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</p:sldIdLst>
  <p:sldSz cx="9144000" cy="5143500" type="screen16x9"/>
  <p:notesSz cx="6858000" cy="9144000"/>
  <p:embeddedFontLst>
    <p:embeddedFont>
      <p:font typeface="Mitr" panose="020B0604020202020204" charset="-34"/>
      <p:regular r:id="rId10"/>
      <p:bold r:id="rId11"/>
    </p:embeddedFont>
    <p:embeddedFont>
      <p:font typeface="Didact Gothic" panose="020B0604020202020204" charset="0"/>
      <p:regular r:id="rId12"/>
    </p:embeddedFont>
    <p:embeddedFont>
      <p:font typeface="Varela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3C9832-79E2-47D9-9E7B-E4C988DD7D7B}">
  <a:tblStyle styleId="{A73C9832-79E2-47D9-9E7B-E4C988DD7D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26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19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8f4f65bf5d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8f4f65bf5d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39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8f4f65bf5d_0_3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8f4f65bf5d_0_3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57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8f4f65bf5d_0_4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8f4f65bf5d_0_4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31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8f4f65bf5d_0_4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8f4f65bf5d_0_4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84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g8f9100282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1" name="Google Shape;3081;g8f9100282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81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g9273f58441_0_1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4" name="Google Shape;3324;g9273f58441_0_1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70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14101" y="-820"/>
            <a:ext cx="5170321" cy="5143674"/>
            <a:chOff x="3604794" y="-827"/>
            <a:chExt cx="5579884" cy="5143674"/>
          </a:xfrm>
        </p:grpSpPr>
        <p:sp>
          <p:nvSpPr>
            <p:cNvPr id="10" name="Google Shape;10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rgbClr val="0C0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41428"/>
                  </a:lnTo>
                  <a:cubicBezTo>
                    <a:pt x="195659" y="33290"/>
                    <a:pt x="181069" y="29126"/>
                    <a:pt x="166086" y="29126"/>
                  </a:cubicBezTo>
                  <a:cubicBezTo>
                    <a:pt x="157579" y="29126"/>
                    <a:pt x="148944" y="30468"/>
                    <a:pt x="140810" y="33188"/>
                  </a:cubicBezTo>
                  <a:cubicBezTo>
                    <a:pt x="136525" y="34619"/>
                    <a:pt x="132657" y="35260"/>
                    <a:pt x="129120" y="35260"/>
                  </a:cubicBezTo>
                  <a:cubicBezTo>
                    <a:pt x="108896" y="35260"/>
                    <a:pt x="99447" y="14298"/>
                    <a:pt x="84294" y="0"/>
                  </a:cubicBezTo>
                  <a:close/>
                </a:path>
              </a:pathLst>
            </a:custGeom>
            <a:solidFill>
              <a:srgbClr val="0C0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0000" y="1031863"/>
            <a:ext cx="36501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0000" y="3319050"/>
            <a:ext cx="36501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720000" y="2180775"/>
            <a:ext cx="2338200" cy="6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720000" y="3671900"/>
            <a:ext cx="2338200" cy="6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3"/>
          </p:nvPr>
        </p:nvSpPr>
        <p:spPr>
          <a:xfrm>
            <a:off x="720000" y="1608075"/>
            <a:ext cx="2338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4"/>
          </p:nvPr>
        </p:nvSpPr>
        <p:spPr>
          <a:xfrm>
            <a:off x="720000" y="3099200"/>
            <a:ext cx="2338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4690474" y="-288070"/>
            <a:ext cx="4546115" cy="5525251"/>
          </a:xfrm>
          <a:custGeom>
            <a:avLst/>
            <a:gdLst/>
            <a:ahLst/>
            <a:cxnLst/>
            <a:rect l="l" t="t" r="r" b="b"/>
            <a:pathLst>
              <a:path w="118373" h="143868" extrusionOk="0">
                <a:moveTo>
                  <a:pt x="2260" y="0"/>
                </a:moveTo>
                <a:cubicBezTo>
                  <a:pt x="1" y="15613"/>
                  <a:pt x="2352" y="31864"/>
                  <a:pt x="8971" y="46176"/>
                </a:cubicBezTo>
                <a:lnTo>
                  <a:pt x="8971" y="46176"/>
                </a:lnTo>
                <a:cubicBezTo>
                  <a:pt x="12349" y="53457"/>
                  <a:pt x="16754" y="60213"/>
                  <a:pt x="20635" y="67243"/>
                </a:cubicBezTo>
                <a:lnTo>
                  <a:pt x="20635" y="67243"/>
                </a:lnTo>
                <a:cubicBezTo>
                  <a:pt x="22050" y="69777"/>
                  <a:pt x="23397" y="72379"/>
                  <a:pt x="24401" y="75095"/>
                </a:cubicBezTo>
                <a:lnTo>
                  <a:pt x="24401" y="75095"/>
                </a:lnTo>
                <a:cubicBezTo>
                  <a:pt x="27939" y="84842"/>
                  <a:pt x="26775" y="95615"/>
                  <a:pt x="24971" y="105841"/>
                </a:cubicBezTo>
                <a:lnTo>
                  <a:pt x="24971" y="105841"/>
                </a:lnTo>
                <a:cubicBezTo>
                  <a:pt x="24264" y="109904"/>
                  <a:pt x="23419" y="114035"/>
                  <a:pt x="21319" y="117573"/>
                </a:cubicBezTo>
                <a:lnTo>
                  <a:pt x="21319" y="117573"/>
                </a:lnTo>
                <a:cubicBezTo>
                  <a:pt x="18284" y="122617"/>
                  <a:pt x="13011" y="125859"/>
                  <a:pt x="9313" y="130424"/>
                </a:cubicBezTo>
                <a:lnTo>
                  <a:pt x="9313" y="130424"/>
                </a:lnTo>
                <a:cubicBezTo>
                  <a:pt x="6369" y="134076"/>
                  <a:pt x="4452" y="138572"/>
                  <a:pt x="3881" y="143251"/>
                </a:cubicBezTo>
                <a:lnTo>
                  <a:pt x="3881" y="143251"/>
                </a:lnTo>
                <a:lnTo>
                  <a:pt x="3744" y="143868"/>
                </a:lnTo>
                <a:lnTo>
                  <a:pt x="118373" y="143868"/>
                </a:lnTo>
                <a:lnTo>
                  <a:pt x="1183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5221800" y="1961525"/>
            <a:ext cx="32022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subTitle" idx="1"/>
          </p:nvPr>
        </p:nvSpPr>
        <p:spPr>
          <a:xfrm>
            <a:off x="5221800" y="2802375"/>
            <a:ext cx="32022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"/>
          <p:cNvSpPr/>
          <p:nvPr/>
        </p:nvSpPr>
        <p:spPr>
          <a:xfrm flipH="1">
            <a:off x="-1209681" y="-381009"/>
            <a:ext cx="6979797" cy="4361762"/>
          </a:xfrm>
          <a:custGeom>
            <a:avLst/>
            <a:gdLst/>
            <a:ahLst/>
            <a:cxnLst/>
            <a:rect l="l" t="t" r="r" b="b"/>
            <a:pathLst>
              <a:path w="175482" h="109654" extrusionOk="0">
                <a:moveTo>
                  <a:pt x="1" y="1"/>
                </a:moveTo>
                <a:cubicBezTo>
                  <a:pt x="1" y="1"/>
                  <a:pt x="10386" y="8537"/>
                  <a:pt x="6460" y="20361"/>
                </a:cubicBezTo>
                <a:lnTo>
                  <a:pt x="6460" y="20361"/>
                </a:lnTo>
                <a:cubicBezTo>
                  <a:pt x="2535" y="32184"/>
                  <a:pt x="14312" y="56493"/>
                  <a:pt x="27095" y="59803"/>
                </a:cubicBezTo>
                <a:lnTo>
                  <a:pt x="27095" y="59803"/>
                </a:lnTo>
                <a:cubicBezTo>
                  <a:pt x="39877" y="63112"/>
                  <a:pt x="32481" y="74548"/>
                  <a:pt x="44259" y="87672"/>
                </a:cubicBezTo>
                <a:lnTo>
                  <a:pt x="44259" y="87672"/>
                </a:lnTo>
                <a:cubicBezTo>
                  <a:pt x="51883" y="96163"/>
                  <a:pt x="56631" y="95091"/>
                  <a:pt x="60739" y="94018"/>
                </a:cubicBezTo>
                <a:lnTo>
                  <a:pt x="60739" y="94018"/>
                </a:lnTo>
                <a:cubicBezTo>
                  <a:pt x="62999" y="93447"/>
                  <a:pt x="65053" y="92854"/>
                  <a:pt x="67267" y="93835"/>
                </a:cubicBezTo>
                <a:lnTo>
                  <a:pt x="67267" y="93835"/>
                </a:lnTo>
                <a:cubicBezTo>
                  <a:pt x="69869" y="94977"/>
                  <a:pt x="70988" y="101505"/>
                  <a:pt x="79296" y="100158"/>
                </a:cubicBezTo>
                <a:lnTo>
                  <a:pt x="79296" y="100158"/>
                </a:lnTo>
                <a:cubicBezTo>
                  <a:pt x="85368" y="99176"/>
                  <a:pt x="91416" y="96529"/>
                  <a:pt x="93562" y="97442"/>
                </a:cubicBezTo>
                <a:lnTo>
                  <a:pt x="93562" y="97442"/>
                </a:lnTo>
                <a:cubicBezTo>
                  <a:pt x="95730" y="98355"/>
                  <a:pt x="97054" y="109653"/>
                  <a:pt x="97054" y="109653"/>
                </a:cubicBezTo>
                <a:lnTo>
                  <a:pt x="97054" y="109653"/>
                </a:lnTo>
                <a:cubicBezTo>
                  <a:pt x="97054" y="109653"/>
                  <a:pt x="109677" y="106298"/>
                  <a:pt x="112324" y="102851"/>
                </a:cubicBezTo>
                <a:lnTo>
                  <a:pt x="112324" y="102851"/>
                </a:lnTo>
                <a:cubicBezTo>
                  <a:pt x="114972" y="99427"/>
                  <a:pt x="129808" y="88973"/>
                  <a:pt x="129557" y="73635"/>
                </a:cubicBezTo>
                <a:lnTo>
                  <a:pt x="129557" y="73635"/>
                </a:lnTo>
                <a:cubicBezTo>
                  <a:pt x="129466" y="68522"/>
                  <a:pt x="132799" y="63204"/>
                  <a:pt x="148480" y="67586"/>
                </a:cubicBezTo>
                <a:lnTo>
                  <a:pt x="148480" y="67586"/>
                </a:lnTo>
                <a:cubicBezTo>
                  <a:pt x="164161" y="71969"/>
                  <a:pt x="175482" y="65692"/>
                  <a:pt x="175482" y="50855"/>
                </a:cubicBezTo>
                <a:lnTo>
                  <a:pt x="175482" y="50855"/>
                </a:lnTo>
                <a:lnTo>
                  <a:pt x="1754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8"/>
          <p:cNvGrpSpPr/>
          <p:nvPr/>
        </p:nvGrpSpPr>
        <p:grpSpPr>
          <a:xfrm rot="-696193">
            <a:off x="4421630" y="-1213281"/>
            <a:ext cx="6437373" cy="5056008"/>
            <a:chOff x="1367400" y="1176700"/>
            <a:chExt cx="4985625" cy="2814325"/>
          </a:xfrm>
        </p:grpSpPr>
        <p:sp>
          <p:nvSpPr>
            <p:cNvPr id="231" name="Google Shape;231;p8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8"/>
          <p:cNvSpPr txBox="1">
            <a:spLocks noGrp="1"/>
          </p:cNvSpPr>
          <p:nvPr>
            <p:ph type="title"/>
          </p:nvPr>
        </p:nvSpPr>
        <p:spPr>
          <a:xfrm>
            <a:off x="4040075" y="2367600"/>
            <a:ext cx="4383900" cy="22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34" name="Google Shape;234;p8"/>
          <p:cNvGrpSpPr/>
          <p:nvPr/>
        </p:nvGrpSpPr>
        <p:grpSpPr>
          <a:xfrm>
            <a:off x="4701864" y="-242038"/>
            <a:ext cx="4503225" cy="2000604"/>
            <a:chOff x="4701864" y="-242038"/>
            <a:chExt cx="4503225" cy="2000604"/>
          </a:xfrm>
        </p:grpSpPr>
        <p:sp>
          <p:nvSpPr>
            <p:cNvPr id="235" name="Google Shape;235;p8"/>
            <p:cNvSpPr/>
            <p:nvPr/>
          </p:nvSpPr>
          <p:spPr>
            <a:xfrm>
              <a:off x="8424008" y="-88089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6584054" y="-165067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130513" y="1532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6429012" y="2645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7214592" y="8526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" name="Google Shape;240;p8"/>
            <p:cNvGrpSpPr/>
            <p:nvPr/>
          </p:nvGrpSpPr>
          <p:grpSpPr>
            <a:xfrm rot="3959737">
              <a:off x="4725283" y="-184552"/>
              <a:ext cx="275188" cy="229968"/>
              <a:chOff x="1192779" y="389220"/>
              <a:chExt cx="275192" cy="229971"/>
            </a:xfrm>
          </p:grpSpPr>
          <p:sp>
            <p:nvSpPr>
              <p:cNvPr id="241" name="Google Shape;241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" name="Google Shape;247;p8"/>
            <p:cNvSpPr/>
            <p:nvPr/>
          </p:nvSpPr>
          <p:spPr>
            <a:xfrm>
              <a:off x="8916013" y="1682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" name="Google Shape;248;p8"/>
            <p:cNvGrpSpPr/>
            <p:nvPr/>
          </p:nvGrpSpPr>
          <p:grpSpPr>
            <a:xfrm rot="7023577">
              <a:off x="7773333" y="-107603"/>
              <a:ext cx="275182" cy="229963"/>
              <a:chOff x="1192779" y="389220"/>
              <a:chExt cx="275192" cy="229971"/>
            </a:xfrm>
          </p:grpSpPr>
          <p:sp>
            <p:nvSpPr>
              <p:cNvPr id="249" name="Google Shape;24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" name="Google Shape;255;p8"/>
            <p:cNvSpPr/>
            <p:nvPr/>
          </p:nvSpPr>
          <p:spPr>
            <a:xfrm>
              <a:off x="6832162" y="7263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7292038" y="5554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7178825" y="-2317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492704" y="1284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823062" y="2646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624487" y="466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8"/>
            <p:cNvGrpSpPr/>
            <p:nvPr/>
          </p:nvGrpSpPr>
          <p:grpSpPr>
            <a:xfrm>
              <a:off x="7535004" y="343740"/>
              <a:ext cx="1150805" cy="832433"/>
              <a:chOff x="7013704" y="2894590"/>
              <a:chExt cx="1150805" cy="832433"/>
            </a:xfrm>
          </p:grpSpPr>
          <p:sp>
            <p:nvSpPr>
              <p:cNvPr id="262" name="Google Shape;262;p8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" name="Google Shape;284;p8"/>
            <p:cNvSpPr/>
            <p:nvPr/>
          </p:nvSpPr>
          <p:spPr>
            <a:xfrm>
              <a:off x="9011608" y="6644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7300762" y="-262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8170162" y="12810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" name="Google Shape;287;p8"/>
            <p:cNvGrpSpPr/>
            <p:nvPr/>
          </p:nvGrpSpPr>
          <p:grpSpPr>
            <a:xfrm rot="3959737">
              <a:off x="8571958" y="1199761"/>
              <a:ext cx="275188" cy="229968"/>
              <a:chOff x="1192779" y="389220"/>
              <a:chExt cx="275192" cy="229971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 rot="-2902616">
              <a:off x="6813120" y="263218"/>
              <a:ext cx="169066" cy="177310"/>
              <a:chOff x="4298580" y="207227"/>
              <a:chExt cx="169073" cy="177317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" name="Google Shape;301;p8"/>
            <p:cNvGrpSpPr/>
            <p:nvPr/>
          </p:nvGrpSpPr>
          <p:grpSpPr>
            <a:xfrm rot="10800000">
              <a:off x="5967613" y="-154556"/>
              <a:ext cx="273294" cy="323868"/>
              <a:chOff x="2962001" y="2010494"/>
              <a:chExt cx="273294" cy="323868"/>
            </a:xfrm>
          </p:grpSpPr>
          <p:sp>
            <p:nvSpPr>
              <p:cNvPr id="302" name="Google Shape;302;p8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307;p8"/>
            <p:cNvGrpSpPr/>
            <p:nvPr/>
          </p:nvGrpSpPr>
          <p:grpSpPr>
            <a:xfrm rot="429121">
              <a:off x="6085996" y="478748"/>
              <a:ext cx="275187" cy="229967"/>
              <a:chOff x="1192779" y="389220"/>
              <a:chExt cx="275192" cy="229971"/>
            </a:xfrm>
          </p:grpSpPr>
          <p:sp>
            <p:nvSpPr>
              <p:cNvPr id="308" name="Google Shape;308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13"/>
          <p:cNvGrpSpPr/>
          <p:nvPr/>
        </p:nvGrpSpPr>
        <p:grpSpPr>
          <a:xfrm>
            <a:off x="4552896" y="-248818"/>
            <a:ext cx="6437439" cy="5055935"/>
            <a:chOff x="1367400" y="1176700"/>
            <a:chExt cx="4985625" cy="2814325"/>
          </a:xfrm>
        </p:grpSpPr>
        <p:sp>
          <p:nvSpPr>
            <p:cNvPr id="453" name="Google Shape;453;p13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369500" y="1176700"/>
              <a:ext cx="1983525" cy="2192375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 idx="2"/>
          </p:nvPr>
        </p:nvSpPr>
        <p:spPr>
          <a:xfrm>
            <a:off x="719988" y="19585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subTitle" idx="1"/>
          </p:nvPr>
        </p:nvSpPr>
        <p:spPr>
          <a:xfrm>
            <a:off x="719988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3"/>
          </p:nvPr>
        </p:nvSpPr>
        <p:spPr>
          <a:xfrm>
            <a:off x="3859013" y="1958563"/>
            <a:ext cx="26991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4"/>
          </p:nvPr>
        </p:nvSpPr>
        <p:spPr>
          <a:xfrm>
            <a:off x="3971363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5"/>
          </p:nvPr>
        </p:nvSpPr>
        <p:spPr>
          <a:xfrm>
            <a:off x="719988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subTitle" idx="6"/>
          </p:nvPr>
        </p:nvSpPr>
        <p:spPr>
          <a:xfrm>
            <a:off x="719988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7"/>
          </p:nvPr>
        </p:nvSpPr>
        <p:spPr>
          <a:xfrm>
            <a:off x="3971363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8"/>
          </p:nvPr>
        </p:nvSpPr>
        <p:spPr>
          <a:xfrm>
            <a:off x="3971363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9" hasCustomPrompt="1"/>
          </p:nvPr>
        </p:nvSpPr>
        <p:spPr>
          <a:xfrm>
            <a:off x="1600338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13" hasCustomPrompt="1"/>
          </p:nvPr>
        </p:nvSpPr>
        <p:spPr>
          <a:xfrm>
            <a:off x="1600338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7" name="Google Shape;467;p13"/>
          <p:cNvSpPr txBox="1">
            <a:spLocks noGrp="1"/>
          </p:cNvSpPr>
          <p:nvPr>
            <p:ph type="title" idx="14" hasCustomPrompt="1"/>
          </p:nvPr>
        </p:nvSpPr>
        <p:spPr>
          <a:xfrm>
            <a:off x="4851713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1713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/>
          <p:nvPr/>
        </p:nvSpPr>
        <p:spPr>
          <a:xfrm>
            <a:off x="11296275" y="-16300"/>
            <a:ext cx="41125" cy="49675"/>
          </a:xfrm>
          <a:custGeom>
            <a:avLst/>
            <a:gdLst/>
            <a:ahLst/>
            <a:cxnLst/>
            <a:rect l="l" t="t" r="r" b="b"/>
            <a:pathLst>
              <a:path w="1645" h="1987" extrusionOk="0">
                <a:moveTo>
                  <a:pt x="822" y="1"/>
                </a:moveTo>
                <a:cubicBezTo>
                  <a:pt x="822" y="754"/>
                  <a:pt x="1" y="982"/>
                  <a:pt x="1" y="982"/>
                </a:cubicBezTo>
                <a:cubicBezTo>
                  <a:pt x="1" y="982"/>
                  <a:pt x="822" y="1233"/>
                  <a:pt x="822" y="1987"/>
                </a:cubicBezTo>
                <a:cubicBezTo>
                  <a:pt x="822" y="1233"/>
                  <a:pt x="1644" y="982"/>
                  <a:pt x="1644" y="982"/>
                </a:cubicBezTo>
                <a:cubicBezTo>
                  <a:pt x="1644" y="982"/>
                  <a:pt x="822" y="754"/>
                  <a:pt x="8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 rot="10800000">
            <a:off x="-1105553" y="-79"/>
            <a:ext cx="5331132" cy="5143674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/>
          <p:nvPr/>
        </p:nvSpPr>
        <p:spPr>
          <a:xfrm rot="10800000">
            <a:off x="-1105442" y="-79"/>
            <a:ext cx="5331021" cy="5143674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4240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title"/>
          </p:nvPr>
        </p:nvSpPr>
        <p:spPr>
          <a:xfrm>
            <a:off x="2419350" y="445025"/>
            <a:ext cx="600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5943600" y="2530263"/>
            <a:ext cx="2023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1"/>
          </p:nvPr>
        </p:nvSpPr>
        <p:spPr>
          <a:xfrm>
            <a:off x="5943600" y="2840563"/>
            <a:ext cx="2023500" cy="71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3"/>
          </p:nvPr>
        </p:nvSpPr>
        <p:spPr>
          <a:xfrm>
            <a:off x="5943600" y="3697625"/>
            <a:ext cx="2023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4"/>
          </p:nvPr>
        </p:nvSpPr>
        <p:spPr>
          <a:xfrm>
            <a:off x="5943604" y="4007925"/>
            <a:ext cx="2023500" cy="71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5"/>
          </p:nvPr>
        </p:nvSpPr>
        <p:spPr>
          <a:xfrm>
            <a:off x="5943600" y="1362925"/>
            <a:ext cx="2023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6"/>
          </p:nvPr>
        </p:nvSpPr>
        <p:spPr>
          <a:xfrm>
            <a:off x="5943606" y="1673225"/>
            <a:ext cx="2023500" cy="71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 flipH="1">
            <a:off x="720000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5"/>
          <p:cNvSpPr txBox="1">
            <a:spLocks noGrp="1"/>
          </p:cNvSpPr>
          <p:nvPr>
            <p:ph type="title" idx="2"/>
          </p:nvPr>
        </p:nvSpPr>
        <p:spPr>
          <a:xfrm flipH="1">
            <a:off x="3819138" y="18997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3" name="Google Shape;483;p15"/>
          <p:cNvSpPr txBox="1">
            <a:spLocks noGrp="1"/>
          </p:cNvSpPr>
          <p:nvPr>
            <p:ph type="subTitle" idx="1"/>
          </p:nvPr>
        </p:nvSpPr>
        <p:spPr>
          <a:xfrm flipH="1">
            <a:off x="3938089" y="2254183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5"/>
          <p:cNvSpPr txBox="1">
            <a:spLocks noGrp="1"/>
          </p:cNvSpPr>
          <p:nvPr>
            <p:ph type="title" idx="3"/>
          </p:nvPr>
        </p:nvSpPr>
        <p:spPr>
          <a:xfrm flipH="1">
            <a:off x="720151" y="189977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5" name="Google Shape;485;p15"/>
          <p:cNvSpPr txBox="1">
            <a:spLocks noGrp="1"/>
          </p:cNvSpPr>
          <p:nvPr>
            <p:ph type="subTitle" idx="4"/>
          </p:nvPr>
        </p:nvSpPr>
        <p:spPr>
          <a:xfrm flipH="1">
            <a:off x="839062" y="2254175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5"/>
          <p:cNvSpPr txBox="1">
            <a:spLocks noGrp="1"/>
          </p:cNvSpPr>
          <p:nvPr>
            <p:ph type="title" idx="5"/>
          </p:nvPr>
        </p:nvSpPr>
        <p:spPr>
          <a:xfrm flipH="1">
            <a:off x="3938099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7" name="Google Shape;487;p15"/>
          <p:cNvSpPr txBox="1">
            <a:spLocks noGrp="1"/>
          </p:cNvSpPr>
          <p:nvPr>
            <p:ph type="subTitle" idx="6"/>
          </p:nvPr>
        </p:nvSpPr>
        <p:spPr>
          <a:xfrm flipH="1">
            <a:off x="3938099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 idx="7"/>
          </p:nvPr>
        </p:nvSpPr>
        <p:spPr>
          <a:xfrm flipH="1">
            <a:off x="838974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8"/>
          </p:nvPr>
        </p:nvSpPr>
        <p:spPr>
          <a:xfrm flipH="1">
            <a:off x="838974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5"/>
          <p:cNvSpPr/>
          <p:nvPr/>
        </p:nvSpPr>
        <p:spPr>
          <a:xfrm flipH="1">
            <a:off x="6016496" y="-719921"/>
            <a:ext cx="6746227" cy="4913377"/>
          </a:xfrm>
          <a:custGeom>
            <a:avLst/>
            <a:gdLst/>
            <a:ahLst/>
            <a:cxnLst/>
            <a:rect l="l" t="t" r="r" b="b"/>
            <a:pathLst>
              <a:path w="203169" h="147971" extrusionOk="0">
                <a:moveTo>
                  <a:pt x="38668" y="0"/>
                </a:moveTo>
                <a:cubicBezTo>
                  <a:pt x="33478" y="0"/>
                  <a:pt x="28391" y="1792"/>
                  <a:pt x="23898" y="4413"/>
                </a:cubicBezTo>
                <a:cubicBezTo>
                  <a:pt x="8674" y="13246"/>
                  <a:pt x="0" y="32145"/>
                  <a:pt x="3218" y="49470"/>
                </a:cubicBezTo>
                <a:cubicBezTo>
                  <a:pt x="4771" y="57687"/>
                  <a:pt x="9381" y="65995"/>
                  <a:pt x="17188" y="68963"/>
                </a:cubicBezTo>
                <a:cubicBezTo>
                  <a:pt x="19289" y="69759"/>
                  <a:pt x="21402" y="70076"/>
                  <a:pt x="23523" y="70076"/>
                </a:cubicBezTo>
                <a:cubicBezTo>
                  <a:pt x="31783" y="70076"/>
                  <a:pt x="40156" y="65272"/>
                  <a:pt x="48366" y="65272"/>
                </a:cubicBezTo>
                <a:cubicBezTo>
                  <a:pt x="50919" y="65272"/>
                  <a:pt x="53455" y="65736"/>
                  <a:pt x="55968" y="66954"/>
                </a:cubicBezTo>
                <a:cubicBezTo>
                  <a:pt x="57406" y="67662"/>
                  <a:pt x="58821" y="68734"/>
                  <a:pt x="59277" y="70286"/>
                </a:cubicBezTo>
                <a:cubicBezTo>
                  <a:pt x="59802" y="72181"/>
                  <a:pt x="58775" y="74144"/>
                  <a:pt x="57634" y="75742"/>
                </a:cubicBezTo>
                <a:cubicBezTo>
                  <a:pt x="53982" y="80900"/>
                  <a:pt x="49006" y="85077"/>
                  <a:pt x="45788" y="90510"/>
                </a:cubicBezTo>
                <a:cubicBezTo>
                  <a:pt x="44418" y="92815"/>
                  <a:pt x="43368" y="95440"/>
                  <a:pt x="43642" y="98110"/>
                </a:cubicBezTo>
                <a:cubicBezTo>
                  <a:pt x="44053" y="102128"/>
                  <a:pt x="47545" y="105392"/>
                  <a:pt x="51471" y="106465"/>
                </a:cubicBezTo>
                <a:cubicBezTo>
                  <a:pt x="52769" y="106829"/>
                  <a:pt x="54099" y="106989"/>
                  <a:pt x="55437" y="106989"/>
                </a:cubicBezTo>
                <a:cubicBezTo>
                  <a:pt x="58124" y="106989"/>
                  <a:pt x="60841" y="106344"/>
                  <a:pt x="63386" y="105415"/>
                </a:cubicBezTo>
                <a:cubicBezTo>
                  <a:pt x="69423" y="103227"/>
                  <a:pt x="75209" y="98809"/>
                  <a:pt x="81814" y="98809"/>
                </a:cubicBezTo>
                <a:cubicBezTo>
                  <a:pt x="82376" y="98809"/>
                  <a:pt x="82944" y="98841"/>
                  <a:pt x="83518" y="98909"/>
                </a:cubicBezTo>
                <a:cubicBezTo>
                  <a:pt x="87421" y="99389"/>
                  <a:pt x="91370" y="102219"/>
                  <a:pt x="91712" y="106145"/>
                </a:cubicBezTo>
                <a:cubicBezTo>
                  <a:pt x="92032" y="109797"/>
                  <a:pt x="89361" y="112924"/>
                  <a:pt x="86987" y="115732"/>
                </a:cubicBezTo>
                <a:cubicBezTo>
                  <a:pt x="84636" y="118516"/>
                  <a:pt x="82308" y="122123"/>
                  <a:pt x="83427" y="125615"/>
                </a:cubicBezTo>
                <a:cubicBezTo>
                  <a:pt x="84841" y="129986"/>
                  <a:pt x="88967" y="130650"/>
                  <a:pt x="93317" y="130650"/>
                </a:cubicBezTo>
                <a:cubicBezTo>
                  <a:pt x="95215" y="130650"/>
                  <a:pt x="97155" y="130524"/>
                  <a:pt x="98931" y="130524"/>
                </a:cubicBezTo>
                <a:cubicBezTo>
                  <a:pt x="100376" y="130524"/>
                  <a:pt x="101711" y="130607"/>
                  <a:pt x="102828" y="130910"/>
                </a:cubicBezTo>
                <a:cubicBezTo>
                  <a:pt x="108968" y="132577"/>
                  <a:pt x="112597" y="140314"/>
                  <a:pt x="109972" y="146089"/>
                </a:cubicBezTo>
                <a:cubicBezTo>
                  <a:pt x="112530" y="147403"/>
                  <a:pt x="115350" y="147970"/>
                  <a:pt x="118203" y="147970"/>
                </a:cubicBezTo>
                <a:cubicBezTo>
                  <a:pt x="119118" y="147970"/>
                  <a:pt x="120037" y="147912"/>
                  <a:pt x="120951" y="147801"/>
                </a:cubicBezTo>
                <a:cubicBezTo>
                  <a:pt x="121590" y="147733"/>
                  <a:pt x="122252" y="147618"/>
                  <a:pt x="122823" y="147253"/>
                </a:cubicBezTo>
                <a:cubicBezTo>
                  <a:pt x="123896" y="146591"/>
                  <a:pt x="124581" y="145062"/>
                  <a:pt x="125790" y="144697"/>
                </a:cubicBezTo>
                <a:cubicBezTo>
                  <a:pt x="125699" y="140748"/>
                  <a:pt x="127502" y="136776"/>
                  <a:pt x="130561" y="134266"/>
                </a:cubicBezTo>
                <a:cubicBezTo>
                  <a:pt x="132877" y="132350"/>
                  <a:pt x="135896" y="131312"/>
                  <a:pt x="138910" y="131312"/>
                </a:cubicBezTo>
                <a:cubicBezTo>
                  <a:pt x="139848" y="131312"/>
                  <a:pt x="140785" y="131412"/>
                  <a:pt x="141700" y="131618"/>
                </a:cubicBezTo>
                <a:cubicBezTo>
                  <a:pt x="145032" y="132371"/>
                  <a:pt x="147931" y="134380"/>
                  <a:pt x="151081" y="135704"/>
                </a:cubicBezTo>
                <a:cubicBezTo>
                  <a:pt x="153825" y="136840"/>
                  <a:pt x="156782" y="137387"/>
                  <a:pt x="159747" y="137387"/>
                </a:cubicBezTo>
                <a:cubicBezTo>
                  <a:pt x="166130" y="137387"/>
                  <a:pt x="172547" y="134854"/>
                  <a:pt x="176942" y="130226"/>
                </a:cubicBezTo>
                <a:cubicBezTo>
                  <a:pt x="179864" y="127144"/>
                  <a:pt x="181986" y="122876"/>
                  <a:pt x="181142" y="118699"/>
                </a:cubicBezTo>
                <a:cubicBezTo>
                  <a:pt x="180434" y="115207"/>
                  <a:pt x="177786" y="112422"/>
                  <a:pt x="174910" y="110322"/>
                </a:cubicBezTo>
                <a:cubicBezTo>
                  <a:pt x="172034" y="108199"/>
                  <a:pt x="168839" y="106556"/>
                  <a:pt x="166168" y="104182"/>
                </a:cubicBezTo>
                <a:cubicBezTo>
                  <a:pt x="164822" y="102972"/>
                  <a:pt x="163612" y="101534"/>
                  <a:pt x="163247" y="99777"/>
                </a:cubicBezTo>
                <a:cubicBezTo>
                  <a:pt x="162676" y="97152"/>
                  <a:pt x="164228" y="94436"/>
                  <a:pt x="166419" y="92861"/>
                </a:cubicBezTo>
                <a:cubicBezTo>
                  <a:pt x="168588" y="91309"/>
                  <a:pt x="171281" y="90669"/>
                  <a:pt x="173929" y="90144"/>
                </a:cubicBezTo>
                <a:cubicBezTo>
                  <a:pt x="177330" y="89483"/>
                  <a:pt x="180799" y="88958"/>
                  <a:pt x="184269" y="88615"/>
                </a:cubicBezTo>
                <a:cubicBezTo>
                  <a:pt x="188172" y="88227"/>
                  <a:pt x="192828" y="87565"/>
                  <a:pt x="194586" y="84027"/>
                </a:cubicBezTo>
                <a:cubicBezTo>
                  <a:pt x="196001" y="81128"/>
                  <a:pt x="194609" y="77522"/>
                  <a:pt x="192395" y="75148"/>
                </a:cubicBezTo>
                <a:cubicBezTo>
                  <a:pt x="190181" y="72774"/>
                  <a:pt x="187259" y="71199"/>
                  <a:pt x="184794" y="69077"/>
                </a:cubicBezTo>
                <a:cubicBezTo>
                  <a:pt x="182306" y="66977"/>
                  <a:pt x="180183" y="63964"/>
                  <a:pt x="180571" y="60746"/>
                </a:cubicBezTo>
                <a:cubicBezTo>
                  <a:pt x="180868" y="58098"/>
                  <a:pt x="182785" y="55907"/>
                  <a:pt x="184976" y="54423"/>
                </a:cubicBezTo>
                <a:cubicBezTo>
                  <a:pt x="187190" y="52962"/>
                  <a:pt x="189701" y="52049"/>
                  <a:pt x="192052" y="50817"/>
                </a:cubicBezTo>
                <a:cubicBezTo>
                  <a:pt x="196343" y="48580"/>
                  <a:pt x="200269" y="44996"/>
                  <a:pt x="201433" y="40294"/>
                </a:cubicBezTo>
                <a:cubicBezTo>
                  <a:pt x="203168" y="33218"/>
                  <a:pt x="198284" y="26371"/>
                  <a:pt x="193718" y="20687"/>
                </a:cubicBezTo>
                <a:cubicBezTo>
                  <a:pt x="186734" y="20573"/>
                  <a:pt x="178631" y="17355"/>
                  <a:pt x="172217" y="14570"/>
                </a:cubicBezTo>
                <a:cubicBezTo>
                  <a:pt x="165712" y="11740"/>
                  <a:pt x="159686" y="7608"/>
                  <a:pt x="152724" y="6239"/>
                </a:cubicBezTo>
                <a:cubicBezTo>
                  <a:pt x="150946" y="5888"/>
                  <a:pt x="149153" y="5730"/>
                  <a:pt x="147358" y="5730"/>
                </a:cubicBezTo>
                <a:cubicBezTo>
                  <a:pt x="141205" y="5730"/>
                  <a:pt x="135020" y="7592"/>
                  <a:pt x="129260" y="9959"/>
                </a:cubicBezTo>
                <a:cubicBezTo>
                  <a:pt x="121819" y="12995"/>
                  <a:pt x="114697" y="16898"/>
                  <a:pt x="106937" y="18998"/>
                </a:cubicBezTo>
                <a:cubicBezTo>
                  <a:pt x="102739" y="20118"/>
                  <a:pt x="98396" y="20672"/>
                  <a:pt x="94051" y="20672"/>
                </a:cubicBezTo>
                <a:cubicBezTo>
                  <a:pt x="86089" y="20672"/>
                  <a:pt x="78121" y="18811"/>
                  <a:pt x="71032" y="15163"/>
                </a:cubicBezTo>
                <a:cubicBezTo>
                  <a:pt x="60464" y="9731"/>
                  <a:pt x="51129" y="327"/>
                  <a:pt x="39237" y="8"/>
                </a:cubicBezTo>
                <a:cubicBezTo>
                  <a:pt x="39047" y="3"/>
                  <a:pt x="38857" y="0"/>
                  <a:pt x="38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5"/>
          <p:cNvSpPr/>
          <p:nvPr/>
        </p:nvSpPr>
        <p:spPr>
          <a:xfrm flipH="1">
            <a:off x="9981903" y="2754085"/>
            <a:ext cx="130396" cy="117313"/>
          </a:xfrm>
          <a:custGeom>
            <a:avLst/>
            <a:gdLst/>
            <a:ahLst/>
            <a:cxnLst/>
            <a:rect l="l" t="t" r="r" b="b"/>
            <a:pathLst>
              <a:path w="3927" h="3533" extrusionOk="0">
                <a:moveTo>
                  <a:pt x="1945" y="0"/>
                </a:moveTo>
                <a:cubicBezTo>
                  <a:pt x="1792" y="0"/>
                  <a:pt x="1637" y="20"/>
                  <a:pt x="1484" y="61"/>
                </a:cubicBezTo>
                <a:cubicBezTo>
                  <a:pt x="548" y="335"/>
                  <a:pt x="0" y="1317"/>
                  <a:pt x="274" y="2252"/>
                </a:cubicBezTo>
                <a:cubicBezTo>
                  <a:pt x="481" y="3025"/>
                  <a:pt x="1186" y="3533"/>
                  <a:pt x="1952" y="3533"/>
                </a:cubicBezTo>
                <a:cubicBezTo>
                  <a:pt x="2114" y="3533"/>
                  <a:pt x="2279" y="3510"/>
                  <a:pt x="2442" y="3462"/>
                </a:cubicBezTo>
                <a:cubicBezTo>
                  <a:pt x="3378" y="3211"/>
                  <a:pt x="3926" y="2230"/>
                  <a:pt x="3675" y="1294"/>
                </a:cubicBezTo>
                <a:cubicBezTo>
                  <a:pt x="3446" y="511"/>
                  <a:pt x="2723" y="0"/>
                  <a:pt x="19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5"/>
          <p:cNvSpPr/>
          <p:nvPr/>
        </p:nvSpPr>
        <p:spPr>
          <a:xfrm flipH="1">
            <a:off x="6348479" y="1120765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45" y="1"/>
                </a:moveTo>
                <a:cubicBezTo>
                  <a:pt x="1793" y="1"/>
                  <a:pt x="1638" y="21"/>
                  <a:pt x="1484" y="62"/>
                </a:cubicBezTo>
                <a:cubicBezTo>
                  <a:pt x="549" y="336"/>
                  <a:pt x="1" y="1317"/>
                  <a:pt x="252" y="2253"/>
                </a:cubicBezTo>
                <a:cubicBezTo>
                  <a:pt x="478" y="3025"/>
                  <a:pt x="1170" y="3533"/>
                  <a:pt x="1944" y="3533"/>
                </a:cubicBezTo>
                <a:cubicBezTo>
                  <a:pt x="2108" y="3533"/>
                  <a:pt x="2276" y="3511"/>
                  <a:pt x="2443" y="3463"/>
                </a:cubicBezTo>
                <a:cubicBezTo>
                  <a:pt x="3379" y="3212"/>
                  <a:pt x="3927" y="2230"/>
                  <a:pt x="3653" y="1294"/>
                </a:cubicBezTo>
                <a:cubicBezTo>
                  <a:pt x="3443" y="512"/>
                  <a:pt x="2723" y="1"/>
                  <a:pt x="19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5"/>
          <p:cNvSpPr/>
          <p:nvPr/>
        </p:nvSpPr>
        <p:spPr>
          <a:xfrm flipH="1">
            <a:off x="11193819" y="1789679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83" y="1"/>
                </a:moveTo>
                <a:cubicBezTo>
                  <a:pt x="1819" y="1"/>
                  <a:pt x="1652" y="24"/>
                  <a:pt x="1484" y="71"/>
                </a:cubicBezTo>
                <a:cubicBezTo>
                  <a:pt x="548" y="323"/>
                  <a:pt x="1" y="1304"/>
                  <a:pt x="274" y="2240"/>
                </a:cubicBezTo>
                <a:cubicBezTo>
                  <a:pt x="484" y="3022"/>
                  <a:pt x="1205" y="3533"/>
                  <a:pt x="1982" y="3533"/>
                </a:cubicBezTo>
                <a:cubicBezTo>
                  <a:pt x="2135" y="3533"/>
                  <a:pt x="2289" y="3514"/>
                  <a:pt x="2443" y="3472"/>
                </a:cubicBezTo>
                <a:cubicBezTo>
                  <a:pt x="3379" y="3198"/>
                  <a:pt x="3926" y="2217"/>
                  <a:pt x="3675" y="1281"/>
                </a:cubicBezTo>
                <a:cubicBezTo>
                  <a:pt x="3449" y="509"/>
                  <a:pt x="2757" y="1"/>
                  <a:pt x="19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5"/>
          <p:cNvSpPr/>
          <p:nvPr/>
        </p:nvSpPr>
        <p:spPr>
          <a:xfrm flipH="1">
            <a:off x="12671010" y="1194280"/>
            <a:ext cx="131127" cy="117346"/>
          </a:xfrm>
          <a:custGeom>
            <a:avLst/>
            <a:gdLst/>
            <a:ahLst/>
            <a:cxnLst/>
            <a:rect l="l" t="t" r="r" b="b"/>
            <a:pathLst>
              <a:path w="3949" h="3534" extrusionOk="0">
                <a:moveTo>
                  <a:pt x="1966" y="1"/>
                </a:moveTo>
                <a:cubicBezTo>
                  <a:pt x="1814" y="1"/>
                  <a:pt x="1660" y="21"/>
                  <a:pt x="1507" y="62"/>
                </a:cubicBezTo>
                <a:cubicBezTo>
                  <a:pt x="548" y="336"/>
                  <a:pt x="0" y="1317"/>
                  <a:pt x="274" y="2253"/>
                </a:cubicBezTo>
                <a:cubicBezTo>
                  <a:pt x="500" y="3025"/>
                  <a:pt x="1193" y="3533"/>
                  <a:pt x="1966" y="3533"/>
                </a:cubicBezTo>
                <a:cubicBezTo>
                  <a:pt x="2130" y="3533"/>
                  <a:pt x="2298" y="3511"/>
                  <a:pt x="2465" y="3463"/>
                </a:cubicBezTo>
                <a:cubicBezTo>
                  <a:pt x="3401" y="3212"/>
                  <a:pt x="3949" y="2230"/>
                  <a:pt x="3675" y="1294"/>
                </a:cubicBezTo>
                <a:cubicBezTo>
                  <a:pt x="3446" y="512"/>
                  <a:pt x="2739" y="1"/>
                  <a:pt x="1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5"/>
          <p:cNvSpPr/>
          <p:nvPr/>
        </p:nvSpPr>
        <p:spPr>
          <a:xfrm flipH="1">
            <a:off x="10056947" y="3022681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43" y="0"/>
                </a:moveTo>
                <a:cubicBezTo>
                  <a:pt x="775" y="0"/>
                  <a:pt x="707" y="10"/>
                  <a:pt x="639" y="29"/>
                </a:cubicBezTo>
                <a:cubicBezTo>
                  <a:pt x="228" y="144"/>
                  <a:pt x="0" y="554"/>
                  <a:pt x="114" y="942"/>
                </a:cubicBezTo>
                <a:cubicBezTo>
                  <a:pt x="208" y="1263"/>
                  <a:pt x="505" y="1474"/>
                  <a:pt x="823" y="1474"/>
                </a:cubicBezTo>
                <a:cubicBezTo>
                  <a:pt x="891" y="1474"/>
                  <a:pt x="959" y="1465"/>
                  <a:pt x="1027" y="1445"/>
                </a:cubicBezTo>
                <a:cubicBezTo>
                  <a:pt x="1415" y="1331"/>
                  <a:pt x="1643" y="920"/>
                  <a:pt x="1529" y="532"/>
                </a:cubicBezTo>
                <a:cubicBezTo>
                  <a:pt x="1454" y="211"/>
                  <a:pt x="1161" y="0"/>
                  <a:pt x="8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5"/>
          <p:cNvSpPr/>
          <p:nvPr/>
        </p:nvSpPr>
        <p:spPr>
          <a:xfrm flipH="1">
            <a:off x="12346597" y="1576105"/>
            <a:ext cx="54622" cy="49143"/>
          </a:xfrm>
          <a:custGeom>
            <a:avLst/>
            <a:gdLst/>
            <a:ahLst/>
            <a:cxnLst/>
            <a:rect l="l" t="t" r="r" b="b"/>
            <a:pathLst>
              <a:path w="1645" h="1480" extrusionOk="0">
                <a:moveTo>
                  <a:pt x="790" y="1"/>
                </a:moveTo>
                <a:cubicBezTo>
                  <a:pt x="733" y="1"/>
                  <a:pt x="675" y="8"/>
                  <a:pt x="617" y="21"/>
                </a:cubicBezTo>
                <a:cubicBezTo>
                  <a:pt x="229" y="135"/>
                  <a:pt x="1" y="546"/>
                  <a:pt x="115" y="934"/>
                </a:cubicBezTo>
                <a:cubicBezTo>
                  <a:pt x="193" y="1265"/>
                  <a:pt x="502" y="1479"/>
                  <a:pt x="832" y="1479"/>
                </a:cubicBezTo>
                <a:cubicBezTo>
                  <a:pt x="889" y="1479"/>
                  <a:pt x="948" y="1473"/>
                  <a:pt x="1005" y="1459"/>
                </a:cubicBezTo>
                <a:cubicBezTo>
                  <a:pt x="1416" y="1345"/>
                  <a:pt x="1644" y="934"/>
                  <a:pt x="1530" y="546"/>
                </a:cubicBezTo>
                <a:cubicBezTo>
                  <a:pt x="1433" y="216"/>
                  <a:pt x="1120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5"/>
          <p:cNvSpPr/>
          <p:nvPr/>
        </p:nvSpPr>
        <p:spPr>
          <a:xfrm flipH="1">
            <a:off x="12728588" y="935381"/>
            <a:ext cx="54622" cy="48977"/>
          </a:xfrm>
          <a:custGeom>
            <a:avLst/>
            <a:gdLst/>
            <a:ahLst/>
            <a:cxnLst/>
            <a:rect l="l" t="t" r="r" b="b"/>
            <a:pathLst>
              <a:path w="1645" h="1475" extrusionOk="0">
                <a:moveTo>
                  <a:pt x="842" y="0"/>
                </a:moveTo>
                <a:cubicBezTo>
                  <a:pt x="775" y="0"/>
                  <a:pt x="707" y="10"/>
                  <a:pt x="640" y="30"/>
                </a:cubicBezTo>
                <a:cubicBezTo>
                  <a:pt x="229" y="144"/>
                  <a:pt x="1" y="555"/>
                  <a:pt x="115" y="943"/>
                </a:cubicBezTo>
                <a:cubicBezTo>
                  <a:pt x="209" y="1263"/>
                  <a:pt x="505" y="1474"/>
                  <a:pt x="824" y="1474"/>
                </a:cubicBezTo>
                <a:cubicBezTo>
                  <a:pt x="892" y="1474"/>
                  <a:pt x="960" y="1465"/>
                  <a:pt x="1028" y="1445"/>
                </a:cubicBezTo>
                <a:cubicBezTo>
                  <a:pt x="1416" y="1354"/>
                  <a:pt x="1644" y="943"/>
                  <a:pt x="1530" y="555"/>
                </a:cubicBezTo>
                <a:cubicBezTo>
                  <a:pt x="1455" y="215"/>
                  <a:pt x="1161" y="0"/>
                  <a:pt x="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5"/>
          <p:cNvSpPr/>
          <p:nvPr/>
        </p:nvSpPr>
        <p:spPr>
          <a:xfrm flipH="1">
            <a:off x="11338593" y="1593239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1" y="1"/>
                </a:moveTo>
                <a:cubicBezTo>
                  <a:pt x="753" y="1"/>
                  <a:pt x="685" y="10"/>
                  <a:pt x="617" y="30"/>
                </a:cubicBezTo>
                <a:cubicBezTo>
                  <a:pt x="229" y="144"/>
                  <a:pt x="0" y="532"/>
                  <a:pt x="115" y="943"/>
                </a:cubicBezTo>
                <a:cubicBezTo>
                  <a:pt x="209" y="1263"/>
                  <a:pt x="489" y="1475"/>
                  <a:pt x="816" y="1475"/>
                </a:cubicBezTo>
                <a:cubicBezTo>
                  <a:pt x="885" y="1475"/>
                  <a:pt x="956" y="1465"/>
                  <a:pt x="1028" y="1445"/>
                </a:cubicBezTo>
                <a:cubicBezTo>
                  <a:pt x="1416" y="1331"/>
                  <a:pt x="1644" y="920"/>
                  <a:pt x="1530" y="532"/>
                </a:cubicBezTo>
                <a:cubicBezTo>
                  <a:pt x="1436" y="212"/>
                  <a:pt x="1139" y="1"/>
                  <a:pt x="8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5"/>
          <p:cNvSpPr/>
          <p:nvPr/>
        </p:nvSpPr>
        <p:spPr>
          <a:xfrm flipH="1">
            <a:off x="8168977" y="3716898"/>
            <a:ext cx="54622" cy="49011"/>
          </a:xfrm>
          <a:custGeom>
            <a:avLst/>
            <a:gdLst/>
            <a:ahLst/>
            <a:cxnLst/>
            <a:rect l="l" t="t" r="r" b="b"/>
            <a:pathLst>
              <a:path w="1645" h="1476" extrusionOk="0">
                <a:moveTo>
                  <a:pt x="844" y="1"/>
                </a:moveTo>
                <a:cubicBezTo>
                  <a:pt x="776" y="1"/>
                  <a:pt x="708" y="10"/>
                  <a:pt x="640" y="30"/>
                </a:cubicBezTo>
                <a:cubicBezTo>
                  <a:pt x="229" y="145"/>
                  <a:pt x="1" y="555"/>
                  <a:pt x="115" y="943"/>
                </a:cubicBezTo>
                <a:cubicBezTo>
                  <a:pt x="209" y="1264"/>
                  <a:pt x="505" y="1475"/>
                  <a:pt x="824" y="1475"/>
                </a:cubicBezTo>
                <a:cubicBezTo>
                  <a:pt x="892" y="1475"/>
                  <a:pt x="960" y="1466"/>
                  <a:pt x="1028" y="1446"/>
                </a:cubicBezTo>
                <a:cubicBezTo>
                  <a:pt x="1416" y="1331"/>
                  <a:pt x="1644" y="943"/>
                  <a:pt x="1530" y="533"/>
                </a:cubicBezTo>
                <a:cubicBezTo>
                  <a:pt x="1455" y="212"/>
                  <a:pt x="1162" y="1"/>
                  <a:pt x="8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5"/>
          <p:cNvSpPr/>
          <p:nvPr/>
        </p:nvSpPr>
        <p:spPr>
          <a:xfrm flipH="1">
            <a:off x="12959761" y="839120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44"/>
                  <a:pt x="0" y="555"/>
                  <a:pt x="114" y="943"/>
                </a:cubicBezTo>
                <a:cubicBezTo>
                  <a:pt x="208" y="1263"/>
                  <a:pt x="489" y="1475"/>
                  <a:pt x="815" y="1475"/>
                </a:cubicBezTo>
                <a:cubicBezTo>
                  <a:pt x="884" y="1475"/>
                  <a:pt x="955" y="1465"/>
                  <a:pt x="1027" y="1445"/>
                </a:cubicBezTo>
                <a:cubicBezTo>
                  <a:pt x="1415" y="1331"/>
                  <a:pt x="1644" y="943"/>
                  <a:pt x="1529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5"/>
          <p:cNvSpPr/>
          <p:nvPr/>
        </p:nvSpPr>
        <p:spPr>
          <a:xfrm flipH="1">
            <a:off x="10887636" y="2947637"/>
            <a:ext cx="53825" cy="48977"/>
          </a:xfrm>
          <a:custGeom>
            <a:avLst/>
            <a:gdLst/>
            <a:ahLst/>
            <a:cxnLst/>
            <a:rect l="l" t="t" r="r" b="b"/>
            <a:pathLst>
              <a:path w="1621" h="1475" extrusionOk="0">
                <a:moveTo>
                  <a:pt x="820" y="0"/>
                </a:moveTo>
                <a:cubicBezTo>
                  <a:pt x="753" y="0"/>
                  <a:pt x="684" y="10"/>
                  <a:pt x="617" y="30"/>
                </a:cubicBezTo>
                <a:cubicBezTo>
                  <a:pt x="229" y="144"/>
                  <a:pt x="0" y="532"/>
                  <a:pt x="92" y="943"/>
                </a:cubicBezTo>
                <a:cubicBezTo>
                  <a:pt x="186" y="1263"/>
                  <a:pt x="482" y="1474"/>
                  <a:pt x="801" y="1474"/>
                </a:cubicBezTo>
                <a:cubicBezTo>
                  <a:pt x="868" y="1474"/>
                  <a:pt x="937" y="1465"/>
                  <a:pt x="1005" y="1445"/>
                </a:cubicBezTo>
                <a:cubicBezTo>
                  <a:pt x="1393" y="1331"/>
                  <a:pt x="1621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5"/>
          <p:cNvSpPr/>
          <p:nvPr/>
        </p:nvSpPr>
        <p:spPr>
          <a:xfrm flipH="1">
            <a:off x="6690292" y="2433325"/>
            <a:ext cx="54589" cy="49110"/>
          </a:xfrm>
          <a:custGeom>
            <a:avLst/>
            <a:gdLst/>
            <a:ahLst/>
            <a:cxnLst/>
            <a:rect l="l" t="t" r="r" b="b"/>
            <a:pathLst>
              <a:path w="1644" h="1479" extrusionOk="0">
                <a:moveTo>
                  <a:pt x="789" y="0"/>
                </a:moveTo>
                <a:cubicBezTo>
                  <a:pt x="732" y="0"/>
                  <a:pt x="674" y="7"/>
                  <a:pt x="616" y="20"/>
                </a:cubicBezTo>
                <a:cubicBezTo>
                  <a:pt x="228" y="135"/>
                  <a:pt x="0" y="545"/>
                  <a:pt x="114" y="933"/>
                </a:cubicBezTo>
                <a:cubicBezTo>
                  <a:pt x="211" y="1264"/>
                  <a:pt x="524" y="1478"/>
                  <a:pt x="854" y="1478"/>
                </a:cubicBezTo>
                <a:cubicBezTo>
                  <a:pt x="912" y="1478"/>
                  <a:pt x="970" y="1472"/>
                  <a:pt x="1027" y="1458"/>
                </a:cubicBezTo>
                <a:cubicBezTo>
                  <a:pt x="1415" y="1344"/>
                  <a:pt x="1643" y="933"/>
                  <a:pt x="1529" y="545"/>
                </a:cubicBezTo>
                <a:cubicBezTo>
                  <a:pt x="1432" y="215"/>
                  <a:pt x="1120" y="0"/>
                  <a:pt x="7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5"/>
          <p:cNvSpPr/>
          <p:nvPr/>
        </p:nvSpPr>
        <p:spPr>
          <a:xfrm flipH="1">
            <a:off x="6582674" y="1320393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21"/>
                  <a:pt x="0" y="532"/>
                  <a:pt x="114" y="920"/>
                </a:cubicBezTo>
                <a:cubicBezTo>
                  <a:pt x="209" y="1260"/>
                  <a:pt x="490" y="1474"/>
                  <a:pt x="817" y="1474"/>
                </a:cubicBezTo>
                <a:cubicBezTo>
                  <a:pt x="885" y="1474"/>
                  <a:pt x="956" y="1465"/>
                  <a:pt x="1027" y="1445"/>
                </a:cubicBezTo>
                <a:cubicBezTo>
                  <a:pt x="1415" y="1331"/>
                  <a:pt x="1644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5"/>
          <p:cNvSpPr/>
          <p:nvPr/>
        </p:nvSpPr>
        <p:spPr>
          <a:xfrm flipH="1">
            <a:off x="10347989" y="2823550"/>
            <a:ext cx="88724" cy="88724"/>
          </a:xfrm>
          <a:custGeom>
            <a:avLst/>
            <a:gdLst/>
            <a:ahLst/>
            <a:cxnLst/>
            <a:rect l="l" t="t" r="r" b="b"/>
            <a:pathLst>
              <a:path w="2672" h="2672" extrusionOk="0">
                <a:moveTo>
                  <a:pt x="1348" y="1"/>
                </a:moveTo>
                <a:cubicBezTo>
                  <a:pt x="594" y="1"/>
                  <a:pt x="1" y="594"/>
                  <a:pt x="1" y="1324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2" y="2078"/>
                  <a:pt x="2672" y="1324"/>
                </a:cubicBezTo>
                <a:cubicBezTo>
                  <a:pt x="2672" y="594"/>
                  <a:pt x="2078" y="1"/>
                  <a:pt x="1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5"/>
          <p:cNvSpPr/>
          <p:nvPr/>
        </p:nvSpPr>
        <p:spPr>
          <a:xfrm flipH="1">
            <a:off x="6976784" y="2620435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8" y="0"/>
                </a:moveTo>
                <a:cubicBezTo>
                  <a:pt x="594" y="0"/>
                  <a:pt x="1" y="594"/>
                  <a:pt x="1" y="1347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1" y="2078"/>
                  <a:pt x="2671" y="1347"/>
                </a:cubicBezTo>
                <a:cubicBezTo>
                  <a:pt x="2671" y="594"/>
                  <a:pt x="2078" y="0"/>
                  <a:pt x="13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5"/>
          <p:cNvSpPr/>
          <p:nvPr/>
        </p:nvSpPr>
        <p:spPr>
          <a:xfrm flipH="1">
            <a:off x="9487747" y="3727756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7" y="0"/>
                </a:moveTo>
                <a:cubicBezTo>
                  <a:pt x="594" y="0"/>
                  <a:pt x="1" y="616"/>
                  <a:pt x="1" y="1347"/>
                </a:cubicBezTo>
                <a:cubicBezTo>
                  <a:pt x="1" y="2077"/>
                  <a:pt x="594" y="2671"/>
                  <a:pt x="1347" y="2671"/>
                </a:cubicBezTo>
                <a:cubicBezTo>
                  <a:pt x="2078" y="2671"/>
                  <a:pt x="2671" y="2077"/>
                  <a:pt x="2671" y="1347"/>
                </a:cubicBezTo>
                <a:cubicBezTo>
                  <a:pt x="2671" y="616"/>
                  <a:pt x="2078" y="0"/>
                  <a:pt x="13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5"/>
          <p:cNvSpPr/>
          <p:nvPr/>
        </p:nvSpPr>
        <p:spPr>
          <a:xfrm flipH="1">
            <a:off x="7072282" y="2434753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25" y="0"/>
                </a:moveTo>
                <a:cubicBezTo>
                  <a:pt x="594" y="0"/>
                  <a:pt x="1" y="594"/>
                  <a:pt x="1" y="1324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78" y="2671"/>
                  <a:pt x="2671" y="2055"/>
                  <a:pt x="2671" y="1324"/>
                </a:cubicBezTo>
                <a:cubicBezTo>
                  <a:pt x="2671" y="594"/>
                  <a:pt x="2078" y="0"/>
                  <a:pt x="1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5"/>
          <p:cNvSpPr/>
          <p:nvPr/>
        </p:nvSpPr>
        <p:spPr>
          <a:xfrm flipH="1">
            <a:off x="12223839" y="1784466"/>
            <a:ext cx="87927" cy="88691"/>
          </a:xfrm>
          <a:custGeom>
            <a:avLst/>
            <a:gdLst/>
            <a:ahLst/>
            <a:cxnLst/>
            <a:rect l="l" t="t" r="r" b="b"/>
            <a:pathLst>
              <a:path w="2648" h="2671" extrusionOk="0">
                <a:moveTo>
                  <a:pt x="1324" y="0"/>
                </a:moveTo>
                <a:cubicBezTo>
                  <a:pt x="594" y="0"/>
                  <a:pt x="0" y="594"/>
                  <a:pt x="0" y="1324"/>
                </a:cubicBezTo>
                <a:cubicBezTo>
                  <a:pt x="0" y="2077"/>
                  <a:pt x="594" y="2671"/>
                  <a:pt x="1324" y="2671"/>
                </a:cubicBezTo>
                <a:cubicBezTo>
                  <a:pt x="2054" y="2671"/>
                  <a:pt x="2648" y="2077"/>
                  <a:pt x="2648" y="1324"/>
                </a:cubicBezTo>
                <a:cubicBezTo>
                  <a:pt x="2648" y="594"/>
                  <a:pt x="2054" y="0"/>
                  <a:pt x="1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5"/>
          <p:cNvSpPr/>
          <p:nvPr/>
        </p:nvSpPr>
        <p:spPr>
          <a:xfrm flipH="1">
            <a:off x="11011159" y="1608612"/>
            <a:ext cx="87960" cy="88724"/>
          </a:xfrm>
          <a:custGeom>
            <a:avLst/>
            <a:gdLst/>
            <a:ahLst/>
            <a:cxnLst/>
            <a:rect l="l" t="t" r="r" b="b"/>
            <a:pathLst>
              <a:path w="2649" h="2672" extrusionOk="0">
                <a:moveTo>
                  <a:pt x="1325" y="1"/>
                </a:moveTo>
                <a:cubicBezTo>
                  <a:pt x="594" y="1"/>
                  <a:pt x="1" y="594"/>
                  <a:pt x="1" y="1325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55" y="2671"/>
                  <a:pt x="2648" y="2055"/>
                  <a:pt x="2648" y="1325"/>
                </a:cubicBezTo>
                <a:cubicBezTo>
                  <a:pt x="2648" y="594"/>
                  <a:pt x="2055" y="1"/>
                  <a:pt x="13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2"/>
          <p:cNvSpPr txBox="1">
            <a:spLocks noGrp="1"/>
          </p:cNvSpPr>
          <p:nvPr>
            <p:ph type="ctrTitle"/>
          </p:nvPr>
        </p:nvSpPr>
        <p:spPr>
          <a:xfrm>
            <a:off x="720000" y="1031863"/>
            <a:ext cx="36501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Semana del Párvulo</a:t>
            </a:r>
            <a:endParaRPr sz="60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78" name="Google Shape;778;p22"/>
          <p:cNvGrpSpPr/>
          <p:nvPr/>
        </p:nvGrpSpPr>
        <p:grpSpPr>
          <a:xfrm>
            <a:off x="4199293" y="199085"/>
            <a:ext cx="4961681" cy="4258680"/>
            <a:chOff x="4199293" y="199085"/>
            <a:chExt cx="4961681" cy="4258680"/>
          </a:xfrm>
        </p:grpSpPr>
        <p:sp>
          <p:nvSpPr>
            <p:cNvPr id="779" name="Google Shape;779;p22"/>
            <p:cNvSpPr/>
            <p:nvPr/>
          </p:nvSpPr>
          <p:spPr>
            <a:xfrm>
              <a:off x="4208537" y="89929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08537" y="898698"/>
              <a:ext cx="27" cy="622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1" y="23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4201753" y="843773"/>
              <a:ext cx="144394" cy="165991"/>
            </a:xfrm>
            <a:custGeom>
              <a:avLst/>
              <a:gdLst/>
              <a:ahLst/>
              <a:cxnLst/>
              <a:rect l="l" t="t" r="r" b="b"/>
              <a:pathLst>
                <a:path w="5342" h="6141" extrusionOk="0">
                  <a:moveTo>
                    <a:pt x="3379" y="1"/>
                  </a:moveTo>
                  <a:cubicBezTo>
                    <a:pt x="3265" y="1"/>
                    <a:pt x="3150" y="24"/>
                    <a:pt x="3013" y="46"/>
                  </a:cubicBezTo>
                  <a:cubicBezTo>
                    <a:pt x="2899" y="69"/>
                    <a:pt x="2785" y="92"/>
                    <a:pt x="2671" y="115"/>
                  </a:cubicBezTo>
                  <a:lnTo>
                    <a:pt x="2648" y="115"/>
                  </a:lnTo>
                  <a:cubicBezTo>
                    <a:pt x="2580" y="138"/>
                    <a:pt x="2511" y="160"/>
                    <a:pt x="2443" y="183"/>
                  </a:cubicBezTo>
                  <a:cubicBezTo>
                    <a:pt x="2374" y="206"/>
                    <a:pt x="2329" y="229"/>
                    <a:pt x="2283" y="229"/>
                  </a:cubicBezTo>
                  <a:lnTo>
                    <a:pt x="2146" y="275"/>
                  </a:lnTo>
                  <a:cubicBezTo>
                    <a:pt x="2055" y="297"/>
                    <a:pt x="1986" y="320"/>
                    <a:pt x="1895" y="343"/>
                  </a:cubicBezTo>
                  <a:cubicBezTo>
                    <a:pt x="1781" y="366"/>
                    <a:pt x="1690" y="412"/>
                    <a:pt x="1576" y="457"/>
                  </a:cubicBezTo>
                  <a:lnTo>
                    <a:pt x="1507" y="480"/>
                  </a:lnTo>
                  <a:cubicBezTo>
                    <a:pt x="1461" y="503"/>
                    <a:pt x="1439" y="526"/>
                    <a:pt x="1393" y="526"/>
                  </a:cubicBezTo>
                  <a:cubicBezTo>
                    <a:pt x="1324" y="571"/>
                    <a:pt x="1256" y="594"/>
                    <a:pt x="1210" y="617"/>
                  </a:cubicBezTo>
                  <a:lnTo>
                    <a:pt x="1119" y="663"/>
                  </a:lnTo>
                  <a:cubicBezTo>
                    <a:pt x="1073" y="663"/>
                    <a:pt x="1028" y="685"/>
                    <a:pt x="1005" y="708"/>
                  </a:cubicBezTo>
                  <a:cubicBezTo>
                    <a:pt x="936" y="708"/>
                    <a:pt x="891" y="731"/>
                    <a:pt x="845" y="777"/>
                  </a:cubicBezTo>
                  <a:cubicBezTo>
                    <a:pt x="822" y="754"/>
                    <a:pt x="799" y="754"/>
                    <a:pt x="799" y="754"/>
                  </a:cubicBezTo>
                  <a:cubicBezTo>
                    <a:pt x="708" y="754"/>
                    <a:pt x="640" y="800"/>
                    <a:pt x="594" y="845"/>
                  </a:cubicBezTo>
                  <a:cubicBezTo>
                    <a:pt x="503" y="937"/>
                    <a:pt x="434" y="1051"/>
                    <a:pt x="343" y="1165"/>
                  </a:cubicBezTo>
                  <a:cubicBezTo>
                    <a:pt x="274" y="1279"/>
                    <a:pt x="206" y="1439"/>
                    <a:pt x="138" y="1598"/>
                  </a:cubicBezTo>
                  <a:cubicBezTo>
                    <a:pt x="92" y="1713"/>
                    <a:pt x="69" y="1850"/>
                    <a:pt x="46" y="1986"/>
                  </a:cubicBezTo>
                  <a:cubicBezTo>
                    <a:pt x="1" y="2146"/>
                    <a:pt x="1" y="2260"/>
                    <a:pt x="1" y="2397"/>
                  </a:cubicBezTo>
                  <a:cubicBezTo>
                    <a:pt x="23" y="2557"/>
                    <a:pt x="46" y="2717"/>
                    <a:pt x="69" y="2877"/>
                  </a:cubicBezTo>
                  <a:cubicBezTo>
                    <a:pt x="92" y="2991"/>
                    <a:pt x="138" y="3151"/>
                    <a:pt x="183" y="3288"/>
                  </a:cubicBezTo>
                  <a:cubicBezTo>
                    <a:pt x="274" y="3539"/>
                    <a:pt x="411" y="3790"/>
                    <a:pt x="571" y="4086"/>
                  </a:cubicBezTo>
                  <a:cubicBezTo>
                    <a:pt x="594" y="4132"/>
                    <a:pt x="640" y="4178"/>
                    <a:pt x="662" y="4223"/>
                  </a:cubicBezTo>
                  <a:lnTo>
                    <a:pt x="708" y="4292"/>
                  </a:lnTo>
                  <a:lnTo>
                    <a:pt x="754" y="4383"/>
                  </a:lnTo>
                  <a:lnTo>
                    <a:pt x="822" y="4497"/>
                  </a:lnTo>
                  <a:lnTo>
                    <a:pt x="868" y="4589"/>
                  </a:lnTo>
                  <a:cubicBezTo>
                    <a:pt x="936" y="4680"/>
                    <a:pt x="982" y="4771"/>
                    <a:pt x="1051" y="4862"/>
                  </a:cubicBezTo>
                  <a:lnTo>
                    <a:pt x="1142" y="5022"/>
                  </a:lnTo>
                  <a:cubicBezTo>
                    <a:pt x="1256" y="5182"/>
                    <a:pt x="1347" y="5342"/>
                    <a:pt x="1439" y="5479"/>
                  </a:cubicBezTo>
                  <a:cubicBezTo>
                    <a:pt x="1553" y="5616"/>
                    <a:pt x="1644" y="5730"/>
                    <a:pt x="1758" y="5867"/>
                  </a:cubicBezTo>
                  <a:cubicBezTo>
                    <a:pt x="1827" y="5912"/>
                    <a:pt x="1849" y="5958"/>
                    <a:pt x="1895" y="5981"/>
                  </a:cubicBezTo>
                  <a:cubicBezTo>
                    <a:pt x="1986" y="6095"/>
                    <a:pt x="2100" y="6141"/>
                    <a:pt x="2237" y="6141"/>
                  </a:cubicBezTo>
                  <a:cubicBezTo>
                    <a:pt x="2329" y="6141"/>
                    <a:pt x="2397" y="6141"/>
                    <a:pt x="2489" y="6118"/>
                  </a:cubicBezTo>
                  <a:cubicBezTo>
                    <a:pt x="2580" y="6072"/>
                    <a:pt x="2694" y="6004"/>
                    <a:pt x="2831" y="5912"/>
                  </a:cubicBezTo>
                  <a:cubicBezTo>
                    <a:pt x="2854" y="5890"/>
                    <a:pt x="2899" y="5844"/>
                    <a:pt x="2945" y="5821"/>
                  </a:cubicBezTo>
                  <a:cubicBezTo>
                    <a:pt x="2968" y="5775"/>
                    <a:pt x="3013" y="5753"/>
                    <a:pt x="3036" y="5730"/>
                  </a:cubicBezTo>
                  <a:cubicBezTo>
                    <a:pt x="3082" y="5707"/>
                    <a:pt x="3105" y="5661"/>
                    <a:pt x="3128" y="5639"/>
                  </a:cubicBezTo>
                  <a:lnTo>
                    <a:pt x="3173" y="5570"/>
                  </a:lnTo>
                  <a:lnTo>
                    <a:pt x="3196" y="5524"/>
                  </a:lnTo>
                  <a:lnTo>
                    <a:pt x="3242" y="5502"/>
                  </a:lnTo>
                  <a:lnTo>
                    <a:pt x="3356" y="5502"/>
                  </a:lnTo>
                  <a:lnTo>
                    <a:pt x="3379" y="5479"/>
                  </a:lnTo>
                  <a:cubicBezTo>
                    <a:pt x="3402" y="5433"/>
                    <a:pt x="3447" y="5410"/>
                    <a:pt x="3493" y="5365"/>
                  </a:cubicBezTo>
                  <a:lnTo>
                    <a:pt x="3561" y="5296"/>
                  </a:lnTo>
                  <a:lnTo>
                    <a:pt x="3630" y="5228"/>
                  </a:lnTo>
                  <a:cubicBezTo>
                    <a:pt x="3698" y="5182"/>
                    <a:pt x="3744" y="5136"/>
                    <a:pt x="3812" y="5068"/>
                  </a:cubicBezTo>
                  <a:cubicBezTo>
                    <a:pt x="3927" y="4954"/>
                    <a:pt x="4041" y="4817"/>
                    <a:pt x="4155" y="4680"/>
                  </a:cubicBezTo>
                  <a:lnTo>
                    <a:pt x="4178" y="4634"/>
                  </a:lnTo>
                  <a:lnTo>
                    <a:pt x="4200" y="4589"/>
                  </a:lnTo>
                  <a:cubicBezTo>
                    <a:pt x="4246" y="4543"/>
                    <a:pt x="4269" y="4474"/>
                    <a:pt x="4315" y="4406"/>
                  </a:cubicBezTo>
                  <a:lnTo>
                    <a:pt x="4383" y="4315"/>
                  </a:lnTo>
                  <a:lnTo>
                    <a:pt x="4429" y="4246"/>
                  </a:lnTo>
                  <a:cubicBezTo>
                    <a:pt x="4474" y="4178"/>
                    <a:pt x="4497" y="4109"/>
                    <a:pt x="4543" y="4041"/>
                  </a:cubicBezTo>
                  <a:lnTo>
                    <a:pt x="4566" y="3949"/>
                  </a:lnTo>
                  <a:cubicBezTo>
                    <a:pt x="4611" y="3858"/>
                    <a:pt x="4657" y="3744"/>
                    <a:pt x="4725" y="3630"/>
                  </a:cubicBezTo>
                  <a:cubicBezTo>
                    <a:pt x="4771" y="3539"/>
                    <a:pt x="4817" y="3424"/>
                    <a:pt x="4862" y="3333"/>
                  </a:cubicBezTo>
                  <a:lnTo>
                    <a:pt x="4908" y="3219"/>
                  </a:lnTo>
                  <a:cubicBezTo>
                    <a:pt x="4931" y="3173"/>
                    <a:pt x="4954" y="3105"/>
                    <a:pt x="4976" y="3036"/>
                  </a:cubicBezTo>
                  <a:lnTo>
                    <a:pt x="4999" y="2899"/>
                  </a:lnTo>
                  <a:cubicBezTo>
                    <a:pt x="5022" y="2854"/>
                    <a:pt x="5022" y="2808"/>
                    <a:pt x="5045" y="2740"/>
                  </a:cubicBezTo>
                  <a:cubicBezTo>
                    <a:pt x="5091" y="2603"/>
                    <a:pt x="5113" y="2466"/>
                    <a:pt x="5136" y="2329"/>
                  </a:cubicBezTo>
                  <a:lnTo>
                    <a:pt x="5182" y="2192"/>
                  </a:lnTo>
                  <a:lnTo>
                    <a:pt x="5205" y="2078"/>
                  </a:lnTo>
                  <a:cubicBezTo>
                    <a:pt x="5250" y="1941"/>
                    <a:pt x="5273" y="1804"/>
                    <a:pt x="5296" y="1667"/>
                  </a:cubicBezTo>
                  <a:cubicBezTo>
                    <a:pt x="5319" y="1576"/>
                    <a:pt x="5319" y="1484"/>
                    <a:pt x="5342" y="1370"/>
                  </a:cubicBezTo>
                  <a:cubicBezTo>
                    <a:pt x="5342" y="1279"/>
                    <a:pt x="5342" y="1210"/>
                    <a:pt x="5342" y="1142"/>
                  </a:cubicBezTo>
                  <a:cubicBezTo>
                    <a:pt x="5319" y="1005"/>
                    <a:pt x="5296" y="891"/>
                    <a:pt x="5250" y="777"/>
                  </a:cubicBezTo>
                  <a:cubicBezTo>
                    <a:pt x="5228" y="640"/>
                    <a:pt x="5205" y="526"/>
                    <a:pt x="5182" y="412"/>
                  </a:cubicBezTo>
                  <a:cubicBezTo>
                    <a:pt x="5182" y="393"/>
                    <a:pt x="5182" y="379"/>
                    <a:pt x="5182" y="366"/>
                  </a:cubicBezTo>
                  <a:cubicBezTo>
                    <a:pt x="5159" y="320"/>
                    <a:pt x="5159" y="297"/>
                    <a:pt x="5159" y="252"/>
                  </a:cubicBezTo>
                  <a:cubicBezTo>
                    <a:pt x="5136" y="229"/>
                    <a:pt x="5136" y="206"/>
                    <a:pt x="5113" y="206"/>
                  </a:cubicBezTo>
                  <a:cubicBezTo>
                    <a:pt x="5068" y="183"/>
                    <a:pt x="5022" y="160"/>
                    <a:pt x="4976" y="138"/>
                  </a:cubicBezTo>
                  <a:cubicBezTo>
                    <a:pt x="4976" y="138"/>
                    <a:pt x="4931" y="115"/>
                    <a:pt x="4908" y="115"/>
                  </a:cubicBezTo>
                  <a:cubicBezTo>
                    <a:pt x="4885" y="92"/>
                    <a:pt x="4840" y="92"/>
                    <a:pt x="4794" y="92"/>
                  </a:cubicBezTo>
                  <a:cubicBezTo>
                    <a:pt x="4771" y="69"/>
                    <a:pt x="4748" y="69"/>
                    <a:pt x="4725" y="69"/>
                  </a:cubicBezTo>
                  <a:cubicBezTo>
                    <a:pt x="4680" y="69"/>
                    <a:pt x="4634" y="46"/>
                    <a:pt x="4588" y="46"/>
                  </a:cubicBezTo>
                  <a:cubicBezTo>
                    <a:pt x="4543" y="46"/>
                    <a:pt x="4497" y="69"/>
                    <a:pt x="4429" y="69"/>
                  </a:cubicBezTo>
                  <a:cubicBezTo>
                    <a:pt x="4406" y="69"/>
                    <a:pt x="4360" y="69"/>
                    <a:pt x="4315" y="92"/>
                  </a:cubicBezTo>
                  <a:lnTo>
                    <a:pt x="4178" y="92"/>
                  </a:lnTo>
                  <a:cubicBezTo>
                    <a:pt x="4086" y="92"/>
                    <a:pt x="3995" y="69"/>
                    <a:pt x="3904" y="46"/>
                  </a:cubicBezTo>
                  <a:lnTo>
                    <a:pt x="3767" y="24"/>
                  </a:lnTo>
                  <a:lnTo>
                    <a:pt x="3630" y="24"/>
                  </a:lnTo>
                  <a:cubicBezTo>
                    <a:pt x="3561" y="1"/>
                    <a:pt x="3493" y="1"/>
                    <a:pt x="3424" y="1"/>
                  </a:cubicBez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4202375" y="875858"/>
              <a:ext cx="85793" cy="135772"/>
            </a:xfrm>
            <a:custGeom>
              <a:avLst/>
              <a:gdLst/>
              <a:ahLst/>
              <a:cxnLst/>
              <a:rect l="l" t="t" r="r" b="b"/>
              <a:pathLst>
                <a:path w="3174" h="5023" extrusionOk="0">
                  <a:moveTo>
                    <a:pt x="2077" y="4429"/>
                  </a:moveTo>
                  <a:cubicBezTo>
                    <a:pt x="2077" y="4452"/>
                    <a:pt x="2055" y="4452"/>
                    <a:pt x="2055" y="4452"/>
                  </a:cubicBezTo>
                  <a:cubicBezTo>
                    <a:pt x="2060" y="4446"/>
                    <a:pt x="2066" y="4440"/>
                    <a:pt x="2077" y="4429"/>
                  </a:cubicBezTo>
                  <a:close/>
                  <a:moveTo>
                    <a:pt x="2055" y="4452"/>
                  </a:moveTo>
                  <a:lnTo>
                    <a:pt x="2055" y="4474"/>
                  </a:lnTo>
                  <a:lnTo>
                    <a:pt x="2032" y="4474"/>
                  </a:lnTo>
                  <a:cubicBezTo>
                    <a:pt x="2043" y="4463"/>
                    <a:pt x="2049" y="4457"/>
                    <a:pt x="2055" y="4452"/>
                  </a:cubicBezTo>
                  <a:close/>
                  <a:moveTo>
                    <a:pt x="388" y="1"/>
                  </a:moveTo>
                  <a:cubicBezTo>
                    <a:pt x="297" y="23"/>
                    <a:pt x="251" y="92"/>
                    <a:pt x="251" y="183"/>
                  </a:cubicBezTo>
                  <a:cubicBezTo>
                    <a:pt x="274" y="229"/>
                    <a:pt x="274" y="252"/>
                    <a:pt x="274" y="297"/>
                  </a:cubicBezTo>
                  <a:cubicBezTo>
                    <a:pt x="229" y="297"/>
                    <a:pt x="183" y="343"/>
                    <a:pt x="160" y="389"/>
                  </a:cubicBezTo>
                  <a:cubicBezTo>
                    <a:pt x="115" y="434"/>
                    <a:pt x="115" y="480"/>
                    <a:pt x="137" y="548"/>
                  </a:cubicBezTo>
                  <a:cubicBezTo>
                    <a:pt x="137" y="617"/>
                    <a:pt x="137" y="685"/>
                    <a:pt x="160" y="754"/>
                  </a:cubicBezTo>
                  <a:cubicBezTo>
                    <a:pt x="92" y="777"/>
                    <a:pt x="23" y="845"/>
                    <a:pt x="0" y="914"/>
                  </a:cubicBezTo>
                  <a:cubicBezTo>
                    <a:pt x="0" y="959"/>
                    <a:pt x="0" y="1005"/>
                    <a:pt x="0" y="1051"/>
                  </a:cubicBezTo>
                  <a:cubicBezTo>
                    <a:pt x="0" y="1073"/>
                    <a:pt x="0" y="1096"/>
                    <a:pt x="0" y="1096"/>
                  </a:cubicBezTo>
                  <a:cubicBezTo>
                    <a:pt x="0" y="1142"/>
                    <a:pt x="23" y="1165"/>
                    <a:pt x="23" y="1210"/>
                  </a:cubicBezTo>
                  <a:cubicBezTo>
                    <a:pt x="23" y="1279"/>
                    <a:pt x="46" y="1370"/>
                    <a:pt x="69" y="1439"/>
                  </a:cubicBezTo>
                  <a:cubicBezTo>
                    <a:pt x="92" y="1598"/>
                    <a:pt x="115" y="1735"/>
                    <a:pt x="160" y="1872"/>
                  </a:cubicBezTo>
                  <a:cubicBezTo>
                    <a:pt x="229" y="2055"/>
                    <a:pt x="274" y="2215"/>
                    <a:pt x="343" y="2374"/>
                  </a:cubicBezTo>
                  <a:cubicBezTo>
                    <a:pt x="388" y="2534"/>
                    <a:pt x="434" y="2694"/>
                    <a:pt x="503" y="2854"/>
                  </a:cubicBezTo>
                  <a:cubicBezTo>
                    <a:pt x="571" y="3014"/>
                    <a:pt x="639" y="3173"/>
                    <a:pt x="731" y="3310"/>
                  </a:cubicBezTo>
                  <a:cubicBezTo>
                    <a:pt x="799" y="3470"/>
                    <a:pt x="891" y="3630"/>
                    <a:pt x="982" y="3790"/>
                  </a:cubicBezTo>
                  <a:cubicBezTo>
                    <a:pt x="1096" y="3949"/>
                    <a:pt x="1210" y="4109"/>
                    <a:pt x="1324" y="4269"/>
                  </a:cubicBezTo>
                  <a:cubicBezTo>
                    <a:pt x="1416" y="4406"/>
                    <a:pt x="1507" y="4520"/>
                    <a:pt x="1621" y="4657"/>
                  </a:cubicBezTo>
                  <a:cubicBezTo>
                    <a:pt x="1667" y="4725"/>
                    <a:pt x="1712" y="4771"/>
                    <a:pt x="1758" y="4817"/>
                  </a:cubicBezTo>
                  <a:cubicBezTo>
                    <a:pt x="1849" y="4908"/>
                    <a:pt x="1963" y="5022"/>
                    <a:pt x="2100" y="5022"/>
                  </a:cubicBezTo>
                  <a:cubicBezTo>
                    <a:pt x="2169" y="5022"/>
                    <a:pt x="2237" y="4999"/>
                    <a:pt x="2283" y="4976"/>
                  </a:cubicBezTo>
                  <a:lnTo>
                    <a:pt x="2351" y="4931"/>
                  </a:lnTo>
                  <a:cubicBezTo>
                    <a:pt x="2397" y="4908"/>
                    <a:pt x="2443" y="4885"/>
                    <a:pt x="2488" y="4862"/>
                  </a:cubicBezTo>
                  <a:cubicBezTo>
                    <a:pt x="2625" y="4794"/>
                    <a:pt x="2762" y="4725"/>
                    <a:pt x="2899" y="4634"/>
                  </a:cubicBezTo>
                  <a:cubicBezTo>
                    <a:pt x="3013" y="4588"/>
                    <a:pt x="3105" y="4497"/>
                    <a:pt x="3150" y="4383"/>
                  </a:cubicBezTo>
                  <a:cubicBezTo>
                    <a:pt x="3173" y="4269"/>
                    <a:pt x="3150" y="4155"/>
                    <a:pt x="3082" y="4063"/>
                  </a:cubicBezTo>
                  <a:cubicBezTo>
                    <a:pt x="3059" y="4041"/>
                    <a:pt x="3013" y="4018"/>
                    <a:pt x="2990" y="3995"/>
                  </a:cubicBezTo>
                  <a:cubicBezTo>
                    <a:pt x="2854" y="3881"/>
                    <a:pt x="2739" y="3744"/>
                    <a:pt x="2625" y="3584"/>
                  </a:cubicBezTo>
                  <a:cubicBezTo>
                    <a:pt x="2466" y="3424"/>
                    <a:pt x="2306" y="3242"/>
                    <a:pt x="2146" y="3059"/>
                  </a:cubicBezTo>
                  <a:cubicBezTo>
                    <a:pt x="1849" y="2740"/>
                    <a:pt x="1575" y="2374"/>
                    <a:pt x="1324" y="1986"/>
                  </a:cubicBezTo>
                  <a:lnTo>
                    <a:pt x="1324" y="1986"/>
                  </a:lnTo>
                  <a:cubicBezTo>
                    <a:pt x="1324" y="2009"/>
                    <a:pt x="1347" y="2032"/>
                    <a:pt x="1347" y="2055"/>
                  </a:cubicBezTo>
                  <a:cubicBezTo>
                    <a:pt x="1233" y="1872"/>
                    <a:pt x="1119" y="1667"/>
                    <a:pt x="1028" y="1484"/>
                  </a:cubicBezTo>
                  <a:cubicBezTo>
                    <a:pt x="913" y="1279"/>
                    <a:pt x="822" y="1051"/>
                    <a:pt x="754" y="845"/>
                  </a:cubicBezTo>
                  <a:cubicBezTo>
                    <a:pt x="662" y="617"/>
                    <a:pt x="594" y="366"/>
                    <a:pt x="571" y="115"/>
                  </a:cubicBezTo>
                  <a:cubicBezTo>
                    <a:pt x="571" y="46"/>
                    <a:pt x="480" y="1"/>
                    <a:pt x="411" y="1"/>
                  </a:cubicBezTo>
                  <a:close/>
                </a:path>
              </a:pathLst>
            </a:custGeom>
            <a:solidFill>
              <a:srgbClr val="4E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4227675" y="883885"/>
              <a:ext cx="57385" cy="74143"/>
            </a:xfrm>
            <a:custGeom>
              <a:avLst/>
              <a:gdLst/>
              <a:ahLst/>
              <a:cxnLst/>
              <a:rect l="l" t="t" r="r" b="b"/>
              <a:pathLst>
                <a:path w="2123" h="2743" extrusionOk="0">
                  <a:moveTo>
                    <a:pt x="160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23" y="46"/>
                    <a:pt x="0" y="137"/>
                    <a:pt x="46" y="229"/>
                  </a:cubicBezTo>
                  <a:cubicBezTo>
                    <a:pt x="92" y="343"/>
                    <a:pt x="160" y="480"/>
                    <a:pt x="206" y="617"/>
                  </a:cubicBezTo>
                  <a:cubicBezTo>
                    <a:pt x="274" y="708"/>
                    <a:pt x="320" y="822"/>
                    <a:pt x="365" y="936"/>
                  </a:cubicBezTo>
                  <a:cubicBezTo>
                    <a:pt x="434" y="1050"/>
                    <a:pt x="480" y="1164"/>
                    <a:pt x="548" y="1279"/>
                  </a:cubicBezTo>
                  <a:cubicBezTo>
                    <a:pt x="617" y="1393"/>
                    <a:pt x="708" y="1530"/>
                    <a:pt x="776" y="1644"/>
                  </a:cubicBezTo>
                  <a:cubicBezTo>
                    <a:pt x="776" y="1644"/>
                    <a:pt x="776" y="1644"/>
                    <a:pt x="776" y="1621"/>
                  </a:cubicBezTo>
                  <a:cubicBezTo>
                    <a:pt x="845" y="1712"/>
                    <a:pt x="913" y="1804"/>
                    <a:pt x="959" y="1895"/>
                  </a:cubicBezTo>
                  <a:cubicBezTo>
                    <a:pt x="1027" y="2009"/>
                    <a:pt x="1119" y="2077"/>
                    <a:pt x="1187" y="2169"/>
                  </a:cubicBezTo>
                  <a:cubicBezTo>
                    <a:pt x="1256" y="2260"/>
                    <a:pt x="1324" y="2328"/>
                    <a:pt x="1415" y="2420"/>
                  </a:cubicBezTo>
                  <a:cubicBezTo>
                    <a:pt x="1507" y="2511"/>
                    <a:pt x="1575" y="2625"/>
                    <a:pt x="1689" y="2694"/>
                  </a:cubicBezTo>
                  <a:cubicBezTo>
                    <a:pt x="1742" y="2725"/>
                    <a:pt x="1800" y="2743"/>
                    <a:pt x="1856" y="2743"/>
                  </a:cubicBezTo>
                  <a:cubicBezTo>
                    <a:pt x="1921" y="2743"/>
                    <a:pt x="1983" y="2720"/>
                    <a:pt x="2032" y="2671"/>
                  </a:cubicBezTo>
                  <a:cubicBezTo>
                    <a:pt x="2077" y="2625"/>
                    <a:pt x="2123" y="2557"/>
                    <a:pt x="2123" y="2488"/>
                  </a:cubicBezTo>
                  <a:cubicBezTo>
                    <a:pt x="2123" y="2420"/>
                    <a:pt x="2100" y="2328"/>
                    <a:pt x="2054" y="2283"/>
                  </a:cubicBezTo>
                  <a:cubicBezTo>
                    <a:pt x="1986" y="2237"/>
                    <a:pt x="1940" y="2192"/>
                    <a:pt x="1895" y="2146"/>
                  </a:cubicBezTo>
                  <a:cubicBezTo>
                    <a:pt x="1826" y="2077"/>
                    <a:pt x="1758" y="2032"/>
                    <a:pt x="1689" y="1963"/>
                  </a:cubicBezTo>
                  <a:cubicBezTo>
                    <a:pt x="1575" y="1849"/>
                    <a:pt x="1461" y="1758"/>
                    <a:pt x="1347" y="1644"/>
                  </a:cubicBezTo>
                  <a:cubicBezTo>
                    <a:pt x="1141" y="1415"/>
                    <a:pt x="936" y="1164"/>
                    <a:pt x="753" y="913"/>
                  </a:cubicBezTo>
                  <a:cubicBezTo>
                    <a:pt x="662" y="799"/>
                    <a:pt x="594" y="662"/>
                    <a:pt x="525" y="525"/>
                  </a:cubicBezTo>
                  <a:cubicBezTo>
                    <a:pt x="434" y="388"/>
                    <a:pt x="365" y="229"/>
                    <a:pt x="297" y="92"/>
                  </a:cubicBezTo>
                  <a:cubicBezTo>
                    <a:pt x="274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4E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4214106" y="848719"/>
              <a:ext cx="129582" cy="24732"/>
            </a:xfrm>
            <a:custGeom>
              <a:avLst/>
              <a:gdLst/>
              <a:ahLst/>
              <a:cxnLst/>
              <a:rect l="l" t="t" r="r" b="b"/>
              <a:pathLst>
                <a:path w="4794" h="915" extrusionOk="0">
                  <a:moveTo>
                    <a:pt x="2534" y="0"/>
                  </a:moveTo>
                  <a:cubicBezTo>
                    <a:pt x="2351" y="0"/>
                    <a:pt x="2168" y="23"/>
                    <a:pt x="2009" y="46"/>
                  </a:cubicBezTo>
                  <a:cubicBezTo>
                    <a:pt x="1803" y="69"/>
                    <a:pt x="1575" y="114"/>
                    <a:pt x="1370" y="160"/>
                  </a:cubicBezTo>
                  <a:cubicBezTo>
                    <a:pt x="1141" y="206"/>
                    <a:pt x="913" y="251"/>
                    <a:pt x="708" y="343"/>
                  </a:cubicBezTo>
                  <a:cubicBezTo>
                    <a:pt x="594" y="388"/>
                    <a:pt x="479" y="434"/>
                    <a:pt x="365" y="502"/>
                  </a:cubicBezTo>
                  <a:cubicBezTo>
                    <a:pt x="274" y="548"/>
                    <a:pt x="183" y="617"/>
                    <a:pt x="91" y="685"/>
                  </a:cubicBezTo>
                  <a:cubicBezTo>
                    <a:pt x="23" y="731"/>
                    <a:pt x="0" y="799"/>
                    <a:pt x="46" y="845"/>
                  </a:cubicBezTo>
                  <a:cubicBezTo>
                    <a:pt x="75" y="889"/>
                    <a:pt x="114" y="914"/>
                    <a:pt x="157" y="914"/>
                  </a:cubicBezTo>
                  <a:cubicBezTo>
                    <a:pt x="180" y="914"/>
                    <a:pt x="204" y="907"/>
                    <a:pt x="228" y="890"/>
                  </a:cubicBezTo>
                  <a:cubicBezTo>
                    <a:pt x="297" y="845"/>
                    <a:pt x="388" y="776"/>
                    <a:pt x="457" y="731"/>
                  </a:cubicBezTo>
                  <a:lnTo>
                    <a:pt x="479" y="731"/>
                  </a:lnTo>
                  <a:cubicBezTo>
                    <a:pt x="616" y="662"/>
                    <a:pt x="776" y="594"/>
                    <a:pt x="959" y="571"/>
                  </a:cubicBezTo>
                  <a:cubicBezTo>
                    <a:pt x="1096" y="548"/>
                    <a:pt x="1233" y="525"/>
                    <a:pt x="1392" y="525"/>
                  </a:cubicBezTo>
                  <a:cubicBezTo>
                    <a:pt x="1529" y="502"/>
                    <a:pt x="1689" y="480"/>
                    <a:pt x="1849" y="480"/>
                  </a:cubicBezTo>
                  <a:cubicBezTo>
                    <a:pt x="1974" y="468"/>
                    <a:pt x="2100" y="462"/>
                    <a:pt x="2226" y="462"/>
                  </a:cubicBezTo>
                  <a:cubicBezTo>
                    <a:pt x="2351" y="462"/>
                    <a:pt x="2477" y="468"/>
                    <a:pt x="2602" y="480"/>
                  </a:cubicBezTo>
                  <a:lnTo>
                    <a:pt x="2648" y="480"/>
                  </a:lnTo>
                  <a:cubicBezTo>
                    <a:pt x="2762" y="480"/>
                    <a:pt x="2876" y="502"/>
                    <a:pt x="2967" y="502"/>
                  </a:cubicBezTo>
                  <a:cubicBezTo>
                    <a:pt x="3081" y="525"/>
                    <a:pt x="3196" y="525"/>
                    <a:pt x="3310" y="525"/>
                  </a:cubicBezTo>
                  <a:cubicBezTo>
                    <a:pt x="3401" y="548"/>
                    <a:pt x="3492" y="548"/>
                    <a:pt x="3584" y="548"/>
                  </a:cubicBezTo>
                  <a:cubicBezTo>
                    <a:pt x="3743" y="571"/>
                    <a:pt x="3903" y="594"/>
                    <a:pt x="4040" y="617"/>
                  </a:cubicBezTo>
                  <a:cubicBezTo>
                    <a:pt x="4131" y="639"/>
                    <a:pt x="4223" y="639"/>
                    <a:pt x="4314" y="662"/>
                  </a:cubicBezTo>
                  <a:cubicBezTo>
                    <a:pt x="4393" y="678"/>
                    <a:pt x="4472" y="705"/>
                    <a:pt x="4543" y="705"/>
                  </a:cubicBezTo>
                  <a:cubicBezTo>
                    <a:pt x="4575" y="705"/>
                    <a:pt x="4605" y="699"/>
                    <a:pt x="4634" y="685"/>
                  </a:cubicBezTo>
                  <a:cubicBezTo>
                    <a:pt x="4725" y="639"/>
                    <a:pt x="4793" y="548"/>
                    <a:pt x="4793" y="434"/>
                  </a:cubicBezTo>
                  <a:cubicBezTo>
                    <a:pt x="4793" y="411"/>
                    <a:pt x="4771" y="365"/>
                    <a:pt x="4748" y="320"/>
                  </a:cubicBezTo>
                  <a:cubicBezTo>
                    <a:pt x="4748" y="320"/>
                    <a:pt x="4725" y="297"/>
                    <a:pt x="4702" y="274"/>
                  </a:cubicBezTo>
                  <a:cubicBezTo>
                    <a:pt x="4656" y="229"/>
                    <a:pt x="4611" y="206"/>
                    <a:pt x="4542" y="183"/>
                  </a:cubicBezTo>
                  <a:lnTo>
                    <a:pt x="4497" y="183"/>
                  </a:lnTo>
                  <a:cubicBezTo>
                    <a:pt x="4474" y="160"/>
                    <a:pt x="4474" y="160"/>
                    <a:pt x="4451" y="160"/>
                  </a:cubicBezTo>
                  <a:cubicBezTo>
                    <a:pt x="4360" y="137"/>
                    <a:pt x="4291" y="114"/>
                    <a:pt x="4200" y="92"/>
                  </a:cubicBezTo>
                  <a:cubicBezTo>
                    <a:pt x="4131" y="92"/>
                    <a:pt x="4040" y="69"/>
                    <a:pt x="3972" y="46"/>
                  </a:cubicBezTo>
                  <a:cubicBezTo>
                    <a:pt x="3880" y="46"/>
                    <a:pt x="3789" y="46"/>
                    <a:pt x="3698" y="23"/>
                  </a:cubicBezTo>
                  <a:cubicBezTo>
                    <a:pt x="3515" y="23"/>
                    <a:pt x="3333" y="23"/>
                    <a:pt x="3127" y="0"/>
                  </a:cubicBezTo>
                  <a:close/>
                </a:path>
              </a:pathLst>
            </a:custGeom>
            <a:solidFill>
              <a:srgbClr val="817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4321442" y="857964"/>
              <a:ext cx="21002" cy="9893"/>
            </a:xfrm>
            <a:custGeom>
              <a:avLst/>
              <a:gdLst/>
              <a:ahLst/>
              <a:cxnLst/>
              <a:rect l="l" t="t" r="r" b="b"/>
              <a:pathLst>
                <a:path w="777" h="366" extrusionOk="0">
                  <a:moveTo>
                    <a:pt x="92" y="1"/>
                  </a:moveTo>
                  <a:cubicBezTo>
                    <a:pt x="69" y="1"/>
                    <a:pt x="69" y="1"/>
                    <a:pt x="46" y="23"/>
                  </a:cubicBezTo>
                  <a:cubicBezTo>
                    <a:pt x="23" y="23"/>
                    <a:pt x="23" y="46"/>
                    <a:pt x="23" y="69"/>
                  </a:cubicBezTo>
                  <a:cubicBezTo>
                    <a:pt x="1" y="92"/>
                    <a:pt x="23" y="115"/>
                    <a:pt x="23" y="138"/>
                  </a:cubicBezTo>
                  <a:cubicBezTo>
                    <a:pt x="46" y="138"/>
                    <a:pt x="46" y="160"/>
                    <a:pt x="69" y="160"/>
                  </a:cubicBezTo>
                  <a:cubicBezTo>
                    <a:pt x="176" y="203"/>
                    <a:pt x="283" y="226"/>
                    <a:pt x="389" y="266"/>
                  </a:cubicBezTo>
                  <a:lnTo>
                    <a:pt x="389" y="266"/>
                  </a:lnTo>
                  <a:cubicBezTo>
                    <a:pt x="390" y="275"/>
                    <a:pt x="395" y="275"/>
                    <a:pt x="412" y="275"/>
                  </a:cubicBezTo>
                  <a:cubicBezTo>
                    <a:pt x="457" y="275"/>
                    <a:pt x="503" y="297"/>
                    <a:pt x="571" y="320"/>
                  </a:cubicBezTo>
                  <a:lnTo>
                    <a:pt x="548" y="320"/>
                  </a:lnTo>
                  <a:cubicBezTo>
                    <a:pt x="594" y="320"/>
                    <a:pt x="640" y="343"/>
                    <a:pt x="685" y="366"/>
                  </a:cubicBezTo>
                  <a:cubicBezTo>
                    <a:pt x="708" y="366"/>
                    <a:pt x="754" y="343"/>
                    <a:pt x="777" y="297"/>
                  </a:cubicBezTo>
                  <a:cubicBezTo>
                    <a:pt x="777" y="252"/>
                    <a:pt x="754" y="206"/>
                    <a:pt x="708" y="206"/>
                  </a:cubicBezTo>
                  <a:cubicBezTo>
                    <a:pt x="685" y="183"/>
                    <a:pt x="640" y="183"/>
                    <a:pt x="617" y="160"/>
                  </a:cubicBezTo>
                  <a:lnTo>
                    <a:pt x="617" y="160"/>
                  </a:lnTo>
                  <a:cubicBezTo>
                    <a:pt x="617" y="161"/>
                    <a:pt x="619" y="163"/>
                    <a:pt x="640" y="183"/>
                  </a:cubicBezTo>
                  <a:cubicBezTo>
                    <a:pt x="594" y="160"/>
                    <a:pt x="571" y="160"/>
                    <a:pt x="548" y="138"/>
                  </a:cubicBezTo>
                  <a:cubicBezTo>
                    <a:pt x="389" y="92"/>
                    <a:pt x="252" y="46"/>
                    <a:pt x="115" y="1"/>
                  </a:cubicBezTo>
                  <a:close/>
                </a:path>
              </a:pathLst>
            </a:custGeom>
            <a:solidFill>
              <a:srgbClr val="817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4199293" y="841935"/>
              <a:ext cx="147476" cy="174857"/>
            </a:xfrm>
            <a:custGeom>
              <a:avLst/>
              <a:gdLst/>
              <a:ahLst/>
              <a:cxnLst/>
              <a:rect l="l" t="t" r="r" b="b"/>
              <a:pathLst>
                <a:path w="5456" h="6469" extrusionOk="0">
                  <a:moveTo>
                    <a:pt x="3173" y="0"/>
                  </a:moveTo>
                  <a:cubicBezTo>
                    <a:pt x="2945" y="23"/>
                    <a:pt x="2716" y="46"/>
                    <a:pt x="2488" y="69"/>
                  </a:cubicBezTo>
                  <a:lnTo>
                    <a:pt x="2420" y="69"/>
                  </a:lnTo>
                  <a:cubicBezTo>
                    <a:pt x="2397" y="92"/>
                    <a:pt x="2351" y="92"/>
                    <a:pt x="2328" y="92"/>
                  </a:cubicBezTo>
                  <a:lnTo>
                    <a:pt x="2283" y="92"/>
                  </a:lnTo>
                  <a:cubicBezTo>
                    <a:pt x="2283" y="92"/>
                    <a:pt x="2283" y="92"/>
                    <a:pt x="2283" y="114"/>
                  </a:cubicBezTo>
                  <a:cubicBezTo>
                    <a:pt x="2169" y="114"/>
                    <a:pt x="2032" y="160"/>
                    <a:pt x="1918" y="183"/>
                  </a:cubicBezTo>
                  <a:lnTo>
                    <a:pt x="1872" y="183"/>
                  </a:lnTo>
                  <a:cubicBezTo>
                    <a:pt x="1849" y="206"/>
                    <a:pt x="1849" y="206"/>
                    <a:pt x="1826" y="206"/>
                  </a:cubicBezTo>
                  <a:lnTo>
                    <a:pt x="1803" y="206"/>
                  </a:lnTo>
                  <a:cubicBezTo>
                    <a:pt x="1781" y="206"/>
                    <a:pt x="1781" y="228"/>
                    <a:pt x="1758" y="228"/>
                  </a:cubicBezTo>
                  <a:lnTo>
                    <a:pt x="1735" y="228"/>
                  </a:lnTo>
                  <a:cubicBezTo>
                    <a:pt x="1507" y="297"/>
                    <a:pt x="1301" y="388"/>
                    <a:pt x="1096" y="502"/>
                  </a:cubicBezTo>
                  <a:cubicBezTo>
                    <a:pt x="868" y="616"/>
                    <a:pt x="662" y="799"/>
                    <a:pt x="480" y="1005"/>
                  </a:cubicBezTo>
                  <a:cubicBezTo>
                    <a:pt x="297" y="1187"/>
                    <a:pt x="183" y="1438"/>
                    <a:pt x="92" y="1689"/>
                  </a:cubicBezTo>
                  <a:cubicBezTo>
                    <a:pt x="23" y="1940"/>
                    <a:pt x="0" y="2237"/>
                    <a:pt x="0" y="2511"/>
                  </a:cubicBezTo>
                  <a:cubicBezTo>
                    <a:pt x="23" y="2739"/>
                    <a:pt x="69" y="2990"/>
                    <a:pt x="114" y="3219"/>
                  </a:cubicBezTo>
                  <a:cubicBezTo>
                    <a:pt x="206" y="3492"/>
                    <a:pt x="297" y="3744"/>
                    <a:pt x="411" y="3995"/>
                  </a:cubicBezTo>
                  <a:cubicBezTo>
                    <a:pt x="571" y="4383"/>
                    <a:pt x="799" y="4748"/>
                    <a:pt x="1027" y="5113"/>
                  </a:cubicBezTo>
                  <a:cubicBezTo>
                    <a:pt x="1027" y="5113"/>
                    <a:pt x="1027" y="5136"/>
                    <a:pt x="1027" y="5136"/>
                  </a:cubicBezTo>
                  <a:cubicBezTo>
                    <a:pt x="1164" y="5318"/>
                    <a:pt x="1278" y="5524"/>
                    <a:pt x="1415" y="5707"/>
                  </a:cubicBezTo>
                  <a:cubicBezTo>
                    <a:pt x="1438" y="5707"/>
                    <a:pt x="1438" y="5729"/>
                    <a:pt x="1438" y="5729"/>
                  </a:cubicBezTo>
                  <a:cubicBezTo>
                    <a:pt x="1461" y="5729"/>
                    <a:pt x="1461" y="5752"/>
                    <a:pt x="1461" y="5752"/>
                  </a:cubicBezTo>
                  <a:cubicBezTo>
                    <a:pt x="1461" y="5775"/>
                    <a:pt x="1461" y="5775"/>
                    <a:pt x="1461" y="5775"/>
                  </a:cubicBezTo>
                  <a:cubicBezTo>
                    <a:pt x="1484" y="5775"/>
                    <a:pt x="1484" y="5775"/>
                    <a:pt x="1484" y="5798"/>
                  </a:cubicBezTo>
                  <a:lnTo>
                    <a:pt x="1507" y="5798"/>
                  </a:lnTo>
                  <a:lnTo>
                    <a:pt x="1507" y="5821"/>
                  </a:lnTo>
                  <a:cubicBezTo>
                    <a:pt x="1530" y="5843"/>
                    <a:pt x="1530" y="5843"/>
                    <a:pt x="1552" y="5866"/>
                  </a:cubicBezTo>
                  <a:cubicBezTo>
                    <a:pt x="1552" y="5866"/>
                    <a:pt x="1552" y="5889"/>
                    <a:pt x="1575" y="5889"/>
                  </a:cubicBezTo>
                  <a:cubicBezTo>
                    <a:pt x="1575" y="5912"/>
                    <a:pt x="1575" y="5912"/>
                    <a:pt x="1575" y="5912"/>
                  </a:cubicBezTo>
                  <a:cubicBezTo>
                    <a:pt x="1598" y="5935"/>
                    <a:pt x="1621" y="5958"/>
                    <a:pt x="1644" y="6003"/>
                  </a:cubicBezTo>
                  <a:cubicBezTo>
                    <a:pt x="1758" y="6140"/>
                    <a:pt x="1872" y="6277"/>
                    <a:pt x="1986" y="6414"/>
                  </a:cubicBezTo>
                  <a:cubicBezTo>
                    <a:pt x="2011" y="6452"/>
                    <a:pt x="2050" y="6469"/>
                    <a:pt x="2088" y="6469"/>
                  </a:cubicBezTo>
                  <a:cubicBezTo>
                    <a:pt x="2118" y="6469"/>
                    <a:pt x="2148" y="6457"/>
                    <a:pt x="2169" y="6437"/>
                  </a:cubicBezTo>
                  <a:cubicBezTo>
                    <a:pt x="2191" y="6391"/>
                    <a:pt x="2214" y="6368"/>
                    <a:pt x="2237" y="6368"/>
                  </a:cubicBezTo>
                  <a:cubicBezTo>
                    <a:pt x="2260" y="6346"/>
                    <a:pt x="2260" y="6323"/>
                    <a:pt x="2260" y="6300"/>
                  </a:cubicBezTo>
                  <a:cubicBezTo>
                    <a:pt x="2260" y="6254"/>
                    <a:pt x="2237" y="6209"/>
                    <a:pt x="2214" y="6186"/>
                  </a:cubicBezTo>
                  <a:cubicBezTo>
                    <a:pt x="2100" y="6049"/>
                    <a:pt x="1986" y="5912"/>
                    <a:pt x="1872" y="5775"/>
                  </a:cubicBezTo>
                  <a:cubicBezTo>
                    <a:pt x="1872" y="5752"/>
                    <a:pt x="1872" y="5752"/>
                    <a:pt x="1872" y="5752"/>
                  </a:cubicBezTo>
                  <a:lnTo>
                    <a:pt x="1849" y="5752"/>
                  </a:lnTo>
                  <a:cubicBezTo>
                    <a:pt x="1849" y="5752"/>
                    <a:pt x="1849" y="5752"/>
                    <a:pt x="1849" y="5729"/>
                  </a:cubicBezTo>
                  <a:cubicBezTo>
                    <a:pt x="1849" y="5707"/>
                    <a:pt x="1826" y="5684"/>
                    <a:pt x="1803" y="5684"/>
                  </a:cubicBezTo>
                  <a:cubicBezTo>
                    <a:pt x="1803" y="5661"/>
                    <a:pt x="1803" y="5661"/>
                    <a:pt x="1803" y="5661"/>
                  </a:cubicBezTo>
                  <a:cubicBezTo>
                    <a:pt x="1803" y="5661"/>
                    <a:pt x="1781" y="5661"/>
                    <a:pt x="1781" y="5638"/>
                  </a:cubicBezTo>
                  <a:cubicBezTo>
                    <a:pt x="1781" y="5638"/>
                    <a:pt x="1758" y="5615"/>
                    <a:pt x="1758" y="5615"/>
                  </a:cubicBezTo>
                  <a:cubicBezTo>
                    <a:pt x="1758" y="5592"/>
                    <a:pt x="1735" y="5592"/>
                    <a:pt x="1735" y="5570"/>
                  </a:cubicBezTo>
                  <a:cubicBezTo>
                    <a:pt x="1598" y="5387"/>
                    <a:pt x="1461" y="5204"/>
                    <a:pt x="1347" y="4999"/>
                  </a:cubicBezTo>
                  <a:lnTo>
                    <a:pt x="1324" y="4999"/>
                  </a:lnTo>
                  <a:cubicBezTo>
                    <a:pt x="1073" y="4588"/>
                    <a:pt x="822" y="4177"/>
                    <a:pt x="639" y="3721"/>
                  </a:cubicBezTo>
                  <a:cubicBezTo>
                    <a:pt x="525" y="3401"/>
                    <a:pt x="411" y="3082"/>
                    <a:pt x="365" y="2739"/>
                  </a:cubicBezTo>
                  <a:cubicBezTo>
                    <a:pt x="320" y="2534"/>
                    <a:pt x="320" y="2328"/>
                    <a:pt x="343" y="2123"/>
                  </a:cubicBezTo>
                  <a:lnTo>
                    <a:pt x="343" y="2100"/>
                  </a:lnTo>
                  <a:cubicBezTo>
                    <a:pt x="365" y="1940"/>
                    <a:pt x="411" y="1781"/>
                    <a:pt x="457" y="1621"/>
                  </a:cubicBezTo>
                  <a:cubicBezTo>
                    <a:pt x="525" y="1507"/>
                    <a:pt x="594" y="1393"/>
                    <a:pt x="662" y="1278"/>
                  </a:cubicBezTo>
                  <a:cubicBezTo>
                    <a:pt x="776" y="1164"/>
                    <a:pt x="890" y="1050"/>
                    <a:pt x="1005" y="936"/>
                  </a:cubicBezTo>
                  <a:cubicBezTo>
                    <a:pt x="1187" y="822"/>
                    <a:pt x="1370" y="731"/>
                    <a:pt x="1552" y="639"/>
                  </a:cubicBezTo>
                  <a:cubicBezTo>
                    <a:pt x="1644" y="616"/>
                    <a:pt x="1712" y="571"/>
                    <a:pt x="1803" y="548"/>
                  </a:cubicBezTo>
                  <a:lnTo>
                    <a:pt x="1826" y="548"/>
                  </a:lnTo>
                  <a:lnTo>
                    <a:pt x="1849" y="525"/>
                  </a:lnTo>
                  <a:lnTo>
                    <a:pt x="1872" y="525"/>
                  </a:lnTo>
                  <a:cubicBezTo>
                    <a:pt x="1895" y="525"/>
                    <a:pt x="1918" y="525"/>
                    <a:pt x="1963" y="502"/>
                  </a:cubicBezTo>
                  <a:cubicBezTo>
                    <a:pt x="2100" y="480"/>
                    <a:pt x="2237" y="434"/>
                    <a:pt x="2374" y="411"/>
                  </a:cubicBezTo>
                  <a:lnTo>
                    <a:pt x="2397" y="411"/>
                  </a:lnTo>
                  <a:cubicBezTo>
                    <a:pt x="2420" y="411"/>
                    <a:pt x="2443" y="411"/>
                    <a:pt x="2465" y="388"/>
                  </a:cubicBezTo>
                  <a:lnTo>
                    <a:pt x="2580" y="388"/>
                  </a:lnTo>
                  <a:cubicBezTo>
                    <a:pt x="2762" y="365"/>
                    <a:pt x="2968" y="343"/>
                    <a:pt x="3150" y="343"/>
                  </a:cubicBezTo>
                  <a:lnTo>
                    <a:pt x="3173" y="343"/>
                  </a:lnTo>
                  <a:cubicBezTo>
                    <a:pt x="3287" y="331"/>
                    <a:pt x="3407" y="325"/>
                    <a:pt x="3527" y="325"/>
                  </a:cubicBezTo>
                  <a:cubicBezTo>
                    <a:pt x="3647" y="325"/>
                    <a:pt x="3766" y="331"/>
                    <a:pt x="3881" y="343"/>
                  </a:cubicBezTo>
                  <a:lnTo>
                    <a:pt x="3903" y="343"/>
                  </a:lnTo>
                  <a:cubicBezTo>
                    <a:pt x="4063" y="343"/>
                    <a:pt x="4223" y="343"/>
                    <a:pt x="4383" y="365"/>
                  </a:cubicBezTo>
                  <a:lnTo>
                    <a:pt x="4406" y="365"/>
                  </a:lnTo>
                  <a:cubicBezTo>
                    <a:pt x="4565" y="388"/>
                    <a:pt x="4725" y="388"/>
                    <a:pt x="4908" y="411"/>
                  </a:cubicBezTo>
                  <a:cubicBezTo>
                    <a:pt x="5067" y="434"/>
                    <a:pt x="5204" y="457"/>
                    <a:pt x="5364" y="480"/>
                  </a:cubicBezTo>
                  <a:lnTo>
                    <a:pt x="5387" y="480"/>
                  </a:lnTo>
                  <a:cubicBezTo>
                    <a:pt x="5410" y="480"/>
                    <a:pt x="5433" y="480"/>
                    <a:pt x="5456" y="502"/>
                  </a:cubicBezTo>
                  <a:cubicBezTo>
                    <a:pt x="5410" y="388"/>
                    <a:pt x="5364" y="274"/>
                    <a:pt x="5319" y="137"/>
                  </a:cubicBezTo>
                  <a:cubicBezTo>
                    <a:pt x="5022" y="92"/>
                    <a:pt x="4725" y="69"/>
                    <a:pt x="4428" y="46"/>
                  </a:cubicBezTo>
                  <a:lnTo>
                    <a:pt x="4383" y="46"/>
                  </a:lnTo>
                  <a:cubicBezTo>
                    <a:pt x="4223" y="23"/>
                    <a:pt x="4040" y="23"/>
                    <a:pt x="3881" y="0"/>
                  </a:cubicBez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4249866" y="997411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0" name="Google Shape;790;p22"/>
            <p:cNvGrpSpPr/>
            <p:nvPr/>
          </p:nvGrpSpPr>
          <p:grpSpPr>
            <a:xfrm>
              <a:off x="4249866" y="199085"/>
              <a:ext cx="4911108" cy="4258680"/>
              <a:chOff x="4249866" y="199085"/>
              <a:chExt cx="4911108" cy="4258680"/>
            </a:xfrm>
          </p:grpSpPr>
          <p:sp>
            <p:nvSpPr>
              <p:cNvPr id="791" name="Google Shape;791;p22"/>
              <p:cNvSpPr/>
              <p:nvPr/>
            </p:nvSpPr>
            <p:spPr>
              <a:xfrm>
                <a:off x="8056582" y="2835343"/>
                <a:ext cx="1051332" cy="1438807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53230" extrusionOk="0">
                    <a:moveTo>
                      <a:pt x="18420" y="1"/>
                    </a:moveTo>
                    <a:lnTo>
                      <a:pt x="18306" y="23"/>
                    </a:lnTo>
                    <a:cubicBezTo>
                      <a:pt x="18192" y="23"/>
                      <a:pt x="18078" y="23"/>
                      <a:pt x="17941" y="46"/>
                    </a:cubicBezTo>
                    <a:cubicBezTo>
                      <a:pt x="17758" y="46"/>
                      <a:pt x="17598" y="92"/>
                      <a:pt x="17439" y="115"/>
                    </a:cubicBezTo>
                    <a:cubicBezTo>
                      <a:pt x="17347" y="138"/>
                      <a:pt x="17256" y="138"/>
                      <a:pt x="17165" y="160"/>
                    </a:cubicBezTo>
                    <a:lnTo>
                      <a:pt x="17005" y="183"/>
                    </a:lnTo>
                    <a:cubicBezTo>
                      <a:pt x="16959" y="92"/>
                      <a:pt x="16845" y="23"/>
                      <a:pt x="16731" y="23"/>
                    </a:cubicBezTo>
                    <a:cubicBezTo>
                      <a:pt x="16708" y="23"/>
                      <a:pt x="16685" y="23"/>
                      <a:pt x="16663" y="46"/>
                    </a:cubicBezTo>
                    <a:cubicBezTo>
                      <a:pt x="16617" y="46"/>
                      <a:pt x="16571" y="69"/>
                      <a:pt x="16526" y="69"/>
                    </a:cubicBezTo>
                    <a:lnTo>
                      <a:pt x="16480" y="92"/>
                    </a:lnTo>
                    <a:cubicBezTo>
                      <a:pt x="16389" y="138"/>
                      <a:pt x="16297" y="138"/>
                      <a:pt x="16206" y="160"/>
                    </a:cubicBezTo>
                    <a:cubicBezTo>
                      <a:pt x="16069" y="183"/>
                      <a:pt x="15932" y="229"/>
                      <a:pt x="15795" y="275"/>
                    </a:cubicBezTo>
                    <a:lnTo>
                      <a:pt x="15658" y="320"/>
                    </a:lnTo>
                    <a:cubicBezTo>
                      <a:pt x="15590" y="343"/>
                      <a:pt x="15521" y="366"/>
                      <a:pt x="15453" y="389"/>
                    </a:cubicBezTo>
                    <a:cubicBezTo>
                      <a:pt x="15339" y="411"/>
                      <a:pt x="15225" y="434"/>
                      <a:pt x="15110" y="480"/>
                    </a:cubicBezTo>
                    <a:cubicBezTo>
                      <a:pt x="15042" y="503"/>
                      <a:pt x="14928" y="548"/>
                      <a:pt x="14859" y="594"/>
                    </a:cubicBezTo>
                    <a:cubicBezTo>
                      <a:pt x="14791" y="617"/>
                      <a:pt x="14745" y="617"/>
                      <a:pt x="14722" y="640"/>
                    </a:cubicBezTo>
                    <a:cubicBezTo>
                      <a:pt x="14654" y="663"/>
                      <a:pt x="14585" y="685"/>
                      <a:pt x="14540" y="708"/>
                    </a:cubicBezTo>
                    <a:cubicBezTo>
                      <a:pt x="14471" y="731"/>
                      <a:pt x="14403" y="754"/>
                      <a:pt x="14312" y="777"/>
                    </a:cubicBezTo>
                    <a:cubicBezTo>
                      <a:pt x="14175" y="800"/>
                      <a:pt x="14038" y="845"/>
                      <a:pt x="13901" y="914"/>
                    </a:cubicBezTo>
                    <a:cubicBezTo>
                      <a:pt x="13787" y="936"/>
                      <a:pt x="13650" y="1005"/>
                      <a:pt x="13513" y="1073"/>
                    </a:cubicBezTo>
                    <a:lnTo>
                      <a:pt x="13444" y="1096"/>
                    </a:lnTo>
                    <a:cubicBezTo>
                      <a:pt x="13353" y="1142"/>
                      <a:pt x="13262" y="1210"/>
                      <a:pt x="13170" y="1256"/>
                    </a:cubicBezTo>
                    <a:cubicBezTo>
                      <a:pt x="13033" y="1324"/>
                      <a:pt x="12942" y="1393"/>
                      <a:pt x="12828" y="1484"/>
                    </a:cubicBezTo>
                    <a:lnTo>
                      <a:pt x="12782" y="1530"/>
                    </a:lnTo>
                    <a:cubicBezTo>
                      <a:pt x="12668" y="1598"/>
                      <a:pt x="12577" y="1690"/>
                      <a:pt x="12486" y="1758"/>
                    </a:cubicBezTo>
                    <a:lnTo>
                      <a:pt x="12440" y="1827"/>
                    </a:lnTo>
                    <a:cubicBezTo>
                      <a:pt x="12371" y="1895"/>
                      <a:pt x="12303" y="1941"/>
                      <a:pt x="12234" y="2009"/>
                    </a:cubicBezTo>
                    <a:cubicBezTo>
                      <a:pt x="12189" y="2055"/>
                      <a:pt x="12143" y="2101"/>
                      <a:pt x="12097" y="2146"/>
                    </a:cubicBezTo>
                    <a:cubicBezTo>
                      <a:pt x="12029" y="2215"/>
                      <a:pt x="11983" y="2260"/>
                      <a:pt x="11915" y="2329"/>
                    </a:cubicBezTo>
                    <a:lnTo>
                      <a:pt x="11824" y="2420"/>
                    </a:lnTo>
                    <a:lnTo>
                      <a:pt x="11664" y="2557"/>
                    </a:lnTo>
                    <a:lnTo>
                      <a:pt x="11527" y="2717"/>
                    </a:lnTo>
                    <a:cubicBezTo>
                      <a:pt x="11436" y="2785"/>
                      <a:pt x="11367" y="2877"/>
                      <a:pt x="11299" y="2945"/>
                    </a:cubicBezTo>
                    <a:cubicBezTo>
                      <a:pt x="11184" y="3059"/>
                      <a:pt x="11093" y="3196"/>
                      <a:pt x="10979" y="3333"/>
                    </a:cubicBezTo>
                    <a:cubicBezTo>
                      <a:pt x="10888" y="3470"/>
                      <a:pt x="10796" y="3584"/>
                      <a:pt x="10728" y="3698"/>
                    </a:cubicBezTo>
                    <a:lnTo>
                      <a:pt x="10682" y="3744"/>
                    </a:lnTo>
                    <a:lnTo>
                      <a:pt x="10637" y="3790"/>
                    </a:lnTo>
                    <a:cubicBezTo>
                      <a:pt x="10500" y="3927"/>
                      <a:pt x="10408" y="4086"/>
                      <a:pt x="10317" y="4246"/>
                    </a:cubicBezTo>
                    <a:cubicBezTo>
                      <a:pt x="10112" y="4588"/>
                      <a:pt x="9998" y="4885"/>
                      <a:pt x="9906" y="5182"/>
                    </a:cubicBezTo>
                    <a:cubicBezTo>
                      <a:pt x="9838" y="5365"/>
                      <a:pt x="9815" y="5479"/>
                      <a:pt x="9792" y="5616"/>
                    </a:cubicBezTo>
                    <a:cubicBezTo>
                      <a:pt x="9769" y="5775"/>
                      <a:pt x="9769" y="5935"/>
                      <a:pt x="9769" y="6141"/>
                    </a:cubicBezTo>
                    <a:cubicBezTo>
                      <a:pt x="9769" y="6278"/>
                      <a:pt x="9792" y="6415"/>
                      <a:pt x="9792" y="6551"/>
                    </a:cubicBezTo>
                    <a:lnTo>
                      <a:pt x="9792" y="6597"/>
                    </a:lnTo>
                    <a:cubicBezTo>
                      <a:pt x="9815" y="6780"/>
                      <a:pt x="9838" y="6940"/>
                      <a:pt x="9861" y="7122"/>
                    </a:cubicBezTo>
                    <a:cubicBezTo>
                      <a:pt x="9906" y="7328"/>
                      <a:pt x="9975" y="7510"/>
                      <a:pt x="10066" y="7670"/>
                    </a:cubicBezTo>
                    <a:cubicBezTo>
                      <a:pt x="10112" y="7738"/>
                      <a:pt x="10157" y="7807"/>
                      <a:pt x="10203" y="7875"/>
                    </a:cubicBezTo>
                    <a:lnTo>
                      <a:pt x="10271" y="7967"/>
                    </a:lnTo>
                    <a:lnTo>
                      <a:pt x="10135" y="7967"/>
                    </a:lnTo>
                    <a:cubicBezTo>
                      <a:pt x="10089" y="7967"/>
                      <a:pt x="10020" y="7967"/>
                      <a:pt x="9975" y="7944"/>
                    </a:cubicBezTo>
                    <a:lnTo>
                      <a:pt x="9815" y="7944"/>
                    </a:lnTo>
                    <a:cubicBezTo>
                      <a:pt x="9655" y="7921"/>
                      <a:pt x="9495" y="7921"/>
                      <a:pt x="9336" y="7921"/>
                    </a:cubicBezTo>
                    <a:cubicBezTo>
                      <a:pt x="9039" y="7921"/>
                      <a:pt x="8719" y="7967"/>
                      <a:pt x="8377" y="8081"/>
                    </a:cubicBezTo>
                    <a:cubicBezTo>
                      <a:pt x="8057" y="8172"/>
                      <a:pt x="7761" y="8309"/>
                      <a:pt x="7510" y="8469"/>
                    </a:cubicBezTo>
                    <a:cubicBezTo>
                      <a:pt x="7395" y="8560"/>
                      <a:pt x="7281" y="8651"/>
                      <a:pt x="7144" y="8766"/>
                    </a:cubicBezTo>
                    <a:cubicBezTo>
                      <a:pt x="7007" y="8880"/>
                      <a:pt x="6893" y="8994"/>
                      <a:pt x="6756" y="9108"/>
                    </a:cubicBezTo>
                    <a:cubicBezTo>
                      <a:pt x="6505" y="9359"/>
                      <a:pt x="6346" y="9587"/>
                      <a:pt x="6231" y="9838"/>
                    </a:cubicBezTo>
                    <a:cubicBezTo>
                      <a:pt x="6163" y="9952"/>
                      <a:pt x="6117" y="10089"/>
                      <a:pt x="6072" y="10226"/>
                    </a:cubicBezTo>
                    <a:cubicBezTo>
                      <a:pt x="6049" y="10249"/>
                      <a:pt x="6049" y="10272"/>
                      <a:pt x="6049" y="10318"/>
                    </a:cubicBezTo>
                    <a:lnTo>
                      <a:pt x="6003" y="10272"/>
                    </a:lnTo>
                    <a:lnTo>
                      <a:pt x="5980" y="10249"/>
                    </a:lnTo>
                    <a:cubicBezTo>
                      <a:pt x="5889" y="10158"/>
                      <a:pt x="5798" y="10067"/>
                      <a:pt x="5706" y="9975"/>
                    </a:cubicBezTo>
                    <a:lnTo>
                      <a:pt x="5615" y="9907"/>
                    </a:lnTo>
                    <a:cubicBezTo>
                      <a:pt x="5524" y="9861"/>
                      <a:pt x="5455" y="9793"/>
                      <a:pt x="5364" y="9724"/>
                    </a:cubicBezTo>
                    <a:cubicBezTo>
                      <a:pt x="5227" y="9633"/>
                      <a:pt x="5067" y="9564"/>
                      <a:pt x="4930" y="9496"/>
                    </a:cubicBezTo>
                    <a:cubicBezTo>
                      <a:pt x="4656" y="9382"/>
                      <a:pt x="4383" y="9313"/>
                      <a:pt x="4131" y="9291"/>
                    </a:cubicBezTo>
                    <a:cubicBezTo>
                      <a:pt x="4017" y="9268"/>
                      <a:pt x="3926" y="9268"/>
                      <a:pt x="3812" y="9268"/>
                    </a:cubicBezTo>
                    <a:cubicBezTo>
                      <a:pt x="3629" y="9268"/>
                      <a:pt x="3424" y="9291"/>
                      <a:pt x="3218" y="9313"/>
                    </a:cubicBezTo>
                    <a:cubicBezTo>
                      <a:pt x="2990" y="9336"/>
                      <a:pt x="2762" y="9405"/>
                      <a:pt x="2488" y="9542"/>
                    </a:cubicBezTo>
                    <a:lnTo>
                      <a:pt x="2420" y="9587"/>
                    </a:lnTo>
                    <a:cubicBezTo>
                      <a:pt x="2305" y="9633"/>
                      <a:pt x="2214" y="9679"/>
                      <a:pt x="2146" y="9724"/>
                    </a:cubicBezTo>
                    <a:cubicBezTo>
                      <a:pt x="2032" y="9793"/>
                      <a:pt x="1940" y="9861"/>
                      <a:pt x="1849" y="9930"/>
                    </a:cubicBezTo>
                    <a:lnTo>
                      <a:pt x="1780" y="9975"/>
                    </a:lnTo>
                    <a:cubicBezTo>
                      <a:pt x="1712" y="10021"/>
                      <a:pt x="1643" y="10067"/>
                      <a:pt x="1598" y="10135"/>
                    </a:cubicBezTo>
                    <a:cubicBezTo>
                      <a:pt x="1484" y="10226"/>
                      <a:pt x="1370" y="10318"/>
                      <a:pt x="1278" y="10432"/>
                    </a:cubicBezTo>
                    <a:cubicBezTo>
                      <a:pt x="1096" y="10614"/>
                      <a:pt x="982" y="10820"/>
                      <a:pt x="867" y="11002"/>
                    </a:cubicBezTo>
                    <a:cubicBezTo>
                      <a:pt x="845" y="11002"/>
                      <a:pt x="845" y="11025"/>
                      <a:pt x="845" y="11048"/>
                    </a:cubicBezTo>
                    <a:lnTo>
                      <a:pt x="776" y="11139"/>
                    </a:lnTo>
                    <a:cubicBezTo>
                      <a:pt x="685" y="11322"/>
                      <a:pt x="616" y="11505"/>
                      <a:pt x="571" y="11687"/>
                    </a:cubicBezTo>
                    <a:cubicBezTo>
                      <a:pt x="502" y="11938"/>
                      <a:pt x="411" y="12235"/>
                      <a:pt x="342" y="12509"/>
                    </a:cubicBezTo>
                    <a:cubicBezTo>
                      <a:pt x="297" y="12737"/>
                      <a:pt x="228" y="13011"/>
                      <a:pt x="183" y="13308"/>
                    </a:cubicBezTo>
                    <a:cubicBezTo>
                      <a:pt x="183" y="13376"/>
                      <a:pt x="183" y="13445"/>
                      <a:pt x="160" y="13490"/>
                    </a:cubicBezTo>
                    <a:cubicBezTo>
                      <a:pt x="160" y="13559"/>
                      <a:pt x="160" y="13650"/>
                      <a:pt x="137" y="13719"/>
                    </a:cubicBezTo>
                    <a:cubicBezTo>
                      <a:pt x="114" y="13878"/>
                      <a:pt x="91" y="14038"/>
                      <a:pt x="91" y="14221"/>
                    </a:cubicBezTo>
                    <a:cubicBezTo>
                      <a:pt x="91" y="14266"/>
                      <a:pt x="91" y="14312"/>
                      <a:pt x="91" y="14381"/>
                    </a:cubicBezTo>
                    <a:cubicBezTo>
                      <a:pt x="23" y="14449"/>
                      <a:pt x="0" y="14517"/>
                      <a:pt x="23" y="14609"/>
                    </a:cubicBezTo>
                    <a:cubicBezTo>
                      <a:pt x="69" y="14769"/>
                      <a:pt x="114" y="14951"/>
                      <a:pt x="137" y="15111"/>
                    </a:cubicBezTo>
                    <a:cubicBezTo>
                      <a:pt x="183" y="15316"/>
                      <a:pt x="251" y="15522"/>
                      <a:pt x="320" y="15682"/>
                    </a:cubicBezTo>
                    <a:cubicBezTo>
                      <a:pt x="388" y="15864"/>
                      <a:pt x="457" y="16024"/>
                      <a:pt x="525" y="16184"/>
                    </a:cubicBezTo>
                    <a:lnTo>
                      <a:pt x="594" y="16321"/>
                    </a:lnTo>
                    <a:cubicBezTo>
                      <a:pt x="639" y="16435"/>
                      <a:pt x="685" y="16526"/>
                      <a:pt x="730" y="16617"/>
                    </a:cubicBezTo>
                    <a:cubicBezTo>
                      <a:pt x="799" y="16754"/>
                      <a:pt x="890" y="16868"/>
                      <a:pt x="982" y="17005"/>
                    </a:cubicBezTo>
                    <a:lnTo>
                      <a:pt x="1027" y="17074"/>
                    </a:lnTo>
                    <a:cubicBezTo>
                      <a:pt x="1141" y="17234"/>
                      <a:pt x="1233" y="17393"/>
                      <a:pt x="1347" y="17553"/>
                    </a:cubicBezTo>
                    <a:lnTo>
                      <a:pt x="1392" y="17599"/>
                    </a:lnTo>
                    <a:cubicBezTo>
                      <a:pt x="1575" y="17896"/>
                      <a:pt x="1780" y="18192"/>
                      <a:pt x="1986" y="18489"/>
                    </a:cubicBezTo>
                    <a:cubicBezTo>
                      <a:pt x="2168" y="18717"/>
                      <a:pt x="2351" y="18946"/>
                      <a:pt x="2534" y="19174"/>
                    </a:cubicBezTo>
                    <a:lnTo>
                      <a:pt x="2716" y="19402"/>
                    </a:lnTo>
                    <a:cubicBezTo>
                      <a:pt x="2853" y="19539"/>
                      <a:pt x="2967" y="19699"/>
                      <a:pt x="3104" y="19859"/>
                    </a:cubicBezTo>
                    <a:cubicBezTo>
                      <a:pt x="3218" y="19996"/>
                      <a:pt x="3310" y="20110"/>
                      <a:pt x="3401" y="20247"/>
                    </a:cubicBezTo>
                    <a:lnTo>
                      <a:pt x="3470" y="20338"/>
                    </a:lnTo>
                    <a:cubicBezTo>
                      <a:pt x="3538" y="20406"/>
                      <a:pt x="3584" y="20498"/>
                      <a:pt x="3652" y="20566"/>
                    </a:cubicBezTo>
                    <a:cubicBezTo>
                      <a:pt x="3698" y="20657"/>
                      <a:pt x="3766" y="20726"/>
                      <a:pt x="3835" y="20794"/>
                    </a:cubicBezTo>
                    <a:lnTo>
                      <a:pt x="4177" y="21251"/>
                    </a:lnTo>
                    <a:cubicBezTo>
                      <a:pt x="4314" y="21434"/>
                      <a:pt x="4451" y="21593"/>
                      <a:pt x="4565" y="21753"/>
                    </a:cubicBezTo>
                    <a:cubicBezTo>
                      <a:pt x="4679" y="21913"/>
                      <a:pt x="4793" y="22073"/>
                      <a:pt x="4908" y="22210"/>
                    </a:cubicBezTo>
                    <a:cubicBezTo>
                      <a:pt x="5090" y="22438"/>
                      <a:pt x="5250" y="22643"/>
                      <a:pt x="5432" y="22849"/>
                    </a:cubicBezTo>
                    <a:lnTo>
                      <a:pt x="5684" y="23145"/>
                    </a:lnTo>
                    <a:lnTo>
                      <a:pt x="5935" y="23442"/>
                    </a:lnTo>
                    <a:cubicBezTo>
                      <a:pt x="6094" y="23648"/>
                      <a:pt x="6254" y="23853"/>
                      <a:pt x="6414" y="24058"/>
                    </a:cubicBezTo>
                    <a:cubicBezTo>
                      <a:pt x="6528" y="24173"/>
                      <a:pt x="6642" y="24310"/>
                      <a:pt x="6734" y="24446"/>
                    </a:cubicBezTo>
                    <a:lnTo>
                      <a:pt x="6825" y="24561"/>
                    </a:lnTo>
                    <a:cubicBezTo>
                      <a:pt x="6893" y="24629"/>
                      <a:pt x="6939" y="24720"/>
                      <a:pt x="7007" y="24789"/>
                    </a:cubicBezTo>
                    <a:cubicBezTo>
                      <a:pt x="7076" y="24857"/>
                      <a:pt x="7122" y="24926"/>
                      <a:pt x="7190" y="24994"/>
                    </a:cubicBezTo>
                    <a:cubicBezTo>
                      <a:pt x="7418" y="25314"/>
                      <a:pt x="7669" y="25611"/>
                      <a:pt x="7898" y="25930"/>
                    </a:cubicBezTo>
                    <a:cubicBezTo>
                      <a:pt x="8012" y="26090"/>
                      <a:pt x="8149" y="26250"/>
                      <a:pt x="8263" y="26409"/>
                    </a:cubicBezTo>
                    <a:cubicBezTo>
                      <a:pt x="8377" y="26569"/>
                      <a:pt x="8514" y="26729"/>
                      <a:pt x="8628" y="26912"/>
                    </a:cubicBezTo>
                    <a:lnTo>
                      <a:pt x="8765" y="27094"/>
                    </a:lnTo>
                    <a:cubicBezTo>
                      <a:pt x="8948" y="27345"/>
                      <a:pt x="9153" y="27619"/>
                      <a:pt x="9336" y="27893"/>
                    </a:cubicBezTo>
                    <a:cubicBezTo>
                      <a:pt x="9450" y="28030"/>
                      <a:pt x="9564" y="28190"/>
                      <a:pt x="9678" y="28350"/>
                    </a:cubicBezTo>
                    <a:cubicBezTo>
                      <a:pt x="9815" y="28532"/>
                      <a:pt x="9952" y="28715"/>
                      <a:pt x="10089" y="28897"/>
                    </a:cubicBezTo>
                    <a:lnTo>
                      <a:pt x="10294" y="29194"/>
                    </a:lnTo>
                    <a:lnTo>
                      <a:pt x="10431" y="29400"/>
                    </a:lnTo>
                    <a:lnTo>
                      <a:pt x="10568" y="29582"/>
                    </a:lnTo>
                    <a:cubicBezTo>
                      <a:pt x="10637" y="29673"/>
                      <a:pt x="10705" y="29788"/>
                      <a:pt x="10774" y="29879"/>
                    </a:cubicBezTo>
                    <a:cubicBezTo>
                      <a:pt x="10888" y="30039"/>
                      <a:pt x="11002" y="30221"/>
                      <a:pt x="11093" y="30381"/>
                    </a:cubicBezTo>
                    <a:cubicBezTo>
                      <a:pt x="11481" y="30997"/>
                      <a:pt x="11869" y="31659"/>
                      <a:pt x="12257" y="32390"/>
                    </a:cubicBezTo>
                    <a:cubicBezTo>
                      <a:pt x="12440" y="32755"/>
                      <a:pt x="12600" y="33120"/>
                      <a:pt x="12782" y="33462"/>
                    </a:cubicBezTo>
                    <a:lnTo>
                      <a:pt x="12874" y="33691"/>
                    </a:lnTo>
                    <a:cubicBezTo>
                      <a:pt x="13011" y="33987"/>
                      <a:pt x="13170" y="34284"/>
                      <a:pt x="13284" y="34581"/>
                    </a:cubicBezTo>
                    <a:cubicBezTo>
                      <a:pt x="13421" y="34878"/>
                      <a:pt x="13535" y="35174"/>
                      <a:pt x="13650" y="35471"/>
                    </a:cubicBezTo>
                    <a:lnTo>
                      <a:pt x="13718" y="35631"/>
                    </a:lnTo>
                    <a:cubicBezTo>
                      <a:pt x="13809" y="35859"/>
                      <a:pt x="13901" y="36110"/>
                      <a:pt x="13992" y="36338"/>
                    </a:cubicBezTo>
                    <a:lnTo>
                      <a:pt x="14106" y="36681"/>
                    </a:lnTo>
                    <a:cubicBezTo>
                      <a:pt x="14312" y="37274"/>
                      <a:pt x="14517" y="37868"/>
                      <a:pt x="14700" y="38461"/>
                    </a:cubicBezTo>
                    <a:lnTo>
                      <a:pt x="14814" y="38826"/>
                    </a:lnTo>
                    <a:lnTo>
                      <a:pt x="14791" y="38759"/>
                    </a:lnTo>
                    <a:lnTo>
                      <a:pt x="14791" y="38759"/>
                    </a:lnTo>
                    <a:cubicBezTo>
                      <a:pt x="14905" y="39101"/>
                      <a:pt x="15019" y="39511"/>
                      <a:pt x="15110" y="39922"/>
                    </a:cubicBezTo>
                    <a:cubicBezTo>
                      <a:pt x="15133" y="40013"/>
                      <a:pt x="15156" y="40105"/>
                      <a:pt x="15179" y="40196"/>
                    </a:cubicBezTo>
                    <a:cubicBezTo>
                      <a:pt x="15202" y="40287"/>
                      <a:pt x="15225" y="40379"/>
                      <a:pt x="15247" y="40470"/>
                    </a:cubicBezTo>
                    <a:cubicBezTo>
                      <a:pt x="15293" y="40675"/>
                      <a:pt x="15339" y="40903"/>
                      <a:pt x="15384" y="41109"/>
                    </a:cubicBezTo>
                    <a:cubicBezTo>
                      <a:pt x="15453" y="41383"/>
                      <a:pt x="15498" y="41657"/>
                      <a:pt x="15567" y="41931"/>
                    </a:cubicBezTo>
                    <a:lnTo>
                      <a:pt x="15635" y="42273"/>
                    </a:lnTo>
                    <a:lnTo>
                      <a:pt x="15658" y="42433"/>
                    </a:lnTo>
                    <a:cubicBezTo>
                      <a:pt x="15727" y="42775"/>
                      <a:pt x="15818" y="43140"/>
                      <a:pt x="15864" y="43506"/>
                    </a:cubicBezTo>
                    <a:cubicBezTo>
                      <a:pt x="15909" y="43825"/>
                      <a:pt x="15932" y="44145"/>
                      <a:pt x="15955" y="44487"/>
                    </a:cubicBezTo>
                    <a:cubicBezTo>
                      <a:pt x="15978" y="44761"/>
                      <a:pt x="16001" y="45058"/>
                      <a:pt x="16023" y="45354"/>
                    </a:cubicBezTo>
                    <a:lnTo>
                      <a:pt x="16023" y="45514"/>
                    </a:lnTo>
                    <a:cubicBezTo>
                      <a:pt x="16023" y="45720"/>
                      <a:pt x="16023" y="45948"/>
                      <a:pt x="16023" y="46199"/>
                    </a:cubicBezTo>
                    <a:lnTo>
                      <a:pt x="16046" y="46541"/>
                    </a:lnTo>
                    <a:cubicBezTo>
                      <a:pt x="16046" y="46929"/>
                      <a:pt x="16069" y="47340"/>
                      <a:pt x="16092" y="47705"/>
                    </a:cubicBezTo>
                    <a:cubicBezTo>
                      <a:pt x="16138" y="48185"/>
                      <a:pt x="16183" y="48550"/>
                      <a:pt x="16275" y="48892"/>
                    </a:cubicBezTo>
                    <a:cubicBezTo>
                      <a:pt x="16320" y="49098"/>
                      <a:pt x="16389" y="49280"/>
                      <a:pt x="16480" y="49531"/>
                    </a:cubicBezTo>
                    <a:cubicBezTo>
                      <a:pt x="16548" y="49714"/>
                      <a:pt x="16663" y="49897"/>
                      <a:pt x="16800" y="50079"/>
                    </a:cubicBezTo>
                    <a:cubicBezTo>
                      <a:pt x="16936" y="50239"/>
                      <a:pt x="17096" y="50399"/>
                      <a:pt x="17233" y="50513"/>
                    </a:cubicBezTo>
                    <a:cubicBezTo>
                      <a:pt x="17370" y="50627"/>
                      <a:pt x="17507" y="50741"/>
                      <a:pt x="17690" y="50855"/>
                    </a:cubicBezTo>
                    <a:cubicBezTo>
                      <a:pt x="17849" y="50947"/>
                      <a:pt x="18009" y="51038"/>
                      <a:pt x="18169" y="51129"/>
                    </a:cubicBezTo>
                    <a:lnTo>
                      <a:pt x="18237" y="51152"/>
                    </a:lnTo>
                    <a:cubicBezTo>
                      <a:pt x="18420" y="51243"/>
                      <a:pt x="18626" y="51335"/>
                      <a:pt x="18785" y="51403"/>
                    </a:cubicBezTo>
                    <a:cubicBezTo>
                      <a:pt x="18968" y="51472"/>
                      <a:pt x="19173" y="51540"/>
                      <a:pt x="19333" y="51586"/>
                    </a:cubicBezTo>
                    <a:cubicBezTo>
                      <a:pt x="19561" y="51631"/>
                      <a:pt x="19767" y="51677"/>
                      <a:pt x="19949" y="51723"/>
                    </a:cubicBezTo>
                    <a:cubicBezTo>
                      <a:pt x="20109" y="51745"/>
                      <a:pt x="20269" y="51768"/>
                      <a:pt x="20406" y="51791"/>
                    </a:cubicBezTo>
                    <a:cubicBezTo>
                      <a:pt x="20634" y="51814"/>
                      <a:pt x="20862" y="51860"/>
                      <a:pt x="21091" y="51905"/>
                    </a:cubicBezTo>
                    <a:cubicBezTo>
                      <a:pt x="21205" y="51928"/>
                      <a:pt x="21296" y="51951"/>
                      <a:pt x="21410" y="51974"/>
                    </a:cubicBezTo>
                    <a:lnTo>
                      <a:pt x="21638" y="52019"/>
                    </a:lnTo>
                    <a:cubicBezTo>
                      <a:pt x="21730" y="52042"/>
                      <a:pt x="21798" y="52042"/>
                      <a:pt x="21890" y="52065"/>
                    </a:cubicBezTo>
                    <a:cubicBezTo>
                      <a:pt x="21981" y="52065"/>
                      <a:pt x="22049" y="52088"/>
                      <a:pt x="22141" y="52111"/>
                    </a:cubicBezTo>
                    <a:lnTo>
                      <a:pt x="22186" y="52111"/>
                    </a:lnTo>
                    <a:cubicBezTo>
                      <a:pt x="22392" y="52179"/>
                      <a:pt x="22620" y="52225"/>
                      <a:pt x="22848" y="52293"/>
                    </a:cubicBezTo>
                    <a:cubicBezTo>
                      <a:pt x="22940" y="52339"/>
                      <a:pt x="23054" y="52362"/>
                      <a:pt x="23168" y="52407"/>
                    </a:cubicBezTo>
                    <a:cubicBezTo>
                      <a:pt x="23259" y="52430"/>
                      <a:pt x="23350" y="52453"/>
                      <a:pt x="23442" y="52476"/>
                    </a:cubicBezTo>
                    <a:cubicBezTo>
                      <a:pt x="23510" y="52476"/>
                      <a:pt x="23579" y="52499"/>
                      <a:pt x="23670" y="52522"/>
                    </a:cubicBezTo>
                    <a:cubicBezTo>
                      <a:pt x="23830" y="52567"/>
                      <a:pt x="23989" y="52613"/>
                      <a:pt x="24149" y="52681"/>
                    </a:cubicBezTo>
                    <a:cubicBezTo>
                      <a:pt x="24400" y="52773"/>
                      <a:pt x="24697" y="52841"/>
                      <a:pt x="24971" y="52932"/>
                    </a:cubicBezTo>
                    <a:cubicBezTo>
                      <a:pt x="25108" y="52955"/>
                      <a:pt x="25222" y="52978"/>
                      <a:pt x="25336" y="53001"/>
                    </a:cubicBezTo>
                    <a:lnTo>
                      <a:pt x="25473" y="53047"/>
                    </a:lnTo>
                    <a:lnTo>
                      <a:pt x="25564" y="53047"/>
                    </a:lnTo>
                    <a:cubicBezTo>
                      <a:pt x="25656" y="53069"/>
                      <a:pt x="25747" y="53092"/>
                      <a:pt x="25838" y="53092"/>
                    </a:cubicBezTo>
                    <a:cubicBezTo>
                      <a:pt x="25861" y="53183"/>
                      <a:pt x="25952" y="53229"/>
                      <a:pt x="26044" y="53229"/>
                    </a:cubicBezTo>
                    <a:lnTo>
                      <a:pt x="26112" y="53206"/>
                    </a:lnTo>
                    <a:cubicBezTo>
                      <a:pt x="26135" y="53229"/>
                      <a:pt x="26158" y="53229"/>
                      <a:pt x="26181" y="53229"/>
                    </a:cubicBezTo>
                    <a:cubicBezTo>
                      <a:pt x="26204" y="53229"/>
                      <a:pt x="26226" y="53229"/>
                      <a:pt x="26272" y="53206"/>
                    </a:cubicBezTo>
                    <a:lnTo>
                      <a:pt x="26318" y="53206"/>
                    </a:lnTo>
                    <a:cubicBezTo>
                      <a:pt x="26409" y="53206"/>
                      <a:pt x="26477" y="53206"/>
                      <a:pt x="26546" y="53183"/>
                    </a:cubicBezTo>
                    <a:lnTo>
                      <a:pt x="26774" y="53161"/>
                    </a:lnTo>
                    <a:lnTo>
                      <a:pt x="27002" y="53115"/>
                    </a:lnTo>
                    <a:cubicBezTo>
                      <a:pt x="27139" y="53092"/>
                      <a:pt x="27299" y="53069"/>
                      <a:pt x="27436" y="53047"/>
                    </a:cubicBezTo>
                    <a:cubicBezTo>
                      <a:pt x="27596" y="53024"/>
                      <a:pt x="27733" y="52978"/>
                      <a:pt x="27870" y="52932"/>
                    </a:cubicBezTo>
                    <a:cubicBezTo>
                      <a:pt x="28144" y="52864"/>
                      <a:pt x="28418" y="52750"/>
                      <a:pt x="28669" y="52636"/>
                    </a:cubicBezTo>
                    <a:lnTo>
                      <a:pt x="28828" y="52544"/>
                    </a:lnTo>
                    <a:cubicBezTo>
                      <a:pt x="29034" y="52453"/>
                      <a:pt x="29239" y="52339"/>
                      <a:pt x="29445" y="52225"/>
                    </a:cubicBezTo>
                    <a:cubicBezTo>
                      <a:pt x="29924" y="51951"/>
                      <a:pt x="30403" y="51609"/>
                      <a:pt x="30997" y="51175"/>
                    </a:cubicBezTo>
                    <a:cubicBezTo>
                      <a:pt x="31225" y="51015"/>
                      <a:pt x="31476" y="50810"/>
                      <a:pt x="31727" y="50559"/>
                    </a:cubicBezTo>
                    <a:lnTo>
                      <a:pt x="31910" y="50399"/>
                    </a:lnTo>
                    <a:cubicBezTo>
                      <a:pt x="32092" y="50239"/>
                      <a:pt x="32275" y="50056"/>
                      <a:pt x="32435" y="49874"/>
                    </a:cubicBezTo>
                    <a:cubicBezTo>
                      <a:pt x="32503" y="49783"/>
                      <a:pt x="32572" y="49714"/>
                      <a:pt x="32617" y="49646"/>
                    </a:cubicBezTo>
                    <a:cubicBezTo>
                      <a:pt x="32640" y="49600"/>
                      <a:pt x="32686" y="49554"/>
                      <a:pt x="32709" y="49509"/>
                    </a:cubicBezTo>
                    <a:cubicBezTo>
                      <a:pt x="32800" y="49394"/>
                      <a:pt x="32891" y="49280"/>
                      <a:pt x="32983" y="49166"/>
                    </a:cubicBezTo>
                    <a:cubicBezTo>
                      <a:pt x="33142" y="48915"/>
                      <a:pt x="33302" y="48687"/>
                      <a:pt x="33439" y="48481"/>
                    </a:cubicBezTo>
                    <a:lnTo>
                      <a:pt x="33530" y="48345"/>
                    </a:lnTo>
                    <a:lnTo>
                      <a:pt x="33622" y="48208"/>
                    </a:lnTo>
                    <a:cubicBezTo>
                      <a:pt x="33690" y="48116"/>
                      <a:pt x="33736" y="48025"/>
                      <a:pt x="33804" y="47956"/>
                    </a:cubicBezTo>
                    <a:cubicBezTo>
                      <a:pt x="33896" y="47797"/>
                      <a:pt x="33987" y="47660"/>
                      <a:pt x="34078" y="47500"/>
                    </a:cubicBezTo>
                    <a:cubicBezTo>
                      <a:pt x="34215" y="47226"/>
                      <a:pt x="34352" y="46952"/>
                      <a:pt x="34466" y="46678"/>
                    </a:cubicBezTo>
                    <a:cubicBezTo>
                      <a:pt x="34558" y="46382"/>
                      <a:pt x="34649" y="46085"/>
                      <a:pt x="34717" y="45742"/>
                    </a:cubicBezTo>
                    <a:cubicBezTo>
                      <a:pt x="34763" y="45537"/>
                      <a:pt x="34786" y="45332"/>
                      <a:pt x="34809" y="45126"/>
                    </a:cubicBezTo>
                    <a:cubicBezTo>
                      <a:pt x="34831" y="45035"/>
                      <a:pt x="34831" y="44944"/>
                      <a:pt x="34854" y="44852"/>
                    </a:cubicBezTo>
                    <a:cubicBezTo>
                      <a:pt x="34877" y="44715"/>
                      <a:pt x="34900" y="44578"/>
                      <a:pt x="34900" y="44419"/>
                    </a:cubicBezTo>
                    <a:lnTo>
                      <a:pt x="34923" y="44236"/>
                    </a:lnTo>
                    <a:cubicBezTo>
                      <a:pt x="34946" y="44145"/>
                      <a:pt x="34946" y="44031"/>
                      <a:pt x="34946" y="43916"/>
                    </a:cubicBezTo>
                    <a:cubicBezTo>
                      <a:pt x="34946" y="43825"/>
                      <a:pt x="34946" y="43734"/>
                      <a:pt x="34946" y="43643"/>
                    </a:cubicBezTo>
                    <a:lnTo>
                      <a:pt x="34946" y="43574"/>
                    </a:lnTo>
                    <a:cubicBezTo>
                      <a:pt x="34946" y="43414"/>
                      <a:pt x="34946" y="43254"/>
                      <a:pt x="34946" y="43072"/>
                    </a:cubicBezTo>
                    <a:cubicBezTo>
                      <a:pt x="34923" y="42935"/>
                      <a:pt x="34923" y="42775"/>
                      <a:pt x="34900" y="42615"/>
                    </a:cubicBezTo>
                    <a:cubicBezTo>
                      <a:pt x="34877" y="42456"/>
                      <a:pt x="34831" y="42273"/>
                      <a:pt x="34786" y="42136"/>
                    </a:cubicBezTo>
                    <a:lnTo>
                      <a:pt x="34740" y="41999"/>
                    </a:lnTo>
                    <a:cubicBezTo>
                      <a:pt x="34717" y="41885"/>
                      <a:pt x="34672" y="41794"/>
                      <a:pt x="34649" y="41702"/>
                    </a:cubicBezTo>
                    <a:cubicBezTo>
                      <a:pt x="34603" y="41543"/>
                      <a:pt x="34535" y="41406"/>
                      <a:pt x="34489" y="41292"/>
                    </a:cubicBezTo>
                    <a:cubicBezTo>
                      <a:pt x="34421" y="41155"/>
                      <a:pt x="34352" y="41040"/>
                      <a:pt x="34284" y="40949"/>
                    </a:cubicBezTo>
                    <a:lnTo>
                      <a:pt x="34261" y="40903"/>
                    </a:lnTo>
                    <a:cubicBezTo>
                      <a:pt x="34124" y="40652"/>
                      <a:pt x="34033" y="40470"/>
                      <a:pt x="33918" y="40310"/>
                    </a:cubicBezTo>
                    <a:lnTo>
                      <a:pt x="33987" y="40310"/>
                    </a:lnTo>
                    <a:cubicBezTo>
                      <a:pt x="34147" y="40287"/>
                      <a:pt x="34307" y="40264"/>
                      <a:pt x="34443" y="40219"/>
                    </a:cubicBezTo>
                    <a:cubicBezTo>
                      <a:pt x="34558" y="40173"/>
                      <a:pt x="34672" y="40127"/>
                      <a:pt x="34786" y="40082"/>
                    </a:cubicBezTo>
                    <a:lnTo>
                      <a:pt x="34900" y="40059"/>
                    </a:lnTo>
                    <a:cubicBezTo>
                      <a:pt x="35037" y="39990"/>
                      <a:pt x="35197" y="39945"/>
                      <a:pt x="35334" y="39854"/>
                    </a:cubicBezTo>
                    <a:cubicBezTo>
                      <a:pt x="35471" y="39785"/>
                      <a:pt x="35585" y="39694"/>
                      <a:pt x="35699" y="39602"/>
                    </a:cubicBezTo>
                    <a:cubicBezTo>
                      <a:pt x="35813" y="39534"/>
                      <a:pt x="35927" y="39443"/>
                      <a:pt x="36018" y="39351"/>
                    </a:cubicBezTo>
                    <a:cubicBezTo>
                      <a:pt x="36087" y="39283"/>
                      <a:pt x="36155" y="39237"/>
                      <a:pt x="36224" y="39169"/>
                    </a:cubicBezTo>
                    <a:lnTo>
                      <a:pt x="36315" y="39100"/>
                    </a:lnTo>
                    <a:cubicBezTo>
                      <a:pt x="36566" y="38849"/>
                      <a:pt x="36772" y="38644"/>
                      <a:pt x="36931" y="38461"/>
                    </a:cubicBezTo>
                    <a:cubicBezTo>
                      <a:pt x="37114" y="38233"/>
                      <a:pt x="37274" y="38005"/>
                      <a:pt x="37411" y="37754"/>
                    </a:cubicBezTo>
                    <a:cubicBezTo>
                      <a:pt x="37571" y="37503"/>
                      <a:pt x="37707" y="37251"/>
                      <a:pt x="37844" y="37000"/>
                    </a:cubicBezTo>
                    <a:cubicBezTo>
                      <a:pt x="37981" y="36704"/>
                      <a:pt x="38118" y="36407"/>
                      <a:pt x="38255" y="36110"/>
                    </a:cubicBezTo>
                    <a:cubicBezTo>
                      <a:pt x="38369" y="35813"/>
                      <a:pt x="38461" y="35494"/>
                      <a:pt x="38552" y="35174"/>
                    </a:cubicBezTo>
                    <a:cubicBezTo>
                      <a:pt x="38643" y="34832"/>
                      <a:pt x="38712" y="34512"/>
                      <a:pt x="38757" y="34261"/>
                    </a:cubicBezTo>
                    <a:cubicBezTo>
                      <a:pt x="38803" y="34102"/>
                      <a:pt x="38826" y="33919"/>
                      <a:pt x="38849" y="33714"/>
                    </a:cubicBezTo>
                    <a:cubicBezTo>
                      <a:pt x="38849" y="33622"/>
                      <a:pt x="38849" y="33554"/>
                      <a:pt x="38872" y="33462"/>
                    </a:cubicBezTo>
                    <a:cubicBezTo>
                      <a:pt x="38872" y="33371"/>
                      <a:pt x="38872" y="33303"/>
                      <a:pt x="38872" y="33211"/>
                    </a:cubicBezTo>
                    <a:cubicBezTo>
                      <a:pt x="38894" y="33052"/>
                      <a:pt x="38894" y="32915"/>
                      <a:pt x="38894" y="32755"/>
                    </a:cubicBezTo>
                    <a:cubicBezTo>
                      <a:pt x="38894" y="32595"/>
                      <a:pt x="38872" y="32435"/>
                      <a:pt x="38849" y="32276"/>
                    </a:cubicBezTo>
                    <a:cubicBezTo>
                      <a:pt x="38849" y="32093"/>
                      <a:pt x="38826" y="31933"/>
                      <a:pt x="38826" y="31751"/>
                    </a:cubicBezTo>
                    <a:cubicBezTo>
                      <a:pt x="38803" y="31614"/>
                      <a:pt x="38803" y="31477"/>
                      <a:pt x="38780" y="31317"/>
                    </a:cubicBezTo>
                    <a:cubicBezTo>
                      <a:pt x="38735" y="30586"/>
                      <a:pt x="38620" y="29993"/>
                      <a:pt x="38484" y="29422"/>
                    </a:cubicBezTo>
                    <a:cubicBezTo>
                      <a:pt x="38461" y="29263"/>
                      <a:pt x="38415" y="29126"/>
                      <a:pt x="38369" y="28966"/>
                    </a:cubicBezTo>
                    <a:cubicBezTo>
                      <a:pt x="38324" y="28806"/>
                      <a:pt x="38278" y="28646"/>
                      <a:pt x="38210" y="28509"/>
                    </a:cubicBezTo>
                    <a:cubicBezTo>
                      <a:pt x="38096" y="28190"/>
                      <a:pt x="37981" y="27870"/>
                      <a:pt x="37867" y="27551"/>
                    </a:cubicBezTo>
                    <a:cubicBezTo>
                      <a:pt x="37799" y="27322"/>
                      <a:pt x="37685" y="27117"/>
                      <a:pt x="37548" y="26843"/>
                    </a:cubicBezTo>
                    <a:cubicBezTo>
                      <a:pt x="37479" y="26706"/>
                      <a:pt x="37411" y="26569"/>
                      <a:pt x="37319" y="26432"/>
                    </a:cubicBezTo>
                    <a:cubicBezTo>
                      <a:pt x="37274" y="26364"/>
                      <a:pt x="37228" y="26295"/>
                      <a:pt x="37183" y="26227"/>
                    </a:cubicBezTo>
                    <a:cubicBezTo>
                      <a:pt x="37068" y="26021"/>
                      <a:pt x="36931" y="25839"/>
                      <a:pt x="36794" y="25633"/>
                    </a:cubicBezTo>
                    <a:cubicBezTo>
                      <a:pt x="36726" y="25519"/>
                      <a:pt x="36612" y="25405"/>
                      <a:pt x="36521" y="25268"/>
                    </a:cubicBezTo>
                    <a:cubicBezTo>
                      <a:pt x="36475" y="25223"/>
                      <a:pt x="36429" y="25177"/>
                      <a:pt x="36384" y="25131"/>
                    </a:cubicBezTo>
                    <a:cubicBezTo>
                      <a:pt x="36384" y="25108"/>
                      <a:pt x="36361" y="25086"/>
                      <a:pt x="36361" y="25063"/>
                    </a:cubicBezTo>
                    <a:cubicBezTo>
                      <a:pt x="36315" y="24994"/>
                      <a:pt x="36292" y="24926"/>
                      <a:pt x="36269" y="24880"/>
                    </a:cubicBezTo>
                    <a:cubicBezTo>
                      <a:pt x="36201" y="24789"/>
                      <a:pt x="36133" y="24720"/>
                      <a:pt x="36087" y="24652"/>
                    </a:cubicBezTo>
                    <a:cubicBezTo>
                      <a:pt x="35996" y="24538"/>
                      <a:pt x="35881" y="24424"/>
                      <a:pt x="35745" y="24310"/>
                    </a:cubicBezTo>
                    <a:cubicBezTo>
                      <a:pt x="35608" y="24173"/>
                      <a:pt x="35471" y="24081"/>
                      <a:pt x="35356" y="23990"/>
                    </a:cubicBezTo>
                    <a:cubicBezTo>
                      <a:pt x="35220" y="23899"/>
                      <a:pt x="35105" y="23830"/>
                      <a:pt x="34923" y="23739"/>
                    </a:cubicBezTo>
                    <a:cubicBezTo>
                      <a:pt x="34580" y="23579"/>
                      <a:pt x="34329" y="23465"/>
                      <a:pt x="34055" y="23374"/>
                    </a:cubicBezTo>
                    <a:cubicBezTo>
                      <a:pt x="33850" y="23305"/>
                      <a:pt x="33622" y="23237"/>
                      <a:pt x="33394" y="23168"/>
                    </a:cubicBezTo>
                    <a:lnTo>
                      <a:pt x="33234" y="23123"/>
                    </a:lnTo>
                    <a:cubicBezTo>
                      <a:pt x="33074" y="23077"/>
                      <a:pt x="32914" y="23031"/>
                      <a:pt x="32754" y="22986"/>
                    </a:cubicBezTo>
                    <a:cubicBezTo>
                      <a:pt x="32732" y="22940"/>
                      <a:pt x="32686" y="22894"/>
                      <a:pt x="32663" y="22894"/>
                    </a:cubicBezTo>
                    <a:cubicBezTo>
                      <a:pt x="32298" y="22735"/>
                      <a:pt x="31956" y="22620"/>
                      <a:pt x="31636" y="22552"/>
                    </a:cubicBezTo>
                    <a:cubicBezTo>
                      <a:pt x="31431" y="22529"/>
                      <a:pt x="31225" y="22506"/>
                      <a:pt x="30997" y="22506"/>
                    </a:cubicBezTo>
                    <a:cubicBezTo>
                      <a:pt x="30860" y="22506"/>
                      <a:pt x="30700" y="22529"/>
                      <a:pt x="30563" y="22529"/>
                    </a:cubicBezTo>
                    <a:cubicBezTo>
                      <a:pt x="30426" y="22552"/>
                      <a:pt x="30289" y="22575"/>
                      <a:pt x="30152" y="22575"/>
                    </a:cubicBezTo>
                    <a:lnTo>
                      <a:pt x="29993" y="22598"/>
                    </a:lnTo>
                    <a:lnTo>
                      <a:pt x="29741" y="22643"/>
                    </a:lnTo>
                    <a:lnTo>
                      <a:pt x="29513" y="22666"/>
                    </a:lnTo>
                    <a:cubicBezTo>
                      <a:pt x="29353" y="22689"/>
                      <a:pt x="29216" y="22712"/>
                      <a:pt x="29057" y="22757"/>
                    </a:cubicBezTo>
                    <a:cubicBezTo>
                      <a:pt x="28965" y="22780"/>
                      <a:pt x="28851" y="22803"/>
                      <a:pt x="28760" y="22826"/>
                    </a:cubicBezTo>
                    <a:cubicBezTo>
                      <a:pt x="28691" y="22849"/>
                      <a:pt x="28623" y="22849"/>
                      <a:pt x="28577" y="22872"/>
                    </a:cubicBezTo>
                    <a:cubicBezTo>
                      <a:pt x="28167" y="22963"/>
                      <a:pt x="27756" y="23054"/>
                      <a:pt x="27368" y="23214"/>
                    </a:cubicBezTo>
                    <a:cubicBezTo>
                      <a:pt x="27139" y="23282"/>
                      <a:pt x="26934" y="23374"/>
                      <a:pt x="26706" y="23465"/>
                    </a:cubicBezTo>
                    <a:lnTo>
                      <a:pt x="26409" y="23579"/>
                    </a:lnTo>
                    <a:lnTo>
                      <a:pt x="26363" y="23602"/>
                    </a:lnTo>
                    <a:cubicBezTo>
                      <a:pt x="26318" y="23625"/>
                      <a:pt x="26249" y="23648"/>
                      <a:pt x="26181" y="23693"/>
                    </a:cubicBezTo>
                    <a:cubicBezTo>
                      <a:pt x="26226" y="23602"/>
                      <a:pt x="26249" y="23488"/>
                      <a:pt x="26249" y="23397"/>
                    </a:cubicBezTo>
                    <a:cubicBezTo>
                      <a:pt x="26272" y="23328"/>
                      <a:pt x="26272" y="23282"/>
                      <a:pt x="26295" y="23237"/>
                    </a:cubicBezTo>
                    <a:lnTo>
                      <a:pt x="26318" y="23123"/>
                    </a:lnTo>
                    <a:cubicBezTo>
                      <a:pt x="26340" y="23008"/>
                      <a:pt x="26340" y="22894"/>
                      <a:pt x="26363" y="22780"/>
                    </a:cubicBezTo>
                    <a:cubicBezTo>
                      <a:pt x="26386" y="22529"/>
                      <a:pt x="26386" y="22255"/>
                      <a:pt x="26318" y="21913"/>
                    </a:cubicBezTo>
                    <a:cubicBezTo>
                      <a:pt x="26272" y="21799"/>
                      <a:pt x="26249" y="21685"/>
                      <a:pt x="26226" y="21570"/>
                    </a:cubicBezTo>
                    <a:lnTo>
                      <a:pt x="26181" y="21456"/>
                    </a:lnTo>
                    <a:cubicBezTo>
                      <a:pt x="26135" y="21297"/>
                      <a:pt x="26089" y="21160"/>
                      <a:pt x="25998" y="21023"/>
                    </a:cubicBezTo>
                    <a:lnTo>
                      <a:pt x="25907" y="20863"/>
                    </a:lnTo>
                    <a:cubicBezTo>
                      <a:pt x="25816" y="20680"/>
                      <a:pt x="25724" y="20498"/>
                      <a:pt x="25564" y="20338"/>
                    </a:cubicBezTo>
                    <a:cubicBezTo>
                      <a:pt x="25496" y="20247"/>
                      <a:pt x="25405" y="20178"/>
                      <a:pt x="25313" y="20110"/>
                    </a:cubicBezTo>
                    <a:lnTo>
                      <a:pt x="25291" y="20087"/>
                    </a:lnTo>
                    <a:cubicBezTo>
                      <a:pt x="25199" y="20018"/>
                      <a:pt x="25085" y="19950"/>
                      <a:pt x="24948" y="19859"/>
                    </a:cubicBezTo>
                    <a:cubicBezTo>
                      <a:pt x="24788" y="19767"/>
                      <a:pt x="24629" y="19699"/>
                      <a:pt x="24446" y="19630"/>
                    </a:cubicBezTo>
                    <a:cubicBezTo>
                      <a:pt x="24400" y="19608"/>
                      <a:pt x="24332" y="19585"/>
                      <a:pt x="24263" y="19585"/>
                    </a:cubicBezTo>
                    <a:cubicBezTo>
                      <a:pt x="24309" y="19471"/>
                      <a:pt x="24355" y="19379"/>
                      <a:pt x="24400" y="19288"/>
                    </a:cubicBezTo>
                    <a:cubicBezTo>
                      <a:pt x="24446" y="19242"/>
                      <a:pt x="24492" y="19197"/>
                      <a:pt x="24537" y="19151"/>
                    </a:cubicBezTo>
                    <a:cubicBezTo>
                      <a:pt x="24583" y="19083"/>
                      <a:pt x="24629" y="19037"/>
                      <a:pt x="24674" y="18968"/>
                    </a:cubicBezTo>
                    <a:cubicBezTo>
                      <a:pt x="24766" y="18831"/>
                      <a:pt x="24880" y="18695"/>
                      <a:pt x="24971" y="18558"/>
                    </a:cubicBezTo>
                    <a:cubicBezTo>
                      <a:pt x="25154" y="18284"/>
                      <a:pt x="25313" y="18033"/>
                      <a:pt x="25473" y="17759"/>
                    </a:cubicBezTo>
                    <a:cubicBezTo>
                      <a:pt x="25587" y="17530"/>
                      <a:pt x="25724" y="17257"/>
                      <a:pt x="25861" y="16960"/>
                    </a:cubicBezTo>
                    <a:lnTo>
                      <a:pt x="25975" y="16709"/>
                    </a:lnTo>
                    <a:cubicBezTo>
                      <a:pt x="26067" y="16503"/>
                      <a:pt x="26158" y="16298"/>
                      <a:pt x="26226" y="16092"/>
                    </a:cubicBezTo>
                    <a:cubicBezTo>
                      <a:pt x="26340" y="15796"/>
                      <a:pt x="26432" y="15499"/>
                      <a:pt x="26500" y="15248"/>
                    </a:cubicBezTo>
                    <a:cubicBezTo>
                      <a:pt x="26569" y="15042"/>
                      <a:pt x="26592" y="14814"/>
                      <a:pt x="26637" y="14609"/>
                    </a:cubicBezTo>
                    <a:cubicBezTo>
                      <a:pt x="26660" y="14540"/>
                      <a:pt x="26683" y="14449"/>
                      <a:pt x="26683" y="14358"/>
                    </a:cubicBezTo>
                    <a:cubicBezTo>
                      <a:pt x="26729" y="14175"/>
                      <a:pt x="26751" y="13970"/>
                      <a:pt x="26774" y="13787"/>
                    </a:cubicBezTo>
                    <a:cubicBezTo>
                      <a:pt x="26797" y="13673"/>
                      <a:pt x="26820" y="13559"/>
                      <a:pt x="26843" y="13445"/>
                    </a:cubicBezTo>
                    <a:cubicBezTo>
                      <a:pt x="26888" y="13079"/>
                      <a:pt x="26934" y="12737"/>
                      <a:pt x="26957" y="12418"/>
                    </a:cubicBezTo>
                    <a:lnTo>
                      <a:pt x="26957" y="12349"/>
                    </a:lnTo>
                    <a:cubicBezTo>
                      <a:pt x="26980" y="12075"/>
                      <a:pt x="27002" y="11778"/>
                      <a:pt x="27002" y="11482"/>
                    </a:cubicBezTo>
                    <a:cubicBezTo>
                      <a:pt x="27002" y="11139"/>
                      <a:pt x="27002" y="10820"/>
                      <a:pt x="27002" y="10477"/>
                    </a:cubicBezTo>
                    <a:lnTo>
                      <a:pt x="27002" y="10363"/>
                    </a:lnTo>
                    <a:cubicBezTo>
                      <a:pt x="27002" y="10226"/>
                      <a:pt x="27002" y="10112"/>
                      <a:pt x="27002" y="9975"/>
                    </a:cubicBezTo>
                    <a:cubicBezTo>
                      <a:pt x="26980" y="9815"/>
                      <a:pt x="26980" y="9656"/>
                      <a:pt x="26957" y="9473"/>
                    </a:cubicBezTo>
                    <a:cubicBezTo>
                      <a:pt x="26934" y="9268"/>
                      <a:pt x="26888" y="9039"/>
                      <a:pt x="26865" y="8834"/>
                    </a:cubicBezTo>
                    <a:cubicBezTo>
                      <a:pt x="26843" y="8720"/>
                      <a:pt x="26820" y="8629"/>
                      <a:pt x="26820" y="8514"/>
                    </a:cubicBezTo>
                    <a:cubicBezTo>
                      <a:pt x="26729" y="7875"/>
                      <a:pt x="26569" y="7259"/>
                      <a:pt x="26409" y="6688"/>
                    </a:cubicBezTo>
                    <a:cubicBezTo>
                      <a:pt x="26340" y="6369"/>
                      <a:pt x="26226" y="6072"/>
                      <a:pt x="26135" y="5775"/>
                    </a:cubicBezTo>
                    <a:cubicBezTo>
                      <a:pt x="26021" y="5479"/>
                      <a:pt x="25907" y="5159"/>
                      <a:pt x="25793" y="4862"/>
                    </a:cubicBezTo>
                    <a:cubicBezTo>
                      <a:pt x="25679" y="4611"/>
                      <a:pt x="25542" y="4337"/>
                      <a:pt x="25405" y="4086"/>
                    </a:cubicBezTo>
                    <a:lnTo>
                      <a:pt x="25382" y="4041"/>
                    </a:lnTo>
                    <a:cubicBezTo>
                      <a:pt x="25222" y="3744"/>
                      <a:pt x="25039" y="3493"/>
                      <a:pt x="24857" y="3242"/>
                    </a:cubicBezTo>
                    <a:cubicBezTo>
                      <a:pt x="24766" y="3128"/>
                      <a:pt x="24674" y="3036"/>
                      <a:pt x="24583" y="2922"/>
                    </a:cubicBezTo>
                    <a:lnTo>
                      <a:pt x="24560" y="2899"/>
                    </a:lnTo>
                    <a:cubicBezTo>
                      <a:pt x="24492" y="2831"/>
                      <a:pt x="24446" y="2762"/>
                      <a:pt x="24378" y="2694"/>
                    </a:cubicBezTo>
                    <a:lnTo>
                      <a:pt x="24263" y="2557"/>
                    </a:lnTo>
                    <a:cubicBezTo>
                      <a:pt x="24035" y="2306"/>
                      <a:pt x="23784" y="2078"/>
                      <a:pt x="23579" y="1918"/>
                    </a:cubicBezTo>
                    <a:cubicBezTo>
                      <a:pt x="23442" y="1781"/>
                      <a:pt x="23305" y="1667"/>
                      <a:pt x="23168" y="1576"/>
                    </a:cubicBezTo>
                    <a:cubicBezTo>
                      <a:pt x="23031" y="1484"/>
                      <a:pt x="22917" y="1393"/>
                      <a:pt x="22780" y="1302"/>
                    </a:cubicBezTo>
                    <a:cubicBezTo>
                      <a:pt x="22688" y="1256"/>
                      <a:pt x="22597" y="1188"/>
                      <a:pt x="22506" y="1119"/>
                    </a:cubicBezTo>
                    <a:lnTo>
                      <a:pt x="22392" y="1051"/>
                    </a:lnTo>
                    <a:cubicBezTo>
                      <a:pt x="22278" y="959"/>
                      <a:pt x="22163" y="891"/>
                      <a:pt x="22004" y="822"/>
                    </a:cubicBezTo>
                    <a:lnTo>
                      <a:pt x="21912" y="754"/>
                    </a:lnTo>
                    <a:lnTo>
                      <a:pt x="21616" y="617"/>
                    </a:lnTo>
                    <a:cubicBezTo>
                      <a:pt x="21456" y="526"/>
                      <a:pt x="21296" y="457"/>
                      <a:pt x="21159" y="411"/>
                    </a:cubicBezTo>
                    <a:lnTo>
                      <a:pt x="20954" y="343"/>
                    </a:lnTo>
                    <a:cubicBezTo>
                      <a:pt x="20725" y="275"/>
                      <a:pt x="20520" y="206"/>
                      <a:pt x="20292" y="160"/>
                    </a:cubicBezTo>
                    <a:cubicBezTo>
                      <a:pt x="20200" y="160"/>
                      <a:pt x="20109" y="138"/>
                      <a:pt x="20018" y="138"/>
                    </a:cubicBezTo>
                    <a:lnTo>
                      <a:pt x="19835" y="92"/>
                    </a:lnTo>
                    <a:cubicBezTo>
                      <a:pt x="19675" y="69"/>
                      <a:pt x="19493" y="46"/>
                      <a:pt x="19333" y="23"/>
                    </a:cubicBezTo>
                    <a:cubicBezTo>
                      <a:pt x="19128" y="23"/>
                      <a:pt x="18922" y="1"/>
                      <a:pt x="18717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8620482" y="2906919"/>
                <a:ext cx="101200" cy="39609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4654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115" y="69"/>
                    </a:cubicBezTo>
                    <a:cubicBezTo>
                      <a:pt x="0" y="160"/>
                      <a:pt x="23" y="320"/>
                      <a:pt x="115" y="434"/>
                    </a:cubicBezTo>
                    <a:cubicBezTo>
                      <a:pt x="206" y="525"/>
                      <a:pt x="297" y="639"/>
                      <a:pt x="388" y="754"/>
                    </a:cubicBezTo>
                    <a:cubicBezTo>
                      <a:pt x="662" y="1142"/>
                      <a:pt x="936" y="1552"/>
                      <a:pt x="1119" y="1986"/>
                    </a:cubicBezTo>
                    <a:cubicBezTo>
                      <a:pt x="1119" y="1963"/>
                      <a:pt x="1096" y="1940"/>
                      <a:pt x="1096" y="1918"/>
                    </a:cubicBezTo>
                    <a:lnTo>
                      <a:pt x="1096" y="1918"/>
                    </a:lnTo>
                    <a:cubicBezTo>
                      <a:pt x="1187" y="2123"/>
                      <a:pt x="1279" y="2351"/>
                      <a:pt x="1347" y="2557"/>
                    </a:cubicBezTo>
                    <a:cubicBezTo>
                      <a:pt x="1416" y="2808"/>
                      <a:pt x="1484" y="3059"/>
                      <a:pt x="1553" y="3333"/>
                    </a:cubicBezTo>
                    <a:cubicBezTo>
                      <a:pt x="1667" y="3812"/>
                      <a:pt x="1758" y="4292"/>
                      <a:pt x="1826" y="4794"/>
                    </a:cubicBezTo>
                    <a:lnTo>
                      <a:pt x="1804" y="4611"/>
                    </a:lnTo>
                    <a:lnTo>
                      <a:pt x="1804" y="4611"/>
                    </a:lnTo>
                    <a:cubicBezTo>
                      <a:pt x="1826" y="4748"/>
                      <a:pt x="1849" y="4885"/>
                      <a:pt x="1872" y="5022"/>
                    </a:cubicBezTo>
                    <a:cubicBezTo>
                      <a:pt x="1918" y="5433"/>
                      <a:pt x="1941" y="5844"/>
                      <a:pt x="1963" y="6254"/>
                    </a:cubicBezTo>
                    <a:cubicBezTo>
                      <a:pt x="1986" y="6711"/>
                      <a:pt x="1986" y="7167"/>
                      <a:pt x="2009" y="7624"/>
                    </a:cubicBezTo>
                    <a:cubicBezTo>
                      <a:pt x="2032" y="8080"/>
                      <a:pt x="2032" y="8537"/>
                      <a:pt x="2032" y="8971"/>
                    </a:cubicBezTo>
                    <a:cubicBezTo>
                      <a:pt x="2032" y="9382"/>
                      <a:pt x="2009" y="9792"/>
                      <a:pt x="1963" y="10180"/>
                    </a:cubicBezTo>
                    <a:cubicBezTo>
                      <a:pt x="1872" y="10728"/>
                      <a:pt x="1758" y="11253"/>
                      <a:pt x="1621" y="11778"/>
                    </a:cubicBezTo>
                    <a:cubicBezTo>
                      <a:pt x="1438" y="12372"/>
                      <a:pt x="1233" y="12942"/>
                      <a:pt x="1028" y="13513"/>
                    </a:cubicBezTo>
                    <a:cubicBezTo>
                      <a:pt x="891" y="13901"/>
                      <a:pt x="1096" y="14335"/>
                      <a:pt x="1438" y="14540"/>
                    </a:cubicBezTo>
                    <a:cubicBezTo>
                      <a:pt x="1579" y="14618"/>
                      <a:pt x="1740" y="14653"/>
                      <a:pt x="1902" y="14653"/>
                    </a:cubicBezTo>
                    <a:cubicBezTo>
                      <a:pt x="1976" y="14653"/>
                      <a:pt x="2051" y="14646"/>
                      <a:pt x="2123" y="14631"/>
                    </a:cubicBezTo>
                    <a:cubicBezTo>
                      <a:pt x="2329" y="14563"/>
                      <a:pt x="2580" y="14403"/>
                      <a:pt x="2671" y="14220"/>
                    </a:cubicBezTo>
                    <a:cubicBezTo>
                      <a:pt x="2762" y="14015"/>
                      <a:pt x="2831" y="13832"/>
                      <a:pt x="2899" y="13627"/>
                    </a:cubicBezTo>
                    <a:cubicBezTo>
                      <a:pt x="2922" y="13490"/>
                      <a:pt x="2968" y="13353"/>
                      <a:pt x="2991" y="13239"/>
                    </a:cubicBezTo>
                    <a:cubicBezTo>
                      <a:pt x="3059" y="12965"/>
                      <a:pt x="3150" y="12691"/>
                      <a:pt x="3219" y="12440"/>
                    </a:cubicBezTo>
                    <a:cubicBezTo>
                      <a:pt x="3356" y="11915"/>
                      <a:pt x="3493" y="11413"/>
                      <a:pt x="3584" y="10888"/>
                    </a:cubicBezTo>
                    <a:cubicBezTo>
                      <a:pt x="3675" y="10317"/>
                      <a:pt x="3744" y="9724"/>
                      <a:pt x="3744" y="9130"/>
                    </a:cubicBezTo>
                    <a:cubicBezTo>
                      <a:pt x="3744" y="8605"/>
                      <a:pt x="3698" y="8058"/>
                      <a:pt x="3630" y="7533"/>
                    </a:cubicBezTo>
                    <a:cubicBezTo>
                      <a:pt x="3493" y="6414"/>
                      <a:pt x="3356" y="5273"/>
                      <a:pt x="2991" y="4200"/>
                    </a:cubicBezTo>
                    <a:cubicBezTo>
                      <a:pt x="2808" y="3652"/>
                      <a:pt x="2602" y="3127"/>
                      <a:pt x="2329" y="2625"/>
                    </a:cubicBezTo>
                    <a:cubicBezTo>
                      <a:pt x="2214" y="2397"/>
                      <a:pt x="2100" y="2169"/>
                      <a:pt x="1963" y="1940"/>
                    </a:cubicBezTo>
                    <a:cubicBezTo>
                      <a:pt x="1804" y="1712"/>
                      <a:pt x="1644" y="1461"/>
                      <a:pt x="1484" y="1256"/>
                    </a:cubicBezTo>
                    <a:cubicBezTo>
                      <a:pt x="1324" y="1050"/>
                      <a:pt x="1164" y="868"/>
                      <a:pt x="1005" y="685"/>
                    </a:cubicBezTo>
                    <a:cubicBezTo>
                      <a:pt x="822" y="457"/>
                      <a:pt x="662" y="274"/>
                      <a:pt x="480" y="69"/>
                    </a:cubicBezTo>
                    <a:cubicBezTo>
                      <a:pt x="434" y="23"/>
                      <a:pt x="366" y="0"/>
                      <a:pt x="297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461924" y="2893350"/>
                <a:ext cx="173397" cy="214726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7944" extrusionOk="0">
                    <a:moveTo>
                      <a:pt x="274" y="0"/>
                    </a:moveTo>
                    <a:cubicBezTo>
                      <a:pt x="160" y="0"/>
                      <a:pt x="69" y="91"/>
                      <a:pt x="23" y="206"/>
                    </a:cubicBezTo>
                    <a:cubicBezTo>
                      <a:pt x="0" y="343"/>
                      <a:pt x="92" y="457"/>
                      <a:pt x="206" y="525"/>
                    </a:cubicBezTo>
                    <a:cubicBezTo>
                      <a:pt x="297" y="548"/>
                      <a:pt x="411" y="594"/>
                      <a:pt x="502" y="639"/>
                    </a:cubicBezTo>
                    <a:cubicBezTo>
                      <a:pt x="617" y="685"/>
                      <a:pt x="731" y="731"/>
                      <a:pt x="845" y="799"/>
                    </a:cubicBezTo>
                    <a:cubicBezTo>
                      <a:pt x="982" y="890"/>
                      <a:pt x="1096" y="982"/>
                      <a:pt x="1210" y="1073"/>
                    </a:cubicBezTo>
                    <a:cubicBezTo>
                      <a:pt x="1461" y="1233"/>
                      <a:pt x="1689" y="1415"/>
                      <a:pt x="1940" y="1598"/>
                    </a:cubicBezTo>
                    <a:cubicBezTo>
                      <a:pt x="2169" y="1781"/>
                      <a:pt x="2397" y="1986"/>
                      <a:pt x="2580" y="2237"/>
                    </a:cubicBezTo>
                    <a:cubicBezTo>
                      <a:pt x="2899" y="2648"/>
                      <a:pt x="3173" y="3104"/>
                      <a:pt x="3424" y="3584"/>
                    </a:cubicBezTo>
                    <a:cubicBezTo>
                      <a:pt x="3652" y="3995"/>
                      <a:pt x="3881" y="4428"/>
                      <a:pt x="4063" y="4862"/>
                    </a:cubicBezTo>
                    <a:cubicBezTo>
                      <a:pt x="4223" y="5273"/>
                      <a:pt x="4383" y="5684"/>
                      <a:pt x="4497" y="6095"/>
                    </a:cubicBezTo>
                    <a:cubicBezTo>
                      <a:pt x="4543" y="6300"/>
                      <a:pt x="4588" y="6483"/>
                      <a:pt x="4634" y="6688"/>
                    </a:cubicBezTo>
                    <a:cubicBezTo>
                      <a:pt x="4679" y="6893"/>
                      <a:pt x="4679" y="7122"/>
                      <a:pt x="4748" y="7350"/>
                    </a:cubicBezTo>
                    <a:cubicBezTo>
                      <a:pt x="4794" y="7487"/>
                      <a:pt x="4862" y="7601"/>
                      <a:pt x="4976" y="7715"/>
                    </a:cubicBezTo>
                    <a:cubicBezTo>
                      <a:pt x="5113" y="7852"/>
                      <a:pt x="5341" y="7943"/>
                      <a:pt x="5547" y="7943"/>
                    </a:cubicBezTo>
                    <a:cubicBezTo>
                      <a:pt x="5775" y="7943"/>
                      <a:pt x="5981" y="7852"/>
                      <a:pt x="6140" y="7715"/>
                    </a:cubicBezTo>
                    <a:cubicBezTo>
                      <a:pt x="6300" y="7555"/>
                      <a:pt x="6369" y="7350"/>
                      <a:pt x="6391" y="7122"/>
                    </a:cubicBezTo>
                    <a:cubicBezTo>
                      <a:pt x="6414" y="6802"/>
                      <a:pt x="6346" y="6483"/>
                      <a:pt x="6254" y="6186"/>
                    </a:cubicBezTo>
                    <a:cubicBezTo>
                      <a:pt x="6209" y="5980"/>
                      <a:pt x="6140" y="5775"/>
                      <a:pt x="6095" y="5570"/>
                    </a:cubicBezTo>
                    <a:cubicBezTo>
                      <a:pt x="5981" y="5273"/>
                      <a:pt x="5866" y="4976"/>
                      <a:pt x="5729" y="4702"/>
                    </a:cubicBezTo>
                    <a:cubicBezTo>
                      <a:pt x="5615" y="4451"/>
                      <a:pt x="5501" y="4223"/>
                      <a:pt x="5364" y="3995"/>
                    </a:cubicBezTo>
                    <a:cubicBezTo>
                      <a:pt x="5090" y="3515"/>
                      <a:pt x="4771" y="3082"/>
                      <a:pt x="4428" y="2671"/>
                    </a:cubicBezTo>
                    <a:cubicBezTo>
                      <a:pt x="4018" y="2237"/>
                      <a:pt x="3630" y="1826"/>
                      <a:pt x="3150" y="1461"/>
                    </a:cubicBezTo>
                    <a:cubicBezTo>
                      <a:pt x="2945" y="1301"/>
                      <a:pt x="2717" y="1164"/>
                      <a:pt x="2488" y="1027"/>
                    </a:cubicBezTo>
                    <a:cubicBezTo>
                      <a:pt x="2260" y="890"/>
                      <a:pt x="2009" y="776"/>
                      <a:pt x="1758" y="662"/>
                    </a:cubicBezTo>
                    <a:cubicBezTo>
                      <a:pt x="1530" y="548"/>
                      <a:pt x="1324" y="434"/>
                      <a:pt x="1096" y="320"/>
                    </a:cubicBezTo>
                    <a:cubicBezTo>
                      <a:pt x="845" y="206"/>
                      <a:pt x="594" y="137"/>
                      <a:pt x="343" y="23"/>
                    </a:cubicBezTo>
                    <a:cubicBezTo>
                      <a:pt x="320" y="23"/>
                      <a:pt x="297" y="0"/>
                      <a:pt x="274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912920" y="3520797"/>
                <a:ext cx="98119" cy="38501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4244" extrusionOk="0">
                    <a:moveTo>
                      <a:pt x="663" y="0"/>
                    </a:moveTo>
                    <a:cubicBezTo>
                      <a:pt x="571" y="0"/>
                      <a:pt x="503" y="23"/>
                      <a:pt x="434" y="92"/>
                    </a:cubicBezTo>
                    <a:cubicBezTo>
                      <a:pt x="320" y="206"/>
                      <a:pt x="320" y="389"/>
                      <a:pt x="434" y="525"/>
                    </a:cubicBezTo>
                    <a:cubicBezTo>
                      <a:pt x="526" y="617"/>
                      <a:pt x="617" y="731"/>
                      <a:pt x="708" y="822"/>
                    </a:cubicBezTo>
                    <a:cubicBezTo>
                      <a:pt x="959" y="1165"/>
                      <a:pt x="1142" y="1530"/>
                      <a:pt x="1302" y="1918"/>
                    </a:cubicBezTo>
                    <a:cubicBezTo>
                      <a:pt x="1461" y="2306"/>
                      <a:pt x="1576" y="2717"/>
                      <a:pt x="1690" y="3128"/>
                    </a:cubicBezTo>
                    <a:cubicBezTo>
                      <a:pt x="1804" y="3584"/>
                      <a:pt x="1895" y="4041"/>
                      <a:pt x="1964" y="4497"/>
                    </a:cubicBezTo>
                    <a:cubicBezTo>
                      <a:pt x="1964" y="4559"/>
                      <a:pt x="1974" y="4620"/>
                      <a:pt x="1988" y="4689"/>
                    </a:cubicBezTo>
                    <a:lnTo>
                      <a:pt x="1988" y="4689"/>
                    </a:lnTo>
                    <a:cubicBezTo>
                      <a:pt x="1986" y="4670"/>
                      <a:pt x="1986" y="4652"/>
                      <a:pt x="1986" y="4634"/>
                    </a:cubicBezTo>
                    <a:lnTo>
                      <a:pt x="1986" y="4634"/>
                    </a:lnTo>
                    <a:cubicBezTo>
                      <a:pt x="1991" y="4670"/>
                      <a:pt x="1995" y="4705"/>
                      <a:pt x="1998" y="4741"/>
                    </a:cubicBezTo>
                    <a:lnTo>
                      <a:pt x="1998" y="4741"/>
                    </a:lnTo>
                    <a:cubicBezTo>
                      <a:pt x="1995" y="4723"/>
                      <a:pt x="1991" y="4706"/>
                      <a:pt x="1988" y="4689"/>
                    </a:cubicBezTo>
                    <a:lnTo>
                      <a:pt x="1988" y="4689"/>
                    </a:lnTo>
                    <a:cubicBezTo>
                      <a:pt x="1989" y="4712"/>
                      <a:pt x="1993" y="4738"/>
                      <a:pt x="2001" y="4768"/>
                    </a:cubicBezTo>
                    <a:lnTo>
                      <a:pt x="2001" y="4768"/>
                    </a:lnTo>
                    <a:cubicBezTo>
                      <a:pt x="2000" y="4759"/>
                      <a:pt x="1999" y="4750"/>
                      <a:pt x="1998" y="4741"/>
                    </a:cubicBezTo>
                    <a:lnTo>
                      <a:pt x="1998" y="4741"/>
                    </a:lnTo>
                    <a:cubicBezTo>
                      <a:pt x="2002" y="4758"/>
                      <a:pt x="2006" y="4776"/>
                      <a:pt x="2009" y="4794"/>
                    </a:cubicBezTo>
                    <a:cubicBezTo>
                      <a:pt x="2006" y="4785"/>
                      <a:pt x="2004" y="4776"/>
                      <a:pt x="2001" y="4768"/>
                    </a:cubicBezTo>
                    <a:lnTo>
                      <a:pt x="2001" y="4768"/>
                    </a:lnTo>
                    <a:cubicBezTo>
                      <a:pt x="2038" y="5111"/>
                      <a:pt x="2060" y="5455"/>
                      <a:pt x="2101" y="5798"/>
                    </a:cubicBezTo>
                    <a:cubicBezTo>
                      <a:pt x="2123" y="6186"/>
                      <a:pt x="2123" y="6574"/>
                      <a:pt x="2101" y="6962"/>
                    </a:cubicBezTo>
                    <a:cubicBezTo>
                      <a:pt x="2101" y="7327"/>
                      <a:pt x="2101" y="7738"/>
                      <a:pt x="2078" y="8103"/>
                    </a:cubicBezTo>
                    <a:cubicBezTo>
                      <a:pt x="2055" y="8195"/>
                      <a:pt x="2055" y="8286"/>
                      <a:pt x="2055" y="8377"/>
                    </a:cubicBezTo>
                    <a:cubicBezTo>
                      <a:pt x="2055" y="8377"/>
                      <a:pt x="2055" y="8377"/>
                      <a:pt x="2055" y="8400"/>
                    </a:cubicBezTo>
                    <a:cubicBezTo>
                      <a:pt x="2053" y="8402"/>
                      <a:pt x="2052" y="8404"/>
                      <a:pt x="2050" y="8405"/>
                    </a:cubicBezTo>
                    <a:lnTo>
                      <a:pt x="2050" y="8405"/>
                    </a:lnTo>
                    <a:cubicBezTo>
                      <a:pt x="2052" y="8396"/>
                      <a:pt x="2053" y="8387"/>
                      <a:pt x="2055" y="8377"/>
                    </a:cubicBezTo>
                    <a:lnTo>
                      <a:pt x="2055" y="8377"/>
                    </a:lnTo>
                    <a:cubicBezTo>
                      <a:pt x="2033" y="8422"/>
                      <a:pt x="2032" y="8466"/>
                      <a:pt x="2032" y="8510"/>
                    </a:cubicBezTo>
                    <a:lnTo>
                      <a:pt x="2032" y="8510"/>
                    </a:lnTo>
                    <a:cubicBezTo>
                      <a:pt x="2032" y="8469"/>
                      <a:pt x="2033" y="8429"/>
                      <a:pt x="2050" y="8405"/>
                    </a:cubicBezTo>
                    <a:lnTo>
                      <a:pt x="2050" y="8405"/>
                    </a:lnTo>
                    <a:cubicBezTo>
                      <a:pt x="1912" y="9241"/>
                      <a:pt x="1663" y="10075"/>
                      <a:pt x="1347" y="10865"/>
                    </a:cubicBezTo>
                    <a:cubicBezTo>
                      <a:pt x="1210" y="11162"/>
                      <a:pt x="1073" y="11459"/>
                      <a:pt x="914" y="11755"/>
                    </a:cubicBezTo>
                    <a:cubicBezTo>
                      <a:pt x="731" y="12075"/>
                      <a:pt x="526" y="12372"/>
                      <a:pt x="320" y="12646"/>
                    </a:cubicBezTo>
                    <a:cubicBezTo>
                      <a:pt x="252" y="12737"/>
                      <a:pt x="183" y="12828"/>
                      <a:pt x="115" y="12920"/>
                    </a:cubicBezTo>
                    <a:cubicBezTo>
                      <a:pt x="46" y="13057"/>
                      <a:pt x="1" y="13193"/>
                      <a:pt x="1" y="13353"/>
                    </a:cubicBezTo>
                    <a:cubicBezTo>
                      <a:pt x="1" y="13604"/>
                      <a:pt x="92" y="13833"/>
                      <a:pt x="252" y="13992"/>
                    </a:cubicBezTo>
                    <a:cubicBezTo>
                      <a:pt x="411" y="14152"/>
                      <a:pt x="640" y="14243"/>
                      <a:pt x="891" y="14243"/>
                    </a:cubicBezTo>
                    <a:cubicBezTo>
                      <a:pt x="1096" y="14243"/>
                      <a:pt x="1370" y="14152"/>
                      <a:pt x="1507" y="13992"/>
                    </a:cubicBezTo>
                    <a:cubicBezTo>
                      <a:pt x="2306" y="13057"/>
                      <a:pt x="2831" y="11892"/>
                      <a:pt x="3196" y="10728"/>
                    </a:cubicBezTo>
                    <a:cubicBezTo>
                      <a:pt x="3287" y="10454"/>
                      <a:pt x="3379" y="10181"/>
                      <a:pt x="3424" y="9884"/>
                    </a:cubicBezTo>
                    <a:cubicBezTo>
                      <a:pt x="3493" y="9541"/>
                      <a:pt x="3539" y="9199"/>
                      <a:pt x="3584" y="8857"/>
                    </a:cubicBezTo>
                    <a:cubicBezTo>
                      <a:pt x="3584" y="8743"/>
                      <a:pt x="3607" y="8651"/>
                      <a:pt x="3607" y="8560"/>
                    </a:cubicBezTo>
                    <a:cubicBezTo>
                      <a:pt x="3630" y="8491"/>
                      <a:pt x="3630" y="8423"/>
                      <a:pt x="3630" y="8355"/>
                    </a:cubicBezTo>
                    <a:cubicBezTo>
                      <a:pt x="3630" y="8218"/>
                      <a:pt x="3630" y="8081"/>
                      <a:pt x="3630" y="7967"/>
                    </a:cubicBezTo>
                    <a:cubicBezTo>
                      <a:pt x="3607" y="7670"/>
                      <a:pt x="3607" y="7373"/>
                      <a:pt x="3584" y="7099"/>
                    </a:cubicBezTo>
                    <a:cubicBezTo>
                      <a:pt x="3539" y="6483"/>
                      <a:pt x="3470" y="5867"/>
                      <a:pt x="3333" y="5273"/>
                    </a:cubicBezTo>
                    <a:cubicBezTo>
                      <a:pt x="3196" y="4702"/>
                      <a:pt x="3036" y="4132"/>
                      <a:pt x="2854" y="3584"/>
                    </a:cubicBezTo>
                    <a:cubicBezTo>
                      <a:pt x="2762" y="3287"/>
                      <a:pt x="2648" y="2991"/>
                      <a:pt x="2511" y="2717"/>
                    </a:cubicBezTo>
                    <a:cubicBezTo>
                      <a:pt x="2397" y="2443"/>
                      <a:pt x="2306" y="2192"/>
                      <a:pt x="2169" y="1941"/>
                    </a:cubicBezTo>
                    <a:cubicBezTo>
                      <a:pt x="2032" y="1690"/>
                      <a:pt x="1895" y="1438"/>
                      <a:pt x="1735" y="1210"/>
                    </a:cubicBezTo>
                    <a:cubicBezTo>
                      <a:pt x="1621" y="1005"/>
                      <a:pt x="1461" y="822"/>
                      <a:pt x="1324" y="640"/>
                    </a:cubicBezTo>
                    <a:cubicBezTo>
                      <a:pt x="1165" y="434"/>
                      <a:pt x="1028" y="274"/>
                      <a:pt x="868" y="92"/>
                    </a:cubicBezTo>
                    <a:cubicBezTo>
                      <a:pt x="822" y="23"/>
                      <a:pt x="731" y="0"/>
                      <a:pt x="663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8112102" y="3130268"/>
                <a:ext cx="38274" cy="11025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079" extrusionOk="0">
                    <a:moveTo>
                      <a:pt x="1027" y="0"/>
                    </a:moveTo>
                    <a:cubicBezTo>
                      <a:pt x="891" y="0"/>
                      <a:pt x="776" y="69"/>
                      <a:pt x="708" y="183"/>
                    </a:cubicBezTo>
                    <a:cubicBezTo>
                      <a:pt x="571" y="457"/>
                      <a:pt x="411" y="731"/>
                      <a:pt x="297" y="1050"/>
                    </a:cubicBezTo>
                    <a:cubicBezTo>
                      <a:pt x="183" y="1301"/>
                      <a:pt x="137" y="1598"/>
                      <a:pt x="92" y="1872"/>
                    </a:cubicBezTo>
                    <a:cubicBezTo>
                      <a:pt x="69" y="2168"/>
                      <a:pt x="46" y="2442"/>
                      <a:pt x="23" y="2739"/>
                    </a:cubicBezTo>
                    <a:cubicBezTo>
                      <a:pt x="0" y="2853"/>
                      <a:pt x="0" y="2990"/>
                      <a:pt x="0" y="3127"/>
                    </a:cubicBezTo>
                    <a:cubicBezTo>
                      <a:pt x="0" y="3218"/>
                      <a:pt x="23" y="3333"/>
                      <a:pt x="23" y="3424"/>
                    </a:cubicBezTo>
                    <a:cubicBezTo>
                      <a:pt x="69" y="3584"/>
                      <a:pt x="114" y="3743"/>
                      <a:pt x="206" y="3880"/>
                    </a:cubicBezTo>
                    <a:cubicBezTo>
                      <a:pt x="279" y="4012"/>
                      <a:pt x="409" y="4078"/>
                      <a:pt x="547" y="4078"/>
                    </a:cubicBezTo>
                    <a:cubicBezTo>
                      <a:pt x="624" y="4078"/>
                      <a:pt x="703" y="4058"/>
                      <a:pt x="776" y="4017"/>
                    </a:cubicBezTo>
                    <a:cubicBezTo>
                      <a:pt x="868" y="3972"/>
                      <a:pt x="936" y="3880"/>
                      <a:pt x="959" y="3789"/>
                    </a:cubicBezTo>
                    <a:cubicBezTo>
                      <a:pt x="982" y="3675"/>
                      <a:pt x="959" y="3561"/>
                      <a:pt x="913" y="3470"/>
                    </a:cubicBezTo>
                    <a:cubicBezTo>
                      <a:pt x="913" y="3447"/>
                      <a:pt x="891" y="3424"/>
                      <a:pt x="891" y="3401"/>
                    </a:cubicBezTo>
                    <a:cubicBezTo>
                      <a:pt x="868" y="3378"/>
                      <a:pt x="868" y="3333"/>
                      <a:pt x="868" y="3310"/>
                    </a:cubicBezTo>
                    <a:cubicBezTo>
                      <a:pt x="845" y="3036"/>
                      <a:pt x="845" y="2785"/>
                      <a:pt x="845" y="2534"/>
                    </a:cubicBezTo>
                    <a:cubicBezTo>
                      <a:pt x="845" y="2260"/>
                      <a:pt x="845" y="1986"/>
                      <a:pt x="868" y="1712"/>
                    </a:cubicBezTo>
                    <a:cubicBezTo>
                      <a:pt x="891" y="1507"/>
                      <a:pt x="936" y="1301"/>
                      <a:pt x="1027" y="1119"/>
                    </a:cubicBezTo>
                    <a:cubicBezTo>
                      <a:pt x="1119" y="913"/>
                      <a:pt x="1210" y="731"/>
                      <a:pt x="1324" y="525"/>
                    </a:cubicBezTo>
                    <a:cubicBezTo>
                      <a:pt x="1416" y="365"/>
                      <a:pt x="1370" y="160"/>
                      <a:pt x="1187" y="46"/>
                    </a:cubicBezTo>
                    <a:cubicBezTo>
                      <a:pt x="1142" y="23"/>
                      <a:pt x="1073" y="0"/>
                      <a:pt x="1027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167000" y="3163569"/>
                <a:ext cx="31490" cy="9011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3334" extrusionOk="0">
                    <a:moveTo>
                      <a:pt x="343" y="1"/>
                    </a:moveTo>
                    <a:cubicBezTo>
                      <a:pt x="206" y="1"/>
                      <a:pt x="92" y="138"/>
                      <a:pt x="92" y="275"/>
                    </a:cubicBezTo>
                    <a:cubicBezTo>
                      <a:pt x="46" y="731"/>
                      <a:pt x="1" y="1210"/>
                      <a:pt x="24" y="1690"/>
                    </a:cubicBezTo>
                    <a:cubicBezTo>
                      <a:pt x="46" y="1941"/>
                      <a:pt x="92" y="2192"/>
                      <a:pt x="138" y="2420"/>
                    </a:cubicBezTo>
                    <a:cubicBezTo>
                      <a:pt x="161" y="2534"/>
                      <a:pt x="206" y="2648"/>
                      <a:pt x="252" y="2740"/>
                    </a:cubicBezTo>
                    <a:cubicBezTo>
                      <a:pt x="320" y="2945"/>
                      <a:pt x="412" y="3105"/>
                      <a:pt x="571" y="3242"/>
                    </a:cubicBezTo>
                    <a:cubicBezTo>
                      <a:pt x="640" y="3310"/>
                      <a:pt x="708" y="3333"/>
                      <a:pt x="800" y="3333"/>
                    </a:cubicBezTo>
                    <a:cubicBezTo>
                      <a:pt x="891" y="3333"/>
                      <a:pt x="982" y="3310"/>
                      <a:pt x="1028" y="3242"/>
                    </a:cubicBezTo>
                    <a:cubicBezTo>
                      <a:pt x="1165" y="3128"/>
                      <a:pt x="1165" y="2899"/>
                      <a:pt x="1028" y="2785"/>
                    </a:cubicBezTo>
                    <a:cubicBezTo>
                      <a:pt x="1005" y="2763"/>
                      <a:pt x="1005" y="2740"/>
                      <a:pt x="982" y="2740"/>
                    </a:cubicBezTo>
                    <a:cubicBezTo>
                      <a:pt x="914" y="2648"/>
                      <a:pt x="868" y="2534"/>
                      <a:pt x="823" y="2443"/>
                    </a:cubicBezTo>
                    <a:cubicBezTo>
                      <a:pt x="731" y="2192"/>
                      <a:pt x="663" y="1918"/>
                      <a:pt x="617" y="1644"/>
                    </a:cubicBezTo>
                    <a:cubicBezTo>
                      <a:pt x="571" y="1188"/>
                      <a:pt x="594" y="731"/>
                      <a:pt x="617" y="275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8610616" y="3330776"/>
                <a:ext cx="62331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306" extrusionOk="0">
                    <a:moveTo>
                      <a:pt x="1141" y="0"/>
                    </a:moveTo>
                    <a:cubicBezTo>
                      <a:pt x="525" y="0"/>
                      <a:pt x="0" y="525"/>
                      <a:pt x="0" y="1164"/>
                    </a:cubicBezTo>
                    <a:cubicBezTo>
                      <a:pt x="0" y="1781"/>
                      <a:pt x="525" y="2306"/>
                      <a:pt x="1141" y="2306"/>
                    </a:cubicBezTo>
                    <a:cubicBezTo>
                      <a:pt x="1781" y="2306"/>
                      <a:pt x="2306" y="1781"/>
                      <a:pt x="2306" y="1164"/>
                    </a:cubicBezTo>
                    <a:cubicBezTo>
                      <a:pt x="2306" y="525"/>
                      <a:pt x="1781" y="0"/>
                      <a:pt x="1141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8885160" y="3932923"/>
                <a:ext cx="30868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0" y="252"/>
                      <a:pt x="0" y="571"/>
                    </a:cubicBezTo>
                    <a:cubicBezTo>
                      <a:pt x="0" y="868"/>
                      <a:pt x="252" y="1142"/>
                      <a:pt x="571" y="1142"/>
                    </a:cubicBezTo>
                    <a:cubicBezTo>
                      <a:pt x="868" y="1142"/>
                      <a:pt x="1142" y="868"/>
                      <a:pt x="1142" y="571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8053474" y="3079667"/>
                <a:ext cx="169694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328" extrusionOk="0">
                    <a:moveTo>
                      <a:pt x="3767" y="0"/>
                    </a:moveTo>
                    <a:cubicBezTo>
                      <a:pt x="3516" y="0"/>
                      <a:pt x="3265" y="23"/>
                      <a:pt x="3037" y="92"/>
                    </a:cubicBezTo>
                    <a:cubicBezTo>
                      <a:pt x="2580" y="206"/>
                      <a:pt x="2147" y="457"/>
                      <a:pt x="1781" y="754"/>
                    </a:cubicBezTo>
                    <a:cubicBezTo>
                      <a:pt x="1393" y="1073"/>
                      <a:pt x="1074" y="1461"/>
                      <a:pt x="823" y="1895"/>
                    </a:cubicBezTo>
                    <a:cubicBezTo>
                      <a:pt x="549" y="2351"/>
                      <a:pt x="343" y="2854"/>
                      <a:pt x="206" y="3356"/>
                    </a:cubicBezTo>
                    <a:cubicBezTo>
                      <a:pt x="69" y="3881"/>
                      <a:pt x="1" y="4429"/>
                      <a:pt x="1" y="4976"/>
                    </a:cubicBezTo>
                    <a:cubicBezTo>
                      <a:pt x="1" y="5524"/>
                      <a:pt x="69" y="6049"/>
                      <a:pt x="229" y="6574"/>
                    </a:cubicBezTo>
                    <a:cubicBezTo>
                      <a:pt x="298" y="6802"/>
                      <a:pt x="389" y="7031"/>
                      <a:pt x="503" y="7259"/>
                    </a:cubicBezTo>
                    <a:cubicBezTo>
                      <a:pt x="617" y="7282"/>
                      <a:pt x="731" y="7305"/>
                      <a:pt x="823" y="7327"/>
                    </a:cubicBezTo>
                    <a:cubicBezTo>
                      <a:pt x="823" y="7327"/>
                      <a:pt x="823" y="7305"/>
                      <a:pt x="845" y="7282"/>
                    </a:cubicBezTo>
                    <a:cubicBezTo>
                      <a:pt x="845" y="7282"/>
                      <a:pt x="868" y="7259"/>
                      <a:pt x="868" y="7259"/>
                    </a:cubicBezTo>
                    <a:cubicBezTo>
                      <a:pt x="800" y="7122"/>
                      <a:pt x="731" y="6985"/>
                      <a:pt x="686" y="6848"/>
                    </a:cubicBezTo>
                    <a:cubicBezTo>
                      <a:pt x="526" y="6460"/>
                      <a:pt x="412" y="6049"/>
                      <a:pt x="366" y="5638"/>
                    </a:cubicBezTo>
                    <a:cubicBezTo>
                      <a:pt x="366" y="5661"/>
                      <a:pt x="366" y="5661"/>
                      <a:pt x="366" y="5684"/>
                    </a:cubicBezTo>
                    <a:cubicBezTo>
                      <a:pt x="298" y="5182"/>
                      <a:pt x="298" y="4680"/>
                      <a:pt x="366" y="4177"/>
                    </a:cubicBezTo>
                    <a:cubicBezTo>
                      <a:pt x="457" y="3675"/>
                      <a:pt x="572" y="3196"/>
                      <a:pt x="777" y="2717"/>
                    </a:cubicBezTo>
                    <a:cubicBezTo>
                      <a:pt x="937" y="2329"/>
                      <a:pt x="1142" y="1941"/>
                      <a:pt x="1416" y="1598"/>
                    </a:cubicBezTo>
                    <a:cubicBezTo>
                      <a:pt x="1622" y="1347"/>
                      <a:pt x="1827" y="1119"/>
                      <a:pt x="2078" y="913"/>
                    </a:cubicBezTo>
                    <a:cubicBezTo>
                      <a:pt x="2296" y="761"/>
                      <a:pt x="2493" y="629"/>
                      <a:pt x="2730" y="538"/>
                    </a:cubicBezTo>
                    <a:lnTo>
                      <a:pt x="2730" y="538"/>
                    </a:lnTo>
                    <a:cubicBezTo>
                      <a:pt x="2725" y="541"/>
                      <a:pt x="2721" y="544"/>
                      <a:pt x="2717" y="548"/>
                    </a:cubicBezTo>
                    <a:cubicBezTo>
                      <a:pt x="2945" y="457"/>
                      <a:pt x="3151" y="388"/>
                      <a:pt x="3379" y="343"/>
                    </a:cubicBezTo>
                    <a:cubicBezTo>
                      <a:pt x="3505" y="331"/>
                      <a:pt x="3630" y="326"/>
                      <a:pt x="3753" y="326"/>
                    </a:cubicBezTo>
                    <a:cubicBezTo>
                      <a:pt x="3876" y="326"/>
                      <a:pt x="3995" y="331"/>
                      <a:pt x="4110" y="343"/>
                    </a:cubicBezTo>
                    <a:lnTo>
                      <a:pt x="4132" y="343"/>
                    </a:lnTo>
                    <a:cubicBezTo>
                      <a:pt x="4429" y="388"/>
                      <a:pt x="4703" y="480"/>
                      <a:pt x="4977" y="594"/>
                    </a:cubicBezTo>
                    <a:cubicBezTo>
                      <a:pt x="4977" y="594"/>
                      <a:pt x="4954" y="571"/>
                      <a:pt x="4954" y="571"/>
                    </a:cubicBezTo>
                    <a:lnTo>
                      <a:pt x="4954" y="571"/>
                    </a:lnTo>
                    <a:cubicBezTo>
                      <a:pt x="5000" y="594"/>
                      <a:pt x="5068" y="640"/>
                      <a:pt x="5137" y="662"/>
                    </a:cubicBezTo>
                    <a:cubicBezTo>
                      <a:pt x="5228" y="708"/>
                      <a:pt x="5319" y="776"/>
                      <a:pt x="5411" y="822"/>
                    </a:cubicBezTo>
                    <a:cubicBezTo>
                      <a:pt x="5570" y="959"/>
                      <a:pt x="5707" y="1096"/>
                      <a:pt x="5844" y="1256"/>
                    </a:cubicBezTo>
                    <a:cubicBezTo>
                      <a:pt x="5867" y="1301"/>
                      <a:pt x="5913" y="1347"/>
                      <a:pt x="5936" y="1393"/>
                    </a:cubicBezTo>
                    <a:cubicBezTo>
                      <a:pt x="5966" y="1454"/>
                      <a:pt x="6027" y="1484"/>
                      <a:pt x="6084" y="1484"/>
                    </a:cubicBezTo>
                    <a:cubicBezTo>
                      <a:pt x="6113" y="1484"/>
                      <a:pt x="6141" y="1476"/>
                      <a:pt x="6164" y="1461"/>
                    </a:cubicBezTo>
                    <a:cubicBezTo>
                      <a:pt x="6232" y="1416"/>
                      <a:pt x="6278" y="1301"/>
                      <a:pt x="6232" y="1233"/>
                    </a:cubicBezTo>
                    <a:cubicBezTo>
                      <a:pt x="6118" y="1073"/>
                      <a:pt x="5981" y="936"/>
                      <a:pt x="5844" y="799"/>
                    </a:cubicBezTo>
                    <a:cubicBezTo>
                      <a:pt x="5707" y="640"/>
                      <a:pt x="5525" y="503"/>
                      <a:pt x="5342" y="388"/>
                    </a:cubicBezTo>
                    <a:cubicBezTo>
                      <a:pt x="5205" y="343"/>
                      <a:pt x="5068" y="274"/>
                      <a:pt x="4931" y="229"/>
                    </a:cubicBezTo>
                    <a:cubicBezTo>
                      <a:pt x="4817" y="183"/>
                      <a:pt x="4657" y="137"/>
                      <a:pt x="4520" y="92"/>
                    </a:cubicBezTo>
                    <a:cubicBezTo>
                      <a:pt x="4269" y="23"/>
                      <a:pt x="4018" y="0"/>
                      <a:pt x="37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8092343" y="3307936"/>
                <a:ext cx="435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70" extrusionOk="0">
                    <a:moveTo>
                      <a:pt x="1" y="1"/>
                    </a:moveTo>
                    <a:lnTo>
                      <a:pt x="24" y="24"/>
                    </a:lnTo>
                    <a:cubicBezTo>
                      <a:pt x="47" y="24"/>
                      <a:pt x="47" y="46"/>
                      <a:pt x="69" y="46"/>
                    </a:cubicBezTo>
                    <a:cubicBezTo>
                      <a:pt x="92" y="46"/>
                      <a:pt x="138" y="69"/>
                      <a:pt x="161" y="69"/>
                    </a:cubicBezTo>
                    <a:cubicBezTo>
                      <a:pt x="115" y="46"/>
                      <a:pt x="47" y="24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8215140" y="3043880"/>
                <a:ext cx="124635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2831" extrusionOk="0">
                    <a:moveTo>
                      <a:pt x="4032" y="364"/>
                    </a:moveTo>
                    <a:cubicBezTo>
                      <a:pt x="4034" y="365"/>
                      <a:pt x="4037" y="366"/>
                      <a:pt x="4040" y="366"/>
                    </a:cubicBezTo>
                    <a:cubicBezTo>
                      <a:pt x="4037" y="365"/>
                      <a:pt x="4034" y="365"/>
                      <a:pt x="4032" y="364"/>
                    </a:cubicBezTo>
                    <a:close/>
                    <a:moveTo>
                      <a:pt x="3652" y="1"/>
                    </a:moveTo>
                    <a:cubicBezTo>
                      <a:pt x="3447" y="1"/>
                      <a:pt x="3264" y="23"/>
                      <a:pt x="3082" y="46"/>
                    </a:cubicBezTo>
                    <a:cubicBezTo>
                      <a:pt x="2602" y="115"/>
                      <a:pt x="2123" y="274"/>
                      <a:pt x="1689" y="503"/>
                    </a:cubicBezTo>
                    <a:cubicBezTo>
                      <a:pt x="1256" y="731"/>
                      <a:pt x="868" y="1051"/>
                      <a:pt x="548" y="1416"/>
                    </a:cubicBezTo>
                    <a:cubicBezTo>
                      <a:pt x="411" y="1598"/>
                      <a:pt x="297" y="1781"/>
                      <a:pt x="206" y="1986"/>
                    </a:cubicBezTo>
                    <a:cubicBezTo>
                      <a:pt x="160" y="2100"/>
                      <a:pt x="114" y="2192"/>
                      <a:pt x="91" y="2306"/>
                    </a:cubicBezTo>
                    <a:cubicBezTo>
                      <a:pt x="46" y="2420"/>
                      <a:pt x="23" y="2557"/>
                      <a:pt x="23" y="2671"/>
                    </a:cubicBezTo>
                    <a:cubicBezTo>
                      <a:pt x="0" y="2717"/>
                      <a:pt x="46" y="2762"/>
                      <a:pt x="69" y="2785"/>
                    </a:cubicBezTo>
                    <a:cubicBezTo>
                      <a:pt x="91" y="2831"/>
                      <a:pt x="137" y="2831"/>
                      <a:pt x="183" y="2831"/>
                    </a:cubicBezTo>
                    <a:cubicBezTo>
                      <a:pt x="228" y="2831"/>
                      <a:pt x="274" y="2831"/>
                      <a:pt x="297" y="2785"/>
                    </a:cubicBezTo>
                    <a:cubicBezTo>
                      <a:pt x="320" y="2762"/>
                      <a:pt x="343" y="2717"/>
                      <a:pt x="343" y="2671"/>
                    </a:cubicBezTo>
                    <a:cubicBezTo>
                      <a:pt x="365" y="2489"/>
                      <a:pt x="411" y="2329"/>
                      <a:pt x="480" y="2169"/>
                    </a:cubicBezTo>
                    <a:cubicBezTo>
                      <a:pt x="548" y="1986"/>
                      <a:pt x="662" y="1827"/>
                      <a:pt x="776" y="1667"/>
                    </a:cubicBezTo>
                    <a:cubicBezTo>
                      <a:pt x="936" y="1461"/>
                      <a:pt x="1119" y="1279"/>
                      <a:pt x="1324" y="1119"/>
                    </a:cubicBezTo>
                    <a:cubicBezTo>
                      <a:pt x="1575" y="936"/>
                      <a:pt x="1849" y="777"/>
                      <a:pt x="2146" y="640"/>
                    </a:cubicBezTo>
                    <a:lnTo>
                      <a:pt x="2146" y="662"/>
                    </a:lnTo>
                    <a:cubicBezTo>
                      <a:pt x="2146" y="640"/>
                      <a:pt x="2146" y="640"/>
                      <a:pt x="2169" y="640"/>
                    </a:cubicBezTo>
                    <a:cubicBezTo>
                      <a:pt x="2488" y="503"/>
                      <a:pt x="2831" y="411"/>
                      <a:pt x="3173" y="366"/>
                    </a:cubicBezTo>
                    <a:cubicBezTo>
                      <a:pt x="3321" y="343"/>
                      <a:pt x="3464" y="332"/>
                      <a:pt x="3607" y="332"/>
                    </a:cubicBezTo>
                    <a:cubicBezTo>
                      <a:pt x="3746" y="332"/>
                      <a:pt x="3886" y="342"/>
                      <a:pt x="4032" y="364"/>
                    </a:cubicBezTo>
                    <a:lnTo>
                      <a:pt x="4032" y="364"/>
                    </a:lnTo>
                    <a:cubicBezTo>
                      <a:pt x="4020" y="360"/>
                      <a:pt x="4016" y="349"/>
                      <a:pt x="4004" y="345"/>
                    </a:cubicBezTo>
                    <a:lnTo>
                      <a:pt x="4004" y="345"/>
                    </a:lnTo>
                    <a:cubicBezTo>
                      <a:pt x="4137" y="367"/>
                      <a:pt x="4249" y="390"/>
                      <a:pt x="4383" y="434"/>
                    </a:cubicBezTo>
                    <a:cubicBezTo>
                      <a:pt x="4394" y="438"/>
                      <a:pt x="4407" y="440"/>
                      <a:pt x="4419" y="440"/>
                    </a:cubicBezTo>
                    <a:cubicBezTo>
                      <a:pt x="4480" y="440"/>
                      <a:pt x="4546" y="396"/>
                      <a:pt x="4565" y="320"/>
                    </a:cubicBezTo>
                    <a:cubicBezTo>
                      <a:pt x="4611" y="229"/>
                      <a:pt x="4542" y="138"/>
                      <a:pt x="4474" y="115"/>
                    </a:cubicBezTo>
                    <a:cubicBezTo>
                      <a:pt x="4246" y="69"/>
                      <a:pt x="4040" y="23"/>
                      <a:pt x="3812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8315070" y="2829802"/>
                <a:ext cx="476944" cy="537546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9887" extrusionOk="0">
                    <a:moveTo>
                      <a:pt x="13559" y="1918"/>
                    </a:moveTo>
                    <a:cubicBezTo>
                      <a:pt x="13582" y="1918"/>
                      <a:pt x="13582" y="1940"/>
                      <a:pt x="13582" y="1940"/>
                    </a:cubicBezTo>
                    <a:cubicBezTo>
                      <a:pt x="13582" y="1940"/>
                      <a:pt x="13582" y="1918"/>
                      <a:pt x="13582" y="1918"/>
                    </a:cubicBezTo>
                    <a:close/>
                    <a:moveTo>
                      <a:pt x="388" y="6885"/>
                    </a:moveTo>
                    <a:cubicBezTo>
                      <a:pt x="388" y="6888"/>
                      <a:pt x="389" y="6891"/>
                      <a:pt x="389" y="6893"/>
                    </a:cubicBezTo>
                    <a:cubicBezTo>
                      <a:pt x="389" y="6890"/>
                      <a:pt x="388" y="6888"/>
                      <a:pt x="388" y="6885"/>
                    </a:cubicBezTo>
                    <a:close/>
                    <a:moveTo>
                      <a:pt x="8629" y="0"/>
                    </a:moveTo>
                    <a:cubicBezTo>
                      <a:pt x="8446" y="0"/>
                      <a:pt x="8264" y="23"/>
                      <a:pt x="8081" y="23"/>
                    </a:cubicBezTo>
                    <a:cubicBezTo>
                      <a:pt x="6460" y="114"/>
                      <a:pt x="4863" y="594"/>
                      <a:pt x="3470" y="1415"/>
                    </a:cubicBezTo>
                    <a:cubicBezTo>
                      <a:pt x="3128" y="1621"/>
                      <a:pt x="2786" y="1849"/>
                      <a:pt x="2466" y="2077"/>
                    </a:cubicBezTo>
                    <a:cubicBezTo>
                      <a:pt x="2169" y="2306"/>
                      <a:pt x="1895" y="2557"/>
                      <a:pt x="1644" y="2853"/>
                    </a:cubicBezTo>
                    <a:cubicBezTo>
                      <a:pt x="1096" y="3424"/>
                      <a:pt x="640" y="4109"/>
                      <a:pt x="343" y="4839"/>
                    </a:cubicBezTo>
                    <a:cubicBezTo>
                      <a:pt x="138" y="5387"/>
                      <a:pt x="1" y="5980"/>
                      <a:pt x="24" y="6574"/>
                    </a:cubicBezTo>
                    <a:cubicBezTo>
                      <a:pt x="47" y="7190"/>
                      <a:pt x="252" y="7784"/>
                      <a:pt x="594" y="8263"/>
                    </a:cubicBezTo>
                    <a:cubicBezTo>
                      <a:pt x="617" y="8309"/>
                      <a:pt x="640" y="8331"/>
                      <a:pt x="686" y="8354"/>
                    </a:cubicBezTo>
                    <a:cubicBezTo>
                      <a:pt x="731" y="8354"/>
                      <a:pt x="777" y="8354"/>
                      <a:pt x="823" y="8331"/>
                    </a:cubicBezTo>
                    <a:cubicBezTo>
                      <a:pt x="891" y="8286"/>
                      <a:pt x="937" y="8172"/>
                      <a:pt x="868" y="8103"/>
                    </a:cubicBezTo>
                    <a:cubicBezTo>
                      <a:pt x="754" y="7943"/>
                      <a:pt x="663" y="7761"/>
                      <a:pt x="572" y="7578"/>
                    </a:cubicBezTo>
                    <a:cubicBezTo>
                      <a:pt x="481" y="7353"/>
                      <a:pt x="414" y="7106"/>
                      <a:pt x="368" y="6858"/>
                    </a:cubicBezTo>
                    <a:lnTo>
                      <a:pt x="368" y="6858"/>
                    </a:lnTo>
                    <a:cubicBezTo>
                      <a:pt x="372" y="6869"/>
                      <a:pt x="384" y="6873"/>
                      <a:pt x="388" y="6885"/>
                    </a:cubicBezTo>
                    <a:lnTo>
                      <a:pt x="388" y="6885"/>
                    </a:lnTo>
                    <a:cubicBezTo>
                      <a:pt x="343" y="6569"/>
                      <a:pt x="344" y="6275"/>
                      <a:pt x="389" y="5980"/>
                    </a:cubicBezTo>
                    <a:cubicBezTo>
                      <a:pt x="381" y="5980"/>
                      <a:pt x="376" y="5983"/>
                      <a:pt x="373" y="5987"/>
                    </a:cubicBezTo>
                    <a:lnTo>
                      <a:pt x="373" y="5987"/>
                    </a:lnTo>
                    <a:cubicBezTo>
                      <a:pt x="442" y="5591"/>
                      <a:pt x="554" y="5215"/>
                      <a:pt x="708" y="4839"/>
                    </a:cubicBezTo>
                    <a:cubicBezTo>
                      <a:pt x="914" y="4360"/>
                      <a:pt x="1188" y="3926"/>
                      <a:pt x="1485" y="3515"/>
                    </a:cubicBezTo>
                    <a:cubicBezTo>
                      <a:pt x="1827" y="3104"/>
                      <a:pt x="2192" y="2716"/>
                      <a:pt x="2603" y="2374"/>
                    </a:cubicBezTo>
                    <a:cubicBezTo>
                      <a:pt x="2603" y="2397"/>
                      <a:pt x="2603" y="2397"/>
                      <a:pt x="2603" y="2397"/>
                    </a:cubicBezTo>
                    <a:cubicBezTo>
                      <a:pt x="2603" y="2397"/>
                      <a:pt x="2626" y="2374"/>
                      <a:pt x="2626" y="2374"/>
                    </a:cubicBezTo>
                    <a:cubicBezTo>
                      <a:pt x="3288" y="1872"/>
                      <a:pt x="4018" y="1461"/>
                      <a:pt x="4771" y="1119"/>
                    </a:cubicBezTo>
                    <a:cubicBezTo>
                      <a:pt x="5616" y="776"/>
                      <a:pt x="6483" y="548"/>
                      <a:pt x="7396" y="411"/>
                    </a:cubicBezTo>
                    <a:lnTo>
                      <a:pt x="7351" y="411"/>
                    </a:lnTo>
                    <a:cubicBezTo>
                      <a:pt x="7784" y="363"/>
                      <a:pt x="8224" y="334"/>
                      <a:pt x="8667" y="334"/>
                    </a:cubicBezTo>
                    <a:cubicBezTo>
                      <a:pt x="9063" y="334"/>
                      <a:pt x="9462" y="357"/>
                      <a:pt x="9861" y="411"/>
                    </a:cubicBezTo>
                    <a:lnTo>
                      <a:pt x="9816" y="411"/>
                    </a:lnTo>
                    <a:cubicBezTo>
                      <a:pt x="10546" y="502"/>
                      <a:pt x="11254" y="685"/>
                      <a:pt x="11916" y="982"/>
                    </a:cubicBezTo>
                    <a:cubicBezTo>
                      <a:pt x="11916" y="959"/>
                      <a:pt x="11916" y="959"/>
                      <a:pt x="11916" y="959"/>
                    </a:cubicBezTo>
                    <a:cubicBezTo>
                      <a:pt x="12509" y="1210"/>
                      <a:pt x="13057" y="1529"/>
                      <a:pt x="13582" y="1918"/>
                    </a:cubicBezTo>
                    <a:cubicBezTo>
                      <a:pt x="13582" y="1940"/>
                      <a:pt x="13582" y="1940"/>
                      <a:pt x="13605" y="1940"/>
                    </a:cubicBezTo>
                    <a:cubicBezTo>
                      <a:pt x="14107" y="2351"/>
                      <a:pt x="14586" y="2831"/>
                      <a:pt x="14974" y="3333"/>
                    </a:cubicBezTo>
                    <a:cubicBezTo>
                      <a:pt x="15499" y="4017"/>
                      <a:pt x="15910" y="4748"/>
                      <a:pt x="16230" y="5524"/>
                    </a:cubicBezTo>
                    <a:cubicBezTo>
                      <a:pt x="16686" y="6597"/>
                      <a:pt x="16960" y="7738"/>
                      <a:pt x="17120" y="8902"/>
                    </a:cubicBezTo>
                    <a:cubicBezTo>
                      <a:pt x="17120" y="8879"/>
                      <a:pt x="17120" y="8879"/>
                      <a:pt x="17120" y="8856"/>
                    </a:cubicBezTo>
                    <a:cubicBezTo>
                      <a:pt x="17325" y="10340"/>
                      <a:pt x="17302" y="11847"/>
                      <a:pt x="17120" y="13330"/>
                    </a:cubicBezTo>
                    <a:cubicBezTo>
                      <a:pt x="17120" y="13307"/>
                      <a:pt x="17120" y="13307"/>
                      <a:pt x="17120" y="13284"/>
                    </a:cubicBezTo>
                    <a:cubicBezTo>
                      <a:pt x="16960" y="14540"/>
                      <a:pt x="16641" y="15772"/>
                      <a:pt x="16161" y="16959"/>
                    </a:cubicBezTo>
                    <a:cubicBezTo>
                      <a:pt x="15864" y="17667"/>
                      <a:pt x="15499" y="18329"/>
                      <a:pt x="15020" y="18945"/>
                    </a:cubicBezTo>
                    <a:cubicBezTo>
                      <a:pt x="14837" y="19173"/>
                      <a:pt x="14655" y="19402"/>
                      <a:pt x="14449" y="19607"/>
                    </a:cubicBezTo>
                    <a:cubicBezTo>
                      <a:pt x="14381" y="19653"/>
                      <a:pt x="14381" y="19767"/>
                      <a:pt x="14449" y="19835"/>
                    </a:cubicBezTo>
                    <a:cubicBezTo>
                      <a:pt x="14472" y="19870"/>
                      <a:pt x="14512" y="19887"/>
                      <a:pt x="14555" y="19887"/>
                    </a:cubicBezTo>
                    <a:cubicBezTo>
                      <a:pt x="14598" y="19887"/>
                      <a:pt x="14643" y="19870"/>
                      <a:pt x="14678" y="19835"/>
                    </a:cubicBezTo>
                    <a:cubicBezTo>
                      <a:pt x="15339" y="19173"/>
                      <a:pt x="15842" y="18375"/>
                      <a:pt x="16253" y="17530"/>
                    </a:cubicBezTo>
                    <a:cubicBezTo>
                      <a:pt x="16526" y="16959"/>
                      <a:pt x="16732" y="16366"/>
                      <a:pt x="16914" y="15772"/>
                    </a:cubicBezTo>
                    <a:cubicBezTo>
                      <a:pt x="17325" y="14471"/>
                      <a:pt x="17531" y="13102"/>
                      <a:pt x="17576" y="11732"/>
                    </a:cubicBezTo>
                    <a:cubicBezTo>
                      <a:pt x="17645" y="10340"/>
                      <a:pt x="17508" y="8902"/>
                      <a:pt x="17211" y="7533"/>
                    </a:cubicBezTo>
                    <a:cubicBezTo>
                      <a:pt x="16914" y="6209"/>
                      <a:pt x="16412" y="4908"/>
                      <a:pt x="15682" y="3766"/>
                    </a:cubicBezTo>
                    <a:cubicBezTo>
                      <a:pt x="15339" y="3219"/>
                      <a:pt x="14906" y="2716"/>
                      <a:pt x="14449" y="2260"/>
                    </a:cubicBezTo>
                    <a:cubicBezTo>
                      <a:pt x="13947" y="1758"/>
                      <a:pt x="13354" y="1324"/>
                      <a:pt x="12715" y="1005"/>
                    </a:cubicBezTo>
                    <a:cubicBezTo>
                      <a:pt x="11482" y="320"/>
                      <a:pt x="10044" y="0"/>
                      <a:pt x="862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8705005" y="3359779"/>
                <a:ext cx="70981" cy="11847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383" extrusionOk="0">
                    <a:moveTo>
                      <a:pt x="274" y="0"/>
                    </a:moveTo>
                    <a:cubicBezTo>
                      <a:pt x="229" y="0"/>
                      <a:pt x="206" y="23"/>
                      <a:pt x="160" y="23"/>
                    </a:cubicBezTo>
                    <a:cubicBezTo>
                      <a:pt x="69" y="23"/>
                      <a:pt x="0" y="91"/>
                      <a:pt x="0" y="183"/>
                    </a:cubicBezTo>
                    <a:cubicBezTo>
                      <a:pt x="0" y="251"/>
                      <a:pt x="69" y="342"/>
                      <a:pt x="160" y="342"/>
                    </a:cubicBezTo>
                    <a:lnTo>
                      <a:pt x="457" y="342"/>
                    </a:lnTo>
                    <a:cubicBezTo>
                      <a:pt x="594" y="365"/>
                      <a:pt x="708" y="388"/>
                      <a:pt x="799" y="434"/>
                    </a:cubicBezTo>
                    <a:lnTo>
                      <a:pt x="822" y="434"/>
                    </a:lnTo>
                    <a:cubicBezTo>
                      <a:pt x="959" y="502"/>
                      <a:pt x="1073" y="571"/>
                      <a:pt x="1187" y="662"/>
                    </a:cubicBezTo>
                    <a:cubicBezTo>
                      <a:pt x="1187" y="662"/>
                      <a:pt x="1187" y="662"/>
                      <a:pt x="1187" y="662"/>
                    </a:cubicBezTo>
                    <a:lnTo>
                      <a:pt x="1187" y="662"/>
                    </a:lnTo>
                    <a:lnTo>
                      <a:pt x="1210" y="685"/>
                    </a:lnTo>
                    <a:cubicBezTo>
                      <a:pt x="1210" y="685"/>
                      <a:pt x="1210" y="683"/>
                      <a:pt x="1210" y="681"/>
                    </a:cubicBezTo>
                    <a:lnTo>
                      <a:pt x="1210" y="681"/>
                    </a:lnTo>
                    <a:cubicBezTo>
                      <a:pt x="1360" y="812"/>
                      <a:pt x="1491" y="943"/>
                      <a:pt x="1621" y="1096"/>
                    </a:cubicBezTo>
                    <a:cubicBezTo>
                      <a:pt x="1781" y="1324"/>
                      <a:pt x="1918" y="1552"/>
                      <a:pt x="2032" y="1803"/>
                    </a:cubicBezTo>
                    <a:cubicBezTo>
                      <a:pt x="2146" y="2077"/>
                      <a:pt x="2237" y="2374"/>
                      <a:pt x="2260" y="2671"/>
                    </a:cubicBezTo>
                    <a:cubicBezTo>
                      <a:pt x="2306" y="2922"/>
                      <a:pt x="2306" y="3173"/>
                      <a:pt x="2283" y="3401"/>
                    </a:cubicBezTo>
                    <a:cubicBezTo>
                      <a:pt x="2260" y="3561"/>
                      <a:pt x="2215" y="3698"/>
                      <a:pt x="2146" y="3835"/>
                    </a:cubicBezTo>
                    <a:cubicBezTo>
                      <a:pt x="2100" y="3949"/>
                      <a:pt x="2055" y="4040"/>
                      <a:pt x="1986" y="4131"/>
                    </a:cubicBezTo>
                    <a:cubicBezTo>
                      <a:pt x="1941" y="4223"/>
                      <a:pt x="1963" y="4314"/>
                      <a:pt x="2055" y="4360"/>
                    </a:cubicBezTo>
                    <a:cubicBezTo>
                      <a:pt x="2078" y="4383"/>
                      <a:pt x="2123" y="4383"/>
                      <a:pt x="2169" y="4383"/>
                    </a:cubicBezTo>
                    <a:cubicBezTo>
                      <a:pt x="2215" y="4360"/>
                      <a:pt x="2237" y="4337"/>
                      <a:pt x="2260" y="4314"/>
                    </a:cubicBezTo>
                    <a:cubicBezTo>
                      <a:pt x="2534" y="3949"/>
                      <a:pt x="2625" y="3492"/>
                      <a:pt x="2625" y="3059"/>
                    </a:cubicBezTo>
                    <a:cubicBezTo>
                      <a:pt x="2625" y="2808"/>
                      <a:pt x="2580" y="2557"/>
                      <a:pt x="2534" y="2305"/>
                    </a:cubicBezTo>
                    <a:cubicBezTo>
                      <a:pt x="2488" y="2054"/>
                      <a:pt x="2397" y="1826"/>
                      <a:pt x="2283" y="1598"/>
                    </a:cubicBezTo>
                    <a:cubicBezTo>
                      <a:pt x="2192" y="1370"/>
                      <a:pt x="2078" y="1164"/>
                      <a:pt x="1941" y="959"/>
                    </a:cubicBezTo>
                    <a:cubicBezTo>
                      <a:pt x="1781" y="776"/>
                      <a:pt x="1621" y="594"/>
                      <a:pt x="1438" y="434"/>
                    </a:cubicBezTo>
                    <a:cubicBezTo>
                      <a:pt x="1256" y="297"/>
                      <a:pt x="1050" y="183"/>
                      <a:pt x="822" y="114"/>
                    </a:cubicBezTo>
                    <a:cubicBezTo>
                      <a:pt x="662" y="46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8757443" y="3441221"/>
                <a:ext cx="354174" cy="486891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18013" extrusionOk="0">
                    <a:moveTo>
                      <a:pt x="9474" y="1877"/>
                    </a:moveTo>
                    <a:cubicBezTo>
                      <a:pt x="9475" y="1884"/>
                      <a:pt x="9480" y="1895"/>
                      <a:pt x="9496" y="1895"/>
                    </a:cubicBezTo>
                    <a:cubicBezTo>
                      <a:pt x="9489" y="1889"/>
                      <a:pt x="9481" y="1883"/>
                      <a:pt x="9474" y="1877"/>
                    </a:cubicBezTo>
                    <a:close/>
                    <a:moveTo>
                      <a:pt x="9997" y="16851"/>
                    </a:moveTo>
                    <a:cubicBezTo>
                      <a:pt x="9990" y="16857"/>
                      <a:pt x="9983" y="16862"/>
                      <a:pt x="9975" y="16868"/>
                    </a:cubicBezTo>
                    <a:cubicBezTo>
                      <a:pt x="9990" y="16868"/>
                      <a:pt x="9995" y="16858"/>
                      <a:pt x="9997" y="16851"/>
                    </a:cubicBezTo>
                    <a:close/>
                    <a:moveTo>
                      <a:pt x="4497" y="0"/>
                    </a:moveTo>
                    <a:cubicBezTo>
                      <a:pt x="4041" y="23"/>
                      <a:pt x="3584" y="69"/>
                      <a:pt x="3128" y="160"/>
                    </a:cubicBezTo>
                    <a:cubicBezTo>
                      <a:pt x="2078" y="342"/>
                      <a:pt x="1073" y="708"/>
                      <a:pt x="115" y="1164"/>
                    </a:cubicBezTo>
                    <a:cubicBezTo>
                      <a:pt x="23" y="1187"/>
                      <a:pt x="1" y="1301"/>
                      <a:pt x="46" y="1370"/>
                    </a:cubicBezTo>
                    <a:cubicBezTo>
                      <a:pt x="69" y="1415"/>
                      <a:pt x="115" y="1438"/>
                      <a:pt x="138" y="1461"/>
                    </a:cubicBezTo>
                    <a:cubicBezTo>
                      <a:pt x="183" y="1461"/>
                      <a:pt x="229" y="1461"/>
                      <a:pt x="275" y="1438"/>
                    </a:cubicBezTo>
                    <a:cubicBezTo>
                      <a:pt x="434" y="1347"/>
                      <a:pt x="617" y="1278"/>
                      <a:pt x="800" y="1210"/>
                    </a:cubicBezTo>
                    <a:cubicBezTo>
                      <a:pt x="1690" y="822"/>
                      <a:pt x="2603" y="548"/>
                      <a:pt x="3561" y="411"/>
                    </a:cubicBezTo>
                    <a:cubicBezTo>
                      <a:pt x="3927" y="365"/>
                      <a:pt x="4292" y="342"/>
                      <a:pt x="4657" y="320"/>
                    </a:cubicBezTo>
                    <a:cubicBezTo>
                      <a:pt x="5045" y="320"/>
                      <a:pt x="5410" y="342"/>
                      <a:pt x="5798" y="411"/>
                    </a:cubicBezTo>
                    <a:lnTo>
                      <a:pt x="5775" y="411"/>
                    </a:lnTo>
                    <a:cubicBezTo>
                      <a:pt x="6141" y="457"/>
                      <a:pt x="6483" y="525"/>
                      <a:pt x="6825" y="616"/>
                    </a:cubicBezTo>
                    <a:cubicBezTo>
                      <a:pt x="7213" y="730"/>
                      <a:pt x="7601" y="845"/>
                      <a:pt x="7967" y="1004"/>
                    </a:cubicBezTo>
                    <a:cubicBezTo>
                      <a:pt x="8241" y="1141"/>
                      <a:pt x="8514" y="1255"/>
                      <a:pt x="8788" y="1415"/>
                    </a:cubicBezTo>
                    <a:cubicBezTo>
                      <a:pt x="9031" y="1548"/>
                      <a:pt x="9253" y="1702"/>
                      <a:pt x="9474" y="1877"/>
                    </a:cubicBezTo>
                    <a:lnTo>
                      <a:pt x="9474" y="1877"/>
                    </a:lnTo>
                    <a:cubicBezTo>
                      <a:pt x="9473" y="1874"/>
                      <a:pt x="9473" y="1872"/>
                      <a:pt x="9473" y="1872"/>
                    </a:cubicBezTo>
                    <a:lnTo>
                      <a:pt x="9473" y="1872"/>
                    </a:lnTo>
                    <a:cubicBezTo>
                      <a:pt x="9930" y="2237"/>
                      <a:pt x="10363" y="2671"/>
                      <a:pt x="10729" y="3150"/>
                    </a:cubicBezTo>
                    <a:cubicBezTo>
                      <a:pt x="11162" y="3721"/>
                      <a:pt x="11527" y="4382"/>
                      <a:pt x="11824" y="5067"/>
                    </a:cubicBezTo>
                    <a:cubicBezTo>
                      <a:pt x="11824" y="5067"/>
                      <a:pt x="11824" y="5067"/>
                      <a:pt x="11824" y="5044"/>
                    </a:cubicBezTo>
                    <a:cubicBezTo>
                      <a:pt x="12212" y="5980"/>
                      <a:pt x="12463" y="6962"/>
                      <a:pt x="12600" y="7943"/>
                    </a:cubicBezTo>
                    <a:cubicBezTo>
                      <a:pt x="12760" y="9153"/>
                      <a:pt x="12760" y="10386"/>
                      <a:pt x="12600" y="11595"/>
                    </a:cubicBezTo>
                    <a:cubicBezTo>
                      <a:pt x="12600" y="11595"/>
                      <a:pt x="12600" y="11572"/>
                      <a:pt x="12600" y="11572"/>
                    </a:cubicBezTo>
                    <a:cubicBezTo>
                      <a:pt x="12532" y="12006"/>
                      <a:pt x="12463" y="12417"/>
                      <a:pt x="12349" y="12851"/>
                    </a:cubicBezTo>
                    <a:cubicBezTo>
                      <a:pt x="12235" y="13330"/>
                      <a:pt x="12075" y="13786"/>
                      <a:pt x="11893" y="14220"/>
                    </a:cubicBezTo>
                    <a:cubicBezTo>
                      <a:pt x="11893" y="14220"/>
                      <a:pt x="11901" y="14220"/>
                      <a:pt x="11907" y="14215"/>
                    </a:cubicBezTo>
                    <a:lnTo>
                      <a:pt x="11907" y="14215"/>
                    </a:lnTo>
                    <a:cubicBezTo>
                      <a:pt x="11635" y="14825"/>
                      <a:pt x="11318" y="15389"/>
                      <a:pt x="10934" y="15909"/>
                    </a:cubicBezTo>
                    <a:cubicBezTo>
                      <a:pt x="10934" y="15909"/>
                      <a:pt x="10934" y="15909"/>
                      <a:pt x="10934" y="15909"/>
                    </a:cubicBezTo>
                    <a:lnTo>
                      <a:pt x="10934" y="15909"/>
                    </a:lnTo>
                    <a:lnTo>
                      <a:pt x="10911" y="15932"/>
                    </a:lnTo>
                    <a:cubicBezTo>
                      <a:pt x="10643" y="16267"/>
                      <a:pt x="10353" y="16581"/>
                      <a:pt x="9998" y="16851"/>
                    </a:cubicBezTo>
                    <a:lnTo>
                      <a:pt x="9998" y="16851"/>
                    </a:lnTo>
                    <a:cubicBezTo>
                      <a:pt x="9998" y="16849"/>
                      <a:pt x="9998" y="16847"/>
                      <a:pt x="9998" y="16845"/>
                    </a:cubicBezTo>
                    <a:lnTo>
                      <a:pt x="9998" y="16845"/>
                    </a:lnTo>
                    <a:cubicBezTo>
                      <a:pt x="9998" y="16845"/>
                      <a:pt x="9998" y="16848"/>
                      <a:pt x="9997" y="16851"/>
                    </a:cubicBezTo>
                    <a:lnTo>
                      <a:pt x="9997" y="16851"/>
                    </a:lnTo>
                    <a:cubicBezTo>
                      <a:pt x="9997" y="16851"/>
                      <a:pt x="9998" y="16851"/>
                      <a:pt x="9998" y="16851"/>
                    </a:cubicBezTo>
                    <a:lnTo>
                      <a:pt x="9998" y="16851"/>
                    </a:lnTo>
                    <a:cubicBezTo>
                      <a:pt x="9998" y="16868"/>
                      <a:pt x="9996" y="16868"/>
                      <a:pt x="9975" y="16868"/>
                    </a:cubicBezTo>
                    <a:cubicBezTo>
                      <a:pt x="9701" y="17096"/>
                      <a:pt x="9382" y="17279"/>
                      <a:pt x="9062" y="17416"/>
                    </a:cubicBezTo>
                    <a:cubicBezTo>
                      <a:pt x="8766" y="17530"/>
                      <a:pt x="8446" y="17621"/>
                      <a:pt x="8126" y="17667"/>
                    </a:cubicBezTo>
                    <a:cubicBezTo>
                      <a:pt x="8081" y="17690"/>
                      <a:pt x="8012" y="17690"/>
                      <a:pt x="7967" y="17690"/>
                    </a:cubicBezTo>
                    <a:cubicBezTo>
                      <a:pt x="7921" y="17690"/>
                      <a:pt x="7875" y="17712"/>
                      <a:pt x="7853" y="17735"/>
                    </a:cubicBezTo>
                    <a:cubicBezTo>
                      <a:pt x="7807" y="17781"/>
                      <a:pt x="7807" y="17804"/>
                      <a:pt x="7807" y="17849"/>
                    </a:cubicBezTo>
                    <a:cubicBezTo>
                      <a:pt x="7807" y="17931"/>
                      <a:pt x="7862" y="18013"/>
                      <a:pt x="7939" y="18013"/>
                    </a:cubicBezTo>
                    <a:cubicBezTo>
                      <a:pt x="7948" y="18013"/>
                      <a:pt x="7957" y="18012"/>
                      <a:pt x="7967" y="18009"/>
                    </a:cubicBezTo>
                    <a:cubicBezTo>
                      <a:pt x="8332" y="17986"/>
                      <a:pt x="8674" y="17895"/>
                      <a:pt x="9039" y="17781"/>
                    </a:cubicBezTo>
                    <a:cubicBezTo>
                      <a:pt x="9359" y="17644"/>
                      <a:pt x="9679" y="17484"/>
                      <a:pt x="9975" y="17279"/>
                    </a:cubicBezTo>
                    <a:cubicBezTo>
                      <a:pt x="10569" y="16868"/>
                      <a:pt x="11048" y="16343"/>
                      <a:pt x="11459" y="15749"/>
                    </a:cubicBezTo>
                    <a:cubicBezTo>
                      <a:pt x="11870" y="15133"/>
                      <a:pt x="12167" y="14471"/>
                      <a:pt x="12418" y="13786"/>
                    </a:cubicBezTo>
                    <a:cubicBezTo>
                      <a:pt x="12646" y="13147"/>
                      <a:pt x="12783" y="12485"/>
                      <a:pt x="12897" y="11801"/>
                    </a:cubicBezTo>
                    <a:cubicBezTo>
                      <a:pt x="13102" y="10431"/>
                      <a:pt x="13080" y="9016"/>
                      <a:pt x="12874" y="7646"/>
                    </a:cubicBezTo>
                    <a:cubicBezTo>
                      <a:pt x="12669" y="6277"/>
                      <a:pt x="12235" y="4930"/>
                      <a:pt x="11527" y="3721"/>
                    </a:cubicBezTo>
                    <a:cubicBezTo>
                      <a:pt x="11162" y="3150"/>
                      <a:pt x="10751" y="2625"/>
                      <a:pt x="10272" y="2146"/>
                    </a:cubicBezTo>
                    <a:cubicBezTo>
                      <a:pt x="9793" y="1666"/>
                      <a:pt x="9222" y="1278"/>
                      <a:pt x="8629" y="959"/>
                    </a:cubicBezTo>
                    <a:cubicBezTo>
                      <a:pt x="8446" y="867"/>
                      <a:pt x="8263" y="776"/>
                      <a:pt x="8081" y="708"/>
                    </a:cubicBezTo>
                    <a:cubicBezTo>
                      <a:pt x="7830" y="593"/>
                      <a:pt x="7579" y="502"/>
                      <a:pt x="7328" y="434"/>
                    </a:cubicBezTo>
                    <a:cubicBezTo>
                      <a:pt x="6848" y="274"/>
                      <a:pt x="6369" y="160"/>
                      <a:pt x="5890" y="91"/>
                    </a:cubicBezTo>
                    <a:cubicBezTo>
                      <a:pt x="5502" y="23"/>
                      <a:pt x="5113" y="0"/>
                      <a:pt x="470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8754983" y="3920598"/>
                <a:ext cx="250514" cy="360337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13331" extrusionOk="0">
                    <a:moveTo>
                      <a:pt x="8012" y="0"/>
                    </a:moveTo>
                    <a:cubicBezTo>
                      <a:pt x="7989" y="0"/>
                      <a:pt x="7944" y="23"/>
                      <a:pt x="7921" y="46"/>
                    </a:cubicBezTo>
                    <a:cubicBezTo>
                      <a:pt x="7852" y="92"/>
                      <a:pt x="7829" y="206"/>
                      <a:pt x="7898" y="274"/>
                    </a:cubicBezTo>
                    <a:cubicBezTo>
                      <a:pt x="8058" y="434"/>
                      <a:pt x="8195" y="617"/>
                      <a:pt x="8309" y="799"/>
                    </a:cubicBezTo>
                    <a:cubicBezTo>
                      <a:pt x="8309" y="799"/>
                      <a:pt x="8286" y="776"/>
                      <a:pt x="8286" y="776"/>
                    </a:cubicBezTo>
                    <a:lnTo>
                      <a:pt x="8286" y="776"/>
                    </a:lnTo>
                    <a:cubicBezTo>
                      <a:pt x="8469" y="1050"/>
                      <a:pt x="8583" y="1347"/>
                      <a:pt x="8674" y="1644"/>
                    </a:cubicBezTo>
                    <a:cubicBezTo>
                      <a:pt x="8811" y="2123"/>
                      <a:pt x="8879" y="2602"/>
                      <a:pt x="8902" y="3082"/>
                    </a:cubicBezTo>
                    <a:cubicBezTo>
                      <a:pt x="8902" y="3059"/>
                      <a:pt x="8902" y="3059"/>
                      <a:pt x="8902" y="3036"/>
                    </a:cubicBezTo>
                    <a:lnTo>
                      <a:pt x="8902" y="3036"/>
                    </a:lnTo>
                    <a:cubicBezTo>
                      <a:pt x="8925" y="3789"/>
                      <a:pt x="8857" y="4520"/>
                      <a:pt x="8697" y="5250"/>
                    </a:cubicBezTo>
                    <a:cubicBezTo>
                      <a:pt x="8514" y="6049"/>
                      <a:pt x="8217" y="6825"/>
                      <a:pt x="7852" y="7533"/>
                    </a:cubicBezTo>
                    <a:cubicBezTo>
                      <a:pt x="7419" y="8354"/>
                      <a:pt x="6894" y="9085"/>
                      <a:pt x="6254" y="9769"/>
                    </a:cubicBezTo>
                    <a:cubicBezTo>
                      <a:pt x="6254" y="9747"/>
                      <a:pt x="6254" y="9747"/>
                      <a:pt x="6254" y="9747"/>
                    </a:cubicBezTo>
                    <a:cubicBezTo>
                      <a:pt x="5570" y="10500"/>
                      <a:pt x="4748" y="11162"/>
                      <a:pt x="3881" y="11710"/>
                    </a:cubicBezTo>
                    <a:cubicBezTo>
                      <a:pt x="3219" y="12120"/>
                      <a:pt x="2511" y="12417"/>
                      <a:pt x="1758" y="12645"/>
                    </a:cubicBezTo>
                    <a:lnTo>
                      <a:pt x="1781" y="12645"/>
                    </a:lnTo>
                    <a:cubicBezTo>
                      <a:pt x="1210" y="12828"/>
                      <a:pt x="617" y="12942"/>
                      <a:pt x="46" y="12988"/>
                    </a:cubicBezTo>
                    <a:cubicBezTo>
                      <a:pt x="23" y="13079"/>
                      <a:pt x="23" y="13170"/>
                      <a:pt x="0" y="13262"/>
                    </a:cubicBezTo>
                    <a:cubicBezTo>
                      <a:pt x="0" y="13285"/>
                      <a:pt x="0" y="13307"/>
                      <a:pt x="0" y="13330"/>
                    </a:cubicBezTo>
                    <a:cubicBezTo>
                      <a:pt x="366" y="13285"/>
                      <a:pt x="731" y="13239"/>
                      <a:pt x="1073" y="13170"/>
                    </a:cubicBezTo>
                    <a:cubicBezTo>
                      <a:pt x="1963" y="12988"/>
                      <a:pt x="2808" y="12668"/>
                      <a:pt x="3607" y="12235"/>
                    </a:cubicBezTo>
                    <a:cubicBezTo>
                      <a:pt x="3995" y="12029"/>
                      <a:pt x="4383" y="11778"/>
                      <a:pt x="4748" y="11527"/>
                    </a:cubicBezTo>
                    <a:cubicBezTo>
                      <a:pt x="5068" y="11276"/>
                      <a:pt x="5410" y="11025"/>
                      <a:pt x="5707" y="10751"/>
                    </a:cubicBezTo>
                    <a:cubicBezTo>
                      <a:pt x="6323" y="10203"/>
                      <a:pt x="6871" y="9587"/>
                      <a:pt x="7373" y="8925"/>
                    </a:cubicBezTo>
                    <a:cubicBezTo>
                      <a:pt x="7852" y="8263"/>
                      <a:pt x="8240" y="7555"/>
                      <a:pt x="8560" y="6802"/>
                    </a:cubicBezTo>
                    <a:cubicBezTo>
                      <a:pt x="8857" y="6049"/>
                      <a:pt x="9062" y="5273"/>
                      <a:pt x="9153" y="4474"/>
                    </a:cubicBezTo>
                    <a:cubicBezTo>
                      <a:pt x="9267" y="3698"/>
                      <a:pt x="9267" y="2899"/>
                      <a:pt x="9130" y="2146"/>
                    </a:cubicBezTo>
                    <a:cubicBezTo>
                      <a:pt x="8993" y="1393"/>
                      <a:pt x="8697" y="662"/>
                      <a:pt x="8172" y="114"/>
                    </a:cubicBezTo>
                    <a:cubicBezTo>
                      <a:pt x="8172" y="92"/>
                      <a:pt x="8149" y="92"/>
                      <a:pt x="8149" y="69"/>
                    </a:cubicBezTo>
                    <a:cubicBezTo>
                      <a:pt x="8126" y="46"/>
                      <a:pt x="8080" y="23"/>
                      <a:pt x="8035" y="23"/>
                    </a:cubicBezTo>
                    <a:cubicBezTo>
                      <a:pt x="8035" y="0"/>
                      <a:pt x="8035" y="0"/>
                      <a:pt x="801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8989415" y="396500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3"/>
                    </a:moveTo>
                    <a:cubicBezTo>
                      <a:pt x="24" y="23"/>
                      <a:pt x="1" y="1"/>
                      <a:pt x="1" y="1"/>
                    </a:cubicBezTo>
                    <a:cubicBezTo>
                      <a:pt x="1" y="1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8924029" y="4184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8803097" y="426239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5059334" y="3153081"/>
                <a:ext cx="906370" cy="1126610"/>
              </a:xfrm>
              <a:custGeom>
                <a:avLst/>
                <a:gdLst/>
                <a:ahLst/>
                <a:cxnLst/>
                <a:rect l="l" t="t" r="r" b="b"/>
                <a:pathLst>
                  <a:path w="33532" h="41680" extrusionOk="0">
                    <a:moveTo>
                      <a:pt x="5981" y="25428"/>
                    </a:moveTo>
                    <a:cubicBezTo>
                      <a:pt x="5970" y="25431"/>
                      <a:pt x="5959" y="25434"/>
                      <a:pt x="5948" y="25436"/>
                    </a:cubicBezTo>
                    <a:lnTo>
                      <a:pt x="5948" y="25436"/>
                    </a:lnTo>
                    <a:cubicBezTo>
                      <a:pt x="5952" y="25434"/>
                      <a:pt x="5955" y="25431"/>
                      <a:pt x="5958" y="25428"/>
                    </a:cubicBezTo>
                    <a:close/>
                    <a:moveTo>
                      <a:pt x="26478" y="1"/>
                    </a:moveTo>
                    <a:cubicBezTo>
                      <a:pt x="26341" y="1"/>
                      <a:pt x="26204" y="1"/>
                      <a:pt x="26067" y="23"/>
                    </a:cubicBezTo>
                    <a:lnTo>
                      <a:pt x="25839" y="46"/>
                    </a:lnTo>
                    <a:lnTo>
                      <a:pt x="25611" y="69"/>
                    </a:lnTo>
                    <a:cubicBezTo>
                      <a:pt x="25451" y="69"/>
                      <a:pt x="25314" y="92"/>
                      <a:pt x="25177" y="115"/>
                    </a:cubicBezTo>
                    <a:cubicBezTo>
                      <a:pt x="25017" y="138"/>
                      <a:pt x="24857" y="183"/>
                      <a:pt x="24675" y="229"/>
                    </a:cubicBezTo>
                    <a:cubicBezTo>
                      <a:pt x="24584" y="275"/>
                      <a:pt x="24515" y="275"/>
                      <a:pt x="24424" y="297"/>
                    </a:cubicBezTo>
                    <a:lnTo>
                      <a:pt x="24218" y="366"/>
                    </a:lnTo>
                    <a:cubicBezTo>
                      <a:pt x="24104" y="389"/>
                      <a:pt x="24013" y="434"/>
                      <a:pt x="23899" y="457"/>
                    </a:cubicBezTo>
                    <a:lnTo>
                      <a:pt x="23762" y="503"/>
                    </a:lnTo>
                    <a:cubicBezTo>
                      <a:pt x="23625" y="548"/>
                      <a:pt x="23488" y="594"/>
                      <a:pt x="23351" y="640"/>
                    </a:cubicBezTo>
                    <a:cubicBezTo>
                      <a:pt x="23168" y="708"/>
                      <a:pt x="23009" y="800"/>
                      <a:pt x="22872" y="868"/>
                    </a:cubicBezTo>
                    <a:cubicBezTo>
                      <a:pt x="22735" y="936"/>
                      <a:pt x="22598" y="1005"/>
                      <a:pt x="22484" y="1073"/>
                    </a:cubicBezTo>
                    <a:cubicBezTo>
                      <a:pt x="22415" y="1096"/>
                      <a:pt x="22347" y="1142"/>
                      <a:pt x="22301" y="1188"/>
                    </a:cubicBezTo>
                    <a:cubicBezTo>
                      <a:pt x="22187" y="1256"/>
                      <a:pt x="22118" y="1324"/>
                      <a:pt x="22027" y="1416"/>
                    </a:cubicBezTo>
                    <a:cubicBezTo>
                      <a:pt x="22004" y="1439"/>
                      <a:pt x="21982" y="1461"/>
                      <a:pt x="21959" y="1507"/>
                    </a:cubicBezTo>
                    <a:lnTo>
                      <a:pt x="21913" y="1530"/>
                    </a:lnTo>
                    <a:lnTo>
                      <a:pt x="21867" y="1553"/>
                    </a:lnTo>
                    <a:cubicBezTo>
                      <a:pt x="21730" y="1621"/>
                      <a:pt x="21593" y="1690"/>
                      <a:pt x="21457" y="1781"/>
                    </a:cubicBezTo>
                    <a:cubicBezTo>
                      <a:pt x="21274" y="1895"/>
                      <a:pt x="21137" y="1986"/>
                      <a:pt x="21000" y="2078"/>
                    </a:cubicBezTo>
                    <a:cubicBezTo>
                      <a:pt x="20863" y="2192"/>
                      <a:pt x="20749" y="2306"/>
                      <a:pt x="20635" y="2420"/>
                    </a:cubicBezTo>
                    <a:cubicBezTo>
                      <a:pt x="20544" y="2534"/>
                      <a:pt x="20475" y="2648"/>
                      <a:pt x="20384" y="2740"/>
                    </a:cubicBezTo>
                    <a:lnTo>
                      <a:pt x="20361" y="2762"/>
                    </a:lnTo>
                    <a:cubicBezTo>
                      <a:pt x="20155" y="2991"/>
                      <a:pt x="19950" y="3265"/>
                      <a:pt x="19767" y="3561"/>
                    </a:cubicBezTo>
                    <a:cubicBezTo>
                      <a:pt x="19608" y="3812"/>
                      <a:pt x="19448" y="4109"/>
                      <a:pt x="19334" y="4383"/>
                    </a:cubicBezTo>
                    <a:cubicBezTo>
                      <a:pt x="19265" y="4543"/>
                      <a:pt x="19197" y="4703"/>
                      <a:pt x="19151" y="4885"/>
                    </a:cubicBezTo>
                    <a:cubicBezTo>
                      <a:pt x="19106" y="5022"/>
                      <a:pt x="19083" y="5182"/>
                      <a:pt x="19060" y="5365"/>
                    </a:cubicBezTo>
                    <a:cubicBezTo>
                      <a:pt x="19037" y="5638"/>
                      <a:pt x="19060" y="5912"/>
                      <a:pt x="19106" y="6209"/>
                    </a:cubicBezTo>
                    <a:cubicBezTo>
                      <a:pt x="19128" y="6346"/>
                      <a:pt x="19151" y="6437"/>
                      <a:pt x="19197" y="6551"/>
                    </a:cubicBezTo>
                    <a:lnTo>
                      <a:pt x="19220" y="6666"/>
                    </a:lnTo>
                    <a:cubicBezTo>
                      <a:pt x="19242" y="6734"/>
                      <a:pt x="19288" y="6825"/>
                      <a:pt x="19288" y="6894"/>
                    </a:cubicBezTo>
                    <a:lnTo>
                      <a:pt x="19311" y="6917"/>
                    </a:lnTo>
                    <a:cubicBezTo>
                      <a:pt x="19197" y="6871"/>
                      <a:pt x="19060" y="6825"/>
                      <a:pt x="18900" y="6803"/>
                    </a:cubicBezTo>
                    <a:cubicBezTo>
                      <a:pt x="18763" y="6780"/>
                      <a:pt x="18603" y="6780"/>
                      <a:pt x="18466" y="6780"/>
                    </a:cubicBezTo>
                    <a:lnTo>
                      <a:pt x="18375" y="6780"/>
                    </a:lnTo>
                    <a:cubicBezTo>
                      <a:pt x="18193" y="6780"/>
                      <a:pt x="18010" y="6803"/>
                      <a:pt x="17850" y="6825"/>
                    </a:cubicBezTo>
                    <a:cubicBezTo>
                      <a:pt x="17576" y="6894"/>
                      <a:pt x="17279" y="6985"/>
                      <a:pt x="16960" y="7122"/>
                    </a:cubicBezTo>
                    <a:cubicBezTo>
                      <a:pt x="16663" y="7259"/>
                      <a:pt x="16366" y="7442"/>
                      <a:pt x="16115" y="7647"/>
                    </a:cubicBezTo>
                    <a:cubicBezTo>
                      <a:pt x="15933" y="7807"/>
                      <a:pt x="15773" y="7967"/>
                      <a:pt x="15636" y="8149"/>
                    </a:cubicBezTo>
                    <a:cubicBezTo>
                      <a:pt x="15545" y="8263"/>
                      <a:pt x="15476" y="8355"/>
                      <a:pt x="15408" y="8469"/>
                    </a:cubicBezTo>
                    <a:cubicBezTo>
                      <a:pt x="15339" y="8583"/>
                      <a:pt x="15294" y="8697"/>
                      <a:pt x="15248" y="8811"/>
                    </a:cubicBezTo>
                    <a:lnTo>
                      <a:pt x="15180" y="8948"/>
                    </a:lnTo>
                    <a:cubicBezTo>
                      <a:pt x="15157" y="8994"/>
                      <a:pt x="15111" y="9039"/>
                      <a:pt x="15088" y="9108"/>
                    </a:cubicBezTo>
                    <a:cubicBezTo>
                      <a:pt x="15065" y="9199"/>
                      <a:pt x="15020" y="9268"/>
                      <a:pt x="14997" y="9359"/>
                    </a:cubicBezTo>
                    <a:lnTo>
                      <a:pt x="14951" y="9473"/>
                    </a:lnTo>
                    <a:cubicBezTo>
                      <a:pt x="14928" y="9587"/>
                      <a:pt x="14883" y="9701"/>
                      <a:pt x="14860" y="9815"/>
                    </a:cubicBezTo>
                    <a:cubicBezTo>
                      <a:pt x="14837" y="9930"/>
                      <a:pt x="14814" y="10044"/>
                      <a:pt x="14814" y="10158"/>
                    </a:cubicBezTo>
                    <a:lnTo>
                      <a:pt x="14792" y="10226"/>
                    </a:lnTo>
                    <a:cubicBezTo>
                      <a:pt x="14792" y="10318"/>
                      <a:pt x="14769" y="10409"/>
                      <a:pt x="14769" y="10500"/>
                    </a:cubicBezTo>
                    <a:cubicBezTo>
                      <a:pt x="14746" y="10614"/>
                      <a:pt x="14746" y="10729"/>
                      <a:pt x="14769" y="10865"/>
                    </a:cubicBezTo>
                    <a:cubicBezTo>
                      <a:pt x="14769" y="10911"/>
                      <a:pt x="14769" y="10957"/>
                      <a:pt x="14769" y="11025"/>
                    </a:cubicBezTo>
                    <a:cubicBezTo>
                      <a:pt x="14723" y="10957"/>
                      <a:pt x="14677" y="10911"/>
                      <a:pt x="14632" y="10865"/>
                    </a:cubicBezTo>
                    <a:lnTo>
                      <a:pt x="14586" y="10820"/>
                    </a:lnTo>
                    <a:lnTo>
                      <a:pt x="14563" y="10797"/>
                    </a:lnTo>
                    <a:cubicBezTo>
                      <a:pt x="14563" y="10774"/>
                      <a:pt x="14540" y="10751"/>
                      <a:pt x="14540" y="10706"/>
                    </a:cubicBezTo>
                    <a:lnTo>
                      <a:pt x="14495" y="10660"/>
                    </a:lnTo>
                    <a:lnTo>
                      <a:pt x="14426" y="10477"/>
                    </a:lnTo>
                    <a:cubicBezTo>
                      <a:pt x="14381" y="10409"/>
                      <a:pt x="14335" y="10340"/>
                      <a:pt x="14267" y="10272"/>
                    </a:cubicBezTo>
                    <a:cubicBezTo>
                      <a:pt x="14175" y="10181"/>
                      <a:pt x="14061" y="10089"/>
                      <a:pt x="13970" y="10021"/>
                    </a:cubicBezTo>
                    <a:lnTo>
                      <a:pt x="13901" y="9975"/>
                    </a:lnTo>
                    <a:cubicBezTo>
                      <a:pt x="13833" y="9930"/>
                      <a:pt x="13764" y="9884"/>
                      <a:pt x="13696" y="9838"/>
                    </a:cubicBezTo>
                    <a:cubicBezTo>
                      <a:pt x="13605" y="9793"/>
                      <a:pt x="13513" y="9724"/>
                      <a:pt x="13399" y="9679"/>
                    </a:cubicBezTo>
                    <a:cubicBezTo>
                      <a:pt x="13376" y="9679"/>
                      <a:pt x="13354" y="9679"/>
                      <a:pt x="13331" y="9656"/>
                    </a:cubicBezTo>
                    <a:cubicBezTo>
                      <a:pt x="13217" y="9564"/>
                      <a:pt x="13057" y="9427"/>
                      <a:pt x="12897" y="9313"/>
                    </a:cubicBezTo>
                    <a:cubicBezTo>
                      <a:pt x="12829" y="9268"/>
                      <a:pt x="12760" y="9222"/>
                      <a:pt x="12669" y="9176"/>
                    </a:cubicBezTo>
                    <a:cubicBezTo>
                      <a:pt x="12623" y="9154"/>
                      <a:pt x="12555" y="9108"/>
                      <a:pt x="12486" y="9085"/>
                    </a:cubicBezTo>
                    <a:lnTo>
                      <a:pt x="12463" y="9039"/>
                    </a:lnTo>
                    <a:cubicBezTo>
                      <a:pt x="12349" y="8971"/>
                      <a:pt x="12235" y="8902"/>
                      <a:pt x="12121" y="8834"/>
                    </a:cubicBezTo>
                    <a:cubicBezTo>
                      <a:pt x="12007" y="8766"/>
                      <a:pt x="11870" y="8720"/>
                      <a:pt x="11756" y="8674"/>
                    </a:cubicBezTo>
                    <a:cubicBezTo>
                      <a:pt x="11573" y="8606"/>
                      <a:pt x="11436" y="8537"/>
                      <a:pt x="11276" y="8469"/>
                    </a:cubicBezTo>
                    <a:cubicBezTo>
                      <a:pt x="11162" y="8446"/>
                      <a:pt x="11025" y="8400"/>
                      <a:pt x="10911" y="8378"/>
                    </a:cubicBezTo>
                    <a:cubicBezTo>
                      <a:pt x="10820" y="8378"/>
                      <a:pt x="10729" y="8355"/>
                      <a:pt x="10637" y="8332"/>
                    </a:cubicBezTo>
                    <a:lnTo>
                      <a:pt x="10523" y="8332"/>
                    </a:lnTo>
                    <a:cubicBezTo>
                      <a:pt x="10432" y="8309"/>
                      <a:pt x="10341" y="8286"/>
                      <a:pt x="10249" y="8286"/>
                    </a:cubicBezTo>
                    <a:lnTo>
                      <a:pt x="9884" y="8286"/>
                    </a:lnTo>
                    <a:cubicBezTo>
                      <a:pt x="9724" y="8263"/>
                      <a:pt x="9565" y="8263"/>
                      <a:pt x="9405" y="8241"/>
                    </a:cubicBezTo>
                    <a:lnTo>
                      <a:pt x="9222" y="8241"/>
                    </a:lnTo>
                    <a:cubicBezTo>
                      <a:pt x="8994" y="8241"/>
                      <a:pt x="8766" y="8263"/>
                      <a:pt x="8583" y="8286"/>
                    </a:cubicBezTo>
                    <a:cubicBezTo>
                      <a:pt x="8309" y="8332"/>
                      <a:pt x="8081" y="8378"/>
                      <a:pt x="7875" y="8446"/>
                    </a:cubicBezTo>
                    <a:cubicBezTo>
                      <a:pt x="7647" y="8492"/>
                      <a:pt x="7419" y="8583"/>
                      <a:pt x="7168" y="8674"/>
                    </a:cubicBezTo>
                    <a:lnTo>
                      <a:pt x="7214" y="8674"/>
                    </a:lnTo>
                    <a:lnTo>
                      <a:pt x="6940" y="8788"/>
                    </a:lnTo>
                    <a:lnTo>
                      <a:pt x="6848" y="8811"/>
                    </a:lnTo>
                    <a:cubicBezTo>
                      <a:pt x="6734" y="8857"/>
                      <a:pt x="6643" y="8902"/>
                      <a:pt x="6529" y="8948"/>
                    </a:cubicBezTo>
                    <a:lnTo>
                      <a:pt x="6392" y="9017"/>
                    </a:lnTo>
                    <a:cubicBezTo>
                      <a:pt x="6255" y="9085"/>
                      <a:pt x="6095" y="9154"/>
                      <a:pt x="5981" y="9222"/>
                    </a:cubicBezTo>
                    <a:lnTo>
                      <a:pt x="5661" y="9382"/>
                    </a:lnTo>
                    <a:cubicBezTo>
                      <a:pt x="5479" y="9473"/>
                      <a:pt x="5296" y="9564"/>
                      <a:pt x="5114" y="9679"/>
                    </a:cubicBezTo>
                    <a:cubicBezTo>
                      <a:pt x="4977" y="9747"/>
                      <a:pt x="4863" y="9815"/>
                      <a:pt x="4726" y="9884"/>
                    </a:cubicBezTo>
                    <a:lnTo>
                      <a:pt x="4703" y="9907"/>
                    </a:lnTo>
                    <a:cubicBezTo>
                      <a:pt x="4566" y="9998"/>
                      <a:pt x="4406" y="10067"/>
                      <a:pt x="4269" y="10158"/>
                    </a:cubicBezTo>
                    <a:cubicBezTo>
                      <a:pt x="4155" y="10249"/>
                      <a:pt x="4018" y="10363"/>
                      <a:pt x="3881" y="10455"/>
                    </a:cubicBezTo>
                    <a:lnTo>
                      <a:pt x="3835" y="10500"/>
                    </a:lnTo>
                    <a:cubicBezTo>
                      <a:pt x="3721" y="10592"/>
                      <a:pt x="3607" y="10683"/>
                      <a:pt x="3493" y="10774"/>
                    </a:cubicBezTo>
                    <a:cubicBezTo>
                      <a:pt x="3402" y="10865"/>
                      <a:pt x="3310" y="10957"/>
                      <a:pt x="3219" y="11048"/>
                    </a:cubicBezTo>
                    <a:lnTo>
                      <a:pt x="3151" y="11094"/>
                    </a:lnTo>
                    <a:cubicBezTo>
                      <a:pt x="3037" y="11185"/>
                      <a:pt x="2945" y="11299"/>
                      <a:pt x="2831" y="11413"/>
                    </a:cubicBezTo>
                    <a:cubicBezTo>
                      <a:pt x="2603" y="11642"/>
                      <a:pt x="2420" y="11870"/>
                      <a:pt x="2215" y="12098"/>
                    </a:cubicBezTo>
                    <a:cubicBezTo>
                      <a:pt x="2146" y="12189"/>
                      <a:pt x="2078" y="12281"/>
                      <a:pt x="2009" y="12372"/>
                    </a:cubicBezTo>
                    <a:lnTo>
                      <a:pt x="1941" y="12463"/>
                    </a:lnTo>
                    <a:lnTo>
                      <a:pt x="1850" y="12577"/>
                    </a:lnTo>
                    <a:cubicBezTo>
                      <a:pt x="1781" y="12669"/>
                      <a:pt x="1713" y="12737"/>
                      <a:pt x="1644" y="12828"/>
                    </a:cubicBezTo>
                    <a:lnTo>
                      <a:pt x="1507" y="13011"/>
                    </a:lnTo>
                    <a:cubicBezTo>
                      <a:pt x="1439" y="13102"/>
                      <a:pt x="1370" y="13194"/>
                      <a:pt x="1325" y="13262"/>
                    </a:cubicBezTo>
                    <a:cubicBezTo>
                      <a:pt x="1279" y="13331"/>
                      <a:pt x="1256" y="13376"/>
                      <a:pt x="1210" y="13422"/>
                    </a:cubicBezTo>
                    <a:lnTo>
                      <a:pt x="1188" y="13468"/>
                    </a:lnTo>
                    <a:cubicBezTo>
                      <a:pt x="1142" y="13536"/>
                      <a:pt x="1119" y="13604"/>
                      <a:pt x="1074" y="13673"/>
                    </a:cubicBezTo>
                    <a:cubicBezTo>
                      <a:pt x="982" y="13833"/>
                      <a:pt x="891" y="14015"/>
                      <a:pt x="777" y="14244"/>
                    </a:cubicBezTo>
                    <a:cubicBezTo>
                      <a:pt x="685" y="14449"/>
                      <a:pt x="617" y="14654"/>
                      <a:pt x="571" y="14837"/>
                    </a:cubicBezTo>
                    <a:cubicBezTo>
                      <a:pt x="503" y="15065"/>
                      <a:pt x="434" y="15294"/>
                      <a:pt x="366" y="15499"/>
                    </a:cubicBezTo>
                    <a:lnTo>
                      <a:pt x="343" y="15545"/>
                    </a:lnTo>
                    <a:lnTo>
                      <a:pt x="366" y="15522"/>
                    </a:lnTo>
                    <a:lnTo>
                      <a:pt x="366" y="15522"/>
                    </a:lnTo>
                    <a:cubicBezTo>
                      <a:pt x="320" y="15682"/>
                      <a:pt x="275" y="15819"/>
                      <a:pt x="252" y="15955"/>
                    </a:cubicBezTo>
                    <a:cubicBezTo>
                      <a:pt x="229" y="16070"/>
                      <a:pt x="206" y="16184"/>
                      <a:pt x="206" y="16298"/>
                    </a:cubicBezTo>
                    <a:lnTo>
                      <a:pt x="183" y="16412"/>
                    </a:lnTo>
                    <a:lnTo>
                      <a:pt x="161" y="16595"/>
                    </a:lnTo>
                    <a:cubicBezTo>
                      <a:pt x="115" y="16846"/>
                      <a:pt x="92" y="17097"/>
                      <a:pt x="69" y="17371"/>
                    </a:cubicBezTo>
                    <a:cubicBezTo>
                      <a:pt x="69" y="17485"/>
                      <a:pt x="46" y="17599"/>
                      <a:pt x="46" y="17713"/>
                    </a:cubicBezTo>
                    <a:lnTo>
                      <a:pt x="46" y="17804"/>
                    </a:lnTo>
                    <a:cubicBezTo>
                      <a:pt x="46" y="17896"/>
                      <a:pt x="24" y="17987"/>
                      <a:pt x="24" y="18055"/>
                    </a:cubicBezTo>
                    <a:lnTo>
                      <a:pt x="1" y="18284"/>
                    </a:lnTo>
                    <a:cubicBezTo>
                      <a:pt x="1" y="18466"/>
                      <a:pt x="1" y="18649"/>
                      <a:pt x="1" y="18809"/>
                    </a:cubicBezTo>
                    <a:lnTo>
                      <a:pt x="1" y="18854"/>
                    </a:lnTo>
                    <a:cubicBezTo>
                      <a:pt x="24" y="18991"/>
                      <a:pt x="24" y="19105"/>
                      <a:pt x="46" y="19242"/>
                    </a:cubicBezTo>
                    <a:cubicBezTo>
                      <a:pt x="46" y="19379"/>
                      <a:pt x="69" y="19516"/>
                      <a:pt x="92" y="19653"/>
                    </a:cubicBezTo>
                    <a:cubicBezTo>
                      <a:pt x="115" y="19744"/>
                      <a:pt x="138" y="19836"/>
                      <a:pt x="138" y="19904"/>
                    </a:cubicBezTo>
                    <a:cubicBezTo>
                      <a:pt x="183" y="20178"/>
                      <a:pt x="252" y="20429"/>
                      <a:pt x="320" y="20703"/>
                    </a:cubicBezTo>
                    <a:lnTo>
                      <a:pt x="343" y="20817"/>
                    </a:lnTo>
                    <a:cubicBezTo>
                      <a:pt x="412" y="21046"/>
                      <a:pt x="480" y="21297"/>
                      <a:pt x="549" y="21548"/>
                    </a:cubicBezTo>
                    <a:cubicBezTo>
                      <a:pt x="594" y="21685"/>
                      <a:pt x="663" y="21822"/>
                      <a:pt x="754" y="21981"/>
                    </a:cubicBezTo>
                    <a:lnTo>
                      <a:pt x="800" y="22050"/>
                    </a:lnTo>
                    <a:cubicBezTo>
                      <a:pt x="868" y="22187"/>
                      <a:pt x="937" y="22301"/>
                      <a:pt x="1005" y="22415"/>
                    </a:cubicBezTo>
                    <a:lnTo>
                      <a:pt x="1051" y="22484"/>
                    </a:lnTo>
                    <a:lnTo>
                      <a:pt x="1096" y="22575"/>
                    </a:lnTo>
                    <a:lnTo>
                      <a:pt x="1165" y="22666"/>
                    </a:lnTo>
                    <a:cubicBezTo>
                      <a:pt x="1210" y="22780"/>
                      <a:pt x="1256" y="22872"/>
                      <a:pt x="1325" y="22963"/>
                    </a:cubicBezTo>
                    <a:cubicBezTo>
                      <a:pt x="1370" y="23031"/>
                      <a:pt x="1416" y="23077"/>
                      <a:pt x="1462" y="23145"/>
                    </a:cubicBezTo>
                    <a:lnTo>
                      <a:pt x="1553" y="23237"/>
                    </a:lnTo>
                    <a:cubicBezTo>
                      <a:pt x="1576" y="23282"/>
                      <a:pt x="1621" y="23328"/>
                      <a:pt x="1644" y="23397"/>
                    </a:cubicBezTo>
                    <a:cubicBezTo>
                      <a:pt x="1713" y="23465"/>
                      <a:pt x="1758" y="23533"/>
                      <a:pt x="1827" y="23602"/>
                    </a:cubicBezTo>
                    <a:cubicBezTo>
                      <a:pt x="2009" y="23807"/>
                      <a:pt x="2238" y="23990"/>
                      <a:pt x="2443" y="24173"/>
                    </a:cubicBezTo>
                    <a:lnTo>
                      <a:pt x="2557" y="24264"/>
                    </a:lnTo>
                    <a:cubicBezTo>
                      <a:pt x="2603" y="24310"/>
                      <a:pt x="2671" y="24355"/>
                      <a:pt x="2717" y="24401"/>
                    </a:cubicBezTo>
                    <a:cubicBezTo>
                      <a:pt x="2808" y="24469"/>
                      <a:pt x="2922" y="24538"/>
                      <a:pt x="3014" y="24606"/>
                    </a:cubicBezTo>
                    <a:lnTo>
                      <a:pt x="3059" y="24629"/>
                    </a:lnTo>
                    <a:cubicBezTo>
                      <a:pt x="3128" y="24675"/>
                      <a:pt x="3219" y="24720"/>
                      <a:pt x="3288" y="24743"/>
                    </a:cubicBezTo>
                    <a:cubicBezTo>
                      <a:pt x="3356" y="24789"/>
                      <a:pt x="3402" y="24812"/>
                      <a:pt x="3470" y="24835"/>
                    </a:cubicBezTo>
                    <a:lnTo>
                      <a:pt x="3539" y="24857"/>
                    </a:lnTo>
                    <a:cubicBezTo>
                      <a:pt x="3698" y="24926"/>
                      <a:pt x="3858" y="24971"/>
                      <a:pt x="4018" y="25040"/>
                    </a:cubicBezTo>
                    <a:lnTo>
                      <a:pt x="4223" y="25131"/>
                    </a:lnTo>
                    <a:lnTo>
                      <a:pt x="4315" y="25154"/>
                    </a:lnTo>
                    <a:cubicBezTo>
                      <a:pt x="4406" y="25177"/>
                      <a:pt x="4497" y="25223"/>
                      <a:pt x="4589" y="25245"/>
                    </a:cubicBezTo>
                    <a:cubicBezTo>
                      <a:pt x="4680" y="25291"/>
                      <a:pt x="4771" y="25337"/>
                      <a:pt x="4885" y="25359"/>
                    </a:cubicBezTo>
                    <a:cubicBezTo>
                      <a:pt x="4999" y="25405"/>
                      <a:pt x="5114" y="25428"/>
                      <a:pt x="5273" y="25451"/>
                    </a:cubicBezTo>
                    <a:lnTo>
                      <a:pt x="5890" y="25451"/>
                    </a:lnTo>
                    <a:cubicBezTo>
                      <a:pt x="5893" y="25451"/>
                      <a:pt x="5896" y="25451"/>
                      <a:pt x="5899" y="25451"/>
                    </a:cubicBezTo>
                    <a:lnTo>
                      <a:pt x="5899" y="25451"/>
                    </a:lnTo>
                    <a:cubicBezTo>
                      <a:pt x="5846" y="25468"/>
                      <a:pt x="5799" y="25488"/>
                      <a:pt x="5753" y="25519"/>
                    </a:cubicBezTo>
                    <a:cubicBezTo>
                      <a:pt x="5707" y="25542"/>
                      <a:pt x="5639" y="25565"/>
                      <a:pt x="5593" y="25588"/>
                    </a:cubicBezTo>
                    <a:lnTo>
                      <a:pt x="5547" y="25633"/>
                    </a:lnTo>
                    <a:cubicBezTo>
                      <a:pt x="5479" y="25656"/>
                      <a:pt x="5433" y="25679"/>
                      <a:pt x="5365" y="25725"/>
                    </a:cubicBezTo>
                    <a:cubicBezTo>
                      <a:pt x="5296" y="25748"/>
                      <a:pt x="5205" y="25793"/>
                      <a:pt x="5136" y="25839"/>
                    </a:cubicBezTo>
                    <a:lnTo>
                      <a:pt x="5045" y="25907"/>
                    </a:lnTo>
                    <a:cubicBezTo>
                      <a:pt x="4885" y="25999"/>
                      <a:pt x="4703" y="26113"/>
                      <a:pt x="4520" y="26227"/>
                    </a:cubicBezTo>
                    <a:cubicBezTo>
                      <a:pt x="4429" y="26295"/>
                      <a:pt x="4338" y="26364"/>
                      <a:pt x="4246" y="26432"/>
                    </a:cubicBezTo>
                    <a:lnTo>
                      <a:pt x="4178" y="26478"/>
                    </a:lnTo>
                    <a:cubicBezTo>
                      <a:pt x="4018" y="26615"/>
                      <a:pt x="3858" y="26752"/>
                      <a:pt x="3721" y="26889"/>
                    </a:cubicBezTo>
                    <a:lnTo>
                      <a:pt x="3698" y="26912"/>
                    </a:lnTo>
                    <a:cubicBezTo>
                      <a:pt x="3607" y="27003"/>
                      <a:pt x="3539" y="27071"/>
                      <a:pt x="3470" y="27140"/>
                    </a:cubicBezTo>
                    <a:cubicBezTo>
                      <a:pt x="3333" y="27254"/>
                      <a:pt x="3196" y="27391"/>
                      <a:pt x="3059" y="27505"/>
                    </a:cubicBezTo>
                    <a:cubicBezTo>
                      <a:pt x="2854" y="27733"/>
                      <a:pt x="2671" y="27962"/>
                      <a:pt x="2489" y="28190"/>
                    </a:cubicBezTo>
                    <a:cubicBezTo>
                      <a:pt x="2306" y="28441"/>
                      <a:pt x="2169" y="28669"/>
                      <a:pt x="2055" y="28920"/>
                    </a:cubicBezTo>
                    <a:cubicBezTo>
                      <a:pt x="1918" y="29171"/>
                      <a:pt x="1827" y="29422"/>
                      <a:pt x="1735" y="29673"/>
                    </a:cubicBezTo>
                    <a:cubicBezTo>
                      <a:pt x="1530" y="30198"/>
                      <a:pt x="1279" y="30792"/>
                      <a:pt x="1188" y="31408"/>
                    </a:cubicBezTo>
                    <a:cubicBezTo>
                      <a:pt x="1165" y="31568"/>
                      <a:pt x="1142" y="31728"/>
                      <a:pt x="1119" y="31865"/>
                    </a:cubicBezTo>
                    <a:lnTo>
                      <a:pt x="1096" y="31979"/>
                    </a:lnTo>
                    <a:cubicBezTo>
                      <a:pt x="1096" y="32116"/>
                      <a:pt x="1074" y="32230"/>
                      <a:pt x="1051" y="32367"/>
                    </a:cubicBezTo>
                    <a:cubicBezTo>
                      <a:pt x="1028" y="32709"/>
                      <a:pt x="1074" y="33074"/>
                      <a:pt x="1096" y="33348"/>
                    </a:cubicBezTo>
                    <a:cubicBezTo>
                      <a:pt x="1119" y="33485"/>
                      <a:pt x="1142" y="33622"/>
                      <a:pt x="1142" y="33759"/>
                    </a:cubicBezTo>
                    <a:cubicBezTo>
                      <a:pt x="1165" y="33942"/>
                      <a:pt x="1188" y="34147"/>
                      <a:pt x="1233" y="34353"/>
                    </a:cubicBezTo>
                    <a:cubicBezTo>
                      <a:pt x="1256" y="34535"/>
                      <a:pt x="1302" y="34718"/>
                      <a:pt x="1347" y="34878"/>
                    </a:cubicBezTo>
                    <a:cubicBezTo>
                      <a:pt x="1393" y="35015"/>
                      <a:pt x="1439" y="35152"/>
                      <a:pt x="1507" y="35311"/>
                    </a:cubicBezTo>
                    <a:lnTo>
                      <a:pt x="1530" y="35357"/>
                    </a:lnTo>
                    <a:cubicBezTo>
                      <a:pt x="1576" y="35494"/>
                      <a:pt x="1644" y="35654"/>
                      <a:pt x="1690" y="35791"/>
                    </a:cubicBezTo>
                    <a:cubicBezTo>
                      <a:pt x="1758" y="35928"/>
                      <a:pt x="1827" y="36065"/>
                      <a:pt x="1895" y="36201"/>
                    </a:cubicBezTo>
                    <a:lnTo>
                      <a:pt x="1941" y="36247"/>
                    </a:lnTo>
                    <a:cubicBezTo>
                      <a:pt x="1987" y="36316"/>
                      <a:pt x="2032" y="36407"/>
                      <a:pt x="2078" y="36475"/>
                    </a:cubicBezTo>
                    <a:cubicBezTo>
                      <a:pt x="2101" y="36521"/>
                      <a:pt x="2146" y="36590"/>
                      <a:pt x="2169" y="36635"/>
                    </a:cubicBezTo>
                    <a:lnTo>
                      <a:pt x="2260" y="36772"/>
                    </a:lnTo>
                    <a:cubicBezTo>
                      <a:pt x="2306" y="36863"/>
                      <a:pt x="2352" y="36932"/>
                      <a:pt x="2420" y="37023"/>
                    </a:cubicBezTo>
                    <a:cubicBezTo>
                      <a:pt x="2466" y="37115"/>
                      <a:pt x="2534" y="37183"/>
                      <a:pt x="2603" y="37274"/>
                    </a:cubicBezTo>
                    <a:lnTo>
                      <a:pt x="2671" y="37388"/>
                    </a:lnTo>
                    <a:cubicBezTo>
                      <a:pt x="2740" y="37480"/>
                      <a:pt x="2785" y="37548"/>
                      <a:pt x="2854" y="37639"/>
                    </a:cubicBezTo>
                    <a:lnTo>
                      <a:pt x="2945" y="37731"/>
                    </a:lnTo>
                    <a:cubicBezTo>
                      <a:pt x="2968" y="37799"/>
                      <a:pt x="3014" y="37845"/>
                      <a:pt x="3059" y="37913"/>
                    </a:cubicBezTo>
                    <a:cubicBezTo>
                      <a:pt x="3105" y="37959"/>
                      <a:pt x="3151" y="38028"/>
                      <a:pt x="3196" y="38096"/>
                    </a:cubicBezTo>
                    <a:cubicBezTo>
                      <a:pt x="3265" y="38187"/>
                      <a:pt x="3333" y="38256"/>
                      <a:pt x="3402" y="38324"/>
                    </a:cubicBezTo>
                    <a:cubicBezTo>
                      <a:pt x="3447" y="38370"/>
                      <a:pt x="3470" y="38416"/>
                      <a:pt x="3516" y="38461"/>
                    </a:cubicBezTo>
                    <a:cubicBezTo>
                      <a:pt x="3561" y="38507"/>
                      <a:pt x="3630" y="38575"/>
                      <a:pt x="3676" y="38644"/>
                    </a:cubicBezTo>
                    <a:cubicBezTo>
                      <a:pt x="3721" y="38712"/>
                      <a:pt x="3767" y="38758"/>
                      <a:pt x="3813" y="38804"/>
                    </a:cubicBezTo>
                    <a:cubicBezTo>
                      <a:pt x="3881" y="38872"/>
                      <a:pt x="3927" y="38941"/>
                      <a:pt x="3995" y="39009"/>
                    </a:cubicBezTo>
                    <a:lnTo>
                      <a:pt x="4132" y="39146"/>
                    </a:lnTo>
                    <a:cubicBezTo>
                      <a:pt x="4223" y="39260"/>
                      <a:pt x="4315" y="39351"/>
                      <a:pt x="4429" y="39443"/>
                    </a:cubicBezTo>
                    <a:cubicBezTo>
                      <a:pt x="4429" y="39488"/>
                      <a:pt x="4452" y="39534"/>
                      <a:pt x="4474" y="39580"/>
                    </a:cubicBezTo>
                    <a:cubicBezTo>
                      <a:pt x="4543" y="39671"/>
                      <a:pt x="4611" y="39739"/>
                      <a:pt x="4703" y="39808"/>
                    </a:cubicBezTo>
                    <a:lnTo>
                      <a:pt x="4794" y="39899"/>
                    </a:lnTo>
                    <a:cubicBezTo>
                      <a:pt x="4885" y="39968"/>
                      <a:pt x="4954" y="40036"/>
                      <a:pt x="5022" y="40082"/>
                    </a:cubicBezTo>
                    <a:cubicBezTo>
                      <a:pt x="5114" y="40173"/>
                      <a:pt x="5228" y="40264"/>
                      <a:pt x="5365" y="40356"/>
                    </a:cubicBezTo>
                    <a:cubicBezTo>
                      <a:pt x="5570" y="40493"/>
                      <a:pt x="5776" y="40584"/>
                      <a:pt x="6049" y="40721"/>
                    </a:cubicBezTo>
                    <a:cubicBezTo>
                      <a:pt x="6323" y="40858"/>
                      <a:pt x="6597" y="40995"/>
                      <a:pt x="6848" y="41086"/>
                    </a:cubicBezTo>
                    <a:cubicBezTo>
                      <a:pt x="6985" y="41132"/>
                      <a:pt x="7122" y="41177"/>
                      <a:pt x="7236" y="41223"/>
                    </a:cubicBezTo>
                    <a:cubicBezTo>
                      <a:pt x="7396" y="41269"/>
                      <a:pt x="7533" y="41314"/>
                      <a:pt x="7693" y="41360"/>
                    </a:cubicBezTo>
                    <a:cubicBezTo>
                      <a:pt x="7921" y="41428"/>
                      <a:pt x="8172" y="41474"/>
                      <a:pt x="8400" y="41520"/>
                    </a:cubicBezTo>
                    <a:lnTo>
                      <a:pt x="8492" y="41520"/>
                    </a:lnTo>
                    <a:cubicBezTo>
                      <a:pt x="8652" y="41565"/>
                      <a:pt x="8788" y="41588"/>
                      <a:pt x="8948" y="41611"/>
                    </a:cubicBezTo>
                    <a:cubicBezTo>
                      <a:pt x="9017" y="41611"/>
                      <a:pt x="9085" y="41611"/>
                      <a:pt x="9154" y="41634"/>
                    </a:cubicBezTo>
                    <a:lnTo>
                      <a:pt x="9268" y="41634"/>
                    </a:lnTo>
                    <a:cubicBezTo>
                      <a:pt x="9291" y="41634"/>
                      <a:pt x="9336" y="41634"/>
                      <a:pt x="9359" y="41657"/>
                    </a:cubicBezTo>
                    <a:lnTo>
                      <a:pt x="9428" y="41657"/>
                    </a:lnTo>
                    <a:cubicBezTo>
                      <a:pt x="9542" y="41657"/>
                      <a:pt x="9656" y="41680"/>
                      <a:pt x="9770" y="41680"/>
                    </a:cubicBezTo>
                    <a:cubicBezTo>
                      <a:pt x="9953" y="41680"/>
                      <a:pt x="10112" y="41657"/>
                      <a:pt x="10272" y="41611"/>
                    </a:cubicBezTo>
                    <a:cubicBezTo>
                      <a:pt x="10432" y="41565"/>
                      <a:pt x="10569" y="41497"/>
                      <a:pt x="10706" y="41406"/>
                    </a:cubicBezTo>
                    <a:cubicBezTo>
                      <a:pt x="10797" y="41360"/>
                      <a:pt x="10866" y="41292"/>
                      <a:pt x="10911" y="41246"/>
                    </a:cubicBezTo>
                    <a:cubicBezTo>
                      <a:pt x="11003" y="41177"/>
                      <a:pt x="11071" y="41086"/>
                      <a:pt x="11139" y="40995"/>
                    </a:cubicBezTo>
                    <a:cubicBezTo>
                      <a:pt x="11185" y="40926"/>
                      <a:pt x="11231" y="40858"/>
                      <a:pt x="11276" y="40789"/>
                    </a:cubicBezTo>
                    <a:cubicBezTo>
                      <a:pt x="11299" y="40744"/>
                      <a:pt x="11345" y="40675"/>
                      <a:pt x="11368" y="40630"/>
                    </a:cubicBezTo>
                    <a:cubicBezTo>
                      <a:pt x="11459" y="40515"/>
                      <a:pt x="11550" y="40379"/>
                      <a:pt x="11664" y="40264"/>
                    </a:cubicBezTo>
                    <a:cubicBezTo>
                      <a:pt x="11779" y="40127"/>
                      <a:pt x="11870" y="40036"/>
                      <a:pt x="11984" y="39945"/>
                    </a:cubicBezTo>
                    <a:cubicBezTo>
                      <a:pt x="12144" y="39854"/>
                      <a:pt x="12326" y="39785"/>
                      <a:pt x="12463" y="39739"/>
                    </a:cubicBezTo>
                    <a:cubicBezTo>
                      <a:pt x="12737" y="39648"/>
                      <a:pt x="13011" y="39557"/>
                      <a:pt x="13354" y="39488"/>
                    </a:cubicBezTo>
                    <a:cubicBezTo>
                      <a:pt x="13445" y="39466"/>
                      <a:pt x="13559" y="39443"/>
                      <a:pt x="13673" y="39420"/>
                    </a:cubicBezTo>
                    <a:lnTo>
                      <a:pt x="13787" y="39397"/>
                    </a:lnTo>
                    <a:cubicBezTo>
                      <a:pt x="13833" y="39397"/>
                      <a:pt x="13879" y="39397"/>
                      <a:pt x="13901" y="39374"/>
                    </a:cubicBezTo>
                    <a:cubicBezTo>
                      <a:pt x="13947" y="39374"/>
                      <a:pt x="13970" y="39351"/>
                      <a:pt x="14015" y="39351"/>
                    </a:cubicBezTo>
                    <a:cubicBezTo>
                      <a:pt x="14084" y="39329"/>
                      <a:pt x="14175" y="39306"/>
                      <a:pt x="14244" y="39306"/>
                    </a:cubicBezTo>
                    <a:lnTo>
                      <a:pt x="14289" y="39283"/>
                    </a:lnTo>
                    <a:cubicBezTo>
                      <a:pt x="14358" y="39283"/>
                      <a:pt x="14449" y="39260"/>
                      <a:pt x="14540" y="39237"/>
                    </a:cubicBezTo>
                    <a:lnTo>
                      <a:pt x="14746" y="39192"/>
                    </a:lnTo>
                    <a:cubicBezTo>
                      <a:pt x="14928" y="39146"/>
                      <a:pt x="15111" y="39100"/>
                      <a:pt x="15271" y="39032"/>
                    </a:cubicBezTo>
                    <a:cubicBezTo>
                      <a:pt x="15431" y="38963"/>
                      <a:pt x="15568" y="38918"/>
                      <a:pt x="15727" y="38849"/>
                    </a:cubicBezTo>
                    <a:cubicBezTo>
                      <a:pt x="15819" y="38804"/>
                      <a:pt x="15910" y="38758"/>
                      <a:pt x="16001" y="38712"/>
                    </a:cubicBezTo>
                    <a:lnTo>
                      <a:pt x="16184" y="38621"/>
                    </a:lnTo>
                    <a:cubicBezTo>
                      <a:pt x="16412" y="38530"/>
                      <a:pt x="16686" y="38393"/>
                      <a:pt x="16914" y="38164"/>
                    </a:cubicBezTo>
                    <a:cubicBezTo>
                      <a:pt x="17051" y="38050"/>
                      <a:pt x="17120" y="37936"/>
                      <a:pt x="17165" y="37822"/>
                    </a:cubicBezTo>
                    <a:cubicBezTo>
                      <a:pt x="17211" y="37708"/>
                      <a:pt x="17188" y="37617"/>
                      <a:pt x="17188" y="37503"/>
                    </a:cubicBezTo>
                    <a:cubicBezTo>
                      <a:pt x="17188" y="37480"/>
                      <a:pt x="17165" y="37434"/>
                      <a:pt x="17143" y="37388"/>
                    </a:cubicBezTo>
                    <a:lnTo>
                      <a:pt x="17143" y="37343"/>
                    </a:lnTo>
                    <a:cubicBezTo>
                      <a:pt x="17120" y="37320"/>
                      <a:pt x="17120" y="37297"/>
                      <a:pt x="17097" y="37274"/>
                    </a:cubicBezTo>
                    <a:cubicBezTo>
                      <a:pt x="17028" y="37137"/>
                      <a:pt x="16960" y="37000"/>
                      <a:pt x="16914" y="36863"/>
                    </a:cubicBezTo>
                    <a:cubicBezTo>
                      <a:pt x="16869" y="36772"/>
                      <a:pt x="16846" y="36658"/>
                      <a:pt x="16823" y="36567"/>
                    </a:cubicBezTo>
                    <a:cubicBezTo>
                      <a:pt x="16777" y="36453"/>
                      <a:pt x="16755" y="36338"/>
                      <a:pt x="16732" y="36201"/>
                    </a:cubicBezTo>
                    <a:cubicBezTo>
                      <a:pt x="16686" y="35973"/>
                      <a:pt x="16663" y="35722"/>
                      <a:pt x="16640" y="35471"/>
                    </a:cubicBezTo>
                    <a:cubicBezTo>
                      <a:pt x="16618" y="35311"/>
                      <a:pt x="16618" y="35174"/>
                      <a:pt x="16618" y="35037"/>
                    </a:cubicBezTo>
                    <a:cubicBezTo>
                      <a:pt x="16595" y="34878"/>
                      <a:pt x="16618" y="34718"/>
                      <a:pt x="16618" y="34558"/>
                    </a:cubicBezTo>
                    <a:cubicBezTo>
                      <a:pt x="16640" y="34261"/>
                      <a:pt x="16663" y="33987"/>
                      <a:pt x="16686" y="33691"/>
                    </a:cubicBezTo>
                    <a:lnTo>
                      <a:pt x="16709" y="33508"/>
                    </a:lnTo>
                    <a:cubicBezTo>
                      <a:pt x="16732" y="33280"/>
                      <a:pt x="16777" y="33052"/>
                      <a:pt x="16823" y="32823"/>
                    </a:cubicBezTo>
                    <a:cubicBezTo>
                      <a:pt x="16846" y="32709"/>
                      <a:pt x="16846" y="32618"/>
                      <a:pt x="16869" y="32504"/>
                    </a:cubicBezTo>
                    <a:cubicBezTo>
                      <a:pt x="16891" y="32344"/>
                      <a:pt x="16914" y="32161"/>
                      <a:pt x="16937" y="32002"/>
                    </a:cubicBezTo>
                    <a:cubicBezTo>
                      <a:pt x="16937" y="31910"/>
                      <a:pt x="16960" y="31819"/>
                      <a:pt x="16983" y="31728"/>
                    </a:cubicBezTo>
                    <a:lnTo>
                      <a:pt x="17006" y="31545"/>
                    </a:lnTo>
                    <a:lnTo>
                      <a:pt x="17028" y="31363"/>
                    </a:lnTo>
                    <a:cubicBezTo>
                      <a:pt x="17074" y="30975"/>
                      <a:pt x="17120" y="30586"/>
                      <a:pt x="17165" y="30221"/>
                    </a:cubicBezTo>
                    <a:cubicBezTo>
                      <a:pt x="17211" y="29993"/>
                      <a:pt x="17211" y="29765"/>
                      <a:pt x="17234" y="29537"/>
                    </a:cubicBezTo>
                    <a:cubicBezTo>
                      <a:pt x="17234" y="29422"/>
                      <a:pt x="17257" y="29308"/>
                      <a:pt x="17257" y="29194"/>
                    </a:cubicBezTo>
                    <a:lnTo>
                      <a:pt x="17257" y="29080"/>
                    </a:lnTo>
                    <a:cubicBezTo>
                      <a:pt x="17257" y="28989"/>
                      <a:pt x="17279" y="28920"/>
                      <a:pt x="17279" y="28829"/>
                    </a:cubicBezTo>
                    <a:cubicBezTo>
                      <a:pt x="17279" y="28760"/>
                      <a:pt x="17279" y="28669"/>
                      <a:pt x="17279" y="28601"/>
                    </a:cubicBezTo>
                    <a:cubicBezTo>
                      <a:pt x="17302" y="28441"/>
                      <a:pt x="17348" y="28258"/>
                      <a:pt x="17394" y="28076"/>
                    </a:cubicBezTo>
                    <a:lnTo>
                      <a:pt x="17416" y="28007"/>
                    </a:lnTo>
                    <a:cubicBezTo>
                      <a:pt x="17485" y="27802"/>
                      <a:pt x="17553" y="27574"/>
                      <a:pt x="17599" y="27368"/>
                    </a:cubicBezTo>
                    <a:cubicBezTo>
                      <a:pt x="17645" y="27186"/>
                      <a:pt x="17690" y="27003"/>
                      <a:pt x="17736" y="26843"/>
                    </a:cubicBezTo>
                    <a:cubicBezTo>
                      <a:pt x="17850" y="26501"/>
                      <a:pt x="17964" y="26204"/>
                      <a:pt x="18078" y="25907"/>
                    </a:cubicBezTo>
                    <a:lnTo>
                      <a:pt x="18170" y="25702"/>
                    </a:lnTo>
                    <a:cubicBezTo>
                      <a:pt x="18261" y="25474"/>
                      <a:pt x="18375" y="25223"/>
                      <a:pt x="18466" y="24971"/>
                    </a:cubicBezTo>
                    <a:lnTo>
                      <a:pt x="18626" y="24606"/>
                    </a:lnTo>
                    <a:cubicBezTo>
                      <a:pt x="18717" y="24424"/>
                      <a:pt x="18809" y="24218"/>
                      <a:pt x="18877" y="24036"/>
                    </a:cubicBezTo>
                    <a:cubicBezTo>
                      <a:pt x="19014" y="23762"/>
                      <a:pt x="19151" y="23488"/>
                      <a:pt x="19265" y="23214"/>
                    </a:cubicBezTo>
                    <a:lnTo>
                      <a:pt x="19334" y="23100"/>
                    </a:lnTo>
                    <a:cubicBezTo>
                      <a:pt x="19882" y="21936"/>
                      <a:pt x="20521" y="20749"/>
                      <a:pt x="21274" y="19448"/>
                    </a:cubicBezTo>
                    <a:lnTo>
                      <a:pt x="21502" y="19060"/>
                    </a:lnTo>
                    <a:cubicBezTo>
                      <a:pt x="21685" y="18763"/>
                      <a:pt x="21845" y="18466"/>
                      <a:pt x="22050" y="18170"/>
                    </a:cubicBezTo>
                    <a:lnTo>
                      <a:pt x="22027" y="18170"/>
                    </a:lnTo>
                    <a:cubicBezTo>
                      <a:pt x="22210" y="17918"/>
                      <a:pt x="22392" y="17645"/>
                      <a:pt x="22575" y="17393"/>
                    </a:cubicBezTo>
                    <a:cubicBezTo>
                      <a:pt x="22712" y="17188"/>
                      <a:pt x="22849" y="16983"/>
                      <a:pt x="22986" y="16800"/>
                    </a:cubicBezTo>
                    <a:lnTo>
                      <a:pt x="23146" y="16549"/>
                    </a:lnTo>
                    <a:cubicBezTo>
                      <a:pt x="23625" y="15864"/>
                      <a:pt x="24013" y="15316"/>
                      <a:pt x="24401" y="14814"/>
                    </a:cubicBezTo>
                    <a:cubicBezTo>
                      <a:pt x="24606" y="14563"/>
                      <a:pt x="24812" y="14289"/>
                      <a:pt x="25017" y="14038"/>
                    </a:cubicBezTo>
                    <a:cubicBezTo>
                      <a:pt x="25177" y="13833"/>
                      <a:pt x="25337" y="13650"/>
                      <a:pt x="25497" y="13468"/>
                    </a:cubicBezTo>
                    <a:lnTo>
                      <a:pt x="25702" y="13216"/>
                    </a:lnTo>
                    <a:lnTo>
                      <a:pt x="25976" y="12897"/>
                    </a:lnTo>
                    <a:cubicBezTo>
                      <a:pt x="26090" y="12760"/>
                      <a:pt x="26227" y="12600"/>
                      <a:pt x="26364" y="12440"/>
                    </a:cubicBezTo>
                    <a:cubicBezTo>
                      <a:pt x="26524" y="12258"/>
                      <a:pt x="26684" y="12075"/>
                      <a:pt x="26866" y="11893"/>
                    </a:cubicBezTo>
                    <a:lnTo>
                      <a:pt x="27072" y="11664"/>
                    </a:lnTo>
                    <a:cubicBezTo>
                      <a:pt x="27528" y="11139"/>
                      <a:pt x="28007" y="10637"/>
                      <a:pt x="28464" y="10158"/>
                    </a:cubicBezTo>
                    <a:cubicBezTo>
                      <a:pt x="28943" y="9633"/>
                      <a:pt x="29468" y="9154"/>
                      <a:pt x="29970" y="8697"/>
                    </a:cubicBezTo>
                    <a:cubicBezTo>
                      <a:pt x="30084" y="8583"/>
                      <a:pt x="30221" y="8469"/>
                      <a:pt x="30336" y="8355"/>
                    </a:cubicBezTo>
                    <a:cubicBezTo>
                      <a:pt x="30473" y="8218"/>
                      <a:pt x="30609" y="8081"/>
                      <a:pt x="30746" y="7967"/>
                    </a:cubicBezTo>
                    <a:lnTo>
                      <a:pt x="30746" y="7967"/>
                    </a:lnTo>
                    <a:lnTo>
                      <a:pt x="30724" y="7989"/>
                    </a:lnTo>
                    <a:cubicBezTo>
                      <a:pt x="31043" y="7693"/>
                      <a:pt x="31363" y="7419"/>
                      <a:pt x="31659" y="7122"/>
                    </a:cubicBezTo>
                    <a:lnTo>
                      <a:pt x="31865" y="6940"/>
                    </a:lnTo>
                    <a:cubicBezTo>
                      <a:pt x="31933" y="6871"/>
                      <a:pt x="32025" y="6780"/>
                      <a:pt x="32116" y="6711"/>
                    </a:cubicBezTo>
                    <a:cubicBezTo>
                      <a:pt x="32162" y="6643"/>
                      <a:pt x="32207" y="6597"/>
                      <a:pt x="32253" y="6551"/>
                    </a:cubicBezTo>
                    <a:cubicBezTo>
                      <a:pt x="32344" y="6483"/>
                      <a:pt x="32413" y="6415"/>
                      <a:pt x="32481" y="6346"/>
                    </a:cubicBezTo>
                    <a:cubicBezTo>
                      <a:pt x="32572" y="6278"/>
                      <a:pt x="32641" y="6186"/>
                      <a:pt x="32732" y="6118"/>
                    </a:cubicBezTo>
                    <a:lnTo>
                      <a:pt x="32824" y="6026"/>
                    </a:lnTo>
                    <a:lnTo>
                      <a:pt x="32869" y="6004"/>
                    </a:lnTo>
                    <a:lnTo>
                      <a:pt x="32960" y="5912"/>
                    </a:lnTo>
                    <a:cubicBezTo>
                      <a:pt x="33006" y="5867"/>
                      <a:pt x="33075" y="5821"/>
                      <a:pt x="33120" y="5775"/>
                    </a:cubicBezTo>
                    <a:cubicBezTo>
                      <a:pt x="33166" y="5753"/>
                      <a:pt x="33189" y="5730"/>
                      <a:pt x="33212" y="5707"/>
                    </a:cubicBezTo>
                    <a:cubicBezTo>
                      <a:pt x="33280" y="5661"/>
                      <a:pt x="33349" y="5616"/>
                      <a:pt x="33394" y="5547"/>
                    </a:cubicBezTo>
                    <a:cubicBezTo>
                      <a:pt x="33440" y="5502"/>
                      <a:pt x="33463" y="5433"/>
                      <a:pt x="33463" y="5365"/>
                    </a:cubicBezTo>
                    <a:lnTo>
                      <a:pt x="33485" y="5228"/>
                    </a:lnTo>
                    <a:cubicBezTo>
                      <a:pt x="33508" y="5159"/>
                      <a:pt x="33508" y="5091"/>
                      <a:pt x="33531" y="5022"/>
                    </a:cubicBezTo>
                    <a:cubicBezTo>
                      <a:pt x="33531" y="4885"/>
                      <a:pt x="33531" y="4725"/>
                      <a:pt x="33508" y="4611"/>
                    </a:cubicBezTo>
                    <a:lnTo>
                      <a:pt x="33485" y="4543"/>
                    </a:lnTo>
                    <a:cubicBezTo>
                      <a:pt x="33463" y="4406"/>
                      <a:pt x="33440" y="4269"/>
                      <a:pt x="33394" y="4155"/>
                    </a:cubicBezTo>
                    <a:cubicBezTo>
                      <a:pt x="33371" y="4064"/>
                      <a:pt x="33326" y="3995"/>
                      <a:pt x="33280" y="3904"/>
                    </a:cubicBezTo>
                    <a:lnTo>
                      <a:pt x="33257" y="3835"/>
                    </a:lnTo>
                    <a:cubicBezTo>
                      <a:pt x="33189" y="3653"/>
                      <a:pt x="33075" y="3424"/>
                      <a:pt x="32960" y="3196"/>
                    </a:cubicBezTo>
                    <a:cubicBezTo>
                      <a:pt x="32892" y="3105"/>
                      <a:pt x="32824" y="2991"/>
                      <a:pt x="32755" y="2899"/>
                    </a:cubicBezTo>
                    <a:cubicBezTo>
                      <a:pt x="32664" y="2762"/>
                      <a:pt x="32572" y="2648"/>
                      <a:pt x="32435" y="2511"/>
                    </a:cubicBezTo>
                    <a:lnTo>
                      <a:pt x="32390" y="2466"/>
                    </a:lnTo>
                    <a:lnTo>
                      <a:pt x="32344" y="2420"/>
                    </a:lnTo>
                    <a:cubicBezTo>
                      <a:pt x="32093" y="2146"/>
                      <a:pt x="31888" y="1941"/>
                      <a:pt x="31659" y="1781"/>
                    </a:cubicBezTo>
                    <a:cubicBezTo>
                      <a:pt x="31545" y="1690"/>
                      <a:pt x="31408" y="1598"/>
                      <a:pt x="31271" y="1507"/>
                    </a:cubicBezTo>
                    <a:cubicBezTo>
                      <a:pt x="31134" y="1416"/>
                      <a:pt x="30998" y="1324"/>
                      <a:pt x="30838" y="1233"/>
                    </a:cubicBezTo>
                    <a:cubicBezTo>
                      <a:pt x="30336" y="936"/>
                      <a:pt x="29788" y="708"/>
                      <a:pt x="29240" y="503"/>
                    </a:cubicBezTo>
                    <a:cubicBezTo>
                      <a:pt x="28920" y="366"/>
                      <a:pt x="28601" y="275"/>
                      <a:pt x="28350" y="206"/>
                    </a:cubicBezTo>
                    <a:cubicBezTo>
                      <a:pt x="28030" y="138"/>
                      <a:pt x="27733" y="92"/>
                      <a:pt x="27414" y="46"/>
                    </a:cubicBezTo>
                    <a:cubicBezTo>
                      <a:pt x="27140" y="23"/>
                      <a:pt x="26843" y="1"/>
                      <a:pt x="2647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5132747" y="3430111"/>
                <a:ext cx="119121" cy="37428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13847" extrusionOk="0">
                    <a:moveTo>
                      <a:pt x="3950" y="0"/>
                    </a:moveTo>
                    <a:cubicBezTo>
                      <a:pt x="3904" y="0"/>
                      <a:pt x="3858" y="0"/>
                      <a:pt x="3836" y="23"/>
                    </a:cubicBezTo>
                    <a:cubicBezTo>
                      <a:pt x="3585" y="206"/>
                      <a:pt x="3356" y="388"/>
                      <a:pt x="3151" y="616"/>
                    </a:cubicBezTo>
                    <a:cubicBezTo>
                      <a:pt x="2968" y="845"/>
                      <a:pt x="2763" y="1050"/>
                      <a:pt x="2580" y="1278"/>
                    </a:cubicBezTo>
                    <a:cubicBezTo>
                      <a:pt x="2192" y="1781"/>
                      <a:pt x="1804" y="2260"/>
                      <a:pt x="1439" y="2785"/>
                    </a:cubicBezTo>
                    <a:cubicBezTo>
                      <a:pt x="1370" y="2899"/>
                      <a:pt x="1279" y="3036"/>
                      <a:pt x="1188" y="3173"/>
                    </a:cubicBezTo>
                    <a:cubicBezTo>
                      <a:pt x="1119" y="3287"/>
                      <a:pt x="1051" y="3447"/>
                      <a:pt x="982" y="3584"/>
                    </a:cubicBezTo>
                    <a:cubicBezTo>
                      <a:pt x="845" y="3858"/>
                      <a:pt x="731" y="4132"/>
                      <a:pt x="640" y="4428"/>
                    </a:cubicBezTo>
                    <a:cubicBezTo>
                      <a:pt x="549" y="4702"/>
                      <a:pt x="435" y="4976"/>
                      <a:pt x="366" y="5250"/>
                    </a:cubicBezTo>
                    <a:cubicBezTo>
                      <a:pt x="298" y="5570"/>
                      <a:pt x="229" y="5889"/>
                      <a:pt x="184" y="6186"/>
                    </a:cubicBezTo>
                    <a:cubicBezTo>
                      <a:pt x="115" y="6551"/>
                      <a:pt x="69" y="6916"/>
                      <a:pt x="47" y="7281"/>
                    </a:cubicBezTo>
                    <a:cubicBezTo>
                      <a:pt x="24" y="7578"/>
                      <a:pt x="1" y="7852"/>
                      <a:pt x="24" y="8149"/>
                    </a:cubicBezTo>
                    <a:cubicBezTo>
                      <a:pt x="47" y="8514"/>
                      <a:pt x="115" y="8902"/>
                      <a:pt x="161" y="9267"/>
                    </a:cubicBezTo>
                    <a:cubicBezTo>
                      <a:pt x="229" y="9564"/>
                      <a:pt x="298" y="9861"/>
                      <a:pt x="389" y="10135"/>
                    </a:cubicBezTo>
                    <a:cubicBezTo>
                      <a:pt x="480" y="10500"/>
                      <a:pt x="617" y="10865"/>
                      <a:pt x="800" y="11207"/>
                    </a:cubicBezTo>
                    <a:cubicBezTo>
                      <a:pt x="937" y="11527"/>
                      <a:pt x="1097" y="11801"/>
                      <a:pt x="1279" y="12098"/>
                    </a:cubicBezTo>
                    <a:cubicBezTo>
                      <a:pt x="1667" y="12668"/>
                      <a:pt x="2192" y="13239"/>
                      <a:pt x="2786" y="13627"/>
                    </a:cubicBezTo>
                    <a:cubicBezTo>
                      <a:pt x="2831" y="13650"/>
                      <a:pt x="2877" y="13673"/>
                      <a:pt x="2923" y="13718"/>
                    </a:cubicBezTo>
                    <a:cubicBezTo>
                      <a:pt x="3063" y="13806"/>
                      <a:pt x="3223" y="13846"/>
                      <a:pt x="3385" y="13846"/>
                    </a:cubicBezTo>
                    <a:cubicBezTo>
                      <a:pt x="3646" y="13846"/>
                      <a:pt x="3912" y="13741"/>
                      <a:pt x="4110" y="13558"/>
                    </a:cubicBezTo>
                    <a:cubicBezTo>
                      <a:pt x="4292" y="13376"/>
                      <a:pt x="4406" y="13125"/>
                      <a:pt x="4406" y="12851"/>
                    </a:cubicBezTo>
                    <a:cubicBezTo>
                      <a:pt x="4406" y="12577"/>
                      <a:pt x="4292" y="12371"/>
                      <a:pt x="4110" y="12166"/>
                    </a:cubicBezTo>
                    <a:cubicBezTo>
                      <a:pt x="3881" y="11915"/>
                      <a:pt x="3630" y="11710"/>
                      <a:pt x="3379" y="11481"/>
                    </a:cubicBezTo>
                    <a:cubicBezTo>
                      <a:pt x="3196" y="11299"/>
                      <a:pt x="3014" y="11116"/>
                      <a:pt x="2831" y="10933"/>
                    </a:cubicBezTo>
                    <a:cubicBezTo>
                      <a:pt x="2626" y="10614"/>
                      <a:pt x="2443" y="10317"/>
                      <a:pt x="2283" y="9975"/>
                    </a:cubicBezTo>
                    <a:cubicBezTo>
                      <a:pt x="1987" y="9244"/>
                      <a:pt x="1804" y="8468"/>
                      <a:pt x="1667" y="7669"/>
                    </a:cubicBezTo>
                    <a:cubicBezTo>
                      <a:pt x="1576" y="6893"/>
                      <a:pt x="1622" y="6095"/>
                      <a:pt x="1713" y="5296"/>
                    </a:cubicBezTo>
                    <a:cubicBezTo>
                      <a:pt x="1827" y="4497"/>
                      <a:pt x="1987" y="3675"/>
                      <a:pt x="2283" y="2899"/>
                    </a:cubicBezTo>
                    <a:cubicBezTo>
                      <a:pt x="2420" y="2625"/>
                      <a:pt x="2580" y="2374"/>
                      <a:pt x="2740" y="2100"/>
                    </a:cubicBezTo>
                    <a:cubicBezTo>
                      <a:pt x="2900" y="1826"/>
                      <a:pt x="3082" y="1552"/>
                      <a:pt x="3265" y="1301"/>
                    </a:cubicBezTo>
                    <a:cubicBezTo>
                      <a:pt x="3333" y="1210"/>
                      <a:pt x="3402" y="1141"/>
                      <a:pt x="3448" y="1073"/>
                    </a:cubicBezTo>
                    <a:cubicBezTo>
                      <a:pt x="3607" y="890"/>
                      <a:pt x="3767" y="731"/>
                      <a:pt x="3950" y="571"/>
                    </a:cubicBezTo>
                    <a:cubicBezTo>
                      <a:pt x="3995" y="548"/>
                      <a:pt x="4041" y="502"/>
                      <a:pt x="4087" y="480"/>
                    </a:cubicBezTo>
                    <a:cubicBezTo>
                      <a:pt x="4201" y="388"/>
                      <a:pt x="4246" y="251"/>
                      <a:pt x="4178" y="114"/>
                    </a:cubicBezTo>
                    <a:cubicBezTo>
                      <a:pt x="4132" y="46"/>
                      <a:pt x="4041" y="0"/>
                      <a:pt x="3950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5257383" y="3415299"/>
                <a:ext cx="84550" cy="253244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9369" extrusionOk="0">
                    <a:moveTo>
                      <a:pt x="2854" y="0"/>
                    </a:moveTo>
                    <a:cubicBezTo>
                      <a:pt x="2785" y="0"/>
                      <a:pt x="2740" y="23"/>
                      <a:pt x="2671" y="69"/>
                    </a:cubicBezTo>
                    <a:cubicBezTo>
                      <a:pt x="2511" y="251"/>
                      <a:pt x="2329" y="388"/>
                      <a:pt x="2169" y="571"/>
                    </a:cubicBezTo>
                    <a:cubicBezTo>
                      <a:pt x="1986" y="731"/>
                      <a:pt x="1850" y="936"/>
                      <a:pt x="1690" y="1142"/>
                    </a:cubicBezTo>
                    <a:cubicBezTo>
                      <a:pt x="1439" y="1484"/>
                      <a:pt x="1233" y="1895"/>
                      <a:pt x="1051" y="2283"/>
                    </a:cubicBezTo>
                    <a:cubicBezTo>
                      <a:pt x="822" y="2717"/>
                      <a:pt x="640" y="3150"/>
                      <a:pt x="503" y="3607"/>
                    </a:cubicBezTo>
                    <a:cubicBezTo>
                      <a:pt x="434" y="3835"/>
                      <a:pt x="343" y="4063"/>
                      <a:pt x="275" y="4292"/>
                    </a:cubicBezTo>
                    <a:cubicBezTo>
                      <a:pt x="183" y="4588"/>
                      <a:pt x="138" y="4885"/>
                      <a:pt x="115" y="5205"/>
                    </a:cubicBezTo>
                    <a:cubicBezTo>
                      <a:pt x="46" y="5798"/>
                      <a:pt x="1" y="6414"/>
                      <a:pt x="69" y="7031"/>
                    </a:cubicBezTo>
                    <a:cubicBezTo>
                      <a:pt x="115" y="7373"/>
                      <a:pt x="160" y="7715"/>
                      <a:pt x="252" y="8035"/>
                    </a:cubicBezTo>
                    <a:cubicBezTo>
                      <a:pt x="275" y="8195"/>
                      <a:pt x="320" y="8332"/>
                      <a:pt x="366" y="8469"/>
                    </a:cubicBezTo>
                    <a:cubicBezTo>
                      <a:pt x="366" y="8537"/>
                      <a:pt x="389" y="8605"/>
                      <a:pt x="412" y="8674"/>
                    </a:cubicBezTo>
                    <a:cubicBezTo>
                      <a:pt x="503" y="8879"/>
                      <a:pt x="548" y="8994"/>
                      <a:pt x="708" y="9153"/>
                    </a:cubicBezTo>
                    <a:cubicBezTo>
                      <a:pt x="828" y="9300"/>
                      <a:pt x="1018" y="9369"/>
                      <a:pt x="1210" y="9369"/>
                    </a:cubicBezTo>
                    <a:cubicBezTo>
                      <a:pt x="1347" y="9369"/>
                      <a:pt x="1485" y="9334"/>
                      <a:pt x="1598" y="9267"/>
                    </a:cubicBezTo>
                    <a:cubicBezTo>
                      <a:pt x="1713" y="9199"/>
                      <a:pt x="1804" y="9108"/>
                      <a:pt x="1872" y="8994"/>
                    </a:cubicBezTo>
                    <a:cubicBezTo>
                      <a:pt x="1964" y="8834"/>
                      <a:pt x="2009" y="8605"/>
                      <a:pt x="1941" y="8423"/>
                    </a:cubicBezTo>
                    <a:cubicBezTo>
                      <a:pt x="1918" y="8354"/>
                      <a:pt x="1918" y="8263"/>
                      <a:pt x="1895" y="8195"/>
                    </a:cubicBezTo>
                    <a:cubicBezTo>
                      <a:pt x="1850" y="8103"/>
                      <a:pt x="1827" y="8012"/>
                      <a:pt x="1781" y="7921"/>
                    </a:cubicBezTo>
                    <a:cubicBezTo>
                      <a:pt x="1713" y="7761"/>
                      <a:pt x="1667" y="7578"/>
                      <a:pt x="1598" y="7396"/>
                    </a:cubicBezTo>
                    <a:cubicBezTo>
                      <a:pt x="1507" y="7053"/>
                      <a:pt x="1439" y="6734"/>
                      <a:pt x="1370" y="6391"/>
                    </a:cubicBezTo>
                    <a:cubicBezTo>
                      <a:pt x="1347" y="6026"/>
                      <a:pt x="1325" y="5661"/>
                      <a:pt x="1325" y="5296"/>
                    </a:cubicBezTo>
                    <a:cubicBezTo>
                      <a:pt x="1302" y="4931"/>
                      <a:pt x="1325" y="4588"/>
                      <a:pt x="1370" y="4223"/>
                    </a:cubicBezTo>
                    <a:cubicBezTo>
                      <a:pt x="1484" y="3447"/>
                      <a:pt x="1667" y="2648"/>
                      <a:pt x="1964" y="1895"/>
                    </a:cubicBezTo>
                    <a:cubicBezTo>
                      <a:pt x="2101" y="1575"/>
                      <a:pt x="2306" y="1256"/>
                      <a:pt x="2511" y="959"/>
                    </a:cubicBezTo>
                    <a:cubicBezTo>
                      <a:pt x="2671" y="776"/>
                      <a:pt x="2854" y="617"/>
                      <a:pt x="3036" y="434"/>
                    </a:cubicBezTo>
                    <a:cubicBezTo>
                      <a:pt x="3128" y="343"/>
                      <a:pt x="3128" y="183"/>
                      <a:pt x="3036" y="69"/>
                    </a:cubicBezTo>
                    <a:cubicBezTo>
                      <a:pt x="2991" y="23"/>
                      <a:pt x="2922" y="0"/>
                      <a:pt x="2854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5161750" y="3875566"/>
                <a:ext cx="87037" cy="29087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0761" extrusionOk="0">
                    <a:moveTo>
                      <a:pt x="2101" y="9016"/>
                    </a:move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1" y="9039"/>
                      <a:pt x="2107" y="9028"/>
                      <a:pt x="2101" y="9016"/>
                    </a:cubicBezTo>
                    <a:close/>
                    <a:moveTo>
                      <a:pt x="2900" y="0"/>
                    </a:moveTo>
                    <a:cubicBezTo>
                      <a:pt x="2831" y="0"/>
                      <a:pt x="2740" y="46"/>
                      <a:pt x="2694" y="91"/>
                    </a:cubicBezTo>
                    <a:cubicBezTo>
                      <a:pt x="2352" y="479"/>
                      <a:pt x="2055" y="890"/>
                      <a:pt x="1758" y="1324"/>
                    </a:cubicBezTo>
                    <a:cubicBezTo>
                      <a:pt x="1484" y="1735"/>
                      <a:pt x="1233" y="2168"/>
                      <a:pt x="1005" y="2625"/>
                    </a:cubicBezTo>
                    <a:cubicBezTo>
                      <a:pt x="868" y="2853"/>
                      <a:pt x="754" y="3127"/>
                      <a:pt x="663" y="3401"/>
                    </a:cubicBezTo>
                    <a:cubicBezTo>
                      <a:pt x="549" y="3652"/>
                      <a:pt x="457" y="3903"/>
                      <a:pt x="389" y="4154"/>
                    </a:cubicBezTo>
                    <a:cubicBezTo>
                      <a:pt x="297" y="4405"/>
                      <a:pt x="252" y="4679"/>
                      <a:pt x="206" y="4930"/>
                    </a:cubicBezTo>
                    <a:cubicBezTo>
                      <a:pt x="161" y="5250"/>
                      <a:pt x="115" y="5569"/>
                      <a:pt x="69" y="5866"/>
                    </a:cubicBezTo>
                    <a:cubicBezTo>
                      <a:pt x="24" y="6186"/>
                      <a:pt x="1" y="6528"/>
                      <a:pt x="1" y="6848"/>
                    </a:cubicBezTo>
                    <a:cubicBezTo>
                      <a:pt x="24" y="7213"/>
                      <a:pt x="69" y="7601"/>
                      <a:pt x="138" y="7966"/>
                    </a:cubicBezTo>
                    <a:cubicBezTo>
                      <a:pt x="252" y="8605"/>
                      <a:pt x="457" y="9176"/>
                      <a:pt x="685" y="9769"/>
                    </a:cubicBezTo>
                    <a:cubicBezTo>
                      <a:pt x="685" y="9769"/>
                      <a:pt x="685" y="9769"/>
                      <a:pt x="685" y="9769"/>
                    </a:cubicBezTo>
                    <a:lnTo>
                      <a:pt x="685" y="9769"/>
                    </a:lnTo>
                    <a:cubicBezTo>
                      <a:pt x="692" y="9789"/>
                      <a:pt x="700" y="9806"/>
                      <a:pt x="710" y="9823"/>
                    </a:cubicBezTo>
                    <a:lnTo>
                      <a:pt x="710" y="9823"/>
                    </a:lnTo>
                    <a:cubicBezTo>
                      <a:pt x="793" y="10011"/>
                      <a:pt x="876" y="10198"/>
                      <a:pt x="959" y="10386"/>
                    </a:cubicBezTo>
                    <a:cubicBezTo>
                      <a:pt x="1028" y="10500"/>
                      <a:pt x="1119" y="10591"/>
                      <a:pt x="1233" y="10659"/>
                    </a:cubicBezTo>
                    <a:cubicBezTo>
                      <a:pt x="1355" y="10720"/>
                      <a:pt x="1497" y="10761"/>
                      <a:pt x="1632" y="10761"/>
                    </a:cubicBezTo>
                    <a:cubicBezTo>
                      <a:pt x="1700" y="10761"/>
                      <a:pt x="1766" y="10751"/>
                      <a:pt x="1827" y="10728"/>
                    </a:cubicBezTo>
                    <a:cubicBezTo>
                      <a:pt x="2238" y="10614"/>
                      <a:pt x="2489" y="10180"/>
                      <a:pt x="2375" y="9792"/>
                    </a:cubicBezTo>
                    <a:cubicBezTo>
                      <a:pt x="2316" y="9598"/>
                      <a:pt x="2258" y="9404"/>
                      <a:pt x="2186" y="9209"/>
                    </a:cubicBezTo>
                    <a:lnTo>
                      <a:pt x="2186" y="9209"/>
                    </a:lnTo>
                    <a:cubicBezTo>
                      <a:pt x="2188" y="9213"/>
                      <a:pt x="2190" y="9217"/>
                      <a:pt x="2192" y="9221"/>
                    </a:cubicBezTo>
                    <a:lnTo>
                      <a:pt x="2181" y="9196"/>
                    </a:lnTo>
                    <a:lnTo>
                      <a:pt x="2181" y="9196"/>
                    </a:lnTo>
                    <a:cubicBezTo>
                      <a:pt x="2170" y="9167"/>
                      <a:pt x="2158" y="9137"/>
                      <a:pt x="2146" y="9107"/>
                    </a:cubicBezTo>
                    <a:lnTo>
                      <a:pt x="2146" y="9107"/>
                    </a:lnTo>
                    <a:cubicBezTo>
                      <a:pt x="2146" y="9112"/>
                      <a:pt x="2147" y="9116"/>
                      <a:pt x="2147" y="9120"/>
                    </a:cubicBezTo>
                    <a:lnTo>
                      <a:pt x="2147" y="9120"/>
                    </a:lnTo>
                    <a:lnTo>
                      <a:pt x="2135" y="9094"/>
                    </a:lnTo>
                    <a:lnTo>
                      <a:pt x="2135" y="9094"/>
                    </a:lnTo>
                    <a:cubicBezTo>
                      <a:pt x="2138" y="9098"/>
                      <a:pt x="2142" y="9103"/>
                      <a:pt x="2146" y="9107"/>
                    </a:cubicBezTo>
                    <a:cubicBezTo>
                      <a:pt x="2138" y="9093"/>
                      <a:pt x="2130" y="9079"/>
                      <a:pt x="2122" y="9065"/>
                    </a:cubicBezTo>
                    <a:lnTo>
                      <a:pt x="2122" y="9065"/>
                    </a:ln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6" y="9051"/>
                      <a:pt x="2118" y="9055"/>
                      <a:pt x="2119" y="9058"/>
                    </a:cubicBezTo>
                    <a:lnTo>
                      <a:pt x="2119" y="9058"/>
                    </a:lnTo>
                    <a:cubicBezTo>
                      <a:pt x="2065" y="8955"/>
                      <a:pt x="2026" y="8837"/>
                      <a:pt x="1987" y="8719"/>
                    </a:cubicBezTo>
                    <a:cubicBezTo>
                      <a:pt x="1713" y="8080"/>
                      <a:pt x="1507" y="7418"/>
                      <a:pt x="1416" y="6733"/>
                    </a:cubicBezTo>
                    <a:cubicBezTo>
                      <a:pt x="1325" y="6003"/>
                      <a:pt x="1370" y="5250"/>
                      <a:pt x="1462" y="4497"/>
                    </a:cubicBezTo>
                    <a:cubicBezTo>
                      <a:pt x="1576" y="3675"/>
                      <a:pt x="1804" y="2876"/>
                      <a:pt x="2123" y="2100"/>
                    </a:cubicBezTo>
                    <a:cubicBezTo>
                      <a:pt x="2329" y="1621"/>
                      <a:pt x="2557" y="1187"/>
                      <a:pt x="2854" y="753"/>
                    </a:cubicBezTo>
                    <a:cubicBezTo>
                      <a:pt x="2945" y="662"/>
                      <a:pt x="3014" y="571"/>
                      <a:pt x="3105" y="502"/>
                    </a:cubicBezTo>
                    <a:cubicBezTo>
                      <a:pt x="3196" y="388"/>
                      <a:pt x="3219" y="205"/>
                      <a:pt x="3105" y="91"/>
                    </a:cubicBezTo>
                    <a:cubicBezTo>
                      <a:pt x="3037" y="46"/>
                      <a:pt x="2968" y="0"/>
                      <a:pt x="2900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5618936" y="3180841"/>
                <a:ext cx="210402" cy="155395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5749" extrusionOk="0">
                    <a:moveTo>
                      <a:pt x="6528" y="1"/>
                    </a:moveTo>
                    <a:cubicBezTo>
                      <a:pt x="6254" y="24"/>
                      <a:pt x="5981" y="24"/>
                      <a:pt x="5684" y="69"/>
                    </a:cubicBezTo>
                    <a:cubicBezTo>
                      <a:pt x="5136" y="183"/>
                      <a:pt x="4611" y="366"/>
                      <a:pt x="4086" y="617"/>
                    </a:cubicBezTo>
                    <a:cubicBezTo>
                      <a:pt x="3812" y="731"/>
                      <a:pt x="3538" y="868"/>
                      <a:pt x="3287" y="982"/>
                    </a:cubicBezTo>
                    <a:cubicBezTo>
                      <a:pt x="2990" y="1142"/>
                      <a:pt x="2694" y="1325"/>
                      <a:pt x="2397" y="1484"/>
                    </a:cubicBezTo>
                    <a:cubicBezTo>
                      <a:pt x="1895" y="1804"/>
                      <a:pt x="1507" y="2238"/>
                      <a:pt x="1187" y="2717"/>
                    </a:cubicBezTo>
                    <a:cubicBezTo>
                      <a:pt x="959" y="3059"/>
                      <a:pt x="754" y="3402"/>
                      <a:pt x="548" y="3744"/>
                    </a:cubicBezTo>
                    <a:cubicBezTo>
                      <a:pt x="480" y="3881"/>
                      <a:pt x="388" y="4018"/>
                      <a:pt x="320" y="4155"/>
                    </a:cubicBezTo>
                    <a:cubicBezTo>
                      <a:pt x="229" y="4315"/>
                      <a:pt x="160" y="4497"/>
                      <a:pt x="92" y="4657"/>
                    </a:cubicBezTo>
                    <a:cubicBezTo>
                      <a:pt x="23" y="4863"/>
                      <a:pt x="0" y="5045"/>
                      <a:pt x="69" y="5251"/>
                    </a:cubicBezTo>
                    <a:cubicBezTo>
                      <a:pt x="137" y="5433"/>
                      <a:pt x="297" y="5593"/>
                      <a:pt x="480" y="5684"/>
                    </a:cubicBezTo>
                    <a:cubicBezTo>
                      <a:pt x="586" y="5724"/>
                      <a:pt x="707" y="5748"/>
                      <a:pt x="826" y="5748"/>
                    </a:cubicBezTo>
                    <a:cubicBezTo>
                      <a:pt x="912" y="5748"/>
                      <a:pt x="997" y="5736"/>
                      <a:pt x="1073" y="5707"/>
                    </a:cubicBezTo>
                    <a:cubicBezTo>
                      <a:pt x="1142" y="5661"/>
                      <a:pt x="1187" y="5639"/>
                      <a:pt x="1256" y="5593"/>
                    </a:cubicBezTo>
                    <a:cubicBezTo>
                      <a:pt x="1370" y="5524"/>
                      <a:pt x="1438" y="5433"/>
                      <a:pt x="1507" y="5296"/>
                    </a:cubicBezTo>
                    <a:cubicBezTo>
                      <a:pt x="1575" y="5205"/>
                      <a:pt x="1644" y="5091"/>
                      <a:pt x="1712" y="4977"/>
                    </a:cubicBezTo>
                    <a:cubicBezTo>
                      <a:pt x="1849" y="4771"/>
                      <a:pt x="1940" y="4566"/>
                      <a:pt x="2032" y="4360"/>
                    </a:cubicBezTo>
                    <a:cubicBezTo>
                      <a:pt x="2169" y="4041"/>
                      <a:pt x="2306" y="3721"/>
                      <a:pt x="2488" y="3425"/>
                    </a:cubicBezTo>
                    <a:cubicBezTo>
                      <a:pt x="2648" y="3173"/>
                      <a:pt x="2808" y="2945"/>
                      <a:pt x="3013" y="2740"/>
                    </a:cubicBezTo>
                    <a:cubicBezTo>
                      <a:pt x="3333" y="2443"/>
                      <a:pt x="3698" y="2192"/>
                      <a:pt x="4063" y="1941"/>
                    </a:cubicBezTo>
                    <a:cubicBezTo>
                      <a:pt x="4428" y="1713"/>
                      <a:pt x="4794" y="1462"/>
                      <a:pt x="5182" y="1256"/>
                    </a:cubicBezTo>
                    <a:cubicBezTo>
                      <a:pt x="5341" y="1165"/>
                      <a:pt x="5478" y="1096"/>
                      <a:pt x="5638" y="1028"/>
                    </a:cubicBezTo>
                    <a:cubicBezTo>
                      <a:pt x="5821" y="959"/>
                      <a:pt x="6003" y="891"/>
                      <a:pt x="6186" y="845"/>
                    </a:cubicBezTo>
                    <a:cubicBezTo>
                      <a:pt x="6460" y="800"/>
                      <a:pt x="6711" y="754"/>
                      <a:pt x="6962" y="754"/>
                    </a:cubicBezTo>
                    <a:cubicBezTo>
                      <a:pt x="7076" y="754"/>
                      <a:pt x="7213" y="777"/>
                      <a:pt x="7327" y="777"/>
                    </a:cubicBezTo>
                    <a:cubicBezTo>
                      <a:pt x="7345" y="779"/>
                      <a:pt x="7362" y="780"/>
                      <a:pt x="7379" y="780"/>
                    </a:cubicBezTo>
                    <a:cubicBezTo>
                      <a:pt x="7563" y="780"/>
                      <a:pt x="7719" y="668"/>
                      <a:pt x="7761" y="480"/>
                    </a:cubicBezTo>
                    <a:cubicBezTo>
                      <a:pt x="7784" y="275"/>
                      <a:pt x="7647" y="69"/>
                      <a:pt x="7441" y="46"/>
                    </a:cubicBezTo>
                    <a:cubicBezTo>
                      <a:pt x="7190" y="24"/>
                      <a:pt x="6939" y="1"/>
                      <a:pt x="6688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5620774" y="3359158"/>
                <a:ext cx="2286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2" extrusionOk="0">
                    <a:moveTo>
                      <a:pt x="389" y="0"/>
                    </a:moveTo>
                    <a:cubicBezTo>
                      <a:pt x="275" y="0"/>
                      <a:pt x="161" y="92"/>
                      <a:pt x="92" y="160"/>
                    </a:cubicBezTo>
                    <a:cubicBezTo>
                      <a:pt x="24" y="251"/>
                      <a:pt x="1" y="343"/>
                      <a:pt x="1" y="457"/>
                    </a:cubicBezTo>
                    <a:cubicBezTo>
                      <a:pt x="24" y="571"/>
                      <a:pt x="69" y="685"/>
                      <a:pt x="161" y="754"/>
                    </a:cubicBezTo>
                    <a:cubicBezTo>
                      <a:pt x="252" y="822"/>
                      <a:pt x="343" y="822"/>
                      <a:pt x="457" y="822"/>
                    </a:cubicBezTo>
                    <a:cubicBezTo>
                      <a:pt x="571" y="822"/>
                      <a:pt x="686" y="754"/>
                      <a:pt x="754" y="685"/>
                    </a:cubicBezTo>
                    <a:cubicBezTo>
                      <a:pt x="822" y="594"/>
                      <a:pt x="845" y="480"/>
                      <a:pt x="822" y="388"/>
                    </a:cubicBezTo>
                    <a:cubicBezTo>
                      <a:pt x="822" y="274"/>
                      <a:pt x="777" y="160"/>
                      <a:pt x="686" y="92"/>
                    </a:cubicBezTo>
                    <a:cubicBezTo>
                      <a:pt x="594" y="23"/>
                      <a:pt x="503" y="0"/>
                      <a:pt x="389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5084634" y="3838535"/>
                <a:ext cx="246189" cy="443616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6412" extrusionOk="0">
                    <a:moveTo>
                      <a:pt x="5091" y="0"/>
                    </a:moveTo>
                    <a:cubicBezTo>
                      <a:pt x="4725" y="115"/>
                      <a:pt x="4360" y="274"/>
                      <a:pt x="4018" y="457"/>
                    </a:cubicBezTo>
                    <a:cubicBezTo>
                      <a:pt x="3675" y="640"/>
                      <a:pt x="3333" y="868"/>
                      <a:pt x="3036" y="1096"/>
                    </a:cubicBezTo>
                    <a:cubicBezTo>
                      <a:pt x="2397" y="1598"/>
                      <a:pt x="1849" y="2192"/>
                      <a:pt x="1393" y="2854"/>
                    </a:cubicBezTo>
                    <a:cubicBezTo>
                      <a:pt x="936" y="3493"/>
                      <a:pt x="594" y="4223"/>
                      <a:pt x="343" y="4976"/>
                    </a:cubicBezTo>
                    <a:cubicBezTo>
                      <a:pt x="115" y="5684"/>
                      <a:pt x="1" y="6437"/>
                      <a:pt x="23" y="7190"/>
                    </a:cubicBezTo>
                    <a:cubicBezTo>
                      <a:pt x="46" y="8583"/>
                      <a:pt x="434" y="9929"/>
                      <a:pt x="1051" y="11185"/>
                    </a:cubicBezTo>
                    <a:cubicBezTo>
                      <a:pt x="1370" y="11824"/>
                      <a:pt x="1781" y="12440"/>
                      <a:pt x="2215" y="13011"/>
                    </a:cubicBezTo>
                    <a:cubicBezTo>
                      <a:pt x="2648" y="13582"/>
                      <a:pt x="3150" y="14084"/>
                      <a:pt x="3698" y="14563"/>
                    </a:cubicBezTo>
                    <a:cubicBezTo>
                      <a:pt x="4611" y="15316"/>
                      <a:pt x="5661" y="15910"/>
                      <a:pt x="6825" y="16206"/>
                    </a:cubicBezTo>
                    <a:cubicBezTo>
                      <a:pt x="7373" y="16343"/>
                      <a:pt x="7967" y="16412"/>
                      <a:pt x="8537" y="16412"/>
                    </a:cubicBezTo>
                    <a:cubicBezTo>
                      <a:pt x="8743" y="16412"/>
                      <a:pt x="8925" y="16389"/>
                      <a:pt x="9108" y="16366"/>
                    </a:cubicBezTo>
                    <a:cubicBezTo>
                      <a:pt x="9108" y="16252"/>
                      <a:pt x="9085" y="16138"/>
                      <a:pt x="9085" y="16047"/>
                    </a:cubicBezTo>
                    <a:cubicBezTo>
                      <a:pt x="8971" y="16047"/>
                      <a:pt x="8857" y="16069"/>
                      <a:pt x="8743" y="16069"/>
                    </a:cubicBezTo>
                    <a:cubicBezTo>
                      <a:pt x="8653" y="16073"/>
                      <a:pt x="8563" y="16075"/>
                      <a:pt x="8472" y="16075"/>
                    </a:cubicBezTo>
                    <a:cubicBezTo>
                      <a:pt x="8038" y="16075"/>
                      <a:pt x="7603" y="16031"/>
                      <a:pt x="7168" y="15955"/>
                    </a:cubicBezTo>
                    <a:cubicBezTo>
                      <a:pt x="6620" y="15818"/>
                      <a:pt x="6072" y="15636"/>
                      <a:pt x="5547" y="15385"/>
                    </a:cubicBezTo>
                    <a:cubicBezTo>
                      <a:pt x="4885" y="15042"/>
                      <a:pt x="4292" y="14631"/>
                      <a:pt x="3744" y="14175"/>
                    </a:cubicBezTo>
                    <a:lnTo>
                      <a:pt x="3767" y="14175"/>
                    </a:lnTo>
                    <a:cubicBezTo>
                      <a:pt x="3744" y="14175"/>
                      <a:pt x="3744" y="14152"/>
                      <a:pt x="3744" y="14152"/>
                    </a:cubicBezTo>
                    <a:cubicBezTo>
                      <a:pt x="3059" y="13559"/>
                      <a:pt x="2466" y="12874"/>
                      <a:pt x="1986" y="12121"/>
                    </a:cubicBezTo>
                    <a:cubicBezTo>
                      <a:pt x="1461" y="11345"/>
                      <a:pt x="1051" y="10500"/>
                      <a:pt x="777" y="9610"/>
                    </a:cubicBezTo>
                    <a:cubicBezTo>
                      <a:pt x="777" y="9633"/>
                      <a:pt x="777" y="9633"/>
                      <a:pt x="777" y="9656"/>
                    </a:cubicBezTo>
                    <a:cubicBezTo>
                      <a:pt x="548" y="8948"/>
                      <a:pt x="411" y="8218"/>
                      <a:pt x="343" y="7487"/>
                    </a:cubicBezTo>
                    <a:cubicBezTo>
                      <a:pt x="343" y="7464"/>
                      <a:pt x="343" y="7464"/>
                      <a:pt x="343" y="7442"/>
                    </a:cubicBezTo>
                    <a:cubicBezTo>
                      <a:pt x="343" y="7190"/>
                      <a:pt x="343" y="6939"/>
                      <a:pt x="366" y="6688"/>
                    </a:cubicBezTo>
                    <a:cubicBezTo>
                      <a:pt x="366" y="6369"/>
                      <a:pt x="411" y="6072"/>
                      <a:pt x="480" y="5752"/>
                    </a:cubicBezTo>
                    <a:cubicBezTo>
                      <a:pt x="480" y="5752"/>
                      <a:pt x="480" y="5752"/>
                      <a:pt x="480" y="5775"/>
                    </a:cubicBezTo>
                    <a:cubicBezTo>
                      <a:pt x="613" y="5175"/>
                      <a:pt x="811" y="4576"/>
                      <a:pt x="1074" y="4018"/>
                    </a:cubicBezTo>
                    <a:lnTo>
                      <a:pt x="1074" y="4018"/>
                    </a:lnTo>
                    <a:cubicBezTo>
                      <a:pt x="1074" y="4018"/>
                      <a:pt x="1074" y="4018"/>
                      <a:pt x="1073" y="4018"/>
                    </a:cubicBezTo>
                    <a:cubicBezTo>
                      <a:pt x="1077" y="4010"/>
                      <a:pt x="1082" y="4002"/>
                      <a:pt x="1086" y="3994"/>
                    </a:cubicBezTo>
                    <a:lnTo>
                      <a:pt x="1086" y="3994"/>
                    </a:lnTo>
                    <a:cubicBezTo>
                      <a:pt x="1082" y="4002"/>
                      <a:pt x="1078" y="4010"/>
                      <a:pt x="1074" y="4018"/>
                    </a:cubicBezTo>
                    <a:lnTo>
                      <a:pt x="1074" y="4018"/>
                    </a:lnTo>
                    <a:cubicBezTo>
                      <a:pt x="1096" y="4017"/>
                      <a:pt x="1096" y="3996"/>
                      <a:pt x="1096" y="3974"/>
                    </a:cubicBezTo>
                    <a:lnTo>
                      <a:pt x="1096" y="3974"/>
                    </a:lnTo>
                    <a:cubicBezTo>
                      <a:pt x="1093" y="3981"/>
                      <a:pt x="1089" y="3987"/>
                      <a:pt x="1086" y="3994"/>
                    </a:cubicBezTo>
                    <a:lnTo>
                      <a:pt x="1086" y="3994"/>
                    </a:lnTo>
                    <a:cubicBezTo>
                      <a:pt x="1089" y="3987"/>
                      <a:pt x="1093" y="3979"/>
                      <a:pt x="1096" y="3972"/>
                    </a:cubicBezTo>
                    <a:lnTo>
                      <a:pt x="1096" y="3972"/>
                    </a:lnTo>
                    <a:cubicBezTo>
                      <a:pt x="1096" y="3973"/>
                      <a:pt x="1096" y="3973"/>
                      <a:pt x="1096" y="3974"/>
                    </a:cubicBezTo>
                    <a:lnTo>
                      <a:pt x="1096" y="3974"/>
                    </a:lnTo>
                    <a:cubicBezTo>
                      <a:pt x="1411" y="3374"/>
                      <a:pt x="1791" y="2818"/>
                      <a:pt x="2215" y="2306"/>
                    </a:cubicBezTo>
                    <a:cubicBezTo>
                      <a:pt x="2648" y="1849"/>
                      <a:pt x="3105" y="1416"/>
                      <a:pt x="3630" y="1073"/>
                    </a:cubicBezTo>
                    <a:cubicBezTo>
                      <a:pt x="4086" y="754"/>
                      <a:pt x="4588" y="525"/>
                      <a:pt x="5113" y="343"/>
                    </a:cubicBezTo>
                    <a:cubicBezTo>
                      <a:pt x="5113" y="320"/>
                      <a:pt x="5136" y="320"/>
                      <a:pt x="5136" y="320"/>
                    </a:cubicBezTo>
                    <a:lnTo>
                      <a:pt x="5159" y="320"/>
                    </a:lnTo>
                    <a:cubicBezTo>
                      <a:pt x="5182" y="297"/>
                      <a:pt x="5228" y="297"/>
                      <a:pt x="5250" y="252"/>
                    </a:cubicBezTo>
                    <a:cubicBezTo>
                      <a:pt x="5273" y="206"/>
                      <a:pt x="5296" y="183"/>
                      <a:pt x="5273" y="137"/>
                    </a:cubicBezTo>
                    <a:cubicBezTo>
                      <a:pt x="5273" y="92"/>
                      <a:pt x="5250" y="46"/>
                      <a:pt x="5205" y="23"/>
                    </a:cubicBezTo>
                    <a:cubicBezTo>
                      <a:pt x="5182" y="0"/>
                      <a:pt x="5159" y="0"/>
                      <a:pt x="511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5097581" y="39933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1"/>
                      <a:pt x="1" y="1"/>
                    </a:cubicBezTo>
                    <a:cubicBezTo>
                      <a:pt x="1" y="1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5093878" y="404028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5093878" y="40402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5093878" y="404090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5185807" y="422106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5185807" y="4221063"/>
                <a:ext cx="27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5234569" y="42543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5051333" y="3372727"/>
                <a:ext cx="415235" cy="473863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7531" extrusionOk="0">
                    <a:moveTo>
                      <a:pt x="12737" y="1016"/>
                    </a:moveTo>
                    <a:cubicBezTo>
                      <a:pt x="12742" y="1022"/>
                      <a:pt x="12748" y="1028"/>
                      <a:pt x="12759" y="1028"/>
                    </a:cubicBezTo>
                    <a:cubicBezTo>
                      <a:pt x="12752" y="1024"/>
                      <a:pt x="12744" y="1020"/>
                      <a:pt x="12737" y="1016"/>
                    </a:cubicBezTo>
                    <a:close/>
                    <a:moveTo>
                      <a:pt x="525" y="8172"/>
                    </a:moveTo>
                    <a:lnTo>
                      <a:pt x="525" y="8172"/>
                    </a:lnTo>
                    <a:cubicBezTo>
                      <a:pt x="522" y="8185"/>
                      <a:pt x="519" y="8199"/>
                      <a:pt x="517" y="8212"/>
                    </a:cubicBezTo>
                    <a:lnTo>
                      <a:pt x="517" y="8212"/>
                    </a:lnTo>
                    <a:cubicBezTo>
                      <a:pt x="525" y="8204"/>
                      <a:pt x="525" y="8188"/>
                      <a:pt x="525" y="8172"/>
                    </a:cubicBezTo>
                    <a:close/>
                    <a:moveTo>
                      <a:pt x="9678" y="0"/>
                    </a:moveTo>
                    <a:cubicBezTo>
                      <a:pt x="8993" y="0"/>
                      <a:pt x="8331" y="92"/>
                      <a:pt x="7692" y="252"/>
                    </a:cubicBezTo>
                    <a:cubicBezTo>
                      <a:pt x="6985" y="434"/>
                      <a:pt x="6300" y="708"/>
                      <a:pt x="5661" y="1073"/>
                    </a:cubicBezTo>
                    <a:cubicBezTo>
                      <a:pt x="4976" y="1484"/>
                      <a:pt x="4314" y="1941"/>
                      <a:pt x="3698" y="2466"/>
                    </a:cubicBezTo>
                    <a:cubicBezTo>
                      <a:pt x="3127" y="2945"/>
                      <a:pt x="2579" y="3516"/>
                      <a:pt x="2100" y="4109"/>
                    </a:cubicBezTo>
                    <a:cubicBezTo>
                      <a:pt x="1643" y="4702"/>
                      <a:pt x="1255" y="5342"/>
                      <a:pt x="913" y="6003"/>
                    </a:cubicBezTo>
                    <a:cubicBezTo>
                      <a:pt x="593" y="6688"/>
                      <a:pt x="365" y="7396"/>
                      <a:pt x="205" y="8126"/>
                    </a:cubicBezTo>
                    <a:cubicBezTo>
                      <a:pt x="46" y="8857"/>
                      <a:pt x="0" y="9633"/>
                      <a:pt x="23" y="10386"/>
                    </a:cubicBezTo>
                    <a:cubicBezTo>
                      <a:pt x="46" y="11208"/>
                      <a:pt x="183" y="12007"/>
                      <a:pt x="411" y="12805"/>
                    </a:cubicBezTo>
                    <a:cubicBezTo>
                      <a:pt x="616" y="13513"/>
                      <a:pt x="936" y="14198"/>
                      <a:pt x="1347" y="14837"/>
                    </a:cubicBezTo>
                    <a:cubicBezTo>
                      <a:pt x="1895" y="15636"/>
                      <a:pt x="2579" y="16298"/>
                      <a:pt x="3424" y="16777"/>
                    </a:cubicBezTo>
                    <a:cubicBezTo>
                      <a:pt x="4291" y="17279"/>
                      <a:pt x="5295" y="17530"/>
                      <a:pt x="6300" y="17530"/>
                    </a:cubicBezTo>
                    <a:cubicBezTo>
                      <a:pt x="6391" y="17530"/>
                      <a:pt x="6482" y="17485"/>
                      <a:pt x="6482" y="17393"/>
                    </a:cubicBezTo>
                    <a:cubicBezTo>
                      <a:pt x="6482" y="17302"/>
                      <a:pt x="6414" y="17211"/>
                      <a:pt x="6323" y="17211"/>
                    </a:cubicBezTo>
                    <a:cubicBezTo>
                      <a:pt x="5935" y="17211"/>
                      <a:pt x="5547" y="17165"/>
                      <a:pt x="5159" y="17097"/>
                    </a:cubicBezTo>
                    <a:cubicBezTo>
                      <a:pt x="4702" y="16982"/>
                      <a:pt x="4246" y="16845"/>
                      <a:pt x="3835" y="16640"/>
                    </a:cubicBezTo>
                    <a:lnTo>
                      <a:pt x="3857" y="16640"/>
                    </a:lnTo>
                    <a:cubicBezTo>
                      <a:pt x="3424" y="16435"/>
                      <a:pt x="3036" y="16161"/>
                      <a:pt x="2671" y="15841"/>
                    </a:cubicBezTo>
                    <a:cubicBezTo>
                      <a:pt x="2648" y="15841"/>
                      <a:pt x="2648" y="15841"/>
                      <a:pt x="2648" y="15818"/>
                    </a:cubicBezTo>
                    <a:cubicBezTo>
                      <a:pt x="2648" y="15841"/>
                      <a:pt x="2648" y="15841"/>
                      <a:pt x="2648" y="15841"/>
                    </a:cubicBezTo>
                    <a:cubicBezTo>
                      <a:pt x="2648" y="15841"/>
                      <a:pt x="2648" y="15818"/>
                      <a:pt x="2625" y="15818"/>
                    </a:cubicBezTo>
                    <a:lnTo>
                      <a:pt x="2648" y="15818"/>
                    </a:lnTo>
                    <a:cubicBezTo>
                      <a:pt x="2260" y="15476"/>
                      <a:pt x="1917" y="15088"/>
                      <a:pt x="1621" y="14654"/>
                    </a:cubicBezTo>
                    <a:cubicBezTo>
                      <a:pt x="1278" y="14129"/>
                      <a:pt x="1027" y="13581"/>
                      <a:pt x="822" y="12988"/>
                    </a:cubicBezTo>
                    <a:cubicBezTo>
                      <a:pt x="548" y="12189"/>
                      <a:pt x="411" y="11345"/>
                      <a:pt x="342" y="10500"/>
                    </a:cubicBezTo>
                    <a:cubicBezTo>
                      <a:pt x="320" y="9737"/>
                      <a:pt x="364" y="8975"/>
                      <a:pt x="517" y="8212"/>
                    </a:cubicBezTo>
                    <a:lnTo>
                      <a:pt x="517" y="8212"/>
                    </a:lnTo>
                    <a:cubicBezTo>
                      <a:pt x="513" y="8216"/>
                      <a:pt x="509" y="8218"/>
                      <a:pt x="502" y="8218"/>
                    </a:cubicBezTo>
                    <a:cubicBezTo>
                      <a:pt x="685" y="7441"/>
                      <a:pt x="936" y="6711"/>
                      <a:pt x="1278" y="6003"/>
                    </a:cubicBezTo>
                    <a:cubicBezTo>
                      <a:pt x="1278" y="6003"/>
                      <a:pt x="1278" y="6003"/>
                      <a:pt x="1278" y="6026"/>
                    </a:cubicBezTo>
                    <a:cubicBezTo>
                      <a:pt x="1666" y="5250"/>
                      <a:pt x="2146" y="4543"/>
                      <a:pt x="2716" y="3881"/>
                    </a:cubicBezTo>
                    <a:cubicBezTo>
                      <a:pt x="3424" y="3082"/>
                      <a:pt x="4246" y="2374"/>
                      <a:pt x="5136" y="1781"/>
                    </a:cubicBezTo>
                    <a:cubicBezTo>
                      <a:pt x="5478" y="1575"/>
                      <a:pt x="5820" y="1347"/>
                      <a:pt x="6186" y="1165"/>
                    </a:cubicBezTo>
                    <a:cubicBezTo>
                      <a:pt x="6528" y="982"/>
                      <a:pt x="6893" y="845"/>
                      <a:pt x="7258" y="708"/>
                    </a:cubicBezTo>
                    <a:cubicBezTo>
                      <a:pt x="7920" y="503"/>
                      <a:pt x="8628" y="366"/>
                      <a:pt x="9313" y="343"/>
                    </a:cubicBezTo>
                    <a:lnTo>
                      <a:pt x="9290" y="343"/>
                    </a:lnTo>
                    <a:cubicBezTo>
                      <a:pt x="9450" y="331"/>
                      <a:pt x="9609" y="326"/>
                      <a:pt x="9769" y="326"/>
                    </a:cubicBezTo>
                    <a:cubicBezTo>
                      <a:pt x="10247" y="326"/>
                      <a:pt x="10722" y="377"/>
                      <a:pt x="11184" y="480"/>
                    </a:cubicBezTo>
                    <a:cubicBezTo>
                      <a:pt x="11724" y="592"/>
                      <a:pt x="12241" y="771"/>
                      <a:pt x="12737" y="1016"/>
                    </a:cubicBezTo>
                    <a:lnTo>
                      <a:pt x="12737" y="1016"/>
                    </a:lnTo>
                    <a:cubicBezTo>
                      <a:pt x="12736" y="1016"/>
                      <a:pt x="12736" y="1016"/>
                      <a:pt x="12736" y="1015"/>
                    </a:cubicBezTo>
                    <a:lnTo>
                      <a:pt x="12736" y="1015"/>
                    </a:lnTo>
                    <a:cubicBezTo>
                      <a:pt x="13206" y="1242"/>
                      <a:pt x="13633" y="1535"/>
                      <a:pt x="14015" y="1872"/>
                    </a:cubicBezTo>
                    <a:cubicBezTo>
                      <a:pt x="14015" y="1872"/>
                      <a:pt x="14015" y="1872"/>
                      <a:pt x="13992" y="1849"/>
                    </a:cubicBezTo>
                    <a:lnTo>
                      <a:pt x="13992" y="1849"/>
                    </a:lnTo>
                    <a:cubicBezTo>
                      <a:pt x="14403" y="2214"/>
                      <a:pt x="14768" y="2625"/>
                      <a:pt x="15065" y="3082"/>
                    </a:cubicBezTo>
                    <a:cubicBezTo>
                      <a:pt x="15088" y="3127"/>
                      <a:pt x="15156" y="3150"/>
                      <a:pt x="15179" y="3150"/>
                    </a:cubicBezTo>
                    <a:cubicBezTo>
                      <a:pt x="15224" y="3150"/>
                      <a:pt x="15270" y="3127"/>
                      <a:pt x="15293" y="3105"/>
                    </a:cubicBezTo>
                    <a:cubicBezTo>
                      <a:pt x="15339" y="3082"/>
                      <a:pt x="15361" y="3036"/>
                      <a:pt x="15361" y="2991"/>
                    </a:cubicBezTo>
                    <a:cubicBezTo>
                      <a:pt x="15361" y="2945"/>
                      <a:pt x="15339" y="2922"/>
                      <a:pt x="15316" y="2876"/>
                    </a:cubicBezTo>
                    <a:cubicBezTo>
                      <a:pt x="15110" y="2557"/>
                      <a:pt x="14882" y="2260"/>
                      <a:pt x="14608" y="2009"/>
                    </a:cubicBezTo>
                    <a:cubicBezTo>
                      <a:pt x="14357" y="1735"/>
                      <a:pt x="14083" y="1507"/>
                      <a:pt x="13809" y="1279"/>
                    </a:cubicBezTo>
                    <a:cubicBezTo>
                      <a:pt x="13239" y="868"/>
                      <a:pt x="12577" y="548"/>
                      <a:pt x="11915" y="343"/>
                    </a:cubicBezTo>
                    <a:cubicBezTo>
                      <a:pt x="11230" y="115"/>
                      <a:pt x="10522" y="23"/>
                      <a:pt x="98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5453593" y="3330776"/>
                <a:ext cx="134528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4703" extrusionOk="0">
                    <a:moveTo>
                      <a:pt x="3071" y="409"/>
                    </a:moveTo>
                    <a:cubicBezTo>
                      <a:pt x="3067" y="409"/>
                      <a:pt x="3063" y="410"/>
                      <a:pt x="3059" y="411"/>
                    </a:cubicBezTo>
                    <a:cubicBezTo>
                      <a:pt x="3064" y="411"/>
                      <a:pt x="3067" y="410"/>
                      <a:pt x="3071" y="409"/>
                    </a:cubicBezTo>
                    <a:close/>
                    <a:moveTo>
                      <a:pt x="3652" y="0"/>
                    </a:moveTo>
                    <a:cubicBezTo>
                      <a:pt x="3515" y="0"/>
                      <a:pt x="3355" y="23"/>
                      <a:pt x="3196" y="46"/>
                    </a:cubicBezTo>
                    <a:cubicBezTo>
                      <a:pt x="2899" y="92"/>
                      <a:pt x="2579" y="206"/>
                      <a:pt x="2305" y="343"/>
                    </a:cubicBezTo>
                    <a:cubicBezTo>
                      <a:pt x="2009" y="480"/>
                      <a:pt x="1735" y="639"/>
                      <a:pt x="1484" y="822"/>
                    </a:cubicBezTo>
                    <a:cubicBezTo>
                      <a:pt x="1255" y="1005"/>
                      <a:pt x="1050" y="1210"/>
                      <a:pt x="867" y="1438"/>
                    </a:cubicBezTo>
                    <a:cubicBezTo>
                      <a:pt x="616" y="1712"/>
                      <a:pt x="434" y="2055"/>
                      <a:pt x="297" y="2374"/>
                    </a:cubicBezTo>
                    <a:cubicBezTo>
                      <a:pt x="23" y="3059"/>
                      <a:pt x="0" y="3835"/>
                      <a:pt x="160" y="4543"/>
                    </a:cubicBezTo>
                    <a:cubicBezTo>
                      <a:pt x="160" y="4588"/>
                      <a:pt x="183" y="4634"/>
                      <a:pt x="206" y="4657"/>
                    </a:cubicBezTo>
                    <a:cubicBezTo>
                      <a:pt x="251" y="4679"/>
                      <a:pt x="297" y="4702"/>
                      <a:pt x="342" y="4702"/>
                    </a:cubicBezTo>
                    <a:cubicBezTo>
                      <a:pt x="388" y="4679"/>
                      <a:pt x="411" y="4679"/>
                      <a:pt x="457" y="4634"/>
                    </a:cubicBezTo>
                    <a:cubicBezTo>
                      <a:pt x="479" y="4611"/>
                      <a:pt x="502" y="4565"/>
                      <a:pt x="479" y="4520"/>
                    </a:cubicBezTo>
                    <a:cubicBezTo>
                      <a:pt x="411" y="4223"/>
                      <a:pt x="388" y="3926"/>
                      <a:pt x="388" y="3630"/>
                    </a:cubicBezTo>
                    <a:cubicBezTo>
                      <a:pt x="388" y="3333"/>
                      <a:pt x="434" y="3036"/>
                      <a:pt x="525" y="2762"/>
                    </a:cubicBezTo>
                    <a:cubicBezTo>
                      <a:pt x="525" y="2751"/>
                      <a:pt x="525" y="2745"/>
                      <a:pt x="525" y="2739"/>
                    </a:cubicBezTo>
                    <a:cubicBezTo>
                      <a:pt x="616" y="2465"/>
                      <a:pt x="731" y="2214"/>
                      <a:pt x="867" y="1963"/>
                    </a:cubicBezTo>
                    <a:cubicBezTo>
                      <a:pt x="959" y="1849"/>
                      <a:pt x="1050" y="1735"/>
                      <a:pt x="1141" y="1621"/>
                    </a:cubicBezTo>
                    <a:cubicBezTo>
                      <a:pt x="1210" y="1507"/>
                      <a:pt x="1301" y="1415"/>
                      <a:pt x="1392" y="1324"/>
                    </a:cubicBezTo>
                    <a:cubicBezTo>
                      <a:pt x="1392" y="1347"/>
                      <a:pt x="1392" y="1347"/>
                      <a:pt x="1392" y="1347"/>
                    </a:cubicBezTo>
                    <a:cubicBezTo>
                      <a:pt x="1392" y="1347"/>
                      <a:pt x="1392" y="1347"/>
                      <a:pt x="1415" y="1324"/>
                    </a:cubicBezTo>
                    <a:cubicBezTo>
                      <a:pt x="1666" y="1096"/>
                      <a:pt x="1963" y="868"/>
                      <a:pt x="2283" y="708"/>
                    </a:cubicBezTo>
                    <a:cubicBezTo>
                      <a:pt x="2552" y="573"/>
                      <a:pt x="2822" y="460"/>
                      <a:pt x="3091" y="392"/>
                    </a:cubicBezTo>
                    <a:lnTo>
                      <a:pt x="3091" y="392"/>
                    </a:lnTo>
                    <a:cubicBezTo>
                      <a:pt x="3083" y="396"/>
                      <a:pt x="3079" y="404"/>
                      <a:pt x="3071" y="409"/>
                    </a:cubicBezTo>
                    <a:lnTo>
                      <a:pt x="3071" y="409"/>
                    </a:lnTo>
                    <a:cubicBezTo>
                      <a:pt x="3273" y="364"/>
                      <a:pt x="3496" y="320"/>
                      <a:pt x="3698" y="320"/>
                    </a:cubicBezTo>
                    <a:cubicBezTo>
                      <a:pt x="3858" y="343"/>
                      <a:pt x="4017" y="366"/>
                      <a:pt x="4154" y="411"/>
                    </a:cubicBezTo>
                    <a:cubicBezTo>
                      <a:pt x="4268" y="434"/>
                      <a:pt x="4383" y="480"/>
                      <a:pt x="4497" y="548"/>
                    </a:cubicBezTo>
                    <a:cubicBezTo>
                      <a:pt x="4565" y="594"/>
                      <a:pt x="4634" y="639"/>
                      <a:pt x="4679" y="685"/>
                    </a:cubicBezTo>
                    <a:cubicBezTo>
                      <a:pt x="4708" y="714"/>
                      <a:pt x="4745" y="726"/>
                      <a:pt x="4781" y="726"/>
                    </a:cubicBezTo>
                    <a:cubicBezTo>
                      <a:pt x="4831" y="726"/>
                      <a:pt x="4881" y="702"/>
                      <a:pt x="4908" y="662"/>
                    </a:cubicBezTo>
                    <a:cubicBezTo>
                      <a:pt x="4976" y="594"/>
                      <a:pt x="4953" y="502"/>
                      <a:pt x="4885" y="434"/>
                    </a:cubicBezTo>
                    <a:cubicBezTo>
                      <a:pt x="4771" y="343"/>
                      <a:pt x="4656" y="274"/>
                      <a:pt x="4542" y="206"/>
                    </a:cubicBezTo>
                    <a:cubicBezTo>
                      <a:pt x="4405" y="137"/>
                      <a:pt x="4246" y="92"/>
                      <a:pt x="4086" y="46"/>
                    </a:cubicBezTo>
                    <a:cubicBezTo>
                      <a:pt x="3972" y="23"/>
                      <a:pt x="3812" y="0"/>
                      <a:pt x="367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5571417" y="3147540"/>
                <a:ext cx="394881" cy="202860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7505" extrusionOk="0">
                    <a:moveTo>
                      <a:pt x="5878" y="545"/>
                    </a:moveTo>
                    <a:cubicBezTo>
                      <a:pt x="5874" y="546"/>
                      <a:pt x="5871" y="547"/>
                      <a:pt x="5867" y="548"/>
                    </a:cubicBezTo>
                    <a:cubicBezTo>
                      <a:pt x="5867" y="548"/>
                      <a:pt x="5873" y="548"/>
                      <a:pt x="5878" y="545"/>
                    </a:cubicBezTo>
                    <a:close/>
                    <a:moveTo>
                      <a:pt x="7487" y="0"/>
                    </a:moveTo>
                    <a:cubicBezTo>
                      <a:pt x="6574" y="23"/>
                      <a:pt x="5684" y="206"/>
                      <a:pt x="4840" y="502"/>
                    </a:cubicBezTo>
                    <a:cubicBezTo>
                      <a:pt x="4406" y="662"/>
                      <a:pt x="3995" y="868"/>
                      <a:pt x="3584" y="1073"/>
                    </a:cubicBezTo>
                    <a:cubicBezTo>
                      <a:pt x="3173" y="1278"/>
                      <a:pt x="2763" y="1529"/>
                      <a:pt x="2397" y="1781"/>
                    </a:cubicBezTo>
                    <a:cubicBezTo>
                      <a:pt x="2078" y="2009"/>
                      <a:pt x="1758" y="2283"/>
                      <a:pt x="1484" y="2579"/>
                    </a:cubicBezTo>
                    <a:cubicBezTo>
                      <a:pt x="1188" y="2876"/>
                      <a:pt x="937" y="3196"/>
                      <a:pt x="731" y="3538"/>
                    </a:cubicBezTo>
                    <a:cubicBezTo>
                      <a:pt x="297" y="4223"/>
                      <a:pt x="24" y="4999"/>
                      <a:pt x="1" y="5821"/>
                    </a:cubicBezTo>
                    <a:cubicBezTo>
                      <a:pt x="1" y="6368"/>
                      <a:pt x="92" y="6893"/>
                      <a:pt x="320" y="7396"/>
                    </a:cubicBezTo>
                    <a:cubicBezTo>
                      <a:pt x="337" y="7462"/>
                      <a:pt x="390" y="7505"/>
                      <a:pt x="454" y="7505"/>
                    </a:cubicBezTo>
                    <a:cubicBezTo>
                      <a:pt x="477" y="7505"/>
                      <a:pt x="501" y="7499"/>
                      <a:pt x="526" y="7487"/>
                    </a:cubicBezTo>
                    <a:cubicBezTo>
                      <a:pt x="617" y="7464"/>
                      <a:pt x="663" y="7373"/>
                      <a:pt x="617" y="7281"/>
                    </a:cubicBezTo>
                    <a:cubicBezTo>
                      <a:pt x="526" y="7076"/>
                      <a:pt x="457" y="6871"/>
                      <a:pt x="412" y="6665"/>
                    </a:cubicBezTo>
                    <a:cubicBezTo>
                      <a:pt x="343" y="6391"/>
                      <a:pt x="320" y="6117"/>
                      <a:pt x="320" y="5821"/>
                    </a:cubicBezTo>
                    <a:cubicBezTo>
                      <a:pt x="343" y="5501"/>
                      <a:pt x="389" y="5182"/>
                      <a:pt x="480" y="4862"/>
                    </a:cubicBezTo>
                    <a:cubicBezTo>
                      <a:pt x="594" y="4474"/>
                      <a:pt x="777" y="4086"/>
                      <a:pt x="1005" y="3721"/>
                    </a:cubicBezTo>
                    <a:cubicBezTo>
                      <a:pt x="1279" y="3287"/>
                      <a:pt x="1621" y="2876"/>
                      <a:pt x="2009" y="2534"/>
                    </a:cubicBezTo>
                    <a:cubicBezTo>
                      <a:pt x="2238" y="2306"/>
                      <a:pt x="2489" y="2123"/>
                      <a:pt x="2740" y="1940"/>
                    </a:cubicBezTo>
                    <a:cubicBezTo>
                      <a:pt x="3059" y="1735"/>
                      <a:pt x="3402" y="1529"/>
                      <a:pt x="3721" y="1370"/>
                    </a:cubicBezTo>
                    <a:lnTo>
                      <a:pt x="3698" y="1370"/>
                    </a:lnTo>
                    <a:cubicBezTo>
                      <a:pt x="4383" y="1005"/>
                      <a:pt x="5136" y="731"/>
                      <a:pt x="5890" y="525"/>
                    </a:cubicBezTo>
                    <a:lnTo>
                      <a:pt x="5890" y="525"/>
                    </a:lnTo>
                    <a:cubicBezTo>
                      <a:pt x="5890" y="537"/>
                      <a:pt x="5884" y="542"/>
                      <a:pt x="5878" y="545"/>
                    </a:cubicBezTo>
                    <a:lnTo>
                      <a:pt x="5878" y="545"/>
                    </a:lnTo>
                    <a:cubicBezTo>
                      <a:pt x="6434" y="407"/>
                      <a:pt x="7007" y="338"/>
                      <a:pt x="7582" y="338"/>
                    </a:cubicBezTo>
                    <a:cubicBezTo>
                      <a:pt x="7664" y="338"/>
                      <a:pt x="7747" y="340"/>
                      <a:pt x="7830" y="343"/>
                    </a:cubicBezTo>
                    <a:cubicBezTo>
                      <a:pt x="8537" y="365"/>
                      <a:pt x="9199" y="480"/>
                      <a:pt x="9884" y="662"/>
                    </a:cubicBezTo>
                    <a:lnTo>
                      <a:pt x="9907" y="685"/>
                    </a:lnTo>
                    <a:cubicBezTo>
                      <a:pt x="10569" y="890"/>
                      <a:pt x="11185" y="1164"/>
                      <a:pt x="11779" y="1507"/>
                    </a:cubicBezTo>
                    <a:cubicBezTo>
                      <a:pt x="12235" y="1803"/>
                      <a:pt x="12646" y="2146"/>
                      <a:pt x="13011" y="2534"/>
                    </a:cubicBezTo>
                    <a:cubicBezTo>
                      <a:pt x="13011" y="2534"/>
                      <a:pt x="13011" y="2511"/>
                      <a:pt x="13011" y="2511"/>
                    </a:cubicBezTo>
                    <a:cubicBezTo>
                      <a:pt x="13011" y="2511"/>
                      <a:pt x="13011" y="2534"/>
                      <a:pt x="13034" y="2534"/>
                    </a:cubicBezTo>
                    <a:cubicBezTo>
                      <a:pt x="13308" y="2853"/>
                      <a:pt x="13559" y="3196"/>
                      <a:pt x="13764" y="3584"/>
                    </a:cubicBezTo>
                    <a:cubicBezTo>
                      <a:pt x="13970" y="3949"/>
                      <a:pt x="14107" y="4337"/>
                      <a:pt x="14198" y="4725"/>
                    </a:cubicBezTo>
                    <a:cubicBezTo>
                      <a:pt x="14198" y="4725"/>
                      <a:pt x="14198" y="4702"/>
                      <a:pt x="14198" y="4679"/>
                    </a:cubicBezTo>
                    <a:cubicBezTo>
                      <a:pt x="14221" y="4839"/>
                      <a:pt x="14244" y="4976"/>
                      <a:pt x="14267" y="5113"/>
                    </a:cubicBezTo>
                    <a:cubicBezTo>
                      <a:pt x="14381" y="5113"/>
                      <a:pt x="14495" y="5090"/>
                      <a:pt x="14609" y="5090"/>
                    </a:cubicBezTo>
                    <a:cubicBezTo>
                      <a:pt x="14609" y="5090"/>
                      <a:pt x="14609" y="5067"/>
                      <a:pt x="14586" y="5067"/>
                    </a:cubicBezTo>
                    <a:cubicBezTo>
                      <a:pt x="14563" y="4816"/>
                      <a:pt x="14495" y="4565"/>
                      <a:pt x="14426" y="4314"/>
                    </a:cubicBezTo>
                    <a:cubicBezTo>
                      <a:pt x="14312" y="3926"/>
                      <a:pt x="14130" y="3538"/>
                      <a:pt x="13924" y="3196"/>
                    </a:cubicBezTo>
                    <a:cubicBezTo>
                      <a:pt x="13513" y="2511"/>
                      <a:pt x="12966" y="1940"/>
                      <a:pt x="12326" y="1484"/>
                    </a:cubicBezTo>
                    <a:cubicBezTo>
                      <a:pt x="11687" y="1027"/>
                      <a:pt x="10957" y="685"/>
                      <a:pt x="10226" y="434"/>
                    </a:cubicBezTo>
                    <a:cubicBezTo>
                      <a:pt x="9770" y="297"/>
                      <a:pt x="9313" y="183"/>
                      <a:pt x="8834" y="92"/>
                    </a:cubicBezTo>
                    <a:cubicBezTo>
                      <a:pt x="8423" y="46"/>
                      <a:pt x="8012" y="0"/>
                      <a:pt x="760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5923699" y="32160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5329580" y="4137135"/>
                <a:ext cx="3425431" cy="313467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8610616" y="4190817"/>
                <a:ext cx="91956" cy="18083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6877534" y="4007580"/>
                <a:ext cx="327658" cy="15426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6889265" y="4082237"/>
                <a:ext cx="308520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311064" y="3088912"/>
                <a:ext cx="3461219" cy="1090228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6889265" y="4247580"/>
                <a:ext cx="372690" cy="18942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6955894" y="4270420"/>
                <a:ext cx="326414" cy="178317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6958975" y="4432681"/>
                <a:ext cx="929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7252034" y="4217360"/>
                <a:ext cx="1500489" cy="109390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7253899" y="4229686"/>
                <a:ext cx="1056900" cy="58060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8200950" y="4240795"/>
                <a:ext cx="467051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7532768" y="4180951"/>
                <a:ext cx="755813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7342747" y="4153191"/>
                <a:ext cx="263461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5341284" y="4229686"/>
                <a:ext cx="1459160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5370909" y="4241417"/>
                <a:ext cx="1045169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5332661" y="4144541"/>
                <a:ext cx="1557252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5335743" y="4139000"/>
                <a:ext cx="1499246" cy="88253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6860883" y="4166760"/>
                <a:ext cx="211023" cy="183885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6984275" y="4319155"/>
                <a:ext cx="130204" cy="25949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7007737" y="4324075"/>
                <a:ext cx="99335" cy="2438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7033010" y="4320399"/>
                <a:ext cx="83333" cy="2778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7045363" y="4309884"/>
                <a:ext cx="85172" cy="3643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8197246" y="4175410"/>
                <a:ext cx="435588" cy="49438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6812770" y="4217982"/>
                <a:ext cx="177101" cy="17256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7004629" y="437097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7039200" y="4372215"/>
                <a:ext cx="10515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5404237" y="4206251"/>
                <a:ext cx="509624" cy="48762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5965055" y="4201304"/>
                <a:ext cx="72197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7642591" y="4034124"/>
                <a:ext cx="45681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7181702" y="3956386"/>
                <a:ext cx="1507274" cy="165018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8668596" y="4087184"/>
                <a:ext cx="21002" cy="1173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8068908" y="4017446"/>
                <a:ext cx="602796" cy="96551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7177405" y="3899623"/>
                <a:ext cx="468916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7580260" y="3901461"/>
                <a:ext cx="583686" cy="157531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5393749" y="3924301"/>
                <a:ext cx="1510977" cy="189670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5399290" y="3899001"/>
                <a:ext cx="1291953" cy="204509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6573392" y="3909488"/>
                <a:ext cx="336875" cy="16564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5372747" y="3768824"/>
                <a:ext cx="1606636" cy="251595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5383261" y="3972414"/>
                <a:ext cx="89469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14" extrusionOk="0">
                    <a:moveTo>
                      <a:pt x="137" y="1"/>
                    </a:moveTo>
                    <a:cubicBezTo>
                      <a:pt x="68" y="1"/>
                      <a:pt x="23" y="46"/>
                      <a:pt x="0" y="115"/>
                    </a:cubicBezTo>
                    <a:cubicBezTo>
                      <a:pt x="0" y="183"/>
                      <a:pt x="46" y="252"/>
                      <a:pt x="114" y="252"/>
                    </a:cubicBezTo>
                    <a:cubicBezTo>
                      <a:pt x="365" y="297"/>
                      <a:pt x="639" y="366"/>
                      <a:pt x="890" y="411"/>
                    </a:cubicBezTo>
                    <a:cubicBezTo>
                      <a:pt x="1141" y="480"/>
                      <a:pt x="1392" y="526"/>
                      <a:pt x="1643" y="594"/>
                    </a:cubicBezTo>
                    <a:cubicBezTo>
                      <a:pt x="2146" y="731"/>
                      <a:pt x="2648" y="845"/>
                      <a:pt x="3173" y="914"/>
                    </a:cubicBezTo>
                    <a:cubicBezTo>
                      <a:pt x="3218" y="914"/>
                      <a:pt x="3287" y="868"/>
                      <a:pt x="3310" y="799"/>
                    </a:cubicBezTo>
                    <a:cubicBezTo>
                      <a:pt x="3310" y="754"/>
                      <a:pt x="3264" y="685"/>
                      <a:pt x="3196" y="663"/>
                    </a:cubicBezTo>
                    <a:cubicBezTo>
                      <a:pt x="2944" y="640"/>
                      <a:pt x="2671" y="571"/>
                      <a:pt x="2420" y="526"/>
                    </a:cubicBezTo>
                    <a:cubicBezTo>
                      <a:pt x="2168" y="457"/>
                      <a:pt x="1917" y="411"/>
                      <a:pt x="1689" y="343"/>
                    </a:cubicBezTo>
                    <a:cubicBezTo>
                      <a:pt x="1461" y="274"/>
                      <a:pt x="1210" y="229"/>
                      <a:pt x="982" y="160"/>
                    </a:cubicBezTo>
                    <a:cubicBezTo>
                      <a:pt x="845" y="138"/>
                      <a:pt x="708" y="115"/>
                      <a:pt x="571" y="92"/>
                    </a:cubicBezTo>
                    <a:cubicBezTo>
                      <a:pt x="434" y="46"/>
                      <a:pt x="297" y="23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5381396" y="3972414"/>
                <a:ext cx="35815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80" extrusionOk="0">
                    <a:moveTo>
                      <a:pt x="115" y="1"/>
                    </a:moveTo>
                    <a:cubicBezTo>
                      <a:pt x="69" y="1"/>
                      <a:pt x="23" y="23"/>
                      <a:pt x="1" y="69"/>
                    </a:cubicBezTo>
                    <a:cubicBezTo>
                      <a:pt x="1" y="92"/>
                      <a:pt x="1" y="138"/>
                      <a:pt x="23" y="160"/>
                    </a:cubicBezTo>
                    <a:cubicBezTo>
                      <a:pt x="46" y="183"/>
                      <a:pt x="69" y="183"/>
                      <a:pt x="92" y="183"/>
                    </a:cubicBezTo>
                    <a:cubicBezTo>
                      <a:pt x="274" y="252"/>
                      <a:pt x="457" y="297"/>
                      <a:pt x="640" y="343"/>
                    </a:cubicBezTo>
                    <a:cubicBezTo>
                      <a:pt x="822" y="389"/>
                      <a:pt x="1005" y="457"/>
                      <a:pt x="1210" y="480"/>
                    </a:cubicBezTo>
                    <a:cubicBezTo>
                      <a:pt x="1256" y="480"/>
                      <a:pt x="1302" y="457"/>
                      <a:pt x="1324" y="411"/>
                    </a:cubicBezTo>
                    <a:cubicBezTo>
                      <a:pt x="1324" y="343"/>
                      <a:pt x="1302" y="297"/>
                      <a:pt x="1233" y="297"/>
                    </a:cubicBezTo>
                    <a:cubicBezTo>
                      <a:pt x="868" y="206"/>
                      <a:pt x="503" y="92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5371530" y="3967468"/>
                <a:ext cx="91334" cy="2797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35" extrusionOk="0">
                    <a:moveTo>
                      <a:pt x="571" y="161"/>
                    </a:moveTo>
                    <a:lnTo>
                      <a:pt x="571" y="161"/>
                    </a:lnTo>
                    <a:cubicBezTo>
                      <a:pt x="577" y="164"/>
                      <a:pt x="583" y="167"/>
                      <a:pt x="590" y="170"/>
                    </a:cubicBezTo>
                    <a:lnTo>
                      <a:pt x="590" y="170"/>
                    </a:lnTo>
                    <a:cubicBezTo>
                      <a:pt x="583" y="161"/>
                      <a:pt x="571" y="161"/>
                      <a:pt x="571" y="161"/>
                    </a:cubicBezTo>
                    <a:close/>
                    <a:moveTo>
                      <a:pt x="137" y="1"/>
                    </a:moveTo>
                    <a:cubicBezTo>
                      <a:pt x="114" y="1"/>
                      <a:pt x="114" y="24"/>
                      <a:pt x="92" y="24"/>
                    </a:cubicBezTo>
                    <a:cubicBezTo>
                      <a:pt x="69" y="24"/>
                      <a:pt x="46" y="47"/>
                      <a:pt x="23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298"/>
                      <a:pt x="343" y="343"/>
                      <a:pt x="480" y="389"/>
                    </a:cubicBezTo>
                    <a:cubicBezTo>
                      <a:pt x="548" y="412"/>
                      <a:pt x="617" y="435"/>
                      <a:pt x="662" y="457"/>
                    </a:cubicBezTo>
                    <a:cubicBezTo>
                      <a:pt x="731" y="457"/>
                      <a:pt x="776" y="480"/>
                      <a:pt x="845" y="503"/>
                    </a:cubicBezTo>
                    <a:cubicBezTo>
                      <a:pt x="913" y="526"/>
                      <a:pt x="959" y="526"/>
                      <a:pt x="1027" y="549"/>
                    </a:cubicBezTo>
                    <a:cubicBezTo>
                      <a:pt x="1096" y="572"/>
                      <a:pt x="1187" y="594"/>
                      <a:pt x="1256" y="594"/>
                    </a:cubicBezTo>
                    <a:cubicBezTo>
                      <a:pt x="1393" y="640"/>
                      <a:pt x="1507" y="663"/>
                      <a:pt x="1644" y="686"/>
                    </a:cubicBezTo>
                    <a:cubicBezTo>
                      <a:pt x="2169" y="823"/>
                      <a:pt x="2694" y="937"/>
                      <a:pt x="3242" y="1028"/>
                    </a:cubicBezTo>
                    <a:cubicBezTo>
                      <a:pt x="3250" y="1032"/>
                      <a:pt x="3258" y="1034"/>
                      <a:pt x="3267" y="1034"/>
                    </a:cubicBezTo>
                    <a:cubicBezTo>
                      <a:pt x="3309" y="1034"/>
                      <a:pt x="3356" y="993"/>
                      <a:pt x="3356" y="937"/>
                    </a:cubicBezTo>
                    <a:cubicBezTo>
                      <a:pt x="3378" y="891"/>
                      <a:pt x="3333" y="823"/>
                      <a:pt x="3264" y="823"/>
                    </a:cubicBezTo>
                    <a:cubicBezTo>
                      <a:pt x="2808" y="709"/>
                      <a:pt x="2351" y="617"/>
                      <a:pt x="1872" y="503"/>
                    </a:cubicBezTo>
                    <a:cubicBezTo>
                      <a:pt x="1667" y="457"/>
                      <a:pt x="1461" y="412"/>
                      <a:pt x="1233" y="343"/>
                    </a:cubicBezTo>
                    <a:cubicBezTo>
                      <a:pt x="1119" y="321"/>
                      <a:pt x="1005" y="298"/>
                      <a:pt x="891" y="252"/>
                    </a:cubicBezTo>
                    <a:cubicBezTo>
                      <a:pt x="784" y="231"/>
                      <a:pt x="678" y="209"/>
                      <a:pt x="590" y="170"/>
                    </a:cubicBezTo>
                    <a:lnTo>
                      <a:pt x="590" y="170"/>
                    </a:lnTo>
                    <a:cubicBezTo>
                      <a:pt x="592" y="173"/>
                      <a:pt x="594" y="177"/>
                      <a:pt x="594" y="184"/>
                    </a:cubicBezTo>
                    <a:cubicBezTo>
                      <a:pt x="457" y="115"/>
                      <a:pt x="320" y="69"/>
                      <a:pt x="183" y="24"/>
                    </a:cubicBezTo>
                    <a:cubicBezTo>
                      <a:pt x="160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5763303" y="3739821"/>
                <a:ext cx="942131" cy="249892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6653590" y="3761418"/>
                <a:ext cx="26903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6905915" y="3916273"/>
                <a:ext cx="33977" cy="42356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5361043" y="3648514"/>
                <a:ext cx="1663372" cy="363040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6953434" y="3890351"/>
                <a:ext cx="57412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6945406" y="3876160"/>
                <a:ext cx="64818" cy="12758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6685675" y="3649730"/>
                <a:ext cx="352931" cy="355417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6767116" y="3694789"/>
                <a:ext cx="170911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6780064" y="3707115"/>
                <a:ext cx="146854" cy="133096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6751060" y="3693546"/>
                <a:ext cx="174641" cy="14325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5454810" y="3629377"/>
                <a:ext cx="1308630" cy="32271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5420887" y="3912570"/>
                <a:ext cx="56790" cy="2362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74" extrusionOk="0">
                    <a:moveTo>
                      <a:pt x="92" y="1"/>
                    </a:moveTo>
                    <a:cubicBezTo>
                      <a:pt x="46" y="1"/>
                      <a:pt x="23" y="23"/>
                      <a:pt x="23" y="46"/>
                    </a:cubicBezTo>
                    <a:cubicBezTo>
                      <a:pt x="0" y="92"/>
                      <a:pt x="0" y="160"/>
                      <a:pt x="69" y="206"/>
                    </a:cubicBezTo>
                    <a:cubicBezTo>
                      <a:pt x="137" y="252"/>
                      <a:pt x="229" y="297"/>
                      <a:pt x="320" y="320"/>
                    </a:cubicBezTo>
                    <a:cubicBezTo>
                      <a:pt x="411" y="366"/>
                      <a:pt x="480" y="389"/>
                      <a:pt x="548" y="434"/>
                    </a:cubicBezTo>
                    <a:cubicBezTo>
                      <a:pt x="708" y="480"/>
                      <a:pt x="845" y="526"/>
                      <a:pt x="982" y="571"/>
                    </a:cubicBezTo>
                    <a:cubicBezTo>
                      <a:pt x="1324" y="685"/>
                      <a:pt x="1644" y="777"/>
                      <a:pt x="1963" y="868"/>
                    </a:cubicBezTo>
                    <a:cubicBezTo>
                      <a:pt x="1972" y="872"/>
                      <a:pt x="1981" y="874"/>
                      <a:pt x="1990" y="874"/>
                    </a:cubicBezTo>
                    <a:cubicBezTo>
                      <a:pt x="2032" y="874"/>
                      <a:pt x="2077" y="837"/>
                      <a:pt x="2077" y="799"/>
                    </a:cubicBezTo>
                    <a:cubicBezTo>
                      <a:pt x="2100" y="754"/>
                      <a:pt x="2077" y="685"/>
                      <a:pt x="2009" y="662"/>
                    </a:cubicBezTo>
                    <a:cubicBezTo>
                      <a:pt x="1781" y="594"/>
                      <a:pt x="1530" y="526"/>
                      <a:pt x="1301" y="457"/>
                    </a:cubicBezTo>
                    <a:cubicBezTo>
                      <a:pt x="1187" y="411"/>
                      <a:pt x="1073" y="389"/>
                      <a:pt x="959" y="343"/>
                    </a:cubicBezTo>
                    <a:cubicBezTo>
                      <a:pt x="851" y="299"/>
                      <a:pt x="742" y="256"/>
                      <a:pt x="633" y="213"/>
                    </a:cubicBezTo>
                    <a:lnTo>
                      <a:pt x="633" y="213"/>
                    </a:lnTo>
                    <a:cubicBezTo>
                      <a:pt x="639" y="219"/>
                      <a:pt x="639" y="229"/>
                      <a:pt x="639" y="229"/>
                    </a:cubicBezTo>
                    <a:lnTo>
                      <a:pt x="617" y="206"/>
                    </a:lnTo>
                    <a:lnTo>
                      <a:pt x="617" y="206"/>
                    </a:lnTo>
                    <a:cubicBezTo>
                      <a:pt x="622" y="208"/>
                      <a:pt x="628" y="210"/>
                      <a:pt x="633" y="213"/>
                    </a:cubicBezTo>
                    <a:lnTo>
                      <a:pt x="633" y="213"/>
                    </a:lnTo>
                    <a:cubicBezTo>
                      <a:pt x="630" y="209"/>
                      <a:pt x="625" y="206"/>
                      <a:pt x="617" y="206"/>
                    </a:cubicBezTo>
                    <a:cubicBezTo>
                      <a:pt x="571" y="183"/>
                      <a:pt x="503" y="160"/>
                      <a:pt x="434" y="137"/>
                    </a:cubicBezTo>
                    <a:cubicBezTo>
                      <a:pt x="343" y="92"/>
                      <a:pt x="251" y="46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5414724" y="3913192"/>
                <a:ext cx="65413" cy="2240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829" extrusionOk="0">
                    <a:moveTo>
                      <a:pt x="91" y="0"/>
                    </a:moveTo>
                    <a:cubicBezTo>
                      <a:pt x="46" y="0"/>
                      <a:pt x="23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274" y="229"/>
                      <a:pt x="479" y="274"/>
                      <a:pt x="662" y="343"/>
                    </a:cubicBezTo>
                    <a:cubicBezTo>
                      <a:pt x="845" y="388"/>
                      <a:pt x="1027" y="457"/>
                      <a:pt x="1210" y="503"/>
                    </a:cubicBezTo>
                    <a:cubicBezTo>
                      <a:pt x="1370" y="548"/>
                      <a:pt x="1552" y="594"/>
                      <a:pt x="1712" y="639"/>
                    </a:cubicBezTo>
                    <a:cubicBezTo>
                      <a:pt x="1803" y="662"/>
                      <a:pt x="1917" y="685"/>
                      <a:pt x="2009" y="731"/>
                    </a:cubicBezTo>
                    <a:cubicBezTo>
                      <a:pt x="2123" y="754"/>
                      <a:pt x="2214" y="799"/>
                      <a:pt x="2328" y="822"/>
                    </a:cubicBezTo>
                    <a:cubicBezTo>
                      <a:pt x="2333" y="826"/>
                      <a:pt x="2338" y="828"/>
                      <a:pt x="2344" y="828"/>
                    </a:cubicBezTo>
                    <a:cubicBezTo>
                      <a:pt x="2368" y="828"/>
                      <a:pt x="2401" y="795"/>
                      <a:pt x="2420" y="776"/>
                    </a:cubicBezTo>
                    <a:cubicBezTo>
                      <a:pt x="2420" y="754"/>
                      <a:pt x="2420" y="731"/>
                      <a:pt x="2420" y="708"/>
                    </a:cubicBezTo>
                    <a:cubicBezTo>
                      <a:pt x="2397" y="685"/>
                      <a:pt x="2374" y="685"/>
                      <a:pt x="2351" y="662"/>
                    </a:cubicBezTo>
                    <a:cubicBezTo>
                      <a:pt x="2260" y="639"/>
                      <a:pt x="2169" y="594"/>
                      <a:pt x="2077" y="571"/>
                    </a:cubicBezTo>
                    <a:cubicBezTo>
                      <a:pt x="1986" y="548"/>
                      <a:pt x="1872" y="525"/>
                      <a:pt x="1780" y="480"/>
                    </a:cubicBezTo>
                    <a:cubicBezTo>
                      <a:pt x="1689" y="457"/>
                      <a:pt x="1598" y="434"/>
                      <a:pt x="1507" y="411"/>
                    </a:cubicBezTo>
                    <a:cubicBezTo>
                      <a:pt x="1415" y="388"/>
                      <a:pt x="1347" y="366"/>
                      <a:pt x="1256" y="343"/>
                    </a:cubicBezTo>
                    <a:cubicBezTo>
                      <a:pt x="1073" y="297"/>
                      <a:pt x="913" y="251"/>
                      <a:pt x="753" y="183"/>
                    </a:cubicBezTo>
                    <a:cubicBezTo>
                      <a:pt x="525" y="137"/>
                      <a:pt x="320" y="69"/>
                      <a:pt x="11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5371530" y="3891595"/>
                <a:ext cx="81468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585" extrusionOk="0">
                    <a:moveTo>
                      <a:pt x="69" y="0"/>
                    </a:moveTo>
                    <a:cubicBezTo>
                      <a:pt x="46" y="0"/>
                      <a:pt x="23" y="23"/>
                      <a:pt x="0" y="23"/>
                    </a:cubicBezTo>
                    <a:cubicBezTo>
                      <a:pt x="0" y="46"/>
                      <a:pt x="0" y="69"/>
                      <a:pt x="0" y="92"/>
                    </a:cubicBezTo>
                    <a:cubicBezTo>
                      <a:pt x="0" y="115"/>
                      <a:pt x="23" y="137"/>
                      <a:pt x="46" y="160"/>
                    </a:cubicBezTo>
                    <a:cubicBezTo>
                      <a:pt x="183" y="252"/>
                      <a:pt x="297" y="343"/>
                      <a:pt x="434" y="434"/>
                    </a:cubicBezTo>
                    <a:cubicBezTo>
                      <a:pt x="548" y="525"/>
                      <a:pt x="662" y="594"/>
                      <a:pt x="776" y="662"/>
                    </a:cubicBezTo>
                    <a:cubicBezTo>
                      <a:pt x="868" y="731"/>
                      <a:pt x="982" y="799"/>
                      <a:pt x="1096" y="868"/>
                    </a:cubicBezTo>
                    <a:cubicBezTo>
                      <a:pt x="1210" y="936"/>
                      <a:pt x="1301" y="982"/>
                      <a:pt x="1416" y="1050"/>
                    </a:cubicBezTo>
                    <a:cubicBezTo>
                      <a:pt x="1461" y="1073"/>
                      <a:pt x="1530" y="1096"/>
                      <a:pt x="1575" y="1119"/>
                    </a:cubicBezTo>
                    <a:cubicBezTo>
                      <a:pt x="1644" y="1165"/>
                      <a:pt x="1712" y="1187"/>
                      <a:pt x="1758" y="1210"/>
                    </a:cubicBezTo>
                    <a:cubicBezTo>
                      <a:pt x="1826" y="1233"/>
                      <a:pt x="1872" y="1256"/>
                      <a:pt x="1918" y="1279"/>
                    </a:cubicBezTo>
                    <a:cubicBezTo>
                      <a:pt x="1986" y="1302"/>
                      <a:pt x="2055" y="1324"/>
                      <a:pt x="2123" y="1347"/>
                    </a:cubicBezTo>
                    <a:cubicBezTo>
                      <a:pt x="2192" y="1370"/>
                      <a:pt x="2237" y="1393"/>
                      <a:pt x="2306" y="1416"/>
                    </a:cubicBezTo>
                    <a:cubicBezTo>
                      <a:pt x="2374" y="1438"/>
                      <a:pt x="2443" y="1461"/>
                      <a:pt x="2511" y="1484"/>
                    </a:cubicBezTo>
                    <a:cubicBezTo>
                      <a:pt x="2534" y="1484"/>
                      <a:pt x="2557" y="1507"/>
                      <a:pt x="2580" y="1507"/>
                    </a:cubicBezTo>
                    <a:cubicBezTo>
                      <a:pt x="2625" y="1507"/>
                      <a:pt x="2648" y="1507"/>
                      <a:pt x="2671" y="1530"/>
                    </a:cubicBezTo>
                    <a:cubicBezTo>
                      <a:pt x="2762" y="1553"/>
                      <a:pt x="2831" y="1575"/>
                      <a:pt x="2899" y="1575"/>
                    </a:cubicBezTo>
                    <a:cubicBezTo>
                      <a:pt x="2911" y="1582"/>
                      <a:pt x="2924" y="1584"/>
                      <a:pt x="2935" y="1584"/>
                    </a:cubicBezTo>
                    <a:cubicBezTo>
                      <a:pt x="2968" y="1584"/>
                      <a:pt x="2997" y="1563"/>
                      <a:pt x="3013" y="1530"/>
                    </a:cubicBezTo>
                    <a:cubicBezTo>
                      <a:pt x="3013" y="1484"/>
                      <a:pt x="2990" y="1438"/>
                      <a:pt x="2945" y="1438"/>
                    </a:cubicBezTo>
                    <a:cubicBezTo>
                      <a:pt x="2854" y="1393"/>
                      <a:pt x="2762" y="1370"/>
                      <a:pt x="2671" y="1347"/>
                    </a:cubicBezTo>
                    <a:cubicBezTo>
                      <a:pt x="2625" y="1347"/>
                      <a:pt x="2580" y="1324"/>
                      <a:pt x="2557" y="1324"/>
                    </a:cubicBezTo>
                    <a:cubicBezTo>
                      <a:pt x="2511" y="1324"/>
                      <a:pt x="2465" y="1302"/>
                      <a:pt x="2420" y="1279"/>
                    </a:cubicBezTo>
                    <a:cubicBezTo>
                      <a:pt x="2329" y="1256"/>
                      <a:pt x="2237" y="1233"/>
                      <a:pt x="2146" y="1187"/>
                    </a:cubicBezTo>
                    <a:cubicBezTo>
                      <a:pt x="2077" y="1165"/>
                      <a:pt x="2009" y="1142"/>
                      <a:pt x="1918" y="1119"/>
                    </a:cubicBezTo>
                    <a:lnTo>
                      <a:pt x="1940" y="1119"/>
                    </a:lnTo>
                    <a:cubicBezTo>
                      <a:pt x="1872" y="1073"/>
                      <a:pt x="1804" y="1050"/>
                      <a:pt x="1735" y="1028"/>
                    </a:cubicBezTo>
                    <a:cubicBezTo>
                      <a:pt x="1689" y="1005"/>
                      <a:pt x="1644" y="982"/>
                      <a:pt x="1621" y="959"/>
                    </a:cubicBezTo>
                    <a:cubicBezTo>
                      <a:pt x="1575" y="936"/>
                      <a:pt x="1530" y="913"/>
                      <a:pt x="1484" y="891"/>
                    </a:cubicBezTo>
                    <a:cubicBezTo>
                      <a:pt x="1416" y="845"/>
                      <a:pt x="1324" y="822"/>
                      <a:pt x="1256" y="777"/>
                    </a:cubicBezTo>
                    <a:cubicBezTo>
                      <a:pt x="1233" y="754"/>
                      <a:pt x="1210" y="754"/>
                      <a:pt x="1187" y="731"/>
                    </a:cubicBezTo>
                    <a:cubicBezTo>
                      <a:pt x="1142" y="708"/>
                      <a:pt x="1096" y="685"/>
                      <a:pt x="1073" y="662"/>
                    </a:cubicBezTo>
                    <a:cubicBezTo>
                      <a:pt x="1005" y="617"/>
                      <a:pt x="936" y="571"/>
                      <a:pt x="845" y="525"/>
                    </a:cubicBezTo>
                    <a:cubicBezTo>
                      <a:pt x="776" y="457"/>
                      <a:pt x="685" y="411"/>
                      <a:pt x="594" y="343"/>
                    </a:cubicBezTo>
                    <a:cubicBezTo>
                      <a:pt x="548" y="297"/>
                      <a:pt x="480" y="252"/>
                      <a:pt x="411" y="206"/>
                    </a:cubicBezTo>
                    <a:cubicBezTo>
                      <a:pt x="320" y="137"/>
                      <a:pt x="229" y="69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5364124" y="3888513"/>
                <a:ext cx="82090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644" extrusionOk="0">
                    <a:moveTo>
                      <a:pt x="137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23" y="92"/>
                      <a:pt x="0" y="114"/>
                      <a:pt x="23" y="137"/>
                    </a:cubicBezTo>
                    <a:cubicBezTo>
                      <a:pt x="23" y="183"/>
                      <a:pt x="46" y="206"/>
                      <a:pt x="69" y="206"/>
                    </a:cubicBezTo>
                    <a:lnTo>
                      <a:pt x="457" y="480"/>
                    </a:lnTo>
                    <a:cubicBezTo>
                      <a:pt x="571" y="548"/>
                      <a:pt x="685" y="617"/>
                      <a:pt x="776" y="685"/>
                    </a:cubicBezTo>
                    <a:cubicBezTo>
                      <a:pt x="845" y="708"/>
                      <a:pt x="913" y="754"/>
                      <a:pt x="959" y="776"/>
                    </a:cubicBezTo>
                    <a:cubicBezTo>
                      <a:pt x="1028" y="822"/>
                      <a:pt x="1073" y="845"/>
                      <a:pt x="1119" y="868"/>
                    </a:cubicBezTo>
                    <a:cubicBezTo>
                      <a:pt x="1233" y="936"/>
                      <a:pt x="1347" y="982"/>
                      <a:pt x="1461" y="1050"/>
                    </a:cubicBezTo>
                    <a:cubicBezTo>
                      <a:pt x="1575" y="1119"/>
                      <a:pt x="1690" y="1164"/>
                      <a:pt x="1826" y="1233"/>
                    </a:cubicBezTo>
                    <a:cubicBezTo>
                      <a:pt x="1872" y="1256"/>
                      <a:pt x="1941" y="1279"/>
                      <a:pt x="1986" y="1324"/>
                    </a:cubicBezTo>
                    <a:cubicBezTo>
                      <a:pt x="2055" y="1347"/>
                      <a:pt x="2100" y="1370"/>
                      <a:pt x="2169" y="1393"/>
                    </a:cubicBezTo>
                    <a:cubicBezTo>
                      <a:pt x="2283" y="1438"/>
                      <a:pt x="2397" y="1484"/>
                      <a:pt x="2534" y="1530"/>
                    </a:cubicBezTo>
                    <a:cubicBezTo>
                      <a:pt x="2580" y="1552"/>
                      <a:pt x="2648" y="1552"/>
                      <a:pt x="2717" y="1575"/>
                    </a:cubicBezTo>
                    <a:cubicBezTo>
                      <a:pt x="2785" y="1598"/>
                      <a:pt x="2854" y="1621"/>
                      <a:pt x="2945" y="1644"/>
                    </a:cubicBezTo>
                    <a:cubicBezTo>
                      <a:pt x="2968" y="1644"/>
                      <a:pt x="3013" y="1621"/>
                      <a:pt x="3036" y="1575"/>
                    </a:cubicBezTo>
                    <a:cubicBezTo>
                      <a:pt x="3036" y="1530"/>
                      <a:pt x="3013" y="1484"/>
                      <a:pt x="2968" y="1484"/>
                    </a:cubicBezTo>
                    <a:cubicBezTo>
                      <a:pt x="2854" y="1438"/>
                      <a:pt x="2762" y="1416"/>
                      <a:pt x="2648" y="1393"/>
                    </a:cubicBezTo>
                    <a:cubicBezTo>
                      <a:pt x="2603" y="1370"/>
                      <a:pt x="2557" y="1347"/>
                      <a:pt x="2488" y="1324"/>
                    </a:cubicBezTo>
                    <a:cubicBezTo>
                      <a:pt x="2443" y="1324"/>
                      <a:pt x="2397" y="1301"/>
                      <a:pt x="2351" y="1279"/>
                    </a:cubicBezTo>
                    <a:lnTo>
                      <a:pt x="2329" y="1279"/>
                    </a:lnTo>
                    <a:cubicBezTo>
                      <a:pt x="2260" y="1233"/>
                      <a:pt x="2192" y="1210"/>
                      <a:pt x="2100" y="1164"/>
                    </a:cubicBezTo>
                    <a:cubicBezTo>
                      <a:pt x="2055" y="1142"/>
                      <a:pt x="1986" y="1119"/>
                      <a:pt x="1941" y="1073"/>
                    </a:cubicBezTo>
                    <a:cubicBezTo>
                      <a:pt x="1895" y="1050"/>
                      <a:pt x="1849" y="1027"/>
                      <a:pt x="1804" y="1005"/>
                    </a:cubicBezTo>
                    <a:cubicBezTo>
                      <a:pt x="1621" y="913"/>
                      <a:pt x="1438" y="822"/>
                      <a:pt x="1256" y="708"/>
                    </a:cubicBezTo>
                    <a:cubicBezTo>
                      <a:pt x="1096" y="617"/>
                      <a:pt x="913" y="502"/>
                      <a:pt x="754" y="388"/>
                    </a:cubicBezTo>
                    <a:cubicBezTo>
                      <a:pt x="662" y="343"/>
                      <a:pt x="594" y="274"/>
                      <a:pt x="503" y="229"/>
                    </a:cubicBezTo>
                    <a:cubicBezTo>
                      <a:pt x="411" y="160"/>
                      <a:pt x="297" y="92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5365367" y="3890351"/>
                <a:ext cx="81468" cy="45221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73" extrusionOk="0">
                    <a:moveTo>
                      <a:pt x="160" y="1"/>
                    </a:moveTo>
                    <a:cubicBezTo>
                      <a:pt x="91" y="1"/>
                      <a:pt x="46" y="24"/>
                      <a:pt x="23" y="69"/>
                    </a:cubicBezTo>
                    <a:cubicBezTo>
                      <a:pt x="0" y="92"/>
                      <a:pt x="0" y="138"/>
                      <a:pt x="0" y="183"/>
                    </a:cubicBezTo>
                    <a:cubicBezTo>
                      <a:pt x="23" y="229"/>
                      <a:pt x="46" y="252"/>
                      <a:pt x="69" y="275"/>
                    </a:cubicBezTo>
                    <a:cubicBezTo>
                      <a:pt x="251" y="389"/>
                      <a:pt x="411" y="503"/>
                      <a:pt x="594" y="617"/>
                    </a:cubicBezTo>
                    <a:cubicBezTo>
                      <a:pt x="753" y="731"/>
                      <a:pt x="913" y="823"/>
                      <a:pt x="1073" y="937"/>
                    </a:cubicBezTo>
                    <a:cubicBezTo>
                      <a:pt x="1210" y="1028"/>
                      <a:pt x="1370" y="1096"/>
                      <a:pt x="1529" y="1188"/>
                    </a:cubicBezTo>
                    <a:cubicBezTo>
                      <a:pt x="1689" y="1256"/>
                      <a:pt x="1872" y="1348"/>
                      <a:pt x="2032" y="1416"/>
                    </a:cubicBezTo>
                    <a:lnTo>
                      <a:pt x="2054" y="1416"/>
                    </a:lnTo>
                    <a:cubicBezTo>
                      <a:pt x="2077" y="1416"/>
                      <a:pt x="2077" y="1439"/>
                      <a:pt x="2100" y="1439"/>
                    </a:cubicBezTo>
                    <a:lnTo>
                      <a:pt x="2077" y="1439"/>
                    </a:lnTo>
                    <a:cubicBezTo>
                      <a:pt x="2100" y="1439"/>
                      <a:pt x="2123" y="1439"/>
                      <a:pt x="2146" y="1462"/>
                    </a:cubicBezTo>
                    <a:cubicBezTo>
                      <a:pt x="2260" y="1507"/>
                      <a:pt x="2351" y="1530"/>
                      <a:pt x="2465" y="1576"/>
                    </a:cubicBezTo>
                    <a:cubicBezTo>
                      <a:pt x="2602" y="1599"/>
                      <a:pt x="2716" y="1644"/>
                      <a:pt x="2830" y="1667"/>
                    </a:cubicBezTo>
                    <a:cubicBezTo>
                      <a:pt x="2843" y="1671"/>
                      <a:pt x="2855" y="1673"/>
                      <a:pt x="2868" y="1673"/>
                    </a:cubicBezTo>
                    <a:cubicBezTo>
                      <a:pt x="2929" y="1673"/>
                      <a:pt x="2994" y="1632"/>
                      <a:pt x="3013" y="1576"/>
                    </a:cubicBezTo>
                    <a:cubicBezTo>
                      <a:pt x="3013" y="1507"/>
                      <a:pt x="2967" y="1439"/>
                      <a:pt x="2899" y="1416"/>
                    </a:cubicBezTo>
                    <a:cubicBezTo>
                      <a:pt x="2808" y="1393"/>
                      <a:pt x="2693" y="1348"/>
                      <a:pt x="2602" y="1325"/>
                    </a:cubicBezTo>
                    <a:cubicBezTo>
                      <a:pt x="2488" y="1302"/>
                      <a:pt x="2397" y="1256"/>
                      <a:pt x="2305" y="1233"/>
                    </a:cubicBezTo>
                    <a:cubicBezTo>
                      <a:pt x="2146" y="1165"/>
                      <a:pt x="1963" y="1074"/>
                      <a:pt x="1803" y="1005"/>
                    </a:cubicBezTo>
                    <a:cubicBezTo>
                      <a:pt x="1621" y="914"/>
                      <a:pt x="1461" y="823"/>
                      <a:pt x="1278" y="708"/>
                    </a:cubicBezTo>
                    <a:cubicBezTo>
                      <a:pt x="1210" y="663"/>
                      <a:pt x="1141" y="617"/>
                      <a:pt x="1073" y="571"/>
                    </a:cubicBezTo>
                    <a:cubicBezTo>
                      <a:pt x="959" y="503"/>
                      <a:pt x="867" y="457"/>
                      <a:pt x="776" y="389"/>
                    </a:cubicBezTo>
                    <a:cubicBezTo>
                      <a:pt x="594" y="252"/>
                      <a:pt x="411" y="138"/>
                      <a:pt x="228" y="24"/>
                    </a:cubicBezTo>
                    <a:cubicBezTo>
                      <a:pt x="206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5355474" y="3886648"/>
                <a:ext cx="93199" cy="49546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833" extrusionOk="0">
                    <a:moveTo>
                      <a:pt x="161" y="1"/>
                    </a:moveTo>
                    <a:cubicBezTo>
                      <a:pt x="115" y="1"/>
                      <a:pt x="47" y="24"/>
                      <a:pt x="24" y="69"/>
                    </a:cubicBezTo>
                    <a:cubicBezTo>
                      <a:pt x="24" y="92"/>
                      <a:pt x="1" y="138"/>
                      <a:pt x="24" y="161"/>
                    </a:cubicBezTo>
                    <a:cubicBezTo>
                      <a:pt x="24" y="206"/>
                      <a:pt x="47" y="229"/>
                      <a:pt x="92" y="252"/>
                    </a:cubicBezTo>
                    <a:cubicBezTo>
                      <a:pt x="343" y="435"/>
                      <a:pt x="594" y="594"/>
                      <a:pt x="868" y="777"/>
                    </a:cubicBezTo>
                    <a:cubicBezTo>
                      <a:pt x="982" y="845"/>
                      <a:pt x="1119" y="914"/>
                      <a:pt x="1233" y="982"/>
                    </a:cubicBezTo>
                    <a:cubicBezTo>
                      <a:pt x="1370" y="1051"/>
                      <a:pt x="1507" y="1119"/>
                      <a:pt x="1621" y="1188"/>
                    </a:cubicBezTo>
                    <a:cubicBezTo>
                      <a:pt x="1758" y="1256"/>
                      <a:pt x="1873" y="1302"/>
                      <a:pt x="2010" y="1370"/>
                    </a:cubicBezTo>
                    <a:cubicBezTo>
                      <a:pt x="2146" y="1416"/>
                      <a:pt x="2283" y="1485"/>
                      <a:pt x="2420" y="1530"/>
                    </a:cubicBezTo>
                    <a:cubicBezTo>
                      <a:pt x="2557" y="1599"/>
                      <a:pt x="2694" y="1644"/>
                      <a:pt x="2854" y="1690"/>
                    </a:cubicBezTo>
                    <a:cubicBezTo>
                      <a:pt x="2991" y="1736"/>
                      <a:pt x="3151" y="1781"/>
                      <a:pt x="3311" y="1827"/>
                    </a:cubicBezTo>
                    <a:cubicBezTo>
                      <a:pt x="3319" y="1831"/>
                      <a:pt x="3328" y="1833"/>
                      <a:pt x="3337" y="1833"/>
                    </a:cubicBezTo>
                    <a:cubicBezTo>
                      <a:pt x="3379" y="1833"/>
                      <a:pt x="3425" y="1796"/>
                      <a:pt x="3425" y="1758"/>
                    </a:cubicBezTo>
                    <a:cubicBezTo>
                      <a:pt x="3448" y="1690"/>
                      <a:pt x="3425" y="1644"/>
                      <a:pt x="3356" y="1621"/>
                    </a:cubicBezTo>
                    <a:cubicBezTo>
                      <a:pt x="3288" y="1621"/>
                      <a:pt x="3242" y="1599"/>
                      <a:pt x="3174" y="1576"/>
                    </a:cubicBezTo>
                    <a:cubicBezTo>
                      <a:pt x="3128" y="1553"/>
                      <a:pt x="3059" y="1553"/>
                      <a:pt x="3014" y="1530"/>
                    </a:cubicBezTo>
                    <a:cubicBezTo>
                      <a:pt x="2968" y="1507"/>
                      <a:pt x="2900" y="1507"/>
                      <a:pt x="2854" y="1485"/>
                    </a:cubicBezTo>
                    <a:cubicBezTo>
                      <a:pt x="2786" y="1462"/>
                      <a:pt x="2717" y="1439"/>
                      <a:pt x="2671" y="1416"/>
                    </a:cubicBezTo>
                    <a:lnTo>
                      <a:pt x="2694" y="1416"/>
                    </a:lnTo>
                    <a:cubicBezTo>
                      <a:pt x="2580" y="1370"/>
                      <a:pt x="2489" y="1325"/>
                      <a:pt x="2375" y="1279"/>
                    </a:cubicBezTo>
                    <a:cubicBezTo>
                      <a:pt x="2261" y="1233"/>
                      <a:pt x="2146" y="1188"/>
                      <a:pt x="2032" y="1119"/>
                    </a:cubicBezTo>
                    <a:cubicBezTo>
                      <a:pt x="1941" y="1074"/>
                      <a:pt x="1850" y="1028"/>
                      <a:pt x="1758" y="982"/>
                    </a:cubicBezTo>
                    <a:cubicBezTo>
                      <a:pt x="1644" y="914"/>
                      <a:pt x="1530" y="868"/>
                      <a:pt x="1416" y="800"/>
                    </a:cubicBezTo>
                    <a:cubicBezTo>
                      <a:pt x="1211" y="686"/>
                      <a:pt x="1028" y="571"/>
                      <a:pt x="845" y="435"/>
                    </a:cubicBezTo>
                    <a:cubicBezTo>
                      <a:pt x="754" y="366"/>
                      <a:pt x="663" y="320"/>
                      <a:pt x="572" y="252"/>
                    </a:cubicBezTo>
                    <a:cubicBezTo>
                      <a:pt x="457" y="161"/>
                      <a:pt x="343" y="92"/>
                      <a:pt x="229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5370287" y="3895298"/>
                <a:ext cx="74684" cy="3905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445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4" y="46"/>
                    </a:cubicBezTo>
                    <a:cubicBezTo>
                      <a:pt x="1" y="92"/>
                      <a:pt x="24" y="137"/>
                      <a:pt x="69" y="160"/>
                    </a:cubicBezTo>
                    <a:cubicBezTo>
                      <a:pt x="138" y="206"/>
                      <a:pt x="183" y="251"/>
                      <a:pt x="252" y="297"/>
                    </a:cubicBezTo>
                    <a:cubicBezTo>
                      <a:pt x="320" y="343"/>
                      <a:pt x="366" y="366"/>
                      <a:pt x="434" y="411"/>
                    </a:cubicBezTo>
                    <a:cubicBezTo>
                      <a:pt x="526" y="457"/>
                      <a:pt x="617" y="525"/>
                      <a:pt x="731" y="594"/>
                    </a:cubicBezTo>
                    <a:cubicBezTo>
                      <a:pt x="914" y="685"/>
                      <a:pt x="1119" y="799"/>
                      <a:pt x="1325" y="891"/>
                    </a:cubicBezTo>
                    <a:cubicBezTo>
                      <a:pt x="1370" y="936"/>
                      <a:pt x="1416" y="959"/>
                      <a:pt x="1484" y="982"/>
                    </a:cubicBezTo>
                    <a:cubicBezTo>
                      <a:pt x="1530" y="1005"/>
                      <a:pt x="1598" y="1028"/>
                      <a:pt x="1644" y="1050"/>
                    </a:cubicBezTo>
                    <a:cubicBezTo>
                      <a:pt x="1758" y="1096"/>
                      <a:pt x="1872" y="1142"/>
                      <a:pt x="1986" y="1187"/>
                    </a:cubicBezTo>
                    <a:cubicBezTo>
                      <a:pt x="2078" y="1233"/>
                      <a:pt x="2192" y="1279"/>
                      <a:pt x="2306" y="1324"/>
                    </a:cubicBezTo>
                    <a:cubicBezTo>
                      <a:pt x="2420" y="1370"/>
                      <a:pt x="2534" y="1393"/>
                      <a:pt x="2648" y="1438"/>
                    </a:cubicBezTo>
                    <a:cubicBezTo>
                      <a:pt x="2657" y="1443"/>
                      <a:pt x="2665" y="1444"/>
                      <a:pt x="2673" y="1444"/>
                    </a:cubicBezTo>
                    <a:cubicBezTo>
                      <a:pt x="2710" y="1444"/>
                      <a:pt x="2744" y="1407"/>
                      <a:pt x="2763" y="1370"/>
                    </a:cubicBezTo>
                    <a:cubicBezTo>
                      <a:pt x="2763" y="1347"/>
                      <a:pt x="2740" y="1301"/>
                      <a:pt x="2694" y="1279"/>
                    </a:cubicBezTo>
                    <a:cubicBezTo>
                      <a:pt x="2557" y="1233"/>
                      <a:pt x="2397" y="1187"/>
                      <a:pt x="2260" y="1119"/>
                    </a:cubicBezTo>
                    <a:cubicBezTo>
                      <a:pt x="2123" y="1073"/>
                      <a:pt x="1986" y="1028"/>
                      <a:pt x="1872" y="982"/>
                    </a:cubicBezTo>
                    <a:cubicBezTo>
                      <a:pt x="1735" y="913"/>
                      <a:pt x="1598" y="845"/>
                      <a:pt x="1462" y="776"/>
                    </a:cubicBezTo>
                    <a:cubicBezTo>
                      <a:pt x="1302" y="708"/>
                      <a:pt x="1165" y="640"/>
                      <a:pt x="1005" y="548"/>
                    </a:cubicBezTo>
                    <a:cubicBezTo>
                      <a:pt x="891" y="480"/>
                      <a:pt x="754" y="411"/>
                      <a:pt x="640" y="343"/>
                    </a:cubicBezTo>
                    <a:cubicBezTo>
                      <a:pt x="548" y="297"/>
                      <a:pt x="480" y="251"/>
                      <a:pt x="412" y="206"/>
                    </a:cubicBezTo>
                    <a:cubicBezTo>
                      <a:pt x="320" y="137"/>
                      <a:pt x="229" y="92"/>
                      <a:pt x="138" y="23"/>
                    </a:cubicBezTo>
                    <a:cubicBezTo>
                      <a:pt x="138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7126183" y="3797206"/>
                <a:ext cx="1585012" cy="238432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7108911" y="3741065"/>
                <a:ext cx="713862" cy="28470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7609885" y="3900839"/>
                <a:ext cx="115391" cy="1008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7632103" y="3901461"/>
                <a:ext cx="54303" cy="15002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7737601" y="3786718"/>
                <a:ext cx="504704" cy="193535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7057094" y="3658380"/>
                <a:ext cx="1668292" cy="348255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7951679" y="3860132"/>
                <a:ext cx="64818" cy="2716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7042282" y="3876782"/>
                <a:ext cx="74062" cy="13014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7017603" y="3989686"/>
                <a:ext cx="26543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7071285" y="3630620"/>
                <a:ext cx="642909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7561771" y="3637404"/>
                <a:ext cx="1056278" cy="310358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7026847" y="35837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7044120" y="3657758"/>
                <a:ext cx="3730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7044120" y="3644189"/>
                <a:ext cx="4352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7445164" y="3127159"/>
                <a:ext cx="133907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759" extrusionOk="0">
                    <a:moveTo>
                      <a:pt x="343" y="1"/>
                    </a:moveTo>
                    <a:cubicBezTo>
                      <a:pt x="274" y="1"/>
                      <a:pt x="228" y="47"/>
                      <a:pt x="183" y="92"/>
                    </a:cubicBezTo>
                    <a:cubicBezTo>
                      <a:pt x="137" y="138"/>
                      <a:pt x="114" y="206"/>
                      <a:pt x="91" y="252"/>
                    </a:cubicBezTo>
                    <a:cubicBezTo>
                      <a:pt x="69" y="298"/>
                      <a:pt x="46" y="366"/>
                      <a:pt x="23" y="412"/>
                    </a:cubicBezTo>
                    <a:cubicBezTo>
                      <a:pt x="0" y="503"/>
                      <a:pt x="23" y="617"/>
                      <a:pt x="91" y="686"/>
                    </a:cubicBezTo>
                    <a:cubicBezTo>
                      <a:pt x="137" y="709"/>
                      <a:pt x="183" y="731"/>
                      <a:pt x="228" y="731"/>
                    </a:cubicBezTo>
                    <a:lnTo>
                      <a:pt x="365" y="731"/>
                    </a:lnTo>
                    <a:cubicBezTo>
                      <a:pt x="320" y="823"/>
                      <a:pt x="388" y="960"/>
                      <a:pt x="480" y="1005"/>
                    </a:cubicBezTo>
                    <a:cubicBezTo>
                      <a:pt x="501" y="1011"/>
                      <a:pt x="524" y="1014"/>
                      <a:pt x="547" y="1014"/>
                    </a:cubicBezTo>
                    <a:cubicBezTo>
                      <a:pt x="621" y="1014"/>
                      <a:pt x="696" y="984"/>
                      <a:pt x="731" y="914"/>
                    </a:cubicBezTo>
                    <a:cubicBezTo>
                      <a:pt x="753" y="914"/>
                      <a:pt x="753" y="937"/>
                      <a:pt x="776" y="960"/>
                    </a:cubicBezTo>
                    <a:cubicBezTo>
                      <a:pt x="982" y="1142"/>
                      <a:pt x="1233" y="1279"/>
                      <a:pt x="1461" y="1393"/>
                    </a:cubicBezTo>
                    <a:cubicBezTo>
                      <a:pt x="1735" y="1530"/>
                      <a:pt x="2032" y="1622"/>
                      <a:pt x="2306" y="1690"/>
                    </a:cubicBezTo>
                    <a:cubicBezTo>
                      <a:pt x="2465" y="1736"/>
                      <a:pt x="2625" y="1759"/>
                      <a:pt x="2785" y="1759"/>
                    </a:cubicBezTo>
                    <a:lnTo>
                      <a:pt x="3287" y="1759"/>
                    </a:lnTo>
                    <a:cubicBezTo>
                      <a:pt x="3584" y="1736"/>
                      <a:pt x="3903" y="1713"/>
                      <a:pt x="4177" y="1576"/>
                    </a:cubicBezTo>
                    <a:cubicBezTo>
                      <a:pt x="4337" y="1485"/>
                      <a:pt x="4474" y="1393"/>
                      <a:pt x="4634" y="1302"/>
                    </a:cubicBezTo>
                    <a:cubicBezTo>
                      <a:pt x="4679" y="1256"/>
                      <a:pt x="4725" y="1234"/>
                      <a:pt x="4771" y="1211"/>
                    </a:cubicBezTo>
                    <a:cubicBezTo>
                      <a:pt x="4794" y="1188"/>
                      <a:pt x="4839" y="1142"/>
                      <a:pt x="4862" y="1119"/>
                    </a:cubicBezTo>
                    <a:cubicBezTo>
                      <a:pt x="4953" y="1028"/>
                      <a:pt x="4953" y="914"/>
                      <a:pt x="4908" y="800"/>
                    </a:cubicBezTo>
                    <a:cubicBezTo>
                      <a:pt x="4885" y="731"/>
                      <a:pt x="4839" y="663"/>
                      <a:pt x="4748" y="617"/>
                    </a:cubicBezTo>
                    <a:cubicBezTo>
                      <a:pt x="4725" y="617"/>
                      <a:pt x="4702" y="594"/>
                      <a:pt x="4679" y="594"/>
                    </a:cubicBezTo>
                    <a:lnTo>
                      <a:pt x="4611" y="594"/>
                    </a:lnTo>
                    <a:cubicBezTo>
                      <a:pt x="4565" y="594"/>
                      <a:pt x="4542" y="594"/>
                      <a:pt x="4497" y="617"/>
                    </a:cubicBezTo>
                    <a:cubicBezTo>
                      <a:pt x="4474" y="640"/>
                      <a:pt x="4428" y="640"/>
                      <a:pt x="4405" y="663"/>
                    </a:cubicBezTo>
                    <a:cubicBezTo>
                      <a:pt x="4314" y="709"/>
                      <a:pt x="4223" y="731"/>
                      <a:pt x="4132" y="777"/>
                    </a:cubicBezTo>
                    <a:cubicBezTo>
                      <a:pt x="4086" y="777"/>
                      <a:pt x="4040" y="800"/>
                      <a:pt x="3972" y="823"/>
                    </a:cubicBezTo>
                    <a:cubicBezTo>
                      <a:pt x="3926" y="846"/>
                      <a:pt x="3858" y="868"/>
                      <a:pt x="3812" y="868"/>
                    </a:cubicBezTo>
                    <a:cubicBezTo>
                      <a:pt x="3538" y="914"/>
                      <a:pt x="3264" y="914"/>
                      <a:pt x="2990" y="914"/>
                    </a:cubicBezTo>
                    <a:cubicBezTo>
                      <a:pt x="2929" y="922"/>
                      <a:pt x="2866" y="924"/>
                      <a:pt x="2801" y="924"/>
                    </a:cubicBezTo>
                    <a:cubicBezTo>
                      <a:pt x="2671" y="924"/>
                      <a:pt x="2534" y="914"/>
                      <a:pt x="2397" y="914"/>
                    </a:cubicBezTo>
                    <a:cubicBezTo>
                      <a:pt x="2260" y="914"/>
                      <a:pt x="2100" y="914"/>
                      <a:pt x="1940" y="891"/>
                    </a:cubicBezTo>
                    <a:cubicBezTo>
                      <a:pt x="1826" y="891"/>
                      <a:pt x="1712" y="868"/>
                      <a:pt x="1621" y="868"/>
                    </a:cubicBezTo>
                    <a:cubicBezTo>
                      <a:pt x="1484" y="823"/>
                      <a:pt x="1370" y="754"/>
                      <a:pt x="1278" y="686"/>
                    </a:cubicBezTo>
                    <a:cubicBezTo>
                      <a:pt x="1164" y="640"/>
                      <a:pt x="1073" y="572"/>
                      <a:pt x="959" y="480"/>
                    </a:cubicBezTo>
                    <a:cubicBezTo>
                      <a:pt x="936" y="457"/>
                      <a:pt x="890" y="435"/>
                      <a:pt x="845" y="389"/>
                    </a:cubicBezTo>
                    <a:cubicBezTo>
                      <a:pt x="822" y="343"/>
                      <a:pt x="799" y="321"/>
                      <a:pt x="753" y="298"/>
                    </a:cubicBezTo>
                    <a:cubicBezTo>
                      <a:pt x="731" y="275"/>
                      <a:pt x="708" y="252"/>
                      <a:pt x="662" y="229"/>
                    </a:cubicBezTo>
                    <a:cubicBezTo>
                      <a:pt x="616" y="161"/>
                      <a:pt x="548" y="69"/>
                      <a:pt x="480" y="24"/>
                    </a:cubicBezTo>
                    <a:cubicBezTo>
                      <a:pt x="434" y="1"/>
                      <a:pt x="411" y="1"/>
                      <a:pt x="36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7561149" y="3154324"/>
                <a:ext cx="27024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4771" extrusionOk="0">
                    <a:moveTo>
                      <a:pt x="251" y="0"/>
                    </a:moveTo>
                    <a:cubicBezTo>
                      <a:pt x="206" y="0"/>
                      <a:pt x="160" y="0"/>
                      <a:pt x="137" y="23"/>
                    </a:cubicBezTo>
                    <a:cubicBezTo>
                      <a:pt x="23" y="92"/>
                      <a:pt x="0" y="251"/>
                      <a:pt x="69" y="343"/>
                    </a:cubicBezTo>
                    <a:cubicBezTo>
                      <a:pt x="183" y="480"/>
                      <a:pt x="297" y="617"/>
                      <a:pt x="411" y="731"/>
                    </a:cubicBezTo>
                    <a:cubicBezTo>
                      <a:pt x="503" y="845"/>
                      <a:pt x="594" y="959"/>
                      <a:pt x="708" y="1073"/>
                    </a:cubicBezTo>
                    <a:cubicBezTo>
                      <a:pt x="822" y="1210"/>
                      <a:pt x="959" y="1347"/>
                      <a:pt x="1073" y="1484"/>
                    </a:cubicBezTo>
                    <a:cubicBezTo>
                      <a:pt x="1187" y="1598"/>
                      <a:pt x="1301" y="1712"/>
                      <a:pt x="1438" y="1826"/>
                    </a:cubicBezTo>
                    <a:cubicBezTo>
                      <a:pt x="1667" y="2032"/>
                      <a:pt x="1918" y="2260"/>
                      <a:pt x="2169" y="2465"/>
                    </a:cubicBezTo>
                    <a:cubicBezTo>
                      <a:pt x="2420" y="2671"/>
                      <a:pt x="2671" y="2831"/>
                      <a:pt x="2922" y="3013"/>
                    </a:cubicBezTo>
                    <a:cubicBezTo>
                      <a:pt x="3470" y="3356"/>
                      <a:pt x="4063" y="3629"/>
                      <a:pt x="4657" y="3903"/>
                    </a:cubicBezTo>
                    <a:cubicBezTo>
                      <a:pt x="4953" y="4018"/>
                      <a:pt x="5273" y="4154"/>
                      <a:pt x="5593" y="4246"/>
                    </a:cubicBezTo>
                    <a:cubicBezTo>
                      <a:pt x="5844" y="4314"/>
                      <a:pt x="6095" y="4360"/>
                      <a:pt x="6346" y="4428"/>
                    </a:cubicBezTo>
                    <a:cubicBezTo>
                      <a:pt x="6483" y="4451"/>
                      <a:pt x="6620" y="4474"/>
                      <a:pt x="6734" y="4497"/>
                    </a:cubicBezTo>
                    <a:cubicBezTo>
                      <a:pt x="6871" y="4520"/>
                      <a:pt x="7008" y="4565"/>
                      <a:pt x="7145" y="4588"/>
                    </a:cubicBezTo>
                    <a:cubicBezTo>
                      <a:pt x="7419" y="4657"/>
                      <a:pt x="7692" y="4702"/>
                      <a:pt x="7966" y="4725"/>
                    </a:cubicBezTo>
                    <a:cubicBezTo>
                      <a:pt x="8240" y="4771"/>
                      <a:pt x="8537" y="4771"/>
                      <a:pt x="8811" y="4771"/>
                    </a:cubicBezTo>
                    <a:cubicBezTo>
                      <a:pt x="9108" y="4771"/>
                      <a:pt x="9404" y="4725"/>
                      <a:pt x="9701" y="4679"/>
                    </a:cubicBezTo>
                    <a:cubicBezTo>
                      <a:pt x="9770" y="4657"/>
                      <a:pt x="9838" y="4657"/>
                      <a:pt x="9884" y="4611"/>
                    </a:cubicBezTo>
                    <a:cubicBezTo>
                      <a:pt x="9975" y="4565"/>
                      <a:pt x="9998" y="4474"/>
                      <a:pt x="9975" y="4383"/>
                    </a:cubicBezTo>
                    <a:cubicBezTo>
                      <a:pt x="9952" y="4337"/>
                      <a:pt x="9884" y="4269"/>
                      <a:pt x="9838" y="4269"/>
                    </a:cubicBezTo>
                    <a:lnTo>
                      <a:pt x="9450" y="4269"/>
                    </a:lnTo>
                    <a:cubicBezTo>
                      <a:pt x="9396" y="4287"/>
                      <a:pt x="9342" y="4290"/>
                      <a:pt x="9288" y="4291"/>
                    </a:cubicBezTo>
                    <a:lnTo>
                      <a:pt x="9288" y="4291"/>
                    </a:lnTo>
                    <a:cubicBezTo>
                      <a:pt x="9061" y="4269"/>
                      <a:pt x="8833" y="4269"/>
                      <a:pt x="8583" y="4246"/>
                    </a:cubicBezTo>
                    <a:cubicBezTo>
                      <a:pt x="8354" y="4223"/>
                      <a:pt x="8103" y="4177"/>
                      <a:pt x="7875" y="4132"/>
                    </a:cubicBezTo>
                    <a:cubicBezTo>
                      <a:pt x="7624" y="4086"/>
                      <a:pt x="7396" y="4040"/>
                      <a:pt x="7167" y="3995"/>
                    </a:cubicBezTo>
                    <a:cubicBezTo>
                      <a:pt x="7145" y="3995"/>
                      <a:pt x="7099" y="3995"/>
                      <a:pt x="7076" y="3972"/>
                    </a:cubicBezTo>
                    <a:cubicBezTo>
                      <a:pt x="7031" y="3972"/>
                      <a:pt x="7008" y="3972"/>
                      <a:pt x="6985" y="3949"/>
                    </a:cubicBezTo>
                    <a:cubicBezTo>
                      <a:pt x="6871" y="3926"/>
                      <a:pt x="6757" y="3903"/>
                      <a:pt x="6643" y="3881"/>
                    </a:cubicBezTo>
                    <a:cubicBezTo>
                      <a:pt x="6574" y="3858"/>
                      <a:pt x="6528" y="3835"/>
                      <a:pt x="6483" y="3812"/>
                    </a:cubicBezTo>
                    <a:cubicBezTo>
                      <a:pt x="6277" y="3766"/>
                      <a:pt x="6095" y="3698"/>
                      <a:pt x="5889" y="3629"/>
                    </a:cubicBezTo>
                    <a:cubicBezTo>
                      <a:pt x="5707" y="3538"/>
                      <a:pt x="5524" y="3470"/>
                      <a:pt x="5319" y="3378"/>
                    </a:cubicBezTo>
                    <a:cubicBezTo>
                      <a:pt x="4931" y="3219"/>
                      <a:pt x="4588" y="2990"/>
                      <a:pt x="4223" y="2785"/>
                    </a:cubicBezTo>
                    <a:lnTo>
                      <a:pt x="4223" y="2785"/>
                    </a:lnTo>
                    <a:lnTo>
                      <a:pt x="4269" y="2808"/>
                    </a:lnTo>
                    <a:cubicBezTo>
                      <a:pt x="3995" y="2648"/>
                      <a:pt x="3744" y="2465"/>
                      <a:pt x="3470" y="2306"/>
                    </a:cubicBezTo>
                    <a:cubicBezTo>
                      <a:pt x="3196" y="2123"/>
                      <a:pt x="2922" y="1940"/>
                      <a:pt x="2671" y="1735"/>
                    </a:cubicBezTo>
                    <a:cubicBezTo>
                      <a:pt x="2420" y="1552"/>
                      <a:pt x="2192" y="1347"/>
                      <a:pt x="1963" y="1164"/>
                    </a:cubicBezTo>
                    <a:cubicBezTo>
                      <a:pt x="1826" y="1050"/>
                      <a:pt x="1712" y="936"/>
                      <a:pt x="1598" y="822"/>
                    </a:cubicBezTo>
                    <a:cubicBezTo>
                      <a:pt x="1484" y="754"/>
                      <a:pt x="1393" y="639"/>
                      <a:pt x="1301" y="548"/>
                    </a:cubicBezTo>
                    <a:cubicBezTo>
                      <a:pt x="1210" y="434"/>
                      <a:pt x="1119" y="343"/>
                      <a:pt x="1050" y="206"/>
                    </a:cubicBezTo>
                    <a:cubicBezTo>
                      <a:pt x="1005" y="160"/>
                      <a:pt x="982" y="114"/>
                      <a:pt x="913" y="92"/>
                    </a:cubicBezTo>
                    <a:cubicBezTo>
                      <a:pt x="881" y="75"/>
                      <a:pt x="837" y="59"/>
                      <a:pt x="790" y="59"/>
                    </a:cubicBezTo>
                    <a:cubicBezTo>
                      <a:pt x="771" y="59"/>
                      <a:pt x="751" y="62"/>
                      <a:pt x="731" y="69"/>
                    </a:cubicBezTo>
                    <a:cubicBezTo>
                      <a:pt x="662" y="114"/>
                      <a:pt x="594" y="183"/>
                      <a:pt x="594" y="251"/>
                    </a:cubicBezTo>
                    <a:cubicBezTo>
                      <a:pt x="525" y="206"/>
                      <a:pt x="480" y="137"/>
                      <a:pt x="434" y="92"/>
                    </a:cubicBezTo>
                    <a:cubicBezTo>
                      <a:pt x="388" y="23"/>
                      <a:pt x="320" y="0"/>
                      <a:pt x="251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7573475" y="3152459"/>
                <a:ext cx="40140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09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46"/>
                    </a:cubicBezTo>
                    <a:cubicBezTo>
                      <a:pt x="24" y="69"/>
                      <a:pt x="1" y="92"/>
                      <a:pt x="1" y="115"/>
                    </a:cubicBezTo>
                    <a:cubicBezTo>
                      <a:pt x="1" y="138"/>
                      <a:pt x="24" y="161"/>
                      <a:pt x="47" y="183"/>
                    </a:cubicBezTo>
                    <a:cubicBezTo>
                      <a:pt x="161" y="298"/>
                      <a:pt x="275" y="412"/>
                      <a:pt x="366" y="526"/>
                    </a:cubicBezTo>
                    <a:cubicBezTo>
                      <a:pt x="480" y="640"/>
                      <a:pt x="571" y="731"/>
                      <a:pt x="686" y="823"/>
                    </a:cubicBezTo>
                    <a:cubicBezTo>
                      <a:pt x="777" y="914"/>
                      <a:pt x="868" y="1005"/>
                      <a:pt x="960" y="1096"/>
                    </a:cubicBezTo>
                    <a:cubicBezTo>
                      <a:pt x="1028" y="1165"/>
                      <a:pt x="1074" y="1211"/>
                      <a:pt x="1119" y="1256"/>
                    </a:cubicBezTo>
                    <a:cubicBezTo>
                      <a:pt x="1188" y="1302"/>
                      <a:pt x="1256" y="1370"/>
                      <a:pt x="1348" y="1393"/>
                    </a:cubicBezTo>
                    <a:cubicBezTo>
                      <a:pt x="1357" y="1403"/>
                      <a:pt x="1374" y="1408"/>
                      <a:pt x="1393" y="1408"/>
                    </a:cubicBezTo>
                    <a:cubicBezTo>
                      <a:pt x="1419" y="1408"/>
                      <a:pt x="1448" y="1397"/>
                      <a:pt x="1462" y="1370"/>
                    </a:cubicBezTo>
                    <a:cubicBezTo>
                      <a:pt x="1485" y="1347"/>
                      <a:pt x="1485" y="1325"/>
                      <a:pt x="1485" y="1302"/>
                    </a:cubicBezTo>
                    <a:cubicBezTo>
                      <a:pt x="1485" y="1279"/>
                      <a:pt x="1462" y="1256"/>
                      <a:pt x="1439" y="1233"/>
                    </a:cubicBezTo>
                    <a:cubicBezTo>
                      <a:pt x="1370" y="1188"/>
                      <a:pt x="1325" y="1142"/>
                      <a:pt x="1256" y="1096"/>
                    </a:cubicBezTo>
                    <a:cubicBezTo>
                      <a:pt x="1211" y="1051"/>
                      <a:pt x="1142" y="1005"/>
                      <a:pt x="1096" y="937"/>
                    </a:cubicBezTo>
                    <a:cubicBezTo>
                      <a:pt x="1005" y="845"/>
                      <a:pt x="914" y="754"/>
                      <a:pt x="800" y="663"/>
                    </a:cubicBezTo>
                    <a:cubicBezTo>
                      <a:pt x="708" y="571"/>
                      <a:pt x="594" y="480"/>
                      <a:pt x="503" y="366"/>
                    </a:cubicBezTo>
                    <a:cubicBezTo>
                      <a:pt x="457" y="320"/>
                      <a:pt x="412" y="275"/>
                      <a:pt x="366" y="229"/>
                    </a:cubicBezTo>
                    <a:lnTo>
                      <a:pt x="161" y="24"/>
                    </a:ln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7567312" y="3151838"/>
                <a:ext cx="354796" cy="136042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5033" extrusionOk="0">
                    <a:moveTo>
                      <a:pt x="3196" y="3425"/>
                    </a:moveTo>
                    <a:cubicBezTo>
                      <a:pt x="3216" y="3444"/>
                      <a:pt x="3218" y="3447"/>
                      <a:pt x="3233" y="3448"/>
                    </a:cubicBezTo>
                    <a:lnTo>
                      <a:pt x="3233" y="3448"/>
                    </a:lnTo>
                    <a:cubicBezTo>
                      <a:pt x="3221" y="3440"/>
                      <a:pt x="3209" y="3432"/>
                      <a:pt x="3196" y="3425"/>
                    </a:cubicBezTo>
                    <a:close/>
                    <a:moveTo>
                      <a:pt x="160" y="1"/>
                    </a:moveTo>
                    <a:cubicBezTo>
                      <a:pt x="115" y="1"/>
                      <a:pt x="92" y="24"/>
                      <a:pt x="69" y="24"/>
                    </a:cubicBezTo>
                    <a:cubicBezTo>
                      <a:pt x="23" y="69"/>
                      <a:pt x="1" y="161"/>
                      <a:pt x="46" y="206"/>
                    </a:cubicBezTo>
                    <a:cubicBezTo>
                      <a:pt x="229" y="457"/>
                      <a:pt x="411" y="731"/>
                      <a:pt x="617" y="982"/>
                    </a:cubicBezTo>
                    <a:cubicBezTo>
                      <a:pt x="799" y="1234"/>
                      <a:pt x="1005" y="1462"/>
                      <a:pt x="1233" y="1690"/>
                    </a:cubicBezTo>
                    <a:cubicBezTo>
                      <a:pt x="1439" y="1941"/>
                      <a:pt x="1690" y="2169"/>
                      <a:pt x="1918" y="2398"/>
                    </a:cubicBezTo>
                    <a:cubicBezTo>
                      <a:pt x="2055" y="2512"/>
                      <a:pt x="2169" y="2626"/>
                      <a:pt x="2306" y="2740"/>
                    </a:cubicBezTo>
                    <a:cubicBezTo>
                      <a:pt x="2443" y="2854"/>
                      <a:pt x="2557" y="2968"/>
                      <a:pt x="2694" y="3082"/>
                    </a:cubicBezTo>
                    <a:cubicBezTo>
                      <a:pt x="2877" y="3219"/>
                      <a:pt x="3059" y="3333"/>
                      <a:pt x="3242" y="3448"/>
                    </a:cubicBezTo>
                    <a:cubicBezTo>
                      <a:pt x="3239" y="3448"/>
                      <a:pt x="3236" y="3448"/>
                      <a:pt x="3233" y="3448"/>
                    </a:cubicBezTo>
                    <a:lnTo>
                      <a:pt x="3233" y="3448"/>
                    </a:lnTo>
                    <a:cubicBezTo>
                      <a:pt x="3516" y="3621"/>
                      <a:pt x="3779" y="3773"/>
                      <a:pt x="4064" y="3904"/>
                    </a:cubicBezTo>
                    <a:cubicBezTo>
                      <a:pt x="4337" y="4064"/>
                      <a:pt x="4634" y="4201"/>
                      <a:pt x="4931" y="4315"/>
                    </a:cubicBezTo>
                    <a:cubicBezTo>
                      <a:pt x="5091" y="4383"/>
                      <a:pt x="5228" y="4429"/>
                      <a:pt x="5387" y="4498"/>
                    </a:cubicBezTo>
                    <a:cubicBezTo>
                      <a:pt x="5547" y="4543"/>
                      <a:pt x="5707" y="4589"/>
                      <a:pt x="5867" y="4635"/>
                    </a:cubicBezTo>
                    <a:cubicBezTo>
                      <a:pt x="6163" y="4703"/>
                      <a:pt x="6483" y="4794"/>
                      <a:pt x="6780" y="4840"/>
                    </a:cubicBezTo>
                    <a:cubicBezTo>
                      <a:pt x="6939" y="4863"/>
                      <a:pt x="7099" y="4886"/>
                      <a:pt x="7259" y="4886"/>
                    </a:cubicBezTo>
                    <a:cubicBezTo>
                      <a:pt x="7396" y="4908"/>
                      <a:pt x="7556" y="4931"/>
                      <a:pt x="7716" y="4954"/>
                    </a:cubicBezTo>
                    <a:cubicBezTo>
                      <a:pt x="8035" y="4977"/>
                      <a:pt x="8332" y="5000"/>
                      <a:pt x="8629" y="5023"/>
                    </a:cubicBezTo>
                    <a:cubicBezTo>
                      <a:pt x="8735" y="5023"/>
                      <a:pt x="8842" y="5033"/>
                      <a:pt x="8948" y="5033"/>
                    </a:cubicBezTo>
                    <a:cubicBezTo>
                      <a:pt x="9001" y="5033"/>
                      <a:pt x="9055" y="5030"/>
                      <a:pt x="9108" y="5023"/>
                    </a:cubicBezTo>
                    <a:cubicBezTo>
                      <a:pt x="9245" y="5023"/>
                      <a:pt x="9405" y="5023"/>
                      <a:pt x="9564" y="5000"/>
                    </a:cubicBezTo>
                    <a:cubicBezTo>
                      <a:pt x="9861" y="4954"/>
                      <a:pt x="10158" y="4908"/>
                      <a:pt x="10432" y="4840"/>
                    </a:cubicBezTo>
                    <a:cubicBezTo>
                      <a:pt x="10660" y="4771"/>
                      <a:pt x="10888" y="4703"/>
                      <a:pt x="11094" y="4612"/>
                    </a:cubicBezTo>
                    <a:cubicBezTo>
                      <a:pt x="11208" y="4566"/>
                      <a:pt x="11322" y="4543"/>
                      <a:pt x="11413" y="4475"/>
                    </a:cubicBezTo>
                    <a:cubicBezTo>
                      <a:pt x="11550" y="4406"/>
                      <a:pt x="11687" y="4338"/>
                      <a:pt x="11801" y="4246"/>
                    </a:cubicBezTo>
                    <a:lnTo>
                      <a:pt x="12098" y="4064"/>
                    </a:lnTo>
                    <a:cubicBezTo>
                      <a:pt x="12258" y="3973"/>
                      <a:pt x="12395" y="3836"/>
                      <a:pt x="12509" y="3699"/>
                    </a:cubicBezTo>
                    <a:cubicBezTo>
                      <a:pt x="12623" y="3585"/>
                      <a:pt x="12714" y="3470"/>
                      <a:pt x="12806" y="3356"/>
                    </a:cubicBezTo>
                    <a:cubicBezTo>
                      <a:pt x="12851" y="3288"/>
                      <a:pt x="12897" y="3242"/>
                      <a:pt x="12943" y="3174"/>
                    </a:cubicBezTo>
                    <a:cubicBezTo>
                      <a:pt x="12965" y="3151"/>
                      <a:pt x="12988" y="3128"/>
                      <a:pt x="13011" y="3105"/>
                    </a:cubicBezTo>
                    <a:cubicBezTo>
                      <a:pt x="13057" y="3037"/>
                      <a:pt x="13080" y="2991"/>
                      <a:pt x="13080" y="2923"/>
                    </a:cubicBezTo>
                    <a:cubicBezTo>
                      <a:pt x="13102" y="2877"/>
                      <a:pt x="13125" y="2831"/>
                      <a:pt x="13125" y="2763"/>
                    </a:cubicBezTo>
                    <a:cubicBezTo>
                      <a:pt x="13102" y="2694"/>
                      <a:pt x="13080" y="2626"/>
                      <a:pt x="13011" y="2580"/>
                    </a:cubicBezTo>
                    <a:cubicBezTo>
                      <a:pt x="12960" y="2529"/>
                      <a:pt x="12908" y="2503"/>
                      <a:pt x="12847" y="2503"/>
                    </a:cubicBezTo>
                    <a:cubicBezTo>
                      <a:pt x="12827" y="2503"/>
                      <a:pt x="12806" y="2506"/>
                      <a:pt x="12783" y="2512"/>
                    </a:cubicBezTo>
                    <a:cubicBezTo>
                      <a:pt x="12714" y="2512"/>
                      <a:pt x="12623" y="2557"/>
                      <a:pt x="12577" y="2603"/>
                    </a:cubicBezTo>
                    <a:cubicBezTo>
                      <a:pt x="12532" y="2672"/>
                      <a:pt x="12486" y="2740"/>
                      <a:pt x="12440" y="2786"/>
                    </a:cubicBezTo>
                    <a:cubicBezTo>
                      <a:pt x="12372" y="2854"/>
                      <a:pt x="12303" y="2945"/>
                      <a:pt x="12258" y="3014"/>
                    </a:cubicBezTo>
                    <a:cubicBezTo>
                      <a:pt x="12144" y="3128"/>
                      <a:pt x="12030" y="3265"/>
                      <a:pt x="11915" y="3379"/>
                    </a:cubicBezTo>
                    <a:cubicBezTo>
                      <a:pt x="11801" y="3493"/>
                      <a:pt x="11664" y="3562"/>
                      <a:pt x="11527" y="3653"/>
                    </a:cubicBezTo>
                    <a:cubicBezTo>
                      <a:pt x="11413" y="3721"/>
                      <a:pt x="11322" y="3813"/>
                      <a:pt x="11185" y="3881"/>
                    </a:cubicBezTo>
                    <a:cubicBezTo>
                      <a:pt x="11025" y="3950"/>
                      <a:pt x="10843" y="4018"/>
                      <a:pt x="10660" y="4087"/>
                    </a:cubicBezTo>
                    <a:cubicBezTo>
                      <a:pt x="10500" y="4155"/>
                      <a:pt x="10318" y="4201"/>
                      <a:pt x="10135" y="4246"/>
                    </a:cubicBezTo>
                    <a:cubicBezTo>
                      <a:pt x="9724" y="4338"/>
                      <a:pt x="9291" y="4383"/>
                      <a:pt x="8857" y="4383"/>
                    </a:cubicBezTo>
                    <a:cubicBezTo>
                      <a:pt x="8332" y="4361"/>
                      <a:pt x="7784" y="4315"/>
                      <a:pt x="7236" y="4246"/>
                    </a:cubicBezTo>
                    <a:cubicBezTo>
                      <a:pt x="7099" y="4246"/>
                      <a:pt x="6939" y="4224"/>
                      <a:pt x="6803" y="4201"/>
                    </a:cubicBezTo>
                    <a:cubicBezTo>
                      <a:pt x="6643" y="4178"/>
                      <a:pt x="6506" y="4155"/>
                      <a:pt x="6369" y="4132"/>
                    </a:cubicBezTo>
                    <a:cubicBezTo>
                      <a:pt x="6232" y="4110"/>
                      <a:pt x="6095" y="4064"/>
                      <a:pt x="5958" y="4041"/>
                    </a:cubicBezTo>
                    <a:cubicBezTo>
                      <a:pt x="5821" y="3995"/>
                      <a:pt x="5707" y="3973"/>
                      <a:pt x="5570" y="3927"/>
                    </a:cubicBezTo>
                    <a:cubicBezTo>
                      <a:pt x="5365" y="3858"/>
                      <a:pt x="5182" y="3790"/>
                      <a:pt x="4977" y="3721"/>
                    </a:cubicBezTo>
                    <a:cubicBezTo>
                      <a:pt x="4771" y="3653"/>
                      <a:pt x="4588" y="3562"/>
                      <a:pt x="4383" y="3470"/>
                    </a:cubicBezTo>
                    <a:cubicBezTo>
                      <a:pt x="3995" y="3311"/>
                      <a:pt x="3607" y="3128"/>
                      <a:pt x="3242" y="2900"/>
                    </a:cubicBezTo>
                    <a:cubicBezTo>
                      <a:pt x="3059" y="2786"/>
                      <a:pt x="2877" y="2649"/>
                      <a:pt x="2694" y="2512"/>
                    </a:cubicBezTo>
                    <a:cubicBezTo>
                      <a:pt x="2511" y="2375"/>
                      <a:pt x="2329" y="2238"/>
                      <a:pt x="2146" y="2078"/>
                    </a:cubicBezTo>
                    <a:cubicBezTo>
                      <a:pt x="1964" y="1941"/>
                      <a:pt x="1781" y="1781"/>
                      <a:pt x="1598" y="1622"/>
                    </a:cubicBezTo>
                    <a:cubicBezTo>
                      <a:pt x="1439" y="1485"/>
                      <a:pt x="1302" y="1325"/>
                      <a:pt x="1142" y="1165"/>
                    </a:cubicBezTo>
                    <a:lnTo>
                      <a:pt x="1142" y="1165"/>
                    </a:lnTo>
                    <a:cubicBezTo>
                      <a:pt x="1145" y="1168"/>
                      <a:pt x="1165" y="1188"/>
                      <a:pt x="1165" y="1188"/>
                    </a:cubicBezTo>
                    <a:cubicBezTo>
                      <a:pt x="1119" y="1142"/>
                      <a:pt x="1051" y="1074"/>
                      <a:pt x="1005" y="1005"/>
                    </a:cubicBezTo>
                    <a:lnTo>
                      <a:pt x="1005" y="1005"/>
                    </a:lnTo>
                    <a:cubicBezTo>
                      <a:pt x="1005" y="1028"/>
                      <a:pt x="1028" y="1028"/>
                      <a:pt x="1028" y="1051"/>
                    </a:cubicBezTo>
                    <a:cubicBezTo>
                      <a:pt x="891" y="891"/>
                      <a:pt x="754" y="754"/>
                      <a:pt x="640" y="594"/>
                    </a:cubicBezTo>
                    <a:cubicBezTo>
                      <a:pt x="503" y="412"/>
                      <a:pt x="389" y="229"/>
                      <a:pt x="252" y="69"/>
                    </a:cubicBezTo>
                    <a:cubicBezTo>
                      <a:pt x="229" y="24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6204027" y="3138269"/>
                <a:ext cx="262651" cy="124662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4612" extrusionOk="0">
                    <a:moveTo>
                      <a:pt x="4170" y="3630"/>
                    </a:moveTo>
                    <a:cubicBezTo>
                      <a:pt x="4170" y="3630"/>
                      <a:pt x="4151" y="3630"/>
                      <a:pt x="4131" y="3647"/>
                    </a:cubicBezTo>
                    <a:lnTo>
                      <a:pt x="4131" y="3647"/>
                    </a:lnTo>
                    <a:cubicBezTo>
                      <a:pt x="4144" y="3641"/>
                      <a:pt x="4157" y="3636"/>
                      <a:pt x="4170" y="3630"/>
                    </a:cubicBezTo>
                    <a:close/>
                    <a:moveTo>
                      <a:pt x="9397" y="1"/>
                    </a:moveTo>
                    <a:cubicBezTo>
                      <a:pt x="9305" y="1"/>
                      <a:pt x="9237" y="24"/>
                      <a:pt x="9168" y="92"/>
                    </a:cubicBezTo>
                    <a:cubicBezTo>
                      <a:pt x="8895" y="389"/>
                      <a:pt x="8643" y="731"/>
                      <a:pt x="8324" y="1005"/>
                    </a:cubicBezTo>
                    <a:cubicBezTo>
                      <a:pt x="8164" y="1119"/>
                      <a:pt x="8027" y="1233"/>
                      <a:pt x="7867" y="1348"/>
                    </a:cubicBezTo>
                    <a:cubicBezTo>
                      <a:pt x="7708" y="1484"/>
                      <a:pt x="7548" y="1599"/>
                      <a:pt x="7388" y="1736"/>
                    </a:cubicBezTo>
                    <a:cubicBezTo>
                      <a:pt x="7388" y="1736"/>
                      <a:pt x="7411" y="1713"/>
                      <a:pt x="7411" y="1713"/>
                    </a:cubicBezTo>
                    <a:lnTo>
                      <a:pt x="7411" y="1713"/>
                    </a:lnTo>
                    <a:cubicBezTo>
                      <a:pt x="7274" y="1827"/>
                      <a:pt x="7137" y="1964"/>
                      <a:pt x="6977" y="2078"/>
                    </a:cubicBezTo>
                    <a:cubicBezTo>
                      <a:pt x="6909" y="2146"/>
                      <a:pt x="6840" y="2192"/>
                      <a:pt x="6749" y="2261"/>
                    </a:cubicBezTo>
                    <a:cubicBezTo>
                      <a:pt x="6658" y="2306"/>
                      <a:pt x="6566" y="2375"/>
                      <a:pt x="6475" y="2443"/>
                    </a:cubicBezTo>
                    <a:cubicBezTo>
                      <a:pt x="6292" y="2557"/>
                      <a:pt x="6087" y="2671"/>
                      <a:pt x="5882" y="2786"/>
                    </a:cubicBezTo>
                    <a:cubicBezTo>
                      <a:pt x="5813" y="2831"/>
                      <a:pt x="5722" y="2877"/>
                      <a:pt x="5653" y="2922"/>
                    </a:cubicBezTo>
                    <a:cubicBezTo>
                      <a:pt x="5562" y="2968"/>
                      <a:pt x="5448" y="3014"/>
                      <a:pt x="5357" y="3059"/>
                    </a:cubicBezTo>
                    <a:cubicBezTo>
                      <a:pt x="5265" y="3105"/>
                      <a:pt x="5174" y="3151"/>
                      <a:pt x="5083" y="3196"/>
                    </a:cubicBezTo>
                    <a:cubicBezTo>
                      <a:pt x="4991" y="3242"/>
                      <a:pt x="4923" y="3288"/>
                      <a:pt x="4854" y="3333"/>
                    </a:cubicBezTo>
                    <a:cubicBezTo>
                      <a:pt x="4740" y="3379"/>
                      <a:pt x="4649" y="3425"/>
                      <a:pt x="4535" y="3470"/>
                    </a:cubicBezTo>
                    <a:cubicBezTo>
                      <a:pt x="4398" y="3539"/>
                      <a:pt x="4261" y="3584"/>
                      <a:pt x="4124" y="3653"/>
                    </a:cubicBezTo>
                    <a:cubicBezTo>
                      <a:pt x="4126" y="3651"/>
                      <a:pt x="4129" y="3649"/>
                      <a:pt x="4131" y="3647"/>
                    </a:cubicBezTo>
                    <a:lnTo>
                      <a:pt x="4131" y="3647"/>
                    </a:lnTo>
                    <a:cubicBezTo>
                      <a:pt x="3984" y="3710"/>
                      <a:pt x="3837" y="3773"/>
                      <a:pt x="3690" y="3835"/>
                    </a:cubicBezTo>
                    <a:cubicBezTo>
                      <a:pt x="3599" y="3858"/>
                      <a:pt x="3508" y="3904"/>
                      <a:pt x="3439" y="3927"/>
                    </a:cubicBezTo>
                    <a:cubicBezTo>
                      <a:pt x="3325" y="3972"/>
                      <a:pt x="3234" y="4018"/>
                      <a:pt x="3143" y="4041"/>
                    </a:cubicBezTo>
                    <a:cubicBezTo>
                      <a:pt x="2983" y="4109"/>
                      <a:pt x="2823" y="4155"/>
                      <a:pt x="2663" y="4201"/>
                    </a:cubicBezTo>
                    <a:cubicBezTo>
                      <a:pt x="2503" y="4269"/>
                      <a:pt x="2344" y="4292"/>
                      <a:pt x="2161" y="4338"/>
                    </a:cubicBezTo>
                    <a:cubicBezTo>
                      <a:pt x="1910" y="4383"/>
                      <a:pt x="1636" y="4406"/>
                      <a:pt x="1385" y="4406"/>
                    </a:cubicBezTo>
                    <a:lnTo>
                      <a:pt x="997" y="4406"/>
                    </a:lnTo>
                    <a:cubicBezTo>
                      <a:pt x="860" y="4406"/>
                      <a:pt x="746" y="4383"/>
                      <a:pt x="609" y="4383"/>
                    </a:cubicBezTo>
                    <a:lnTo>
                      <a:pt x="632" y="4383"/>
                    </a:lnTo>
                    <a:cubicBezTo>
                      <a:pt x="472" y="4360"/>
                      <a:pt x="312" y="4338"/>
                      <a:pt x="130" y="4292"/>
                    </a:cubicBezTo>
                    <a:cubicBezTo>
                      <a:pt x="124" y="4290"/>
                      <a:pt x="118" y="4290"/>
                      <a:pt x="112" y="4290"/>
                    </a:cubicBezTo>
                    <a:cubicBezTo>
                      <a:pt x="33" y="4290"/>
                      <a:pt x="0" y="4430"/>
                      <a:pt x="107" y="4452"/>
                    </a:cubicBezTo>
                    <a:cubicBezTo>
                      <a:pt x="267" y="4475"/>
                      <a:pt x="404" y="4520"/>
                      <a:pt x="563" y="4543"/>
                    </a:cubicBezTo>
                    <a:cubicBezTo>
                      <a:pt x="700" y="4566"/>
                      <a:pt x="837" y="4566"/>
                      <a:pt x="974" y="4566"/>
                    </a:cubicBezTo>
                    <a:cubicBezTo>
                      <a:pt x="1134" y="4566"/>
                      <a:pt x="1271" y="4589"/>
                      <a:pt x="1431" y="4589"/>
                    </a:cubicBezTo>
                    <a:cubicBezTo>
                      <a:pt x="1545" y="4589"/>
                      <a:pt x="1682" y="4612"/>
                      <a:pt x="1819" y="4612"/>
                    </a:cubicBezTo>
                    <a:cubicBezTo>
                      <a:pt x="2138" y="4612"/>
                      <a:pt x="2458" y="4566"/>
                      <a:pt x="2755" y="4497"/>
                    </a:cubicBezTo>
                    <a:cubicBezTo>
                      <a:pt x="3051" y="4452"/>
                      <a:pt x="3325" y="4383"/>
                      <a:pt x="3622" y="4292"/>
                    </a:cubicBezTo>
                    <a:cubicBezTo>
                      <a:pt x="3759" y="4246"/>
                      <a:pt x="3896" y="4201"/>
                      <a:pt x="4056" y="4132"/>
                    </a:cubicBezTo>
                    <a:cubicBezTo>
                      <a:pt x="4170" y="4109"/>
                      <a:pt x="4307" y="4064"/>
                      <a:pt x="4421" y="4018"/>
                    </a:cubicBezTo>
                    <a:cubicBezTo>
                      <a:pt x="4695" y="3927"/>
                      <a:pt x="4946" y="3835"/>
                      <a:pt x="5197" y="3721"/>
                    </a:cubicBezTo>
                    <a:cubicBezTo>
                      <a:pt x="5334" y="3653"/>
                      <a:pt x="5471" y="3607"/>
                      <a:pt x="5608" y="3539"/>
                    </a:cubicBezTo>
                    <a:cubicBezTo>
                      <a:pt x="5745" y="3470"/>
                      <a:pt x="5882" y="3425"/>
                      <a:pt x="6041" y="3356"/>
                    </a:cubicBezTo>
                    <a:cubicBezTo>
                      <a:pt x="6156" y="3288"/>
                      <a:pt x="6292" y="3219"/>
                      <a:pt x="6407" y="3174"/>
                    </a:cubicBezTo>
                    <a:cubicBezTo>
                      <a:pt x="6566" y="3082"/>
                      <a:pt x="6703" y="3014"/>
                      <a:pt x="6840" y="2922"/>
                    </a:cubicBezTo>
                    <a:cubicBezTo>
                      <a:pt x="6977" y="2854"/>
                      <a:pt x="7114" y="2763"/>
                      <a:pt x="7228" y="2671"/>
                    </a:cubicBezTo>
                    <a:cubicBezTo>
                      <a:pt x="7342" y="2580"/>
                      <a:pt x="7457" y="2489"/>
                      <a:pt x="7594" y="2397"/>
                    </a:cubicBezTo>
                    <a:cubicBezTo>
                      <a:pt x="7708" y="2283"/>
                      <a:pt x="7822" y="2192"/>
                      <a:pt x="7959" y="2101"/>
                    </a:cubicBezTo>
                    <a:cubicBezTo>
                      <a:pt x="8073" y="2009"/>
                      <a:pt x="8164" y="1918"/>
                      <a:pt x="8301" y="1827"/>
                    </a:cubicBezTo>
                    <a:cubicBezTo>
                      <a:pt x="8415" y="1736"/>
                      <a:pt x="8552" y="1644"/>
                      <a:pt x="8666" y="1553"/>
                    </a:cubicBezTo>
                    <a:cubicBezTo>
                      <a:pt x="8803" y="1439"/>
                      <a:pt x="8917" y="1325"/>
                      <a:pt x="9032" y="1211"/>
                    </a:cubicBezTo>
                    <a:cubicBezTo>
                      <a:pt x="9191" y="1051"/>
                      <a:pt x="9351" y="891"/>
                      <a:pt x="9488" y="708"/>
                    </a:cubicBezTo>
                    <a:cubicBezTo>
                      <a:pt x="9534" y="663"/>
                      <a:pt x="9579" y="617"/>
                      <a:pt x="9602" y="549"/>
                    </a:cubicBezTo>
                    <a:cubicBezTo>
                      <a:pt x="9625" y="526"/>
                      <a:pt x="9648" y="457"/>
                      <a:pt x="9671" y="435"/>
                    </a:cubicBezTo>
                    <a:cubicBezTo>
                      <a:pt x="9671" y="412"/>
                      <a:pt x="9671" y="389"/>
                      <a:pt x="9671" y="366"/>
                    </a:cubicBezTo>
                    <a:cubicBezTo>
                      <a:pt x="9716" y="229"/>
                      <a:pt x="9625" y="92"/>
                      <a:pt x="9534" y="46"/>
                    </a:cubicBezTo>
                    <a:cubicBezTo>
                      <a:pt x="9488" y="1"/>
                      <a:pt x="9442" y="1"/>
                      <a:pt x="939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6449379" y="3140134"/>
                <a:ext cx="158585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375" extrusionOk="0">
                    <a:moveTo>
                      <a:pt x="320" y="0"/>
                    </a:moveTo>
                    <a:cubicBezTo>
                      <a:pt x="206" y="0"/>
                      <a:pt x="91" y="114"/>
                      <a:pt x="114" y="251"/>
                    </a:cubicBezTo>
                    <a:cubicBezTo>
                      <a:pt x="114" y="274"/>
                      <a:pt x="114" y="297"/>
                      <a:pt x="114" y="343"/>
                    </a:cubicBezTo>
                    <a:cubicBezTo>
                      <a:pt x="23" y="411"/>
                      <a:pt x="0" y="571"/>
                      <a:pt x="69" y="685"/>
                    </a:cubicBezTo>
                    <a:cubicBezTo>
                      <a:pt x="137" y="822"/>
                      <a:pt x="206" y="959"/>
                      <a:pt x="297" y="1073"/>
                    </a:cubicBezTo>
                    <a:cubicBezTo>
                      <a:pt x="343" y="1142"/>
                      <a:pt x="388" y="1210"/>
                      <a:pt x="457" y="1279"/>
                    </a:cubicBezTo>
                    <a:cubicBezTo>
                      <a:pt x="502" y="1324"/>
                      <a:pt x="548" y="1393"/>
                      <a:pt x="616" y="1438"/>
                    </a:cubicBezTo>
                    <a:cubicBezTo>
                      <a:pt x="753" y="1530"/>
                      <a:pt x="890" y="1644"/>
                      <a:pt x="1027" y="1735"/>
                    </a:cubicBezTo>
                    <a:cubicBezTo>
                      <a:pt x="1164" y="1826"/>
                      <a:pt x="1301" y="1918"/>
                      <a:pt x="1461" y="1986"/>
                    </a:cubicBezTo>
                    <a:cubicBezTo>
                      <a:pt x="1758" y="2123"/>
                      <a:pt x="2077" y="2214"/>
                      <a:pt x="2397" y="2283"/>
                    </a:cubicBezTo>
                    <a:cubicBezTo>
                      <a:pt x="2716" y="2374"/>
                      <a:pt x="3036" y="2374"/>
                      <a:pt x="3355" y="2374"/>
                    </a:cubicBezTo>
                    <a:cubicBezTo>
                      <a:pt x="3675" y="2374"/>
                      <a:pt x="4017" y="2351"/>
                      <a:pt x="4314" y="2260"/>
                    </a:cubicBezTo>
                    <a:cubicBezTo>
                      <a:pt x="4611" y="2192"/>
                      <a:pt x="4885" y="2077"/>
                      <a:pt x="5181" y="1940"/>
                    </a:cubicBezTo>
                    <a:cubicBezTo>
                      <a:pt x="5250" y="1918"/>
                      <a:pt x="5341" y="1872"/>
                      <a:pt x="5410" y="1826"/>
                    </a:cubicBezTo>
                    <a:cubicBezTo>
                      <a:pt x="5478" y="1803"/>
                      <a:pt x="5524" y="1781"/>
                      <a:pt x="5592" y="1735"/>
                    </a:cubicBezTo>
                    <a:cubicBezTo>
                      <a:pt x="5638" y="1712"/>
                      <a:pt x="5684" y="1667"/>
                      <a:pt x="5729" y="1621"/>
                    </a:cubicBezTo>
                    <a:cubicBezTo>
                      <a:pt x="5843" y="1507"/>
                      <a:pt x="5866" y="1324"/>
                      <a:pt x="5752" y="1210"/>
                    </a:cubicBezTo>
                    <a:cubicBezTo>
                      <a:pt x="5706" y="1164"/>
                      <a:pt x="5649" y="1147"/>
                      <a:pt x="5589" y="1147"/>
                    </a:cubicBezTo>
                    <a:cubicBezTo>
                      <a:pt x="5530" y="1147"/>
                      <a:pt x="5467" y="1164"/>
                      <a:pt x="5410" y="1187"/>
                    </a:cubicBezTo>
                    <a:cubicBezTo>
                      <a:pt x="5318" y="1210"/>
                      <a:pt x="5250" y="1233"/>
                      <a:pt x="5181" y="1256"/>
                    </a:cubicBezTo>
                    <a:cubicBezTo>
                      <a:pt x="5022" y="1301"/>
                      <a:pt x="4862" y="1347"/>
                      <a:pt x="4702" y="1393"/>
                    </a:cubicBezTo>
                    <a:cubicBezTo>
                      <a:pt x="4634" y="1415"/>
                      <a:pt x="4565" y="1438"/>
                      <a:pt x="4497" y="1438"/>
                    </a:cubicBezTo>
                    <a:cubicBezTo>
                      <a:pt x="4314" y="1484"/>
                      <a:pt x="4154" y="1507"/>
                      <a:pt x="3972" y="1530"/>
                    </a:cubicBezTo>
                    <a:cubicBezTo>
                      <a:pt x="3869" y="1541"/>
                      <a:pt x="3766" y="1547"/>
                      <a:pt x="3664" y="1547"/>
                    </a:cubicBezTo>
                    <a:cubicBezTo>
                      <a:pt x="3561" y="1547"/>
                      <a:pt x="3458" y="1541"/>
                      <a:pt x="3355" y="1530"/>
                    </a:cubicBezTo>
                    <a:cubicBezTo>
                      <a:pt x="3104" y="1507"/>
                      <a:pt x="2853" y="1461"/>
                      <a:pt x="2602" y="1415"/>
                    </a:cubicBezTo>
                    <a:cubicBezTo>
                      <a:pt x="2351" y="1393"/>
                      <a:pt x="2123" y="1347"/>
                      <a:pt x="1895" y="1256"/>
                    </a:cubicBezTo>
                    <a:cubicBezTo>
                      <a:pt x="1781" y="1210"/>
                      <a:pt x="1666" y="1164"/>
                      <a:pt x="1552" y="1096"/>
                    </a:cubicBezTo>
                    <a:cubicBezTo>
                      <a:pt x="1438" y="1027"/>
                      <a:pt x="1301" y="936"/>
                      <a:pt x="1187" y="868"/>
                    </a:cubicBezTo>
                    <a:lnTo>
                      <a:pt x="1187" y="868"/>
                    </a:lnTo>
                    <a:lnTo>
                      <a:pt x="1233" y="890"/>
                    </a:lnTo>
                    <a:cubicBezTo>
                      <a:pt x="1210" y="868"/>
                      <a:pt x="1187" y="868"/>
                      <a:pt x="1187" y="868"/>
                    </a:cubicBezTo>
                    <a:lnTo>
                      <a:pt x="1187" y="868"/>
                    </a:lnTo>
                    <a:cubicBezTo>
                      <a:pt x="1187" y="868"/>
                      <a:pt x="1187" y="868"/>
                      <a:pt x="1187" y="868"/>
                    </a:cubicBezTo>
                    <a:cubicBezTo>
                      <a:pt x="1004" y="731"/>
                      <a:pt x="845" y="617"/>
                      <a:pt x="708" y="457"/>
                    </a:cubicBezTo>
                    <a:cubicBezTo>
                      <a:pt x="662" y="388"/>
                      <a:pt x="616" y="320"/>
                      <a:pt x="571" y="229"/>
                    </a:cubicBezTo>
                    <a:cubicBezTo>
                      <a:pt x="571" y="229"/>
                      <a:pt x="571" y="229"/>
                      <a:pt x="571" y="206"/>
                    </a:cubicBezTo>
                    <a:cubicBezTo>
                      <a:pt x="548" y="160"/>
                      <a:pt x="548" y="92"/>
                      <a:pt x="502" y="46"/>
                    </a:cubicBezTo>
                    <a:cubicBezTo>
                      <a:pt x="457" y="23"/>
                      <a:pt x="411" y="0"/>
                      <a:pt x="34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8292257" y="3290042"/>
                <a:ext cx="453482" cy="574658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8682786" y="3810775"/>
                <a:ext cx="61737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8328045" y="3447384"/>
                <a:ext cx="320224" cy="412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8656892" y="3870619"/>
                <a:ext cx="8028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8246603" y="3351130"/>
                <a:ext cx="163504" cy="296654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5334499" y="3288826"/>
                <a:ext cx="462132" cy="603364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5663968" y="3296826"/>
                <a:ext cx="122797" cy="231647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8570" extrusionOk="0">
                    <a:moveTo>
                      <a:pt x="4360" y="1"/>
                    </a:moveTo>
                    <a:cubicBezTo>
                      <a:pt x="4246" y="1"/>
                      <a:pt x="4178" y="92"/>
                      <a:pt x="4155" y="184"/>
                    </a:cubicBezTo>
                    <a:cubicBezTo>
                      <a:pt x="4155" y="206"/>
                      <a:pt x="4155" y="229"/>
                      <a:pt x="4155" y="252"/>
                    </a:cubicBezTo>
                    <a:cubicBezTo>
                      <a:pt x="4132" y="457"/>
                      <a:pt x="4041" y="663"/>
                      <a:pt x="3972" y="845"/>
                    </a:cubicBezTo>
                    <a:cubicBezTo>
                      <a:pt x="3835" y="1142"/>
                      <a:pt x="3698" y="1393"/>
                      <a:pt x="3561" y="1667"/>
                    </a:cubicBezTo>
                    <a:cubicBezTo>
                      <a:pt x="3402" y="2010"/>
                      <a:pt x="3265" y="2329"/>
                      <a:pt x="3105" y="2649"/>
                    </a:cubicBezTo>
                    <a:cubicBezTo>
                      <a:pt x="3082" y="2717"/>
                      <a:pt x="3036" y="2763"/>
                      <a:pt x="3013" y="2831"/>
                    </a:cubicBezTo>
                    <a:cubicBezTo>
                      <a:pt x="3013" y="2831"/>
                      <a:pt x="2991" y="2854"/>
                      <a:pt x="2991" y="2877"/>
                    </a:cubicBezTo>
                    <a:cubicBezTo>
                      <a:pt x="2968" y="2900"/>
                      <a:pt x="2945" y="2968"/>
                      <a:pt x="2922" y="3014"/>
                    </a:cubicBezTo>
                    <a:cubicBezTo>
                      <a:pt x="2877" y="3105"/>
                      <a:pt x="2808" y="3196"/>
                      <a:pt x="2762" y="3311"/>
                    </a:cubicBezTo>
                    <a:cubicBezTo>
                      <a:pt x="2671" y="3448"/>
                      <a:pt x="2580" y="3607"/>
                      <a:pt x="2488" y="3767"/>
                    </a:cubicBezTo>
                    <a:cubicBezTo>
                      <a:pt x="2329" y="4064"/>
                      <a:pt x="2146" y="4383"/>
                      <a:pt x="1964" y="4703"/>
                    </a:cubicBezTo>
                    <a:cubicBezTo>
                      <a:pt x="1804" y="5000"/>
                      <a:pt x="1598" y="5296"/>
                      <a:pt x="1416" y="5616"/>
                    </a:cubicBezTo>
                    <a:cubicBezTo>
                      <a:pt x="1256" y="5913"/>
                      <a:pt x="1073" y="6209"/>
                      <a:pt x="891" y="6506"/>
                    </a:cubicBezTo>
                    <a:cubicBezTo>
                      <a:pt x="799" y="6620"/>
                      <a:pt x="708" y="6757"/>
                      <a:pt x="640" y="6894"/>
                    </a:cubicBezTo>
                    <a:cubicBezTo>
                      <a:pt x="594" y="6940"/>
                      <a:pt x="548" y="7008"/>
                      <a:pt x="526" y="7077"/>
                    </a:cubicBezTo>
                    <a:cubicBezTo>
                      <a:pt x="480" y="7122"/>
                      <a:pt x="434" y="7191"/>
                      <a:pt x="411" y="7259"/>
                    </a:cubicBezTo>
                    <a:cubicBezTo>
                      <a:pt x="389" y="7282"/>
                      <a:pt x="389" y="7305"/>
                      <a:pt x="366" y="7328"/>
                    </a:cubicBezTo>
                    <a:cubicBezTo>
                      <a:pt x="343" y="7419"/>
                      <a:pt x="389" y="7533"/>
                      <a:pt x="480" y="7602"/>
                    </a:cubicBezTo>
                    <a:lnTo>
                      <a:pt x="503" y="7602"/>
                    </a:lnTo>
                    <a:cubicBezTo>
                      <a:pt x="434" y="7716"/>
                      <a:pt x="366" y="7830"/>
                      <a:pt x="297" y="7944"/>
                    </a:cubicBezTo>
                    <a:cubicBezTo>
                      <a:pt x="252" y="7990"/>
                      <a:pt x="229" y="8035"/>
                      <a:pt x="206" y="8081"/>
                    </a:cubicBezTo>
                    <a:cubicBezTo>
                      <a:pt x="137" y="8172"/>
                      <a:pt x="69" y="8264"/>
                      <a:pt x="23" y="8355"/>
                    </a:cubicBezTo>
                    <a:cubicBezTo>
                      <a:pt x="1" y="8423"/>
                      <a:pt x="1" y="8515"/>
                      <a:pt x="69" y="8560"/>
                    </a:cubicBezTo>
                    <a:cubicBezTo>
                      <a:pt x="87" y="8567"/>
                      <a:pt x="107" y="8569"/>
                      <a:pt x="128" y="8569"/>
                    </a:cubicBezTo>
                    <a:cubicBezTo>
                      <a:pt x="183" y="8569"/>
                      <a:pt x="241" y="8548"/>
                      <a:pt x="274" y="8515"/>
                    </a:cubicBezTo>
                    <a:cubicBezTo>
                      <a:pt x="389" y="8355"/>
                      <a:pt x="480" y="8195"/>
                      <a:pt x="571" y="8058"/>
                    </a:cubicBezTo>
                    <a:cubicBezTo>
                      <a:pt x="685" y="7898"/>
                      <a:pt x="777" y="7739"/>
                      <a:pt x="868" y="7579"/>
                    </a:cubicBezTo>
                    <a:cubicBezTo>
                      <a:pt x="1028" y="7373"/>
                      <a:pt x="1165" y="7145"/>
                      <a:pt x="1302" y="6917"/>
                    </a:cubicBezTo>
                    <a:cubicBezTo>
                      <a:pt x="1347" y="6848"/>
                      <a:pt x="1370" y="6803"/>
                      <a:pt x="1416" y="6734"/>
                    </a:cubicBezTo>
                    <a:cubicBezTo>
                      <a:pt x="1621" y="6415"/>
                      <a:pt x="1804" y="6118"/>
                      <a:pt x="2009" y="5799"/>
                    </a:cubicBezTo>
                    <a:cubicBezTo>
                      <a:pt x="2192" y="5502"/>
                      <a:pt x="2374" y="5205"/>
                      <a:pt x="2580" y="4908"/>
                    </a:cubicBezTo>
                    <a:cubicBezTo>
                      <a:pt x="2671" y="4771"/>
                      <a:pt x="2762" y="4612"/>
                      <a:pt x="2854" y="4475"/>
                    </a:cubicBezTo>
                    <a:cubicBezTo>
                      <a:pt x="2899" y="4406"/>
                      <a:pt x="2877" y="4338"/>
                      <a:pt x="2831" y="4315"/>
                    </a:cubicBezTo>
                    <a:cubicBezTo>
                      <a:pt x="2922" y="4155"/>
                      <a:pt x="2991" y="4018"/>
                      <a:pt x="3082" y="3858"/>
                    </a:cubicBezTo>
                    <a:cubicBezTo>
                      <a:pt x="3219" y="3630"/>
                      <a:pt x="3356" y="3379"/>
                      <a:pt x="3493" y="3128"/>
                    </a:cubicBezTo>
                    <a:cubicBezTo>
                      <a:pt x="3561" y="3014"/>
                      <a:pt x="3607" y="2900"/>
                      <a:pt x="3675" y="2786"/>
                    </a:cubicBezTo>
                    <a:cubicBezTo>
                      <a:pt x="3698" y="2717"/>
                      <a:pt x="3744" y="2671"/>
                      <a:pt x="3767" y="2603"/>
                    </a:cubicBezTo>
                    <a:cubicBezTo>
                      <a:pt x="3790" y="2557"/>
                      <a:pt x="3790" y="2535"/>
                      <a:pt x="3812" y="2512"/>
                    </a:cubicBezTo>
                    <a:cubicBezTo>
                      <a:pt x="3835" y="2443"/>
                      <a:pt x="3858" y="2398"/>
                      <a:pt x="3858" y="2352"/>
                    </a:cubicBezTo>
                    <a:cubicBezTo>
                      <a:pt x="3881" y="2306"/>
                      <a:pt x="3881" y="2261"/>
                      <a:pt x="3881" y="2215"/>
                    </a:cubicBezTo>
                    <a:cubicBezTo>
                      <a:pt x="3858" y="2192"/>
                      <a:pt x="3858" y="2169"/>
                      <a:pt x="3858" y="2169"/>
                    </a:cubicBezTo>
                    <a:cubicBezTo>
                      <a:pt x="3949" y="1941"/>
                      <a:pt x="4063" y="1690"/>
                      <a:pt x="4178" y="1462"/>
                    </a:cubicBezTo>
                    <a:cubicBezTo>
                      <a:pt x="4269" y="1279"/>
                      <a:pt x="4360" y="1074"/>
                      <a:pt x="4429" y="868"/>
                    </a:cubicBezTo>
                    <a:cubicBezTo>
                      <a:pt x="4497" y="640"/>
                      <a:pt x="4543" y="435"/>
                      <a:pt x="4543" y="206"/>
                    </a:cubicBezTo>
                    <a:cubicBezTo>
                      <a:pt x="4543" y="92"/>
                      <a:pt x="4451" y="1"/>
                      <a:pt x="4360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5632505" y="3287582"/>
                <a:ext cx="175235" cy="3056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1309" extrusionOk="0">
                    <a:moveTo>
                      <a:pt x="6209" y="1"/>
                    </a:moveTo>
                    <a:cubicBezTo>
                      <a:pt x="6163" y="1"/>
                      <a:pt x="6118" y="1"/>
                      <a:pt x="6095" y="23"/>
                    </a:cubicBezTo>
                    <a:cubicBezTo>
                      <a:pt x="6026" y="46"/>
                      <a:pt x="5981" y="115"/>
                      <a:pt x="5958" y="183"/>
                    </a:cubicBezTo>
                    <a:cubicBezTo>
                      <a:pt x="5867" y="389"/>
                      <a:pt x="5798" y="594"/>
                      <a:pt x="5707" y="822"/>
                    </a:cubicBezTo>
                    <a:cubicBezTo>
                      <a:pt x="5638" y="1028"/>
                      <a:pt x="5547" y="1210"/>
                      <a:pt x="5456" y="1416"/>
                    </a:cubicBezTo>
                    <a:cubicBezTo>
                      <a:pt x="5456" y="1461"/>
                      <a:pt x="5433" y="1507"/>
                      <a:pt x="5410" y="1553"/>
                    </a:cubicBezTo>
                    <a:cubicBezTo>
                      <a:pt x="5273" y="1849"/>
                      <a:pt x="5136" y="2146"/>
                      <a:pt x="4999" y="2420"/>
                    </a:cubicBezTo>
                    <a:cubicBezTo>
                      <a:pt x="4931" y="2580"/>
                      <a:pt x="4839" y="2740"/>
                      <a:pt x="4771" y="2877"/>
                    </a:cubicBezTo>
                    <a:cubicBezTo>
                      <a:pt x="4680" y="3036"/>
                      <a:pt x="4611" y="3196"/>
                      <a:pt x="4520" y="3333"/>
                    </a:cubicBezTo>
                    <a:cubicBezTo>
                      <a:pt x="4383" y="3607"/>
                      <a:pt x="4246" y="3904"/>
                      <a:pt x="4109" y="4178"/>
                    </a:cubicBezTo>
                    <a:cubicBezTo>
                      <a:pt x="3972" y="4497"/>
                      <a:pt x="3812" y="4771"/>
                      <a:pt x="3652" y="5068"/>
                    </a:cubicBezTo>
                    <a:cubicBezTo>
                      <a:pt x="3333" y="5684"/>
                      <a:pt x="2968" y="6277"/>
                      <a:pt x="2603" y="6871"/>
                    </a:cubicBezTo>
                    <a:cubicBezTo>
                      <a:pt x="2443" y="7168"/>
                      <a:pt x="2260" y="7464"/>
                      <a:pt x="2100" y="7738"/>
                    </a:cubicBezTo>
                    <a:cubicBezTo>
                      <a:pt x="1918" y="8035"/>
                      <a:pt x="1712" y="8309"/>
                      <a:pt x="1530" y="8583"/>
                    </a:cubicBezTo>
                    <a:cubicBezTo>
                      <a:pt x="1279" y="8948"/>
                      <a:pt x="1028" y="9290"/>
                      <a:pt x="799" y="9656"/>
                    </a:cubicBezTo>
                    <a:cubicBezTo>
                      <a:pt x="548" y="10066"/>
                      <a:pt x="320" y="10477"/>
                      <a:pt x="69" y="10888"/>
                    </a:cubicBezTo>
                    <a:cubicBezTo>
                      <a:pt x="0" y="11025"/>
                      <a:pt x="23" y="11185"/>
                      <a:pt x="160" y="11276"/>
                    </a:cubicBezTo>
                    <a:cubicBezTo>
                      <a:pt x="204" y="11298"/>
                      <a:pt x="250" y="11308"/>
                      <a:pt x="296" y="11308"/>
                    </a:cubicBezTo>
                    <a:cubicBezTo>
                      <a:pt x="393" y="11308"/>
                      <a:pt x="486" y="11262"/>
                      <a:pt x="548" y="11185"/>
                    </a:cubicBezTo>
                    <a:cubicBezTo>
                      <a:pt x="754" y="10843"/>
                      <a:pt x="982" y="10523"/>
                      <a:pt x="1187" y="10181"/>
                    </a:cubicBezTo>
                    <a:cubicBezTo>
                      <a:pt x="1370" y="9907"/>
                      <a:pt x="1575" y="9610"/>
                      <a:pt x="1781" y="9336"/>
                    </a:cubicBezTo>
                    <a:cubicBezTo>
                      <a:pt x="1963" y="9062"/>
                      <a:pt x="2169" y="8765"/>
                      <a:pt x="2351" y="8492"/>
                    </a:cubicBezTo>
                    <a:cubicBezTo>
                      <a:pt x="2557" y="8218"/>
                      <a:pt x="2739" y="7921"/>
                      <a:pt x="2899" y="7624"/>
                    </a:cubicBezTo>
                    <a:cubicBezTo>
                      <a:pt x="3242" y="7076"/>
                      <a:pt x="3584" y="6506"/>
                      <a:pt x="3926" y="5935"/>
                    </a:cubicBezTo>
                    <a:cubicBezTo>
                      <a:pt x="4063" y="5661"/>
                      <a:pt x="4223" y="5387"/>
                      <a:pt x="4360" y="5091"/>
                    </a:cubicBezTo>
                    <a:cubicBezTo>
                      <a:pt x="4429" y="4976"/>
                      <a:pt x="4497" y="4839"/>
                      <a:pt x="4566" y="4703"/>
                    </a:cubicBezTo>
                    <a:cubicBezTo>
                      <a:pt x="4634" y="4566"/>
                      <a:pt x="4702" y="4406"/>
                      <a:pt x="4771" y="4246"/>
                    </a:cubicBezTo>
                    <a:cubicBezTo>
                      <a:pt x="4839" y="4109"/>
                      <a:pt x="4885" y="3995"/>
                      <a:pt x="4954" y="3858"/>
                    </a:cubicBezTo>
                    <a:cubicBezTo>
                      <a:pt x="5022" y="3721"/>
                      <a:pt x="5090" y="3561"/>
                      <a:pt x="5159" y="3424"/>
                    </a:cubicBezTo>
                    <a:cubicBezTo>
                      <a:pt x="5250" y="3265"/>
                      <a:pt x="5319" y="3128"/>
                      <a:pt x="5410" y="2968"/>
                    </a:cubicBezTo>
                    <a:cubicBezTo>
                      <a:pt x="5479" y="2808"/>
                      <a:pt x="5547" y="2671"/>
                      <a:pt x="5615" y="2534"/>
                    </a:cubicBezTo>
                    <a:cubicBezTo>
                      <a:pt x="5752" y="2215"/>
                      <a:pt x="5889" y="1895"/>
                      <a:pt x="6004" y="1575"/>
                    </a:cubicBezTo>
                    <a:cubicBezTo>
                      <a:pt x="6072" y="1416"/>
                      <a:pt x="6118" y="1256"/>
                      <a:pt x="6163" y="1119"/>
                    </a:cubicBezTo>
                    <a:cubicBezTo>
                      <a:pt x="6232" y="959"/>
                      <a:pt x="6277" y="822"/>
                      <a:pt x="6323" y="662"/>
                    </a:cubicBezTo>
                    <a:cubicBezTo>
                      <a:pt x="6369" y="548"/>
                      <a:pt x="6414" y="434"/>
                      <a:pt x="6460" y="320"/>
                    </a:cubicBezTo>
                    <a:cubicBezTo>
                      <a:pt x="6483" y="252"/>
                      <a:pt x="6460" y="183"/>
                      <a:pt x="6437" y="115"/>
                    </a:cubicBezTo>
                    <a:cubicBezTo>
                      <a:pt x="6414" y="69"/>
                      <a:pt x="6346" y="23"/>
                      <a:pt x="627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781197" y="3228360"/>
                <a:ext cx="366500" cy="99362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3676" extrusionOk="0">
                    <a:moveTo>
                      <a:pt x="13353" y="0"/>
                    </a:moveTo>
                    <a:cubicBezTo>
                      <a:pt x="13330" y="0"/>
                      <a:pt x="13307" y="0"/>
                      <a:pt x="13285" y="23"/>
                    </a:cubicBezTo>
                    <a:cubicBezTo>
                      <a:pt x="12691" y="274"/>
                      <a:pt x="12098" y="548"/>
                      <a:pt x="11481" y="776"/>
                    </a:cubicBezTo>
                    <a:cubicBezTo>
                      <a:pt x="11185" y="868"/>
                      <a:pt x="10888" y="982"/>
                      <a:pt x="10591" y="1096"/>
                    </a:cubicBezTo>
                    <a:cubicBezTo>
                      <a:pt x="10295" y="1210"/>
                      <a:pt x="9975" y="1324"/>
                      <a:pt x="9678" y="1415"/>
                    </a:cubicBezTo>
                    <a:cubicBezTo>
                      <a:pt x="9108" y="1621"/>
                      <a:pt x="8537" y="1804"/>
                      <a:pt x="7966" y="1986"/>
                    </a:cubicBezTo>
                    <a:lnTo>
                      <a:pt x="7784" y="2032"/>
                    </a:lnTo>
                    <a:cubicBezTo>
                      <a:pt x="7784" y="2009"/>
                      <a:pt x="7784" y="1986"/>
                      <a:pt x="7784" y="1986"/>
                    </a:cubicBezTo>
                    <a:cubicBezTo>
                      <a:pt x="7732" y="1883"/>
                      <a:pt x="7643" y="1832"/>
                      <a:pt x="7553" y="1832"/>
                    </a:cubicBezTo>
                    <a:cubicBezTo>
                      <a:pt x="7523" y="1832"/>
                      <a:pt x="7493" y="1838"/>
                      <a:pt x="7464" y="1849"/>
                    </a:cubicBezTo>
                    <a:cubicBezTo>
                      <a:pt x="7099" y="1986"/>
                      <a:pt x="6711" y="2077"/>
                      <a:pt x="6346" y="2192"/>
                    </a:cubicBezTo>
                    <a:cubicBezTo>
                      <a:pt x="6186" y="2237"/>
                      <a:pt x="6049" y="2260"/>
                      <a:pt x="5889" y="2306"/>
                    </a:cubicBezTo>
                    <a:cubicBezTo>
                      <a:pt x="5729" y="2328"/>
                      <a:pt x="5547" y="2374"/>
                      <a:pt x="5387" y="2397"/>
                    </a:cubicBezTo>
                    <a:cubicBezTo>
                      <a:pt x="5022" y="2443"/>
                      <a:pt x="4680" y="2465"/>
                      <a:pt x="4314" y="2511"/>
                    </a:cubicBezTo>
                    <a:cubicBezTo>
                      <a:pt x="3972" y="2534"/>
                      <a:pt x="3607" y="2557"/>
                      <a:pt x="3242" y="2557"/>
                    </a:cubicBezTo>
                    <a:cubicBezTo>
                      <a:pt x="2899" y="2580"/>
                      <a:pt x="2580" y="2580"/>
                      <a:pt x="2237" y="2580"/>
                    </a:cubicBezTo>
                    <a:cubicBezTo>
                      <a:pt x="2177" y="2600"/>
                      <a:pt x="2117" y="2602"/>
                      <a:pt x="2041" y="2602"/>
                    </a:cubicBezTo>
                    <a:lnTo>
                      <a:pt x="2041" y="2602"/>
                    </a:lnTo>
                    <a:cubicBezTo>
                      <a:pt x="1862" y="2601"/>
                      <a:pt x="1662" y="2580"/>
                      <a:pt x="1484" y="2580"/>
                    </a:cubicBezTo>
                    <a:lnTo>
                      <a:pt x="1073" y="2580"/>
                    </a:lnTo>
                    <a:cubicBezTo>
                      <a:pt x="1027" y="2580"/>
                      <a:pt x="972" y="2569"/>
                      <a:pt x="913" y="2569"/>
                    </a:cubicBezTo>
                    <a:cubicBezTo>
                      <a:pt x="883" y="2569"/>
                      <a:pt x="852" y="2572"/>
                      <a:pt x="822" y="2580"/>
                    </a:cubicBezTo>
                    <a:cubicBezTo>
                      <a:pt x="731" y="2602"/>
                      <a:pt x="662" y="2648"/>
                      <a:pt x="617" y="2739"/>
                    </a:cubicBezTo>
                    <a:cubicBezTo>
                      <a:pt x="594" y="2808"/>
                      <a:pt x="594" y="2876"/>
                      <a:pt x="639" y="2922"/>
                    </a:cubicBezTo>
                    <a:cubicBezTo>
                      <a:pt x="503" y="2945"/>
                      <a:pt x="388" y="2968"/>
                      <a:pt x="274" y="3013"/>
                    </a:cubicBezTo>
                    <a:cubicBezTo>
                      <a:pt x="69" y="3082"/>
                      <a:pt x="0" y="3356"/>
                      <a:pt x="137" y="3515"/>
                    </a:cubicBezTo>
                    <a:cubicBezTo>
                      <a:pt x="206" y="3607"/>
                      <a:pt x="297" y="3652"/>
                      <a:pt x="411" y="3652"/>
                    </a:cubicBezTo>
                    <a:lnTo>
                      <a:pt x="525" y="3652"/>
                    </a:lnTo>
                    <a:cubicBezTo>
                      <a:pt x="617" y="3675"/>
                      <a:pt x="685" y="3675"/>
                      <a:pt x="776" y="3675"/>
                    </a:cubicBezTo>
                    <a:lnTo>
                      <a:pt x="1347" y="3675"/>
                    </a:lnTo>
                    <a:cubicBezTo>
                      <a:pt x="1667" y="3652"/>
                      <a:pt x="2009" y="3652"/>
                      <a:pt x="2329" y="3630"/>
                    </a:cubicBezTo>
                    <a:cubicBezTo>
                      <a:pt x="2671" y="3607"/>
                      <a:pt x="3013" y="3561"/>
                      <a:pt x="3356" y="3515"/>
                    </a:cubicBezTo>
                    <a:cubicBezTo>
                      <a:pt x="3698" y="3470"/>
                      <a:pt x="4040" y="3424"/>
                      <a:pt x="4383" y="3356"/>
                    </a:cubicBezTo>
                    <a:cubicBezTo>
                      <a:pt x="4725" y="3310"/>
                      <a:pt x="5045" y="3241"/>
                      <a:pt x="5387" y="3196"/>
                    </a:cubicBezTo>
                    <a:cubicBezTo>
                      <a:pt x="5729" y="3127"/>
                      <a:pt x="6072" y="3059"/>
                      <a:pt x="6391" y="2990"/>
                    </a:cubicBezTo>
                    <a:cubicBezTo>
                      <a:pt x="6574" y="2968"/>
                      <a:pt x="6734" y="2922"/>
                      <a:pt x="6916" y="2876"/>
                    </a:cubicBezTo>
                    <a:cubicBezTo>
                      <a:pt x="7053" y="2853"/>
                      <a:pt x="7213" y="2808"/>
                      <a:pt x="7373" y="2762"/>
                    </a:cubicBezTo>
                    <a:cubicBezTo>
                      <a:pt x="7715" y="2671"/>
                      <a:pt x="8081" y="2580"/>
                      <a:pt x="8423" y="2488"/>
                    </a:cubicBezTo>
                    <a:cubicBezTo>
                      <a:pt x="8742" y="2374"/>
                      <a:pt x="9062" y="2260"/>
                      <a:pt x="9359" y="2146"/>
                    </a:cubicBezTo>
                    <a:cubicBezTo>
                      <a:pt x="9678" y="2032"/>
                      <a:pt x="9998" y="1918"/>
                      <a:pt x="10295" y="1781"/>
                    </a:cubicBezTo>
                    <a:cubicBezTo>
                      <a:pt x="10454" y="1735"/>
                      <a:pt x="10591" y="1667"/>
                      <a:pt x="10751" y="1598"/>
                    </a:cubicBezTo>
                    <a:cubicBezTo>
                      <a:pt x="10888" y="1552"/>
                      <a:pt x="11048" y="1484"/>
                      <a:pt x="11185" y="1415"/>
                    </a:cubicBezTo>
                    <a:cubicBezTo>
                      <a:pt x="11481" y="1279"/>
                      <a:pt x="11778" y="1142"/>
                      <a:pt x="12052" y="1005"/>
                    </a:cubicBezTo>
                    <a:cubicBezTo>
                      <a:pt x="12509" y="776"/>
                      <a:pt x="12965" y="548"/>
                      <a:pt x="13422" y="343"/>
                    </a:cubicBezTo>
                    <a:cubicBezTo>
                      <a:pt x="13513" y="297"/>
                      <a:pt x="13559" y="206"/>
                      <a:pt x="13513" y="114"/>
                    </a:cubicBezTo>
                    <a:cubicBezTo>
                      <a:pt x="13490" y="46"/>
                      <a:pt x="13422" y="0"/>
                      <a:pt x="13353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415319" y="3612726"/>
                <a:ext cx="1238920" cy="28013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5378315" y="3619511"/>
                <a:ext cx="1116744" cy="313116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5536251" y="3380755"/>
                <a:ext cx="286923" cy="427209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5705297" y="3352995"/>
                <a:ext cx="183263" cy="345768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5670131" y="3737956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5313524" y="3728090"/>
                <a:ext cx="1200024" cy="266570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5330796" y="3898379"/>
                <a:ext cx="1006300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5329580" y="4030421"/>
                <a:ext cx="449779" cy="37653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5339446" y="3941573"/>
                <a:ext cx="94416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96" extrusionOk="0">
                    <a:moveTo>
                      <a:pt x="92" y="0"/>
                    </a:moveTo>
                    <a:cubicBezTo>
                      <a:pt x="46" y="0"/>
                      <a:pt x="23" y="23"/>
                      <a:pt x="0" y="46"/>
                    </a:cubicBezTo>
                    <a:cubicBezTo>
                      <a:pt x="0" y="92"/>
                      <a:pt x="23" y="137"/>
                      <a:pt x="69" y="160"/>
                    </a:cubicBezTo>
                    <a:cubicBezTo>
                      <a:pt x="206" y="183"/>
                      <a:pt x="343" y="229"/>
                      <a:pt x="480" y="274"/>
                    </a:cubicBezTo>
                    <a:cubicBezTo>
                      <a:pt x="594" y="320"/>
                      <a:pt x="731" y="343"/>
                      <a:pt x="845" y="388"/>
                    </a:cubicBezTo>
                    <a:cubicBezTo>
                      <a:pt x="1165" y="480"/>
                      <a:pt x="1461" y="571"/>
                      <a:pt x="1758" y="639"/>
                    </a:cubicBezTo>
                    <a:cubicBezTo>
                      <a:pt x="2009" y="731"/>
                      <a:pt x="2283" y="799"/>
                      <a:pt x="2534" y="868"/>
                    </a:cubicBezTo>
                    <a:cubicBezTo>
                      <a:pt x="2831" y="936"/>
                      <a:pt x="3105" y="1005"/>
                      <a:pt x="3379" y="1096"/>
                    </a:cubicBezTo>
                    <a:cubicBezTo>
                      <a:pt x="3424" y="1096"/>
                      <a:pt x="3470" y="1073"/>
                      <a:pt x="3493" y="1027"/>
                    </a:cubicBezTo>
                    <a:cubicBezTo>
                      <a:pt x="3493" y="982"/>
                      <a:pt x="3470" y="936"/>
                      <a:pt x="3424" y="936"/>
                    </a:cubicBezTo>
                    <a:cubicBezTo>
                      <a:pt x="3150" y="868"/>
                      <a:pt x="2876" y="776"/>
                      <a:pt x="2580" y="708"/>
                    </a:cubicBezTo>
                    <a:cubicBezTo>
                      <a:pt x="2329" y="639"/>
                      <a:pt x="2055" y="571"/>
                      <a:pt x="1804" y="480"/>
                    </a:cubicBezTo>
                    <a:cubicBezTo>
                      <a:pt x="1621" y="434"/>
                      <a:pt x="1461" y="388"/>
                      <a:pt x="1279" y="343"/>
                    </a:cubicBezTo>
                    <a:cubicBezTo>
                      <a:pt x="1165" y="297"/>
                      <a:pt x="1028" y="274"/>
                      <a:pt x="891" y="229"/>
                    </a:cubicBezTo>
                    <a:cubicBezTo>
                      <a:pt x="776" y="183"/>
                      <a:pt x="662" y="160"/>
                      <a:pt x="548" y="137"/>
                    </a:cubicBezTo>
                    <a:cubicBezTo>
                      <a:pt x="388" y="92"/>
                      <a:pt x="252" y="46"/>
                      <a:pt x="11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5357340" y="4119863"/>
                <a:ext cx="192508" cy="51519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906" extrusionOk="0">
                    <a:moveTo>
                      <a:pt x="5730" y="1462"/>
                    </a:moveTo>
                    <a:cubicBezTo>
                      <a:pt x="5742" y="1464"/>
                      <a:pt x="5755" y="1466"/>
                      <a:pt x="5768" y="1468"/>
                    </a:cubicBezTo>
                    <a:lnTo>
                      <a:pt x="5768" y="1468"/>
                    </a:lnTo>
                    <a:cubicBezTo>
                      <a:pt x="5759" y="1462"/>
                      <a:pt x="5744" y="1462"/>
                      <a:pt x="5730" y="1462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37" y="1"/>
                      <a:pt x="92" y="24"/>
                    </a:cubicBezTo>
                    <a:cubicBezTo>
                      <a:pt x="69" y="46"/>
                      <a:pt x="23" y="92"/>
                      <a:pt x="23" y="138"/>
                    </a:cubicBezTo>
                    <a:cubicBezTo>
                      <a:pt x="0" y="183"/>
                      <a:pt x="0" y="229"/>
                      <a:pt x="46" y="275"/>
                    </a:cubicBezTo>
                    <a:cubicBezTo>
                      <a:pt x="69" y="320"/>
                      <a:pt x="92" y="343"/>
                      <a:pt x="137" y="366"/>
                    </a:cubicBezTo>
                    <a:cubicBezTo>
                      <a:pt x="319" y="439"/>
                      <a:pt x="516" y="512"/>
                      <a:pt x="703" y="584"/>
                    </a:cubicBezTo>
                    <a:lnTo>
                      <a:pt x="703" y="584"/>
                    </a:lnTo>
                    <a:cubicBezTo>
                      <a:pt x="659" y="571"/>
                      <a:pt x="615" y="560"/>
                      <a:pt x="571" y="549"/>
                    </a:cubicBezTo>
                    <a:cubicBezTo>
                      <a:pt x="548" y="526"/>
                      <a:pt x="503" y="526"/>
                      <a:pt x="480" y="503"/>
                    </a:cubicBezTo>
                    <a:lnTo>
                      <a:pt x="457" y="503"/>
                    </a:lnTo>
                    <a:cubicBezTo>
                      <a:pt x="425" y="487"/>
                      <a:pt x="392" y="471"/>
                      <a:pt x="360" y="471"/>
                    </a:cubicBezTo>
                    <a:cubicBezTo>
                      <a:pt x="347" y="471"/>
                      <a:pt x="333" y="473"/>
                      <a:pt x="320" y="480"/>
                    </a:cubicBezTo>
                    <a:cubicBezTo>
                      <a:pt x="274" y="480"/>
                      <a:pt x="229" y="526"/>
                      <a:pt x="206" y="549"/>
                    </a:cubicBezTo>
                    <a:cubicBezTo>
                      <a:pt x="160" y="640"/>
                      <a:pt x="183" y="754"/>
                      <a:pt x="274" y="800"/>
                    </a:cubicBezTo>
                    <a:cubicBezTo>
                      <a:pt x="320" y="845"/>
                      <a:pt x="388" y="868"/>
                      <a:pt x="457" y="891"/>
                    </a:cubicBezTo>
                    <a:cubicBezTo>
                      <a:pt x="503" y="914"/>
                      <a:pt x="571" y="937"/>
                      <a:pt x="639" y="937"/>
                    </a:cubicBezTo>
                    <a:cubicBezTo>
                      <a:pt x="776" y="982"/>
                      <a:pt x="913" y="1028"/>
                      <a:pt x="1050" y="1051"/>
                    </a:cubicBezTo>
                    <a:cubicBezTo>
                      <a:pt x="1187" y="1096"/>
                      <a:pt x="1347" y="1142"/>
                      <a:pt x="1484" y="1188"/>
                    </a:cubicBezTo>
                    <a:cubicBezTo>
                      <a:pt x="1644" y="1233"/>
                      <a:pt x="1804" y="1256"/>
                      <a:pt x="1963" y="1302"/>
                    </a:cubicBezTo>
                    <a:cubicBezTo>
                      <a:pt x="2123" y="1348"/>
                      <a:pt x="2260" y="1370"/>
                      <a:pt x="2420" y="1416"/>
                    </a:cubicBezTo>
                    <a:cubicBezTo>
                      <a:pt x="2557" y="1439"/>
                      <a:pt x="2717" y="1462"/>
                      <a:pt x="2876" y="1484"/>
                    </a:cubicBezTo>
                    <a:cubicBezTo>
                      <a:pt x="3036" y="1507"/>
                      <a:pt x="3196" y="1553"/>
                      <a:pt x="3356" y="1553"/>
                    </a:cubicBezTo>
                    <a:cubicBezTo>
                      <a:pt x="3515" y="1576"/>
                      <a:pt x="3698" y="1599"/>
                      <a:pt x="3858" y="1621"/>
                    </a:cubicBezTo>
                    <a:cubicBezTo>
                      <a:pt x="4086" y="1667"/>
                      <a:pt x="4337" y="1690"/>
                      <a:pt x="4588" y="1713"/>
                    </a:cubicBezTo>
                    <a:cubicBezTo>
                      <a:pt x="4702" y="1736"/>
                      <a:pt x="4794" y="1736"/>
                      <a:pt x="4908" y="1758"/>
                    </a:cubicBezTo>
                    <a:cubicBezTo>
                      <a:pt x="4976" y="1758"/>
                      <a:pt x="5045" y="1781"/>
                      <a:pt x="5113" y="1781"/>
                    </a:cubicBezTo>
                    <a:lnTo>
                      <a:pt x="5045" y="1781"/>
                    </a:lnTo>
                    <a:cubicBezTo>
                      <a:pt x="5387" y="1827"/>
                      <a:pt x="5730" y="1850"/>
                      <a:pt x="6049" y="1895"/>
                    </a:cubicBezTo>
                    <a:cubicBezTo>
                      <a:pt x="6156" y="1895"/>
                      <a:pt x="6262" y="1905"/>
                      <a:pt x="6369" y="1905"/>
                    </a:cubicBezTo>
                    <a:cubicBezTo>
                      <a:pt x="6422" y="1905"/>
                      <a:pt x="6475" y="1903"/>
                      <a:pt x="6528" y="1895"/>
                    </a:cubicBezTo>
                    <a:lnTo>
                      <a:pt x="6757" y="1895"/>
                    </a:lnTo>
                    <a:cubicBezTo>
                      <a:pt x="6825" y="1895"/>
                      <a:pt x="6916" y="1895"/>
                      <a:pt x="6985" y="1872"/>
                    </a:cubicBezTo>
                    <a:cubicBezTo>
                      <a:pt x="7031" y="1872"/>
                      <a:pt x="7076" y="1827"/>
                      <a:pt x="7099" y="1781"/>
                    </a:cubicBezTo>
                    <a:cubicBezTo>
                      <a:pt x="7122" y="1713"/>
                      <a:pt x="7076" y="1621"/>
                      <a:pt x="6985" y="1599"/>
                    </a:cubicBezTo>
                    <a:cubicBezTo>
                      <a:pt x="6916" y="1576"/>
                      <a:pt x="6848" y="1576"/>
                      <a:pt x="6757" y="1576"/>
                    </a:cubicBezTo>
                    <a:lnTo>
                      <a:pt x="6574" y="1576"/>
                    </a:lnTo>
                    <a:cubicBezTo>
                      <a:pt x="6414" y="1553"/>
                      <a:pt x="6277" y="1553"/>
                      <a:pt x="6140" y="1530"/>
                    </a:cubicBezTo>
                    <a:cubicBezTo>
                      <a:pt x="6016" y="1509"/>
                      <a:pt x="5892" y="1489"/>
                      <a:pt x="5768" y="1468"/>
                    </a:cubicBezTo>
                    <a:lnTo>
                      <a:pt x="5768" y="1468"/>
                    </a:lnTo>
                    <a:cubicBezTo>
                      <a:pt x="5772" y="1471"/>
                      <a:pt x="5775" y="1477"/>
                      <a:pt x="5775" y="1484"/>
                    </a:cubicBezTo>
                    <a:cubicBezTo>
                      <a:pt x="5478" y="1439"/>
                      <a:pt x="5159" y="1370"/>
                      <a:pt x="4839" y="1325"/>
                    </a:cubicBezTo>
                    <a:cubicBezTo>
                      <a:pt x="4702" y="1302"/>
                      <a:pt x="4543" y="1279"/>
                      <a:pt x="4406" y="1256"/>
                    </a:cubicBezTo>
                    <a:cubicBezTo>
                      <a:pt x="4246" y="1233"/>
                      <a:pt x="4063" y="1211"/>
                      <a:pt x="3903" y="1165"/>
                    </a:cubicBezTo>
                    <a:cubicBezTo>
                      <a:pt x="3744" y="1142"/>
                      <a:pt x="3584" y="1119"/>
                      <a:pt x="3424" y="1074"/>
                    </a:cubicBezTo>
                    <a:cubicBezTo>
                      <a:pt x="3264" y="1028"/>
                      <a:pt x="3105" y="982"/>
                      <a:pt x="2945" y="937"/>
                    </a:cubicBezTo>
                    <a:cubicBezTo>
                      <a:pt x="2625" y="823"/>
                      <a:pt x="2329" y="754"/>
                      <a:pt x="2009" y="640"/>
                    </a:cubicBezTo>
                    <a:cubicBezTo>
                      <a:pt x="1872" y="594"/>
                      <a:pt x="1712" y="549"/>
                      <a:pt x="1575" y="503"/>
                    </a:cubicBezTo>
                    <a:cubicBezTo>
                      <a:pt x="1438" y="434"/>
                      <a:pt x="1279" y="389"/>
                      <a:pt x="1142" y="343"/>
                    </a:cubicBezTo>
                    <a:cubicBezTo>
                      <a:pt x="845" y="229"/>
                      <a:pt x="548" y="138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7042282" y="3643567"/>
                <a:ext cx="19759" cy="310142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047201" y="3613348"/>
                <a:ext cx="642909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7084854" y="3713278"/>
                <a:ext cx="704591" cy="300952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7162592" y="3870619"/>
                <a:ext cx="761354" cy="188345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7617912" y="3885432"/>
                <a:ext cx="222133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7198380" y="3998958"/>
                <a:ext cx="803926" cy="112310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6888643" y="4081616"/>
                <a:ext cx="309764" cy="111796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7078069" y="4147623"/>
                <a:ext cx="120932" cy="183372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6441972" y="3185787"/>
                <a:ext cx="1191996" cy="489892"/>
              </a:xfrm>
              <a:custGeom>
                <a:avLst/>
                <a:gdLst/>
                <a:ahLst/>
                <a:cxnLst/>
                <a:rect l="l" t="t" r="r" b="b"/>
                <a:pathLst>
                  <a:path w="44099" h="18124" extrusionOk="0">
                    <a:moveTo>
                      <a:pt x="22164" y="14768"/>
                    </a:moveTo>
                    <a:cubicBezTo>
                      <a:pt x="22164" y="14814"/>
                      <a:pt x="22164" y="14814"/>
                      <a:pt x="22186" y="14837"/>
                    </a:cubicBezTo>
                    <a:cubicBezTo>
                      <a:pt x="22209" y="14905"/>
                      <a:pt x="22278" y="14951"/>
                      <a:pt x="22346" y="14974"/>
                    </a:cubicBezTo>
                    <a:cubicBezTo>
                      <a:pt x="22323" y="14997"/>
                      <a:pt x="22323" y="15019"/>
                      <a:pt x="22301" y="15042"/>
                    </a:cubicBezTo>
                    <a:lnTo>
                      <a:pt x="22278" y="15042"/>
                    </a:lnTo>
                    <a:lnTo>
                      <a:pt x="22232" y="14974"/>
                    </a:lnTo>
                    <a:lnTo>
                      <a:pt x="22186" y="14905"/>
                    </a:lnTo>
                    <a:cubicBezTo>
                      <a:pt x="22164" y="14882"/>
                      <a:pt x="22141" y="14837"/>
                      <a:pt x="22118" y="14814"/>
                    </a:cubicBezTo>
                    <a:lnTo>
                      <a:pt x="22164" y="14768"/>
                    </a:lnTo>
                    <a:close/>
                    <a:moveTo>
                      <a:pt x="38438" y="0"/>
                    </a:moveTo>
                    <a:cubicBezTo>
                      <a:pt x="38347" y="0"/>
                      <a:pt x="38255" y="69"/>
                      <a:pt x="38210" y="137"/>
                    </a:cubicBezTo>
                    <a:lnTo>
                      <a:pt x="38050" y="137"/>
                    </a:lnTo>
                    <a:cubicBezTo>
                      <a:pt x="38027" y="137"/>
                      <a:pt x="38004" y="137"/>
                      <a:pt x="37982" y="160"/>
                    </a:cubicBezTo>
                    <a:lnTo>
                      <a:pt x="37936" y="160"/>
                    </a:lnTo>
                    <a:cubicBezTo>
                      <a:pt x="37639" y="160"/>
                      <a:pt x="37297" y="206"/>
                      <a:pt x="36932" y="274"/>
                    </a:cubicBezTo>
                    <a:cubicBezTo>
                      <a:pt x="36703" y="297"/>
                      <a:pt x="36475" y="366"/>
                      <a:pt x="36224" y="411"/>
                    </a:cubicBezTo>
                    <a:lnTo>
                      <a:pt x="36041" y="434"/>
                    </a:lnTo>
                    <a:lnTo>
                      <a:pt x="35813" y="503"/>
                    </a:lnTo>
                    <a:lnTo>
                      <a:pt x="35631" y="548"/>
                    </a:lnTo>
                    <a:lnTo>
                      <a:pt x="35585" y="548"/>
                    </a:lnTo>
                    <a:cubicBezTo>
                      <a:pt x="35448" y="571"/>
                      <a:pt x="35334" y="594"/>
                      <a:pt x="35197" y="639"/>
                    </a:cubicBezTo>
                    <a:cubicBezTo>
                      <a:pt x="34877" y="708"/>
                      <a:pt x="34535" y="754"/>
                      <a:pt x="34307" y="799"/>
                    </a:cubicBezTo>
                    <a:cubicBezTo>
                      <a:pt x="34010" y="845"/>
                      <a:pt x="33713" y="868"/>
                      <a:pt x="33416" y="913"/>
                    </a:cubicBezTo>
                    <a:lnTo>
                      <a:pt x="33348" y="913"/>
                    </a:lnTo>
                    <a:cubicBezTo>
                      <a:pt x="33188" y="936"/>
                      <a:pt x="33006" y="936"/>
                      <a:pt x="32846" y="959"/>
                    </a:cubicBezTo>
                    <a:lnTo>
                      <a:pt x="32800" y="959"/>
                    </a:lnTo>
                    <a:lnTo>
                      <a:pt x="32572" y="982"/>
                    </a:lnTo>
                    <a:lnTo>
                      <a:pt x="32367" y="1005"/>
                    </a:lnTo>
                    <a:lnTo>
                      <a:pt x="31910" y="1073"/>
                    </a:lnTo>
                    <a:lnTo>
                      <a:pt x="31773" y="1073"/>
                    </a:lnTo>
                    <a:cubicBezTo>
                      <a:pt x="31613" y="1096"/>
                      <a:pt x="31476" y="1119"/>
                      <a:pt x="31339" y="1119"/>
                    </a:cubicBezTo>
                    <a:cubicBezTo>
                      <a:pt x="31020" y="1164"/>
                      <a:pt x="30677" y="1187"/>
                      <a:pt x="30358" y="1233"/>
                    </a:cubicBezTo>
                    <a:cubicBezTo>
                      <a:pt x="30221" y="1233"/>
                      <a:pt x="30084" y="1233"/>
                      <a:pt x="29970" y="1256"/>
                    </a:cubicBezTo>
                    <a:cubicBezTo>
                      <a:pt x="29764" y="1256"/>
                      <a:pt x="29559" y="1279"/>
                      <a:pt x="29354" y="1301"/>
                    </a:cubicBezTo>
                    <a:cubicBezTo>
                      <a:pt x="29285" y="1301"/>
                      <a:pt x="29217" y="1324"/>
                      <a:pt x="29125" y="1324"/>
                    </a:cubicBezTo>
                    <a:cubicBezTo>
                      <a:pt x="29034" y="1324"/>
                      <a:pt x="28920" y="1324"/>
                      <a:pt x="28829" y="1347"/>
                    </a:cubicBezTo>
                    <a:cubicBezTo>
                      <a:pt x="28692" y="1370"/>
                      <a:pt x="28532" y="1370"/>
                      <a:pt x="28395" y="1393"/>
                    </a:cubicBezTo>
                    <a:lnTo>
                      <a:pt x="28258" y="1393"/>
                    </a:lnTo>
                    <a:cubicBezTo>
                      <a:pt x="27961" y="1416"/>
                      <a:pt x="27665" y="1461"/>
                      <a:pt x="27391" y="1461"/>
                    </a:cubicBezTo>
                    <a:cubicBezTo>
                      <a:pt x="27140" y="1484"/>
                      <a:pt x="26888" y="1484"/>
                      <a:pt x="26637" y="1507"/>
                    </a:cubicBezTo>
                    <a:lnTo>
                      <a:pt x="26386" y="1507"/>
                    </a:lnTo>
                    <a:cubicBezTo>
                      <a:pt x="26112" y="1530"/>
                      <a:pt x="25816" y="1530"/>
                      <a:pt x="25542" y="1552"/>
                    </a:cubicBezTo>
                    <a:lnTo>
                      <a:pt x="24971" y="1575"/>
                    </a:lnTo>
                    <a:cubicBezTo>
                      <a:pt x="24492" y="1598"/>
                      <a:pt x="24035" y="1621"/>
                      <a:pt x="23579" y="1644"/>
                    </a:cubicBezTo>
                    <a:lnTo>
                      <a:pt x="22483" y="1644"/>
                    </a:lnTo>
                    <a:cubicBezTo>
                      <a:pt x="21958" y="1667"/>
                      <a:pt x="21456" y="1667"/>
                      <a:pt x="20931" y="1667"/>
                    </a:cubicBezTo>
                    <a:lnTo>
                      <a:pt x="20566" y="1689"/>
                    </a:lnTo>
                    <a:lnTo>
                      <a:pt x="18945" y="1689"/>
                    </a:lnTo>
                    <a:lnTo>
                      <a:pt x="18215" y="1712"/>
                    </a:lnTo>
                    <a:lnTo>
                      <a:pt x="17781" y="1712"/>
                    </a:lnTo>
                    <a:cubicBezTo>
                      <a:pt x="17393" y="1735"/>
                      <a:pt x="17005" y="1735"/>
                      <a:pt x="16617" y="1735"/>
                    </a:cubicBezTo>
                    <a:lnTo>
                      <a:pt x="15750" y="1735"/>
                    </a:lnTo>
                    <a:cubicBezTo>
                      <a:pt x="15042" y="1712"/>
                      <a:pt x="14335" y="1689"/>
                      <a:pt x="13650" y="1667"/>
                    </a:cubicBezTo>
                    <a:lnTo>
                      <a:pt x="13170" y="1667"/>
                    </a:lnTo>
                    <a:cubicBezTo>
                      <a:pt x="12988" y="1644"/>
                      <a:pt x="12828" y="1644"/>
                      <a:pt x="12668" y="1621"/>
                    </a:cubicBezTo>
                    <a:cubicBezTo>
                      <a:pt x="12509" y="1621"/>
                      <a:pt x="12326" y="1621"/>
                      <a:pt x="12166" y="1598"/>
                    </a:cubicBezTo>
                    <a:lnTo>
                      <a:pt x="12006" y="1598"/>
                    </a:lnTo>
                    <a:lnTo>
                      <a:pt x="11710" y="1575"/>
                    </a:lnTo>
                    <a:cubicBezTo>
                      <a:pt x="11459" y="1575"/>
                      <a:pt x="11230" y="1552"/>
                      <a:pt x="10979" y="1552"/>
                    </a:cubicBezTo>
                    <a:lnTo>
                      <a:pt x="10614" y="1530"/>
                    </a:lnTo>
                    <a:cubicBezTo>
                      <a:pt x="10363" y="1507"/>
                      <a:pt x="10066" y="1507"/>
                      <a:pt x="9633" y="1507"/>
                    </a:cubicBezTo>
                    <a:lnTo>
                      <a:pt x="8058" y="1507"/>
                    </a:lnTo>
                    <a:cubicBezTo>
                      <a:pt x="7738" y="1507"/>
                      <a:pt x="7418" y="1530"/>
                      <a:pt x="7167" y="1552"/>
                    </a:cubicBezTo>
                    <a:lnTo>
                      <a:pt x="7008" y="1552"/>
                    </a:lnTo>
                    <a:cubicBezTo>
                      <a:pt x="6893" y="1575"/>
                      <a:pt x="6779" y="1575"/>
                      <a:pt x="6665" y="1575"/>
                    </a:cubicBezTo>
                    <a:cubicBezTo>
                      <a:pt x="6620" y="1552"/>
                      <a:pt x="6551" y="1507"/>
                      <a:pt x="6505" y="1507"/>
                    </a:cubicBezTo>
                    <a:lnTo>
                      <a:pt x="6460" y="1507"/>
                    </a:lnTo>
                    <a:cubicBezTo>
                      <a:pt x="6437" y="1484"/>
                      <a:pt x="6437" y="1484"/>
                      <a:pt x="6414" y="1484"/>
                    </a:cubicBezTo>
                    <a:lnTo>
                      <a:pt x="6277" y="1484"/>
                    </a:lnTo>
                    <a:cubicBezTo>
                      <a:pt x="6232" y="1507"/>
                      <a:pt x="6186" y="1507"/>
                      <a:pt x="6140" y="1507"/>
                    </a:cubicBezTo>
                    <a:lnTo>
                      <a:pt x="6095" y="1507"/>
                    </a:lnTo>
                    <a:cubicBezTo>
                      <a:pt x="5935" y="1507"/>
                      <a:pt x="5798" y="1507"/>
                      <a:pt x="5661" y="1530"/>
                    </a:cubicBezTo>
                    <a:lnTo>
                      <a:pt x="5067" y="1530"/>
                    </a:lnTo>
                    <a:cubicBezTo>
                      <a:pt x="4702" y="1552"/>
                      <a:pt x="4360" y="1575"/>
                      <a:pt x="4086" y="1621"/>
                    </a:cubicBezTo>
                    <a:cubicBezTo>
                      <a:pt x="3698" y="1667"/>
                      <a:pt x="3356" y="1781"/>
                      <a:pt x="3036" y="1872"/>
                    </a:cubicBezTo>
                    <a:lnTo>
                      <a:pt x="2990" y="1895"/>
                    </a:lnTo>
                    <a:cubicBezTo>
                      <a:pt x="2922" y="1895"/>
                      <a:pt x="2831" y="1918"/>
                      <a:pt x="2739" y="1941"/>
                    </a:cubicBezTo>
                    <a:lnTo>
                      <a:pt x="2625" y="1986"/>
                    </a:lnTo>
                    <a:cubicBezTo>
                      <a:pt x="2374" y="2032"/>
                      <a:pt x="2169" y="2077"/>
                      <a:pt x="1963" y="2169"/>
                    </a:cubicBezTo>
                    <a:cubicBezTo>
                      <a:pt x="1644" y="2260"/>
                      <a:pt x="1347" y="2397"/>
                      <a:pt x="1096" y="2557"/>
                    </a:cubicBezTo>
                    <a:cubicBezTo>
                      <a:pt x="936" y="2648"/>
                      <a:pt x="776" y="2739"/>
                      <a:pt x="617" y="2876"/>
                    </a:cubicBezTo>
                    <a:cubicBezTo>
                      <a:pt x="548" y="2922"/>
                      <a:pt x="502" y="2990"/>
                      <a:pt x="434" y="3059"/>
                    </a:cubicBezTo>
                    <a:lnTo>
                      <a:pt x="388" y="3082"/>
                    </a:lnTo>
                    <a:cubicBezTo>
                      <a:pt x="320" y="3173"/>
                      <a:pt x="274" y="3219"/>
                      <a:pt x="251" y="3264"/>
                    </a:cubicBezTo>
                    <a:cubicBezTo>
                      <a:pt x="183" y="3356"/>
                      <a:pt x="137" y="3447"/>
                      <a:pt x="114" y="3538"/>
                    </a:cubicBezTo>
                    <a:cubicBezTo>
                      <a:pt x="69" y="3652"/>
                      <a:pt x="46" y="3767"/>
                      <a:pt x="23" y="3858"/>
                    </a:cubicBezTo>
                    <a:cubicBezTo>
                      <a:pt x="23" y="3926"/>
                      <a:pt x="23" y="3995"/>
                      <a:pt x="23" y="4063"/>
                    </a:cubicBezTo>
                    <a:cubicBezTo>
                      <a:pt x="0" y="4200"/>
                      <a:pt x="23" y="4314"/>
                      <a:pt x="23" y="4406"/>
                    </a:cubicBezTo>
                    <a:cubicBezTo>
                      <a:pt x="46" y="4611"/>
                      <a:pt x="92" y="4794"/>
                      <a:pt x="160" y="4931"/>
                    </a:cubicBezTo>
                    <a:cubicBezTo>
                      <a:pt x="183" y="4999"/>
                      <a:pt x="206" y="5045"/>
                      <a:pt x="229" y="5090"/>
                    </a:cubicBezTo>
                    <a:lnTo>
                      <a:pt x="251" y="5159"/>
                    </a:lnTo>
                    <a:cubicBezTo>
                      <a:pt x="274" y="5227"/>
                      <a:pt x="320" y="5296"/>
                      <a:pt x="365" y="5364"/>
                    </a:cubicBezTo>
                    <a:cubicBezTo>
                      <a:pt x="434" y="5501"/>
                      <a:pt x="548" y="5684"/>
                      <a:pt x="685" y="5821"/>
                    </a:cubicBezTo>
                    <a:cubicBezTo>
                      <a:pt x="753" y="5889"/>
                      <a:pt x="822" y="5958"/>
                      <a:pt x="890" y="6026"/>
                    </a:cubicBezTo>
                    <a:cubicBezTo>
                      <a:pt x="959" y="6095"/>
                      <a:pt x="1027" y="6163"/>
                      <a:pt x="1096" y="6209"/>
                    </a:cubicBezTo>
                    <a:cubicBezTo>
                      <a:pt x="1370" y="6391"/>
                      <a:pt x="1666" y="6551"/>
                      <a:pt x="1986" y="6688"/>
                    </a:cubicBezTo>
                    <a:cubicBezTo>
                      <a:pt x="2055" y="6711"/>
                      <a:pt x="2100" y="6734"/>
                      <a:pt x="2169" y="6757"/>
                    </a:cubicBezTo>
                    <a:lnTo>
                      <a:pt x="2237" y="6779"/>
                    </a:lnTo>
                    <a:lnTo>
                      <a:pt x="2283" y="6802"/>
                    </a:lnTo>
                    <a:cubicBezTo>
                      <a:pt x="2488" y="6871"/>
                      <a:pt x="2694" y="6939"/>
                      <a:pt x="2876" y="7008"/>
                    </a:cubicBezTo>
                    <a:cubicBezTo>
                      <a:pt x="2968" y="7053"/>
                      <a:pt x="3059" y="7099"/>
                      <a:pt x="3127" y="7145"/>
                    </a:cubicBezTo>
                    <a:cubicBezTo>
                      <a:pt x="3378" y="7282"/>
                      <a:pt x="3607" y="7464"/>
                      <a:pt x="3812" y="7647"/>
                    </a:cubicBezTo>
                    <a:cubicBezTo>
                      <a:pt x="3949" y="7784"/>
                      <a:pt x="4086" y="7944"/>
                      <a:pt x="4177" y="8081"/>
                    </a:cubicBezTo>
                    <a:cubicBezTo>
                      <a:pt x="4200" y="8149"/>
                      <a:pt x="4223" y="8195"/>
                      <a:pt x="4269" y="8263"/>
                    </a:cubicBezTo>
                    <a:cubicBezTo>
                      <a:pt x="4269" y="8286"/>
                      <a:pt x="4269" y="8309"/>
                      <a:pt x="4269" y="8332"/>
                    </a:cubicBezTo>
                    <a:cubicBezTo>
                      <a:pt x="4269" y="8377"/>
                      <a:pt x="4246" y="8423"/>
                      <a:pt x="4246" y="8469"/>
                    </a:cubicBezTo>
                    <a:cubicBezTo>
                      <a:pt x="4223" y="8583"/>
                      <a:pt x="4177" y="8697"/>
                      <a:pt x="4132" y="8788"/>
                    </a:cubicBezTo>
                    <a:cubicBezTo>
                      <a:pt x="4086" y="8879"/>
                      <a:pt x="3995" y="8971"/>
                      <a:pt x="3949" y="9016"/>
                    </a:cubicBezTo>
                    <a:cubicBezTo>
                      <a:pt x="3789" y="9176"/>
                      <a:pt x="3584" y="9336"/>
                      <a:pt x="3424" y="9450"/>
                    </a:cubicBezTo>
                    <a:lnTo>
                      <a:pt x="3333" y="9541"/>
                    </a:lnTo>
                    <a:lnTo>
                      <a:pt x="3241" y="9610"/>
                    </a:lnTo>
                    <a:cubicBezTo>
                      <a:pt x="3150" y="9678"/>
                      <a:pt x="3104" y="9724"/>
                      <a:pt x="3036" y="9792"/>
                    </a:cubicBezTo>
                    <a:lnTo>
                      <a:pt x="2945" y="9884"/>
                    </a:lnTo>
                    <a:cubicBezTo>
                      <a:pt x="2831" y="9975"/>
                      <a:pt x="2739" y="10089"/>
                      <a:pt x="2625" y="10203"/>
                    </a:cubicBezTo>
                    <a:cubicBezTo>
                      <a:pt x="2511" y="10340"/>
                      <a:pt x="2420" y="10477"/>
                      <a:pt x="2351" y="10614"/>
                    </a:cubicBezTo>
                    <a:cubicBezTo>
                      <a:pt x="2260" y="10751"/>
                      <a:pt x="2214" y="10888"/>
                      <a:pt x="2191" y="11048"/>
                    </a:cubicBezTo>
                    <a:cubicBezTo>
                      <a:pt x="2191" y="11116"/>
                      <a:pt x="2191" y="11162"/>
                      <a:pt x="2191" y="11230"/>
                    </a:cubicBezTo>
                    <a:cubicBezTo>
                      <a:pt x="2191" y="11322"/>
                      <a:pt x="2191" y="11413"/>
                      <a:pt x="2214" y="11504"/>
                    </a:cubicBezTo>
                    <a:cubicBezTo>
                      <a:pt x="2237" y="11687"/>
                      <a:pt x="2283" y="11870"/>
                      <a:pt x="2328" y="12006"/>
                    </a:cubicBezTo>
                    <a:cubicBezTo>
                      <a:pt x="2443" y="12326"/>
                      <a:pt x="2671" y="12623"/>
                      <a:pt x="2853" y="12874"/>
                    </a:cubicBezTo>
                    <a:cubicBezTo>
                      <a:pt x="3036" y="13125"/>
                      <a:pt x="3287" y="13353"/>
                      <a:pt x="3584" y="13604"/>
                    </a:cubicBezTo>
                    <a:cubicBezTo>
                      <a:pt x="3698" y="13718"/>
                      <a:pt x="3835" y="13810"/>
                      <a:pt x="3949" y="13901"/>
                    </a:cubicBezTo>
                    <a:cubicBezTo>
                      <a:pt x="4109" y="14015"/>
                      <a:pt x="4269" y="14106"/>
                      <a:pt x="4428" y="14175"/>
                    </a:cubicBezTo>
                    <a:cubicBezTo>
                      <a:pt x="4520" y="14243"/>
                      <a:pt x="4634" y="14289"/>
                      <a:pt x="4748" y="14357"/>
                    </a:cubicBezTo>
                    <a:lnTo>
                      <a:pt x="4771" y="14357"/>
                    </a:lnTo>
                    <a:lnTo>
                      <a:pt x="4816" y="14380"/>
                    </a:lnTo>
                    <a:lnTo>
                      <a:pt x="4862" y="14403"/>
                    </a:lnTo>
                    <a:cubicBezTo>
                      <a:pt x="5022" y="14472"/>
                      <a:pt x="5182" y="14540"/>
                      <a:pt x="5341" y="14609"/>
                    </a:cubicBezTo>
                    <a:cubicBezTo>
                      <a:pt x="5615" y="14700"/>
                      <a:pt x="5889" y="14814"/>
                      <a:pt x="6140" y="14882"/>
                    </a:cubicBezTo>
                    <a:cubicBezTo>
                      <a:pt x="6254" y="14905"/>
                      <a:pt x="6369" y="14928"/>
                      <a:pt x="6460" y="14928"/>
                    </a:cubicBezTo>
                    <a:lnTo>
                      <a:pt x="6665" y="14951"/>
                    </a:lnTo>
                    <a:cubicBezTo>
                      <a:pt x="6779" y="14974"/>
                      <a:pt x="6893" y="14997"/>
                      <a:pt x="7008" y="14997"/>
                    </a:cubicBezTo>
                    <a:lnTo>
                      <a:pt x="7190" y="15019"/>
                    </a:lnTo>
                    <a:lnTo>
                      <a:pt x="7350" y="15042"/>
                    </a:lnTo>
                    <a:cubicBezTo>
                      <a:pt x="7441" y="15042"/>
                      <a:pt x="7510" y="15042"/>
                      <a:pt x="7578" y="15065"/>
                    </a:cubicBezTo>
                    <a:lnTo>
                      <a:pt x="8149" y="15111"/>
                    </a:lnTo>
                    <a:cubicBezTo>
                      <a:pt x="8263" y="15111"/>
                      <a:pt x="8400" y="15134"/>
                      <a:pt x="8514" y="15134"/>
                    </a:cubicBezTo>
                    <a:lnTo>
                      <a:pt x="10089" y="15134"/>
                    </a:lnTo>
                    <a:cubicBezTo>
                      <a:pt x="10203" y="15134"/>
                      <a:pt x="10317" y="15111"/>
                      <a:pt x="10431" y="15111"/>
                    </a:cubicBezTo>
                    <a:lnTo>
                      <a:pt x="10682" y="15111"/>
                    </a:lnTo>
                    <a:cubicBezTo>
                      <a:pt x="10751" y="15088"/>
                      <a:pt x="10842" y="15088"/>
                      <a:pt x="10911" y="15065"/>
                    </a:cubicBezTo>
                    <a:cubicBezTo>
                      <a:pt x="11093" y="15042"/>
                      <a:pt x="11253" y="15019"/>
                      <a:pt x="11413" y="14997"/>
                    </a:cubicBezTo>
                    <a:lnTo>
                      <a:pt x="11527" y="14974"/>
                    </a:lnTo>
                    <a:lnTo>
                      <a:pt x="11664" y="14951"/>
                    </a:lnTo>
                    <a:lnTo>
                      <a:pt x="11755" y="14951"/>
                    </a:lnTo>
                    <a:cubicBezTo>
                      <a:pt x="11847" y="14928"/>
                      <a:pt x="11915" y="14928"/>
                      <a:pt x="12006" y="14928"/>
                    </a:cubicBezTo>
                    <a:cubicBezTo>
                      <a:pt x="12166" y="14882"/>
                      <a:pt x="12326" y="14860"/>
                      <a:pt x="12486" y="14814"/>
                    </a:cubicBezTo>
                    <a:lnTo>
                      <a:pt x="12691" y="14791"/>
                    </a:lnTo>
                    <a:lnTo>
                      <a:pt x="12760" y="14791"/>
                    </a:lnTo>
                    <a:cubicBezTo>
                      <a:pt x="12828" y="14768"/>
                      <a:pt x="12897" y="14745"/>
                      <a:pt x="12942" y="14745"/>
                    </a:cubicBezTo>
                    <a:lnTo>
                      <a:pt x="13011" y="14723"/>
                    </a:lnTo>
                    <a:cubicBezTo>
                      <a:pt x="13102" y="14700"/>
                      <a:pt x="13193" y="14700"/>
                      <a:pt x="13262" y="14677"/>
                    </a:cubicBezTo>
                    <a:lnTo>
                      <a:pt x="13307" y="14677"/>
                    </a:lnTo>
                    <a:lnTo>
                      <a:pt x="13604" y="14609"/>
                    </a:lnTo>
                    <a:lnTo>
                      <a:pt x="13673" y="14609"/>
                    </a:lnTo>
                    <a:lnTo>
                      <a:pt x="13741" y="14586"/>
                    </a:lnTo>
                    <a:lnTo>
                      <a:pt x="13901" y="14563"/>
                    </a:lnTo>
                    <a:lnTo>
                      <a:pt x="14061" y="14540"/>
                    </a:lnTo>
                    <a:lnTo>
                      <a:pt x="14129" y="14517"/>
                    </a:lnTo>
                    <a:cubicBezTo>
                      <a:pt x="14403" y="14472"/>
                      <a:pt x="14654" y="14426"/>
                      <a:pt x="14905" y="14357"/>
                    </a:cubicBezTo>
                    <a:cubicBezTo>
                      <a:pt x="14951" y="14357"/>
                      <a:pt x="15019" y="14357"/>
                      <a:pt x="15065" y="14335"/>
                    </a:cubicBezTo>
                    <a:cubicBezTo>
                      <a:pt x="15156" y="14335"/>
                      <a:pt x="15225" y="14312"/>
                      <a:pt x="15293" y="14312"/>
                    </a:cubicBezTo>
                    <a:lnTo>
                      <a:pt x="15476" y="14312"/>
                    </a:lnTo>
                    <a:lnTo>
                      <a:pt x="15681" y="14289"/>
                    </a:lnTo>
                    <a:lnTo>
                      <a:pt x="15750" y="14289"/>
                    </a:lnTo>
                    <a:lnTo>
                      <a:pt x="15818" y="14266"/>
                    </a:lnTo>
                    <a:lnTo>
                      <a:pt x="16046" y="14266"/>
                    </a:lnTo>
                    <a:cubicBezTo>
                      <a:pt x="16343" y="14266"/>
                      <a:pt x="16617" y="14289"/>
                      <a:pt x="16868" y="14335"/>
                    </a:cubicBezTo>
                    <a:cubicBezTo>
                      <a:pt x="17096" y="14357"/>
                      <a:pt x="17347" y="14426"/>
                      <a:pt x="17667" y="14494"/>
                    </a:cubicBezTo>
                    <a:cubicBezTo>
                      <a:pt x="17804" y="14540"/>
                      <a:pt x="17918" y="14563"/>
                      <a:pt x="18055" y="14609"/>
                    </a:cubicBezTo>
                    <a:cubicBezTo>
                      <a:pt x="18215" y="14631"/>
                      <a:pt x="18352" y="14700"/>
                      <a:pt x="18512" y="14745"/>
                    </a:cubicBezTo>
                    <a:cubicBezTo>
                      <a:pt x="18808" y="14860"/>
                      <a:pt x="19082" y="14951"/>
                      <a:pt x="19333" y="15088"/>
                    </a:cubicBezTo>
                    <a:cubicBezTo>
                      <a:pt x="19539" y="15202"/>
                      <a:pt x="19721" y="15339"/>
                      <a:pt x="19858" y="15453"/>
                    </a:cubicBezTo>
                    <a:cubicBezTo>
                      <a:pt x="20018" y="15567"/>
                      <a:pt x="20201" y="15727"/>
                      <a:pt x="20383" y="15887"/>
                    </a:cubicBezTo>
                    <a:lnTo>
                      <a:pt x="20475" y="15978"/>
                    </a:lnTo>
                    <a:cubicBezTo>
                      <a:pt x="20520" y="16024"/>
                      <a:pt x="20566" y="16069"/>
                      <a:pt x="20611" y="16115"/>
                    </a:cubicBezTo>
                    <a:lnTo>
                      <a:pt x="20634" y="16138"/>
                    </a:lnTo>
                    <a:lnTo>
                      <a:pt x="20726" y="16229"/>
                    </a:lnTo>
                    <a:lnTo>
                      <a:pt x="20794" y="16298"/>
                    </a:lnTo>
                    <a:lnTo>
                      <a:pt x="20931" y="16435"/>
                    </a:lnTo>
                    <a:lnTo>
                      <a:pt x="21022" y="16526"/>
                    </a:lnTo>
                    <a:cubicBezTo>
                      <a:pt x="21136" y="16617"/>
                      <a:pt x="21228" y="16731"/>
                      <a:pt x="21319" y="16823"/>
                    </a:cubicBezTo>
                    <a:cubicBezTo>
                      <a:pt x="21433" y="16960"/>
                      <a:pt x="21570" y="17074"/>
                      <a:pt x="21661" y="17233"/>
                    </a:cubicBezTo>
                    <a:cubicBezTo>
                      <a:pt x="21730" y="17348"/>
                      <a:pt x="21798" y="17485"/>
                      <a:pt x="21844" y="17599"/>
                    </a:cubicBezTo>
                    <a:cubicBezTo>
                      <a:pt x="21890" y="17713"/>
                      <a:pt x="21935" y="17781"/>
                      <a:pt x="21958" y="17850"/>
                    </a:cubicBezTo>
                    <a:cubicBezTo>
                      <a:pt x="21958" y="17895"/>
                      <a:pt x="21981" y="17918"/>
                      <a:pt x="22004" y="17964"/>
                    </a:cubicBezTo>
                    <a:cubicBezTo>
                      <a:pt x="22004" y="17987"/>
                      <a:pt x="22004" y="18009"/>
                      <a:pt x="22027" y="18009"/>
                    </a:cubicBezTo>
                    <a:cubicBezTo>
                      <a:pt x="22072" y="18078"/>
                      <a:pt x="22095" y="18101"/>
                      <a:pt x="22141" y="18124"/>
                    </a:cubicBezTo>
                    <a:lnTo>
                      <a:pt x="22278" y="18124"/>
                    </a:lnTo>
                    <a:lnTo>
                      <a:pt x="22301" y="18009"/>
                    </a:lnTo>
                    <a:cubicBezTo>
                      <a:pt x="22301" y="17827"/>
                      <a:pt x="22301" y="17621"/>
                      <a:pt x="22301" y="17416"/>
                    </a:cubicBezTo>
                    <a:lnTo>
                      <a:pt x="22255" y="17302"/>
                    </a:lnTo>
                    <a:lnTo>
                      <a:pt x="22301" y="17302"/>
                    </a:lnTo>
                    <a:cubicBezTo>
                      <a:pt x="22301" y="17233"/>
                      <a:pt x="22301" y="17165"/>
                      <a:pt x="22301" y="17096"/>
                    </a:cubicBezTo>
                    <a:cubicBezTo>
                      <a:pt x="22278" y="17051"/>
                      <a:pt x="22323" y="16982"/>
                      <a:pt x="22392" y="16960"/>
                    </a:cubicBezTo>
                    <a:lnTo>
                      <a:pt x="22369" y="16868"/>
                    </a:lnTo>
                    <a:lnTo>
                      <a:pt x="22392" y="16800"/>
                    </a:lnTo>
                    <a:lnTo>
                      <a:pt x="22438" y="16731"/>
                    </a:lnTo>
                    <a:lnTo>
                      <a:pt x="22552" y="16480"/>
                    </a:lnTo>
                    <a:lnTo>
                      <a:pt x="22574" y="16435"/>
                    </a:lnTo>
                    <a:cubicBezTo>
                      <a:pt x="22620" y="16366"/>
                      <a:pt x="22666" y="16298"/>
                      <a:pt x="22689" y="16229"/>
                    </a:cubicBezTo>
                    <a:cubicBezTo>
                      <a:pt x="22757" y="16138"/>
                      <a:pt x="22803" y="16047"/>
                      <a:pt x="22871" y="15955"/>
                    </a:cubicBezTo>
                    <a:cubicBezTo>
                      <a:pt x="22917" y="15887"/>
                      <a:pt x="22963" y="15818"/>
                      <a:pt x="23031" y="15750"/>
                    </a:cubicBezTo>
                    <a:cubicBezTo>
                      <a:pt x="23077" y="15658"/>
                      <a:pt x="23145" y="15590"/>
                      <a:pt x="23214" y="15522"/>
                    </a:cubicBezTo>
                    <a:cubicBezTo>
                      <a:pt x="23305" y="15407"/>
                      <a:pt x="23419" y="15316"/>
                      <a:pt x="23510" y="15225"/>
                    </a:cubicBezTo>
                    <a:cubicBezTo>
                      <a:pt x="23624" y="15134"/>
                      <a:pt x="23739" y="15019"/>
                      <a:pt x="23876" y="14928"/>
                    </a:cubicBezTo>
                    <a:cubicBezTo>
                      <a:pt x="24058" y="14814"/>
                      <a:pt x="24264" y="14745"/>
                      <a:pt x="24492" y="14654"/>
                    </a:cubicBezTo>
                    <a:cubicBezTo>
                      <a:pt x="24606" y="14631"/>
                      <a:pt x="24720" y="14586"/>
                      <a:pt x="24811" y="14563"/>
                    </a:cubicBezTo>
                    <a:cubicBezTo>
                      <a:pt x="25291" y="14563"/>
                      <a:pt x="25816" y="14631"/>
                      <a:pt x="26455" y="14768"/>
                    </a:cubicBezTo>
                    <a:lnTo>
                      <a:pt x="26500" y="14768"/>
                    </a:lnTo>
                    <a:lnTo>
                      <a:pt x="26546" y="14791"/>
                    </a:lnTo>
                    <a:lnTo>
                      <a:pt x="26683" y="14837"/>
                    </a:lnTo>
                    <a:cubicBezTo>
                      <a:pt x="26752" y="14860"/>
                      <a:pt x="26820" y="14882"/>
                      <a:pt x="26866" y="14905"/>
                    </a:cubicBezTo>
                    <a:lnTo>
                      <a:pt x="27071" y="14974"/>
                    </a:lnTo>
                    <a:lnTo>
                      <a:pt x="27185" y="15019"/>
                    </a:lnTo>
                    <a:lnTo>
                      <a:pt x="27368" y="15088"/>
                    </a:lnTo>
                    <a:lnTo>
                      <a:pt x="27528" y="15156"/>
                    </a:lnTo>
                    <a:lnTo>
                      <a:pt x="27756" y="15225"/>
                    </a:lnTo>
                    <a:lnTo>
                      <a:pt x="27870" y="15270"/>
                    </a:lnTo>
                    <a:lnTo>
                      <a:pt x="28007" y="15316"/>
                    </a:lnTo>
                    <a:cubicBezTo>
                      <a:pt x="28098" y="15362"/>
                      <a:pt x="28212" y="15385"/>
                      <a:pt x="28326" y="15430"/>
                    </a:cubicBezTo>
                    <a:lnTo>
                      <a:pt x="28441" y="15476"/>
                    </a:lnTo>
                    <a:lnTo>
                      <a:pt x="28623" y="15544"/>
                    </a:lnTo>
                    <a:lnTo>
                      <a:pt x="28851" y="15636"/>
                    </a:lnTo>
                    <a:lnTo>
                      <a:pt x="28966" y="15681"/>
                    </a:lnTo>
                    <a:lnTo>
                      <a:pt x="29034" y="15704"/>
                    </a:lnTo>
                    <a:lnTo>
                      <a:pt x="29125" y="15750"/>
                    </a:lnTo>
                    <a:lnTo>
                      <a:pt x="29217" y="15773"/>
                    </a:lnTo>
                    <a:cubicBezTo>
                      <a:pt x="29308" y="15795"/>
                      <a:pt x="29399" y="15841"/>
                      <a:pt x="29491" y="15864"/>
                    </a:cubicBezTo>
                    <a:cubicBezTo>
                      <a:pt x="29605" y="15910"/>
                      <a:pt x="29719" y="15955"/>
                      <a:pt x="29856" y="16001"/>
                    </a:cubicBezTo>
                    <a:lnTo>
                      <a:pt x="30016" y="16047"/>
                    </a:lnTo>
                    <a:lnTo>
                      <a:pt x="30221" y="16115"/>
                    </a:lnTo>
                    <a:cubicBezTo>
                      <a:pt x="30472" y="16183"/>
                      <a:pt x="30700" y="16252"/>
                      <a:pt x="30974" y="16320"/>
                    </a:cubicBezTo>
                    <a:cubicBezTo>
                      <a:pt x="31134" y="16343"/>
                      <a:pt x="31248" y="16366"/>
                      <a:pt x="31362" y="16389"/>
                    </a:cubicBezTo>
                    <a:lnTo>
                      <a:pt x="31499" y="16435"/>
                    </a:lnTo>
                    <a:cubicBezTo>
                      <a:pt x="31568" y="16435"/>
                      <a:pt x="31659" y="16457"/>
                      <a:pt x="31727" y="16457"/>
                    </a:cubicBezTo>
                    <a:lnTo>
                      <a:pt x="31842" y="16480"/>
                    </a:lnTo>
                    <a:lnTo>
                      <a:pt x="32001" y="16503"/>
                    </a:lnTo>
                    <a:lnTo>
                      <a:pt x="32572" y="16503"/>
                    </a:lnTo>
                    <a:lnTo>
                      <a:pt x="32686" y="16480"/>
                    </a:lnTo>
                    <a:lnTo>
                      <a:pt x="32960" y="16480"/>
                    </a:lnTo>
                    <a:lnTo>
                      <a:pt x="33165" y="16457"/>
                    </a:lnTo>
                    <a:cubicBezTo>
                      <a:pt x="33371" y="16435"/>
                      <a:pt x="33553" y="16412"/>
                      <a:pt x="33759" y="16389"/>
                    </a:cubicBezTo>
                    <a:lnTo>
                      <a:pt x="34010" y="16366"/>
                    </a:lnTo>
                    <a:lnTo>
                      <a:pt x="34056" y="16366"/>
                    </a:lnTo>
                    <a:cubicBezTo>
                      <a:pt x="34193" y="16320"/>
                      <a:pt x="34352" y="16275"/>
                      <a:pt x="34512" y="16229"/>
                    </a:cubicBezTo>
                    <a:lnTo>
                      <a:pt x="34672" y="16161"/>
                    </a:lnTo>
                    <a:cubicBezTo>
                      <a:pt x="34923" y="16092"/>
                      <a:pt x="35151" y="16024"/>
                      <a:pt x="35379" y="15932"/>
                    </a:cubicBezTo>
                    <a:cubicBezTo>
                      <a:pt x="35539" y="15887"/>
                      <a:pt x="35699" y="15818"/>
                      <a:pt x="35836" y="15773"/>
                    </a:cubicBezTo>
                    <a:cubicBezTo>
                      <a:pt x="35996" y="15704"/>
                      <a:pt x="36133" y="15613"/>
                      <a:pt x="36292" y="15544"/>
                    </a:cubicBezTo>
                    <a:cubicBezTo>
                      <a:pt x="36635" y="15362"/>
                      <a:pt x="36909" y="15179"/>
                      <a:pt x="37183" y="14997"/>
                    </a:cubicBezTo>
                    <a:cubicBezTo>
                      <a:pt x="37320" y="14860"/>
                      <a:pt x="37457" y="14768"/>
                      <a:pt x="37548" y="14654"/>
                    </a:cubicBezTo>
                    <a:cubicBezTo>
                      <a:pt x="37708" y="14517"/>
                      <a:pt x="37822" y="14380"/>
                      <a:pt x="37913" y="14243"/>
                    </a:cubicBezTo>
                    <a:cubicBezTo>
                      <a:pt x="38050" y="14084"/>
                      <a:pt x="38141" y="13901"/>
                      <a:pt x="38187" y="13741"/>
                    </a:cubicBezTo>
                    <a:cubicBezTo>
                      <a:pt x="38255" y="13559"/>
                      <a:pt x="38301" y="13376"/>
                      <a:pt x="38324" y="13216"/>
                    </a:cubicBezTo>
                    <a:cubicBezTo>
                      <a:pt x="38370" y="12897"/>
                      <a:pt x="38347" y="12554"/>
                      <a:pt x="38255" y="12280"/>
                    </a:cubicBezTo>
                    <a:cubicBezTo>
                      <a:pt x="38187" y="12006"/>
                      <a:pt x="38050" y="11755"/>
                      <a:pt x="37959" y="11550"/>
                    </a:cubicBezTo>
                    <a:lnTo>
                      <a:pt x="37890" y="11436"/>
                    </a:lnTo>
                    <a:cubicBezTo>
                      <a:pt x="37799" y="11253"/>
                      <a:pt x="37708" y="11048"/>
                      <a:pt x="37594" y="10842"/>
                    </a:cubicBezTo>
                    <a:lnTo>
                      <a:pt x="37548" y="10774"/>
                    </a:lnTo>
                    <a:cubicBezTo>
                      <a:pt x="37434" y="10568"/>
                      <a:pt x="37342" y="10386"/>
                      <a:pt x="37274" y="10203"/>
                    </a:cubicBezTo>
                    <a:cubicBezTo>
                      <a:pt x="37205" y="9929"/>
                      <a:pt x="37160" y="9678"/>
                      <a:pt x="37160" y="9382"/>
                    </a:cubicBezTo>
                    <a:cubicBezTo>
                      <a:pt x="37160" y="9245"/>
                      <a:pt x="37160" y="9108"/>
                      <a:pt x="37205" y="8971"/>
                    </a:cubicBezTo>
                    <a:cubicBezTo>
                      <a:pt x="37228" y="8857"/>
                      <a:pt x="37274" y="8742"/>
                      <a:pt x="37342" y="8628"/>
                    </a:cubicBezTo>
                    <a:cubicBezTo>
                      <a:pt x="37411" y="8491"/>
                      <a:pt x="37525" y="8354"/>
                      <a:pt x="37662" y="8217"/>
                    </a:cubicBezTo>
                    <a:cubicBezTo>
                      <a:pt x="37845" y="8012"/>
                      <a:pt x="38004" y="7875"/>
                      <a:pt x="38187" y="7738"/>
                    </a:cubicBezTo>
                    <a:cubicBezTo>
                      <a:pt x="38347" y="7624"/>
                      <a:pt x="38529" y="7510"/>
                      <a:pt x="38712" y="7396"/>
                    </a:cubicBezTo>
                    <a:lnTo>
                      <a:pt x="38849" y="7304"/>
                    </a:lnTo>
                    <a:cubicBezTo>
                      <a:pt x="39123" y="7122"/>
                      <a:pt x="39374" y="7008"/>
                      <a:pt x="39625" y="6894"/>
                    </a:cubicBezTo>
                    <a:cubicBezTo>
                      <a:pt x="39922" y="6779"/>
                      <a:pt x="40241" y="6665"/>
                      <a:pt x="40561" y="6551"/>
                    </a:cubicBezTo>
                    <a:lnTo>
                      <a:pt x="40675" y="6506"/>
                    </a:lnTo>
                    <a:lnTo>
                      <a:pt x="40880" y="6437"/>
                    </a:lnTo>
                    <a:cubicBezTo>
                      <a:pt x="41086" y="6369"/>
                      <a:pt x="41291" y="6300"/>
                      <a:pt x="41497" y="6209"/>
                    </a:cubicBezTo>
                    <a:cubicBezTo>
                      <a:pt x="41816" y="6095"/>
                      <a:pt x="42113" y="5981"/>
                      <a:pt x="42387" y="5844"/>
                    </a:cubicBezTo>
                    <a:cubicBezTo>
                      <a:pt x="42524" y="5775"/>
                      <a:pt x="42661" y="5707"/>
                      <a:pt x="42775" y="5615"/>
                    </a:cubicBezTo>
                    <a:cubicBezTo>
                      <a:pt x="42957" y="5524"/>
                      <a:pt x="43117" y="5433"/>
                      <a:pt x="43231" y="5341"/>
                    </a:cubicBezTo>
                    <a:cubicBezTo>
                      <a:pt x="43368" y="5227"/>
                      <a:pt x="43482" y="5136"/>
                      <a:pt x="43597" y="5045"/>
                    </a:cubicBezTo>
                    <a:cubicBezTo>
                      <a:pt x="43756" y="4885"/>
                      <a:pt x="43848" y="4748"/>
                      <a:pt x="43916" y="4588"/>
                    </a:cubicBezTo>
                    <a:cubicBezTo>
                      <a:pt x="44053" y="4269"/>
                      <a:pt x="44099" y="3903"/>
                      <a:pt x="44053" y="3538"/>
                    </a:cubicBezTo>
                    <a:cubicBezTo>
                      <a:pt x="44030" y="3424"/>
                      <a:pt x="44007" y="3333"/>
                      <a:pt x="43985" y="3219"/>
                    </a:cubicBezTo>
                    <a:lnTo>
                      <a:pt x="43962" y="3127"/>
                    </a:lnTo>
                    <a:cubicBezTo>
                      <a:pt x="43939" y="2922"/>
                      <a:pt x="43893" y="2785"/>
                      <a:pt x="43848" y="2625"/>
                    </a:cubicBezTo>
                    <a:cubicBezTo>
                      <a:pt x="43734" y="2306"/>
                      <a:pt x="43528" y="1986"/>
                      <a:pt x="43300" y="1735"/>
                    </a:cubicBezTo>
                    <a:cubicBezTo>
                      <a:pt x="43072" y="1507"/>
                      <a:pt x="42821" y="1324"/>
                      <a:pt x="42569" y="1164"/>
                    </a:cubicBezTo>
                    <a:cubicBezTo>
                      <a:pt x="42387" y="1028"/>
                      <a:pt x="42227" y="936"/>
                      <a:pt x="42067" y="845"/>
                    </a:cubicBezTo>
                    <a:cubicBezTo>
                      <a:pt x="41930" y="754"/>
                      <a:pt x="41771" y="685"/>
                      <a:pt x="41634" y="617"/>
                    </a:cubicBezTo>
                    <a:cubicBezTo>
                      <a:pt x="41497" y="571"/>
                      <a:pt x="41360" y="525"/>
                      <a:pt x="41200" y="457"/>
                    </a:cubicBezTo>
                    <a:lnTo>
                      <a:pt x="41109" y="434"/>
                    </a:lnTo>
                    <a:lnTo>
                      <a:pt x="41063" y="434"/>
                    </a:lnTo>
                    <a:cubicBezTo>
                      <a:pt x="40972" y="388"/>
                      <a:pt x="40858" y="366"/>
                      <a:pt x="40766" y="343"/>
                    </a:cubicBezTo>
                    <a:lnTo>
                      <a:pt x="40492" y="251"/>
                    </a:lnTo>
                    <a:cubicBezTo>
                      <a:pt x="40218" y="183"/>
                      <a:pt x="39922" y="114"/>
                      <a:pt x="39602" y="69"/>
                    </a:cubicBezTo>
                    <a:cubicBezTo>
                      <a:pt x="39488" y="69"/>
                      <a:pt x="39351" y="46"/>
                      <a:pt x="39237" y="23"/>
                    </a:cubicBezTo>
                    <a:lnTo>
                      <a:pt x="39168" y="23"/>
                    </a:lnTo>
                    <a:cubicBezTo>
                      <a:pt x="39100" y="23"/>
                      <a:pt x="39054" y="0"/>
                      <a:pt x="39009" y="0"/>
                    </a:cubicBezTo>
                    <a:close/>
                  </a:path>
                </a:pathLst>
              </a:custGeom>
              <a:solidFill>
                <a:srgbClr val="C6C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956405" y="4032259"/>
                <a:ext cx="926724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7205759" y="4033502"/>
                <a:ext cx="928589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324012" y="3623214"/>
                <a:ext cx="1722000" cy="38563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6743032" y="36651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5968758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5968136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5362881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5363502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5418427" y="3903326"/>
                <a:ext cx="124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5419644" y="3903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670131" y="39212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5668914" y="392121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7013278" y="393108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701327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305523" y="3931085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251" y="320"/>
                      <a:pt x="320" y="251"/>
                      <a:pt x="320" y="160"/>
                    </a:cubicBez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301820" y="3734280"/>
                <a:ext cx="1683726" cy="287518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6921349" y="39323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5311064" y="3894054"/>
                <a:ext cx="1605366" cy="184615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6353125" y="391073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5867558" y="4027339"/>
                <a:ext cx="101927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6591881" y="404399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5333283" y="4132216"/>
                <a:ext cx="211023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736" extrusionOk="0">
                    <a:moveTo>
                      <a:pt x="183" y="0"/>
                    </a:moveTo>
                    <a:cubicBezTo>
                      <a:pt x="160" y="0"/>
                      <a:pt x="114" y="0"/>
                      <a:pt x="91" y="23"/>
                    </a:cubicBezTo>
                    <a:cubicBezTo>
                      <a:pt x="46" y="46"/>
                      <a:pt x="23" y="69"/>
                      <a:pt x="23" y="114"/>
                    </a:cubicBezTo>
                    <a:cubicBezTo>
                      <a:pt x="0" y="160"/>
                      <a:pt x="23" y="206"/>
                      <a:pt x="46" y="251"/>
                    </a:cubicBezTo>
                    <a:cubicBezTo>
                      <a:pt x="69" y="274"/>
                      <a:pt x="91" y="297"/>
                      <a:pt x="137" y="320"/>
                    </a:cubicBezTo>
                    <a:cubicBezTo>
                      <a:pt x="1575" y="868"/>
                      <a:pt x="3059" y="1233"/>
                      <a:pt x="4588" y="1484"/>
                    </a:cubicBezTo>
                    <a:cubicBezTo>
                      <a:pt x="5318" y="1598"/>
                      <a:pt x="6026" y="1689"/>
                      <a:pt x="6756" y="1735"/>
                    </a:cubicBezTo>
                    <a:cubicBezTo>
                      <a:pt x="6756" y="1735"/>
                      <a:pt x="6734" y="1712"/>
                      <a:pt x="6734" y="1712"/>
                    </a:cubicBezTo>
                    <a:cubicBezTo>
                      <a:pt x="6734" y="1667"/>
                      <a:pt x="6756" y="1621"/>
                      <a:pt x="6802" y="1598"/>
                    </a:cubicBezTo>
                    <a:cubicBezTo>
                      <a:pt x="7144" y="1552"/>
                      <a:pt x="7464" y="1530"/>
                      <a:pt x="7806" y="1484"/>
                    </a:cubicBezTo>
                    <a:cubicBezTo>
                      <a:pt x="7053" y="1438"/>
                      <a:pt x="6300" y="1393"/>
                      <a:pt x="5570" y="1301"/>
                    </a:cubicBezTo>
                    <a:lnTo>
                      <a:pt x="5615" y="1301"/>
                    </a:lnTo>
                    <a:cubicBezTo>
                      <a:pt x="3766" y="1073"/>
                      <a:pt x="1940" y="662"/>
                      <a:pt x="228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5326498" y="3282041"/>
                <a:ext cx="455942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5778737" y="3085209"/>
                <a:ext cx="1262950" cy="209401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7747" extrusionOk="0">
                    <a:moveTo>
                      <a:pt x="31727" y="1"/>
                    </a:moveTo>
                    <a:cubicBezTo>
                      <a:pt x="30837" y="1"/>
                      <a:pt x="29924" y="47"/>
                      <a:pt x="29034" y="115"/>
                    </a:cubicBezTo>
                    <a:cubicBezTo>
                      <a:pt x="27687" y="252"/>
                      <a:pt x="26340" y="480"/>
                      <a:pt x="25017" y="800"/>
                    </a:cubicBezTo>
                    <a:cubicBezTo>
                      <a:pt x="22278" y="1439"/>
                      <a:pt x="19653" y="2420"/>
                      <a:pt x="17073" y="3516"/>
                    </a:cubicBezTo>
                    <a:cubicBezTo>
                      <a:pt x="16411" y="3790"/>
                      <a:pt x="15772" y="4087"/>
                      <a:pt x="15110" y="4360"/>
                    </a:cubicBezTo>
                    <a:cubicBezTo>
                      <a:pt x="14471" y="4657"/>
                      <a:pt x="13809" y="4954"/>
                      <a:pt x="13170" y="5251"/>
                    </a:cubicBezTo>
                    <a:cubicBezTo>
                      <a:pt x="11869" y="5798"/>
                      <a:pt x="10523" y="6255"/>
                      <a:pt x="9176" y="6620"/>
                    </a:cubicBezTo>
                    <a:lnTo>
                      <a:pt x="9199" y="6620"/>
                    </a:lnTo>
                    <a:cubicBezTo>
                      <a:pt x="8172" y="6871"/>
                      <a:pt x="7122" y="7077"/>
                      <a:pt x="6072" y="7236"/>
                    </a:cubicBezTo>
                    <a:cubicBezTo>
                      <a:pt x="5115" y="7356"/>
                      <a:pt x="4159" y="7423"/>
                      <a:pt x="3202" y="7423"/>
                    </a:cubicBezTo>
                    <a:cubicBezTo>
                      <a:pt x="3063" y="7423"/>
                      <a:pt x="2924" y="7422"/>
                      <a:pt x="2785" y="7419"/>
                    </a:cubicBezTo>
                    <a:lnTo>
                      <a:pt x="2830" y="7419"/>
                    </a:lnTo>
                    <a:cubicBezTo>
                      <a:pt x="1940" y="7419"/>
                      <a:pt x="1073" y="7351"/>
                      <a:pt x="205" y="7259"/>
                    </a:cubicBezTo>
                    <a:cubicBezTo>
                      <a:pt x="193" y="7256"/>
                      <a:pt x="181" y="7255"/>
                      <a:pt x="170" y="7255"/>
                    </a:cubicBezTo>
                    <a:cubicBezTo>
                      <a:pt x="92" y="7255"/>
                      <a:pt x="23" y="7317"/>
                      <a:pt x="23" y="7396"/>
                    </a:cubicBezTo>
                    <a:cubicBezTo>
                      <a:pt x="0" y="7488"/>
                      <a:pt x="69" y="7556"/>
                      <a:pt x="160" y="7579"/>
                    </a:cubicBezTo>
                    <a:cubicBezTo>
                      <a:pt x="1134" y="7691"/>
                      <a:pt x="2109" y="7747"/>
                      <a:pt x="3084" y="7747"/>
                    </a:cubicBezTo>
                    <a:cubicBezTo>
                      <a:pt x="3501" y="7747"/>
                      <a:pt x="3919" y="7736"/>
                      <a:pt x="4337" y="7716"/>
                    </a:cubicBezTo>
                    <a:cubicBezTo>
                      <a:pt x="5752" y="7647"/>
                      <a:pt x="7144" y="7419"/>
                      <a:pt x="8491" y="7122"/>
                    </a:cubicBezTo>
                    <a:cubicBezTo>
                      <a:pt x="9861" y="6803"/>
                      <a:pt x="11184" y="6369"/>
                      <a:pt x="12485" y="5867"/>
                    </a:cubicBezTo>
                    <a:cubicBezTo>
                      <a:pt x="13147" y="5616"/>
                      <a:pt x="13809" y="5319"/>
                      <a:pt x="14448" y="5022"/>
                    </a:cubicBezTo>
                    <a:cubicBezTo>
                      <a:pt x="15110" y="4726"/>
                      <a:pt x="15750" y="4429"/>
                      <a:pt x="16411" y="4155"/>
                    </a:cubicBezTo>
                    <a:cubicBezTo>
                      <a:pt x="18922" y="3059"/>
                      <a:pt x="21501" y="2055"/>
                      <a:pt x="24172" y="1348"/>
                    </a:cubicBezTo>
                    <a:lnTo>
                      <a:pt x="24149" y="1348"/>
                    </a:lnTo>
                    <a:cubicBezTo>
                      <a:pt x="25427" y="1005"/>
                      <a:pt x="26728" y="731"/>
                      <a:pt x="28052" y="571"/>
                    </a:cubicBezTo>
                    <a:cubicBezTo>
                      <a:pt x="29339" y="391"/>
                      <a:pt x="30648" y="322"/>
                      <a:pt x="31935" y="320"/>
                    </a:cubicBezTo>
                    <a:lnTo>
                      <a:pt x="31935" y="320"/>
                    </a:lnTo>
                    <a:cubicBezTo>
                      <a:pt x="34171" y="343"/>
                      <a:pt x="36407" y="640"/>
                      <a:pt x="38552" y="1233"/>
                    </a:cubicBezTo>
                    <a:lnTo>
                      <a:pt x="38506" y="1233"/>
                    </a:lnTo>
                    <a:cubicBezTo>
                      <a:pt x="39511" y="1507"/>
                      <a:pt x="40492" y="1850"/>
                      <a:pt x="41428" y="2283"/>
                    </a:cubicBezTo>
                    <a:cubicBezTo>
                      <a:pt x="41839" y="2466"/>
                      <a:pt x="42227" y="2649"/>
                      <a:pt x="42638" y="2854"/>
                    </a:cubicBezTo>
                    <a:cubicBezTo>
                      <a:pt x="43049" y="3059"/>
                      <a:pt x="43459" y="3288"/>
                      <a:pt x="43870" y="3516"/>
                    </a:cubicBezTo>
                    <a:cubicBezTo>
                      <a:pt x="44546" y="3944"/>
                      <a:pt x="45200" y="4417"/>
                      <a:pt x="45766" y="4978"/>
                    </a:cubicBezTo>
                    <a:lnTo>
                      <a:pt x="45766" y="4978"/>
                    </a:lnTo>
                    <a:cubicBezTo>
                      <a:pt x="45994" y="5228"/>
                      <a:pt x="46222" y="5479"/>
                      <a:pt x="46404" y="5753"/>
                    </a:cubicBezTo>
                    <a:cubicBezTo>
                      <a:pt x="46431" y="5806"/>
                      <a:pt x="46481" y="5828"/>
                      <a:pt x="46532" y="5828"/>
                    </a:cubicBezTo>
                    <a:cubicBezTo>
                      <a:pt x="46568" y="5828"/>
                      <a:pt x="46604" y="5817"/>
                      <a:pt x="46632" y="5798"/>
                    </a:cubicBezTo>
                    <a:cubicBezTo>
                      <a:pt x="46723" y="5730"/>
                      <a:pt x="46723" y="5639"/>
                      <a:pt x="46678" y="5570"/>
                    </a:cubicBezTo>
                    <a:cubicBezTo>
                      <a:pt x="46016" y="4589"/>
                      <a:pt x="45057" y="3881"/>
                      <a:pt x="44053" y="3265"/>
                    </a:cubicBezTo>
                    <a:cubicBezTo>
                      <a:pt x="43551" y="2968"/>
                      <a:pt x="43026" y="2694"/>
                      <a:pt x="42501" y="2443"/>
                    </a:cubicBezTo>
                    <a:cubicBezTo>
                      <a:pt x="41953" y="2169"/>
                      <a:pt x="41405" y="1895"/>
                      <a:pt x="40835" y="1667"/>
                    </a:cubicBezTo>
                    <a:cubicBezTo>
                      <a:pt x="39602" y="1165"/>
                      <a:pt x="38324" y="800"/>
                      <a:pt x="37046" y="526"/>
                    </a:cubicBezTo>
                    <a:cubicBezTo>
                      <a:pt x="35722" y="252"/>
                      <a:pt x="34375" y="92"/>
                      <a:pt x="33028" y="24"/>
                    </a:cubicBezTo>
                    <a:cubicBezTo>
                      <a:pt x="32595" y="1"/>
                      <a:pt x="32161" y="1"/>
                      <a:pt x="3172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5301820" y="3879242"/>
                <a:ext cx="67872" cy="57439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125" extrusionOk="0">
                    <a:moveTo>
                      <a:pt x="662" y="1393"/>
                    </a:moveTo>
                    <a:cubicBezTo>
                      <a:pt x="662" y="1393"/>
                      <a:pt x="644" y="1393"/>
                      <a:pt x="640" y="1410"/>
                    </a:cubicBezTo>
                    <a:lnTo>
                      <a:pt x="640" y="1410"/>
                    </a:lnTo>
                    <a:cubicBezTo>
                      <a:pt x="647" y="1404"/>
                      <a:pt x="655" y="1399"/>
                      <a:pt x="662" y="1393"/>
                    </a:cubicBezTo>
                    <a:close/>
                    <a:moveTo>
                      <a:pt x="2328" y="1"/>
                    </a:moveTo>
                    <a:cubicBezTo>
                      <a:pt x="2283" y="1"/>
                      <a:pt x="2260" y="24"/>
                      <a:pt x="2214" y="69"/>
                    </a:cubicBezTo>
                    <a:cubicBezTo>
                      <a:pt x="1712" y="526"/>
                      <a:pt x="1187" y="982"/>
                      <a:pt x="639" y="1416"/>
                    </a:cubicBezTo>
                    <a:cubicBezTo>
                      <a:pt x="639" y="1414"/>
                      <a:pt x="639" y="1412"/>
                      <a:pt x="640" y="1410"/>
                    </a:cubicBezTo>
                    <a:lnTo>
                      <a:pt x="640" y="1410"/>
                    </a:lnTo>
                    <a:cubicBezTo>
                      <a:pt x="463" y="1543"/>
                      <a:pt x="266" y="1696"/>
                      <a:pt x="69" y="1827"/>
                    </a:cubicBezTo>
                    <a:cubicBezTo>
                      <a:pt x="46" y="1850"/>
                      <a:pt x="0" y="1873"/>
                      <a:pt x="0" y="1918"/>
                    </a:cubicBezTo>
                    <a:cubicBezTo>
                      <a:pt x="0" y="1964"/>
                      <a:pt x="0" y="2010"/>
                      <a:pt x="23" y="2055"/>
                    </a:cubicBezTo>
                    <a:cubicBezTo>
                      <a:pt x="52" y="2099"/>
                      <a:pt x="101" y="2125"/>
                      <a:pt x="150" y="2125"/>
                    </a:cubicBezTo>
                    <a:cubicBezTo>
                      <a:pt x="177" y="2125"/>
                      <a:pt x="204" y="2117"/>
                      <a:pt x="228" y="2101"/>
                    </a:cubicBezTo>
                    <a:cubicBezTo>
                      <a:pt x="1027" y="1553"/>
                      <a:pt x="1735" y="937"/>
                      <a:pt x="2442" y="298"/>
                    </a:cubicBezTo>
                    <a:cubicBezTo>
                      <a:pt x="2511" y="229"/>
                      <a:pt x="2511" y="115"/>
                      <a:pt x="2442" y="47"/>
                    </a:cubicBezTo>
                    <a:cubicBezTo>
                      <a:pt x="2420" y="24"/>
                      <a:pt x="2374" y="1"/>
                      <a:pt x="232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5311686" y="3964386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2511" y="1"/>
                    </a:moveTo>
                    <a:cubicBezTo>
                      <a:pt x="2443" y="1"/>
                      <a:pt x="2397" y="24"/>
                      <a:pt x="2351" y="69"/>
                    </a:cubicBezTo>
                    <a:cubicBezTo>
                      <a:pt x="2283" y="229"/>
                      <a:pt x="2169" y="366"/>
                      <a:pt x="2077" y="503"/>
                    </a:cubicBezTo>
                    <a:cubicBezTo>
                      <a:pt x="1484" y="1279"/>
                      <a:pt x="731" y="1873"/>
                      <a:pt x="69" y="2580"/>
                    </a:cubicBezTo>
                    <a:cubicBezTo>
                      <a:pt x="0" y="2649"/>
                      <a:pt x="0" y="2740"/>
                      <a:pt x="69" y="2808"/>
                    </a:cubicBezTo>
                    <a:cubicBezTo>
                      <a:pt x="103" y="2843"/>
                      <a:pt x="143" y="2860"/>
                      <a:pt x="183" y="2860"/>
                    </a:cubicBezTo>
                    <a:cubicBezTo>
                      <a:pt x="223" y="2860"/>
                      <a:pt x="263" y="2843"/>
                      <a:pt x="297" y="2808"/>
                    </a:cubicBezTo>
                    <a:cubicBezTo>
                      <a:pt x="685" y="2398"/>
                      <a:pt x="1119" y="2009"/>
                      <a:pt x="1530" y="1599"/>
                    </a:cubicBezTo>
                    <a:cubicBezTo>
                      <a:pt x="1963" y="1188"/>
                      <a:pt x="2351" y="731"/>
                      <a:pt x="2648" y="229"/>
                    </a:cubicBezTo>
                    <a:cubicBezTo>
                      <a:pt x="2694" y="161"/>
                      <a:pt x="2648" y="46"/>
                      <a:pt x="2580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5334499" y="4056937"/>
                <a:ext cx="75306" cy="8163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3020" extrusionOk="0">
                    <a:moveTo>
                      <a:pt x="2603" y="1"/>
                    </a:moveTo>
                    <a:cubicBezTo>
                      <a:pt x="2557" y="1"/>
                      <a:pt x="2489" y="46"/>
                      <a:pt x="2466" y="92"/>
                    </a:cubicBezTo>
                    <a:cubicBezTo>
                      <a:pt x="2375" y="297"/>
                      <a:pt x="2238" y="503"/>
                      <a:pt x="2101" y="708"/>
                    </a:cubicBezTo>
                    <a:cubicBezTo>
                      <a:pt x="1507" y="1484"/>
                      <a:pt x="731" y="2078"/>
                      <a:pt x="46" y="2740"/>
                    </a:cubicBezTo>
                    <a:cubicBezTo>
                      <a:pt x="1" y="2808"/>
                      <a:pt x="1" y="2922"/>
                      <a:pt x="46" y="2968"/>
                    </a:cubicBezTo>
                    <a:cubicBezTo>
                      <a:pt x="81" y="3002"/>
                      <a:pt x="126" y="3019"/>
                      <a:pt x="172" y="3019"/>
                    </a:cubicBezTo>
                    <a:cubicBezTo>
                      <a:pt x="218" y="3019"/>
                      <a:pt x="263" y="3002"/>
                      <a:pt x="298" y="2968"/>
                    </a:cubicBezTo>
                    <a:cubicBezTo>
                      <a:pt x="731" y="2534"/>
                      <a:pt x="1211" y="2146"/>
                      <a:pt x="1644" y="1713"/>
                    </a:cubicBezTo>
                    <a:cubicBezTo>
                      <a:pt x="2078" y="1279"/>
                      <a:pt x="2489" y="800"/>
                      <a:pt x="2763" y="252"/>
                    </a:cubicBezTo>
                    <a:cubicBezTo>
                      <a:pt x="2786" y="183"/>
                      <a:pt x="2763" y="69"/>
                      <a:pt x="2694" y="23"/>
                    </a:cubicBezTo>
                    <a:cubicBezTo>
                      <a:pt x="2671" y="23"/>
                      <a:pt x="2649" y="1"/>
                      <a:pt x="260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7038578" y="3232684"/>
                <a:ext cx="9271" cy="77616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7036713" y="3625673"/>
                <a:ext cx="1722000" cy="38317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7339666" y="36676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8113318" y="383729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8719196" y="387307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8719196" y="387307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8719196" y="387370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8663054" y="3905164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8663054" y="390578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8412567" y="39230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8412567" y="392305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7068798" y="393292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8767931" y="3932923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7098423" y="3736118"/>
                <a:ext cx="1681888" cy="284437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7161349" y="39341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7102748" y="402855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7167512" y="3895919"/>
                <a:ext cx="1604149" cy="184804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7728952" y="391257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7200840" y="4029799"/>
                <a:ext cx="105811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8515606" y="4134054"/>
                <a:ext cx="233242" cy="48167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7489574" y="4046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7751170" y="404831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8299663" y="3284501"/>
                <a:ext cx="455969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7041038" y="3087074"/>
                <a:ext cx="1262355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46702" h="7761" extrusionOk="0">
                    <a:moveTo>
                      <a:pt x="14997" y="0"/>
                    </a:moveTo>
                    <a:cubicBezTo>
                      <a:pt x="14563" y="0"/>
                      <a:pt x="14107" y="0"/>
                      <a:pt x="13673" y="23"/>
                    </a:cubicBezTo>
                    <a:cubicBezTo>
                      <a:pt x="12326" y="92"/>
                      <a:pt x="11002" y="251"/>
                      <a:pt x="9679" y="548"/>
                    </a:cubicBezTo>
                    <a:cubicBezTo>
                      <a:pt x="8378" y="799"/>
                      <a:pt x="7099" y="1187"/>
                      <a:pt x="5890" y="1689"/>
                    </a:cubicBezTo>
                    <a:cubicBezTo>
                      <a:pt x="5319" y="1918"/>
                      <a:pt x="4748" y="2169"/>
                      <a:pt x="4200" y="2443"/>
                    </a:cubicBezTo>
                    <a:cubicBezTo>
                      <a:pt x="3675" y="2694"/>
                      <a:pt x="3151" y="2968"/>
                      <a:pt x="2648" y="3287"/>
                    </a:cubicBezTo>
                    <a:cubicBezTo>
                      <a:pt x="1667" y="3881"/>
                      <a:pt x="708" y="4611"/>
                      <a:pt x="46" y="5570"/>
                    </a:cubicBezTo>
                    <a:cubicBezTo>
                      <a:pt x="1" y="5638"/>
                      <a:pt x="1" y="5752"/>
                      <a:pt x="69" y="5798"/>
                    </a:cubicBezTo>
                    <a:cubicBezTo>
                      <a:pt x="98" y="5827"/>
                      <a:pt x="134" y="5839"/>
                      <a:pt x="171" y="5839"/>
                    </a:cubicBezTo>
                    <a:cubicBezTo>
                      <a:pt x="221" y="5839"/>
                      <a:pt x="271" y="5815"/>
                      <a:pt x="297" y="5775"/>
                    </a:cubicBezTo>
                    <a:cubicBezTo>
                      <a:pt x="503" y="5479"/>
                      <a:pt x="708" y="5228"/>
                      <a:pt x="959" y="4977"/>
                    </a:cubicBezTo>
                    <a:lnTo>
                      <a:pt x="959" y="4977"/>
                    </a:lnTo>
                    <a:cubicBezTo>
                      <a:pt x="936" y="4999"/>
                      <a:pt x="936" y="4999"/>
                      <a:pt x="914" y="4999"/>
                    </a:cubicBezTo>
                    <a:cubicBezTo>
                      <a:pt x="1484" y="4428"/>
                      <a:pt x="2169" y="3949"/>
                      <a:pt x="2854" y="3538"/>
                    </a:cubicBezTo>
                    <a:cubicBezTo>
                      <a:pt x="3265" y="3287"/>
                      <a:pt x="3675" y="3082"/>
                      <a:pt x="4086" y="2853"/>
                    </a:cubicBezTo>
                    <a:cubicBezTo>
                      <a:pt x="4474" y="2671"/>
                      <a:pt x="4885" y="2465"/>
                      <a:pt x="5273" y="2283"/>
                    </a:cubicBezTo>
                    <a:cubicBezTo>
                      <a:pt x="6232" y="1872"/>
                      <a:pt x="7213" y="1507"/>
                      <a:pt x="8195" y="1233"/>
                    </a:cubicBezTo>
                    <a:lnTo>
                      <a:pt x="8172" y="1233"/>
                    </a:lnTo>
                    <a:cubicBezTo>
                      <a:pt x="10317" y="640"/>
                      <a:pt x="12530" y="343"/>
                      <a:pt x="14766" y="320"/>
                    </a:cubicBezTo>
                    <a:lnTo>
                      <a:pt x="14766" y="320"/>
                    </a:lnTo>
                    <a:cubicBezTo>
                      <a:pt x="16076" y="321"/>
                      <a:pt x="17385" y="390"/>
                      <a:pt x="18672" y="571"/>
                    </a:cubicBezTo>
                    <a:cubicBezTo>
                      <a:pt x="19973" y="754"/>
                      <a:pt x="21274" y="1027"/>
                      <a:pt x="22575" y="1347"/>
                    </a:cubicBezTo>
                    <a:lnTo>
                      <a:pt x="22552" y="1347"/>
                    </a:lnTo>
                    <a:cubicBezTo>
                      <a:pt x="25223" y="2055"/>
                      <a:pt x="27779" y="3059"/>
                      <a:pt x="30313" y="4155"/>
                    </a:cubicBezTo>
                    <a:cubicBezTo>
                      <a:pt x="30952" y="4451"/>
                      <a:pt x="31614" y="4725"/>
                      <a:pt x="32253" y="5022"/>
                    </a:cubicBezTo>
                    <a:cubicBezTo>
                      <a:pt x="32915" y="5319"/>
                      <a:pt x="33554" y="5615"/>
                      <a:pt x="34216" y="5866"/>
                    </a:cubicBezTo>
                    <a:cubicBezTo>
                      <a:pt x="35517" y="6391"/>
                      <a:pt x="36863" y="6802"/>
                      <a:pt x="38210" y="7122"/>
                    </a:cubicBezTo>
                    <a:cubicBezTo>
                      <a:pt x="39580" y="7441"/>
                      <a:pt x="40972" y="7647"/>
                      <a:pt x="42364" y="7715"/>
                    </a:cubicBezTo>
                    <a:cubicBezTo>
                      <a:pt x="42829" y="7746"/>
                      <a:pt x="43295" y="7761"/>
                      <a:pt x="43763" y="7761"/>
                    </a:cubicBezTo>
                    <a:cubicBezTo>
                      <a:pt x="44698" y="7761"/>
                      <a:pt x="45636" y="7700"/>
                      <a:pt x="46564" y="7578"/>
                    </a:cubicBezTo>
                    <a:cubicBezTo>
                      <a:pt x="46656" y="7578"/>
                      <a:pt x="46701" y="7487"/>
                      <a:pt x="46701" y="7396"/>
                    </a:cubicBezTo>
                    <a:cubicBezTo>
                      <a:pt x="46678" y="7304"/>
                      <a:pt x="46610" y="7259"/>
                      <a:pt x="46519" y="7259"/>
                    </a:cubicBezTo>
                    <a:cubicBezTo>
                      <a:pt x="45651" y="7373"/>
                      <a:pt x="44761" y="7419"/>
                      <a:pt x="43894" y="7441"/>
                    </a:cubicBezTo>
                    <a:lnTo>
                      <a:pt x="43894" y="7441"/>
                    </a:lnTo>
                    <a:cubicBezTo>
                      <a:pt x="42806" y="7440"/>
                      <a:pt x="41741" y="7372"/>
                      <a:pt x="40652" y="7236"/>
                    </a:cubicBezTo>
                    <a:cubicBezTo>
                      <a:pt x="39603" y="7099"/>
                      <a:pt x="38553" y="6894"/>
                      <a:pt x="37525" y="6620"/>
                    </a:cubicBezTo>
                    <a:lnTo>
                      <a:pt x="37548" y="6620"/>
                    </a:lnTo>
                    <a:cubicBezTo>
                      <a:pt x="36179" y="6254"/>
                      <a:pt x="34855" y="5798"/>
                      <a:pt x="33554" y="5250"/>
                    </a:cubicBezTo>
                    <a:cubicBezTo>
                      <a:pt x="32892" y="4976"/>
                      <a:pt x="32253" y="4657"/>
                      <a:pt x="31591" y="4383"/>
                    </a:cubicBezTo>
                    <a:cubicBezTo>
                      <a:pt x="30952" y="4086"/>
                      <a:pt x="30313" y="3789"/>
                      <a:pt x="29651" y="3515"/>
                    </a:cubicBezTo>
                    <a:cubicBezTo>
                      <a:pt x="27071" y="2420"/>
                      <a:pt x="24424" y="1438"/>
                      <a:pt x="21707" y="799"/>
                    </a:cubicBezTo>
                    <a:cubicBezTo>
                      <a:pt x="20384" y="502"/>
                      <a:pt x="19037" y="251"/>
                      <a:pt x="17667" y="137"/>
                    </a:cubicBezTo>
                    <a:cubicBezTo>
                      <a:pt x="16777" y="46"/>
                      <a:pt x="15887" y="0"/>
                      <a:pt x="14997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8712411" y="3881729"/>
                <a:ext cx="68494" cy="5727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8698220" y="3966251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8672299" y="4059397"/>
                <a:ext cx="75927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7034875" y="3235144"/>
                <a:ext cx="8650" cy="7737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6871993" y="4001418"/>
                <a:ext cx="340605" cy="16412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7105207" y="402239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7169377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7169998" y="4072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7140373" y="40433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>
                <a:off x="7140373" y="404336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>
                <a:off x="7169377" y="4072371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6881859" y="414948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>
                <a:off x="6886183" y="4078534"/>
                <a:ext cx="316521" cy="94308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6972571" y="4101374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6793011" y="4268555"/>
                <a:ext cx="501001" cy="189210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>
                <a:off x="6884940" y="4155029"/>
                <a:ext cx="317170" cy="184561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>
                <a:off x="5346230" y="4258689"/>
                <a:ext cx="1456079" cy="68521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>
                <a:off x="5343770" y="4131594"/>
                <a:ext cx="1551090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>
                <a:off x="5322795" y="4198845"/>
                <a:ext cx="32706" cy="12836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4749" extrusionOk="0">
                    <a:moveTo>
                      <a:pt x="434" y="1461"/>
                    </a:moveTo>
                    <a:cubicBezTo>
                      <a:pt x="433" y="1465"/>
                      <a:pt x="432" y="1469"/>
                      <a:pt x="431" y="1474"/>
                    </a:cubicBezTo>
                    <a:lnTo>
                      <a:pt x="431" y="1474"/>
                    </a:lnTo>
                    <a:cubicBezTo>
                      <a:pt x="433" y="1470"/>
                      <a:pt x="434" y="1466"/>
                      <a:pt x="434" y="1461"/>
                    </a:cubicBezTo>
                    <a:close/>
                    <a:moveTo>
                      <a:pt x="845" y="0"/>
                    </a:moveTo>
                    <a:cubicBezTo>
                      <a:pt x="822" y="0"/>
                      <a:pt x="776" y="23"/>
                      <a:pt x="753" y="46"/>
                    </a:cubicBezTo>
                    <a:cubicBezTo>
                      <a:pt x="457" y="343"/>
                      <a:pt x="297" y="708"/>
                      <a:pt x="183" y="1096"/>
                    </a:cubicBezTo>
                    <a:cubicBezTo>
                      <a:pt x="46" y="1553"/>
                      <a:pt x="0" y="2032"/>
                      <a:pt x="23" y="2511"/>
                    </a:cubicBezTo>
                    <a:cubicBezTo>
                      <a:pt x="46" y="2968"/>
                      <a:pt x="137" y="3424"/>
                      <a:pt x="297" y="3881"/>
                    </a:cubicBezTo>
                    <a:cubicBezTo>
                      <a:pt x="388" y="4063"/>
                      <a:pt x="479" y="4246"/>
                      <a:pt x="594" y="4406"/>
                    </a:cubicBezTo>
                    <a:cubicBezTo>
                      <a:pt x="662" y="4497"/>
                      <a:pt x="731" y="4565"/>
                      <a:pt x="799" y="4634"/>
                    </a:cubicBezTo>
                    <a:cubicBezTo>
                      <a:pt x="822" y="4657"/>
                      <a:pt x="868" y="4680"/>
                      <a:pt x="890" y="4725"/>
                    </a:cubicBezTo>
                    <a:cubicBezTo>
                      <a:pt x="913" y="4725"/>
                      <a:pt x="936" y="4748"/>
                      <a:pt x="959" y="4748"/>
                    </a:cubicBezTo>
                    <a:lnTo>
                      <a:pt x="1073" y="4748"/>
                    </a:lnTo>
                    <a:cubicBezTo>
                      <a:pt x="1096" y="4748"/>
                      <a:pt x="1141" y="4702"/>
                      <a:pt x="1164" y="4680"/>
                    </a:cubicBezTo>
                    <a:cubicBezTo>
                      <a:pt x="1187" y="4634"/>
                      <a:pt x="1210" y="4588"/>
                      <a:pt x="1187" y="4543"/>
                    </a:cubicBezTo>
                    <a:cubicBezTo>
                      <a:pt x="1187" y="4520"/>
                      <a:pt x="1164" y="4474"/>
                      <a:pt x="1119" y="4451"/>
                    </a:cubicBezTo>
                    <a:cubicBezTo>
                      <a:pt x="1096" y="4429"/>
                      <a:pt x="1073" y="4429"/>
                      <a:pt x="1050" y="4429"/>
                    </a:cubicBezTo>
                    <a:cubicBezTo>
                      <a:pt x="959" y="4337"/>
                      <a:pt x="890" y="4246"/>
                      <a:pt x="822" y="4155"/>
                    </a:cubicBezTo>
                    <a:cubicBezTo>
                      <a:pt x="708" y="3995"/>
                      <a:pt x="616" y="3812"/>
                      <a:pt x="548" y="3630"/>
                    </a:cubicBezTo>
                    <a:cubicBezTo>
                      <a:pt x="434" y="3310"/>
                      <a:pt x="388" y="2945"/>
                      <a:pt x="365" y="2603"/>
                    </a:cubicBezTo>
                    <a:cubicBezTo>
                      <a:pt x="365" y="2625"/>
                      <a:pt x="365" y="2625"/>
                      <a:pt x="365" y="2648"/>
                    </a:cubicBezTo>
                    <a:cubicBezTo>
                      <a:pt x="343" y="2264"/>
                      <a:pt x="343" y="1858"/>
                      <a:pt x="431" y="1474"/>
                    </a:cubicBezTo>
                    <a:lnTo>
                      <a:pt x="431" y="1474"/>
                    </a:lnTo>
                    <a:cubicBezTo>
                      <a:pt x="427" y="1482"/>
                      <a:pt x="419" y="1486"/>
                      <a:pt x="414" y="1494"/>
                    </a:cubicBezTo>
                    <a:lnTo>
                      <a:pt x="414" y="1494"/>
                    </a:lnTo>
                    <a:cubicBezTo>
                      <a:pt x="482" y="1225"/>
                      <a:pt x="550" y="978"/>
                      <a:pt x="662" y="731"/>
                    </a:cubicBezTo>
                    <a:cubicBezTo>
                      <a:pt x="662" y="731"/>
                      <a:pt x="662" y="731"/>
                      <a:pt x="662" y="754"/>
                    </a:cubicBezTo>
                    <a:cubicBezTo>
                      <a:pt x="731" y="617"/>
                      <a:pt x="799" y="480"/>
                      <a:pt x="913" y="366"/>
                    </a:cubicBezTo>
                    <a:cubicBezTo>
                      <a:pt x="936" y="343"/>
                      <a:pt x="936" y="320"/>
                      <a:pt x="959" y="297"/>
                    </a:cubicBezTo>
                    <a:cubicBezTo>
                      <a:pt x="1027" y="229"/>
                      <a:pt x="1050" y="137"/>
                      <a:pt x="982" y="69"/>
                    </a:cubicBezTo>
                    <a:cubicBezTo>
                      <a:pt x="959" y="23"/>
                      <a:pt x="913" y="0"/>
                      <a:pt x="845" y="0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2"/>
              <p:cNvSpPr/>
              <p:nvPr/>
            </p:nvSpPr>
            <p:spPr>
              <a:xfrm>
                <a:off x="7284119" y="4263014"/>
                <a:ext cx="145483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>
                <a:off x="7998576" y="42747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>
                <a:off x="7999198" y="427471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>
                <a:off x="7192190" y="4135919"/>
                <a:ext cx="1549251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8730305" y="4203169"/>
                <a:ext cx="32112" cy="12833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>
                <a:off x="6394454" y="29661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DC1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>
                <a:off x="5661508" y="1584125"/>
                <a:ext cx="2271682" cy="1697322"/>
              </a:xfrm>
              <a:custGeom>
                <a:avLst/>
                <a:gdLst/>
                <a:ahLst/>
                <a:cxnLst/>
                <a:rect l="l" t="t" r="r" b="b"/>
                <a:pathLst>
                  <a:path w="84043" h="62794" extrusionOk="0">
                    <a:moveTo>
                      <a:pt x="7806" y="1"/>
                    </a:moveTo>
                    <a:cubicBezTo>
                      <a:pt x="7738" y="1"/>
                      <a:pt x="7692" y="1"/>
                      <a:pt x="7647" y="24"/>
                    </a:cubicBezTo>
                    <a:lnTo>
                      <a:pt x="7578" y="47"/>
                    </a:lnTo>
                    <a:cubicBezTo>
                      <a:pt x="7441" y="69"/>
                      <a:pt x="7327" y="115"/>
                      <a:pt x="7190" y="184"/>
                    </a:cubicBezTo>
                    <a:cubicBezTo>
                      <a:pt x="7053" y="229"/>
                      <a:pt x="6916" y="298"/>
                      <a:pt x="6734" y="412"/>
                    </a:cubicBezTo>
                    <a:cubicBezTo>
                      <a:pt x="6505" y="526"/>
                      <a:pt x="6254" y="709"/>
                      <a:pt x="5980" y="937"/>
                    </a:cubicBezTo>
                    <a:cubicBezTo>
                      <a:pt x="5729" y="1142"/>
                      <a:pt x="5478" y="1371"/>
                      <a:pt x="5250" y="1599"/>
                    </a:cubicBezTo>
                    <a:cubicBezTo>
                      <a:pt x="5022" y="1827"/>
                      <a:pt x="4816" y="2078"/>
                      <a:pt x="4679" y="2238"/>
                    </a:cubicBezTo>
                    <a:cubicBezTo>
                      <a:pt x="4565" y="2375"/>
                      <a:pt x="4474" y="2489"/>
                      <a:pt x="4383" y="2603"/>
                    </a:cubicBezTo>
                    <a:lnTo>
                      <a:pt x="4291" y="2717"/>
                    </a:lnTo>
                    <a:cubicBezTo>
                      <a:pt x="4200" y="2808"/>
                      <a:pt x="4132" y="2900"/>
                      <a:pt x="4063" y="2991"/>
                    </a:cubicBezTo>
                    <a:cubicBezTo>
                      <a:pt x="3926" y="3197"/>
                      <a:pt x="3789" y="3402"/>
                      <a:pt x="3629" y="3607"/>
                    </a:cubicBezTo>
                    <a:lnTo>
                      <a:pt x="3470" y="3858"/>
                    </a:lnTo>
                    <a:lnTo>
                      <a:pt x="3219" y="4224"/>
                    </a:lnTo>
                    <a:lnTo>
                      <a:pt x="3196" y="4269"/>
                    </a:lnTo>
                    <a:cubicBezTo>
                      <a:pt x="2899" y="4680"/>
                      <a:pt x="2602" y="5114"/>
                      <a:pt x="2283" y="5525"/>
                    </a:cubicBezTo>
                    <a:lnTo>
                      <a:pt x="2260" y="5570"/>
                    </a:lnTo>
                    <a:lnTo>
                      <a:pt x="2214" y="5616"/>
                    </a:lnTo>
                    <a:cubicBezTo>
                      <a:pt x="2146" y="5730"/>
                      <a:pt x="2055" y="5821"/>
                      <a:pt x="1986" y="5913"/>
                    </a:cubicBezTo>
                    <a:cubicBezTo>
                      <a:pt x="1918" y="5981"/>
                      <a:pt x="1872" y="6050"/>
                      <a:pt x="1803" y="6118"/>
                    </a:cubicBezTo>
                    <a:lnTo>
                      <a:pt x="1666" y="6255"/>
                    </a:lnTo>
                    <a:lnTo>
                      <a:pt x="1530" y="6415"/>
                    </a:lnTo>
                    <a:cubicBezTo>
                      <a:pt x="1484" y="6461"/>
                      <a:pt x="1415" y="6529"/>
                      <a:pt x="1370" y="6597"/>
                    </a:cubicBezTo>
                    <a:cubicBezTo>
                      <a:pt x="1256" y="6712"/>
                      <a:pt x="1164" y="6849"/>
                      <a:pt x="1050" y="7008"/>
                    </a:cubicBezTo>
                    <a:cubicBezTo>
                      <a:pt x="959" y="7145"/>
                      <a:pt x="868" y="7282"/>
                      <a:pt x="776" y="7465"/>
                    </a:cubicBezTo>
                    <a:lnTo>
                      <a:pt x="753" y="7533"/>
                    </a:lnTo>
                    <a:cubicBezTo>
                      <a:pt x="685" y="7647"/>
                      <a:pt x="617" y="7762"/>
                      <a:pt x="548" y="7899"/>
                    </a:cubicBezTo>
                    <a:cubicBezTo>
                      <a:pt x="502" y="8035"/>
                      <a:pt x="457" y="8195"/>
                      <a:pt x="411" y="8355"/>
                    </a:cubicBezTo>
                    <a:lnTo>
                      <a:pt x="411" y="8401"/>
                    </a:lnTo>
                    <a:cubicBezTo>
                      <a:pt x="343" y="8560"/>
                      <a:pt x="320" y="8743"/>
                      <a:pt x="274" y="8903"/>
                    </a:cubicBezTo>
                    <a:cubicBezTo>
                      <a:pt x="206" y="9154"/>
                      <a:pt x="137" y="9382"/>
                      <a:pt x="114" y="9610"/>
                    </a:cubicBezTo>
                    <a:cubicBezTo>
                      <a:pt x="69" y="9884"/>
                      <a:pt x="69" y="10158"/>
                      <a:pt x="69" y="10409"/>
                    </a:cubicBezTo>
                    <a:cubicBezTo>
                      <a:pt x="69" y="10478"/>
                      <a:pt x="69" y="10523"/>
                      <a:pt x="92" y="10592"/>
                    </a:cubicBezTo>
                    <a:cubicBezTo>
                      <a:pt x="69" y="10729"/>
                      <a:pt x="46" y="10843"/>
                      <a:pt x="23" y="10980"/>
                    </a:cubicBezTo>
                    <a:cubicBezTo>
                      <a:pt x="23" y="11140"/>
                      <a:pt x="23" y="11345"/>
                      <a:pt x="46" y="11573"/>
                    </a:cubicBezTo>
                    <a:cubicBezTo>
                      <a:pt x="46" y="11688"/>
                      <a:pt x="69" y="11802"/>
                      <a:pt x="92" y="11893"/>
                    </a:cubicBezTo>
                    <a:cubicBezTo>
                      <a:pt x="23" y="11961"/>
                      <a:pt x="0" y="12053"/>
                      <a:pt x="23" y="12121"/>
                    </a:cubicBezTo>
                    <a:cubicBezTo>
                      <a:pt x="46" y="12167"/>
                      <a:pt x="46" y="12213"/>
                      <a:pt x="92" y="12235"/>
                    </a:cubicBezTo>
                    <a:cubicBezTo>
                      <a:pt x="114" y="12258"/>
                      <a:pt x="114" y="12258"/>
                      <a:pt x="137" y="12281"/>
                    </a:cubicBezTo>
                    <a:lnTo>
                      <a:pt x="206" y="12327"/>
                    </a:lnTo>
                    <a:lnTo>
                      <a:pt x="251" y="12349"/>
                    </a:lnTo>
                    <a:cubicBezTo>
                      <a:pt x="297" y="12395"/>
                      <a:pt x="343" y="12418"/>
                      <a:pt x="365" y="12441"/>
                    </a:cubicBezTo>
                    <a:lnTo>
                      <a:pt x="480" y="12509"/>
                    </a:lnTo>
                    <a:cubicBezTo>
                      <a:pt x="594" y="12601"/>
                      <a:pt x="731" y="12692"/>
                      <a:pt x="868" y="12783"/>
                    </a:cubicBezTo>
                    <a:lnTo>
                      <a:pt x="913" y="12806"/>
                    </a:lnTo>
                    <a:lnTo>
                      <a:pt x="1119" y="12943"/>
                    </a:lnTo>
                    <a:lnTo>
                      <a:pt x="1347" y="13080"/>
                    </a:lnTo>
                    <a:cubicBezTo>
                      <a:pt x="1484" y="13171"/>
                      <a:pt x="1621" y="13262"/>
                      <a:pt x="1781" y="13354"/>
                    </a:cubicBezTo>
                    <a:cubicBezTo>
                      <a:pt x="1849" y="13399"/>
                      <a:pt x="1918" y="13445"/>
                      <a:pt x="1986" y="13468"/>
                    </a:cubicBezTo>
                    <a:lnTo>
                      <a:pt x="2032" y="13514"/>
                    </a:lnTo>
                    <a:cubicBezTo>
                      <a:pt x="2100" y="13536"/>
                      <a:pt x="2146" y="13582"/>
                      <a:pt x="2214" y="13605"/>
                    </a:cubicBezTo>
                    <a:lnTo>
                      <a:pt x="2237" y="13628"/>
                    </a:lnTo>
                    <a:lnTo>
                      <a:pt x="2306" y="13673"/>
                    </a:lnTo>
                    <a:cubicBezTo>
                      <a:pt x="2397" y="13742"/>
                      <a:pt x="2511" y="13810"/>
                      <a:pt x="2625" y="13879"/>
                    </a:cubicBezTo>
                    <a:lnTo>
                      <a:pt x="2785" y="13993"/>
                    </a:lnTo>
                    <a:lnTo>
                      <a:pt x="2876" y="14039"/>
                    </a:lnTo>
                    <a:cubicBezTo>
                      <a:pt x="2922" y="14084"/>
                      <a:pt x="2968" y="14107"/>
                      <a:pt x="3013" y="14153"/>
                    </a:cubicBezTo>
                    <a:cubicBezTo>
                      <a:pt x="3150" y="14221"/>
                      <a:pt x="3264" y="14312"/>
                      <a:pt x="3401" y="14404"/>
                    </a:cubicBezTo>
                    <a:lnTo>
                      <a:pt x="3424" y="14427"/>
                    </a:lnTo>
                    <a:lnTo>
                      <a:pt x="3447" y="14449"/>
                    </a:lnTo>
                    <a:cubicBezTo>
                      <a:pt x="3515" y="14495"/>
                      <a:pt x="3561" y="14541"/>
                      <a:pt x="3629" y="14564"/>
                    </a:cubicBezTo>
                    <a:cubicBezTo>
                      <a:pt x="3766" y="14678"/>
                      <a:pt x="3881" y="14792"/>
                      <a:pt x="4017" y="14883"/>
                    </a:cubicBezTo>
                    <a:lnTo>
                      <a:pt x="4109" y="14952"/>
                    </a:lnTo>
                    <a:lnTo>
                      <a:pt x="4223" y="15066"/>
                    </a:lnTo>
                    <a:lnTo>
                      <a:pt x="4314" y="15134"/>
                    </a:lnTo>
                    <a:cubicBezTo>
                      <a:pt x="4520" y="15317"/>
                      <a:pt x="4748" y="15499"/>
                      <a:pt x="4976" y="15659"/>
                    </a:cubicBezTo>
                    <a:lnTo>
                      <a:pt x="5136" y="15773"/>
                    </a:lnTo>
                    <a:lnTo>
                      <a:pt x="5273" y="15887"/>
                    </a:lnTo>
                    <a:cubicBezTo>
                      <a:pt x="5364" y="15956"/>
                      <a:pt x="5478" y="16047"/>
                      <a:pt x="5570" y="16116"/>
                    </a:cubicBezTo>
                    <a:cubicBezTo>
                      <a:pt x="5661" y="16184"/>
                      <a:pt x="5752" y="16253"/>
                      <a:pt x="5844" y="16321"/>
                    </a:cubicBezTo>
                    <a:cubicBezTo>
                      <a:pt x="5980" y="16435"/>
                      <a:pt x="6095" y="16526"/>
                      <a:pt x="6232" y="16641"/>
                    </a:cubicBezTo>
                    <a:cubicBezTo>
                      <a:pt x="6346" y="16732"/>
                      <a:pt x="6460" y="16846"/>
                      <a:pt x="6574" y="16937"/>
                    </a:cubicBezTo>
                    <a:lnTo>
                      <a:pt x="6734" y="17074"/>
                    </a:lnTo>
                    <a:lnTo>
                      <a:pt x="6802" y="17120"/>
                    </a:lnTo>
                    <a:lnTo>
                      <a:pt x="6939" y="17257"/>
                    </a:lnTo>
                    <a:cubicBezTo>
                      <a:pt x="7053" y="17348"/>
                      <a:pt x="7167" y="17462"/>
                      <a:pt x="7282" y="17554"/>
                    </a:cubicBezTo>
                    <a:cubicBezTo>
                      <a:pt x="7373" y="17622"/>
                      <a:pt x="7441" y="17691"/>
                      <a:pt x="7510" y="17736"/>
                    </a:cubicBezTo>
                    <a:lnTo>
                      <a:pt x="7555" y="17782"/>
                    </a:lnTo>
                    <a:lnTo>
                      <a:pt x="7578" y="17805"/>
                    </a:lnTo>
                    <a:cubicBezTo>
                      <a:pt x="7601" y="17828"/>
                      <a:pt x="7647" y="17850"/>
                      <a:pt x="7670" y="17873"/>
                    </a:cubicBezTo>
                    <a:lnTo>
                      <a:pt x="8035" y="18193"/>
                    </a:lnTo>
                    <a:cubicBezTo>
                      <a:pt x="8172" y="18307"/>
                      <a:pt x="8309" y="18398"/>
                      <a:pt x="8446" y="18512"/>
                    </a:cubicBezTo>
                    <a:lnTo>
                      <a:pt x="8468" y="18535"/>
                    </a:lnTo>
                    <a:cubicBezTo>
                      <a:pt x="8605" y="18626"/>
                      <a:pt x="8697" y="18718"/>
                      <a:pt x="8811" y="18809"/>
                    </a:cubicBezTo>
                    <a:lnTo>
                      <a:pt x="8971" y="18946"/>
                    </a:lnTo>
                    <a:lnTo>
                      <a:pt x="9062" y="19014"/>
                    </a:lnTo>
                    <a:lnTo>
                      <a:pt x="9176" y="19106"/>
                    </a:lnTo>
                    <a:cubicBezTo>
                      <a:pt x="9404" y="19311"/>
                      <a:pt x="9633" y="19517"/>
                      <a:pt x="9861" y="19722"/>
                    </a:cubicBezTo>
                    <a:lnTo>
                      <a:pt x="9998" y="19813"/>
                    </a:lnTo>
                    <a:cubicBezTo>
                      <a:pt x="10203" y="19996"/>
                      <a:pt x="10386" y="20179"/>
                      <a:pt x="10591" y="20361"/>
                    </a:cubicBezTo>
                    <a:cubicBezTo>
                      <a:pt x="10705" y="20475"/>
                      <a:pt x="10819" y="20589"/>
                      <a:pt x="10956" y="20704"/>
                    </a:cubicBezTo>
                    <a:cubicBezTo>
                      <a:pt x="11048" y="20818"/>
                      <a:pt x="11162" y="20932"/>
                      <a:pt x="11276" y="21046"/>
                    </a:cubicBezTo>
                    <a:cubicBezTo>
                      <a:pt x="11322" y="21069"/>
                      <a:pt x="11344" y="21114"/>
                      <a:pt x="11390" y="21137"/>
                    </a:cubicBezTo>
                    <a:lnTo>
                      <a:pt x="11436" y="21183"/>
                    </a:lnTo>
                    <a:lnTo>
                      <a:pt x="11481" y="21228"/>
                    </a:lnTo>
                    <a:lnTo>
                      <a:pt x="11618" y="21365"/>
                    </a:lnTo>
                    <a:lnTo>
                      <a:pt x="11801" y="21548"/>
                    </a:lnTo>
                    <a:lnTo>
                      <a:pt x="11938" y="21662"/>
                    </a:lnTo>
                    <a:lnTo>
                      <a:pt x="12257" y="21982"/>
                    </a:lnTo>
                    <a:lnTo>
                      <a:pt x="12417" y="22141"/>
                    </a:lnTo>
                    <a:lnTo>
                      <a:pt x="12463" y="22210"/>
                    </a:lnTo>
                    <a:cubicBezTo>
                      <a:pt x="12531" y="22256"/>
                      <a:pt x="12577" y="22301"/>
                      <a:pt x="12623" y="22370"/>
                    </a:cubicBezTo>
                    <a:cubicBezTo>
                      <a:pt x="12782" y="22530"/>
                      <a:pt x="12965" y="22712"/>
                      <a:pt x="13125" y="22872"/>
                    </a:cubicBezTo>
                    <a:lnTo>
                      <a:pt x="13193" y="22918"/>
                    </a:lnTo>
                    <a:lnTo>
                      <a:pt x="13216" y="22963"/>
                    </a:lnTo>
                    <a:cubicBezTo>
                      <a:pt x="13467" y="23191"/>
                      <a:pt x="13695" y="23420"/>
                      <a:pt x="13946" y="23671"/>
                    </a:cubicBezTo>
                    <a:cubicBezTo>
                      <a:pt x="14061" y="23808"/>
                      <a:pt x="14198" y="23945"/>
                      <a:pt x="14312" y="24082"/>
                    </a:cubicBezTo>
                    <a:lnTo>
                      <a:pt x="14608" y="24378"/>
                    </a:lnTo>
                    <a:cubicBezTo>
                      <a:pt x="14745" y="24515"/>
                      <a:pt x="14882" y="24675"/>
                      <a:pt x="15019" y="24835"/>
                    </a:cubicBezTo>
                    <a:lnTo>
                      <a:pt x="15293" y="25109"/>
                    </a:lnTo>
                    <a:cubicBezTo>
                      <a:pt x="15362" y="25200"/>
                      <a:pt x="15453" y="25314"/>
                      <a:pt x="15544" y="25406"/>
                    </a:cubicBezTo>
                    <a:cubicBezTo>
                      <a:pt x="15681" y="25565"/>
                      <a:pt x="15818" y="25725"/>
                      <a:pt x="15978" y="25862"/>
                    </a:cubicBezTo>
                    <a:cubicBezTo>
                      <a:pt x="16206" y="26113"/>
                      <a:pt x="16457" y="26387"/>
                      <a:pt x="16686" y="26638"/>
                    </a:cubicBezTo>
                    <a:lnTo>
                      <a:pt x="16777" y="26729"/>
                    </a:lnTo>
                    <a:cubicBezTo>
                      <a:pt x="16982" y="26935"/>
                      <a:pt x="17165" y="27163"/>
                      <a:pt x="17347" y="27368"/>
                    </a:cubicBezTo>
                    <a:cubicBezTo>
                      <a:pt x="17507" y="27551"/>
                      <a:pt x="17690" y="27734"/>
                      <a:pt x="17850" y="27916"/>
                    </a:cubicBezTo>
                    <a:lnTo>
                      <a:pt x="17918" y="27985"/>
                    </a:lnTo>
                    <a:lnTo>
                      <a:pt x="18055" y="28122"/>
                    </a:lnTo>
                    <a:cubicBezTo>
                      <a:pt x="18260" y="28373"/>
                      <a:pt x="18489" y="28624"/>
                      <a:pt x="18694" y="28852"/>
                    </a:cubicBezTo>
                    <a:lnTo>
                      <a:pt x="18717" y="28898"/>
                    </a:lnTo>
                    <a:cubicBezTo>
                      <a:pt x="18900" y="29103"/>
                      <a:pt x="19082" y="29331"/>
                      <a:pt x="19265" y="29537"/>
                    </a:cubicBezTo>
                    <a:lnTo>
                      <a:pt x="19379" y="29674"/>
                    </a:lnTo>
                    <a:cubicBezTo>
                      <a:pt x="19835" y="30199"/>
                      <a:pt x="20269" y="30701"/>
                      <a:pt x="20703" y="31226"/>
                    </a:cubicBezTo>
                    <a:lnTo>
                      <a:pt x="20977" y="31568"/>
                    </a:lnTo>
                    <a:cubicBezTo>
                      <a:pt x="21091" y="31728"/>
                      <a:pt x="21205" y="31865"/>
                      <a:pt x="21342" y="32002"/>
                    </a:cubicBezTo>
                    <a:lnTo>
                      <a:pt x="21502" y="32207"/>
                    </a:lnTo>
                    <a:cubicBezTo>
                      <a:pt x="21661" y="32413"/>
                      <a:pt x="21821" y="32595"/>
                      <a:pt x="21958" y="32778"/>
                    </a:cubicBezTo>
                    <a:lnTo>
                      <a:pt x="21958" y="32732"/>
                    </a:lnTo>
                    <a:cubicBezTo>
                      <a:pt x="22072" y="32915"/>
                      <a:pt x="22232" y="33098"/>
                      <a:pt x="22346" y="33257"/>
                    </a:cubicBezTo>
                    <a:lnTo>
                      <a:pt x="22552" y="33508"/>
                    </a:lnTo>
                    <a:cubicBezTo>
                      <a:pt x="22734" y="33714"/>
                      <a:pt x="22940" y="33942"/>
                      <a:pt x="23191" y="34216"/>
                    </a:cubicBezTo>
                    <a:lnTo>
                      <a:pt x="23305" y="34353"/>
                    </a:lnTo>
                    <a:lnTo>
                      <a:pt x="23419" y="34490"/>
                    </a:lnTo>
                    <a:lnTo>
                      <a:pt x="23419" y="34513"/>
                    </a:lnTo>
                    <a:cubicBezTo>
                      <a:pt x="23419" y="34558"/>
                      <a:pt x="23442" y="34627"/>
                      <a:pt x="23465" y="34650"/>
                    </a:cubicBezTo>
                    <a:lnTo>
                      <a:pt x="23510" y="34718"/>
                    </a:lnTo>
                    <a:lnTo>
                      <a:pt x="23533" y="34787"/>
                    </a:lnTo>
                    <a:cubicBezTo>
                      <a:pt x="23556" y="34810"/>
                      <a:pt x="23579" y="34832"/>
                      <a:pt x="23602" y="34855"/>
                    </a:cubicBezTo>
                    <a:lnTo>
                      <a:pt x="23624" y="34924"/>
                    </a:lnTo>
                    <a:lnTo>
                      <a:pt x="23693" y="35015"/>
                    </a:lnTo>
                    <a:lnTo>
                      <a:pt x="23784" y="35175"/>
                    </a:lnTo>
                    <a:cubicBezTo>
                      <a:pt x="23876" y="35334"/>
                      <a:pt x="23990" y="35471"/>
                      <a:pt x="24081" y="35631"/>
                    </a:cubicBezTo>
                    <a:cubicBezTo>
                      <a:pt x="24309" y="35951"/>
                      <a:pt x="24537" y="36270"/>
                      <a:pt x="24766" y="36590"/>
                    </a:cubicBezTo>
                    <a:cubicBezTo>
                      <a:pt x="24971" y="36887"/>
                      <a:pt x="25199" y="37206"/>
                      <a:pt x="25428" y="37526"/>
                    </a:cubicBezTo>
                    <a:lnTo>
                      <a:pt x="25656" y="37845"/>
                    </a:lnTo>
                    <a:cubicBezTo>
                      <a:pt x="25816" y="38051"/>
                      <a:pt x="25953" y="38256"/>
                      <a:pt x="26090" y="38439"/>
                    </a:cubicBezTo>
                    <a:cubicBezTo>
                      <a:pt x="26181" y="38576"/>
                      <a:pt x="26295" y="38713"/>
                      <a:pt x="26386" y="38850"/>
                    </a:cubicBezTo>
                    <a:lnTo>
                      <a:pt x="26569" y="39078"/>
                    </a:lnTo>
                    <a:cubicBezTo>
                      <a:pt x="26729" y="39329"/>
                      <a:pt x="26888" y="39557"/>
                      <a:pt x="27071" y="39785"/>
                    </a:cubicBezTo>
                    <a:cubicBezTo>
                      <a:pt x="27162" y="39945"/>
                      <a:pt x="27276" y="40105"/>
                      <a:pt x="27368" y="40265"/>
                    </a:cubicBezTo>
                    <a:lnTo>
                      <a:pt x="27482" y="40425"/>
                    </a:lnTo>
                    <a:cubicBezTo>
                      <a:pt x="27550" y="40539"/>
                      <a:pt x="27642" y="40630"/>
                      <a:pt x="27710" y="40744"/>
                    </a:cubicBezTo>
                    <a:cubicBezTo>
                      <a:pt x="27916" y="41109"/>
                      <a:pt x="28144" y="41474"/>
                      <a:pt x="28349" y="41840"/>
                    </a:cubicBezTo>
                    <a:cubicBezTo>
                      <a:pt x="28349" y="41840"/>
                      <a:pt x="28372" y="41885"/>
                      <a:pt x="28372" y="41885"/>
                    </a:cubicBezTo>
                    <a:cubicBezTo>
                      <a:pt x="28395" y="41863"/>
                      <a:pt x="28418" y="41863"/>
                      <a:pt x="28418" y="41863"/>
                    </a:cubicBezTo>
                    <a:cubicBezTo>
                      <a:pt x="28441" y="41863"/>
                      <a:pt x="28463" y="41885"/>
                      <a:pt x="28486" y="41908"/>
                    </a:cubicBezTo>
                    <a:cubicBezTo>
                      <a:pt x="28578" y="42022"/>
                      <a:pt x="28669" y="42159"/>
                      <a:pt x="28760" y="42296"/>
                    </a:cubicBezTo>
                    <a:lnTo>
                      <a:pt x="28783" y="42342"/>
                    </a:lnTo>
                    <a:lnTo>
                      <a:pt x="28874" y="42479"/>
                    </a:lnTo>
                    <a:lnTo>
                      <a:pt x="28920" y="42547"/>
                    </a:lnTo>
                    <a:lnTo>
                      <a:pt x="29011" y="42684"/>
                    </a:lnTo>
                    <a:cubicBezTo>
                      <a:pt x="29125" y="42890"/>
                      <a:pt x="29239" y="43072"/>
                      <a:pt x="29354" y="43255"/>
                    </a:cubicBezTo>
                    <a:lnTo>
                      <a:pt x="29513" y="43552"/>
                    </a:lnTo>
                    <a:lnTo>
                      <a:pt x="29605" y="43711"/>
                    </a:lnTo>
                    <a:cubicBezTo>
                      <a:pt x="29719" y="43917"/>
                      <a:pt x="29856" y="44145"/>
                      <a:pt x="29970" y="44350"/>
                    </a:cubicBezTo>
                    <a:cubicBezTo>
                      <a:pt x="30016" y="44419"/>
                      <a:pt x="30061" y="44487"/>
                      <a:pt x="30084" y="44579"/>
                    </a:cubicBezTo>
                    <a:lnTo>
                      <a:pt x="30175" y="44761"/>
                    </a:lnTo>
                    <a:lnTo>
                      <a:pt x="30221" y="44807"/>
                    </a:lnTo>
                    <a:lnTo>
                      <a:pt x="30221" y="44853"/>
                    </a:lnTo>
                    <a:cubicBezTo>
                      <a:pt x="30267" y="44898"/>
                      <a:pt x="30289" y="44967"/>
                      <a:pt x="30335" y="45035"/>
                    </a:cubicBezTo>
                    <a:cubicBezTo>
                      <a:pt x="30358" y="45081"/>
                      <a:pt x="30358" y="45104"/>
                      <a:pt x="30358" y="45127"/>
                    </a:cubicBezTo>
                    <a:cubicBezTo>
                      <a:pt x="30381" y="45172"/>
                      <a:pt x="30358" y="45172"/>
                      <a:pt x="30358" y="45195"/>
                    </a:cubicBezTo>
                    <a:cubicBezTo>
                      <a:pt x="30358" y="45195"/>
                      <a:pt x="30335" y="45218"/>
                      <a:pt x="30335" y="45218"/>
                    </a:cubicBezTo>
                    <a:lnTo>
                      <a:pt x="30381" y="45309"/>
                    </a:lnTo>
                    <a:lnTo>
                      <a:pt x="30426" y="45378"/>
                    </a:lnTo>
                    <a:lnTo>
                      <a:pt x="30655" y="45788"/>
                    </a:lnTo>
                    <a:lnTo>
                      <a:pt x="30906" y="46199"/>
                    </a:lnTo>
                    <a:lnTo>
                      <a:pt x="30951" y="46268"/>
                    </a:lnTo>
                    <a:lnTo>
                      <a:pt x="30974" y="46313"/>
                    </a:lnTo>
                    <a:cubicBezTo>
                      <a:pt x="31020" y="46405"/>
                      <a:pt x="31088" y="46496"/>
                      <a:pt x="31134" y="46587"/>
                    </a:cubicBezTo>
                    <a:cubicBezTo>
                      <a:pt x="31157" y="46633"/>
                      <a:pt x="31180" y="46679"/>
                      <a:pt x="31202" y="46724"/>
                    </a:cubicBezTo>
                    <a:cubicBezTo>
                      <a:pt x="31271" y="46838"/>
                      <a:pt x="31339" y="46953"/>
                      <a:pt x="31385" y="47067"/>
                    </a:cubicBezTo>
                    <a:lnTo>
                      <a:pt x="31476" y="47226"/>
                    </a:lnTo>
                    <a:lnTo>
                      <a:pt x="31568" y="47363"/>
                    </a:lnTo>
                    <a:lnTo>
                      <a:pt x="31476" y="47363"/>
                    </a:lnTo>
                    <a:cubicBezTo>
                      <a:pt x="31339" y="47341"/>
                      <a:pt x="31202" y="47341"/>
                      <a:pt x="31065" y="47341"/>
                    </a:cubicBezTo>
                    <a:cubicBezTo>
                      <a:pt x="30837" y="47341"/>
                      <a:pt x="30632" y="47363"/>
                      <a:pt x="30449" y="47386"/>
                    </a:cubicBezTo>
                    <a:cubicBezTo>
                      <a:pt x="30312" y="47409"/>
                      <a:pt x="30175" y="47432"/>
                      <a:pt x="30038" y="47455"/>
                    </a:cubicBezTo>
                    <a:cubicBezTo>
                      <a:pt x="29879" y="47500"/>
                      <a:pt x="29742" y="47523"/>
                      <a:pt x="29627" y="47569"/>
                    </a:cubicBezTo>
                    <a:cubicBezTo>
                      <a:pt x="29376" y="47660"/>
                      <a:pt x="29148" y="47751"/>
                      <a:pt x="28920" y="47866"/>
                    </a:cubicBezTo>
                    <a:cubicBezTo>
                      <a:pt x="28760" y="47980"/>
                      <a:pt x="28578" y="48071"/>
                      <a:pt x="28395" y="48208"/>
                    </a:cubicBezTo>
                    <a:lnTo>
                      <a:pt x="28281" y="48299"/>
                    </a:lnTo>
                    <a:lnTo>
                      <a:pt x="28189" y="48391"/>
                    </a:lnTo>
                    <a:cubicBezTo>
                      <a:pt x="28098" y="48482"/>
                      <a:pt x="28007" y="48573"/>
                      <a:pt x="27938" y="48642"/>
                    </a:cubicBezTo>
                    <a:cubicBezTo>
                      <a:pt x="27779" y="48847"/>
                      <a:pt x="27619" y="49075"/>
                      <a:pt x="27505" y="49349"/>
                    </a:cubicBezTo>
                    <a:cubicBezTo>
                      <a:pt x="27459" y="49463"/>
                      <a:pt x="27413" y="49577"/>
                      <a:pt x="27391" y="49669"/>
                    </a:cubicBezTo>
                    <a:cubicBezTo>
                      <a:pt x="27368" y="49737"/>
                      <a:pt x="27345" y="49783"/>
                      <a:pt x="27322" y="49829"/>
                    </a:cubicBezTo>
                    <a:lnTo>
                      <a:pt x="27322" y="49874"/>
                    </a:lnTo>
                    <a:cubicBezTo>
                      <a:pt x="27299" y="49897"/>
                      <a:pt x="27299" y="49943"/>
                      <a:pt x="27276" y="49965"/>
                    </a:cubicBezTo>
                    <a:cubicBezTo>
                      <a:pt x="27254" y="50080"/>
                      <a:pt x="27208" y="50171"/>
                      <a:pt x="27185" y="50262"/>
                    </a:cubicBezTo>
                    <a:cubicBezTo>
                      <a:pt x="27231" y="50285"/>
                      <a:pt x="27254" y="50308"/>
                      <a:pt x="27254" y="50354"/>
                    </a:cubicBezTo>
                    <a:cubicBezTo>
                      <a:pt x="27254" y="50422"/>
                      <a:pt x="27254" y="50490"/>
                      <a:pt x="27254" y="50559"/>
                    </a:cubicBezTo>
                    <a:cubicBezTo>
                      <a:pt x="27254" y="50582"/>
                      <a:pt x="27254" y="50605"/>
                      <a:pt x="27254" y="50627"/>
                    </a:cubicBezTo>
                    <a:lnTo>
                      <a:pt x="27254" y="50696"/>
                    </a:lnTo>
                    <a:lnTo>
                      <a:pt x="27276" y="50787"/>
                    </a:lnTo>
                    <a:cubicBezTo>
                      <a:pt x="27276" y="50856"/>
                      <a:pt x="27276" y="50924"/>
                      <a:pt x="27299" y="50993"/>
                    </a:cubicBezTo>
                    <a:cubicBezTo>
                      <a:pt x="27299" y="50993"/>
                      <a:pt x="27299" y="51015"/>
                      <a:pt x="27299" y="51038"/>
                    </a:cubicBezTo>
                    <a:cubicBezTo>
                      <a:pt x="27276" y="51038"/>
                      <a:pt x="27254" y="51061"/>
                      <a:pt x="27254" y="51061"/>
                    </a:cubicBezTo>
                    <a:lnTo>
                      <a:pt x="27208" y="51084"/>
                    </a:lnTo>
                    <a:cubicBezTo>
                      <a:pt x="27185" y="51130"/>
                      <a:pt x="27162" y="51130"/>
                      <a:pt x="27162" y="51130"/>
                    </a:cubicBezTo>
                    <a:lnTo>
                      <a:pt x="27117" y="51130"/>
                    </a:lnTo>
                    <a:cubicBezTo>
                      <a:pt x="27140" y="51198"/>
                      <a:pt x="27162" y="51267"/>
                      <a:pt x="27185" y="51312"/>
                    </a:cubicBezTo>
                    <a:lnTo>
                      <a:pt x="27208" y="51381"/>
                    </a:lnTo>
                    <a:cubicBezTo>
                      <a:pt x="27094" y="51289"/>
                      <a:pt x="26980" y="51244"/>
                      <a:pt x="26866" y="51175"/>
                    </a:cubicBezTo>
                    <a:cubicBezTo>
                      <a:pt x="26751" y="51130"/>
                      <a:pt x="26660" y="51107"/>
                      <a:pt x="26546" y="51061"/>
                    </a:cubicBezTo>
                    <a:lnTo>
                      <a:pt x="26432" y="51015"/>
                    </a:lnTo>
                    <a:cubicBezTo>
                      <a:pt x="26363" y="50993"/>
                      <a:pt x="26295" y="50970"/>
                      <a:pt x="26227" y="50924"/>
                    </a:cubicBezTo>
                    <a:lnTo>
                      <a:pt x="26181" y="50924"/>
                    </a:lnTo>
                    <a:cubicBezTo>
                      <a:pt x="25998" y="50856"/>
                      <a:pt x="25838" y="50787"/>
                      <a:pt x="25679" y="50742"/>
                    </a:cubicBezTo>
                    <a:cubicBezTo>
                      <a:pt x="25359" y="50650"/>
                      <a:pt x="25062" y="50582"/>
                      <a:pt x="24743" y="50536"/>
                    </a:cubicBezTo>
                    <a:cubicBezTo>
                      <a:pt x="24583" y="50513"/>
                      <a:pt x="24423" y="50513"/>
                      <a:pt x="24264" y="50513"/>
                    </a:cubicBezTo>
                    <a:lnTo>
                      <a:pt x="23830" y="50513"/>
                    </a:lnTo>
                    <a:cubicBezTo>
                      <a:pt x="23602" y="50513"/>
                      <a:pt x="23373" y="50536"/>
                      <a:pt x="23168" y="50559"/>
                    </a:cubicBezTo>
                    <a:cubicBezTo>
                      <a:pt x="23031" y="50582"/>
                      <a:pt x="22894" y="50627"/>
                      <a:pt x="22711" y="50696"/>
                    </a:cubicBezTo>
                    <a:cubicBezTo>
                      <a:pt x="22643" y="50719"/>
                      <a:pt x="22552" y="50742"/>
                      <a:pt x="22438" y="50787"/>
                    </a:cubicBezTo>
                    <a:lnTo>
                      <a:pt x="22415" y="50787"/>
                    </a:lnTo>
                    <a:lnTo>
                      <a:pt x="22323" y="50833"/>
                    </a:lnTo>
                    <a:lnTo>
                      <a:pt x="22118" y="50901"/>
                    </a:lnTo>
                    <a:cubicBezTo>
                      <a:pt x="21913" y="50970"/>
                      <a:pt x="21730" y="51061"/>
                      <a:pt x="21547" y="51130"/>
                    </a:cubicBezTo>
                    <a:cubicBezTo>
                      <a:pt x="21365" y="51221"/>
                      <a:pt x="21205" y="51312"/>
                      <a:pt x="21045" y="51403"/>
                    </a:cubicBezTo>
                    <a:lnTo>
                      <a:pt x="20977" y="51426"/>
                    </a:lnTo>
                    <a:cubicBezTo>
                      <a:pt x="20771" y="51540"/>
                      <a:pt x="20566" y="51677"/>
                      <a:pt x="20338" y="51837"/>
                    </a:cubicBezTo>
                    <a:cubicBezTo>
                      <a:pt x="20064" y="52020"/>
                      <a:pt x="19835" y="52202"/>
                      <a:pt x="19630" y="52408"/>
                    </a:cubicBezTo>
                    <a:cubicBezTo>
                      <a:pt x="19584" y="52476"/>
                      <a:pt x="19516" y="52545"/>
                      <a:pt x="19447" y="52613"/>
                    </a:cubicBezTo>
                    <a:lnTo>
                      <a:pt x="19402" y="52636"/>
                    </a:lnTo>
                    <a:cubicBezTo>
                      <a:pt x="19333" y="52705"/>
                      <a:pt x="19265" y="52773"/>
                      <a:pt x="19219" y="52841"/>
                    </a:cubicBezTo>
                    <a:cubicBezTo>
                      <a:pt x="19128" y="52933"/>
                      <a:pt x="19059" y="53024"/>
                      <a:pt x="18991" y="53115"/>
                    </a:cubicBezTo>
                    <a:cubicBezTo>
                      <a:pt x="18945" y="53161"/>
                      <a:pt x="18922" y="53207"/>
                      <a:pt x="18877" y="53252"/>
                    </a:cubicBezTo>
                    <a:lnTo>
                      <a:pt x="18854" y="53321"/>
                    </a:lnTo>
                    <a:lnTo>
                      <a:pt x="18785" y="53389"/>
                    </a:lnTo>
                    <a:lnTo>
                      <a:pt x="18763" y="53412"/>
                    </a:lnTo>
                    <a:cubicBezTo>
                      <a:pt x="18717" y="53503"/>
                      <a:pt x="18671" y="53572"/>
                      <a:pt x="18626" y="53640"/>
                    </a:cubicBezTo>
                    <a:cubicBezTo>
                      <a:pt x="18580" y="53709"/>
                      <a:pt x="18534" y="53777"/>
                      <a:pt x="18512" y="53846"/>
                    </a:cubicBezTo>
                    <a:cubicBezTo>
                      <a:pt x="18397" y="54097"/>
                      <a:pt x="18329" y="54257"/>
                      <a:pt x="18260" y="54416"/>
                    </a:cubicBezTo>
                    <a:lnTo>
                      <a:pt x="18215" y="54553"/>
                    </a:lnTo>
                    <a:cubicBezTo>
                      <a:pt x="18192" y="54622"/>
                      <a:pt x="18146" y="54690"/>
                      <a:pt x="18124" y="54759"/>
                    </a:cubicBezTo>
                    <a:lnTo>
                      <a:pt x="18078" y="54896"/>
                    </a:lnTo>
                    <a:cubicBezTo>
                      <a:pt x="18032" y="54987"/>
                      <a:pt x="18009" y="55078"/>
                      <a:pt x="17964" y="55170"/>
                    </a:cubicBezTo>
                    <a:lnTo>
                      <a:pt x="17941" y="55261"/>
                    </a:lnTo>
                    <a:lnTo>
                      <a:pt x="17895" y="55398"/>
                    </a:lnTo>
                    <a:lnTo>
                      <a:pt x="17895" y="55421"/>
                    </a:lnTo>
                    <a:cubicBezTo>
                      <a:pt x="17850" y="55581"/>
                      <a:pt x="17804" y="55717"/>
                      <a:pt x="17735" y="55877"/>
                    </a:cubicBezTo>
                    <a:cubicBezTo>
                      <a:pt x="17690" y="56037"/>
                      <a:pt x="17644" y="56197"/>
                      <a:pt x="17621" y="56357"/>
                    </a:cubicBezTo>
                    <a:cubicBezTo>
                      <a:pt x="17599" y="56448"/>
                      <a:pt x="17599" y="56494"/>
                      <a:pt x="17599" y="56516"/>
                    </a:cubicBezTo>
                    <a:lnTo>
                      <a:pt x="17599" y="56585"/>
                    </a:lnTo>
                    <a:lnTo>
                      <a:pt x="17576" y="56676"/>
                    </a:lnTo>
                    <a:lnTo>
                      <a:pt x="17576" y="56745"/>
                    </a:lnTo>
                    <a:lnTo>
                      <a:pt x="17576" y="56813"/>
                    </a:lnTo>
                    <a:lnTo>
                      <a:pt x="17576" y="56904"/>
                    </a:lnTo>
                    <a:lnTo>
                      <a:pt x="17576" y="56950"/>
                    </a:lnTo>
                    <a:cubicBezTo>
                      <a:pt x="17576" y="57018"/>
                      <a:pt x="17576" y="57064"/>
                      <a:pt x="17576" y="57110"/>
                    </a:cubicBezTo>
                    <a:cubicBezTo>
                      <a:pt x="17576" y="57178"/>
                      <a:pt x="17553" y="57247"/>
                      <a:pt x="17553" y="57315"/>
                    </a:cubicBezTo>
                    <a:cubicBezTo>
                      <a:pt x="17530" y="57384"/>
                      <a:pt x="17530" y="57429"/>
                      <a:pt x="17530" y="57498"/>
                    </a:cubicBezTo>
                    <a:cubicBezTo>
                      <a:pt x="17507" y="57612"/>
                      <a:pt x="17507" y="57749"/>
                      <a:pt x="17484" y="57863"/>
                    </a:cubicBezTo>
                    <a:lnTo>
                      <a:pt x="17484" y="57909"/>
                    </a:lnTo>
                    <a:cubicBezTo>
                      <a:pt x="17484" y="58023"/>
                      <a:pt x="17462" y="58114"/>
                      <a:pt x="17462" y="58205"/>
                    </a:cubicBezTo>
                    <a:lnTo>
                      <a:pt x="17462" y="58388"/>
                    </a:lnTo>
                    <a:cubicBezTo>
                      <a:pt x="17462" y="58571"/>
                      <a:pt x="17462" y="58753"/>
                      <a:pt x="17462" y="58936"/>
                    </a:cubicBezTo>
                    <a:cubicBezTo>
                      <a:pt x="17462" y="58936"/>
                      <a:pt x="17484" y="58959"/>
                      <a:pt x="17484" y="58959"/>
                    </a:cubicBezTo>
                    <a:cubicBezTo>
                      <a:pt x="17484" y="59164"/>
                      <a:pt x="17507" y="59324"/>
                      <a:pt x="17530" y="59461"/>
                    </a:cubicBezTo>
                    <a:cubicBezTo>
                      <a:pt x="17576" y="59598"/>
                      <a:pt x="17621" y="59735"/>
                      <a:pt x="17667" y="59849"/>
                    </a:cubicBezTo>
                    <a:lnTo>
                      <a:pt x="17713" y="59917"/>
                    </a:lnTo>
                    <a:cubicBezTo>
                      <a:pt x="17713" y="59963"/>
                      <a:pt x="17735" y="60009"/>
                      <a:pt x="17758" y="60031"/>
                    </a:cubicBezTo>
                    <a:cubicBezTo>
                      <a:pt x="17781" y="60100"/>
                      <a:pt x="17827" y="60168"/>
                      <a:pt x="17895" y="60237"/>
                    </a:cubicBezTo>
                    <a:cubicBezTo>
                      <a:pt x="17918" y="60260"/>
                      <a:pt x="17941" y="60283"/>
                      <a:pt x="17964" y="60305"/>
                    </a:cubicBezTo>
                    <a:cubicBezTo>
                      <a:pt x="17872" y="60419"/>
                      <a:pt x="17895" y="60579"/>
                      <a:pt x="17987" y="60693"/>
                    </a:cubicBezTo>
                    <a:cubicBezTo>
                      <a:pt x="18192" y="60944"/>
                      <a:pt x="18420" y="61173"/>
                      <a:pt x="18694" y="61355"/>
                    </a:cubicBezTo>
                    <a:cubicBezTo>
                      <a:pt x="18900" y="61492"/>
                      <a:pt x="19128" y="61606"/>
                      <a:pt x="19402" y="61720"/>
                    </a:cubicBezTo>
                    <a:cubicBezTo>
                      <a:pt x="19790" y="61857"/>
                      <a:pt x="20246" y="61949"/>
                      <a:pt x="20794" y="61949"/>
                    </a:cubicBezTo>
                    <a:cubicBezTo>
                      <a:pt x="20931" y="61949"/>
                      <a:pt x="21068" y="61926"/>
                      <a:pt x="21205" y="61926"/>
                    </a:cubicBezTo>
                    <a:cubicBezTo>
                      <a:pt x="21479" y="61926"/>
                      <a:pt x="21798" y="61880"/>
                      <a:pt x="22186" y="61812"/>
                    </a:cubicBezTo>
                    <a:cubicBezTo>
                      <a:pt x="22483" y="61766"/>
                      <a:pt x="22757" y="61698"/>
                      <a:pt x="23122" y="61584"/>
                    </a:cubicBezTo>
                    <a:cubicBezTo>
                      <a:pt x="23465" y="61469"/>
                      <a:pt x="23716" y="61355"/>
                      <a:pt x="23944" y="61264"/>
                    </a:cubicBezTo>
                    <a:cubicBezTo>
                      <a:pt x="24195" y="61150"/>
                      <a:pt x="24446" y="61036"/>
                      <a:pt x="24697" y="60899"/>
                    </a:cubicBezTo>
                    <a:lnTo>
                      <a:pt x="24743" y="60876"/>
                    </a:lnTo>
                    <a:lnTo>
                      <a:pt x="24766" y="60876"/>
                    </a:lnTo>
                    <a:cubicBezTo>
                      <a:pt x="25040" y="60739"/>
                      <a:pt x="25313" y="60579"/>
                      <a:pt x="25565" y="60442"/>
                    </a:cubicBezTo>
                    <a:cubicBezTo>
                      <a:pt x="25793" y="60283"/>
                      <a:pt x="26067" y="60123"/>
                      <a:pt x="26341" y="59894"/>
                    </a:cubicBezTo>
                    <a:cubicBezTo>
                      <a:pt x="26386" y="59849"/>
                      <a:pt x="26455" y="59803"/>
                      <a:pt x="26523" y="59758"/>
                    </a:cubicBezTo>
                    <a:cubicBezTo>
                      <a:pt x="26569" y="59712"/>
                      <a:pt x="26637" y="59666"/>
                      <a:pt x="26683" y="59621"/>
                    </a:cubicBezTo>
                    <a:cubicBezTo>
                      <a:pt x="26797" y="59529"/>
                      <a:pt x="26911" y="59438"/>
                      <a:pt x="27025" y="59347"/>
                    </a:cubicBezTo>
                    <a:cubicBezTo>
                      <a:pt x="27254" y="59164"/>
                      <a:pt x="27505" y="58959"/>
                      <a:pt x="27733" y="58776"/>
                    </a:cubicBezTo>
                    <a:cubicBezTo>
                      <a:pt x="28098" y="58502"/>
                      <a:pt x="28532" y="58160"/>
                      <a:pt x="28920" y="57817"/>
                    </a:cubicBezTo>
                    <a:lnTo>
                      <a:pt x="29080" y="57680"/>
                    </a:lnTo>
                    <a:cubicBezTo>
                      <a:pt x="29217" y="57566"/>
                      <a:pt x="29376" y="57407"/>
                      <a:pt x="29536" y="57292"/>
                    </a:cubicBezTo>
                    <a:lnTo>
                      <a:pt x="29559" y="57338"/>
                    </a:lnTo>
                    <a:lnTo>
                      <a:pt x="29559" y="57361"/>
                    </a:lnTo>
                    <a:cubicBezTo>
                      <a:pt x="29627" y="57521"/>
                      <a:pt x="29673" y="57680"/>
                      <a:pt x="29742" y="57817"/>
                    </a:cubicBezTo>
                    <a:cubicBezTo>
                      <a:pt x="29787" y="57932"/>
                      <a:pt x="29856" y="58023"/>
                      <a:pt x="29924" y="58091"/>
                    </a:cubicBezTo>
                    <a:cubicBezTo>
                      <a:pt x="29970" y="58160"/>
                      <a:pt x="30038" y="58228"/>
                      <a:pt x="30107" y="58274"/>
                    </a:cubicBezTo>
                    <a:cubicBezTo>
                      <a:pt x="30221" y="58388"/>
                      <a:pt x="30289" y="58456"/>
                      <a:pt x="30381" y="58525"/>
                    </a:cubicBezTo>
                    <a:lnTo>
                      <a:pt x="30426" y="58571"/>
                    </a:lnTo>
                    <a:cubicBezTo>
                      <a:pt x="30495" y="58616"/>
                      <a:pt x="30540" y="58662"/>
                      <a:pt x="30609" y="58708"/>
                    </a:cubicBezTo>
                    <a:cubicBezTo>
                      <a:pt x="30700" y="58753"/>
                      <a:pt x="30792" y="58822"/>
                      <a:pt x="30906" y="58867"/>
                    </a:cubicBezTo>
                    <a:cubicBezTo>
                      <a:pt x="30974" y="58913"/>
                      <a:pt x="31065" y="58959"/>
                      <a:pt x="31134" y="58981"/>
                    </a:cubicBezTo>
                    <a:cubicBezTo>
                      <a:pt x="31180" y="59004"/>
                      <a:pt x="31225" y="59027"/>
                      <a:pt x="31271" y="59050"/>
                    </a:cubicBezTo>
                    <a:cubicBezTo>
                      <a:pt x="31659" y="59164"/>
                      <a:pt x="31978" y="59233"/>
                      <a:pt x="32275" y="59233"/>
                    </a:cubicBezTo>
                    <a:lnTo>
                      <a:pt x="32732" y="59233"/>
                    </a:lnTo>
                    <a:cubicBezTo>
                      <a:pt x="32937" y="59233"/>
                      <a:pt x="33097" y="59210"/>
                      <a:pt x="33234" y="59187"/>
                    </a:cubicBezTo>
                    <a:cubicBezTo>
                      <a:pt x="33599" y="59118"/>
                      <a:pt x="33896" y="59050"/>
                      <a:pt x="34170" y="58959"/>
                    </a:cubicBezTo>
                    <a:cubicBezTo>
                      <a:pt x="34329" y="58890"/>
                      <a:pt x="34466" y="58822"/>
                      <a:pt x="34603" y="58753"/>
                    </a:cubicBezTo>
                    <a:cubicBezTo>
                      <a:pt x="34740" y="58662"/>
                      <a:pt x="34900" y="58571"/>
                      <a:pt x="35014" y="58456"/>
                    </a:cubicBezTo>
                    <a:cubicBezTo>
                      <a:pt x="35128" y="58388"/>
                      <a:pt x="35220" y="58297"/>
                      <a:pt x="35311" y="58205"/>
                    </a:cubicBezTo>
                    <a:cubicBezTo>
                      <a:pt x="35402" y="58114"/>
                      <a:pt x="35471" y="58000"/>
                      <a:pt x="35562" y="57909"/>
                    </a:cubicBezTo>
                    <a:lnTo>
                      <a:pt x="35653" y="57817"/>
                    </a:lnTo>
                    <a:cubicBezTo>
                      <a:pt x="35722" y="57703"/>
                      <a:pt x="35813" y="57589"/>
                      <a:pt x="35904" y="57475"/>
                    </a:cubicBezTo>
                    <a:cubicBezTo>
                      <a:pt x="35973" y="57338"/>
                      <a:pt x="36041" y="57201"/>
                      <a:pt x="36087" y="57041"/>
                    </a:cubicBezTo>
                    <a:lnTo>
                      <a:pt x="36110" y="56996"/>
                    </a:lnTo>
                    <a:lnTo>
                      <a:pt x="36361" y="56996"/>
                    </a:lnTo>
                    <a:cubicBezTo>
                      <a:pt x="36452" y="57018"/>
                      <a:pt x="36521" y="57018"/>
                      <a:pt x="36612" y="57018"/>
                    </a:cubicBezTo>
                    <a:cubicBezTo>
                      <a:pt x="36795" y="57018"/>
                      <a:pt x="36954" y="57041"/>
                      <a:pt x="37091" y="57064"/>
                    </a:cubicBezTo>
                    <a:cubicBezTo>
                      <a:pt x="37205" y="57087"/>
                      <a:pt x="37342" y="57133"/>
                      <a:pt x="37457" y="57155"/>
                    </a:cubicBezTo>
                    <a:cubicBezTo>
                      <a:pt x="37616" y="57201"/>
                      <a:pt x="37776" y="57247"/>
                      <a:pt x="37913" y="57292"/>
                    </a:cubicBezTo>
                    <a:cubicBezTo>
                      <a:pt x="38187" y="57338"/>
                      <a:pt x="38438" y="57429"/>
                      <a:pt x="38666" y="57543"/>
                    </a:cubicBezTo>
                    <a:cubicBezTo>
                      <a:pt x="38940" y="57635"/>
                      <a:pt x="39191" y="57749"/>
                      <a:pt x="39442" y="57840"/>
                    </a:cubicBezTo>
                    <a:cubicBezTo>
                      <a:pt x="39785" y="57954"/>
                      <a:pt x="40036" y="58068"/>
                      <a:pt x="40287" y="58205"/>
                    </a:cubicBezTo>
                    <a:cubicBezTo>
                      <a:pt x="40333" y="58228"/>
                      <a:pt x="40378" y="58251"/>
                      <a:pt x="40424" y="58251"/>
                    </a:cubicBezTo>
                    <a:cubicBezTo>
                      <a:pt x="40880" y="58502"/>
                      <a:pt x="41337" y="58776"/>
                      <a:pt x="41771" y="59027"/>
                    </a:cubicBezTo>
                    <a:lnTo>
                      <a:pt x="41839" y="59073"/>
                    </a:lnTo>
                    <a:cubicBezTo>
                      <a:pt x="42022" y="59187"/>
                      <a:pt x="42204" y="59301"/>
                      <a:pt x="42410" y="59438"/>
                    </a:cubicBezTo>
                    <a:lnTo>
                      <a:pt x="42638" y="59575"/>
                    </a:lnTo>
                    <a:cubicBezTo>
                      <a:pt x="42798" y="59666"/>
                      <a:pt x="42957" y="59780"/>
                      <a:pt x="43140" y="59872"/>
                    </a:cubicBezTo>
                    <a:lnTo>
                      <a:pt x="43254" y="59940"/>
                    </a:lnTo>
                    <a:lnTo>
                      <a:pt x="43391" y="60009"/>
                    </a:lnTo>
                    <a:cubicBezTo>
                      <a:pt x="43437" y="60031"/>
                      <a:pt x="43482" y="60054"/>
                      <a:pt x="43528" y="60100"/>
                    </a:cubicBezTo>
                    <a:lnTo>
                      <a:pt x="43574" y="60123"/>
                    </a:lnTo>
                    <a:lnTo>
                      <a:pt x="43688" y="60191"/>
                    </a:lnTo>
                    <a:lnTo>
                      <a:pt x="43734" y="60237"/>
                    </a:lnTo>
                    <a:cubicBezTo>
                      <a:pt x="43825" y="60283"/>
                      <a:pt x="43893" y="60328"/>
                      <a:pt x="43962" y="60374"/>
                    </a:cubicBezTo>
                    <a:cubicBezTo>
                      <a:pt x="44076" y="60442"/>
                      <a:pt x="44213" y="60511"/>
                      <a:pt x="44327" y="60579"/>
                    </a:cubicBezTo>
                    <a:lnTo>
                      <a:pt x="44350" y="60602"/>
                    </a:lnTo>
                    <a:lnTo>
                      <a:pt x="44464" y="60671"/>
                    </a:lnTo>
                    <a:lnTo>
                      <a:pt x="44555" y="60716"/>
                    </a:lnTo>
                    <a:lnTo>
                      <a:pt x="44578" y="60739"/>
                    </a:lnTo>
                    <a:cubicBezTo>
                      <a:pt x="44647" y="60785"/>
                      <a:pt x="44692" y="60807"/>
                      <a:pt x="44761" y="60853"/>
                    </a:cubicBezTo>
                    <a:cubicBezTo>
                      <a:pt x="44989" y="60967"/>
                      <a:pt x="45217" y="61081"/>
                      <a:pt x="45423" y="61173"/>
                    </a:cubicBezTo>
                    <a:lnTo>
                      <a:pt x="45628" y="61287"/>
                    </a:lnTo>
                    <a:lnTo>
                      <a:pt x="45811" y="61378"/>
                    </a:lnTo>
                    <a:lnTo>
                      <a:pt x="45902" y="61424"/>
                    </a:lnTo>
                    <a:lnTo>
                      <a:pt x="46016" y="61469"/>
                    </a:lnTo>
                    <a:lnTo>
                      <a:pt x="46176" y="61538"/>
                    </a:lnTo>
                    <a:cubicBezTo>
                      <a:pt x="46244" y="61584"/>
                      <a:pt x="46313" y="61606"/>
                      <a:pt x="46404" y="61652"/>
                    </a:cubicBezTo>
                    <a:lnTo>
                      <a:pt x="46518" y="61720"/>
                    </a:lnTo>
                    <a:lnTo>
                      <a:pt x="46655" y="61789"/>
                    </a:lnTo>
                    <a:cubicBezTo>
                      <a:pt x="46701" y="61812"/>
                      <a:pt x="46746" y="61835"/>
                      <a:pt x="46815" y="61857"/>
                    </a:cubicBezTo>
                    <a:lnTo>
                      <a:pt x="46838" y="61880"/>
                    </a:lnTo>
                    <a:lnTo>
                      <a:pt x="46906" y="61926"/>
                    </a:lnTo>
                    <a:lnTo>
                      <a:pt x="46952" y="61949"/>
                    </a:lnTo>
                    <a:cubicBezTo>
                      <a:pt x="47043" y="61994"/>
                      <a:pt x="47134" y="62040"/>
                      <a:pt x="47226" y="62086"/>
                    </a:cubicBezTo>
                    <a:cubicBezTo>
                      <a:pt x="47431" y="62177"/>
                      <a:pt x="47614" y="62268"/>
                      <a:pt x="47819" y="62337"/>
                    </a:cubicBezTo>
                    <a:cubicBezTo>
                      <a:pt x="47979" y="62405"/>
                      <a:pt x="48162" y="62428"/>
                      <a:pt x="48321" y="62451"/>
                    </a:cubicBezTo>
                    <a:lnTo>
                      <a:pt x="48390" y="62474"/>
                    </a:lnTo>
                    <a:lnTo>
                      <a:pt x="48641" y="62542"/>
                    </a:lnTo>
                    <a:cubicBezTo>
                      <a:pt x="48869" y="62588"/>
                      <a:pt x="49075" y="62634"/>
                      <a:pt x="49280" y="62656"/>
                    </a:cubicBezTo>
                    <a:cubicBezTo>
                      <a:pt x="49531" y="62725"/>
                      <a:pt x="49828" y="62748"/>
                      <a:pt x="50170" y="62770"/>
                    </a:cubicBezTo>
                    <a:cubicBezTo>
                      <a:pt x="50330" y="62793"/>
                      <a:pt x="50490" y="62793"/>
                      <a:pt x="50627" y="62793"/>
                    </a:cubicBezTo>
                    <a:cubicBezTo>
                      <a:pt x="50809" y="62793"/>
                      <a:pt x="50992" y="62793"/>
                      <a:pt x="51152" y="62770"/>
                    </a:cubicBezTo>
                    <a:cubicBezTo>
                      <a:pt x="51266" y="62748"/>
                      <a:pt x="51380" y="62725"/>
                      <a:pt x="51494" y="62702"/>
                    </a:cubicBezTo>
                    <a:lnTo>
                      <a:pt x="51585" y="62702"/>
                    </a:lnTo>
                    <a:lnTo>
                      <a:pt x="51768" y="62656"/>
                    </a:lnTo>
                    <a:lnTo>
                      <a:pt x="51859" y="62656"/>
                    </a:lnTo>
                    <a:lnTo>
                      <a:pt x="52042" y="62611"/>
                    </a:lnTo>
                    <a:lnTo>
                      <a:pt x="52088" y="62611"/>
                    </a:lnTo>
                    <a:cubicBezTo>
                      <a:pt x="52361" y="62565"/>
                      <a:pt x="52590" y="62519"/>
                      <a:pt x="52818" y="62474"/>
                    </a:cubicBezTo>
                    <a:cubicBezTo>
                      <a:pt x="52932" y="62428"/>
                      <a:pt x="53069" y="62405"/>
                      <a:pt x="53206" y="62360"/>
                    </a:cubicBezTo>
                    <a:lnTo>
                      <a:pt x="53297" y="62314"/>
                    </a:lnTo>
                    <a:cubicBezTo>
                      <a:pt x="53411" y="62291"/>
                      <a:pt x="53526" y="62245"/>
                      <a:pt x="53617" y="62200"/>
                    </a:cubicBezTo>
                    <a:cubicBezTo>
                      <a:pt x="53663" y="62177"/>
                      <a:pt x="53685" y="62177"/>
                      <a:pt x="53708" y="62154"/>
                    </a:cubicBezTo>
                    <a:cubicBezTo>
                      <a:pt x="53777" y="62109"/>
                      <a:pt x="53868" y="62063"/>
                      <a:pt x="53959" y="62017"/>
                    </a:cubicBezTo>
                    <a:lnTo>
                      <a:pt x="54073" y="61949"/>
                    </a:lnTo>
                    <a:cubicBezTo>
                      <a:pt x="54210" y="61857"/>
                      <a:pt x="54370" y="61789"/>
                      <a:pt x="54507" y="61720"/>
                    </a:cubicBezTo>
                    <a:lnTo>
                      <a:pt x="54598" y="61675"/>
                    </a:lnTo>
                    <a:lnTo>
                      <a:pt x="54690" y="61606"/>
                    </a:lnTo>
                    <a:cubicBezTo>
                      <a:pt x="54735" y="61606"/>
                      <a:pt x="54781" y="61584"/>
                      <a:pt x="54827" y="61561"/>
                    </a:cubicBezTo>
                    <a:lnTo>
                      <a:pt x="54918" y="61492"/>
                    </a:lnTo>
                    <a:cubicBezTo>
                      <a:pt x="54986" y="61469"/>
                      <a:pt x="55055" y="61424"/>
                      <a:pt x="55123" y="61401"/>
                    </a:cubicBezTo>
                    <a:lnTo>
                      <a:pt x="55192" y="61378"/>
                    </a:lnTo>
                    <a:cubicBezTo>
                      <a:pt x="55260" y="61332"/>
                      <a:pt x="55306" y="61310"/>
                      <a:pt x="55374" y="61287"/>
                    </a:cubicBezTo>
                    <a:lnTo>
                      <a:pt x="55420" y="61264"/>
                    </a:lnTo>
                    <a:cubicBezTo>
                      <a:pt x="55534" y="61196"/>
                      <a:pt x="55626" y="61150"/>
                      <a:pt x="55740" y="61104"/>
                    </a:cubicBezTo>
                    <a:lnTo>
                      <a:pt x="55854" y="61036"/>
                    </a:lnTo>
                    <a:cubicBezTo>
                      <a:pt x="55945" y="60990"/>
                      <a:pt x="56036" y="60922"/>
                      <a:pt x="56128" y="60876"/>
                    </a:cubicBezTo>
                    <a:cubicBezTo>
                      <a:pt x="56196" y="60853"/>
                      <a:pt x="56287" y="60807"/>
                      <a:pt x="56356" y="60762"/>
                    </a:cubicBezTo>
                    <a:lnTo>
                      <a:pt x="56516" y="60693"/>
                    </a:lnTo>
                    <a:cubicBezTo>
                      <a:pt x="56607" y="60648"/>
                      <a:pt x="56675" y="60625"/>
                      <a:pt x="56767" y="60579"/>
                    </a:cubicBezTo>
                    <a:lnTo>
                      <a:pt x="56812" y="60556"/>
                    </a:lnTo>
                    <a:lnTo>
                      <a:pt x="56835" y="60534"/>
                    </a:lnTo>
                    <a:lnTo>
                      <a:pt x="56881" y="60534"/>
                    </a:lnTo>
                    <a:cubicBezTo>
                      <a:pt x="57018" y="60488"/>
                      <a:pt x="57155" y="60419"/>
                      <a:pt x="57292" y="60374"/>
                    </a:cubicBezTo>
                    <a:lnTo>
                      <a:pt x="57588" y="60260"/>
                    </a:lnTo>
                    <a:lnTo>
                      <a:pt x="57862" y="60146"/>
                    </a:lnTo>
                    <a:lnTo>
                      <a:pt x="57908" y="60146"/>
                    </a:lnTo>
                    <a:lnTo>
                      <a:pt x="57977" y="60100"/>
                    </a:lnTo>
                    <a:cubicBezTo>
                      <a:pt x="58068" y="60077"/>
                      <a:pt x="58136" y="60031"/>
                      <a:pt x="58228" y="60009"/>
                    </a:cubicBezTo>
                    <a:cubicBezTo>
                      <a:pt x="58365" y="59963"/>
                      <a:pt x="58501" y="59917"/>
                      <a:pt x="58638" y="59872"/>
                    </a:cubicBezTo>
                    <a:cubicBezTo>
                      <a:pt x="58775" y="59826"/>
                      <a:pt x="58912" y="59780"/>
                      <a:pt x="59049" y="59735"/>
                    </a:cubicBezTo>
                    <a:cubicBezTo>
                      <a:pt x="59323" y="59643"/>
                      <a:pt x="59597" y="59575"/>
                      <a:pt x="59962" y="59484"/>
                    </a:cubicBezTo>
                    <a:cubicBezTo>
                      <a:pt x="60031" y="59461"/>
                      <a:pt x="60099" y="59438"/>
                      <a:pt x="60191" y="59438"/>
                    </a:cubicBezTo>
                    <a:lnTo>
                      <a:pt x="60259" y="59415"/>
                    </a:lnTo>
                    <a:lnTo>
                      <a:pt x="60373" y="59392"/>
                    </a:lnTo>
                    <a:lnTo>
                      <a:pt x="60464" y="59369"/>
                    </a:lnTo>
                    <a:lnTo>
                      <a:pt x="60556" y="59347"/>
                    </a:lnTo>
                    <a:cubicBezTo>
                      <a:pt x="60670" y="59324"/>
                      <a:pt x="60784" y="59301"/>
                      <a:pt x="60921" y="59255"/>
                    </a:cubicBezTo>
                    <a:lnTo>
                      <a:pt x="61286" y="59164"/>
                    </a:lnTo>
                    <a:lnTo>
                      <a:pt x="61377" y="59141"/>
                    </a:lnTo>
                    <a:lnTo>
                      <a:pt x="61766" y="59027"/>
                    </a:lnTo>
                    <a:cubicBezTo>
                      <a:pt x="62017" y="58981"/>
                      <a:pt x="62245" y="58913"/>
                      <a:pt x="62496" y="58822"/>
                    </a:cubicBezTo>
                    <a:lnTo>
                      <a:pt x="62587" y="58799"/>
                    </a:lnTo>
                    <a:cubicBezTo>
                      <a:pt x="62679" y="58776"/>
                      <a:pt x="62770" y="58753"/>
                      <a:pt x="62861" y="58730"/>
                    </a:cubicBezTo>
                    <a:lnTo>
                      <a:pt x="62975" y="58685"/>
                    </a:lnTo>
                    <a:lnTo>
                      <a:pt x="63158" y="58639"/>
                    </a:lnTo>
                    <a:cubicBezTo>
                      <a:pt x="63249" y="58616"/>
                      <a:pt x="63318" y="58593"/>
                      <a:pt x="63363" y="58571"/>
                    </a:cubicBezTo>
                    <a:cubicBezTo>
                      <a:pt x="63523" y="58548"/>
                      <a:pt x="63660" y="58502"/>
                      <a:pt x="63797" y="58456"/>
                    </a:cubicBezTo>
                    <a:cubicBezTo>
                      <a:pt x="63934" y="58411"/>
                      <a:pt x="64094" y="58342"/>
                      <a:pt x="64299" y="58251"/>
                    </a:cubicBezTo>
                    <a:cubicBezTo>
                      <a:pt x="64413" y="58183"/>
                      <a:pt x="64550" y="58114"/>
                      <a:pt x="64664" y="58046"/>
                    </a:cubicBezTo>
                    <a:lnTo>
                      <a:pt x="65052" y="57840"/>
                    </a:lnTo>
                    <a:cubicBezTo>
                      <a:pt x="65281" y="57703"/>
                      <a:pt x="65509" y="57543"/>
                      <a:pt x="65783" y="57315"/>
                    </a:cubicBezTo>
                    <a:cubicBezTo>
                      <a:pt x="65806" y="57292"/>
                      <a:pt x="65851" y="57247"/>
                      <a:pt x="65897" y="57224"/>
                    </a:cubicBezTo>
                    <a:lnTo>
                      <a:pt x="65943" y="57178"/>
                    </a:lnTo>
                    <a:lnTo>
                      <a:pt x="66079" y="57064"/>
                    </a:lnTo>
                    <a:lnTo>
                      <a:pt x="66125" y="57041"/>
                    </a:lnTo>
                    <a:lnTo>
                      <a:pt x="66148" y="56996"/>
                    </a:lnTo>
                    <a:lnTo>
                      <a:pt x="66216" y="56950"/>
                    </a:lnTo>
                    <a:lnTo>
                      <a:pt x="66376" y="56996"/>
                    </a:lnTo>
                    <a:cubicBezTo>
                      <a:pt x="66422" y="57018"/>
                      <a:pt x="66445" y="57041"/>
                      <a:pt x="66490" y="57064"/>
                    </a:cubicBezTo>
                    <a:cubicBezTo>
                      <a:pt x="66536" y="57110"/>
                      <a:pt x="66559" y="57133"/>
                      <a:pt x="66604" y="57178"/>
                    </a:cubicBezTo>
                    <a:lnTo>
                      <a:pt x="66627" y="57201"/>
                    </a:lnTo>
                    <a:lnTo>
                      <a:pt x="66650" y="57247"/>
                    </a:lnTo>
                    <a:cubicBezTo>
                      <a:pt x="66741" y="57338"/>
                      <a:pt x="66856" y="57429"/>
                      <a:pt x="66947" y="57498"/>
                    </a:cubicBezTo>
                    <a:cubicBezTo>
                      <a:pt x="67038" y="57566"/>
                      <a:pt x="67129" y="57612"/>
                      <a:pt x="67244" y="57680"/>
                    </a:cubicBezTo>
                    <a:cubicBezTo>
                      <a:pt x="67381" y="57772"/>
                      <a:pt x="67540" y="57817"/>
                      <a:pt x="67700" y="57863"/>
                    </a:cubicBezTo>
                    <a:lnTo>
                      <a:pt x="67791" y="57886"/>
                    </a:lnTo>
                    <a:cubicBezTo>
                      <a:pt x="67906" y="57909"/>
                      <a:pt x="68020" y="57954"/>
                      <a:pt x="68134" y="57977"/>
                    </a:cubicBezTo>
                    <a:cubicBezTo>
                      <a:pt x="68316" y="58023"/>
                      <a:pt x="68476" y="58023"/>
                      <a:pt x="68659" y="58046"/>
                    </a:cubicBezTo>
                    <a:cubicBezTo>
                      <a:pt x="68773" y="58068"/>
                      <a:pt x="68910" y="58068"/>
                      <a:pt x="69024" y="58068"/>
                    </a:cubicBezTo>
                    <a:cubicBezTo>
                      <a:pt x="69229" y="58068"/>
                      <a:pt x="69412" y="58046"/>
                      <a:pt x="69617" y="58023"/>
                    </a:cubicBezTo>
                    <a:cubicBezTo>
                      <a:pt x="69937" y="57954"/>
                      <a:pt x="70211" y="57840"/>
                      <a:pt x="70485" y="57726"/>
                    </a:cubicBezTo>
                    <a:cubicBezTo>
                      <a:pt x="70622" y="57680"/>
                      <a:pt x="70736" y="57612"/>
                      <a:pt x="70827" y="57566"/>
                    </a:cubicBezTo>
                    <a:cubicBezTo>
                      <a:pt x="70873" y="57658"/>
                      <a:pt x="70918" y="57772"/>
                      <a:pt x="70987" y="57886"/>
                    </a:cubicBezTo>
                    <a:lnTo>
                      <a:pt x="71078" y="58023"/>
                    </a:lnTo>
                    <a:cubicBezTo>
                      <a:pt x="71170" y="58183"/>
                      <a:pt x="71261" y="58342"/>
                      <a:pt x="71398" y="58502"/>
                    </a:cubicBezTo>
                    <a:lnTo>
                      <a:pt x="71466" y="58571"/>
                    </a:lnTo>
                    <a:cubicBezTo>
                      <a:pt x="71535" y="58662"/>
                      <a:pt x="71603" y="58730"/>
                      <a:pt x="71672" y="58799"/>
                    </a:cubicBezTo>
                    <a:cubicBezTo>
                      <a:pt x="71763" y="58936"/>
                      <a:pt x="71854" y="59050"/>
                      <a:pt x="71968" y="59164"/>
                    </a:cubicBezTo>
                    <a:lnTo>
                      <a:pt x="72014" y="59210"/>
                    </a:lnTo>
                    <a:cubicBezTo>
                      <a:pt x="72197" y="59415"/>
                      <a:pt x="72379" y="59621"/>
                      <a:pt x="72608" y="59803"/>
                    </a:cubicBezTo>
                    <a:cubicBezTo>
                      <a:pt x="72699" y="59872"/>
                      <a:pt x="72813" y="59963"/>
                      <a:pt x="72904" y="60031"/>
                    </a:cubicBezTo>
                    <a:lnTo>
                      <a:pt x="72973" y="60100"/>
                    </a:lnTo>
                    <a:cubicBezTo>
                      <a:pt x="73087" y="60191"/>
                      <a:pt x="73201" y="60283"/>
                      <a:pt x="73315" y="60351"/>
                    </a:cubicBezTo>
                    <a:cubicBezTo>
                      <a:pt x="73589" y="60556"/>
                      <a:pt x="73817" y="60716"/>
                      <a:pt x="74046" y="60853"/>
                    </a:cubicBezTo>
                    <a:cubicBezTo>
                      <a:pt x="74137" y="60899"/>
                      <a:pt x="74205" y="60944"/>
                      <a:pt x="74297" y="60990"/>
                    </a:cubicBezTo>
                    <a:lnTo>
                      <a:pt x="74456" y="61081"/>
                    </a:lnTo>
                    <a:cubicBezTo>
                      <a:pt x="74571" y="61150"/>
                      <a:pt x="74707" y="61218"/>
                      <a:pt x="74844" y="61287"/>
                    </a:cubicBezTo>
                    <a:cubicBezTo>
                      <a:pt x="75141" y="61424"/>
                      <a:pt x="75461" y="61561"/>
                      <a:pt x="75735" y="61675"/>
                    </a:cubicBezTo>
                    <a:cubicBezTo>
                      <a:pt x="76168" y="61880"/>
                      <a:pt x="76488" y="61994"/>
                      <a:pt x="76807" y="62086"/>
                    </a:cubicBezTo>
                    <a:cubicBezTo>
                      <a:pt x="77173" y="62223"/>
                      <a:pt x="77561" y="62314"/>
                      <a:pt x="77994" y="62382"/>
                    </a:cubicBezTo>
                    <a:lnTo>
                      <a:pt x="77926" y="62360"/>
                    </a:lnTo>
                    <a:lnTo>
                      <a:pt x="77926" y="62360"/>
                    </a:lnTo>
                    <a:cubicBezTo>
                      <a:pt x="78268" y="62428"/>
                      <a:pt x="78588" y="62474"/>
                      <a:pt x="78907" y="62497"/>
                    </a:cubicBezTo>
                    <a:lnTo>
                      <a:pt x="79227" y="62497"/>
                    </a:lnTo>
                    <a:cubicBezTo>
                      <a:pt x="79455" y="62497"/>
                      <a:pt x="79683" y="62497"/>
                      <a:pt x="79934" y="62474"/>
                    </a:cubicBezTo>
                    <a:cubicBezTo>
                      <a:pt x="80186" y="62428"/>
                      <a:pt x="80482" y="62382"/>
                      <a:pt x="80756" y="62314"/>
                    </a:cubicBezTo>
                    <a:cubicBezTo>
                      <a:pt x="81053" y="62223"/>
                      <a:pt x="81372" y="62131"/>
                      <a:pt x="81646" y="61994"/>
                    </a:cubicBezTo>
                    <a:cubicBezTo>
                      <a:pt x="81738" y="61949"/>
                      <a:pt x="81829" y="61880"/>
                      <a:pt x="81920" y="61835"/>
                    </a:cubicBezTo>
                    <a:cubicBezTo>
                      <a:pt x="82057" y="61743"/>
                      <a:pt x="82149" y="61675"/>
                      <a:pt x="82263" y="61606"/>
                    </a:cubicBezTo>
                    <a:cubicBezTo>
                      <a:pt x="82468" y="61469"/>
                      <a:pt x="82673" y="61310"/>
                      <a:pt x="82902" y="61127"/>
                    </a:cubicBezTo>
                    <a:cubicBezTo>
                      <a:pt x="82970" y="61059"/>
                      <a:pt x="83062" y="60967"/>
                      <a:pt x="83153" y="60876"/>
                    </a:cubicBezTo>
                    <a:cubicBezTo>
                      <a:pt x="83244" y="60762"/>
                      <a:pt x="83335" y="60648"/>
                      <a:pt x="83427" y="60534"/>
                    </a:cubicBezTo>
                    <a:cubicBezTo>
                      <a:pt x="83495" y="60442"/>
                      <a:pt x="83541" y="60351"/>
                      <a:pt x="83609" y="60260"/>
                    </a:cubicBezTo>
                    <a:cubicBezTo>
                      <a:pt x="83678" y="60123"/>
                      <a:pt x="83723" y="59986"/>
                      <a:pt x="83746" y="59872"/>
                    </a:cubicBezTo>
                    <a:lnTo>
                      <a:pt x="83792" y="59712"/>
                    </a:lnTo>
                    <a:lnTo>
                      <a:pt x="83815" y="59575"/>
                    </a:lnTo>
                    <a:cubicBezTo>
                      <a:pt x="83838" y="59484"/>
                      <a:pt x="83838" y="59392"/>
                      <a:pt x="83792" y="59324"/>
                    </a:cubicBezTo>
                    <a:lnTo>
                      <a:pt x="83815" y="59278"/>
                    </a:lnTo>
                    <a:cubicBezTo>
                      <a:pt x="83838" y="59164"/>
                      <a:pt x="83883" y="59027"/>
                      <a:pt x="83929" y="58890"/>
                    </a:cubicBezTo>
                    <a:cubicBezTo>
                      <a:pt x="83975" y="58616"/>
                      <a:pt x="84043" y="58320"/>
                      <a:pt x="84020" y="58023"/>
                    </a:cubicBezTo>
                    <a:cubicBezTo>
                      <a:pt x="83997" y="57840"/>
                      <a:pt x="83975" y="57680"/>
                      <a:pt x="83952" y="57521"/>
                    </a:cubicBezTo>
                    <a:cubicBezTo>
                      <a:pt x="83929" y="57452"/>
                      <a:pt x="83906" y="57384"/>
                      <a:pt x="83883" y="57315"/>
                    </a:cubicBezTo>
                    <a:lnTo>
                      <a:pt x="83838" y="57178"/>
                    </a:lnTo>
                    <a:lnTo>
                      <a:pt x="83815" y="57110"/>
                    </a:lnTo>
                    <a:cubicBezTo>
                      <a:pt x="83792" y="57018"/>
                      <a:pt x="83769" y="56927"/>
                      <a:pt x="83746" y="56836"/>
                    </a:cubicBezTo>
                    <a:cubicBezTo>
                      <a:pt x="83701" y="56722"/>
                      <a:pt x="83678" y="56630"/>
                      <a:pt x="83632" y="56539"/>
                    </a:cubicBezTo>
                    <a:lnTo>
                      <a:pt x="83609" y="56494"/>
                    </a:lnTo>
                    <a:lnTo>
                      <a:pt x="83518" y="56265"/>
                    </a:lnTo>
                    <a:lnTo>
                      <a:pt x="83472" y="56105"/>
                    </a:lnTo>
                    <a:cubicBezTo>
                      <a:pt x="83450" y="56060"/>
                      <a:pt x="83427" y="55991"/>
                      <a:pt x="83404" y="55946"/>
                    </a:cubicBezTo>
                    <a:cubicBezTo>
                      <a:pt x="83381" y="55900"/>
                      <a:pt x="83358" y="55854"/>
                      <a:pt x="83335" y="55809"/>
                    </a:cubicBezTo>
                    <a:cubicBezTo>
                      <a:pt x="83267" y="55649"/>
                      <a:pt x="83176" y="55466"/>
                      <a:pt x="83107" y="55329"/>
                    </a:cubicBezTo>
                    <a:lnTo>
                      <a:pt x="83039" y="55215"/>
                    </a:lnTo>
                    <a:cubicBezTo>
                      <a:pt x="82993" y="55078"/>
                      <a:pt x="82925" y="54964"/>
                      <a:pt x="82856" y="54873"/>
                    </a:cubicBezTo>
                    <a:cubicBezTo>
                      <a:pt x="82788" y="54759"/>
                      <a:pt x="82696" y="54622"/>
                      <a:pt x="82582" y="54508"/>
                    </a:cubicBezTo>
                    <a:cubicBezTo>
                      <a:pt x="82491" y="54394"/>
                      <a:pt x="82400" y="54302"/>
                      <a:pt x="82285" y="54211"/>
                    </a:cubicBezTo>
                    <a:lnTo>
                      <a:pt x="82263" y="54165"/>
                    </a:lnTo>
                    <a:cubicBezTo>
                      <a:pt x="82149" y="54051"/>
                      <a:pt x="82012" y="53937"/>
                      <a:pt x="81897" y="53846"/>
                    </a:cubicBezTo>
                    <a:cubicBezTo>
                      <a:pt x="81760" y="53732"/>
                      <a:pt x="81646" y="53640"/>
                      <a:pt x="81509" y="53572"/>
                    </a:cubicBezTo>
                    <a:cubicBezTo>
                      <a:pt x="81418" y="53503"/>
                      <a:pt x="81327" y="53458"/>
                      <a:pt x="81235" y="53412"/>
                    </a:cubicBezTo>
                    <a:lnTo>
                      <a:pt x="81144" y="53344"/>
                    </a:lnTo>
                    <a:cubicBezTo>
                      <a:pt x="80939" y="53252"/>
                      <a:pt x="80733" y="53161"/>
                      <a:pt x="80528" y="53070"/>
                    </a:cubicBezTo>
                    <a:lnTo>
                      <a:pt x="80277" y="52956"/>
                    </a:lnTo>
                    <a:cubicBezTo>
                      <a:pt x="80003" y="52841"/>
                      <a:pt x="79706" y="52750"/>
                      <a:pt x="79432" y="52682"/>
                    </a:cubicBezTo>
                    <a:cubicBezTo>
                      <a:pt x="79158" y="52590"/>
                      <a:pt x="78862" y="52522"/>
                      <a:pt x="78588" y="52453"/>
                    </a:cubicBezTo>
                    <a:cubicBezTo>
                      <a:pt x="78474" y="52431"/>
                      <a:pt x="78337" y="52408"/>
                      <a:pt x="78223" y="52385"/>
                    </a:cubicBezTo>
                    <a:cubicBezTo>
                      <a:pt x="77994" y="52339"/>
                      <a:pt x="77720" y="52294"/>
                      <a:pt x="77446" y="52271"/>
                    </a:cubicBezTo>
                    <a:lnTo>
                      <a:pt x="77378" y="52248"/>
                    </a:lnTo>
                    <a:lnTo>
                      <a:pt x="77287" y="52248"/>
                    </a:lnTo>
                    <a:cubicBezTo>
                      <a:pt x="77104" y="52225"/>
                      <a:pt x="76922" y="52202"/>
                      <a:pt x="76739" y="52202"/>
                    </a:cubicBezTo>
                    <a:cubicBezTo>
                      <a:pt x="76488" y="52180"/>
                      <a:pt x="76260" y="52157"/>
                      <a:pt x="76009" y="52157"/>
                    </a:cubicBezTo>
                    <a:lnTo>
                      <a:pt x="75940" y="52157"/>
                    </a:lnTo>
                    <a:lnTo>
                      <a:pt x="75963" y="52134"/>
                    </a:lnTo>
                    <a:lnTo>
                      <a:pt x="76009" y="52043"/>
                    </a:lnTo>
                    <a:lnTo>
                      <a:pt x="76054" y="51951"/>
                    </a:lnTo>
                    <a:cubicBezTo>
                      <a:pt x="76145" y="51769"/>
                      <a:pt x="76168" y="51609"/>
                      <a:pt x="76191" y="51449"/>
                    </a:cubicBezTo>
                    <a:cubicBezTo>
                      <a:pt x="76191" y="51312"/>
                      <a:pt x="76168" y="51175"/>
                      <a:pt x="76100" y="51061"/>
                    </a:cubicBezTo>
                    <a:cubicBezTo>
                      <a:pt x="76054" y="50970"/>
                      <a:pt x="75986" y="50901"/>
                      <a:pt x="75940" y="50833"/>
                    </a:cubicBezTo>
                    <a:cubicBezTo>
                      <a:pt x="75826" y="50696"/>
                      <a:pt x="75735" y="50605"/>
                      <a:pt x="75643" y="50513"/>
                    </a:cubicBezTo>
                    <a:cubicBezTo>
                      <a:pt x="75415" y="50285"/>
                      <a:pt x="75095" y="50102"/>
                      <a:pt x="74730" y="49988"/>
                    </a:cubicBezTo>
                    <a:cubicBezTo>
                      <a:pt x="74571" y="49943"/>
                      <a:pt x="74388" y="49897"/>
                      <a:pt x="74251" y="49874"/>
                    </a:cubicBezTo>
                    <a:lnTo>
                      <a:pt x="74205" y="49874"/>
                    </a:lnTo>
                    <a:cubicBezTo>
                      <a:pt x="74046" y="49851"/>
                      <a:pt x="73886" y="49829"/>
                      <a:pt x="73726" y="49806"/>
                    </a:cubicBezTo>
                    <a:cubicBezTo>
                      <a:pt x="73543" y="49783"/>
                      <a:pt x="73384" y="49783"/>
                      <a:pt x="73201" y="49783"/>
                    </a:cubicBezTo>
                    <a:lnTo>
                      <a:pt x="73087" y="49783"/>
                    </a:lnTo>
                    <a:cubicBezTo>
                      <a:pt x="72950" y="49783"/>
                      <a:pt x="72790" y="49806"/>
                      <a:pt x="72699" y="49829"/>
                    </a:cubicBezTo>
                    <a:cubicBezTo>
                      <a:pt x="72744" y="49646"/>
                      <a:pt x="72767" y="49532"/>
                      <a:pt x="72813" y="49418"/>
                    </a:cubicBezTo>
                    <a:cubicBezTo>
                      <a:pt x="72859" y="49304"/>
                      <a:pt x="72904" y="49167"/>
                      <a:pt x="72950" y="49052"/>
                    </a:cubicBezTo>
                    <a:cubicBezTo>
                      <a:pt x="73087" y="48733"/>
                      <a:pt x="73155" y="48391"/>
                      <a:pt x="73155" y="48071"/>
                    </a:cubicBezTo>
                    <a:cubicBezTo>
                      <a:pt x="73155" y="47888"/>
                      <a:pt x="73133" y="47729"/>
                      <a:pt x="73110" y="47569"/>
                    </a:cubicBezTo>
                    <a:cubicBezTo>
                      <a:pt x="73087" y="47409"/>
                      <a:pt x="73064" y="47272"/>
                      <a:pt x="73018" y="47181"/>
                    </a:cubicBezTo>
                    <a:cubicBezTo>
                      <a:pt x="72973" y="46998"/>
                      <a:pt x="72904" y="46861"/>
                      <a:pt x="72836" y="46724"/>
                    </a:cubicBezTo>
                    <a:lnTo>
                      <a:pt x="72767" y="46587"/>
                    </a:lnTo>
                    <a:cubicBezTo>
                      <a:pt x="72722" y="46496"/>
                      <a:pt x="72676" y="46428"/>
                      <a:pt x="72630" y="46359"/>
                    </a:cubicBezTo>
                    <a:cubicBezTo>
                      <a:pt x="72585" y="46245"/>
                      <a:pt x="72516" y="46154"/>
                      <a:pt x="72471" y="46040"/>
                    </a:cubicBezTo>
                    <a:lnTo>
                      <a:pt x="72402" y="45948"/>
                    </a:lnTo>
                    <a:lnTo>
                      <a:pt x="72356" y="45880"/>
                    </a:lnTo>
                    <a:lnTo>
                      <a:pt x="72220" y="45697"/>
                    </a:lnTo>
                    <a:cubicBezTo>
                      <a:pt x="72128" y="45560"/>
                      <a:pt x="72037" y="45423"/>
                      <a:pt x="71923" y="45309"/>
                    </a:cubicBezTo>
                    <a:cubicBezTo>
                      <a:pt x="71854" y="45195"/>
                      <a:pt x="71786" y="45127"/>
                      <a:pt x="71717" y="45035"/>
                    </a:cubicBezTo>
                    <a:lnTo>
                      <a:pt x="71717" y="45035"/>
                    </a:lnTo>
                    <a:lnTo>
                      <a:pt x="71740" y="45081"/>
                    </a:lnTo>
                    <a:lnTo>
                      <a:pt x="71695" y="45012"/>
                    </a:lnTo>
                    <a:cubicBezTo>
                      <a:pt x="71626" y="44898"/>
                      <a:pt x="71535" y="44784"/>
                      <a:pt x="71443" y="44693"/>
                    </a:cubicBezTo>
                    <a:cubicBezTo>
                      <a:pt x="71352" y="44579"/>
                      <a:pt x="71238" y="44487"/>
                      <a:pt x="71147" y="44373"/>
                    </a:cubicBezTo>
                    <a:cubicBezTo>
                      <a:pt x="70941" y="44168"/>
                      <a:pt x="70713" y="43962"/>
                      <a:pt x="70462" y="43757"/>
                    </a:cubicBezTo>
                    <a:lnTo>
                      <a:pt x="70393" y="43711"/>
                    </a:lnTo>
                    <a:cubicBezTo>
                      <a:pt x="70302" y="43620"/>
                      <a:pt x="70211" y="43552"/>
                      <a:pt x="70097" y="43483"/>
                    </a:cubicBezTo>
                    <a:cubicBezTo>
                      <a:pt x="69960" y="43392"/>
                      <a:pt x="69823" y="43301"/>
                      <a:pt x="69686" y="43232"/>
                    </a:cubicBezTo>
                    <a:lnTo>
                      <a:pt x="69503" y="43118"/>
                    </a:lnTo>
                    <a:lnTo>
                      <a:pt x="69458" y="43095"/>
                    </a:lnTo>
                    <a:cubicBezTo>
                      <a:pt x="69252" y="42981"/>
                      <a:pt x="69047" y="42867"/>
                      <a:pt x="68841" y="42776"/>
                    </a:cubicBezTo>
                    <a:lnTo>
                      <a:pt x="68704" y="42707"/>
                    </a:lnTo>
                    <a:cubicBezTo>
                      <a:pt x="68590" y="42661"/>
                      <a:pt x="68476" y="42593"/>
                      <a:pt x="68339" y="42547"/>
                    </a:cubicBezTo>
                    <a:cubicBezTo>
                      <a:pt x="68157" y="42479"/>
                      <a:pt x="67974" y="42410"/>
                      <a:pt x="67814" y="42365"/>
                    </a:cubicBezTo>
                    <a:cubicBezTo>
                      <a:pt x="67381" y="42251"/>
                      <a:pt x="66947" y="42159"/>
                      <a:pt x="66627" y="42114"/>
                    </a:cubicBezTo>
                    <a:lnTo>
                      <a:pt x="66627" y="42114"/>
                    </a:lnTo>
                    <a:lnTo>
                      <a:pt x="66673" y="42136"/>
                    </a:lnTo>
                    <a:cubicBezTo>
                      <a:pt x="66308" y="42045"/>
                      <a:pt x="65988" y="41999"/>
                      <a:pt x="65691" y="41977"/>
                    </a:cubicBezTo>
                    <a:lnTo>
                      <a:pt x="65418" y="41954"/>
                    </a:lnTo>
                    <a:lnTo>
                      <a:pt x="65166" y="41931"/>
                    </a:lnTo>
                    <a:lnTo>
                      <a:pt x="64893" y="41931"/>
                    </a:lnTo>
                    <a:cubicBezTo>
                      <a:pt x="64778" y="41908"/>
                      <a:pt x="64664" y="41908"/>
                      <a:pt x="64550" y="41908"/>
                    </a:cubicBezTo>
                    <a:cubicBezTo>
                      <a:pt x="64390" y="41908"/>
                      <a:pt x="64276" y="41999"/>
                      <a:pt x="64231" y="42114"/>
                    </a:cubicBezTo>
                    <a:lnTo>
                      <a:pt x="64094" y="42114"/>
                    </a:lnTo>
                    <a:cubicBezTo>
                      <a:pt x="63797" y="42114"/>
                      <a:pt x="63523" y="42136"/>
                      <a:pt x="63226" y="42205"/>
                    </a:cubicBezTo>
                    <a:cubicBezTo>
                      <a:pt x="63067" y="42251"/>
                      <a:pt x="62884" y="42296"/>
                      <a:pt x="62724" y="42365"/>
                    </a:cubicBezTo>
                    <a:lnTo>
                      <a:pt x="62633" y="42388"/>
                    </a:lnTo>
                    <a:lnTo>
                      <a:pt x="62473" y="42456"/>
                    </a:lnTo>
                    <a:lnTo>
                      <a:pt x="62382" y="42479"/>
                    </a:lnTo>
                    <a:cubicBezTo>
                      <a:pt x="62336" y="42502"/>
                      <a:pt x="62268" y="42524"/>
                      <a:pt x="62222" y="42524"/>
                    </a:cubicBezTo>
                    <a:cubicBezTo>
                      <a:pt x="62222" y="42456"/>
                      <a:pt x="62222" y="42365"/>
                      <a:pt x="62222" y="42273"/>
                    </a:cubicBezTo>
                    <a:lnTo>
                      <a:pt x="62199" y="42228"/>
                    </a:lnTo>
                    <a:lnTo>
                      <a:pt x="62199" y="42205"/>
                    </a:lnTo>
                    <a:cubicBezTo>
                      <a:pt x="62176" y="42159"/>
                      <a:pt x="62176" y="42136"/>
                      <a:pt x="62176" y="42091"/>
                    </a:cubicBezTo>
                    <a:lnTo>
                      <a:pt x="62154" y="42022"/>
                    </a:lnTo>
                    <a:lnTo>
                      <a:pt x="62154" y="41977"/>
                    </a:lnTo>
                    <a:lnTo>
                      <a:pt x="62154" y="41931"/>
                    </a:lnTo>
                    <a:cubicBezTo>
                      <a:pt x="62131" y="41840"/>
                      <a:pt x="62108" y="41748"/>
                      <a:pt x="62062" y="41657"/>
                    </a:cubicBezTo>
                    <a:lnTo>
                      <a:pt x="62039" y="41566"/>
                    </a:lnTo>
                    <a:lnTo>
                      <a:pt x="62017" y="41497"/>
                    </a:lnTo>
                    <a:lnTo>
                      <a:pt x="62017" y="41474"/>
                    </a:lnTo>
                    <a:lnTo>
                      <a:pt x="61994" y="41383"/>
                    </a:lnTo>
                    <a:cubicBezTo>
                      <a:pt x="61948" y="41292"/>
                      <a:pt x="61925" y="41201"/>
                      <a:pt x="61902" y="41132"/>
                    </a:cubicBezTo>
                    <a:cubicBezTo>
                      <a:pt x="61857" y="41041"/>
                      <a:pt x="61811" y="40950"/>
                      <a:pt x="61766" y="40858"/>
                    </a:cubicBezTo>
                    <a:cubicBezTo>
                      <a:pt x="61674" y="40744"/>
                      <a:pt x="61583" y="40630"/>
                      <a:pt x="61492" y="40516"/>
                    </a:cubicBezTo>
                    <a:cubicBezTo>
                      <a:pt x="61332" y="40310"/>
                      <a:pt x="61081" y="40128"/>
                      <a:pt x="60784" y="39968"/>
                    </a:cubicBezTo>
                    <a:cubicBezTo>
                      <a:pt x="60487" y="39785"/>
                      <a:pt x="60168" y="39694"/>
                      <a:pt x="59848" y="39626"/>
                    </a:cubicBezTo>
                    <a:cubicBezTo>
                      <a:pt x="59688" y="39603"/>
                      <a:pt x="59529" y="39580"/>
                      <a:pt x="59369" y="39580"/>
                    </a:cubicBezTo>
                    <a:lnTo>
                      <a:pt x="59323" y="39557"/>
                    </a:lnTo>
                    <a:lnTo>
                      <a:pt x="58753" y="39557"/>
                    </a:lnTo>
                    <a:lnTo>
                      <a:pt x="58707" y="39580"/>
                    </a:lnTo>
                    <a:lnTo>
                      <a:pt x="58501" y="39580"/>
                    </a:lnTo>
                    <a:lnTo>
                      <a:pt x="58387" y="39603"/>
                    </a:lnTo>
                    <a:lnTo>
                      <a:pt x="58228" y="39603"/>
                    </a:lnTo>
                    <a:lnTo>
                      <a:pt x="58182" y="39626"/>
                    </a:lnTo>
                    <a:lnTo>
                      <a:pt x="58091" y="39626"/>
                    </a:lnTo>
                    <a:cubicBezTo>
                      <a:pt x="58136" y="39489"/>
                      <a:pt x="58159" y="39352"/>
                      <a:pt x="58182" y="39192"/>
                    </a:cubicBezTo>
                    <a:lnTo>
                      <a:pt x="58182" y="39123"/>
                    </a:lnTo>
                    <a:cubicBezTo>
                      <a:pt x="58205" y="39032"/>
                      <a:pt x="58205" y="38964"/>
                      <a:pt x="58205" y="38872"/>
                    </a:cubicBezTo>
                    <a:lnTo>
                      <a:pt x="58228" y="38804"/>
                    </a:lnTo>
                    <a:lnTo>
                      <a:pt x="58228" y="38735"/>
                    </a:lnTo>
                    <a:lnTo>
                      <a:pt x="58250" y="38621"/>
                    </a:lnTo>
                    <a:lnTo>
                      <a:pt x="58273" y="38393"/>
                    </a:lnTo>
                    <a:cubicBezTo>
                      <a:pt x="58273" y="38302"/>
                      <a:pt x="58296" y="38188"/>
                      <a:pt x="58296" y="38096"/>
                    </a:cubicBezTo>
                    <a:cubicBezTo>
                      <a:pt x="58319" y="37777"/>
                      <a:pt x="58342" y="37457"/>
                      <a:pt x="58319" y="37092"/>
                    </a:cubicBezTo>
                    <a:cubicBezTo>
                      <a:pt x="58319" y="36978"/>
                      <a:pt x="58319" y="36841"/>
                      <a:pt x="58319" y="36727"/>
                    </a:cubicBezTo>
                    <a:cubicBezTo>
                      <a:pt x="58319" y="36521"/>
                      <a:pt x="58319" y="36293"/>
                      <a:pt x="58296" y="36088"/>
                    </a:cubicBezTo>
                    <a:cubicBezTo>
                      <a:pt x="58296" y="35882"/>
                      <a:pt x="58273" y="35700"/>
                      <a:pt x="58250" y="35517"/>
                    </a:cubicBezTo>
                    <a:cubicBezTo>
                      <a:pt x="58228" y="35312"/>
                      <a:pt x="58205" y="35129"/>
                      <a:pt x="58159" y="34946"/>
                    </a:cubicBezTo>
                    <a:cubicBezTo>
                      <a:pt x="58113" y="34673"/>
                      <a:pt x="58068" y="34467"/>
                      <a:pt x="58022" y="34307"/>
                    </a:cubicBezTo>
                    <a:cubicBezTo>
                      <a:pt x="57999" y="34193"/>
                      <a:pt x="57954" y="34102"/>
                      <a:pt x="57931" y="34033"/>
                    </a:cubicBezTo>
                    <a:cubicBezTo>
                      <a:pt x="57885" y="33897"/>
                      <a:pt x="57817" y="33782"/>
                      <a:pt x="57725" y="33668"/>
                    </a:cubicBezTo>
                    <a:cubicBezTo>
                      <a:pt x="57703" y="33623"/>
                      <a:pt x="57680" y="33600"/>
                      <a:pt x="57657" y="33577"/>
                    </a:cubicBezTo>
                    <a:cubicBezTo>
                      <a:pt x="57588" y="33349"/>
                      <a:pt x="57497" y="33098"/>
                      <a:pt x="57360" y="32824"/>
                    </a:cubicBezTo>
                    <a:cubicBezTo>
                      <a:pt x="57269" y="32618"/>
                      <a:pt x="57155" y="32413"/>
                      <a:pt x="56995" y="32230"/>
                    </a:cubicBezTo>
                    <a:cubicBezTo>
                      <a:pt x="56858" y="32048"/>
                      <a:pt x="56721" y="31865"/>
                      <a:pt x="56584" y="31728"/>
                    </a:cubicBezTo>
                    <a:cubicBezTo>
                      <a:pt x="56516" y="31660"/>
                      <a:pt x="56447" y="31591"/>
                      <a:pt x="56402" y="31545"/>
                    </a:cubicBezTo>
                    <a:cubicBezTo>
                      <a:pt x="56402" y="31454"/>
                      <a:pt x="56356" y="31363"/>
                      <a:pt x="56287" y="31294"/>
                    </a:cubicBezTo>
                    <a:cubicBezTo>
                      <a:pt x="56173" y="31203"/>
                      <a:pt x="56036" y="31135"/>
                      <a:pt x="55922" y="31043"/>
                    </a:cubicBezTo>
                    <a:lnTo>
                      <a:pt x="55854" y="31021"/>
                    </a:lnTo>
                    <a:cubicBezTo>
                      <a:pt x="55717" y="30929"/>
                      <a:pt x="55557" y="30838"/>
                      <a:pt x="55420" y="30769"/>
                    </a:cubicBezTo>
                    <a:cubicBezTo>
                      <a:pt x="55260" y="30678"/>
                      <a:pt x="55123" y="30610"/>
                      <a:pt x="54964" y="30541"/>
                    </a:cubicBezTo>
                    <a:cubicBezTo>
                      <a:pt x="54804" y="30450"/>
                      <a:pt x="54667" y="30381"/>
                      <a:pt x="54530" y="30336"/>
                    </a:cubicBezTo>
                    <a:cubicBezTo>
                      <a:pt x="54256" y="30222"/>
                      <a:pt x="53936" y="30130"/>
                      <a:pt x="53571" y="30085"/>
                    </a:cubicBezTo>
                    <a:cubicBezTo>
                      <a:pt x="53320" y="30039"/>
                      <a:pt x="53069" y="30016"/>
                      <a:pt x="52841" y="29993"/>
                    </a:cubicBezTo>
                    <a:lnTo>
                      <a:pt x="52681" y="29993"/>
                    </a:lnTo>
                    <a:cubicBezTo>
                      <a:pt x="52430" y="29971"/>
                      <a:pt x="52202" y="29948"/>
                      <a:pt x="51996" y="29948"/>
                    </a:cubicBezTo>
                    <a:lnTo>
                      <a:pt x="51334" y="29948"/>
                    </a:lnTo>
                    <a:lnTo>
                      <a:pt x="51220" y="29971"/>
                    </a:lnTo>
                    <a:lnTo>
                      <a:pt x="51038" y="29971"/>
                    </a:lnTo>
                    <a:lnTo>
                      <a:pt x="50946" y="29993"/>
                    </a:lnTo>
                    <a:lnTo>
                      <a:pt x="50832" y="29993"/>
                    </a:lnTo>
                    <a:lnTo>
                      <a:pt x="50741" y="30016"/>
                    </a:lnTo>
                    <a:lnTo>
                      <a:pt x="50672" y="30016"/>
                    </a:lnTo>
                    <a:cubicBezTo>
                      <a:pt x="50581" y="30016"/>
                      <a:pt x="50513" y="30039"/>
                      <a:pt x="50444" y="30039"/>
                    </a:cubicBezTo>
                    <a:lnTo>
                      <a:pt x="50216" y="30085"/>
                    </a:lnTo>
                    <a:lnTo>
                      <a:pt x="50102" y="30108"/>
                    </a:lnTo>
                    <a:cubicBezTo>
                      <a:pt x="49942" y="30130"/>
                      <a:pt x="49782" y="30153"/>
                      <a:pt x="49645" y="30176"/>
                    </a:cubicBezTo>
                    <a:lnTo>
                      <a:pt x="49463" y="30222"/>
                    </a:lnTo>
                    <a:cubicBezTo>
                      <a:pt x="49280" y="30244"/>
                      <a:pt x="49120" y="30290"/>
                      <a:pt x="48938" y="30359"/>
                    </a:cubicBezTo>
                    <a:lnTo>
                      <a:pt x="48869" y="30359"/>
                    </a:lnTo>
                    <a:lnTo>
                      <a:pt x="48824" y="30381"/>
                    </a:lnTo>
                    <a:cubicBezTo>
                      <a:pt x="48709" y="30427"/>
                      <a:pt x="48618" y="30450"/>
                      <a:pt x="48504" y="30496"/>
                    </a:cubicBezTo>
                    <a:cubicBezTo>
                      <a:pt x="48367" y="30541"/>
                      <a:pt x="48230" y="30610"/>
                      <a:pt x="48093" y="30678"/>
                    </a:cubicBezTo>
                    <a:cubicBezTo>
                      <a:pt x="48025" y="30701"/>
                      <a:pt x="47911" y="30747"/>
                      <a:pt x="47819" y="30815"/>
                    </a:cubicBezTo>
                    <a:cubicBezTo>
                      <a:pt x="47751" y="30838"/>
                      <a:pt x="47705" y="30884"/>
                      <a:pt x="47637" y="30929"/>
                    </a:cubicBezTo>
                    <a:lnTo>
                      <a:pt x="47545" y="30975"/>
                    </a:lnTo>
                    <a:cubicBezTo>
                      <a:pt x="47477" y="31021"/>
                      <a:pt x="47408" y="31066"/>
                      <a:pt x="47340" y="31112"/>
                    </a:cubicBezTo>
                    <a:lnTo>
                      <a:pt x="47249" y="31157"/>
                    </a:lnTo>
                    <a:cubicBezTo>
                      <a:pt x="47134" y="31226"/>
                      <a:pt x="47043" y="31294"/>
                      <a:pt x="46952" y="31363"/>
                    </a:cubicBezTo>
                    <a:cubicBezTo>
                      <a:pt x="46838" y="31431"/>
                      <a:pt x="46746" y="31477"/>
                      <a:pt x="46655" y="31545"/>
                    </a:cubicBezTo>
                    <a:cubicBezTo>
                      <a:pt x="46610" y="31591"/>
                      <a:pt x="46564" y="31637"/>
                      <a:pt x="46518" y="31682"/>
                    </a:cubicBezTo>
                    <a:lnTo>
                      <a:pt x="46473" y="31728"/>
                    </a:lnTo>
                    <a:lnTo>
                      <a:pt x="46427" y="31751"/>
                    </a:lnTo>
                    <a:lnTo>
                      <a:pt x="46313" y="31842"/>
                    </a:lnTo>
                    <a:lnTo>
                      <a:pt x="46267" y="31888"/>
                    </a:lnTo>
                    <a:cubicBezTo>
                      <a:pt x="46199" y="31956"/>
                      <a:pt x="46107" y="32025"/>
                      <a:pt x="46039" y="32093"/>
                    </a:cubicBezTo>
                    <a:lnTo>
                      <a:pt x="45993" y="32139"/>
                    </a:lnTo>
                    <a:cubicBezTo>
                      <a:pt x="45925" y="32207"/>
                      <a:pt x="45856" y="32276"/>
                      <a:pt x="45788" y="32322"/>
                    </a:cubicBezTo>
                    <a:lnTo>
                      <a:pt x="45719" y="32390"/>
                    </a:lnTo>
                    <a:cubicBezTo>
                      <a:pt x="45651" y="32459"/>
                      <a:pt x="45560" y="32527"/>
                      <a:pt x="45491" y="32573"/>
                    </a:cubicBezTo>
                    <a:cubicBezTo>
                      <a:pt x="45377" y="32687"/>
                      <a:pt x="45263" y="32824"/>
                      <a:pt x="45149" y="32961"/>
                    </a:cubicBezTo>
                    <a:cubicBezTo>
                      <a:pt x="45012" y="33143"/>
                      <a:pt x="44875" y="33280"/>
                      <a:pt x="44783" y="33440"/>
                    </a:cubicBezTo>
                    <a:cubicBezTo>
                      <a:pt x="44738" y="33508"/>
                      <a:pt x="44692" y="33577"/>
                      <a:pt x="44647" y="33645"/>
                    </a:cubicBezTo>
                    <a:cubicBezTo>
                      <a:pt x="44624" y="33691"/>
                      <a:pt x="44601" y="33737"/>
                      <a:pt x="44601" y="33782"/>
                    </a:cubicBezTo>
                    <a:lnTo>
                      <a:pt x="44578" y="33828"/>
                    </a:lnTo>
                    <a:lnTo>
                      <a:pt x="44532" y="33874"/>
                    </a:lnTo>
                    <a:cubicBezTo>
                      <a:pt x="44510" y="33919"/>
                      <a:pt x="44510" y="33942"/>
                      <a:pt x="44487" y="33965"/>
                    </a:cubicBezTo>
                    <a:cubicBezTo>
                      <a:pt x="44441" y="34033"/>
                      <a:pt x="44395" y="34125"/>
                      <a:pt x="44350" y="34216"/>
                    </a:cubicBezTo>
                    <a:lnTo>
                      <a:pt x="44304" y="34285"/>
                    </a:lnTo>
                    <a:cubicBezTo>
                      <a:pt x="44236" y="34444"/>
                      <a:pt x="44144" y="34627"/>
                      <a:pt x="44099" y="34787"/>
                    </a:cubicBezTo>
                    <a:lnTo>
                      <a:pt x="44053" y="34787"/>
                    </a:lnTo>
                    <a:cubicBezTo>
                      <a:pt x="44030" y="34787"/>
                      <a:pt x="44007" y="34787"/>
                      <a:pt x="44007" y="34810"/>
                    </a:cubicBezTo>
                    <a:cubicBezTo>
                      <a:pt x="43870" y="34627"/>
                      <a:pt x="43756" y="34467"/>
                      <a:pt x="43619" y="34285"/>
                    </a:cubicBezTo>
                    <a:cubicBezTo>
                      <a:pt x="43574" y="34193"/>
                      <a:pt x="43505" y="34102"/>
                      <a:pt x="43437" y="34033"/>
                    </a:cubicBezTo>
                    <a:lnTo>
                      <a:pt x="43391" y="33942"/>
                    </a:lnTo>
                    <a:cubicBezTo>
                      <a:pt x="43277" y="33805"/>
                      <a:pt x="43163" y="33668"/>
                      <a:pt x="43072" y="33508"/>
                    </a:cubicBezTo>
                    <a:cubicBezTo>
                      <a:pt x="42980" y="33372"/>
                      <a:pt x="42889" y="33235"/>
                      <a:pt x="42798" y="33098"/>
                    </a:cubicBezTo>
                    <a:lnTo>
                      <a:pt x="42706" y="32961"/>
                    </a:lnTo>
                    <a:lnTo>
                      <a:pt x="42661" y="32869"/>
                    </a:lnTo>
                    <a:lnTo>
                      <a:pt x="42547" y="32687"/>
                    </a:lnTo>
                    <a:cubicBezTo>
                      <a:pt x="42387" y="32413"/>
                      <a:pt x="42227" y="32185"/>
                      <a:pt x="42044" y="31934"/>
                    </a:cubicBezTo>
                    <a:cubicBezTo>
                      <a:pt x="41907" y="31751"/>
                      <a:pt x="41771" y="31568"/>
                      <a:pt x="41634" y="31363"/>
                    </a:cubicBezTo>
                    <a:lnTo>
                      <a:pt x="41565" y="31226"/>
                    </a:lnTo>
                    <a:lnTo>
                      <a:pt x="41474" y="31112"/>
                    </a:lnTo>
                    <a:cubicBezTo>
                      <a:pt x="41405" y="30975"/>
                      <a:pt x="41314" y="30838"/>
                      <a:pt x="41223" y="30701"/>
                    </a:cubicBezTo>
                    <a:cubicBezTo>
                      <a:pt x="41109" y="30518"/>
                      <a:pt x="40949" y="30313"/>
                      <a:pt x="40789" y="30108"/>
                    </a:cubicBezTo>
                    <a:cubicBezTo>
                      <a:pt x="40675" y="29971"/>
                      <a:pt x="40584" y="29856"/>
                      <a:pt x="40470" y="29719"/>
                    </a:cubicBezTo>
                    <a:lnTo>
                      <a:pt x="40264" y="29468"/>
                    </a:lnTo>
                    <a:cubicBezTo>
                      <a:pt x="40173" y="29377"/>
                      <a:pt x="40104" y="29309"/>
                      <a:pt x="40036" y="29217"/>
                    </a:cubicBezTo>
                    <a:lnTo>
                      <a:pt x="39990" y="29149"/>
                    </a:lnTo>
                    <a:cubicBezTo>
                      <a:pt x="39899" y="29035"/>
                      <a:pt x="39808" y="28921"/>
                      <a:pt x="39716" y="28829"/>
                    </a:cubicBezTo>
                    <a:lnTo>
                      <a:pt x="39693" y="28784"/>
                    </a:lnTo>
                    <a:lnTo>
                      <a:pt x="39648" y="28738"/>
                    </a:lnTo>
                    <a:lnTo>
                      <a:pt x="39625" y="28715"/>
                    </a:lnTo>
                    <a:cubicBezTo>
                      <a:pt x="39579" y="28647"/>
                      <a:pt x="39511" y="28624"/>
                      <a:pt x="39442" y="28601"/>
                    </a:cubicBezTo>
                    <a:lnTo>
                      <a:pt x="39351" y="28601"/>
                    </a:lnTo>
                    <a:lnTo>
                      <a:pt x="39328" y="28555"/>
                    </a:lnTo>
                    <a:lnTo>
                      <a:pt x="39305" y="28533"/>
                    </a:lnTo>
                    <a:cubicBezTo>
                      <a:pt x="39237" y="28396"/>
                      <a:pt x="39146" y="28281"/>
                      <a:pt x="39077" y="28145"/>
                    </a:cubicBezTo>
                    <a:cubicBezTo>
                      <a:pt x="38963" y="28008"/>
                      <a:pt x="38849" y="27871"/>
                      <a:pt x="38735" y="27734"/>
                    </a:cubicBezTo>
                    <a:cubicBezTo>
                      <a:pt x="38712" y="27688"/>
                      <a:pt x="38666" y="27665"/>
                      <a:pt x="38643" y="27620"/>
                    </a:cubicBezTo>
                    <a:lnTo>
                      <a:pt x="38621" y="27597"/>
                    </a:lnTo>
                    <a:lnTo>
                      <a:pt x="38507" y="27460"/>
                    </a:lnTo>
                    <a:cubicBezTo>
                      <a:pt x="38415" y="27346"/>
                      <a:pt x="38324" y="27254"/>
                      <a:pt x="38233" y="27163"/>
                    </a:cubicBezTo>
                    <a:cubicBezTo>
                      <a:pt x="38164" y="27095"/>
                      <a:pt x="38096" y="27026"/>
                      <a:pt x="38027" y="26980"/>
                    </a:cubicBezTo>
                    <a:lnTo>
                      <a:pt x="37959" y="26889"/>
                    </a:lnTo>
                    <a:lnTo>
                      <a:pt x="37890" y="26821"/>
                    </a:lnTo>
                    <a:lnTo>
                      <a:pt x="37845" y="26775"/>
                    </a:lnTo>
                    <a:lnTo>
                      <a:pt x="37776" y="26729"/>
                    </a:lnTo>
                    <a:cubicBezTo>
                      <a:pt x="37799" y="26638"/>
                      <a:pt x="37776" y="26524"/>
                      <a:pt x="37708" y="26455"/>
                    </a:cubicBezTo>
                    <a:cubicBezTo>
                      <a:pt x="37639" y="26387"/>
                      <a:pt x="37548" y="26296"/>
                      <a:pt x="37479" y="26227"/>
                    </a:cubicBezTo>
                    <a:lnTo>
                      <a:pt x="37411" y="26136"/>
                    </a:lnTo>
                    <a:lnTo>
                      <a:pt x="37069" y="25771"/>
                    </a:lnTo>
                    <a:lnTo>
                      <a:pt x="36749" y="25406"/>
                    </a:lnTo>
                    <a:lnTo>
                      <a:pt x="36407" y="25040"/>
                    </a:lnTo>
                    <a:cubicBezTo>
                      <a:pt x="35996" y="24561"/>
                      <a:pt x="35562" y="24082"/>
                      <a:pt x="35128" y="23625"/>
                    </a:cubicBezTo>
                    <a:cubicBezTo>
                      <a:pt x="34923" y="23397"/>
                      <a:pt x="34718" y="23169"/>
                      <a:pt x="34512" y="22963"/>
                    </a:cubicBezTo>
                    <a:cubicBezTo>
                      <a:pt x="34421" y="22872"/>
                      <a:pt x="34329" y="22781"/>
                      <a:pt x="34261" y="22689"/>
                    </a:cubicBezTo>
                    <a:lnTo>
                      <a:pt x="34170" y="22598"/>
                    </a:lnTo>
                    <a:cubicBezTo>
                      <a:pt x="34078" y="22484"/>
                      <a:pt x="33964" y="22393"/>
                      <a:pt x="33873" y="22278"/>
                    </a:cubicBezTo>
                    <a:lnTo>
                      <a:pt x="33782" y="22187"/>
                    </a:lnTo>
                    <a:cubicBezTo>
                      <a:pt x="33690" y="22096"/>
                      <a:pt x="33622" y="22027"/>
                      <a:pt x="33531" y="21936"/>
                    </a:cubicBezTo>
                    <a:lnTo>
                      <a:pt x="33371" y="21753"/>
                    </a:lnTo>
                    <a:lnTo>
                      <a:pt x="33211" y="21594"/>
                    </a:lnTo>
                    <a:lnTo>
                      <a:pt x="33051" y="21411"/>
                    </a:lnTo>
                    <a:lnTo>
                      <a:pt x="32572" y="20886"/>
                    </a:lnTo>
                    <a:cubicBezTo>
                      <a:pt x="32412" y="20726"/>
                      <a:pt x="32275" y="20567"/>
                      <a:pt x="32115" y="20407"/>
                    </a:cubicBezTo>
                    <a:lnTo>
                      <a:pt x="32001" y="20293"/>
                    </a:lnTo>
                    <a:cubicBezTo>
                      <a:pt x="31773" y="20042"/>
                      <a:pt x="31522" y="19790"/>
                      <a:pt x="31294" y="19539"/>
                    </a:cubicBezTo>
                    <a:cubicBezTo>
                      <a:pt x="30746" y="18992"/>
                      <a:pt x="30312" y="18558"/>
                      <a:pt x="29856" y="18124"/>
                    </a:cubicBezTo>
                    <a:cubicBezTo>
                      <a:pt x="29787" y="18079"/>
                      <a:pt x="29742" y="18033"/>
                      <a:pt x="29673" y="17987"/>
                    </a:cubicBezTo>
                    <a:lnTo>
                      <a:pt x="29627" y="17919"/>
                    </a:lnTo>
                    <a:cubicBezTo>
                      <a:pt x="29559" y="17873"/>
                      <a:pt x="29513" y="17828"/>
                      <a:pt x="29445" y="17782"/>
                    </a:cubicBezTo>
                    <a:cubicBezTo>
                      <a:pt x="29445" y="17782"/>
                      <a:pt x="29422" y="17759"/>
                      <a:pt x="29399" y="17759"/>
                    </a:cubicBezTo>
                    <a:lnTo>
                      <a:pt x="29262" y="17599"/>
                    </a:lnTo>
                    <a:lnTo>
                      <a:pt x="29239" y="17576"/>
                    </a:lnTo>
                    <a:cubicBezTo>
                      <a:pt x="29171" y="17531"/>
                      <a:pt x="29125" y="17462"/>
                      <a:pt x="29080" y="17417"/>
                    </a:cubicBezTo>
                    <a:lnTo>
                      <a:pt x="29034" y="17371"/>
                    </a:lnTo>
                    <a:cubicBezTo>
                      <a:pt x="28943" y="17280"/>
                      <a:pt x="28851" y="17166"/>
                      <a:pt x="28760" y="17074"/>
                    </a:cubicBezTo>
                    <a:lnTo>
                      <a:pt x="28646" y="16960"/>
                    </a:lnTo>
                    <a:lnTo>
                      <a:pt x="28463" y="16778"/>
                    </a:lnTo>
                    <a:cubicBezTo>
                      <a:pt x="28349" y="16663"/>
                      <a:pt x="28212" y="16549"/>
                      <a:pt x="28098" y="16412"/>
                    </a:cubicBezTo>
                    <a:lnTo>
                      <a:pt x="28030" y="16367"/>
                    </a:lnTo>
                    <a:cubicBezTo>
                      <a:pt x="27938" y="16275"/>
                      <a:pt x="27870" y="16184"/>
                      <a:pt x="27779" y="16093"/>
                    </a:cubicBezTo>
                    <a:lnTo>
                      <a:pt x="27665" y="16001"/>
                    </a:lnTo>
                    <a:cubicBezTo>
                      <a:pt x="27596" y="15910"/>
                      <a:pt x="27528" y="15842"/>
                      <a:pt x="27459" y="15773"/>
                    </a:cubicBezTo>
                    <a:lnTo>
                      <a:pt x="27322" y="15659"/>
                    </a:lnTo>
                    <a:lnTo>
                      <a:pt x="27231" y="15568"/>
                    </a:lnTo>
                    <a:lnTo>
                      <a:pt x="27094" y="15431"/>
                    </a:lnTo>
                    <a:cubicBezTo>
                      <a:pt x="27048" y="15385"/>
                      <a:pt x="27003" y="15340"/>
                      <a:pt x="26934" y="15271"/>
                    </a:cubicBezTo>
                    <a:cubicBezTo>
                      <a:pt x="26888" y="15225"/>
                      <a:pt x="26820" y="15157"/>
                      <a:pt x="26774" y="15088"/>
                    </a:cubicBezTo>
                    <a:cubicBezTo>
                      <a:pt x="26660" y="14997"/>
                      <a:pt x="26569" y="14906"/>
                      <a:pt x="26478" y="14815"/>
                    </a:cubicBezTo>
                    <a:lnTo>
                      <a:pt x="26432" y="14769"/>
                    </a:lnTo>
                    <a:cubicBezTo>
                      <a:pt x="26318" y="14655"/>
                      <a:pt x="26204" y="14564"/>
                      <a:pt x="26112" y="14449"/>
                    </a:cubicBezTo>
                    <a:cubicBezTo>
                      <a:pt x="25998" y="14335"/>
                      <a:pt x="25884" y="14244"/>
                      <a:pt x="25770" y="14130"/>
                    </a:cubicBezTo>
                    <a:cubicBezTo>
                      <a:pt x="25702" y="14084"/>
                      <a:pt x="25633" y="14016"/>
                      <a:pt x="25565" y="13947"/>
                    </a:cubicBezTo>
                    <a:lnTo>
                      <a:pt x="25405" y="13810"/>
                    </a:lnTo>
                    <a:lnTo>
                      <a:pt x="24720" y="13171"/>
                    </a:lnTo>
                    <a:cubicBezTo>
                      <a:pt x="24583" y="13080"/>
                      <a:pt x="24469" y="12966"/>
                      <a:pt x="24355" y="12852"/>
                    </a:cubicBezTo>
                    <a:lnTo>
                      <a:pt x="24264" y="12760"/>
                    </a:lnTo>
                    <a:lnTo>
                      <a:pt x="24012" y="12555"/>
                    </a:lnTo>
                    <a:cubicBezTo>
                      <a:pt x="23967" y="12509"/>
                      <a:pt x="23921" y="12441"/>
                      <a:pt x="23853" y="12395"/>
                    </a:cubicBezTo>
                    <a:lnTo>
                      <a:pt x="23693" y="12235"/>
                    </a:lnTo>
                    <a:cubicBezTo>
                      <a:pt x="23579" y="12144"/>
                      <a:pt x="23465" y="12030"/>
                      <a:pt x="23351" y="11939"/>
                    </a:cubicBezTo>
                    <a:cubicBezTo>
                      <a:pt x="23259" y="11847"/>
                      <a:pt x="23168" y="11779"/>
                      <a:pt x="23077" y="11688"/>
                    </a:cubicBezTo>
                    <a:lnTo>
                      <a:pt x="23031" y="11642"/>
                    </a:lnTo>
                    <a:lnTo>
                      <a:pt x="22962" y="11573"/>
                    </a:lnTo>
                    <a:cubicBezTo>
                      <a:pt x="22871" y="11505"/>
                      <a:pt x="22780" y="11414"/>
                      <a:pt x="22711" y="11345"/>
                    </a:cubicBezTo>
                    <a:cubicBezTo>
                      <a:pt x="22483" y="11140"/>
                      <a:pt x="22255" y="10934"/>
                      <a:pt x="22027" y="10729"/>
                    </a:cubicBezTo>
                    <a:cubicBezTo>
                      <a:pt x="21913" y="10615"/>
                      <a:pt x="21798" y="10523"/>
                      <a:pt x="21684" y="10409"/>
                    </a:cubicBezTo>
                    <a:lnTo>
                      <a:pt x="21296" y="10067"/>
                    </a:lnTo>
                    <a:lnTo>
                      <a:pt x="21068" y="9839"/>
                    </a:lnTo>
                    <a:cubicBezTo>
                      <a:pt x="20931" y="9725"/>
                      <a:pt x="20794" y="9588"/>
                      <a:pt x="20657" y="9473"/>
                    </a:cubicBezTo>
                    <a:cubicBezTo>
                      <a:pt x="20520" y="9359"/>
                      <a:pt x="20429" y="9268"/>
                      <a:pt x="20315" y="9154"/>
                    </a:cubicBezTo>
                    <a:lnTo>
                      <a:pt x="20132" y="8994"/>
                    </a:lnTo>
                    <a:lnTo>
                      <a:pt x="19950" y="8834"/>
                    </a:lnTo>
                    <a:cubicBezTo>
                      <a:pt x="19813" y="8697"/>
                      <a:pt x="19653" y="8583"/>
                      <a:pt x="19493" y="8469"/>
                    </a:cubicBezTo>
                    <a:lnTo>
                      <a:pt x="19470" y="8446"/>
                    </a:lnTo>
                    <a:cubicBezTo>
                      <a:pt x="19402" y="8378"/>
                      <a:pt x="19310" y="8309"/>
                      <a:pt x="19242" y="8241"/>
                    </a:cubicBezTo>
                    <a:lnTo>
                      <a:pt x="19151" y="8172"/>
                    </a:lnTo>
                    <a:lnTo>
                      <a:pt x="19059" y="8104"/>
                    </a:lnTo>
                    <a:lnTo>
                      <a:pt x="18968" y="8013"/>
                    </a:lnTo>
                    <a:lnTo>
                      <a:pt x="18831" y="7899"/>
                    </a:lnTo>
                    <a:lnTo>
                      <a:pt x="18785" y="7876"/>
                    </a:lnTo>
                    <a:lnTo>
                      <a:pt x="18694" y="7784"/>
                    </a:lnTo>
                    <a:lnTo>
                      <a:pt x="18580" y="7693"/>
                    </a:lnTo>
                    <a:cubicBezTo>
                      <a:pt x="18512" y="7625"/>
                      <a:pt x="18420" y="7556"/>
                      <a:pt x="18352" y="7511"/>
                    </a:cubicBezTo>
                    <a:lnTo>
                      <a:pt x="18329" y="7465"/>
                    </a:lnTo>
                    <a:cubicBezTo>
                      <a:pt x="18146" y="7328"/>
                      <a:pt x="17987" y="7191"/>
                      <a:pt x="17804" y="7054"/>
                    </a:cubicBezTo>
                    <a:lnTo>
                      <a:pt x="17781" y="7031"/>
                    </a:lnTo>
                    <a:lnTo>
                      <a:pt x="17735" y="6986"/>
                    </a:lnTo>
                    <a:cubicBezTo>
                      <a:pt x="17553" y="6849"/>
                      <a:pt x="17393" y="6712"/>
                      <a:pt x="17233" y="6575"/>
                    </a:cubicBezTo>
                    <a:lnTo>
                      <a:pt x="17211" y="6552"/>
                    </a:lnTo>
                    <a:cubicBezTo>
                      <a:pt x="17074" y="6461"/>
                      <a:pt x="16959" y="6346"/>
                      <a:pt x="16845" y="6278"/>
                    </a:cubicBezTo>
                    <a:lnTo>
                      <a:pt x="16708" y="6164"/>
                    </a:lnTo>
                    <a:lnTo>
                      <a:pt x="16503" y="6004"/>
                    </a:lnTo>
                    <a:cubicBezTo>
                      <a:pt x="16366" y="5913"/>
                      <a:pt x="16252" y="5821"/>
                      <a:pt x="16115" y="5730"/>
                    </a:cubicBezTo>
                    <a:lnTo>
                      <a:pt x="15932" y="5593"/>
                    </a:lnTo>
                    <a:lnTo>
                      <a:pt x="15750" y="5456"/>
                    </a:lnTo>
                    <a:cubicBezTo>
                      <a:pt x="15476" y="5274"/>
                      <a:pt x="15225" y="5091"/>
                      <a:pt x="14974" y="4908"/>
                    </a:cubicBezTo>
                    <a:cubicBezTo>
                      <a:pt x="14905" y="4840"/>
                      <a:pt x="14814" y="4771"/>
                      <a:pt x="14723" y="4703"/>
                    </a:cubicBezTo>
                    <a:lnTo>
                      <a:pt x="14631" y="4612"/>
                    </a:lnTo>
                    <a:lnTo>
                      <a:pt x="14266" y="4338"/>
                    </a:lnTo>
                    <a:cubicBezTo>
                      <a:pt x="14152" y="4224"/>
                      <a:pt x="14038" y="4132"/>
                      <a:pt x="13924" y="4041"/>
                    </a:cubicBezTo>
                    <a:cubicBezTo>
                      <a:pt x="13878" y="3995"/>
                      <a:pt x="13832" y="3973"/>
                      <a:pt x="13787" y="3927"/>
                    </a:cubicBezTo>
                    <a:lnTo>
                      <a:pt x="13718" y="3881"/>
                    </a:lnTo>
                    <a:lnTo>
                      <a:pt x="13650" y="3836"/>
                    </a:lnTo>
                    <a:lnTo>
                      <a:pt x="13558" y="3767"/>
                    </a:lnTo>
                    <a:cubicBezTo>
                      <a:pt x="13422" y="3653"/>
                      <a:pt x="13285" y="3539"/>
                      <a:pt x="13148" y="3425"/>
                    </a:cubicBezTo>
                    <a:lnTo>
                      <a:pt x="12828" y="3197"/>
                    </a:lnTo>
                    <a:cubicBezTo>
                      <a:pt x="12577" y="3014"/>
                      <a:pt x="12349" y="2831"/>
                      <a:pt x="12098" y="2649"/>
                    </a:cubicBezTo>
                    <a:lnTo>
                      <a:pt x="11869" y="2489"/>
                    </a:lnTo>
                    <a:lnTo>
                      <a:pt x="11824" y="2443"/>
                    </a:lnTo>
                    <a:cubicBezTo>
                      <a:pt x="11641" y="2329"/>
                      <a:pt x="11481" y="2215"/>
                      <a:pt x="11322" y="2101"/>
                    </a:cubicBezTo>
                    <a:lnTo>
                      <a:pt x="11162" y="1987"/>
                    </a:lnTo>
                    <a:cubicBezTo>
                      <a:pt x="11071" y="1918"/>
                      <a:pt x="10956" y="1850"/>
                      <a:pt x="10865" y="1781"/>
                    </a:cubicBezTo>
                    <a:cubicBezTo>
                      <a:pt x="10797" y="1736"/>
                      <a:pt x="10705" y="1667"/>
                      <a:pt x="10637" y="1622"/>
                    </a:cubicBezTo>
                    <a:cubicBezTo>
                      <a:pt x="10591" y="1599"/>
                      <a:pt x="10568" y="1576"/>
                      <a:pt x="10523" y="1553"/>
                    </a:cubicBezTo>
                    <a:cubicBezTo>
                      <a:pt x="10477" y="1530"/>
                      <a:pt x="10454" y="1507"/>
                      <a:pt x="10431" y="1507"/>
                    </a:cubicBezTo>
                    <a:lnTo>
                      <a:pt x="10409" y="1462"/>
                    </a:lnTo>
                    <a:cubicBezTo>
                      <a:pt x="10386" y="1416"/>
                      <a:pt x="10363" y="1416"/>
                      <a:pt x="10363" y="1416"/>
                    </a:cubicBezTo>
                    <a:cubicBezTo>
                      <a:pt x="10294" y="1325"/>
                      <a:pt x="10180" y="1234"/>
                      <a:pt x="10089" y="1142"/>
                    </a:cubicBezTo>
                    <a:cubicBezTo>
                      <a:pt x="9998" y="1051"/>
                      <a:pt x="9884" y="982"/>
                      <a:pt x="9792" y="891"/>
                    </a:cubicBezTo>
                    <a:lnTo>
                      <a:pt x="9747" y="846"/>
                    </a:lnTo>
                    <a:lnTo>
                      <a:pt x="9655" y="777"/>
                    </a:lnTo>
                    <a:cubicBezTo>
                      <a:pt x="9564" y="709"/>
                      <a:pt x="9473" y="640"/>
                      <a:pt x="9381" y="572"/>
                    </a:cubicBezTo>
                    <a:cubicBezTo>
                      <a:pt x="9244" y="457"/>
                      <a:pt x="9108" y="366"/>
                      <a:pt x="8993" y="298"/>
                    </a:cubicBezTo>
                    <a:cubicBezTo>
                      <a:pt x="8879" y="252"/>
                      <a:pt x="8788" y="206"/>
                      <a:pt x="8674" y="161"/>
                    </a:cubicBezTo>
                    <a:cubicBezTo>
                      <a:pt x="8560" y="115"/>
                      <a:pt x="8446" y="69"/>
                      <a:pt x="8331" y="47"/>
                    </a:cubicBezTo>
                    <a:cubicBezTo>
                      <a:pt x="8217" y="24"/>
                      <a:pt x="8126" y="1"/>
                      <a:pt x="803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>
                <a:off x="5891642" y="1991953"/>
                <a:ext cx="802061" cy="870636"/>
              </a:xfrm>
              <a:custGeom>
                <a:avLst/>
                <a:gdLst/>
                <a:ahLst/>
                <a:cxnLst/>
                <a:rect l="l" t="t" r="r" b="b"/>
                <a:pathLst>
                  <a:path w="29673" h="32210" extrusionOk="0">
                    <a:moveTo>
                      <a:pt x="160" y="0"/>
                    </a:moveTo>
                    <a:cubicBezTo>
                      <a:pt x="114" y="0"/>
                      <a:pt x="69" y="23"/>
                      <a:pt x="46" y="46"/>
                    </a:cubicBezTo>
                    <a:cubicBezTo>
                      <a:pt x="0" y="115"/>
                      <a:pt x="23" y="183"/>
                      <a:pt x="91" y="229"/>
                    </a:cubicBezTo>
                    <a:cubicBezTo>
                      <a:pt x="388" y="457"/>
                      <a:pt x="708" y="685"/>
                      <a:pt x="1004" y="913"/>
                    </a:cubicBezTo>
                    <a:cubicBezTo>
                      <a:pt x="1255" y="1119"/>
                      <a:pt x="1507" y="1324"/>
                      <a:pt x="1780" y="1553"/>
                    </a:cubicBezTo>
                    <a:cubicBezTo>
                      <a:pt x="2054" y="1781"/>
                      <a:pt x="2328" y="2009"/>
                      <a:pt x="2602" y="2260"/>
                    </a:cubicBezTo>
                    <a:cubicBezTo>
                      <a:pt x="2853" y="2466"/>
                      <a:pt x="3081" y="2694"/>
                      <a:pt x="3333" y="2922"/>
                    </a:cubicBezTo>
                    <a:cubicBezTo>
                      <a:pt x="3584" y="3150"/>
                      <a:pt x="3835" y="3379"/>
                      <a:pt x="4086" y="3630"/>
                    </a:cubicBezTo>
                    <a:cubicBezTo>
                      <a:pt x="4314" y="3858"/>
                      <a:pt x="4565" y="4109"/>
                      <a:pt x="4793" y="4337"/>
                    </a:cubicBezTo>
                    <a:cubicBezTo>
                      <a:pt x="5044" y="4566"/>
                      <a:pt x="5296" y="4794"/>
                      <a:pt x="5547" y="5045"/>
                    </a:cubicBezTo>
                    <a:cubicBezTo>
                      <a:pt x="5775" y="5273"/>
                      <a:pt x="6026" y="5501"/>
                      <a:pt x="6254" y="5752"/>
                    </a:cubicBezTo>
                    <a:cubicBezTo>
                      <a:pt x="6391" y="5867"/>
                      <a:pt x="6505" y="6004"/>
                      <a:pt x="6642" y="6140"/>
                    </a:cubicBezTo>
                    <a:cubicBezTo>
                      <a:pt x="6756" y="6255"/>
                      <a:pt x="6870" y="6369"/>
                      <a:pt x="6985" y="6483"/>
                    </a:cubicBezTo>
                    <a:cubicBezTo>
                      <a:pt x="7441" y="6985"/>
                      <a:pt x="7943" y="7464"/>
                      <a:pt x="8445" y="7944"/>
                    </a:cubicBezTo>
                    <a:cubicBezTo>
                      <a:pt x="8697" y="8195"/>
                      <a:pt x="8948" y="8423"/>
                      <a:pt x="9199" y="8674"/>
                    </a:cubicBezTo>
                    <a:cubicBezTo>
                      <a:pt x="9427" y="8925"/>
                      <a:pt x="9678" y="9176"/>
                      <a:pt x="9929" y="9404"/>
                    </a:cubicBezTo>
                    <a:cubicBezTo>
                      <a:pt x="10180" y="9656"/>
                      <a:pt x="10431" y="9907"/>
                      <a:pt x="10682" y="10181"/>
                    </a:cubicBezTo>
                    <a:cubicBezTo>
                      <a:pt x="10796" y="10295"/>
                      <a:pt x="10933" y="10432"/>
                      <a:pt x="11048" y="10546"/>
                    </a:cubicBezTo>
                    <a:cubicBezTo>
                      <a:pt x="11162" y="10683"/>
                      <a:pt x="11276" y="10797"/>
                      <a:pt x="11390" y="10911"/>
                    </a:cubicBezTo>
                    <a:cubicBezTo>
                      <a:pt x="11641" y="11162"/>
                      <a:pt x="11892" y="11413"/>
                      <a:pt x="12120" y="11664"/>
                    </a:cubicBezTo>
                    <a:cubicBezTo>
                      <a:pt x="12349" y="11915"/>
                      <a:pt x="12600" y="12166"/>
                      <a:pt x="12851" y="12417"/>
                    </a:cubicBezTo>
                    <a:cubicBezTo>
                      <a:pt x="13079" y="12669"/>
                      <a:pt x="13307" y="12920"/>
                      <a:pt x="13535" y="13171"/>
                    </a:cubicBezTo>
                    <a:cubicBezTo>
                      <a:pt x="13787" y="13422"/>
                      <a:pt x="14015" y="13673"/>
                      <a:pt x="14266" y="13947"/>
                    </a:cubicBezTo>
                    <a:cubicBezTo>
                      <a:pt x="14380" y="14061"/>
                      <a:pt x="14517" y="14198"/>
                      <a:pt x="14631" y="14335"/>
                    </a:cubicBezTo>
                    <a:cubicBezTo>
                      <a:pt x="14745" y="14449"/>
                      <a:pt x="14837" y="14563"/>
                      <a:pt x="14951" y="14677"/>
                    </a:cubicBezTo>
                    <a:cubicBezTo>
                      <a:pt x="15202" y="14928"/>
                      <a:pt x="15453" y="15202"/>
                      <a:pt x="15681" y="15453"/>
                    </a:cubicBezTo>
                    <a:cubicBezTo>
                      <a:pt x="16160" y="15955"/>
                      <a:pt x="16617" y="16457"/>
                      <a:pt x="17051" y="16982"/>
                    </a:cubicBezTo>
                    <a:cubicBezTo>
                      <a:pt x="17279" y="17279"/>
                      <a:pt x="17530" y="17553"/>
                      <a:pt x="17781" y="17850"/>
                    </a:cubicBezTo>
                    <a:cubicBezTo>
                      <a:pt x="17986" y="18101"/>
                      <a:pt x="18215" y="18352"/>
                      <a:pt x="18443" y="18626"/>
                    </a:cubicBezTo>
                    <a:cubicBezTo>
                      <a:pt x="18671" y="18877"/>
                      <a:pt x="18877" y="19128"/>
                      <a:pt x="19105" y="19379"/>
                    </a:cubicBezTo>
                    <a:cubicBezTo>
                      <a:pt x="19333" y="19653"/>
                      <a:pt x="19584" y="19927"/>
                      <a:pt x="19812" y="20201"/>
                    </a:cubicBezTo>
                    <a:cubicBezTo>
                      <a:pt x="20064" y="20475"/>
                      <a:pt x="20292" y="20771"/>
                      <a:pt x="20520" y="21045"/>
                    </a:cubicBezTo>
                    <a:cubicBezTo>
                      <a:pt x="20748" y="21296"/>
                      <a:pt x="20954" y="21548"/>
                      <a:pt x="21182" y="21821"/>
                    </a:cubicBezTo>
                    <a:cubicBezTo>
                      <a:pt x="21616" y="22346"/>
                      <a:pt x="22049" y="22871"/>
                      <a:pt x="22460" y="23419"/>
                    </a:cubicBezTo>
                    <a:cubicBezTo>
                      <a:pt x="22894" y="23990"/>
                      <a:pt x="23350" y="24538"/>
                      <a:pt x="23784" y="25108"/>
                    </a:cubicBezTo>
                    <a:cubicBezTo>
                      <a:pt x="23989" y="25382"/>
                      <a:pt x="24195" y="25679"/>
                      <a:pt x="24423" y="25953"/>
                    </a:cubicBezTo>
                    <a:cubicBezTo>
                      <a:pt x="24629" y="26227"/>
                      <a:pt x="24834" y="26523"/>
                      <a:pt x="25062" y="26797"/>
                    </a:cubicBezTo>
                    <a:cubicBezTo>
                      <a:pt x="25473" y="27345"/>
                      <a:pt x="25930" y="27893"/>
                      <a:pt x="26363" y="28441"/>
                    </a:cubicBezTo>
                    <a:cubicBezTo>
                      <a:pt x="26523" y="28669"/>
                      <a:pt x="26683" y="28897"/>
                      <a:pt x="26865" y="29126"/>
                    </a:cubicBezTo>
                    <a:cubicBezTo>
                      <a:pt x="27025" y="29331"/>
                      <a:pt x="27185" y="29536"/>
                      <a:pt x="27345" y="29765"/>
                    </a:cubicBezTo>
                    <a:cubicBezTo>
                      <a:pt x="27664" y="30175"/>
                      <a:pt x="27984" y="30586"/>
                      <a:pt x="28281" y="31020"/>
                    </a:cubicBezTo>
                    <a:cubicBezTo>
                      <a:pt x="28281" y="31020"/>
                      <a:pt x="28281" y="31020"/>
                      <a:pt x="28281" y="30997"/>
                    </a:cubicBezTo>
                    <a:cubicBezTo>
                      <a:pt x="28395" y="31180"/>
                      <a:pt x="28509" y="31340"/>
                      <a:pt x="28623" y="31499"/>
                    </a:cubicBezTo>
                    <a:cubicBezTo>
                      <a:pt x="28691" y="31591"/>
                      <a:pt x="28737" y="31659"/>
                      <a:pt x="28806" y="31750"/>
                    </a:cubicBezTo>
                    <a:cubicBezTo>
                      <a:pt x="28897" y="31887"/>
                      <a:pt x="28965" y="32002"/>
                      <a:pt x="29080" y="32116"/>
                    </a:cubicBezTo>
                    <a:cubicBezTo>
                      <a:pt x="29151" y="32175"/>
                      <a:pt x="29235" y="32210"/>
                      <a:pt x="29319" y="32210"/>
                    </a:cubicBezTo>
                    <a:cubicBezTo>
                      <a:pt x="29395" y="32210"/>
                      <a:pt x="29471" y="32181"/>
                      <a:pt x="29536" y="32116"/>
                    </a:cubicBezTo>
                    <a:cubicBezTo>
                      <a:pt x="29673" y="32002"/>
                      <a:pt x="29673" y="31796"/>
                      <a:pt x="29536" y="31682"/>
                    </a:cubicBezTo>
                    <a:cubicBezTo>
                      <a:pt x="29513" y="31636"/>
                      <a:pt x="29490" y="31613"/>
                      <a:pt x="29468" y="31591"/>
                    </a:cubicBezTo>
                    <a:cubicBezTo>
                      <a:pt x="29285" y="31340"/>
                      <a:pt x="29125" y="31066"/>
                      <a:pt x="28943" y="30815"/>
                    </a:cubicBezTo>
                    <a:cubicBezTo>
                      <a:pt x="28737" y="30518"/>
                      <a:pt x="28509" y="30244"/>
                      <a:pt x="28281" y="29947"/>
                    </a:cubicBezTo>
                    <a:cubicBezTo>
                      <a:pt x="28075" y="29673"/>
                      <a:pt x="27870" y="29399"/>
                      <a:pt x="27664" y="29103"/>
                    </a:cubicBezTo>
                    <a:cubicBezTo>
                      <a:pt x="27459" y="28829"/>
                      <a:pt x="27231" y="28555"/>
                      <a:pt x="27025" y="28281"/>
                    </a:cubicBezTo>
                    <a:cubicBezTo>
                      <a:pt x="26820" y="28007"/>
                      <a:pt x="26614" y="27733"/>
                      <a:pt x="26409" y="27459"/>
                    </a:cubicBezTo>
                    <a:cubicBezTo>
                      <a:pt x="26181" y="27185"/>
                      <a:pt x="25952" y="26911"/>
                      <a:pt x="25747" y="26615"/>
                    </a:cubicBezTo>
                    <a:cubicBezTo>
                      <a:pt x="25542" y="26364"/>
                      <a:pt x="25336" y="26067"/>
                      <a:pt x="25108" y="25793"/>
                    </a:cubicBezTo>
                    <a:cubicBezTo>
                      <a:pt x="24994" y="25633"/>
                      <a:pt x="24880" y="25496"/>
                      <a:pt x="24766" y="25337"/>
                    </a:cubicBezTo>
                    <a:cubicBezTo>
                      <a:pt x="24674" y="25200"/>
                      <a:pt x="24583" y="25085"/>
                      <a:pt x="24469" y="24948"/>
                    </a:cubicBezTo>
                    <a:cubicBezTo>
                      <a:pt x="24035" y="24378"/>
                      <a:pt x="23601" y="23830"/>
                      <a:pt x="23168" y="23259"/>
                    </a:cubicBezTo>
                    <a:cubicBezTo>
                      <a:pt x="22734" y="22734"/>
                      <a:pt x="22323" y="22187"/>
                      <a:pt x="21890" y="21662"/>
                    </a:cubicBezTo>
                    <a:cubicBezTo>
                      <a:pt x="21661" y="21388"/>
                      <a:pt x="21456" y="21137"/>
                      <a:pt x="21228" y="20863"/>
                    </a:cubicBezTo>
                    <a:cubicBezTo>
                      <a:pt x="20999" y="20589"/>
                      <a:pt x="20771" y="20315"/>
                      <a:pt x="20520" y="20041"/>
                    </a:cubicBezTo>
                    <a:cubicBezTo>
                      <a:pt x="20292" y="19767"/>
                      <a:pt x="20064" y="19493"/>
                      <a:pt x="19812" y="19219"/>
                    </a:cubicBezTo>
                    <a:cubicBezTo>
                      <a:pt x="19607" y="18968"/>
                      <a:pt x="19379" y="18694"/>
                      <a:pt x="19173" y="18443"/>
                    </a:cubicBezTo>
                    <a:cubicBezTo>
                      <a:pt x="18694" y="17918"/>
                      <a:pt x="18215" y="17371"/>
                      <a:pt x="17758" y="16846"/>
                    </a:cubicBezTo>
                    <a:cubicBezTo>
                      <a:pt x="17530" y="16572"/>
                      <a:pt x="17302" y="16298"/>
                      <a:pt x="17073" y="16024"/>
                    </a:cubicBezTo>
                    <a:cubicBezTo>
                      <a:pt x="16868" y="15773"/>
                      <a:pt x="16640" y="15544"/>
                      <a:pt x="16411" y="15293"/>
                    </a:cubicBezTo>
                    <a:cubicBezTo>
                      <a:pt x="16183" y="15042"/>
                      <a:pt x="15955" y="14791"/>
                      <a:pt x="15704" y="14517"/>
                    </a:cubicBezTo>
                    <a:cubicBezTo>
                      <a:pt x="15590" y="14403"/>
                      <a:pt x="15476" y="14289"/>
                      <a:pt x="15339" y="14152"/>
                    </a:cubicBezTo>
                    <a:cubicBezTo>
                      <a:pt x="15225" y="14038"/>
                      <a:pt x="15110" y="13901"/>
                      <a:pt x="14996" y="13787"/>
                    </a:cubicBezTo>
                    <a:cubicBezTo>
                      <a:pt x="14745" y="13513"/>
                      <a:pt x="14494" y="13262"/>
                      <a:pt x="14243" y="12988"/>
                    </a:cubicBezTo>
                    <a:cubicBezTo>
                      <a:pt x="14015" y="12737"/>
                      <a:pt x="13787" y="12486"/>
                      <a:pt x="13535" y="12235"/>
                    </a:cubicBezTo>
                    <a:cubicBezTo>
                      <a:pt x="13056" y="11733"/>
                      <a:pt x="12600" y="11231"/>
                      <a:pt x="12120" y="10728"/>
                    </a:cubicBezTo>
                    <a:cubicBezTo>
                      <a:pt x="11869" y="10477"/>
                      <a:pt x="11618" y="10226"/>
                      <a:pt x="11344" y="9975"/>
                    </a:cubicBezTo>
                    <a:cubicBezTo>
                      <a:pt x="11116" y="9724"/>
                      <a:pt x="10888" y="9496"/>
                      <a:pt x="10659" y="9245"/>
                    </a:cubicBezTo>
                    <a:cubicBezTo>
                      <a:pt x="10545" y="9131"/>
                      <a:pt x="10408" y="9016"/>
                      <a:pt x="10294" y="8902"/>
                    </a:cubicBezTo>
                    <a:cubicBezTo>
                      <a:pt x="10180" y="8788"/>
                      <a:pt x="10043" y="8651"/>
                      <a:pt x="9906" y="8514"/>
                    </a:cubicBezTo>
                    <a:cubicBezTo>
                      <a:pt x="9792" y="8400"/>
                      <a:pt x="9655" y="8286"/>
                      <a:pt x="9541" y="8172"/>
                    </a:cubicBezTo>
                    <a:cubicBezTo>
                      <a:pt x="9404" y="8035"/>
                      <a:pt x="9290" y="7921"/>
                      <a:pt x="9153" y="7807"/>
                    </a:cubicBezTo>
                    <a:cubicBezTo>
                      <a:pt x="8902" y="7556"/>
                      <a:pt x="8651" y="7327"/>
                      <a:pt x="8377" y="7076"/>
                    </a:cubicBezTo>
                    <a:cubicBezTo>
                      <a:pt x="8263" y="6962"/>
                      <a:pt x="8149" y="6825"/>
                      <a:pt x="8035" y="6711"/>
                    </a:cubicBezTo>
                    <a:cubicBezTo>
                      <a:pt x="7920" y="6597"/>
                      <a:pt x="7784" y="6483"/>
                      <a:pt x="7669" y="6346"/>
                    </a:cubicBezTo>
                    <a:cubicBezTo>
                      <a:pt x="7555" y="6232"/>
                      <a:pt x="7441" y="6118"/>
                      <a:pt x="7304" y="5981"/>
                    </a:cubicBezTo>
                    <a:cubicBezTo>
                      <a:pt x="7190" y="5867"/>
                      <a:pt x="7053" y="5730"/>
                      <a:pt x="6916" y="5593"/>
                    </a:cubicBezTo>
                    <a:cubicBezTo>
                      <a:pt x="6688" y="5364"/>
                      <a:pt x="6460" y="5136"/>
                      <a:pt x="6209" y="4931"/>
                    </a:cubicBezTo>
                    <a:cubicBezTo>
                      <a:pt x="5957" y="4680"/>
                      <a:pt x="5706" y="4451"/>
                      <a:pt x="5455" y="4223"/>
                    </a:cubicBezTo>
                    <a:cubicBezTo>
                      <a:pt x="5341" y="4109"/>
                      <a:pt x="5204" y="3995"/>
                      <a:pt x="5090" y="3904"/>
                    </a:cubicBezTo>
                    <a:cubicBezTo>
                      <a:pt x="4953" y="3767"/>
                      <a:pt x="4839" y="3653"/>
                      <a:pt x="4702" y="3538"/>
                    </a:cubicBezTo>
                    <a:cubicBezTo>
                      <a:pt x="4451" y="3310"/>
                      <a:pt x="4200" y="3105"/>
                      <a:pt x="3949" y="2876"/>
                    </a:cubicBezTo>
                    <a:cubicBezTo>
                      <a:pt x="3675" y="2648"/>
                      <a:pt x="3424" y="2420"/>
                      <a:pt x="3150" y="2215"/>
                    </a:cubicBezTo>
                    <a:cubicBezTo>
                      <a:pt x="3013" y="2100"/>
                      <a:pt x="2853" y="1963"/>
                      <a:pt x="2716" y="1849"/>
                    </a:cubicBezTo>
                    <a:cubicBezTo>
                      <a:pt x="2579" y="1758"/>
                      <a:pt x="2442" y="1644"/>
                      <a:pt x="2305" y="1553"/>
                    </a:cubicBezTo>
                    <a:cubicBezTo>
                      <a:pt x="2168" y="1461"/>
                      <a:pt x="2032" y="1347"/>
                      <a:pt x="1895" y="1233"/>
                    </a:cubicBezTo>
                    <a:cubicBezTo>
                      <a:pt x="1758" y="1119"/>
                      <a:pt x="1621" y="1028"/>
                      <a:pt x="1484" y="913"/>
                    </a:cubicBezTo>
                    <a:cubicBezTo>
                      <a:pt x="1370" y="845"/>
                      <a:pt x="1278" y="754"/>
                      <a:pt x="1164" y="685"/>
                    </a:cubicBezTo>
                    <a:cubicBezTo>
                      <a:pt x="1073" y="617"/>
                      <a:pt x="959" y="548"/>
                      <a:pt x="845" y="480"/>
                    </a:cubicBezTo>
                    <a:cubicBezTo>
                      <a:pt x="639" y="320"/>
                      <a:pt x="434" y="16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5992193" y="1885833"/>
                <a:ext cx="476944" cy="436832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6161" extrusionOk="0">
                    <a:moveTo>
                      <a:pt x="4178" y="2877"/>
                    </a:moveTo>
                    <a:cubicBezTo>
                      <a:pt x="4178" y="2899"/>
                      <a:pt x="4200" y="2899"/>
                      <a:pt x="4200" y="2899"/>
                    </a:cubicBezTo>
                    <a:cubicBezTo>
                      <a:pt x="4200" y="2899"/>
                      <a:pt x="4178" y="2877"/>
                      <a:pt x="4178" y="2877"/>
                    </a:cubicBezTo>
                    <a:close/>
                    <a:moveTo>
                      <a:pt x="206" y="1"/>
                    </a:moveTo>
                    <a:cubicBezTo>
                      <a:pt x="138" y="1"/>
                      <a:pt x="69" y="46"/>
                      <a:pt x="46" y="92"/>
                    </a:cubicBezTo>
                    <a:cubicBezTo>
                      <a:pt x="1" y="183"/>
                      <a:pt x="23" y="274"/>
                      <a:pt x="115" y="320"/>
                    </a:cubicBezTo>
                    <a:cubicBezTo>
                      <a:pt x="297" y="457"/>
                      <a:pt x="480" y="594"/>
                      <a:pt x="685" y="731"/>
                    </a:cubicBezTo>
                    <a:cubicBezTo>
                      <a:pt x="845" y="845"/>
                      <a:pt x="1028" y="959"/>
                      <a:pt x="1188" y="1073"/>
                    </a:cubicBezTo>
                    <a:cubicBezTo>
                      <a:pt x="1553" y="1302"/>
                      <a:pt x="1895" y="1553"/>
                      <a:pt x="2237" y="1827"/>
                    </a:cubicBezTo>
                    <a:cubicBezTo>
                      <a:pt x="2511" y="2055"/>
                      <a:pt x="2785" y="2283"/>
                      <a:pt x="3059" y="2511"/>
                    </a:cubicBezTo>
                    <a:cubicBezTo>
                      <a:pt x="3173" y="2603"/>
                      <a:pt x="3265" y="2694"/>
                      <a:pt x="3379" y="2808"/>
                    </a:cubicBezTo>
                    <a:cubicBezTo>
                      <a:pt x="3539" y="2922"/>
                      <a:pt x="3675" y="3059"/>
                      <a:pt x="3835" y="3196"/>
                    </a:cubicBezTo>
                    <a:cubicBezTo>
                      <a:pt x="4086" y="3424"/>
                      <a:pt x="4360" y="3630"/>
                      <a:pt x="4611" y="3858"/>
                    </a:cubicBezTo>
                    <a:cubicBezTo>
                      <a:pt x="4862" y="4086"/>
                      <a:pt x="5113" y="4315"/>
                      <a:pt x="5387" y="4543"/>
                    </a:cubicBezTo>
                    <a:cubicBezTo>
                      <a:pt x="5638" y="4771"/>
                      <a:pt x="5890" y="4999"/>
                      <a:pt x="6141" y="5205"/>
                    </a:cubicBezTo>
                    <a:cubicBezTo>
                      <a:pt x="6392" y="5433"/>
                      <a:pt x="6666" y="5661"/>
                      <a:pt x="6917" y="5867"/>
                    </a:cubicBezTo>
                    <a:cubicBezTo>
                      <a:pt x="7191" y="6095"/>
                      <a:pt x="7442" y="6323"/>
                      <a:pt x="7693" y="6529"/>
                    </a:cubicBezTo>
                    <a:cubicBezTo>
                      <a:pt x="7967" y="6757"/>
                      <a:pt x="8218" y="7008"/>
                      <a:pt x="8469" y="7259"/>
                    </a:cubicBezTo>
                    <a:cubicBezTo>
                      <a:pt x="8971" y="7738"/>
                      <a:pt x="9473" y="8218"/>
                      <a:pt x="9975" y="8697"/>
                    </a:cubicBezTo>
                    <a:cubicBezTo>
                      <a:pt x="10477" y="9153"/>
                      <a:pt x="10980" y="9633"/>
                      <a:pt x="11482" y="10135"/>
                    </a:cubicBezTo>
                    <a:cubicBezTo>
                      <a:pt x="11984" y="10614"/>
                      <a:pt x="12463" y="11139"/>
                      <a:pt x="12965" y="11641"/>
                    </a:cubicBezTo>
                    <a:cubicBezTo>
                      <a:pt x="13445" y="12144"/>
                      <a:pt x="13924" y="12669"/>
                      <a:pt x="14403" y="13194"/>
                    </a:cubicBezTo>
                    <a:cubicBezTo>
                      <a:pt x="14860" y="13673"/>
                      <a:pt x="15316" y="14152"/>
                      <a:pt x="15750" y="14632"/>
                    </a:cubicBezTo>
                    <a:cubicBezTo>
                      <a:pt x="15978" y="14883"/>
                      <a:pt x="16184" y="15111"/>
                      <a:pt x="16389" y="15362"/>
                    </a:cubicBezTo>
                    <a:cubicBezTo>
                      <a:pt x="16617" y="15613"/>
                      <a:pt x="16846" y="15841"/>
                      <a:pt x="17120" y="16070"/>
                    </a:cubicBezTo>
                    <a:cubicBezTo>
                      <a:pt x="17165" y="16115"/>
                      <a:pt x="17234" y="16161"/>
                      <a:pt x="17325" y="16161"/>
                    </a:cubicBezTo>
                    <a:cubicBezTo>
                      <a:pt x="17416" y="16161"/>
                      <a:pt x="17485" y="16138"/>
                      <a:pt x="17553" y="16070"/>
                    </a:cubicBezTo>
                    <a:cubicBezTo>
                      <a:pt x="17599" y="16024"/>
                      <a:pt x="17645" y="15933"/>
                      <a:pt x="17645" y="15864"/>
                    </a:cubicBezTo>
                    <a:cubicBezTo>
                      <a:pt x="17645" y="15796"/>
                      <a:pt x="17622" y="15681"/>
                      <a:pt x="17553" y="15636"/>
                    </a:cubicBezTo>
                    <a:cubicBezTo>
                      <a:pt x="17416" y="15522"/>
                      <a:pt x="17279" y="15362"/>
                      <a:pt x="17165" y="15225"/>
                    </a:cubicBezTo>
                    <a:cubicBezTo>
                      <a:pt x="17051" y="15111"/>
                      <a:pt x="16914" y="14974"/>
                      <a:pt x="16800" y="14860"/>
                    </a:cubicBezTo>
                    <a:cubicBezTo>
                      <a:pt x="16572" y="14609"/>
                      <a:pt x="16366" y="14358"/>
                      <a:pt x="16138" y="14107"/>
                    </a:cubicBezTo>
                    <a:cubicBezTo>
                      <a:pt x="15659" y="13582"/>
                      <a:pt x="15179" y="13079"/>
                      <a:pt x="14677" y="12554"/>
                    </a:cubicBezTo>
                    <a:cubicBezTo>
                      <a:pt x="14449" y="12303"/>
                      <a:pt x="14221" y="12052"/>
                      <a:pt x="13993" y="11801"/>
                    </a:cubicBezTo>
                    <a:cubicBezTo>
                      <a:pt x="13741" y="11550"/>
                      <a:pt x="13490" y="11276"/>
                      <a:pt x="13239" y="11025"/>
                    </a:cubicBezTo>
                    <a:cubicBezTo>
                      <a:pt x="13011" y="10774"/>
                      <a:pt x="12760" y="10523"/>
                      <a:pt x="12509" y="10295"/>
                    </a:cubicBezTo>
                    <a:cubicBezTo>
                      <a:pt x="12281" y="10044"/>
                      <a:pt x="12030" y="9793"/>
                      <a:pt x="11778" y="9564"/>
                    </a:cubicBezTo>
                    <a:cubicBezTo>
                      <a:pt x="11527" y="9313"/>
                      <a:pt x="11276" y="9062"/>
                      <a:pt x="11025" y="8834"/>
                    </a:cubicBezTo>
                    <a:cubicBezTo>
                      <a:pt x="10751" y="8583"/>
                      <a:pt x="10500" y="8332"/>
                      <a:pt x="10226" y="8104"/>
                    </a:cubicBezTo>
                    <a:cubicBezTo>
                      <a:pt x="9724" y="7601"/>
                      <a:pt x="9176" y="7122"/>
                      <a:pt x="8674" y="6620"/>
                    </a:cubicBezTo>
                    <a:cubicBezTo>
                      <a:pt x="8492" y="6483"/>
                      <a:pt x="8332" y="6323"/>
                      <a:pt x="8172" y="6163"/>
                    </a:cubicBezTo>
                    <a:cubicBezTo>
                      <a:pt x="7989" y="6004"/>
                      <a:pt x="7807" y="5867"/>
                      <a:pt x="7624" y="5707"/>
                    </a:cubicBezTo>
                    <a:cubicBezTo>
                      <a:pt x="7259" y="5410"/>
                      <a:pt x="6894" y="5113"/>
                      <a:pt x="6529" y="4817"/>
                    </a:cubicBezTo>
                    <a:lnTo>
                      <a:pt x="6551" y="4817"/>
                    </a:lnTo>
                    <a:cubicBezTo>
                      <a:pt x="6163" y="4497"/>
                      <a:pt x="5753" y="4178"/>
                      <a:pt x="5365" y="3858"/>
                    </a:cubicBezTo>
                    <a:cubicBezTo>
                      <a:pt x="5182" y="3675"/>
                      <a:pt x="4977" y="3516"/>
                      <a:pt x="4771" y="3356"/>
                    </a:cubicBezTo>
                    <a:cubicBezTo>
                      <a:pt x="4588" y="3196"/>
                      <a:pt x="4383" y="3059"/>
                      <a:pt x="4200" y="2899"/>
                    </a:cubicBezTo>
                    <a:cubicBezTo>
                      <a:pt x="4178" y="2899"/>
                      <a:pt x="4178" y="2877"/>
                      <a:pt x="4155" y="2877"/>
                    </a:cubicBezTo>
                    <a:lnTo>
                      <a:pt x="4178" y="2877"/>
                    </a:lnTo>
                    <a:cubicBezTo>
                      <a:pt x="3904" y="2671"/>
                      <a:pt x="3653" y="2443"/>
                      <a:pt x="3379" y="2215"/>
                    </a:cubicBezTo>
                    <a:cubicBezTo>
                      <a:pt x="3105" y="1986"/>
                      <a:pt x="2831" y="1781"/>
                      <a:pt x="2534" y="1553"/>
                    </a:cubicBezTo>
                    <a:cubicBezTo>
                      <a:pt x="1986" y="1142"/>
                      <a:pt x="1416" y="777"/>
                      <a:pt x="822" y="411"/>
                    </a:cubicBezTo>
                    <a:cubicBezTo>
                      <a:pt x="640" y="297"/>
                      <a:pt x="457" y="160"/>
                      <a:pt x="275" y="23"/>
                    </a:cubicBezTo>
                    <a:cubicBezTo>
                      <a:pt x="252" y="23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2"/>
              <p:cNvSpPr/>
              <p:nvPr/>
            </p:nvSpPr>
            <p:spPr>
              <a:xfrm>
                <a:off x="6504898" y="2364589"/>
                <a:ext cx="90091" cy="95659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539" extrusionOk="0">
                    <a:moveTo>
                      <a:pt x="160" y="1"/>
                    </a:moveTo>
                    <a:cubicBezTo>
                      <a:pt x="115" y="1"/>
                      <a:pt x="92" y="24"/>
                      <a:pt x="46" y="47"/>
                    </a:cubicBezTo>
                    <a:cubicBezTo>
                      <a:pt x="0" y="92"/>
                      <a:pt x="0" y="184"/>
                      <a:pt x="46" y="252"/>
                    </a:cubicBezTo>
                    <a:cubicBezTo>
                      <a:pt x="160" y="389"/>
                      <a:pt x="274" y="526"/>
                      <a:pt x="388" y="640"/>
                    </a:cubicBezTo>
                    <a:cubicBezTo>
                      <a:pt x="503" y="777"/>
                      <a:pt x="640" y="891"/>
                      <a:pt x="754" y="1005"/>
                    </a:cubicBezTo>
                    <a:cubicBezTo>
                      <a:pt x="982" y="1234"/>
                      <a:pt x="1210" y="1485"/>
                      <a:pt x="1438" y="1736"/>
                    </a:cubicBezTo>
                    <a:cubicBezTo>
                      <a:pt x="1667" y="1964"/>
                      <a:pt x="1895" y="2215"/>
                      <a:pt x="2100" y="2466"/>
                    </a:cubicBezTo>
                    <a:cubicBezTo>
                      <a:pt x="2214" y="2603"/>
                      <a:pt x="2329" y="2717"/>
                      <a:pt x="2443" y="2831"/>
                    </a:cubicBezTo>
                    <a:cubicBezTo>
                      <a:pt x="2534" y="2968"/>
                      <a:pt x="2648" y="3105"/>
                      <a:pt x="2762" y="3242"/>
                    </a:cubicBezTo>
                    <a:cubicBezTo>
                      <a:pt x="2831" y="3311"/>
                      <a:pt x="2899" y="3402"/>
                      <a:pt x="2991" y="3470"/>
                    </a:cubicBezTo>
                    <a:cubicBezTo>
                      <a:pt x="3025" y="3516"/>
                      <a:pt x="3070" y="3539"/>
                      <a:pt x="3119" y="3539"/>
                    </a:cubicBezTo>
                    <a:cubicBezTo>
                      <a:pt x="3167" y="3539"/>
                      <a:pt x="3219" y="3516"/>
                      <a:pt x="3264" y="3470"/>
                    </a:cubicBezTo>
                    <a:cubicBezTo>
                      <a:pt x="3333" y="3402"/>
                      <a:pt x="3333" y="3288"/>
                      <a:pt x="3264" y="3196"/>
                    </a:cubicBezTo>
                    <a:cubicBezTo>
                      <a:pt x="3150" y="3060"/>
                      <a:pt x="3036" y="2945"/>
                      <a:pt x="2922" y="2808"/>
                    </a:cubicBezTo>
                    <a:cubicBezTo>
                      <a:pt x="2831" y="2671"/>
                      <a:pt x="2694" y="2557"/>
                      <a:pt x="2603" y="2443"/>
                    </a:cubicBezTo>
                    <a:cubicBezTo>
                      <a:pt x="2351" y="2192"/>
                      <a:pt x="2123" y="1941"/>
                      <a:pt x="1895" y="1690"/>
                    </a:cubicBezTo>
                    <a:cubicBezTo>
                      <a:pt x="1667" y="1462"/>
                      <a:pt x="1416" y="1234"/>
                      <a:pt x="1187" y="1005"/>
                    </a:cubicBezTo>
                    <a:cubicBezTo>
                      <a:pt x="1073" y="868"/>
                      <a:pt x="936" y="754"/>
                      <a:pt x="799" y="640"/>
                    </a:cubicBezTo>
                    <a:cubicBezTo>
                      <a:pt x="708" y="526"/>
                      <a:pt x="594" y="435"/>
                      <a:pt x="480" y="320"/>
                    </a:cubicBezTo>
                    <a:cubicBezTo>
                      <a:pt x="411" y="229"/>
                      <a:pt x="343" y="138"/>
                      <a:pt x="274" y="47"/>
                    </a:cubicBezTo>
                    <a:cubicBezTo>
                      <a:pt x="229" y="24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2"/>
              <p:cNvSpPr/>
              <p:nvPr/>
            </p:nvSpPr>
            <p:spPr>
              <a:xfrm>
                <a:off x="6624587" y="2491089"/>
                <a:ext cx="12380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52" y="0"/>
                    </a:moveTo>
                    <a:cubicBezTo>
                      <a:pt x="115" y="0"/>
                      <a:pt x="1" y="91"/>
                      <a:pt x="1" y="228"/>
                    </a:cubicBezTo>
                    <a:cubicBezTo>
                      <a:pt x="1" y="343"/>
                      <a:pt x="92" y="479"/>
                      <a:pt x="229" y="479"/>
                    </a:cubicBezTo>
                    <a:cubicBezTo>
                      <a:pt x="343" y="479"/>
                      <a:pt x="457" y="388"/>
                      <a:pt x="457" y="251"/>
                    </a:cubicBezTo>
                    <a:cubicBezTo>
                      <a:pt x="457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2"/>
              <p:cNvSpPr/>
              <p:nvPr/>
            </p:nvSpPr>
            <p:spPr>
              <a:xfrm>
                <a:off x="6667159" y="255152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0" y="138"/>
                      <a:pt x="46" y="161"/>
                      <a:pt x="92" y="161"/>
                    </a:cubicBezTo>
                    <a:cubicBezTo>
                      <a:pt x="137" y="161"/>
                      <a:pt x="160" y="138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2"/>
              <p:cNvSpPr/>
              <p:nvPr/>
            </p:nvSpPr>
            <p:spPr>
              <a:xfrm>
                <a:off x="6469110" y="2671244"/>
                <a:ext cx="197454" cy="31617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1697" extrusionOk="0">
                    <a:moveTo>
                      <a:pt x="160" y="0"/>
                    </a:moveTo>
                    <a:cubicBezTo>
                      <a:pt x="138" y="0"/>
                      <a:pt x="115" y="0"/>
                      <a:pt x="92" y="23"/>
                    </a:cubicBezTo>
                    <a:cubicBezTo>
                      <a:pt x="46" y="46"/>
                      <a:pt x="1" y="114"/>
                      <a:pt x="46" y="183"/>
                    </a:cubicBezTo>
                    <a:cubicBezTo>
                      <a:pt x="229" y="479"/>
                      <a:pt x="434" y="776"/>
                      <a:pt x="640" y="1073"/>
                    </a:cubicBezTo>
                    <a:cubicBezTo>
                      <a:pt x="822" y="1370"/>
                      <a:pt x="1051" y="1666"/>
                      <a:pt x="1233" y="1940"/>
                    </a:cubicBezTo>
                    <a:cubicBezTo>
                      <a:pt x="1439" y="2214"/>
                      <a:pt x="1621" y="2488"/>
                      <a:pt x="1804" y="2762"/>
                    </a:cubicBezTo>
                    <a:cubicBezTo>
                      <a:pt x="2009" y="3059"/>
                      <a:pt x="2192" y="3378"/>
                      <a:pt x="2397" y="3675"/>
                    </a:cubicBezTo>
                    <a:cubicBezTo>
                      <a:pt x="2762" y="4246"/>
                      <a:pt x="3105" y="4816"/>
                      <a:pt x="3424" y="5410"/>
                    </a:cubicBezTo>
                    <a:cubicBezTo>
                      <a:pt x="3607" y="5684"/>
                      <a:pt x="3767" y="5980"/>
                      <a:pt x="3927" y="6254"/>
                    </a:cubicBezTo>
                    <a:cubicBezTo>
                      <a:pt x="4086" y="6551"/>
                      <a:pt x="4246" y="6848"/>
                      <a:pt x="4406" y="7144"/>
                    </a:cubicBezTo>
                    <a:cubicBezTo>
                      <a:pt x="4588" y="7418"/>
                      <a:pt x="4748" y="7715"/>
                      <a:pt x="4885" y="8012"/>
                    </a:cubicBezTo>
                    <a:lnTo>
                      <a:pt x="5159" y="8491"/>
                    </a:lnTo>
                    <a:cubicBezTo>
                      <a:pt x="5228" y="8628"/>
                      <a:pt x="5296" y="8788"/>
                      <a:pt x="5365" y="8925"/>
                    </a:cubicBezTo>
                    <a:cubicBezTo>
                      <a:pt x="5684" y="9518"/>
                      <a:pt x="6004" y="10112"/>
                      <a:pt x="6300" y="10705"/>
                    </a:cubicBezTo>
                    <a:cubicBezTo>
                      <a:pt x="6369" y="10842"/>
                      <a:pt x="6437" y="10956"/>
                      <a:pt x="6483" y="11093"/>
                    </a:cubicBezTo>
                    <a:cubicBezTo>
                      <a:pt x="6574" y="11230"/>
                      <a:pt x="6643" y="11390"/>
                      <a:pt x="6711" y="11527"/>
                    </a:cubicBezTo>
                    <a:cubicBezTo>
                      <a:pt x="6757" y="11595"/>
                      <a:pt x="6825" y="11664"/>
                      <a:pt x="6894" y="11687"/>
                    </a:cubicBezTo>
                    <a:cubicBezTo>
                      <a:pt x="6921" y="11693"/>
                      <a:pt x="6945" y="11696"/>
                      <a:pt x="6969" y="11696"/>
                    </a:cubicBezTo>
                    <a:cubicBezTo>
                      <a:pt x="7027" y="11696"/>
                      <a:pt x="7080" y="11680"/>
                      <a:pt x="7145" y="11664"/>
                    </a:cubicBezTo>
                    <a:cubicBezTo>
                      <a:pt x="7213" y="11618"/>
                      <a:pt x="7259" y="11550"/>
                      <a:pt x="7282" y="11481"/>
                    </a:cubicBezTo>
                    <a:cubicBezTo>
                      <a:pt x="7305" y="11390"/>
                      <a:pt x="7282" y="11321"/>
                      <a:pt x="7259" y="11230"/>
                    </a:cubicBezTo>
                    <a:cubicBezTo>
                      <a:pt x="7191" y="11070"/>
                      <a:pt x="7099" y="10933"/>
                      <a:pt x="7031" y="10774"/>
                    </a:cubicBezTo>
                    <a:cubicBezTo>
                      <a:pt x="6939" y="10637"/>
                      <a:pt x="6871" y="10500"/>
                      <a:pt x="6803" y="10340"/>
                    </a:cubicBezTo>
                    <a:cubicBezTo>
                      <a:pt x="6643" y="10043"/>
                      <a:pt x="6460" y="9746"/>
                      <a:pt x="6300" y="9450"/>
                    </a:cubicBezTo>
                    <a:cubicBezTo>
                      <a:pt x="5981" y="8856"/>
                      <a:pt x="5661" y="8263"/>
                      <a:pt x="5342" y="7692"/>
                    </a:cubicBezTo>
                    <a:cubicBezTo>
                      <a:pt x="4999" y="7099"/>
                      <a:pt x="4634" y="6528"/>
                      <a:pt x="4292" y="5957"/>
                    </a:cubicBezTo>
                    <a:cubicBezTo>
                      <a:pt x="3927" y="5387"/>
                      <a:pt x="3584" y="4816"/>
                      <a:pt x="3219" y="4268"/>
                    </a:cubicBezTo>
                    <a:cubicBezTo>
                      <a:pt x="2831" y="3698"/>
                      <a:pt x="2443" y="3150"/>
                      <a:pt x="2055" y="2602"/>
                    </a:cubicBezTo>
                    <a:cubicBezTo>
                      <a:pt x="1872" y="2328"/>
                      <a:pt x="1667" y="2077"/>
                      <a:pt x="1484" y="1803"/>
                    </a:cubicBezTo>
                    <a:cubicBezTo>
                      <a:pt x="1302" y="1552"/>
                      <a:pt x="1119" y="1324"/>
                      <a:pt x="936" y="1073"/>
                    </a:cubicBezTo>
                    <a:cubicBezTo>
                      <a:pt x="822" y="936"/>
                      <a:pt x="731" y="776"/>
                      <a:pt x="640" y="639"/>
                    </a:cubicBezTo>
                    <a:cubicBezTo>
                      <a:pt x="503" y="457"/>
                      <a:pt x="389" y="251"/>
                      <a:pt x="252" y="69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2"/>
              <p:cNvSpPr/>
              <p:nvPr/>
            </p:nvSpPr>
            <p:spPr>
              <a:xfrm>
                <a:off x="6324122" y="2025281"/>
                <a:ext cx="463375" cy="518922"/>
              </a:xfrm>
              <a:custGeom>
                <a:avLst/>
                <a:gdLst/>
                <a:ahLst/>
                <a:cxnLst/>
                <a:rect l="l" t="t" r="r" b="b"/>
                <a:pathLst>
                  <a:path w="17143" h="19198" extrusionOk="0">
                    <a:moveTo>
                      <a:pt x="15842" y="17970"/>
                    </a:moveTo>
                    <a:cubicBezTo>
                      <a:pt x="15846" y="17991"/>
                      <a:pt x="15866" y="18011"/>
                      <a:pt x="15887" y="18032"/>
                    </a:cubicBezTo>
                    <a:cubicBezTo>
                      <a:pt x="15872" y="18011"/>
                      <a:pt x="15857" y="17991"/>
                      <a:pt x="15842" y="17970"/>
                    </a:cubicBezTo>
                    <a:close/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46"/>
                      <a:pt x="1" y="114"/>
                      <a:pt x="46" y="137"/>
                    </a:cubicBezTo>
                    <a:cubicBezTo>
                      <a:pt x="183" y="274"/>
                      <a:pt x="320" y="411"/>
                      <a:pt x="457" y="548"/>
                    </a:cubicBezTo>
                    <a:cubicBezTo>
                      <a:pt x="571" y="662"/>
                      <a:pt x="708" y="776"/>
                      <a:pt x="822" y="913"/>
                    </a:cubicBezTo>
                    <a:cubicBezTo>
                      <a:pt x="1073" y="1164"/>
                      <a:pt x="1324" y="1392"/>
                      <a:pt x="1576" y="1643"/>
                    </a:cubicBezTo>
                    <a:cubicBezTo>
                      <a:pt x="1827" y="1895"/>
                      <a:pt x="2078" y="2123"/>
                      <a:pt x="2329" y="2374"/>
                    </a:cubicBezTo>
                    <a:cubicBezTo>
                      <a:pt x="2580" y="2602"/>
                      <a:pt x="2854" y="2853"/>
                      <a:pt x="3105" y="3104"/>
                    </a:cubicBezTo>
                    <a:cubicBezTo>
                      <a:pt x="3356" y="3355"/>
                      <a:pt x="3584" y="3606"/>
                      <a:pt x="3812" y="3880"/>
                    </a:cubicBezTo>
                    <a:cubicBezTo>
                      <a:pt x="4064" y="4131"/>
                      <a:pt x="4292" y="4383"/>
                      <a:pt x="4520" y="4634"/>
                    </a:cubicBezTo>
                    <a:cubicBezTo>
                      <a:pt x="4748" y="4907"/>
                      <a:pt x="4977" y="5159"/>
                      <a:pt x="5205" y="5432"/>
                    </a:cubicBezTo>
                    <a:cubicBezTo>
                      <a:pt x="5456" y="5706"/>
                      <a:pt x="5707" y="5980"/>
                      <a:pt x="5958" y="6254"/>
                    </a:cubicBezTo>
                    <a:cubicBezTo>
                      <a:pt x="6072" y="6368"/>
                      <a:pt x="6186" y="6505"/>
                      <a:pt x="6300" y="6619"/>
                    </a:cubicBezTo>
                    <a:cubicBezTo>
                      <a:pt x="6415" y="6734"/>
                      <a:pt x="6506" y="6870"/>
                      <a:pt x="6620" y="6985"/>
                    </a:cubicBezTo>
                    <a:cubicBezTo>
                      <a:pt x="6871" y="7236"/>
                      <a:pt x="7122" y="7487"/>
                      <a:pt x="7350" y="7738"/>
                    </a:cubicBezTo>
                    <a:cubicBezTo>
                      <a:pt x="7601" y="7989"/>
                      <a:pt x="7830" y="8263"/>
                      <a:pt x="8058" y="8514"/>
                    </a:cubicBezTo>
                    <a:cubicBezTo>
                      <a:pt x="8286" y="8788"/>
                      <a:pt x="8514" y="9039"/>
                      <a:pt x="8743" y="9313"/>
                    </a:cubicBezTo>
                    <a:cubicBezTo>
                      <a:pt x="9199" y="9838"/>
                      <a:pt x="9633" y="10363"/>
                      <a:pt x="10089" y="10888"/>
                    </a:cubicBezTo>
                    <a:cubicBezTo>
                      <a:pt x="10181" y="11025"/>
                      <a:pt x="10318" y="11162"/>
                      <a:pt x="10409" y="11276"/>
                    </a:cubicBezTo>
                    <a:lnTo>
                      <a:pt x="10751" y="11664"/>
                    </a:lnTo>
                    <a:cubicBezTo>
                      <a:pt x="10957" y="11915"/>
                      <a:pt x="11185" y="12143"/>
                      <a:pt x="11413" y="12394"/>
                    </a:cubicBezTo>
                    <a:cubicBezTo>
                      <a:pt x="11642" y="12668"/>
                      <a:pt x="11870" y="12919"/>
                      <a:pt x="12075" y="13193"/>
                    </a:cubicBezTo>
                    <a:lnTo>
                      <a:pt x="12418" y="13581"/>
                    </a:lnTo>
                    <a:cubicBezTo>
                      <a:pt x="12532" y="13718"/>
                      <a:pt x="12646" y="13832"/>
                      <a:pt x="12737" y="13969"/>
                    </a:cubicBezTo>
                    <a:cubicBezTo>
                      <a:pt x="12965" y="14220"/>
                      <a:pt x="13194" y="14471"/>
                      <a:pt x="13399" y="14722"/>
                    </a:cubicBezTo>
                    <a:cubicBezTo>
                      <a:pt x="13604" y="14973"/>
                      <a:pt x="13833" y="15247"/>
                      <a:pt x="14038" y="15521"/>
                    </a:cubicBezTo>
                    <a:cubicBezTo>
                      <a:pt x="14198" y="15704"/>
                      <a:pt x="14358" y="15909"/>
                      <a:pt x="14495" y="16115"/>
                    </a:cubicBezTo>
                    <a:cubicBezTo>
                      <a:pt x="14654" y="16343"/>
                      <a:pt x="14791" y="16548"/>
                      <a:pt x="14951" y="16754"/>
                    </a:cubicBezTo>
                    <a:cubicBezTo>
                      <a:pt x="15088" y="16936"/>
                      <a:pt x="15202" y="17096"/>
                      <a:pt x="15339" y="17279"/>
                    </a:cubicBezTo>
                    <a:cubicBezTo>
                      <a:pt x="15507" y="17509"/>
                      <a:pt x="15674" y="17740"/>
                      <a:pt x="15842" y="17970"/>
                    </a:cubicBezTo>
                    <a:lnTo>
                      <a:pt x="15842" y="17970"/>
                    </a:lnTo>
                    <a:cubicBezTo>
                      <a:pt x="15842" y="17968"/>
                      <a:pt x="15841" y="17966"/>
                      <a:pt x="15841" y="17964"/>
                    </a:cubicBezTo>
                    <a:lnTo>
                      <a:pt x="15841" y="17964"/>
                    </a:lnTo>
                    <a:cubicBezTo>
                      <a:pt x="15956" y="18123"/>
                      <a:pt x="16070" y="18283"/>
                      <a:pt x="16184" y="18443"/>
                    </a:cubicBezTo>
                    <a:cubicBezTo>
                      <a:pt x="16252" y="18534"/>
                      <a:pt x="16321" y="18625"/>
                      <a:pt x="16389" y="18717"/>
                    </a:cubicBezTo>
                    <a:cubicBezTo>
                      <a:pt x="16480" y="18854"/>
                      <a:pt x="16572" y="18991"/>
                      <a:pt x="16686" y="19128"/>
                    </a:cubicBezTo>
                    <a:cubicBezTo>
                      <a:pt x="16730" y="19172"/>
                      <a:pt x="16803" y="19197"/>
                      <a:pt x="16880" y="19197"/>
                    </a:cubicBezTo>
                    <a:cubicBezTo>
                      <a:pt x="16922" y="19197"/>
                      <a:pt x="16965" y="19189"/>
                      <a:pt x="17005" y="19173"/>
                    </a:cubicBezTo>
                    <a:cubicBezTo>
                      <a:pt x="17051" y="19128"/>
                      <a:pt x="17097" y="19082"/>
                      <a:pt x="17120" y="19013"/>
                    </a:cubicBezTo>
                    <a:cubicBezTo>
                      <a:pt x="17142" y="18945"/>
                      <a:pt x="17142" y="18854"/>
                      <a:pt x="17097" y="18808"/>
                    </a:cubicBezTo>
                    <a:cubicBezTo>
                      <a:pt x="17028" y="18694"/>
                      <a:pt x="16960" y="18580"/>
                      <a:pt x="16891" y="18489"/>
                    </a:cubicBezTo>
                    <a:cubicBezTo>
                      <a:pt x="16823" y="18374"/>
                      <a:pt x="16754" y="18283"/>
                      <a:pt x="16686" y="18192"/>
                    </a:cubicBezTo>
                    <a:cubicBezTo>
                      <a:pt x="16549" y="17986"/>
                      <a:pt x="16389" y="17758"/>
                      <a:pt x="16229" y="17553"/>
                    </a:cubicBezTo>
                    <a:lnTo>
                      <a:pt x="16229" y="17553"/>
                    </a:lnTo>
                    <a:cubicBezTo>
                      <a:pt x="16229" y="17576"/>
                      <a:pt x="16252" y="17598"/>
                      <a:pt x="16252" y="17621"/>
                    </a:cubicBezTo>
                    <a:cubicBezTo>
                      <a:pt x="16092" y="17393"/>
                      <a:pt x="15956" y="17142"/>
                      <a:pt x="15773" y="16936"/>
                    </a:cubicBezTo>
                    <a:cubicBezTo>
                      <a:pt x="15636" y="16731"/>
                      <a:pt x="15476" y="16526"/>
                      <a:pt x="15339" y="16343"/>
                    </a:cubicBezTo>
                    <a:cubicBezTo>
                      <a:pt x="15134" y="16046"/>
                      <a:pt x="14928" y="15749"/>
                      <a:pt x="14700" y="15476"/>
                    </a:cubicBezTo>
                    <a:cubicBezTo>
                      <a:pt x="14495" y="15202"/>
                      <a:pt x="14289" y="14951"/>
                      <a:pt x="14061" y="14677"/>
                    </a:cubicBezTo>
                    <a:cubicBezTo>
                      <a:pt x="13650" y="14175"/>
                      <a:pt x="13194" y="13672"/>
                      <a:pt x="12760" y="13170"/>
                    </a:cubicBezTo>
                    <a:cubicBezTo>
                      <a:pt x="12532" y="12919"/>
                      <a:pt x="12326" y="12668"/>
                      <a:pt x="12098" y="12417"/>
                    </a:cubicBezTo>
                    <a:cubicBezTo>
                      <a:pt x="11984" y="12280"/>
                      <a:pt x="11870" y="12143"/>
                      <a:pt x="11756" y="12006"/>
                    </a:cubicBezTo>
                    <a:cubicBezTo>
                      <a:pt x="11642" y="11892"/>
                      <a:pt x="11527" y="11778"/>
                      <a:pt x="11413" y="11641"/>
                    </a:cubicBezTo>
                    <a:cubicBezTo>
                      <a:pt x="11185" y="11390"/>
                      <a:pt x="10957" y="11139"/>
                      <a:pt x="10729" y="10888"/>
                    </a:cubicBezTo>
                    <a:cubicBezTo>
                      <a:pt x="10500" y="10637"/>
                      <a:pt x="10295" y="10386"/>
                      <a:pt x="10067" y="10112"/>
                    </a:cubicBezTo>
                    <a:cubicBezTo>
                      <a:pt x="9838" y="9861"/>
                      <a:pt x="9610" y="9587"/>
                      <a:pt x="9359" y="9336"/>
                    </a:cubicBezTo>
                    <a:cubicBezTo>
                      <a:pt x="9131" y="9062"/>
                      <a:pt x="8902" y="8811"/>
                      <a:pt x="8651" y="8537"/>
                    </a:cubicBezTo>
                    <a:cubicBezTo>
                      <a:pt x="8423" y="8308"/>
                      <a:pt x="8195" y="8035"/>
                      <a:pt x="7967" y="7806"/>
                    </a:cubicBezTo>
                    <a:cubicBezTo>
                      <a:pt x="7830" y="7669"/>
                      <a:pt x="7716" y="7532"/>
                      <a:pt x="7579" y="7395"/>
                    </a:cubicBezTo>
                    <a:cubicBezTo>
                      <a:pt x="7464" y="7281"/>
                      <a:pt x="7328" y="7167"/>
                      <a:pt x="7213" y="7053"/>
                    </a:cubicBezTo>
                    <a:cubicBezTo>
                      <a:pt x="6962" y="6825"/>
                      <a:pt x="6734" y="6574"/>
                      <a:pt x="6506" y="6345"/>
                    </a:cubicBezTo>
                    <a:cubicBezTo>
                      <a:pt x="6255" y="6094"/>
                      <a:pt x="6004" y="5843"/>
                      <a:pt x="5775" y="5592"/>
                    </a:cubicBezTo>
                    <a:cubicBezTo>
                      <a:pt x="5502" y="5318"/>
                      <a:pt x="5273" y="5067"/>
                      <a:pt x="5022" y="4793"/>
                    </a:cubicBezTo>
                    <a:cubicBezTo>
                      <a:pt x="4771" y="4519"/>
                      <a:pt x="4520" y="4268"/>
                      <a:pt x="4269" y="4017"/>
                    </a:cubicBezTo>
                    <a:cubicBezTo>
                      <a:pt x="4018" y="3766"/>
                      <a:pt x="3767" y="3515"/>
                      <a:pt x="3539" y="3264"/>
                    </a:cubicBezTo>
                    <a:cubicBezTo>
                      <a:pt x="3287" y="3036"/>
                      <a:pt x="3036" y="2808"/>
                      <a:pt x="2785" y="2556"/>
                    </a:cubicBezTo>
                    <a:cubicBezTo>
                      <a:pt x="2534" y="2328"/>
                      <a:pt x="2283" y="2100"/>
                      <a:pt x="2032" y="1849"/>
                    </a:cubicBezTo>
                    <a:cubicBezTo>
                      <a:pt x="1781" y="1621"/>
                      <a:pt x="1530" y="1370"/>
                      <a:pt x="1302" y="1141"/>
                    </a:cubicBezTo>
                    <a:cubicBezTo>
                      <a:pt x="1119" y="959"/>
                      <a:pt x="936" y="776"/>
                      <a:pt x="754" y="594"/>
                    </a:cubicBezTo>
                    <a:cubicBezTo>
                      <a:pt x="548" y="411"/>
                      <a:pt x="366" y="228"/>
                      <a:pt x="160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6651130" y="2625591"/>
                <a:ext cx="242486" cy="30935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11445" extrusionOk="0"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91"/>
                      <a:pt x="23" y="160"/>
                      <a:pt x="69" y="205"/>
                    </a:cubicBezTo>
                    <a:cubicBezTo>
                      <a:pt x="274" y="411"/>
                      <a:pt x="502" y="616"/>
                      <a:pt x="708" y="822"/>
                    </a:cubicBezTo>
                    <a:cubicBezTo>
                      <a:pt x="768" y="882"/>
                      <a:pt x="827" y="941"/>
                      <a:pt x="867" y="982"/>
                    </a:cubicBezTo>
                    <a:cubicBezTo>
                      <a:pt x="936" y="1050"/>
                      <a:pt x="1004" y="1141"/>
                      <a:pt x="1050" y="1210"/>
                    </a:cubicBezTo>
                    <a:cubicBezTo>
                      <a:pt x="1164" y="1324"/>
                      <a:pt x="1278" y="1461"/>
                      <a:pt x="1392" y="1575"/>
                    </a:cubicBezTo>
                    <a:cubicBezTo>
                      <a:pt x="1621" y="1849"/>
                      <a:pt x="1849" y="2123"/>
                      <a:pt x="2077" y="2397"/>
                    </a:cubicBezTo>
                    <a:cubicBezTo>
                      <a:pt x="2283" y="2671"/>
                      <a:pt x="2488" y="2922"/>
                      <a:pt x="2693" y="3173"/>
                    </a:cubicBezTo>
                    <a:cubicBezTo>
                      <a:pt x="2922" y="3447"/>
                      <a:pt x="3127" y="3721"/>
                      <a:pt x="3333" y="4017"/>
                    </a:cubicBezTo>
                    <a:cubicBezTo>
                      <a:pt x="3766" y="4588"/>
                      <a:pt x="4177" y="5159"/>
                      <a:pt x="4588" y="5729"/>
                    </a:cubicBezTo>
                    <a:cubicBezTo>
                      <a:pt x="4702" y="5866"/>
                      <a:pt x="4816" y="6003"/>
                      <a:pt x="4907" y="6163"/>
                    </a:cubicBezTo>
                    <a:cubicBezTo>
                      <a:pt x="4999" y="6277"/>
                      <a:pt x="5090" y="6414"/>
                      <a:pt x="5181" y="6528"/>
                    </a:cubicBezTo>
                    <a:cubicBezTo>
                      <a:pt x="5387" y="6825"/>
                      <a:pt x="5592" y="7099"/>
                      <a:pt x="5798" y="7395"/>
                    </a:cubicBezTo>
                    <a:cubicBezTo>
                      <a:pt x="5980" y="7669"/>
                      <a:pt x="6163" y="7943"/>
                      <a:pt x="6345" y="8217"/>
                    </a:cubicBezTo>
                    <a:cubicBezTo>
                      <a:pt x="6574" y="8514"/>
                      <a:pt x="6756" y="8811"/>
                      <a:pt x="6962" y="9107"/>
                    </a:cubicBezTo>
                    <a:cubicBezTo>
                      <a:pt x="7167" y="9381"/>
                      <a:pt x="7350" y="9655"/>
                      <a:pt x="7532" y="9952"/>
                    </a:cubicBezTo>
                    <a:cubicBezTo>
                      <a:pt x="7715" y="10226"/>
                      <a:pt x="7898" y="10500"/>
                      <a:pt x="8080" y="10774"/>
                    </a:cubicBezTo>
                    <a:cubicBezTo>
                      <a:pt x="8217" y="10979"/>
                      <a:pt x="8331" y="11184"/>
                      <a:pt x="8468" y="11344"/>
                    </a:cubicBezTo>
                    <a:cubicBezTo>
                      <a:pt x="8514" y="11390"/>
                      <a:pt x="8560" y="11435"/>
                      <a:pt x="8628" y="11435"/>
                    </a:cubicBezTo>
                    <a:cubicBezTo>
                      <a:pt x="8646" y="11442"/>
                      <a:pt x="8665" y="11444"/>
                      <a:pt x="8683" y="11444"/>
                    </a:cubicBezTo>
                    <a:cubicBezTo>
                      <a:pt x="8733" y="11444"/>
                      <a:pt x="8783" y="11423"/>
                      <a:pt x="8833" y="11390"/>
                    </a:cubicBezTo>
                    <a:cubicBezTo>
                      <a:pt x="8948" y="11299"/>
                      <a:pt x="8970" y="11162"/>
                      <a:pt x="8879" y="11047"/>
                    </a:cubicBezTo>
                    <a:cubicBezTo>
                      <a:pt x="8788" y="10888"/>
                      <a:pt x="8674" y="10728"/>
                      <a:pt x="8582" y="10591"/>
                    </a:cubicBezTo>
                    <a:cubicBezTo>
                      <a:pt x="8491" y="10454"/>
                      <a:pt x="8400" y="10317"/>
                      <a:pt x="8308" y="10203"/>
                    </a:cubicBezTo>
                    <a:cubicBezTo>
                      <a:pt x="8217" y="10043"/>
                      <a:pt x="8103" y="9906"/>
                      <a:pt x="8012" y="9746"/>
                    </a:cubicBezTo>
                    <a:cubicBezTo>
                      <a:pt x="7920" y="9609"/>
                      <a:pt x="7829" y="9473"/>
                      <a:pt x="7715" y="9336"/>
                    </a:cubicBezTo>
                    <a:cubicBezTo>
                      <a:pt x="7532" y="9062"/>
                      <a:pt x="7327" y="8788"/>
                      <a:pt x="7122" y="8514"/>
                    </a:cubicBezTo>
                    <a:cubicBezTo>
                      <a:pt x="6916" y="8240"/>
                      <a:pt x="6711" y="7943"/>
                      <a:pt x="6482" y="7646"/>
                    </a:cubicBezTo>
                    <a:cubicBezTo>
                      <a:pt x="6094" y="7099"/>
                      <a:pt x="5706" y="6574"/>
                      <a:pt x="5273" y="6049"/>
                    </a:cubicBezTo>
                    <a:cubicBezTo>
                      <a:pt x="5067" y="5775"/>
                      <a:pt x="4862" y="5501"/>
                      <a:pt x="4634" y="5227"/>
                    </a:cubicBezTo>
                    <a:cubicBezTo>
                      <a:pt x="4428" y="4953"/>
                      <a:pt x="4200" y="4656"/>
                      <a:pt x="3994" y="4382"/>
                    </a:cubicBezTo>
                    <a:cubicBezTo>
                      <a:pt x="3766" y="4109"/>
                      <a:pt x="3561" y="3812"/>
                      <a:pt x="3333" y="3538"/>
                    </a:cubicBezTo>
                    <a:cubicBezTo>
                      <a:pt x="3127" y="3264"/>
                      <a:pt x="2899" y="3013"/>
                      <a:pt x="2693" y="2762"/>
                    </a:cubicBezTo>
                    <a:cubicBezTo>
                      <a:pt x="2465" y="2488"/>
                      <a:pt x="2214" y="2214"/>
                      <a:pt x="1986" y="1940"/>
                    </a:cubicBezTo>
                    <a:cubicBezTo>
                      <a:pt x="1758" y="1689"/>
                      <a:pt x="1529" y="1415"/>
                      <a:pt x="1324" y="1164"/>
                    </a:cubicBezTo>
                    <a:cubicBezTo>
                      <a:pt x="1141" y="982"/>
                      <a:pt x="982" y="799"/>
                      <a:pt x="822" y="639"/>
                    </a:cubicBezTo>
                    <a:cubicBezTo>
                      <a:pt x="616" y="434"/>
                      <a:pt x="411" y="228"/>
                      <a:pt x="183" y="23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2"/>
              <p:cNvSpPr/>
              <p:nvPr/>
            </p:nvSpPr>
            <p:spPr>
              <a:xfrm>
                <a:off x="5849664" y="1864236"/>
                <a:ext cx="327036" cy="279517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0341" extrusionOk="0">
                    <a:moveTo>
                      <a:pt x="92" y="1"/>
                    </a:moveTo>
                    <a:cubicBezTo>
                      <a:pt x="69" y="1"/>
                      <a:pt x="47" y="23"/>
                      <a:pt x="47" y="23"/>
                    </a:cubicBezTo>
                    <a:cubicBezTo>
                      <a:pt x="24" y="69"/>
                      <a:pt x="1" y="115"/>
                      <a:pt x="47" y="138"/>
                    </a:cubicBezTo>
                    <a:cubicBezTo>
                      <a:pt x="206" y="275"/>
                      <a:pt x="343" y="389"/>
                      <a:pt x="503" y="503"/>
                    </a:cubicBezTo>
                    <a:cubicBezTo>
                      <a:pt x="617" y="617"/>
                      <a:pt x="731" y="708"/>
                      <a:pt x="868" y="822"/>
                    </a:cubicBezTo>
                    <a:cubicBezTo>
                      <a:pt x="1097" y="1028"/>
                      <a:pt x="1370" y="1233"/>
                      <a:pt x="1622" y="1416"/>
                    </a:cubicBezTo>
                    <a:cubicBezTo>
                      <a:pt x="1781" y="1530"/>
                      <a:pt x="1918" y="1644"/>
                      <a:pt x="2078" y="1758"/>
                    </a:cubicBezTo>
                    <a:cubicBezTo>
                      <a:pt x="2215" y="1872"/>
                      <a:pt x="2352" y="1986"/>
                      <a:pt x="2489" y="2101"/>
                    </a:cubicBezTo>
                    <a:cubicBezTo>
                      <a:pt x="2763" y="2306"/>
                      <a:pt x="3037" y="2534"/>
                      <a:pt x="3311" y="2740"/>
                    </a:cubicBezTo>
                    <a:cubicBezTo>
                      <a:pt x="3585" y="2945"/>
                      <a:pt x="3858" y="3173"/>
                      <a:pt x="4132" y="3379"/>
                    </a:cubicBezTo>
                    <a:cubicBezTo>
                      <a:pt x="4429" y="3607"/>
                      <a:pt x="4703" y="3835"/>
                      <a:pt x="5000" y="4086"/>
                    </a:cubicBezTo>
                    <a:cubicBezTo>
                      <a:pt x="5251" y="4292"/>
                      <a:pt x="5525" y="4520"/>
                      <a:pt x="5776" y="4748"/>
                    </a:cubicBezTo>
                    <a:cubicBezTo>
                      <a:pt x="5890" y="4840"/>
                      <a:pt x="6004" y="4954"/>
                      <a:pt x="6141" y="5045"/>
                    </a:cubicBezTo>
                    <a:cubicBezTo>
                      <a:pt x="6278" y="5182"/>
                      <a:pt x="6415" y="5296"/>
                      <a:pt x="6552" y="5410"/>
                    </a:cubicBezTo>
                    <a:cubicBezTo>
                      <a:pt x="6803" y="5638"/>
                      <a:pt x="7077" y="5867"/>
                      <a:pt x="7328" y="6095"/>
                    </a:cubicBezTo>
                    <a:cubicBezTo>
                      <a:pt x="7442" y="6209"/>
                      <a:pt x="7579" y="6323"/>
                      <a:pt x="7693" y="6437"/>
                    </a:cubicBezTo>
                    <a:cubicBezTo>
                      <a:pt x="7830" y="6552"/>
                      <a:pt x="7944" y="6688"/>
                      <a:pt x="8081" y="6803"/>
                    </a:cubicBezTo>
                    <a:cubicBezTo>
                      <a:pt x="8332" y="7031"/>
                      <a:pt x="8560" y="7282"/>
                      <a:pt x="8812" y="7510"/>
                    </a:cubicBezTo>
                    <a:cubicBezTo>
                      <a:pt x="9063" y="7716"/>
                      <a:pt x="9314" y="7944"/>
                      <a:pt x="9565" y="8149"/>
                    </a:cubicBezTo>
                    <a:cubicBezTo>
                      <a:pt x="9930" y="8469"/>
                      <a:pt x="10295" y="8788"/>
                      <a:pt x="10638" y="9108"/>
                    </a:cubicBezTo>
                    <a:cubicBezTo>
                      <a:pt x="10797" y="9291"/>
                      <a:pt x="10980" y="9473"/>
                      <a:pt x="11140" y="9656"/>
                    </a:cubicBezTo>
                    <a:cubicBezTo>
                      <a:pt x="11208" y="9747"/>
                      <a:pt x="11299" y="9838"/>
                      <a:pt x="11368" y="9930"/>
                    </a:cubicBezTo>
                    <a:cubicBezTo>
                      <a:pt x="11414" y="9952"/>
                      <a:pt x="11436" y="9998"/>
                      <a:pt x="11482" y="10044"/>
                    </a:cubicBezTo>
                    <a:cubicBezTo>
                      <a:pt x="11505" y="10067"/>
                      <a:pt x="11528" y="10089"/>
                      <a:pt x="11551" y="10112"/>
                    </a:cubicBezTo>
                    <a:cubicBezTo>
                      <a:pt x="11619" y="10181"/>
                      <a:pt x="11688" y="10226"/>
                      <a:pt x="11756" y="10272"/>
                    </a:cubicBezTo>
                    <a:cubicBezTo>
                      <a:pt x="11802" y="10318"/>
                      <a:pt x="11824" y="10341"/>
                      <a:pt x="11893" y="10341"/>
                    </a:cubicBezTo>
                    <a:cubicBezTo>
                      <a:pt x="11961" y="10341"/>
                      <a:pt x="12007" y="10318"/>
                      <a:pt x="12053" y="10272"/>
                    </a:cubicBezTo>
                    <a:cubicBezTo>
                      <a:pt x="12076" y="10226"/>
                      <a:pt x="12098" y="10181"/>
                      <a:pt x="12098" y="10112"/>
                    </a:cubicBezTo>
                    <a:cubicBezTo>
                      <a:pt x="12098" y="10067"/>
                      <a:pt x="12076" y="9998"/>
                      <a:pt x="12030" y="9975"/>
                    </a:cubicBezTo>
                    <a:cubicBezTo>
                      <a:pt x="11984" y="9930"/>
                      <a:pt x="11939" y="9907"/>
                      <a:pt x="11893" y="9861"/>
                    </a:cubicBezTo>
                    <a:cubicBezTo>
                      <a:pt x="11870" y="9838"/>
                      <a:pt x="11847" y="9816"/>
                      <a:pt x="11824" y="9793"/>
                    </a:cubicBezTo>
                    <a:cubicBezTo>
                      <a:pt x="11802" y="9770"/>
                      <a:pt x="11779" y="9724"/>
                      <a:pt x="11756" y="9701"/>
                    </a:cubicBezTo>
                    <a:cubicBezTo>
                      <a:pt x="11688" y="9633"/>
                      <a:pt x="11619" y="9564"/>
                      <a:pt x="11573" y="9496"/>
                    </a:cubicBezTo>
                    <a:cubicBezTo>
                      <a:pt x="11459" y="9382"/>
                      <a:pt x="11345" y="9245"/>
                      <a:pt x="11231" y="9108"/>
                    </a:cubicBezTo>
                    <a:cubicBezTo>
                      <a:pt x="10980" y="8880"/>
                      <a:pt x="10729" y="8629"/>
                      <a:pt x="10478" y="8400"/>
                    </a:cubicBezTo>
                    <a:cubicBezTo>
                      <a:pt x="9976" y="7967"/>
                      <a:pt x="9428" y="7533"/>
                      <a:pt x="8926" y="7076"/>
                    </a:cubicBezTo>
                    <a:cubicBezTo>
                      <a:pt x="8675" y="6871"/>
                      <a:pt x="8423" y="6620"/>
                      <a:pt x="8172" y="6392"/>
                    </a:cubicBezTo>
                    <a:cubicBezTo>
                      <a:pt x="7921" y="6163"/>
                      <a:pt x="7670" y="5935"/>
                      <a:pt x="7396" y="5707"/>
                    </a:cubicBezTo>
                    <a:cubicBezTo>
                      <a:pt x="7122" y="5502"/>
                      <a:pt x="6871" y="5273"/>
                      <a:pt x="6597" y="5045"/>
                    </a:cubicBezTo>
                    <a:cubicBezTo>
                      <a:pt x="6324" y="4840"/>
                      <a:pt x="6050" y="4634"/>
                      <a:pt x="5799" y="4406"/>
                    </a:cubicBezTo>
                    <a:cubicBezTo>
                      <a:pt x="5502" y="4178"/>
                      <a:pt x="5228" y="3949"/>
                      <a:pt x="4931" y="3721"/>
                    </a:cubicBezTo>
                    <a:cubicBezTo>
                      <a:pt x="4817" y="3630"/>
                      <a:pt x="4680" y="3516"/>
                      <a:pt x="4543" y="3424"/>
                    </a:cubicBezTo>
                    <a:cubicBezTo>
                      <a:pt x="4406" y="3310"/>
                      <a:pt x="4269" y="3219"/>
                      <a:pt x="4132" y="3128"/>
                    </a:cubicBezTo>
                    <a:cubicBezTo>
                      <a:pt x="3836" y="2899"/>
                      <a:pt x="3562" y="2694"/>
                      <a:pt x="3265" y="2466"/>
                    </a:cubicBezTo>
                    <a:cubicBezTo>
                      <a:pt x="2968" y="2260"/>
                      <a:pt x="2694" y="2032"/>
                      <a:pt x="2420" y="1827"/>
                    </a:cubicBezTo>
                    <a:cubicBezTo>
                      <a:pt x="2215" y="1667"/>
                      <a:pt x="2010" y="1507"/>
                      <a:pt x="1827" y="1370"/>
                    </a:cubicBezTo>
                    <a:cubicBezTo>
                      <a:pt x="1736" y="1302"/>
                      <a:pt x="1644" y="1233"/>
                      <a:pt x="1576" y="1165"/>
                    </a:cubicBezTo>
                    <a:cubicBezTo>
                      <a:pt x="1462" y="1096"/>
                      <a:pt x="1370" y="1028"/>
                      <a:pt x="1256" y="936"/>
                    </a:cubicBezTo>
                    <a:cubicBezTo>
                      <a:pt x="1097" y="800"/>
                      <a:pt x="914" y="663"/>
                      <a:pt x="754" y="503"/>
                    </a:cubicBezTo>
                    <a:cubicBezTo>
                      <a:pt x="549" y="343"/>
                      <a:pt x="343" y="183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2"/>
              <p:cNvSpPr/>
              <p:nvPr/>
            </p:nvSpPr>
            <p:spPr>
              <a:xfrm>
                <a:off x="5932349" y="1681622"/>
                <a:ext cx="284437" cy="236404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8746" extrusionOk="0">
                    <a:moveTo>
                      <a:pt x="115" y="0"/>
                    </a:moveTo>
                    <a:cubicBezTo>
                      <a:pt x="69" y="0"/>
                      <a:pt x="23" y="23"/>
                      <a:pt x="23" y="46"/>
                    </a:cubicBezTo>
                    <a:cubicBezTo>
                      <a:pt x="1" y="92"/>
                      <a:pt x="1" y="160"/>
                      <a:pt x="46" y="183"/>
                    </a:cubicBezTo>
                    <a:cubicBezTo>
                      <a:pt x="252" y="297"/>
                      <a:pt x="480" y="434"/>
                      <a:pt x="662" y="571"/>
                    </a:cubicBezTo>
                    <a:cubicBezTo>
                      <a:pt x="868" y="685"/>
                      <a:pt x="1073" y="822"/>
                      <a:pt x="1256" y="959"/>
                    </a:cubicBezTo>
                    <a:lnTo>
                      <a:pt x="1233" y="959"/>
                    </a:lnTo>
                    <a:cubicBezTo>
                      <a:pt x="1507" y="1142"/>
                      <a:pt x="1781" y="1347"/>
                      <a:pt x="2055" y="1552"/>
                    </a:cubicBezTo>
                    <a:cubicBezTo>
                      <a:pt x="2329" y="1758"/>
                      <a:pt x="2603" y="1963"/>
                      <a:pt x="2877" y="2192"/>
                    </a:cubicBezTo>
                    <a:cubicBezTo>
                      <a:pt x="3173" y="2420"/>
                      <a:pt x="3447" y="2648"/>
                      <a:pt x="3744" y="2876"/>
                    </a:cubicBezTo>
                    <a:cubicBezTo>
                      <a:pt x="3995" y="3082"/>
                      <a:pt x="4246" y="3287"/>
                      <a:pt x="4520" y="3515"/>
                    </a:cubicBezTo>
                    <a:cubicBezTo>
                      <a:pt x="4771" y="3721"/>
                      <a:pt x="5045" y="3949"/>
                      <a:pt x="5296" y="4177"/>
                    </a:cubicBezTo>
                    <a:cubicBezTo>
                      <a:pt x="5547" y="4406"/>
                      <a:pt x="5821" y="4634"/>
                      <a:pt x="6072" y="4862"/>
                    </a:cubicBezTo>
                    <a:cubicBezTo>
                      <a:pt x="6323" y="5068"/>
                      <a:pt x="6574" y="5296"/>
                      <a:pt x="6825" y="5524"/>
                    </a:cubicBezTo>
                    <a:cubicBezTo>
                      <a:pt x="7076" y="5752"/>
                      <a:pt x="7327" y="5981"/>
                      <a:pt x="7556" y="6209"/>
                    </a:cubicBezTo>
                    <a:cubicBezTo>
                      <a:pt x="7989" y="6597"/>
                      <a:pt x="8400" y="7008"/>
                      <a:pt x="8811" y="7396"/>
                    </a:cubicBezTo>
                    <a:cubicBezTo>
                      <a:pt x="9017" y="7601"/>
                      <a:pt x="9222" y="7807"/>
                      <a:pt x="9427" y="8012"/>
                    </a:cubicBezTo>
                    <a:cubicBezTo>
                      <a:pt x="9519" y="8126"/>
                      <a:pt x="9633" y="8217"/>
                      <a:pt x="9724" y="8332"/>
                    </a:cubicBezTo>
                    <a:cubicBezTo>
                      <a:pt x="9770" y="8400"/>
                      <a:pt x="9815" y="8446"/>
                      <a:pt x="9884" y="8514"/>
                    </a:cubicBezTo>
                    <a:cubicBezTo>
                      <a:pt x="9930" y="8560"/>
                      <a:pt x="9998" y="8606"/>
                      <a:pt x="10044" y="8674"/>
                    </a:cubicBezTo>
                    <a:cubicBezTo>
                      <a:pt x="10093" y="8723"/>
                      <a:pt x="10155" y="8746"/>
                      <a:pt x="10219" y="8746"/>
                    </a:cubicBezTo>
                    <a:cubicBezTo>
                      <a:pt x="10275" y="8746"/>
                      <a:pt x="10333" y="8729"/>
                      <a:pt x="10386" y="8697"/>
                    </a:cubicBezTo>
                    <a:cubicBezTo>
                      <a:pt x="10432" y="8674"/>
                      <a:pt x="10477" y="8606"/>
                      <a:pt x="10500" y="8537"/>
                    </a:cubicBezTo>
                    <a:cubicBezTo>
                      <a:pt x="10523" y="8469"/>
                      <a:pt x="10500" y="8377"/>
                      <a:pt x="10477" y="8332"/>
                    </a:cubicBezTo>
                    <a:cubicBezTo>
                      <a:pt x="10340" y="8195"/>
                      <a:pt x="10226" y="8058"/>
                      <a:pt x="10089" y="7898"/>
                    </a:cubicBezTo>
                    <a:cubicBezTo>
                      <a:pt x="9998" y="7784"/>
                      <a:pt x="9861" y="7670"/>
                      <a:pt x="9747" y="7533"/>
                    </a:cubicBezTo>
                    <a:cubicBezTo>
                      <a:pt x="9496" y="7304"/>
                      <a:pt x="9245" y="7076"/>
                      <a:pt x="9017" y="6848"/>
                    </a:cubicBezTo>
                    <a:cubicBezTo>
                      <a:pt x="8765" y="6620"/>
                      <a:pt x="8514" y="6391"/>
                      <a:pt x="8286" y="6186"/>
                    </a:cubicBezTo>
                    <a:cubicBezTo>
                      <a:pt x="8035" y="5958"/>
                      <a:pt x="7784" y="5730"/>
                      <a:pt x="7510" y="5524"/>
                    </a:cubicBezTo>
                    <a:cubicBezTo>
                      <a:pt x="7259" y="5296"/>
                      <a:pt x="6985" y="5068"/>
                      <a:pt x="6711" y="4839"/>
                    </a:cubicBezTo>
                    <a:cubicBezTo>
                      <a:pt x="6460" y="4634"/>
                      <a:pt x="6186" y="4428"/>
                      <a:pt x="5935" y="4200"/>
                    </a:cubicBezTo>
                    <a:cubicBezTo>
                      <a:pt x="5661" y="3995"/>
                      <a:pt x="5410" y="3789"/>
                      <a:pt x="5136" y="3561"/>
                    </a:cubicBezTo>
                    <a:cubicBezTo>
                      <a:pt x="4862" y="3356"/>
                      <a:pt x="4588" y="3150"/>
                      <a:pt x="4315" y="2922"/>
                    </a:cubicBezTo>
                    <a:cubicBezTo>
                      <a:pt x="4086" y="2762"/>
                      <a:pt x="3881" y="2625"/>
                      <a:pt x="3675" y="2466"/>
                    </a:cubicBezTo>
                    <a:cubicBezTo>
                      <a:pt x="3447" y="2283"/>
                      <a:pt x="3242" y="2123"/>
                      <a:pt x="3013" y="1963"/>
                    </a:cubicBezTo>
                    <a:cubicBezTo>
                      <a:pt x="2785" y="1804"/>
                      <a:pt x="2580" y="1644"/>
                      <a:pt x="2352" y="1484"/>
                    </a:cubicBezTo>
                    <a:cubicBezTo>
                      <a:pt x="2123" y="1324"/>
                      <a:pt x="1895" y="1164"/>
                      <a:pt x="1667" y="1005"/>
                    </a:cubicBezTo>
                    <a:lnTo>
                      <a:pt x="1690" y="1005"/>
                    </a:lnTo>
                    <a:cubicBezTo>
                      <a:pt x="1439" y="822"/>
                      <a:pt x="1187" y="662"/>
                      <a:pt x="936" y="480"/>
                    </a:cubicBezTo>
                    <a:cubicBezTo>
                      <a:pt x="662" y="320"/>
                      <a:pt x="411" y="16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7345207" y="2852615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20"/>
                    </a:cubicBezTo>
                    <a:cubicBezTo>
                      <a:pt x="0" y="503"/>
                      <a:pt x="137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2"/>
              <p:cNvSpPr/>
              <p:nvPr/>
            </p:nvSpPr>
            <p:spPr>
              <a:xfrm>
                <a:off x="7402592" y="2804502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0"/>
                    </a:moveTo>
                    <a:cubicBezTo>
                      <a:pt x="92" y="0"/>
                      <a:pt x="0" y="92"/>
                      <a:pt x="0" y="229"/>
                    </a:cubicBezTo>
                    <a:cubicBezTo>
                      <a:pt x="0" y="366"/>
                      <a:pt x="92" y="480"/>
                      <a:pt x="229" y="480"/>
                    </a:cubicBezTo>
                    <a:cubicBezTo>
                      <a:pt x="365" y="480"/>
                      <a:pt x="480" y="366"/>
                      <a:pt x="480" y="229"/>
                    </a:cubicBezTo>
                    <a:cubicBezTo>
                      <a:pt x="480" y="92"/>
                      <a:pt x="365" y="0"/>
                      <a:pt x="22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2"/>
              <p:cNvSpPr/>
              <p:nvPr/>
            </p:nvSpPr>
            <p:spPr>
              <a:xfrm>
                <a:off x="7481546" y="2855102"/>
                <a:ext cx="17921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2" extrusionOk="0">
                    <a:moveTo>
                      <a:pt x="343" y="0"/>
                    </a:moveTo>
                    <a:cubicBezTo>
                      <a:pt x="161" y="0"/>
                      <a:pt x="1" y="160"/>
                      <a:pt x="1" y="320"/>
                    </a:cubicBezTo>
                    <a:cubicBezTo>
                      <a:pt x="1" y="502"/>
                      <a:pt x="161" y="662"/>
                      <a:pt x="343" y="662"/>
                    </a:cubicBezTo>
                    <a:cubicBezTo>
                      <a:pt x="503" y="662"/>
                      <a:pt x="663" y="502"/>
                      <a:pt x="663" y="320"/>
                    </a:cubicBezTo>
                    <a:cubicBezTo>
                      <a:pt x="663" y="160"/>
                      <a:pt x="503" y="0"/>
                      <a:pt x="343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2"/>
              <p:cNvSpPr/>
              <p:nvPr/>
            </p:nvSpPr>
            <p:spPr>
              <a:xfrm>
                <a:off x="7413701" y="2853859"/>
                <a:ext cx="9271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66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2" y="274"/>
                      <a:pt x="342" y="183"/>
                    </a:cubicBezTo>
                    <a:cubicBezTo>
                      <a:pt x="342" y="92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2"/>
              <p:cNvSpPr/>
              <p:nvPr/>
            </p:nvSpPr>
            <p:spPr>
              <a:xfrm>
                <a:off x="7459355" y="2778580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1"/>
                    </a:moveTo>
                    <a:cubicBezTo>
                      <a:pt x="46" y="1"/>
                      <a:pt x="0" y="46"/>
                      <a:pt x="0" y="115"/>
                    </a:cubicBezTo>
                    <a:cubicBezTo>
                      <a:pt x="0" y="160"/>
                      <a:pt x="46" y="229"/>
                      <a:pt x="114" y="229"/>
                    </a:cubicBezTo>
                    <a:cubicBezTo>
                      <a:pt x="183" y="229"/>
                      <a:pt x="228" y="160"/>
                      <a:pt x="228" y="115"/>
                    </a:cubicBezTo>
                    <a:cubicBezTo>
                      <a:pt x="228" y="46"/>
                      <a:pt x="183" y="1"/>
                      <a:pt x="114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7442082" y="2930975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1"/>
                    </a:moveTo>
                    <a:cubicBezTo>
                      <a:pt x="137" y="1"/>
                      <a:pt x="0" y="160"/>
                      <a:pt x="0" y="343"/>
                    </a:cubicBezTo>
                    <a:cubicBezTo>
                      <a:pt x="0" y="503"/>
                      <a:pt x="137" y="662"/>
                      <a:pt x="320" y="662"/>
                    </a:cubicBezTo>
                    <a:cubicBezTo>
                      <a:pt x="502" y="662"/>
                      <a:pt x="639" y="503"/>
                      <a:pt x="639" y="343"/>
                    </a:cubicBezTo>
                    <a:cubicBezTo>
                      <a:pt x="639" y="160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7358776" y="2950707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92"/>
                    </a:cubicBezTo>
                    <a:cubicBezTo>
                      <a:pt x="1" y="138"/>
                      <a:pt x="46" y="184"/>
                      <a:pt x="92" y="184"/>
                    </a:cubicBezTo>
                    <a:cubicBezTo>
                      <a:pt x="138" y="184"/>
                      <a:pt x="183" y="138"/>
                      <a:pt x="183" y="92"/>
                    </a:cubicBezTo>
                    <a:cubicBezTo>
                      <a:pt x="183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6475895" y="2991442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503"/>
                      <a:pt x="138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7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6443189" y="2932219"/>
                <a:ext cx="9920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6" extrusionOk="0">
                    <a:moveTo>
                      <a:pt x="184" y="0"/>
                    </a:moveTo>
                    <a:cubicBezTo>
                      <a:pt x="92" y="0"/>
                      <a:pt x="1" y="91"/>
                      <a:pt x="1" y="183"/>
                    </a:cubicBezTo>
                    <a:cubicBezTo>
                      <a:pt x="1" y="274"/>
                      <a:pt x="92" y="365"/>
                      <a:pt x="184" y="365"/>
                    </a:cubicBezTo>
                    <a:cubicBezTo>
                      <a:pt x="275" y="365"/>
                      <a:pt x="366" y="274"/>
                      <a:pt x="366" y="183"/>
                    </a:cubicBezTo>
                    <a:cubicBezTo>
                      <a:pt x="366" y="91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6523414" y="2923569"/>
                <a:ext cx="9271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1" extrusionOk="0">
                    <a:moveTo>
                      <a:pt x="183" y="1"/>
                    </a:moveTo>
                    <a:cubicBezTo>
                      <a:pt x="91" y="1"/>
                      <a:pt x="0" y="69"/>
                      <a:pt x="0" y="160"/>
                    </a:cubicBezTo>
                    <a:cubicBezTo>
                      <a:pt x="0" y="252"/>
                      <a:pt x="91" y="320"/>
                      <a:pt x="183" y="320"/>
                    </a:cubicBezTo>
                    <a:cubicBezTo>
                      <a:pt x="251" y="320"/>
                      <a:pt x="343" y="252"/>
                      <a:pt x="343" y="160"/>
                    </a:cubicBezTo>
                    <a:cubicBezTo>
                      <a:pt x="343" y="69"/>
                      <a:pt x="251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6570284" y="2963682"/>
                <a:ext cx="8677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61" y="0"/>
                    </a:moveTo>
                    <a:cubicBezTo>
                      <a:pt x="92" y="0"/>
                      <a:pt x="1" y="92"/>
                      <a:pt x="1" y="160"/>
                    </a:cubicBezTo>
                    <a:cubicBezTo>
                      <a:pt x="1" y="251"/>
                      <a:pt x="92" y="343"/>
                      <a:pt x="161" y="343"/>
                    </a:cubicBezTo>
                    <a:cubicBezTo>
                      <a:pt x="252" y="343"/>
                      <a:pt x="320" y="251"/>
                      <a:pt x="320" y="160"/>
                    </a:cubicBezTo>
                    <a:cubicBezTo>
                      <a:pt x="320" y="92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6363612" y="3069802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0"/>
                    </a:moveTo>
                    <a:cubicBezTo>
                      <a:pt x="137" y="0"/>
                      <a:pt x="0" y="160"/>
                      <a:pt x="0" y="320"/>
                    </a:cubicBezTo>
                    <a:cubicBezTo>
                      <a:pt x="0" y="502"/>
                      <a:pt x="137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6242680" y="3068558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20"/>
                    </a:cubicBezTo>
                    <a:cubicBezTo>
                      <a:pt x="1" y="480"/>
                      <a:pt x="160" y="640"/>
                      <a:pt x="343" y="640"/>
                    </a:cubicBezTo>
                    <a:cubicBezTo>
                      <a:pt x="503" y="640"/>
                      <a:pt x="663" y="480"/>
                      <a:pt x="663" y="320"/>
                    </a:cubicBezTo>
                    <a:cubicBezTo>
                      <a:pt x="663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6273521" y="2993901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75" y="206"/>
                      <a:pt x="275" y="138"/>
                    </a:cubicBezTo>
                    <a:cubicBezTo>
                      <a:pt x="275" y="69"/>
                      <a:pt x="229" y="1"/>
                      <a:pt x="13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6309309" y="303339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83" y="1"/>
                    </a:moveTo>
                    <a:cubicBezTo>
                      <a:pt x="92" y="1"/>
                      <a:pt x="1" y="69"/>
                      <a:pt x="1" y="160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74"/>
                      <a:pt x="366" y="160"/>
                    </a:cubicBezTo>
                    <a:cubicBezTo>
                      <a:pt x="366" y="69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6355584" y="2999469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0"/>
                    </a:moveTo>
                    <a:cubicBezTo>
                      <a:pt x="46" y="0"/>
                      <a:pt x="1" y="46"/>
                      <a:pt x="1" y="137"/>
                    </a:cubicBezTo>
                    <a:cubicBezTo>
                      <a:pt x="1" y="206"/>
                      <a:pt x="46" y="274"/>
                      <a:pt x="138" y="274"/>
                    </a:cubicBezTo>
                    <a:cubicBezTo>
                      <a:pt x="206" y="274"/>
                      <a:pt x="275" y="206"/>
                      <a:pt x="275" y="137"/>
                    </a:cubicBezTo>
                    <a:cubicBezTo>
                      <a:pt x="275" y="46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6320418" y="3090777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183"/>
                    </a:cubicBezTo>
                    <a:cubicBezTo>
                      <a:pt x="1" y="297"/>
                      <a:pt x="92" y="365"/>
                      <a:pt x="206" y="365"/>
                    </a:cubicBezTo>
                    <a:cubicBezTo>
                      <a:pt x="297" y="365"/>
                      <a:pt x="389" y="297"/>
                      <a:pt x="389" y="183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6220461" y="3130268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7" y="0"/>
                      <a:pt x="1" y="46"/>
                      <a:pt x="1" y="91"/>
                    </a:cubicBezTo>
                    <a:cubicBezTo>
                      <a:pt x="1" y="137"/>
                      <a:pt x="47" y="160"/>
                      <a:pt x="92" y="160"/>
                    </a:cubicBezTo>
                    <a:cubicBezTo>
                      <a:pt x="115" y="160"/>
                      <a:pt x="161" y="137"/>
                      <a:pt x="161" y="91"/>
                    </a:cubicBezTo>
                    <a:cubicBezTo>
                      <a:pt x="161" y="46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7722789" y="3084614"/>
                <a:ext cx="17299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2" extrusionOk="0">
                    <a:moveTo>
                      <a:pt x="320" y="0"/>
                    </a:moveTo>
                    <a:cubicBezTo>
                      <a:pt x="138" y="0"/>
                      <a:pt x="1" y="160"/>
                      <a:pt x="1" y="320"/>
                    </a:cubicBezTo>
                    <a:cubicBezTo>
                      <a:pt x="1" y="502"/>
                      <a:pt x="138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7611750" y="3043258"/>
                <a:ext cx="13596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3" extrusionOk="0">
                    <a:moveTo>
                      <a:pt x="251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503"/>
                      <a:pt x="251" y="503"/>
                    </a:cubicBezTo>
                    <a:cubicBezTo>
                      <a:pt x="388" y="503"/>
                      <a:pt x="502" y="389"/>
                      <a:pt x="502" y="252"/>
                    </a:cubicBezTo>
                    <a:cubicBezTo>
                      <a:pt x="502" y="115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7654295" y="2970466"/>
                <a:ext cx="867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0" extrusionOk="0">
                    <a:moveTo>
                      <a:pt x="161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61" y="320"/>
                    </a:cubicBezTo>
                    <a:cubicBezTo>
                      <a:pt x="252" y="320"/>
                      <a:pt x="321" y="251"/>
                      <a:pt x="321" y="160"/>
                    </a:cubicBezTo>
                    <a:cubicBezTo>
                      <a:pt x="321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7670351" y="3019201"/>
                <a:ext cx="8650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1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2"/>
                      <a:pt x="69" y="320"/>
                      <a:pt x="160" y="320"/>
                    </a:cubicBezTo>
                    <a:cubicBezTo>
                      <a:pt x="252" y="320"/>
                      <a:pt x="320" y="252"/>
                      <a:pt x="320" y="160"/>
                    </a:cubicBezTo>
                    <a:cubicBezTo>
                      <a:pt x="320" y="69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7753035" y="3033392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83" y="1"/>
                    </a:moveTo>
                    <a:cubicBezTo>
                      <a:pt x="91" y="1"/>
                      <a:pt x="0" y="92"/>
                      <a:pt x="0" y="183"/>
                    </a:cubicBezTo>
                    <a:cubicBezTo>
                      <a:pt x="0" y="274"/>
                      <a:pt x="91" y="343"/>
                      <a:pt x="183" y="343"/>
                    </a:cubicBezTo>
                    <a:cubicBezTo>
                      <a:pt x="274" y="343"/>
                      <a:pt x="342" y="274"/>
                      <a:pt x="342" y="183"/>
                    </a:cubicBezTo>
                    <a:cubicBezTo>
                      <a:pt x="342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7814096" y="3083992"/>
                <a:ext cx="11136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2" y="320"/>
                      <a:pt x="412" y="206"/>
                    </a:cubicBezTo>
                    <a:cubicBezTo>
                      <a:pt x="412" y="92"/>
                      <a:pt x="320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7780174" y="317775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480"/>
                      <a:pt x="229" y="480"/>
                    </a:cubicBezTo>
                    <a:cubicBezTo>
                      <a:pt x="366" y="480"/>
                      <a:pt x="480" y="389"/>
                      <a:pt x="480" y="252"/>
                    </a:cubicBezTo>
                    <a:cubicBezTo>
                      <a:pt x="480" y="115"/>
                      <a:pt x="366" y="1"/>
                      <a:pt x="22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7522280" y="3005632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297"/>
                      <a:pt x="92" y="388"/>
                      <a:pt x="206" y="388"/>
                    </a:cubicBezTo>
                    <a:cubicBezTo>
                      <a:pt x="297" y="388"/>
                      <a:pt x="388" y="297"/>
                      <a:pt x="388" y="206"/>
                    </a:cubicBezTo>
                    <a:cubicBezTo>
                      <a:pt x="388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7571015" y="2811287"/>
                <a:ext cx="16678" cy="1667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297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480"/>
                      <a:pt x="138" y="617"/>
                      <a:pt x="297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7550040" y="2950113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6391994" y="2860022"/>
                <a:ext cx="129582" cy="122797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4543" extrusionOk="0">
                    <a:moveTo>
                      <a:pt x="1617" y="1041"/>
                    </a:moveTo>
                    <a:lnTo>
                      <a:pt x="1598" y="1051"/>
                    </a:lnTo>
                    <a:cubicBezTo>
                      <a:pt x="1608" y="1051"/>
                      <a:pt x="1614" y="1046"/>
                      <a:pt x="1617" y="1041"/>
                    </a:cubicBezTo>
                    <a:close/>
                    <a:moveTo>
                      <a:pt x="3744" y="1"/>
                    </a:moveTo>
                    <a:cubicBezTo>
                      <a:pt x="3424" y="1"/>
                      <a:pt x="3105" y="46"/>
                      <a:pt x="2808" y="115"/>
                    </a:cubicBezTo>
                    <a:cubicBezTo>
                      <a:pt x="2192" y="275"/>
                      <a:pt x="1621" y="571"/>
                      <a:pt x="1164" y="1005"/>
                    </a:cubicBezTo>
                    <a:cubicBezTo>
                      <a:pt x="708" y="1393"/>
                      <a:pt x="366" y="1941"/>
                      <a:pt x="183" y="2511"/>
                    </a:cubicBezTo>
                    <a:cubicBezTo>
                      <a:pt x="0" y="3128"/>
                      <a:pt x="46" y="3812"/>
                      <a:pt x="251" y="4406"/>
                    </a:cubicBezTo>
                    <a:cubicBezTo>
                      <a:pt x="251" y="4452"/>
                      <a:pt x="274" y="4497"/>
                      <a:pt x="320" y="4520"/>
                    </a:cubicBezTo>
                    <a:cubicBezTo>
                      <a:pt x="366" y="4543"/>
                      <a:pt x="411" y="4543"/>
                      <a:pt x="434" y="4543"/>
                    </a:cubicBezTo>
                    <a:cubicBezTo>
                      <a:pt x="480" y="4520"/>
                      <a:pt x="525" y="4497"/>
                      <a:pt x="548" y="4452"/>
                    </a:cubicBezTo>
                    <a:cubicBezTo>
                      <a:pt x="571" y="4429"/>
                      <a:pt x="571" y="4383"/>
                      <a:pt x="571" y="4337"/>
                    </a:cubicBezTo>
                    <a:cubicBezTo>
                      <a:pt x="480" y="4109"/>
                      <a:pt x="434" y="3881"/>
                      <a:pt x="411" y="3630"/>
                    </a:cubicBezTo>
                    <a:lnTo>
                      <a:pt x="411" y="3675"/>
                    </a:lnTo>
                    <a:cubicBezTo>
                      <a:pt x="388" y="3424"/>
                      <a:pt x="388" y="3196"/>
                      <a:pt x="411" y="2945"/>
                    </a:cubicBezTo>
                    <a:cubicBezTo>
                      <a:pt x="457" y="2717"/>
                      <a:pt x="525" y="2511"/>
                      <a:pt x="617" y="2283"/>
                    </a:cubicBezTo>
                    <a:cubicBezTo>
                      <a:pt x="708" y="2055"/>
                      <a:pt x="845" y="1849"/>
                      <a:pt x="982" y="1667"/>
                    </a:cubicBezTo>
                    <a:cubicBezTo>
                      <a:pt x="1164" y="1416"/>
                      <a:pt x="1393" y="1210"/>
                      <a:pt x="1621" y="1028"/>
                    </a:cubicBezTo>
                    <a:lnTo>
                      <a:pt x="1621" y="1028"/>
                    </a:lnTo>
                    <a:cubicBezTo>
                      <a:pt x="1621" y="1028"/>
                      <a:pt x="1621" y="1035"/>
                      <a:pt x="1617" y="1041"/>
                    </a:cubicBezTo>
                    <a:lnTo>
                      <a:pt x="1617" y="1041"/>
                    </a:lnTo>
                    <a:lnTo>
                      <a:pt x="1644" y="1028"/>
                    </a:lnTo>
                    <a:cubicBezTo>
                      <a:pt x="1895" y="845"/>
                      <a:pt x="2169" y="708"/>
                      <a:pt x="2443" y="571"/>
                    </a:cubicBezTo>
                    <a:cubicBezTo>
                      <a:pt x="2762" y="457"/>
                      <a:pt x="3082" y="389"/>
                      <a:pt x="3424" y="343"/>
                    </a:cubicBezTo>
                    <a:cubicBezTo>
                      <a:pt x="3547" y="334"/>
                      <a:pt x="3666" y="328"/>
                      <a:pt x="3784" y="328"/>
                    </a:cubicBezTo>
                    <a:cubicBezTo>
                      <a:pt x="3952" y="328"/>
                      <a:pt x="4118" y="339"/>
                      <a:pt x="4292" y="366"/>
                    </a:cubicBezTo>
                    <a:cubicBezTo>
                      <a:pt x="4337" y="366"/>
                      <a:pt x="4383" y="389"/>
                      <a:pt x="4429" y="389"/>
                    </a:cubicBezTo>
                    <a:cubicBezTo>
                      <a:pt x="4474" y="389"/>
                      <a:pt x="4497" y="411"/>
                      <a:pt x="4520" y="411"/>
                    </a:cubicBezTo>
                    <a:cubicBezTo>
                      <a:pt x="4565" y="411"/>
                      <a:pt x="4611" y="434"/>
                      <a:pt x="4634" y="434"/>
                    </a:cubicBezTo>
                    <a:lnTo>
                      <a:pt x="4657" y="434"/>
                    </a:lnTo>
                    <a:cubicBezTo>
                      <a:pt x="4702" y="434"/>
                      <a:pt x="4748" y="411"/>
                      <a:pt x="4794" y="389"/>
                    </a:cubicBezTo>
                    <a:cubicBezTo>
                      <a:pt x="4771" y="343"/>
                      <a:pt x="4748" y="297"/>
                      <a:pt x="4748" y="252"/>
                    </a:cubicBezTo>
                    <a:cubicBezTo>
                      <a:pt x="4725" y="206"/>
                      <a:pt x="4702" y="160"/>
                      <a:pt x="4680" y="115"/>
                    </a:cubicBezTo>
                    <a:cubicBezTo>
                      <a:pt x="4383" y="46"/>
                      <a:pt x="4063" y="1"/>
                      <a:pt x="376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6435782" y="28877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6408644" y="2922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6127316" y="2942706"/>
                <a:ext cx="337497" cy="318603"/>
              </a:xfrm>
              <a:custGeom>
                <a:avLst/>
                <a:gdLst/>
                <a:ahLst/>
                <a:cxnLst/>
                <a:rect l="l" t="t" r="r" b="b"/>
                <a:pathLst>
                  <a:path w="12486" h="11787" extrusionOk="0">
                    <a:moveTo>
                      <a:pt x="1415" y="3662"/>
                    </a:moveTo>
                    <a:lnTo>
                      <a:pt x="1415" y="3662"/>
                    </a:lnTo>
                    <a:cubicBezTo>
                      <a:pt x="1408" y="3674"/>
                      <a:pt x="1400" y="3686"/>
                      <a:pt x="1393" y="3698"/>
                    </a:cubicBezTo>
                    <a:cubicBezTo>
                      <a:pt x="1412" y="3679"/>
                      <a:pt x="1415" y="3676"/>
                      <a:pt x="1415" y="3662"/>
                    </a:cubicBezTo>
                    <a:close/>
                    <a:moveTo>
                      <a:pt x="884" y="10118"/>
                    </a:moveTo>
                    <a:cubicBezTo>
                      <a:pt x="891" y="10125"/>
                      <a:pt x="891" y="10135"/>
                      <a:pt x="891" y="10135"/>
                    </a:cubicBezTo>
                    <a:lnTo>
                      <a:pt x="891" y="10135"/>
                    </a:lnTo>
                    <a:cubicBezTo>
                      <a:pt x="891" y="10127"/>
                      <a:pt x="888" y="10122"/>
                      <a:pt x="884" y="10118"/>
                    </a:cubicBezTo>
                    <a:close/>
                    <a:moveTo>
                      <a:pt x="7236" y="0"/>
                    </a:moveTo>
                    <a:cubicBezTo>
                      <a:pt x="5410" y="0"/>
                      <a:pt x="3493" y="959"/>
                      <a:pt x="2214" y="2169"/>
                    </a:cubicBezTo>
                    <a:cubicBezTo>
                      <a:pt x="1986" y="2397"/>
                      <a:pt x="1758" y="2625"/>
                      <a:pt x="1552" y="2876"/>
                    </a:cubicBezTo>
                    <a:cubicBezTo>
                      <a:pt x="1416" y="3059"/>
                      <a:pt x="1279" y="3241"/>
                      <a:pt x="1164" y="3447"/>
                    </a:cubicBezTo>
                    <a:cubicBezTo>
                      <a:pt x="913" y="3881"/>
                      <a:pt x="708" y="4360"/>
                      <a:pt x="525" y="4839"/>
                    </a:cubicBezTo>
                    <a:cubicBezTo>
                      <a:pt x="343" y="5364"/>
                      <a:pt x="206" y="5912"/>
                      <a:pt x="114" y="6460"/>
                    </a:cubicBezTo>
                    <a:cubicBezTo>
                      <a:pt x="23" y="7008"/>
                      <a:pt x="0" y="7578"/>
                      <a:pt x="23" y="8126"/>
                    </a:cubicBezTo>
                    <a:cubicBezTo>
                      <a:pt x="46" y="8651"/>
                      <a:pt x="137" y="9153"/>
                      <a:pt x="297" y="9655"/>
                    </a:cubicBezTo>
                    <a:cubicBezTo>
                      <a:pt x="457" y="10112"/>
                      <a:pt x="708" y="10545"/>
                      <a:pt x="1050" y="10865"/>
                    </a:cubicBezTo>
                    <a:cubicBezTo>
                      <a:pt x="1416" y="11230"/>
                      <a:pt x="1849" y="11481"/>
                      <a:pt x="2329" y="11641"/>
                    </a:cubicBezTo>
                    <a:cubicBezTo>
                      <a:pt x="2625" y="11710"/>
                      <a:pt x="2922" y="11755"/>
                      <a:pt x="3219" y="11778"/>
                    </a:cubicBezTo>
                    <a:cubicBezTo>
                      <a:pt x="3335" y="11784"/>
                      <a:pt x="3451" y="11787"/>
                      <a:pt x="3567" y="11787"/>
                    </a:cubicBezTo>
                    <a:cubicBezTo>
                      <a:pt x="3883" y="11787"/>
                      <a:pt x="4196" y="11766"/>
                      <a:pt x="4497" y="11732"/>
                    </a:cubicBezTo>
                    <a:cubicBezTo>
                      <a:pt x="5273" y="11664"/>
                      <a:pt x="6003" y="11436"/>
                      <a:pt x="6711" y="11162"/>
                    </a:cubicBezTo>
                    <a:cubicBezTo>
                      <a:pt x="7441" y="10865"/>
                      <a:pt x="8103" y="10500"/>
                      <a:pt x="8765" y="10066"/>
                    </a:cubicBezTo>
                    <a:cubicBezTo>
                      <a:pt x="10066" y="9244"/>
                      <a:pt x="11253" y="8217"/>
                      <a:pt x="12417" y="7190"/>
                    </a:cubicBezTo>
                    <a:cubicBezTo>
                      <a:pt x="12463" y="7122"/>
                      <a:pt x="12486" y="7030"/>
                      <a:pt x="12440" y="6962"/>
                    </a:cubicBezTo>
                    <a:cubicBezTo>
                      <a:pt x="12411" y="6918"/>
                      <a:pt x="12353" y="6893"/>
                      <a:pt x="12297" y="6893"/>
                    </a:cubicBezTo>
                    <a:cubicBezTo>
                      <a:pt x="12266" y="6893"/>
                      <a:pt x="12236" y="6900"/>
                      <a:pt x="12212" y="6916"/>
                    </a:cubicBezTo>
                    <a:cubicBezTo>
                      <a:pt x="10934" y="8080"/>
                      <a:pt x="9610" y="9199"/>
                      <a:pt x="8126" y="10089"/>
                    </a:cubicBezTo>
                    <a:cubicBezTo>
                      <a:pt x="8126" y="10089"/>
                      <a:pt x="8149" y="10066"/>
                      <a:pt x="8149" y="10066"/>
                    </a:cubicBezTo>
                    <a:lnTo>
                      <a:pt x="8149" y="10066"/>
                    </a:lnTo>
                    <a:cubicBezTo>
                      <a:pt x="7350" y="10545"/>
                      <a:pt x="6483" y="10934"/>
                      <a:pt x="5593" y="11207"/>
                    </a:cubicBezTo>
                    <a:cubicBezTo>
                      <a:pt x="4953" y="11367"/>
                      <a:pt x="4314" y="11458"/>
                      <a:pt x="3652" y="11458"/>
                    </a:cubicBezTo>
                    <a:cubicBezTo>
                      <a:pt x="3264" y="11458"/>
                      <a:pt x="2854" y="11436"/>
                      <a:pt x="2465" y="11344"/>
                    </a:cubicBezTo>
                    <a:cubicBezTo>
                      <a:pt x="2237" y="11276"/>
                      <a:pt x="2032" y="11185"/>
                      <a:pt x="1826" y="11070"/>
                    </a:cubicBezTo>
                    <a:cubicBezTo>
                      <a:pt x="1644" y="10956"/>
                      <a:pt x="1461" y="10819"/>
                      <a:pt x="1301" y="10682"/>
                    </a:cubicBezTo>
                    <a:cubicBezTo>
                      <a:pt x="1142" y="10500"/>
                      <a:pt x="1005" y="10317"/>
                      <a:pt x="891" y="10135"/>
                    </a:cubicBezTo>
                    <a:cubicBezTo>
                      <a:pt x="868" y="10112"/>
                      <a:pt x="868" y="10112"/>
                      <a:pt x="868" y="10112"/>
                    </a:cubicBezTo>
                    <a:lnTo>
                      <a:pt x="868" y="10112"/>
                    </a:lnTo>
                    <a:cubicBezTo>
                      <a:pt x="868" y="10112"/>
                      <a:pt x="877" y="10112"/>
                      <a:pt x="884" y="10118"/>
                    </a:cubicBezTo>
                    <a:lnTo>
                      <a:pt x="884" y="10118"/>
                    </a:lnTo>
                    <a:cubicBezTo>
                      <a:pt x="881" y="10115"/>
                      <a:pt x="876" y="10112"/>
                      <a:pt x="868" y="10112"/>
                    </a:cubicBezTo>
                    <a:cubicBezTo>
                      <a:pt x="708" y="9838"/>
                      <a:pt x="594" y="9541"/>
                      <a:pt x="525" y="9244"/>
                    </a:cubicBezTo>
                    <a:cubicBezTo>
                      <a:pt x="390" y="8750"/>
                      <a:pt x="344" y="8278"/>
                      <a:pt x="343" y="7784"/>
                    </a:cubicBezTo>
                    <a:lnTo>
                      <a:pt x="343" y="7784"/>
                    </a:lnTo>
                    <a:cubicBezTo>
                      <a:pt x="345" y="7016"/>
                      <a:pt x="459" y="6270"/>
                      <a:pt x="639" y="5547"/>
                    </a:cubicBezTo>
                    <a:cubicBezTo>
                      <a:pt x="639" y="5570"/>
                      <a:pt x="639" y="5570"/>
                      <a:pt x="639" y="5570"/>
                    </a:cubicBezTo>
                    <a:cubicBezTo>
                      <a:pt x="822" y="4908"/>
                      <a:pt x="1073" y="4246"/>
                      <a:pt x="1416" y="3652"/>
                    </a:cubicBezTo>
                    <a:lnTo>
                      <a:pt x="1416" y="3652"/>
                    </a:lnTo>
                    <a:cubicBezTo>
                      <a:pt x="1416" y="3656"/>
                      <a:pt x="1416" y="3659"/>
                      <a:pt x="1415" y="3662"/>
                    </a:cubicBezTo>
                    <a:lnTo>
                      <a:pt x="1415" y="3662"/>
                    </a:lnTo>
                    <a:cubicBezTo>
                      <a:pt x="1522" y="3494"/>
                      <a:pt x="1629" y="3345"/>
                      <a:pt x="1735" y="3196"/>
                    </a:cubicBezTo>
                    <a:cubicBezTo>
                      <a:pt x="1888" y="2977"/>
                      <a:pt x="2062" y="2779"/>
                      <a:pt x="2237" y="2602"/>
                    </a:cubicBezTo>
                    <a:lnTo>
                      <a:pt x="2237" y="2602"/>
                    </a:lnTo>
                    <a:cubicBezTo>
                      <a:pt x="2237" y="2602"/>
                      <a:pt x="2237" y="2602"/>
                      <a:pt x="2237" y="2602"/>
                    </a:cubicBezTo>
                    <a:cubicBezTo>
                      <a:pt x="2241" y="2598"/>
                      <a:pt x="2245" y="2594"/>
                      <a:pt x="2250" y="2590"/>
                    </a:cubicBezTo>
                    <a:lnTo>
                      <a:pt x="2250" y="2590"/>
                    </a:lnTo>
                    <a:cubicBezTo>
                      <a:pt x="2245" y="2594"/>
                      <a:pt x="2241" y="2598"/>
                      <a:pt x="2237" y="2602"/>
                    </a:cubicBezTo>
                    <a:lnTo>
                      <a:pt x="2237" y="2602"/>
                    </a:lnTo>
                    <a:cubicBezTo>
                      <a:pt x="2259" y="2602"/>
                      <a:pt x="2260" y="2581"/>
                      <a:pt x="2260" y="2580"/>
                    </a:cubicBezTo>
                    <a:lnTo>
                      <a:pt x="2260" y="2580"/>
                    </a:lnTo>
                    <a:cubicBezTo>
                      <a:pt x="2257" y="2583"/>
                      <a:pt x="2253" y="2586"/>
                      <a:pt x="2250" y="2590"/>
                    </a:cubicBezTo>
                    <a:lnTo>
                      <a:pt x="2250" y="2590"/>
                    </a:lnTo>
                    <a:cubicBezTo>
                      <a:pt x="2253" y="2586"/>
                      <a:pt x="2257" y="2583"/>
                      <a:pt x="2260" y="2579"/>
                    </a:cubicBezTo>
                    <a:lnTo>
                      <a:pt x="2260" y="2579"/>
                    </a:lnTo>
                    <a:cubicBezTo>
                      <a:pt x="2260" y="2579"/>
                      <a:pt x="2260" y="2580"/>
                      <a:pt x="2260" y="2580"/>
                    </a:cubicBezTo>
                    <a:lnTo>
                      <a:pt x="2260" y="2580"/>
                    </a:lnTo>
                    <a:cubicBezTo>
                      <a:pt x="2734" y="2109"/>
                      <a:pt x="3274" y="1684"/>
                      <a:pt x="3858" y="1347"/>
                    </a:cubicBezTo>
                    <a:cubicBezTo>
                      <a:pt x="4451" y="1005"/>
                      <a:pt x="5090" y="731"/>
                      <a:pt x="5752" y="525"/>
                    </a:cubicBezTo>
                    <a:cubicBezTo>
                      <a:pt x="6232" y="411"/>
                      <a:pt x="6734" y="320"/>
                      <a:pt x="7259" y="320"/>
                    </a:cubicBezTo>
                    <a:cubicBezTo>
                      <a:pt x="7624" y="320"/>
                      <a:pt x="8012" y="365"/>
                      <a:pt x="8377" y="480"/>
                    </a:cubicBezTo>
                    <a:cubicBezTo>
                      <a:pt x="8697" y="548"/>
                      <a:pt x="8994" y="685"/>
                      <a:pt x="9267" y="845"/>
                    </a:cubicBezTo>
                    <a:cubicBezTo>
                      <a:pt x="9518" y="1005"/>
                      <a:pt x="9770" y="1164"/>
                      <a:pt x="9975" y="1370"/>
                    </a:cubicBezTo>
                    <a:cubicBezTo>
                      <a:pt x="10004" y="1398"/>
                      <a:pt x="10040" y="1411"/>
                      <a:pt x="10077" y="1411"/>
                    </a:cubicBezTo>
                    <a:cubicBezTo>
                      <a:pt x="10127" y="1411"/>
                      <a:pt x="10177" y="1387"/>
                      <a:pt x="10203" y="1347"/>
                    </a:cubicBezTo>
                    <a:cubicBezTo>
                      <a:pt x="10226" y="1301"/>
                      <a:pt x="10249" y="1256"/>
                      <a:pt x="10226" y="1210"/>
                    </a:cubicBezTo>
                    <a:cubicBezTo>
                      <a:pt x="10226" y="1164"/>
                      <a:pt x="10203" y="1141"/>
                      <a:pt x="10180" y="1119"/>
                    </a:cubicBezTo>
                    <a:cubicBezTo>
                      <a:pt x="9313" y="320"/>
                      <a:pt x="8309" y="0"/>
                      <a:pt x="723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6454298" y="3121618"/>
                <a:ext cx="185750" cy="67332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491" extrusionOk="0">
                    <a:moveTo>
                      <a:pt x="6689" y="1"/>
                    </a:moveTo>
                    <a:cubicBezTo>
                      <a:pt x="6643" y="1"/>
                      <a:pt x="6597" y="23"/>
                      <a:pt x="6574" y="69"/>
                    </a:cubicBezTo>
                    <a:cubicBezTo>
                      <a:pt x="6346" y="434"/>
                      <a:pt x="6095" y="799"/>
                      <a:pt x="5798" y="1119"/>
                    </a:cubicBezTo>
                    <a:cubicBezTo>
                      <a:pt x="5593" y="1324"/>
                      <a:pt x="5342" y="1507"/>
                      <a:pt x="5091" y="1644"/>
                    </a:cubicBezTo>
                    <a:cubicBezTo>
                      <a:pt x="4817" y="1827"/>
                      <a:pt x="4497" y="1941"/>
                      <a:pt x="4178" y="2032"/>
                    </a:cubicBezTo>
                    <a:cubicBezTo>
                      <a:pt x="3858" y="2123"/>
                      <a:pt x="3539" y="2169"/>
                      <a:pt x="3196" y="2169"/>
                    </a:cubicBezTo>
                    <a:cubicBezTo>
                      <a:pt x="2877" y="2169"/>
                      <a:pt x="2557" y="2123"/>
                      <a:pt x="2260" y="2055"/>
                    </a:cubicBezTo>
                    <a:cubicBezTo>
                      <a:pt x="2009" y="1964"/>
                      <a:pt x="1758" y="1872"/>
                      <a:pt x="1530" y="1735"/>
                    </a:cubicBezTo>
                    <a:cubicBezTo>
                      <a:pt x="1530" y="1758"/>
                      <a:pt x="1530" y="1758"/>
                      <a:pt x="1530" y="1758"/>
                    </a:cubicBezTo>
                    <a:cubicBezTo>
                      <a:pt x="1325" y="1621"/>
                      <a:pt x="1142" y="1484"/>
                      <a:pt x="959" y="1324"/>
                    </a:cubicBezTo>
                    <a:cubicBezTo>
                      <a:pt x="777" y="1142"/>
                      <a:pt x="640" y="936"/>
                      <a:pt x="503" y="731"/>
                    </a:cubicBezTo>
                    <a:cubicBezTo>
                      <a:pt x="434" y="617"/>
                      <a:pt x="389" y="503"/>
                      <a:pt x="320" y="389"/>
                    </a:cubicBezTo>
                    <a:cubicBezTo>
                      <a:pt x="304" y="322"/>
                      <a:pt x="238" y="279"/>
                      <a:pt x="177" y="279"/>
                    </a:cubicBezTo>
                    <a:cubicBezTo>
                      <a:pt x="155" y="279"/>
                      <a:pt x="133" y="285"/>
                      <a:pt x="115" y="297"/>
                    </a:cubicBezTo>
                    <a:cubicBezTo>
                      <a:pt x="24" y="343"/>
                      <a:pt x="1" y="434"/>
                      <a:pt x="24" y="503"/>
                    </a:cubicBezTo>
                    <a:cubicBezTo>
                      <a:pt x="161" y="822"/>
                      <a:pt x="343" y="1096"/>
                      <a:pt x="549" y="1370"/>
                    </a:cubicBezTo>
                    <a:cubicBezTo>
                      <a:pt x="754" y="1598"/>
                      <a:pt x="1005" y="1804"/>
                      <a:pt x="1279" y="1964"/>
                    </a:cubicBezTo>
                    <a:cubicBezTo>
                      <a:pt x="1804" y="2306"/>
                      <a:pt x="2443" y="2466"/>
                      <a:pt x="3059" y="2488"/>
                    </a:cubicBezTo>
                    <a:cubicBezTo>
                      <a:pt x="3107" y="2490"/>
                      <a:pt x="3154" y="2491"/>
                      <a:pt x="3202" y="2491"/>
                    </a:cubicBezTo>
                    <a:cubicBezTo>
                      <a:pt x="3813" y="2491"/>
                      <a:pt x="4403" y="2355"/>
                      <a:pt x="4954" y="2100"/>
                    </a:cubicBezTo>
                    <a:cubicBezTo>
                      <a:pt x="5228" y="1964"/>
                      <a:pt x="5524" y="1781"/>
                      <a:pt x="5776" y="1575"/>
                    </a:cubicBezTo>
                    <a:cubicBezTo>
                      <a:pt x="6118" y="1302"/>
                      <a:pt x="6392" y="936"/>
                      <a:pt x="6643" y="548"/>
                    </a:cubicBezTo>
                    <a:cubicBezTo>
                      <a:pt x="6711" y="457"/>
                      <a:pt x="6780" y="366"/>
                      <a:pt x="6826" y="274"/>
                    </a:cubicBezTo>
                    <a:cubicBezTo>
                      <a:pt x="6848" y="229"/>
                      <a:pt x="6871" y="183"/>
                      <a:pt x="6871" y="137"/>
                    </a:cubicBezTo>
                    <a:cubicBezTo>
                      <a:pt x="6848" y="92"/>
                      <a:pt x="6826" y="69"/>
                      <a:pt x="6803" y="46"/>
                    </a:cubicBezTo>
                    <a:cubicBezTo>
                      <a:pt x="6780" y="23"/>
                      <a:pt x="6734" y="1"/>
                      <a:pt x="668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7451327" y="3117915"/>
                <a:ext cx="127122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502" extrusionOk="0">
                    <a:moveTo>
                      <a:pt x="1165" y="754"/>
                    </a:moveTo>
                    <a:cubicBezTo>
                      <a:pt x="1171" y="757"/>
                      <a:pt x="1177" y="760"/>
                      <a:pt x="1184" y="763"/>
                    </a:cubicBezTo>
                    <a:lnTo>
                      <a:pt x="1184" y="763"/>
                    </a:lnTo>
                    <a:cubicBezTo>
                      <a:pt x="1177" y="754"/>
                      <a:pt x="1165" y="754"/>
                      <a:pt x="1165" y="754"/>
                    </a:cubicBezTo>
                    <a:close/>
                    <a:moveTo>
                      <a:pt x="3607" y="1051"/>
                    </a:moveTo>
                    <a:cubicBezTo>
                      <a:pt x="3590" y="1051"/>
                      <a:pt x="3586" y="1051"/>
                      <a:pt x="3575" y="1060"/>
                    </a:cubicBezTo>
                    <a:lnTo>
                      <a:pt x="3575" y="1060"/>
                    </a:lnTo>
                    <a:cubicBezTo>
                      <a:pt x="3586" y="1057"/>
                      <a:pt x="3596" y="1054"/>
                      <a:pt x="3607" y="1051"/>
                    </a:cubicBezTo>
                    <a:close/>
                    <a:moveTo>
                      <a:pt x="183" y="1"/>
                    </a:moveTo>
                    <a:cubicBezTo>
                      <a:pt x="160" y="1"/>
                      <a:pt x="115" y="1"/>
                      <a:pt x="92" y="23"/>
                    </a:cubicBezTo>
                    <a:cubicBezTo>
                      <a:pt x="23" y="92"/>
                      <a:pt x="0" y="183"/>
                      <a:pt x="69" y="252"/>
                    </a:cubicBezTo>
                    <a:cubicBezTo>
                      <a:pt x="594" y="914"/>
                      <a:pt x="1416" y="1324"/>
                      <a:pt x="2260" y="1461"/>
                    </a:cubicBezTo>
                    <a:cubicBezTo>
                      <a:pt x="2422" y="1488"/>
                      <a:pt x="2591" y="1501"/>
                      <a:pt x="2762" y="1501"/>
                    </a:cubicBezTo>
                    <a:cubicBezTo>
                      <a:pt x="3024" y="1501"/>
                      <a:pt x="3290" y="1471"/>
                      <a:pt x="3538" y="1416"/>
                    </a:cubicBezTo>
                    <a:cubicBezTo>
                      <a:pt x="3949" y="1302"/>
                      <a:pt x="4337" y="1096"/>
                      <a:pt x="4634" y="799"/>
                    </a:cubicBezTo>
                    <a:cubicBezTo>
                      <a:pt x="4680" y="777"/>
                      <a:pt x="4702" y="731"/>
                      <a:pt x="4702" y="685"/>
                    </a:cubicBezTo>
                    <a:cubicBezTo>
                      <a:pt x="4702" y="640"/>
                      <a:pt x="4702" y="594"/>
                      <a:pt x="4657" y="571"/>
                    </a:cubicBezTo>
                    <a:cubicBezTo>
                      <a:pt x="4630" y="531"/>
                      <a:pt x="4581" y="507"/>
                      <a:pt x="4530" y="507"/>
                    </a:cubicBezTo>
                    <a:cubicBezTo>
                      <a:pt x="4494" y="507"/>
                      <a:pt x="4457" y="520"/>
                      <a:pt x="4429" y="548"/>
                    </a:cubicBezTo>
                    <a:cubicBezTo>
                      <a:pt x="4314" y="663"/>
                      <a:pt x="4200" y="754"/>
                      <a:pt x="4063" y="845"/>
                    </a:cubicBezTo>
                    <a:cubicBezTo>
                      <a:pt x="3904" y="936"/>
                      <a:pt x="3744" y="1005"/>
                      <a:pt x="3561" y="1073"/>
                    </a:cubicBezTo>
                    <a:cubicBezTo>
                      <a:pt x="3567" y="1068"/>
                      <a:pt x="3571" y="1063"/>
                      <a:pt x="3575" y="1060"/>
                    </a:cubicBezTo>
                    <a:lnTo>
                      <a:pt x="3575" y="1060"/>
                    </a:lnTo>
                    <a:cubicBezTo>
                      <a:pt x="3355" y="1123"/>
                      <a:pt x="3117" y="1165"/>
                      <a:pt x="2899" y="1165"/>
                    </a:cubicBezTo>
                    <a:cubicBezTo>
                      <a:pt x="2847" y="1169"/>
                      <a:pt x="2795" y="1171"/>
                      <a:pt x="2743" y="1171"/>
                    </a:cubicBezTo>
                    <a:cubicBezTo>
                      <a:pt x="2505" y="1171"/>
                      <a:pt x="2276" y="1130"/>
                      <a:pt x="2032" y="1073"/>
                    </a:cubicBezTo>
                    <a:cubicBezTo>
                      <a:pt x="1742" y="1006"/>
                      <a:pt x="1452" y="896"/>
                      <a:pt x="1184" y="763"/>
                    </a:cubicBezTo>
                    <a:lnTo>
                      <a:pt x="1184" y="763"/>
                    </a:lnTo>
                    <a:cubicBezTo>
                      <a:pt x="1186" y="767"/>
                      <a:pt x="1187" y="771"/>
                      <a:pt x="1187" y="777"/>
                    </a:cubicBezTo>
                    <a:cubicBezTo>
                      <a:pt x="959" y="640"/>
                      <a:pt x="754" y="480"/>
                      <a:pt x="548" y="320"/>
                    </a:cubicBezTo>
                    <a:cubicBezTo>
                      <a:pt x="457" y="229"/>
                      <a:pt x="388" y="138"/>
                      <a:pt x="320" y="46"/>
                    </a:cubicBezTo>
                    <a:cubicBezTo>
                      <a:pt x="274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7571637" y="2989576"/>
                <a:ext cx="366500" cy="287140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10623" extrusionOk="0">
                    <a:moveTo>
                      <a:pt x="11449" y="9565"/>
                    </a:moveTo>
                    <a:cubicBezTo>
                      <a:pt x="11435" y="9565"/>
                      <a:pt x="11432" y="9568"/>
                      <a:pt x="11413" y="9588"/>
                    </a:cubicBezTo>
                    <a:cubicBezTo>
                      <a:pt x="11425" y="9580"/>
                      <a:pt x="11437" y="9572"/>
                      <a:pt x="11449" y="9565"/>
                    </a:cubicBezTo>
                    <a:close/>
                    <a:moveTo>
                      <a:pt x="10340" y="10067"/>
                    </a:moveTo>
                    <a:cubicBezTo>
                      <a:pt x="10333" y="10067"/>
                      <a:pt x="10329" y="10069"/>
                      <a:pt x="10325" y="10072"/>
                    </a:cubicBezTo>
                    <a:lnTo>
                      <a:pt x="10325" y="10072"/>
                    </a:lnTo>
                    <a:cubicBezTo>
                      <a:pt x="10330" y="10070"/>
                      <a:pt x="10335" y="10069"/>
                      <a:pt x="10340" y="10067"/>
                    </a:cubicBezTo>
                    <a:close/>
                    <a:moveTo>
                      <a:pt x="6300" y="1"/>
                    </a:moveTo>
                    <a:cubicBezTo>
                      <a:pt x="6095" y="1"/>
                      <a:pt x="5866" y="1"/>
                      <a:pt x="5661" y="24"/>
                    </a:cubicBezTo>
                    <a:cubicBezTo>
                      <a:pt x="5456" y="47"/>
                      <a:pt x="5250" y="69"/>
                      <a:pt x="5045" y="115"/>
                    </a:cubicBezTo>
                    <a:cubicBezTo>
                      <a:pt x="4953" y="138"/>
                      <a:pt x="4908" y="229"/>
                      <a:pt x="4908" y="320"/>
                    </a:cubicBezTo>
                    <a:cubicBezTo>
                      <a:pt x="4928" y="380"/>
                      <a:pt x="4999" y="439"/>
                      <a:pt x="5077" y="439"/>
                    </a:cubicBezTo>
                    <a:cubicBezTo>
                      <a:pt x="5089" y="439"/>
                      <a:pt x="5101" y="438"/>
                      <a:pt x="5113" y="435"/>
                    </a:cubicBezTo>
                    <a:cubicBezTo>
                      <a:pt x="5410" y="366"/>
                      <a:pt x="5752" y="343"/>
                      <a:pt x="6072" y="320"/>
                    </a:cubicBezTo>
                    <a:cubicBezTo>
                      <a:pt x="6734" y="320"/>
                      <a:pt x="7396" y="389"/>
                      <a:pt x="8035" y="526"/>
                    </a:cubicBezTo>
                    <a:cubicBezTo>
                      <a:pt x="8742" y="709"/>
                      <a:pt x="9427" y="960"/>
                      <a:pt x="10066" y="1302"/>
                    </a:cubicBezTo>
                    <a:cubicBezTo>
                      <a:pt x="10591" y="1599"/>
                      <a:pt x="11071" y="1941"/>
                      <a:pt x="11504" y="2352"/>
                    </a:cubicBezTo>
                    <a:cubicBezTo>
                      <a:pt x="11824" y="2649"/>
                      <a:pt x="12098" y="3014"/>
                      <a:pt x="12349" y="3379"/>
                    </a:cubicBezTo>
                    <a:cubicBezTo>
                      <a:pt x="12623" y="3813"/>
                      <a:pt x="12828" y="4292"/>
                      <a:pt x="12988" y="4794"/>
                    </a:cubicBezTo>
                    <a:cubicBezTo>
                      <a:pt x="13125" y="5228"/>
                      <a:pt x="13216" y="5684"/>
                      <a:pt x="13239" y="6141"/>
                    </a:cubicBezTo>
                    <a:lnTo>
                      <a:pt x="13239" y="6164"/>
                    </a:lnTo>
                    <a:cubicBezTo>
                      <a:pt x="13239" y="6529"/>
                      <a:pt x="13193" y="6894"/>
                      <a:pt x="13125" y="7259"/>
                    </a:cubicBezTo>
                    <a:cubicBezTo>
                      <a:pt x="13034" y="7579"/>
                      <a:pt x="12920" y="7876"/>
                      <a:pt x="12783" y="8172"/>
                    </a:cubicBezTo>
                    <a:cubicBezTo>
                      <a:pt x="12624" y="8467"/>
                      <a:pt x="12420" y="8717"/>
                      <a:pt x="12193" y="8967"/>
                    </a:cubicBezTo>
                    <a:lnTo>
                      <a:pt x="12193" y="8967"/>
                    </a:lnTo>
                    <a:cubicBezTo>
                      <a:pt x="11964" y="9191"/>
                      <a:pt x="11716" y="9396"/>
                      <a:pt x="11449" y="9565"/>
                    </a:cubicBezTo>
                    <a:lnTo>
                      <a:pt x="11449" y="9565"/>
                    </a:lnTo>
                    <a:cubicBezTo>
                      <a:pt x="11452" y="9565"/>
                      <a:pt x="11455" y="9565"/>
                      <a:pt x="11459" y="9565"/>
                    </a:cubicBezTo>
                    <a:cubicBezTo>
                      <a:pt x="11098" y="9790"/>
                      <a:pt x="10716" y="9949"/>
                      <a:pt x="10311" y="10084"/>
                    </a:cubicBezTo>
                    <a:lnTo>
                      <a:pt x="10311" y="10084"/>
                    </a:lnTo>
                    <a:cubicBezTo>
                      <a:pt x="10316" y="10080"/>
                      <a:pt x="10320" y="10075"/>
                      <a:pt x="10325" y="10072"/>
                    </a:cubicBezTo>
                    <a:lnTo>
                      <a:pt x="10325" y="10072"/>
                    </a:lnTo>
                    <a:cubicBezTo>
                      <a:pt x="9896" y="10205"/>
                      <a:pt x="9445" y="10273"/>
                      <a:pt x="8994" y="10295"/>
                    </a:cubicBezTo>
                    <a:lnTo>
                      <a:pt x="8971" y="10295"/>
                    </a:lnTo>
                    <a:cubicBezTo>
                      <a:pt x="8907" y="10297"/>
                      <a:pt x="8844" y="10299"/>
                      <a:pt x="8781" y="10299"/>
                    </a:cubicBezTo>
                    <a:cubicBezTo>
                      <a:pt x="8232" y="10299"/>
                      <a:pt x="7697" y="10213"/>
                      <a:pt x="7145" y="10090"/>
                    </a:cubicBezTo>
                    <a:lnTo>
                      <a:pt x="7122" y="10090"/>
                    </a:lnTo>
                    <a:cubicBezTo>
                      <a:pt x="6049" y="9816"/>
                      <a:pt x="4999" y="9359"/>
                      <a:pt x="4018" y="8834"/>
                    </a:cubicBezTo>
                    <a:lnTo>
                      <a:pt x="4040" y="8834"/>
                    </a:lnTo>
                    <a:cubicBezTo>
                      <a:pt x="4018" y="8834"/>
                      <a:pt x="4018" y="8811"/>
                      <a:pt x="3995" y="8811"/>
                    </a:cubicBezTo>
                    <a:cubicBezTo>
                      <a:pt x="3157" y="8336"/>
                      <a:pt x="2342" y="7816"/>
                      <a:pt x="1617" y="7140"/>
                    </a:cubicBezTo>
                    <a:lnTo>
                      <a:pt x="1617" y="7140"/>
                    </a:lnTo>
                    <a:cubicBezTo>
                      <a:pt x="1624" y="7145"/>
                      <a:pt x="1630" y="7145"/>
                      <a:pt x="1644" y="7145"/>
                    </a:cubicBezTo>
                    <a:cubicBezTo>
                      <a:pt x="1262" y="6809"/>
                      <a:pt x="903" y="6406"/>
                      <a:pt x="630" y="5958"/>
                    </a:cubicBezTo>
                    <a:lnTo>
                      <a:pt x="630" y="5958"/>
                    </a:lnTo>
                    <a:cubicBezTo>
                      <a:pt x="633" y="5958"/>
                      <a:pt x="636" y="5958"/>
                      <a:pt x="639" y="5958"/>
                    </a:cubicBezTo>
                    <a:cubicBezTo>
                      <a:pt x="635" y="5958"/>
                      <a:pt x="632" y="5958"/>
                      <a:pt x="629" y="5956"/>
                    </a:cubicBezTo>
                    <a:lnTo>
                      <a:pt x="629" y="5956"/>
                    </a:lnTo>
                    <a:cubicBezTo>
                      <a:pt x="625" y="5949"/>
                      <a:pt x="621" y="5942"/>
                      <a:pt x="617" y="5936"/>
                    </a:cubicBezTo>
                    <a:cubicBezTo>
                      <a:pt x="503" y="5753"/>
                      <a:pt x="411" y="5570"/>
                      <a:pt x="320" y="5388"/>
                    </a:cubicBezTo>
                    <a:cubicBezTo>
                      <a:pt x="302" y="5318"/>
                      <a:pt x="232" y="5288"/>
                      <a:pt x="169" y="5288"/>
                    </a:cubicBezTo>
                    <a:cubicBezTo>
                      <a:pt x="149" y="5288"/>
                      <a:pt x="131" y="5291"/>
                      <a:pt x="115" y="5296"/>
                    </a:cubicBezTo>
                    <a:cubicBezTo>
                      <a:pt x="23" y="5342"/>
                      <a:pt x="0" y="5433"/>
                      <a:pt x="23" y="5525"/>
                    </a:cubicBezTo>
                    <a:cubicBezTo>
                      <a:pt x="183" y="5867"/>
                      <a:pt x="388" y="6209"/>
                      <a:pt x="617" y="6529"/>
                    </a:cubicBezTo>
                    <a:cubicBezTo>
                      <a:pt x="868" y="6849"/>
                      <a:pt x="1164" y="7145"/>
                      <a:pt x="1461" y="7419"/>
                    </a:cubicBezTo>
                    <a:cubicBezTo>
                      <a:pt x="2055" y="7990"/>
                      <a:pt x="2762" y="8469"/>
                      <a:pt x="3470" y="8880"/>
                    </a:cubicBezTo>
                    <a:cubicBezTo>
                      <a:pt x="4223" y="9314"/>
                      <a:pt x="4999" y="9702"/>
                      <a:pt x="5798" y="10021"/>
                    </a:cubicBezTo>
                    <a:cubicBezTo>
                      <a:pt x="6665" y="10341"/>
                      <a:pt x="7601" y="10569"/>
                      <a:pt x="8537" y="10615"/>
                    </a:cubicBezTo>
                    <a:cubicBezTo>
                      <a:pt x="8645" y="10620"/>
                      <a:pt x="8753" y="10623"/>
                      <a:pt x="8860" y="10623"/>
                    </a:cubicBezTo>
                    <a:cubicBezTo>
                      <a:pt x="9209" y="10623"/>
                      <a:pt x="9558" y="10593"/>
                      <a:pt x="9907" y="10523"/>
                    </a:cubicBezTo>
                    <a:cubicBezTo>
                      <a:pt x="10363" y="10432"/>
                      <a:pt x="10797" y="10272"/>
                      <a:pt x="11230" y="10067"/>
                    </a:cubicBezTo>
                    <a:cubicBezTo>
                      <a:pt x="11870" y="9747"/>
                      <a:pt x="12440" y="9268"/>
                      <a:pt x="12851" y="8675"/>
                    </a:cubicBezTo>
                    <a:cubicBezTo>
                      <a:pt x="13216" y="8127"/>
                      <a:pt x="13444" y="7488"/>
                      <a:pt x="13536" y="6826"/>
                    </a:cubicBezTo>
                    <a:cubicBezTo>
                      <a:pt x="13559" y="6506"/>
                      <a:pt x="13559" y="6164"/>
                      <a:pt x="13536" y="5821"/>
                    </a:cubicBezTo>
                    <a:cubicBezTo>
                      <a:pt x="13513" y="5479"/>
                      <a:pt x="13444" y="5137"/>
                      <a:pt x="13330" y="4794"/>
                    </a:cubicBezTo>
                    <a:cubicBezTo>
                      <a:pt x="13125" y="4087"/>
                      <a:pt x="12805" y="3425"/>
                      <a:pt x="12372" y="2831"/>
                    </a:cubicBezTo>
                    <a:cubicBezTo>
                      <a:pt x="12121" y="2512"/>
                      <a:pt x="11847" y="2215"/>
                      <a:pt x="11550" y="1964"/>
                    </a:cubicBezTo>
                    <a:cubicBezTo>
                      <a:pt x="11253" y="1690"/>
                      <a:pt x="10911" y="1439"/>
                      <a:pt x="10568" y="1234"/>
                    </a:cubicBezTo>
                    <a:cubicBezTo>
                      <a:pt x="9884" y="800"/>
                      <a:pt x="9131" y="480"/>
                      <a:pt x="8332" y="275"/>
                    </a:cubicBezTo>
                    <a:cubicBezTo>
                      <a:pt x="7670" y="92"/>
                      <a:pt x="6985" y="1"/>
                      <a:pt x="630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7616669" y="2922948"/>
                <a:ext cx="108012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2850" extrusionOk="0">
                    <a:moveTo>
                      <a:pt x="2648" y="686"/>
                    </a:moveTo>
                    <a:cubicBezTo>
                      <a:pt x="2671" y="686"/>
                      <a:pt x="2671" y="708"/>
                      <a:pt x="2671" y="708"/>
                    </a:cubicBezTo>
                    <a:cubicBezTo>
                      <a:pt x="2671" y="708"/>
                      <a:pt x="2671" y="708"/>
                      <a:pt x="2671" y="686"/>
                    </a:cubicBezTo>
                    <a:close/>
                    <a:moveTo>
                      <a:pt x="1279" y="1"/>
                    </a:moveTo>
                    <a:cubicBezTo>
                      <a:pt x="845" y="1"/>
                      <a:pt x="411" y="115"/>
                      <a:pt x="92" y="389"/>
                    </a:cubicBezTo>
                    <a:cubicBezTo>
                      <a:pt x="23" y="457"/>
                      <a:pt x="1" y="549"/>
                      <a:pt x="69" y="617"/>
                    </a:cubicBezTo>
                    <a:cubicBezTo>
                      <a:pt x="96" y="657"/>
                      <a:pt x="145" y="681"/>
                      <a:pt x="196" y="681"/>
                    </a:cubicBezTo>
                    <a:cubicBezTo>
                      <a:pt x="232" y="681"/>
                      <a:pt x="269" y="669"/>
                      <a:pt x="297" y="640"/>
                    </a:cubicBezTo>
                    <a:cubicBezTo>
                      <a:pt x="343" y="594"/>
                      <a:pt x="389" y="571"/>
                      <a:pt x="434" y="526"/>
                    </a:cubicBezTo>
                    <a:cubicBezTo>
                      <a:pt x="526" y="480"/>
                      <a:pt x="640" y="434"/>
                      <a:pt x="731" y="389"/>
                    </a:cubicBezTo>
                    <a:cubicBezTo>
                      <a:pt x="891" y="343"/>
                      <a:pt x="1051" y="320"/>
                      <a:pt x="1210" y="320"/>
                    </a:cubicBezTo>
                    <a:cubicBezTo>
                      <a:pt x="1439" y="320"/>
                      <a:pt x="1667" y="343"/>
                      <a:pt x="1895" y="389"/>
                    </a:cubicBezTo>
                    <a:lnTo>
                      <a:pt x="1849" y="389"/>
                    </a:lnTo>
                    <a:cubicBezTo>
                      <a:pt x="2146" y="457"/>
                      <a:pt x="2420" y="549"/>
                      <a:pt x="2671" y="686"/>
                    </a:cubicBezTo>
                    <a:cubicBezTo>
                      <a:pt x="2671" y="708"/>
                      <a:pt x="2671" y="708"/>
                      <a:pt x="2694" y="708"/>
                    </a:cubicBezTo>
                    <a:cubicBezTo>
                      <a:pt x="2877" y="823"/>
                      <a:pt x="3082" y="959"/>
                      <a:pt x="3242" y="1119"/>
                    </a:cubicBezTo>
                    <a:cubicBezTo>
                      <a:pt x="3242" y="1118"/>
                      <a:pt x="3242" y="1116"/>
                      <a:pt x="3242" y="1115"/>
                    </a:cubicBezTo>
                    <a:lnTo>
                      <a:pt x="3242" y="1115"/>
                    </a:lnTo>
                    <a:cubicBezTo>
                      <a:pt x="3345" y="1203"/>
                      <a:pt x="3431" y="1311"/>
                      <a:pt x="3516" y="1439"/>
                    </a:cubicBezTo>
                    <a:cubicBezTo>
                      <a:pt x="3561" y="1507"/>
                      <a:pt x="3584" y="1599"/>
                      <a:pt x="3630" y="1690"/>
                    </a:cubicBezTo>
                    <a:cubicBezTo>
                      <a:pt x="3630" y="1758"/>
                      <a:pt x="3653" y="1827"/>
                      <a:pt x="3653" y="1895"/>
                    </a:cubicBezTo>
                    <a:cubicBezTo>
                      <a:pt x="3653" y="1964"/>
                      <a:pt x="3653" y="2032"/>
                      <a:pt x="3630" y="2101"/>
                    </a:cubicBezTo>
                    <a:cubicBezTo>
                      <a:pt x="3630" y="2169"/>
                      <a:pt x="3584" y="2215"/>
                      <a:pt x="3561" y="2283"/>
                    </a:cubicBezTo>
                    <a:cubicBezTo>
                      <a:pt x="3516" y="2375"/>
                      <a:pt x="3447" y="2443"/>
                      <a:pt x="3379" y="2512"/>
                    </a:cubicBezTo>
                    <a:cubicBezTo>
                      <a:pt x="3402" y="2512"/>
                      <a:pt x="3402" y="2489"/>
                      <a:pt x="3424" y="2489"/>
                    </a:cubicBezTo>
                    <a:cubicBezTo>
                      <a:pt x="3402" y="2512"/>
                      <a:pt x="3379" y="2534"/>
                      <a:pt x="3356" y="2557"/>
                    </a:cubicBezTo>
                    <a:cubicBezTo>
                      <a:pt x="3310" y="2580"/>
                      <a:pt x="3287" y="2626"/>
                      <a:pt x="3287" y="2671"/>
                    </a:cubicBezTo>
                    <a:cubicBezTo>
                      <a:pt x="3287" y="2717"/>
                      <a:pt x="3287" y="2763"/>
                      <a:pt x="3333" y="2785"/>
                    </a:cubicBezTo>
                    <a:cubicBezTo>
                      <a:pt x="3360" y="2825"/>
                      <a:pt x="3409" y="2850"/>
                      <a:pt x="3460" y="2850"/>
                    </a:cubicBezTo>
                    <a:cubicBezTo>
                      <a:pt x="3496" y="2850"/>
                      <a:pt x="3533" y="2837"/>
                      <a:pt x="3561" y="2808"/>
                    </a:cubicBezTo>
                    <a:cubicBezTo>
                      <a:pt x="3721" y="2649"/>
                      <a:pt x="3881" y="2443"/>
                      <a:pt x="3949" y="2215"/>
                    </a:cubicBezTo>
                    <a:cubicBezTo>
                      <a:pt x="3995" y="1987"/>
                      <a:pt x="3995" y="1781"/>
                      <a:pt x="3927" y="1576"/>
                    </a:cubicBezTo>
                    <a:cubicBezTo>
                      <a:pt x="3858" y="1370"/>
                      <a:pt x="3744" y="1165"/>
                      <a:pt x="3584" y="1005"/>
                    </a:cubicBezTo>
                    <a:cubicBezTo>
                      <a:pt x="3424" y="823"/>
                      <a:pt x="3219" y="663"/>
                      <a:pt x="3014" y="526"/>
                    </a:cubicBezTo>
                    <a:cubicBezTo>
                      <a:pt x="2557" y="229"/>
                      <a:pt x="2055" y="46"/>
                      <a:pt x="150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6633831" y="3118537"/>
                <a:ext cx="824307" cy="167289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6189" extrusionOk="0">
                    <a:moveTo>
                      <a:pt x="18193" y="4999"/>
                    </a:moveTo>
                    <a:cubicBezTo>
                      <a:pt x="18193" y="4999"/>
                      <a:pt x="18181" y="4999"/>
                      <a:pt x="18174" y="5008"/>
                    </a:cubicBezTo>
                    <a:lnTo>
                      <a:pt x="18174" y="5008"/>
                    </a:lnTo>
                    <a:cubicBezTo>
                      <a:pt x="18180" y="5005"/>
                      <a:pt x="18186" y="5002"/>
                      <a:pt x="18193" y="4999"/>
                    </a:cubicBezTo>
                    <a:close/>
                    <a:moveTo>
                      <a:pt x="161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29"/>
                      <a:pt x="24" y="251"/>
                      <a:pt x="47" y="297"/>
                    </a:cubicBezTo>
                    <a:cubicBezTo>
                      <a:pt x="92" y="320"/>
                      <a:pt x="115" y="343"/>
                      <a:pt x="161" y="343"/>
                    </a:cubicBezTo>
                    <a:cubicBezTo>
                      <a:pt x="298" y="343"/>
                      <a:pt x="435" y="343"/>
                      <a:pt x="549" y="366"/>
                    </a:cubicBezTo>
                    <a:lnTo>
                      <a:pt x="526" y="366"/>
                    </a:lnTo>
                    <a:cubicBezTo>
                      <a:pt x="1302" y="434"/>
                      <a:pt x="2055" y="640"/>
                      <a:pt x="2786" y="913"/>
                    </a:cubicBezTo>
                    <a:cubicBezTo>
                      <a:pt x="4498" y="1575"/>
                      <a:pt x="6027" y="2580"/>
                      <a:pt x="7579" y="3538"/>
                    </a:cubicBezTo>
                    <a:cubicBezTo>
                      <a:pt x="8332" y="3995"/>
                      <a:pt x="9108" y="4451"/>
                      <a:pt x="9907" y="4862"/>
                    </a:cubicBezTo>
                    <a:cubicBezTo>
                      <a:pt x="10683" y="5273"/>
                      <a:pt x="11505" y="5615"/>
                      <a:pt x="12327" y="5867"/>
                    </a:cubicBezTo>
                    <a:cubicBezTo>
                      <a:pt x="13057" y="6072"/>
                      <a:pt x="13787" y="6186"/>
                      <a:pt x="14541" y="6186"/>
                    </a:cubicBezTo>
                    <a:cubicBezTo>
                      <a:pt x="14600" y="6188"/>
                      <a:pt x="14660" y="6189"/>
                      <a:pt x="14719" y="6189"/>
                    </a:cubicBezTo>
                    <a:cubicBezTo>
                      <a:pt x="15478" y="6189"/>
                      <a:pt x="16218" y="6055"/>
                      <a:pt x="16937" y="5844"/>
                    </a:cubicBezTo>
                    <a:cubicBezTo>
                      <a:pt x="18558" y="5364"/>
                      <a:pt x="19950" y="4383"/>
                      <a:pt x="21457" y="3675"/>
                    </a:cubicBezTo>
                    <a:cubicBezTo>
                      <a:pt x="21468" y="3675"/>
                      <a:pt x="21474" y="3675"/>
                      <a:pt x="21480" y="3672"/>
                    </a:cubicBezTo>
                    <a:lnTo>
                      <a:pt x="21480" y="3672"/>
                    </a:lnTo>
                    <a:cubicBezTo>
                      <a:pt x="21480" y="3674"/>
                      <a:pt x="21480" y="3675"/>
                      <a:pt x="21480" y="3675"/>
                    </a:cubicBezTo>
                    <a:cubicBezTo>
                      <a:pt x="21480" y="3675"/>
                      <a:pt x="21498" y="3657"/>
                      <a:pt x="21502" y="3653"/>
                    </a:cubicBezTo>
                    <a:lnTo>
                      <a:pt x="21502" y="3653"/>
                    </a:lnTo>
                    <a:cubicBezTo>
                      <a:pt x="21502" y="3653"/>
                      <a:pt x="21502" y="3653"/>
                      <a:pt x="21502" y="3652"/>
                    </a:cubicBezTo>
                    <a:cubicBezTo>
                      <a:pt x="21822" y="3516"/>
                      <a:pt x="22164" y="3379"/>
                      <a:pt x="22529" y="3264"/>
                    </a:cubicBezTo>
                    <a:cubicBezTo>
                      <a:pt x="22895" y="3150"/>
                      <a:pt x="23260" y="3036"/>
                      <a:pt x="23625" y="2945"/>
                    </a:cubicBezTo>
                    <a:cubicBezTo>
                      <a:pt x="24378" y="2762"/>
                      <a:pt x="25132" y="2625"/>
                      <a:pt x="25908" y="2466"/>
                    </a:cubicBezTo>
                    <a:cubicBezTo>
                      <a:pt x="26661" y="2283"/>
                      <a:pt x="27391" y="2100"/>
                      <a:pt x="28099" y="1804"/>
                    </a:cubicBezTo>
                    <a:cubicBezTo>
                      <a:pt x="28464" y="1667"/>
                      <a:pt x="28784" y="1507"/>
                      <a:pt x="29103" y="1324"/>
                    </a:cubicBezTo>
                    <a:cubicBezTo>
                      <a:pt x="29446" y="1142"/>
                      <a:pt x="29742" y="936"/>
                      <a:pt x="30016" y="685"/>
                    </a:cubicBezTo>
                    <a:cubicBezTo>
                      <a:pt x="30176" y="548"/>
                      <a:pt x="30313" y="411"/>
                      <a:pt x="30450" y="274"/>
                    </a:cubicBezTo>
                    <a:cubicBezTo>
                      <a:pt x="30496" y="206"/>
                      <a:pt x="30496" y="115"/>
                      <a:pt x="30427" y="46"/>
                    </a:cubicBezTo>
                    <a:cubicBezTo>
                      <a:pt x="30404" y="23"/>
                      <a:pt x="30359" y="0"/>
                      <a:pt x="30313" y="0"/>
                    </a:cubicBezTo>
                    <a:cubicBezTo>
                      <a:pt x="30290" y="0"/>
                      <a:pt x="30244" y="23"/>
                      <a:pt x="30199" y="46"/>
                    </a:cubicBezTo>
                    <a:cubicBezTo>
                      <a:pt x="30062" y="206"/>
                      <a:pt x="29902" y="366"/>
                      <a:pt x="29742" y="503"/>
                    </a:cubicBezTo>
                    <a:lnTo>
                      <a:pt x="29719" y="503"/>
                    </a:lnTo>
                    <a:cubicBezTo>
                      <a:pt x="29331" y="845"/>
                      <a:pt x="28875" y="1096"/>
                      <a:pt x="28418" y="1324"/>
                    </a:cubicBezTo>
                    <a:cubicBezTo>
                      <a:pt x="28396" y="1324"/>
                      <a:pt x="28396" y="1347"/>
                      <a:pt x="28396" y="1347"/>
                    </a:cubicBezTo>
                    <a:cubicBezTo>
                      <a:pt x="27711" y="1644"/>
                      <a:pt x="26980" y="1872"/>
                      <a:pt x="26250" y="2032"/>
                    </a:cubicBezTo>
                    <a:cubicBezTo>
                      <a:pt x="25497" y="2214"/>
                      <a:pt x="24744" y="2374"/>
                      <a:pt x="23967" y="2534"/>
                    </a:cubicBezTo>
                    <a:cubicBezTo>
                      <a:pt x="23237" y="2694"/>
                      <a:pt x="22507" y="2899"/>
                      <a:pt x="21799" y="3173"/>
                    </a:cubicBezTo>
                    <a:cubicBezTo>
                      <a:pt x="21388" y="3333"/>
                      <a:pt x="21000" y="3538"/>
                      <a:pt x="20612" y="3744"/>
                    </a:cubicBezTo>
                    <a:cubicBezTo>
                      <a:pt x="20178" y="3972"/>
                      <a:pt x="19768" y="4200"/>
                      <a:pt x="19334" y="4429"/>
                    </a:cubicBezTo>
                    <a:cubicBezTo>
                      <a:pt x="18946" y="4634"/>
                      <a:pt x="18558" y="4817"/>
                      <a:pt x="18170" y="5022"/>
                    </a:cubicBezTo>
                    <a:cubicBezTo>
                      <a:pt x="18170" y="5016"/>
                      <a:pt x="18172" y="5011"/>
                      <a:pt x="18174" y="5008"/>
                    </a:cubicBezTo>
                    <a:lnTo>
                      <a:pt x="18174" y="5008"/>
                    </a:lnTo>
                    <a:cubicBezTo>
                      <a:pt x="17792" y="5187"/>
                      <a:pt x="17410" y="5344"/>
                      <a:pt x="17006" y="5478"/>
                    </a:cubicBezTo>
                    <a:cubicBezTo>
                      <a:pt x="16618" y="5593"/>
                      <a:pt x="16207" y="5707"/>
                      <a:pt x="15796" y="5775"/>
                    </a:cubicBezTo>
                    <a:lnTo>
                      <a:pt x="15819" y="5775"/>
                    </a:lnTo>
                    <a:cubicBezTo>
                      <a:pt x="15378" y="5836"/>
                      <a:pt x="14926" y="5867"/>
                      <a:pt x="14478" y="5867"/>
                    </a:cubicBezTo>
                    <a:cubicBezTo>
                      <a:pt x="14254" y="5867"/>
                      <a:pt x="14031" y="5859"/>
                      <a:pt x="13810" y="5844"/>
                    </a:cubicBezTo>
                    <a:lnTo>
                      <a:pt x="13856" y="5844"/>
                    </a:lnTo>
                    <a:cubicBezTo>
                      <a:pt x="13080" y="5752"/>
                      <a:pt x="12327" y="5547"/>
                      <a:pt x="11573" y="5273"/>
                    </a:cubicBezTo>
                    <a:cubicBezTo>
                      <a:pt x="10752" y="4953"/>
                      <a:pt x="9953" y="4543"/>
                      <a:pt x="9177" y="4109"/>
                    </a:cubicBezTo>
                    <a:cubicBezTo>
                      <a:pt x="8401" y="3675"/>
                      <a:pt x="7670" y="3196"/>
                      <a:pt x="6917" y="2739"/>
                    </a:cubicBezTo>
                    <a:cubicBezTo>
                      <a:pt x="6118" y="2260"/>
                      <a:pt x="5342" y="1781"/>
                      <a:pt x="4520" y="1347"/>
                    </a:cubicBezTo>
                    <a:cubicBezTo>
                      <a:pt x="3721" y="936"/>
                      <a:pt x="2877" y="571"/>
                      <a:pt x="2010" y="320"/>
                    </a:cubicBezTo>
                    <a:cubicBezTo>
                      <a:pt x="1393" y="137"/>
                      <a:pt x="777" y="23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7339044" y="2712573"/>
                <a:ext cx="304790" cy="22575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8352" extrusionOk="0">
                    <a:moveTo>
                      <a:pt x="3287" y="0"/>
                    </a:moveTo>
                    <a:cubicBezTo>
                      <a:pt x="3059" y="0"/>
                      <a:pt x="2808" y="0"/>
                      <a:pt x="2580" y="23"/>
                    </a:cubicBezTo>
                    <a:cubicBezTo>
                      <a:pt x="1735" y="92"/>
                      <a:pt x="913" y="320"/>
                      <a:pt x="114" y="662"/>
                    </a:cubicBezTo>
                    <a:cubicBezTo>
                      <a:pt x="92" y="662"/>
                      <a:pt x="46" y="685"/>
                      <a:pt x="23" y="731"/>
                    </a:cubicBezTo>
                    <a:cubicBezTo>
                      <a:pt x="0" y="776"/>
                      <a:pt x="0" y="822"/>
                      <a:pt x="23" y="868"/>
                    </a:cubicBezTo>
                    <a:cubicBezTo>
                      <a:pt x="41" y="921"/>
                      <a:pt x="100" y="974"/>
                      <a:pt x="168" y="974"/>
                    </a:cubicBezTo>
                    <a:cubicBezTo>
                      <a:pt x="187" y="974"/>
                      <a:pt x="208" y="969"/>
                      <a:pt x="228" y="959"/>
                    </a:cubicBezTo>
                    <a:cubicBezTo>
                      <a:pt x="776" y="731"/>
                      <a:pt x="1347" y="548"/>
                      <a:pt x="1940" y="434"/>
                    </a:cubicBezTo>
                    <a:cubicBezTo>
                      <a:pt x="2260" y="388"/>
                      <a:pt x="2557" y="343"/>
                      <a:pt x="2876" y="320"/>
                    </a:cubicBezTo>
                    <a:cubicBezTo>
                      <a:pt x="3219" y="320"/>
                      <a:pt x="3561" y="320"/>
                      <a:pt x="3903" y="343"/>
                    </a:cubicBezTo>
                    <a:cubicBezTo>
                      <a:pt x="4314" y="388"/>
                      <a:pt x="4702" y="434"/>
                      <a:pt x="5090" y="525"/>
                    </a:cubicBezTo>
                    <a:cubicBezTo>
                      <a:pt x="5501" y="617"/>
                      <a:pt x="5912" y="754"/>
                      <a:pt x="6323" y="891"/>
                    </a:cubicBezTo>
                    <a:cubicBezTo>
                      <a:pt x="6848" y="1096"/>
                      <a:pt x="7350" y="1393"/>
                      <a:pt x="7806" y="1712"/>
                    </a:cubicBezTo>
                    <a:cubicBezTo>
                      <a:pt x="8468" y="2192"/>
                      <a:pt x="9085" y="2739"/>
                      <a:pt x="9610" y="3356"/>
                    </a:cubicBezTo>
                    <a:lnTo>
                      <a:pt x="9587" y="3356"/>
                    </a:lnTo>
                    <a:cubicBezTo>
                      <a:pt x="9610" y="3356"/>
                      <a:pt x="9610" y="3379"/>
                      <a:pt x="9610" y="3379"/>
                    </a:cubicBezTo>
                    <a:cubicBezTo>
                      <a:pt x="9610" y="3379"/>
                      <a:pt x="9610" y="3379"/>
                      <a:pt x="9610" y="3379"/>
                    </a:cubicBezTo>
                    <a:lnTo>
                      <a:pt x="9610" y="3379"/>
                    </a:lnTo>
                    <a:cubicBezTo>
                      <a:pt x="9610" y="3379"/>
                      <a:pt x="9610" y="3399"/>
                      <a:pt x="9629" y="3401"/>
                    </a:cubicBezTo>
                    <a:lnTo>
                      <a:pt x="9629" y="3401"/>
                    </a:lnTo>
                    <a:cubicBezTo>
                      <a:pt x="9622" y="3394"/>
                      <a:pt x="9616" y="3386"/>
                      <a:pt x="9610" y="3379"/>
                    </a:cubicBezTo>
                    <a:lnTo>
                      <a:pt x="9610" y="3379"/>
                    </a:lnTo>
                    <a:lnTo>
                      <a:pt x="9633" y="3401"/>
                    </a:lnTo>
                    <a:cubicBezTo>
                      <a:pt x="9631" y="3401"/>
                      <a:pt x="9630" y="3401"/>
                      <a:pt x="9629" y="3401"/>
                    </a:cubicBezTo>
                    <a:lnTo>
                      <a:pt x="9629" y="3401"/>
                    </a:lnTo>
                    <a:cubicBezTo>
                      <a:pt x="9985" y="3828"/>
                      <a:pt x="10276" y="4277"/>
                      <a:pt x="10523" y="4771"/>
                    </a:cubicBezTo>
                    <a:lnTo>
                      <a:pt x="10536" y="4798"/>
                    </a:lnTo>
                    <a:lnTo>
                      <a:pt x="10536" y="4798"/>
                    </a:lnTo>
                    <a:cubicBezTo>
                      <a:pt x="10530" y="4794"/>
                      <a:pt x="10523" y="4794"/>
                      <a:pt x="10523" y="4794"/>
                    </a:cubicBezTo>
                    <a:lnTo>
                      <a:pt x="10523" y="4794"/>
                    </a:lnTo>
                    <a:cubicBezTo>
                      <a:pt x="10682" y="5113"/>
                      <a:pt x="10797" y="5456"/>
                      <a:pt x="10888" y="5821"/>
                    </a:cubicBezTo>
                    <a:cubicBezTo>
                      <a:pt x="10934" y="6095"/>
                      <a:pt x="10934" y="6369"/>
                      <a:pt x="10911" y="6643"/>
                    </a:cubicBezTo>
                    <a:cubicBezTo>
                      <a:pt x="10888" y="6871"/>
                      <a:pt x="10842" y="7099"/>
                      <a:pt x="10774" y="7304"/>
                    </a:cubicBezTo>
                    <a:cubicBezTo>
                      <a:pt x="10774" y="7304"/>
                      <a:pt x="10774" y="7282"/>
                      <a:pt x="10774" y="7282"/>
                    </a:cubicBezTo>
                    <a:cubicBezTo>
                      <a:pt x="10705" y="7510"/>
                      <a:pt x="10591" y="7715"/>
                      <a:pt x="10431" y="7921"/>
                    </a:cubicBezTo>
                    <a:lnTo>
                      <a:pt x="10454" y="7921"/>
                    </a:lnTo>
                    <a:cubicBezTo>
                      <a:pt x="10454" y="7921"/>
                      <a:pt x="10431" y="7921"/>
                      <a:pt x="10431" y="7944"/>
                    </a:cubicBezTo>
                    <a:cubicBezTo>
                      <a:pt x="10409" y="7989"/>
                      <a:pt x="10363" y="8035"/>
                      <a:pt x="10340" y="8081"/>
                    </a:cubicBezTo>
                    <a:cubicBezTo>
                      <a:pt x="10294" y="8103"/>
                      <a:pt x="10294" y="8149"/>
                      <a:pt x="10294" y="8195"/>
                    </a:cubicBezTo>
                    <a:cubicBezTo>
                      <a:pt x="10294" y="8240"/>
                      <a:pt x="10317" y="8286"/>
                      <a:pt x="10340" y="8309"/>
                    </a:cubicBezTo>
                    <a:cubicBezTo>
                      <a:pt x="10378" y="8334"/>
                      <a:pt x="10429" y="8352"/>
                      <a:pt x="10475" y="8352"/>
                    </a:cubicBezTo>
                    <a:cubicBezTo>
                      <a:pt x="10513" y="8352"/>
                      <a:pt x="10548" y="8340"/>
                      <a:pt x="10568" y="8309"/>
                    </a:cubicBezTo>
                    <a:cubicBezTo>
                      <a:pt x="10774" y="8035"/>
                      <a:pt x="10934" y="7761"/>
                      <a:pt x="11048" y="7464"/>
                    </a:cubicBezTo>
                    <a:cubicBezTo>
                      <a:pt x="11116" y="7327"/>
                      <a:pt x="11162" y="7190"/>
                      <a:pt x="11185" y="7031"/>
                    </a:cubicBezTo>
                    <a:cubicBezTo>
                      <a:pt x="11230" y="6871"/>
                      <a:pt x="11230" y="6734"/>
                      <a:pt x="11253" y="6574"/>
                    </a:cubicBezTo>
                    <a:cubicBezTo>
                      <a:pt x="11276" y="6277"/>
                      <a:pt x="11230" y="5958"/>
                      <a:pt x="11185" y="5661"/>
                    </a:cubicBezTo>
                    <a:cubicBezTo>
                      <a:pt x="11116" y="5364"/>
                      <a:pt x="11002" y="5068"/>
                      <a:pt x="10888" y="4771"/>
                    </a:cubicBezTo>
                    <a:cubicBezTo>
                      <a:pt x="10614" y="4155"/>
                      <a:pt x="10226" y="3607"/>
                      <a:pt x="9792" y="3082"/>
                    </a:cubicBezTo>
                    <a:cubicBezTo>
                      <a:pt x="9359" y="2580"/>
                      <a:pt x="8856" y="2100"/>
                      <a:pt x="8309" y="1689"/>
                    </a:cubicBezTo>
                    <a:cubicBezTo>
                      <a:pt x="7898" y="1370"/>
                      <a:pt x="7441" y="1073"/>
                      <a:pt x="6985" y="845"/>
                    </a:cubicBezTo>
                    <a:cubicBezTo>
                      <a:pt x="6757" y="731"/>
                      <a:pt x="6551" y="640"/>
                      <a:pt x="6323" y="571"/>
                    </a:cubicBezTo>
                    <a:cubicBezTo>
                      <a:pt x="5912" y="411"/>
                      <a:pt x="5478" y="274"/>
                      <a:pt x="5045" y="183"/>
                    </a:cubicBezTo>
                    <a:cubicBezTo>
                      <a:pt x="4451" y="69"/>
                      <a:pt x="3881" y="0"/>
                      <a:pt x="3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6845449" y="2388051"/>
                <a:ext cx="502244" cy="349228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920" extrusionOk="0">
                    <a:moveTo>
                      <a:pt x="5372" y="812"/>
                    </a:moveTo>
                    <a:cubicBezTo>
                      <a:pt x="5362" y="815"/>
                      <a:pt x="5352" y="819"/>
                      <a:pt x="5342" y="822"/>
                    </a:cubicBezTo>
                    <a:cubicBezTo>
                      <a:pt x="5342" y="822"/>
                      <a:pt x="5355" y="822"/>
                      <a:pt x="5372" y="812"/>
                    </a:cubicBezTo>
                    <a:close/>
                    <a:moveTo>
                      <a:pt x="8287" y="0"/>
                    </a:moveTo>
                    <a:cubicBezTo>
                      <a:pt x="7899" y="0"/>
                      <a:pt x="7533" y="23"/>
                      <a:pt x="7145" y="69"/>
                    </a:cubicBezTo>
                    <a:cubicBezTo>
                      <a:pt x="6506" y="160"/>
                      <a:pt x="5890" y="297"/>
                      <a:pt x="5274" y="502"/>
                    </a:cubicBezTo>
                    <a:cubicBezTo>
                      <a:pt x="4110" y="890"/>
                      <a:pt x="3014" y="1461"/>
                      <a:pt x="2078" y="2237"/>
                    </a:cubicBezTo>
                    <a:cubicBezTo>
                      <a:pt x="1211" y="2968"/>
                      <a:pt x="458" y="3858"/>
                      <a:pt x="47" y="4908"/>
                    </a:cubicBezTo>
                    <a:cubicBezTo>
                      <a:pt x="1" y="4999"/>
                      <a:pt x="69" y="5090"/>
                      <a:pt x="138" y="5113"/>
                    </a:cubicBezTo>
                    <a:cubicBezTo>
                      <a:pt x="162" y="5125"/>
                      <a:pt x="187" y="5131"/>
                      <a:pt x="210" y="5131"/>
                    </a:cubicBezTo>
                    <a:cubicBezTo>
                      <a:pt x="273" y="5131"/>
                      <a:pt x="327" y="5089"/>
                      <a:pt x="343" y="5022"/>
                    </a:cubicBezTo>
                    <a:cubicBezTo>
                      <a:pt x="412" y="4862"/>
                      <a:pt x="480" y="4702"/>
                      <a:pt x="572" y="4543"/>
                    </a:cubicBezTo>
                    <a:cubicBezTo>
                      <a:pt x="823" y="4086"/>
                      <a:pt x="1119" y="3652"/>
                      <a:pt x="1462" y="3264"/>
                    </a:cubicBezTo>
                    <a:cubicBezTo>
                      <a:pt x="1941" y="2739"/>
                      <a:pt x="2489" y="2306"/>
                      <a:pt x="3060" y="1918"/>
                    </a:cubicBezTo>
                    <a:lnTo>
                      <a:pt x="3060" y="1918"/>
                    </a:lnTo>
                    <a:lnTo>
                      <a:pt x="3037" y="1940"/>
                    </a:lnTo>
                    <a:cubicBezTo>
                      <a:pt x="3767" y="1461"/>
                      <a:pt x="4543" y="1096"/>
                      <a:pt x="5388" y="799"/>
                    </a:cubicBezTo>
                    <a:lnTo>
                      <a:pt x="5388" y="799"/>
                    </a:lnTo>
                    <a:cubicBezTo>
                      <a:pt x="5382" y="805"/>
                      <a:pt x="5377" y="809"/>
                      <a:pt x="5372" y="812"/>
                    </a:cubicBezTo>
                    <a:lnTo>
                      <a:pt x="5372" y="812"/>
                    </a:lnTo>
                    <a:cubicBezTo>
                      <a:pt x="6162" y="544"/>
                      <a:pt x="6996" y="388"/>
                      <a:pt x="7853" y="343"/>
                    </a:cubicBezTo>
                    <a:lnTo>
                      <a:pt x="7807" y="343"/>
                    </a:lnTo>
                    <a:cubicBezTo>
                      <a:pt x="7973" y="331"/>
                      <a:pt x="8138" y="326"/>
                      <a:pt x="8304" y="326"/>
                    </a:cubicBezTo>
                    <a:cubicBezTo>
                      <a:pt x="8800" y="326"/>
                      <a:pt x="9297" y="377"/>
                      <a:pt x="9793" y="480"/>
                    </a:cubicBezTo>
                    <a:cubicBezTo>
                      <a:pt x="10295" y="594"/>
                      <a:pt x="10797" y="754"/>
                      <a:pt x="11254" y="1005"/>
                    </a:cubicBezTo>
                    <a:cubicBezTo>
                      <a:pt x="11254" y="1005"/>
                      <a:pt x="11231" y="982"/>
                      <a:pt x="11231" y="982"/>
                    </a:cubicBezTo>
                    <a:lnTo>
                      <a:pt x="11231" y="982"/>
                    </a:lnTo>
                    <a:cubicBezTo>
                      <a:pt x="11619" y="1187"/>
                      <a:pt x="11984" y="1438"/>
                      <a:pt x="12304" y="1735"/>
                    </a:cubicBezTo>
                    <a:cubicBezTo>
                      <a:pt x="12304" y="1735"/>
                      <a:pt x="12304" y="1712"/>
                      <a:pt x="12304" y="1712"/>
                    </a:cubicBezTo>
                    <a:cubicBezTo>
                      <a:pt x="12304" y="1735"/>
                      <a:pt x="12304" y="1735"/>
                      <a:pt x="12327" y="1735"/>
                    </a:cubicBezTo>
                    <a:cubicBezTo>
                      <a:pt x="12646" y="2055"/>
                      <a:pt x="12943" y="2397"/>
                      <a:pt x="13194" y="2762"/>
                    </a:cubicBezTo>
                    <a:lnTo>
                      <a:pt x="13171" y="2739"/>
                    </a:lnTo>
                    <a:lnTo>
                      <a:pt x="13171" y="2739"/>
                    </a:lnTo>
                    <a:cubicBezTo>
                      <a:pt x="13468" y="3219"/>
                      <a:pt x="13719" y="3744"/>
                      <a:pt x="13902" y="4269"/>
                    </a:cubicBezTo>
                    <a:cubicBezTo>
                      <a:pt x="13902" y="4269"/>
                      <a:pt x="13879" y="4246"/>
                      <a:pt x="13879" y="4246"/>
                    </a:cubicBezTo>
                    <a:lnTo>
                      <a:pt x="13879" y="4246"/>
                    </a:lnTo>
                    <a:cubicBezTo>
                      <a:pt x="14153" y="5022"/>
                      <a:pt x="14290" y="5866"/>
                      <a:pt x="14335" y="6688"/>
                    </a:cubicBezTo>
                    <a:cubicBezTo>
                      <a:pt x="14335" y="6711"/>
                      <a:pt x="14335" y="6711"/>
                      <a:pt x="14335" y="6734"/>
                    </a:cubicBezTo>
                    <a:cubicBezTo>
                      <a:pt x="14404" y="7852"/>
                      <a:pt x="14312" y="8971"/>
                      <a:pt x="14084" y="10066"/>
                    </a:cubicBezTo>
                    <a:cubicBezTo>
                      <a:pt x="14084" y="10112"/>
                      <a:pt x="14130" y="10180"/>
                      <a:pt x="14176" y="10203"/>
                    </a:cubicBezTo>
                    <a:cubicBezTo>
                      <a:pt x="14202" y="10230"/>
                      <a:pt x="14229" y="10241"/>
                      <a:pt x="14260" y="10241"/>
                    </a:cubicBezTo>
                    <a:cubicBezTo>
                      <a:pt x="14282" y="10241"/>
                      <a:pt x="14307" y="10235"/>
                      <a:pt x="14335" y="10226"/>
                    </a:cubicBezTo>
                    <a:cubicBezTo>
                      <a:pt x="14427" y="10180"/>
                      <a:pt x="14541" y="10135"/>
                      <a:pt x="14655" y="10089"/>
                    </a:cubicBezTo>
                    <a:cubicBezTo>
                      <a:pt x="14883" y="10021"/>
                      <a:pt x="15111" y="9975"/>
                      <a:pt x="15340" y="9952"/>
                    </a:cubicBezTo>
                    <a:cubicBezTo>
                      <a:pt x="15401" y="9946"/>
                      <a:pt x="15462" y="9943"/>
                      <a:pt x="15523" y="9943"/>
                    </a:cubicBezTo>
                    <a:cubicBezTo>
                      <a:pt x="15690" y="9943"/>
                      <a:pt x="15857" y="9964"/>
                      <a:pt x="16024" y="9998"/>
                    </a:cubicBezTo>
                    <a:cubicBezTo>
                      <a:pt x="16275" y="10066"/>
                      <a:pt x="16527" y="10135"/>
                      <a:pt x="16755" y="10272"/>
                    </a:cubicBezTo>
                    <a:cubicBezTo>
                      <a:pt x="16983" y="10386"/>
                      <a:pt x="17188" y="10523"/>
                      <a:pt x="17371" y="10683"/>
                    </a:cubicBezTo>
                    <a:cubicBezTo>
                      <a:pt x="17554" y="10865"/>
                      <a:pt x="17713" y="11048"/>
                      <a:pt x="17850" y="11253"/>
                    </a:cubicBezTo>
                    <a:cubicBezTo>
                      <a:pt x="17965" y="11436"/>
                      <a:pt x="18056" y="11641"/>
                      <a:pt x="18124" y="11847"/>
                    </a:cubicBezTo>
                    <a:cubicBezTo>
                      <a:pt x="18193" y="12052"/>
                      <a:pt x="18238" y="12280"/>
                      <a:pt x="18261" y="12509"/>
                    </a:cubicBezTo>
                    <a:cubicBezTo>
                      <a:pt x="18261" y="12577"/>
                      <a:pt x="18261" y="12668"/>
                      <a:pt x="18261" y="12737"/>
                    </a:cubicBezTo>
                    <a:cubicBezTo>
                      <a:pt x="18261" y="12828"/>
                      <a:pt x="18307" y="12897"/>
                      <a:pt x="18398" y="12919"/>
                    </a:cubicBezTo>
                    <a:cubicBezTo>
                      <a:pt x="18489" y="12919"/>
                      <a:pt x="18581" y="12851"/>
                      <a:pt x="18581" y="12760"/>
                    </a:cubicBezTo>
                    <a:cubicBezTo>
                      <a:pt x="18581" y="12509"/>
                      <a:pt x="18581" y="12257"/>
                      <a:pt x="18512" y="12006"/>
                    </a:cubicBezTo>
                    <a:cubicBezTo>
                      <a:pt x="18467" y="11755"/>
                      <a:pt x="18353" y="11504"/>
                      <a:pt x="18238" y="11276"/>
                    </a:cubicBezTo>
                    <a:cubicBezTo>
                      <a:pt x="17987" y="10819"/>
                      <a:pt x="17622" y="10454"/>
                      <a:pt x="17211" y="10158"/>
                    </a:cubicBezTo>
                    <a:cubicBezTo>
                      <a:pt x="16778" y="9861"/>
                      <a:pt x="16275" y="9678"/>
                      <a:pt x="15750" y="9633"/>
                    </a:cubicBezTo>
                    <a:cubicBezTo>
                      <a:pt x="15662" y="9623"/>
                      <a:pt x="15573" y="9619"/>
                      <a:pt x="15485" y="9619"/>
                    </a:cubicBezTo>
                    <a:cubicBezTo>
                      <a:pt x="15141" y="9619"/>
                      <a:pt x="14799" y="9688"/>
                      <a:pt x="14472" y="9815"/>
                    </a:cubicBezTo>
                    <a:cubicBezTo>
                      <a:pt x="14586" y="9108"/>
                      <a:pt x="14655" y="8377"/>
                      <a:pt x="14678" y="7670"/>
                    </a:cubicBezTo>
                    <a:cubicBezTo>
                      <a:pt x="14700" y="6848"/>
                      <a:pt x="14632" y="6003"/>
                      <a:pt x="14472" y="5182"/>
                    </a:cubicBezTo>
                    <a:cubicBezTo>
                      <a:pt x="14312" y="4383"/>
                      <a:pt x="14039" y="3607"/>
                      <a:pt x="13628" y="2876"/>
                    </a:cubicBezTo>
                    <a:cubicBezTo>
                      <a:pt x="13445" y="2557"/>
                      <a:pt x="13217" y="2237"/>
                      <a:pt x="12989" y="1940"/>
                    </a:cubicBezTo>
                    <a:cubicBezTo>
                      <a:pt x="12783" y="1712"/>
                      <a:pt x="12555" y="1507"/>
                      <a:pt x="12327" y="1324"/>
                    </a:cubicBezTo>
                    <a:cubicBezTo>
                      <a:pt x="11391" y="548"/>
                      <a:pt x="10204" y="160"/>
                      <a:pt x="9017" y="23"/>
                    </a:cubicBezTo>
                    <a:cubicBezTo>
                      <a:pt x="8789" y="0"/>
                      <a:pt x="8538" y="0"/>
                      <a:pt x="8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5659643" y="1911134"/>
                <a:ext cx="862554" cy="962484"/>
              </a:xfrm>
              <a:custGeom>
                <a:avLst/>
                <a:gdLst/>
                <a:ahLst/>
                <a:cxnLst/>
                <a:rect l="l" t="t" r="r" b="b"/>
                <a:pathLst>
                  <a:path w="31911" h="35608" extrusionOk="0">
                    <a:moveTo>
                      <a:pt x="138" y="0"/>
                    </a:moveTo>
                    <a:cubicBezTo>
                      <a:pt x="92" y="0"/>
                      <a:pt x="69" y="23"/>
                      <a:pt x="24" y="69"/>
                    </a:cubicBezTo>
                    <a:cubicBezTo>
                      <a:pt x="1" y="92"/>
                      <a:pt x="1" y="137"/>
                      <a:pt x="1" y="183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1758" y="1301"/>
                      <a:pt x="3356" y="2443"/>
                      <a:pt x="4908" y="3652"/>
                    </a:cubicBezTo>
                    <a:cubicBezTo>
                      <a:pt x="6597" y="4976"/>
                      <a:pt x="8241" y="6391"/>
                      <a:pt x="9816" y="7829"/>
                    </a:cubicBezTo>
                    <a:cubicBezTo>
                      <a:pt x="10774" y="8697"/>
                      <a:pt x="11687" y="9587"/>
                      <a:pt x="12623" y="10500"/>
                    </a:cubicBezTo>
                    <a:cubicBezTo>
                      <a:pt x="13331" y="11185"/>
                      <a:pt x="14015" y="11892"/>
                      <a:pt x="14700" y="12600"/>
                    </a:cubicBezTo>
                    <a:cubicBezTo>
                      <a:pt x="14700" y="12623"/>
                      <a:pt x="14723" y="12623"/>
                      <a:pt x="14723" y="12623"/>
                    </a:cubicBezTo>
                    <a:cubicBezTo>
                      <a:pt x="17645" y="15681"/>
                      <a:pt x="20452" y="18877"/>
                      <a:pt x="23054" y="22209"/>
                    </a:cubicBezTo>
                    <a:cubicBezTo>
                      <a:pt x="23785" y="23145"/>
                      <a:pt x="24492" y="24081"/>
                      <a:pt x="25177" y="25040"/>
                    </a:cubicBezTo>
                    <a:cubicBezTo>
                      <a:pt x="25200" y="25063"/>
                      <a:pt x="25223" y="25085"/>
                      <a:pt x="25223" y="25085"/>
                    </a:cubicBezTo>
                    <a:cubicBezTo>
                      <a:pt x="26022" y="26204"/>
                      <a:pt x="26820" y="27345"/>
                      <a:pt x="27574" y="28486"/>
                    </a:cubicBezTo>
                    <a:cubicBezTo>
                      <a:pt x="27848" y="28920"/>
                      <a:pt x="28144" y="29354"/>
                      <a:pt x="28395" y="29787"/>
                    </a:cubicBezTo>
                    <a:lnTo>
                      <a:pt x="28418" y="29787"/>
                    </a:lnTo>
                    <a:cubicBezTo>
                      <a:pt x="28418" y="29787"/>
                      <a:pt x="28418" y="29810"/>
                      <a:pt x="28418" y="29810"/>
                    </a:cubicBezTo>
                    <a:cubicBezTo>
                      <a:pt x="28464" y="29879"/>
                      <a:pt x="28510" y="29947"/>
                      <a:pt x="28555" y="30016"/>
                    </a:cubicBezTo>
                    <a:cubicBezTo>
                      <a:pt x="28578" y="30038"/>
                      <a:pt x="28578" y="30061"/>
                      <a:pt x="28601" y="30084"/>
                    </a:cubicBezTo>
                    <a:cubicBezTo>
                      <a:pt x="28806" y="30404"/>
                      <a:pt x="29012" y="30746"/>
                      <a:pt x="29194" y="31066"/>
                    </a:cubicBezTo>
                    <a:cubicBezTo>
                      <a:pt x="29194" y="31066"/>
                      <a:pt x="29194" y="31066"/>
                      <a:pt x="29217" y="31088"/>
                    </a:cubicBezTo>
                    <a:cubicBezTo>
                      <a:pt x="29217" y="31111"/>
                      <a:pt x="29240" y="31134"/>
                      <a:pt x="29263" y="31157"/>
                    </a:cubicBezTo>
                    <a:cubicBezTo>
                      <a:pt x="29354" y="31317"/>
                      <a:pt x="29445" y="31476"/>
                      <a:pt x="29537" y="31659"/>
                    </a:cubicBezTo>
                    <a:lnTo>
                      <a:pt x="29582" y="31705"/>
                    </a:lnTo>
                    <a:cubicBezTo>
                      <a:pt x="29582" y="31705"/>
                      <a:pt x="29582" y="31727"/>
                      <a:pt x="29582" y="31727"/>
                    </a:cubicBezTo>
                    <a:cubicBezTo>
                      <a:pt x="29605" y="31750"/>
                      <a:pt x="29605" y="31750"/>
                      <a:pt x="29605" y="31750"/>
                    </a:cubicBezTo>
                    <a:cubicBezTo>
                      <a:pt x="29811" y="32093"/>
                      <a:pt x="29993" y="32458"/>
                      <a:pt x="30199" y="32800"/>
                    </a:cubicBezTo>
                    <a:cubicBezTo>
                      <a:pt x="30199" y="32823"/>
                      <a:pt x="30199" y="32823"/>
                      <a:pt x="30221" y="32823"/>
                    </a:cubicBezTo>
                    <a:cubicBezTo>
                      <a:pt x="30244" y="32869"/>
                      <a:pt x="30267" y="32937"/>
                      <a:pt x="30290" y="32983"/>
                    </a:cubicBezTo>
                    <a:cubicBezTo>
                      <a:pt x="30495" y="33348"/>
                      <a:pt x="30701" y="33736"/>
                      <a:pt x="30883" y="34101"/>
                    </a:cubicBezTo>
                    <a:cubicBezTo>
                      <a:pt x="30883" y="34101"/>
                      <a:pt x="30883" y="34101"/>
                      <a:pt x="30883" y="34124"/>
                    </a:cubicBezTo>
                    <a:cubicBezTo>
                      <a:pt x="30906" y="34147"/>
                      <a:pt x="30929" y="34193"/>
                      <a:pt x="30952" y="34215"/>
                    </a:cubicBezTo>
                    <a:cubicBezTo>
                      <a:pt x="30952" y="34238"/>
                      <a:pt x="30952" y="34238"/>
                      <a:pt x="30952" y="34238"/>
                    </a:cubicBezTo>
                    <a:cubicBezTo>
                      <a:pt x="30975" y="34261"/>
                      <a:pt x="30975" y="34284"/>
                      <a:pt x="30998" y="34307"/>
                    </a:cubicBezTo>
                    <a:cubicBezTo>
                      <a:pt x="30998" y="34330"/>
                      <a:pt x="30998" y="34330"/>
                      <a:pt x="31020" y="34352"/>
                    </a:cubicBezTo>
                    <a:cubicBezTo>
                      <a:pt x="31020" y="34352"/>
                      <a:pt x="31020" y="34375"/>
                      <a:pt x="31020" y="34375"/>
                    </a:cubicBezTo>
                    <a:cubicBezTo>
                      <a:pt x="31157" y="34672"/>
                      <a:pt x="31294" y="34946"/>
                      <a:pt x="31431" y="35220"/>
                    </a:cubicBezTo>
                    <a:cubicBezTo>
                      <a:pt x="31431" y="35220"/>
                      <a:pt x="31431" y="35220"/>
                      <a:pt x="31431" y="35243"/>
                    </a:cubicBezTo>
                    <a:cubicBezTo>
                      <a:pt x="31454" y="35243"/>
                      <a:pt x="31454" y="35243"/>
                      <a:pt x="31454" y="35265"/>
                    </a:cubicBezTo>
                    <a:cubicBezTo>
                      <a:pt x="31477" y="35288"/>
                      <a:pt x="31477" y="35334"/>
                      <a:pt x="31500" y="35357"/>
                    </a:cubicBezTo>
                    <a:cubicBezTo>
                      <a:pt x="31500" y="35380"/>
                      <a:pt x="31500" y="35380"/>
                      <a:pt x="31500" y="35380"/>
                    </a:cubicBezTo>
                    <a:cubicBezTo>
                      <a:pt x="31500" y="35380"/>
                      <a:pt x="31523" y="35402"/>
                      <a:pt x="31523" y="35402"/>
                    </a:cubicBezTo>
                    <a:cubicBezTo>
                      <a:pt x="31523" y="35425"/>
                      <a:pt x="31545" y="35448"/>
                      <a:pt x="31545" y="35471"/>
                    </a:cubicBezTo>
                    <a:cubicBezTo>
                      <a:pt x="31545" y="35471"/>
                      <a:pt x="31568" y="35494"/>
                      <a:pt x="31568" y="35494"/>
                    </a:cubicBezTo>
                    <a:cubicBezTo>
                      <a:pt x="31591" y="35494"/>
                      <a:pt x="31614" y="35516"/>
                      <a:pt x="31614" y="35516"/>
                    </a:cubicBezTo>
                    <a:cubicBezTo>
                      <a:pt x="31659" y="35516"/>
                      <a:pt x="31705" y="35539"/>
                      <a:pt x="31728" y="35539"/>
                    </a:cubicBezTo>
                    <a:cubicBezTo>
                      <a:pt x="31796" y="35562"/>
                      <a:pt x="31842" y="35585"/>
                      <a:pt x="31911" y="35608"/>
                    </a:cubicBezTo>
                    <a:cubicBezTo>
                      <a:pt x="31911" y="35585"/>
                      <a:pt x="31911" y="35585"/>
                      <a:pt x="31911" y="35585"/>
                    </a:cubicBezTo>
                    <a:cubicBezTo>
                      <a:pt x="31888" y="35516"/>
                      <a:pt x="31865" y="35425"/>
                      <a:pt x="31842" y="35357"/>
                    </a:cubicBezTo>
                    <a:cubicBezTo>
                      <a:pt x="31819" y="35288"/>
                      <a:pt x="31796" y="35243"/>
                      <a:pt x="31774" y="35197"/>
                    </a:cubicBezTo>
                    <a:cubicBezTo>
                      <a:pt x="31774" y="35174"/>
                      <a:pt x="31751" y="35151"/>
                      <a:pt x="31751" y="35128"/>
                    </a:cubicBezTo>
                    <a:cubicBezTo>
                      <a:pt x="31751" y="35128"/>
                      <a:pt x="31751" y="35128"/>
                      <a:pt x="31751" y="35106"/>
                    </a:cubicBezTo>
                    <a:lnTo>
                      <a:pt x="31728" y="35106"/>
                    </a:lnTo>
                    <a:lnTo>
                      <a:pt x="31728" y="35083"/>
                    </a:lnTo>
                    <a:cubicBezTo>
                      <a:pt x="31728" y="35083"/>
                      <a:pt x="31728" y="35060"/>
                      <a:pt x="31728" y="35060"/>
                    </a:cubicBezTo>
                    <a:cubicBezTo>
                      <a:pt x="31614" y="34855"/>
                      <a:pt x="31500" y="34626"/>
                      <a:pt x="31408" y="34398"/>
                    </a:cubicBezTo>
                    <a:lnTo>
                      <a:pt x="31386" y="34398"/>
                    </a:lnTo>
                    <a:cubicBezTo>
                      <a:pt x="31386" y="34375"/>
                      <a:pt x="31363" y="34352"/>
                      <a:pt x="31363" y="34330"/>
                    </a:cubicBezTo>
                    <a:cubicBezTo>
                      <a:pt x="31340" y="34307"/>
                      <a:pt x="31340" y="34284"/>
                      <a:pt x="31317" y="34261"/>
                    </a:cubicBezTo>
                    <a:cubicBezTo>
                      <a:pt x="31317" y="34215"/>
                      <a:pt x="31294" y="34170"/>
                      <a:pt x="31271" y="34147"/>
                    </a:cubicBezTo>
                    <a:cubicBezTo>
                      <a:pt x="31271" y="34124"/>
                      <a:pt x="31271" y="34124"/>
                      <a:pt x="31249" y="34124"/>
                    </a:cubicBezTo>
                    <a:cubicBezTo>
                      <a:pt x="31249" y="34101"/>
                      <a:pt x="31249" y="34101"/>
                      <a:pt x="31249" y="34078"/>
                    </a:cubicBezTo>
                    <a:cubicBezTo>
                      <a:pt x="31226" y="34078"/>
                      <a:pt x="31226" y="34056"/>
                      <a:pt x="31203" y="34033"/>
                    </a:cubicBezTo>
                    <a:cubicBezTo>
                      <a:pt x="31203" y="34010"/>
                      <a:pt x="31203" y="34010"/>
                      <a:pt x="31203" y="33987"/>
                    </a:cubicBezTo>
                    <a:cubicBezTo>
                      <a:pt x="31180" y="33964"/>
                      <a:pt x="31157" y="33942"/>
                      <a:pt x="31157" y="33896"/>
                    </a:cubicBezTo>
                    <a:cubicBezTo>
                      <a:pt x="31134" y="33896"/>
                      <a:pt x="31134" y="33896"/>
                      <a:pt x="31134" y="33873"/>
                    </a:cubicBezTo>
                    <a:cubicBezTo>
                      <a:pt x="31134" y="33873"/>
                      <a:pt x="31134" y="33873"/>
                      <a:pt x="31134" y="33850"/>
                    </a:cubicBezTo>
                    <a:cubicBezTo>
                      <a:pt x="30975" y="33554"/>
                      <a:pt x="30815" y="33257"/>
                      <a:pt x="30655" y="32960"/>
                    </a:cubicBezTo>
                    <a:cubicBezTo>
                      <a:pt x="30632" y="32914"/>
                      <a:pt x="30609" y="32892"/>
                      <a:pt x="30587" y="32869"/>
                    </a:cubicBezTo>
                    <a:cubicBezTo>
                      <a:pt x="30587" y="32846"/>
                      <a:pt x="30587" y="32846"/>
                      <a:pt x="30587" y="32846"/>
                    </a:cubicBezTo>
                    <a:cubicBezTo>
                      <a:pt x="30564" y="32800"/>
                      <a:pt x="30518" y="32732"/>
                      <a:pt x="30495" y="32686"/>
                    </a:cubicBezTo>
                    <a:cubicBezTo>
                      <a:pt x="30473" y="32663"/>
                      <a:pt x="30473" y="32618"/>
                      <a:pt x="30450" y="32595"/>
                    </a:cubicBezTo>
                    <a:cubicBezTo>
                      <a:pt x="30221" y="32207"/>
                      <a:pt x="29993" y="31796"/>
                      <a:pt x="29765" y="31385"/>
                    </a:cubicBezTo>
                    <a:cubicBezTo>
                      <a:pt x="29696" y="31248"/>
                      <a:pt x="29605" y="31134"/>
                      <a:pt x="29537" y="30997"/>
                    </a:cubicBezTo>
                    <a:cubicBezTo>
                      <a:pt x="29537" y="30974"/>
                      <a:pt x="29514" y="30974"/>
                      <a:pt x="29514" y="30974"/>
                    </a:cubicBezTo>
                    <a:cubicBezTo>
                      <a:pt x="29514" y="30951"/>
                      <a:pt x="29514" y="30951"/>
                      <a:pt x="29514" y="30951"/>
                    </a:cubicBezTo>
                    <a:cubicBezTo>
                      <a:pt x="29491" y="30929"/>
                      <a:pt x="29468" y="30906"/>
                      <a:pt x="29468" y="30883"/>
                    </a:cubicBezTo>
                    <a:cubicBezTo>
                      <a:pt x="29263" y="30563"/>
                      <a:pt x="29080" y="30221"/>
                      <a:pt x="28875" y="29901"/>
                    </a:cubicBezTo>
                    <a:lnTo>
                      <a:pt x="28852" y="29901"/>
                    </a:lnTo>
                    <a:lnTo>
                      <a:pt x="28829" y="29856"/>
                    </a:lnTo>
                    <a:lnTo>
                      <a:pt x="28738" y="29696"/>
                    </a:lnTo>
                    <a:cubicBezTo>
                      <a:pt x="28715" y="29673"/>
                      <a:pt x="28715" y="29650"/>
                      <a:pt x="28692" y="29605"/>
                    </a:cubicBezTo>
                    <a:lnTo>
                      <a:pt x="28669" y="29605"/>
                    </a:lnTo>
                    <a:cubicBezTo>
                      <a:pt x="28669" y="29582"/>
                      <a:pt x="28669" y="29582"/>
                      <a:pt x="28669" y="29582"/>
                    </a:cubicBezTo>
                    <a:cubicBezTo>
                      <a:pt x="28647" y="29559"/>
                      <a:pt x="28647" y="29536"/>
                      <a:pt x="28624" y="29513"/>
                    </a:cubicBezTo>
                    <a:cubicBezTo>
                      <a:pt x="28624" y="29513"/>
                      <a:pt x="28601" y="29491"/>
                      <a:pt x="28601" y="29468"/>
                    </a:cubicBezTo>
                    <a:cubicBezTo>
                      <a:pt x="28350" y="29057"/>
                      <a:pt x="28076" y="28669"/>
                      <a:pt x="27825" y="28258"/>
                    </a:cubicBezTo>
                    <a:lnTo>
                      <a:pt x="27802" y="28258"/>
                    </a:lnTo>
                    <a:cubicBezTo>
                      <a:pt x="27049" y="27117"/>
                      <a:pt x="26273" y="25998"/>
                      <a:pt x="25474" y="24903"/>
                    </a:cubicBezTo>
                    <a:cubicBezTo>
                      <a:pt x="25474" y="24880"/>
                      <a:pt x="25451" y="24857"/>
                      <a:pt x="25451" y="24857"/>
                    </a:cubicBezTo>
                    <a:cubicBezTo>
                      <a:pt x="25451" y="24834"/>
                      <a:pt x="25428" y="24834"/>
                      <a:pt x="25428" y="24834"/>
                    </a:cubicBezTo>
                    <a:cubicBezTo>
                      <a:pt x="22963" y="21433"/>
                      <a:pt x="20292" y="18192"/>
                      <a:pt x="17462" y="15088"/>
                    </a:cubicBezTo>
                    <a:cubicBezTo>
                      <a:pt x="16640" y="14198"/>
                      <a:pt x="15819" y="13285"/>
                      <a:pt x="14974" y="12417"/>
                    </a:cubicBezTo>
                    <a:lnTo>
                      <a:pt x="14951" y="12417"/>
                    </a:lnTo>
                    <a:cubicBezTo>
                      <a:pt x="14951" y="12394"/>
                      <a:pt x="14951" y="12394"/>
                      <a:pt x="14951" y="12394"/>
                    </a:cubicBezTo>
                    <a:cubicBezTo>
                      <a:pt x="13491" y="10888"/>
                      <a:pt x="12007" y="9404"/>
                      <a:pt x="10478" y="7989"/>
                    </a:cubicBezTo>
                    <a:cubicBezTo>
                      <a:pt x="8903" y="6528"/>
                      <a:pt x="7259" y="5113"/>
                      <a:pt x="5593" y="3789"/>
                    </a:cubicBezTo>
                    <a:cubicBezTo>
                      <a:pt x="4703" y="3082"/>
                      <a:pt x="3813" y="2397"/>
                      <a:pt x="2900" y="1758"/>
                    </a:cubicBezTo>
                    <a:cubicBezTo>
                      <a:pt x="2032" y="1142"/>
                      <a:pt x="1165" y="571"/>
                      <a:pt x="252" y="23"/>
                    </a:cubicBezTo>
                    <a:cubicBezTo>
                      <a:pt x="229" y="23"/>
                      <a:pt x="206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5901507" y="1592774"/>
                <a:ext cx="953862" cy="931643"/>
              </a:xfrm>
              <a:custGeom>
                <a:avLst/>
                <a:gdLst/>
                <a:ahLst/>
                <a:cxnLst/>
                <a:rect l="l" t="t" r="r" b="b"/>
                <a:pathLst>
                  <a:path w="35289" h="34467" extrusionOk="0">
                    <a:moveTo>
                      <a:pt x="160" y="1"/>
                    </a:moveTo>
                    <a:cubicBezTo>
                      <a:pt x="114" y="1"/>
                      <a:pt x="46" y="46"/>
                      <a:pt x="23" y="92"/>
                    </a:cubicBezTo>
                    <a:cubicBezTo>
                      <a:pt x="0" y="115"/>
                      <a:pt x="0" y="160"/>
                      <a:pt x="0" y="206"/>
                    </a:cubicBezTo>
                    <a:cubicBezTo>
                      <a:pt x="23" y="252"/>
                      <a:pt x="46" y="274"/>
                      <a:pt x="69" y="320"/>
                    </a:cubicBezTo>
                    <a:cubicBezTo>
                      <a:pt x="1667" y="1393"/>
                      <a:pt x="3219" y="2534"/>
                      <a:pt x="4748" y="3698"/>
                    </a:cubicBezTo>
                    <a:cubicBezTo>
                      <a:pt x="4748" y="3698"/>
                      <a:pt x="4725" y="3675"/>
                      <a:pt x="4725" y="3675"/>
                    </a:cubicBezTo>
                    <a:lnTo>
                      <a:pt x="4725" y="3675"/>
                    </a:lnTo>
                    <a:cubicBezTo>
                      <a:pt x="6163" y="4794"/>
                      <a:pt x="7601" y="5912"/>
                      <a:pt x="8993" y="7076"/>
                    </a:cubicBezTo>
                    <a:lnTo>
                      <a:pt x="9016" y="7076"/>
                    </a:lnTo>
                    <a:cubicBezTo>
                      <a:pt x="9085" y="7168"/>
                      <a:pt x="9176" y="7236"/>
                      <a:pt x="9267" y="7305"/>
                    </a:cubicBezTo>
                    <a:cubicBezTo>
                      <a:pt x="9838" y="7784"/>
                      <a:pt x="10409" y="8263"/>
                      <a:pt x="10979" y="8743"/>
                    </a:cubicBezTo>
                    <a:cubicBezTo>
                      <a:pt x="11025" y="8765"/>
                      <a:pt x="11071" y="8811"/>
                      <a:pt x="11116" y="8857"/>
                    </a:cubicBezTo>
                    <a:cubicBezTo>
                      <a:pt x="11253" y="8971"/>
                      <a:pt x="11367" y="9085"/>
                      <a:pt x="11504" y="9199"/>
                    </a:cubicBezTo>
                    <a:cubicBezTo>
                      <a:pt x="11641" y="9290"/>
                      <a:pt x="11755" y="9405"/>
                      <a:pt x="11869" y="9519"/>
                    </a:cubicBezTo>
                    <a:lnTo>
                      <a:pt x="11892" y="9519"/>
                    </a:lnTo>
                    <a:cubicBezTo>
                      <a:pt x="13513" y="10911"/>
                      <a:pt x="15088" y="12349"/>
                      <a:pt x="16663" y="13810"/>
                    </a:cubicBezTo>
                    <a:cubicBezTo>
                      <a:pt x="16663" y="13833"/>
                      <a:pt x="16663" y="13833"/>
                      <a:pt x="16686" y="13833"/>
                    </a:cubicBezTo>
                    <a:cubicBezTo>
                      <a:pt x="19562" y="16549"/>
                      <a:pt x="22369" y="19334"/>
                      <a:pt x="25062" y="22255"/>
                    </a:cubicBezTo>
                    <a:lnTo>
                      <a:pt x="25085" y="22255"/>
                    </a:lnTo>
                    <a:cubicBezTo>
                      <a:pt x="25222" y="22392"/>
                      <a:pt x="25336" y="22552"/>
                      <a:pt x="25473" y="22689"/>
                    </a:cubicBezTo>
                    <a:cubicBezTo>
                      <a:pt x="25496" y="22712"/>
                      <a:pt x="25496" y="22712"/>
                      <a:pt x="25496" y="22712"/>
                    </a:cubicBezTo>
                    <a:cubicBezTo>
                      <a:pt x="25542" y="22757"/>
                      <a:pt x="25587" y="22803"/>
                      <a:pt x="25610" y="22849"/>
                    </a:cubicBezTo>
                    <a:cubicBezTo>
                      <a:pt x="25633" y="22871"/>
                      <a:pt x="25656" y="22894"/>
                      <a:pt x="25679" y="22917"/>
                    </a:cubicBezTo>
                    <a:cubicBezTo>
                      <a:pt x="25679" y="22917"/>
                      <a:pt x="25702" y="22917"/>
                      <a:pt x="25702" y="22940"/>
                    </a:cubicBezTo>
                    <a:cubicBezTo>
                      <a:pt x="26204" y="23488"/>
                      <a:pt x="26706" y="24036"/>
                      <a:pt x="27185" y="24583"/>
                    </a:cubicBezTo>
                    <a:cubicBezTo>
                      <a:pt x="27208" y="24606"/>
                      <a:pt x="27208" y="24606"/>
                      <a:pt x="27208" y="24629"/>
                    </a:cubicBezTo>
                    <a:cubicBezTo>
                      <a:pt x="27231" y="24652"/>
                      <a:pt x="27254" y="24675"/>
                      <a:pt x="27277" y="24697"/>
                    </a:cubicBezTo>
                    <a:cubicBezTo>
                      <a:pt x="27368" y="24812"/>
                      <a:pt x="27482" y="24926"/>
                      <a:pt x="27573" y="25040"/>
                    </a:cubicBezTo>
                    <a:lnTo>
                      <a:pt x="27596" y="25040"/>
                    </a:lnTo>
                    <a:cubicBezTo>
                      <a:pt x="29285" y="26980"/>
                      <a:pt x="30929" y="28966"/>
                      <a:pt x="32481" y="30997"/>
                    </a:cubicBezTo>
                    <a:cubicBezTo>
                      <a:pt x="32504" y="31020"/>
                      <a:pt x="32526" y="31066"/>
                      <a:pt x="32549" y="31089"/>
                    </a:cubicBezTo>
                    <a:cubicBezTo>
                      <a:pt x="32549" y="31066"/>
                      <a:pt x="32549" y="31066"/>
                      <a:pt x="32549" y="31066"/>
                    </a:cubicBezTo>
                    <a:cubicBezTo>
                      <a:pt x="32595" y="31134"/>
                      <a:pt x="32640" y="31225"/>
                      <a:pt x="32709" y="31294"/>
                    </a:cubicBezTo>
                    <a:cubicBezTo>
                      <a:pt x="33051" y="31750"/>
                      <a:pt x="33394" y="32184"/>
                      <a:pt x="33713" y="32641"/>
                    </a:cubicBezTo>
                    <a:cubicBezTo>
                      <a:pt x="33736" y="32663"/>
                      <a:pt x="33736" y="32686"/>
                      <a:pt x="33759" y="32686"/>
                    </a:cubicBezTo>
                    <a:cubicBezTo>
                      <a:pt x="33759" y="32686"/>
                      <a:pt x="33759" y="32709"/>
                      <a:pt x="33759" y="32709"/>
                    </a:cubicBezTo>
                    <a:cubicBezTo>
                      <a:pt x="33782" y="32732"/>
                      <a:pt x="33805" y="32778"/>
                      <a:pt x="33850" y="32823"/>
                    </a:cubicBezTo>
                    <a:cubicBezTo>
                      <a:pt x="33850" y="32823"/>
                      <a:pt x="33850" y="32846"/>
                      <a:pt x="33850" y="32846"/>
                    </a:cubicBezTo>
                    <a:cubicBezTo>
                      <a:pt x="33896" y="32892"/>
                      <a:pt x="33942" y="32937"/>
                      <a:pt x="33964" y="33006"/>
                    </a:cubicBezTo>
                    <a:cubicBezTo>
                      <a:pt x="33987" y="33006"/>
                      <a:pt x="33987" y="33006"/>
                      <a:pt x="33987" y="33029"/>
                    </a:cubicBezTo>
                    <a:cubicBezTo>
                      <a:pt x="33987" y="33029"/>
                      <a:pt x="34010" y="33029"/>
                      <a:pt x="34010" y="33052"/>
                    </a:cubicBezTo>
                    <a:cubicBezTo>
                      <a:pt x="34078" y="33143"/>
                      <a:pt x="34147" y="33257"/>
                      <a:pt x="34215" y="33348"/>
                    </a:cubicBezTo>
                    <a:cubicBezTo>
                      <a:pt x="34466" y="33691"/>
                      <a:pt x="34718" y="34033"/>
                      <a:pt x="34946" y="34375"/>
                    </a:cubicBezTo>
                    <a:cubicBezTo>
                      <a:pt x="34969" y="34421"/>
                      <a:pt x="34991" y="34444"/>
                      <a:pt x="35037" y="34467"/>
                    </a:cubicBezTo>
                    <a:cubicBezTo>
                      <a:pt x="35083" y="34467"/>
                      <a:pt x="35128" y="34467"/>
                      <a:pt x="35174" y="34444"/>
                    </a:cubicBezTo>
                    <a:cubicBezTo>
                      <a:pt x="35243" y="34398"/>
                      <a:pt x="35288" y="34284"/>
                      <a:pt x="35220" y="34216"/>
                    </a:cubicBezTo>
                    <a:cubicBezTo>
                      <a:pt x="34991" y="33873"/>
                      <a:pt x="34763" y="33531"/>
                      <a:pt x="34512" y="33188"/>
                    </a:cubicBezTo>
                    <a:cubicBezTo>
                      <a:pt x="34489" y="33143"/>
                      <a:pt x="34444" y="33097"/>
                      <a:pt x="34421" y="33074"/>
                    </a:cubicBezTo>
                    <a:cubicBezTo>
                      <a:pt x="34421" y="33052"/>
                      <a:pt x="34421" y="33052"/>
                      <a:pt x="34421" y="33052"/>
                    </a:cubicBezTo>
                    <a:lnTo>
                      <a:pt x="34398" y="33052"/>
                    </a:lnTo>
                    <a:cubicBezTo>
                      <a:pt x="34375" y="32983"/>
                      <a:pt x="34330" y="32937"/>
                      <a:pt x="34284" y="32892"/>
                    </a:cubicBezTo>
                    <a:cubicBezTo>
                      <a:pt x="34284" y="32892"/>
                      <a:pt x="34284" y="32892"/>
                      <a:pt x="34284" y="32869"/>
                    </a:cubicBezTo>
                    <a:lnTo>
                      <a:pt x="34261" y="32869"/>
                    </a:lnTo>
                    <a:lnTo>
                      <a:pt x="34193" y="32755"/>
                    </a:lnTo>
                    <a:cubicBezTo>
                      <a:pt x="34170" y="32732"/>
                      <a:pt x="34170" y="32709"/>
                      <a:pt x="34147" y="32686"/>
                    </a:cubicBezTo>
                    <a:cubicBezTo>
                      <a:pt x="34147" y="32663"/>
                      <a:pt x="34124" y="32663"/>
                      <a:pt x="34124" y="32663"/>
                    </a:cubicBezTo>
                    <a:cubicBezTo>
                      <a:pt x="34101" y="32618"/>
                      <a:pt x="34056" y="32572"/>
                      <a:pt x="34033" y="32527"/>
                    </a:cubicBezTo>
                    <a:cubicBezTo>
                      <a:pt x="34033" y="32527"/>
                      <a:pt x="34010" y="32504"/>
                      <a:pt x="34010" y="32481"/>
                    </a:cubicBezTo>
                    <a:lnTo>
                      <a:pt x="33987" y="32481"/>
                    </a:lnTo>
                    <a:cubicBezTo>
                      <a:pt x="33645" y="32024"/>
                      <a:pt x="33302" y="31545"/>
                      <a:pt x="32960" y="31089"/>
                    </a:cubicBezTo>
                    <a:cubicBezTo>
                      <a:pt x="32892" y="30997"/>
                      <a:pt x="32823" y="30929"/>
                      <a:pt x="32777" y="30837"/>
                    </a:cubicBezTo>
                    <a:cubicBezTo>
                      <a:pt x="32777" y="30837"/>
                      <a:pt x="32755" y="30837"/>
                      <a:pt x="32755" y="30815"/>
                    </a:cubicBezTo>
                    <a:cubicBezTo>
                      <a:pt x="31202" y="28806"/>
                      <a:pt x="29582" y="26820"/>
                      <a:pt x="27893" y="24903"/>
                    </a:cubicBezTo>
                    <a:cubicBezTo>
                      <a:pt x="27756" y="24743"/>
                      <a:pt x="27642" y="24606"/>
                      <a:pt x="27505" y="24469"/>
                    </a:cubicBezTo>
                    <a:cubicBezTo>
                      <a:pt x="27505" y="24469"/>
                      <a:pt x="27505" y="24469"/>
                      <a:pt x="27505" y="24446"/>
                    </a:cubicBezTo>
                    <a:cubicBezTo>
                      <a:pt x="27482" y="24446"/>
                      <a:pt x="27459" y="24424"/>
                      <a:pt x="27459" y="24401"/>
                    </a:cubicBezTo>
                    <a:cubicBezTo>
                      <a:pt x="27436" y="24378"/>
                      <a:pt x="27413" y="24355"/>
                      <a:pt x="27413" y="24355"/>
                    </a:cubicBezTo>
                    <a:cubicBezTo>
                      <a:pt x="26866" y="23739"/>
                      <a:pt x="26341" y="23145"/>
                      <a:pt x="25793" y="22552"/>
                    </a:cubicBezTo>
                    <a:cubicBezTo>
                      <a:pt x="25702" y="22438"/>
                      <a:pt x="25610" y="22346"/>
                      <a:pt x="25519" y="22255"/>
                    </a:cubicBezTo>
                    <a:cubicBezTo>
                      <a:pt x="25450" y="22164"/>
                      <a:pt x="25359" y="22095"/>
                      <a:pt x="25291" y="22004"/>
                    </a:cubicBezTo>
                    <a:cubicBezTo>
                      <a:pt x="25245" y="21958"/>
                      <a:pt x="25222" y="21936"/>
                      <a:pt x="25177" y="21890"/>
                    </a:cubicBezTo>
                    <a:cubicBezTo>
                      <a:pt x="22529" y="19037"/>
                      <a:pt x="19790" y="16298"/>
                      <a:pt x="16959" y="13650"/>
                    </a:cubicBezTo>
                    <a:cubicBezTo>
                      <a:pt x="16937" y="13627"/>
                      <a:pt x="16914" y="13604"/>
                      <a:pt x="16891" y="13582"/>
                    </a:cubicBezTo>
                    <a:cubicBezTo>
                      <a:pt x="15316" y="12098"/>
                      <a:pt x="13718" y="10660"/>
                      <a:pt x="12075" y="9268"/>
                    </a:cubicBezTo>
                    <a:cubicBezTo>
                      <a:pt x="12075" y="9245"/>
                      <a:pt x="12052" y="9245"/>
                      <a:pt x="12029" y="9222"/>
                    </a:cubicBezTo>
                    <a:lnTo>
                      <a:pt x="12006" y="9199"/>
                    </a:lnTo>
                    <a:cubicBezTo>
                      <a:pt x="11961" y="9153"/>
                      <a:pt x="11915" y="9108"/>
                      <a:pt x="11869" y="9085"/>
                    </a:cubicBezTo>
                    <a:cubicBezTo>
                      <a:pt x="11869" y="9085"/>
                      <a:pt x="11869" y="9062"/>
                      <a:pt x="11869" y="9062"/>
                    </a:cubicBezTo>
                    <a:cubicBezTo>
                      <a:pt x="11710" y="8925"/>
                      <a:pt x="11550" y="8788"/>
                      <a:pt x="11390" y="8674"/>
                    </a:cubicBezTo>
                    <a:cubicBezTo>
                      <a:pt x="11390" y="8651"/>
                      <a:pt x="11390" y="8651"/>
                      <a:pt x="11390" y="8651"/>
                    </a:cubicBezTo>
                    <a:cubicBezTo>
                      <a:pt x="11322" y="8606"/>
                      <a:pt x="11276" y="8560"/>
                      <a:pt x="11208" y="8514"/>
                    </a:cubicBezTo>
                    <a:cubicBezTo>
                      <a:pt x="11208" y="8514"/>
                      <a:pt x="11208" y="8514"/>
                      <a:pt x="11208" y="8492"/>
                    </a:cubicBezTo>
                    <a:cubicBezTo>
                      <a:pt x="10705" y="8081"/>
                      <a:pt x="10203" y="7670"/>
                      <a:pt x="9701" y="7236"/>
                    </a:cubicBezTo>
                    <a:cubicBezTo>
                      <a:pt x="9655" y="7213"/>
                      <a:pt x="9633" y="7191"/>
                      <a:pt x="9587" y="7145"/>
                    </a:cubicBezTo>
                    <a:cubicBezTo>
                      <a:pt x="9564" y="7122"/>
                      <a:pt x="9541" y="7099"/>
                      <a:pt x="9496" y="7076"/>
                    </a:cubicBezTo>
                    <a:cubicBezTo>
                      <a:pt x="9359" y="6962"/>
                      <a:pt x="9222" y="6848"/>
                      <a:pt x="9085" y="6734"/>
                    </a:cubicBezTo>
                    <a:cubicBezTo>
                      <a:pt x="6232" y="4383"/>
                      <a:pt x="3287" y="2123"/>
                      <a:pt x="251" y="23"/>
                    </a:cubicBezTo>
                    <a:cubicBezTo>
                      <a:pt x="229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5444944" y="1442244"/>
                <a:ext cx="643530" cy="511489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18923" extrusionOk="0">
                    <a:moveTo>
                      <a:pt x="5848" y="2245"/>
                    </a:moveTo>
                    <a:lnTo>
                      <a:pt x="5848" y="2245"/>
                    </a:lnTo>
                    <a:cubicBezTo>
                      <a:pt x="5846" y="2249"/>
                      <a:pt x="5844" y="2254"/>
                      <a:pt x="5844" y="2260"/>
                    </a:cubicBezTo>
                    <a:cubicBezTo>
                      <a:pt x="5844" y="2260"/>
                      <a:pt x="5844" y="2260"/>
                      <a:pt x="5844" y="2283"/>
                    </a:cubicBezTo>
                    <a:cubicBezTo>
                      <a:pt x="5844" y="2270"/>
                      <a:pt x="5846" y="2258"/>
                      <a:pt x="5848" y="2245"/>
                    </a:cubicBezTo>
                    <a:close/>
                    <a:moveTo>
                      <a:pt x="6620" y="0"/>
                    </a:moveTo>
                    <a:cubicBezTo>
                      <a:pt x="6529" y="0"/>
                      <a:pt x="6414" y="46"/>
                      <a:pt x="6369" y="137"/>
                    </a:cubicBezTo>
                    <a:cubicBezTo>
                      <a:pt x="6300" y="160"/>
                      <a:pt x="6255" y="228"/>
                      <a:pt x="6232" y="297"/>
                    </a:cubicBezTo>
                    <a:cubicBezTo>
                      <a:pt x="6186" y="411"/>
                      <a:pt x="6186" y="525"/>
                      <a:pt x="6186" y="639"/>
                    </a:cubicBezTo>
                    <a:cubicBezTo>
                      <a:pt x="6186" y="685"/>
                      <a:pt x="6163" y="731"/>
                      <a:pt x="6163" y="776"/>
                    </a:cubicBezTo>
                    <a:lnTo>
                      <a:pt x="6163" y="890"/>
                    </a:lnTo>
                    <a:cubicBezTo>
                      <a:pt x="6141" y="1004"/>
                      <a:pt x="6141" y="1141"/>
                      <a:pt x="6118" y="1256"/>
                    </a:cubicBezTo>
                    <a:cubicBezTo>
                      <a:pt x="6049" y="1507"/>
                      <a:pt x="5981" y="1735"/>
                      <a:pt x="5912" y="1963"/>
                    </a:cubicBezTo>
                    <a:lnTo>
                      <a:pt x="5867" y="2146"/>
                    </a:lnTo>
                    <a:cubicBezTo>
                      <a:pt x="5867" y="2179"/>
                      <a:pt x="5855" y="2212"/>
                      <a:pt x="5848" y="2245"/>
                    </a:cubicBezTo>
                    <a:lnTo>
                      <a:pt x="5848" y="2245"/>
                    </a:lnTo>
                    <a:cubicBezTo>
                      <a:pt x="5855" y="2235"/>
                      <a:pt x="5867" y="2231"/>
                      <a:pt x="5867" y="2214"/>
                    </a:cubicBezTo>
                    <a:cubicBezTo>
                      <a:pt x="5867" y="2191"/>
                      <a:pt x="5867" y="2146"/>
                      <a:pt x="5889" y="2123"/>
                    </a:cubicBezTo>
                    <a:cubicBezTo>
                      <a:pt x="5912" y="2054"/>
                      <a:pt x="5958" y="2009"/>
                      <a:pt x="6026" y="1986"/>
                    </a:cubicBezTo>
                    <a:cubicBezTo>
                      <a:pt x="6049" y="1963"/>
                      <a:pt x="6095" y="1963"/>
                      <a:pt x="6118" y="1963"/>
                    </a:cubicBezTo>
                    <a:cubicBezTo>
                      <a:pt x="6141" y="1963"/>
                      <a:pt x="6186" y="1986"/>
                      <a:pt x="6232" y="1986"/>
                    </a:cubicBezTo>
                    <a:cubicBezTo>
                      <a:pt x="6323" y="2009"/>
                      <a:pt x="6392" y="2032"/>
                      <a:pt x="6483" y="2032"/>
                    </a:cubicBezTo>
                    <a:lnTo>
                      <a:pt x="6597" y="2054"/>
                    </a:lnTo>
                    <a:cubicBezTo>
                      <a:pt x="6711" y="2054"/>
                      <a:pt x="6825" y="2077"/>
                      <a:pt x="6939" y="2100"/>
                    </a:cubicBezTo>
                    <a:cubicBezTo>
                      <a:pt x="7145" y="2146"/>
                      <a:pt x="7350" y="2191"/>
                      <a:pt x="7556" y="2283"/>
                    </a:cubicBezTo>
                    <a:lnTo>
                      <a:pt x="7647" y="2306"/>
                    </a:lnTo>
                    <a:cubicBezTo>
                      <a:pt x="7716" y="2328"/>
                      <a:pt x="7807" y="2351"/>
                      <a:pt x="7875" y="2397"/>
                    </a:cubicBezTo>
                    <a:cubicBezTo>
                      <a:pt x="7944" y="2420"/>
                      <a:pt x="8035" y="2465"/>
                      <a:pt x="8104" y="2488"/>
                    </a:cubicBezTo>
                    <a:lnTo>
                      <a:pt x="8218" y="2534"/>
                    </a:lnTo>
                    <a:cubicBezTo>
                      <a:pt x="8377" y="2579"/>
                      <a:pt x="8514" y="2648"/>
                      <a:pt x="8674" y="2716"/>
                    </a:cubicBezTo>
                    <a:cubicBezTo>
                      <a:pt x="8925" y="2831"/>
                      <a:pt x="9176" y="2922"/>
                      <a:pt x="9405" y="3036"/>
                    </a:cubicBezTo>
                    <a:cubicBezTo>
                      <a:pt x="9542" y="3104"/>
                      <a:pt x="9678" y="3173"/>
                      <a:pt x="9793" y="3241"/>
                    </a:cubicBezTo>
                    <a:cubicBezTo>
                      <a:pt x="9907" y="3287"/>
                      <a:pt x="9998" y="3333"/>
                      <a:pt x="10112" y="3401"/>
                    </a:cubicBezTo>
                    <a:cubicBezTo>
                      <a:pt x="10249" y="3447"/>
                      <a:pt x="10363" y="3515"/>
                      <a:pt x="10477" y="3584"/>
                    </a:cubicBezTo>
                    <a:cubicBezTo>
                      <a:pt x="10546" y="3629"/>
                      <a:pt x="10614" y="3652"/>
                      <a:pt x="10660" y="3698"/>
                    </a:cubicBezTo>
                    <a:cubicBezTo>
                      <a:pt x="10728" y="3721"/>
                      <a:pt x="10774" y="3744"/>
                      <a:pt x="10843" y="3789"/>
                    </a:cubicBezTo>
                    <a:lnTo>
                      <a:pt x="11002" y="3880"/>
                    </a:lnTo>
                    <a:cubicBezTo>
                      <a:pt x="11071" y="3926"/>
                      <a:pt x="11162" y="3972"/>
                      <a:pt x="11231" y="4017"/>
                    </a:cubicBezTo>
                    <a:lnTo>
                      <a:pt x="11345" y="4086"/>
                    </a:lnTo>
                    <a:cubicBezTo>
                      <a:pt x="11436" y="4132"/>
                      <a:pt x="11527" y="4200"/>
                      <a:pt x="11619" y="4246"/>
                    </a:cubicBezTo>
                    <a:lnTo>
                      <a:pt x="11641" y="4269"/>
                    </a:lnTo>
                    <a:lnTo>
                      <a:pt x="11664" y="4291"/>
                    </a:lnTo>
                    <a:lnTo>
                      <a:pt x="11756" y="4337"/>
                    </a:lnTo>
                    <a:lnTo>
                      <a:pt x="12007" y="4497"/>
                    </a:lnTo>
                    <a:lnTo>
                      <a:pt x="12052" y="4520"/>
                    </a:lnTo>
                    <a:lnTo>
                      <a:pt x="12121" y="4542"/>
                    </a:lnTo>
                    <a:cubicBezTo>
                      <a:pt x="12212" y="4611"/>
                      <a:pt x="12326" y="4679"/>
                      <a:pt x="12440" y="4771"/>
                    </a:cubicBezTo>
                    <a:lnTo>
                      <a:pt x="12577" y="4862"/>
                    </a:lnTo>
                    <a:cubicBezTo>
                      <a:pt x="12623" y="4908"/>
                      <a:pt x="12691" y="4953"/>
                      <a:pt x="12760" y="4999"/>
                    </a:cubicBezTo>
                    <a:cubicBezTo>
                      <a:pt x="12965" y="5136"/>
                      <a:pt x="13171" y="5318"/>
                      <a:pt x="13376" y="5478"/>
                    </a:cubicBezTo>
                    <a:lnTo>
                      <a:pt x="13399" y="5501"/>
                    </a:lnTo>
                    <a:lnTo>
                      <a:pt x="13559" y="5615"/>
                    </a:lnTo>
                    <a:cubicBezTo>
                      <a:pt x="13741" y="5752"/>
                      <a:pt x="13901" y="5912"/>
                      <a:pt x="14084" y="6049"/>
                    </a:cubicBezTo>
                    <a:cubicBezTo>
                      <a:pt x="14175" y="6140"/>
                      <a:pt x="14244" y="6231"/>
                      <a:pt x="14335" y="6323"/>
                    </a:cubicBezTo>
                    <a:lnTo>
                      <a:pt x="14380" y="6368"/>
                    </a:lnTo>
                    <a:cubicBezTo>
                      <a:pt x="14472" y="6460"/>
                      <a:pt x="14586" y="6551"/>
                      <a:pt x="14654" y="6665"/>
                    </a:cubicBezTo>
                    <a:cubicBezTo>
                      <a:pt x="14700" y="6756"/>
                      <a:pt x="14723" y="6848"/>
                      <a:pt x="14700" y="6939"/>
                    </a:cubicBezTo>
                    <a:cubicBezTo>
                      <a:pt x="14746" y="6985"/>
                      <a:pt x="14791" y="7030"/>
                      <a:pt x="14837" y="7076"/>
                    </a:cubicBezTo>
                    <a:cubicBezTo>
                      <a:pt x="14974" y="7190"/>
                      <a:pt x="15088" y="7327"/>
                      <a:pt x="15202" y="7487"/>
                    </a:cubicBezTo>
                    <a:cubicBezTo>
                      <a:pt x="15294" y="7624"/>
                      <a:pt x="15385" y="7784"/>
                      <a:pt x="15476" y="7943"/>
                    </a:cubicBezTo>
                    <a:cubicBezTo>
                      <a:pt x="15567" y="8080"/>
                      <a:pt x="15636" y="8240"/>
                      <a:pt x="15682" y="8400"/>
                    </a:cubicBezTo>
                    <a:cubicBezTo>
                      <a:pt x="15727" y="8491"/>
                      <a:pt x="15750" y="8582"/>
                      <a:pt x="15773" y="8697"/>
                    </a:cubicBezTo>
                    <a:cubicBezTo>
                      <a:pt x="15796" y="8788"/>
                      <a:pt x="15796" y="8879"/>
                      <a:pt x="15773" y="8948"/>
                    </a:cubicBezTo>
                    <a:cubicBezTo>
                      <a:pt x="15750" y="9085"/>
                      <a:pt x="15682" y="9199"/>
                      <a:pt x="15613" y="9290"/>
                    </a:cubicBezTo>
                    <a:cubicBezTo>
                      <a:pt x="15567" y="9336"/>
                      <a:pt x="15545" y="9381"/>
                      <a:pt x="15476" y="9427"/>
                    </a:cubicBezTo>
                    <a:cubicBezTo>
                      <a:pt x="15430" y="9495"/>
                      <a:pt x="15362" y="9541"/>
                      <a:pt x="15294" y="9587"/>
                    </a:cubicBezTo>
                    <a:cubicBezTo>
                      <a:pt x="15111" y="9701"/>
                      <a:pt x="14905" y="9724"/>
                      <a:pt x="14700" y="9747"/>
                    </a:cubicBezTo>
                    <a:lnTo>
                      <a:pt x="14586" y="9769"/>
                    </a:lnTo>
                    <a:lnTo>
                      <a:pt x="14426" y="9769"/>
                    </a:lnTo>
                    <a:lnTo>
                      <a:pt x="14540" y="9861"/>
                    </a:lnTo>
                    <a:lnTo>
                      <a:pt x="14632" y="9929"/>
                    </a:lnTo>
                    <a:lnTo>
                      <a:pt x="14837" y="10089"/>
                    </a:lnTo>
                    <a:cubicBezTo>
                      <a:pt x="15042" y="10226"/>
                      <a:pt x="15225" y="10363"/>
                      <a:pt x="15430" y="10523"/>
                    </a:cubicBezTo>
                    <a:lnTo>
                      <a:pt x="15796" y="10842"/>
                    </a:lnTo>
                    <a:lnTo>
                      <a:pt x="16184" y="11139"/>
                    </a:lnTo>
                    <a:cubicBezTo>
                      <a:pt x="16298" y="11253"/>
                      <a:pt x="16435" y="11344"/>
                      <a:pt x="16549" y="11458"/>
                    </a:cubicBezTo>
                    <a:cubicBezTo>
                      <a:pt x="16617" y="11504"/>
                      <a:pt x="16686" y="11550"/>
                      <a:pt x="16754" y="11618"/>
                    </a:cubicBezTo>
                    <a:cubicBezTo>
                      <a:pt x="16800" y="11664"/>
                      <a:pt x="16868" y="11710"/>
                      <a:pt x="16914" y="11755"/>
                    </a:cubicBezTo>
                    <a:lnTo>
                      <a:pt x="16983" y="11824"/>
                    </a:lnTo>
                    <a:cubicBezTo>
                      <a:pt x="17074" y="11892"/>
                      <a:pt x="17165" y="11961"/>
                      <a:pt x="17256" y="12052"/>
                    </a:cubicBezTo>
                    <a:cubicBezTo>
                      <a:pt x="17325" y="12098"/>
                      <a:pt x="17393" y="12166"/>
                      <a:pt x="17462" y="12235"/>
                    </a:cubicBezTo>
                    <a:cubicBezTo>
                      <a:pt x="17508" y="12280"/>
                      <a:pt x="17530" y="12326"/>
                      <a:pt x="17576" y="12371"/>
                    </a:cubicBezTo>
                    <a:lnTo>
                      <a:pt x="17622" y="12394"/>
                    </a:lnTo>
                    <a:cubicBezTo>
                      <a:pt x="17736" y="12508"/>
                      <a:pt x="17850" y="12623"/>
                      <a:pt x="17964" y="12737"/>
                    </a:cubicBezTo>
                    <a:cubicBezTo>
                      <a:pt x="18033" y="12805"/>
                      <a:pt x="18078" y="12874"/>
                      <a:pt x="18124" y="12919"/>
                    </a:cubicBezTo>
                    <a:lnTo>
                      <a:pt x="18238" y="13056"/>
                    </a:lnTo>
                    <a:lnTo>
                      <a:pt x="18284" y="13102"/>
                    </a:lnTo>
                    <a:cubicBezTo>
                      <a:pt x="18352" y="13148"/>
                      <a:pt x="18421" y="13216"/>
                      <a:pt x="18466" y="13284"/>
                    </a:cubicBezTo>
                    <a:cubicBezTo>
                      <a:pt x="18512" y="13353"/>
                      <a:pt x="18535" y="13399"/>
                      <a:pt x="18580" y="13467"/>
                    </a:cubicBezTo>
                    <a:lnTo>
                      <a:pt x="18626" y="13536"/>
                    </a:lnTo>
                    <a:cubicBezTo>
                      <a:pt x="18740" y="13718"/>
                      <a:pt x="18854" y="13878"/>
                      <a:pt x="18923" y="14061"/>
                    </a:cubicBezTo>
                    <a:lnTo>
                      <a:pt x="18968" y="14152"/>
                    </a:lnTo>
                    <a:cubicBezTo>
                      <a:pt x="18991" y="14220"/>
                      <a:pt x="19014" y="14289"/>
                      <a:pt x="19037" y="14357"/>
                    </a:cubicBezTo>
                    <a:cubicBezTo>
                      <a:pt x="19060" y="14449"/>
                      <a:pt x="19083" y="14540"/>
                      <a:pt x="19105" y="14631"/>
                    </a:cubicBezTo>
                    <a:cubicBezTo>
                      <a:pt x="19128" y="14700"/>
                      <a:pt x="19128" y="14768"/>
                      <a:pt x="19128" y="14859"/>
                    </a:cubicBezTo>
                    <a:cubicBezTo>
                      <a:pt x="19128" y="14928"/>
                      <a:pt x="19105" y="15019"/>
                      <a:pt x="19083" y="15065"/>
                    </a:cubicBezTo>
                    <a:cubicBezTo>
                      <a:pt x="19037" y="15156"/>
                      <a:pt x="18991" y="15225"/>
                      <a:pt x="18946" y="15293"/>
                    </a:cubicBezTo>
                    <a:lnTo>
                      <a:pt x="18900" y="15362"/>
                    </a:lnTo>
                    <a:cubicBezTo>
                      <a:pt x="18831" y="15453"/>
                      <a:pt x="18763" y="15521"/>
                      <a:pt x="18649" y="15613"/>
                    </a:cubicBezTo>
                    <a:cubicBezTo>
                      <a:pt x="18535" y="15704"/>
                      <a:pt x="18375" y="15795"/>
                      <a:pt x="18215" y="15841"/>
                    </a:cubicBezTo>
                    <a:cubicBezTo>
                      <a:pt x="18101" y="15864"/>
                      <a:pt x="17964" y="15887"/>
                      <a:pt x="17804" y="15909"/>
                    </a:cubicBezTo>
                    <a:lnTo>
                      <a:pt x="17622" y="15909"/>
                    </a:lnTo>
                    <a:cubicBezTo>
                      <a:pt x="17530" y="15909"/>
                      <a:pt x="17416" y="15909"/>
                      <a:pt x="17325" y="15887"/>
                    </a:cubicBezTo>
                    <a:cubicBezTo>
                      <a:pt x="17188" y="15864"/>
                      <a:pt x="17051" y="15864"/>
                      <a:pt x="16914" y="15818"/>
                    </a:cubicBezTo>
                    <a:cubicBezTo>
                      <a:pt x="16777" y="15795"/>
                      <a:pt x="16663" y="15772"/>
                      <a:pt x="16503" y="15727"/>
                    </a:cubicBezTo>
                    <a:lnTo>
                      <a:pt x="16366" y="15681"/>
                    </a:lnTo>
                    <a:cubicBezTo>
                      <a:pt x="16252" y="15658"/>
                      <a:pt x="16138" y="15635"/>
                      <a:pt x="16047" y="15590"/>
                    </a:cubicBezTo>
                    <a:lnTo>
                      <a:pt x="15910" y="15567"/>
                    </a:lnTo>
                    <a:lnTo>
                      <a:pt x="15773" y="15521"/>
                    </a:lnTo>
                    <a:lnTo>
                      <a:pt x="15796" y="15544"/>
                    </a:lnTo>
                    <a:lnTo>
                      <a:pt x="15727" y="15521"/>
                    </a:lnTo>
                    <a:lnTo>
                      <a:pt x="15773" y="15521"/>
                    </a:lnTo>
                    <a:lnTo>
                      <a:pt x="15590" y="15476"/>
                    </a:lnTo>
                    <a:cubicBezTo>
                      <a:pt x="15362" y="15407"/>
                      <a:pt x="15134" y="15339"/>
                      <a:pt x="14905" y="15270"/>
                    </a:cubicBezTo>
                    <a:cubicBezTo>
                      <a:pt x="14654" y="15179"/>
                      <a:pt x="14380" y="15088"/>
                      <a:pt x="14107" y="14996"/>
                    </a:cubicBezTo>
                    <a:cubicBezTo>
                      <a:pt x="13856" y="14928"/>
                      <a:pt x="13604" y="14837"/>
                      <a:pt x="13376" y="14722"/>
                    </a:cubicBezTo>
                    <a:cubicBezTo>
                      <a:pt x="13239" y="14677"/>
                      <a:pt x="13125" y="14608"/>
                      <a:pt x="13011" y="14563"/>
                    </a:cubicBezTo>
                    <a:cubicBezTo>
                      <a:pt x="12874" y="14494"/>
                      <a:pt x="12737" y="14426"/>
                      <a:pt x="12600" y="14357"/>
                    </a:cubicBezTo>
                    <a:cubicBezTo>
                      <a:pt x="12395" y="14266"/>
                      <a:pt x="12166" y="14152"/>
                      <a:pt x="11938" y="14061"/>
                    </a:cubicBezTo>
                    <a:lnTo>
                      <a:pt x="11938" y="14061"/>
                    </a:lnTo>
                    <a:lnTo>
                      <a:pt x="11961" y="14083"/>
                    </a:lnTo>
                    <a:lnTo>
                      <a:pt x="11961" y="14129"/>
                    </a:lnTo>
                    <a:cubicBezTo>
                      <a:pt x="11984" y="14197"/>
                      <a:pt x="12029" y="14266"/>
                      <a:pt x="12052" y="14334"/>
                    </a:cubicBezTo>
                    <a:lnTo>
                      <a:pt x="12098" y="14449"/>
                    </a:lnTo>
                    <a:cubicBezTo>
                      <a:pt x="12144" y="14563"/>
                      <a:pt x="12189" y="14677"/>
                      <a:pt x="12189" y="14814"/>
                    </a:cubicBezTo>
                    <a:cubicBezTo>
                      <a:pt x="12212" y="14928"/>
                      <a:pt x="12189" y="15042"/>
                      <a:pt x="12144" y="15133"/>
                    </a:cubicBezTo>
                    <a:cubicBezTo>
                      <a:pt x="12075" y="15270"/>
                      <a:pt x="11984" y="15384"/>
                      <a:pt x="11870" y="15453"/>
                    </a:cubicBezTo>
                    <a:cubicBezTo>
                      <a:pt x="11801" y="15499"/>
                      <a:pt x="11710" y="15544"/>
                      <a:pt x="11641" y="15567"/>
                    </a:cubicBezTo>
                    <a:cubicBezTo>
                      <a:pt x="11573" y="15590"/>
                      <a:pt x="11505" y="15613"/>
                      <a:pt x="11413" y="15635"/>
                    </a:cubicBezTo>
                    <a:lnTo>
                      <a:pt x="11368" y="15635"/>
                    </a:lnTo>
                    <a:cubicBezTo>
                      <a:pt x="11299" y="15658"/>
                      <a:pt x="11231" y="15681"/>
                      <a:pt x="11162" y="15681"/>
                    </a:cubicBezTo>
                    <a:cubicBezTo>
                      <a:pt x="11071" y="15704"/>
                      <a:pt x="10980" y="15704"/>
                      <a:pt x="10888" y="15704"/>
                    </a:cubicBezTo>
                    <a:lnTo>
                      <a:pt x="10820" y="15704"/>
                    </a:lnTo>
                    <a:cubicBezTo>
                      <a:pt x="10706" y="15704"/>
                      <a:pt x="10614" y="15704"/>
                      <a:pt x="10523" y="15681"/>
                    </a:cubicBezTo>
                    <a:cubicBezTo>
                      <a:pt x="10272" y="15658"/>
                      <a:pt x="9998" y="15590"/>
                      <a:pt x="9793" y="15544"/>
                    </a:cubicBezTo>
                    <a:lnTo>
                      <a:pt x="9633" y="15521"/>
                    </a:lnTo>
                    <a:cubicBezTo>
                      <a:pt x="9542" y="15499"/>
                      <a:pt x="9473" y="15476"/>
                      <a:pt x="9382" y="15453"/>
                    </a:cubicBezTo>
                    <a:cubicBezTo>
                      <a:pt x="9222" y="15430"/>
                      <a:pt x="9039" y="15362"/>
                      <a:pt x="8880" y="15316"/>
                    </a:cubicBezTo>
                    <a:cubicBezTo>
                      <a:pt x="8606" y="15247"/>
                      <a:pt x="8355" y="15133"/>
                      <a:pt x="8126" y="15042"/>
                    </a:cubicBezTo>
                    <a:cubicBezTo>
                      <a:pt x="7967" y="14974"/>
                      <a:pt x="7830" y="14905"/>
                      <a:pt x="7670" y="14837"/>
                    </a:cubicBezTo>
                    <a:cubicBezTo>
                      <a:pt x="7579" y="14791"/>
                      <a:pt x="7487" y="14768"/>
                      <a:pt x="7396" y="14722"/>
                    </a:cubicBezTo>
                    <a:lnTo>
                      <a:pt x="7213" y="14631"/>
                    </a:lnTo>
                    <a:cubicBezTo>
                      <a:pt x="7031" y="14563"/>
                      <a:pt x="6871" y="14471"/>
                      <a:pt x="6688" y="14380"/>
                    </a:cubicBezTo>
                    <a:cubicBezTo>
                      <a:pt x="6460" y="14289"/>
                      <a:pt x="6209" y="14152"/>
                      <a:pt x="5912" y="13969"/>
                    </a:cubicBezTo>
                    <a:lnTo>
                      <a:pt x="5867" y="13946"/>
                    </a:lnTo>
                    <a:cubicBezTo>
                      <a:pt x="5661" y="13832"/>
                      <a:pt x="5456" y="13718"/>
                      <a:pt x="5228" y="13581"/>
                    </a:cubicBezTo>
                    <a:lnTo>
                      <a:pt x="5205" y="13558"/>
                    </a:lnTo>
                    <a:lnTo>
                      <a:pt x="5159" y="13536"/>
                    </a:lnTo>
                    <a:lnTo>
                      <a:pt x="5045" y="13444"/>
                    </a:lnTo>
                    <a:cubicBezTo>
                      <a:pt x="5022" y="13444"/>
                      <a:pt x="5022" y="13444"/>
                      <a:pt x="4999" y="13421"/>
                    </a:cubicBezTo>
                    <a:lnTo>
                      <a:pt x="4976" y="13421"/>
                    </a:lnTo>
                    <a:lnTo>
                      <a:pt x="4771" y="13284"/>
                    </a:lnTo>
                    <a:lnTo>
                      <a:pt x="4543" y="13148"/>
                    </a:lnTo>
                    <a:lnTo>
                      <a:pt x="4337" y="13033"/>
                    </a:lnTo>
                    <a:cubicBezTo>
                      <a:pt x="4315" y="13033"/>
                      <a:pt x="4315" y="13033"/>
                      <a:pt x="4269" y="12988"/>
                    </a:cubicBezTo>
                    <a:cubicBezTo>
                      <a:pt x="4200" y="12965"/>
                      <a:pt x="4155" y="12942"/>
                      <a:pt x="4109" y="12896"/>
                    </a:cubicBezTo>
                    <a:cubicBezTo>
                      <a:pt x="3881" y="12760"/>
                      <a:pt x="3675" y="12577"/>
                      <a:pt x="3470" y="12417"/>
                    </a:cubicBezTo>
                    <a:lnTo>
                      <a:pt x="3424" y="12394"/>
                    </a:lnTo>
                    <a:lnTo>
                      <a:pt x="3265" y="12235"/>
                    </a:lnTo>
                    <a:cubicBezTo>
                      <a:pt x="3082" y="12098"/>
                      <a:pt x="2899" y="11961"/>
                      <a:pt x="2717" y="11801"/>
                    </a:cubicBezTo>
                    <a:cubicBezTo>
                      <a:pt x="2557" y="11664"/>
                      <a:pt x="2420" y="11527"/>
                      <a:pt x="2260" y="11367"/>
                    </a:cubicBezTo>
                    <a:lnTo>
                      <a:pt x="2123" y="11230"/>
                    </a:lnTo>
                    <a:cubicBezTo>
                      <a:pt x="2032" y="11162"/>
                      <a:pt x="1941" y="11070"/>
                      <a:pt x="1849" y="10979"/>
                    </a:cubicBezTo>
                    <a:lnTo>
                      <a:pt x="1804" y="10911"/>
                    </a:lnTo>
                    <a:lnTo>
                      <a:pt x="1735" y="10865"/>
                    </a:lnTo>
                    <a:cubicBezTo>
                      <a:pt x="1644" y="10774"/>
                      <a:pt x="1575" y="10682"/>
                      <a:pt x="1484" y="10614"/>
                    </a:cubicBezTo>
                    <a:cubicBezTo>
                      <a:pt x="1370" y="10523"/>
                      <a:pt x="1324" y="10386"/>
                      <a:pt x="1370" y="10249"/>
                    </a:cubicBezTo>
                    <a:lnTo>
                      <a:pt x="1370" y="10249"/>
                    </a:lnTo>
                    <a:cubicBezTo>
                      <a:pt x="1370" y="10249"/>
                      <a:pt x="1347" y="10272"/>
                      <a:pt x="1324" y="10294"/>
                    </a:cubicBezTo>
                    <a:lnTo>
                      <a:pt x="1279" y="10340"/>
                    </a:lnTo>
                    <a:cubicBezTo>
                      <a:pt x="1096" y="10545"/>
                      <a:pt x="891" y="10751"/>
                      <a:pt x="685" y="10933"/>
                    </a:cubicBezTo>
                    <a:cubicBezTo>
                      <a:pt x="457" y="11139"/>
                      <a:pt x="252" y="11299"/>
                      <a:pt x="46" y="11436"/>
                    </a:cubicBezTo>
                    <a:cubicBezTo>
                      <a:pt x="23" y="11481"/>
                      <a:pt x="23" y="11504"/>
                      <a:pt x="23" y="11550"/>
                    </a:cubicBezTo>
                    <a:cubicBezTo>
                      <a:pt x="1" y="11618"/>
                      <a:pt x="46" y="11710"/>
                      <a:pt x="92" y="11778"/>
                    </a:cubicBezTo>
                    <a:cubicBezTo>
                      <a:pt x="138" y="11824"/>
                      <a:pt x="183" y="11846"/>
                      <a:pt x="252" y="11869"/>
                    </a:cubicBezTo>
                    <a:cubicBezTo>
                      <a:pt x="274" y="11892"/>
                      <a:pt x="297" y="11915"/>
                      <a:pt x="320" y="11961"/>
                    </a:cubicBezTo>
                    <a:cubicBezTo>
                      <a:pt x="389" y="12029"/>
                      <a:pt x="457" y="12120"/>
                      <a:pt x="526" y="12212"/>
                    </a:cubicBezTo>
                    <a:lnTo>
                      <a:pt x="594" y="12280"/>
                    </a:lnTo>
                    <a:cubicBezTo>
                      <a:pt x="708" y="12417"/>
                      <a:pt x="822" y="12554"/>
                      <a:pt x="936" y="12714"/>
                    </a:cubicBezTo>
                    <a:cubicBezTo>
                      <a:pt x="1210" y="13011"/>
                      <a:pt x="1530" y="13307"/>
                      <a:pt x="1827" y="13558"/>
                    </a:cubicBezTo>
                    <a:lnTo>
                      <a:pt x="1849" y="13581"/>
                    </a:lnTo>
                    <a:cubicBezTo>
                      <a:pt x="2078" y="13787"/>
                      <a:pt x="2329" y="13992"/>
                      <a:pt x="2557" y="14175"/>
                    </a:cubicBezTo>
                    <a:lnTo>
                      <a:pt x="2740" y="14312"/>
                    </a:lnTo>
                    <a:lnTo>
                      <a:pt x="2922" y="14449"/>
                    </a:lnTo>
                    <a:cubicBezTo>
                      <a:pt x="2991" y="14517"/>
                      <a:pt x="3059" y="14563"/>
                      <a:pt x="3128" y="14631"/>
                    </a:cubicBezTo>
                    <a:cubicBezTo>
                      <a:pt x="3196" y="14654"/>
                      <a:pt x="3242" y="14700"/>
                      <a:pt x="3310" y="14745"/>
                    </a:cubicBezTo>
                    <a:cubicBezTo>
                      <a:pt x="3516" y="14905"/>
                      <a:pt x="3744" y="15065"/>
                      <a:pt x="3972" y="15202"/>
                    </a:cubicBezTo>
                    <a:lnTo>
                      <a:pt x="4041" y="15247"/>
                    </a:lnTo>
                    <a:lnTo>
                      <a:pt x="4429" y="15499"/>
                    </a:lnTo>
                    <a:lnTo>
                      <a:pt x="4474" y="15544"/>
                    </a:lnTo>
                    <a:cubicBezTo>
                      <a:pt x="4588" y="15613"/>
                      <a:pt x="4703" y="15681"/>
                      <a:pt x="4817" y="15750"/>
                    </a:cubicBezTo>
                    <a:lnTo>
                      <a:pt x="5205" y="15978"/>
                    </a:lnTo>
                    <a:lnTo>
                      <a:pt x="5342" y="16046"/>
                    </a:lnTo>
                    <a:lnTo>
                      <a:pt x="5410" y="16092"/>
                    </a:lnTo>
                    <a:cubicBezTo>
                      <a:pt x="5570" y="16183"/>
                      <a:pt x="5707" y="16275"/>
                      <a:pt x="5867" y="16366"/>
                    </a:cubicBezTo>
                    <a:cubicBezTo>
                      <a:pt x="5958" y="16412"/>
                      <a:pt x="6049" y="16480"/>
                      <a:pt x="6141" y="16526"/>
                    </a:cubicBezTo>
                    <a:lnTo>
                      <a:pt x="6232" y="16571"/>
                    </a:lnTo>
                    <a:cubicBezTo>
                      <a:pt x="6300" y="16594"/>
                      <a:pt x="6369" y="16640"/>
                      <a:pt x="6414" y="16663"/>
                    </a:cubicBezTo>
                    <a:lnTo>
                      <a:pt x="6551" y="16731"/>
                    </a:lnTo>
                    <a:cubicBezTo>
                      <a:pt x="6711" y="16800"/>
                      <a:pt x="6848" y="16868"/>
                      <a:pt x="7008" y="16959"/>
                    </a:cubicBezTo>
                    <a:cubicBezTo>
                      <a:pt x="7236" y="17073"/>
                      <a:pt x="7510" y="17188"/>
                      <a:pt x="7784" y="17302"/>
                    </a:cubicBezTo>
                    <a:cubicBezTo>
                      <a:pt x="7944" y="17347"/>
                      <a:pt x="8081" y="17416"/>
                      <a:pt x="8218" y="17462"/>
                    </a:cubicBezTo>
                    <a:cubicBezTo>
                      <a:pt x="8355" y="17530"/>
                      <a:pt x="8492" y="17576"/>
                      <a:pt x="8606" y="17621"/>
                    </a:cubicBezTo>
                    <a:cubicBezTo>
                      <a:pt x="8880" y="17735"/>
                      <a:pt x="9154" y="17827"/>
                      <a:pt x="9427" y="17918"/>
                    </a:cubicBezTo>
                    <a:cubicBezTo>
                      <a:pt x="9701" y="18032"/>
                      <a:pt x="9975" y="18123"/>
                      <a:pt x="10249" y="18192"/>
                    </a:cubicBezTo>
                    <a:cubicBezTo>
                      <a:pt x="10340" y="18215"/>
                      <a:pt x="10409" y="18238"/>
                      <a:pt x="10500" y="18260"/>
                    </a:cubicBezTo>
                    <a:cubicBezTo>
                      <a:pt x="10569" y="18283"/>
                      <a:pt x="10637" y="18306"/>
                      <a:pt x="10706" y="18329"/>
                    </a:cubicBezTo>
                    <a:cubicBezTo>
                      <a:pt x="10843" y="18375"/>
                      <a:pt x="10980" y="18420"/>
                      <a:pt x="11116" y="18443"/>
                    </a:cubicBezTo>
                    <a:cubicBezTo>
                      <a:pt x="11390" y="18534"/>
                      <a:pt x="11687" y="18580"/>
                      <a:pt x="12075" y="18626"/>
                    </a:cubicBezTo>
                    <a:cubicBezTo>
                      <a:pt x="12189" y="18648"/>
                      <a:pt x="12303" y="18671"/>
                      <a:pt x="12418" y="18671"/>
                    </a:cubicBezTo>
                    <a:lnTo>
                      <a:pt x="12737" y="18671"/>
                    </a:lnTo>
                    <a:cubicBezTo>
                      <a:pt x="12874" y="18648"/>
                      <a:pt x="12988" y="18648"/>
                      <a:pt x="13102" y="18626"/>
                    </a:cubicBezTo>
                    <a:lnTo>
                      <a:pt x="13148" y="18626"/>
                    </a:lnTo>
                    <a:lnTo>
                      <a:pt x="13216" y="18603"/>
                    </a:lnTo>
                    <a:cubicBezTo>
                      <a:pt x="13285" y="18603"/>
                      <a:pt x="13376" y="18603"/>
                      <a:pt x="13467" y="18557"/>
                    </a:cubicBezTo>
                    <a:cubicBezTo>
                      <a:pt x="13559" y="18534"/>
                      <a:pt x="13627" y="18511"/>
                      <a:pt x="13696" y="18466"/>
                    </a:cubicBezTo>
                    <a:cubicBezTo>
                      <a:pt x="13764" y="18420"/>
                      <a:pt x="13856" y="18375"/>
                      <a:pt x="13924" y="18306"/>
                    </a:cubicBezTo>
                    <a:cubicBezTo>
                      <a:pt x="14061" y="18169"/>
                      <a:pt x="14152" y="18009"/>
                      <a:pt x="14198" y="17804"/>
                    </a:cubicBezTo>
                    <a:cubicBezTo>
                      <a:pt x="14221" y="17781"/>
                      <a:pt x="14221" y="17758"/>
                      <a:pt x="14221" y="17713"/>
                    </a:cubicBezTo>
                    <a:cubicBezTo>
                      <a:pt x="14221" y="17713"/>
                      <a:pt x="14221" y="17690"/>
                      <a:pt x="14221" y="17667"/>
                    </a:cubicBezTo>
                    <a:cubicBezTo>
                      <a:pt x="14244" y="17576"/>
                      <a:pt x="14221" y="17484"/>
                      <a:pt x="14198" y="17393"/>
                    </a:cubicBezTo>
                    <a:cubicBezTo>
                      <a:pt x="14198" y="17347"/>
                      <a:pt x="14175" y="17302"/>
                      <a:pt x="14152" y="17256"/>
                    </a:cubicBezTo>
                    <a:cubicBezTo>
                      <a:pt x="14129" y="17165"/>
                      <a:pt x="14107" y="17073"/>
                      <a:pt x="14061" y="16982"/>
                    </a:cubicBezTo>
                    <a:lnTo>
                      <a:pt x="14038" y="16914"/>
                    </a:lnTo>
                    <a:cubicBezTo>
                      <a:pt x="14038" y="16868"/>
                      <a:pt x="14015" y="16845"/>
                      <a:pt x="14015" y="16800"/>
                    </a:cubicBezTo>
                    <a:cubicBezTo>
                      <a:pt x="13992" y="16708"/>
                      <a:pt x="13947" y="16640"/>
                      <a:pt x="13901" y="16548"/>
                    </a:cubicBezTo>
                    <a:cubicBezTo>
                      <a:pt x="13878" y="16480"/>
                      <a:pt x="13856" y="16434"/>
                      <a:pt x="13810" y="16366"/>
                    </a:cubicBezTo>
                    <a:lnTo>
                      <a:pt x="13787" y="16320"/>
                    </a:lnTo>
                    <a:lnTo>
                      <a:pt x="13810" y="16297"/>
                    </a:lnTo>
                    <a:lnTo>
                      <a:pt x="13856" y="16275"/>
                    </a:lnTo>
                    <a:cubicBezTo>
                      <a:pt x="13878" y="16252"/>
                      <a:pt x="13878" y="16252"/>
                      <a:pt x="13901" y="16252"/>
                    </a:cubicBezTo>
                    <a:lnTo>
                      <a:pt x="13947" y="16252"/>
                    </a:lnTo>
                    <a:cubicBezTo>
                      <a:pt x="14084" y="16275"/>
                      <a:pt x="14244" y="16343"/>
                      <a:pt x="14358" y="16389"/>
                    </a:cubicBezTo>
                    <a:lnTo>
                      <a:pt x="14426" y="16412"/>
                    </a:lnTo>
                    <a:lnTo>
                      <a:pt x="14540" y="16457"/>
                    </a:lnTo>
                    <a:cubicBezTo>
                      <a:pt x="14654" y="16526"/>
                      <a:pt x="14791" y="16571"/>
                      <a:pt x="14905" y="16640"/>
                    </a:cubicBezTo>
                    <a:cubicBezTo>
                      <a:pt x="15179" y="16754"/>
                      <a:pt x="15453" y="16914"/>
                      <a:pt x="15704" y="17051"/>
                    </a:cubicBezTo>
                    <a:cubicBezTo>
                      <a:pt x="15841" y="17119"/>
                      <a:pt x="15955" y="17188"/>
                      <a:pt x="16070" y="17233"/>
                    </a:cubicBezTo>
                    <a:lnTo>
                      <a:pt x="16138" y="17279"/>
                    </a:lnTo>
                    <a:cubicBezTo>
                      <a:pt x="16275" y="17347"/>
                      <a:pt x="16435" y="17416"/>
                      <a:pt x="16595" y="17484"/>
                    </a:cubicBezTo>
                    <a:cubicBezTo>
                      <a:pt x="16709" y="17530"/>
                      <a:pt x="16846" y="17598"/>
                      <a:pt x="16983" y="17644"/>
                    </a:cubicBezTo>
                    <a:cubicBezTo>
                      <a:pt x="17393" y="17827"/>
                      <a:pt x="17827" y="18009"/>
                      <a:pt x="18284" y="18146"/>
                    </a:cubicBezTo>
                    <a:cubicBezTo>
                      <a:pt x="18421" y="18192"/>
                      <a:pt x="18558" y="18238"/>
                      <a:pt x="18694" y="18283"/>
                    </a:cubicBezTo>
                    <a:cubicBezTo>
                      <a:pt x="18786" y="18329"/>
                      <a:pt x="18900" y="18352"/>
                      <a:pt x="18991" y="18375"/>
                    </a:cubicBezTo>
                    <a:lnTo>
                      <a:pt x="19128" y="18420"/>
                    </a:lnTo>
                    <a:lnTo>
                      <a:pt x="19197" y="18443"/>
                    </a:lnTo>
                    <a:cubicBezTo>
                      <a:pt x="19448" y="18511"/>
                      <a:pt x="19722" y="18580"/>
                      <a:pt x="19996" y="18648"/>
                    </a:cubicBezTo>
                    <a:cubicBezTo>
                      <a:pt x="20292" y="18717"/>
                      <a:pt x="20566" y="18763"/>
                      <a:pt x="20863" y="18831"/>
                    </a:cubicBezTo>
                    <a:lnTo>
                      <a:pt x="20909" y="18831"/>
                    </a:lnTo>
                    <a:cubicBezTo>
                      <a:pt x="21068" y="18854"/>
                      <a:pt x="21205" y="18877"/>
                      <a:pt x="21365" y="18899"/>
                    </a:cubicBezTo>
                    <a:cubicBezTo>
                      <a:pt x="21502" y="18922"/>
                      <a:pt x="21639" y="18922"/>
                      <a:pt x="21776" y="18922"/>
                    </a:cubicBezTo>
                    <a:lnTo>
                      <a:pt x="21822" y="18922"/>
                    </a:lnTo>
                    <a:cubicBezTo>
                      <a:pt x="21936" y="18922"/>
                      <a:pt x="22050" y="18899"/>
                      <a:pt x="22141" y="18899"/>
                    </a:cubicBezTo>
                    <a:lnTo>
                      <a:pt x="22187" y="18899"/>
                    </a:lnTo>
                    <a:lnTo>
                      <a:pt x="22255" y="18877"/>
                    </a:lnTo>
                    <a:lnTo>
                      <a:pt x="22392" y="18877"/>
                    </a:lnTo>
                    <a:cubicBezTo>
                      <a:pt x="22483" y="18877"/>
                      <a:pt x="22552" y="18854"/>
                      <a:pt x="22620" y="18854"/>
                    </a:cubicBezTo>
                    <a:cubicBezTo>
                      <a:pt x="22735" y="18831"/>
                      <a:pt x="22849" y="18785"/>
                      <a:pt x="22963" y="18740"/>
                    </a:cubicBezTo>
                    <a:cubicBezTo>
                      <a:pt x="23054" y="18717"/>
                      <a:pt x="23168" y="18648"/>
                      <a:pt x="23260" y="18580"/>
                    </a:cubicBezTo>
                    <a:cubicBezTo>
                      <a:pt x="23328" y="18534"/>
                      <a:pt x="23396" y="18466"/>
                      <a:pt x="23442" y="18397"/>
                    </a:cubicBezTo>
                    <a:lnTo>
                      <a:pt x="23465" y="18375"/>
                    </a:lnTo>
                    <a:cubicBezTo>
                      <a:pt x="23533" y="18329"/>
                      <a:pt x="23579" y="18260"/>
                      <a:pt x="23625" y="18192"/>
                    </a:cubicBezTo>
                    <a:cubicBezTo>
                      <a:pt x="23648" y="18146"/>
                      <a:pt x="23670" y="18078"/>
                      <a:pt x="23716" y="18009"/>
                    </a:cubicBezTo>
                    <a:cubicBezTo>
                      <a:pt x="23762" y="17918"/>
                      <a:pt x="23762" y="17804"/>
                      <a:pt x="23785" y="17713"/>
                    </a:cubicBezTo>
                    <a:lnTo>
                      <a:pt x="23785" y="17667"/>
                    </a:lnTo>
                    <a:cubicBezTo>
                      <a:pt x="23807" y="17530"/>
                      <a:pt x="23807" y="17370"/>
                      <a:pt x="23785" y="17233"/>
                    </a:cubicBezTo>
                    <a:lnTo>
                      <a:pt x="23762" y="17142"/>
                    </a:lnTo>
                    <a:cubicBezTo>
                      <a:pt x="23762" y="17051"/>
                      <a:pt x="23762" y="16982"/>
                      <a:pt x="23739" y="16891"/>
                    </a:cubicBezTo>
                    <a:cubicBezTo>
                      <a:pt x="23716" y="16822"/>
                      <a:pt x="23670" y="16754"/>
                      <a:pt x="23648" y="16685"/>
                    </a:cubicBezTo>
                    <a:cubicBezTo>
                      <a:pt x="23602" y="16640"/>
                      <a:pt x="23579" y="16594"/>
                      <a:pt x="23556" y="16526"/>
                    </a:cubicBezTo>
                    <a:lnTo>
                      <a:pt x="23465" y="16366"/>
                    </a:lnTo>
                    <a:cubicBezTo>
                      <a:pt x="23374" y="16206"/>
                      <a:pt x="23282" y="16046"/>
                      <a:pt x="23191" y="15887"/>
                    </a:cubicBezTo>
                    <a:cubicBezTo>
                      <a:pt x="23008" y="15613"/>
                      <a:pt x="22826" y="15384"/>
                      <a:pt x="22666" y="15179"/>
                    </a:cubicBezTo>
                    <a:cubicBezTo>
                      <a:pt x="22575" y="15042"/>
                      <a:pt x="22461" y="14951"/>
                      <a:pt x="22369" y="14837"/>
                    </a:cubicBezTo>
                    <a:cubicBezTo>
                      <a:pt x="22301" y="14768"/>
                      <a:pt x="22232" y="14700"/>
                      <a:pt x="22141" y="14631"/>
                    </a:cubicBezTo>
                    <a:cubicBezTo>
                      <a:pt x="22095" y="14586"/>
                      <a:pt x="22050" y="14540"/>
                      <a:pt x="22004" y="14494"/>
                    </a:cubicBezTo>
                    <a:cubicBezTo>
                      <a:pt x="21936" y="14426"/>
                      <a:pt x="21890" y="14357"/>
                      <a:pt x="21822" y="14312"/>
                    </a:cubicBezTo>
                    <a:lnTo>
                      <a:pt x="21730" y="14197"/>
                    </a:lnTo>
                    <a:cubicBezTo>
                      <a:pt x="21730" y="14129"/>
                      <a:pt x="21707" y="14061"/>
                      <a:pt x="21662" y="14015"/>
                    </a:cubicBezTo>
                    <a:lnTo>
                      <a:pt x="21570" y="13924"/>
                    </a:lnTo>
                    <a:cubicBezTo>
                      <a:pt x="21525" y="13878"/>
                      <a:pt x="21479" y="13809"/>
                      <a:pt x="21434" y="13764"/>
                    </a:cubicBezTo>
                    <a:cubicBezTo>
                      <a:pt x="21388" y="13741"/>
                      <a:pt x="21342" y="13695"/>
                      <a:pt x="21297" y="13650"/>
                    </a:cubicBezTo>
                    <a:lnTo>
                      <a:pt x="21205" y="13558"/>
                    </a:lnTo>
                    <a:cubicBezTo>
                      <a:pt x="21045" y="13399"/>
                      <a:pt x="20909" y="13262"/>
                      <a:pt x="20749" y="13125"/>
                    </a:cubicBezTo>
                    <a:cubicBezTo>
                      <a:pt x="20589" y="12942"/>
                      <a:pt x="20452" y="12805"/>
                      <a:pt x="20292" y="12668"/>
                    </a:cubicBezTo>
                    <a:cubicBezTo>
                      <a:pt x="20178" y="12577"/>
                      <a:pt x="20064" y="12463"/>
                      <a:pt x="19950" y="12371"/>
                    </a:cubicBezTo>
                    <a:lnTo>
                      <a:pt x="19813" y="12257"/>
                    </a:lnTo>
                    <a:cubicBezTo>
                      <a:pt x="19744" y="12212"/>
                      <a:pt x="19676" y="12143"/>
                      <a:pt x="19630" y="12075"/>
                    </a:cubicBezTo>
                    <a:lnTo>
                      <a:pt x="19493" y="11961"/>
                    </a:lnTo>
                    <a:cubicBezTo>
                      <a:pt x="19356" y="11846"/>
                      <a:pt x="19219" y="11732"/>
                      <a:pt x="19083" y="11618"/>
                    </a:cubicBezTo>
                    <a:lnTo>
                      <a:pt x="18900" y="11458"/>
                    </a:lnTo>
                    <a:lnTo>
                      <a:pt x="18694" y="11299"/>
                    </a:lnTo>
                    <a:cubicBezTo>
                      <a:pt x="18626" y="11253"/>
                      <a:pt x="18558" y="11185"/>
                      <a:pt x="18489" y="11139"/>
                    </a:cubicBezTo>
                    <a:lnTo>
                      <a:pt x="18329" y="11002"/>
                    </a:lnTo>
                    <a:cubicBezTo>
                      <a:pt x="18215" y="10888"/>
                      <a:pt x="18078" y="10797"/>
                      <a:pt x="17941" y="10705"/>
                    </a:cubicBezTo>
                    <a:cubicBezTo>
                      <a:pt x="17827" y="10591"/>
                      <a:pt x="17667" y="10500"/>
                      <a:pt x="17530" y="10431"/>
                    </a:cubicBezTo>
                    <a:lnTo>
                      <a:pt x="17508" y="10408"/>
                    </a:lnTo>
                    <a:lnTo>
                      <a:pt x="17439" y="10386"/>
                    </a:lnTo>
                    <a:cubicBezTo>
                      <a:pt x="17485" y="10363"/>
                      <a:pt x="17530" y="10363"/>
                      <a:pt x="17599" y="10363"/>
                    </a:cubicBezTo>
                    <a:lnTo>
                      <a:pt x="17896" y="10363"/>
                    </a:lnTo>
                    <a:cubicBezTo>
                      <a:pt x="17941" y="10363"/>
                      <a:pt x="17964" y="10386"/>
                      <a:pt x="17987" y="10386"/>
                    </a:cubicBezTo>
                    <a:cubicBezTo>
                      <a:pt x="18033" y="10386"/>
                      <a:pt x="18078" y="10363"/>
                      <a:pt x="18147" y="10363"/>
                    </a:cubicBezTo>
                    <a:lnTo>
                      <a:pt x="18215" y="10363"/>
                    </a:lnTo>
                    <a:cubicBezTo>
                      <a:pt x="18352" y="10363"/>
                      <a:pt x="18489" y="10363"/>
                      <a:pt x="18603" y="10317"/>
                    </a:cubicBezTo>
                    <a:cubicBezTo>
                      <a:pt x="18763" y="10249"/>
                      <a:pt x="18900" y="10180"/>
                      <a:pt x="18991" y="10066"/>
                    </a:cubicBezTo>
                    <a:cubicBezTo>
                      <a:pt x="19060" y="9998"/>
                      <a:pt x="19105" y="9929"/>
                      <a:pt x="19151" y="9861"/>
                    </a:cubicBezTo>
                    <a:cubicBezTo>
                      <a:pt x="19197" y="9792"/>
                      <a:pt x="19242" y="9701"/>
                      <a:pt x="19265" y="9610"/>
                    </a:cubicBezTo>
                    <a:cubicBezTo>
                      <a:pt x="19311" y="9495"/>
                      <a:pt x="19334" y="9359"/>
                      <a:pt x="19334" y="9199"/>
                    </a:cubicBezTo>
                    <a:cubicBezTo>
                      <a:pt x="19334" y="8925"/>
                      <a:pt x="19242" y="8697"/>
                      <a:pt x="19128" y="8468"/>
                    </a:cubicBezTo>
                    <a:lnTo>
                      <a:pt x="19083" y="8331"/>
                    </a:lnTo>
                    <a:cubicBezTo>
                      <a:pt x="18991" y="8080"/>
                      <a:pt x="18854" y="7852"/>
                      <a:pt x="18694" y="7601"/>
                    </a:cubicBezTo>
                    <a:cubicBezTo>
                      <a:pt x="18535" y="7350"/>
                      <a:pt x="18352" y="7144"/>
                      <a:pt x="18147" y="6939"/>
                    </a:cubicBezTo>
                    <a:lnTo>
                      <a:pt x="18101" y="6871"/>
                    </a:lnTo>
                    <a:lnTo>
                      <a:pt x="18033" y="6802"/>
                    </a:lnTo>
                    <a:cubicBezTo>
                      <a:pt x="17964" y="6711"/>
                      <a:pt x="17896" y="6642"/>
                      <a:pt x="17804" y="6551"/>
                    </a:cubicBezTo>
                    <a:cubicBezTo>
                      <a:pt x="17690" y="6437"/>
                      <a:pt x="17576" y="6323"/>
                      <a:pt x="17439" y="6231"/>
                    </a:cubicBezTo>
                    <a:lnTo>
                      <a:pt x="17416" y="6209"/>
                    </a:lnTo>
                    <a:lnTo>
                      <a:pt x="17371" y="6140"/>
                    </a:lnTo>
                    <a:cubicBezTo>
                      <a:pt x="17325" y="6072"/>
                      <a:pt x="17256" y="6003"/>
                      <a:pt x="17211" y="5935"/>
                    </a:cubicBezTo>
                    <a:cubicBezTo>
                      <a:pt x="17097" y="5821"/>
                      <a:pt x="16983" y="5684"/>
                      <a:pt x="16868" y="5570"/>
                    </a:cubicBezTo>
                    <a:cubicBezTo>
                      <a:pt x="16777" y="5478"/>
                      <a:pt x="16686" y="5410"/>
                      <a:pt x="16595" y="5318"/>
                    </a:cubicBezTo>
                    <a:lnTo>
                      <a:pt x="16503" y="5250"/>
                    </a:lnTo>
                    <a:lnTo>
                      <a:pt x="16480" y="5204"/>
                    </a:lnTo>
                    <a:cubicBezTo>
                      <a:pt x="16343" y="5090"/>
                      <a:pt x="16207" y="4976"/>
                      <a:pt x="16092" y="4862"/>
                    </a:cubicBezTo>
                    <a:cubicBezTo>
                      <a:pt x="15887" y="4702"/>
                      <a:pt x="15682" y="4542"/>
                      <a:pt x="15476" y="4383"/>
                    </a:cubicBezTo>
                    <a:lnTo>
                      <a:pt x="15339" y="4269"/>
                    </a:lnTo>
                    <a:cubicBezTo>
                      <a:pt x="15065" y="4040"/>
                      <a:pt x="14791" y="3835"/>
                      <a:pt x="14563" y="3675"/>
                    </a:cubicBezTo>
                    <a:cubicBezTo>
                      <a:pt x="14198" y="3401"/>
                      <a:pt x="13810" y="3150"/>
                      <a:pt x="13422" y="2922"/>
                    </a:cubicBezTo>
                    <a:lnTo>
                      <a:pt x="13194" y="2762"/>
                    </a:lnTo>
                    <a:cubicBezTo>
                      <a:pt x="12988" y="2648"/>
                      <a:pt x="12760" y="2488"/>
                      <a:pt x="12509" y="2351"/>
                    </a:cubicBezTo>
                    <a:lnTo>
                      <a:pt x="12395" y="2283"/>
                    </a:lnTo>
                    <a:cubicBezTo>
                      <a:pt x="12326" y="2260"/>
                      <a:pt x="12258" y="2214"/>
                      <a:pt x="12189" y="2169"/>
                    </a:cubicBezTo>
                    <a:cubicBezTo>
                      <a:pt x="12075" y="2123"/>
                      <a:pt x="11961" y="2054"/>
                      <a:pt x="11847" y="2009"/>
                    </a:cubicBezTo>
                    <a:lnTo>
                      <a:pt x="11801" y="1986"/>
                    </a:lnTo>
                    <a:lnTo>
                      <a:pt x="11687" y="1918"/>
                    </a:lnTo>
                    <a:cubicBezTo>
                      <a:pt x="11390" y="1781"/>
                      <a:pt x="11094" y="1621"/>
                      <a:pt x="10774" y="1507"/>
                    </a:cubicBezTo>
                    <a:cubicBezTo>
                      <a:pt x="10660" y="1438"/>
                      <a:pt x="10523" y="1393"/>
                      <a:pt x="10409" y="1324"/>
                    </a:cubicBezTo>
                    <a:cubicBezTo>
                      <a:pt x="10203" y="1256"/>
                      <a:pt x="10021" y="1164"/>
                      <a:pt x="9838" y="1073"/>
                    </a:cubicBezTo>
                    <a:lnTo>
                      <a:pt x="9587" y="959"/>
                    </a:lnTo>
                    <a:cubicBezTo>
                      <a:pt x="9405" y="890"/>
                      <a:pt x="9245" y="799"/>
                      <a:pt x="9062" y="708"/>
                    </a:cubicBezTo>
                    <a:lnTo>
                      <a:pt x="8902" y="662"/>
                    </a:lnTo>
                    <a:cubicBezTo>
                      <a:pt x="8720" y="571"/>
                      <a:pt x="8514" y="480"/>
                      <a:pt x="8286" y="388"/>
                    </a:cubicBezTo>
                    <a:cubicBezTo>
                      <a:pt x="8240" y="388"/>
                      <a:pt x="8172" y="365"/>
                      <a:pt x="8104" y="343"/>
                    </a:cubicBezTo>
                    <a:cubicBezTo>
                      <a:pt x="8058" y="320"/>
                      <a:pt x="7989" y="297"/>
                      <a:pt x="7921" y="274"/>
                    </a:cubicBezTo>
                    <a:lnTo>
                      <a:pt x="7761" y="228"/>
                    </a:lnTo>
                    <a:cubicBezTo>
                      <a:pt x="7693" y="206"/>
                      <a:pt x="7624" y="183"/>
                      <a:pt x="7556" y="160"/>
                    </a:cubicBezTo>
                    <a:cubicBezTo>
                      <a:pt x="7442" y="114"/>
                      <a:pt x="7305" y="91"/>
                      <a:pt x="7191" y="69"/>
                    </a:cubicBezTo>
                    <a:cubicBezTo>
                      <a:pt x="6939" y="23"/>
                      <a:pt x="6780" y="0"/>
                      <a:pt x="6620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5486894" y="1697651"/>
                <a:ext cx="13596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18" extrusionOk="0">
                    <a:moveTo>
                      <a:pt x="503" y="1"/>
                    </a:moveTo>
                    <a:cubicBezTo>
                      <a:pt x="503" y="15"/>
                      <a:pt x="494" y="29"/>
                      <a:pt x="482" y="49"/>
                    </a:cubicBezTo>
                    <a:lnTo>
                      <a:pt x="482" y="49"/>
                    </a:lnTo>
                    <a:lnTo>
                      <a:pt x="503" y="24"/>
                    </a:lnTo>
                    <a:cubicBezTo>
                      <a:pt x="503" y="24"/>
                      <a:pt x="503" y="24"/>
                      <a:pt x="503" y="1"/>
                    </a:cubicBezTo>
                    <a:close/>
                    <a:moveTo>
                      <a:pt x="482" y="49"/>
                    </a:moveTo>
                    <a:lnTo>
                      <a:pt x="389" y="161"/>
                    </a:lnTo>
                    <a:cubicBezTo>
                      <a:pt x="343" y="229"/>
                      <a:pt x="275" y="298"/>
                      <a:pt x="229" y="366"/>
                    </a:cubicBezTo>
                    <a:cubicBezTo>
                      <a:pt x="160" y="457"/>
                      <a:pt x="69" y="526"/>
                      <a:pt x="1" y="617"/>
                    </a:cubicBezTo>
                    <a:cubicBezTo>
                      <a:pt x="46" y="594"/>
                      <a:pt x="69" y="594"/>
                      <a:pt x="92" y="594"/>
                    </a:cubicBezTo>
                    <a:cubicBezTo>
                      <a:pt x="160" y="526"/>
                      <a:pt x="206" y="457"/>
                      <a:pt x="252" y="366"/>
                    </a:cubicBezTo>
                    <a:lnTo>
                      <a:pt x="320" y="275"/>
                    </a:lnTo>
                    <a:cubicBezTo>
                      <a:pt x="366" y="229"/>
                      <a:pt x="412" y="161"/>
                      <a:pt x="457" y="92"/>
                    </a:cubicBezTo>
                    <a:cubicBezTo>
                      <a:pt x="466" y="75"/>
                      <a:pt x="475" y="61"/>
                      <a:pt x="482" y="49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480731" y="1495304"/>
                <a:ext cx="481269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17805" h="13947" extrusionOk="0">
                    <a:moveTo>
                      <a:pt x="3792" y="2189"/>
                    </a:moveTo>
                    <a:cubicBezTo>
                      <a:pt x="3791" y="2190"/>
                      <a:pt x="3790" y="2191"/>
                      <a:pt x="3789" y="2191"/>
                    </a:cubicBezTo>
                    <a:lnTo>
                      <a:pt x="3788" y="2197"/>
                    </a:lnTo>
                    <a:lnTo>
                      <a:pt x="3788" y="2197"/>
                    </a:lnTo>
                    <a:cubicBezTo>
                      <a:pt x="3789" y="2194"/>
                      <a:pt x="3791" y="2192"/>
                      <a:pt x="3792" y="2189"/>
                    </a:cubicBezTo>
                    <a:close/>
                    <a:moveTo>
                      <a:pt x="3788" y="2197"/>
                    </a:moveTo>
                    <a:cubicBezTo>
                      <a:pt x="3747" y="2286"/>
                      <a:pt x="3708" y="2369"/>
                      <a:pt x="3675" y="2442"/>
                    </a:cubicBezTo>
                    <a:lnTo>
                      <a:pt x="3607" y="2579"/>
                    </a:lnTo>
                    <a:cubicBezTo>
                      <a:pt x="3607" y="2602"/>
                      <a:pt x="3584" y="2625"/>
                      <a:pt x="3584" y="2648"/>
                    </a:cubicBezTo>
                    <a:cubicBezTo>
                      <a:pt x="3630" y="2534"/>
                      <a:pt x="3698" y="2420"/>
                      <a:pt x="3767" y="2283"/>
                    </a:cubicBezTo>
                    <a:lnTo>
                      <a:pt x="3788" y="2197"/>
                    </a:lnTo>
                    <a:close/>
                    <a:moveTo>
                      <a:pt x="1963" y="5706"/>
                    </a:moveTo>
                    <a:lnTo>
                      <a:pt x="1895" y="5798"/>
                    </a:lnTo>
                    <a:lnTo>
                      <a:pt x="1887" y="5813"/>
                    </a:lnTo>
                    <a:lnTo>
                      <a:pt x="1963" y="5706"/>
                    </a:lnTo>
                    <a:close/>
                    <a:moveTo>
                      <a:pt x="14403" y="13558"/>
                    </a:moveTo>
                    <a:lnTo>
                      <a:pt x="14472" y="13581"/>
                    </a:lnTo>
                    <a:lnTo>
                      <a:pt x="14449" y="13558"/>
                    </a:lnTo>
                    <a:close/>
                    <a:moveTo>
                      <a:pt x="4794" y="0"/>
                    </a:moveTo>
                    <a:cubicBezTo>
                      <a:pt x="4771" y="0"/>
                      <a:pt x="4725" y="0"/>
                      <a:pt x="4702" y="23"/>
                    </a:cubicBezTo>
                    <a:cubicBezTo>
                      <a:pt x="4634" y="46"/>
                      <a:pt x="4588" y="91"/>
                      <a:pt x="4565" y="160"/>
                    </a:cubicBezTo>
                    <a:cubicBezTo>
                      <a:pt x="4543" y="183"/>
                      <a:pt x="4543" y="228"/>
                      <a:pt x="4543" y="251"/>
                    </a:cubicBezTo>
                    <a:cubicBezTo>
                      <a:pt x="4543" y="274"/>
                      <a:pt x="4520" y="274"/>
                      <a:pt x="4520" y="297"/>
                    </a:cubicBezTo>
                    <a:cubicBezTo>
                      <a:pt x="4497" y="343"/>
                      <a:pt x="4451" y="388"/>
                      <a:pt x="4429" y="457"/>
                    </a:cubicBezTo>
                    <a:lnTo>
                      <a:pt x="4406" y="548"/>
                    </a:lnTo>
                    <a:lnTo>
                      <a:pt x="4360" y="662"/>
                    </a:lnTo>
                    <a:cubicBezTo>
                      <a:pt x="4337" y="731"/>
                      <a:pt x="4314" y="799"/>
                      <a:pt x="4292" y="868"/>
                    </a:cubicBezTo>
                    <a:cubicBezTo>
                      <a:pt x="4269" y="936"/>
                      <a:pt x="4246" y="1004"/>
                      <a:pt x="4223" y="1073"/>
                    </a:cubicBezTo>
                    <a:lnTo>
                      <a:pt x="4223" y="1096"/>
                    </a:lnTo>
                    <a:cubicBezTo>
                      <a:pt x="4155" y="1301"/>
                      <a:pt x="4086" y="1484"/>
                      <a:pt x="4018" y="1666"/>
                    </a:cubicBezTo>
                    <a:cubicBezTo>
                      <a:pt x="3946" y="1853"/>
                      <a:pt x="3865" y="2031"/>
                      <a:pt x="3792" y="2189"/>
                    </a:cubicBezTo>
                    <a:lnTo>
                      <a:pt x="3792" y="2189"/>
                    </a:lnTo>
                    <a:cubicBezTo>
                      <a:pt x="3814" y="2165"/>
                      <a:pt x="3836" y="2121"/>
                      <a:pt x="3858" y="2054"/>
                    </a:cubicBezTo>
                    <a:cubicBezTo>
                      <a:pt x="3881" y="2009"/>
                      <a:pt x="3904" y="1963"/>
                      <a:pt x="3949" y="1917"/>
                    </a:cubicBezTo>
                    <a:cubicBezTo>
                      <a:pt x="3972" y="1895"/>
                      <a:pt x="3995" y="1872"/>
                      <a:pt x="4041" y="1849"/>
                    </a:cubicBezTo>
                    <a:cubicBezTo>
                      <a:pt x="4063" y="1781"/>
                      <a:pt x="4132" y="1735"/>
                      <a:pt x="4200" y="1735"/>
                    </a:cubicBezTo>
                    <a:cubicBezTo>
                      <a:pt x="4223" y="1735"/>
                      <a:pt x="4223" y="1758"/>
                      <a:pt x="4246" y="1758"/>
                    </a:cubicBezTo>
                    <a:cubicBezTo>
                      <a:pt x="4360" y="1803"/>
                      <a:pt x="4474" y="1803"/>
                      <a:pt x="4588" y="1826"/>
                    </a:cubicBezTo>
                    <a:cubicBezTo>
                      <a:pt x="4657" y="1849"/>
                      <a:pt x="4725" y="1849"/>
                      <a:pt x="4794" y="1872"/>
                    </a:cubicBezTo>
                    <a:cubicBezTo>
                      <a:pt x="4862" y="1872"/>
                      <a:pt x="4908" y="1895"/>
                      <a:pt x="4976" y="1895"/>
                    </a:cubicBezTo>
                    <a:cubicBezTo>
                      <a:pt x="5113" y="1917"/>
                      <a:pt x="5227" y="1963"/>
                      <a:pt x="5364" y="1986"/>
                    </a:cubicBezTo>
                    <a:cubicBezTo>
                      <a:pt x="5456" y="2009"/>
                      <a:pt x="5547" y="2032"/>
                      <a:pt x="5638" y="2077"/>
                    </a:cubicBezTo>
                    <a:cubicBezTo>
                      <a:pt x="5752" y="2100"/>
                      <a:pt x="5867" y="2146"/>
                      <a:pt x="5981" y="2191"/>
                    </a:cubicBezTo>
                    <a:cubicBezTo>
                      <a:pt x="6049" y="2214"/>
                      <a:pt x="6118" y="2237"/>
                      <a:pt x="6186" y="2260"/>
                    </a:cubicBezTo>
                    <a:cubicBezTo>
                      <a:pt x="6323" y="2328"/>
                      <a:pt x="6483" y="2374"/>
                      <a:pt x="6620" y="2442"/>
                    </a:cubicBezTo>
                    <a:cubicBezTo>
                      <a:pt x="6916" y="2579"/>
                      <a:pt x="7213" y="2762"/>
                      <a:pt x="7464" y="2899"/>
                    </a:cubicBezTo>
                    <a:cubicBezTo>
                      <a:pt x="7715" y="3036"/>
                      <a:pt x="7966" y="3196"/>
                      <a:pt x="8218" y="3378"/>
                    </a:cubicBezTo>
                    <a:cubicBezTo>
                      <a:pt x="8469" y="3538"/>
                      <a:pt x="8720" y="3743"/>
                      <a:pt x="8971" y="3949"/>
                    </a:cubicBezTo>
                    <a:cubicBezTo>
                      <a:pt x="9062" y="4017"/>
                      <a:pt x="9176" y="4109"/>
                      <a:pt x="9267" y="4223"/>
                    </a:cubicBezTo>
                    <a:cubicBezTo>
                      <a:pt x="9313" y="4291"/>
                      <a:pt x="9359" y="4360"/>
                      <a:pt x="9427" y="4428"/>
                    </a:cubicBezTo>
                    <a:lnTo>
                      <a:pt x="9450" y="4474"/>
                    </a:lnTo>
                    <a:lnTo>
                      <a:pt x="9473" y="4520"/>
                    </a:lnTo>
                    <a:lnTo>
                      <a:pt x="9541" y="4588"/>
                    </a:lnTo>
                    <a:cubicBezTo>
                      <a:pt x="9610" y="4657"/>
                      <a:pt x="9678" y="4725"/>
                      <a:pt x="9724" y="4793"/>
                    </a:cubicBezTo>
                    <a:lnTo>
                      <a:pt x="9838" y="4908"/>
                    </a:lnTo>
                    <a:lnTo>
                      <a:pt x="9907" y="4976"/>
                    </a:lnTo>
                    <a:cubicBezTo>
                      <a:pt x="9975" y="5045"/>
                      <a:pt x="10021" y="5090"/>
                      <a:pt x="10089" y="5159"/>
                    </a:cubicBezTo>
                    <a:lnTo>
                      <a:pt x="10112" y="5204"/>
                    </a:lnTo>
                    <a:cubicBezTo>
                      <a:pt x="10203" y="5318"/>
                      <a:pt x="10295" y="5433"/>
                      <a:pt x="10363" y="5547"/>
                    </a:cubicBezTo>
                    <a:cubicBezTo>
                      <a:pt x="10386" y="5592"/>
                      <a:pt x="10432" y="5661"/>
                      <a:pt x="10454" y="5752"/>
                    </a:cubicBezTo>
                    <a:cubicBezTo>
                      <a:pt x="10500" y="5866"/>
                      <a:pt x="10500" y="5980"/>
                      <a:pt x="10454" y="6072"/>
                    </a:cubicBezTo>
                    <a:cubicBezTo>
                      <a:pt x="10409" y="6186"/>
                      <a:pt x="10363" y="6277"/>
                      <a:pt x="10272" y="6346"/>
                    </a:cubicBezTo>
                    <a:cubicBezTo>
                      <a:pt x="10203" y="6414"/>
                      <a:pt x="10112" y="6460"/>
                      <a:pt x="10044" y="6483"/>
                    </a:cubicBezTo>
                    <a:cubicBezTo>
                      <a:pt x="9975" y="6505"/>
                      <a:pt x="9907" y="6505"/>
                      <a:pt x="9861" y="6528"/>
                    </a:cubicBezTo>
                    <a:lnTo>
                      <a:pt x="9610" y="6528"/>
                    </a:lnTo>
                    <a:lnTo>
                      <a:pt x="9519" y="6505"/>
                    </a:lnTo>
                    <a:lnTo>
                      <a:pt x="9519" y="6505"/>
                    </a:lnTo>
                    <a:cubicBezTo>
                      <a:pt x="9541" y="6528"/>
                      <a:pt x="9587" y="6551"/>
                      <a:pt x="9633" y="6574"/>
                    </a:cubicBezTo>
                    <a:cubicBezTo>
                      <a:pt x="9724" y="6642"/>
                      <a:pt x="9815" y="6711"/>
                      <a:pt x="9907" y="6779"/>
                    </a:cubicBezTo>
                    <a:lnTo>
                      <a:pt x="9975" y="6848"/>
                    </a:lnTo>
                    <a:lnTo>
                      <a:pt x="10066" y="6916"/>
                    </a:lnTo>
                    <a:cubicBezTo>
                      <a:pt x="10158" y="6985"/>
                      <a:pt x="10249" y="7030"/>
                      <a:pt x="10317" y="7122"/>
                    </a:cubicBezTo>
                    <a:cubicBezTo>
                      <a:pt x="10409" y="7167"/>
                      <a:pt x="10477" y="7259"/>
                      <a:pt x="10546" y="7327"/>
                    </a:cubicBezTo>
                    <a:lnTo>
                      <a:pt x="10637" y="7418"/>
                    </a:lnTo>
                    <a:lnTo>
                      <a:pt x="10660" y="7464"/>
                    </a:lnTo>
                    <a:lnTo>
                      <a:pt x="10728" y="7487"/>
                    </a:lnTo>
                    <a:cubicBezTo>
                      <a:pt x="10774" y="7532"/>
                      <a:pt x="10842" y="7555"/>
                      <a:pt x="10888" y="7601"/>
                    </a:cubicBezTo>
                    <a:lnTo>
                      <a:pt x="10934" y="7624"/>
                    </a:lnTo>
                    <a:cubicBezTo>
                      <a:pt x="11002" y="7692"/>
                      <a:pt x="11071" y="7738"/>
                      <a:pt x="11139" y="7784"/>
                    </a:cubicBezTo>
                    <a:cubicBezTo>
                      <a:pt x="11208" y="7852"/>
                      <a:pt x="11276" y="7921"/>
                      <a:pt x="11345" y="7966"/>
                    </a:cubicBezTo>
                    <a:cubicBezTo>
                      <a:pt x="11436" y="8035"/>
                      <a:pt x="11504" y="8126"/>
                      <a:pt x="11550" y="8194"/>
                    </a:cubicBezTo>
                    <a:cubicBezTo>
                      <a:pt x="11596" y="8240"/>
                      <a:pt x="11619" y="8263"/>
                      <a:pt x="11641" y="8331"/>
                    </a:cubicBezTo>
                    <a:cubicBezTo>
                      <a:pt x="11664" y="8354"/>
                      <a:pt x="11687" y="8377"/>
                      <a:pt x="11687" y="8400"/>
                    </a:cubicBezTo>
                    <a:cubicBezTo>
                      <a:pt x="11733" y="8468"/>
                      <a:pt x="11778" y="8514"/>
                      <a:pt x="11824" y="8582"/>
                    </a:cubicBezTo>
                    <a:lnTo>
                      <a:pt x="11847" y="8605"/>
                    </a:lnTo>
                    <a:cubicBezTo>
                      <a:pt x="11892" y="8651"/>
                      <a:pt x="11915" y="8674"/>
                      <a:pt x="11938" y="8697"/>
                    </a:cubicBezTo>
                    <a:cubicBezTo>
                      <a:pt x="12098" y="8856"/>
                      <a:pt x="12235" y="9039"/>
                      <a:pt x="12326" y="9267"/>
                    </a:cubicBezTo>
                    <a:cubicBezTo>
                      <a:pt x="12349" y="9336"/>
                      <a:pt x="12372" y="9381"/>
                      <a:pt x="12372" y="9450"/>
                    </a:cubicBezTo>
                    <a:cubicBezTo>
                      <a:pt x="12395" y="9541"/>
                      <a:pt x="12417" y="9610"/>
                      <a:pt x="12417" y="9678"/>
                    </a:cubicBezTo>
                    <a:cubicBezTo>
                      <a:pt x="12417" y="9792"/>
                      <a:pt x="12372" y="9883"/>
                      <a:pt x="12349" y="9952"/>
                    </a:cubicBezTo>
                    <a:cubicBezTo>
                      <a:pt x="12326" y="9975"/>
                      <a:pt x="12326" y="9998"/>
                      <a:pt x="12280" y="10043"/>
                    </a:cubicBezTo>
                    <a:cubicBezTo>
                      <a:pt x="12258" y="10089"/>
                      <a:pt x="12235" y="10112"/>
                      <a:pt x="12212" y="10157"/>
                    </a:cubicBezTo>
                    <a:cubicBezTo>
                      <a:pt x="12098" y="10226"/>
                      <a:pt x="11984" y="10294"/>
                      <a:pt x="11801" y="10340"/>
                    </a:cubicBezTo>
                    <a:cubicBezTo>
                      <a:pt x="11733" y="10363"/>
                      <a:pt x="11664" y="10363"/>
                      <a:pt x="11550" y="10363"/>
                    </a:cubicBezTo>
                    <a:cubicBezTo>
                      <a:pt x="11459" y="10386"/>
                      <a:pt x="11367" y="10386"/>
                      <a:pt x="11276" y="10386"/>
                    </a:cubicBezTo>
                    <a:lnTo>
                      <a:pt x="11253" y="10386"/>
                    </a:lnTo>
                    <a:cubicBezTo>
                      <a:pt x="11185" y="10386"/>
                      <a:pt x="11139" y="10386"/>
                      <a:pt x="11048" y="10363"/>
                    </a:cubicBezTo>
                    <a:cubicBezTo>
                      <a:pt x="10957" y="10363"/>
                      <a:pt x="10865" y="10340"/>
                      <a:pt x="10774" y="10317"/>
                    </a:cubicBezTo>
                    <a:cubicBezTo>
                      <a:pt x="10546" y="10272"/>
                      <a:pt x="10340" y="10203"/>
                      <a:pt x="10135" y="10135"/>
                    </a:cubicBezTo>
                    <a:lnTo>
                      <a:pt x="9907" y="10066"/>
                    </a:lnTo>
                    <a:cubicBezTo>
                      <a:pt x="9724" y="9998"/>
                      <a:pt x="9541" y="9929"/>
                      <a:pt x="9359" y="9861"/>
                    </a:cubicBezTo>
                    <a:cubicBezTo>
                      <a:pt x="9131" y="9747"/>
                      <a:pt x="8857" y="9632"/>
                      <a:pt x="8606" y="9495"/>
                    </a:cubicBezTo>
                    <a:lnTo>
                      <a:pt x="8469" y="9404"/>
                    </a:lnTo>
                    <a:cubicBezTo>
                      <a:pt x="8377" y="9359"/>
                      <a:pt x="8309" y="9313"/>
                      <a:pt x="8218" y="9267"/>
                    </a:cubicBezTo>
                    <a:lnTo>
                      <a:pt x="8126" y="9222"/>
                    </a:lnTo>
                    <a:lnTo>
                      <a:pt x="8035" y="9176"/>
                    </a:lnTo>
                    <a:lnTo>
                      <a:pt x="8058" y="9244"/>
                    </a:lnTo>
                    <a:cubicBezTo>
                      <a:pt x="8058" y="9244"/>
                      <a:pt x="8081" y="9267"/>
                      <a:pt x="8081" y="9267"/>
                    </a:cubicBezTo>
                    <a:cubicBezTo>
                      <a:pt x="8103" y="9359"/>
                      <a:pt x="8149" y="9450"/>
                      <a:pt x="8149" y="9541"/>
                    </a:cubicBezTo>
                    <a:cubicBezTo>
                      <a:pt x="8126" y="9655"/>
                      <a:pt x="8103" y="9747"/>
                      <a:pt x="8081" y="9838"/>
                    </a:cubicBezTo>
                    <a:cubicBezTo>
                      <a:pt x="8058" y="9906"/>
                      <a:pt x="8035" y="9998"/>
                      <a:pt x="7989" y="10066"/>
                    </a:cubicBezTo>
                    <a:cubicBezTo>
                      <a:pt x="7944" y="10112"/>
                      <a:pt x="7875" y="10203"/>
                      <a:pt x="7784" y="10226"/>
                    </a:cubicBezTo>
                    <a:cubicBezTo>
                      <a:pt x="7738" y="10249"/>
                      <a:pt x="7715" y="10272"/>
                      <a:pt x="7693" y="10272"/>
                    </a:cubicBezTo>
                    <a:lnTo>
                      <a:pt x="7647" y="10272"/>
                    </a:lnTo>
                    <a:cubicBezTo>
                      <a:pt x="7556" y="10294"/>
                      <a:pt x="7464" y="10294"/>
                      <a:pt x="7373" y="10294"/>
                    </a:cubicBezTo>
                    <a:lnTo>
                      <a:pt x="7145" y="10294"/>
                    </a:lnTo>
                    <a:cubicBezTo>
                      <a:pt x="7099" y="10272"/>
                      <a:pt x="7053" y="10272"/>
                      <a:pt x="7031" y="10272"/>
                    </a:cubicBezTo>
                    <a:lnTo>
                      <a:pt x="6894" y="10249"/>
                    </a:lnTo>
                    <a:lnTo>
                      <a:pt x="6780" y="10226"/>
                    </a:lnTo>
                    <a:cubicBezTo>
                      <a:pt x="6780" y="10226"/>
                      <a:pt x="6757" y="10249"/>
                      <a:pt x="6757" y="10249"/>
                    </a:cubicBezTo>
                    <a:cubicBezTo>
                      <a:pt x="6757" y="10249"/>
                      <a:pt x="6757" y="10226"/>
                      <a:pt x="6757" y="10226"/>
                    </a:cubicBezTo>
                    <a:lnTo>
                      <a:pt x="6711" y="10226"/>
                    </a:lnTo>
                    <a:cubicBezTo>
                      <a:pt x="6620" y="10226"/>
                      <a:pt x="6551" y="10203"/>
                      <a:pt x="6460" y="10203"/>
                    </a:cubicBezTo>
                    <a:cubicBezTo>
                      <a:pt x="6369" y="10180"/>
                      <a:pt x="6300" y="10157"/>
                      <a:pt x="6209" y="10112"/>
                    </a:cubicBezTo>
                    <a:cubicBezTo>
                      <a:pt x="6140" y="10089"/>
                      <a:pt x="6072" y="10066"/>
                      <a:pt x="6003" y="10043"/>
                    </a:cubicBezTo>
                    <a:lnTo>
                      <a:pt x="5889" y="9998"/>
                    </a:lnTo>
                    <a:cubicBezTo>
                      <a:pt x="5775" y="9952"/>
                      <a:pt x="5661" y="9906"/>
                      <a:pt x="5524" y="9861"/>
                    </a:cubicBezTo>
                    <a:cubicBezTo>
                      <a:pt x="5433" y="9815"/>
                      <a:pt x="5319" y="9769"/>
                      <a:pt x="5205" y="9724"/>
                    </a:cubicBezTo>
                    <a:cubicBezTo>
                      <a:pt x="5136" y="9701"/>
                      <a:pt x="5090" y="9678"/>
                      <a:pt x="5022" y="9632"/>
                    </a:cubicBezTo>
                    <a:lnTo>
                      <a:pt x="4954" y="9610"/>
                    </a:lnTo>
                    <a:cubicBezTo>
                      <a:pt x="4771" y="9518"/>
                      <a:pt x="4611" y="9427"/>
                      <a:pt x="4451" y="9336"/>
                    </a:cubicBezTo>
                    <a:lnTo>
                      <a:pt x="4360" y="9290"/>
                    </a:lnTo>
                    <a:lnTo>
                      <a:pt x="4086" y="9130"/>
                    </a:lnTo>
                    <a:cubicBezTo>
                      <a:pt x="3926" y="9039"/>
                      <a:pt x="3767" y="8948"/>
                      <a:pt x="3607" y="8856"/>
                    </a:cubicBezTo>
                    <a:cubicBezTo>
                      <a:pt x="3516" y="8788"/>
                      <a:pt x="3401" y="8742"/>
                      <a:pt x="3310" y="8674"/>
                    </a:cubicBezTo>
                    <a:cubicBezTo>
                      <a:pt x="3219" y="8605"/>
                      <a:pt x="3127" y="8537"/>
                      <a:pt x="3036" y="8468"/>
                    </a:cubicBezTo>
                    <a:lnTo>
                      <a:pt x="3013" y="8445"/>
                    </a:lnTo>
                    <a:lnTo>
                      <a:pt x="2991" y="8423"/>
                    </a:lnTo>
                    <a:cubicBezTo>
                      <a:pt x="2694" y="8194"/>
                      <a:pt x="2374" y="7943"/>
                      <a:pt x="2123" y="7647"/>
                    </a:cubicBezTo>
                    <a:cubicBezTo>
                      <a:pt x="2055" y="7578"/>
                      <a:pt x="1986" y="7510"/>
                      <a:pt x="1918" y="7418"/>
                    </a:cubicBezTo>
                    <a:cubicBezTo>
                      <a:pt x="1895" y="7373"/>
                      <a:pt x="1849" y="7327"/>
                      <a:pt x="1826" y="7281"/>
                    </a:cubicBezTo>
                    <a:cubicBezTo>
                      <a:pt x="1758" y="7190"/>
                      <a:pt x="1689" y="7122"/>
                      <a:pt x="1621" y="7030"/>
                    </a:cubicBezTo>
                    <a:lnTo>
                      <a:pt x="1575" y="6985"/>
                    </a:lnTo>
                    <a:cubicBezTo>
                      <a:pt x="1553" y="6939"/>
                      <a:pt x="1530" y="6916"/>
                      <a:pt x="1507" y="6893"/>
                    </a:cubicBezTo>
                    <a:cubicBezTo>
                      <a:pt x="1507" y="6871"/>
                      <a:pt x="1507" y="6848"/>
                      <a:pt x="1507" y="6848"/>
                    </a:cubicBezTo>
                    <a:cubicBezTo>
                      <a:pt x="1484" y="6802"/>
                      <a:pt x="1461" y="6779"/>
                      <a:pt x="1461" y="6734"/>
                    </a:cubicBezTo>
                    <a:cubicBezTo>
                      <a:pt x="1461" y="6711"/>
                      <a:pt x="1461" y="6665"/>
                      <a:pt x="1507" y="6642"/>
                    </a:cubicBezTo>
                    <a:cubicBezTo>
                      <a:pt x="1507" y="6597"/>
                      <a:pt x="1507" y="6574"/>
                      <a:pt x="1530" y="6551"/>
                    </a:cubicBezTo>
                    <a:cubicBezTo>
                      <a:pt x="1553" y="6437"/>
                      <a:pt x="1598" y="6346"/>
                      <a:pt x="1667" y="6254"/>
                    </a:cubicBezTo>
                    <a:lnTo>
                      <a:pt x="1712" y="6163"/>
                    </a:lnTo>
                    <a:lnTo>
                      <a:pt x="1804" y="5980"/>
                    </a:lnTo>
                    <a:lnTo>
                      <a:pt x="1887" y="5813"/>
                    </a:lnTo>
                    <a:lnTo>
                      <a:pt x="1849" y="5866"/>
                    </a:lnTo>
                    <a:lnTo>
                      <a:pt x="1621" y="6209"/>
                    </a:lnTo>
                    <a:cubicBezTo>
                      <a:pt x="1461" y="6483"/>
                      <a:pt x="1279" y="6734"/>
                      <a:pt x="1096" y="6962"/>
                    </a:cubicBezTo>
                    <a:cubicBezTo>
                      <a:pt x="1096" y="6985"/>
                      <a:pt x="1096" y="6985"/>
                      <a:pt x="1096" y="6985"/>
                    </a:cubicBezTo>
                    <a:lnTo>
                      <a:pt x="1073" y="7008"/>
                    </a:lnTo>
                    <a:cubicBezTo>
                      <a:pt x="1005" y="7122"/>
                      <a:pt x="936" y="7236"/>
                      <a:pt x="845" y="7327"/>
                    </a:cubicBezTo>
                    <a:lnTo>
                      <a:pt x="799" y="7396"/>
                    </a:lnTo>
                    <a:cubicBezTo>
                      <a:pt x="754" y="7464"/>
                      <a:pt x="731" y="7510"/>
                      <a:pt x="685" y="7578"/>
                    </a:cubicBezTo>
                    <a:cubicBezTo>
                      <a:pt x="640" y="7647"/>
                      <a:pt x="594" y="7692"/>
                      <a:pt x="548" y="7761"/>
                    </a:cubicBezTo>
                    <a:lnTo>
                      <a:pt x="480" y="7852"/>
                    </a:lnTo>
                    <a:cubicBezTo>
                      <a:pt x="434" y="7943"/>
                      <a:pt x="388" y="8012"/>
                      <a:pt x="320" y="8080"/>
                    </a:cubicBezTo>
                    <a:cubicBezTo>
                      <a:pt x="274" y="8080"/>
                      <a:pt x="229" y="8103"/>
                      <a:pt x="183" y="8126"/>
                    </a:cubicBezTo>
                    <a:cubicBezTo>
                      <a:pt x="160" y="8172"/>
                      <a:pt x="115" y="8217"/>
                      <a:pt x="69" y="8263"/>
                    </a:cubicBezTo>
                    <a:lnTo>
                      <a:pt x="46" y="8263"/>
                    </a:lnTo>
                    <a:cubicBezTo>
                      <a:pt x="0" y="8400"/>
                      <a:pt x="46" y="8560"/>
                      <a:pt x="160" y="8651"/>
                    </a:cubicBezTo>
                    <a:cubicBezTo>
                      <a:pt x="251" y="8719"/>
                      <a:pt x="320" y="8811"/>
                      <a:pt x="411" y="8902"/>
                    </a:cubicBezTo>
                    <a:lnTo>
                      <a:pt x="457" y="8948"/>
                    </a:lnTo>
                    <a:lnTo>
                      <a:pt x="525" y="9016"/>
                    </a:lnTo>
                    <a:cubicBezTo>
                      <a:pt x="617" y="9107"/>
                      <a:pt x="708" y="9199"/>
                      <a:pt x="799" y="9267"/>
                    </a:cubicBezTo>
                    <a:lnTo>
                      <a:pt x="936" y="9404"/>
                    </a:lnTo>
                    <a:cubicBezTo>
                      <a:pt x="1096" y="9564"/>
                      <a:pt x="1233" y="9701"/>
                      <a:pt x="1393" y="9838"/>
                    </a:cubicBezTo>
                    <a:cubicBezTo>
                      <a:pt x="1575" y="9998"/>
                      <a:pt x="1758" y="10135"/>
                      <a:pt x="1918" y="10272"/>
                    </a:cubicBezTo>
                    <a:lnTo>
                      <a:pt x="2100" y="10431"/>
                    </a:lnTo>
                    <a:lnTo>
                      <a:pt x="2146" y="10454"/>
                    </a:lnTo>
                    <a:cubicBezTo>
                      <a:pt x="2351" y="10614"/>
                      <a:pt x="2557" y="10797"/>
                      <a:pt x="2785" y="10933"/>
                    </a:cubicBezTo>
                    <a:cubicBezTo>
                      <a:pt x="2831" y="10979"/>
                      <a:pt x="2876" y="11002"/>
                      <a:pt x="2945" y="11025"/>
                    </a:cubicBezTo>
                    <a:cubicBezTo>
                      <a:pt x="2991" y="11070"/>
                      <a:pt x="2991" y="11070"/>
                      <a:pt x="3013" y="11070"/>
                    </a:cubicBezTo>
                    <a:lnTo>
                      <a:pt x="3219" y="11185"/>
                    </a:lnTo>
                    <a:lnTo>
                      <a:pt x="3447" y="11321"/>
                    </a:lnTo>
                    <a:lnTo>
                      <a:pt x="3652" y="11458"/>
                    </a:lnTo>
                    <a:lnTo>
                      <a:pt x="3630" y="11436"/>
                    </a:lnTo>
                    <a:lnTo>
                      <a:pt x="3630" y="11436"/>
                    </a:lnTo>
                    <a:cubicBezTo>
                      <a:pt x="3652" y="11458"/>
                      <a:pt x="3653" y="11458"/>
                      <a:pt x="3675" y="11458"/>
                    </a:cubicBezTo>
                    <a:cubicBezTo>
                      <a:pt x="3698" y="11481"/>
                      <a:pt x="3698" y="11481"/>
                      <a:pt x="3721" y="11481"/>
                    </a:cubicBezTo>
                    <a:lnTo>
                      <a:pt x="3835" y="11573"/>
                    </a:lnTo>
                    <a:lnTo>
                      <a:pt x="3881" y="11595"/>
                    </a:lnTo>
                    <a:lnTo>
                      <a:pt x="3904" y="11618"/>
                    </a:lnTo>
                    <a:cubicBezTo>
                      <a:pt x="4132" y="11755"/>
                      <a:pt x="4337" y="11869"/>
                      <a:pt x="4543" y="11983"/>
                    </a:cubicBezTo>
                    <a:lnTo>
                      <a:pt x="4588" y="12006"/>
                    </a:lnTo>
                    <a:cubicBezTo>
                      <a:pt x="4885" y="12189"/>
                      <a:pt x="5136" y="12326"/>
                      <a:pt x="5364" y="12417"/>
                    </a:cubicBezTo>
                    <a:cubicBezTo>
                      <a:pt x="5524" y="12508"/>
                      <a:pt x="5707" y="12600"/>
                      <a:pt x="5889" y="12668"/>
                    </a:cubicBezTo>
                    <a:lnTo>
                      <a:pt x="6072" y="12759"/>
                    </a:lnTo>
                    <a:cubicBezTo>
                      <a:pt x="6163" y="12805"/>
                      <a:pt x="6255" y="12828"/>
                      <a:pt x="6346" y="12874"/>
                    </a:cubicBezTo>
                    <a:cubicBezTo>
                      <a:pt x="6506" y="12942"/>
                      <a:pt x="6643" y="13011"/>
                      <a:pt x="6802" y="13079"/>
                    </a:cubicBezTo>
                    <a:cubicBezTo>
                      <a:pt x="7031" y="13170"/>
                      <a:pt x="7282" y="13284"/>
                      <a:pt x="7556" y="13353"/>
                    </a:cubicBezTo>
                    <a:cubicBezTo>
                      <a:pt x="7715" y="13399"/>
                      <a:pt x="7898" y="13467"/>
                      <a:pt x="8058" y="13490"/>
                    </a:cubicBezTo>
                    <a:cubicBezTo>
                      <a:pt x="8149" y="13513"/>
                      <a:pt x="8218" y="13536"/>
                      <a:pt x="8309" y="13558"/>
                    </a:cubicBezTo>
                    <a:lnTo>
                      <a:pt x="8469" y="13581"/>
                    </a:lnTo>
                    <a:cubicBezTo>
                      <a:pt x="8674" y="13627"/>
                      <a:pt x="8948" y="13695"/>
                      <a:pt x="9199" y="13718"/>
                    </a:cubicBezTo>
                    <a:cubicBezTo>
                      <a:pt x="9290" y="13741"/>
                      <a:pt x="9382" y="13741"/>
                      <a:pt x="9473" y="13741"/>
                    </a:cubicBezTo>
                    <a:lnTo>
                      <a:pt x="9564" y="13741"/>
                    </a:lnTo>
                    <a:cubicBezTo>
                      <a:pt x="9656" y="13741"/>
                      <a:pt x="9747" y="13741"/>
                      <a:pt x="9838" y="13718"/>
                    </a:cubicBezTo>
                    <a:cubicBezTo>
                      <a:pt x="9907" y="13718"/>
                      <a:pt x="9975" y="13695"/>
                      <a:pt x="10044" y="13672"/>
                    </a:cubicBezTo>
                    <a:lnTo>
                      <a:pt x="10089" y="13672"/>
                    </a:lnTo>
                    <a:cubicBezTo>
                      <a:pt x="10181" y="13650"/>
                      <a:pt x="10249" y="13627"/>
                      <a:pt x="10317" y="13604"/>
                    </a:cubicBezTo>
                    <a:cubicBezTo>
                      <a:pt x="10386" y="13581"/>
                      <a:pt x="10477" y="13536"/>
                      <a:pt x="10546" y="13490"/>
                    </a:cubicBezTo>
                    <a:cubicBezTo>
                      <a:pt x="10660" y="13421"/>
                      <a:pt x="10751" y="13307"/>
                      <a:pt x="10820" y="13170"/>
                    </a:cubicBezTo>
                    <a:cubicBezTo>
                      <a:pt x="10865" y="13079"/>
                      <a:pt x="10865" y="12965"/>
                      <a:pt x="10865" y="12851"/>
                    </a:cubicBezTo>
                    <a:cubicBezTo>
                      <a:pt x="10865" y="12714"/>
                      <a:pt x="10820" y="12600"/>
                      <a:pt x="10774" y="12486"/>
                    </a:cubicBezTo>
                    <a:lnTo>
                      <a:pt x="10728" y="12371"/>
                    </a:lnTo>
                    <a:cubicBezTo>
                      <a:pt x="10705" y="12303"/>
                      <a:pt x="10660" y="12234"/>
                      <a:pt x="10637" y="12166"/>
                    </a:cubicBezTo>
                    <a:lnTo>
                      <a:pt x="10637" y="12120"/>
                    </a:lnTo>
                    <a:lnTo>
                      <a:pt x="10614" y="12098"/>
                    </a:lnTo>
                    <a:lnTo>
                      <a:pt x="10614" y="12098"/>
                    </a:lnTo>
                    <a:cubicBezTo>
                      <a:pt x="10842" y="12189"/>
                      <a:pt x="11071" y="12303"/>
                      <a:pt x="11276" y="12394"/>
                    </a:cubicBezTo>
                    <a:cubicBezTo>
                      <a:pt x="11413" y="12463"/>
                      <a:pt x="11550" y="12531"/>
                      <a:pt x="11664" y="12600"/>
                    </a:cubicBezTo>
                    <a:cubicBezTo>
                      <a:pt x="11801" y="12645"/>
                      <a:pt x="11915" y="12714"/>
                      <a:pt x="12052" y="12759"/>
                    </a:cubicBezTo>
                    <a:cubicBezTo>
                      <a:pt x="12280" y="12874"/>
                      <a:pt x="12532" y="12965"/>
                      <a:pt x="12783" y="13033"/>
                    </a:cubicBezTo>
                    <a:cubicBezTo>
                      <a:pt x="13056" y="13125"/>
                      <a:pt x="13330" y="13216"/>
                      <a:pt x="13581" y="13307"/>
                    </a:cubicBezTo>
                    <a:cubicBezTo>
                      <a:pt x="13810" y="13376"/>
                      <a:pt x="14038" y="13444"/>
                      <a:pt x="14243" y="13513"/>
                    </a:cubicBezTo>
                    <a:lnTo>
                      <a:pt x="14449" y="13558"/>
                    </a:lnTo>
                    <a:lnTo>
                      <a:pt x="14586" y="13604"/>
                    </a:lnTo>
                    <a:lnTo>
                      <a:pt x="14723" y="13627"/>
                    </a:lnTo>
                    <a:cubicBezTo>
                      <a:pt x="14814" y="13672"/>
                      <a:pt x="14928" y="13695"/>
                      <a:pt x="15042" y="13718"/>
                    </a:cubicBezTo>
                    <a:lnTo>
                      <a:pt x="15179" y="13764"/>
                    </a:lnTo>
                    <a:cubicBezTo>
                      <a:pt x="15339" y="13809"/>
                      <a:pt x="15453" y="13832"/>
                      <a:pt x="15590" y="13855"/>
                    </a:cubicBezTo>
                    <a:cubicBezTo>
                      <a:pt x="15727" y="13901"/>
                      <a:pt x="15864" y="13901"/>
                      <a:pt x="16001" y="13924"/>
                    </a:cubicBezTo>
                    <a:cubicBezTo>
                      <a:pt x="16092" y="13946"/>
                      <a:pt x="16206" y="13946"/>
                      <a:pt x="16298" y="13946"/>
                    </a:cubicBezTo>
                    <a:lnTo>
                      <a:pt x="16480" y="13946"/>
                    </a:lnTo>
                    <a:cubicBezTo>
                      <a:pt x="16640" y="13924"/>
                      <a:pt x="16777" y="13901"/>
                      <a:pt x="16891" y="13878"/>
                    </a:cubicBezTo>
                    <a:cubicBezTo>
                      <a:pt x="17051" y="13832"/>
                      <a:pt x="17211" y="13741"/>
                      <a:pt x="17325" y="13650"/>
                    </a:cubicBezTo>
                    <a:cubicBezTo>
                      <a:pt x="17416" y="13558"/>
                      <a:pt x="17507" y="13490"/>
                      <a:pt x="17576" y="13399"/>
                    </a:cubicBezTo>
                    <a:lnTo>
                      <a:pt x="17622" y="13330"/>
                    </a:lnTo>
                    <a:cubicBezTo>
                      <a:pt x="17667" y="13262"/>
                      <a:pt x="17713" y="13193"/>
                      <a:pt x="17759" y="13102"/>
                    </a:cubicBezTo>
                    <a:cubicBezTo>
                      <a:pt x="17781" y="13056"/>
                      <a:pt x="17804" y="12965"/>
                      <a:pt x="17804" y="12896"/>
                    </a:cubicBezTo>
                    <a:cubicBezTo>
                      <a:pt x="17804" y="12805"/>
                      <a:pt x="17804" y="12737"/>
                      <a:pt x="17781" y="12668"/>
                    </a:cubicBezTo>
                    <a:cubicBezTo>
                      <a:pt x="17759" y="12577"/>
                      <a:pt x="17736" y="12486"/>
                      <a:pt x="17713" y="12394"/>
                    </a:cubicBezTo>
                    <a:cubicBezTo>
                      <a:pt x="17690" y="12326"/>
                      <a:pt x="17667" y="12257"/>
                      <a:pt x="17644" y="12189"/>
                    </a:cubicBezTo>
                    <a:lnTo>
                      <a:pt x="17599" y="12098"/>
                    </a:lnTo>
                    <a:cubicBezTo>
                      <a:pt x="17530" y="11915"/>
                      <a:pt x="17416" y="11755"/>
                      <a:pt x="17302" y="11573"/>
                    </a:cubicBezTo>
                    <a:lnTo>
                      <a:pt x="17256" y="11504"/>
                    </a:lnTo>
                    <a:cubicBezTo>
                      <a:pt x="17211" y="11436"/>
                      <a:pt x="17188" y="11390"/>
                      <a:pt x="17142" y="11321"/>
                    </a:cubicBezTo>
                    <a:cubicBezTo>
                      <a:pt x="17097" y="11253"/>
                      <a:pt x="17028" y="11185"/>
                      <a:pt x="16960" y="11139"/>
                    </a:cubicBezTo>
                    <a:lnTo>
                      <a:pt x="16914" y="11093"/>
                    </a:lnTo>
                    <a:lnTo>
                      <a:pt x="16800" y="10956"/>
                    </a:lnTo>
                    <a:cubicBezTo>
                      <a:pt x="16754" y="10911"/>
                      <a:pt x="16686" y="10842"/>
                      <a:pt x="16640" y="10774"/>
                    </a:cubicBezTo>
                    <a:cubicBezTo>
                      <a:pt x="16526" y="10660"/>
                      <a:pt x="16412" y="10545"/>
                      <a:pt x="16298" y="10431"/>
                    </a:cubicBezTo>
                    <a:lnTo>
                      <a:pt x="16252" y="10408"/>
                    </a:lnTo>
                    <a:cubicBezTo>
                      <a:pt x="16206" y="10363"/>
                      <a:pt x="16184" y="10317"/>
                      <a:pt x="16138" y="10272"/>
                    </a:cubicBezTo>
                    <a:cubicBezTo>
                      <a:pt x="16069" y="10203"/>
                      <a:pt x="16001" y="10135"/>
                      <a:pt x="15932" y="10089"/>
                    </a:cubicBezTo>
                    <a:cubicBezTo>
                      <a:pt x="15841" y="9998"/>
                      <a:pt x="15750" y="9929"/>
                      <a:pt x="15659" y="9861"/>
                    </a:cubicBezTo>
                    <a:lnTo>
                      <a:pt x="15590" y="9792"/>
                    </a:lnTo>
                    <a:cubicBezTo>
                      <a:pt x="15544" y="9747"/>
                      <a:pt x="15476" y="9701"/>
                      <a:pt x="15430" y="9655"/>
                    </a:cubicBezTo>
                    <a:cubicBezTo>
                      <a:pt x="15362" y="9587"/>
                      <a:pt x="15293" y="9541"/>
                      <a:pt x="15225" y="9495"/>
                    </a:cubicBezTo>
                    <a:cubicBezTo>
                      <a:pt x="15111" y="9381"/>
                      <a:pt x="14974" y="9290"/>
                      <a:pt x="14860" y="9176"/>
                    </a:cubicBezTo>
                    <a:lnTo>
                      <a:pt x="14472" y="8879"/>
                    </a:lnTo>
                    <a:lnTo>
                      <a:pt x="14106" y="8560"/>
                    </a:lnTo>
                    <a:cubicBezTo>
                      <a:pt x="13901" y="8400"/>
                      <a:pt x="13718" y="8263"/>
                      <a:pt x="13513" y="8126"/>
                    </a:cubicBezTo>
                    <a:lnTo>
                      <a:pt x="13308" y="7966"/>
                    </a:lnTo>
                    <a:lnTo>
                      <a:pt x="13216" y="7898"/>
                    </a:lnTo>
                    <a:lnTo>
                      <a:pt x="13102" y="7806"/>
                    </a:lnTo>
                    <a:lnTo>
                      <a:pt x="13262" y="7806"/>
                    </a:lnTo>
                    <a:lnTo>
                      <a:pt x="13376" y="7784"/>
                    </a:lnTo>
                    <a:cubicBezTo>
                      <a:pt x="13581" y="7761"/>
                      <a:pt x="13787" y="7738"/>
                      <a:pt x="13970" y="7624"/>
                    </a:cubicBezTo>
                    <a:cubicBezTo>
                      <a:pt x="14038" y="7578"/>
                      <a:pt x="14106" y="7532"/>
                      <a:pt x="14152" y="7464"/>
                    </a:cubicBezTo>
                    <a:cubicBezTo>
                      <a:pt x="14221" y="7418"/>
                      <a:pt x="14243" y="7373"/>
                      <a:pt x="14289" y="7327"/>
                    </a:cubicBezTo>
                    <a:cubicBezTo>
                      <a:pt x="14358" y="7236"/>
                      <a:pt x="14426" y="7122"/>
                      <a:pt x="14449" y="6985"/>
                    </a:cubicBezTo>
                    <a:cubicBezTo>
                      <a:pt x="14472" y="6916"/>
                      <a:pt x="14449" y="6825"/>
                      <a:pt x="14449" y="6734"/>
                    </a:cubicBezTo>
                    <a:cubicBezTo>
                      <a:pt x="14426" y="6619"/>
                      <a:pt x="14403" y="6528"/>
                      <a:pt x="14358" y="6437"/>
                    </a:cubicBezTo>
                    <a:cubicBezTo>
                      <a:pt x="14312" y="6277"/>
                      <a:pt x="14243" y="6117"/>
                      <a:pt x="14152" y="5980"/>
                    </a:cubicBezTo>
                    <a:cubicBezTo>
                      <a:pt x="14061" y="5821"/>
                      <a:pt x="13970" y="5661"/>
                      <a:pt x="13878" y="5524"/>
                    </a:cubicBezTo>
                    <a:cubicBezTo>
                      <a:pt x="13764" y="5364"/>
                      <a:pt x="13650" y="5227"/>
                      <a:pt x="13513" y="5113"/>
                    </a:cubicBezTo>
                    <a:cubicBezTo>
                      <a:pt x="13467" y="5067"/>
                      <a:pt x="13422" y="5022"/>
                      <a:pt x="13376" y="4976"/>
                    </a:cubicBezTo>
                    <a:cubicBezTo>
                      <a:pt x="13399" y="4885"/>
                      <a:pt x="13376" y="4793"/>
                      <a:pt x="13330" y="4702"/>
                    </a:cubicBezTo>
                    <a:cubicBezTo>
                      <a:pt x="13262" y="4588"/>
                      <a:pt x="13148" y="4497"/>
                      <a:pt x="13056" y="4405"/>
                    </a:cubicBezTo>
                    <a:lnTo>
                      <a:pt x="13011" y="4360"/>
                    </a:lnTo>
                    <a:cubicBezTo>
                      <a:pt x="12920" y="4268"/>
                      <a:pt x="12851" y="4177"/>
                      <a:pt x="12760" y="4086"/>
                    </a:cubicBezTo>
                    <a:cubicBezTo>
                      <a:pt x="12577" y="3949"/>
                      <a:pt x="12417" y="3789"/>
                      <a:pt x="12235" y="3652"/>
                    </a:cubicBezTo>
                    <a:lnTo>
                      <a:pt x="12075" y="3538"/>
                    </a:lnTo>
                    <a:lnTo>
                      <a:pt x="12052" y="3515"/>
                    </a:lnTo>
                    <a:cubicBezTo>
                      <a:pt x="11847" y="3355"/>
                      <a:pt x="11641" y="3173"/>
                      <a:pt x="11436" y="3036"/>
                    </a:cubicBezTo>
                    <a:cubicBezTo>
                      <a:pt x="11367" y="2990"/>
                      <a:pt x="11299" y="2945"/>
                      <a:pt x="11253" y="2899"/>
                    </a:cubicBezTo>
                    <a:lnTo>
                      <a:pt x="11116" y="2808"/>
                    </a:lnTo>
                    <a:cubicBezTo>
                      <a:pt x="11002" y="2716"/>
                      <a:pt x="10888" y="2648"/>
                      <a:pt x="10797" y="2579"/>
                    </a:cubicBezTo>
                    <a:lnTo>
                      <a:pt x="10728" y="2557"/>
                    </a:lnTo>
                    <a:lnTo>
                      <a:pt x="10683" y="2511"/>
                    </a:lnTo>
                    <a:lnTo>
                      <a:pt x="10432" y="2374"/>
                    </a:lnTo>
                    <a:lnTo>
                      <a:pt x="10340" y="2328"/>
                    </a:lnTo>
                    <a:lnTo>
                      <a:pt x="10317" y="2306"/>
                    </a:lnTo>
                    <a:cubicBezTo>
                      <a:pt x="10317" y="2306"/>
                      <a:pt x="10295" y="2283"/>
                      <a:pt x="10295" y="2283"/>
                    </a:cubicBezTo>
                    <a:cubicBezTo>
                      <a:pt x="10203" y="2237"/>
                      <a:pt x="10112" y="2169"/>
                      <a:pt x="10021" y="2123"/>
                    </a:cubicBezTo>
                    <a:lnTo>
                      <a:pt x="9907" y="2054"/>
                    </a:lnTo>
                    <a:cubicBezTo>
                      <a:pt x="9815" y="2009"/>
                      <a:pt x="9747" y="1963"/>
                      <a:pt x="9678" y="1917"/>
                    </a:cubicBezTo>
                    <a:lnTo>
                      <a:pt x="9519" y="1826"/>
                    </a:lnTo>
                    <a:cubicBezTo>
                      <a:pt x="9450" y="1781"/>
                      <a:pt x="9404" y="1758"/>
                      <a:pt x="9336" y="1735"/>
                    </a:cubicBezTo>
                    <a:cubicBezTo>
                      <a:pt x="9267" y="1689"/>
                      <a:pt x="9222" y="1666"/>
                      <a:pt x="9153" y="1621"/>
                    </a:cubicBezTo>
                    <a:cubicBezTo>
                      <a:pt x="9039" y="1552"/>
                      <a:pt x="8925" y="1484"/>
                      <a:pt x="8788" y="1438"/>
                    </a:cubicBezTo>
                    <a:cubicBezTo>
                      <a:pt x="8674" y="1370"/>
                      <a:pt x="8583" y="1324"/>
                      <a:pt x="8469" y="1278"/>
                    </a:cubicBezTo>
                    <a:cubicBezTo>
                      <a:pt x="8354" y="1210"/>
                      <a:pt x="8218" y="1141"/>
                      <a:pt x="8081" y="1073"/>
                    </a:cubicBezTo>
                    <a:cubicBezTo>
                      <a:pt x="7830" y="959"/>
                      <a:pt x="7601" y="868"/>
                      <a:pt x="7350" y="753"/>
                    </a:cubicBezTo>
                    <a:cubicBezTo>
                      <a:pt x="7190" y="685"/>
                      <a:pt x="7053" y="616"/>
                      <a:pt x="6894" y="571"/>
                    </a:cubicBezTo>
                    <a:lnTo>
                      <a:pt x="6780" y="525"/>
                    </a:lnTo>
                    <a:cubicBezTo>
                      <a:pt x="6711" y="502"/>
                      <a:pt x="6620" y="457"/>
                      <a:pt x="6551" y="434"/>
                    </a:cubicBezTo>
                    <a:cubicBezTo>
                      <a:pt x="6460" y="388"/>
                      <a:pt x="6392" y="365"/>
                      <a:pt x="6323" y="343"/>
                    </a:cubicBezTo>
                    <a:lnTo>
                      <a:pt x="6232" y="320"/>
                    </a:lnTo>
                    <a:cubicBezTo>
                      <a:pt x="6026" y="228"/>
                      <a:pt x="5821" y="183"/>
                      <a:pt x="5615" y="137"/>
                    </a:cubicBezTo>
                    <a:cubicBezTo>
                      <a:pt x="5501" y="114"/>
                      <a:pt x="5387" y="91"/>
                      <a:pt x="5273" y="91"/>
                    </a:cubicBezTo>
                    <a:lnTo>
                      <a:pt x="5159" y="69"/>
                    </a:lnTo>
                    <a:cubicBezTo>
                      <a:pt x="5068" y="69"/>
                      <a:pt x="4999" y="46"/>
                      <a:pt x="4908" y="23"/>
                    </a:cubicBezTo>
                    <a:cubicBezTo>
                      <a:pt x="4862" y="23"/>
                      <a:pt x="4817" y="0"/>
                      <a:pt x="4794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5476407" y="1722329"/>
                <a:ext cx="19164" cy="1756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50" extrusionOk="0">
                    <a:moveTo>
                      <a:pt x="183" y="1"/>
                    </a:moveTo>
                    <a:cubicBezTo>
                      <a:pt x="160" y="1"/>
                      <a:pt x="115" y="1"/>
                      <a:pt x="92" y="24"/>
                    </a:cubicBezTo>
                    <a:cubicBezTo>
                      <a:pt x="23" y="92"/>
                      <a:pt x="1" y="206"/>
                      <a:pt x="69" y="275"/>
                    </a:cubicBezTo>
                    <a:cubicBezTo>
                      <a:pt x="115" y="343"/>
                      <a:pt x="183" y="389"/>
                      <a:pt x="252" y="457"/>
                    </a:cubicBezTo>
                    <a:cubicBezTo>
                      <a:pt x="343" y="503"/>
                      <a:pt x="389" y="571"/>
                      <a:pt x="457" y="617"/>
                    </a:cubicBezTo>
                    <a:cubicBezTo>
                      <a:pt x="489" y="633"/>
                      <a:pt x="522" y="649"/>
                      <a:pt x="546" y="649"/>
                    </a:cubicBezTo>
                    <a:cubicBezTo>
                      <a:pt x="556" y="649"/>
                      <a:pt x="565" y="647"/>
                      <a:pt x="571" y="640"/>
                    </a:cubicBezTo>
                    <a:cubicBezTo>
                      <a:pt x="617" y="640"/>
                      <a:pt x="663" y="617"/>
                      <a:pt x="685" y="594"/>
                    </a:cubicBezTo>
                    <a:cubicBezTo>
                      <a:pt x="708" y="549"/>
                      <a:pt x="708" y="526"/>
                      <a:pt x="708" y="480"/>
                    </a:cubicBezTo>
                    <a:cubicBezTo>
                      <a:pt x="685" y="435"/>
                      <a:pt x="663" y="412"/>
                      <a:pt x="640" y="366"/>
                    </a:cubicBezTo>
                    <a:cubicBezTo>
                      <a:pt x="617" y="343"/>
                      <a:pt x="571" y="320"/>
                      <a:pt x="548" y="298"/>
                    </a:cubicBezTo>
                    <a:cubicBezTo>
                      <a:pt x="480" y="206"/>
                      <a:pt x="411" y="138"/>
                      <a:pt x="320" y="46"/>
                    </a:cubicBezTo>
                    <a:cubicBezTo>
                      <a:pt x="297" y="24"/>
                      <a:pt x="252" y="1"/>
                      <a:pt x="20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5520222" y="1542796"/>
                <a:ext cx="296168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8629" extrusionOk="0">
                    <a:moveTo>
                      <a:pt x="2739" y="1"/>
                    </a:moveTo>
                    <a:cubicBezTo>
                      <a:pt x="2671" y="1"/>
                      <a:pt x="2602" y="24"/>
                      <a:pt x="2580" y="92"/>
                    </a:cubicBezTo>
                    <a:cubicBezTo>
                      <a:pt x="2534" y="115"/>
                      <a:pt x="2511" y="138"/>
                      <a:pt x="2488" y="160"/>
                    </a:cubicBezTo>
                    <a:cubicBezTo>
                      <a:pt x="2443" y="206"/>
                      <a:pt x="2420" y="252"/>
                      <a:pt x="2397" y="297"/>
                    </a:cubicBezTo>
                    <a:cubicBezTo>
                      <a:pt x="2374" y="366"/>
                      <a:pt x="2351" y="412"/>
                      <a:pt x="2328" y="434"/>
                    </a:cubicBezTo>
                    <a:lnTo>
                      <a:pt x="2306" y="526"/>
                    </a:lnTo>
                    <a:cubicBezTo>
                      <a:pt x="2237" y="663"/>
                      <a:pt x="2169" y="777"/>
                      <a:pt x="2123" y="891"/>
                    </a:cubicBezTo>
                    <a:cubicBezTo>
                      <a:pt x="2100" y="937"/>
                      <a:pt x="2077" y="982"/>
                      <a:pt x="2055" y="1028"/>
                    </a:cubicBezTo>
                    <a:cubicBezTo>
                      <a:pt x="2009" y="1119"/>
                      <a:pt x="1986" y="1188"/>
                      <a:pt x="1940" y="1256"/>
                    </a:cubicBezTo>
                    <a:lnTo>
                      <a:pt x="1872" y="1416"/>
                    </a:lnTo>
                    <a:lnTo>
                      <a:pt x="1781" y="1553"/>
                    </a:lnTo>
                    <a:cubicBezTo>
                      <a:pt x="1758" y="1644"/>
                      <a:pt x="1712" y="1713"/>
                      <a:pt x="1666" y="1804"/>
                    </a:cubicBezTo>
                    <a:lnTo>
                      <a:pt x="1621" y="1918"/>
                    </a:lnTo>
                    <a:cubicBezTo>
                      <a:pt x="1575" y="2009"/>
                      <a:pt x="1530" y="2101"/>
                      <a:pt x="1484" y="2192"/>
                    </a:cubicBezTo>
                    <a:lnTo>
                      <a:pt x="1393" y="2397"/>
                    </a:lnTo>
                    <a:cubicBezTo>
                      <a:pt x="1301" y="2580"/>
                      <a:pt x="1210" y="2763"/>
                      <a:pt x="1096" y="2945"/>
                    </a:cubicBezTo>
                    <a:lnTo>
                      <a:pt x="1073" y="3014"/>
                    </a:lnTo>
                    <a:cubicBezTo>
                      <a:pt x="913" y="3265"/>
                      <a:pt x="776" y="3516"/>
                      <a:pt x="617" y="3767"/>
                    </a:cubicBezTo>
                    <a:lnTo>
                      <a:pt x="502" y="3949"/>
                    </a:lnTo>
                    <a:lnTo>
                      <a:pt x="434" y="4041"/>
                    </a:lnTo>
                    <a:lnTo>
                      <a:pt x="343" y="4223"/>
                    </a:lnTo>
                    <a:lnTo>
                      <a:pt x="251" y="4406"/>
                    </a:lnTo>
                    <a:lnTo>
                      <a:pt x="206" y="4497"/>
                    </a:lnTo>
                    <a:cubicBezTo>
                      <a:pt x="137" y="4589"/>
                      <a:pt x="92" y="4680"/>
                      <a:pt x="69" y="4794"/>
                    </a:cubicBezTo>
                    <a:cubicBezTo>
                      <a:pt x="46" y="4817"/>
                      <a:pt x="46" y="4840"/>
                      <a:pt x="46" y="4885"/>
                    </a:cubicBezTo>
                    <a:cubicBezTo>
                      <a:pt x="23" y="4908"/>
                      <a:pt x="0" y="4954"/>
                      <a:pt x="0" y="4977"/>
                    </a:cubicBezTo>
                    <a:cubicBezTo>
                      <a:pt x="0" y="5022"/>
                      <a:pt x="23" y="5045"/>
                      <a:pt x="46" y="5091"/>
                    </a:cubicBezTo>
                    <a:cubicBezTo>
                      <a:pt x="46" y="5091"/>
                      <a:pt x="46" y="5114"/>
                      <a:pt x="46" y="5136"/>
                    </a:cubicBezTo>
                    <a:cubicBezTo>
                      <a:pt x="69" y="5159"/>
                      <a:pt x="92" y="5182"/>
                      <a:pt x="114" y="5228"/>
                    </a:cubicBezTo>
                    <a:lnTo>
                      <a:pt x="160" y="5273"/>
                    </a:lnTo>
                    <a:cubicBezTo>
                      <a:pt x="228" y="5365"/>
                      <a:pt x="297" y="5433"/>
                      <a:pt x="365" y="5524"/>
                    </a:cubicBezTo>
                    <a:cubicBezTo>
                      <a:pt x="388" y="5570"/>
                      <a:pt x="434" y="5616"/>
                      <a:pt x="457" y="5661"/>
                    </a:cubicBezTo>
                    <a:cubicBezTo>
                      <a:pt x="525" y="5753"/>
                      <a:pt x="594" y="5821"/>
                      <a:pt x="662" y="5890"/>
                    </a:cubicBezTo>
                    <a:cubicBezTo>
                      <a:pt x="913" y="6186"/>
                      <a:pt x="1233" y="6437"/>
                      <a:pt x="1530" y="6666"/>
                    </a:cubicBezTo>
                    <a:lnTo>
                      <a:pt x="1552" y="6688"/>
                    </a:lnTo>
                    <a:lnTo>
                      <a:pt x="1575" y="6711"/>
                    </a:lnTo>
                    <a:cubicBezTo>
                      <a:pt x="1666" y="6780"/>
                      <a:pt x="1758" y="6848"/>
                      <a:pt x="1849" y="6917"/>
                    </a:cubicBezTo>
                    <a:cubicBezTo>
                      <a:pt x="1940" y="6985"/>
                      <a:pt x="2055" y="7031"/>
                      <a:pt x="2146" y="7099"/>
                    </a:cubicBezTo>
                    <a:cubicBezTo>
                      <a:pt x="2306" y="7191"/>
                      <a:pt x="2465" y="7282"/>
                      <a:pt x="2648" y="7373"/>
                    </a:cubicBezTo>
                    <a:lnTo>
                      <a:pt x="2899" y="7533"/>
                    </a:lnTo>
                    <a:lnTo>
                      <a:pt x="2990" y="7579"/>
                    </a:lnTo>
                    <a:cubicBezTo>
                      <a:pt x="3150" y="7670"/>
                      <a:pt x="3310" y="7761"/>
                      <a:pt x="3493" y="7853"/>
                    </a:cubicBezTo>
                    <a:lnTo>
                      <a:pt x="3561" y="7875"/>
                    </a:lnTo>
                    <a:cubicBezTo>
                      <a:pt x="3629" y="7921"/>
                      <a:pt x="3675" y="7944"/>
                      <a:pt x="3744" y="7967"/>
                    </a:cubicBezTo>
                    <a:cubicBezTo>
                      <a:pt x="3858" y="8035"/>
                      <a:pt x="3972" y="8058"/>
                      <a:pt x="4063" y="8104"/>
                    </a:cubicBezTo>
                    <a:cubicBezTo>
                      <a:pt x="4200" y="8149"/>
                      <a:pt x="4314" y="8195"/>
                      <a:pt x="4428" y="8241"/>
                    </a:cubicBezTo>
                    <a:lnTo>
                      <a:pt x="4542" y="8286"/>
                    </a:lnTo>
                    <a:cubicBezTo>
                      <a:pt x="4611" y="8309"/>
                      <a:pt x="4679" y="8332"/>
                      <a:pt x="4748" y="8355"/>
                    </a:cubicBezTo>
                    <a:cubicBezTo>
                      <a:pt x="4839" y="8400"/>
                      <a:pt x="4908" y="8423"/>
                      <a:pt x="4999" y="8446"/>
                    </a:cubicBezTo>
                    <a:cubicBezTo>
                      <a:pt x="5090" y="8446"/>
                      <a:pt x="5159" y="8469"/>
                      <a:pt x="5250" y="8469"/>
                    </a:cubicBezTo>
                    <a:lnTo>
                      <a:pt x="5296" y="8469"/>
                    </a:lnTo>
                    <a:cubicBezTo>
                      <a:pt x="5296" y="8469"/>
                      <a:pt x="5296" y="8492"/>
                      <a:pt x="5296" y="8492"/>
                    </a:cubicBezTo>
                    <a:cubicBezTo>
                      <a:pt x="5296" y="8492"/>
                      <a:pt x="5319" y="8469"/>
                      <a:pt x="5319" y="8469"/>
                    </a:cubicBezTo>
                    <a:lnTo>
                      <a:pt x="5433" y="8492"/>
                    </a:lnTo>
                    <a:lnTo>
                      <a:pt x="5570" y="8515"/>
                    </a:lnTo>
                    <a:cubicBezTo>
                      <a:pt x="5592" y="8515"/>
                      <a:pt x="5638" y="8515"/>
                      <a:pt x="5684" y="8537"/>
                    </a:cubicBezTo>
                    <a:lnTo>
                      <a:pt x="5912" y="8537"/>
                    </a:lnTo>
                    <a:cubicBezTo>
                      <a:pt x="6003" y="8537"/>
                      <a:pt x="6095" y="8537"/>
                      <a:pt x="6186" y="8515"/>
                    </a:cubicBezTo>
                    <a:lnTo>
                      <a:pt x="6232" y="8515"/>
                    </a:lnTo>
                    <a:cubicBezTo>
                      <a:pt x="6254" y="8515"/>
                      <a:pt x="6300" y="8492"/>
                      <a:pt x="6323" y="8469"/>
                    </a:cubicBezTo>
                    <a:cubicBezTo>
                      <a:pt x="6414" y="8446"/>
                      <a:pt x="6483" y="8355"/>
                      <a:pt x="6528" y="8309"/>
                    </a:cubicBezTo>
                    <a:cubicBezTo>
                      <a:pt x="6574" y="8241"/>
                      <a:pt x="6620" y="8149"/>
                      <a:pt x="6620" y="8081"/>
                    </a:cubicBezTo>
                    <a:cubicBezTo>
                      <a:pt x="6642" y="7990"/>
                      <a:pt x="6665" y="7898"/>
                      <a:pt x="6688" y="7784"/>
                    </a:cubicBezTo>
                    <a:cubicBezTo>
                      <a:pt x="6688" y="7693"/>
                      <a:pt x="6642" y="7602"/>
                      <a:pt x="6620" y="7510"/>
                    </a:cubicBezTo>
                    <a:cubicBezTo>
                      <a:pt x="6620" y="7510"/>
                      <a:pt x="6597" y="7487"/>
                      <a:pt x="6597" y="7487"/>
                    </a:cubicBezTo>
                    <a:lnTo>
                      <a:pt x="6597" y="7419"/>
                    </a:lnTo>
                    <a:lnTo>
                      <a:pt x="6665" y="7465"/>
                    </a:lnTo>
                    <a:lnTo>
                      <a:pt x="6757" y="7510"/>
                    </a:lnTo>
                    <a:cubicBezTo>
                      <a:pt x="6848" y="7556"/>
                      <a:pt x="6916" y="7602"/>
                      <a:pt x="7008" y="7647"/>
                    </a:cubicBezTo>
                    <a:lnTo>
                      <a:pt x="7145" y="7716"/>
                    </a:lnTo>
                    <a:cubicBezTo>
                      <a:pt x="7396" y="7875"/>
                      <a:pt x="7670" y="7990"/>
                      <a:pt x="7898" y="8104"/>
                    </a:cubicBezTo>
                    <a:cubicBezTo>
                      <a:pt x="8080" y="8172"/>
                      <a:pt x="8263" y="8241"/>
                      <a:pt x="8446" y="8309"/>
                    </a:cubicBezTo>
                    <a:lnTo>
                      <a:pt x="8674" y="8378"/>
                    </a:lnTo>
                    <a:cubicBezTo>
                      <a:pt x="8879" y="8446"/>
                      <a:pt x="9085" y="8515"/>
                      <a:pt x="9313" y="8560"/>
                    </a:cubicBezTo>
                    <a:cubicBezTo>
                      <a:pt x="9404" y="8583"/>
                      <a:pt x="9496" y="8606"/>
                      <a:pt x="9587" y="8606"/>
                    </a:cubicBezTo>
                    <a:cubicBezTo>
                      <a:pt x="9678" y="8629"/>
                      <a:pt x="9724" y="8629"/>
                      <a:pt x="9792" y="8629"/>
                    </a:cubicBezTo>
                    <a:lnTo>
                      <a:pt x="9815" y="8629"/>
                    </a:lnTo>
                    <a:cubicBezTo>
                      <a:pt x="9906" y="8629"/>
                      <a:pt x="9998" y="8629"/>
                      <a:pt x="10089" y="8606"/>
                    </a:cubicBezTo>
                    <a:cubicBezTo>
                      <a:pt x="10203" y="8606"/>
                      <a:pt x="10272" y="8606"/>
                      <a:pt x="10340" y="8583"/>
                    </a:cubicBezTo>
                    <a:cubicBezTo>
                      <a:pt x="10523" y="8537"/>
                      <a:pt x="10637" y="8469"/>
                      <a:pt x="10751" y="8400"/>
                    </a:cubicBezTo>
                    <a:cubicBezTo>
                      <a:pt x="10774" y="8355"/>
                      <a:pt x="10797" y="8332"/>
                      <a:pt x="10819" y="8286"/>
                    </a:cubicBezTo>
                    <a:cubicBezTo>
                      <a:pt x="10865" y="8241"/>
                      <a:pt x="10865" y="8218"/>
                      <a:pt x="10888" y="8195"/>
                    </a:cubicBezTo>
                    <a:cubicBezTo>
                      <a:pt x="10911" y="8126"/>
                      <a:pt x="10956" y="8035"/>
                      <a:pt x="10956" y="7921"/>
                    </a:cubicBezTo>
                    <a:cubicBezTo>
                      <a:pt x="10956" y="7853"/>
                      <a:pt x="10934" y="7784"/>
                      <a:pt x="10911" y="7693"/>
                    </a:cubicBezTo>
                    <a:cubicBezTo>
                      <a:pt x="10911" y="7624"/>
                      <a:pt x="10888" y="7579"/>
                      <a:pt x="10865" y="7510"/>
                    </a:cubicBezTo>
                    <a:cubicBezTo>
                      <a:pt x="10774" y="7282"/>
                      <a:pt x="10637" y="7099"/>
                      <a:pt x="10477" y="6940"/>
                    </a:cubicBezTo>
                    <a:cubicBezTo>
                      <a:pt x="10454" y="6917"/>
                      <a:pt x="10431" y="6894"/>
                      <a:pt x="10386" y="6848"/>
                    </a:cubicBezTo>
                    <a:lnTo>
                      <a:pt x="10363" y="6825"/>
                    </a:lnTo>
                    <a:cubicBezTo>
                      <a:pt x="10317" y="6757"/>
                      <a:pt x="10272" y="6711"/>
                      <a:pt x="10226" y="6643"/>
                    </a:cubicBezTo>
                    <a:cubicBezTo>
                      <a:pt x="10226" y="6620"/>
                      <a:pt x="10203" y="6597"/>
                      <a:pt x="10180" y="6574"/>
                    </a:cubicBezTo>
                    <a:cubicBezTo>
                      <a:pt x="10158" y="6506"/>
                      <a:pt x="10135" y="6483"/>
                      <a:pt x="10089" y="6437"/>
                    </a:cubicBezTo>
                    <a:cubicBezTo>
                      <a:pt x="10043" y="6369"/>
                      <a:pt x="9975" y="6278"/>
                      <a:pt x="9884" y="6209"/>
                    </a:cubicBezTo>
                    <a:cubicBezTo>
                      <a:pt x="9815" y="6164"/>
                      <a:pt x="9747" y="6095"/>
                      <a:pt x="9678" y="6027"/>
                    </a:cubicBezTo>
                    <a:cubicBezTo>
                      <a:pt x="9610" y="5981"/>
                      <a:pt x="9541" y="5935"/>
                      <a:pt x="9473" y="5867"/>
                    </a:cubicBezTo>
                    <a:lnTo>
                      <a:pt x="9427" y="5844"/>
                    </a:lnTo>
                    <a:cubicBezTo>
                      <a:pt x="9381" y="5798"/>
                      <a:pt x="9313" y="5775"/>
                      <a:pt x="9267" y="5730"/>
                    </a:cubicBezTo>
                    <a:lnTo>
                      <a:pt x="9199" y="5707"/>
                    </a:lnTo>
                    <a:lnTo>
                      <a:pt x="9176" y="5661"/>
                    </a:lnTo>
                    <a:lnTo>
                      <a:pt x="9085" y="5570"/>
                    </a:lnTo>
                    <a:cubicBezTo>
                      <a:pt x="9016" y="5502"/>
                      <a:pt x="8948" y="5410"/>
                      <a:pt x="8856" y="5365"/>
                    </a:cubicBezTo>
                    <a:cubicBezTo>
                      <a:pt x="8788" y="5273"/>
                      <a:pt x="8697" y="5228"/>
                      <a:pt x="8605" y="5159"/>
                    </a:cubicBezTo>
                    <a:lnTo>
                      <a:pt x="8514" y="5091"/>
                    </a:lnTo>
                    <a:lnTo>
                      <a:pt x="8446" y="5022"/>
                    </a:lnTo>
                    <a:cubicBezTo>
                      <a:pt x="8354" y="4954"/>
                      <a:pt x="8263" y="4885"/>
                      <a:pt x="8172" y="4817"/>
                    </a:cubicBezTo>
                    <a:cubicBezTo>
                      <a:pt x="8126" y="4794"/>
                      <a:pt x="8080" y="4771"/>
                      <a:pt x="8058" y="4748"/>
                    </a:cubicBezTo>
                    <a:lnTo>
                      <a:pt x="8058" y="4748"/>
                    </a:lnTo>
                    <a:lnTo>
                      <a:pt x="8149" y="4771"/>
                    </a:lnTo>
                    <a:lnTo>
                      <a:pt x="8400" y="4771"/>
                    </a:lnTo>
                    <a:cubicBezTo>
                      <a:pt x="8446" y="4748"/>
                      <a:pt x="8514" y="4748"/>
                      <a:pt x="8583" y="4726"/>
                    </a:cubicBezTo>
                    <a:cubicBezTo>
                      <a:pt x="8651" y="4703"/>
                      <a:pt x="8742" y="4657"/>
                      <a:pt x="8811" y="4589"/>
                    </a:cubicBezTo>
                    <a:cubicBezTo>
                      <a:pt x="8902" y="4520"/>
                      <a:pt x="8948" y="4429"/>
                      <a:pt x="8993" y="4315"/>
                    </a:cubicBezTo>
                    <a:cubicBezTo>
                      <a:pt x="9039" y="4223"/>
                      <a:pt x="9039" y="4109"/>
                      <a:pt x="8993" y="3995"/>
                    </a:cubicBezTo>
                    <a:cubicBezTo>
                      <a:pt x="8971" y="3904"/>
                      <a:pt x="8925" y="3835"/>
                      <a:pt x="8902" y="3790"/>
                    </a:cubicBezTo>
                    <a:cubicBezTo>
                      <a:pt x="8834" y="3676"/>
                      <a:pt x="8742" y="3561"/>
                      <a:pt x="8651" y="3447"/>
                    </a:cubicBezTo>
                    <a:lnTo>
                      <a:pt x="8628" y="3402"/>
                    </a:lnTo>
                    <a:cubicBezTo>
                      <a:pt x="8560" y="3333"/>
                      <a:pt x="8514" y="3288"/>
                      <a:pt x="8446" y="3219"/>
                    </a:cubicBezTo>
                    <a:lnTo>
                      <a:pt x="8377" y="3151"/>
                    </a:lnTo>
                    <a:lnTo>
                      <a:pt x="8263" y="3036"/>
                    </a:lnTo>
                    <a:cubicBezTo>
                      <a:pt x="8217" y="2968"/>
                      <a:pt x="8149" y="2900"/>
                      <a:pt x="8080" y="2831"/>
                    </a:cubicBezTo>
                    <a:lnTo>
                      <a:pt x="8012" y="2763"/>
                    </a:lnTo>
                    <a:lnTo>
                      <a:pt x="7989" y="2717"/>
                    </a:lnTo>
                    <a:lnTo>
                      <a:pt x="7966" y="2671"/>
                    </a:lnTo>
                    <a:cubicBezTo>
                      <a:pt x="7898" y="2603"/>
                      <a:pt x="7852" y="2534"/>
                      <a:pt x="7806" y="2466"/>
                    </a:cubicBezTo>
                    <a:cubicBezTo>
                      <a:pt x="7715" y="2352"/>
                      <a:pt x="7601" y="2260"/>
                      <a:pt x="7510" y="2192"/>
                    </a:cubicBezTo>
                    <a:cubicBezTo>
                      <a:pt x="7259" y="1986"/>
                      <a:pt x="7008" y="1804"/>
                      <a:pt x="6757" y="1621"/>
                    </a:cubicBezTo>
                    <a:cubicBezTo>
                      <a:pt x="6505" y="1439"/>
                      <a:pt x="6254" y="1279"/>
                      <a:pt x="6003" y="1142"/>
                    </a:cubicBezTo>
                    <a:cubicBezTo>
                      <a:pt x="5752" y="1005"/>
                      <a:pt x="5455" y="822"/>
                      <a:pt x="5159" y="685"/>
                    </a:cubicBezTo>
                    <a:cubicBezTo>
                      <a:pt x="5022" y="617"/>
                      <a:pt x="4862" y="571"/>
                      <a:pt x="4725" y="503"/>
                    </a:cubicBezTo>
                    <a:cubicBezTo>
                      <a:pt x="4657" y="480"/>
                      <a:pt x="4588" y="457"/>
                      <a:pt x="4520" y="434"/>
                    </a:cubicBezTo>
                    <a:cubicBezTo>
                      <a:pt x="4406" y="389"/>
                      <a:pt x="4291" y="343"/>
                      <a:pt x="4177" y="320"/>
                    </a:cubicBezTo>
                    <a:cubicBezTo>
                      <a:pt x="4086" y="275"/>
                      <a:pt x="3995" y="252"/>
                      <a:pt x="3903" y="229"/>
                    </a:cubicBezTo>
                    <a:cubicBezTo>
                      <a:pt x="3766" y="206"/>
                      <a:pt x="3652" y="160"/>
                      <a:pt x="3515" y="138"/>
                    </a:cubicBezTo>
                    <a:cubicBezTo>
                      <a:pt x="3447" y="138"/>
                      <a:pt x="3401" y="115"/>
                      <a:pt x="3333" y="115"/>
                    </a:cubicBezTo>
                    <a:cubicBezTo>
                      <a:pt x="3264" y="92"/>
                      <a:pt x="3196" y="92"/>
                      <a:pt x="3127" y="69"/>
                    </a:cubicBezTo>
                    <a:cubicBezTo>
                      <a:pt x="3013" y="46"/>
                      <a:pt x="2899" y="46"/>
                      <a:pt x="2785" y="1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5755897" y="1689028"/>
                <a:ext cx="16678" cy="1386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13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1" y="92"/>
                      <a:pt x="23" y="137"/>
                      <a:pt x="69" y="160"/>
                    </a:cubicBezTo>
                    <a:cubicBezTo>
                      <a:pt x="115" y="206"/>
                      <a:pt x="183" y="229"/>
                      <a:pt x="229" y="251"/>
                    </a:cubicBezTo>
                    <a:cubicBezTo>
                      <a:pt x="274" y="274"/>
                      <a:pt x="320" y="320"/>
                      <a:pt x="343" y="343"/>
                    </a:cubicBezTo>
                    <a:cubicBezTo>
                      <a:pt x="366" y="343"/>
                      <a:pt x="366" y="365"/>
                      <a:pt x="389" y="365"/>
                    </a:cubicBezTo>
                    <a:cubicBezTo>
                      <a:pt x="366" y="388"/>
                      <a:pt x="366" y="388"/>
                      <a:pt x="366" y="411"/>
                    </a:cubicBezTo>
                    <a:cubicBezTo>
                      <a:pt x="366" y="434"/>
                      <a:pt x="389" y="480"/>
                      <a:pt x="434" y="502"/>
                    </a:cubicBezTo>
                    <a:cubicBezTo>
                      <a:pt x="465" y="502"/>
                      <a:pt x="495" y="513"/>
                      <a:pt x="525" y="513"/>
                    </a:cubicBezTo>
                    <a:cubicBezTo>
                      <a:pt x="541" y="513"/>
                      <a:pt x="556" y="510"/>
                      <a:pt x="571" y="502"/>
                    </a:cubicBezTo>
                    <a:cubicBezTo>
                      <a:pt x="594" y="480"/>
                      <a:pt x="594" y="480"/>
                      <a:pt x="617" y="457"/>
                    </a:cubicBezTo>
                    <a:cubicBezTo>
                      <a:pt x="617" y="434"/>
                      <a:pt x="617" y="434"/>
                      <a:pt x="617" y="411"/>
                    </a:cubicBezTo>
                    <a:cubicBezTo>
                      <a:pt x="617" y="388"/>
                      <a:pt x="594" y="388"/>
                      <a:pt x="594" y="365"/>
                    </a:cubicBezTo>
                    <a:cubicBezTo>
                      <a:pt x="594" y="343"/>
                      <a:pt x="571" y="343"/>
                      <a:pt x="571" y="320"/>
                    </a:cubicBezTo>
                    <a:cubicBezTo>
                      <a:pt x="548" y="297"/>
                      <a:pt x="525" y="274"/>
                      <a:pt x="503" y="251"/>
                    </a:cubicBezTo>
                    <a:cubicBezTo>
                      <a:pt x="457" y="229"/>
                      <a:pt x="434" y="206"/>
                      <a:pt x="411" y="183"/>
                    </a:cubicBezTo>
                    <a:cubicBezTo>
                      <a:pt x="366" y="160"/>
                      <a:pt x="343" y="137"/>
                      <a:pt x="320" y="114"/>
                    </a:cubicBezTo>
                    <a:cubicBezTo>
                      <a:pt x="252" y="92"/>
                      <a:pt x="206" y="46"/>
                      <a:pt x="137" y="23"/>
                    </a:cubicBezTo>
                    <a:cubicBezTo>
                      <a:pt x="137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4512084" y="815391"/>
                <a:ext cx="869961" cy="542952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20087" extrusionOk="0">
                    <a:moveTo>
                      <a:pt x="2169" y="1"/>
                    </a:moveTo>
                    <a:cubicBezTo>
                      <a:pt x="2101" y="1"/>
                      <a:pt x="2032" y="24"/>
                      <a:pt x="1986" y="69"/>
                    </a:cubicBezTo>
                    <a:cubicBezTo>
                      <a:pt x="1941" y="115"/>
                      <a:pt x="1918" y="138"/>
                      <a:pt x="1895" y="183"/>
                    </a:cubicBezTo>
                    <a:cubicBezTo>
                      <a:pt x="1918" y="229"/>
                      <a:pt x="1941" y="275"/>
                      <a:pt x="1964" y="320"/>
                    </a:cubicBezTo>
                    <a:cubicBezTo>
                      <a:pt x="2009" y="434"/>
                      <a:pt x="2032" y="549"/>
                      <a:pt x="2055" y="663"/>
                    </a:cubicBezTo>
                    <a:cubicBezTo>
                      <a:pt x="2078" y="708"/>
                      <a:pt x="2101" y="777"/>
                      <a:pt x="2123" y="822"/>
                    </a:cubicBezTo>
                    <a:cubicBezTo>
                      <a:pt x="2146" y="914"/>
                      <a:pt x="2169" y="1028"/>
                      <a:pt x="2169" y="1165"/>
                    </a:cubicBezTo>
                    <a:cubicBezTo>
                      <a:pt x="2192" y="1347"/>
                      <a:pt x="2146" y="1553"/>
                      <a:pt x="2101" y="1804"/>
                    </a:cubicBezTo>
                    <a:cubicBezTo>
                      <a:pt x="2032" y="2101"/>
                      <a:pt x="1918" y="2420"/>
                      <a:pt x="1758" y="2763"/>
                    </a:cubicBezTo>
                    <a:cubicBezTo>
                      <a:pt x="1713" y="2763"/>
                      <a:pt x="1690" y="2785"/>
                      <a:pt x="1644" y="2785"/>
                    </a:cubicBezTo>
                    <a:cubicBezTo>
                      <a:pt x="1598" y="2808"/>
                      <a:pt x="1553" y="2854"/>
                      <a:pt x="1530" y="2877"/>
                    </a:cubicBezTo>
                    <a:cubicBezTo>
                      <a:pt x="1393" y="3059"/>
                      <a:pt x="1256" y="3219"/>
                      <a:pt x="1096" y="3379"/>
                    </a:cubicBezTo>
                    <a:cubicBezTo>
                      <a:pt x="1005" y="3447"/>
                      <a:pt x="937" y="3539"/>
                      <a:pt x="845" y="3584"/>
                    </a:cubicBezTo>
                    <a:lnTo>
                      <a:pt x="822" y="3630"/>
                    </a:lnTo>
                    <a:cubicBezTo>
                      <a:pt x="640" y="3790"/>
                      <a:pt x="457" y="3949"/>
                      <a:pt x="206" y="4109"/>
                    </a:cubicBezTo>
                    <a:lnTo>
                      <a:pt x="183" y="4132"/>
                    </a:lnTo>
                    <a:lnTo>
                      <a:pt x="138" y="4155"/>
                    </a:lnTo>
                    <a:lnTo>
                      <a:pt x="115" y="4178"/>
                    </a:lnTo>
                    <a:cubicBezTo>
                      <a:pt x="69" y="4201"/>
                      <a:pt x="46" y="4223"/>
                      <a:pt x="1" y="4223"/>
                    </a:cubicBezTo>
                    <a:cubicBezTo>
                      <a:pt x="115" y="4246"/>
                      <a:pt x="206" y="4315"/>
                      <a:pt x="252" y="4429"/>
                    </a:cubicBezTo>
                    <a:cubicBezTo>
                      <a:pt x="297" y="4406"/>
                      <a:pt x="320" y="4406"/>
                      <a:pt x="366" y="4406"/>
                    </a:cubicBezTo>
                    <a:cubicBezTo>
                      <a:pt x="389" y="4406"/>
                      <a:pt x="434" y="4406"/>
                      <a:pt x="457" y="4429"/>
                    </a:cubicBezTo>
                    <a:cubicBezTo>
                      <a:pt x="663" y="4474"/>
                      <a:pt x="868" y="4543"/>
                      <a:pt x="1051" y="4611"/>
                    </a:cubicBezTo>
                    <a:cubicBezTo>
                      <a:pt x="1347" y="4680"/>
                      <a:pt x="1644" y="4771"/>
                      <a:pt x="1918" y="4862"/>
                    </a:cubicBezTo>
                    <a:lnTo>
                      <a:pt x="2123" y="4931"/>
                    </a:lnTo>
                    <a:cubicBezTo>
                      <a:pt x="2215" y="4977"/>
                      <a:pt x="2283" y="4999"/>
                      <a:pt x="2375" y="5022"/>
                    </a:cubicBezTo>
                    <a:lnTo>
                      <a:pt x="2466" y="5045"/>
                    </a:lnTo>
                    <a:cubicBezTo>
                      <a:pt x="2580" y="5091"/>
                      <a:pt x="2694" y="5114"/>
                      <a:pt x="2808" y="5159"/>
                    </a:cubicBezTo>
                    <a:cubicBezTo>
                      <a:pt x="3014" y="5251"/>
                      <a:pt x="3219" y="5319"/>
                      <a:pt x="3424" y="5387"/>
                    </a:cubicBezTo>
                    <a:lnTo>
                      <a:pt x="3676" y="5479"/>
                    </a:lnTo>
                    <a:cubicBezTo>
                      <a:pt x="4018" y="5593"/>
                      <a:pt x="4292" y="5684"/>
                      <a:pt x="4520" y="5798"/>
                    </a:cubicBezTo>
                    <a:cubicBezTo>
                      <a:pt x="4657" y="5867"/>
                      <a:pt x="4817" y="5912"/>
                      <a:pt x="4977" y="5981"/>
                    </a:cubicBezTo>
                    <a:cubicBezTo>
                      <a:pt x="5091" y="6027"/>
                      <a:pt x="5228" y="6072"/>
                      <a:pt x="5342" y="6118"/>
                    </a:cubicBezTo>
                    <a:cubicBezTo>
                      <a:pt x="5456" y="6164"/>
                      <a:pt x="5593" y="6209"/>
                      <a:pt x="5730" y="6255"/>
                    </a:cubicBezTo>
                    <a:cubicBezTo>
                      <a:pt x="5867" y="6323"/>
                      <a:pt x="6004" y="6369"/>
                      <a:pt x="6164" y="6437"/>
                    </a:cubicBezTo>
                    <a:cubicBezTo>
                      <a:pt x="6437" y="6552"/>
                      <a:pt x="6711" y="6666"/>
                      <a:pt x="6985" y="6780"/>
                    </a:cubicBezTo>
                    <a:cubicBezTo>
                      <a:pt x="7236" y="6871"/>
                      <a:pt x="7510" y="6985"/>
                      <a:pt x="7761" y="7077"/>
                    </a:cubicBezTo>
                    <a:cubicBezTo>
                      <a:pt x="7898" y="7145"/>
                      <a:pt x="8058" y="7191"/>
                      <a:pt x="8195" y="7259"/>
                    </a:cubicBezTo>
                    <a:cubicBezTo>
                      <a:pt x="8332" y="7282"/>
                      <a:pt x="8446" y="7328"/>
                      <a:pt x="8560" y="7373"/>
                    </a:cubicBezTo>
                    <a:cubicBezTo>
                      <a:pt x="8925" y="7510"/>
                      <a:pt x="9268" y="7670"/>
                      <a:pt x="9610" y="7830"/>
                    </a:cubicBezTo>
                    <a:cubicBezTo>
                      <a:pt x="9793" y="7898"/>
                      <a:pt x="9975" y="7990"/>
                      <a:pt x="10158" y="8058"/>
                    </a:cubicBezTo>
                    <a:cubicBezTo>
                      <a:pt x="10363" y="8149"/>
                      <a:pt x="10546" y="8241"/>
                      <a:pt x="10751" y="8309"/>
                    </a:cubicBezTo>
                    <a:lnTo>
                      <a:pt x="11002" y="8446"/>
                    </a:lnTo>
                    <a:cubicBezTo>
                      <a:pt x="11231" y="8537"/>
                      <a:pt x="11459" y="8651"/>
                      <a:pt x="11687" y="8766"/>
                    </a:cubicBezTo>
                    <a:lnTo>
                      <a:pt x="11824" y="8834"/>
                    </a:lnTo>
                    <a:lnTo>
                      <a:pt x="11870" y="8857"/>
                    </a:lnTo>
                    <a:cubicBezTo>
                      <a:pt x="11893" y="8880"/>
                      <a:pt x="11916" y="8880"/>
                      <a:pt x="11961" y="8903"/>
                    </a:cubicBezTo>
                    <a:lnTo>
                      <a:pt x="12030" y="8948"/>
                    </a:lnTo>
                    <a:lnTo>
                      <a:pt x="12098" y="8971"/>
                    </a:lnTo>
                    <a:lnTo>
                      <a:pt x="12212" y="9040"/>
                    </a:lnTo>
                    <a:cubicBezTo>
                      <a:pt x="12372" y="9131"/>
                      <a:pt x="12555" y="9199"/>
                      <a:pt x="12714" y="9313"/>
                    </a:cubicBezTo>
                    <a:cubicBezTo>
                      <a:pt x="13057" y="9496"/>
                      <a:pt x="13399" y="9656"/>
                      <a:pt x="13742" y="9838"/>
                    </a:cubicBezTo>
                    <a:lnTo>
                      <a:pt x="13970" y="9953"/>
                    </a:lnTo>
                    <a:lnTo>
                      <a:pt x="14175" y="10067"/>
                    </a:lnTo>
                    <a:cubicBezTo>
                      <a:pt x="14267" y="10089"/>
                      <a:pt x="14358" y="10135"/>
                      <a:pt x="14449" y="10181"/>
                    </a:cubicBezTo>
                    <a:cubicBezTo>
                      <a:pt x="14609" y="10272"/>
                      <a:pt x="14769" y="10341"/>
                      <a:pt x="14951" y="10432"/>
                    </a:cubicBezTo>
                    <a:cubicBezTo>
                      <a:pt x="15157" y="10523"/>
                      <a:pt x="15362" y="10614"/>
                      <a:pt x="15568" y="10729"/>
                    </a:cubicBezTo>
                    <a:lnTo>
                      <a:pt x="15705" y="10797"/>
                    </a:lnTo>
                    <a:lnTo>
                      <a:pt x="15933" y="10911"/>
                    </a:lnTo>
                    <a:lnTo>
                      <a:pt x="16184" y="11025"/>
                    </a:lnTo>
                    <a:lnTo>
                      <a:pt x="16321" y="11094"/>
                    </a:lnTo>
                    <a:lnTo>
                      <a:pt x="16389" y="11139"/>
                    </a:lnTo>
                    <a:lnTo>
                      <a:pt x="16481" y="11162"/>
                    </a:lnTo>
                    <a:lnTo>
                      <a:pt x="16503" y="11185"/>
                    </a:lnTo>
                    <a:lnTo>
                      <a:pt x="16526" y="11208"/>
                    </a:lnTo>
                    <a:cubicBezTo>
                      <a:pt x="16686" y="11276"/>
                      <a:pt x="16846" y="11368"/>
                      <a:pt x="17028" y="11459"/>
                    </a:cubicBezTo>
                    <a:cubicBezTo>
                      <a:pt x="17439" y="11664"/>
                      <a:pt x="17850" y="11916"/>
                      <a:pt x="18261" y="12144"/>
                    </a:cubicBezTo>
                    <a:lnTo>
                      <a:pt x="18695" y="12395"/>
                    </a:lnTo>
                    <a:cubicBezTo>
                      <a:pt x="18946" y="12532"/>
                      <a:pt x="19220" y="12692"/>
                      <a:pt x="19471" y="12851"/>
                    </a:cubicBezTo>
                    <a:cubicBezTo>
                      <a:pt x="19562" y="12920"/>
                      <a:pt x="19653" y="12965"/>
                      <a:pt x="19745" y="13034"/>
                    </a:cubicBezTo>
                    <a:lnTo>
                      <a:pt x="19904" y="13125"/>
                    </a:lnTo>
                    <a:lnTo>
                      <a:pt x="19996" y="13171"/>
                    </a:lnTo>
                    <a:cubicBezTo>
                      <a:pt x="20110" y="13239"/>
                      <a:pt x="20224" y="13308"/>
                      <a:pt x="20315" y="13376"/>
                    </a:cubicBezTo>
                    <a:cubicBezTo>
                      <a:pt x="20589" y="13536"/>
                      <a:pt x="20840" y="13696"/>
                      <a:pt x="21137" y="13901"/>
                    </a:cubicBezTo>
                    <a:lnTo>
                      <a:pt x="21297" y="13993"/>
                    </a:lnTo>
                    <a:cubicBezTo>
                      <a:pt x="21365" y="14061"/>
                      <a:pt x="21456" y="14130"/>
                      <a:pt x="21548" y="14175"/>
                    </a:cubicBezTo>
                    <a:cubicBezTo>
                      <a:pt x="21639" y="14221"/>
                      <a:pt x="21708" y="14289"/>
                      <a:pt x="21776" y="14335"/>
                    </a:cubicBezTo>
                    <a:cubicBezTo>
                      <a:pt x="21845" y="14358"/>
                      <a:pt x="21936" y="14403"/>
                      <a:pt x="22004" y="14449"/>
                    </a:cubicBezTo>
                    <a:cubicBezTo>
                      <a:pt x="22415" y="14723"/>
                      <a:pt x="22826" y="14997"/>
                      <a:pt x="23237" y="15294"/>
                    </a:cubicBezTo>
                    <a:lnTo>
                      <a:pt x="23648" y="15568"/>
                    </a:lnTo>
                    <a:lnTo>
                      <a:pt x="24081" y="15864"/>
                    </a:lnTo>
                    <a:lnTo>
                      <a:pt x="25177" y="16595"/>
                    </a:lnTo>
                    <a:lnTo>
                      <a:pt x="25451" y="16777"/>
                    </a:lnTo>
                    <a:cubicBezTo>
                      <a:pt x="25611" y="16891"/>
                      <a:pt x="25770" y="17006"/>
                      <a:pt x="25930" y="17120"/>
                    </a:cubicBezTo>
                    <a:cubicBezTo>
                      <a:pt x="26022" y="17165"/>
                      <a:pt x="26090" y="17211"/>
                      <a:pt x="26158" y="17279"/>
                    </a:cubicBezTo>
                    <a:cubicBezTo>
                      <a:pt x="26204" y="17302"/>
                      <a:pt x="26250" y="17348"/>
                      <a:pt x="26295" y="17371"/>
                    </a:cubicBezTo>
                    <a:cubicBezTo>
                      <a:pt x="26387" y="17439"/>
                      <a:pt x="26455" y="17508"/>
                      <a:pt x="26547" y="17576"/>
                    </a:cubicBezTo>
                    <a:lnTo>
                      <a:pt x="26661" y="17667"/>
                    </a:lnTo>
                    <a:cubicBezTo>
                      <a:pt x="26752" y="17713"/>
                      <a:pt x="26820" y="17782"/>
                      <a:pt x="26912" y="17827"/>
                    </a:cubicBezTo>
                    <a:lnTo>
                      <a:pt x="27049" y="17941"/>
                    </a:lnTo>
                    <a:cubicBezTo>
                      <a:pt x="27094" y="17964"/>
                      <a:pt x="27163" y="18010"/>
                      <a:pt x="27208" y="18055"/>
                    </a:cubicBezTo>
                    <a:cubicBezTo>
                      <a:pt x="27277" y="18101"/>
                      <a:pt x="27345" y="18147"/>
                      <a:pt x="27391" y="18192"/>
                    </a:cubicBezTo>
                    <a:lnTo>
                      <a:pt x="27505" y="18284"/>
                    </a:lnTo>
                    <a:cubicBezTo>
                      <a:pt x="27596" y="18352"/>
                      <a:pt x="27688" y="18398"/>
                      <a:pt x="27779" y="18466"/>
                    </a:cubicBezTo>
                    <a:cubicBezTo>
                      <a:pt x="27893" y="18558"/>
                      <a:pt x="28030" y="18649"/>
                      <a:pt x="28144" y="18740"/>
                    </a:cubicBezTo>
                    <a:cubicBezTo>
                      <a:pt x="28236" y="18809"/>
                      <a:pt x="28327" y="18877"/>
                      <a:pt x="28395" y="18923"/>
                    </a:cubicBezTo>
                    <a:lnTo>
                      <a:pt x="28487" y="18991"/>
                    </a:lnTo>
                    <a:cubicBezTo>
                      <a:pt x="28601" y="19083"/>
                      <a:pt x="28738" y="19174"/>
                      <a:pt x="28852" y="19265"/>
                    </a:cubicBezTo>
                    <a:lnTo>
                      <a:pt x="29034" y="19379"/>
                    </a:lnTo>
                    <a:lnTo>
                      <a:pt x="29240" y="19516"/>
                    </a:lnTo>
                    <a:cubicBezTo>
                      <a:pt x="29308" y="19562"/>
                      <a:pt x="29377" y="19608"/>
                      <a:pt x="29445" y="19699"/>
                    </a:cubicBezTo>
                    <a:cubicBezTo>
                      <a:pt x="29537" y="19813"/>
                      <a:pt x="29537" y="19973"/>
                      <a:pt x="29468" y="20087"/>
                    </a:cubicBezTo>
                    <a:cubicBezTo>
                      <a:pt x="29537" y="20018"/>
                      <a:pt x="29582" y="19927"/>
                      <a:pt x="29651" y="19859"/>
                    </a:cubicBezTo>
                    <a:lnTo>
                      <a:pt x="29788" y="19676"/>
                    </a:lnTo>
                    <a:cubicBezTo>
                      <a:pt x="29879" y="19539"/>
                      <a:pt x="29993" y="19425"/>
                      <a:pt x="30084" y="19311"/>
                    </a:cubicBezTo>
                    <a:cubicBezTo>
                      <a:pt x="30176" y="19197"/>
                      <a:pt x="30267" y="19083"/>
                      <a:pt x="30358" y="18969"/>
                    </a:cubicBezTo>
                    <a:lnTo>
                      <a:pt x="30541" y="18717"/>
                    </a:lnTo>
                    <a:cubicBezTo>
                      <a:pt x="30655" y="18580"/>
                      <a:pt x="30769" y="18421"/>
                      <a:pt x="30883" y="18261"/>
                    </a:cubicBezTo>
                    <a:cubicBezTo>
                      <a:pt x="31066" y="18033"/>
                      <a:pt x="31271" y="17804"/>
                      <a:pt x="31545" y="17553"/>
                    </a:cubicBezTo>
                    <a:cubicBezTo>
                      <a:pt x="31637" y="17485"/>
                      <a:pt x="31705" y="17416"/>
                      <a:pt x="31774" y="17371"/>
                    </a:cubicBezTo>
                    <a:lnTo>
                      <a:pt x="31910" y="17279"/>
                    </a:lnTo>
                    <a:cubicBezTo>
                      <a:pt x="31956" y="17257"/>
                      <a:pt x="31979" y="17234"/>
                      <a:pt x="32002" y="17188"/>
                    </a:cubicBezTo>
                    <a:cubicBezTo>
                      <a:pt x="32025" y="17165"/>
                      <a:pt x="32047" y="17120"/>
                      <a:pt x="32070" y="17074"/>
                    </a:cubicBezTo>
                    <a:cubicBezTo>
                      <a:pt x="32162" y="17006"/>
                      <a:pt x="32184" y="16846"/>
                      <a:pt x="32116" y="16754"/>
                    </a:cubicBezTo>
                    <a:cubicBezTo>
                      <a:pt x="32025" y="16595"/>
                      <a:pt x="31933" y="16481"/>
                      <a:pt x="31842" y="16344"/>
                    </a:cubicBezTo>
                    <a:lnTo>
                      <a:pt x="31774" y="16229"/>
                    </a:lnTo>
                    <a:cubicBezTo>
                      <a:pt x="31614" y="16001"/>
                      <a:pt x="31477" y="15796"/>
                      <a:pt x="31317" y="15636"/>
                    </a:cubicBezTo>
                    <a:lnTo>
                      <a:pt x="31317" y="15636"/>
                    </a:lnTo>
                    <a:lnTo>
                      <a:pt x="31363" y="15704"/>
                    </a:lnTo>
                    <a:cubicBezTo>
                      <a:pt x="31226" y="15522"/>
                      <a:pt x="31066" y="15339"/>
                      <a:pt x="30906" y="15180"/>
                    </a:cubicBezTo>
                    <a:lnTo>
                      <a:pt x="30769" y="15020"/>
                    </a:lnTo>
                    <a:cubicBezTo>
                      <a:pt x="30678" y="14906"/>
                      <a:pt x="30564" y="14791"/>
                      <a:pt x="30450" y="14677"/>
                    </a:cubicBezTo>
                    <a:cubicBezTo>
                      <a:pt x="30358" y="14586"/>
                      <a:pt x="30267" y="14495"/>
                      <a:pt x="30176" y="14403"/>
                    </a:cubicBezTo>
                    <a:cubicBezTo>
                      <a:pt x="30107" y="14335"/>
                      <a:pt x="30039" y="14267"/>
                      <a:pt x="29970" y="14198"/>
                    </a:cubicBezTo>
                    <a:lnTo>
                      <a:pt x="29856" y="14084"/>
                    </a:lnTo>
                    <a:lnTo>
                      <a:pt x="29788" y="13993"/>
                    </a:lnTo>
                    <a:cubicBezTo>
                      <a:pt x="29696" y="13901"/>
                      <a:pt x="29605" y="13833"/>
                      <a:pt x="29537" y="13742"/>
                    </a:cubicBezTo>
                    <a:cubicBezTo>
                      <a:pt x="29400" y="13627"/>
                      <a:pt x="29286" y="13490"/>
                      <a:pt x="29149" y="13376"/>
                    </a:cubicBezTo>
                    <a:cubicBezTo>
                      <a:pt x="29057" y="13262"/>
                      <a:pt x="28943" y="13171"/>
                      <a:pt x="28852" y="13057"/>
                    </a:cubicBezTo>
                    <a:cubicBezTo>
                      <a:pt x="28669" y="12874"/>
                      <a:pt x="28487" y="12714"/>
                      <a:pt x="28304" y="12532"/>
                    </a:cubicBezTo>
                    <a:lnTo>
                      <a:pt x="28167" y="12418"/>
                    </a:lnTo>
                    <a:lnTo>
                      <a:pt x="28007" y="12281"/>
                    </a:lnTo>
                    <a:lnTo>
                      <a:pt x="27825" y="12121"/>
                    </a:lnTo>
                    <a:cubicBezTo>
                      <a:pt x="27733" y="12030"/>
                      <a:pt x="27642" y="11938"/>
                      <a:pt x="27551" y="11870"/>
                    </a:cubicBezTo>
                    <a:lnTo>
                      <a:pt x="27482" y="11824"/>
                    </a:lnTo>
                    <a:lnTo>
                      <a:pt x="27391" y="11733"/>
                    </a:lnTo>
                    <a:cubicBezTo>
                      <a:pt x="27300" y="11664"/>
                      <a:pt x="27208" y="11573"/>
                      <a:pt x="27117" y="11505"/>
                    </a:cubicBezTo>
                    <a:cubicBezTo>
                      <a:pt x="27049" y="11459"/>
                      <a:pt x="27003" y="11413"/>
                      <a:pt x="26935" y="11345"/>
                    </a:cubicBezTo>
                    <a:cubicBezTo>
                      <a:pt x="26889" y="11299"/>
                      <a:pt x="26820" y="11254"/>
                      <a:pt x="26752" y="11185"/>
                    </a:cubicBezTo>
                    <a:cubicBezTo>
                      <a:pt x="26638" y="11094"/>
                      <a:pt x="26501" y="11002"/>
                      <a:pt x="26387" y="10888"/>
                    </a:cubicBezTo>
                    <a:cubicBezTo>
                      <a:pt x="26318" y="10843"/>
                      <a:pt x="26250" y="10797"/>
                      <a:pt x="26204" y="10729"/>
                    </a:cubicBezTo>
                    <a:cubicBezTo>
                      <a:pt x="26136" y="10683"/>
                      <a:pt x="26067" y="10637"/>
                      <a:pt x="26022" y="10569"/>
                    </a:cubicBezTo>
                    <a:cubicBezTo>
                      <a:pt x="25474" y="10135"/>
                      <a:pt x="24949" y="9701"/>
                      <a:pt x="24378" y="9313"/>
                    </a:cubicBezTo>
                    <a:cubicBezTo>
                      <a:pt x="24264" y="9245"/>
                      <a:pt x="24150" y="9154"/>
                      <a:pt x="24059" y="9085"/>
                    </a:cubicBezTo>
                    <a:lnTo>
                      <a:pt x="23785" y="8903"/>
                    </a:lnTo>
                    <a:cubicBezTo>
                      <a:pt x="23693" y="8834"/>
                      <a:pt x="23602" y="8766"/>
                      <a:pt x="23488" y="8697"/>
                    </a:cubicBezTo>
                    <a:cubicBezTo>
                      <a:pt x="23397" y="8606"/>
                      <a:pt x="23283" y="8537"/>
                      <a:pt x="23168" y="8446"/>
                    </a:cubicBezTo>
                    <a:lnTo>
                      <a:pt x="23168" y="8446"/>
                    </a:lnTo>
                    <a:lnTo>
                      <a:pt x="23191" y="8469"/>
                    </a:lnTo>
                    <a:lnTo>
                      <a:pt x="23123" y="8423"/>
                    </a:lnTo>
                    <a:lnTo>
                      <a:pt x="23031" y="8355"/>
                    </a:lnTo>
                    <a:cubicBezTo>
                      <a:pt x="22666" y="8104"/>
                      <a:pt x="22255" y="7853"/>
                      <a:pt x="21867" y="7624"/>
                    </a:cubicBezTo>
                    <a:lnTo>
                      <a:pt x="21502" y="7396"/>
                    </a:lnTo>
                    <a:cubicBezTo>
                      <a:pt x="21000" y="7077"/>
                      <a:pt x="20498" y="6780"/>
                      <a:pt x="19996" y="6483"/>
                    </a:cubicBezTo>
                    <a:cubicBezTo>
                      <a:pt x="19699" y="6300"/>
                      <a:pt x="19425" y="6118"/>
                      <a:pt x="19151" y="5958"/>
                    </a:cubicBezTo>
                    <a:cubicBezTo>
                      <a:pt x="18946" y="5821"/>
                      <a:pt x="18740" y="5684"/>
                      <a:pt x="18535" y="5570"/>
                    </a:cubicBezTo>
                    <a:cubicBezTo>
                      <a:pt x="18352" y="5456"/>
                      <a:pt x="18170" y="5365"/>
                      <a:pt x="17987" y="5251"/>
                    </a:cubicBezTo>
                    <a:cubicBezTo>
                      <a:pt x="17964" y="5251"/>
                      <a:pt x="17919" y="5228"/>
                      <a:pt x="17896" y="5228"/>
                    </a:cubicBezTo>
                    <a:cubicBezTo>
                      <a:pt x="17782" y="5159"/>
                      <a:pt x="17645" y="5114"/>
                      <a:pt x="17508" y="5068"/>
                    </a:cubicBezTo>
                    <a:cubicBezTo>
                      <a:pt x="17462" y="5068"/>
                      <a:pt x="17416" y="5045"/>
                      <a:pt x="17371" y="5022"/>
                    </a:cubicBezTo>
                    <a:cubicBezTo>
                      <a:pt x="17279" y="4999"/>
                      <a:pt x="17211" y="4977"/>
                      <a:pt x="17165" y="4908"/>
                    </a:cubicBezTo>
                    <a:cubicBezTo>
                      <a:pt x="17120" y="4862"/>
                      <a:pt x="17120" y="4817"/>
                      <a:pt x="17097" y="4771"/>
                    </a:cubicBezTo>
                    <a:cubicBezTo>
                      <a:pt x="17051" y="4748"/>
                      <a:pt x="17006" y="4726"/>
                      <a:pt x="16960" y="4703"/>
                    </a:cubicBezTo>
                    <a:cubicBezTo>
                      <a:pt x="16754" y="4611"/>
                      <a:pt x="16549" y="4497"/>
                      <a:pt x="16344" y="4406"/>
                    </a:cubicBezTo>
                    <a:lnTo>
                      <a:pt x="16161" y="4315"/>
                    </a:lnTo>
                    <a:cubicBezTo>
                      <a:pt x="16047" y="4269"/>
                      <a:pt x="15956" y="4223"/>
                      <a:pt x="15841" y="4155"/>
                    </a:cubicBezTo>
                    <a:cubicBezTo>
                      <a:pt x="15682" y="4086"/>
                      <a:pt x="15522" y="3995"/>
                      <a:pt x="15362" y="3927"/>
                    </a:cubicBezTo>
                    <a:cubicBezTo>
                      <a:pt x="15248" y="3881"/>
                      <a:pt x="15134" y="3813"/>
                      <a:pt x="15020" y="3767"/>
                    </a:cubicBezTo>
                    <a:cubicBezTo>
                      <a:pt x="14860" y="3676"/>
                      <a:pt x="14723" y="3607"/>
                      <a:pt x="14563" y="3539"/>
                    </a:cubicBezTo>
                    <a:cubicBezTo>
                      <a:pt x="14358" y="3447"/>
                      <a:pt x="14152" y="3356"/>
                      <a:pt x="13947" y="3288"/>
                    </a:cubicBezTo>
                    <a:lnTo>
                      <a:pt x="13764" y="3196"/>
                    </a:lnTo>
                    <a:cubicBezTo>
                      <a:pt x="13217" y="2968"/>
                      <a:pt x="12692" y="2763"/>
                      <a:pt x="12189" y="2557"/>
                    </a:cubicBezTo>
                    <a:cubicBezTo>
                      <a:pt x="11916" y="2443"/>
                      <a:pt x="11664" y="2375"/>
                      <a:pt x="11391" y="2283"/>
                    </a:cubicBezTo>
                    <a:lnTo>
                      <a:pt x="11208" y="2215"/>
                    </a:lnTo>
                    <a:lnTo>
                      <a:pt x="11094" y="2192"/>
                    </a:lnTo>
                    <a:cubicBezTo>
                      <a:pt x="10866" y="2101"/>
                      <a:pt x="10660" y="2032"/>
                      <a:pt x="10432" y="1964"/>
                    </a:cubicBezTo>
                    <a:cubicBezTo>
                      <a:pt x="10249" y="1895"/>
                      <a:pt x="10089" y="1827"/>
                      <a:pt x="9907" y="1758"/>
                    </a:cubicBezTo>
                    <a:lnTo>
                      <a:pt x="9656" y="1667"/>
                    </a:lnTo>
                    <a:cubicBezTo>
                      <a:pt x="9359" y="1553"/>
                      <a:pt x="9040" y="1462"/>
                      <a:pt x="8743" y="1370"/>
                    </a:cubicBezTo>
                    <a:lnTo>
                      <a:pt x="8309" y="1233"/>
                    </a:lnTo>
                    <a:lnTo>
                      <a:pt x="7898" y="1119"/>
                    </a:lnTo>
                    <a:cubicBezTo>
                      <a:pt x="7602" y="1028"/>
                      <a:pt x="7305" y="937"/>
                      <a:pt x="7031" y="868"/>
                    </a:cubicBezTo>
                    <a:cubicBezTo>
                      <a:pt x="6917" y="845"/>
                      <a:pt x="6803" y="822"/>
                      <a:pt x="6689" y="800"/>
                    </a:cubicBezTo>
                    <a:cubicBezTo>
                      <a:pt x="6574" y="777"/>
                      <a:pt x="6460" y="754"/>
                      <a:pt x="6346" y="731"/>
                    </a:cubicBezTo>
                    <a:lnTo>
                      <a:pt x="6118" y="663"/>
                    </a:lnTo>
                    <a:cubicBezTo>
                      <a:pt x="6004" y="640"/>
                      <a:pt x="5867" y="617"/>
                      <a:pt x="5753" y="594"/>
                    </a:cubicBezTo>
                    <a:lnTo>
                      <a:pt x="5570" y="549"/>
                    </a:lnTo>
                    <a:lnTo>
                      <a:pt x="5410" y="526"/>
                    </a:lnTo>
                    <a:cubicBezTo>
                      <a:pt x="5319" y="503"/>
                      <a:pt x="5205" y="480"/>
                      <a:pt x="5091" y="457"/>
                    </a:cubicBezTo>
                    <a:lnTo>
                      <a:pt x="5045" y="457"/>
                    </a:lnTo>
                    <a:cubicBezTo>
                      <a:pt x="4817" y="412"/>
                      <a:pt x="4589" y="412"/>
                      <a:pt x="4337" y="389"/>
                    </a:cubicBezTo>
                    <a:lnTo>
                      <a:pt x="4292" y="389"/>
                    </a:lnTo>
                    <a:lnTo>
                      <a:pt x="4086" y="366"/>
                    </a:lnTo>
                    <a:cubicBezTo>
                      <a:pt x="4041" y="343"/>
                      <a:pt x="3995" y="343"/>
                      <a:pt x="3972" y="343"/>
                    </a:cubicBezTo>
                    <a:lnTo>
                      <a:pt x="3881" y="343"/>
                    </a:lnTo>
                    <a:cubicBezTo>
                      <a:pt x="3630" y="320"/>
                      <a:pt x="3402" y="297"/>
                      <a:pt x="3173" y="252"/>
                    </a:cubicBezTo>
                    <a:lnTo>
                      <a:pt x="3059" y="252"/>
                    </a:lnTo>
                    <a:cubicBezTo>
                      <a:pt x="2991" y="229"/>
                      <a:pt x="2922" y="229"/>
                      <a:pt x="2877" y="206"/>
                    </a:cubicBezTo>
                    <a:lnTo>
                      <a:pt x="2557" y="206"/>
                    </a:lnTo>
                    <a:cubicBezTo>
                      <a:pt x="2534" y="229"/>
                      <a:pt x="2511" y="229"/>
                      <a:pt x="2511" y="229"/>
                    </a:cubicBezTo>
                    <a:cubicBezTo>
                      <a:pt x="2489" y="206"/>
                      <a:pt x="2466" y="183"/>
                      <a:pt x="2443" y="160"/>
                    </a:cubicBezTo>
                    <a:lnTo>
                      <a:pt x="2420" y="115"/>
                    </a:lnTo>
                    <a:cubicBezTo>
                      <a:pt x="2352" y="46"/>
                      <a:pt x="2260" y="1"/>
                      <a:pt x="216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4352283" y="1049850"/>
                <a:ext cx="866879" cy="615743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22780" extrusionOk="0">
                    <a:moveTo>
                      <a:pt x="3950" y="0"/>
                    </a:moveTo>
                    <a:lnTo>
                      <a:pt x="3950" y="0"/>
                    </a:lnTo>
                    <a:cubicBezTo>
                      <a:pt x="3881" y="46"/>
                      <a:pt x="3813" y="92"/>
                      <a:pt x="3744" y="137"/>
                    </a:cubicBezTo>
                    <a:cubicBezTo>
                      <a:pt x="3744" y="160"/>
                      <a:pt x="3744" y="160"/>
                      <a:pt x="3744" y="160"/>
                    </a:cubicBezTo>
                    <a:lnTo>
                      <a:pt x="3721" y="160"/>
                    </a:lnTo>
                    <a:lnTo>
                      <a:pt x="3653" y="206"/>
                    </a:lnTo>
                    <a:lnTo>
                      <a:pt x="3539" y="274"/>
                    </a:lnTo>
                    <a:cubicBezTo>
                      <a:pt x="3470" y="297"/>
                      <a:pt x="3425" y="343"/>
                      <a:pt x="3356" y="366"/>
                    </a:cubicBezTo>
                    <a:lnTo>
                      <a:pt x="3311" y="388"/>
                    </a:lnTo>
                    <a:cubicBezTo>
                      <a:pt x="3265" y="411"/>
                      <a:pt x="3196" y="434"/>
                      <a:pt x="3151" y="457"/>
                    </a:cubicBezTo>
                    <a:cubicBezTo>
                      <a:pt x="3037" y="502"/>
                      <a:pt x="2945" y="571"/>
                      <a:pt x="2831" y="594"/>
                    </a:cubicBezTo>
                    <a:lnTo>
                      <a:pt x="2786" y="617"/>
                    </a:lnTo>
                    <a:cubicBezTo>
                      <a:pt x="2740" y="617"/>
                      <a:pt x="2694" y="639"/>
                      <a:pt x="2649" y="662"/>
                    </a:cubicBezTo>
                    <a:cubicBezTo>
                      <a:pt x="2603" y="685"/>
                      <a:pt x="2535" y="731"/>
                      <a:pt x="2512" y="776"/>
                    </a:cubicBezTo>
                    <a:cubicBezTo>
                      <a:pt x="2443" y="868"/>
                      <a:pt x="2443" y="936"/>
                      <a:pt x="2443" y="1027"/>
                    </a:cubicBezTo>
                    <a:cubicBezTo>
                      <a:pt x="2443" y="1073"/>
                      <a:pt x="2466" y="1119"/>
                      <a:pt x="2489" y="1164"/>
                    </a:cubicBezTo>
                    <a:cubicBezTo>
                      <a:pt x="2512" y="1233"/>
                      <a:pt x="2535" y="1279"/>
                      <a:pt x="2557" y="1347"/>
                    </a:cubicBezTo>
                    <a:cubicBezTo>
                      <a:pt x="2580" y="1393"/>
                      <a:pt x="2603" y="1438"/>
                      <a:pt x="2626" y="1484"/>
                    </a:cubicBezTo>
                    <a:cubicBezTo>
                      <a:pt x="2671" y="1644"/>
                      <a:pt x="2694" y="1826"/>
                      <a:pt x="2717" y="2055"/>
                    </a:cubicBezTo>
                    <a:cubicBezTo>
                      <a:pt x="2717" y="2192"/>
                      <a:pt x="2717" y="2374"/>
                      <a:pt x="2717" y="2557"/>
                    </a:cubicBezTo>
                    <a:lnTo>
                      <a:pt x="2694" y="2625"/>
                    </a:lnTo>
                    <a:cubicBezTo>
                      <a:pt x="2694" y="2717"/>
                      <a:pt x="2694" y="2831"/>
                      <a:pt x="2671" y="2945"/>
                    </a:cubicBezTo>
                    <a:cubicBezTo>
                      <a:pt x="2649" y="3036"/>
                      <a:pt x="2603" y="3150"/>
                      <a:pt x="2557" y="3242"/>
                    </a:cubicBezTo>
                    <a:cubicBezTo>
                      <a:pt x="2512" y="3378"/>
                      <a:pt x="2466" y="3493"/>
                      <a:pt x="2420" y="3607"/>
                    </a:cubicBezTo>
                    <a:cubicBezTo>
                      <a:pt x="2192" y="4018"/>
                      <a:pt x="1941" y="4360"/>
                      <a:pt x="1690" y="4657"/>
                    </a:cubicBezTo>
                    <a:cubicBezTo>
                      <a:pt x="1599" y="4748"/>
                      <a:pt x="1507" y="4839"/>
                      <a:pt x="1416" y="4931"/>
                    </a:cubicBezTo>
                    <a:cubicBezTo>
                      <a:pt x="1348" y="5022"/>
                      <a:pt x="1256" y="5090"/>
                      <a:pt x="1188" y="5159"/>
                    </a:cubicBezTo>
                    <a:lnTo>
                      <a:pt x="1165" y="5182"/>
                    </a:lnTo>
                    <a:cubicBezTo>
                      <a:pt x="1097" y="5250"/>
                      <a:pt x="1051" y="5296"/>
                      <a:pt x="982" y="5341"/>
                    </a:cubicBezTo>
                    <a:cubicBezTo>
                      <a:pt x="891" y="5410"/>
                      <a:pt x="823" y="5456"/>
                      <a:pt x="731" y="5501"/>
                    </a:cubicBezTo>
                    <a:lnTo>
                      <a:pt x="686" y="5547"/>
                    </a:lnTo>
                    <a:cubicBezTo>
                      <a:pt x="640" y="5570"/>
                      <a:pt x="594" y="5593"/>
                      <a:pt x="549" y="5615"/>
                    </a:cubicBezTo>
                    <a:cubicBezTo>
                      <a:pt x="526" y="5638"/>
                      <a:pt x="480" y="5661"/>
                      <a:pt x="457" y="5684"/>
                    </a:cubicBezTo>
                    <a:cubicBezTo>
                      <a:pt x="412" y="5684"/>
                      <a:pt x="389" y="5707"/>
                      <a:pt x="366" y="5729"/>
                    </a:cubicBezTo>
                    <a:cubicBezTo>
                      <a:pt x="298" y="5775"/>
                      <a:pt x="229" y="5821"/>
                      <a:pt x="161" y="5844"/>
                    </a:cubicBezTo>
                    <a:lnTo>
                      <a:pt x="138" y="5866"/>
                    </a:lnTo>
                    <a:cubicBezTo>
                      <a:pt x="92" y="5889"/>
                      <a:pt x="24" y="5958"/>
                      <a:pt x="24" y="6026"/>
                    </a:cubicBezTo>
                    <a:cubicBezTo>
                      <a:pt x="1" y="6072"/>
                      <a:pt x="1" y="6163"/>
                      <a:pt x="47" y="6232"/>
                    </a:cubicBezTo>
                    <a:cubicBezTo>
                      <a:pt x="138" y="6369"/>
                      <a:pt x="229" y="6506"/>
                      <a:pt x="343" y="6642"/>
                    </a:cubicBezTo>
                    <a:cubicBezTo>
                      <a:pt x="412" y="6757"/>
                      <a:pt x="503" y="6894"/>
                      <a:pt x="572" y="7008"/>
                    </a:cubicBezTo>
                    <a:cubicBezTo>
                      <a:pt x="754" y="7236"/>
                      <a:pt x="937" y="7487"/>
                      <a:pt x="1142" y="7761"/>
                    </a:cubicBezTo>
                    <a:cubicBezTo>
                      <a:pt x="1233" y="7875"/>
                      <a:pt x="1325" y="7989"/>
                      <a:pt x="1439" y="8103"/>
                    </a:cubicBezTo>
                    <a:cubicBezTo>
                      <a:pt x="1485" y="8149"/>
                      <a:pt x="1507" y="8195"/>
                      <a:pt x="1553" y="8263"/>
                    </a:cubicBezTo>
                    <a:cubicBezTo>
                      <a:pt x="1599" y="8309"/>
                      <a:pt x="1644" y="8377"/>
                      <a:pt x="1713" y="8423"/>
                    </a:cubicBezTo>
                    <a:cubicBezTo>
                      <a:pt x="1873" y="8605"/>
                      <a:pt x="2055" y="8788"/>
                      <a:pt x="2215" y="8948"/>
                    </a:cubicBezTo>
                    <a:lnTo>
                      <a:pt x="2352" y="9085"/>
                    </a:lnTo>
                    <a:lnTo>
                      <a:pt x="2968" y="9724"/>
                    </a:lnTo>
                    <a:cubicBezTo>
                      <a:pt x="3174" y="9929"/>
                      <a:pt x="3379" y="10112"/>
                      <a:pt x="3630" y="10317"/>
                    </a:cubicBezTo>
                    <a:cubicBezTo>
                      <a:pt x="3767" y="10454"/>
                      <a:pt x="3904" y="10568"/>
                      <a:pt x="4041" y="10705"/>
                    </a:cubicBezTo>
                    <a:cubicBezTo>
                      <a:pt x="4132" y="10797"/>
                      <a:pt x="4224" y="10865"/>
                      <a:pt x="4315" y="10956"/>
                    </a:cubicBezTo>
                    <a:cubicBezTo>
                      <a:pt x="4543" y="11162"/>
                      <a:pt x="4794" y="11367"/>
                      <a:pt x="5023" y="11573"/>
                    </a:cubicBezTo>
                    <a:cubicBezTo>
                      <a:pt x="5114" y="11641"/>
                      <a:pt x="5182" y="11710"/>
                      <a:pt x="5251" y="11778"/>
                    </a:cubicBezTo>
                    <a:cubicBezTo>
                      <a:pt x="5342" y="11847"/>
                      <a:pt x="5411" y="11915"/>
                      <a:pt x="5502" y="11984"/>
                    </a:cubicBezTo>
                    <a:lnTo>
                      <a:pt x="5593" y="12075"/>
                    </a:lnTo>
                    <a:cubicBezTo>
                      <a:pt x="5639" y="12121"/>
                      <a:pt x="5707" y="12166"/>
                      <a:pt x="5753" y="12212"/>
                    </a:cubicBezTo>
                    <a:cubicBezTo>
                      <a:pt x="5844" y="12280"/>
                      <a:pt x="5936" y="12349"/>
                      <a:pt x="6027" y="12417"/>
                    </a:cubicBezTo>
                    <a:lnTo>
                      <a:pt x="6004" y="12394"/>
                    </a:lnTo>
                    <a:lnTo>
                      <a:pt x="6004" y="12394"/>
                    </a:lnTo>
                    <a:cubicBezTo>
                      <a:pt x="6255" y="12600"/>
                      <a:pt x="6529" y="12805"/>
                      <a:pt x="6803" y="13011"/>
                    </a:cubicBezTo>
                    <a:cubicBezTo>
                      <a:pt x="7008" y="13170"/>
                      <a:pt x="7282" y="13376"/>
                      <a:pt x="7533" y="13536"/>
                    </a:cubicBezTo>
                    <a:cubicBezTo>
                      <a:pt x="7784" y="13695"/>
                      <a:pt x="8013" y="13855"/>
                      <a:pt x="8241" y="14015"/>
                    </a:cubicBezTo>
                    <a:cubicBezTo>
                      <a:pt x="8515" y="14198"/>
                      <a:pt x="8766" y="14380"/>
                      <a:pt x="9017" y="14563"/>
                    </a:cubicBezTo>
                    <a:cubicBezTo>
                      <a:pt x="9154" y="14631"/>
                      <a:pt x="9291" y="14723"/>
                      <a:pt x="9405" y="14791"/>
                    </a:cubicBezTo>
                    <a:cubicBezTo>
                      <a:pt x="9542" y="14882"/>
                      <a:pt x="9656" y="14951"/>
                      <a:pt x="9793" y="15042"/>
                    </a:cubicBezTo>
                    <a:lnTo>
                      <a:pt x="9953" y="15156"/>
                    </a:lnTo>
                    <a:lnTo>
                      <a:pt x="10135" y="15248"/>
                    </a:lnTo>
                    <a:cubicBezTo>
                      <a:pt x="10181" y="15293"/>
                      <a:pt x="10227" y="15339"/>
                      <a:pt x="10295" y="15362"/>
                    </a:cubicBezTo>
                    <a:cubicBezTo>
                      <a:pt x="10364" y="15407"/>
                      <a:pt x="10409" y="15453"/>
                      <a:pt x="10478" y="15499"/>
                    </a:cubicBezTo>
                    <a:lnTo>
                      <a:pt x="10592" y="15567"/>
                    </a:lnTo>
                    <a:cubicBezTo>
                      <a:pt x="10820" y="15704"/>
                      <a:pt x="11026" y="15841"/>
                      <a:pt x="11231" y="15978"/>
                    </a:cubicBezTo>
                    <a:cubicBezTo>
                      <a:pt x="11505" y="16138"/>
                      <a:pt x="11779" y="16275"/>
                      <a:pt x="12007" y="16412"/>
                    </a:cubicBezTo>
                    <a:cubicBezTo>
                      <a:pt x="12349" y="16571"/>
                      <a:pt x="12669" y="16754"/>
                      <a:pt x="13011" y="16937"/>
                    </a:cubicBezTo>
                    <a:cubicBezTo>
                      <a:pt x="13194" y="17028"/>
                      <a:pt x="13377" y="17142"/>
                      <a:pt x="13559" y="17233"/>
                    </a:cubicBezTo>
                    <a:cubicBezTo>
                      <a:pt x="14130" y="17553"/>
                      <a:pt x="14655" y="17827"/>
                      <a:pt x="15134" y="18078"/>
                    </a:cubicBezTo>
                    <a:lnTo>
                      <a:pt x="15568" y="18283"/>
                    </a:lnTo>
                    <a:cubicBezTo>
                      <a:pt x="16253" y="18626"/>
                      <a:pt x="16960" y="18991"/>
                      <a:pt x="17691" y="19288"/>
                    </a:cubicBezTo>
                    <a:lnTo>
                      <a:pt x="17645" y="19265"/>
                    </a:lnTo>
                    <a:lnTo>
                      <a:pt x="17645" y="19265"/>
                    </a:lnTo>
                    <a:cubicBezTo>
                      <a:pt x="17942" y="19379"/>
                      <a:pt x="18216" y="19493"/>
                      <a:pt x="18489" y="19607"/>
                    </a:cubicBezTo>
                    <a:cubicBezTo>
                      <a:pt x="18672" y="19676"/>
                      <a:pt x="18855" y="19744"/>
                      <a:pt x="19037" y="19813"/>
                    </a:cubicBezTo>
                    <a:cubicBezTo>
                      <a:pt x="19334" y="19950"/>
                      <a:pt x="19631" y="20064"/>
                      <a:pt x="19927" y="20178"/>
                    </a:cubicBezTo>
                    <a:cubicBezTo>
                      <a:pt x="20042" y="20223"/>
                      <a:pt x="20156" y="20269"/>
                      <a:pt x="20270" y="20315"/>
                    </a:cubicBezTo>
                    <a:cubicBezTo>
                      <a:pt x="20430" y="20383"/>
                      <a:pt x="20612" y="20429"/>
                      <a:pt x="20772" y="20497"/>
                    </a:cubicBezTo>
                    <a:cubicBezTo>
                      <a:pt x="21046" y="20612"/>
                      <a:pt x="21320" y="20726"/>
                      <a:pt x="21594" y="20840"/>
                    </a:cubicBezTo>
                    <a:cubicBezTo>
                      <a:pt x="21662" y="20863"/>
                      <a:pt x="21731" y="20885"/>
                      <a:pt x="21776" y="20908"/>
                    </a:cubicBezTo>
                    <a:cubicBezTo>
                      <a:pt x="21868" y="20954"/>
                      <a:pt x="21936" y="20977"/>
                      <a:pt x="22027" y="21000"/>
                    </a:cubicBezTo>
                    <a:cubicBezTo>
                      <a:pt x="22119" y="21045"/>
                      <a:pt x="22233" y="21068"/>
                      <a:pt x="22324" y="21114"/>
                    </a:cubicBezTo>
                    <a:lnTo>
                      <a:pt x="22461" y="21159"/>
                    </a:lnTo>
                    <a:cubicBezTo>
                      <a:pt x="22598" y="21205"/>
                      <a:pt x="22735" y="21251"/>
                      <a:pt x="22895" y="21296"/>
                    </a:cubicBezTo>
                    <a:cubicBezTo>
                      <a:pt x="23032" y="21342"/>
                      <a:pt x="23169" y="21388"/>
                      <a:pt x="23306" y="21456"/>
                    </a:cubicBezTo>
                    <a:lnTo>
                      <a:pt x="23511" y="21525"/>
                    </a:lnTo>
                    <a:cubicBezTo>
                      <a:pt x="23579" y="21547"/>
                      <a:pt x="23648" y="21570"/>
                      <a:pt x="23739" y="21593"/>
                    </a:cubicBezTo>
                    <a:lnTo>
                      <a:pt x="23831" y="21639"/>
                    </a:lnTo>
                    <a:cubicBezTo>
                      <a:pt x="23945" y="21661"/>
                      <a:pt x="24059" y="21707"/>
                      <a:pt x="24150" y="21753"/>
                    </a:cubicBezTo>
                    <a:cubicBezTo>
                      <a:pt x="24310" y="21798"/>
                      <a:pt x="24447" y="21821"/>
                      <a:pt x="24607" y="21867"/>
                    </a:cubicBezTo>
                    <a:cubicBezTo>
                      <a:pt x="24721" y="21890"/>
                      <a:pt x="24812" y="21913"/>
                      <a:pt x="24903" y="21935"/>
                    </a:cubicBezTo>
                    <a:lnTo>
                      <a:pt x="25063" y="21981"/>
                    </a:lnTo>
                    <a:cubicBezTo>
                      <a:pt x="25269" y="22050"/>
                      <a:pt x="25497" y="22095"/>
                      <a:pt x="25702" y="22141"/>
                    </a:cubicBezTo>
                    <a:lnTo>
                      <a:pt x="25953" y="22209"/>
                    </a:lnTo>
                    <a:cubicBezTo>
                      <a:pt x="26113" y="22255"/>
                      <a:pt x="26296" y="22278"/>
                      <a:pt x="26455" y="22301"/>
                    </a:cubicBezTo>
                    <a:cubicBezTo>
                      <a:pt x="26592" y="22323"/>
                      <a:pt x="26752" y="22346"/>
                      <a:pt x="26889" y="22392"/>
                    </a:cubicBezTo>
                    <a:cubicBezTo>
                      <a:pt x="27117" y="22438"/>
                      <a:pt x="27346" y="22483"/>
                      <a:pt x="27574" y="22506"/>
                    </a:cubicBezTo>
                    <a:lnTo>
                      <a:pt x="27757" y="22552"/>
                    </a:lnTo>
                    <a:cubicBezTo>
                      <a:pt x="28008" y="22597"/>
                      <a:pt x="28236" y="22620"/>
                      <a:pt x="28487" y="22620"/>
                    </a:cubicBezTo>
                    <a:lnTo>
                      <a:pt x="28647" y="22643"/>
                    </a:lnTo>
                    <a:lnTo>
                      <a:pt x="28829" y="22666"/>
                    </a:lnTo>
                    <a:cubicBezTo>
                      <a:pt x="28921" y="22666"/>
                      <a:pt x="29012" y="22666"/>
                      <a:pt x="29103" y="22689"/>
                    </a:cubicBezTo>
                    <a:cubicBezTo>
                      <a:pt x="29263" y="22711"/>
                      <a:pt x="29400" y="22711"/>
                      <a:pt x="29560" y="22734"/>
                    </a:cubicBezTo>
                    <a:cubicBezTo>
                      <a:pt x="29651" y="22734"/>
                      <a:pt x="29765" y="22734"/>
                      <a:pt x="29856" y="22757"/>
                    </a:cubicBezTo>
                    <a:lnTo>
                      <a:pt x="29902" y="22757"/>
                    </a:lnTo>
                    <a:cubicBezTo>
                      <a:pt x="29948" y="22757"/>
                      <a:pt x="30016" y="22780"/>
                      <a:pt x="30062" y="22780"/>
                    </a:cubicBezTo>
                    <a:cubicBezTo>
                      <a:pt x="30108" y="22780"/>
                      <a:pt x="30176" y="22757"/>
                      <a:pt x="30199" y="22757"/>
                    </a:cubicBezTo>
                    <a:cubicBezTo>
                      <a:pt x="30313" y="22734"/>
                      <a:pt x="30381" y="22643"/>
                      <a:pt x="30427" y="22552"/>
                    </a:cubicBezTo>
                    <a:lnTo>
                      <a:pt x="30427" y="22506"/>
                    </a:lnTo>
                    <a:cubicBezTo>
                      <a:pt x="30427" y="22460"/>
                      <a:pt x="30427" y="22415"/>
                      <a:pt x="30450" y="22369"/>
                    </a:cubicBezTo>
                    <a:cubicBezTo>
                      <a:pt x="30427" y="22346"/>
                      <a:pt x="30427" y="22323"/>
                      <a:pt x="30427" y="22301"/>
                    </a:cubicBezTo>
                    <a:cubicBezTo>
                      <a:pt x="30427" y="22278"/>
                      <a:pt x="30450" y="22232"/>
                      <a:pt x="30450" y="22186"/>
                    </a:cubicBezTo>
                    <a:cubicBezTo>
                      <a:pt x="30473" y="22004"/>
                      <a:pt x="30496" y="21798"/>
                      <a:pt x="30564" y="21593"/>
                    </a:cubicBezTo>
                    <a:cubicBezTo>
                      <a:pt x="30587" y="21456"/>
                      <a:pt x="30610" y="21342"/>
                      <a:pt x="30632" y="21205"/>
                    </a:cubicBezTo>
                    <a:lnTo>
                      <a:pt x="30632" y="21159"/>
                    </a:lnTo>
                    <a:cubicBezTo>
                      <a:pt x="30678" y="20977"/>
                      <a:pt x="30701" y="20794"/>
                      <a:pt x="30747" y="20612"/>
                    </a:cubicBezTo>
                    <a:cubicBezTo>
                      <a:pt x="30815" y="20383"/>
                      <a:pt x="30861" y="20178"/>
                      <a:pt x="30929" y="19950"/>
                    </a:cubicBezTo>
                    <a:cubicBezTo>
                      <a:pt x="31043" y="19630"/>
                      <a:pt x="31112" y="19379"/>
                      <a:pt x="31203" y="19151"/>
                    </a:cubicBezTo>
                    <a:cubicBezTo>
                      <a:pt x="31226" y="19082"/>
                      <a:pt x="31272" y="19014"/>
                      <a:pt x="31294" y="18945"/>
                    </a:cubicBezTo>
                    <a:cubicBezTo>
                      <a:pt x="31317" y="18877"/>
                      <a:pt x="31363" y="18808"/>
                      <a:pt x="31386" y="18740"/>
                    </a:cubicBezTo>
                    <a:cubicBezTo>
                      <a:pt x="31431" y="18603"/>
                      <a:pt x="31500" y="18466"/>
                      <a:pt x="31546" y="18352"/>
                    </a:cubicBezTo>
                    <a:cubicBezTo>
                      <a:pt x="31728" y="17964"/>
                      <a:pt x="31888" y="17576"/>
                      <a:pt x="32070" y="17211"/>
                    </a:cubicBezTo>
                    <a:lnTo>
                      <a:pt x="32070" y="17211"/>
                    </a:lnTo>
                    <a:cubicBezTo>
                      <a:pt x="32048" y="17233"/>
                      <a:pt x="32025" y="17279"/>
                      <a:pt x="32002" y="17302"/>
                    </a:cubicBezTo>
                    <a:cubicBezTo>
                      <a:pt x="31956" y="17348"/>
                      <a:pt x="31934" y="17370"/>
                      <a:pt x="31911" y="17393"/>
                    </a:cubicBezTo>
                    <a:cubicBezTo>
                      <a:pt x="31888" y="17439"/>
                      <a:pt x="31842" y="17484"/>
                      <a:pt x="31797" y="17507"/>
                    </a:cubicBezTo>
                    <a:cubicBezTo>
                      <a:pt x="31728" y="17553"/>
                      <a:pt x="31660" y="17576"/>
                      <a:pt x="31591" y="17576"/>
                    </a:cubicBezTo>
                    <a:lnTo>
                      <a:pt x="31523" y="17576"/>
                    </a:lnTo>
                    <a:lnTo>
                      <a:pt x="31454" y="17553"/>
                    </a:lnTo>
                    <a:lnTo>
                      <a:pt x="31409" y="17553"/>
                    </a:lnTo>
                    <a:cubicBezTo>
                      <a:pt x="31317" y="17530"/>
                      <a:pt x="31226" y="17484"/>
                      <a:pt x="31112" y="17462"/>
                    </a:cubicBezTo>
                    <a:cubicBezTo>
                      <a:pt x="30929" y="17393"/>
                      <a:pt x="30747" y="17325"/>
                      <a:pt x="30564" y="17256"/>
                    </a:cubicBezTo>
                    <a:cubicBezTo>
                      <a:pt x="30381" y="17188"/>
                      <a:pt x="30222" y="17119"/>
                      <a:pt x="30039" y="17051"/>
                    </a:cubicBezTo>
                    <a:lnTo>
                      <a:pt x="29902" y="17005"/>
                    </a:lnTo>
                    <a:cubicBezTo>
                      <a:pt x="29674" y="16914"/>
                      <a:pt x="29468" y="16823"/>
                      <a:pt x="29240" y="16754"/>
                    </a:cubicBezTo>
                    <a:cubicBezTo>
                      <a:pt x="29172" y="16708"/>
                      <a:pt x="29080" y="16686"/>
                      <a:pt x="29012" y="16663"/>
                    </a:cubicBezTo>
                    <a:lnTo>
                      <a:pt x="28806" y="16571"/>
                    </a:lnTo>
                    <a:cubicBezTo>
                      <a:pt x="28715" y="16549"/>
                      <a:pt x="28624" y="16526"/>
                      <a:pt x="28533" y="16480"/>
                    </a:cubicBezTo>
                    <a:lnTo>
                      <a:pt x="28373" y="16435"/>
                    </a:lnTo>
                    <a:cubicBezTo>
                      <a:pt x="28281" y="16412"/>
                      <a:pt x="28213" y="16366"/>
                      <a:pt x="28145" y="16343"/>
                    </a:cubicBezTo>
                    <a:cubicBezTo>
                      <a:pt x="28076" y="16320"/>
                      <a:pt x="28008" y="16320"/>
                      <a:pt x="27939" y="16298"/>
                    </a:cubicBezTo>
                    <a:cubicBezTo>
                      <a:pt x="27802" y="16229"/>
                      <a:pt x="27665" y="16183"/>
                      <a:pt x="27528" y="16138"/>
                    </a:cubicBezTo>
                    <a:cubicBezTo>
                      <a:pt x="26912" y="15887"/>
                      <a:pt x="26364" y="15681"/>
                      <a:pt x="25862" y="15453"/>
                    </a:cubicBezTo>
                    <a:cubicBezTo>
                      <a:pt x="25679" y="15385"/>
                      <a:pt x="25520" y="15293"/>
                      <a:pt x="25337" y="15225"/>
                    </a:cubicBezTo>
                    <a:cubicBezTo>
                      <a:pt x="24949" y="15042"/>
                      <a:pt x="24561" y="14882"/>
                      <a:pt x="24173" y="14700"/>
                    </a:cubicBezTo>
                    <a:cubicBezTo>
                      <a:pt x="24059" y="14654"/>
                      <a:pt x="23945" y="14586"/>
                      <a:pt x="23831" y="14540"/>
                    </a:cubicBezTo>
                    <a:cubicBezTo>
                      <a:pt x="23671" y="14472"/>
                      <a:pt x="23511" y="14380"/>
                      <a:pt x="23351" y="14312"/>
                    </a:cubicBezTo>
                    <a:cubicBezTo>
                      <a:pt x="23100" y="14198"/>
                      <a:pt x="22849" y="14084"/>
                      <a:pt x="22598" y="13969"/>
                    </a:cubicBezTo>
                    <a:lnTo>
                      <a:pt x="22393" y="13878"/>
                    </a:lnTo>
                    <a:cubicBezTo>
                      <a:pt x="22187" y="13787"/>
                      <a:pt x="21982" y="13673"/>
                      <a:pt x="21776" y="13581"/>
                    </a:cubicBezTo>
                    <a:lnTo>
                      <a:pt x="21434" y="13399"/>
                    </a:lnTo>
                    <a:cubicBezTo>
                      <a:pt x="21297" y="13330"/>
                      <a:pt x="21137" y="13262"/>
                      <a:pt x="21000" y="13193"/>
                    </a:cubicBezTo>
                    <a:lnTo>
                      <a:pt x="20749" y="13056"/>
                    </a:lnTo>
                    <a:cubicBezTo>
                      <a:pt x="20567" y="12965"/>
                      <a:pt x="20384" y="12897"/>
                      <a:pt x="20224" y="12805"/>
                    </a:cubicBezTo>
                    <a:cubicBezTo>
                      <a:pt x="19996" y="12691"/>
                      <a:pt x="19768" y="12577"/>
                      <a:pt x="19539" y="12463"/>
                    </a:cubicBezTo>
                    <a:lnTo>
                      <a:pt x="19448" y="12417"/>
                    </a:lnTo>
                    <a:cubicBezTo>
                      <a:pt x="19334" y="12349"/>
                      <a:pt x="19220" y="12280"/>
                      <a:pt x="19106" y="12235"/>
                    </a:cubicBezTo>
                    <a:cubicBezTo>
                      <a:pt x="18969" y="12143"/>
                      <a:pt x="18809" y="12075"/>
                      <a:pt x="18672" y="12006"/>
                    </a:cubicBezTo>
                    <a:cubicBezTo>
                      <a:pt x="18421" y="11869"/>
                      <a:pt x="18147" y="11732"/>
                      <a:pt x="17896" y="11596"/>
                    </a:cubicBezTo>
                    <a:cubicBezTo>
                      <a:pt x="17645" y="11436"/>
                      <a:pt x="17371" y="11299"/>
                      <a:pt x="17120" y="11162"/>
                    </a:cubicBezTo>
                    <a:cubicBezTo>
                      <a:pt x="16869" y="11025"/>
                      <a:pt x="16641" y="10888"/>
                      <a:pt x="16412" y="10751"/>
                    </a:cubicBezTo>
                    <a:lnTo>
                      <a:pt x="16298" y="10683"/>
                    </a:lnTo>
                    <a:lnTo>
                      <a:pt x="15956" y="10500"/>
                    </a:lnTo>
                    <a:cubicBezTo>
                      <a:pt x="15545" y="10249"/>
                      <a:pt x="15134" y="10021"/>
                      <a:pt x="14746" y="9770"/>
                    </a:cubicBezTo>
                    <a:cubicBezTo>
                      <a:pt x="14563" y="9678"/>
                      <a:pt x="14404" y="9587"/>
                      <a:pt x="14267" y="9473"/>
                    </a:cubicBezTo>
                    <a:cubicBezTo>
                      <a:pt x="14130" y="9404"/>
                      <a:pt x="14016" y="9313"/>
                      <a:pt x="13902" y="9245"/>
                    </a:cubicBezTo>
                    <a:cubicBezTo>
                      <a:pt x="13765" y="9153"/>
                      <a:pt x="13628" y="9085"/>
                      <a:pt x="13514" y="8993"/>
                    </a:cubicBezTo>
                    <a:cubicBezTo>
                      <a:pt x="13399" y="8925"/>
                      <a:pt x="13262" y="8857"/>
                      <a:pt x="13148" y="8765"/>
                    </a:cubicBezTo>
                    <a:lnTo>
                      <a:pt x="13125" y="8765"/>
                    </a:lnTo>
                    <a:cubicBezTo>
                      <a:pt x="13125" y="8765"/>
                      <a:pt x="13103" y="8742"/>
                      <a:pt x="13103" y="8742"/>
                    </a:cubicBezTo>
                    <a:lnTo>
                      <a:pt x="13057" y="8720"/>
                    </a:lnTo>
                    <a:lnTo>
                      <a:pt x="13034" y="8697"/>
                    </a:lnTo>
                    <a:lnTo>
                      <a:pt x="12989" y="8674"/>
                    </a:lnTo>
                    <a:cubicBezTo>
                      <a:pt x="12486" y="8377"/>
                      <a:pt x="11984" y="8035"/>
                      <a:pt x="11482" y="7715"/>
                    </a:cubicBezTo>
                    <a:lnTo>
                      <a:pt x="11048" y="7441"/>
                    </a:lnTo>
                    <a:cubicBezTo>
                      <a:pt x="10683" y="7213"/>
                      <a:pt x="10295" y="6985"/>
                      <a:pt x="9930" y="6734"/>
                    </a:cubicBezTo>
                    <a:lnTo>
                      <a:pt x="9816" y="6665"/>
                    </a:lnTo>
                    <a:cubicBezTo>
                      <a:pt x="9610" y="6528"/>
                      <a:pt x="9359" y="6369"/>
                      <a:pt x="9154" y="6209"/>
                    </a:cubicBezTo>
                    <a:cubicBezTo>
                      <a:pt x="8880" y="6026"/>
                      <a:pt x="8629" y="5844"/>
                      <a:pt x="8378" y="5661"/>
                    </a:cubicBezTo>
                    <a:cubicBezTo>
                      <a:pt x="8218" y="5547"/>
                      <a:pt x="8081" y="5456"/>
                      <a:pt x="7921" y="5341"/>
                    </a:cubicBezTo>
                    <a:lnTo>
                      <a:pt x="7625" y="5113"/>
                    </a:lnTo>
                    <a:cubicBezTo>
                      <a:pt x="7533" y="5068"/>
                      <a:pt x="7442" y="4999"/>
                      <a:pt x="7351" y="4931"/>
                    </a:cubicBezTo>
                    <a:lnTo>
                      <a:pt x="7237" y="4862"/>
                    </a:lnTo>
                    <a:cubicBezTo>
                      <a:pt x="7145" y="4816"/>
                      <a:pt x="7077" y="4748"/>
                      <a:pt x="7008" y="4702"/>
                    </a:cubicBezTo>
                    <a:lnTo>
                      <a:pt x="6849" y="4588"/>
                    </a:lnTo>
                    <a:cubicBezTo>
                      <a:pt x="6597" y="4428"/>
                      <a:pt x="6369" y="4269"/>
                      <a:pt x="6141" y="4086"/>
                    </a:cubicBezTo>
                    <a:cubicBezTo>
                      <a:pt x="5890" y="3926"/>
                      <a:pt x="5684" y="3721"/>
                      <a:pt x="5456" y="3538"/>
                    </a:cubicBezTo>
                    <a:cubicBezTo>
                      <a:pt x="4977" y="3173"/>
                      <a:pt x="4520" y="2785"/>
                      <a:pt x="4041" y="2397"/>
                    </a:cubicBezTo>
                    <a:cubicBezTo>
                      <a:pt x="3813" y="2192"/>
                      <a:pt x="3562" y="1986"/>
                      <a:pt x="3333" y="1758"/>
                    </a:cubicBezTo>
                    <a:lnTo>
                      <a:pt x="3151" y="1598"/>
                    </a:lnTo>
                    <a:cubicBezTo>
                      <a:pt x="2968" y="1438"/>
                      <a:pt x="2808" y="1279"/>
                      <a:pt x="2626" y="1119"/>
                    </a:cubicBezTo>
                    <a:cubicBezTo>
                      <a:pt x="2580" y="1096"/>
                      <a:pt x="2557" y="1027"/>
                      <a:pt x="2535" y="982"/>
                    </a:cubicBezTo>
                    <a:cubicBezTo>
                      <a:pt x="2535" y="913"/>
                      <a:pt x="2557" y="845"/>
                      <a:pt x="2580" y="799"/>
                    </a:cubicBezTo>
                    <a:cubicBezTo>
                      <a:pt x="2626" y="754"/>
                      <a:pt x="2649" y="731"/>
                      <a:pt x="2717" y="708"/>
                    </a:cubicBezTo>
                    <a:cubicBezTo>
                      <a:pt x="2763" y="662"/>
                      <a:pt x="2831" y="662"/>
                      <a:pt x="2900" y="639"/>
                    </a:cubicBezTo>
                    <a:lnTo>
                      <a:pt x="2968" y="639"/>
                    </a:lnTo>
                    <a:cubicBezTo>
                      <a:pt x="3014" y="639"/>
                      <a:pt x="3037" y="639"/>
                      <a:pt x="3082" y="617"/>
                    </a:cubicBezTo>
                    <a:cubicBezTo>
                      <a:pt x="3219" y="571"/>
                      <a:pt x="3356" y="480"/>
                      <a:pt x="3539" y="366"/>
                    </a:cubicBezTo>
                    <a:cubicBezTo>
                      <a:pt x="3699" y="251"/>
                      <a:pt x="3836" y="137"/>
                      <a:pt x="3950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4420777" y="929539"/>
                <a:ext cx="889692" cy="595390"/>
              </a:xfrm>
              <a:custGeom>
                <a:avLst/>
                <a:gdLst/>
                <a:ahLst/>
                <a:cxnLst/>
                <a:rect l="l" t="t" r="r" b="b"/>
                <a:pathLst>
                  <a:path w="32915" h="22027" extrusionOk="0">
                    <a:moveTo>
                      <a:pt x="3333" y="0"/>
                    </a:moveTo>
                    <a:cubicBezTo>
                      <a:pt x="3310" y="0"/>
                      <a:pt x="3287" y="0"/>
                      <a:pt x="3265" y="23"/>
                    </a:cubicBezTo>
                    <a:cubicBezTo>
                      <a:pt x="3196" y="23"/>
                      <a:pt x="3150" y="69"/>
                      <a:pt x="3105" y="115"/>
                    </a:cubicBezTo>
                    <a:cubicBezTo>
                      <a:pt x="3105" y="183"/>
                      <a:pt x="3082" y="229"/>
                      <a:pt x="3082" y="297"/>
                    </a:cubicBezTo>
                    <a:cubicBezTo>
                      <a:pt x="3082" y="411"/>
                      <a:pt x="3082" y="525"/>
                      <a:pt x="3082" y="639"/>
                    </a:cubicBezTo>
                    <a:cubicBezTo>
                      <a:pt x="3082" y="685"/>
                      <a:pt x="3082" y="708"/>
                      <a:pt x="3082" y="754"/>
                    </a:cubicBezTo>
                    <a:cubicBezTo>
                      <a:pt x="3082" y="822"/>
                      <a:pt x="3105" y="891"/>
                      <a:pt x="3105" y="936"/>
                    </a:cubicBezTo>
                    <a:cubicBezTo>
                      <a:pt x="3128" y="1164"/>
                      <a:pt x="3105" y="1370"/>
                      <a:pt x="3082" y="1598"/>
                    </a:cubicBezTo>
                    <a:cubicBezTo>
                      <a:pt x="3036" y="1872"/>
                      <a:pt x="2968" y="2100"/>
                      <a:pt x="2877" y="2306"/>
                    </a:cubicBezTo>
                    <a:cubicBezTo>
                      <a:pt x="2717" y="2625"/>
                      <a:pt x="2534" y="2945"/>
                      <a:pt x="2352" y="3219"/>
                    </a:cubicBezTo>
                    <a:cubicBezTo>
                      <a:pt x="2260" y="3379"/>
                      <a:pt x="2169" y="3515"/>
                      <a:pt x="2055" y="3675"/>
                    </a:cubicBezTo>
                    <a:cubicBezTo>
                      <a:pt x="1964" y="3812"/>
                      <a:pt x="1872" y="3949"/>
                      <a:pt x="1735" y="4132"/>
                    </a:cubicBezTo>
                    <a:cubicBezTo>
                      <a:pt x="1507" y="4360"/>
                      <a:pt x="1279" y="4611"/>
                      <a:pt x="1005" y="4817"/>
                    </a:cubicBezTo>
                    <a:cubicBezTo>
                      <a:pt x="822" y="4931"/>
                      <a:pt x="685" y="5022"/>
                      <a:pt x="548" y="5068"/>
                    </a:cubicBezTo>
                    <a:cubicBezTo>
                      <a:pt x="503" y="5090"/>
                      <a:pt x="480" y="5090"/>
                      <a:pt x="434" y="5090"/>
                    </a:cubicBezTo>
                    <a:lnTo>
                      <a:pt x="366" y="5090"/>
                    </a:lnTo>
                    <a:cubicBezTo>
                      <a:pt x="297" y="5113"/>
                      <a:pt x="229" y="5113"/>
                      <a:pt x="183" y="5159"/>
                    </a:cubicBezTo>
                    <a:cubicBezTo>
                      <a:pt x="137" y="5182"/>
                      <a:pt x="92" y="5205"/>
                      <a:pt x="46" y="5250"/>
                    </a:cubicBezTo>
                    <a:cubicBezTo>
                      <a:pt x="23" y="5296"/>
                      <a:pt x="1" y="5364"/>
                      <a:pt x="1" y="5410"/>
                    </a:cubicBezTo>
                    <a:cubicBezTo>
                      <a:pt x="23" y="5478"/>
                      <a:pt x="46" y="5547"/>
                      <a:pt x="92" y="5570"/>
                    </a:cubicBezTo>
                    <a:cubicBezTo>
                      <a:pt x="274" y="5730"/>
                      <a:pt x="434" y="5889"/>
                      <a:pt x="617" y="6049"/>
                    </a:cubicBezTo>
                    <a:lnTo>
                      <a:pt x="799" y="6209"/>
                    </a:lnTo>
                    <a:cubicBezTo>
                      <a:pt x="1028" y="6437"/>
                      <a:pt x="1279" y="6643"/>
                      <a:pt x="1507" y="6848"/>
                    </a:cubicBezTo>
                    <a:cubicBezTo>
                      <a:pt x="1986" y="7236"/>
                      <a:pt x="2443" y="7624"/>
                      <a:pt x="2922" y="7989"/>
                    </a:cubicBezTo>
                    <a:cubicBezTo>
                      <a:pt x="3150" y="8172"/>
                      <a:pt x="3356" y="8377"/>
                      <a:pt x="3607" y="8537"/>
                    </a:cubicBezTo>
                    <a:cubicBezTo>
                      <a:pt x="3835" y="8720"/>
                      <a:pt x="4063" y="8879"/>
                      <a:pt x="4315" y="9039"/>
                    </a:cubicBezTo>
                    <a:lnTo>
                      <a:pt x="4474" y="9153"/>
                    </a:lnTo>
                    <a:cubicBezTo>
                      <a:pt x="4543" y="9199"/>
                      <a:pt x="4611" y="9267"/>
                      <a:pt x="4703" y="9313"/>
                    </a:cubicBezTo>
                    <a:lnTo>
                      <a:pt x="4817" y="9382"/>
                    </a:lnTo>
                    <a:cubicBezTo>
                      <a:pt x="4908" y="9450"/>
                      <a:pt x="4999" y="9519"/>
                      <a:pt x="5091" y="9564"/>
                    </a:cubicBezTo>
                    <a:lnTo>
                      <a:pt x="5387" y="9792"/>
                    </a:lnTo>
                    <a:cubicBezTo>
                      <a:pt x="5547" y="9907"/>
                      <a:pt x="5684" y="9998"/>
                      <a:pt x="5844" y="10112"/>
                    </a:cubicBezTo>
                    <a:cubicBezTo>
                      <a:pt x="6095" y="10295"/>
                      <a:pt x="6346" y="10477"/>
                      <a:pt x="6620" y="10660"/>
                    </a:cubicBezTo>
                    <a:cubicBezTo>
                      <a:pt x="6825" y="10820"/>
                      <a:pt x="7076" y="10979"/>
                      <a:pt x="7282" y="11116"/>
                    </a:cubicBezTo>
                    <a:lnTo>
                      <a:pt x="7396" y="11185"/>
                    </a:lnTo>
                    <a:cubicBezTo>
                      <a:pt x="7761" y="11436"/>
                      <a:pt x="8149" y="11664"/>
                      <a:pt x="8514" y="11892"/>
                    </a:cubicBezTo>
                    <a:lnTo>
                      <a:pt x="8948" y="12166"/>
                    </a:lnTo>
                    <a:cubicBezTo>
                      <a:pt x="9450" y="12509"/>
                      <a:pt x="9952" y="12828"/>
                      <a:pt x="10455" y="13125"/>
                    </a:cubicBezTo>
                    <a:lnTo>
                      <a:pt x="10500" y="13148"/>
                    </a:lnTo>
                    <a:lnTo>
                      <a:pt x="10523" y="13171"/>
                    </a:lnTo>
                    <a:lnTo>
                      <a:pt x="10569" y="13193"/>
                    </a:lnTo>
                    <a:cubicBezTo>
                      <a:pt x="10569" y="13193"/>
                      <a:pt x="10591" y="13216"/>
                      <a:pt x="10591" y="13216"/>
                    </a:cubicBezTo>
                    <a:lnTo>
                      <a:pt x="10614" y="13216"/>
                    </a:lnTo>
                    <a:cubicBezTo>
                      <a:pt x="10728" y="13308"/>
                      <a:pt x="10865" y="13376"/>
                      <a:pt x="10980" y="13444"/>
                    </a:cubicBezTo>
                    <a:cubicBezTo>
                      <a:pt x="11094" y="13536"/>
                      <a:pt x="11231" y="13604"/>
                      <a:pt x="11368" y="13696"/>
                    </a:cubicBezTo>
                    <a:cubicBezTo>
                      <a:pt x="11482" y="13764"/>
                      <a:pt x="11596" y="13855"/>
                      <a:pt x="11733" y="13924"/>
                    </a:cubicBezTo>
                    <a:cubicBezTo>
                      <a:pt x="11870" y="14038"/>
                      <a:pt x="12029" y="14129"/>
                      <a:pt x="12212" y="14221"/>
                    </a:cubicBezTo>
                    <a:cubicBezTo>
                      <a:pt x="12600" y="14472"/>
                      <a:pt x="13011" y="14700"/>
                      <a:pt x="13422" y="14951"/>
                    </a:cubicBezTo>
                    <a:lnTo>
                      <a:pt x="13764" y="15134"/>
                    </a:lnTo>
                    <a:lnTo>
                      <a:pt x="13878" y="15202"/>
                    </a:lnTo>
                    <a:cubicBezTo>
                      <a:pt x="14107" y="15339"/>
                      <a:pt x="14335" y="15476"/>
                      <a:pt x="14586" y="15613"/>
                    </a:cubicBezTo>
                    <a:cubicBezTo>
                      <a:pt x="14837" y="15750"/>
                      <a:pt x="15111" y="15887"/>
                      <a:pt x="15362" y="16047"/>
                    </a:cubicBezTo>
                    <a:cubicBezTo>
                      <a:pt x="15613" y="16183"/>
                      <a:pt x="15864" y="16320"/>
                      <a:pt x="16138" y="16457"/>
                    </a:cubicBezTo>
                    <a:cubicBezTo>
                      <a:pt x="16275" y="16526"/>
                      <a:pt x="16435" y="16594"/>
                      <a:pt x="16572" y="16686"/>
                    </a:cubicBezTo>
                    <a:cubicBezTo>
                      <a:pt x="16686" y="16731"/>
                      <a:pt x="16800" y="16800"/>
                      <a:pt x="16914" y="16868"/>
                    </a:cubicBezTo>
                    <a:lnTo>
                      <a:pt x="17005" y="16914"/>
                    </a:lnTo>
                    <a:cubicBezTo>
                      <a:pt x="17234" y="17028"/>
                      <a:pt x="17462" y="17142"/>
                      <a:pt x="17690" y="17256"/>
                    </a:cubicBezTo>
                    <a:cubicBezTo>
                      <a:pt x="17850" y="17348"/>
                      <a:pt x="18033" y="17416"/>
                      <a:pt x="18215" y="17507"/>
                    </a:cubicBezTo>
                    <a:lnTo>
                      <a:pt x="18466" y="17644"/>
                    </a:lnTo>
                    <a:cubicBezTo>
                      <a:pt x="18603" y="17713"/>
                      <a:pt x="18763" y="17781"/>
                      <a:pt x="18900" y="17850"/>
                    </a:cubicBezTo>
                    <a:lnTo>
                      <a:pt x="19242" y="18032"/>
                    </a:lnTo>
                    <a:cubicBezTo>
                      <a:pt x="19448" y="18124"/>
                      <a:pt x="19653" y="18238"/>
                      <a:pt x="19859" y="18329"/>
                    </a:cubicBezTo>
                    <a:lnTo>
                      <a:pt x="20064" y="18420"/>
                    </a:lnTo>
                    <a:cubicBezTo>
                      <a:pt x="20315" y="18535"/>
                      <a:pt x="20566" y="18649"/>
                      <a:pt x="20817" y="18763"/>
                    </a:cubicBezTo>
                    <a:cubicBezTo>
                      <a:pt x="20977" y="18831"/>
                      <a:pt x="21137" y="18923"/>
                      <a:pt x="21297" y="18991"/>
                    </a:cubicBezTo>
                    <a:cubicBezTo>
                      <a:pt x="21411" y="19037"/>
                      <a:pt x="21525" y="19105"/>
                      <a:pt x="21639" y="19151"/>
                    </a:cubicBezTo>
                    <a:cubicBezTo>
                      <a:pt x="22027" y="19333"/>
                      <a:pt x="22415" y="19493"/>
                      <a:pt x="22803" y="19676"/>
                    </a:cubicBezTo>
                    <a:cubicBezTo>
                      <a:pt x="22986" y="19744"/>
                      <a:pt x="23145" y="19836"/>
                      <a:pt x="23328" y="19904"/>
                    </a:cubicBezTo>
                    <a:cubicBezTo>
                      <a:pt x="23830" y="20132"/>
                      <a:pt x="24378" y="20338"/>
                      <a:pt x="24994" y="20589"/>
                    </a:cubicBezTo>
                    <a:cubicBezTo>
                      <a:pt x="25131" y="20634"/>
                      <a:pt x="25268" y="20680"/>
                      <a:pt x="25405" y="20749"/>
                    </a:cubicBezTo>
                    <a:cubicBezTo>
                      <a:pt x="25474" y="20771"/>
                      <a:pt x="25542" y="20771"/>
                      <a:pt x="25611" y="20794"/>
                    </a:cubicBezTo>
                    <a:cubicBezTo>
                      <a:pt x="25679" y="20817"/>
                      <a:pt x="25747" y="20863"/>
                      <a:pt x="25839" y="20886"/>
                    </a:cubicBezTo>
                    <a:lnTo>
                      <a:pt x="25999" y="20931"/>
                    </a:lnTo>
                    <a:cubicBezTo>
                      <a:pt x="26090" y="20977"/>
                      <a:pt x="26181" y="21000"/>
                      <a:pt x="26272" y="21022"/>
                    </a:cubicBezTo>
                    <a:lnTo>
                      <a:pt x="26478" y="21114"/>
                    </a:lnTo>
                    <a:cubicBezTo>
                      <a:pt x="26546" y="21137"/>
                      <a:pt x="26638" y="21159"/>
                      <a:pt x="26706" y="21205"/>
                    </a:cubicBezTo>
                    <a:cubicBezTo>
                      <a:pt x="26934" y="21274"/>
                      <a:pt x="27140" y="21365"/>
                      <a:pt x="27368" y="21456"/>
                    </a:cubicBezTo>
                    <a:lnTo>
                      <a:pt x="27505" y="21502"/>
                    </a:lnTo>
                    <a:cubicBezTo>
                      <a:pt x="27688" y="21570"/>
                      <a:pt x="27847" y="21639"/>
                      <a:pt x="28030" y="21707"/>
                    </a:cubicBezTo>
                    <a:cubicBezTo>
                      <a:pt x="28213" y="21776"/>
                      <a:pt x="28395" y="21844"/>
                      <a:pt x="28578" y="21913"/>
                    </a:cubicBezTo>
                    <a:cubicBezTo>
                      <a:pt x="28692" y="21935"/>
                      <a:pt x="28783" y="21981"/>
                      <a:pt x="28875" y="22004"/>
                    </a:cubicBezTo>
                    <a:lnTo>
                      <a:pt x="28920" y="22004"/>
                    </a:lnTo>
                    <a:lnTo>
                      <a:pt x="28989" y="22027"/>
                    </a:lnTo>
                    <a:lnTo>
                      <a:pt x="29057" y="22027"/>
                    </a:lnTo>
                    <a:cubicBezTo>
                      <a:pt x="29126" y="22027"/>
                      <a:pt x="29194" y="22004"/>
                      <a:pt x="29263" y="21958"/>
                    </a:cubicBezTo>
                    <a:cubicBezTo>
                      <a:pt x="29308" y="21935"/>
                      <a:pt x="29354" y="21890"/>
                      <a:pt x="29377" y="21844"/>
                    </a:cubicBezTo>
                    <a:cubicBezTo>
                      <a:pt x="29400" y="21821"/>
                      <a:pt x="29422" y="21799"/>
                      <a:pt x="29468" y="21753"/>
                    </a:cubicBezTo>
                    <a:cubicBezTo>
                      <a:pt x="29514" y="21707"/>
                      <a:pt x="29559" y="21639"/>
                      <a:pt x="29582" y="21570"/>
                    </a:cubicBezTo>
                    <a:cubicBezTo>
                      <a:pt x="29628" y="21502"/>
                      <a:pt x="29651" y="21456"/>
                      <a:pt x="29673" y="21388"/>
                    </a:cubicBezTo>
                    <a:lnTo>
                      <a:pt x="29696" y="21342"/>
                    </a:lnTo>
                    <a:lnTo>
                      <a:pt x="29788" y="21182"/>
                    </a:lnTo>
                    <a:lnTo>
                      <a:pt x="29856" y="21000"/>
                    </a:lnTo>
                    <a:cubicBezTo>
                      <a:pt x="29902" y="20908"/>
                      <a:pt x="29947" y="20817"/>
                      <a:pt x="29993" y="20703"/>
                    </a:cubicBezTo>
                    <a:cubicBezTo>
                      <a:pt x="30039" y="20589"/>
                      <a:pt x="30084" y="20475"/>
                      <a:pt x="30130" y="20361"/>
                    </a:cubicBezTo>
                    <a:cubicBezTo>
                      <a:pt x="30198" y="20246"/>
                      <a:pt x="30267" y="20155"/>
                      <a:pt x="30313" y="20041"/>
                    </a:cubicBezTo>
                    <a:cubicBezTo>
                      <a:pt x="30358" y="19950"/>
                      <a:pt x="30404" y="19881"/>
                      <a:pt x="30450" y="19813"/>
                    </a:cubicBezTo>
                    <a:lnTo>
                      <a:pt x="30518" y="19653"/>
                    </a:lnTo>
                    <a:cubicBezTo>
                      <a:pt x="30586" y="19562"/>
                      <a:pt x="30655" y="19448"/>
                      <a:pt x="30723" y="19333"/>
                    </a:cubicBezTo>
                    <a:lnTo>
                      <a:pt x="30746" y="19311"/>
                    </a:lnTo>
                    <a:cubicBezTo>
                      <a:pt x="30792" y="19219"/>
                      <a:pt x="30838" y="19151"/>
                      <a:pt x="30883" y="19082"/>
                    </a:cubicBezTo>
                    <a:lnTo>
                      <a:pt x="30997" y="18923"/>
                    </a:lnTo>
                    <a:lnTo>
                      <a:pt x="31157" y="18649"/>
                    </a:lnTo>
                    <a:cubicBezTo>
                      <a:pt x="31226" y="18535"/>
                      <a:pt x="31294" y="18420"/>
                      <a:pt x="31363" y="18329"/>
                    </a:cubicBezTo>
                    <a:cubicBezTo>
                      <a:pt x="31385" y="18306"/>
                      <a:pt x="31385" y="18283"/>
                      <a:pt x="31408" y="18261"/>
                    </a:cubicBezTo>
                    <a:lnTo>
                      <a:pt x="31499" y="18101"/>
                    </a:lnTo>
                    <a:cubicBezTo>
                      <a:pt x="31568" y="17987"/>
                      <a:pt x="31636" y="17873"/>
                      <a:pt x="31705" y="17758"/>
                    </a:cubicBezTo>
                    <a:lnTo>
                      <a:pt x="31773" y="17621"/>
                    </a:lnTo>
                    <a:cubicBezTo>
                      <a:pt x="31956" y="17348"/>
                      <a:pt x="32139" y="17051"/>
                      <a:pt x="32321" y="16777"/>
                    </a:cubicBezTo>
                    <a:cubicBezTo>
                      <a:pt x="32412" y="16640"/>
                      <a:pt x="32527" y="16503"/>
                      <a:pt x="32618" y="16366"/>
                    </a:cubicBezTo>
                    <a:cubicBezTo>
                      <a:pt x="32686" y="16275"/>
                      <a:pt x="32755" y="16183"/>
                      <a:pt x="32823" y="16092"/>
                    </a:cubicBezTo>
                    <a:cubicBezTo>
                      <a:pt x="32846" y="16047"/>
                      <a:pt x="32869" y="16024"/>
                      <a:pt x="32892" y="15978"/>
                    </a:cubicBezTo>
                    <a:cubicBezTo>
                      <a:pt x="32892" y="15932"/>
                      <a:pt x="32869" y="15887"/>
                      <a:pt x="32846" y="15864"/>
                    </a:cubicBezTo>
                    <a:cubicBezTo>
                      <a:pt x="32915" y="15750"/>
                      <a:pt x="32915" y="15590"/>
                      <a:pt x="32823" y="15476"/>
                    </a:cubicBezTo>
                    <a:cubicBezTo>
                      <a:pt x="32755" y="15385"/>
                      <a:pt x="32686" y="15339"/>
                      <a:pt x="32618" y="15293"/>
                    </a:cubicBezTo>
                    <a:lnTo>
                      <a:pt x="32412" y="15156"/>
                    </a:lnTo>
                    <a:lnTo>
                      <a:pt x="32230" y="15042"/>
                    </a:lnTo>
                    <a:cubicBezTo>
                      <a:pt x="32116" y="14951"/>
                      <a:pt x="31979" y="14860"/>
                      <a:pt x="31865" y="14768"/>
                    </a:cubicBezTo>
                    <a:lnTo>
                      <a:pt x="31773" y="14700"/>
                    </a:lnTo>
                    <a:cubicBezTo>
                      <a:pt x="31705" y="14654"/>
                      <a:pt x="31614" y="14586"/>
                      <a:pt x="31522" y="14517"/>
                    </a:cubicBezTo>
                    <a:cubicBezTo>
                      <a:pt x="31408" y="14426"/>
                      <a:pt x="31271" y="14335"/>
                      <a:pt x="31157" y="14243"/>
                    </a:cubicBezTo>
                    <a:cubicBezTo>
                      <a:pt x="31066" y="14175"/>
                      <a:pt x="30974" y="14129"/>
                      <a:pt x="30883" y="14061"/>
                    </a:cubicBezTo>
                    <a:lnTo>
                      <a:pt x="30769" y="13969"/>
                    </a:lnTo>
                    <a:cubicBezTo>
                      <a:pt x="30723" y="13924"/>
                      <a:pt x="30655" y="13878"/>
                      <a:pt x="30586" y="13832"/>
                    </a:cubicBezTo>
                    <a:cubicBezTo>
                      <a:pt x="30541" y="13787"/>
                      <a:pt x="30472" y="13741"/>
                      <a:pt x="30427" y="13718"/>
                    </a:cubicBezTo>
                    <a:lnTo>
                      <a:pt x="30290" y="13604"/>
                    </a:lnTo>
                    <a:cubicBezTo>
                      <a:pt x="30198" y="13559"/>
                      <a:pt x="30130" y="13490"/>
                      <a:pt x="30039" y="13444"/>
                    </a:cubicBezTo>
                    <a:lnTo>
                      <a:pt x="29925" y="13353"/>
                    </a:lnTo>
                    <a:cubicBezTo>
                      <a:pt x="29833" y="13285"/>
                      <a:pt x="29765" y="13216"/>
                      <a:pt x="29673" y="13148"/>
                    </a:cubicBezTo>
                    <a:cubicBezTo>
                      <a:pt x="29628" y="13125"/>
                      <a:pt x="29582" y="13079"/>
                      <a:pt x="29536" y="13056"/>
                    </a:cubicBezTo>
                    <a:cubicBezTo>
                      <a:pt x="29468" y="12988"/>
                      <a:pt x="29400" y="12942"/>
                      <a:pt x="29308" y="12897"/>
                    </a:cubicBezTo>
                    <a:cubicBezTo>
                      <a:pt x="29148" y="12783"/>
                      <a:pt x="28989" y="12668"/>
                      <a:pt x="28829" y="12554"/>
                    </a:cubicBezTo>
                    <a:lnTo>
                      <a:pt x="28555" y="12395"/>
                    </a:lnTo>
                    <a:lnTo>
                      <a:pt x="27459" y="11641"/>
                    </a:lnTo>
                    <a:lnTo>
                      <a:pt x="27026" y="11345"/>
                    </a:lnTo>
                    <a:lnTo>
                      <a:pt x="26615" y="11071"/>
                    </a:lnTo>
                    <a:cubicBezTo>
                      <a:pt x="26204" y="10774"/>
                      <a:pt x="25793" y="10500"/>
                      <a:pt x="25382" y="10226"/>
                    </a:cubicBezTo>
                    <a:cubicBezTo>
                      <a:pt x="25314" y="10180"/>
                      <a:pt x="25223" y="10135"/>
                      <a:pt x="25154" y="10112"/>
                    </a:cubicBezTo>
                    <a:cubicBezTo>
                      <a:pt x="25086" y="10066"/>
                      <a:pt x="25017" y="9998"/>
                      <a:pt x="24926" y="9952"/>
                    </a:cubicBezTo>
                    <a:cubicBezTo>
                      <a:pt x="24834" y="9907"/>
                      <a:pt x="24743" y="9838"/>
                      <a:pt x="24675" y="9770"/>
                    </a:cubicBezTo>
                    <a:lnTo>
                      <a:pt x="24515" y="9678"/>
                    </a:lnTo>
                    <a:cubicBezTo>
                      <a:pt x="24218" y="9473"/>
                      <a:pt x="23967" y="9313"/>
                      <a:pt x="23693" y="9153"/>
                    </a:cubicBezTo>
                    <a:cubicBezTo>
                      <a:pt x="23602" y="9085"/>
                      <a:pt x="23488" y="9016"/>
                      <a:pt x="23374" y="8948"/>
                    </a:cubicBezTo>
                    <a:lnTo>
                      <a:pt x="23282" y="8902"/>
                    </a:lnTo>
                    <a:lnTo>
                      <a:pt x="23123" y="8811"/>
                    </a:lnTo>
                    <a:cubicBezTo>
                      <a:pt x="23031" y="8742"/>
                      <a:pt x="22940" y="8697"/>
                      <a:pt x="22849" y="8628"/>
                    </a:cubicBezTo>
                    <a:cubicBezTo>
                      <a:pt x="22598" y="8469"/>
                      <a:pt x="22324" y="8309"/>
                      <a:pt x="22073" y="8172"/>
                    </a:cubicBezTo>
                    <a:lnTo>
                      <a:pt x="21639" y="7921"/>
                    </a:lnTo>
                    <a:cubicBezTo>
                      <a:pt x="21228" y="7693"/>
                      <a:pt x="20817" y="7441"/>
                      <a:pt x="20406" y="7236"/>
                    </a:cubicBezTo>
                    <a:cubicBezTo>
                      <a:pt x="20224" y="7145"/>
                      <a:pt x="20064" y="7053"/>
                      <a:pt x="19904" y="6985"/>
                    </a:cubicBezTo>
                    <a:lnTo>
                      <a:pt x="19881" y="6962"/>
                    </a:lnTo>
                    <a:lnTo>
                      <a:pt x="19859" y="6939"/>
                    </a:lnTo>
                    <a:lnTo>
                      <a:pt x="19767" y="6916"/>
                    </a:lnTo>
                    <a:lnTo>
                      <a:pt x="19676" y="6871"/>
                    </a:lnTo>
                    <a:lnTo>
                      <a:pt x="19562" y="6802"/>
                    </a:lnTo>
                    <a:lnTo>
                      <a:pt x="19311" y="6688"/>
                    </a:lnTo>
                    <a:lnTo>
                      <a:pt x="19083" y="6574"/>
                    </a:lnTo>
                    <a:lnTo>
                      <a:pt x="18946" y="6506"/>
                    </a:lnTo>
                    <a:cubicBezTo>
                      <a:pt x="18740" y="6391"/>
                      <a:pt x="18535" y="6300"/>
                      <a:pt x="18329" y="6209"/>
                    </a:cubicBezTo>
                    <a:cubicBezTo>
                      <a:pt x="18147" y="6118"/>
                      <a:pt x="17987" y="6049"/>
                      <a:pt x="17827" y="5958"/>
                    </a:cubicBezTo>
                    <a:cubicBezTo>
                      <a:pt x="17736" y="5912"/>
                      <a:pt x="17645" y="5866"/>
                      <a:pt x="17553" y="5821"/>
                    </a:cubicBezTo>
                    <a:lnTo>
                      <a:pt x="17348" y="5730"/>
                    </a:lnTo>
                    <a:lnTo>
                      <a:pt x="17120" y="5615"/>
                    </a:lnTo>
                    <a:cubicBezTo>
                      <a:pt x="16777" y="5433"/>
                      <a:pt x="16435" y="5273"/>
                      <a:pt x="16092" y="5090"/>
                    </a:cubicBezTo>
                    <a:cubicBezTo>
                      <a:pt x="15933" y="4976"/>
                      <a:pt x="15750" y="4908"/>
                      <a:pt x="15590" y="4817"/>
                    </a:cubicBezTo>
                    <a:lnTo>
                      <a:pt x="15476" y="4748"/>
                    </a:lnTo>
                    <a:lnTo>
                      <a:pt x="15408" y="4725"/>
                    </a:lnTo>
                    <a:lnTo>
                      <a:pt x="15339" y="4680"/>
                    </a:lnTo>
                    <a:cubicBezTo>
                      <a:pt x="15294" y="4657"/>
                      <a:pt x="15271" y="4657"/>
                      <a:pt x="15248" y="4634"/>
                    </a:cubicBezTo>
                    <a:lnTo>
                      <a:pt x="15202" y="4611"/>
                    </a:lnTo>
                    <a:lnTo>
                      <a:pt x="15065" y="4543"/>
                    </a:lnTo>
                    <a:cubicBezTo>
                      <a:pt x="14837" y="4428"/>
                      <a:pt x="14609" y="4314"/>
                      <a:pt x="14380" y="4223"/>
                    </a:cubicBezTo>
                    <a:lnTo>
                      <a:pt x="14129" y="4086"/>
                    </a:lnTo>
                    <a:cubicBezTo>
                      <a:pt x="13924" y="4018"/>
                      <a:pt x="13741" y="3926"/>
                      <a:pt x="13536" y="3835"/>
                    </a:cubicBezTo>
                    <a:cubicBezTo>
                      <a:pt x="13353" y="3767"/>
                      <a:pt x="13171" y="3675"/>
                      <a:pt x="12988" y="3607"/>
                    </a:cubicBezTo>
                    <a:cubicBezTo>
                      <a:pt x="12646" y="3447"/>
                      <a:pt x="12303" y="3287"/>
                      <a:pt x="11938" y="3150"/>
                    </a:cubicBezTo>
                    <a:cubicBezTo>
                      <a:pt x="11824" y="3105"/>
                      <a:pt x="11710" y="3059"/>
                      <a:pt x="11573" y="3013"/>
                    </a:cubicBezTo>
                    <a:cubicBezTo>
                      <a:pt x="11436" y="2968"/>
                      <a:pt x="11276" y="2922"/>
                      <a:pt x="11139" y="2854"/>
                    </a:cubicBezTo>
                    <a:cubicBezTo>
                      <a:pt x="10888" y="2762"/>
                      <a:pt x="10614" y="2648"/>
                      <a:pt x="10363" y="2557"/>
                    </a:cubicBezTo>
                    <a:cubicBezTo>
                      <a:pt x="10089" y="2443"/>
                      <a:pt x="9815" y="2329"/>
                      <a:pt x="9542" y="2214"/>
                    </a:cubicBezTo>
                    <a:cubicBezTo>
                      <a:pt x="9382" y="2146"/>
                      <a:pt x="9245" y="2100"/>
                      <a:pt x="9108" y="2032"/>
                    </a:cubicBezTo>
                    <a:cubicBezTo>
                      <a:pt x="8971" y="1986"/>
                      <a:pt x="8834" y="1941"/>
                      <a:pt x="8720" y="1895"/>
                    </a:cubicBezTo>
                    <a:cubicBezTo>
                      <a:pt x="8606" y="1849"/>
                      <a:pt x="8469" y="1804"/>
                      <a:pt x="8355" y="1758"/>
                    </a:cubicBezTo>
                    <a:cubicBezTo>
                      <a:pt x="8195" y="1689"/>
                      <a:pt x="8035" y="1644"/>
                      <a:pt x="7898" y="1575"/>
                    </a:cubicBezTo>
                    <a:cubicBezTo>
                      <a:pt x="7670" y="1461"/>
                      <a:pt x="7396" y="1370"/>
                      <a:pt x="7054" y="1256"/>
                    </a:cubicBezTo>
                    <a:lnTo>
                      <a:pt x="6802" y="1164"/>
                    </a:lnTo>
                    <a:cubicBezTo>
                      <a:pt x="6597" y="1096"/>
                      <a:pt x="6392" y="1028"/>
                      <a:pt x="6186" y="936"/>
                    </a:cubicBezTo>
                    <a:cubicBezTo>
                      <a:pt x="6072" y="891"/>
                      <a:pt x="5958" y="868"/>
                      <a:pt x="5844" y="822"/>
                    </a:cubicBezTo>
                    <a:lnTo>
                      <a:pt x="5753" y="799"/>
                    </a:lnTo>
                    <a:cubicBezTo>
                      <a:pt x="5661" y="776"/>
                      <a:pt x="5593" y="754"/>
                      <a:pt x="5501" y="708"/>
                    </a:cubicBezTo>
                    <a:lnTo>
                      <a:pt x="5296" y="639"/>
                    </a:lnTo>
                    <a:cubicBezTo>
                      <a:pt x="5022" y="548"/>
                      <a:pt x="4725" y="457"/>
                      <a:pt x="4429" y="388"/>
                    </a:cubicBezTo>
                    <a:cubicBezTo>
                      <a:pt x="4246" y="320"/>
                      <a:pt x="4041" y="251"/>
                      <a:pt x="3835" y="206"/>
                    </a:cubicBezTo>
                    <a:cubicBezTo>
                      <a:pt x="3812" y="183"/>
                      <a:pt x="3767" y="183"/>
                      <a:pt x="3744" y="183"/>
                    </a:cubicBezTo>
                    <a:cubicBezTo>
                      <a:pt x="3698" y="183"/>
                      <a:pt x="3675" y="183"/>
                      <a:pt x="3630" y="206"/>
                    </a:cubicBezTo>
                    <a:cubicBezTo>
                      <a:pt x="3561" y="69"/>
                      <a:pt x="3447" y="0"/>
                      <a:pt x="3333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5173481" y="1257143"/>
                <a:ext cx="303574" cy="445481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481" extrusionOk="0">
                    <a:moveTo>
                      <a:pt x="8925" y="1"/>
                    </a:moveTo>
                    <a:cubicBezTo>
                      <a:pt x="8697" y="1"/>
                      <a:pt x="8469" y="115"/>
                      <a:pt x="8218" y="320"/>
                    </a:cubicBezTo>
                    <a:cubicBezTo>
                      <a:pt x="8126" y="366"/>
                      <a:pt x="8058" y="457"/>
                      <a:pt x="7966" y="526"/>
                    </a:cubicBezTo>
                    <a:lnTo>
                      <a:pt x="7921" y="594"/>
                    </a:lnTo>
                    <a:lnTo>
                      <a:pt x="7921" y="571"/>
                    </a:lnTo>
                    <a:cubicBezTo>
                      <a:pt x="7875" y="640"/>
                      <a:pt x="7807" y="685"/>
                      <a:pt x="7738" y="754"/>
                    </a:cubicBezTo>
                    <a:cubicBezTo>
                      <a:pt x="7624" y="868"/>
                      <a:pt x="7510" y="982"/>
                      <a:pt x="7396" y="1096"/>
                    </a:cubicBezTo>
                    <a:lnTo>
                      <a:pt x="7327" y="1165"/>
                    </a:lnTo>
                    <a:cubicBezTo>
                      <a:pt x="7259" y="1210"/>
                      <a:pt x="7190" y="1279"/>
                      <a:pt x="7122" y="1347"/>
                    </a:cubicBezTo>
                    <a:cubicBezTo>
                      <a:pt x="6962" y="1484"/>
                      <a:pt x="6825" y="1598"/>
                      <a:pt x="6688" y="1735"/>
                    </a:cubicBezTo>
                    <a:cubicBezTo>
                      <a:pt x="6483" y="1941"/>
                      <a:pt x="6277" y="2192"/>
                      <a:pt x="6026" y="2511"/>
                    </a:cubicBezTo>
                    <a:cubicBezTo>
                      <a:pt x="5821" y="2785"/>
                      <a:pt x="5593" y="3059"/>
                      <a:pt x="5387" y="3333"/>
                    </a:cubicBezTo>
                    <a:cubicBezTo>
                      <a:pt x="5273" y="3493"/>
                      <a:pt x="5182" y="3630"/>
                      <a:pt x="5113" y="3744"/>
                    </a:cubicBezTo>
                    <a:cubicBezTo>
                      <a:pt x="5068" y="3812"/>
                      <a:pt x="5022" y="3904"/>
                      <a:pt x="4976" y="3972"/>
                    </a:cubicBezTo>
                    <a:cubicBezTo>
                      <a:pt x="4908" y="4063"/>
                      <a:pt x="4839" y="4155"/>
                      <a:pt x="4771" y="4246"/>
                    </a:cubicBezTo>
                    <a:cubicBezTo>
                      <a:pt x="4680" y="4383"/>
                      <a:pt x="4565" y="4520"/>
                      <a:pt x="4474" y="4657"/>
                    </a:cubicBezTo>
                    <a:cubicBezTo>
                      <a:pt x="4292" y="4931"/>
                      <a:pt x="4109" y="5228"/>
                      <a:pt x="3926" y="5501"/>
                    </a:cubicBezTo>
                    <a:lnTo>
                      <a:pt x="3858" y="5638"/>
                    </a:lnTo>
                    <a:cubicBezTo>
                      <a:pt x="3789" y="5753"/>
                      <a:pt x="3721" y="5867"/>
                      <a:pt x="3652" y="5981"/>
                    </a:cubicBezTo>
                    <a:lnTo>
                      <a:pt x="3561" y="6141"/>
                    </a:lnTo>
                    <a:cubicBezTo>
                      <a:pt x="3516" y="6232"/>
                      <a:pt x="3470" y="6300"/>
                      <a:pt x="3401" y="6392"/>
                    </a:cubicBezTo>
                    <a:cubicBezTo>
                      <a:pt x="3310" y="6574"/>
                      <a:pt x="3196" y="6780"/>
                      <a:pt x="3082" y="6962"/>
                    </a:cubicBezTo>
                    <a:lnTo>
                      <a:pt x="2945" y="7213"/>
                    </a:lnTo>
                    <a:cubicBezTo>
                      <a:pt x="2808" y="7487"/>
                      <a:pt x="2648" y="7738"/>
                      <a:pt x="2511" y="8012"/>
                    </a:cubicBezTo>
                    <a:cubicBezTo>
                      <a:pt x="2443" y="8126"/>
                      <a:pt x="2374" y="8263"/>
                      <a:pt x="2306" y="8400"/>
                    </a:cubicBezTo>
                    <a:cubicBezTo>
                      <a:pt x="2214" y="8560"/>
                      <a:pt x="2146" y="8720"/>
                      <a:pt x="2055" y="8880"/>
                    </a:cubicBezTo>
                    <a:cubicBezTo>
                      <a:pt x="1712" y="9519"/>
                      <a:pt x="1484" y="10067"/>
                      <a:pt x="1279" y="10592"/>
                    </a:cubicBezTo>
                    <a:lnTo>
                      <a:pt x="1256" y="10660"/>
                    </a:lnTo>
                    <a:cubicBezTo>
                      <a:pt x="1210" y="10774"/>
                      <a:pt x="1165" y="10888"/>
                      <a:pt x="1142" y="11002"/>
                    </a:cubicBezTo>
                    <a:cubicBezTo>
                      <a:pt x="1119" y="11071"/>
                      <a:pt x="1096" y="11139"/>
                      <a:pt x="1073" y="11208"/>
                    </a:cubicBezTo>
                    <a:cubicBezTo>
                      <a:pt x="1050" y="11276"/>
                      <a:pt x="1028" y="11345"/>
                      <a:pt x="1005" y="11413"/>
                    </a:cubicBezTo>
                    <a:cubicBezTo>
                      <a:pt x="982" y="11505"/>
                      <a:pt x="959" y="11573"/>
                      <a:pt x="913" y="11687"/>
                    </a:cubicBezTo>
                    <a:lnTo>
                      <a:pt x="868" y="11801"/>
                    </a:lnTo>
                    <a:cubicBezTo>
                      <a:pt x="822" y="11938"/>
                      <a:pt x="776" y="12052"/>
                      <a:pt x="731" y="12189"/>
                    </a:cubicBezTo>
                    <a:lnTo>
                      <a:pt x="731" y="12212"/>
                    </a:lnTo>
                    <a:lnTo>
                      <a:pt x="662" y="12372"/>
                    </a:lnTo>
                    <a:cubicBezTo>
                      <a:pt x="640" y="12463"/>
                      <a:pt x="617" y="12532"/>
                      <a:pt x="571" y="12623"/>
                    </a:cubicBezTo>
                    <a:cubicBezTo>
                      <a:pt x="548" y="12737"/>
                      <a:pt x="503" y="12851"/>
                      <a:pt x="480" y="12965"/>
                    </a:cubicBezTo>
                    <a:lnTo>
                      <a:pt x="457" y="13034"/>
                    </a:lnTo>
                    <a:cubicBezTo>
                      <a:pt x="411" y="13148"/>
                      <a:pt x="388" y="13262"/>
                      <a:pt x="343" y="13376"/>
                    </a:cubicBezTo>
                    <a:cubicBezTo>
                      <a:pt x="297" y="13559"/>
                      <a:pt x="229" y="13741"/>
                      <a:pt x="183" y="13924"/>
                    </a:cubicBezTo>
                    <a:cubicBezTo>
                      <a:pt x="92" y="14244"/>
                      <a:pt x="69" y="14563"/>
                      <a:pt x="46" y="14837"/>
                    </a:cubicBezTo>
                    <a:cubicBezTo>
                      <a:pt x="23" y="15157"/>
                      <a:pt x="0" y="15499"/>
                      <a:pt x="206" y="15796"/>
                    </a:cubicBezTo>
                    <a:cubicBezTo>
                      <a:pt x="251" y="15864"/>
                      <a:pt x="297" y="15910"/>
                      <a:pt x="366" y="15955"/>
                    </a:cubicBezTo>
                    <a:cubicBezTo>
                      <a:pt x="411" y="16001"/>
                      <a:pt x="480" y="16047"/>
                      <a:pt x="548" y="16070"/>
                    </a:cubicBezTo>
                    <a:cubicBezTo>
                      <a:pt x="617" y="16092"/>
                      <a:pt x="662" y="16115"/>
                      <a:pt x="754" y="16115"/>
                    </a:cubicBezTo>
                    <a:cubicBezTo>
                      <a:pt x="799" y="16115"/>
                      <a:pt x="868" y="16115"/>
                      <a:pt x="936" y="16092"/>
                    </a:cubicBezTo>
                    <a:cubicBezTo>
                      <a:pt x="982" y="16070"/>
                      <a:pt x="1005" y="16070"/>
                      <a:pt x="1050" y="16047"/>
                    </a:cubicBezTo>
                    <a:cubicBezTo>
                      <a:pt x="1096" y="16001"/>
                      <a:pt x="1165" y="15978"/>
                      <a:pt x="1233" y="15933"/>
                    </a:cubicBezTo>
                    <a:cubicBezTo>
                      <a:pt x="1324" y="15864"/>
                      <a:pt x="1416" y="15796"/>
                      <a:pt x="1507" y="15727"/>
                    </a:cubicBezTo>
                    <a:cubicBezTo>
                      <a:pt x="1667" y="15613"/>
                      <a:pt x="1826" y="15499"/>
                      <a:pt x="1986" y="15408"/>
                    </a:cubicBezTo>
                    <a:cubicBezTo>
                      <a:pt x="2009" y="15476"/>
                      <a:pt x="2032" y="15545"/>
                      <a:pt x="2055" y="15613"/>
                    </a:cubicBezTo>
                    <a:lnTo>
                      <a:pt x="2100" y="15727"/>
                    </a:lnTo>
                    <a:cubicBezTo>
                      <a:pt x="2100" y="15796"/>
                      <a:pt x="2146" y="15864"/>
                      <a:pt x="2169" y="15933"/>
                    </a:cubicBezTo>
                    <a:cubicBezTo>
                      <a:pt x="2192" y="15978"/>
                      <a:pt x="2214" y="16024"/>
                      <a:pt x="2260" y="16070"/>
                    </a:cubicBezTo>
                    <a:cubicBezTo>
                      <a:pt x="2283" y="16115"/>
                      <a:pt x="2306" y="16161"/>
                      <a:pt x="2351" y="16184"/>
                    </a:cubicBezTo>
                    <a:lnTo>
                      <a:pt x="2374" y="16229"/>
                    </a:lnTo>
                    <a:cubicBezTo>
                      <a:pt x="2443" y="16298"/>
                      <a:pt x="2534" y="16343"/>
                      <a:pt x="2671" y="16389"/>
                    </a:cubicBezTo>
                    <a:cubicBezTo>
                      <a:pt x="2808" y="16435"/>
                      <a:pt x="2968" y="16480"/>
                      <a:pt x="3105" y="16480"/>
                    </a:cubicBezTo>
                    <a:lnTo>
                      <a:pt x="3173" y="16480"/>
                    </a:lnTo>
                    <a:cubicBezTo>
                      <a:pt x="3379" y="16480"/>
                      <a:pt x="3584" y="16412"/>
                      <a:pt x="3812" y="16298"/>
                    </a:cubicBezTo>
                    <a:cubicBezTo>
                      <a:pt x="4018" y="16207"/>
                      <a:pt x="4223" y="16070"/>
                      <a:pt x="4406" y="15910"/>
                    </a:cubicBezTo>
                    <a:cubicBezTo>
                      <a:pt x="4634" y="15727"/>
                      <a:pt x="4839" y="15545"/>
                      <a:pt x="5068" y="15362"/>
                    </a:cubicBezTo>
                    <a:cubicBezTo>
                      <a:pt x="5182" y="15248"/>
                      <a:pt x="5296" y="15157"/>
                      <a:pt x="5410" y="15042"/>
                    </a:cubicBezTo>
                    <a:cubicBezTo>
                      <a:pt x="5547" y="14905"/>
                      <a:pt x="5684" y="14791"/>
                      <a:pt x="5798" y="14654"/>
                    </a:cubicBezTo>
                    <a:cubicBezTo>
                      <a:pt x="5889" y="14540"/>
                      <a:pt x="6003" y="14426"/>
                      <a:pt x="6095" y="14335"/>
                    </a:cubicBezTo>
                    <a:lnTo>
                      <a:pt x="6186" y="14198"/>
                    </a:lnTo>
                    <a:cubicBezTo>
                      <a:pt x="6255" y="14129"/>
                      <a:pt x="6300" y="14084"/>
                      <a:pt x="6346" y="14015"/>
                    </a:cubicBezTo>
                    <a:lnTo>
                      <a:pt x="6483" y="13856"/>
                    </a:lnTo>
                    <a:cubicBezTo>
                      <a:pt x="6643" y="13696"/>
                      <a:pt x="6802" y="13513"/>
                      <a:pt x="6962" y="13331"/>
                    </a:cubicBezTo>
                    <a:cubicBezTo>
                      <a:pt x="7099" y="13148"/>
                      <a:pt x="7213" y="12988"/>
                      <a:pt x="7350" y="12806"/>
                    </a:cubicBezTo>
                    <a:lnTo>
                      <a:pt x="7533" y="12554"/>
                    </a:lnTo>
                    <a:cubicBezTo>
                      <a:pt x="7624" y="12463"/>
                      <a:pt x="7693" y="12372"/>
                      <a:pt x="7738" y="12281"/>
                    </a:cubicBezTo>
                    <a:lnTo>
                      <a:pt x="7807" y="12189"/>
                    </a:lnTo>
                    <a:cubicBezTo>
                      <a:pt x="7852" y="12121"/>
                      <a:pt x="7898" y="12052"/>
                      <a:pt x="7944" y="12007"/>
                    </a:cubicBezTo>
                    <a:cubicBezTo>
                      <a:pt x="7966" y="11938"/>
                      <a:pt x="8012" y="11893"/>
                      <a:pt x="8035" y="11847"/>
                    </a:cubicBezTo>
                    <a:cubicBezTo>
                      <a:pt x="8058" y="11824"/>
                      <a:pt x="8081" y="11778"/>
                      <a:pt x="8103" y="11756"/>
                    </a:cubicBezTo>
                    <a:cubicBezTo>
                      <a:pt x="8195" y="11619"/>
                      <a:pt x="8286" y="11459"/>
                      <a:pt x="8377" y="11322"/>
                    </a:cubicBezTo>
                    <a:lnTo>
                      <a:pt x="8537" y="11071"/>
                    </a:lnTo>
                    <a:cubicBezTo>
                      <a:pt x="8651" y="10934"/>
                      <a:pt x="8743" y="10774"/>
                      <a:pt x="8834" y="10614"/>
                    </a:cubicBezTo>
                    <a:cubicBezTo>
                      <a:pt x="8857" y="10569"/>
                      <a:pt x="8857" y="10546"/>
                      <a:pt x="8879" y="10523"/>
                    </a:cubicBezTo>
                    <a:lnTo>
                      <a:pt x="8948" y="10386"/>
                    </a:lnTo>
                    <a:cubicBezTo>
                      <a:pt x="9016" y="10249"/>
                      <a:pt x="9085" y="10135"/>
                      <a:pt x="9153" y="9998"/>
                    </a:cubicBezTo>
                    <a:cubicBezTo>
                      <a:pt x="9176" y="9930"/>
                      <a:pt x="9222" y="9861"/>
                      <a:pt x="9245" y="9815"/>
                    </a:cubicBezTo>
                    <a:lnTo>
                      <a:pt x="9313" y="9701"/>
                    </a:lnTo>
                    <a:cubicBezTo>
                      <a:pt x="9359" y="9610"/>
                      <a:pt x="9404" y="9519"/>
                      <a:pt x="9450" y="9427"/>
                    </a:cubicBezTo>
                    <a:cubicBezTo>
                      <a:pt x="9519" y="9290"/>
                      <a:pt x="9587" y="9154"/>
                      <a:pt x="9656" y="9017"/>
                    </a:cubicBezTo>
                    <a:cubicBezTo>
                      <a:pt x="9724" y="8880"/>
                      <a:pt x="9792" y="8766"/>
                      <a:pt x="9838" y="8651"/>
                    </a:cubicBezTo>
                    <a:cubicBezTo>
                      <a:pt x="9952" y="8446"/>
                      <a:pt x="10044" y="8241"/>
                      <a:pt x="10135" y="8012"/>
                    </a:cubicBezTo>
                    <a:lnTo>
                      <a:pt x="10203" y="7830"/>
                    </a:lnTo>
                    <a:cubicBezTo>
                      <a:pt x="10249" y="7761"/>
                      <a:pt x="10272" y="7716"/>
                      <a:pt x="10295" y="7647"/>
                    </a:cubicBezTo>
                    <a:cubicBezTo>
                      <a:pt x="10317" y="7533"/>
                      <a:pt x="10340" y="7442"/>
                      <a:pt x="10386" y="7350"/>
                    </a:cubicBezTo>
                    <a:lnTo>
                      <a:pt x="10409" y="7259"/>
                    </a:lnTo>
                    <a:lnTo>
                      <a:pt x="10432" y="7191"/>
                    </a:lnTo>
                    <a:cubicBezTo>
                      <a:pt x="10454" y="7054"/>
                      <a:pt x="10500" y="6917"/>
                      <a:pt x="10546" y="6780"/>
                    </a:cubicBezTo>
                    <a:lnTo>
                      <a:pt x="10591" y="6643"/>
                    </a:lnTo>
                    <a:cubicBezTo>
                      <a:pt x="10637" y="6551"/>
                      <a:pt x="10660" y="6437"/>
                      <a:pt x="10705" y="6346"/>
                    </a:cubicBezTo>
                    <a:cubicBezTo>
                      <a:pt x="10705" y="6300"/>
                      <a:pt x="10728" y="6232"/>
                      <a:pt x="10728" y="6163"/>
                    </a:cubicBezTo>
                    <a:cubicBezTo>
                      <a:pt x="10728" y="6118"/>
                      <a:pt x="10774" y="6049"/>
                      <a:pt x="10820" y="6004"/>
                    </a:cubicBezTo>
                    <a:lnTo>
                      <a:pt x="10820" y="5958"/>
                    </a:lnTo>
                    <a:cubicBezTo>
                      <a:pt x="10888" y="5730"/>
                      <a:pt x="10957" y="5524"/>
                      <a:pt x="11002" y="5296"/>
                    </a:cubicBezTo>
                    <a:lnTo>
                      <a:pt x="11025" y="5228"/>
                    </a:lnTo>
                    <a:cubicBezTo>
                      <a:pt x="11071" y="4977"/>
                      <a:pt x="11116" y="4703"/>
                      <a:pt x="11162" y="4452"/>
                    </a:cubicBezTo>
                    <a:cubicBezTo>
                      <a:pt x="11208" y="4086"/>
                      <a:pt x="11230" y="3790"/>
                      <a:pt x="11208" y="3516"/>
                    </a:cubicBezTo>
                    <a:cubicBezTo>
                      <a:pt x="11208" y="3356"/>
                      <a:pt x="11208" y="3219"/>
                      <a:pt x="11208" y="3059"/>
                    </a:cubicBezTo>
                    <a:cubicBezTo>
                      <a:pt x="11185" y="2945"/>
                      <a:pt x="11162" y="2808"/>
                      <a:pt x="11139" y="2648"/>
                    </a:cubicBezTo>
                    <a:lnTo>
                      <a:pt x="11116" y="2534"/>
                    </a:lnTo>
                    <a:cubicBezTo>
                      <a:pt x="11094" y="2420"/>
                      <a:pt x="11071" y="2283"/>
                      <a:pt x="11025" y="2192"/>
                    </a:cubicBezTo>
                    <a:cubicBezTo>
                      <a:pt x="10957" y="1986"/>
                      <a:pt x="10774" y="1849"/>
                      <a:pt x="10637" y="1758"/>
                    </a:cubicBezTo>
                    <a:cubicBezTo>
                      <a:pt x="10569" y="1735"/>
                      <a:pt x="10477" y="1690"/>
                      <a:pt x="10363" y="1690"/>
                    </a:cubicBezTo>
                    <a:cubicBezTo>
                      <a:pt x="10317" y="1667"/>
                      <a:pt x="10249" y="1667"/>
                      <a:pt x="10203" y="1667"/>
                    </a:cubicBezTo>
                    <a:lnTo>
                      <a:pt x="10066" y="1667"/>
                    </a:lnTo>
                    <a:cubicBezTo>
                      <a:pt x="9929" y="1690"/>
                      <a:pt x="9792" y="1735"/>
                      <a:pt x="9656" y="1781"/>
                    </a:cubicBezTo>
                    <a:cubicBezTo>
                      <a:pt x="9633" y="1781"/>
                      <a:pt x="9610" y="1804"/>
                      <a:pt x="9587" y="1804"/>
                    </a:cubicBezTo>
                    <a:cubicBezTo>
                      <a:pt x="9610" y="1758"/>
                      <a:pt x="9610" y="1690"/>
                      <a:pt x="9633" y="1621"/>
                    </a:cubicBezTo>
                    <a:cubicBezTo>
                      <a:pt x="9656" y="1461"/>
                      <a:pt x="9656" y="1302"/>
                      <a:pt x="9656" y="1142"/>
                    </a:cubicBezTo>
                    <a:cubicBezTo>
                      <a:pt x="9656" y="1005"/>
                      <a:pt x="9633" y="868"/>
                      <a:pt x="9610" y="754"/>
                    </a:cubicBezTo>
                    <a:cubicBezTo>
                      <a:pt x="9610" y="640"/>
                      <a:pt x="9564" y="548"/>
                      <a:pt x="9541" y="434"/>
                    </a:cubicBezTo>
                    <a:cubicBezTo>
                      <a:pt x="9519" y="411"/>
                      <a:pt x="9519" y="366"/>
                      <a:pt x="9496" y="343"/>
                    </a:cubicBezTo>
                    <a:cubicBezTo>
                      <a:pt x="9450" y="275"/>
                      <a:pt x="9427" y="229"/>
                      <a:pt x="9359" y="160"/>
                    </a:cubicBezTo>
                    <a:cubicBezTo>
                      <a:pt x="9336" y="138"/>
                      <a:pt x="9313" y="115"/>
                      <a:pt x="9267" y="115"/>
                    </a:cubicBezTo>
                    <a:cubicBezTo>
                      <a:pt x="9176" y="46"/>
                      <a:pt x="9108" y="23"/>
                      <a:pt x="8994" y="23"/>
                    </a:cubicBezTo>
                    <a:cubicBezTo>
                      <a:pt x="8971" y="1"/>
                      <a:pt x="8948" y="1"/>
                      <a:pt x="8925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5301198" y="1337962"/>
                <a:ext cx="32706" cy="4962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36" extrusionOk="0">
                    <a:moveTo>
                      <a:pt x="1119" y="1"/>
                    </a:moveTo>
                    <a:cubicBezTo>
                      <a:pt x="1073" y="1"/>
                      <a:pt x="1050" y="24"/>
                      <a:pt x="1027" y="46"/>
                    </a:cubicBezTo>
                    <a:cubicBezTo>
                      <a:pt x="936" y="183"/>
                      <a:pt x="822" y="320"/>
                      <a:pt x="731" y="457"/>
                    </a:cubicBezTo>
                    <a:cubicBezTo>
                      <a:pt x="617" y="594"/>
                      <a:pt x="525" y="731"/>
                      <a:pt x="434" y="868"/>
                    </a:cubicBezTo>
                    <a:cubicBezTo>
                      <a:pt x="343" y="1005"/>
                      <a:pt x="274" y="1142"/>
                      <a:pt x="206" y="1279"/>
                    </a:cubicBezTo>
                    <a:cubicBezTo>
                      <a:pt x="137" y="1416"/>
                      <a:pt x="69" y="1576"/>
                      <a:pt x="23" y="1713"/>
                    </a:cubicBezTo>
                    <a:cubicBezTo>
                      <a:pt x="0" y="1758"/>
                      <a:pt x="23" y="1804"/>
                      <a:pt x="69" y="1827"/>
                    </a:cubicBezTo>
                    <a:cubicBezTo>
                      <a:pt x="81" y="1833"/>
                      <a:pt x="93" y="1836"/>
                      <a:pt x="105" y="1836"/>
                    </a:cubicBezTo>
                    <a:cubicBezTo>
                      <a:pt x="137" y="1836"/>
                      <a:pt x="166" y="1815"/>
                      <a:pt x="183" y="1781"/>
                    </a:cubicBezTo>
                    <a:cubicBezTo>
                      <a:pt x="229" y="1690"/>
                      <a:pt x="274" y="1576"/>
                      <a:pt x="320" y="1484"/>
                    </a:cubicBezTo>
                    <a:cubicBezTo>
                      <a:pt x="343" y="1416"/>
                      <a:pt x="365" y="1370"/>
                      <a:pt x="388" y="1325"/>
                    </a:cubicBezTo>
                    <a:cubicBezTo>
                      <a:pt x="411" y="1279"/>
                      <a:pt x="434" y="1210"/>
                      <a:pt x="457" y="1165"/>
                    </a:cubicBezTo>
                    <a:cubicBezTo>
                      <a:pt x="457" y="1188"/>
                      <a:pt x="457" y="1188"/>
                      <a:pt x="457" y="1188"/>
                    </a:cubicBezTo>
                    <a:cubicBezTo>
                      <a:pt x="480" y="1142"/>
                      <a:pt x="502" y="1096"/>
                      <a:pt x="525" y="1051"/>
                    </a:cubicBezTo>
                    <a:cubicBezTo>
                      <a:pt x="548" y="1028"/>
                      <a:pt x="594" y="982"/>
                      <a:pt x="617" y="937"/>
                    </a:cubicBezTo>
                    <a:cubicBezTo>
                      <a:pt x="662" y="868"/>
                      <a:pt x="731" y="777"/>
                      <a:pt x="776" y="708"/>
                    </a:cubicBezTo>
                    <a:cubicBezTo>
                      <a:pt x="913" y="526"/>
                      <a:pt x="1050" y="343"/>
                      <a:pt x="1187" y="160"/>
                    </a:cubicBezTo>
                    <a:cubicBezTo>
                      <a:pt x="1210" y="115"/>
                      <a:pt x="1210" y="46"/>
                      <a:pt x="1164" y="24"/>
                    </a:cubicBezTo>
                    <a:cubicBezTo>
                      <a:pt x="1164" y="1"/>
                      <a:pt x="1142" y="1"/>
                      <a:pt x="111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5294414" y="1357100"/>
                <a:ext cx="317143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5248" extrusionOk="0">
                    <a:moveTo>
                      <a:pt x="7144" y="0"/>
                    </a:moveTo>
                    <a:cubicBezTo>
                      <a:pt x="7099" y="0"/>
                      <a:pt x="7076" y="23"/>
                      <a:pt x="7030" y="46"/>
                    </a:cubicBezTo>
                    <a:cubicBezTo>
                      <a:pt x="6985" y="69"/>
                      <a:pt x="6962" y="114"/>
                      <a:pt x="6962" y="137"/>
                    </a:cubicBezTo>
                    <a:cubicBezTo>
                      <a:pt x="6939" y="183"/>
                      <a:pt x="6939" y="206"/>
                      <a:pt x="6939" y="251"/>
                    </a:cubicBezTo>
                    <a:cubicBezTo>
                      <a:pt x="6893" y="320"/>
                      <a:pt x="6893" y="388"/>
                      <a:pt x="6871" y="480"/>
                    </a:cubicBezTo>
                    <a:lnTo>
                      <a:pt x="6871" y="525"/>
                    </a:lnTo>
                    <a:cubicBezTo>
                      <a:pt x="6848" y="594"/>
                      <a:pt x="6848" y="685"/>
                      <a:pt x="6825" y="776"/>
                    </a:cubicBezTo>
                    <a:lnTo>
                      <a:pt x="6802" y="890"/>
                    </a:lnTo>
                    <a:cubicBezTo>
                      <a:pt x="6802" y="982"/>
                      <a:pt x="6779" y="1073"/>
                      <a:pt x="6756" y="1164"/>
                    </a:cubicBezTo>
                    <a:lnTo>
                      <a:pt x="6734" y="1279"/>
                    </a:lnTo>
                    <a:lnTo>
                      <a:pt x="6734" y="1347"/>
                    </a:lnTo>
                    <a:cubicBezTo>
                      <a:pt x="6665" y="1621"/>
                      <a:pt x="6597" y="1918"/>
                      <a:pt x="6505" y="2214"/>
                    </a:cubicBezTo>
                    <a:cubicBezTo>
                      <a:pt x="6368" y="2237"/>
                      <a:pt x="6277" y="2351"/>
                      <a:pt x="6254" y="2465"/>
                    </a:cubicBezTo>
                    <a:cubicBezTo>
                      <a:pt x="6254" y="2534"/>
                      <a:pt x="6231" y="2602"/>
                      <a:pt x="6231" y="2648"/>
                    </a:cubicBezTo>
                    <a:cubicBezTo>
                      <a:pt x="6186" y="2739"/>
                      <a:pt x="6163" y="2831"/>
                      <a:pt x="6117" y="2945"/>
                    </a:cubicBezTo>
                    <a:lnTo>
                      <a:pt x="6072" y="3082"/>
                    </a:lnTo>
                    <a:cubicBezTo>
                      <a:pt x="6026" y="3219"/>
                      <a:pt x="5980" y="3356"/>
                      <a:pt x="5958" y="3493"/>
                    </a:cubicBezTo>
                    <a:lnTo>
                      <a:pt x="5935" y="3561"/>
                    </a:lnTo>
                    <a:lnTo>
                      <a:pt x="5912" y="3630"/>
                    </a:lnTo>
                    <a:cubicBezTo>
                      <a:pt x="5866" y="3766"/>
                      <a:pt x="5821" y="3903"/>
                      <a:pt x="5798" y="4018"/>
                    </a:cubicBezTo>
                    <a:cubicBezTo>
                      <a:pt x="5752" y="4177"/>
                      <a:pt x="5684" y="4314"/>
                      <a:pt x="5615" y="4474"/>
                    </a:cubicBezTo>
                    <a:cubicBezTo>
                      <a:pt x="5501" y="4725"/>
                      <a:pt x="5364" y="4999"/>
                      <a:pt x="5204" y="5319"/>
                    </a:cubicBezTo>
                    <a:lnTo>
                      <a:pt x="5113" y="5501"/>
                    </a:lnTo>
                    <a:cubicBezTo>
                      <a:pt x="5067" y="5592"/>
                      <a:pt x="5022" y="5661"/>
                      <a:pt x="4976" y="5752"/>
                    </a:cubicBezTo>
                    <a:cubicBezTo>
                      <a:pt x="4930" y="5866"/>
                      <a:pt x="4862" y="5981"/>
                      <a:pt x="4793" y="6072"/>
                    </a:cubicBezTo>
                    <a:lnTo>
                      <a:pt x="4748" y="6163"/>
                    </a:lnTo>
                    <a:cubicBezTo>
                      <a:pt x="4657" y="6346"/>
                      <a:pt x="4565" y="6505"/>
                      <a:pt x="4474" y="6688"/>
                    </a:cubicBezTo>
                    <a:lnTo>
                      <a:pt x="4405" y="6825"/>
                    </a:lnTo>
                    <a:cubicBezTo>
                      <a:pt x="4337" y="6939"/>
                      <a:pt x="4291" y="7053"/>
                      <a:pt x="4223" y="7145"/>
                    </a:cubicBezTo>
                    <a:cubicBezTo>
                      <a:pt x="4109" y="7327"/>
                      <a:pt x="4017" y="7487"/>
                      <a:pt x="3903" y="7647"/>
                    </a:cubicBezTo>
                    <a:lnTo>
                      <a:pt x="3721" y="7921"/>
                    </a:lnTo>
                    <a:cubicBezTo>
                      <a:pt x="3675" y="8012"/>
                      <a:pt x="3629" y="8080"/>
                      <a:pt x="3561" y="8149"/>
                    </a:cubicBezTo>
                    <a:cubicBezTo>
                      <a:pt x="3538" y="8195"/>
                      <a:pt x="3492" y="8263"/>
                      <a:pt x="3447" y="8332"/>
                    </a:cubicBezTo>
                    <a:cubicBezTo>
                      <a:pt x="3378" y="8446"/>
                      <a:pt x="3287" y="8583"/>
                      <a:pt x="3196" y="8697"/>
                    </a:cubicBezTo>
                    <a:lnTo>
                      <a:pt x="3036" y="8925"/>
                    </a:lnTo>
                    <a:cubicBezTo>
                      <a:pt x="2922" y="9108"/>
                      <a:pt x="2785" y="9290"/>
                      <a:pt x="2648" y="9473"/>
                    </a:cubicBezTo>
                    <a:lnTo>
                      <a:pt x="2465" y="9724"/>
                    </a:lnTo>
                    <a:cubicBezTo>
                      <a:pt x="2328" y="9884"/>
                      <a:pt x="2191" y="10066"/>
                      <a:pt x="2054" y="10226"/>
                    </a:cubicBezTo>
                    <a:cubicBezTo>
                      <a:pt x="1895" y="10431"/>
                      <a:pt x="1712" y="10637"/>
                      <a:pt x="1552" y="10819"/>
                    </a:cubicBezTo>
                    <a:lnTo>
                      <a:pt x="1438" y="10934"/>
                    </a:lnTo>
                    <a:cubicBezTo>
                      <a:pt x="1301" y="11093"/>
                      <a:pt x="1164" y="11253"/>
                      <a:pt x="1004" y="11390"/>
                    </a:cubicBezTo>
                    <a:cubicBezTo>
                      <a:pt x="890" y="11504"/>
                      <a:pt x="776" y="11618"/>
                      <a:pt x="639" y="11732"/>
                    </a:cubicBezTo>
                    <a:cubicBezTo>
                      <a:pt x="525" y="11824"/>
                      <a:pt x="411" y="11915"/>
                      <a:pt x="274" y="11984"/>
                    </a:cubicBezTo>
                    <a:cubicBezTo>
                      <a:pt x="251" y="12006"/>
                      <a:pt x="206" y="12029"/>
                      <a:pt x="160" y="12052"/>
                    </a:cubicBezTo>
                    <a:cubicBezTo>
                      <a:pt x="69" y="12098"/>
                      <a:pt x="0" y="12189"/>
                      <a:pt x="46" y="12326"/>
                    </a:cubicBezTo>
                    <a:cubicBezTo>
                      <a:pt x="69" y="12372"/>
                      <a:pt x="137" y="12440"/>
                      <a:pt x="206" y="12440"/>
                    </a:cubicBezTo>
                    <a:lnTo>
                      <a:pt x="228" y="12486"/>
                    </a:lnTo>
                    <a:cubicBezTo>
                      <a:pt x="274" y="12600"/>
                      <a:pt x="343" y="12691"/>
                      <a:pt x="411" y="12782"/>
                    </a:cubicBezTo>
                    <a:cubicBezTo>
                      <a:pt x="480" y="12851"/>
                      <a:pt x="548" y="12942"/>
                      <a:pt x="616" y="13011"/>
                    </a:cubicBezTo>
                    <a:cubicBezTo>
                      <a:pt x="731" y="13125"/>
                      <a:pt x="845" y="13239"/>
                      <a:pt x="959" y="13353"/>
                    </a:cubicBezTo>
                    <a:cubicBezTo>
                      <a:pt x="1050" y="13422"/>
                      <a:pt x="1141" y="13513"/>
                      <a:pt x="1233" y="13581"/>
                    </a:cubicBezTo>
                    <a:lnTo>
                      <a:pt x="1324" y="13650"/>
                    </a:lnTo>
                    <a:cubicBezTo>
                      <a:pt x="1438" y="13741"/>
                      <a:pt x="1575" y="13832"/>
                      <a:pt x="1689" y="13924"/>
                    </a:cubicBezTo>
                    <a:lnTo>
                      <a:pt x="1781" y="13992"/>
                    </a:lnTo>
                    <a:cubicBezTo>
                      <a:pt x="2009" y="14152"/>
                      <a:pt x="2260" y="14312"/>
                      <a:pt x="2511" y="14449"/>
                    </a:cubicBezTo>
                    <a:cubicBezTo>
                      <a:pt x="2579" y="14494"/>
                      <a:pt x="2671" y="14540"/>
                      <a:pt x="2762" y="14608"/>
                    </a:cubicBezTo>
                    <a:lnTo>
                      <a:pt x="2876" y="14677"/>
                    </a:lnTo>
                    <a:lnTo>
                      <a:pt x="2945" y="14700"/>
                    </a:lnTo>
                    <a:cubicBezTo>
                      <a:pt x="3036" y="14745"/>
                      <a:pt x="3127" y="14814"/>
                      <a:pt x="3219" y="14860"/>
                    </a:cubicBezTo>
                    <a:cubicBezTo>
                      <a:pt x="3310" y="14905"/>
                      <a:pt x="3401" y="14951"/>
                      <a:pt x="3492" y="14996"/>
                    </a:cubicBezTo>
                    <a:lnTo>
                      <a:pt x="3607" y="15065"/>
                    </a:lnTo>
                    <a:lnTo>
                      <a:pt x="3652" y="15088"/>
                    </a:lnTo>
                    <a:cubicBezTo>
                      <a:pt x="3766" y="15133"/>
                      <a:pt x="3858" y="15179"/>
                      <a:pt x="3972" y="15202"/>
                    </a:cubicBezTo>
                    <a:cubicBezTo>
                      <a:pt x="4017" y="15248"/>
                      <a:pt x="4086" y="15248"/>
                      <a:pt x="4132" y="15248"/>
                    </a:cubicBezTo>
                    <a:cubicBezTo>
                      <a:pt x="4223" y="15248"/>
                      <a:pt x="4314" y="15248"/>
                      <a:pt x="4383" y="15225"/>
                    </a:cubicBezTo>
                    <a:cubicBezTo>
                      <a:pt x="4428" y="15202"/>
                      <a:pt x="4474" y="15179"/>
                      <a:pt x="4520" y="15156"/>
                    </a:cubicBezTo>
                    <a:cubicBezTo>
                      <a:pt x="4679" y="15088"/>
                      <a:pt x="4816" y="15042"/>
                      <a:pt x="4953" y="14974"/>
                    </a:cubicBezTo>
                    <a:cubicBezTo>
                      <a:pt x="5159" y="14882"/>
                      <a:pt x="5364" y="14768"/>
                      <a:pt x="5615" y="14586"/>
                    </a:cubicBezTo>
                    <a:cubicBezTo>
                      <a:pt x="5821" y="14449"/>
                      <a:pt x="6026" y="14289"/>
                      <a:pt x="6254" y="14083"/>
                    </a:cubicBezTo>
                    <a:cubicBezTo>
                      <a:pt x="6460" y="13901"/>
                      <a:pt x="6665" y="13695"/>
                      <a:pt x="6848" y="13490"/>
                    </a:cubicBezTo>
                    <a:lnTo>
                      <a:pt x="6962" y="13376"/>
                    </a:lnTo>
                    <a:cubicBezTo>
                      <a:pt x="7030" y="13307"/>
                      <a:pt x="7076" y="13239"/>
                      <a:pt x="7144" y="13170"/>
                    </a:cubicBezTo>
                    <a:cubicBezTo>
                      <a:pt x="7190" y="13079"/>
                      <a:pt x="7259" y="13011"/>
                      <a:pt x="7327" y="12919"/>
                    </a:cubicBezTo>
                    <a:lnTo>
                      <a:pt x="7396" y="12851"/>
                    </a:lnTo>
                    <a:lnTo>
                      <a:pt x="7692" y="12463"/>
                    </a:lnTo>
                    <a:lnTo>
                      <a:pt x="7761" y="12394"/>
                    </a:lnTo>
                    <a:cubicBezTo>
                      <a:pt x="7852" y="12280"/>
                      <a:pt x="7921" y="12189"/>
                      <a:pt x="7989" y="12075"/>
                    </a:cubicBezTo>
                    <a:cubicBezTo>
                      <a:pt x="8172" y="11847"/>
                      <a:pt x="8354" y="11596"/>
                      <a:pt x="8514" y="11322"/>
                    </a:cubicBezTo>
                    <a:lnTo>
                      <a:pt x="8742" y="10979"/>
                    </a:lnTo>
                    <a:lnTo>
                      <a:pt x="8971" y="10637"/>
                    </a:lnTo>
                    <a:cubicBezTo>
                      <a:pt x="9130" y="10386"/>
                      <a:pt x="9267" y="10135"/>
                      <a:pt x="9427" y="9884"/>
                    </a:cubicBezTo>
                    <a:lnTo>
                      <a:pt x="9450" y="9815"/>
                    </a:lnTo>
                    <a:cubicBezTo>
                      <a:pt x="9564" y="9633"/>
                      <a:pt x="9655" y="9450"/>
                      <a:pt x="9747" y="9267"/>
                    </a:cubicBezTo>
                    <a:lnTo>
                      <a:pt x="9838" y="9062"/>
                    </a:lnTo>
                    <a:cubicBezTo>
                      <a:pt x="9884" y="8971"/>
                      <a:pt x="9929" y="8879"/>
                      <a:pt x="9975" y="8788"/>
                    </a:cubicBezTo>
                    <a:lnTo>
                      <a:pt x="10020" y="8674"/>
                    </a:lnTo>
                    <a:cubicBezTo>
                      <a:pt x="10066" y="8583"/>
                      <a:pt x="10112" y="8514"/>
                      <a:pt x="10135" y="8423"/>
                    </a:cubicBezTo>
                    <a:lnTo>
                      <a:pt x="10226" y="8286"/>
                    </a:lnTo>
                    <a:lnTo>
                      <a:pt x="10294" y="8126"/>
                    </a:lnTo>
                    <a:cubicBezTo>
                      <a:pt x="10340" y="8058"/>
                      <a:pt x="10363" y="7989"/>
                      <a:pt x="10409" y="7898"/>
                    </a:cubicBezTo>
                    <a:cubicBezTo>
                      <a:pt x="10431" y="7829"/>
                      <a:pt x="10477" y="7761"/>
                      <a:pt x="10500" y="7670"/>
                    </a:cubicBezTo>
                    <a:lnTo>
                      <a:pt x="10568" y="7555"/>
                    </a:lnTo>
                    <a:cubicBezTo>
                      <a:pt x="10660" y="7350"/>
                      <a:pt x="10797" y="7076"/>
                      <a:pt x="10911" y="6779"/>
                    </a:cubicBezTo>
                    <a:cubicBezTo>
                      <a:pt x="10979" y="6597"/>
                      <a:pt x="11048" y="6414"/>
                      <a:pt x="11116" y="6209"/>
                    </a:cubicBezTo>
                    <a:lnTo>
                      <a:pt x="11185" y="6003"/>
                    </a:lnTo>
                    <a:cubicBezTo>
                      <a:pt x="11299" y="5638"/>
                      <a:pt x="11390" y="5319"/>
                      <a:pt x="11458" y="5022"/>
                    </a:cubicBezTo>
                    <a:cubicBezTo>
                      <a:pt x="11527" y="4794"/>
                      <a:pt x="11573" y="4543"/>
                      <a:pt x="11595" y="4314"/>
                    </a:cubicBezTo>
                    <a:lnTo>
                      <a:pt x="11641" y="4086"/>
                    </a:lnTo>
                    <a:cubicBezTo>
                      <a:pt x="11664" y="3926"/>
                      <a:pt x="11687" y="3789"/>
                      <a:pt x="11710" y="3630"/>
                    </a:cubicBezTo>
                    <a:cubicBezTo>
                      <a:pt x="11710" y="3515"/>
                      <a:pt x="11710" y="3401"/>
                      <a:pt x="11710" y="3264"/>
                    </a:cubicBezTo>
                    <a:lnTo>
                      <a:pt x="11710" y="3219"/>
                    </a:lnTo>
                    <a:cubicBezTo>
                      <a:pt x="11732" y="2990"/>
                      <a:pt x="11710" y="2785"/>
                      <a:pt x="11687" y="2580"/>
                    </a:cubicBezTo>
                    <a:cubicBezTo>
                      <a:pt x="11664" y="2488"/>
                      <a:pt x="11641" y="2397"/>
                      <a:pt x="11595" y="2283"/>
                    </a:cubicBezTo>
                    <a:cubicBezTo>
                      <a:pt x="11573" y="2192"/>
                      <a:pt x="11527" y="2100"/>
                      <a:pt x="11481" y="2009"/>
                    </a:cubicBezTo>
                    <a:cubicBezTo>
                      <a:pt x="11458" y="1986"/>
                      <a:pt x="11436" y="1963"/>
                      <a:pt x="11413" y="1940"/>
                    </a:cubicBezTo>
                    <a:lnTo>
                      <a:pt x="11390" y="1918"/>
                    </a:lnTo>
                    <a:lnTo>
                      <a:pt x="11367" y="1895"/>
                    </a:lnTo>
                    <a:cubicBezTo>
                      <a:pt x="11299" y="1826"/>
                      <a:pt x="11253" y="1758"/>
                      <a:pt x="11185" y="1712"/>
                    </a:cubicBezTo>
                    <a:cubicBezTo>
                      <a:pt x="11070" y="1621"/>
                      <a:pt x="10956" y="1552"/>
                      <a:pt x="10819" y="1507"/>
                    </a:cubicBezTo>
                    <a:lnTo>
                      <a:pt x="10728" y="1438"/>
                    </a:lnTo>
                    <a:lnTo>
                      <a:pt x="10660" y="1415"/>
                    </a:lnTo>
                    <a:cubicBezTo>
                      <a:pt x="10568" y="1347"/>
                      <a:pt x="10454" y="1301"/>
                      <a:pt x="10363" y="1256"/>
                    </a:cubicBezTo>
                    <a:cubicBezTo>
                      <a:pt x="10294" y="1210"/>
                      <a:pt x="10226" y="1187"/>
                      <a:pt x="10157" y="1164"/>
                    </a:cubicBezTo>
                    <a:cubicBezTo>
                      <a:pt x="10089" y="1142"/>
                      <a:pt x="10043" y="1119"/>
                      <a:pt x="9975" y="1073"/>
                    </a:cubicBezTo>
                    <a:cubicBezTo>
                      <a:pt x="9884" y="1050"/>
                      <a:pt x="9792" y="982"/>
                      <a:pt x="9724" y="936"/>
                    </a:cubicBezTo>
                    <a:lnTo>
                      <a:pt x="9610" y="890"/>
                    </a:lnTo>
                    <a:cubicBezTo>
                      <a:pt x="9496" y="822"/>
                      <a:pt x="9381" y="776"/>
                      <a:pt x="9244" y="731"/>
                    </a:cubicBezTo>
                    <a:lnTo>
                      <a:pt x="9062" y="639"/>
                    </a:lnTo>
                    <a:lnTo>
                      <a:pt x="8879" y="548"/>
                    </a:lnTo>
                    <a:cubicBezTo>
                      <a:pt x="8742" y="502"/>
                      <a:pt x="8628" y="457"/>
                      <a:pt x="8491" y="411"/>
                    </a:cubicBezTo>
                    <a:lnTo>
                      <a:pt x="8377" y="388"/>
                    </a:lnTo>
                    <a:cubicBezTo>
                      <a:pt x="8194" y="320"/>
                      <a:pt x="7989" y="251"/>
                      <a:pt x="7784" y="206"/>
                    </a:cubicBezTo>
                    <a:lnTo>
                      <a:pt x="7715" y="183"/>
                    </a:lnTo>
                    <a:cubicBezTo>
                      <a:pt x="7669" y="160"/>
                      <a:pt x="7624" y="160"/>
                      <a:pt x="7578" y="137"/>
                    </a:cubicBezTo>
                    <a:cubicBezTo>
                      <a:pt x="7533" y="137"/>
                      <a:pt x="7510" y="137"/>
                      <a:pt x="7487" y="114"/>
                    </a:cubicBezTo>
                    <a:lnTo>
                      <a:pt x="7373" y="114"/>
                    </a:lnTo>
                    <a:lnTo>
                      <a:pt x="7373" y="92"/>
                    </a:lnTo>
                    <a:cubicBezTo>
                      <a:pt x="7373" y="69"/>
                      <a:pt x="7350" y="69"/>
                      <a:pt x="7327" y="46"/>
                    </a:cubicBezTo>
                    <a:cubicBezTo>
                      <a:pt x="7281" y="23"/>
                      <a:pt x="7236" y="0"/>
                      <a:pt x="7167" y="0"/>
                    </a:cubicBez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4253569" y="817256"/>
                <a:ext cx="315305" cy="390556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14449" extrusionOk="0">
                    <a:moveTo>
                      <a:pt x="11231" y="0"/>
                    </a:moveTo>
                    <a:cubicBezTo>
                      <a:pt x="11162" y="0"/>
                      <a:pt x="11117" y="23"/>
                      <a:pt x="11071" y="46"/>
                    </a:cubicBezTo>
                    <a:cubicBezTo>
                      <a:pt x="11026" y="69"/>
                      <a:pt x="11003" y="91"/>
                      <a:pt x="10980" y="114"/>
                    </a:cubicBezTo>
                    <a:cubicBezTo>
                      <a:pt x="10957" y="91"/>
                      <a:pt x="10934" y="91"/>
                      <a:pt x="10889" y="91"/>
                    </a:cubicBezTo>
                    <a:cubicBezTo>
                      <a:pt x="10843" y="69"/>
                      <a:pt x="10797" y="69"/>
                      <a:pt x="10752" y="69"/>
                    </a:cubicBezTo>
                    <a:lnTo>
                      <a:pt x="10706" y="69"/>
                    </a:lnTo>
                    <a:cubicBezTo>
                      <a:pt x="10637" y="69"/>
                      <a:pt x="10569" y="69"/>
                      <a:pt x="10523" y="91"/>
                    </a:cubicBezTo>
                    <a:lnTo>
                      <a:pt x="10295" y="91"/>
                    </a:lnTo>
                    <a:cubicBezTo>
                      <a:pt x="10227" y="114"/>
                      <a:pt x="10158" y="114"/>
                      <a:pt x="10067" y="114"/>
                    </a:cubicBezTo>
                    <a:cubicBezTo>
                      <a:pt x="9884" y="137"/>
                      <a:pt x="9679" y="137"/>
                      <a:pt x="9496" y="137"/>
                    </a:cubicBezTo>
                    <a:lnTo>
                      <a:pt x="9222" y="137"/>
                    </a:lnTo>
                    <a:cubicBezTo>
                      <a:pt x="9040" y="160"/>
                      <a:pt x="8834" y="183"/>
                      <a:pt x="8629" y="183"/>
                    </a:cubicBezTo>
                    <a:cubicBezTo>
                      <a:pt x="8515" y="206"/>
                      <a:pt x="8378" y="228"/>
                      <a:pt x="8241" y="228"/>
                    </a:cubicBezTo>
                    <a:lnTo>
                      <a:pt x="8035" y="228"/>
                    </a:lnTo>
                    <a:cubicBezTo>
                      <a:pt x="7921" y="251"/>
                      <a:pt x="7830" y="251"/>
                      <a:pt x="7739" y="251"/>
                    </a:cubicBezTo>
                    <a:cubicBezTo>
                      <a:pt x="7647" y="251"/>
                      <a:pt x="7556" y="274"/>
                      <a:pt x="7442" y="274"/>
                    </a:cubicBezTo>
                    <a:lnTo>
                      <a:pt x="7237" y="274"/>
                    </a:lnTo>
                    <a:cubicBezTo>
                      <a:pt x="7031" y="274"/>
                      <a:pt x="6848" y="297"/>
                      <a:pt x="6666" y="320"/>
                    </a:cubicBezTo>
                    <a:cubicBezTo>
                      <a:pt x="6552" y="343"/>
                      <a:pt x="6438" y="343"/>
                      <a:pt x="6323" y="365"/>
                    </a:cubicBezTo>
                    <a:cubicBezTo>
                      <a:pt x="6004" y="388"/>
                      <a:pt x="5684" y="434"/>
                      <a:pt x="5388" y="480"/>
                    </a:cubicBezTo>
                    <a:cubicBezTo>
                      <a:pt x="5228" y="502"/>
                      <a:pt x="5091" y="525"/>
                      <a:pt x="4954" y="571"/>
                    </a:cubicBezTo>
                    <a:lnTo>
                      <a:pt x="4863" y="571"/>
                    </a:lnTo>
                    <a:cubicBezTo>
                      <a:pt x="4749" y="594"/>
                      <a:pt x="4634" y="616"/>
                      <a:pt x="4520" y="662"/>
                    </a:cubicBezTo>
                    <a:cubicBezTo>
                      <a:pt x="4383" y="708"/>
                      <a:pt x="4246" y="753"/>
                      <a:pt x="4109" y="799"/>
                    </a:cubicBezTo>
                    <a:lnTo>
                      <a:pt x="4064" y="822"/>
                    </a:lnTo>
                    <a:cubicBezTo>
                      <a:pt x="3995" y="845"/>
                      <a:pt x="3927" y="868"/>
                      <a:pt x="3881" y="890"/>
                    </a:cubicBezTo>
                    <a:lnTo>
                      <a:pt x="3767" y="959"/>
                    </a:lnTo>
                    <a:lnTo>
                      <a:pt x="3721" y="982"/>
                    </a:lnTo>
                    <a:cubicBezTo>
                      <a:pt x="3676" y="936"/>
                      <a:pt x="3630" y="936"/>
                      <a:pt x="3562" y="936"/>
                    </a:cubicBezTo>
                    <a:cubicBezTo>
                      <a:pt x="3470" y="936"/>
                      <a:pt x="3379" y="959"/>
                      <a:pt x="3311" y="1027"/>
                    </a:cubicBezTo>
                    <a:cubicBezTo>
                      <a:pt x="3265" y="1096"/>
                      <a:pt x="3242" y="1164"/>
                      <a:pt x="3242" y="1233"/>
                    </a:cubicBezTo>
                    <a:cubicBezTo>
                      <a:pt x="3242" y="1278"/>
                      <a:pt x="3242" y="1301"/>
                      <a:pt x="3265" y="1347"/>
                    </a:cubicBezTo>
                    <a:cubicBezTo>
                      <a:pt x="3265" y="1360"/>
                      <a:pt x="3265" y="1374"/>
                      <a:pt x="3265" y="1393"/>
                    </a:cubicBezTo>
                    <a:cubicBezTo>
                      <a:pt x="3288" y="1507"/>
                      <a:pt x="3311" y="1621"/>
                      <a:pt x="3333" y="1758"/>
                    </a:cubicBezTo>
                    <a:cubicBezTo>
                      <a:pt x="3379" y="1872"/>
                      <a:pt x="3402" y="1986"/>
                      <a:pt x="3425" y="2123"/>
                    </a:cubicBezTo>
                    <a:cubicBezTo>
                      <a:pt x="3425" y="2191"/>
                      <a:pt x="3425" y="2260"/>
                      <a:pt x="3425" y="2351"/>
                    </a:cubicBezTo>
                    <a:cubicBezTo>
                      <a:pt x="3402" y="2465"/>
                      <a:pt x="3402" y="2557"/>
                      <a:pt x="3379" y="2648"/>
                    </a:cubicBezTo>
                    <a:cubicBezTo>
                      <a:pt x="3356" y="2785"/>
                      <a:pt x="3333" y="2922"/>
                      <a:pt x="3288" y="3059"/>
                    </a:cubicBezTo>
                    <a:lnTo>
                      <a:pt x="3265" y="3173"/>
                    </a:lnTo>
                    <a:lnTo>
                      <a:pt x="3219" y="3310"/>
                    </a:lnTo>
                    <a:cubicBezTo>
                      <a:pt x="3196" y="3447"/>
                      <a:pt x="3174" y="3584"/>
                      <a:pt x="3128" y="3721"/>
                    </a:cubicBezTo>
                    <a:cubicBezTo>
                      <a:pt x="3105" y="3789"/>
                      <a:pt x="3105" y="3835"/>
                      <a:pt x="3082" y="3880"/>
                    </a:cubicBezTo>
                    <a:lnTo>
                      <a:pt x="3059" y="4017"/>
                    </a:lnTo>
                    <a:cubicBezTo>
                      <a:pt x="3037" y="4109"/>
                      <a:pt x="3014" y="4200"/>
                      <a:pt x="2968" y="4291"/>
                    </a:cubicBezTo>
                    <a:cubicBezTo>
                      <a:pt x="2923" y="4474"/>
                      <a:pt x="2877" y="4611"/>
                      <a:pt x="2808" y="4748"/>
                    </a:cubicBezTo>
                    <a:cubicBezTo>
                      <a:pt x="2694" y="5022"/>
                      <a:pt x="2512" y="5296"/>
                      <a:pt x="2261" y="5615"/>
                    </a:cubicBezTo>
                    <a:lnTo>
                      <a:pt x="2238" y="5661"/>
                    </a:lnTo>
                    <a:cubicBezTo>
                      <a:pt x="2124" y="5798"/>
                      <a:pt x="2010" y="5935"/>
                      <a:pt x="1895" y="6049"/>
                    </a:cubicBezTo>
                    <a:cubicBezTo>
                      <a:pt x="1827" y="6117"/>
                      <a:pt x="1781" y="6163"/>
                      <a:pt x="1713" y="6209"/>
                    </a:cubicBezTo>
                    <a:lnTo>
                      <a:pt x="1644" y="6277"/>
                    </a:lnTo>
                    <a:lnTo>
                      <a:pt x="1576" y="6346"/>
                    </a:lnTo>
                    <a:cubicBezTo>
                      <a:pt x="1530" y="6391"/>
                      <a:pt x="1485" y="6414"/>
                      <a:pt x="1462" y="6460"/>
                    </a:cubicBezTo>
                    <a:cubicBezTo>
                      <a:pt x="1370" y="6528"/>
                      <a:pt x="1279" y="6574"/>
                      <a:pt x="1211" y="6642"/>
                    </a:cubicBezTo>
                    <a:lnTo>
                      <a:pt x="1165" y="6688"/>
                    </a:lnTo>
                    <a:cubicBezTo>
                      <a:pt x="1119" y="6711"/>
                      <a:pt x="1074" y="6756"/>
                      <a:pt x="1028" y="6802"/>
                    </a:cubicBezTo>
                    <a:cubicBezTo>
                      <a:pt x="982" y="6825"/>
                      <a:pt x="937" y="6871"/>
                      <a:pt x="914" y="6893"/>
                    </a:cubicBezTo>
                    <a:cubicBezTo>
                      <a:pt x="754" y="6985"/>
                      <a:pt x="640" y="7053"/>
                      <a:pt x="503" y="7122"/>
                    </a:cubicBezTo>
                    <a:cubicBezTo>
                      <a:pt x="457" y="7144"/>
                      <a:pt x="412" y="7144"/>
                      <a:pt x="366" y="7167"/>
                    </a:cubicBezTo>
                    <a:cubicBezTo>
                      <a:pt x="275" y="7190"/>
                      <a:pt x="229" y="7213"/>
                      <a:pt x="183" y="7236"/>
                    </a:cubicBezTo>
                    <a:cubicBezTo>
                      <a:pt x="115" y="7281"/>
                      <a:pt x="47" y="7350"/>
                      <a:pt x="24" y="7464"/>
                    </a:cubicBezTo>
                    <a:cubicBezTo>
                      <a:pt x="1" y="7533"/>
                      <a:pt x="1" y="7601"/>
                      <a:pt x="24" y="7692"/>
                    </a:cubicBezTo>
                    <a:cubicBezTo>
                      <a:pt x="24" y="7761"/>
                      <a:pt x="47" y="7806"/>
                      <a:pt x="69" y="7875"/>
                    </a:cubicBezTo>
                    <a:lnTo>
                      <a:pt x="69" y="7921"/>
                    </a:lnTo>
                    <a:cubicBezTo>
                      <a:pt x="115" y="8012"/>
                      <a:pt x="161" y="8126"/>
                      <a:pt x="206" y="8217"/>
                    </a:cubicBezTo>
                    <a:cubicBezTo>
                      <a:pt x="229" y="8286"/>
                      <a:pt x="275" y="8354"/>
                      <a:pt x="298" y="8423"/>
                    </a:cubicBezTo>
                    <a:cubicBezTo>
                      <a:pt x="343" y="8514"/>
                      <a:pt x="366" y="8582"/>
                      <a:pt x="412" y="8674"/>
                    </a:cubicBezTo>
                    <a:lnTo>
                      <a:pt x="435" y="8719"/>
                    </a:lnTo>
                    <a:cubicBezTo>
                      <a:pt x="457" y="8811"/>
                      <a:pt x="503" y="8902"/>
                      <a:pt x="549" y="8993"/>
                    </a:cubicBezTo>
                    <a:cubicBezTo>
                      <a:pt x="594" y="9107"/>
                      <a:pt x="640" y="9199"/>
                      <a:pt x="686" y="9313"/>
                    </a:cubicBezTo>
                    <a:lnTo>
                      <a:pt x="731" y="9450"/>
                    </a:lnTo>
                    <a:cubicBezTo>
                      <a:pt x="823" y="9678"/>
                      <a:pt x="914" y="9929"/>
                      <a:pt x="1028" y="10157"/>
                    </a:cubicBezTo>
                    <a:cubicBezTo>
                      <a:pt x="1074" y="10272"/>
                      <a:pt x="1096" y="10363"/>
                      <a:pt x="1142" y="10477"/>
                    </a:cubicBezTo>
                    <a:cubicBezTo>
                      <a:pt x="1211" y="10637"/>
                      <a:pt x="1279" y="10797"/>
                      <a:pt x="1348" y="10956"/>
                    </a:cubicBezTo>
                    <a:cubicBezTo>
                      <a:pt x="1393" y="11048"/>
                      <a:pt x="1439" y="11116"/>
                      <a:pt x="1485" y="11207"/>
                    </a:cubicBezTo>
                    <a:cubicBezTo>
                      <a:pt x="1576" y="11390"/>
                      <a:pt x="1667" y="11595"/>
                      <a:pt x="1781" y="11778"/>
                    </a:cubicBezTo>
                    <a:cubicBezTo>
                      <a:pt x="1827" y="11869"/>
                      <a:pt x="1895" y="11983"/>
                      <a:pt x="1964" y="12075"/>
                    </a:cubicBezTo>
                    <a:lnTo>
                      <a:pt x="1987" y="12120"/>
                    </a:lnTo>
                    <a:cubicBezTo>
                      <a:pt x="2055" y="12212"/>
                      <a:pt x="2101" y="12303"/>
                      <a:pt x="2146" y="12394"/>
                    </a:cubicBezTo>
                    <a:lnTo>
                      <a:pt x="2238" y="12508"/>
                    </a:lnTo>
                    <a:cubicBezTo>
                      <a:pt x="2420" y="12805"/>
                      <a:pt x="2626" y="13102"/>
                      <a:pt x="2854" y="13376"/>
                    </a:cubicBezTo>
                    <a:lnTo>
                      <a:pt x="3037" y="13627"/>
                    </a:lnTo>
                    <a:cubicBezTo>
                      <a:pt x="3105" y="13718"/>
                      <a:pt x="3174" y="13832"/>
                      <a:pt x="3242" y="13946"/>
                    </a:cubicBezTo>
                    <a:cubicBezTo>
                      <a:pt x="3242" y="13992"/>
                      <a:pt x="3265" y="14038"/>
                      <a:pt x="3288" y="14083"/>
                    </a:cubicBezTo>
                    <a:lnTo>
                      <a:pt x="3311" y="14152"/>
                    </a:lnTo>
                    <a:cubicBezTo>
                      <a:pt x="3333" y="14175"/>
                      <a:pt x="3333" y="14220"/>
                      <a:pt x="3356" y="14266"/>
                    </a:cubicBezTo>
                    <a:cubicBezTo>
                      <a:pt x="3448" y="14380"/>
                      <a:pt x="3562" y="14449"/>
                      <a:pt x="3699" y="14449"/>
                    </a:cubicBezTo>
                    <a:lnTo>
                      <a:pt x="3790" y="14449"/>
                    </a:lnTo>
                    <a:cubicBezTo>
                      <a:pt x="3881" y="14426"/>
                      <a:pt x="3950" y="14380"/>
                      <a:pt x="4018" y="14334"/>
                    </a:cubicBezTo>
                    <a:cubicBezTo>
                      <a:pt x="4041" y="14312"/>
                      <a:pt x="4064" y="14289"/>
                      <a:pt x="4109" y="14289"/>
                    </a:cubicBezTo>
                    <a:cubicBezTo>
                      <a:pt x="4132" y="14266"/>
                      <a:pt x="4178" y="14243"/>
                      <a:pt x="4201" y="14220"/>
                    </a:cubicBezTo>
                    <a:cubicBezTo>
                      <a:pt x="4246" y="14198"/>
                      <a:pt x="4292" y="14175"/>
                      <a:pt x="4338" y="14152"/>
                    </a:cubicBezTo>
                    <a:lnTo>
                      <a:pt x="4383" y="14106"/>
                    </a:lnTo>
                    <a:cubicBezTo>
                      <a:pt x="4475" y="14061"/>
                      <a:pt x="4543" y="14015"/>
                      <a:pt x="4634" y="13946"/>
                    </a:cubicBezTo>
                    <a:cubicBezTo>
                      <a:pt x="4703" y="13901"/>
                      <a:pt x="4749" y="13855"/>
                      <a:pt x="4817" y="13787"/>
                    </a:cubicBezTo>
                    <a:lnTo>
                      <a:pt x="4840" y="13764"/>
                    </a:lnTo>
                    <a:cubicBezTo>
                      <a:pt x="4931" y="13695"/>
                      <a:pt x="5000" y="13604"/>
                      <a:pt x="5068" y="13536"/>
                    </a:cubicBezTo>
                    <a:cubicBezTo>
                      <a:pt x="5137" y="13467"/>
                      <a:pt x="5205" y="13376"/>
                      <a:pt x="5274" y="13307"/>
                    </a:cubicBezTo>
                    <a:lnTo>
                      <a:pt x="5342" y="13239"/>
                    </a:lnTo>
                    <a:cubicBezTo>
                      <a:pt x="5456" y="13125"/>
                      <a:pt x="5525" y="12988"/>
                      <a:pt x="5593" y="12874"/>
                    </a:cubicBezTo>
                    <a:lnTo>
                      <a:pt x="5593" y="12828"/>
                    </a:lnTo>
                    <a:cubicBezTo>
                      <a:pt x="5662" y="12714"/>
                      <a:pt x="5730" y="12577"/>
                      <a:pt x="5776" y="12463"/>
                    </a:cubicBezTo>
                    <a:lnTo>
                      <a:pt x="5799" y="12394"/>
                    </a:lnTo>
                    <a:cubicBezTo>
                      <a:pt x="5867" y="12257"/>
                      <a:pt x="5913" y="12120"/>
                      <a:pt x="5958" y="11983"/>
                    </a:cubicBezTo>
                    <a:cubicBezTo>
                      <a:pt x="6004" y="11847"/>
                      <a:pt x="6050" y="11710"/>
                      <a:pt x="6072" y="11595"/>
                    </a:cubicBezTo>
                    <a:cubicBezTo>
                      <a:pt x="6118" y="11413"/>
                      <a:pt x="6141" y="11230"/>
                      <a:pt x="6141" y="11116"/>
                    </a:cubicBezTo>
                    <a:cubicBezTo>
                      <a:pt x="6164" y="10956"/>
                      <a:pt x="6164" y="10819"/>
                      <a:pt x="6141" y="10705"/>
                    </a:cubicBezTo>
                    <a:cubicBezTo>
                      <a:pt x="6141" y="10545"/>
                      <a:pt x="6141" y="10386"/>
                      <a:pt x="6118" y="10249"/>
                    </a:cubicBezTo>
                    <a:cubicBezTo>
                      <a:pt x="6095" y="9975"/>
                      <a:pt x="6050" y="9701"/>
                      <a:pt x="6004" y="9473"/>
                    </a:cubicBezTo>
                    <a:lnTo>
                      <a:pt x="6004" y="9427"/>
                    </a:lnTo>
                    <a:cubicBezTo>
                      <a:pt x="6050" y="9404"/>
                      <a:pt x="6095" y="9359"/>
                      <a:pt x="6141" y="9336"/>
                    </a:cubicBezTo>
                    <a:cubicBezTo>
                      <a:pt x="6187" y="9313"/>
                      <a:pt x="6232" y="9290"/>
                      <a:pt x="6278" y="9244"/>
                    </a:cubicBezTo>
                    <a:cubicBezTo>
                      <a:pt x="6392" y="9176"/>
                      <a:pt x="6506" y="9130"/>
                      <a:pt x="6597" y="9085"/>
                    </a:cubicBezTo>
                    <a:lnTo>
                      <a:pt x="6643" y="9062"/>
                    </a:lnTo>
                    <a:cubicBezTo>
                      <a:pt x="6734" y="9039"/>
                      <a:pt x="6826" y="8993"/>
                      <a:pt x="6894" y="8948"/>
                    </a:cubicBezTo>
                    <a:cubicBezTo>
                      <a:pt x="7008" y="8879"/>
                      <a:pt x="7122" y="8811"/>
                      <a:pt x="7237" y="8742"/>
                    </a:cubicBezTo>
                    <a:cubicBezTo>
                      <a:pt x="7488" y="8582"/>
                      <a:pt x="7716" y="8400"/>
                      <a:pt x="7898" y="8194"/>
                    </a:cubicBezTo>
                    <a:cubicBezTo>
                      <a:pt x="8104" y="7943"/>
                      <a:pt x="8286" y="7738"/>
                      <a:pt x="8446" y="7510"/>
                    </a:cubicBezTo>
                    <a:cubicBezTo>
                      <a:pt x="8515" y="7396"/>
                      <a:pt x="8606" y="7259"/>
                      <a:pt x="8675" y="7144"/>
                    </a:cubicBezTo>
                    <a:cubicBezTo>
                      <a:pt x="8766" y="6985"/>
                      <a:pt x="8834" y="6825"/>
                      <a:pt x="8903" y="6665"/>
                    </a:cubicBezTo>
                    <a:cubicBezTo>
                      <a:pt x="8994" y="6437"/>
                      <a:pt x="9063" y="6231"/>
                      <a:pt x="9108" y="6049"/>
                    </a:cubicBezTo>
                    <a:cubicBezTo>
                      <a:pt x="9177" y="5866"/>
                      <a:pt x="9199" y="5661"/>
                      <a:pt x="9222" y="5410"/>
                    </a:cubicBezTo>
                    <a:cubicBezTo>
                      <a:pt x="9245" y="5204"/>
                      <a:pt x="9245" y="4999"/>
                      <a:pt x="9268" y="4793"/>
                    </a:cubicBezTo>
                    <a:cubicBezTo>
                      <a:pt x="9268" y="4679"/>
                      <a:pt x="9268" y="4565"/>
                      <a:pt x="9268" y="4451"/>
                    </a:cubicBezTo>
                    <a:cubicBezTo>
                      <a:pt x="9268" y="4360"/>
                      <a:pt x="9291" y="4291"/>
                      <a:pt x="9291" y="4223"/>
                    </a:cubicBezTo>
                    <a:cubicBezTo>
                      <a:pt x="9314" y="4200"/>
                      <a:pt x="9336" y="4177"/>
                      <a:pt x="9359" y="4154"/>
                    </a:cubicBezTo>
                    <a:cubicBezTo>
                      <a:pt x="9428" y="4109"/>
                      <a:pt x="9496" y="4063"/>
                      <a:pt x="9588" y="4040"/>
                    </a:cubicBezTo>
                    <a:cubicBezTo>
                      <a:pt x="9633" y="4017"/>
                      <a:pt x="9656" y="3995"/>
                      <a:pt x="9702" y="3972"/>
                    </a:cubicBezTo>
                    <a:cubicBezTo>
                      <a:pt x="9816" y="3903"/>
                      <a:pt x="9907" y="3858"/>
                      <a:pt x="9998" y="3789"/>
                    </a:cubicBezTo>
                    <a:lnTo>
                      <a:pt x="10135" y="3698"/>
                    </a:lnTo>
                    <a:cubicBezTo>
                      <a:pt x="10204" y="3652"/>
                      <a:pt x="10272" y="3607"/>
                      <a:pt x="10341" y="3561"/>
                    </a:cubicBezTo>
                    <a:cubicBezTo>
                      <a:pt x="10432" y="3492"/>
                      <a:pt x="10546" y="3424"/>
                      <a:pt x="10660" y="3310"/>
                    </a:cubicBezTo>
                    <a:cubicBezTo>
                      <a:pt x="10889" y="3082"/>
                      <a:pt x="11071" y="2853"/>
                      <a:pt x="11231" y="2579"/>
                    </a:cubicBezTo>
                    <a:cubicBezTo>
                      <a:pt x="11414" y="2283"/>
                      <a:pt x="11505" y="1963"/>
                      <a:pt x="11596" y="1666"/>
                    </a:cubicBezTo>
                    <a:cubicBezTo>
                      <a:pt x="11642" y="1529"/>
                      <a:pt x="11665" y="1347"/>
                      <a:pt x="11642" y="1187"/>
                    </a:cubicBezTo>
                    <a:cubicBezTo>
                      <a:pt x="11642" y="1141"/>
                      <a:pt x="11642" y="1073"/>
                      <a:pt x="11642" y="1027"/>
                    </a:cubicBezTo>
                    <a:cubicBezTo>
                      <a:pt x="11642" y="959"/>
                      <a:pt x="11642" y="890"/>
                      <a:pt x="11642" y="845"/>
                    </a:cubicBezTo>
                    <a:cubicBezTo>
                      <a:pt x="11642" y="639"/>
                      <a:pt x="11596" y="457"/>
                      <a:pt x="11528" y="251"/>
                    </a:cubicBezTo>
                    <a:cubicBezTo>
                      <a:pt x="11505" y="183"/>
                      <a:pt x="11482" y="137"/>
                      <a:pt x="11436" y="91"/>
                    </a:cubicBezTo>
                    <a:cubicBezTo>
                      <a:pt x="11391" y="46"/>
                      <a:pt x="11299" y="0"/>
                      <a:pt x="11231" y="0"/>
                    </a:cubicBez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4663858" y="1491601"/>
                <a:ext cx="338118" cy="37266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13787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92" y="23"/>
                    </a:cubicBezTo>
                    <a:cubicBezTo>
                      <a:pt x="46" y="46"/>
                      <a:pt x="24" y="92"/>
                      <a:pt x="24" y="160"/>
                    </a:cubicBezTo>
                    <a:cubicBezTo>
                      <a:pt x="1" y="206"/>
                      <a:pt x="24" y="251"/>
                      <a:pt x="46" y="274"/>
                    </a:cubicBezTo>
                    <a:cubicBezTo>
                      <a:pt x="69" y="320"/>
                      <a:pt x="115" y="365"/>
                      <a:pt x="138" y="388"/>
                    </a:cubicBezTo>
                    <a:cubicBezTo>
                      <a:pt x="138" y="411"/>
                      <a:pt x="138" y="434"/>
                      <a:pt x="138" y="434"/>
                    </a:cubicBezTo>
                    <a:cubicBezTo>
                      <a:pt x="160" y="548"/>
                      <a:pt x="160" y="639"/>
                      <a:pt x="160" y="731"/>
                    </a:cubicBezTo>
                    <a:lnTo>
                      <a:pt x="160" y="868"/>
                    </a:lnTo>
                    <a:lnTo>
                      <a:pt x="183" y="982"/>
                    </a:lnTo>
                    <a:cubicBezTo>
                      <a:pt x="183" y="1073"/>
                      <a:pt x="183" y="1164"/>
                      <a:pt x="183" y="1233"/>
                    </a:cubicBezTo>
                    <a:cubicBezTo>
                      <a:pt x="183" y="1393"/>
                      <a:pt x="183" y="1507"/>
                      <a:pt x="206" y="1621"/>
                    </a:cubicBezTo>
                    <a:cubicBezTo>
                      <a:pt x="206" y="1712"/>
                      <a:pt x="229" y="1781"/>
                      <a:pt x="229" y="1849"/>
                    </a:cubicBezTo>
                    <a:cubicBezTo>
                      <a:pt x="252" y="1918"/>
                      <a:pt x="252" y="2009"/>
                      <a:pt x="275" y="2077"/>
                    </a:cubicBezTo>
                    <a:cubicBezTo>
                      <a:pt x="320" y="2351"/>
                      <a:pt x="366" y="2671"/>
                      <a:pt x="434" y="2990"/>
                    </a:cubicBezTo>
                    <a:lnTo>
                      <a:pt x="434" y="3082"/>
                    </a:lnTo>
                    <a:cubicBezTo>
                      <a:pt x="503" y="3333"/>
                      <a:pt x="549" y="3607"/>
                      <a:pt x="617" y="3880"/>
                    </a:cubicBezTo>
                    <a:cubicBezTo>
                      <a:pt x="663" y="4040"/>
                      <a:pt x="685" y="4177"/>
                      <a:pt x="731" y="4314"/>
                    </a:cubicBezTo>
                    <a:cubicBezTo>
                      <a:pt x="777" y="4383"/>
                      <a:pt x="800" y="4474"/>
                      <a:pt x="822" y="4542"/>
                    </a:cubicBezTo>
                    <a:lnTo>
                      <a:pt x="868" y="4679"/>
                    </a:lnTo>
                    <a:cubicBezTo>
                      <a:pt x="914" y="4816"/>
                      <a:pt x="982" y="4953"/>
                      <a:pt x="1028" y="5090"/>
                    </a:cubicBezTo>
                    <a:cubicBezTo>
                      <a:pt x="1096" y="5227"/>
                      <a:pt x="1142" y="5364"/>
                      <a:pt x="1210" y="5478"/>
                    </a:cubicBezTo>
                    <a:lnTo>
                      <a:pt x="1302" y="5684"/>
                    </a:lnTo>
                    <a:lnTo>
                      <a:pt x="1393" y="5843"/>
                    </a:lnTo>
                    <a:cubicBezTo>
                      <a:pt x="1462" y="6003"/>
                      <a:pt x="1530" y="6163"/>
                      <a:pt x="1621" y="6300"/>
                    </a:cubicBezTo>
                    <a:lnTo>
                      <a:pt x="1667" y="6391"/>
                    </a:lnTo>
                    <a:cubicBezTo>
                      <a:pt x="1781" y="6597"/>
                      <a:pt x="1895" y="6802"/>
                      <a:pt x="2009" y="7030"/>
                    </a:cubicBezTo>
                    <a:cubicBezTo>
                      <a:pt x="2078" y="7145"/>
                      <a:pt x="2146" y="7281"/>
                      <a:pt x="2215" y="7396"/>
                    </a:cubicBezTo>
                    <a:cubicBezTo>
                      <a:pt x="2283" y="7533"/>
                      <a:pt x="2352" y="7669"/>
                      <a:pt x="2443" y="7806"/>
                    </a:cubicBezTo>
                    <a:lnTo>
                      <a:pt x="2511" y="7921"/>
                    </a:lnTo>
                    <a:cubicBezTo>
                      <a:pt x="2580" y="8012"/>
                      <a:pt x="2626" y="8126"/>
                      <a:pt x="2694" y="8217"/>
                    </a:cubicBezTo>
                    <a:cubicBezTo>
                      <a:pt x="2785" y="8354"/>
                      <a:pt x="2900" y="8491"/>
                      <a:pt x="2991" y="8651"/>
                    </a:cubicBezTo>
                    <a:lnTo>
                      <a:pt x="3036" y="8697"/>
                    </a:lnTo>
                    <a:cubicBezTo>
                      <a:pt x="3105" y="8811"/>
                      <a:pt x="3173" y="8925"/>
                      <a:pt x="3265" y="9016"/>
                    </a:cubicBezTo>
                    <a:lnTo>
                      <a:pt x="3379" y="9153"/>
                    </a:lnTo>
                    <a:cubicBezTo>
                      <a:pt x="3425" y="9222"/>
                      <a:pt x="3470" y="9290"/>
                      <a:pt x="3516" y="9359"/>
                    </a:cubicBezTo>
                    <a:cubicBezTo>
                      <a:pt x="3858" y="9769"/>
                      <a:pt x="4269" y="10180"/>
                      <a:pt x="4726" y="10637"/>
                    </a:cubicBezTo>
                    <a:lnTo>
                      <a:pt x="4863" y="10774"/>
                    </a:lnTo>
                    <a:cubicBezTo>
                      <a:pt x="5022" y="10934"/>
                      <a:pt x="5182" y="11093"/>
                      <a:pt x="5342" y="11230"/>
                    </a:cubicBezTo>
                    <a:cubicBezTo>
                      <a:pt x="5570" y="11436"/>
                      <a:pt x="5798" y="11618"/>
                      <a:pt x="6027" y="11778"/>
                    </a:cubicBezTo>
                    <a:cubicBezTo>
                      <a:pt x="6141" y="11869"/>
                      <a:pt x="6255" y="11961"/>
                      <a:pt x="6392" y="12052"/>
                    </a:cubicBezTo>
                    <a:lnTo>
                      <a:pt x="6529" y="12166"/>
                    </a:lnTo>
                    <a:cubicBezTo>
                      <a:pt x="6620" y="12212"/>
                      <a:pt x="6689" y="12257"/>
                      <a:pt x="6757" y="12326"/>
                    </a:cubicBezTo>
                    <a:cubicBezTo>
                      <a:pt x="6985" y="12486"/>
                      <a:pt x="7236" y="12623"/>
                      <a:pt x="7465" y="12760"/>
                    </a:cubicBezTo>
                    <a:lnTo>
                      <a:pt x="7602" y="12851"/>
                    </a:lnTo>
                    <a:cubicBezTo>
                      <a:pt x="7716" y="12919"/>
                      <a:pt x="7830" y="12988"/>
                      <a:pt x="7921" y="13033"/>
                    </a:cubicBezTo>
                    <a:lnTo>
                      <a:pt x="8035" y="13079"/>
                    </a:lnTo>
                    <a:cubicBezTo>
                      <a:pt x="8172" y="13170"/>
                      <a:pt x="8332" y="13239"/>
                      <a:pt x="8492" y="13307"/>
                    </a:cubicBezTo>
                    <a:cubicBezTo>
                      <a:pt x="8629" y="13376"/>
                      <a:pt x="8811" y="13444"/>
                      <a:pt x="8994" y="13490"/>
                    </a:cubicBezTo>
                    <a:lnTo>
                      <a:pt x="9040" y="13513"/>
                    </a:lnTo>
                    <a:cubicBezTo>
                      <a:pt x="9154" y="13558"/>
                      <a:pt x="9268" y="13581"/>
                      <a:pt x="9405" y="13627"/>
                    </a:cubicBezTo>
                    <a:cubicBezTo>
                      <a:pt x="9633" y="13673"/>
                      <a:pt x="9884" y="13718"/>
                      <a:pt x="10112" y="13741"/>
                    </a:cubicBezTo>
                    <a:lnTo>
                      <a:pt x="10272" y="13764"/>
                    </a:lnTo>
                    <a:cubicBezTo>
                      <a:pt x="10386" y="13764"/>
                      <a:pt x="10523" y="13787"/>
                      <a:pt x="10660" y="13787"/>
                    </a:cubicBezTo>
                    <a:cubicBezTo>
                      <a:pt x="10797" y="13787"/>
                      <a:pt x="10934" y="13764"/>
                      <a:pt x="11071" y="13764"/>
                    </a:cubicBezTo>
                    <a:lnTo>
                      <a:pt x="11139" y="13741"/>
                    </a:lnTo>
                    <a:lnTo>
                      <a:pt x="11276" y="13741"/>
                    </a:lnTo>
                    <a:cubicBezTo>
                      <a:pt x="11413" y="13718"/>
                      <a:pt x="11527" y="13695"/>
                      <a:pt x="11664" y="13650"/>
                    </a:cubicBezTo>
                    <a:cubicBezTo>
                      <a:pt x="11779" y="13604"/>
                      <a:pt x="11893" y="13536"/>
                      <a:pt x="12030" y="13444"/>
                    </a:cubicBezTo>
                    <a:cubicBezTo>
                      <a:pt x="12121" y="13376"/>
                      <a:pt x="12212" y="13307"/>
                      <a:pt x="12258" y="13239"/>
                    </a:cubicBezTo>
                    <a:cubicBezTo>
                      <a:pt x="12326" y="13170"/>
                      <a:pt x="12372" y="13102"/>
                      <a:pt x="12418" y="13011"/>
                    </a:cubicBezTo>
                    <a:cubicBezTo>
                      <a:pt x="12463" y="12942"/>
                      <a:pt x="12486" y="12851"/>
                      <a:pt x="12486" y="12782"/>
                    </a:cubicBezTo>
                    <a:cubicBezTo>
                      <a:pt x="12509" y="12714"/>
                      <a:pt x="12509" y="12623"/>
                      <a:pt x="12509" y="12531"/>
                    </a:cubicBezTo>
                    <a:cubicBezTo>
                      <a:pt x="12486" y="12417"/>
                      <a:pt x="12486" y="12326"/>
                      <a:pt x="12463" y="12235"/>
                    </a:cubicBezTo>
                    <a:cubicBezTo>
                      <a:pt x="12418" y="12120"/>
                      <a:pt x="12395" y="12029"/>
                      <a:pt x="12395" y="11938"/>
                    </a:cubicBezTo>
                    <a:cubicBezTo>
                      <a:pt x="12372" y="11869"/>
                      <a:pt x="12349" y="11801"/>
                      <a:pt x="12326" y="11732"/>
                    </a:cubicBezTo>
                    <a:lnTo>
                      <a:pt x="12304" y="11664"/>
                    </a:lnTo>
                    <a:cubicBezTo>
                      <a:pt x="12212" y="11413"/>
                      <a:pt x="12144" y="11139"/>
                      <a:pt x="12075" y="10888"/>
                    </a:cubicBezTo>
                    <a:cubicBezTo>
                      <a:pt x="12052" y="10819"/>
                      <a:pt x="12030" y="10751"/>
                      <a:pt x="12007" y="10682"/>
                    </a:cubicBezTo>
                    <a:cubicBezTo>
                      <a:pt x="11984" y="10591"/>
                      <a:pt x="11961" y="10500"/>
                      <a:pt x="11938" y="10409"/>
                    </a:cubicBezTo>
                    <a:cubicBezTo>
                      <a:pt x="11893" y="10249"/>
                      <a:pt x="11847" y="10112"/>
                      <a:pt x="11824" y="9952"/>
                    </a:cubicBezTo>
                    <a:cubicBezTo>
                      <a:pt x="11801" y="9769"/>
                      <a:pt x="11756" y="9587"/>
                      <a:pt x="11733" y="9404"/>
                    </a:cubicBezTo>
                    <a:lnTo>
                      <a:pt x="11733" y="9290"/>
                    </a:lnTo>
                    <a:cubicBezTo>
                      <a:pt x="11710" y="9153"/>
                      <a:pt x="11687" y="9039"/>
                      <a:pt x="11664" y="8902"/>
                    </a:cubicBezTo>
                    <a:lnTo>
                      <a:pt x="11642" y="8788"/>
                    </a:lnTo>
                    <a:cubicBezTo>
                      <a:pt x="11642" y="8697"/>
                      <a:pt x="11619" y="8605"/>
                      <a:pt x="11619" y="8514"/>
                    </a:cubicBezTo>
                    <a:cubicBezTo>
                      <a:pt x="11573" y="8286"/>
                      <a:pt x="11573" y="8058"/>
                      <a:pt x="11573" y="7829"/>
                    </a:cubicBezTo>
                    <a:cubicBezTo>
                      <a:pt x="11550" y="7601"/>
                      <a:pt x="11550" y="7373"/>
                      <a:pt x="11573" y="7167"/>
                    </a:cubicBezTo>
                    <a:cubicBezTo>
                      <a:pt x="11573" y="6893"/>
                      <a:pt x="11619" y="6620"/>
                      <a:pt x="11642" y="6346"/>
                    </a:cubicBezTo>
                    <a:cubicBezTo>
                      <a:pt x="11664" y="6231"/>
                      <a:pt x="11687" y="6095"/>
                      <a:pt x="11710" y="5958"/>
                    </a:cubicBezTo>
                    <a:lnTo>
                      <a:pt x="11756" y="5798"/>
                    </a:lnTo>
                    <a:cubicBezTo>
                      <a:pt x="11779" y="5729"/>
                      <a:pt x="11779" y="5661"/>
                      <a:pt x="11779" y="5570"/>
                    </a:cubicBezTo>
                    <a:cubicBezTo>
                      <a:pt x="11824" y="5547"/>
                      <a:pt x="11847" y="5524"/>
                      <a:pt x="11870" y="5478"/>
                    </a:cubicBezTo>
                    <a:cubicBezTo>
                      <a:pt x="11916" y="5364"/>
                      <a:pt x="11870" y="5204"/>
                      <a:pt x="11756" y="5159"/>
                    </a:cubicBezTo>
                    <a:cubicBezTo>
                      <a:pt x="11733" y="5159"/>
                      <a:pt x="11733" y="5136"/>
                      <a:pt x="11710" y="5136"/>
                    </a:cubicBezTo>
                    <a:cubicBezTo>
                      <a:pt x="11664" y="5113"/>
                      <a:pt x="11596" y="5090"/>
                      <a:pt x="11550" y="5067"/>
                    </a:cubicBezTo>
                    <a:cubicBezTo>
                      <a:pt x="11482" y="5045"/>
                      <a:pt x="11413" y="5022"/>
                      <a:pt x="11345" y="4999"/>
                    </a:cubicBezTo>
                    <a:lnTo>
                      <a:pt x="11162" y="4930"/>
                    </a:lnTo>
                    <a:lnTo>
                      <a:pt x="11139" y="4908"/>
                    </a:lnTo>
                    <a:lnTo>
                      <a:pt x="11094" y="4908"/>
                    </a:lnTo>
                    <a:lnTo>
                      <a:pt x="10980" y="4862"/>
                    </a:lnTo>
                    <a:lnTo>
                      <a:pt x="10843" y="4816"/>
                    </a:lnTo>
                    <a:lnTo>
                      <a:pt x="10637" y="4748"/>
                    </a:lnTo>
                    <a:lnTo>
                      <a:pt x="10432" y="4702"/>
                    </a:lnTo>
                    <a:cubicBezTo>
                      <a:pt x="10272" y="4634"/>
                      <a:pt x="10090" y="4588"/>
                      <a:pt x="9930" y="4520"/>
                    </a:cubicBezTo>
                    <a:lnTo>
                      <a:pt x="9633" y="4428"/>
                    </a:lnTo>
                    <a:cubicBezTo>
                      <a:pt x="9473" y="4360"/>
                      <a:pt x="9313" y="4291"/>
                      <a:pt x="9154" y="4223"/>
                    </a:cubicBezTo>
                    <a:cubicBezTo>
                      <a:pt x="9040" y="4177"/>
                      <a:pt x="8903" y="4132"/>
                      <a:pt x="8788" y="4086"/>
                    </a:cubicBezTo>
                    <a:cubicBezTo>
                      <a:pt x="8492" y="3995"/>
                      <a:pt x="8218" y="3858"/>
                      <a:pt x="7944" y="3744"/>
                    </a:cubicBezTo>
                    <a:cubicBezTo>
                      <a:pt x="7875" y="3721"/>
                      <a:pt x="7807" y="3698"/>
                      <a:pt x="7738" y="3675"/>
                    </a:cubicBezTo>
                    <a:cubicBezTo>
                      <a:pt x="7670" y="3629"/>
                      <a:pt x="7602" y="3607"/>
                      <a:pt x="7510" y="3561"/>
                    </a:cubicBezTo>
                    <a:cubicBezTo>
                      <a:pt x="7350" y="3515"/>
                      <a:pt x="7214" y="3447"/>
                      <a:pt x="7054" y="3378"/>
                    </a:cubicBezTo>
                    <a:cubicBezTo>
                      <a:pt x="6894" y="3287"/>
                      <a:pt x="6711" y="3241"/>
                      <a:pt x="6529" y="3173"/>
                    </a:cubicBezTo>
                    <a:cubicBezTo>
                      <a:pt x="6415" y="3127"/>
                      <a:pt x="6301" y="3082"/>
                      <a:pt x="6209" y="3036"/>
                    </a:cubicBezTo>
                    <a:cubicBezTo>
                      <a:pt x="5890" y="2922"/>
                      <a:pt x="5639" y="2808"/>
                      <a:pt x="5387" y="2671"/>
                    </a:cubicBezTo>
                    <a:cubicBezTo>
                      <a:pt x="5114" y="2557"/>
                      <a:pt x="4863" y="2420"/>
                      <a:pt x="4589" y="2283"/>
                    </a:cubicBezTo>
                    <a:cubicBezTo>
                      <a:pt x="4429" y="2191"/>
                      <a:pt x="4246" y="2123"/>
                      <a:pt x="4086" y="2032"/>
                    </a:cubicBezTo>
                    <a:lnTo>
                      <a:pt x="3835" y="1918"/>
                    </a:lnTo>
                    <a:cubicBezTo>
                      <a:pt x="3721" y="1872"/>
                      <a:pt x="3630" y="1803"/>
                      <a:pt x="3516" y="1758"/>
                    </a:cubicBezTo>
                    <a:lnTo>
                      <a:pt x="3402" y="1689"/>
                    </a:lnTo>
                    <a:cubicBezTo>
                      <a:pt x="3333" y="1666"/>
                      <a:pt x="3288" y="1644"/>
                      <a:pt x="3242" y="1621"/>
                    </a:cubicBezTo>
                    <a:cubicBezTo>
                      <a:pt x="3151" y="1575"/>
                      <a:pt x="3082" y="1529"/>
                      <a:pt x="2991" y="1484"/>
                    </a:cubicBezTo>
                    <a:cubicBezTo>
                      <a:pt x="2740" y="1370"/>
                      <a:pt x="2466" y="1233"/>
                      <a:pt x="2192" y="1050"/>
                    </a:cubicBezTo>
                    <a:cubicBezTo>
                      <a:pt x="2101" y="1005"/>
                      <a:pt x="2009" y="936"/>
                      <a:pt x="1918" y="890"/>
                    </a:cubicBezTo>
                    <a:lnTo>
                      <a:pt x="1827" y="845"/>
                    </a:lnTo>
                    <a:cubicBezTo>
                      <a:pt x="1713" y="776"/>
                      <a:pt x="1598" y="708"/>
                      <a:pt x="1484" y="662"/>
                    </a:cubicBezTo>
                    <a:cubicBezTo>
                      <a:pt x="1416" y="616"/>
                      <a:pt x="1347" y="594"/>
                      <a:pt x="1279" y="571"/>
                    </a:cubicBezTo>
                    <a:lnTo>
                      <a:pt x="1165" y="525"/>
                    </a:lnTo>
                    <a:cubicBezTo>
                      <a:pt x="1028" y="457"/>
                      <a:pt x="891" y="388"/>
                      <a:pt x="754" y="320"/>
                    </a:cubicBezTo>
                    <a:cubicBezTo>
                      <a:pt x="708" y="297"/>
                      <a:pt x="663" y="274"/>
                      <a:pt x="617" y="251"/>
                    </a:cubicBezTo>
                    <a:cubicBezTo>
                      <a:pt x="549" y="228"/>
                      <a:pt x="503" y="183"/>
                      <a:pt x="434" y="160"/>
                    </a:cubicBezTo>
                    <a:cubicBezTo>
                      <a:pt x="412" y="137"/>
                      <a:pt x="389" y="114"/>
                      <a:pt x="366" y="92"/>
                    </a:cubicBezTo>
                    <a:cubicBezTo>
                      <a:pt x="366" y="92"/>
                      <a:pt x="343" y="69"/>
                      <a:pt x="343" y="69"/>
                    </a:cubicBezTo>
                    <a:cubicBezTo>
                      <a:pt x="320" y="23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B93C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4974189" y="882642"/>
                <a:ext cx="476323" cy="250514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9268" extrusionOk="0">
                    <a:moveTo>
                      <a:pt x="8104" y="1"/>
                    </a:moveTo>
                    <a:cubicBezTo>
                      <a:pt x="7784" y="1"/>
                      <a:pt x="7488" y="23"/>
                      <a:pt x="7191" y="46"/>
                    </a:cubicBezTo>
                    <a:cubicBezTo>
                      <a:pt x="6689" y="69"/>
                      <a:pt x="6164" y="138"/>
                      <a:pt x="5616" y="275"/>
                    </a:cubicBezTo>
                    <a:cubicBezTo>
                      <a:pt x="5479" y="297"/>
                      <a:pt x="5342" y="320"/>
                      <a:pt x="5205" y="343"/>
                    </a:cubicBezTo>
                    <a:cubicBezTo>
                      <a:pt x="5137" y="366"/>
                      <a:pt x="5068" y="366"/>
                      <a:pt x="5000" y="389"/>
                    </a:cubicBezTo>
                    <a:cubicBezTo>
                      <a:pt x="4931" y="389"/>
                      <a:pt x="4840" y="412"/>
                      <a:pt x="4771" y="434"/>
                    </a:cubicBezTo>
                    <a:cubicBezTo>
                      <a:pt x="4566" y="480"/>
                      <a:pt x="4360" y="526"/>
                      <a:pt x="4155" y="571"/>
                    </a:cubicBezTo>
                    <a:cubicBezTo>
                      <a:pt x="4041" y="594"/>
                      <a:pt x="3950" y="640"/>
                      <a:pt x="3835" y="663"/>
                    </a:cubicBezTo>
                    <a:cubicBezTo>
                      <a:pt x="3607" y="708"/>
                      <a:pt x="3356" y="777"/>
                      <a:pt x="3128" y="845"/>
                    </a:cubicBezTo>
                    <a:lnTo>
                      <a:pt x="2945" y="914"/>
                    </a:lnTo>
                    <a:lnTo>
                      <a:pt x="2854" y="937"/>
                    </a:lnTo>
                    <a:lnTo>
                      <a:pt x="2786" y="937"/>
                    </a:lnTo>
                    <a:lnTo>
                      <a:pt x="2717" y="959"/>
                    </a:lnTo>
                    <a:cubicBezTo>
                      <a:pt x="2671" y="959"/>
                      <a:pt x="2626" y="982"/>
                      <a:pt x="2557" y="982"/>
                    </a:cubicBezTo>
                    <a:cubicBezTo>
                      <a:pt x="2420" y="1028"/>
                      <a:pt x="2283" y="1051"/>
                      <a:pt x="2146" y="1096"/>
                    </a:cubicBezTo>
                    <a:cubicBezTo>
                      <a:pt x="2055" y="1119"/>
                      <a:pt x="1964" y="1142"/>
                      <a:pt x="1873" y="1165"/>
                    </a:cubicBezTo>
                    <a:lnTo>
                      <a:pt x="1941" y="1165"/>
                    </a:lnTo>
                    <a:cubicBezTo>
                      <a:pt x="1736" y="1210"/>
                      <a:pt x="1507" y="1256"/>
                      <a:pt x="1279" y="1370"/>
                    </a:cubicBezTo>
                    <a:cubicBezTo>
                      <a:pt x="1165" y="1416"/>
                      <a:pt x="1051" y="1461"/>
                      <a:pt x="960" y="1507"/>
                    </a:cubicBezTo>
                    <a:lnTo>
                      <a:pt x="914" y="1530"/>
                    </a:lnTo>
                    <a:cubicBezTo>
                      <a:pt x="845" y="1576"/>
                      <a:pt x="777" y="1598"/>
                      <a:pt x="731" y="1644"/>
                    </a:cubicBezTo>
                    <a:cubicBezTo>
                      <a:pt x="663" y="1690"/>
                      <a:pt x="617" y="1735"/>
                      <a:pt x="549" y="1804"/>
                    </a:cubicBezTo>
                    <a:lnTo>
                      <a:pt x="503" y="1850"/>
                    </a:lnTo>
                    <a:cubicBezTo>
                      <a:pt x="480" y="1872"/>
                      <a:pt x="457" y="1895"/>
                      <a:pt x="457" y="1941"/>
                    </a:cubicBezTo>
                    <a:lnTo>
                      <a:pt x="412" y="1941"/>
                    </a:lnTo>
                    <a:lnTo>
                      <a:pt x="366" y="1918"/>
                    </a:lnTo>
                    <a:lnTo>
                      <a:pt x="320" y="1918"/>
                    </a:lnTo>
                    <a:cubicBezTo>
                      <a:pt x="252" y="1918"/>
                      <a:pt x="183" y="1941"/>
                      <a:pt x="138" y="1964"/>
                    </a:cubicBezTo>
                    <a:cubicBezTo>
                      <a:pt x="69" y="2032"/>
                      <a:pt x="24" y="2101"/>
                      <a:pt x="1" y="2192"/>
                    </a:cubicBezTo>
                    <a:cubicBezTo>
                      <a:pt x="1" y="2260"/>
                      <a:pt x="24" y="2352"/>
                      <a:pt x="69" y="2420"/>
                    </a:cubicBezTo>
                    <a:cubicBezTo>
                      <a:pt x="115" y="2489"/>
                      <a:pt x="183" y="2511"/>
                      <a:pt x="275" y="2534"/>
                    </a:cubicBezTo>
                    <a:cubicBezTo>
                      <a:pt x="320" y="2557"/>
                      <a:pt x="366" y="2580"/>
                      <a:pt x="412" y="2580"/>
                    </a:cubicBezTo>
                    <a:cubicBezTo>
                      <a:pt x="549" y="2626"/>
                      <a:pt x="686" y="2671"/>
                      <a:pt x="800" y="2740"/>
                    </a:cubicBezTo>
                    <a:cubicBezTo>
                      <a:pt x="891" y="2763"/>
                      <a:pt x="960" y="2808"/>
                      <a:pt x="1028" y="2831"/>
                    </a:cubicBezTo>
                    <a:cubicBezTo>
                      <a:pt x="1074" y="2854"/>
                      <a:pt x="1119" y="2877"/>
                      <a:pt x="1165" y="2899"/>
                    </a:cubicBezTo>
                    <a:cubicBezTo>
                      <a:pt x="1439" y="3036"/>
                      <a:pt x="1713" y="3173"/>
                      <a:pt x="1987" y="3310"/>
                    </a:cubicBezTo>
                    <a:cubicBezTo>
                      <a:pt x="2306" y="3493"/>
                      <a:pt x="2649" y="3676"/>
                      <a:pt x="2945" y="3858"/>
                    </a:cubicBezTo>
                    <a:cubicBezTo>
                      <a:pt x="3151" y="3972"/>
                      <a:pt x="3333" y="4086"/>
                      <a:pt x="3539" y="4201"/>
                    </a:cubicBezTo>
                    <a:lnTo>
                      <a:pt x="3607" y="4246"/>
                    </a:lnTo>
                    <a:lnTo>
                      <a:pt x="3653" y="4246"/>
                    </a:lnTo>
                    <a:lnTo>
                      <a:pt x="3676" y="4269"/>
                    </a:lnTo>
                    <a:lnTo>
                      <a:pt x="3744" y="4337"/>
                    </a:lnTo>
                    <a:lnTo>
                      <a:pt x="3835" y="4383"/>
                    </a:lnTo>
                    <a:cubicBezTo>
                      <a:pt x="3995" y="4474"/>
                      <a:pt x="4155" y="4566"/>
                      <a:pt x="4292" y="4657"/>
                    </a:cubicBezTo>
                    <a:lnTo>
                      <a:pt x="4269" y="4634"/>
                    </a:lnTo>
                    <a:lnTo>
                      <a:pt x="4360" y="4703"/>
                    </a:lnTo>
                    <a:lnTo>
                      <a:pt x="4383" y="4725"/>
                    </a:lnTo>
                    <a:lnTo>
                      <a:pt x="4406" y="4725"/>
                    </a:lnTo>
                    <a:cubicBezTo>
                      <a:pt x="4543" y="4817"/>
                      <a:pt x="4680" y="4908"/>
                      <a:pt x="4794" y="4977"/>
                    </a:cubicBezTo>
                    <a:cubicBezTo>
                      <a:pt x="4885" y="5045"/>
                      <a:pt x="5000" y="5114"/>
                      <a:pt x="5091" y="5182"/>
                    </a:cubicBezTo>
                    <a:cubicBezTo>
                      <a:pt x="5342" y="5342"/>
                      <a:pt x="5593" y="5502"/>
                      <a:pt x="5844" y="5661"/>
                    </a:cubicBezTo>
                    <a:cubicBezTo>
                      <a:pt x="6072" y="5798"/>
                      <a:pt x="6278" y="5935"/>
                      <a:pt x="6506" y="6095"/>
                    </a:cubicBezTo>
                    <a:lnTo>
                      <a:pt x="6552" y="6141"/>
                    </a:lnTo>
                    <a:lnTo>
                      <a:pt x="6803" y="6300"/>
                    </a:lnTo>
                    <a:cubicBezTo>
                      <a:pt x="6963" y="6415"/>
                      <a:pt x="7122" y="6529"/>
                      <a:pt x="7282" y="6643"/>
                    </a:cubicBezTo>
                    <a:cubicBezTo>
                      <a:pt x="7510" y="6803"/>
                      <a:pt x="7739" y="6985"/>
                      <a:pt x="7967" y="7145"/>
                    </a:cubicBezTo>
                    <a:cubicBezTo>
                      <a:pt x="8218" y="7328"/>
                      <a:pt x="8469" y="7510"/>
                      <a:pt x="8720" y="7693"/>
                    </a:cubicBezTo>
                    <a:cubicBezTo>
                      <a:pt x="8766" y="7738"/>
                      <a:pt x="8834" y="7761"/>
                      <a:pt x="8880" y="7807"/>
                    </a:cubicBezTo>
                    <a:cubicBezTo>
                      <a:pt x="8926" y="7853"/>
                      <a:pt x="8994" y="7898"/>
                      <a:pt x="9062" y="7944"/>
                    </a:cubicBezTo>
                    <a:cubicBezTo>
                      <a:pt x="9177" y="8035"/>
                      <a:pt x="9268" y="8104"/>
                      <a:pt x="9382" y="8195"/>
                    </a:cubicBezTo>
                    <a:lnTo>
                      <a:pt x="9542" y="8332"/>
                    </a:lnTo>
                    <a:cubicBezTo>
                      <a:pt x="9747" y="8469"/>
                      <a:pt x="9930" y="8629"/>
                      <a:pt x="10112" y="8788"/>
                    </a:cubicBezTo>
                    <a:cubicBezTo>
                      <a:pt x="10158" y="8811"/>
                      <a:pt x="10181" y="8857"/>
                      <a:pt x="10227" y="8880"/>
                    </a:cubicBezTo>
                    <a:cubicBezTo>
                      <a:pt x="10249" y="8925"/>
                      <a:pt x="10295" y="8971"/>
                      <a:pt x="10318" y="9017"/>
                    </a:cubicBezTo>
                    <a:cubicBezTo>
                      <a:pt x="10364" y="9062"/>
                      <a:pt x="10409" y="9131"/>
                      <a:pt x="10455" y="9176"/>
                    </a:cubicBezTo>
                    <a:cubicBezTo>
                      <a:pt x="10523" y="9245"/>
                      <a:pt x="10637" y="9268"/>
                      <a:pt x="10706" y="9268"/>
                    </a:cubicBezTo>
                    <a:lnTo>
                      <a:pt x="10752" y="9268"/>
                    </a:lnTo>
                    <a:cubicBezTo>
                      <a:pt x="10866" y="9245"/>
                      <a:pt x="10957" y="9176"/>
                      <a:pt x="11025" y="9108"/>
                    </a:cubicBezTo>
                    <a:cubicBezTo>
                      <a:pt x="11094" y="9039"/>
                      <a:pt x="11117" y="8994"/>
                      <a:pt x="11162" y="8925"/>
                    </a:cubicBezTo>
                    <a:lnTo>
                      <a:pt x="11162" y="8925"/>
                    </a:lnTo>
                    <a:lnTo>
                      <a:pt x="11140" y="8948"/>
                    </a:lnTo>
                    <a:cubicBezTo>
                      <a:pt x="11208" y="8834"/>
                      <a:pt x="11322" y="8697"/>
                      <a:pt x="11413" y="8583"/>
                    </a:cubicBezTo>
                    <a:cubicBezTo>
                      <a:pt x="11505" y="8469"/>
                      <a:pt x="11596" y="8355"/>
                      <a:pt x="11687" y="8263"/>
                    </a:cubicBezTo>
                    <a:cubicBezTo>
                      <a:pt x="11779" y="8172"/>
                      <a:pt x="11893" y="8104"/>
                      <a:pt x="12030" y="8012"/>
                    </a:cubicBezTo>
                    <a:cubicBezTo>
                      <a:pt x="12121" y="7944"/>
                      <a:pt x="12235" y="7875"/>
                      <a:pt x="12327" y="7830"/>
                    </a:cubicBezTo>
                    <a:lnTo>
                      <a:pt x="12418" y="7761"/>
                    </a:lnTo>
                    <a:cubicBezTo>
                      <a:pt x="12623" y="7624"/>
                      <a:pt x="12829" y="7487"/>
                      <a:pt x="13125" y="7328"/>
                    </a:cubicBezTo>
                    <a:cubicBezTo>
                      <a:pt x="13308" y="7236"/>
                      <a:pt x="13468" y="7122"/>
                      <a:pt x="13650" y="7031"/>
                    </a:cubicBezTo>
                    <a:cubicBezTo>
                      <a:pt x="13765" y="6985"/>
                      <a:pt x="13879" y="6917"/>
                      <a:pt x="14016" y="6848"/>
                    </a:cubicBezTo>
                    <a:lnTo>
                      <a:pt x="14244" y="6711"/>
                    </a:lnTo>
                    <a:cubicBezTo>
                      <a:pt x="14381" y="6643"/>
                      <a:pt x="14518" y="6574"/>
                      <a:pt x="14655" y="6506"/>
                    </a:cubicBezTo>
                    <a:cubicBezTo>
                      <a:pt x="14814" y="6437"/>
                      <a:pt x="14997" y="6392"/>
                      <a:pt x="15180" y="6346"/>
                    </a:cubicBezTo>
                    <a:cubicBezTo>
                      <a:pt x="15317" y="6323"/>
                      <a:pt x="15454" y="6300"/>
                      <a:pt x="15591" y="6278"/>
                    </a:cubicBezTo>
                    <a:cubicBezTo>
                      <a:pt x="15819" y="6232"/>
                      <a:pt x="16047" y="6186"/>
                      <a:pt x="16275" y="6118"/>
                    </a:cubicBezTo>
                    <a:cubicBezTo>
                      <a:pt x="16389" y="6095"/>
                      <a:pt x="16526" y="6027"/>
                      <a:pt x="16640" y="5981"/>
                    </a:cubicBezTo>
                    <a:lnTo>
                      <a:pt x="16777" y="5912"/>
                    </a:lnTo>
                    <a:lnTo>
                      <a:pt x="16846" y="5890"/>
                    </a:lnTo>
                    <a:cubicBezTo>
                      <a:pt x="16914" y="5867"/>
                      <a:pt x="16960" y="5844"/>
                      <a:pt x="17029" y="5821"/>
                    </a:cubicBezTo>
                    <a:cubicBezTo>
                      <a:pt x="17165" y="5753"/>
                      <a:pt x="17280" y="5684"/>
                      <a:pt x="17394" y="5570"/>
                    </a:cubicBezTo>
                    <a:cubicBezTo>
                      <a:pt x="17554" y="5387"/>
                      <a:pt x="17622" y="5159"/>
                      <a:pt x="17599" y="4885"/>
                    </a:cubicBezTo>
                    <a:cubicBezTo>
                      <a:pt x="17599" y="4725"/>
                      <a:pt x="17531" y="4589"/>
                      <a:pt x="17485" y="4452"/>
                    </a:cubicBezTo>
                    <a:cubicBezTo>
                      <a:pt x="17439" y="4337"/>
                      <a:pt x="17371" y="4223"/>
                      <a:pt x="17280" y="4086"/>
                    </a:cubicBezTo>
                    <a:cubicBezTo>
                      <a:pt x="17234" y="4041"/>
                      <a:pt x="17211" y="3972"/>
                      <a:pt x="17165" y="3927"/>
                    </a:cubicBezTo>
                    <a:lnTo>
                      <a:pt x="17097" y="3812"/>
                    </a:lnTo>
                    <a:cubicBezTo>
                      <a:pt x="17120" y="3744"/>
                      <a:pt x="17120" y="3653"/>
                      <a:pt x="17097" y="3584"/>
                    </a:cubicBezTo>
                    <a:cubicBezTo>
                      <a:pt x="17006" y="3379"/>
                      <a:pt x="16823" y="3196"/>
                      <a:pt x="16663" y="3059"/>
                    </a:cubicBezTo>
                    <a:cubicBezTo>
                      <a:pt x="16526" y="2922"/>
                      <a:pt x="16367" y="2785"/>
                      <a:pt x="16184" y="2648"/>
                    </a:cubicBezTo>
                    <a:cubicBezTo>
                      <a:pt x="16001" y="2489"/>
                      <a:pt x="15819" y="2352"/>
                      <a:pt x="15636" y="2238"/>
                    </a:cubicBezTo>
                    <a:cubicBezTo>
                      <a:pt x="15454" y="2123"/>
                      <a:pt x="15248" y="1986"/>
                      <a:pt x="15066" y="1872"/>
                    </a:cubicBezTo>
                    <a:lnTo>
                      <a:pt x="15066" y="1872"/>
                    </a:lnTo>
                    <a:lnTo>
                      <a:pt x="15088" y="1895"/>
                    </a:lnTo>
                    <a:cubicBezTo>
                      <a:pt x="14632" y="1621"/>
                      <a:pt x="14130" y="1325"/>
                      <a:pt x="13605" y="1119"/>
                    </a:cubicBezTo>
                    <a:cubicBezTo>
                      <a:pt x="13513" y="1096"/>
                      <a:pt x="13422" y="1051"/>
                      <a:pt x="13331" y="1028"/>
                    </a:cubicBezTo>
                    <a:cubicBezTo>
                      <a:pt x="13148" y="937"/>
                      <a:pt x="12966" y="868"/>
                      <a:pt x="12783" y="800"/>
                    </a:cubicBezTo>
                    <a:lnTo>
                      <a:pt x="12578" y="731"/>
                    </a:lnTo>
                    <a:cubicBezTo>
                      <a:pt x="12418" y="685"/>
                      <a:pt x="12258" y="640"/>
                      <a:pt x="12098" y="594"/>
                    </a:cubicBezTo>
                    <a:cubicBezTo>
                      <a:pt x="12075" y="571"/>
                      <a:pt x="12053" y="571"/>
                      <a:pt x="12030" y="571"/>
                    </a:cubicBezTo>
                    <a:lnTo>
                      <a:pt x="11984" y="548"/>
                    </a:lnTo>
                    <a:lnTo>
                      <a:pt x="11938" y="548"/>
                    </a:lnTo>
                    <a:cubicBezTo>
                      <a:pt x="11870" y="526"/>
                      <a:pt x="11802" y="503"/>
                      <a:pt x="11733" y="480"/>
                    </a:cubicBezTo>
                    <a:lnTo>
                      <a:pt x="11642" y="457"/>
                    </a:lnTo>
                    <a:cubicBezTo>
                      <a:pt x="11482" y="412"/>
                      <a:pt x="11299" y="343"/>
                      <a:pt x="11140" y="320"/>
                    </a:cubicBezTo>
                    <a:cubicBezTo>
                      <a:pt x="10980" y="297"/>
                      <a:pt x="10797" y="275"/>
                      <a:pt x="10637" y="229"/>
                    </a:cubicBezTo>
                    <a:lnTo>
                      <a:pt x="10500" y="206"/>
                    </a:lnTo>
                    <a:cubicBezTo>
                      <a:pt x="10295" y="183"/>
                      <a:pt x="10112" y="138"/>
                      <a:pt x="9907" y="115"/>
                    </a:cubicBezTo>
                    <a:lnTo>
                      <a:pt x="9793" y="92"/>
                    </a:lnTo>
                    <a:cubicBezTo>
                      <a:pt x="9542" y="69"/>
                      <a:pt x="9268" y="46"/>
                      <a:pt x="8948" y="23"/>
                    </a:cubicBezTo>
                    <a:lnTo>
                      <a:pt x="8948" y="23"/>
                    </a:lnTo>
                    <a:lnTo>
                      <a:pt x="8971" y="46"/>
                    </a:lnTo>
                    <a:cubicBezTo>
                      <a:pt x="8880" y="23"/>
                      <a:pt x="8789" y="23"/>
                      <a:pt x="8674" y="23"/>
                    </a:cubicBezTo>
                    <a:cubicBezTo>
                      <a:pt x="8492" y="1"/>
                      <a:pt x="8309" y="1"/>
                      <a:pt x="8127" y="1"/>
                    </a:cubicBezTo>
                    <a:close/>
                  </a:path>
                </a:pathLst>
              </a:custGeom>
              <a:solidFill>
                <a:srgbClr val="B93C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5527629" y="1744548"/>
                <a:ext cx="193751" cy="103687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836" extrusionOk="0">
                    <a:moveTo>
                      <a:pt x="91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0" y="69"/>
                      <a:pt x="23" y="115"/>
                      <a:pt x="46" y="138"/>
                    </a:cubicBezTo>
                    <a:cubicBezTo>
                      <a:pt x="183" y="229"/>
                      <a:pt x="297" y="343"/>
                      <a:pt x="411" y="434"/>
                    </a:cubicBezTo>
                    <a:lnTo>
                      <a:pt x="776" y="731"/>
                    </a:lnTo>
                    <a:cubicBezTo>
                      <a:pt x="1050" y="936"/>
                      <a:pt x="1301" y="1142"/>
                      <a:pt x="1552" y="1347"/>
                    </a:cubicBezTo>
                    <a:cubicBezTo>
                      <a:pt x="1689" y="1439"/>
                      <a:pt x="1803" y="1553"/>
                      <a:pt x="1940" y="1644"/>
                    </a:cubicBezTo>
                    <a:cubicBezTo>
                      <a:pt x="2077" y="1758"/>
                      <a:pt x="2191" y="1849"/>
                      <a:pt x="2328" y="1964"/>
                    </a:cubicBezTo>
                    <a:cubicBezTo>
                      <a:pt x="2442" y="2055"/>
                      <a:pt x="2579" y="2146"/>
                      <a:pt x="2716" y="2237"/>
                    </a:cubicBezTo>
                    <a:cubicBezTo>
                      <a:pt x="2853" y="2329"/>
                      <a:pt x="3013" y="2420"/>
                      <a:pt x="3150" y="2511"/>
                    </a:cubicBezTo>
                    <a:cubicBezTo>
                      <a:pt x="3219" y="2557"/>
                      <a:pt x="3287" y="2603"/>
                      <a:pt x="3355" y="2648"/>
                    </a:cubicBezTo>
                    <a:cubicBezTo>
                      <a:pt x="3424" y="2694"/>
                      <a:pt x="3515" y="2740"/>
                      <a:pt x="3607" y="2762"/>
                    </a:cubicBezTo>
                    <a:cubicBezTo>
                      <a:pt x="3743" y="2854"/>
                      <a:pt x="3880" y="2922"/>
                      <a:pt x="4040" y="2991"/>
                    </a:cubicBezTo>
                    <a:cubicBezTo>
                      <a:pt x="4337" y="3128"/>
                      <a:pt x="4634" y="3265"/>
                      <a:pt x="4953" y="3356"/>
                    </a:cubicBezTo>
                    <a:cubicBezTo>
                      <a:pt x="5273" y="3470"/>
                      <a:pt x="5592" y="3561"/>
                      <a:pt x="5912" y="3653"/>
                    </a:cubicBezTo>
                    <a:cubicBezTo>
                      <a:pt x="6072" y="3698"/>
                      <a:pt x="6209" y="3744"/>
                      <a:pt x="6368" y="3767"/>
                    </a:cubicBezTo>
                    <a:cubicBezTo>
                      <a:pt x="6460" y="3790"/>
                      <a:pt x="6551" y="3812"/>
                      <a:pt x="6642" y="3812"/>
                    </a:cubicBezTo>
                    <a:cubicBezTo>
                      <a:pt x="6734" y="3835"/>
                      <a:pt x="6802" y="3835"/>
                      <a:pt x="6893" y="3835"/>
                    </a:cubicBezTo>
                    <a:cubicBezTo>
                      <a:pt x="6962" y="3812"/>
                      <a:pt x="7008" y="3790"/>
                      <a:pt x="7053" y="3767"/>
                    </a:cubicBezTo>
                    <a:cubicBezTo>
                      <a:pt x="7099" y="3698"/>
                      <a:pt x="7144" y="3630"/>
                      <a:pt x="7144" y="3538"/>
                    </a:cubicBezTo>
                    <a:cubicBezTo>
                      <a:pt x="7167" y="3379"/>
                      <a:pt x="7030" y="3219"/>
                      <a:pt x="6871" y="3219"/>
                    </a:cubicBezTo>
                    <a:cubicBezTo>
                      <a:pt x="6802" y="3219"/>
                      <a:pt x="6734" y="3196"/>
                      <a:pt x="6665" y="3196"/>
                    </a:cubicBezTo>
                    <a:cubicBezTo>
                      <a:pt x="6597" y="3173"/>
                      <a:pt x="6528" y="3150"/>
                      <a:pt x="6437" y="3150"/>
                    </a:cubicBezTo>
                    <a:cubicBezTo>
                      <a:pt x="5912" y="3036"/>
                      <a:pt x="5387" y="2877"/>
                      <a:pt x="4885" y="2717"/>
                    </a:cubicBezTo>
                    <a:cubicBezTo>
                      <a:pt x="4611" y="2625"/>
                      <a:pt x="4360" y="2511"/>
                      <a:pt x="4109" y="2397"/>
                    </a:cubicBezTo>
                    <a:cubicBezTo>
                      <a:pt x="3858" y="2306"/>
                      <a:pt x="3629" y="2192"/>
                      <a:pt x="3378" y="2078"/>
                    </a:cubicBezTo>
                    <a:cubicBezTo>
                      <a:pt x="2808" y="1781"/>
                      <a:pt x="2260" y="1439"/>
                      <a:pt x="1712" y="1119"/>
                    </a:cubicBezTo>
                    <a:cubicBezTo>
                      <a:pt x="1438" y="936"/>
                      <a:pt x="1164" y="777"/>
                      <a:pt x="890" y="594"/>
                    </a:cubicBezTo>
                    <a:cubicBezTo>
                      <a:pt x="616" y="411"/>
                      <a:pt x="388" y="206"/>
                      <a:pt x="137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5635586" y="1789580"/>
                <a:ext cx="98119" cy="3443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274" extrusionOk="0">
                    <a:moveTo>
                      <a:pt x="115" y="1"/>
                    </a:moveTo>
                    <a:cubicBezTo>
                      <a:pt x="69" y="1"/>
                      <a:pt x="46" y="24"/>
                      <a:pt x="23" y="46"/>
                    </a:cubicBezTo>
                    <a:cubicBezTo>
                      <a:pt x="1" y="92"/>
                      <a:pt x="46" y="138"/>
                      <a:pt x="69" y="161"/>
                    </a:cubicBezTo>
                    <a:lnTo>
                      <a:pt x="183" y="206"/>
                    </a:lnTo>
                    <a:cubicBezTo>
                      <a:pt x="183" y="206"/>
                      <a:pt x="183" y="206"/>
                      <a:pt x="160" y="183"/>
                    </a:cubicBezTo>
                    <a:lnTo>
                      <a:pt x="160" y="183"/>
                    </a:lnTo>
                    <a:cubicBezTo>
                      <a:pt x="229" y="229"/>
                      <a:pt x="274" y="252"/>
                      <a:pt x="320" y="275"/>
                    </a:cubicBezTo>
                    <a:cubicBezTo>
                      <a:pt x="389" y="320"/>
                      <a:pt x="457" y="343"/>
                      <a:pt x="526" y="366"/>
                    </a:cubicBezTo>
                    <a:cubicBezTo>
                      <a:pt x="663" y="434"/>
                      <a:pt x="799" y="503"/>
                      <a:pt x="936" y="549"/>
                    </a:cubicBezTo>
                    <a:cubicBezTo>
                      <a:pt x="1073" y="617"/>
                      <a:pt x="1210" y="663"/>
                      <a:pt x="1370" y="731"/>
                    </a:cubicBezTo>
                    <a:cubicBezTo>
                      <a:pt x="1484" y="777"/>
                      <a:pt x="1621" y="800"/>
                      <a:pt x="1735" y="845"/>
                    </a:cubicBezTo>
                    <a:cubicBezTo>
                      <a:pt x="1872" y="891"/>
                      <a:pt x="2009" y="959"/>
                      <a:pt x="2169" y="982"/>
                    </a:cubicBezTo>
                    <a:cubicBezTo>
                      <a:pt x="2306" y="1028"/>
                      <a:pt x="2443" y="1074"/>
                      <a:pt x="2580" y="1119"/>
                    </a:cubicBezTo>
                    <a:cubicBezTo>
                      <a:pt x="2717" y="1142"/>
                      <a:pt x="2854" y="1165"/>
                      <a:pt x="2991" y="1211"/>
                    </a:cubicBezTo>
                    <a:cubicBezTo>
                      <a:pt x="3059" y="1211"/>
                      <a:pt x="3128" y="1233"/>
                      <a:pt x="3219" y="1256"/>
                    </a:cubicBezTo>
                    <a:lnTo>
                      <a:pt x="3287" y="1256"/>
                    </a:lnTo>
                    <a:cubicBezTo>
                      <a:pt x="3310" y="1268"/>
                      <a:pt x="3333" y="1273"/>
                      <a:pt x="3356" y="1273"/>
                    </a:cubicBezTo>
                    <a:cubicBezTo>
                      <a:pt x="3379" y="1273"/>
                      <a:pt x="3402" y="1268"/>
                      <a:pt x="3424" y="1256"/>
                    </a:cubicBezTo>
                    <a:cubicBezTo>
                      <a:pt x="3470" y="1256"/>
                      <a:pt x="3516" y="1256"/>
                      <a:pt x="3561" y="1233"/>
                    </a:cubicBezTo>
                    <a:cubicBezTo>
                      <a:pt x="3607" y="1188"/>
                      <a:pt x="3630" y="1142"/>
                      <a:pt x="3630" y="1096"/>
                    </a:cubicBezTo>
                    <a:cubicBezTo>
                      <a:pt x="3630" y="1005"/>
                      <a:pt x="3561" y="914"/>
                      <a:pt x="3470" y="914"/>
                    </a:cubicBezTo>
                    <a:cubicBezTo>
                      <a:pt x="3356" y="914"/>
                      <a:pt x="3265" y="891"/>
                      <a:pt x="3173" y="891"/>
                    </a:cubicBezTo>
                    <a:cubicBezTo>
                      <a:pt x="3082" y="868"/>
                      <a:pt x="2991" y="868"/>
                      <a:pt x="2899" y="845"/>
                    </a:cubicBezTo>
                    <a:cubicBezTo>
                      <a:pt x="2808" y="845"/>
                      <a:pt x="2694" y="823"/>
                      <a:pt x="2625" y="823"/>
                    </a:cubicBezTo>
                    <a:cubicBezTo>
                      <a:pt x="2511" y="800"/>
                      <a:pt x="2397" y="777"/>
                      <a:pt x="2306" y="754"/>
                    </a:cubicBezTo>
                    <a:cubicBezTo>
                      <a:pt x="1986" y="686"/>
                      <a:pt x="1690" y="617"/>
                      <a:pt x="1370" y="526"/>
                    </a:cubicBezTo>
                    <a:cubicBezTo>
                      <a:pt x="1210" y="480"/>
                      <a:pt x="1051" y="434"/>
                      <a:pt x="914" y="366"/>
                    </a:cubicBezTo>
                    <a:cubicBezTo>
                      <a:pt x="822" y="320"/>
                      <a:pt x="754" y="298"/>
                      <a:pt x="685" y="275"/>
                    </a:cubicBezTo>
                    <a:cubicBezTo>
                      <a:pt x="594" y="229"/>
                      <a:pt x="526" y="183"/>
                      <a:pt x="434" y="161"/>
                    </a:cubicBezTo>
                    <a:cubicBezTo>
                      <a:pt x="343" y="92"/>
                      <a:pt x="229" y="46"/>
                      <a:pt x="1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5769466" y="1792066"/>
                <a:ext cx="160450" cy="61953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292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1" y="69"/>
                      <a:pt x="1" y="114"/>
                      <a:pt x="46" y="137"/>
                    </a:cubicBezTo>
                    <a:cubicBezTo>
                      <a:pt x="206" y="228"/>
                      <a:pt x="343" y="320"/>
                      <a:pt x="503" y="411"/>
                    </a:cubicBezTo>
                    <a:cubicBezTo>
                      <a:pt x="640" y="479"/>
                      <a:pt x="777" y="571"/>
                      <a:pt x="914" y="639"/>
                    </a:cubicBezTo>
                    <a:cubicBezTo>
                      <a:pt x="1210" y="799"/>
                      <a:pt x="1530" y="982"/>
                      <a:pt x="1827" y="1119"/>
                    </a:cubicBezTo>
                    <a:cubicBezTo>
                      <a:pt x="1986" y="1187"/>
                      <a:pt x="2146" y="1278"/>
                      <a:pt x="2306" y="1347"/>
                    </a:cubicBezTo>
                    <a:cubicBezTo>
                      <a:pt x="2443" y="1415"/>
                      <a:pt x="2603" y="1484"/>
                      <a:pt x="2763" y="1552"/>
                    </a:cubicBezTo>
                    <a:cubicBezTo>
                      <a:pt x="3059" y="1666"/>
                      <a:pt x="3379" y="1780"/>
                      <a:pt x="3676" y="1895"/>
                    </a:cubicBezTo>
                    <a:cubicBezTo>
                      <a:pt x="3835" y="1940"/>
                      <a:pt x="3995" y="2009"/>
                      <a:pt x="4155" y="2032"/>
                    </a:cubicBezTo>
                    <a:cubicBezTo>
                      <a:pt x="4337" y="2100"/>
                      <a:pt x="4520" y="2123"/>
                      <a:pt x="4726" y="2169"/>
                    </a:cubicBezTo>
                    <a:cubicBezTo>
                      <a:pt x="4885" y="2191"/>
                      <a:pt x="5045" y="2214"/>
                      <a:pt x="5228" y="2237"/>
                    </a:cubicBezTo>
                    <a:cubicBezTo>
                      <a:pt x="5345" y="2270"/>
                      <a:pt x="5474" y="2292"/>
                      <a:pt x="5597" y="2292"/>
                    </a:cubicBezTo>
                    <a:cubicBezTo>
                      <a:pt x="5643" y="2292"/>
                      <a:pt x="5687" y="2289"/>
                      <a:pt x="5730" y="2283"/>
                    </a:cubicBezTo>
                    <a:cubicBezTo>
                      <a:pt x="5844" y="2260"/>
                      <a:pt x="5935" y="2169"/>
                      <a:pt x="5935" y="2054"/>
                    </a:cubicBezTo>
                    <a:cubicBezTo>
                      <a:pt x="5935" y="2009"/>
                      <a:pt x="5935" y="1963"/>
                      <a:pt x="5912" y="1917"/>
                    </a:cubicBezTo>
                    <a:cubicBezTo>
                      <a:pt x="5890" y="1872"/>
                      <a:pt x="5821" y="1803"/>
                      <a:pt x="5775" y="1803"/>
                    </a:cubicBezTo>
                    <a:cubicBezTo>
                      <a:pt x="5502" y="1735"/>
                      <a:pt x="5228" y="1689"/>
                      <a:pt x="4954" y="1644"/>
                    </a:cubicBezTo>
                    <a:cubicBezTo>
                      <a:pt x="4680" y="1598"/>
                      <a:pt x="4429" y="1575"/>
                      <a:pt x="4155" y="1507"/>
                    </a:cubicBezTo>
                    <a:cubicBezTo>
                      <a:pt x="3995" y="1484"/>
                      <a:pt x="3858" y="1438"/>
                      <a:pt x="3721" y="1415"/>
                    </a:cubicBezTo>
                    <a:cubicBezTo>
                      <a:pt x="3561" y="1370"/>
                      <a:pt x="3379" y="1324"/>
                      <a:pt x="3242" y="1278"/>
                    </a:cubicBezTo>
                    <a:cubicBezTo>
                      <a:pt x="2922" y="1187"/>
                      <a:pt x="2603" y="1073"/>
                      <a:pt x="2283" y="959"/>
                    </a:cubicBezTo>
                    <a:cubicBezTo>
                      <a:pt x="2123" y="913"/>
                      <a:pt x="1964" y="845"/>
                      <a:pt x="1804" y="799"/>
                    </a:cubicBezTo>
                    <a:cubicBezTo>
                      <a:pt x="1644" y="731"/>
                      <a:pt x="1484" y="662"/>
                      <a:pt x="1325" y="594"/>
                    </a:cubicBezTo>
                    <a:cubicBezTo>
                      <a:pt x="1165" y="525"/>
                      <a:pt x="1028" y="457"/>
                      <a:pt x="868" y="388"/>
                    </a:cubicBezTo>
                    <a:cubicBezTo>
                      <a:pt x="731" y="320"/>
                      <a:pt x="571" y="251"/>
                      <a:pt x="412" y="160"/>
                    </a:cubicBezTo>
                    <a:lnTo>
                      <a:pt x="434" y="160"/>
                    </a:lnTo>
                    <a:cubicBezTo>
                      <a:pt x="320" y="114"/>
                      <a:pt x="229" y="69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5643614" y="1526145"/>
                <a:ext cx="195589" cy="126581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683" extrusionOk="0">
                    <a:moveTo>
                      <a:pt x="69" y="0"/>
                    </a:moveTo>
                    <a:cubicBezTo>
                      <a:pt x="46" y="0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183" y="183"/>
                      <a:pt x="229" y="183"/>
                    </a:cubicBezTo>
                    <a:cubicBezTo>
                      <a:pt x="434" y="229"/>
                      <a:pt x="617" y="297"/>
                      <a:pt x="822" y="388"/>
                    </a:cubicBezTo>
                    <a:cubicBezTo>
                      <a:pt x="1005" y="480"/>
                      <a:pt x="1210" y="548"/>
                      <a:pt x="1393" y="640"/>
                    </a:cubicBezTo>
                    <a:cubicBezTo>
                      <a:pt x="1530" y="708"/>
                      <a:pt x="1667" y="776"/>
                      <a:pt x="1781" y="845"/>
                    </a:cubicBezTo>
                    <a:cubicBezTo>
                      <a:pt x="1940" y="936"/>
                      <a:pt x="2077" y="1005"/>
                      <a:pt x="2214" y="1096"/>
                    </a:cubicBezTo>
                    <a:cubicBezTo>
                      <a:pt x="2511" y="1279"/>
                      <a:pt x="2808" y="1484"/>
                      <a:pt x="3105" y="1667"/>
                    </a:cubicBezTo>
                    <a:cubicBezTo>
                      <a:pt x="3356" y="1849"/>
                      <a:pt x="3630" y="2032"/>
                      <a:pt x="3903" y="2214"/>
                    </a:cubicBezTo>
                    <a:cubicBezTo>
                      <a:pt x="4155" y="2397"/>
                      <a:pt x="4428" y="2602"/>
                      <a:pt x="4702" y="2808"/>
                    </a:cubicBezTo>
                    <a:cubicBezTo>
                      <a:pt x="4862" y="2922"/>
                      <a:pt x="5022" y="3036"/>
                      <a:pt x="5182" y="3173"/>
                    </a:cubicBezTo>
                    <a:cubicBezTo>
                      <a:pt x="5341" y="3310"/>
                      <a:pt x="5501" y="3424"/>
                      <a:pt x="5661" y="3561"/>
                    </a:cubicBezTo>
                    <a:cubicBezTo>
                      <a:pt x="5821" y="3721"/>
                      <a:pt x="6003" y="3881"/>
                      <a:pt x="6163" y="4063"/>
                    </a:cubicBezTo>
                    <a:cubicBezTo>
                      <a:pt x="6254" y="4155"/>
                      <a:pt x="6346" y="4246"/>
                      <a:pt x="6437" y="4337"/>
                    </a:cubicBezTo>
                    <a:cubicBezTo>
                      <a:pt x="6528" y="4451"/>
                      <a:pt x="6620" y="4543"/>
                      <a:pt x="6734" y="4634"/>
                    </a:cubicBezTo>
                    <a:cubicBezTo>
                      <a:pt x="6776" y="4666"/>
                      <a:pt x="6833" y="4683"/>
                      <a:pt x="6891" y="4683"/>
                    </a:cubicBezTo>
                    <a:cubicBezTo>
                      <a:pt x="6959" y="4683"/>
                      <a:pt x="7027" y="4660"/>
                      <a:pt x="7076" y="4611"/>
                    </a:cubicBezTo>
                    <a:cubicBezTo>
                      <a:pt x="7213" y="4520"/>
                      <a:pt x="7236" y="4314"/>
                      <a:pt x="7122" y="4200"/>
                    </a:cubicBezTo>
                    <a:cubicBezTo>
                      <a:pt x="7076" y="4155"/>
                      <a:pt x="7030" y="4086"/>
                      <a:pt x="6985" y="4040"/>
                    </a:cubicBezTo>
                    <a:cubicBezTo>
                      <a:pt x="6939" y="3995"/>
                      <a:pt x="6894" y="3926"/>
                      <a:pt x="6848" y="3881"/>
                    </a:cubicBezTo>
                    <a:cubicBezTo>
                      <a:pt x="6734" y="3767"/>
                      <a:pt x="6620" y="3630"/>
                      <a:pt x="6483" y="3516"/>
                    </a:cubicBezTo>
                    <a:cubicBezTo>
                      <a:pt x="6346" y="3401"/>
                      <a:pt x="6232" y="3264"/>
                      <a:pt x="6072" y="3150"/>
                    </a:cubicBezTo>
                    <a:cubicBezTo>
                      <a:pt x="5958" y="3036"/>
                      <a:pt x="5821" y="2945"/>
                      <a:pt x="5707" y="2831"/>
                    </a:cubicBezTo>
                    <a:cubicBezTo>
                      <a:pt x="5570" y="2739"/>
                      <a:pt x="5433" y="2648"/>
                      <a:pt x="5296" y="2534"/>
                    </a:cubicBezTo>
                    <a:cubicBezTo>
                      <a:pt x="5159" y="2443"/>
                      <a:pt x="5022" y="2351"/>
                      <a:pt x="4862" y="2260"/>
                    </a:cubicBezTo>
                    <a:cubicBezTo>
                      <a:pt x="4588" y="2078"/>
                      <a:pt x="4314" y="1895"/>
                      <a:pt x="4040" y="1735"/>
                    </a:cubicBezTo>
                    <a:cubicBezTo>
                      <a:pt x="3744" y="1575"/>
                      <a:pt x="3470" y="1416"/>
                      <a:pt x="3173" y="1256"/>
                    </a:cubicBezTo>
                    <a:cubicBezTo>
                      <a:pt x="2853" y="1096"/>
                      <a:pt x="2534" y="936"/>
                      <a:pt x="2214" y="799"/>
                    </a:cubicBezTo>
                    <a:cubicBezTo>
                      <a:pt x="1918" y="662"/>
                      <a:pt x="1621" y="571"/>
                      <a:pt x="1324" y="434"/>
                    </a:cubicBezTo>
                    <a:cubicBezTo>
                      <a:pt x="1187" y="366"/>
                      <a:pt x="1027" y="297"/>
                      <a:pt x="868" y="229"/>
                    </a:cubicBezTo>
                    <a:cubicBezTo>
                      <a:pt x="708" y="160"/>
                      <a:pt x="548" y="115"/>
                      <a:pt x="388" y="69"/>
                    </a:cubicBezTo>
                    <a:cubicBezTo>
                      <a:pt x="297" y="46"/>
                      <a:pt x="183" y="23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5746031" y="1600802"/>
                <a:ext cx="72819" cy="6098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56" extrusionOk="0">
                    <a:moveTo>
                      <a:pt x="69" y="0"/>
                    </a:moveTo>
                    <a:cubicBezTo>
                      <a:pt x="46" y="0"/>
                      <a:pt x="23" y="23"/>
                      <a:pt x="23" y="46"/>
                    </a:cubicBezTo>
                    <a:cubicBezTo>
                      <a:pt x="0" y="69"/>
                      <a:pt x="0" y="137"/>
                      <a:pt x="46" y="160"/>
                    </a:cubicBezTo>
                    <a:cubicBezTo>
                      <a:pt x="251" y="274"/>
                      <a:pt x="457" y="434"/>
                      <a:pt x="685" y="571"/>
                    </a:cubicBezTo>
                    <a:cubicBezTo>
                      <a:pt x="776" y="639"/>
                      <a:pt x="890" y="708"/>
                      <a:pt x="1005" y="799"/>
                    </a:cubicBezTo>
                    <a:cubicBezTo>
                      <a:pt x="1096" y="890"/>
                      <a:pt x="1210" y="982"/>
                      <a:pt x="1324" y="1073"/>
                    </a:cubicBezTo>
                    <a:cubicBezTo>
                      <a:pt x="1507" y="1256"/>
                      <a:pt x="1712" y="1415"/>
                      <a:pt x="1895" y="1621"/>
                    </a:cubicBezTo>
                    <a:cubicBezTo>
                      <a:pt x="1986" y="1712"/>
                      <a:pt x="2077" y="1803"/>
                      <a:pt x="2146" y="1918"/>
                    </a:cubicBezTo>
                    <a:cubicBezTo>
                      <a:pt x="2237" y="2009"/>
                      <a:pt x="2306" y="2100"/>
                      <a:pt x="2397" y="2191"/>
                    </a:cubicBezTo>
                    <a:cubicBezTo>
                      <a:pt x="2423" y="2231"/>
                      <a:pt x="2473" y="2256"/>
                      <a:pt x="2524" y="2256"/>
                    </a:cubicBezTo>
                    <a:cubicBezTo>
                      <a:pt x="2560" y="2256"/>
                      <a:pt x="2597" y="2243"/>
                      <a:pt x="2625" y="2214"/>
                    </a:cubicBezTo>
                    <a:cubicBezTo>
                      <a:pt x="2694" y="2169"/>
                      <a:pt x="2694" y="2055"/>
                      <a:pt x="2648" y="1986"/>
                    </a:cubicBezTo>
                    <a:cubicBezTo>
                      <a:pt x="2465" y="1803"/>
                      <a:pt x="2283" y="1644"/>
                      <a:pt x="2100" y="1484"/>
                    </a:cubicBezTo>
                    <a:cubicBezTo>
                      <a:pt x="1872" y="1301"/>
                      <a:pt x="1667" y="1119"/>
                      <a:pt x="1438" y="959"/>
                    </a:cubicBezTo>
                    <a:cubicBezTo>
                      <a:pt x="1347" y="868"/>
                      <a:pt x="1256" y="799"/>
                      <a:pt x="1142" y="708"/>
                    </a:cubicBezTo>
                    <a:cubicBezTo>
                      <a:pt x="1096" y="662"/>
                      <a:pt x="1027" y="617"/>
                      <a:pt x="982" y="571"/>
                    </a:cubicBezTo>
                    <a:cubicBezTo>
                      <a:pt x="913" y="525"/>
                      <a:pt x="845" y="502"/>
                      <a:pt x="799" y="457"/>
                    </a:cubicBezTo>
                    <a:cubicBezTo>
                      <a:pt x="571" y="297"/>
                      <a:pt x="366" y="137"/>
                      <a:pt x="137" y="23"/>
                    </a:cubicBezTo>
                    <a:cubicBezTo>
                      <a:pt x="114" y="0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5791685" y="1668053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6" y="0"/>
                      <a:pt x="137" y="23"/>
                      <a:pt x="92" y="69"/>
                    </a:cubicBezTo>
                    <a:cubicBezTo>
                      <a:pt x="46" y="92"/>
                      <a:pt x="23" y="160"/>
                      <a:pt x="23" y="206"/>
                    </a:cubicBezTo>
                    <a:cubicBezTo>
                      <a:pt x="0" y="320"/>
                      <a:pt x="92" y="457"/>
                      <a:pt x="229" y="457"/>
                    </a:cubicBezTo>
                    <a:cubicBezTo>
                      <a:pt x="274" y="457"/>
                      <a:pt x="343" y="434"/>
                      <a:pt x="388" y="388"/>
                    </a:cubicBezTo>
                    <a:cubicBezTo>
                      <a:pt x="434" y="365"/>
                      <a:pt x="457" y="297"/>
                      <a:pt x="457" y="251"/>
                    </a:cubicBezTo>
                    <a:cubicBezTo>
                      <a:pt x="480" y="137"/>
                      <a:pt x="366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5768844" y="1670512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1" y="1"/>
                    </a:moveTo>
                    <a:cubicBezTo>
                      <a:pt x="92" y="1"/>
                      <a:pt x="1" y="69"/>
                      <a:pt x="1" y="137"/>
                    </a:cubicBezTo>
                    <a:cubicBezTo>
                      <a:pt x="1" y="229"/>
                      <a:pt x="69" y="320"/>
                      <a:pt x="138" y="320"/>
                    </a:cubicBezTo>
                    <a:cubicBezTo>
                      <a:pt x="229" y="320"/>
                      <a:pt x="298" y="252"/>
                      <a:pt x="298" y="160"/>
                    </a:cubicBezTo>
                    <a:cubicBezTo>
                      <a:pt x="320" y="92"/>
                      <a:pt x="252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5775629" y="1646456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0"/>
                    </a:moveTo>
                    <a:cubicBezTo>
                      <a:pt x="69" y="0"/>
                      <a:pt x="1" y="46"/>
                      <a:pt x="1" y="137"/>
                    </a:cubicBezTo>
                    <a:cubicBezTo>
                      <a:pt x="1" y="206"/>
                      <a:pt x="47" y="274"/>
                      <a:pt x="138" y="274"/>
                    </a:cubicBezTo>
                    <a:cubicBezTo>
                      <a:pt x="206" y="274"/>
                      <a:pt x="275" y="229"/>
                      <a:pt x="298" y="160"/>
                    </a:cubicBezTo>
                    <a:cubicBezTo>
                      <a:pt x="298" y="69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5823769" y="1675459"/>
                <a:ext cx="8650" cy="802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7" extrusionOk="0">
                    <a:moveTo>
                      <a:pt x="183" y="0"/>
                    </a:moveTo>
                    <a:cubicBezTo>
                      <a:pt x="92" y="0"/>
                      <a:pt x="23" y="46"/>
                      <a:pt x="0" y="137"/>
                    </a:cubicBezTo>
                    <a:cubicBezTo>
                      <a:pt x="0" y="206"/>
                      <a:pt x="69" y="297"/>
                      <a:pt x="160" y="297"/>
                    </a:cubicBezTo>
                    <a:cubicBezTo>
                      <a:pt x="229" y="297"/>
                      <a:pt x="297" y="251"/>
                      <a:pt x="320" y="160"/>
                    </a:cubicBezTo>
                    <a:cubicBezTo>
                      <a:pt x="320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5807713" y="1704435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24" y="161"/>
                      <a:pt x="69" y="161"/>
                    </a:cubicBezTo>
                    <a:cubicBezTo>
                      <a:pt x="115" y="161"/>
                      <a:pt x="161" y="138"/>
                      <a:pt x="161" y="92"/>
                    </a:cubicBezTo>
                    <a:cubicBezTo>
                      <a:pt x="161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5845988" y="1780957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5" y="0"/>
                      <a:pt x="137" y="23"/>
                      <a:pt x="91" y="69"/>
                    </a:cubicBezTo>
                    <a:cubicBezTo>
                      <a:pt x="46" y="92"/>
                      <a:pt x="23" y="160"/>
                      <a:pt x="0" y="229"/>
                    </a:cubicBezTo>
                    <a:cubicBezTo>
                      <a:pt x="0" y="343"/>
                      <a:pt x="91" y="457"/>
                      <a:pt x="228" y="457"/>
                    </a:cubicBezTo>
                    <a:cubicBezTo>
                      <a:pt x="274" y="457"/>
                      <a:pt x="342" y="457"/>
                      <a:pt x="388" y="411"/>
                    </a:cubicBezTo>
                    <a:cubicBezTo>
                      <a:pt x="434" y="365"/>
                      <a:pt x="457" y="320"/>
                      <a:pt x="479" y="251"/>
                    </a:cubicBezTo>
                    <a:cubicBezTo>
                      <a:pt x="479" y="137"/>
                      <a:pt x="388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>
                <a:off x="5830554" y="1740223"/>
                <a:ext cx="11758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2" extrusionOk="0">
                    <a:moveTo>
                      <a:pt x="229" y="1"/>
                    </a:moveTo>
                    <a:cubicBezTo>
                      <a:pt x="183" y="1"/>
                      <a:pt x="114" y="1"/>
                      <a:pt x="92" y="46"/>
                    </a:cubicBezTo>
                    <a:cubicBezTo>
                      <a:pt x="46" y="69"/>
                      <a:pt x="23" y="138"/>
                      <a:pt x="0" y="183"/>
                    </a:cubicBezTo>
                    <a:cubicBezTo>
                      <a:pt x="0" y="298"/>
                      <a:pt x="92" y="412"/>
                      <a:pt x="206" y="412"/>
                    </a:cubicBezTo>
                    <a:cubicBezTo>
                      <a:pt x="251" y="412"/>
                      <a:pt x="297" y="389"/>
                      <a:pt x="343" y="366"/>
                    </a:cubicBezTo>
                    <a:cubicBezTo>
                      <a:pt x="388" y="320"/>
                      <a:pt x="411" y="275"/>
                      <a:pt x="411" y="206"/>
                    </a:cubicBezTo>
                    <a:cubicBezTo>
                      <a:pt x="434" y="115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>
                <a:off x="5858935" y="1748872"/>
                <a:ext cx="9893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3" y="297"/>
                      <a:pt x="343" y="206"/>
                    </a:cubicBezTo>
                    <a:cubicBezTo>
                      <a:pt x="366" y="114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860773" y="176984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5"/>
                      <a:pt x="46" y="160"/>
                      <a:pt x="92" y="160"/>
                    </a:cubicBezTo>
                    <a:cubicBezTo>
                      <a:pt x="138" y="160"/>
                      <a:pt x="161" y="137"/>
                      <a:pt x="161" y="92"/>
                    </a:cubicBezTo>
                    <a:cubicBezTo>
                      <a:pt x="183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889155" y="1781579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1"/>
                    </a:cubicBezTo>
                    <a:cubicBezTo>
                      <a:pt x="1" y="137"/>
                      <a:pt x="46" y="206"/>
                      <a:pt x="92" y="206"/>
                    </a:cubicBezTo>
                    <a:cubicBezTo>
                      <a:pt x="138" y="206"/>
                      <a:pt x="183" y="160"/>
                      <a:pt x="183" y="114"/>
                    </a:cubicBezTo>
                    <a:cubicBezTo>
                      <a:pt x="206" y="69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5873748" y="1806852"/>
                <a:ext cx="5568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4" extrusionOk="0">
                    <a:moveTo>
                      <a:pt x="114" y="1"/>
                    </a:moveTo>
                    <a:cubicBezTo>
                      <a:pt x="46" y="1"/>
                      <a:pt x="0" y="24"/>
                      <a:pt x="0" y="92"/>
                    </a:cubicBezTo>
                    <a:cubicBezTo>
                      <a:pt x="0" y="138"/>
                      <a:pt x="46" y="184"/>
                      <a:pt x="91" y="184"/>
                    </a:cubicBezTo>
                    <a:cubicBezTo>
                      <a:pt x="160" y="184"/>
                      <a:pt x="206" y="161"/>
                      <a:pt x="206" y="92"/>
                    </a:cubicBezTo>
                    <a:cubicBezTo>
                      <a:pt x="206" y="47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5916320" y="1806852"/>
                <a:ext cx="11109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89" extrusionOk="0">
                    <a:moveTo>
                      <a:pt x="228" y="1"/>
                    </a:moveTo>
                    <a:cubicBezTo>
                      <a:pt x="114" y="1"/>
                      <a:pt x="23" y="69"/>
                      <a:pt x="0" y="184"/>
                    </a:cubicBezTo>
                    <a:cubicBezTo>
                      <a:pt x="0" y="275"/>
                      <a:pt x="69" y="389"/>
                      <a:pt x="183" y="389"/>
                    </a:cubicBezTo>
                    <a:cubicBezTo>
                      <a:pt x="297" y="389"/>
                      <a:pt x="388" y="320"/>
                      <a:pt x="388" y="206"/>
                    </a:cubicBezTo>
                    <a:cubicBezTo>
                      <a:pt x="411" y="115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5938512" y="1824746"/>
                <a:ext cx="6217" cy="559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92"/>
                    </a:cubicBezTo>
                    <a:cubicBezTo>
                      <a:pt x="1" y="138"/>
                      <a:pt x="46" y="206"/>
                      <a:pt x="115" y="206"/>
                    </a:cubicBezTo>
                    <a:cubicBezTo>
                      <a:pt x="161" y="206"/>
                      <a:pt x="206" y="161"/>
                      <a:pt x="206" y="115"/>
                    </a:cubicBezTo>
                    <a:cubicBezTo>
                      <a:pt x="229" y="46"/>
                      <a:pt x="183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5729975" y="1790823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69" y="0"/>
                      <a:pt x="1" y="23"/>
                      <a:pt x="1" y="92"/>
                    </a:cubicBezTo>
                    <a:cubicBezTo>
                      <a:pt x="1" y="160"/>
                      <a:pt x="46" y="229"/>
                      <a:pt x="115" y="229"/>
                    </a:cubicBezTo>
                    <a:cubicBezTo>
                      <a:pt x="183" y="229"/>
                      <a:pt x="229" y="183"/>
                      <a:pt x="252" y="115"/>
                    </a:cubicBezTo>
                    <a:cubicBezTo>
                      <a:pt x="252" y="69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5708378" y="1778470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15" y="1"/>
                    </a:moveTo>
                    <a:cubicBezTo>
                      <a:pt x="69" y="1"/>
                      <a:pt x="24" y="24"/>
                      <a:pt x="1" y="69"/>
                    </a:cubicBezTo>
                    <a:cubicBezTo>
                      <a:pt x="1" y="115"/>
                      <a:pt x="47" y="184"/>
                      <a:pt x="92" y="184"/>
                    </a:cubicBezTo>
                    <a:cubicBezTo>
                      <a:pt x="138" y="184"/>
                      <a:pt x="184" y="138"/>
                      <a:pt x="184" y="92"/>
                    </a:cubicBezTo>
                    <a:cubicBezTo>
                      <a:pt x="184" y="47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>
                <a:off x="5732462" y="1769848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1" y="0"/>
                    </a:moveTo>
                    <a:cubicBezTo>
                      <a:pt x="46" y="0"/>
                      <a:pt x="0" y="23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14" y="160"/>
                      <a:pt x="160" y="137"/>
                      <a:pt x="160" y="92"/>
                    </a:cubicBezTo>
                    <a:cubicBezTo>
                      <a:pt x="160" y="46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5567714" y="1748251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52" y="1"/>
                    </a:moveTo>
                    <a:cubicBezTo>
                      <a:pt x="183" y="1"/>
                      <a:pt x="138" y="23"/>
                      <a:pt x="92" y="46"/>
                    </a:cubicBezTo>
                    <a:cubicBezTo>
                      <a:pt x="46" y="92"/>
                      <a:pt x="24" y="137"/>
                      <a:pt x="24" y="206"/>
                    </a:cubicBezTo>
                    <a:cubicBezTo>
                      <a:pt x="1" y="320"/>
                      <a:pt x="92" y="434"/>
                      <a:pt x="206" y="434"/>
                    </a:cubicBezTo>
                    <a:cubicBezTo>
                      <a:pt x="275" y="434"/>
                      <a:pt x="320" y="434"/>
                      <a:pt x="366" y="389"/>
                    </a:cubicBezTo>
                    <a:cubicBezTo>
                      <a:pt x="412" y="343"/>
                      <a:pt x="434" y="297"/>
                      <a:pt x="457" y="229"/>
                    </a:cubicBezTo>
                    <a:cubicBezTo>
                      <a:pt x="457" y="137"/>
                      <a:pt x="366" y="1"/>
                      <a:pt x="25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5523304" y="1716166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1" y="1"/>
                    </a:moveTo>
                    <a:cubicBezTo>
                      <a:pt x="183" y="1"/>
                      <a:pt x="137" y="23"/>
                      <a:pt x="92" y="69"/>
                    </a:cubicBezTo>
                    <a:cubicBezTo>
                      <a:pt x="46" y="92"/>
                      <a:pt x="0" y="160"/>
                      <a:pt x="0" y="229"/>
                    </a:cubicBezTo>
                    <a:cubicBezTo>
                      <a:pt x="0" y="343"/>
                      <a:pt x="92" y="480"/>
                      <a:pt x="229" y="480"/>
                    </a:cubicBezTo>
                    <a:cubicBezTo>
                      <a:pt x="274" y="480"/>
                      <a:pt x="343" y="457"/>
                      <a:pt x="388" y="434"/>
                    </a:cubicBezTo>
                    <a:cubicBezTo>
                      <a:pt x="434" y="389"/>
                      <a:pt x="480" y="320"/>
                      <a:pt x="480" y="252"/>
                    </a:cubicBezTo>
                    <a:cubicBezTo>
                      <a:pt x="480" y="138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5544279" y="1681622"/>
                <a:ext cx="130825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76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0" y="92"/>
                      <a:pt x="23" y="137"/>
                      <a:pt x="46" y="160"/>
                    </a:cubicBezTo>
                    <a:cubicBezTo>
                      <a:pt x="115" y="206"/>
                      <a:pt x="160" y="251"/>
                      <a:pt x="229" y="297"/>
                    </a:cubicBezTo>
                    <a:cubicBezTo>
                      <a:pt x="274" y="343"/>
                      <a:pt x="343" y="388"/>
                      <a:pt x="411" y="434"/>
                    </a:cubicBezTo>
                    <a:cubicBezTo>
                      <a:pt x="525" y="525"/>
                      <a:pt x="640" y="617"/>
                      <a:pt x="754" y="731"/>
                    </a:cubicBezTo>
                    <a:cubicBezTo>
                      <a:pt x="891" y="822"/>
                      <a:pt x="1028" y="936"/>
                      <a:pt x="1165" y="1050"/>
                    </a:cubicBezTo>
                    <a:cubicBezTo>
                      <a:pt x="1301" y="1142"/>
                      <a:pt x="1416" y="1256"/>
                      <a:pt x="1553" y="1370"/>
                    </a:cubicBezTo>
                    <a:cubicBezTo>
                      <a:pt x="1690" y="1461"/>
                      <a:pt x="1804" y="1552"/>
                      <a:pt x="1941" y="1667"/>
                    </a:cubicBezTo>
                    <a:cubicBezTo>
                      <a:pt x="2078" y="1758"/>
                      <a:pt x="2214" y="1872"/>
                      <a:pt x="2329" y="1963"/>
                    </a:cubicBezTo>
                    <a:cubicBezTo>
                      <a:pt x="2466" y="2032"/>
                      <a:pt x="2580" y="2123"/>
                      <a:pt x="2694" y="2192"/>
                    </a:cubicBezTo>
                    <a:cubicBezTo>
                      <a:pt x="2785" y="2214"/>
                      <a:pt x="2854" y="2260"/>
                      <a:pt x="2945" y="2283"/>
                    </a:cubicBezTo>
                    <a:cubicBezTo>
                      <a:pt x="3013" y="2329"/>
                      <a:pt x="3082" y="2351"/>
                      <a:pt x="3150" y="2397"/>
                    </a:cubicBezTo>
                    <a:cubicBezTo>
                      <a:pt x="3264" y="2443"/>
                      <a:pt x="3379" y="2488"/>
                      <a:pt x="3516" y="2511"/>
                    </a:cubicBezTo>
                    <a:cubicBezTo>
                      <a:pt x="3630" y="2557"/>
                      <a:pt x="3744" y="2580"/>
                      <a:pt x="3881" y="2625"/>
                    </a:cubicBezTo>
                    <a:cubicBezTo>
                      <a:pt x="3972" y="2648"/>
                      <a:pt x="4086" y="2671"/>
                      <a:pt x="4200" y="2694"/>
                    </a:cubicBezTo>
                    <a:cubicBezTo>
                      <a:pt x="4269" y="2739"/>
                      <a:pt x="4360" y="2762"/>
                      <a:pt x="4429" y="2762"/>
                    </a:cubicBezTo>
                    <a:cubicBezTo>
                      <a:pt x="4565" y="2762"/>
                      <a:pt x="4702" y="2717"/>
                      <a:pt x="4771" y="2602"/>
                    </a:cubicBezTo>
                    <a:cubicBezTo>
                      <a:pt x="4839" y="2511"/>
                      <a:pt x="4839" y="2374"/>
                      <a:pt x="4748" y="2283"/>
                    </a:cubicBezTo>
                    <a:cubicBezTo>
                      <a:pt x="4702" y="2214"/>
                      <a:pt x="4611" y="2192"/>
                      <a:pt x="4520" y="2192"/>
                    </a:cubicBezTo>
                    <a:cubicBezTo>
                      <a:pt x="4474" y="2192"/>
                      <a:pt x="4451" y="2169"/>
                      <a:pt x="4406" y="2146"/>
                    </a:cubicBezTo>
                    <a:cubicBezTo>
                      <a:pt x="4360" y="2146"/>
                      <a:pt x="4292" y="2123"/>
                      <a:pt x="4246" y="2100"/>
                    </a:cubicBezTo>
                    <a:cubicBezTo>
                      <a:pt x="4109" y="2077"/>
                      <a:pt x="3972" y="2055"/>
                      <a:pt x="3858" y="2032"/>
                    </a:cubicBezTo>
                    <a:cubicBezTo>
                      <a:pt x="3744" y="2009"/>
                      <a:pt x="3630" y="1986"/>
                      <a:pt x="3538" y="1963"/>
                    </a:cubicBezTo>
                    <a:cubicBezTo>
                      <a:pt x="3424" y="1918"/>
                      <a:pt x="3310" y="1895"/>
                      <a:pt x="3196" y="1849"/>
                    </a:cubicBezTo>
                    <a:cubicBezTo>
                      <a:pt x="2991" y="1781"/>
                      <a:pt x="2785" y="1689"/>
                      <a:pt x="2580" y="1621"/>
                    </a:cubicBezTo>
                    <a:lnTo>
                      <a:pt x="2603" y="1621"/>
                    </a:lnTo>
                    <a:cubicBezTo>
                      <a:pt x="2511" y="1575"/>
                      <a:pt x="2420" y="1530"/>
                      <a:pt x="2329" y="1484"/>
                    </a:cubicBezTo>
                    <a:cubicBezTo>
                      <a:pt x="2214" y="1416"/>
                      <a:pt x="2100" y="1347"/>
                      <a:pt x="2009" y="1301"/>
                    </a:cubicBezTo>
                    <a:cubicBezTo>
                      <a:pt x="1781" y="1164"/>
                      <a:pt x="1575" y="1028"/>
                      <a:pt x="1347" y="891"/>
                    </a:cubicBezTo>
                    <a:cubicBezTo>
                      <a:pt x="1233" y="845"/>
                      <a:pt x="1119" y="776"/>
                      <a:pt x="1005" y="685"/>
                    </a:cubicBezTo>
                    <a:cubicBezTo>
                      <a:pt x="891" y="617"/>
                      <a:pt x="799" y="548"/>
                      <a:pt x="685" y="457"/>
                    </a:cubicBezTo>
                    <a:cubicBezTo>
                      <a:pt x="594" y="388"/>
                      <a:pt x="503" y="297"/>
                      <a:pt x="411" y="229"/>
                    </a:cubicBezTo>
                    <a:cubicBezTo>
                      <a:pt x="320" y="160"/>
                      <a:pt x="229" y="92"/>
                      <a:pt x="137" y="23"/>
                    </a:cubicBezTo>
                    <a:cubicBezTo>
                      <a:pt x="115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5593014" y="1684703"/>
                <a:ext cx="85172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576" extrusionOk="0">
                    <a:moveTo>
                      <a:pt x="138" y="1"/>
                    </a:moveTo>
                    <a:cubicBezTo>
                      <a:pt x="92" y="1"/>
                      <a:pt x="69" y="23"/>
                      <a:pt x="46" y="46"/>
                    </a:cubicBezTo>
                    <a:cubicBezTo>
                      <a:pt x="1" y="92"/>
                      <a:pt x="23" y="137"/>
                      <a:pt x="69" y="183"/>
                    </a:cubicBezTo>
                    <a:cubicBezTo>
                      <a:pt x="275" y="343"/>
                      <a:pt x="480" y="503"/>
                      <a:pt x="708" y="640"/>
                    </a:cubicBezTo>
                    <a:cubicBezTo>
                      <a:pt x="822" y="731"/>
                      <a:pt x="936" y="799"/>
                      <a:pt x="1051" y="868"/>
                    </a:cubicBezTo>
                    <a:cubicBezTo>
                      <a:pt x="1165" y="936"/>
                      <a:pt x="1302" y="982"/>
                      <a:pt x="1416" y="1050"/>
                    </a:cubicBezTo>
                    <a:cubicBezTo>
                      <a:pt x="1667" y="1165"/>
                      <a:pt x="1895" y="1279"/>
                      <a:pt x="2146" y="1370"/>
                    </a:cubicBezTo>
                    <a:cubicBezTo>
                      <a:pt x="2260" y="1416"/>
                      <a:pt x="2397" y="1461"/>
                      <a:pt x="2511" y="1507"/>
                    </a:cubicBezTo>
                    <a:cubicBezTo>
                      <a:pt x="2580" y="1530"/>
                      <a:pt x="2648" y="1530"/>
                      <a:pt x="2717" y="1553"/>
                    </a:cubicBezTo>
                    <a:cubicBezTo>
                      <a:pt x="2740" y="1553"/>
                      <a:pt x="2762" y="1553"/>
                      <a:pt x="2808" y="1575"/>
                    </a:cubicBezTo>
                    <a:cubicBezTo>
                      <a:pt x="2877" y="1575"/>
                      <a:pt x="2922" y="1575"/>
                      <a:pt x="2991" y="1553"/>
                    </a:cubicBezTo>
                    <a:cubicBezTo>
                      <a:pt x="3082" y="1553"/>
                      <a:pt x="3151" y="1461"/>
                      <a:pt x="3151" y="1393"/>
                    </a:cubicBezTo>
                    <a:cubicBezTo>
                      <a:pt x="3151" y="1324"/>
                      <a:pt x="3128" y="1279"/>
                      <a:pt x="3105" y="1256"/>
                    </a:cubicBezTo>
                    <a:cubicBezTo>
                      <a:pt x="3059" y="1210"/>
                      <a:pt x="3014" y="1187"/>
                      <a:pt x="2968" y="1187"/>
                    </a:cubicBezTo>
                    <a:cubicBezTo>
                      <a:pt x="2877" y="1187"/>
                      <a:pt x="2785" y="1165"/>
                      <a:pt x="2717" y="1165"/>
                    </a:cubicBezTo>
                    <a:lnTo>
                      <a:pt x="2694" y="1165"/>
                    </a:lnTo>
                    <a:cubicBezTo>
                      <a:pt x="2466" y="1119"/>
                      <a:pt x="2238" y="1050"/>
                      <a:pt x="2032" y="982"/>
                    </a:cubicBezTo>
                    <a:cubicBezTo>
                      <a:pt x="1895" y="936"/>
                      <a:pt x="1781" y="914"/>
                      <a:pt x="1644" y="845"/>
                    </a:cubicBezTo>
                    <a:cubicBezTo>
                      <a:pt x="1540" y="803"/>
                      <a:pt x="1417" y="762"/>
                      <a:pt x="1292" y="703"/>
                    </a:cubicBezTo>
                    <a:lnTo>
                      <a:pt x="1292" y="703"/>
                    </a:lnTo>
                    <a:cubicBezTo>
                      <a:pt x="1090" y="591"/>
                      <a:pt x="888" y="501"/>
                      <a:pt x="708" y="389"/>
                    </a:cubicBezTo>
                    <a:cubicBezTo>
                      <a:pt x="526" y="274"/>
                      <a:pt x="366" y="137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5661508" y="1690244"/>
                <a:ext cx="133285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512" extrusionOk="0">
                    <a:moveTo>
                      <a:pt x="92" y="1"/>
                    </a:moveTo>
                    <a:cubicBezTo>
                      <a:pt x="69" y="1"/>
                      <a:pt x="46" y="24"/>
                      <a:pt x="23" y="47"/>
                    </a:cubicBezTo>
                    <a:cubicBezTo>
                      <a:pt x="0" y="69"/>
                      <a:pt x="0" y="115"/>
                      <a:pt x="46" y="161"/>
                    </a:cubicBezTo>
                    <a:cubicBezTo>
                      <a:pt x="114" y="184"/>
                      <a:pt x="160" y="229"/>
                      <a:pt x="228" y="275"/>
                    </a:cubicBezTo>
                    <a:cubicBezTo>
                      <a:pt x="297" y="320"/>
                      <a:pt x="365" y="366"/>
                      <a:pt x="434" y="412"/>
                    </a:cubicBezTo>
                    <a:cubicBezTo>
                      <a:pt x="548" y="526"/>
                      <a:pt x="662" y="617"/>
                      <a:pt x="799" y="709"/>
                    </a:cubicBezTo>
                    <a:cubicBezTo>
                      <a:pt x="936" y="823"/>
                      <a:pt x="1073" y="914"/>
                      <a:pt x="1210" y="1028"/>
                    </a:cubicBezTo>
                    <a:cubicBezTo>
                      <a:pt x="1324" y="1119"/>
                      <a:pt x="1461" y="1211"/>
                      <a:pt x="1598" y="1302"/>
                    </a:cubicBezTo>
                    <a:cubicBezTo>
                      <a:pt x="1735" y="1416"/>
                      <a:pt x="1895" y="1507"/>
                      <a:pt x="2032" y="1599"/>
                    </a:cubicBezTo>
                    <a:cubicBezTo>
                      <a:pt x="2169" y="1690"/>
                      <a:pt x="2328" y="1758"/>
                      <a:pt x="2465" y="1850"/>
                    </a:cubicBezTo>
                    <a:cubicBezTo>
                      <a:pt x="2625" y="1918"/>
                      <a:pt x="2762" y="1987"/>
                      <a:pt x="2922" y="2055"/>
                    </a:cubicBezTo>
                    <a:cubicBezTo>
                      <a:pt x="3036" y="2101"/>
                      <a:pt x="3173" y="2147"/>
                      <a:pt x="3310" y="2192"/>
                    </a:cubicBezTo>
                    <a:cubicBezTo>
                      <a:pt x="3515" y="2261"/>
                      <a:pt x="3721" y="2329"/>
                      <a:pt x="3926" y="2375"/>
                    </a:cubicBezTo>
                    <a:cubicBezTo>
                      <a:pt x="4017" y="2398"/>
                      <a:pt x="4132" y="2420"/>
                      <a:pt x="4246" y="2443"/>
                    </a:cubicBezTo>
                    <a:cubicBezTo>
                      <a:pt x="4360" y="2489"/>
                      <a:pt x="4497" y="2512"/>
                      <a:pt x="4634" y="2512"/>
                    </a:cubicBezTo>
                    <a:lnTo>
                      <a:pt x="4702" y="2512"/>
                    </a:lnTo>
                    <a:cubicBezTo>
                      <a:pt x="4748" y="2489"/>
                      <a:pt x="4794" y="2466"/>
                      <a:pt x="4839" y="2443"/>
                    </a:cubicBezTo>
                    <a:cubicBezTo>
                      <a:pt x="4885" y="2398"/>
                      <a:pt x="4931" y="2306"/>
                      <a:pt x="4931" y="2238"/>
                    </a:cubicBezTo>
                    <a:cubicBezTo>
                      <a:pt x="4931" y="2169"/>
                      <a:pt x="4908" y="2101"/>
                      <a:pt x="4862" y="2032"/>
                    </a:cubicBezTo>
                    <a:cubicBezTo>
                      <a:pt x="4794" y="1987"/>
                      <a:pt x="4725" y="1964"/>
                      <a:pt x="4657" y="1941"/>
                    </a:cubicBezTo>
                    <a:cubicBezTo>
                      <a:pt x="4611" y="1941"/>
                      <a:pt x="4588" y="1918"/>
                      <a:pt x="4542" y="1918"/>
                    </a:cubicBezTo>
                    <a:cubicBezTo>
                      <a:pt x="4497" y="1895"/>
                      <a:pt x="4428" y="1895"/>
                      <a:pt x="4383" y="1873"/>
                    </a:cubicBezTo>
                    <a:cubicBezTo>
                      <a:pt x="4269" y="1873"/>
                      <a:pt x="4154" y="1850"/>
                      <a:pt x="4063" y="1827"/>
                    </a:cubicBezTo>
                    <a:cubicBezTo>
                      <a:pt x="3858" y="1781"/>
                      <a:pt x="3629" y="1713"/>
                      <a:pt x="3424" y="1667"/>
                    </a:cubicBezTo>
                    <a:cubicBezTo>
                      <a:pt x="3014" y="1576"/>
                      <a:pt x="2605" y="1440"/>
                      <a:pt x="2195" y="1258"/>
                    </a:cubicBezTo>
                    <a:lnTo>
                      <a:pt x="2195" y="1258"/>
                    </a:lnTo>
                    <a:cubicBezTo>
                      <a:pt x="2023" y="1171"/>
                      <a:pt x="1835" y="1067"/>
                      <a:pt x="1666" y="982"/>
                    </a:cubicBezTo>
                    <a:cubicBezTo>
                      <a:pt x="1507" y="868"/>
                      <a:pt x="1324" y="777"/>
                      <a:pt x="1164" y="686"/>
                    </a:cubicBezTo>
                    <a:cubicBezTo>
                      <a:pt x="982" y="572"/>
                      <a:pt x="799" y="457"/>
                      <a:pt x="617" y="343"/>
                    </a:cubicBezTo>
                    <a:cubicBezTo>
                      <a:pt x="548" y="298"/>
                      <a:pt x="457" y="229"/>
                      <a:pt x="388" y="184"/>
                    </a:cubicBezTo>
                    <a:cubicBezTo>
                      <a:pt x="297" y="115"/>
                      <a:pt x="228" y="69"/>
                      <a:pt x="137" y="24"/>
                    </a:cubicBezTo>
                    <a:cubicBezTo>
                      <a:pt x="114" y="1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5601042" y="1560690"/>
                <a:ext cx="125879" cy="8209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3037" extrusionOk="0">
                    <a:moveTo>
                      <a:pt x="137" y="1"/>
                    </a:moveTo>
                    <a:cubicBezTo>
                      <a:pt x="92" y="1"/>
                      <a:pt x="23" y="46"/>
                      <a:pt x="23" y="92"/>
                    </a:cubicBezTo>
                    <a:cubicBezTo>
                      <a:pt x="0" y="160"/>
                      <a:pt x="23" y="229"/>
                      <a:pt x="92" y="252"/>
                    </a:cubicBezTo>
                    <a:cubicBezTo>
                      <a:pt x="137" y="275"/>
                      <a:pt x="206" y="297"/>
                      <a:pt x="251" y="320"/>
                    </a:cubicBezTo>
                    <a:lnTo>
                      <a:pt x="229" y="297"/>
                    </a:lnTo>
                    <a:lnTo>
                      <a:pt x="229" y="297"/>
                    </a:lnTo>
                    <a:cubicBezTo>
                      <a:pt x="480" y="434"/>
                      <a:pt x="731" y="548"/>
                      <a:pt x="959" y="663"/>
                    </a:cubicBezTo>
                    <a:cubicBezTo>
                      <a:pt x="959" y="663"/>
                      <a:pt x="936" y="640"/>
                      <a:pt x="936" y="640"/>
                    </a:cubicBezTo>
                    <a:lnTo>
                      <a:pt x="936" y="640"/>
                    </a:lnTo>
                    <a:cubicBezTo>
                      <a:pt x="1164" y="754"/>
                      <a:pt x="1370" y="891"/>
                      <a:pt x="1598" y="1005"/>
                    </a:cubicBezTo>
                    <a:cubicBezTo>
                      <a:pt x="1826" y="1142"/>
                      <a:pt x="2032" y="1279"/>
                      <a:pt x="2237" y="1416"/>
                    </a:cubicBezTo>
                    <a:cubicBezTo>
                      <a:pt x="2465" y="1576"/>
                      <a:pt x="2694" y="1735"/>
                      <a:pt x="2922" y="1895"/>
                    </a:cubicBezTo>
                    <a:cubicBezTo>
                      <a:pt x="3127" y="2032"/>
                      <a:pt x="3310" y="2192"/>
                      <a:pt x="3515" y="2352"/>
                    </a:cubicBezTo>
                    <a:cubicBezTo>
                      <a:pt x="3607" y="2443"/>
                      <a:pt x="3721" y="2511"/>
                      <a:pt x="3812" y="2626"/>
                    </a:cubicBezTo>
                    <a:cubicBezTo>
                      <a:pt x="3926" y="2717"/>
                      <a:pt x="4018" y="2831"/>
                      <a:pt x="4132" y="2945"/>
                    </a:cubicBezTo>
                    <a:cubicBezTo>
                      <a:pt x="4177" y="2991"/>
                      <a:pt x="4246" y="3036"/>
                      <a:pt x="4337" y="3036"/>
                    </a:cubicBezTo>
                    <a:cubicBezTo>
                      <a:pt x="4406" y="3036"/>
                      <a:pt x="4474" y="3014"/>
                      <a:pt x="4543" y="2968"/>
                    </a:cubicBezTo>
                    <a:cubicBezTo>
                      <a:pt x="4657" y="2854"/>
                      <a:pt x="4657" y="2671"/>
                      <a:pt x="4565" y="2557"/>
                    </a:cubicBezTo>
                    <a:cubicBezTo>
                      <a:pt x="4337" y="2283"/>
                      <a:pt x="4040" y="2078"/>
                      <a:pt x="3767" y="1849"/>
                    </a:cubicBezTo>
                    <a:cubicBezTo>
                      <a:pt x="3652" y="1758"/>
                      <a:pt x="3515" y="1667"/>
                      <a:pt x="3379" y="1576"/>
                    </a:cubicBezTo>
                    <a:cubicBezTo>
                      <a:pt x="3242" y="1484"/>
                      <a:pt x="3082" y="1393"/>
                      <a:pt x="2945" y="1302"/>
                    </a:cubicBezTo>
                    <a:cubicBezTo>
                      <a:pt x="2648" y="1142"/>
                      <a:pt x="2329" y="959"/>
                      <a:pt x="2009" y="822"/>
                    </a:cubicBezTo>
                    <a:cubicBezTo>
                      <a:pt x="1712" y="663"/>
                      <a:pt x="1393" y="526"/>
                      <a:pt x="1073" y="389"/>
                    </a:cubicBezTo>
                    <a:cubicBezTo>
                      <a:pt x="936" y="320"/>
                      <a:pt x="776" y="275"/>
                      <a:pt x="617" y="206"/>
                    </a:cubicBezTo>
                    <a:cubicBezTo>
                      <a:pt x="457" y="138"/>
                      <a:pt x="320" y="69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5596096" y="1590936"/>
                <a:ext cx="86415" cy="528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956" extrusionOk="0"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1" y="91"/>
                      <a:pt x="24" y="137"/>
                      <a:pt x="69" y="160"/>
                    </a:cubicBezTo>
                    <a:cubicBezTo>
                      <a:pt x="275" y="251"/>
                      <a:pt x="480" y="342"/>
                      <a:pt x="686" y="434"/>
                    </a:cubicBezTo>
                    <a:cubicBezTo>
                      <a:pt x="868" y="502"/>
                      <a:pt x="1028" y="594"/>
                      <a:pt x="1188" y="685"/>
                    </a:cubicBezTo>
                    <a:cubicBezTo>
                      <a:pt x="1370" y="799"/>
                      <a:pt x="1553" y="913"/>
                      <a:pt x="1735" y="1027"/>
                    </a:cubicBezTo>
                    <a:cubicBezTo>
                      <a:pt x="1827" y="1073"/>
                      <a:pt x="1895" y="1141"/>
                      <a:pt x="1964" y="1187"/>
                    </a:cubicBezTo>
                    <a:cubicBezTo>
                      <a:pt x="2055" y="1233"/>
                      <a:pt x="2146" y="1301"/>
                      <a:pt x="2215" y="1370"/>
                    </a:cubicBezTo>
                    <a:cubicBezTo>
                      <a:pt x="2375" y="1484"/>
                      <a:pt x="2534" y="1598"/>
                      <a:pt x="2694" y="1735"/>
                    </a:cubicBezTo>
                    <a:cubicBezTo>
                      <a:pt x="2763" y="1803"/>
                      <a:pt x="2831" y="1872"/>
                      <a:pt x="2900" y="1917"/>
                    </a:cubicBezTo>
                    <a:cubicBezTo>
                      <a:pt x="2926" y="1944"/>
                      <a:pt x="2953" y="1955"/>
                      <a:pt x="2980" y="1955"/>
                    </a:cubicBezTo>
                    <a:cubicBezTo>
                      <a:pt x="2999" y="1955"/>
                      <a:pt x="3018" y="1950"/>
                      <a:pt x="3037" y="1940"/>
                    </a:cubicBezTo>
                    <a:cubicBezTo>
                      <a:pt x="3082" y="1940"/>
                      <a:pt x="3128" y="1917"/>
                      <a:pt x="3151" y="1872"/>
                    </a:cubicBezTo>
                    <a:cubicBezTo>
                      <a:pt x="3173" y="1826"/>
                      <a:pt x="3196" y="1780"/>
                      <a:pt x="3173" y="1735"/>
                    </a:cubicBezTo>
                    <a:cubicBezTo>
                      <a:pt x="3173" y="1712"/>
                      <a:pt x="3173" y="1712"/>
                      <a:pt x="3173" y="1689"/>
                    </a:cubicBezTo>
                    <a:cubicBezTo>
                      <a:pt x="3151" y="1666"/>
                      <a:pt x="3128" y="1643"/>
                      <a:pt x="3105" y="1621"/>
                    </a:cubicBezTo>
                    <a:cubicBezTo>
                      <a:pt x="2877" y="1438"/>
                      <a:pt x="2648" y="1278"/>
                      <a:pt x="2397" y="1119"/>
                    </a:cubicBezTo>
                    <a:cubicBezTo>
                      <a:pt x="2283" y="1050"/>
                      <a:pt x="2169" y="982"/>
                      <a:pt x="2055" y="913"/>
                    </a:cubicBezTo>
                    <a:cubicBezTo>
                      <a:pt x="1918" y="845"/>
                      <a:pt x="1781" y="776"/>
                      <a:pt x="1667" y="708"/>
                    </a:cubicBezTo>
                    <a:cubicBezTo>
                      <a:pt x="1393" y="571"/>
                      <a:pt x="1142" y="434"/>
                      <a:pt x="868" y="320"/>
                    </a:cubicBezTo>
                    <a:cubicBezTo>
                      <a:pt x="617" y="205"/>
                      <a:pt x="366" y="91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5696674" y="1681000"/>
                <a:ext cx="12353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8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29"/>
                    </a:cubicBezTo>
                    <a:cubicBezTo>
                      <a:pt x="0" y="343"/>
                      <a:pt x="92" y="457"/>
                      <a:pt x="206" y="457"/>
                    </a:cubicBezTo>
                    <a:cubicBezTo>
                      <a:pt x="343" y="457"/>
                      <a:pt x="434" y="366"/>
                      <a:pt x="457" y="252"/>
                    </a:cubicBezTo>
                    <a:cubicBezTo>
                      <a:pt x="457" y="138"/>
                      <a:pt x="365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5713325" y="166248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1" y="161"/>
                    </a:cubicBezTo>
                    <a:cubicBezTo>
                      <a:pt x="1" y="229"/>
                      <a:pt x="69" y="320"/>
                      <a:pt x="160" y="320"/>
                    </a:cubicBezTo>
                    <a:cubicBezTo>
                      <a:pt x="229" y="320"/>
                      <a:pt x="320" y="252"/>
                      <a:pt x="320" y="161"/>
                    </a:cubicBezTo>
                    <a:cubicBezTo>
                      <a:pt x="320" y="92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5723191" y="1698894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2"/>
                    </a:cubicBezTo>
                    <a:cubicBezTo>
                      <a:pt x="1" y="160"/>
                      <a:pt x="46" y="206"/>
                      <a:pt x="92" y="206"/>
                    </a:cubicBezTo>
                    <a:cubicBezTo>
                      <a:pt x="161" y="206"/>
                      <a:pt x="206" y="160"/>
                      <a:pt x="206" y="115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5758978" y="1708138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47"/>
                      <a:pt x="1" y="92"/>
                    </a:cubicBezTo>
                    <a:cubicBezTo>
                      <a:pt x="1" y="138"/>
                      <a:pt x="23" y="161"/>
                      <a:pt x="69" y="161"/>
                    </a:cubicBezTo>
                    <a:cubicBezTo>
                      <a:pt x="115" y="161"/>
                      <a:pt x="160" y="138"/>
                      <a:pt x="160" y="92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5648534" y="1653862"/>
                <a:ext cx="12380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7" extrusionOk="0">
                    <a:moveTo>
                      <a:pt x="229" y="0"/>
                    </a:moveTo>
                    <a:cubicBezTo>
                      <a:pt x="115" y="0"/>
                      <a:pt x="24" y="92"/>
                      <a:pt x="1" y="206"/>
                    </a:cubicBezTo>
                    <a:cubicBezTo>
                      <a:pt x="1" y="343"/>
                      <a:pt x="92" y="457"/>
                      <a:pt x="229" y="457"/>
                    </a:cubicBezTo>
                    <a:cubicBezTo>
                      <a:pt x="343" y="457"/>
                      <a:pt x="435" y="365"/>
                      <a:pt x="457" y="228"/>
                    </a:cubicBezTo>
                    <a:cubicBezTo>
                      <a:pt x="457" y="114"/>
                      <a:pt x="366" y="0"/>
                      <a:pt x="229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5602880" y="1676675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1"/>
                    </a:moveTo>
                    <a:cubicBezTo>
                      <a:pt x="69" y="1"/>
                      <a:pt x="1" y="46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06" y="275"/>
                      <a:pt x="275" y="229"/>
                      <a:pt x="298" y="138"/>
                    </a:cubicBezTo>
                    <a:cubicBezTo>
                      <a:pt x="298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5560929" y="16587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1"/>
                    </a:moveTo>
                    <a:cubicBezTo>
                      <a:pt x="92" y="1"/>
                      <a:pt x="24" y="46"/>
                      <a:pt x="24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97" y="229"/>
                      <a:pt x="297" y="138"/>
                    </a:cubicBezTo>
                    <a:cubicBezTo>
                      <a:pt x="297" y="69"/>
                      <a:pt x="229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5602285" y="164767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60" y="1"/>
                    </a:moveTo>
                    <a:cubicBezTo>
                      <a:pt x="68" y="1"/>
                      <a:pt x="0" y="47"/>
                      <a:pt x="0" y="138"/>
                    </a:cubicBezTo>
                    <a:cubicBezTo>
                      <a:pt x="0" y="229"/>
                      <a:pt x="68" y="298"/>
                      <a:pt x="137" y="298"/>
                    </a:cubicBezTo>
                    <a:cubicBezTo>
                      <a:pt x="228" y="298"/>
                      <a:pt x="297" y="252"/>
                      <a:pt x="320" y="161"/>
                    </a:cubicBezTo>
                    <a:cubicBezTo>
                      <a:pt x="320" y="69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5638668" y="1679162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4"/>
                      <a:pt x="24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5578823" y="1635968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1" y="69"/>
                      <a:pt x="1" y="183"/>
                    </a:cubicBezTo>
                    <a:cubicBezTo>
                      <a:pt x="1" y="297"/>
                      <a:pt x="69" y="388"/>
                      <a:pt x="183" y="388"/>
                    </a:cubicBezTo>
                    <a:cubicBezTo>
                      <a:pt x="297" y="388"/>
                      <a:pt x="389" y="320"/>
                      <a:pt x="389" y="206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5607827" y="1623615"/>
                <a:ext cx="15461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49" extrusionOk="0">
                    <a:moveTo>
                      <a:pt x="297" y="1"/>
                    </a:moveTo>
                    <a:cubicBezTo>
                      <a:pt x="160" y="1"/>
                      <a:pt x="23" y="115"/>
                      <a:pt x="23" y="275"/>
                    </a:cubicBezTo>
                    <a:cubicBezTo>
                      <a:pt x="0" y="412"/>
                      <a:pt x="115" y="549"/>
                      <a:pt x="274" y="549"/>
                    </a:cubicBezTo>
                    <a:cubicBezTo>
                      <a:pt x="411" y="549"/>
                      <a:pt x="548" y="457"/>
                      <a:pt x="571" y="298"/>
                    </a:cubicBezTo>
                    <a:cubicBezTo>
                      <a:pt x="571" y="161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5583770" y="1603262"/>
                <a:ext cx="11136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89" extrusionOk="0">
                    <a:moveTo>
                      <a:pt x="229" y="1"/>
                    </a:moveTo>
                    <a:cubicBezTo>
                      <a:pt x="114" y="1"/>
                      <a:pt x="23" y="69"/>
                      <a:pt x="23" y="183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320" y="389"/>
                      <a:pt x="411" y="320"/>
                      <a:pt x="411" y="206"/>
                    </a:cubicBezTo>
                    <a:cubicBezTo>
                      <a:pt x="411" y="92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4353526" y="1193595"/>
                <a:ext cx="827388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30610" h="17417" extrusionOk="0">
                    <a:moveTo>
                      <a:pt x="1073" y="1"/>
                    </a:moveTo>
                    <a:cubicBezTo>
                      <a:pt x="1028" y="1"/>
                      <a:pt x="1005" y="23"/>
                      <a:pt x="982" y="23"/>
                    </a:cubicBezTo>
                    <a:lnTo>
                      <a:pt x="891" y="92"/>
                    </a:lnTo>
                    <a:lnTo>
                      <a:pt x="822" y="138"/>
                    </a:lnTo>
                    <a:cubicBezTo>
                      <a:pt x="754" y="160"/>
                      <a:pt x="685" y="206"/>
                      <a:pt x="617" y="252"/>
                    </a:cubicBezTo>
                    <a:cubicBezTo>
                      <a:pt x="548" y="297"/>
                      <a:pt x="503" y="343"/>
                      <a:pt x="457" y="366"/>
                    </a:cubicBezTo>
                    <a:cubicBezTo>
                      <a:pt x="411" y="411"/>
                      <a:pt x="366" y="434"/>
                      <a:pt x="320" y="457"/>
                    </a:cubicBezTo>
                    <a:cubicBezTo>
                      <a:pt x="274" y="457"/>
                      <a:pt x="229" y="457"/>
                      <a:pt x="206" y="480"/>
                    </a:cubicBezTo>
                    <a:cubicBezTo>
                      <a:pt x="138" y="526"/>
                      <a:pt x="69" y="571"/>
                      <a:pt x="46" y="663"/>
                    </a:cubicBezTo>
                    <a:cubicBezTo>
                      <a:pt x="1" y="777"/>
                      <a:pt x="23" y="891"/>
                      <a:pt x="69" y="959"/>
                    </a:cubicBezTo>
                    <a:cubicBezTo>
                      <a:pt x="138" y="1096"/>
                      <a:pt x="252" y="1233"/>
                      <a:pt x="366" y="1347"/>
                    </a:cubicBezTo>
                    <a:cubicBezTo>
                      <a:pt x="571" y="1576"/>
                      <a:pt x="777" y="1827"/>
                      <a:pt x="982" y="2055"/>
                    </a:cubicBezTo>
                    <a:cubicBezTo>
                      <a:pt x="1073" y="2169"/>
                      <a:pt x="1165" y="2306"/>
                      <a:pt x="1279" y="2420"/>
                    </a:cubicBezTo>
                    <a:cubicBezTo>
                      <a:pt x="1370" y="2534"/>
                      <a:pt x="1461" y="2648"/>
                      <a:pt x="1553" y="2762"/>
                    </a:cubicBezTo>
                    <a:cubicBezTo>
                      <a:pt x="1735" y="2991"/>
                      <a:pt x="1941" y="3242"/>
                      <a:pt x="2169" y="3470"/>
                    </a:cubicBezTo>
                    <a:cubicBezTo>
                      <a:pt x="2352" y="3675"/>
                      <a:pt x="2534" y="3858"/>
                      <a:pt x="2740" y="4063"/>
                    </a:cubicBezTo>
                    <a:lnTo>
                      <a:pt x="2808" y="4132"/>
                    </a:lnTo>
                    <a:cubicBezTo>
                      <a:pt x="2922" y="4246"/>
                      <a:pt x="3036" y="4360"/>
                      <a:pt x="3150" y="4474"/>
                    </a:cubicBezTo>
                    <a:lnTo>
                      <a:pt x="3287" y="4611"/>
                    </a:lnTo>
                    <a:cubicBezTo>
                      <a:pt x="3333" y="4657"/>
                      <a:pt x="3402" y="4725"/>
                      <a:pt x="3470" y="4794"/>
                    </a:cubicBezTo>
                    <a:cubicBezTo>
                      <a:pt x="3698" y="5022"/>
                      <a:pt x="3949" y="5250"/>
                      <a:pt x="4223" y="5501"/>
                    </a:cubicBezTo>
                    <a:cubicBezTo>
                      <a:pt x="4337" y="5593"/>
                      <a:pt x="4452" y="5707"/>
                      <a:pt x="4566" y="5798"/>
                    </a:cubicBezTo>
                    <a:cubicBezTo>
                      <a:pt x="4680" y="5912"/>
                      <a:pt x="4817" y="6004"/>
                      <a:pt x="4931" y="6118"/>
                    </a:cubicBezTo>
                    <a:lnTo>
                      <a:pt x="5045" y="6209"/>
                    </a:lnTo>
                    <a:cubicBezTo>
                      <a:pt x="5250" y="6392"/>
                      <a:pt x="5433" y="6551"/>
                      <a:pt x="5661" y="6734"/>
                    </a:cubicBezTo>
                    <a:cubicBezTo>
                      <a:pt x="5890" y="6894"/>
                      <a:pt x="6118" y="7054"/>
                      <a:pt x="6346" y="7213"/>
                    </a:cubicBezTo>
                    <a:lnTo>
                      <a:pt x="7898" y="8332"/>
                    </a:lnTo>
                    <a:lnTo>
                      <a:pt x="8126" y="8492"/>
                    </a:lnTo>
                    <a:lnTo>
                      <a:pt x="8674" y="8880"/>
                    </a:lnTo>
                    <a:cubicBezTo>
                      <a:pt x="8743" y="8948"/>
                      <a:pt x="8834" y="8994"/>
                      <a:pt x="8925" y="9039"/>
                    </a:cubicBezTo>
                    <a:lnTo>
                      <a:pt x="9062" y="9131"/>
                    </a:lnTo>
                    <a:cubicBezTo>
                      <a:pt x="9199" y="9245"/>
                      <a:pt x="9359" y="9336"/>
                      <a:pt x="9496" y="9427"/>
                    </a:cubicBezTo>
                    <a:cubicBezTo>
                      <a:pt x="9610" y="9496"/>
                      <a:pt x="9701" y="9564"/>
                      <a:pt x="9815" y="9633"/>
                    </a:cubicBezTo>
                    <a:lnTo>
                      <a:pt x="9930" y="9701"/>
                    </a:lnTo>
                    <a:cubicBezTo>
                      <a:pt x="9998" y="9747"/>
                      <a:pt x="10044" y="9793"/>
                      <a:pt x="10112" y="9838"/>
                    </a:cubicBezTo>
                    <a:cubicBezTo>
                      <a:pt x="10203" y="9884"/>
                      <a:pt x="10272" y="9930"/>
                      <a:pt x="10340" y="9975"/>
                    </a:cubicBezTo>
                    <a:cubicBezTo>
                      <a:pt x="10500" y="10067"/>
                      <a:pt x="10637" y="10181"/>
                      <a:pt x="10797" y="10272"/>
                    </a:cubicBezTo>
                    <a:lnTo>
                      <a:pt x="10911" y="10363"/>
                    </a:lnTo>
                    <a:cubicBezTo>
                      <a:pt x="11002" y="10409"/>
                      <a:pt x="11094" y="10477"/>
                      <a:pt x="11185" y="10546"/>
                    </a:cubicBezTo>
                    <a:lnTo>
                      <a:pt x="11345" y="10637"/>
                    </a:lnTo>
                    <a:cubicBezTo>
                      <a:pt x="11413" y="10683"/>
                      <a:pt x="11505" y="10728"/>
                      <a:pt x="11596" y="10797"/>
                    </a:cubicBezTo>
                    <a:lnTo>
                      <a:pt x="11687" y="10865"/>
                    </a:lnTo>
                    <a:cubicBezTo>
                      <a:pt x="11801" y="10934"/>
                      <a:pt x="11893" y="11002"/>
                      <a:pt x="12007" y="11071"/>
                    </a:cubicBezTo>
                    <a:lnTo>
                      <a:pt x="12235" y="11208"/>
                    </a:lnTo>
                    <a:cubicBezTo>
                      <a:pt x="12440" y="11322"/>
                      <a:pt x="12646" y="11459"/>
                      <a:pt x="12828" y="11573"/>
                    </a:cubicBezTo>
                    <a:cubicBezTo>
                      <a:pt x="13079" y="11733"/>
                      <a:pt x="13353" y="11915"/>
                      <a:pt x="13673" y="12075"/>
                    </a:cubicBezTo>
                    <a:cubicBezTo>
                      <a:pt x="13924" y="12235"/>
                      <a:pt x="14175" y="12372"/>
                      <a:pt x="14449" y="12532"/>
                    </a:cubicBezTo>
                    <a:cubicBezTo>
                      <a:pt x="14472" y="12532"/>
                      <a:pt x="14495" y="12554"/>
                      <a:pt x="14517" y="12554"/>
                    </a:cubicBezTo>
                    <a:cubicBezTo>
                      <a:pt x="14586" y="12600"/>
                      <a:pt x="14677" y="12646"/>
                      <a:pt x="14746" y="12669"/>
                    </a:cubicBezTo>
                    <a:cubicBezTo>
                      <a:pt x="14814" y="12714"/>
                      <a:pt x="14883" y="12737"/>
                      <a:pt x="14951" y="12760"/>
                    </a:cubicBezTo>
                    <a:cubicBezTo>
                      <a:pt x="15202" y="12897"/>
                      <a:pt x="15430" y="13011"/>
                      <a:pt x="15682" y="13148"/>
                    </a:cubicBezTo>
                    <a:lnTo>
                      <a:pt x="15819" y="13216"/>
                    </a:lnTo>
                    <a:lnTo>
                      <a:pt x="15955" y="13285"/>
                    </a:lnTo>
                    <a:cubicBezTo>
                      <a:pt x="16207" y="13422"/>
                      <a:pt x="16458" y="13536"/>
                      <a:pt x="16686" y="13673"/>
                    </a:cubicBezTo>
                    <a:cubicBezTo>
                      <a:pt x="16732" y="13696"/>
                      <a:pt x="16777" y="13696"/>
                      <a:pt x="16823" y="13719"/>
                    </a:cubicBezTo>
                    <a:cubicBezTo>
                      <a:pt x="16868" y="13741"/>
                      <a:pt x="16891" y="13764"/>
                      <a:pt x="16937" y="13764"/>
                    </a:cubicBezTo>
                    <a:lnTo>
                      <a:pt x="17097" y="13833"/>
                    </a:lnTo>
                    <a:lnTo>
                      <a:pt x="17416" y="13992"/>
                    </a:lnTo>
                    <a:cubicBezTo>
                      <a:pt x="17622" y="14084"/>
                      <a:pt x="17827" y="14175"/>
                      <a:pt x="18055" y="14266"/>
                    </a:cubicBezTo>
                    <a:cubicBezTo>
                      <a:pt x="18192" y="14312"/>
                      <a:pt x="18352" y="14381"/>
                      <a:pt x="18512" y="14449"/>
                    </a:cubicBezTo>
                    <a:cubicBezTo>
                      <a:pt x="18672" y="14517"/>
                      <a:pt x="18854" y="14563"/>
                      <a:pt x="19014" y="14632"/>
                    </a:cubicBezTo>
                    <a:cubicBezTo>
                      <a:pt x="19151" y="14700"/>
                      <a:pt x="19288" y="14769"/>
                      <a:pt x="19425" y="14837"/>
                    </a:cubicBezTo>
                    <a:cubicBezTo>
                      <a:pt x="19539" y="14883"/>
                      <a:pt x="19630" y="14928"/>
                      <a:pt x="19722" y="14951"/>
                    </a:cubicBezTo>
                    <a:lnTo>
                      <a:pt x="19836" y="14997"/>
                    </a:lnTo>
                    <a:cubicBezTo>
                      <a:pt x="20087" y="15111"/>
                      <a:pt x="20361" y="15225"/>
                      <a:pt x="20635" y="15225"/>
                    </a:cubicBezTo>
                    <a:lnTo>
                      <a:pt x="20749" y="15225"/>
                    </a:lnTo>
                    <a:lnTo>
                      <a:pt x="20794" y="15248"/>
                    </a:lnTo>
                    <a:lnTo>
                      <a:pt x="20840" y="15248"/>
                    </a:lnTo>
                    <a:cubicBezTo>
                      <a:pt x="21023" y="15339"/>
                      <a:pt x="21228" y="15408"/>
                      <a:pt x="21434" y="15499"/>
                    </a:cubicBezTo>
                    <a:cubicBezTo>
                      <a:pt x="21548" y="15545"/>
                      <a:pt x="21662" y="15567"/>
                      <a:pt x="21776" y="15613"/>
                    </a:cubicBezTo>
                    <a:lnTo>
                      <a:pt x="21936" y="15659"/>
                    </a:lnTo>
                    <a:cubicBezTo>
                      <a:pt x="22050" y="15727"/>
                      <a:pt x="22187" y="15773"/>
                      <a:pt x="22324" y="15796"/>
                    </a:cubicBezTo>
                    <a:cubicBezTo>
                      <a:pt x="22666" y="15910"/>
                      <a:pt x="22963" y="16001"/>
                      <a:pt x="23282" y="16070"/>
                    </a:cubicBezTo>
                    <a:lnTo>
                      <a:pt x="23648" y="16184"/>
                    </a:lnTo>
                    <a:cubicBezTo>
                      <a:pt x="23693" y="16184"/>
                      <a:pt x="23716" y="16207"/>
                      <a:pt x="23739" y="16207"/>
                    </a:cubicBezTo>
                    <a:cubicBezTo>
                      <a:pt x="23944" y="16275"/>
                      <a:pt x="24150" y="16321"/>
                      <a:pt x="24355" y="16389"/>
                    </a:cubicBezTo>
                    <a:cubicBezTo>
                      <a:pt x="24583" y="16458"/>
                      <a:pt x="24812" y="16503"/>
                      <a:pt x="25040" y="16572"/>
                    </a:cubicBezTo>
                    <a:cubicBezTo>
                      <a:pt x="25245" y="16640"/>
                      <a:pt x="25474" y="16686"/>
                      <a:pt x="25679" y="16732"/>
                    </a:cubicBezTo>
                    <a:cubicBezTo>
                      <a:pt x="25907" y="16800"/>
                      <a:pt x="26158" y="16846"/>
                      <a:pt x="26387" y="16891"/>
                    </a:cubicBezTo>
                    <a:lnTo>
                      <a:pt x="26432" y="16891"/>
                    </a:lnTo>
                    <a:lnTo>
                      <a:pt x="26501" y="16914"/>
                    </a:lnTo>
                    <a:lnTo>
                      <a:pt x="26592" y="16937"/>
                    </a:lnTo>
                    <a:cubicBezTo>
                      <a:pt x="26775" y="16983"/>
                      <a:pt x="26957" y="17028"/>
                      <a:pt x="27140" y="17051"/>
                    </a:cubicBezTo>
                    <a:cubicBezTo>
                      <a:pt x="27482" y="17142"/>
                      <a:pt x="27825" y="17165"/>
                      <a:pt x="28144" y="17211"/>
                    </a:cubicBezTo>
                    <a:cubicBezTo>
                      <a:pt x="28441" y="17234"/>
                      <a:pt x="28715" y="17279"/>
                      <a:pt x="29012" y="17325"/>
                    </a:cubicBezTo>
                    <a:lnTo>
                      <a:pt x="29126" y="17325"/>
                    </a:lnTo>
                    <a:lnTo>
                      <a:pt x="29285" y="17348"/>
                    </a:lnTo>
                    <a:cubicBezTo>
                      <a:pt x="29400" y="17371"/>
                      <a:pt x="29514" y="17393"/>
                      <a:pt x="29651" y="17393"/>
                    </a:cubicBezTo>
                    <a:cubicBezTo>
                      <a:pt x="29742" y="17416"/>
                      <a:pt x="29833" y="17416"/>
                      <a:pt x="29925" y="17416"/>
                    </a:cubicBezTo>
                    <a:lnTo>
                      <a:pt x="30107" y="17416"/>
                    </a:lnTo>
                    <a:cubicBezTo>
                      <a:pt x="30221" y="17393"/>
                      <a:pt x="30335" y="17325"/>
                      <a:pt x="30404" y="17234"/>
                    </a:cubicBezTo>
                    <a:cubicBezTo>
                      <a:pt x="30450" y="17188"/>
                      <a:pt x="30472" y="17120"/>
                      <a:pt x="30472" y="17028"/>
                    </a:cubicBezTo>
                    <a:cubicBezTo>
                      <a:pt x="30495" y="16960"/>
                      <a:pt x="30495" y="16868"/>
                      <a:pt x="30472" y="16777"/>
                    </a:cubicBezTo>
                    <a:cubicBezTo>
                      <a:pt x="30472" y="16732"/>
                      <a:pt x="30472" y="16686"/>
                      <a:pt x="30450" y="16663"/>
                    </a:cubicBezTo>
                    <a:cubicBezTo>
                      <a:pt x="30450" y="16617"/>
                      <a:pt x="30450" y="16572"/>
                      <a:pt x="30450" y="16526"/>
                    </a:cubicBezTo>
                    <a:cubicBezTo>
                      <a:pt x="30450" y="16458"/>
                      <a:pt x="30450" y="16366"/>
                      <a:pt x="30472" y="16275"/>
                    </a:cubicBezTo>
                    <a:lnTo>
                      <a:pt x="30495" y="16161"/>
                    </a:lnTo>
                    <a:cubicBezTo>
                      <a:pt x="30495" y="16115"/>
                      <a:pt x="30495" y="16070"/>
                      <a:pt x="30518" y="16024"/>
                    </a:cubicBezTo>
                    <a:cubicBezTo>
                      <a:pt x="30518" y="15978"/>
                      <a:pt x="30541" y="15955"/>
                      <a:pt x="30541" y="15933"/>
                    </a:cubicBezTo>
                    <a:lnTo>
                      <a:pt x="30564" y="15841"/>
                    </a:lnTo>
                    <a:cubicBezTo>
                      <a:pt x="30586" y="15773"/>
                      <a:pt x="30609" y="15659"/>
                      <a:pt x="30564" y="15567"/>
                    </a:cubicBezTo>
                    <a:cubicBezTo>
                      <a:pt x="30564" y="15522"/>
                      <a:pt x="30518" y="15453"/>
                      <a:pt x="30472" y="15430"/>
                    </a:cubicBezTo>
                    <a:cubicBezTo>
                      <a:pt x="30427" y="15408"/>
                      <a:pt x="30381" y="15385"/>
                      <a:pt x="30335" y="15385"/>
                    </a:cubicBezTo>
                    <a:cubicBezTo>
                      <a:pt x="30290" y="15362"/>
                      <a:pt x="30198" y="15339"/>
                      <a:pt x="30130" y="15316"/>
                    </a:cubicBezTo>
                    <a:cubicBezTo>
                      <a:pt x="30039" y="15294"/>
                      <a:pt x="29970" y="15271"/>
                      <a:pt x="29879" y="15271"/>
                    </a:cubicBezTo>
                    <a:lnTo>
                      <a:pt x="29833" y="15248"/>
                    </a:lnTo>
                    <a:lnTo>
                      <a:pt x="29788" y="15248"/>
                    </a:lnTo>
                    <a:lnTo>
                      <a:pt x="29719" y="15225"/>
                    </a:lnTo>
                    <a:cubicBezTo>
                      <a:pt x="29445" y="15157"/>
                      <a:pt x="29194" y="15111"/>
                      <a:pt x="28920" y="15065"/>
                    </a:cubicBezTo>
                    <a:cubicBezTo>
                      <a:pt x="28715" y="15020"/>
                      <a:pt x="28509" y="14997"/>
                      <a:pt x="28327" y="14951"/>
                    </a:cubicBezTo>
                    <a:lnTo>
                      <a:pt x="28167" y="14905"/>
                    </a:lnTo>
                    <a:lnTo>
                      <a:pt x="28007" y="14883"/>
                    </a:lnTo>
                    <a:lnTo>
                      <a:pt x="27916" y="14860"/>
                    </a:lnTo>
                    <a:lnTo>
                      <a:pt x="27893" y="14837"/>
                    </a:lnTo>
                    <a:lnTo>
                      <a:pt x="27825" y="14837"/>
                    </a:lnTo>
                    <a:lnTo>
                      <a:pt x="27711" y="14814"/>
                    </a:lnTo>
                    <a:lnTo>
                      <a:pt x="27528" y="14769"/>
                    </a:lnTo>
                    <a:cubicBezTo>
                      <a:pt x="27277" y="14700"/>
                      <a:pt x="27026" y="14654"/>
                      <a:pt x="26797" y="14586"/>
                    </a:cubicBezTo>
                    <a:cubicBezTo>
                      <a:pt x="26546" y="14517"/>
                      <a:pt x="26318" y="14449"/>
                      <a:pt x="26090" y="14381"/>
                    </a:cubicBezTo>
                    <a:lnTo>
                      <a:pt x="25884" y="14312"/>
                    </a:lnTo>
                    <a:cubicBezTo>
                      <a:pt x="25633" y="14244"/>
                      <a:pt x="25382" y="14152"/>
                      <a:pt x="25154" y="14084"/>
                    </a:cubicBezTo>
                    <a:cubicBezTo>
                      <a:pt x="24766" y="13970"/>
                      <a:pt x="24401" y="13856"/>
                      <a:pt x="24013" y="13741"/>
                    </a:cubicBezTo>
                    <a:cubicBezTo>
                      <a:pt x="23830" y="13673"/>
                      <a:pt x="23648" y="13604"/>
                      <a:pt x="23465" y="13536"/>
                    </a:cubicBezTo>
                    <a:lnTo>
                      <a:pt x="23054" y="13399"/>
                    </a:lnTo>
                    <a:lnTo>
                      <a:pt x="22940" y="13353"/>
                    </a:lnTo>
                    <a:cubicBezTo>
                      <a:pt x="22666" y="13285"/>
                      <a:pt x="22415" y="13194"/>
                      <a:pt x="22164" y="13102"/>
                    </a:cubicBezTo>
                    <a:cubicBezTo>
                      <a:pt x="21502" y="12851"/>
                      <a:pt x="20863" y="12577"/>
                      <a:pt x="20292" y="12326"/>
                    </a:cubicBezTo>
                    <a:lnTo>
                      <a:pt x="20087" y="12235"/>
                    </a:lnTo>
                    <a:cubicBezTo>
                      <a:pt x="19859" y="12144"/>
                      <a:pt x="19630" y="12030"/>
                      <a:pt x="19402" y="11938"/>
                    </a:cubicBezTo>
                    <a:cubicBezTo>
                      <a:pt x="19242" y="11847"/>
                      <a:pt x="19083" y="11778"/>
                      <a:pt x="18923" y="11710"/>
                    </a:cubicBezTo>
                    <a:cubicBezTo>
                      <a:pt x="18786" y="11641"/>
                      <a:pt x="18649" y="11573"/>
                      <a:pt x="18512" y="11505"/>
                    </a:cubicBezTo>
                    <a:cubicBezTo>
                      <a:pt x="18398" y="11459"/>
                      <a:pt x="18261" y="11413"/>
                      <a:pt x="18147" y="11345"/>
                    </a:cubicBezTo>
                    <a:cubicBezTo>
                      <a:pt x="17964" y="11276"/>
                      <a:pt x="17759" y="11185"/>
                      <a:pt x="17576" y="11094"/>
                    </a:cubicBezTo>
                    <a:cubicBezTo>
                      <a:pt x="17416" y="11002"/>
                      <a:pt x="17257" y="10934"/>
                      <a:pt x="17097" y="10843"/>
                    </a:cubicBezTo>
                    <a:cubicBezTo>
                      <a:pt x="16960" y="10774"/>
                      <a:pt x="16823" y="10706"/>
                      <a:pt x="16663" y="10637"/>
                    </a:cubicBezTo>
                    <a:cubicBezTo>
                      <a:pt x="16389" y="10477"/>
                      <a:pt x="16092" y="10340"/>
                      <a:pt x="15819" y="10203"/>
                    </a:cubicBezTo>
                    <a:cubicBezTo>
                      <a:pt x="15362" y="9975"/>
                      <a:pt x="14906" y="9724"/>
                      <a:pt x="14472" y="9473"/>
                    </a:cubicBezTo>
                    <a:lnTo>
                      <a:pt x="13970" y="9199"/>
                    </a:lnTo>
                    <a:lnTo>
                      <a:pt x="13719" y="9062"/>
                    </a:lnTo>
                    <a:cubicBezTo>
                      <a:pt x="13513" y="8925"/>
                      <a:pt x="13285" y="8811"/>
                      <a:pt x="13079" y="8697"/>
                    </a:cubicBezTo>
                    <a:cubicBezTo>
                      <a:pt x="12783" y="8514"/>
                      <a:pt x="12486" y="8332"/>
                      <a:pt x="12166" y="8149"/>
                    </a:cubicBezTo>
                    <a:lnTo>
                      <a:pt x="11756" y="7898"/>
                    </a:lnTo>
                    <a:lnTo>
                      <a:pt x="11345" y="7624"/>
                    </a:lnTo>
                    <a:cubicBezTo>
                      <a:pt x="11139" y="7510"/>
                      <a:pt x="10934" y="7373"/>
                      <a:pt x="10706" y="7236"/>
                    </a:cubicBezTo>
                    <a:lnTo>
                      <a:pt x="10409" y="7054"/>
                    </a:lnTo>
                    <a:cubicBezTo>
                      <a:pt x="9884" y="6688"/>
                      <a:pt x="9336" y="6323"/>
                      <a:pt x="8811" y="5958"/>
                    </a:cubicBezTo>
                    <a:lnTo>
                      <a:pt x="8743" y="5890"/>
                    </a:lnTo>
                    <a:cubicBezTo>
                      <a:pt x="8469" y="5707"/>
                      <a:pt x="8195" y="5501"/>
                      <a:pt x="7921" y="5296"/>
                    </a:cubicBezTo>
                    <a:cubicBezTo>
                      <a:pt x="7647" y="5091"/>
                      <a:pt x="7373" y="4885"/>
                      <a:pt x="7099" y="4680"/>
                    </a:cubicBezTo>
                    <a:cubicBezTo>
                      <a:pt x="6939" y="4566"/>
                      <a:pt x="6780" y="4429"/>
                      <a:pt x="6620" y="4315"/>
                    </a:cubicBezTo>
                    <a:cubicBezTo>
                      <a:pt x="6506" y="4246"/>
                      <a:pt x="6392" y="4155"/>
                      <a:pt x="6300" y="4063"/>
                    </a:cubicBezTo>
                    <a:cubicBezTo>
                      <a:pt x="6141" y="3972"/>
                      <a:pt x="6004" y="3858"/>
                      <a:pt x="5844" y="3744"/>
                    </a:cubicBezTo>
                    <a:cubicBezTo>
                      <a:pt x="5730" y="3630"/>
                      <a:pt x="5593" y="3539"/>
                      <a:pt x="5456" y="3447"/>
                    </a:cubicBezTo>
                    <a:lnTo>
                      <a:pt x="5228" y="3265"/>
                    </a:lnTo>
                    <a:cubicBezTo>
                      <a:pt x="5022" y="3128"/>
                      <a:pt x="4817" y="2968"/>
                      <a:pt x="4611" y="2808"/>
                    </a:cubicBezTo>
                    <a:cubicBezTo>
                      <a:pt x="4292" y="2603"/>
                      <a:pt x="4063" y="2420"/>
                      <a:pt x="3835" y="2237"/>
                    </a:cubicBezTo>
                    <a:lnTo>
                      <a:pt x="3698" y="2123"/>
                    </a:lnTo>
                    <a:cubicBezTo>
                      <a:pt x="3493" y="1964"/>
                      <a:pt x="3287" y="1804"/>
                      <a:pt x="3082" y="1644"/>
                    </a:cubicBezTo>
                    <a:cubicBezTo>
                      <a:pt x="2922" y="1484"/>
                      <a:pt x="2740" y="1324"/>
                      <a:pt x="2580" y="1188"/>
                    </a:cubicBezTo>
                    <a:lnTo>
                      <a:pt x="2352" y="982"/>
                    </a:lnTo>
                    <a:cubicBezTo>
                      <a:pt x="2215" y="845"/>
                      <a:pt x="2055" y="731"/>
                      <a:pt x="1918" y="594"/>
                    </a:cubicBezTo>
                    <a:lnTo>
                      <a:pt x="1758" y="457"/>
                    </a:lnTo>
                    <a:lnTo>
                      <a:pt x="1804" y="480"/>
                    </a:lnTo>
                    <a:cubicBezTo>
                      <a:pt x="1644" y="343"/>
                      <a:pt x="1484" y="206"/>
                      <a:pt x="1347" y="69"/>
                    </a:cubicBezTo>
                    <a:cubicBezTo>
                      <a:pt x="1302" y="46"/>
                      <a:pt x="1279" y="23"/>
                      <a:pt x="1233" y="23"/>
                    </a:cubicBezTo>
                    <a:cubicBezTo>
                      <a:pt x="1210" y="23"/>
                      <a:pt x="1210" y="23"/>
                      <a:pt x="1187" y="46"/>
                    </a:cubicBezTo>
                    <a:cubicBezTo>
                      <a:pt x="1142" y="23"/>
                      <a:pt x="1096" y="1"/>
                      <a:pt x="1073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4499137" y="1242952"/>
                <a:ext cx="506542" cy="291843"/>
              </a:xfrm>
              <a:custGeom>
                <a:avLst/>
                <a:gdLst/>
                <a:ahLst/>
                <a:cxnLst/>
                <a:rect l="l" t="t" r="r" b="b"/>
                <a:pathLst>
                  <a:path w="18740" h="10797" extrusionOk="0">
                    <a:moveTo>
                      <a:pt x="9610" y="6141"/>
                    </a:moveTo>
                    <a:lnTo>
                      <a:pt x="9610" y="6141"/>
                    </a:lnTo>
                    <a:cubicBezTo>
                      <a:pt x="9633" y="6141"/>
                      <a:pt x="9655" y="6163"/>
                      <a:pt x="9655" y="6163"/>
                    </a:cubicBezTo>
                    <a:cubicBezTo>
                      <a:pt x="9633" y="6163"/>
                      <a:pt x="9633" y="6141"/>
                      <a:pt x="9610" y="6141"/>
                    </a:cubicBezTo>
                    <a:close/>
                    <a:moveTo>
                      <a:pt x="137" y="1"/>
                    </a:moveTo>
                    <a:cubicBezTo>
                      <a:pt x="92" y="1"/>
                      <a:pt x="69" y="23"/>
                      <a:pt x="46" y="69"/>
                    </a:cubicBezTo>
                    <a:cubicBezTo>
                      <a:pt x="0" y="115"/>
                      <a:pt x="23" y="183"/>
                      <a:pt x="69" y="206"/>
                    </a:cubicBezTo>
                    <a:cubicBezTo>
                      <a:pt x="343" y="411"/>
                      <a:pt x="617" y="617"/>
                      <a:pt x="891" y="822"/>
                    </a:cubicBezTo>
                    <a:cubicBezTo>
                      <a:pt x="1164" y="1028"/>
                      <a:pt x="1461" y="1256"/>
                      <a:pt x="1735" y="1461"/>
                    </a:cubicBezTo>
                    <a:cubicBezTo>
                      <a:pt x="2283" y="1895"/>
                      <a:pt x="2831" y="2306"/>
                      <a:pt x="3379" y="2740"/>
                    </a:cubicBezTo>
                    <a:cubicBezTo>
                      <a:pt x="3652" y="2945"/>
                      <a:pt x="3926" y="3151"/>
                      <a:pt x="4200" y="3356"/>
                    </a:cubicBezTo>
                    <a:cubicBezTo>
                      <a:pt x="4474" y="3561"/>
                      <a:pt x="4748" y="3767"/>
                      <a:pt x="5045" y="3972"/>
                    </a:cubicBezTo>
                    <a:cubicBezTo>
                      <a:pt x="5319" y="4155"/>
                      <a:pt x="5615" y="4360"/>
                      <a:pt x="5889" y="4566"/>
                    </a:cubicBezTo>
                    <a:cubicBezTo>
                      <a:pt x="6186" y="4771"/>
                      <a:pt x="6483" y="4954"/>
                      <a:pt x="6779" y="5159"/>
                    </a:cubicBezTo>
                    <a:cubicBezTo>
                      <a:pt x="7053" y="5319"/>
                      <a:pt x="7327" y="5524"/>
                      <a:pt x="7624" y="5684"/>
                    </a:cubicBezTo>
                    <a:cubicBezTo>
                      <a:pt x="7921" y="5867"/>
                      <a:pt x="8217" y="6049"/>
                      <a:pt x="8514" y="6232"/>
                    </a:cubicBezTo>
                    <a:cubicBezTo>
                      <a:pt x="8720" y="6346"/>
                      <a:pt x="8925" y="6483"/>
                      <a:pt x="9153" y="6597"/>
                    </a:cubicBezTo>
                    <a:cubicBezTo>
                      <a:pt x="9176" y="6620"/>
                      <a:pt x="9199" y="6620"/>
                      <a:pt x="9222" y="6643"/>
                    </a:cubicBezTo>
                    <a:cubicBezTo>
                      <a:pt x="9313" y="6688"/>
                      <a:pt x="9404" y="6734"/>
                      <a:pt x="9473" y="6780"/>
                    </a:cubicBezTo>
                    <a:cubicBezTo>
                      <a:pt x="9792" y="6940"/>
                      <a:pt x="10112" y="7099"/>
                      <a:pt x="10432" y="7259"/>
                    </a:cubicBezTo>
                    <a:cubicBezTo>
                      <a:pt x="11048" y="7579"/>
                      <a:pt x="11641" y="7875"/>
                      <a:pt x="12258" y="8172"/>
                    </a:cubicBezTo>
                    <a:cubicBezTo>
                      <a:pt x="12577" y="8332"/>
                      <a:pt x="12897" y="8492"/>
                      <a:pt x="13193" y="8629"/>
                    </a:cubicBezTo>
                    <a:cubicBezTo>
                      <a:pt x="13353" y="8720"/>
                      <a:pt x="13513" y="8788"/>
                      <a:pt x="13673" y="8857"/>
                    </a:cubicBezTo>
                    <a:cubicBezTo>
                      <a:pt x="13810" y="8925"/>
                      <a:pt x="13969" y="8994"/>
                      <a:pt x="14106" y="9062"/>
                    </a:cubicBezTo>
                    <a:cubicBezTo>
                      <a:pt x="14426" y="9199"/>
                      <a:pt x="14746" y="9336"/>
                      <a:pt x="15065" y="9473"/>
                    </a:cubicBezTo>
                    <a:cubicBezTo>
                      <a:pt x="15385" y="9610"/>
                      <a:pt x="15681" y="9747"/>
                      <a:pt x="16001" y="9861"/>
                    </a:cubicBezTo>
                    <a:cubicBezTo>
                      <a:pt x="16298" y="9998"/>
                      <a:pt x="16617" y="10112"/>
                      <a:pt x="16914" y="10249"/>
                    </a:cubicBezTo>
                    <a:cubicBezTo>
                      <a:pt x="17233" y="10363"/>
                      <a:pt x="17530" y="10477"/>
                      <a:pt x="17827" y="10614"/>
                    </a:cubicBezTo>
                    <a:cubicBezTo>
                      <a:pt x="17895" y="10637"/>
                      <a:pt x="17987" y="10683"/>
                      <a:pt x="18055" y="10706"/>
                    </a:cubicBezTo>
                    <a:cubicBezTo>
                      <a:pt x="18169" y="10751"/>
                      <a:pt x="18283" y="10774"/>
                      <a:pt x="18398" y="10797"/>
                    </a:cubicBezTo>
                    <a:cubicBezTo>
                      <a:pt x="18466" y="10797"/>
                      <a:pt x="18557" y="10774"/>
                      <a:pt x="18626" y="10728"/>
                    </a:cubicBezTo>
                    <a:cubicBezTo>
                      <a:pt x="18694" y="10660"/>
                      <a:pt x="18717" y="10592"/>
                      <a:pt x="18740" y="10500"/>
                    </a:cubicBezTo>
                    <a:cubicBezTo>
                      <a:pt x="18740" y="10409"/>
                      <a:pt x="18717" y="10340"/>
                      <a:pt x="18671" y="10272"/>
                    </a:cubicBezTo>
                    <a:cubicBezTo>
                      <a:pt x="18649" y="10249"/>
                      <a:pt x="18626" y="10226"/>
                      <a:pt x="18603" y="10204"/>
                    </a:cubicBezTo>
                    <a:cubicBezTo>
                      <a:pt x="18557" y="10181"/>
                      <a:pt x="18512" y="10158"/>
                      <a:pt x="18466" y="10158"/>
                    </a:cubicBezTo>
                    <a:cubicBezTo>
                      <a:pt x="18306" y="10112"/>
                      <a:pt x="18169" y="10044"/>
                      <a:pt x="18032" y="9998"/>
                    </a:cubicBezTo>
                    <a:cubicBezTo>
                      <a:pt x="17895" y="9930"/>
                      <a:pt x="17758" y="9861"/>
                      <a:pt x="17599" y="9815"/>
                    </a:cubicBezTo>
                    <a:cubicBezTo>
                      <a:pt x="17302" y="9701"/>
                      <a:pt x="16982" y="9564"/>
                      <a:pt x="16686" y="9450"/>
                    </a:cubicBezTo>
                    <a:cubicBezTo>
                      <a:pt x="16366" y="9313"/>
                      <a:pt x="16047" y="9176"/>
                      <a:pt x="15727" y="9039"/>
                    </a:cubicBezTo>
                    <a:cubicBezTo>
                      <a:pt x="15407" y="8902"/>
                      <a:pt x="15088" y="8788"/>
                      <a:pt x="14768" y="8651"/>
                    </a:cubicBezTo>
                    <a:cubicBezTo>
                      <a:pt x="14609" y="8583"/>
                      <a:pt x="14472" y="8514"/>
                      <a:pt x="14312" y="8446"/>
                    </a:cubicBezTo>
                    <a:cubicBezTo>
                      <a:pt x="14152" y="8377"/>
                      <a:pt x="14015" y="8309"/>
                      <a:pt x="13878" y="8241"/>
                    </a:cubicBezTo>
                    <a:cubicBezTo>
                      <a:pt x="13559" y="8104"/>
                      <a:pt x="13239" y="7944"/>
                      <a:pt x="12942" y="7807"/>
                    </a:cubicBezTo>
                    <a:cubicBezTo>
                      <a:pt x="12326" y="7487"/>
                      <a:pt x="11687" y="7191"/>
                      <a:pt x="11093" y="6894"/>
                    </a:cubicBezTo>
                    <a:cubicBezTo>
                      <a:pt x="10614" y="6643"/>
                      <a:pt x="10135" y="6415"/>
                      <a:pt x="9678" y="6163"/>
                    </a:cubicBezTo>
                    <a:lnTo>
                      <a:pt x="9655" y="6163"/>
                    </a:lnTo>
                    <a:cubicBezTo>
                      <a:pt x="9633" y="6141"/>
                      <a:pt x="9633" y="6141"/>
                      <a:pt x="9610" y="6141"/>
                    </a:cubicBezTo>
                    <a:cubicBezTo>
                      <a:pt x="9587" y="6141"/>
                      <a:pt x="9587" y="6118"/>
                      <a:pt x="9564" y="6118"/>
                    </a:cubicBezTo>
                    <a:cubicBezTo>
                      <a:pt x="9542" y="6095"/>
                      <a:pt x="9520" y="6095"/>
                      <a:pt x="9497" y="6074"/>
                    </a:cubicBezTo>
                    <a:lnTo>
                      <a:pt x="9497" y="6074"/>
                    </a:lnTo>
                    <a:cubicBezTo>
                      <a:pt x="9520" y="6095"/>
                      <a:pt x="9541" y="6095"/>
                      <a:pt x="9541" y="6095"/>
                    </a:cubicBezTo>
                    <a:cubicBezTo>
                      <a:pt x="9541" y="6095"/>
                      <a:pt x="9519" y="6095"/>
                      <a:pt x="9519" y="6072"/>
                    </a:cubicBezTo>
                    <a:lnTo>
                      <a:pt x="9496" y="6072"/>
                    </a:lnTo>
                    <a:cubicBezTo>
                      <a:pt x="9473" y="6072"/>
                      <a:pt x="9450" y="6049"/>
                      <a:pt x="9427" y="6049"/>
                    </a:cubicBezTo>
                    <a:cubicBezTo>
                      <a:pt x="8834" y="5707"/>
                      <a:pt x="8240" y="5365"/>
                      <a:pt x="7670" y="4999"/>
                    </a:cubicBezTo>
                    <a:cubicBezTo>
                      <a:pt x="7373" y="4817"/>
                      <a:pt x="7076" y="4634"/>
                      <a:pt x="6779" y="4452"/>
                    </a:cubicBezTo>
                    <a:cubicBezTo>
                      <a:pt x="6643" y="4360"/>
                      <a:pt x="6506" y="4269"/>
                      <a:pt x="6369" y="4178"/>
                    </a:cubicBezTo>
                    <a:cubicBezTo>
                      <a:pt x="6209" y="4086"/>
                      <a:pt x="6072" y="3995"/>
                      <a:pt x="5935" y="3904"/>
                    </a:cubicBezTo>
                    <a:cubicBezTo>
                      <a:pt x="5638" y="3698"/>
                      <a:pt x="5341" y="3516"/>
                      <a:pt x="5068" y="3333"/>
                    </a:cubicBezTo>
                    <a:cubicBezTo>
                      <a:pt x="4771" y="3128"/>
                      <a:pt x="4474" y="2922"/>
                      <a:pt x="4200" y="2740"/>
                    </a:cubicBezTo>
                    <a:cubicBezTo>
                      <a:pt x="3607" y="2352"/>
                      <a:pt x="3036" y="1964"/>
                      <a:pt x="2443" y="1576"/>
                    </a:cubicBezTo>
                    <a:cubicBezTo>
                      <a:pt x="2077" y="1324"/>
                      <a:pt x="1689" y="1096"/>
                      <a:pt x="1324" y="845"/>
                    </a:cubicBezTo>
                    <a:cubicBezTo>
                      <a:pt x="936" y="571"/>
                      <a:pt x="571" y="320"/>
                      <a:pt x="206" y="23"/>
                    </a:cubicBezTo>
                    <a:cubicBezTo>
                      <a:pt x="183" y="23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4904479" y="1444082"/>
                <a:ext cx="258542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3953" extrusionOk="0">
                    <a:moveTo>
                      <a:pt x="160" y="1"/>
                    </a:moveTo>
                    <a:cubicBezTo>
                      <a:pt x="115" y="1"/>
                      <a:pt x="69" y="46"/>
                      <a:pt x="46" y="69"/>
                    </a:cubicBezTo>
                    <a:cubicBezTo>
                      <a:pt x="1" y="138"/>
                      <a:pt x="1" y="275"/>
                      <a:pt x="92" y="320"/>
                    </a:cubicBezTo>
                    <a:cubicBezTo>
                      <a:pt x="434" y="526"/>
                      <a:pt x="777" y="708"/>
                      <a:pt x="1142" y="891"/>
                    </a:cubicBezTo>
                    <a:cubicBezTo>
                      <a:pt x="1461" y="1028"/>
                      <a:pt x="1781" y="1188"/>
                      <a:pt x="2078" y="1325"/>
                    </a:cubicBezTo>
                    <a:cubicBezTo>
                      <a:pt x="2420" y="1461"/>
                      <a:pt x="2740" y="1621"/>
                      <a:pt x="3059" y="1758"/>
                    </a:cubicBezTo>
                    <a:cubicBezTo>
                      <a:pt x="3356" y="1918"/>
                      <a:pt x="3675" y="2055"/>
                      <a:pt x="3995" y="2192"/>
                    </a:cubicBezTo>
                    <a:cubicBezTo>
                      <a:pt x="4611" y="2443"/>
                      <a:pt x="5250" y="2694"/>
                      <a:pt x="5912" y="2899"/>
                    </a:cubicBezTo>
                    <a:cubicBezTo>
                      <a:pt x="6506" y="3128"/>
                      <a:pt x="7122" y="3333"/>
                      <a:pt x="7738" y="3516"/>
                    </a:cubicBezTo>
                    <a:cubicBezTo>
                      <a:pt x="7967" y="3607"/>
                      <a:pt x="8195" y="3676"/>
                      <a:pt x="8446" y="3744"/>
                    </a:cubicBezTo>
                    <a:cubicBezTo>
                      <a:pt x="8674" y="3812"/>
                      <a:pt x="8925" y="3927"/>
                      <a:pt x="9199" y="3949"/>
                    </a:cubicBezTo>
                    <a:cubicBezTo>
                      <a:pt x="9213" y="3952"/>
                      <a:pt x="9228" y="3953"/>
                      <a:pt x="9241" y="3953"/>
                    </a:cubicBezTo>
                    <a:cubicBezTo>
                      <a:pt x="9359" y="3953"/>
                      <a:pt x="9455" y="3869"/>
                      <a:pt x="9496" y="3767"/>
                    </a:cubicBezTo>
                    <a:cubicBezTo>
                      <a:pt x="9564" y="3607"/>
                      <a:pt x="9473" y="3424"/>
                      <a:pt x="9313" y="3379"/>
                    </a:cubicBezTo>
                    <a:cubicBezTo>
                      <a:pt x="9176" y="3310"/>
                      <a:pt x="9039" y="3265"/>
                      <a:pt x="8880" y="3219"/>
                    </a:cubicBezTo>
                    <a:cubicBezTo>
                      <a:pt x="8720" y="3173"/>
                      <a:pt x="8583" y="3128"/>
                      <a:pt x="8423" y="3082"/>
                    </a:cubicBezTo>
                    <a:cubicBezTo>
                      <a:pt x="8104" y="2991"/>
                      <a:pt x="7784" y="2899"/>
                      <a:pt x="7464" y="2808"/>
                    </a:cubicBezTo>
                    <a:cubicBezTo>
                      <a:pt x="6848" y="2626"/>
                      <a:pt x="6232" y="2420"/>
                      <a:pt x="5593" y="2215"/>
                    </a:cubicBezTo>
                    <a:cubicBezTo>
                      <a:pt x="5273" y="2123"/>
                      <a:pt x="4977" y="2009"/>
                      <a:pt x="4657" y="1918"/>
                    </a:cubicBezTo>
                    <a:cubicBezTo>
                      <a:pt x="4337" y="1804"/>
                      <a:pt x="4018" y="1690"/>
                      <a:pt x="3698" y="1576"/>
                    </a:cubicBezTo>
                    <a:cubicBezTo>
                      <a:pt x="3036" y="1302"/>
                      <a:pt x="2374" y="1028"/>
                      <a:pt x="1735" y="754"/>
                    </a:cubicBezTo>
                    <a:cubicBezTo>
                      <a:pt x="1279" y="548"/>
                      <a:pt x="868" y="320"/>
                      <a:pt x="434" y="115"/>
                    </a:cubicBezTo>
                    <a:lnTo>
                      <a:pt x="457" y="115"/>
                    </a:lnTo>
                    <a:cubicBezTo>
                      <a:pt x="389" y="92"/>
                      <a:pt x="343" y="69"/>
                      <a:pt x="297" y="23"/>
                    </a:cubicBezTo>
                    <a:cubicBezTo>
                      <a:pt x="252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4520734" y="1104126"/>
                <a:ext cx="604661" cy="340091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125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7"/>
                    </a:cubicBezTo>
                    <a:cubicBezTo>
                      <a:pt x="0" y="92"/>
                      <a:pt x="23" y="161"/>
                      <a:pt x="69" y="184"/>
                    </a:cubicBezTo>
                    <a:cubicBezTo>
                      <a:pt x="365" y="366"/>
                      <a:pt x="639" y="572"/>
                      <a:pt x="890" y="777"/>
                    </a:cubicBezTo>
                    <a:cubicBezTo>
                      <a:pt x="1164" y="982"/>
                      <a:pt x="1438" y="1165"/>
                      <a:pt x="1712" y="1370"/>
                    </a:cubicBezTo>
                    <a:cubicBezTo>
                      <a:pt x="1826" y="1462"/>
                      <a:pt x="1940" y="1553"/>
                      <a:pt x="2077" y="1644"/>
                    </a:cubicBezTo>
                    <a:cubicBezTo>
                      <a:pt x="2214" y="1736"/>
                      <a:pt x="2351" y="1850"/>
                      <a:pt x="2488" y="1941"/>
                    </a:cubicBezTo>
                    <a:cubicBezTo>
                      <a:pt x="2762" y="2147"/>
                      <a:pt x="3036" y="2352"/>
                      <a:pt x="3310" y="2557"/>
                    </a:cubicBezTo>
                    <a:cubicBezTo>
                      <a:pt x="3424" y="2649"/>
                      <a:pt x="3561" y="2740"/>
                      <a:pt x="3675" y="2831"/>
                    </a:cubicBezTo>
                    <a:cubicBezTo>
                      <a:pt x="3835" y="2923"/>
                      <a:pt x="3972" y="3037"/>
                      <a:pt x="4109" y="3128"/>
                    </a:cubicBezTo>
                    <a:cubicBezTo>
                      <a:pt x="4246" y="3219"/>
                      <a:pt x="4383" y="3311"/>
                      <a:pt x="4520" y="3402"/>
                    </a:cubicBezTo>
                    <a:cubicBezTo>
                      <a:pt x="4679" y="3516"/>
                      <a:pt x="4816" y="3607"/>
                      <a:pt x="4976" y="3721"/>
                    </a:cubicBezTo>
                    <a:cubicBezTo>
                      <a:pt x="5113" y="3813"/>
                      <a:pt x="5250" y="3904"/>
                      <a:pt x="5410" y="4018"/>
                    </a:cubicBezTo>
                    <a:cubicBezTo>
                      <a:pt x="5547" y="4109"/>
                      <a:pt x="5707" y="4201"/>
                      <a:pt x="5866" y="4292"/>
                    </a:cubicBezTo>
                    <a:cubicBezTo>
                      <a:pt x="6140" y="4452"/>
                      <a:pt x="6414" y="4634"/>
                      <a:pt x="6711" y="4817"/>
                    </a:cubicBezTo>
                    <a:cubicBezTo>
                      <a:pt x="6848" y="4908"/>
                      <a:pt x="7008" y="5022"/>
                      <a:pt x="7167" y="5114"/>
                    </a:cubicBezTo>
                    <a:cubicBezTo>
                      <a:pt x="7304" y="5205"/>
                      <a:pt x="7441" y="5274"/>
                      <a:pt x="7601" y="5365"/>
                    </a:cubicBezTo>
                    <a:cubicBezTo>
                      <a:pt x="7898" y="5547"/>
                      <a:pt x="8195" y="5753"/>
                      <a:pt x="8491" y="5913"/>
                    </a:cubicBezTo>
                    <a:cubicBezTo>
                      <a:pt x="8788" y="6095"/>
                      <a:pt x="9085" y="6255"/>
                      <a:pt x="9381" y="6415"/>
                    </a:cubicBezTo>
                    <a:cubicBezTo>
                      <a:pt x="9541" y="6506"/>
                      <a:pt x="9701" y="6597"/>
                      <a:pt x="9861" y="6689"/>
                    </a:cubicBezTo>
                    <a:cubicBezTo>
                      <a:pt x="9998" y="6780"/>
                      <a:pt x="10158" y="6871"/>
                      <a:pt x="10294" y="6940"/>
                    </a:cubicBezTo>
                    <a:cubicBezTo>
                      <a:pt x="10454" y="7031"/>
                      <a:pt x="10614" y="7122"/>
                      <a:pt x="10751" y="7214"/>
                    </a:cubicBezTo>
                    <a:cubicBezTo>
                      <a:pt x="10911" y="7328"/>
                      <a:pt x="11048" y="7396"/>
                      <a:pt x="11207" y="7488"/>
                    </a:cubicBezTo>
                    <a:cubicBezTo>
                      <a:pt x="11504" y="7670"/>
                      <a:pt x="11778" y="7853"/>
                      <a:pt x="12075" y="8013"/>
                    </a:cubicBezTo>
                    <a:cubicBezTo>
                      <a:pt x="12714" y="8355"/>
                      <a:pt x="13330" y="8675"/>
                      <a:pt x="13947" y="8994"/>
                    </a:cubicBezTo>
                    <a:cubicBezTo>
                      <a:pt x="14266" y="9154"/>
                      <a:pt x="14563" y="9314"/>
                      <a:pt x="14860" y="9473"/>
                    </a:cubicBezTo>
                    <a:cubicBezTo>
                      <a:pt x="15156" y="9633"/>
                      <a:pt x="15453" y="9793"/>
                      <a:pt x="15750" y="9953"/>
                    </a:cubicBezTo>
                    <a:cubicBezTo>
                      <a:pt x="15909" y="10044"/>
                      <a:pt x="16069" y="10113"/>
                      <a:pt x="16229" y="10204"/>
                    </a:cubicBezTo>
                    <a:cubicBezTo>
                      <a:pt x="16389" y="10295"/>
                      <a:pt x="16571" y="10364"/>
                      <a:pt x="16731" y="10455"/>
                    </a:cubicBezTo>
                    <a:cubicBezTo>
                      <a:pt x="17028" y="10592"/>
                      <a:pt x="17325" y="10729"/>
                      <a:pt x="17621" y="10866"/>
                    </a:cubicBezTo>
                    <a:cubicBezTo>
                      <a:pt x="17941" y="11003"/>
                      <a:pt x="18260" y="11162"/>
                      <a:pt x="18580" y="11299"/>
                    </a:cubicBezTo>
                    <a:cubicBezTo>
                      <a:pt x="18900" y="11459"/>
                      <a:pt x="19219" y="11596"/>
                      <a:pt x="19539" y="11733"/>
                    </a:cubicBezTo>
                    <a:cubicBezTo>
                      <a:pt x="19676" y="11802"/>
                      <a:pt x="19835" y="11847"/>
                      <a:pt x="19972" y="11893"/>
                    </a:cubicBezTo>
                    <a:cubicBezTo>
                      <a:pt x="20132" y="11961"/>
                      <a:pt x="20292" y="12007"/>
                      <a:pt x="20452" y="12076"/>
                    </a:cubicBezTo>
                    <a:cubicBezTo>
                      <a:pt x="20748" y="12190"/>
                      <a:pt x="21045" y="12281"/>
                      <a:pt x="21365" y="12395"/>
                    </a:cubicBezTo>
                    <a:cubicBezTo>
                      <a:pt x="21456" y="12418"/>
                      <a:pt x="21525" y="12441"/>
                      <a:pt x="21616" y="12486"/>
                    </a:cubicBezTo>
                    <a:cubicBezTo>
                      <a:pt x="21753" y="12532"/>
                      <a:pt x="21890" y="12555"/>
                      <a:pt x="22027" y="12578"/>
                    </a:cubicBezTo>
                    <a:cubicBezTo>
                      <a:pt x="22041" y="12580"/>
                      <a:pt x="22055" y="12581"/>
                      <a:pt x="22069" y="12581"/>
                    </a:cubicBezTo>
                    <a:cubicBezTo>
                      <a:pt x="22191" y="12581"/>
                      <a:pt x="22305" y="12495"/>
                      <a:pt x="22346" y="12372"/>
                    </a:cubicBezTo>
                    <a:cubicBezTo>
                      <a:pt x="22369" y="12281"/>
                      <a:pt x="22369" y="12212"/>
                      <a:pt x="22323" y="12144"/>
                    </a:cubicBezTo>
                    <a:cubicBezTo>
                      <a:pt x="22301" y="12053"/>
                      <a:pt x="22232" y="11984"/>
                      <a:pt x="22141" y="11961"/>
                    </a:cubicBezTo>
                    <a:cubicBezTo>
                      <a:pt x="22072" y="11939"/>
                      <a:pt x="21981" y="11916"/>
                      <a:pt x="21913" y="11893"/>
                    </a:cubicBezTo>
                    <a:cubicBezTo>
                      <a:pt x="21844" y="11847"/>
                      <a:pt x="21776" y="11824"/>
                      <a:pt x="21707" y="11802"/>
                    </a:cubicBezTo>
                    <a:cubicBezTo>
                      <a:pt x="21547" y="11756"/>
                      <a:pt x="21410" y="11710"/>
                      <a:pt x="21273" y="11665"/>
                    </a:cubicBezTo>
                    <a:cubicBezTo>
                      <a:pt x="20954" y="11573"/>
                      <a:pt x="20657" y="11459"/>
                      <a:pt x="20360" y="11345"/>
                    </a:cubicBezTo>
                    <a:cubicBezTo>
                      <a:pt x="20201" y="11277"/>
                      <a:pt x="20041" y="11231"/>
                      <a:pt x="19881" y="11162"/>
                    </a:cubicBezTo>
                    <a:cubicBezTo>
                      <a:pt x="19721" y="11117"/>
                      <a:pt x="19562" y="11048"/>
                      <a:pt x="19402" y="10957"/>
                    </a:cubicBezTo>
                    <a:cubicBezTo>
                      <a:pt x="19082" y="10820"/>
                      <a:pt x="18785" y="10683"/>
                      <a:pt x="18466" y="10546"/>
                    </a:cubicBezTo>
                    <a:cubicBezTo>
                      <a:pt x="18146" y="10386"/>
                      <a:pt x="17827" y="10249"/>
                      <a:pt x="17507" y="10090"/>
                    </a:cubicBezTo>
                    <a:cubicBezTo>
                      <a:pt x="17347" y="10021"/>
                      <a:pt x="17188" y="9953"/>
                      <a:pt x="17028" y="9884"/>
                    </a:cubicBezTo>
                    <a:cubicBezTo>
                      <a:pt x="16868" y="9816"/>
                      <a:pt x="16731" y="9724"/>
                      <a:pt x="16594" y="9656"/>
                    </a:cubicBezTo>
                    <a:cubicBezTo>
                      <a:pt x="16298" y="9496"/>
                      <a:pt x="16001" y="9359"/>
                      <a:pt x="15704" y="9200"/>
                    </a:cubicBezTo>
                    <a:cubicBezTo>
                      <a:pt x="15407" y="9040"/>
                      <a:pt x="15111" y="8857"/>
                      <a:pt x="14791" y="8697"/>
                    </a:cubicBezTo>
                    <a:cubicBezTo>
                      <a:pt x="14494" y="8560"/>
                      <a:pt x="14198" y="8423"/>
                      <a:pt x="13901" y="8264"/>
                    </a:cubicBezTo>
                    <a:cubicBezTo>
                      <a:pt x="13604" y="8081"/>
                      <a:pt x="13285" y="7921"/>
                      <a:pt x="12965" y="7762"/>
                    </a:cubicBezTo>
                    <a:cubicBezTo>
                      <a:pt x="12645" y="7579"/>
                      <a:pt x="12326" y="7419"/>
                      <a:pt x="12006" y="7237"/>
                    </a:cubicBezTo>
                    <a:lnTo>
                      <a:pt x="11573" y="6963"/>
                    </a:lnTo>
                    <a:cubicBezTo>
                      <a:pt x="11436" y="6894"/>
                      <a:pt x="11276" y="6803"/>
                      <a:pt x="11139" y="6712"/>
                    </a:cubicBezTo>
                    <a:cubicBezTo>
                      <a:pt x="10979" y="6620"/>
                      <a:pt x="10842" y="6529"/>
                      <a:pt x="10682" y="6438"/>
                    </a:cubicBezTo>
                    <a:cubicBezTo>
                      <a:pt x="10546" y="6346"/>
                      <a:pt x="10386" y="6278"/>
                      <a:pt x="10226" y="6187"/>
                    </a:cubicBezTo>
                    <a:cubicBezTo>
                      <a:pt x="9929" y="6004"/>
                      <a:pt x="9610" y="5821"/>
                      <a:pt x="9313" y="5662"/>
                    </a:cubicBezTo>
                    <a:cubicBezTo>
                      <a:pt x="9016" y="5502"/>
                      <a:pt x="8697" y="5342"/>
                      <a:pt x="8400" y="5159"/>
                    </a:cubicBezTo>
                    <a:cubicBezTo>
                      <a:pt x="8263" y="5068"/>
                      <a:pt x="8126" y="4977"/>
                      <a:pt x="7966" y="4886"/>
                    </a:cubicBezTo>
                    <a:cubicBezTo>
                      <a:pt x="7829" y="4817"/>
                      <a:pt x="7692" y="4726"/>
                      <a:pt x="7533" y="4634"/>
                    </a:cubicBezTo>
                    <a:cubicBezTo>
                      <a:pt x="7236" y="4452"/>
                      <a:pt x="6916" y="4269"/>
                      <a:pt x="6620" y="4087"/>
                    </a:cubicBezTo>
                    <a:cubicBezTo>
                      <a:pt x="6346" y="3904"/>
                      <a:pt x="6049" y="3744"/>
                      <a:pt x="5752" y="3585"/>
                    </a:cubicBezTo>
                    <a:cubicBezTo>
                      <a:pt x="5455" y="3402"/>
                      <a:pt x="5159" y="3196"/>
                      <a:pt x="4862" y="3014"/>
                    </a:cubicBezTo>
                    <a:cubicBezTo>
                      <a:pt x="4565" y="2808"/>
                      <a:pt x="4269" y="2626"/>
                      <a:pt x="3972" y="2443"/>
                    </a:cubicBezTo>
                    <a:cubicBezTo>
                      <a:pt x="3698" y="2261"/>
                      <a:pt x="3424" y="2078"/>
                      <a:pt x="3150" y="1918"/>
                    </a:cubicBezTo>
                    <a:cubicBezTo>
                      <a:pt x="2876" y="1736"/>
                      <a:pt x="2580" y="1553"/>
                      <a:pt x="2306" y="1393"/>
                    </a:cubicBezTo>
                    <a:cubicBezTo>
                      <a:pt x="2146" y="1279"/>
                      <a:pt x="1963" y="1188"/>
                      <a:pt x="1803" y="1074"/>
                    </a:cubicBezTo>
                    <a:cubicBezTo>
                      <a:pt x="1621" y="960"/>
                      <a:pt x="1438" y="845"/>
                      <a:pt x="1256" y="709"/>
                    </a:cubicBezTo>
                    <a:cubicBezTo>
                      <a:pt x="1073" y="617"/>
                      <a:pt x="913" y="503"/>
                      <a:pt x="731" y="389"/>
                    </a:cubicBezTo>
                    <a:cubicBezTo>
                      <a:pt x="548" y="252"/>
                      <a:pt x="365" y="138"/>
                      <a:pt x="183" y="24"/>
                    </a:cubicBezTo>
                    <a:cubicBezTo>
                      <a:pt x="160" y="1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4860663" y="1265171"/>
                <a:ext cx="320251" cy="16291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027" extrusionOk="0">
                    <a:moveTo>
                      <a:pt x="2420" y="1256"/>
                    </a:moveTo>
                    <a:cubicBezTo>
                      <a:pt x="2427" y="1259"/>
                      <a:pt x="2434" y="1262"/>
                      <a:pt x="2441" y="1265"/>
                    </a:cubicBezTo>
                    <a:lnTo>
                      <a:pt x="2441" y="1265"/>
                    </a:lnTo>
                    <a:cubicBezTo>
                      <a:pt x="2436" y="1260"/>
                      <a:pt x="2430" y="1256"/>
                      <a:pt x="2420" y="1256"/>
                    </a:cubicBezTo>
                    <a:close/>
                    <a:moveTo>
                      <a:pt x="138" y="0"/>
                    </a:moveTo>
                    <a:cubicBezTo>
                      <a:pt x="69" y="0"/>
                      <a:pt x="1" y="114"/>
                      <a:pt x="92" y="160"/>
                    </a:cubicBezTo>
                    <a:cubicBezTo>
                      <a:pt x="366" y="366"/>
                      <a:pt x="663" y="525"/>
                      <a:pt x="960" y="708"/>
                    </a:cubicBezTo>
                    <a:cubicBezTo>
                      <a:pt x="1256" y="891"/>
                      <a:pt x="1553" y="1073"/>
                      <a:pt x="1873" y="1233"/>
                    </a:cubicBezTo>
                    <a:cubicBezTo>
                      <a:pt x="2169" y="1415"/>
                      <a:pt x="2466" y="1575"/>
                      <a:pt x="2763" y="1758"/>
                    </a:cubicBezTo>
                    <a:cubicBezTo>
                      <a:pt x="3060" y="1918"/>
                      <a:pt x="3356" y="2077"/>
                      <a:pt x="3653" y="2260"/>
                    </a:cubicBezTo>
                    <a:cubicBezTo>
                      <a:pt x="3858" y="2397"/>
                      <a:pt x="4064" y="2511"/>
                      <a:pt x="4246" y="2648"/>
                    </a:cubicBezTo>
                    <a:cubicBezTo>
                      <a:pt x="4475" y="2762"/>
                      <a:pt x="4680" y="2876"/>
                      <a:pt x="4908" y="2990"/>
                    </a:cubicBezTo>
                    <a:cubicBezTo>
                      <a:pt x="5319" y="3219"/>
                      <a:pt x="5753" y="3447"/>
                      <a:pt x="6187" y="3652"/>
                    </a:cubicBezTo>
                    <a:cubicBezTo>
                      <a:pt x="6164" y="3652"/>
                      <a:pt x="6141" y="3630"/>
                      <a:pt x="6118" y="3630"/>
                    </a:cubicBezTo>
                    <a:cubicBezTo>
                      <a:pt x="6438" y="3789"/>
                      <a:pt x="6757" y="3949"/>
                      <a:pt x="7077" y="4109"/>
                    </a:cubicBezTo>
                    <a:cubicBezTo>
                      <a:pt x="7396" y="4269"/>
                      <a:pt x="7693" y="4428"/>
                      <a:pt x="8013" y="4588"/>
                    </a:cubicBezTo>
                    <a:cubicBezTo>
                      <a:pt x="8172" y="4657"/>
                      <a:pt x="8332" y="4725"/>
                      <a:pt x="8469" y="4794"/>
                    </a:cubicBezTo>
                    <a:cubicBezTo>
                      <a:pt x="8629" y="4862"/>
                      <a:pt x="8766" y="4931"/>
                      <a:pt x="8926" y="4999"/>
                    </a:cubicBezTo>
                    <a:cubicBezTo>
                      <a:pt x="9222" y="5136"/>
                      <a:pt x="9542" y="5296"/>
                      <a:pt x="9839" y="5433"/>
                    </a:cubicBezTo>
                    <a:cubicBezTo>
                      <a:pt x="9998" y="5501"/>
                      <a:pt x="10158" y="5547"/>
                      <a:pt x="10318" y="5615"/>
                    </a:cubicBezTo>
                    <a:cubicBezTo>
                      <a:pt x="10478" y="5661"/>
                      <a:pt x="10638" y="5729"/>
                      <a:pt x="10797" y="5798"/>
                    </a:cubicBezTo>
                    <a:cubicBezTo>
                      <a:pt x="10866" y="5844"/>
                      <a:pt x="10957" y="5866"/>
                      <a:pt x="11026" y="5889"/>
                    </a:cubicBezTo>
                    <a:cubicBezTo>
                      <a:pt x="11163" y="5935"/>
                      <a:pt x="11277" y="5981"/>
                      <a:pt x="11391" y="6003"/>
                    </a:cubicBezTo>
                    <a:lnTo>
                      <a:pt x="11482" y="6026"/>
                    </a:lnTo>
                    <a:cubicBezTo>
                      <a:pt x="11528" y="6026"/>
                      <a:pt x="11573" y="6026"/>
                      <a:pt x="11619" y="6003"/>
                    </a:cubicBezTo>
                    <a:cubicBezTo>
                      <a:pt x="11710" y="5958"/>
                      <a:pt x="11756" y="5889"/>
                      <a:pt x="11779" y="5821"/>
                    </a:cubicBezTo>
                    <a:cubicBezTo>
                      <a:pt x="11847" y="5661"/>
                      <a:pt x="11756" y="5478"/>
                      <a:pt x="11596" y="5433"/>
                    </a:cubicBezTo>
                    <a:cubicBezTo>
                      <a:pt x="11254" y="5319"/>
                      <a:pt x="10934" y="5182"/>
                      <a:pt x="10615" y="5045"/>
                    </a:cubicBezTo>
                    <a:cubicBezTo>
                      <a:pt x="10432" y="4999"/>
                      <a:pt x="10272" y="4931"/>
                      <a:pt x="10113" y="4862"/>
                    </a:cubicBezTo>
                    <a:cubicBezTo>
                      <a:pt x="9953" y="4816"/>
                      <a:pt x="9816" y="4748"/>
                      <a:pt x="9656" y="4680"/>
                    </a:cubicBezTo>
                    <a:cubicBezTo>
                      <a:pt x="9359" y="4543"/>
                      <a:pt x="9040" y="4406"/>
                      <a:pt x="8743" y="4269"/>
                    </a:cubicBezTo>
                    <a:cubicBezTo>
                      <a:pt x="8583" y="4200"/>
                      <a:pt x="8424" y="4132"/>
                      <a:pt x="8264" y="4063"/>
                    </a:cubicBezTo>
                    <a:cubicBezTo>
                      <a:pt x="8104" y="3995"/>
                      <a:pt x="7944" y="3926"/>
                      <a:pt x="7807" y="3858"/>
                    </a:cubicBezTo>
                    <a:cubicBezTo>
                      <a:pt x="7556" y="3721"/>
                      <a:pt x="7282" y="3607"/>
                      <a:pt x="7031" y="3493"/>
                    </a:cubicBezTo>
                    <a:cubicBezTo>
                      <a:pt x="6757" y="3378"/>
                      <a:pt x="6506" y="3242"/>
                      <a:pt x="6232" y="3105"/>
                    </a:cubicBezTo>
                    <a:cubicBezTo>
                      <a:pt x="5730" y="2899"/>
                      <a:pt x="5228" y="2648"/>
                      <a:pt x="4726" y="2397"/>
                    </a:cubicBezTo>
                    <a:cubicBezTo>
                      <a:pt x="4338" y="2214"/>
                      <a:pt x="3973" y="2009"/>
                      <a:pt x="3585" y="1804"/>
                    </a:cubicBezTo>
                    <a:cubicBezTo>
                      <a:pt x="3402" y="1712"/>
                      <a:pt x="3197" y="1621"/>
                      <a:pt x="3014" y="1530"/>
                    </a:cubicBezTo>
                    <a:cubicBezTo>
                      <a:pt x="2815" y="1463"/>
                      <a:pt x="2638" y="1355"/>
                      <a:pt x="2441" y="1265"/>
                    </a:cubicBezTo>
                    <a:lnTo>
                      <a:pt x="2441" y="1265"/>
                    </a:lnTo>
                    <a:cubicBezTo>
                      <a:pt x="2442" y="1266"/>
                      <a:pt x="2443" y="1267"/>
                      <a:pt x="2443" y="1267"/>
                    </a:cubicBezTo>
                    <a:lnTo>
                      <a:pt x="2443" y="1267"/>
                    </a:lnTo>
                    <a:cubicBezTo>
                      <a:pt x="2270" y="1181"/>
                      <a:pt x="2117" y="1115"/>
                      <a:pt x="1964" y="1027"/>
                    </a:cubicBezTo>
                    <a:lnTo>
                      <a:pt x="1964" y="1027"/>
                    </a:lnTo>
                    <a:cubicBezTo>
                      <a:pt x="1964" y="1027"/>
                      <a:pt x="1987" y="1050"/>
                      <a:pt x="1987" y="1050"/>
                    </a:cubicBezTo>
                    <a:cubicBezTo>
                      <a:pt x="1895" y="1005"/>
                      <a:pt x="1827" y="959"/>
                      <a:pt x="1736" y="913"/>
                    </a:cubicBezTo>
                    <a:lnTo>
                      <a:pt x="1736" y="913"/>
                    </a:lnTo>
                    <a:cubicBezTo>
                      <a:pt x="1759" y="936"/>
                      <a:pt x="1759" y="936"/>
                      <a:pt x="1759" y="936"/>
                    </a:cubicBezTo>
                    <a:cubicBezTo>
                      <a:pt x="1507" y="799"/>
                      <a:pt x="1234" y="662"/>
                      <a:pt x="982" y="502"/>
                    </a:cubicBezTo>
                    <a:cubicBezTo>
                      <a:pt x="709" y="366"/>
                      <a:pt x="435" y="206"/>
                      <a:pt x="184" y="23"/>
                    </a:cubicBezTo>
                    <a:cubicBezTo>
                      <a:pt x="161" y="23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5187051" y="142372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2" y="0"/>
                    </a:moveTo>
                    <a:cubicBezTo>
                      <a:pt x="183" y="0"/>
                      <a:pt x="138" y="23"/>
                      <a:pt x="69" y="69"/>
                    </a:cubicBezTo>
                    <a:cubicBezTo>
                      <a:pt x="23" y="92"/>
                      <a:pt x="1" y="160"/>
                      <a:pt x="1" y="229"/>
                    </a:cubicBezTo>
                    <a:cubicBezTo>
                      <a:pt x="1" y="343"/>
                      <a:pt x="92" y="480"/>
                      <a:pt x="206" y="480"/>
                    </a:cubicBezTo>
                    <a:cubicBezTo>
                      <a:pt x="274" y="480"/>
                      <a:pt x="343" y="457"/>
                      <a:pt x="389" y="411"/>
                    </a:cubicBezTo>
                    <a:cubicBezTo>
                      <a:pt x="434" y="388"/>
                      <a:pt x="457" y="320"/>
                      <a:pt x="457" y="252"/>
                    </a:cubicBezTo>
                    <a:cubicBezTo>
                      <a:pt x="480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4830444" y="1243574"/>
                <a:ext cx="14839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6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92" y="69"/>
                    </a:cubicBezTo>
                    <a:cubicBezTo>
                      <a:pt x="46" y="115"/>
                      <a:pt x="23" y="183"/>
                      <a:pt x="23" y="252"/>
                    </a:cubicBezTo>
                    <a:cubicBezTo>
                      <a:pt x="1" y="388"/>
                      <a:pt x="115" y="525"/>
                      <a:pt x="252" y="525"/>
                    </a:cubicBezTo>
                    <a:cubicBezTo>
                      <a:pt x="320" y="525"/>
                      <a:pt x="389" y="503"/>
                      <a:pt x="434" y="457"/>
                    </a:cubicBezTo>
                    <a:cubicBezTo>
                      <a:pt x="480" y="411"/>
                      <a:pt x="526" y="343"/>
                      <a:pt x="526" y="274"/>
                    </a:cubicBezTo>
                    <a:cubicBezTo>
                      <a:pt x="548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4568847" y="821554"/>
                <a:ext cx="813198" cy="483134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17874" extrusionOk="0">
                    <a:moveTo>
                      <a:pt x="480" y="1"/>
                    </a:moveTo>
                    <a:cubicBezTo>
                      <a:pt x="366" y="1"/>
                      <a:pt x="275" y="1"/>
                      <a:pt x="206" y="47"/>
                    </a:cubicBezTo>
                    <a:cubicBezTo>
                      <a:pt x="138" y="92"/>
                      <a:pt x="69" y="161"/>
                      <a:pt x="46" y="275"/>
                    </a:cubicBezTo>
                    <a:cubicBezTo>
                      <a:pt x="1" y="389"/>
                      <a:pt x="69" y="457"/>
                      <a:pt x="115" y="549"/>
                    </a:cubicBezTo>
                    <a:lnTo>
                      <a:pt x="138" y="594"/>
                    </a:lnTo>
                    <a:cubicBezTo>
                      <a:pt x="138" y="617"/>
                      <a:pt x="160" y="640"/>
                      <a:pt x="160" y="663"/>
                    </a:cubicBezTo>
                    <a:cubicBezTo>
                      <a:pt x="206" y="777"/>
                      <a:pt x="229" y="846"/>
                      <a:pt x="252" y="937"/>
                    </a:cubicBezTo>
                    <a:cubicBezTo>
                      <a:pt x="138" y="960"/>
                      <a:pt x="69" y="1051"/>
                      <a:pt x="46" y="1142"/>
                    </a:cubicBezTo>
                    <a:cubicBezTo>
                      <a:pt x="23" y="1234"/>
                      <a:pt x="46" y="1325"/>
                      <a:pt x="92" y="1393"/>
                    </a:cubicBezTo>
                    <a:cubicBezTo>
                      <a:pt x="138" y="1462"/>
                      <a:pt x="206" y="1507"/>
                      <a:pt x="275" y="1507"/>
                    </a:cubicBezTo>
                    <a:cubicBezTo>
                      <a:pt x="434" y="1553"/>
                      <a:pt x="617" y="1576"/>
                      <a:pt x="777" y="1599"/>
                    </a:cubicBezTo>
                    <a:cubicBezTo>
                      <a:pt x="891" y="1622"/>
                      <a:pt x="1005" y="1644"/>
                      <a:pt x="1142" y="1667"/>
                    </a:cubicBezTo>
                    <a:lnTo>
                      <a:pt x="1256" y="1713"/>
                    </a:lnTo>
                    <a:lnTo>
                      <a:pt x="1416" y="1736"/>
                    </a:lnTo>
                    <a:cubicBezTo>
                      <a:pt x="1507" y="1759"/>
                      <a:pt x="1621" y="1781"/>
                      <a:pt x="1713" y="1804"/>
                    </a:cubicBezTo>
                    <a:lnTo>
                      <a:pt x="1827" y="1827"/>
                    </a:lnTo>
                    <a:cubicBezTo>
                      <a:pt x="1941" y="1850"/>
                      <a:pt x="2078" y="1895"/>
                      <a:pt x="2192" y="1918"/>
                    </a:cubicBezTo>
                    <a:cubicBezTo>
                      <a:pt x="2534" y="2010"/>
                      <a:pt x="2854" y="2124"/>
                      <a:pt x="3173" y="2215"/>
                    </a:cubicBezTo>
                    <a:cubicBezTo>
                      <a:pt x="3493" y="2306"/>
                      <a:pt x="3790" y="2398"/>
                      <a:pt x="4086" y="2512"/>
                    </a:cubicBezTo>
                    <a:lnTo>
                      <a:pt x="4132" y="2535"/>
                    </a:lnTo>
                    <a:lnTo>
                      <a:pt x="4200" y="2557"/>
                    </a:lnTo>
                    <a:cubicBezTo>
                      <a:pt x="4337" y="2603"/>
                      <a:pt x="4497" y="2672"/>
                      <a:pt x="4634" y="2717"/>
                    </a:cubicBezTo>
                    <a:lnTo>
                      <a:pt x="4862" y="2786"/>
                    </a:lnTo>
                    <a:cubicBezTo>
                      <a:pt x="5022" y="2854"/>
                      <a:pt x="5182" y="2923"/>
                      <a:pt x="5342" y="2991"/>
                    </a:cubicBezTo>
                    <a:cubicBezTo>
                      <a:pt x="5456" y="3037"/>
                      <a:pt x="5593" y="3082"/>
                      <a:pt x="5707" y="3151"/>
                    </a:cubicBezTo>
                    <a:cubicBezTo>
                      <a:pt x="5912" y="3219"/>
                      <a:pt x="6118" y="3288"/>
                      <a:pt x="6300" y="3356"/>
                    </a:cubicBezTo>
                    <a:cubicBezTo>
                      <a:pt x="6415" y="3402"/>
                      <a:pt x="6506" y="3425"/>
                      <a:pt x="6620" y="3470"/>
                    </a:cubicBezTo>
                    <a:cubicBezTo>
                      <a:pt x="7168" y="3676"/>
                      <a:pt x="7716" y="3904"/>
                      <a:pt x="8309" y="4155"/>
                    </a:cubicBezTo>
                    <a:cubicBezTo>
                      <a:pt x="8880" y="4383"/>
                      <a:pt x="9473" y="4634"/>
                      <a:pt x="10021" y="4931"/>
                    </a:cubicBezTo>
                    <a:cubicBezTo>
                      <a:pt x="10592" y="5228"/>
                      <a:pt x="11185" y="5548"/>
                      <a:pt x="11801" y="5844"/>
                    </a:cubicBezTo>
                    <a:cubicBezTo>
                      <a:pt x="11984" y="5936"/>
                      <a:pt x="12167" y="6027"/>
                      <a:pt x="12372" y="6118"/>
                    </a:cubicBezTo>
                    <a:lnTo>
                      <a:pt x="12669" y="6278"/>
                    </a:lnTo>
                    <a:cubicBezTo>
                      <a:pt x="12897" y="6392"/>
                      <a:pt x="13125" y="6483"/>
                      <a:pt x="13353" y="6597"/>
                    </a:cubicBezTo>
                    <a:lnTo>
                      <a:pt x="13490" y="6666"/>
                    </a:lnTo>
                    <a:cubicBezTo>
                      <a:pt x="13696" y="6780"/>
                      <a:pt x="13901" y="6894"/>
                      <a:pt x="14107" y="6985"/>
                    </a:cubicBezTo>
                    <a:lnTo>
                      <a:pt x="14358" y="7122"/>
                    </a:lnTo>
                    <a:cubicBezTo>
                      <a:pt x="14563" y="7237"/>
                      <a:pt x="14746" y="7351"/>
                      <a:pt x="14951" y="7465"/>
                    </a:cubicBezTo>
                    <a:lnTo>
                      <a:pt x="15202" y="7602"/>
                    </a:lnTo>
                    <a:cubicBezTo>
                      <a:pt x="15476" y="7739"/>
                      <a:pt x="15750" y="7921"/>
                      <a:pt x="16024" y="8081"/>
                    </a:cubicBezTo>
                    <a:cubicBezTo>
                      <a:pt x="16115" y="8127"/>
                      <a:pt x="16229" y="8195"/>
                      <a:pt x="16344" y="8264"/>
                    </a:cubicBezTo>
                    <a:cubicBezTo>
                      <a:pt x="16503" y="8355"/>
                      <a:pt x="16686" y="8469"/>
                      <a:pt x="16846" y="8583"/>
                    </a:cubicBezTo>
                    <a:cubicBezTo>
                      <a:pt x="17462" y="8948"/>
                      <a:pt x="17987" y="9291"/>
                      <a:pt x="18466" y="9610"/>
                    </a:cubicBezTo>
                    <a:lnTo>
                      <a:pt x="18786" y="9839"/>
                    </a:lnTo>
                    <a:cubicBezTo>
                      <a:pt x="19197" y="10113"/>
                      <a:pt x="19608" y="10386"/>
                      <a:pt x="20018" y="10683"/>
                    </a:cubicBezTo>
                    <a:cubicBezTo>
                      <a:pt x="20018" y="10683"/>
                      <a:pt x="20041" y="10706"/>
                      <a:pt x="20064" y="10706"/>
                    </a:cubicBezTo>
                    <a:cubicBezTo>
                      <a:pt x="20064" y="10706"/>
                      <a:pt x="20087" y="10729"/>
                      <a:pt x="20087" y="10729"/>
                    </a:cubicBezTo>
                    <a:lnTo>
                      <a:pt x="20110" y="10752"/>
                    </a:lnTo>
                    <a:lnTo>
                      <a:pt x="20155" y="10774"/>
                    </a:lnTo>
                    <a:lnTo>
                      <a:pt x="20224" y="10820"/>
                    </a:lnTo>
                    <a:lnTo>
                      <a:pt x="20269" y="10866"/>
                    </a:lnTo>
                    <a:lnTo>
                      <a:pt x="20315" y="10889"/>
                    </a:lnTo>
                    <a:cubicBezTo>
                      <a:pt x="20361" y="10934"/>
                      <a:pt x="20406" y="10957"/>
                      <a:pt x="20452" y="10980"/>
                    </a:cubicBezTo>
                    <a:lnTo>
                      <a:pt x="20658" y="11117"/>
                    </a:lnTo>
                    <a:lnTo>
                      <a:pt x="20840" y="11254"/>
                    </a:lnTo>
                    <a:lnTo>
                      <a:pt x="20863" y="11277"/>
                    </a:lnTo>
                    <a:lnTo>
                      <a:pt x="20931" y="11322"/>
                    </a:lnTo>
                    <a:lnTo>
                      <a:pt x="21000" y="11391"/>
                    </a:lnTo>
                    <a:cubicBezTo>
                      <a:pt x="21502" y="11756"/>
                      <a:pt x="22050" y="12144"/>
                      <a:pt x="22552" y="12578"/>
                    </a:cubicBezTo>
                    <a:cubicBezTo>
                      <a:pt x="22712" y="12692"/>
                      <a:pt x="22849" y="12806"/>
                      <a:pt x="23009" y="12920"/>
                    </a:cubicBezTo>
                    <a:cubicBezTo>
                      <a:pt x="23100" y="13011"/>
                      <a:pt x="23214" y="13080"/>
                      <a:pt x="23305" y="13171"/>
                    </a:cubicBezTo>
                    <a:cubicBezTo>
                      <a:pt x="23419" y="13262"/>
                      <a:pt x="23534" y="13354"/>
                      <a:pt x="23625" y="13445"/>
                    </a:cubicBezTo>
                    <a:lnTo>
                      <a:pt x="23693" y="13491"/>
                    </a:lnTo>
                    <a:cubicBezTo>
                      <a:pt x="23739" y="13536"/>
                      <a:pt x="23807" y="13605"/>
                      <a:pt x="23876" y="13650"/>
                    </a:cubicBezTo>
                    <a:cubicBezTo>
                      <a:pt x="23944" y="13696"/>
                      <a:pt x="23990" y="13742"/>
                      <a:pt x="24036" y="13787"/>
                    </a:cubicBezTo>
                    <a:cubicBezTo>
                      <a:pt x="24173" y="13902"/>
                      <a:pt x="24310" y="14016"/>
                      <a:pt x="24424" y="14130"/>
                    </a:cubicBezTo>
                    <a:cubicBezTo>
                      <a:pt x="24515" y="14198"/>
                      <a:pt x="24583" y="14267"/>
                      <a:pt x="24652" y="14312"/>
                    </a:cubicBezTo>
                    <a:lnTo>
                      <a:pt x="24789" y="14427"/>
                    </a:lnTo>
                    <a:cubicBezTo>
                      <a:pt x="24903" y="14541"/>
                      <a:pt x="25040" y="14655"/>
                      <a:pt x="25154" y="14746"/>
                    </a:cubicBezTo>
                    <a:cubicBezTo>
                      <a:pt x="25268" y="14860"/>
                      <a:pt x="25382" y="14952"/>
                      <a:pt x="25496" y="15043"/>
                    </a:cubicBezTo>
                    <a:lnTo>
                      <a:pt x="25519" y="15066"/>
                    </a:lnTo>
                    <a:cubicBezTo>
                      <a:pt x="25679" y="15203"/>
                      <a:pt x="25839" y="15340"/>
                      <a:pt x="25976" y="15476"/>
                    </a:cubicBezTo>
                    <a:cubicBezTo>
                      <a:pt x="26067" y="15545"/>
                      <a:pt x="26158" y="15636"/>
                      <a:pt x="26250" y="15728"/>
                    </a:cubicBezTo>
                    <a:cubicBezTo>
                      <a:pt x="26364" y="15796"/>
                      <a:pt x="26455" y="15887"/>
                      <a:pt x="26546" y="15956"/>
                    </a:cubicBezTo>
                    <a:cubicBezTo>
                      <a:pt x="26683" y="16070"/>
                      <a:pt x="26820" y="16184"/>
                      <a:pt x="26957" y="16321"/>
                    </a:cubicBezTo>
                    <a:cubicBezTo>
                      <a:pt x="27117" y="16458"/>
                      <a:pt x="27277" y="16618"/>
                      <a:pt x="27459" y="16778"/>
                    </a:cubicBezTo>
                    <a:lnTo>
                      <a:pt x="27551" y="16869"/>
                    </a:lnTo>
                    <a:lnTo>
                      <a:pt x="27733" y="17029"/>
                    </a:lnTo>
                    <a:lnTo>
                      <a:pt x="27893" y="17188"/>
                    </a:lnTo>
                    <a:cubicBezTo>
                      <a:pt x="27984" y="17280"/>
                      <a:pt x="28076" y="17394"/>
                      <a:pt x="28167" y="17485"/>
                    </a:cubicBezTo>
                    <a:lnTo>
                      <a:pt x="28190" y="17508"/>
                    </a:lnTo>
                    <a:cubicBezTo>
                      <a:pt x="28258" y="17599"/>
                      <a:pt x="28327" y="17668"/>
                      <a:pt x="28395" y="17736"/>
                    </a:cubicBezTo>
                    <a:cubicBezTo>
                      <a:pt x="28395" y="17736"/>
                      <a:pt x="28418" y="17759"/>
                      <a:pt x="28418" y="17759"/>
                    </a:cubicBezTo>
                    <a:cubicBezTo>
                      <a:pt x="28487" y="17827"/>
                      <a:pt x="28532" y="17850"/>
                      <a:pt x="28624" y="17873"/>
                    </a:cubicBezTo>
                    <a:lnTo>
                      <a:pt x="28692" y="17873"/>
                    </a:lnTo>
                    <a:cubicBezTo>
                      <a:pt x="28761" y="17873"/>
                      <a:pt x="28852" y="17850"/>
                      <a:pt x="28920" y="17827"/>
                    </a:cubicBezTo>
                    <a:cubicBezTo>
                      <a:pt x="28966" y="17782"/>
                      <a:pt x="29012" y="17759"/>
                      <a:pt x="29080" y="17691"/>
                    </a:cubicBezTo>
                    <a:cubicBezTo>
                      <a:pt x="29126" y="17645"/>
                      <a:pt x="29171" y="17576"/>
                      <a:pt x="29240" y="17508"/>
                    </a:cubicBezTo>
                    <a:cubicBezTo>
                      <a:pt x="29263" y="17485"/>
                      <a:pt x="29308" y="17439"/>
                      <a:pt x="29331" y="17394"/>
                    </a:cubicBezTo>
                    <a:cubicBezTo>
                      <a:pt x="29377" y="17348"/>
                      <a:pt x="29422" y="17325"/>
                      <a:pt x="29445" y="17280"/>
                    </a:cubicBezTo>
                    <a:cubicBezTo>
                      <a:pt x="29537" y="17211"/>
                      <a:pt x="29628" y="17120"/>
                      <a:pt x="29674" y="17029"/>
                    </a:cubicBezTo>
                    <a:cubicBezTo>
                      <a:pt x="29696" y="16960"/>
                      <a:pt x="29719" y="16914"/>
                      <a:pt x="29719" y="16846"/>
                    </a:cubicBezTo>
                    <a:cubicBezTo>
                      <a:pt x="29788" y="16846"/>
                      <a:pt x="29833" y="16823"/>
                      <a:pt x="29879" y="16800"/>
                    </a:cubicBezTo>
                    <a:cubicBezTo>
                      <a:pt x="30039" y="16709"/>
                      <a:pt x="30084" y="16526"/>
                      <a:pt x="29993" y="16344"/>
                    </a:cubicBezTo>
                    <a:cubicBezTo>
                      <a:pt x="29856" y="16093"/>
                      <a:pt x="29674" y="15865"/>
                      <a:pt x="29514" y="15636"/>
                    </a:cubicBezTo>
                    <a:lnTo>
                      <a:pt x="29491" y="15591"/>
                    </a:lnTo>
                    <a:cubicBezTo>
                      <a:pt x="29308" y="15340"/>
                      <a:pt x="29103" y="15066"/>
                      <a:pt x="28875" y="14792"/>
                    </a:cubicBezTo>
                    <a:cubicBezTo>
                      <a:pt x="28715" y="14586"/>
                      <a:pt x="28509" y="14381"/>
                      <a:pt x="28258" y="14130"/>
                    </a:cubicBezTo>
                    <a:cubicBezTo>
                      <a:pt x="28007" y="13902"/>
                      <a:pt x="27779" y="13673"/>
                      <a:pt x="27528" y="13445"/>
                    </a:cubicBezTo>
                    <a:cubicBezTo>
                      <a:pt x="27300" y="13240"/>
                      <a:pt x="27049" y="13011"/>
                      <a:pt x="26798" y="12806"/>
                    </a:cubicBezTo>
                    <a:cubicBezTo>
                      <a:pt x="26729" y="12737"/>
                      <a:pt x="26661" y="12669"/>
                      <a:pt x="26569" y="12601"/>
                    </a:cubicBezTo>
                    <a:lnTo>
                      <a:pt x="26409" y="12464"/>
                    </a:lnTo>
                    <a:cubicBezTo>
                      <a:pt x="26341" y="12395"/>
                      <a:pt x="26250" y="12304"/>
                      <a:pt x="26158" y="12235"/>
                    </a:cubicBezTo>
                    <a:lnTo>
                      <a:pt x="26044" y="12121"/>
                    </a:lnTo>
                    <a:cubicBezTo>
                      <a:pt x="25907" y="12007"/>
                      <a:pt x="25770" y="11893"/>
                      <a:pt x="25633" y="11779"/>
                    </a:cubicBezTo>
                    <a:cubicBezTo>
                      <a:pt x="25519" y="11688"/>
                      <a:pt x="25405" y="11596"/>
                      <a:pt x="25314" y="11505"/>
                    </a:cubicBezTo>
                    <a:cubicBezTo>
                      <a:pt x="25040" y="11254"/>
                      <a:pt x="24766" y="11048"/>
                      <a:pt x="24515" y="10866"/>
                    </a:cubicBezTo>
                    <a:lnTo>
                      <a:pt x="24447" y="10820"/>
                    </a:lnTo>
                    <a:cubicBezTo>
                      <a:pt x="23967" y="10478"/>
                      <a:pt x="23511" y="10113"/>
                      <a:pt x="23054" y="9770"/>
                    </a:cubicBezTo>
                    <a:cubicBezTo>
                      <a:pt x="22872" y="9633"/>
                      <a:pt x="22689" y="9496"/>
                      <a:pt x="22529" y="9359"/>
                    </a:cubicBezTo>
                    <a:cubicBezTo>
                      <a:pt x="22210" y="9108"/>
                      <a:pt x="21890" y="8857"/>
                      <a:pt x="21571" y="8629"/>
                    </a:cubicBezTo>
                    <a:lnTo>
                      <a:pt x="21502" y="8560"/>
                    </a:lnTo>
                    <a:cubicBezTo>
                      <a:pt x="21388" y="8492"/>
                      <a:pt x="21274" y="8401"/>
                      <a:pt x="21160" y="8309"/>
                    </a:cubicBezTo>
                    <a:lnTo>
                      <a:pt x="20954" y="8195"/>
                    </a:lnTo>
                    <a:lnTo>
                      <a:pt x="20749" y="8058"/>
                    </a:lnTo>
                    <a:lnTo>
                      <a:pt x="20338" y="7784"/>
                    </a:lnTo>
                    <a:lnTo>
                      <a:pt x="19973" y="7556"/>
                    </a:lnTo>
                    <a:cubicBezTo>
                      <a:pt x="19859" y="7488"/>
                      <a:pt x="19767" y="7419"/>
                      <a:pt x="19653" y="7351"/>
                    </a:cubicBezTo>
                    <a:cubicBezTo>
                      <a:pt x="19493" y="7237"/>
                      <a:pt x="19334" y="7122"/>
                      <a:pt x="19151" y="7008"/>
                    </a:cubicBezTo>
                    <a:cubicBezTo>
                      <a:pt x="19014" y="6940"/>
                      <a:pt x="18877" y="6849"/>
                      <a:pt x="18740" y="6757"/>
                    </a:cubicBezTo>
                    <a:cubicBezTo>
                      <a:pt x="18626" y="6666"/>
                      <a:pt x="18489" y="6575"/>
                      <a:pt x="18352" y="6506"/>
                    </a:cubicBezTo>
                    <a:cubicBezTo>
                      <a:pt x="17873" y="6209"/>
                      <a:pt x="17371" y="5936"/>
                      <a:pt x="16846" y="5639"/>
                    </a:cubicBezTo>
                    <a:cubicBezTo>
                      <a:pt x="16549" y="5479"/>
                      <a:pt x="16252" y="5319"/>
                      <a:pt x="16001" y="5205"/>
                    </a:cubicBezTo>
                    <a:lnTo>
                      <a:pt x="15682" y="5045"/>
                    </a:lnTo>
                    <a:cubicBezTo>
                      <a:pt x="15499" y="4954"/>
                      <a:pt x="15294" y="4863"/>
                      <a:pt x="15111" y="4771"/>
                    </a:cubicBezTo>
                    <a:cubicBezTo>
                      <a:pt x="14860" y="4657"/>
                      <a:pt x="14609" y="4520"/>
                      <a:pt x="14358" y="4406"/>
                    </a:cubicBezTo>
                    <a:cubicBezTo>
                      <a:pt x="14038" y="4246"/>
                      <a:pt x="13719" y="4087"/>
                      <a:pt x="13376" y="3950"/>
                    </a:cubicBezTo>
                    <a:cubicBezTo>
                      <a:pt x="13171" y="3836"/>
                      <a:pt x="12943" y="3744"/>
                      <a:pt x="12737" y="3630"/>
                    </a:cubicBezTo>
                    <a:lnTo>
                      <a:pt x="12509" y="3516"/>
                    </a:lnTo>
                    <a:cubicBezTo>
                      <a:pt x="12326" y="3425"/>
                      <a:pt x="12144" y="3333"/>
                      <a:pt x="11961" y="3242"/>
                    </a:cubicBezTo>
                    <a:lnTo>
                      <a:pt x="11664" y="3105"/>
                    </a:lnTo>
                    <a:lnTo>
                      <a:pt x="11482" y="3014"/>
                    </a:lnTo>
                    <a:cubicBezTo>
                      <a:pt x="11253" y="2900"/>
                      <a:pt x="11025" y="2786"/>
                      <a:pt x="10797" y="2672"/>
                    </a:cubicBezTo>
                    <a:cubicBezTo>
                      <a:pt x="10683" y="2626"/>
                      <a:pt x="10592" y="2557"/>
                      <a:pt x="10477" y="2512"/>
                    </a:cubicBezTo>
                    <a:cubicBezTo>
                      <a:pt x="10295" y="2420"/>
                      <a:pt x="10112" y="2329"/>
                      <a:pt x="9930" y="2261"/>
                    </a:cubicBezTo>
                    <a:cubicBezTo>
                      <a:pt x="9656" y="2124"/>
                      <a:pt x="9359" y="1987"/>
                      <a:pt x="9039" y="1873"/>
                    </a:cubicBezTo>
                    <a:cubicBezTo>
                      <a:pt x="8766" y="1781"/>
                      <a:pt x="8492" y="1667"/>
                      <a:pt x="8218" y="1576"/>
                    </a:cubicBezTo>
                    <a:lnTo>
                      <a:pt x="8104" y="1530"/>
                    </a:lnTo>
                    <a:lnTo>
                      <a:pt x="7989" y="1485"/>
                    </a:lnTo>
                    <a:cubicBezTo>
                      <a:pt x="7830" y="1439"/>
                      <a:pt x="7670" y="1370"/>
                      <a:pt x="7510" y="1325"/>
                    </a:cubicBezTo>
                    <a:cubicBezTo>
                      <a:pt x="7305" y="1256"/>
                      <a:pt x="7076" y="1188"/>
                      <a:pt x="6871" y="1119"/>
                    </a:cubicBezTo>
                    <a:cubicBezTo>
                      <a:pt x="6666" y="1074"/>
                      <a:pt x="6437" y="1028"/>
                      <a:pt x="6232" y="960"/>
                    </a:cubicBezTo>
                    <a:cubicBezTo>
                      <a:pt x="6141" y="937"/>
                      <a:pt x="6049" y="937"/>
                      <a:pt x="5958" y="914"/>
                    </a:cubicBezTo>
                    <a:lnTo>
                      <a:pt x="5912" y="914"/>
                    </a:lnTo>
                    <a:cubicBezTo>
                      <a:pt x="5844" y="891"/>
                      <a:pt x="5798" y="891"/>
                      <a:pt x="5753" y="891"/>
                    </a:cubicBezTo>
                    <a:lnTo>
                      <a:pt x="5707" y="891"/>
                    </a:lnTo>
                    <a:cubicBezTo>
                      <a:pt x="5638" y="868"/>
                      <a:pt x="5593" y="868"/>
                      <a:pt x="5524" y="868"/>
                    </a:cubicBezTo>
                    <a:lnTo>
                      <a:pt x="5479" y="868"/>
                    </a:lnTo>
                    <a:cubicBezTo>
                      <a:pt x="5433" y="868"/>
                      <a:pt x="5410" y="891"/>
                      <a:pt x="5365" y="891"/>
                    </a:cubicBezTo>
                    <a:cubicBezTo>
                      <a:pt x="5136" y="823"/>
                      <a:pt x="4885" y="731"/>
                      <a:pt x="4611" y="663"/>
                    </a:cubicBezTo>
                    <a:cubicBezTo>
                      <a:pt x="4474" y="640"/>
                      <a:pt x="4360" y="594"/>
                      <a:pt x="4223" y="572"/>
                    </a:cubicBezTo>
                    <a:cubicBezTo>
                      <a:pt x="4064" y="526"/>
                      <a:pt x="3927" y="503"/>
                      <a:pt x="3790" y="457"/>
                    </a:cubicBezTo>
                    <a:cubicBezTo>
                      <a:pt x="3470" y="366"/>
                      <a:pt x="3128" y="298"/>
                      <a:pt x="2808" y="206"/>
                    </a:cubicBezTo>
                    <a:cubicBezTo>
                      <a:pt x="2603" y="161"/>
                      <a:pt x="2352" y="115"/>
                      <a:pt x="2101" y="69"/>
                    </a:cubicBezTo>
                    <a:cubicBezTo>
                      <a:pt x="1986" y="47"/>
                      <a:pt x="1849" y="47"/>
                      <a:pt x="1690" y="24"/>
                    </a:cubicBezTo>
                    <a:lnTo>
                      <a:pt x="1507" y="24"/>
                    </a:lnTo>
                    <a:lnTo>
                      <a:pt x="1461" y="47"/>
                    </a:lnTo>
                    <a:lnTo>
                      <a:pt x="1370" y="47"/>
                    </a:lnTo>
                    <a:cubicBezTo>
                      <a:pt x="1324" y="47"/>
                      <a:pt x="1302" y="69"/>
                      <a:pt x="1256" y="69"/>
                    </a:cubicBezTo>
                    <a:cubicBezTo>
                      <a:pt x="1142" y="69"/>
                      <a:pt x="1073" y="47"/>
                      <a:pt x="982" y="47"/>
                    </a:cubicBezTo>
                    <a:lnTo>
                      <a:pt x="868" y="24"/>
                    </a:lnTo>
                    <a:lnTo>
                      <a:pt x="754" y="24"/>
                    </a:lnTo>
                    <a:cubicBezTo>
                      <a:pt x="685" y="1"/>
                      <a:pt x="617" y="1"/>
                      <a:pt x="548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4592282" y="898698"/>
                <a:ext cx="471403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8744" extrusionOk="0">
                    <a:moveTo>
                      <a:pt x="252" y="0"/>
                    </a:moveTo>
                    <a:cubicBezTo>
                      <a:pt x="161" y="0"/>
                      <a:pt x="47" y="69"/>
                      <a:pt x="24" y="183"/>
                    </a:cubicBezTo>
                    <a:cubicBezTo>
                      <a:pt x="1" y="297"/>
                      <a:pt x="69" y="434"/>
                      <a:pt x="206" y="457"/>
                    </a:cubicBezTo>
                    <a:cubicBezTo>
                      <a:pt x="686" y="525"/>
                      <a:pt x="1142" y="639"/>
                      <a:pt x="1599" y="799"/>
                    </a:cubicBezTo>
                    <a:cubicBezTo>
                      <a:pt x="2055" y="959"/>
                      <a:pt x="2512" y="1141"/>
                      <a:pt x="2945" y="1347"/>
                    </a:cubicBezTo>
                    <a:cubicBezTo>
                      <a:pt x="3174" y="1438"/>
                      <a:pt x="3402" y="1529"/>
                      <a:pt x="3653" y="1644"/>
                    </a:cubicBezTo>
                    <a:cubicBezTo>
                      <a:pt x="3881" y="1735"/>
                      <a:pt x="4110" y="1826"/>
                      <a:pt x="4338" y="1917"/>
                    </a:cubicBezTo>
                    <a:cubicBezTo>
                      <a:pt x="4657" y="2032"/>
                      <a:pt x="4977" y="2169"/>
                      <a:pt x="5296" y="2305"/>
                    </a:cubicBezTo>
                    <a:cubicBezTo>
                      <a:pt x="5593" y="2442"/>
                      <a:pt x="5890" y="2579"/>
                      <a:pt x="6187" y="2716"/>
                    </a:cubicBezTo>
                    <a:cubicBezTo>
                      <a:pt x="6506" y="2853"/>
                      <a:pt x="6826" y="3013"/>
                      <a:pt x="7145" y="3150"/>
                    </a:cubicBezTo>
                    <a:cubicBezTo>
                      <a:pt x="7442" y="3287"/>
                      <a:pt x="7762" y="3447"/>
                      <a:pt x="8081" y="3607"/>
                    </a:cubicBezTo>
                    <a:cubicBezTo>
                      <a:pt x="8378" y="3743"/>
                      <a:pt x="8675" y="3926"/>
                      <a:pt x="8971" y="4086"/>
                    </a:cubicBezTo>
                    <a:cubicBezTo>
                      <a:pt x="9268" y="4246"/>
                      <a:pt x="9565" y="4405"/>
                      <a:pt x="9862" y="4542"/>
                    </a:cubicBezTo>
                    <a:cubicBezTo>
                      <a:pt x="10181" y="4725"/>
                      <a:pt x="10478" y="4885"/>
                      <a:pt x="10775" y="5045"/>
                    </a:cubicBezTo>
                    <a:cubicBezTo>
                      <a:pt x="11071" y="5204"/>
                      <a:pt x="11391" y="5364"/>
                      <a:pt x="11688" y="5547"/>
                    </a:cubicBezTo>
                    <a:cubicBezTo>
                      <a:pt x="12281" y="5889"/>
                      <a:pt x="12897" y="6254"/>
                      <a:pt x="13491" y="6619"/>
                    </a:cubicBezTo>
                    <a:cubicBezTo>
                      <a:pt x="13628" y="6688"/>
                      <a:pt x="13765" y="6779"/>
                      <a:pt x="13924" y="6871"/>
                    </a:cubicBezTo>
                    <a:cubicBezTo>
                      <a:pt x="14061" y="6962"/>
                      <a:pt x="14221" y="7053"/>
                      <a:pt x="14381" y="7144"/>
                    </a:cubicBezTo>
                    <a:cubicBezTo>
                      <a:pt x="14678" y="7304"/>
                      <a:pt x="14974" y="7464"/>
                      <a:pt x="15248" y="7647"/>
                    </a:cubicBezTo>
                    <a:cubicBezTo>
                      <a:pt x="15522" y="7829"/>
                      <a:pt x="15819" y="8012"/>
                      <a:pt x="16093" y="8194"/>
                    </a:cubicBezTo>
                    <a:cubicBezTo>
                      <a:pt x="16207" y="8263"/>
                      <a:pt x="16344" y="8354"/>
                      <a:pt x="16458" y="8445"/>
                    </a:cubicBezTo>
                    <a:cubicBezTo>
                      <a:pt x="16618" y="8537"/>
                      <a:pt x="16755" y="8628"/>
                      <a:pt x="16915" y="8697"/>
                    </a:cubicBezTo>
                    <a:cubicBezTo>
                      <a:pt x="16969" y="8728"/>
                      <a:pt x="17027" y="8743"/>
                      <a:pt x="17082" y="8743"/>
                    </a:cubicBezTo>
                    <a:cubicBezTo>
                      <a:pt x="17189" y="8743"/>
                      <a:pt x="17288" y="8687"/>
                      <a:pt x="17348" y="8582"/>
                    </a:cubicBezTo>
                    <a:cubicBezTo>
                      <a:pt x="17440" y="8423"/>
                      <a:pt x="17371" y="8217"/>
                      <a:pt x="17211" y="8126"/>
                    </a:cubicBezTo>
                    <a:cubicBezTo>
                      <a:pt x="17074" y="8057"/>
                      <a:pt x="16915" y="7966"/>
                      <a:pt x="16778" y="7875"/>
                    </a:cubicBezTo>
                    <a:cubicBezTo>
                      <a:pt x="16641" y="7784"/>
                      <a:pt x="16504" y="7692"/>
                      <a:pt x="16367" y="7601"/>
                    </a:cubicBezTo>
                    <a:cubicBezTo>
                      <a:pt x="16093" y="7418"/>
                      <a:pt x="15819" y="7236"/>
                      <a:pt x="15545" y="7076"/>
                    </a:cubicBezTo>
                    <a:cubicBezTo>
                      <a:pt x="15248" y="6871"/>
                      <a:pt x="14952" y="6711"/>
                      <a:pt x="14632" y="6528"/>
                    </a:cubicBezTo>
                    <a:cubicBezTo>
                      <a:pt x="14495" y="6460"/>
                      <a:pt x="14358" y="6368"/>
                      <a:pt x="14198" y="6277"/>
                    </a:cubicBezTo>
                    <a:cubicBezTo>
                      <a:pt x="14061" y="6186"/>
                      <a:pt x="13902" y="6094"/>
                      <a:pt x="13742" y="6003"/>
                    </a:cubicBezTo>
                    <a:cubicBezTo>
                      <a:pt x="13148" y="5661"/>
                      <a:pt x="12555" y="5296"/>
                      <a:pt x="11939" y="4953"/>
                    </a:cubicBezTo>
                    <a:cubicBezTo>
                      <a:pt x="11642" y="4793"/>
                      <a:pt x="11345" y="4611"/>
                      <a:pt x="11026" y="4451"/>
                    </a:cubicBezTo>
                    <a:cubicBezTo>
                      <a:pt x="10729" y="4291"/>
                      <a:pt x="10432" y="4131"/>
                      <a:pt x="10113" y="3949"/>
                    </a:cubicBezTo>
                    <a:cubicBezTo>
                      <a:pt x="9816" y="3789"/>
                      <a:pt x="9519" y="3652"/>
                      <a:pt x="9222" y="3492"/>
                    </a:cubicBezTo>
                    <a:cubicBezTo>
                      <a:pt x="8926" y="3333"/>
                      <a:pt x="8629" y="3173"/>
                      <a:pt x="8309" y="3013"/>
                    </a:cubicBezTo>
                    <a:cubicBezTo>
                      <a:pt x="8013" y="2853"/>
                      <a:pt x="7693" y="2694"/>
                      <a:pt x="7374" y="2557"/>
                    </a:cubicBezTo>
                    <a:cubicBezTo>
                      <a:pt x="7054" y="2420"/>
                      <a:pt x="6757" y="2283"/>
                      <a:pt x="6438" y="2146"/>
                    </a:cubicBezTo>
                    <a:cubicBezTo>
                      <a:pt x="6050" y="1986"/>
                      <a:pt x="5684" y="1803"/>
                      <a:pt x="5296" y="1644"/>
                    </a:cubicBezTo>
                    <a:cubicBezTo>
                      <a:pt x="5091" y="1552"/>
                      <a:pt x="4886" y="1484"/>
                      <a:pt x="4680" y="1415"/>
                    </a:cubicBezTo>
                    <a:cubicBezTo>
                      <a:pt x="4498" y="1324"/>
                      <a:pt x="4292" y="1256"/>
                      <a:pt x="4087" y="1187"/>
                    </a:cubicBezTo>
                    <a:cubicBezTo>
                      <a:pt x="3973" y="1141"/>
                      <a:pt x="3858" y="1096"/>
                      <a:pt x="3722" y="1050"/>
                    </a:cubicBezTo>
                    <a:lnTo>
                      <a:pt x="3744" y="1050"/>
                    </a:lnTo>
                    <a:cubicBezTo>
                      <a:pt x="3333" y="913"/>
                      <a:pt x="2945" y="731"/>
                      <a:pt x="2535" y="594"/>
                    </a:cubicBezTo>
                    <a:cubicBezTo>
                      <a:pt x="2535" y="594"/>
                      <a:pt x="2512" y="594"/>
                      <a:pt x="2512" y="571"/>
                    </a:cubicBezTo>
                    <a:cubicBezTo>
                      <a:pt x="2512" y="571"/>
                      <a:pt x="2512" y="594"/>
                      <a:pt x="2512" y="594"/>
                    </a:cubicBezTo>
                    <a:cubicBezTo>
                      <a:pt x="2466" y="571"/>
                      <a:pt x="2443" y="548"/>
                      <a:pt x="2398" y="548"/>
                    </a:cubicBezTo>
                    <a:cubicBezTo>
                      <a:pt x="2375" y="525"/>
                      <a:pt x="2352" y="525"/>
                      <a:pt x="2329" y="525"/>
                    </a:cubicBezTo>
                    <a:lnTo>
                      <a:pt x="2352" y="525"/>
                    </a:lnTo>
                    <a:cubicBezTo>
                      <a:pt x="2329" y="525"/>
                      <a:pt x="2329" y="502"/>
                      <a:pt x="2306" y="502"/>
                    </a:cubicBezTo>
                    <a:lnTo>
                      <a:pt x="2284" y="502"/>
                    </a:lnTo>
                    <a:cubicBezTo>
                      <a:pt x="2147" y="434"/>
                      <a:pt x="1987" y="388"/>
                      <a:pt x="1827" y="320"/>
                    </a:cubicBezTo>
                    <a:cubicBezTo>
                      <a:pt x="1690" y="274"/>
                      <a:pt x="1530" y="228"/>
                      <a:pt x="1370" y="206"/>
                    </a:cubicBezTo>
                    <a:cubicBezTo>
                      <a:pt x="1005" y="114"/>
                      <a:pt x="663" y="46"/>
                      <a:pt x="298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5080931" y="113929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38" y="1"/>
                      <a:pt x="1" y="161"/>
                      <a:pt x="1" y="343"/>
                    </a:cubicBezTo>
                    <a:cubicBezTo>
                      <a:pt x="1" y="526"/>
                      <a:pt x="160" y="663"/>
                      <a:pt x="343" y="663"/>
                    </a:cubicBezTo>
                    <a:cubicBezTo>
                      <a:pt x="526" y="663"/>
                      <a:pt x="663" y="503"/>
                      <a:pt x="663" y="321"/>
                    </a:cubicBezTo>
                    <a:cubicBezTo>
                      <a:pt x="663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5116097" y="1159051"/>
                <a:ext cx="15461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38" y="571"/>
                      <a:pt x="275" y="571"/>
                    </a:cubicBezTo>
                    <a:cubicBezTo>
                      <a:pt x="434" y="571"/>
                      <a:pt x="571" y="434"/>
                      <a:pt x="548" y="274"/>
                    </a:cubicBezTo>
                    <a:cubicBezTo>
                      <a:pt x="548" y="137"/>
                      <a:pt x="412" y="0"/>
                      <a:pt x="275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4259138" y="1008521"/>
                <a:ext cx="124662" cy="198671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350" extrusionOk="0">
                    <a:moveTo>
                      <a:pt x="3470" y="6551"/>
                    </a:moveTo>
                    <a:lnTo>
                      <a:pt x="3470" y="6551"/>
                    </a:lnTo>
                    <a:cubicBezTo>
                      <a:pt x="3477" y="6558"/>
                      <a:pt x="3485" y="6566"/>
                      <a:pt x="3493" y="6574"/>
                    </a:cubicBezTo>
                    <a:lnTo>
                      <a:pt x="3493" y="6574"/>
                    </a:lnTo>
                    <a:cubicBezTo>
                      <a:pt x="3493" y="6597"/>
                      <a:pt x="3493" y="6597"/>
                      <a:pt x="3493" y="6597"/>
                    </a:cubicBezTo>
                    <a:cubicBezTo>
                      <a:pt x="3493" y="6574"/>
                      <a:pt x="3470" y="6551"/>
                      <a:pt x="3470" y="6551"/>
                    </a:cubicBezTo>
                    <a:close/>
                    <a:moveTo>
                      <a:pt x="3493" y="6574"/>
                    </a:moveTo>
                    <a:cubicBezTo>
                      <a:pt x="3531" y="6612"/>
                      <a:pt x="3569" y="6650"/>
                      <a:pt x="3607" y="6688"/>
                    </a:cubicBezTo>
                    <a:lnTo>
                      <a:pt x="3584" y="6688"/>
                    </a:lnTo>
                    <a:cubicBezTo>
                      <a:pt x="3561" y="6688"/>
                      <a:pt x="3538" y="6665"/>
                      <a:pt x="3538" y="6642"/>
                    </a:cubicBezTo>
                    <a:cubicBezTo>
                      <a:pt x="3515" y="6619"/>
                      <a:pt x="3515" y="6597"/>
                      <a:pt x="3493" y="6574"/>
                    </a:cubicBezTo>
                    <a:close/>
                    <a:moveTo>
                      <a:pt x="502" y="0"/>
                    </a:moveTo>
                    <a:cubicBezTo>
                      <a:pt x="457" y="23"/>
                      <a:pt x="434" y="91"/>
                      <a:pt x="457" y="160"/>
                    </a:cubicBezTo>
                    <a:cubicBezTo>
                      <a:pt x="480" y="205"/>
                      <a:pt x="502" y="251"/>
                      <a:pt x="525" y="297"/>
                    </a:cubicBezTo>
                    <a:lnTo>
                      <a:pt x="411" y="297"/>
                    </a:lnTo>
                    <a:cubicBezTo>
                      <a:pt x="388" y="274"/>
                      <a:pt x="366" y="251"/>
                      <a:pt x="343" y="228"/>
                    </a:cubicBezTo>
                    <a:cubicBezTo>
                      <a:pt x="320" y="205"/>
                      <a:pt x="297" y="205"/>
                      <a:pt x="251" y="205"/>
                    </a:cubicBezTo>
                    <a:cubicBezTo>
                      <a:pt x="206" y="205"/>
                      <a:pt x="160" y="228"/>
                      <a:pt x="114" y="251"/>
                    </a:cubicBezTo>
                    <a:cubicBezTo>
                      <a:pt x="69" y="297"/>
                      <a:pt x="46" y="342"/>
                      <a:pt x="46" y="388"/>
                    </a:cubicBezTo>
                    <a:cubicBezTo>
                      <a:pt x="23" y="434"/>
                      <a:pt x="0" y="479"/>
                      <a:pt x="0" y="525"/>
                    </a:cubicBezTo>
                    <a:cubicBezTo>
                      <a:pt x="0" y="616"/>
                      <a:pt x="46" y="730"/>
                      <a:pt x="69" y="822"/>
                    </a:cubicBezTo>
                    <a:cubicBezTo>
                      <a:pt x="137" y="1073"/>
                      <a:pt x="251" y="1301"/>
                      <a:pt x="343" y="1529"/>
                    </a:cubicBezTo>
                    <a:cubicBezTo>
                      <a:pt x="457" y="1803"/>
                      <a:pt x="548" y="2054"/>
                      <a:pt x="662" y="2305"/>
                    </a:cubicBezTo>
                    <a:cubicBezTo>
                      <a:pt x="708" y="2374"/>
                      <a:pt x="754" y="2465"/>
                      <a:pt x="799" y="2534"/>
                    </a:cubicBezTo>
                    <a:cubicBezTo>
                      <a:pt x="776" y="2556"/>
                      <a:pt x="776" y="2579"/>
                      <a:pt x="776" y="2625"/>
                    </a:cubicBezTo>
                    <a:cubicBezTo>
                      <a:pt x="754" y="2739"/>
                      <a:pt x="799" y="2853"/>
                      <a:pt x="845" y="2944"/>
                    </a:cubicBezTo>
                    <a:cubicBezTo>
                      <a:pt x="868" y="3036"/>
                      <a:pt x="890" y="3104"/>
                      <a:pt x="936" y="3173"/>
                    </a:cubicBezTo>
                    <a:cubicBezTo>
                      <a:pt x="1005" y="3333"/>
                      <a:pt x="1073" y="3492"/>
                      <a:pt x="1142" y="3652"/>
                    </a:cubicBezTo>
                    <a:cubicBezTo>
                      <a:pt x="1279" y="3972"/>
                      <a:pt x="1438" y="4268"/>
                      <a:pt x="1598" y="4565"/>
                    </a:cubicBezTo>
                    <a:cubicBezTo>
                      <a:pt x="1758" y="4885"/>
                      <a:pt x="1940" y="5181"/>
                      <a:pt x="2123" y="5478"/>
                    </a:cubicBezTo>
                    <a:cubicBezTo>
                      <a:pt x="2283" y="5752"/>
                      <a:pt x="2465" y="6049"/>
                      <a:pt x="2648" y="6323"/>
                    </a:cubicBezTo>
                    <a:cubicBezTo>
                      <a:pt x="2717" y="6460"/>
                      <a:pt x="2808" y="6597"/>
                      <a:pt x="2899" y="6711"/>
                    </a:cubicBezTo>
                    <a:cubicBezTo>
                      <a:pt x="2945" y="6779"/>
                      <a:pt x="2968" y="6848"/>
                      <a:pt x="3013" y="6916"/>
                    </a:cubicBezTo>
                    <a:cubicBezTo>
                      <a:pt x="3082" y="7030"/>
                      <a:pt x="3150" y="7122"/>
                      <a:pt x="3242" y="7213"/>
                    </a:cubicBezTo>
                    <a:cubicBezTo>
                      <a:pt x="3264" y="7236"/>
                      <a:pt x="3310" y="7258"/>
                      <a:pt x="3333" y="7281"/>
                    </a:cubicBezTo>
                    <a:cubicBezTo>
                      <a:pt x="3378" y="7327"/>
                      <a:pt x="3447" y="7327"/>
                      <a:pt x="3493" y="7350"/>
                    </a:cubicBezTo>
                    <a:cubicBezTo>
                      <a:pt x="3538" y="7350"/>
                      <a:pt x="3630" y="7327"/>
                      <a:pt x="3652" y="7304"/>
                    </a:cubicBezTo>
                    <a:cubicBezTo>
                      <a:pt x="3675" y="7304"/>
                      <a:pt x="3698" y="7304"/>
                      <a:pt x="3698" y="7281"/>
                    </a:cubicBezTo>
                    <a:cubicBezTo>
                      <a:pt x="3766" y="7236"/>
                      <a:pt x="3835" y="7190"/>
                      <a:pt x="3881" y="7167"/>
                    </a:cubicBezTo>
                    <a:cubicBezTo>
                      <a:pt x="3995" y="7076"/>
                      <a:pt x="4086" y="7007"/>
                      <a:pt x="4177" y="6916"/>
                    </a:cubicBezTo>
                    <a:cubicBezTo>
                      <a:pt x="4291" y="6870"/>
                      <a:pt x="4406" y="6825"/>
                      <a:pt x="4497" y="6733"/>
                    </a:cubicBezTo>
                    <a:cubicBezTo>
                      <a:pt x="4543" y="6688"/>
                      <a:pt x="4565" y="6642"/>
                      <a:pt x="4588" y="6574"/>
                    </a:cubicBezTo>
                    <a:cubicBezTo>
                      <a:pt x="4611" y="6551"/>
                      <a:pt x="4611" y="6482"/>
                      <a:pt x="4611" y="6437"/>
                    </a:cubicBezTo>
                    <a:lnTo>
                      <a:pt x="4588" y="6437"/>
                    </a:lnTo>
                    <a:cubicBezTo>
                      <a:pt x="4588" y="6391"/>
                      <a:pt x="4565" y="6345"/>
                      <a:pt x="4543" y="6323"/>
                    </a:cubicBezTo>
                    <a:cubicBezTo>
                      <a:pt x="4520" y="6300"/>
                      <a:pt x="4497" y="6277"/>
                      <a:pt x="4497" y="6277"/>
                    </a:cubicBezTo>
                    <a:cubicBezTo>
                      <a:pt x="4474" y="6254"/>
                      <a:pt x="4451" y="6231"/>
                      <a:pt x="4428" y="6186"/>
                    </a:cubicBezTo>
                    <a:cubicBezTo>
                      <a:pt x="4246" y="5957"/>
                      <a:pt x="4063" y="5729"/>
                      <a:pt x="3881" y="5501"/>
                    </a:cubicBezTo>
                    <a:cubicBezTo>
                      <a:pt x="3675" y="5250"/>
                      <a:pt x="3493" y="4999"/>
                      <a:pt x="3310" y="4748"/>
                    </a:cubicBezTo>
                    <a:cubicBezTo>
                      <a:pt x="3150" y="4497"/>
                      <a:pt x="2968" y="4246"/>
                      <a:pt x="2785" y="3994"/>
                    </a:cubicBezTo>
                    <a:cubicBezTo>
                      <a:pt x="2739" y="3926"/>
                      <a:pt x="2694" y="3857"/>
                      <a:pt x="2625" y="3789"/>
                    </a:cubicBezTo>
                    <a:cubicBezTo>
                      <a:pt x="2465" y="3538"/>
                      <a:pt x="2306" y="3264"/>
                      <a:pt x="2146" y="3013"/>
                    </a:cubicBezTo>
                    <a:cubicBezTo>
                      <a:pt x="2055" y="2876"/>
                      <a:pt x="1986" y="2739"/>
                      <a:pt x="1895" y="2579"/>
                    </a:cubicBezTo>
                    <a:cubicBezTo>
                      <a:pt x="1826" y="2442"/>
                      <a:pt x="1735" y="2305"/>
                      <a:pt x="1667" y="2168"/>
                    </a:cubicBezTo>
                    <a:cubicBezTo>
                      <a:pt x="1347" y="1575"/>
                      <a:pt x="1050" y="1004"/>
                      <a:pt x="776" y="411"/>
                    </a:cubicBezTo>
                    <a:cubicBezTo>
                      <a:pt x="731" y="297"/>
                      <a:pt x="685" y="160"/>
                      <a:pt x="662" y="46"/>
                    </a:cubicBezTo>
                    <a:cubicBezTo>
                      <a:pt x="639" y="23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4287519" y="996790"/>
                <a:ext cx="124041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304" extrusionOk="0">
                    <a:moveTo>
                      <a:pt x="229" y="0"/>
                    </a:moveTo>
                    <a:cubicBezTo>
                      <a:pt x="160" y="23"/>
                      <a:pt x="114" y="69"/>
                      <a:pt x="69" y="114"/>
                    </a:cubicBezTo>
                    <a:cubicBezTo>
                      <a:pt x="23" y="137"/>
                      <a:pt x="0" y="206"/>
                      <a:pt x="23" y="251"/>
                    </a:cubicBezTo>
                    <a:cubicBezTo>
                      <a:pt x="0" y="274"/>
                      <a:pt x="0" y="297"/>
                      <a:pt x="23" y="343"/>
                    </a:cubicBezTo>
                    <a:cubicBezTo>
                      <a:pt x="46" y="457"/>
                      <a:pt x="92" y="548"/>
                      <a:pt x="160" y="662"/>
                    </a:cubicBezTo>
                    <a:cubicBezTo>
                      <a:pt x="206" y="754"/>
                      <a:pt x="251" y="845"/>
                      <a:pt x="297" y="936"/>
                    </a:cubicBezTo>
                    <a:cubicBezTo>
                      <a:pt x="388" y="1096"/>
                      <a:pt x="480" y="1279"/>
                      <a:pt x="571" y="1461"/>
                    </a:cubicBezTo>
                    <a:cubicBezTo>
                      <a:pt x="617" y="1530"/>
                      <a:pt x="662" y="1598"/>
                      <a:pt x="685" y="1667"/>
                    </a:cubicBezTo>
                    <a:cubicBezTo>
                      <a:pt x="776" y="1826"/>
                      <a:pt x="845" y="1963"/>
                      <a:pt x="936" y="2123"/>
                    </a:cubicBezTo>
                    <a:cubicBezTo>
                      <a:pt x="1256" y="2694"/>
                      <a:pt x="1644" y="3264"/>
                      <a:pt x="2032" y="3812"/>
                    </a:cubicBezTo>
                    <a:cubicBezTo>
                      <a:pt x="2214" y="4086"/>
                      <a:pt x="2420" y="4360"/>
                      <a:pt x="2625" y="4634"/>
                    </a:cubicBezTo>
                    <a:cubicBezTo>
                      <a:pt x="2785" y="4862"/>
                      <a:pt x="2990" y="5090"/>
                      <a:pt x="3173" y="5319"/>
                    </a:cubicBezTo>
                    <a:cubicBezTo>
                      <a:pt x="3287" y="5433"/>
                      <a:pt x="3378" y="5547"/>
                      <a:pt x="3493" y="5661"/>
                    </a:cubicBezTo>
                    <a:cubicBezTo>
                      <a:pt x="3584" y="5775"/>
                      <a:pt x="3698" y="5889"/>
                      <a:pt x="3789" y="5981"/>
                    </a:cubicBezTo>
                    <a:cubicBezTo>
                      <a:pt x="3858" y="6049"/>
                      <a:pt x="3926" y="6095"/>
                      <a:pt x="3972" y="6140"/>
                    </a:cubicBezTo>
                    <a:cubicBezTo>
                      <a:pt x="4018" y="6186"/>
                      <a:pt x="4040" y="6209"/>
                      <a:pt x="4086" y="6232"/>
                    </a:cubicBezTo>
                    <a:cubicBezTo>
                      <a:pt x="4154" y="6277"/>
                      <a:pt x="4200" y="6277"/>
                      <a:pt x="4269" y="6300"/>
                    </a:cubicBezTo>
                    <a:cubicBezTo>
                      <a:pt x="4285" y="6302"/>
                      <a:pt x="4301" y="6304"/>
                      <a:pt x="4317" y="6304"/>
                    </a:cubicBezTo>
                    <a:cubicBezTo>
                      <a:pt x="4455" y="6304"/>
                      <a:pt x="4568" y="6215"/>
                      <a:pt x="4588" y="6072"/>
                    </a:cubicBezTo>
                    <a:cubicBezTo>
                      <a:pt x="4588" y="5981"/>
                      <a:pt x="4520" y="5889"/>
                      <a:pt x="4474" y="5798"/>
                    </a:cubicBezTo>
                    <a:cubicBezTo>
                      <a:pt x="4428" y="5752"/>
                      <a:pt x="4406" y="5707"/>
                      <a:pt x="4360" y="5661"/>
                    </a:cubicBezTo>
                    <a:cubicBezTo>
                      <a:pt x="4269" y="5547"/>
                      <a:pt x="4154" y="5433"/>
                      <a:pt x="4063" y="5341"/>
                    </a:cubicBezTo>
                    <a:cubicBezTo>
                      <a:pt x="3881" y="5113"/>
                      <a:pt x="3698" y="4885"/>
                      <a:pt x="3515" y="4657"/>
                    </a:cubicBezTo>
                    <a:cubicBezTo>
                      <a:pt x="3188" y="4220"/>
                      <a:pt x="2840" y="3763"/>
                      <a:pt x="2511" y="3305"/>
                    </a:cubicBezTo>
                    <a:lnTo>
                      <a:pt x="2511" y="3305"/>
                    </a:lnTo>
                    <a:cubicBezTo>
                      <a:pt x="2511" y="3306"/>
                      <a:pt x="2511" y="3308"/>
                      <a:pt x="2511" y="3310"/>
                    </a:cubicBezTo>
                    <a:cubicBezTo>
                      <a:pt x="2500" y="3294"/>
                      <a:pt x="2491" y="3279"/>
                      <a:pt x="2482" y="3264"/>
                    </a:cubicBezTo>
                    <a:lnTo>
                      <a:pt x="2482" y="3264"/>
                    </a:lnTo>
                    <a:cubicBezTo>
                      <a:pt x="2491" y="3278"/>
                      <a:pt x="2501" y="3291"/>
                      <a:pt x="2511" y="3305"/>
                    </a:cubicBezTo>
                    <a:lnTo>
                      <a:pt x="2511" y="3305"/>
                    </a:lnTo>
                    <a:cubicBezTo>
                      <a:pt x="2508" y="3286"/>
                      <a:pt x="2490" y="3267"/>
                      <a:pt x="2471" y="3247"/>
                    </a:cubicBezTo>
                    <a:lnTo>
                      <a:pt x="2471" y="3247"/>
                    </a:lnTo>
                    <a:cubicBezTo>
                      <a:pt x="2475" y="3253"/>
                      <a:pt x="2478" y="3259"/>
                      <a:pt x="2482" y="3264"/>
                    </a:cubicBezTo>
                    <a:lnTo>
                      <a:pt x="2482" y="3264"/>
                    </a:lnTo>
                    <a:cubicBezTo>
                      <a:pt x="2476" y="3257"/>
                      <a:pt x="2471" y="3249"/>
                      <a:pt x="2465" y="3242"/>
                    </a:cubicBezTo>
                    <a:lnTo>
                      <a:pt x="2465" y="3242"/>
                    </a:lnTo>
                    <a:cubicBezTo>
                      <a:pt x="2467" y="3244"/>
                      <a:pt x="2469" y="3246"/>
                      <a:pt x="2471" y="3247"/>
                    </a:cubicBezTo>
                    <a:lnTo>
                      <a:pt x="2471" y="3247"/>
                    </a:lnTo>
                    <a:cubicBezTo>
                      <a:pt x="2459" y="3228"/>
                      <a:pt x="2448" y="3209"/>
                      <a:pt x="2437" y="3190"/>
                    </a:cubicBezTo>
                    <a:lnTo>
                      <a:pt x="2437" y="3190"/>
                    </a:lnTo>
                    <a:cubicBezTo>
                      <a:pt x="2439" y="3192"/>
                      <a:pt x="2441" y="3194"/>
                      <a:pt x="2443" y="3196"/>
                    </a:cubicBezTo>
                    <a:cubicBezTo>
                      <a:pt x="2402" y="3135"/>
                      <a:pt x="2361" y="3074"/>
                      <a:pt x="2321" y="3013"/>
                    </a:cubicBezTo>
                    <a:lnTo>
                      <a:pt x="2321" y="3013"/>
                    </a:lnTo>
                    <a:cubicBezTo>
                      <a:pt x="2323" y="3013"/>
                      <a:pt x="2326" y="3013"/>
                      <a:pt x="2328" y="3013"/>
                    </a:cubicBezTo>
                    <a:cubicBezTo>
                      <a:pt x="2169" y="2785"/>
                      <a:pt x="2009" y="2580"/>
                      <a:pt x="1849" y="2351"/>
                    </a:cubicBezTo>
                    <a:cubicBezTo>
                      <a:pt x="1735" y="2169"/>
                      <a:pt x="1621" y="1986"/>
                      <a:pt x="1507" y="1826"/>
                    </a:cubicBezTo>
                    <a:cubicBezTo>
                      <a:pt x="1393" y="1621"/>
                      <a:pt x="1278" y="1438"/>
                      <a:pt x="1164" y="1256"/>
                    </a:cubicBezTo>
                    <a:cubicBezTo>
                      <a:pt x="1073" y="1073"/>
                      <a:pt x="959" y="891"/>
                      <a:pt x="868" y="708"/>
                    </a:cubicBezTo>
                    <a:cubicBezTo>
                      <a:pt x="822" y="617"/>
                      <a:pt x="776" y="525"/>
                      <a:pt x="708" y="434"/>
                    </a:cubicBezTo>
                    <a:cubicBezTo>
                      <a:pt x="662" y="343"/>
                      <a:pt x="594" y="251"/>
                      <a:pt x="548" y="160"/>
                    </a:cubicBezTo>
                    <a:cubicBezTo>
                      <a:pt x="480" y="69"/>
                      <a:pt x="388" y="0"/>
                      <a:pt x="297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4563306" y="986924"/>
                <a:ext cx="320846" cy="15672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5798" extrusionOk="0">
                    <a:moveTo>
                      <a:pt x="91" y="0"/>
                    </a:moveTo>
                    <a:cubicBezTo>
                      <a:pt x="46" y="0"/>
                      <a:pt x="23" y="46"/>
                      <a:pt x="23" y="69"/>
                    </a:cubicBezTo>
                    <a:cubicBezTo>
                      <a:pt x="0" y="114"/>
                      <a:pt x="46" y="160"/>
                      <a:pt x="69" y="183"/>
                    </a:cubicBezTo>
                    <a:cubicBezTo>
                      <a:pt x="160" y="183"/>
                      <a:pt x="228" y="206"/>
                      <a:pt x="320" y="228"/>
                    </a:cubicBezTo>
                    <a:cubicBezTo>
                      <a:pt x="616" y="343"/>
                      <a:pt x="936" y="457"/>
                      <a:pt x="1210" y="594"/>
                    </a:cubicBezTo>
                    <a:cubicBezTo>
                      <a:pt x="1370" y="639"/>
                      <a:pt x="1507" y="708"/>
                      <a:pt x="1644" y="776"/>
                    </a:cubicBezTo>
                    <a:cubicBezTo>
                      <a:pt x="1803" y="845"/>
                      <a:pt x="1963" y="913"/>
                      <a:pt x="2123" y="982"/>
                    </a:cubicBezTo>
                    <a:cubicBezTo>
                      <a:pt x="2420" y="1096"/>
                      <a:pt x="2739" y="1233"/>
                      <a:pt x="3036" y="1392"/>
                    </a:cubicBezTo>
                    <a:cubicBezTo>
                      <a:pt x="3356" y="1529"/>
                      <a:pt x="3675" y="1666"/>
                      <a:pt x="3972" y="1826"/>
                    </a:cubicBezTo>
                    <a:cubicBezTo>
                      <a:pt x="4291" y="1963"/>
                      <a:pt x="4588" y="2100"/>
                      <a:pt x="4885" y="2260"/>
                    </a:cubicBezTo>
                    <a:cubicBezTo>
                      <a:pt x="5182" y="2420"/>
                      <a:pt x="5478" y="2579"/>
                      <a:pt x="5775" y="2716"/>
                    </a:cubicBezTo>
                    <a:cubicBezTo>
                      <a:pt x="6095" y="2876"/>
                      <a:pt x="6414" y="3036"/>
                      <a:pt x="6734" y="3196"/>
                    </a:cubicBezTo>
                    <a:cubicBezTo>
                      <a:pt x="7030" y="3355"/>
                      <a:pt x="7327" y="3515"/>
                      <a:pt x="7647" y="3675"/>
                    </a:cubicBezTo>
                    <a:cubicBezTo>
                      <a:pt x="7943" y="3835"/>
                      <a:pt x="8263" y="3995"/>
                      <a:pt x="8560" y="4154"/>
                    </a:cubicBezTo>
                    <a:cubicBezTo>
                      <a:pt x="8856" y="4314"/>
                      <a:pt x="9153" y="4497"/>
                      <a:pt x="9450" y="4656"/>
                    </a:cubicBezTo>
                    <a:cubicBezTo>
                      <a:pt x="9747" y="4816"/>
                      <a:pt x="10043" y="4976"/>
                      <a:pt x="10340" y="5159"/>
                    </a:cubicBezTo>
                    <a:cubicBezTo>
                      <a:pt x="10477" y="5227"/>
                      <a:pt x="10637" y="5318"/>
                      <a:pt x="10774" y="5410"/>
                    </a:cubicBezTo>
                    <a:cubicBezTo>
                      <a:pt x="10911" y="5501"/>
                      <a:pt x="11048" y="5592"/>
                      <a:pt x="11207" y="5684"/>
                    </a:cubicBezTo>
                    <a:cubicBezTo>
                      <a:pt x="11299" y="5729"/>
                      <a:pt x="11390" y="5752"/>
                      <a:pt x="11504" y="5798"/>
                    </a:cubicBezTo>
                    <a:cubicBezTo>
                      <a:pt x="11550" y="5798"/>
                      <a:pt x="11595" y="5798"/>
                      <a:pt x="11641" y="5775"/>
                    </a:cubicBezTo>
                    <a:cubicBezTo>
                      <a:pt x="11710" y="5752"/>
                      <a:pt x="11778" y="5706"/>
                      <a:pt x="11801" y="5638"/>
                    </a:cubicBezTo>
                    <a:cubicBezTo>
                      <a:pt x="11869" y="5501"/>
                      <a:pt x="11824" y="5318"/>
                      <a:pt x="11664" y="5250"/>
                    </a:cubicBezTo>
                    <a:cubicBezTo>
                      <a:pt x="11527" y="5204"/>
                      <a:pt x="11413" y="5090"/>
                      <a:pt x="11276" y="5022"/>
                    </a:cubicBezTo>
                    <a:cubicBezTo>
                      <a:pt x="11139" y="4930"/>
                      <a:pt x="10979" y="4839"/>
                      <a:pt x="10842" y="4748"/>
                    </a:cubicBezTo>
                    <a:cubicBezTo>
                      <a:pt x="10545" y="4565"/>
                      <a:pt x="10249" y="4428"/>
                      <a:pt x="9952" y="4268"/>
                    </a:cubicBezTo>
                    <a:cubicBezTo>
                      <a:pt x="9655" y="4109"/>
                      <a:pt x="9359" y="3926"/>
                      <a:pt x="9062" y="3766"/>
                    </a:cubicBezTo>
                    <a:cubicBezTo>
                      <a:pt x="8765" y="3629"/>
                      <a:pt x="8446" y="3470"/>
                      <a:pt x="8149" y="3310"/>
                    </a:cubicBezTo>
                    <a:cubicBezTo>
                      <a:pt x="7852" y="3150"/>
                      <a:pt x="7533" y="2990"/>
                      <a:pt x="7213" y="2853"/>
                    </a:cubicBezTo>
                    <a:cubicBezTo>
                      <a:pt x="6916" y="2694"/>
                      <a:pt x="6597" y="2557"/>
                      <a:pt x="6277" y="2420"/>
                    </a:cubicBezTo>
                    <a:cubicBezTo>
                      <a:pt x="5958" y="2260"/>
                      <a:pt x="5661" y="2123"/>
                      <a:pt x="5341" y="1963"/>
                    </a:cubicBezTo>
                    <a:cubicBezTo>
                      <a:pt x="5022" y="1826"/>
                      <a:pt x="4702" y="1689"/>
                      <a:pt x="4383" y="1552"/>
                    </a:cubicBezTo>
                    <a:cubicBezTo>
                      <a:pt x="3972" y="1392"/>
                      <a:pt x="3561" y="1233"/>
                      <a:pt x="3150" y="1073"/>
                    </a:cubicBezTo>
                    <a:cubicBezTo>
                      <a:pt x="2739" y="890"/>
                      <a:pt x="2306" y="776"/>
                      <a:pt x="1872" y="616"/>
                    </a:cubicBezTo>
                    <a:lnTo>
                      <a:pt x="1872" y="616"/>
                    </a:lnTo>
                    <a:cubicBezTo>
                      <a:pt x="1872" y="616"/>
                      <a:pt x="1895" y="639"/>
                      <a:pt x="1895" y="639"/>
                    </a:cubicBezTo>
                    <a:cubicBezTo>
                      <a:pt x="1598" y="525"/>
                      <a:pt x="1301" y="411"/>
                      <a:pt x="982" y="320"/>
                    </a:cubicBezTo>
                    <a:cubicBezTo>
                      <a:pt x="845" y="251"/>
                      <a:pt x="708" y="206"/>
                      <a:pt x="571" y="137"/>
                    </a:cubicBezTo>
                    <a:cubicBezTo>
                      <a:pt x="411" y="91"/>
                      <a:pt x="274" y="46"/>
                      <a:pt x="114" y="23"/>
                    </a:cubicBezTo>
                    <a:cubicBezTo>
                      <a:pt x="114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4902019" y="1145482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60"/>
                    </a:cubicBezTo>
                    <a:cubicBezTo>
                      <a:pt x="23" y="251"/>
                      <a:pt x="92" y="320"/>
                      <a:pt x="183" y="320"/>
                    </a:cubicBezTo>
                    <a:cubicBezTo>
                      <a:pt x="251" y="320"/>
                      <a:pt x="320" y="228"/>
                      <a:pt x="320" y="137"/>
                    </a:cubicBezTo>
                    <a:cubicBezTo>
                      <a:pt x="320" y="46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4344904" y="820960"/>
                <a:ext cx="224592" cy="4814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781" extrusionOk="0">
                    <a:moveTo>
                      <a:pt x="4816" y="0"/>
                    </a:moveTo>
                    <a:cubicBezTo>
                      <a:pt x="4474" y="23"/>
                      <a:pt x="4154" y="46"/>
                      <a:pt x="3835" y="69"/>
                    </a:cubicBezTo>
                    <a:cubicBezTo>
                      <a:pt x="3492" y="114"/>
                      <a:pt x="3150" y="160"/>
                      <a:pt x="2808" y="206"/>
                    </a:cubicBezTo>
                    <a:cubicBezTo>
                      <a:pt x="2465" y="274"/>
                      <a:pt x="2123" y="343"/>
                      <a:pt x="1803" y="411"/>
                    </a:cubicBezTo>
                    <a:cubicBezTo>
                      <a:pt x="1484" y="502"/>
                      <a:pt x="1164" y="594"/>
                      <a:pt x="845" y="708"/>
                    </a:cubicBezTo>
                    <a:cubicBezTo>
                      <a:pt x="776" y="731"/>
                      <a:pt x="730" y="753"/>
                      <a:pt x="662" y="776"/>
                    </a:cubicBezTo>
                    <a:cubicBezTo>
                      <a:pt x="548" y="845"/>
                      <a:pt x="434" y="890"/>
                      <a:pt x="320" y="959"/>
                    </a:cubicBezTo>
                    <a:cubicBezTo>
                      <a:pt x="228" y="1027"/>
                      <a:pt x="183" y="1119"/>
                      <a:pt x="183" y="1233"/>
                    </a:cubicBezTo>
                    <a:cubicBezTo>
                      <a:pt x="183" y="1278"/>
                      <a:pt x="205" y="1324"/>
                      <a:pt x="228" y="1370"/>
                    </a:cubicBezTo>
                    <a:cubicBezTo>
                      <a:pt x="228" y="1370"/>
                      <a:pt x="228" y="1392"/>
                      <a:pt x="251" y="1392"/>
                    </a:cubicBezTo>
                    <a:lnTo>
                      <a:pt x="183" y="1392"/>
                    </a:lnTo>
                    <a:cubicBezTo>
                      <a:pt x="69" y="1415"/>
                      <a:pt x="0" y="1484"/>
                      <a:pt x="0" y="1598"/>
                    </a:cubicBezTo>
                    <a:cubicBezTo>
                      <a:pt x="23" y="1689"/>
                      <a:pt x="114" y="1781"/>
                      <a:pt x="205" y="1781"/>
                    </a:cubicBezTo>
                    <a:cubicBezTo>
                      <a:pt x="388" y="1758"/>
                      <a:pt x="571" y="1735"/>
                      <a:pt x="753" y="1712"/>
                    </a:cubicBezTo>
                    <a:cubicBezTo>
                      <a:pt x="913" y="1689"/>
                      <a:pt x="1073" y="1666"/>
                      <a:pt x="1233" y="1644"/>
                    </a:cubicBezTo>
                    <a:cubicBezTo>
                      <a:pt x="1575" y="1598"/>
                      <a:pt x="1917" y="1552"/>
                      <a:pt x="2260" y="1529"/>
                    </a:cubicBezTo>
                    <a:cubicBezTo>
                      <a:pt x="2579" y="1507"/>
                      <a:pt x="2922" y="1507"/>
                      <a:pt x="3241" y="1507"/>
                    </a:cubicBezTo>
                    <a:lnTo>
                      <a:pt x="3721" y="1507"/>
                    </a:lnTo>
                    <a:cubicBezTo>
                      <a:pt x="3880" y="1507"/>
                      <a:pt x="4040" y="1529"/>
                      <a:pt x="4200" y="1529"/>
                    </a:cubicBezTo>
                    <a:cubicBezTo>
                      <a:pt x="4291" y="1529"/>
                      <a:pt x="4382" y="1529"/>
                      <a:pt x="4474" y="1552"/>
                    </a:cubicBezTo>
                    <a:lnTo>
                      <a:pt x="4634" y="1552"/>
                    </a:lnTo>
                    <a:cubicBezTo>
                      <a:pt x="4839" y="1575"/>
                      <a:pt x="5044" y="1575"/>
                      <a:pt x="5250" y="1598"/>
                    </a:cubicBezTo>
                    <a:cubicBezTo>
                      <a:pt x="5455" y="1598"/>
                      <a:pt x="5661" y="1598"/>
                      <a:pt x="5866" y="1621"/>
                    </a:cubicBezTo>
                    <a:cubicBezTo>
                      <a:pt x="6186" y="1644"/>
                      <a:pt x="6505" y="1666"/>
                      <a:pt x="6802" y="1689"/>
                    </a:cubicBezTo>
                    <a:cubicBezTo>
                      <a:pt x="6916" y="1689"/>
                      <a:pt x="7030" y="1689"/>
                      <a:pt x="7122" y="1712"/>
                    </a:cubicBezTo>
                    <a:lnTo>
                      <a:pt x="7373" y="1712"/>
                    </a:lnTo>
                    <a:cubicBezTo>
                      <a:pt x="7487" y="1735"/>
                      <a:pt x="7601" y="1735"/>
                      <a:pt x="7692" y="1735"/>
                    </a:cubicBezTo>
                    <a:lnTo>
                      <a:pt x="7829" y="1735"/>
                    </a:lnTo>
                    <a:cubicBezTo>
                      <a:pt x="7875" y="1735"/>
                      <a:pt x="7920" y="1735"/>
                      <a:pt x="7966" y="1712"/>
                    </a:cubicBezTo>
                    <a:cubicBezTo>
                      <a:pt x="8035" y="1712"/>
                      <a:pt x="8103" y="1644"/>
                      <a:pt x="8149" y="1598"/>
                    </a:cubicBezTo>
                    <a:cubicBezTo>
                      <a:pt x="8171" y="1575"/>
                      <a:pt x="8217" y="1507"/>
                      <a:pt x="8240" y="1484"/>
                    </a:cubicBezTo>
                    <a:cubicBezTo>
                      <a:pt x="8286" y="1370"/>
                      <a:pt x="8308" y="1256"/>
                      <a:pt x="8286" y="1119"/>
                    </a:cubicBezTo>
                    <a:cubicBezTo>
                      <a:pt x="8286" y="1073"/>
                      <a:pt x="8263" y="982"/>
                      <a:pt x="8240" y="913"/>
                    </a:cubicBezTo>
                    <a:cubicBezTo>
                      <a:pt x="8217" y="868"/>
                      <a:pt x="8194" y="822"/>
                      <a:pt x="8149" y="799"/>
                    </a:cubicBezTo>
                    <a:cubicBezTo>
                      <a:pt x="8194" y="753"/>
                      <a:pt x="8217" y="731"/>
                      <a:pt x="8240" y="685"/>
                    </a:cubicBezTo>
                    <a:cubicBezTo>
                      <a:pt x="8263" y="616"/>
                      <a:pt x="8263" y="525"/>
                      <a:pt x="8240" y="457"/>
                    </a:cubicBezTo>
                    <a:cubicBezTo>
                      <a:pt x="8217" y="365"/>
                      <a:pt x="8171" y="320"/>
                      <a:pt x="8080" y="274"/>
                    </a:cubicBezTo>
                    <a:cubicBezTo>
                      <a:pt x="8035" y="251"/>
                      <a:pt x="7966" y="228"/>
                      <a:pt x="7920" y="228"/>
                    </a:cubicBezTo>
                    <a:cubicBezTo>
                      <a:pt x="7875" y="206"/>
                      <a:pt x="7806" y="206"/>
                      <a:pt x="7761" y="183"/>
                    </a:cubicBezTo>
                    <a:cubicBezTo>
                      <a:pt x="7669" y="160"/>
                      <a:pt x="7555" y="137"/>
                      <a:pt x="7464" y="137"/>
                    </a:cubicBezTo>
                    <a:cubicBezTo>
                      <a:pt x="7213" y="91"/>
                      <a:pt x="6962" y="69"/>
                      <a:pt x="6711" y="46"/>
                    </a:cubicBezTo>
                    <a:lnTo>
                      <a:pt x="6711" y="46"/>
                    </a:lnTo>
                    <a:cubicBezTo>
                      <a:pt x="6711" y="46"/>
                      <a:pt x="6733" y="69"/>
                      <a:pt x="6733" y="69"/>
                    </a:cubicBezTo>
                    <a:cubicBezTo>
                      <a:pt x="6414" y="46"/>
                      <a:pt x="6094" y="23"/>
                      <a:pt x="5798" y="0"/>
                    </a:cubicBez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4363392" y="875858"/>
                <a:ext cx="159828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731" extrusionOk="0">
                    <a:moveTo>
                      <a:pt x="2945" y="1"/>
                    </a:moveTo>
                    <a:cubicBezTo>
                      <a:pt x="2626" y="23"/>
                      <a:pt x="2329" y="46"/>
                      <a:pt x="2032" y="69"/>
                    </a:cubicBezTo>
                    <a:cubicBezTo>
                      <a:pt x="1736" y="92"/>
                      <a:pt x="1439" y="138"/>
                      <a:pt x="1165" y="138"/>
                    </a:cubicBezTo>
                    <a:cubicBezTo>
                      <a:pt x="1028" y="160"/>
                      <a:pt x="868" y="160"/>
                      <a:pt x="731" y="160"/>
                    </a:cubicBezTo>
                    <a:lnTo>
                      <a:pt x="366" y="160"/>
                    </a:lnTo>
                    <a:cubicBezTo>
                      <a:pt x="298" y="160"/>
                      <a:pt x="252" y="138"/>
                      <a:pt x="183" y="138"/>
                    </a:cubicBezTo>
                    <a:cubicBezTo>
                      <a:pt x="138" y="138"/>
                      <a:pt x="115" y="138"/>
                      <a:pt x="92" y="160"/>
                    </a:cubicBezTo>
                    <a:cubicBezTo>
                      <a:pt x="46" y="183"/>
                      <a:pt x="24" y="206"/>
                      <a:pt x="24" y="252"/>
                    </a:cubicBezTo>
                    <a:cubicBezTo>
                      <a:pt x="1" y="320"/>
                      <a:pt x="46" y="411"/>
                      <a:pt x="138" y="411"/>
                    </a:cubicBezTo>
                    <a:cubicBezTo>
                      <a:pt x="275" y="411"/>
                      <a:pt x="412" y="434"/>
                      <a:pt x="549" y="434"/>
                    </a:cubicBezTo>
                    <a:lnTo>
                      <a:pt x="1621" y="434"/>
                    </a:lnTo>
                    <a:cubicBezTo>
                      <a:pt x="1850" y="423"/>
                      <a:pt x="2084" y="417"/>
                      <a:pt x="2320" y="417"/>
                    </a:cubicBezTo>
                    <a:cubicBezTo>
                      <a:pt x="2557" y="417"/>
                      <a:pt x="2797" y="423"/>
                      <a:pt x="3037" y="434"/>
                    </a:cubicBezTo>
                    <a:lnTo>
                      <a:pt x="2968" y="434"/>
                    </a:lnTo>
                    <a:cubicBezTo>
                      <a:pt x="3196" y="434"/>
                      <a:pt x="3402" y="457"/>
                      <a:pt x="3630" y="480"/>
                    </a:cubicBezTo>
                    <a:cubicBezTo>
                      <a:pt x="3858" y="480"/>
                      <a:pt x="4064" y="503"/>
                      <a:pt x="4292" y="526"/>
                    </a:cubicBezTo>
                    <a:cubicBezTo>
                      <a:pt x="4497" y="548"/>
                      <a:pt x="4703" y="594"/>
                      <a:pt x="4908" y="617"/>
                    </a:cubicBezTo>
                    <a:cubicBezTo>
                      <a:pt x="5022" y="640"/>
                      <a:pt x="5136" y="663"/>
                      <a:pt x="5228" y="685"/>
                    </a:cubicBezTo>
                    <a:cubicBezTo>
                      <a:pt x="5273" y="685"/>
                      <a:pt x="5342" y="685"/>
                      <a:pt x="5388" y="708"/>
                    </a:cubicBezTo>
                    <a:cubicBezTo>
                      <a:pt x="5479" y="731"/>
                      <a:pt x="5570" y="731"/>
                      <a:pt x="5661" y="731"/>
                    </a:cubicBezTo>
                    <a:cubicBezTo>
                      <a:pt x="5753" y="731"/>
                      <a:pt x="5867" y="640"/>
                      <a:pt x="5890" y="526"/>
                    </a:cubicBezTo>
                    <a:cubicBezTo>
                      <a:pt x="5913" y="389"/>
                      <a:pt x="5821" y="252"/>
                      <a:pt x="5684" y="229"/>
                    </a:cubicBezTo>
                    <a:cubicBezTo>
                      <a:pt x="5593" y="206"/>
                      <a:pt x="5502" y="183"/>
                      <a:pt x="5433" y="183"/>
                    </a:cubicBezTo>
                    <a:cubicBezTo>
                      <a:pt x="5342" y="160"/>
                      <a:pt x="5273" y="138"/>
                      <a:pt x="5205" y="138"/>
                    </a:cubicBezTo>
                    <a:cubicBezTo>
                      <a:pt x="5068" y="115"/>
                      <a:pt x="4931" y="92"/>
                      <a:pt x="4794" y="69"/>
                    </a:cubicBezTo>
                    <a:cubicBezTo>
                      <a:pt x="4475" y="46"/>
                      <a:pt x="4178" y="23"/>
                      <a:pt x="3858" y="23"/>
                    </a:cubicBezTo>
                    <a:lnTo>
                      <a:pt x="3379" y="23"/>
                    </a:lnTo>
                    <a:cubicBezTo>
                      <a:pt x="3288" y="1"/>
                      <a:pt x="3219" y="1"/>
                      <a:pt x="3128" y="1"/>
                    </a:cubicBez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5172860" y="1566852"/>
                <a:ext cx="111093" cy="123527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4570" extrusionOk="0">
                    <a:moveTo>
                      <a:pt x="1005" y="1"/>
                    </a:moveTo>
                    <a:cubicBezTo>
                      <a:pt x="959" y="1"/>
                      <a:pt x="936" y="1"/>
                      <a:pt x="914" y="24"/>
                    </a:cubicBezTo>
                    <a:cubicBezTo>
                      <a:pt x="799" y="69"/>
                      <a:pt x="754" y="206"/>
                      <a:pt x="799" y="298"/>
                    </a:cubicBezTo>
                    <a:cubicBezTo>
                      <a:pt x="822" y="343"/>
                      <a:pt x="845" y="389"/>
                      <a:pt x="868" y="435"/>
                    </a:cubicBezTo>
                    <a:cubicBezTo>
                      <a:pt x="845" y="435"/>
                      <a:pt x="845" y="457"/>
                      <a:pt x="822" y="457"/>
                    </a:cubicBezTo>
                    <a:cubicBezTo>
                      <a:pt x="777" y="526"/>
                      <a:pt x="754" y="594"/>
                      <a:pt x="754" y="663"/>
                    </a:cubicBezTo>
                    <a:cubicBezTo>
                      <a:pt x="731" y="663"/>
                      <a:pt x="708" y="663"/>
                      <a:pt x="685" y="686"/>
                    </a:cubicBezTo>
                    <a:cubicBezTo>
                      <a:pt x="594" y="731"/>
                      <a:pt x="548" y="777"/>
                      <a:pt x="526" y="868"/>
                    </a:cubicBezTo>
                    <a:cubicBezTo>
                      <a:pt x="434" y="1028"/>
                      <a:pt x="389" y="1211"/>
                      <a:pt x="366" y="1370"/>
                    </a:cubicBezTo>
                    <a:cubicBezTo>
                      <a:pt x="366" y="1416"/>
                      <a:pt x="366" y="1462"/>
                      <a:pt x="366" y="1507"/>
                    </a:cubicBezTo>
                    <a:cubicBezTo>
                      <a:pt x="343" y="1621"/>
                      <a:pt x="343" y="1736"/>
                      <a:pt x="366" y="1827"/>
                    </a:cubicBezTo>
                    <a:cubicBezTo>
                      <a:pt x="366" y="1918"/>
                      <a:pt x="366" y="2010"/>
                      <a:pt x="389" y="2101"/>
                    </a:cubicBezTo>
                    <a:cubicBezTo>
                      <a:pt x="389" y="2124"/>
                      <a:pt x="366" y="2124"/>
                      <a:pt x="366" y="2124"/>
                    </a:cubicBezTo>
                    <a:cubicBezTo>
                      <a:pt x="320" y="2169"/>
                      <a:pt x="297" y="2192"/>
                      <a:pt x="274" y="2261"/>
                    </a:cubicBezTo>
                    <a:cubicBezTo>
                      <a:pt x="274" y="2261"/>
                      <a:pt x="252" y="2283"/>
                      <a:pt x="252" y="2283"/>
                    </a:cubicBezTo>
                    <a:cubicBezTo>
                      <a:pt x="252" y="2306"/>
                      <a:pt x="229" y="2329"/>
                      <a:pt x="229" y="2352"/>
                    </a:cubicBezTo>
                    <a:cubicBezTo>
                      <a:pt x="183" y="2420"/>
                      <a:pt x="160" y="2489"/>
                      <a:pt x="138" y="2580"/>
                    </a:cubicBezTo>
                    <a:cubicBezTo>
                      <a:pt x="92" y="2740"/>
                      <a:pt x="69" y="2923"/>
                      <a:pt x="46" y="3082"/>
                    </a:cubicBezTo>
                    <a:cubicBezTo>
                      <a:pt x="23" y="3242"/>
                      <a:pt x="1" y="3379"/>
                      <a:pt x="1" y="3539"/>
                    </a:cubicBezTo>
                    <a:cubicBezTo>
                      <a:pt x="1" y="3721"/>
                      <a:pt x="23" y="3904"/>
                      <a:pt x="92" y="4064"/>
                    </a:cubicBezTo>
                    <a:cubicBezTo>
                      <a:pt x="138" y="4201"/>
                      <a:pt x="229" y="4338"/>
                      <a:pt x="343" y="4429"/>
                    </a:cubicBezTo>
                    <a:cubicBezTo>
                      <a:pt x="411" y="4475"/>
                      <a:pt x="503" y="4520"/>
                      <a:pt x="594" y="4543"/>
                    </a:cubicBezTo>
                    <a:cubicBezTo>
                      <a:pt x="673" y="4556"/>
                      <a:pt x="752" y="4569"/>
                      <a:pt x="831" y="4569"/>
                    </a:cubicBezTo>
                    <a:cubicBezTo>
                      <a:pt x="889" y="4569"/>
                      <a:pt x="947" y="4562"/>
                      <a:pt x="1005" y="4543"/>
                    </a:cubicBezTo>
                    <a:cubicBezTo>
                      <a:pt x="1256" y="4475"/>
                      <a:pt x="1461" y="4315"/>
                      <a:pt x="1667" y="4155"/>
                    </a:cubicBezTo>
                    <a:cubicBezTo>
                      <a:pt x="2009" y="3858"/>
                      <a:pt x="2374" y="3584"/>
                      <a:pt x="2717" y="3288"/>
                    </a:cubicBezTo>
                    <a:cubicBezTo>
                      <a:pt x="2808" y="3219"/>
                      <a:pt x="2899" y="3128"/>
                      <a:pt x="2991" y="3037"/>
                    </a:cubicBezTo>
                    <a:cubicBezTo>
                      <a:pt x="3082" y="2923"/>
                      <a:pt x="3196" y="2831"/>
                      <a:pt x="3287" y="2717"/>
                    </a:cubicBezTo>
                    <a:cubicBezTo>
                      <a:pt x="3447" y="2534"/>
                      <a:pt x="3561" y="2329"/>
                      <a:pt x="3721" y="2146"/>
                    </a:cubicBezTo>
                    <a:cubicBezTo>
                      <a:pt x="3767" y="2078"/>
                      <a:pt x="3835" y="2032"/>
                      <a:pt x="3904" y="1987"/>
                    </a:cubicBezTo>
                    <a:cubicBezTo>
                      <a:pt x="3904" y="1987"/>
                      <a:pt x="3904" y="1987"/>
                      <a:pt x="3927" y="1964"/>
                    </a:cubicBezTo>
                    <a:cubicBezTo>
                      <a:pt x="3995" y="1941"/>
                      <a:pt x="4041" y="1895"/>
                      <a:pt x="4063" y="1827"/>
                    </a:cubicBezTo>
                    <a:cubicBezTo>
                      <a:pt x="4109" y="1690"/>
                      <a:pt x="4018" y="1507"/>
                      <a:pt x="3881" y="1462"/>
                    </a:cubicBezTo>
                    <a:cubicBezTo>
                      <a:pt x="3790" y="1439"/>
                      <a:pt x="3698" y="1439"/>
                      <a:pt x="3607" y="1439"/>
                    </a:cubicBezTo>
                    <a:cubicBezTo>
                      <a:pt x="3447" y="1439"/>
                      <a:pt x="3287" y="1416"/>
                      <a:pt x="3128" y="1393"/>
                    </a:cubicBezTo>
                    <a:cubicBezTo>
                      <a:pt x="2968" y="1348"/>
                      <a:pt x="2808" y="1302"/>
                      <a:pt x="2648" y="1233"/>
                    </a:cubicBezTo>
                    <a:cubicBezTo>
                      <a:pt x="2489" y="1165"/>
                      <a:pt x="2352" y="1096"/>
                      <a:pt x="2192" y="1028"/>
                    </a:cubicBezTo>
                    <a:lnTo>
                      <a:pt x="2169" y="1005"/>
                    </a:lnTo>
                    <a:lnTo>
                      <a:pt x="2169" y="1005"/>
                    </a:lnTo>
                    <a:cubicBezTo>
                      <a:pt x="2169" y="1010"/>
                      <a:pt x="2170" y="1014"/>
                      <a:pt x="2172" y="1017"/>
                    </a:cubicBezTo>
                    <a:lnTo>
                      <a:pt x="2172" y="1017"/>
                    </a:lnTo>
                    <a:cubicBezTo>
                      <a:pt x="1929" y="882"/>
                      <a:pt x="1707" y="726"/>
                      <a:pt x="1507" y="549"/>
                    </a:cubicBezTo>
                    <a:cubicBezTo>
                      <a:pt x="1416" y="457"/>
                      <a:pt x="1347" y="389"/>
                      <a:pt x="1302" y="298"/>
                    </a:cubicBezTo>
                    <a:cubicBezTo>
                      <a:pt x="1256" y="252"/>
                      <a:pt x="1233" y="183"/>
                      <a:pt x="1188" y="115"/>
                    </a:cubicBezTo>
                    <a:cubicBezTo>
                      <a:pt x="1165" y="47"/>
                      <a:pt x="1073" y="1"/>
                      <a:pt x="1005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5189510" y="1587233"/>
                <a:ext cx="11758" cy="3065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34" extrusionOk="0">
                    <a:moveTo>
                      <a:pt x="138" y="0"/>
                    </a:moveTo>
                    <a:cubicBezTo>
                      <a:pt x="115" y="0"/>
                      <a:pt x="115" y="0"/>
                      <a:pt x="92" y="23"/>
                    </a:cubicBezTo>
                    <a:cubicBezTo>
                      <a:pt x="69" y="23"/>
                      <a:pt x="47" y="46"/>
                      <a:pt x="47" y="69"/>
                    </a:cubicBezTo>
                    <a:cubicBezTo>
                      <a:pt x="47" y="91"/>
                      <a:pt x="24" y="137"/>
                      <a:pt x="24" y="183"/>
                    </a:cubicBezTo>
                    <a:cubicBezTo>
                      <a:pt x="24" y="228"/>
                      <a:pt x="1" y="297"/>
                      <a:pt x="1" y="342"/>
                    </a:cubicBezTo>
                    <a:cubicBezTo>
                      <a:pt x="1" y="388"/>
                      <a:pt x="1" y="457"/>
                      <a:pt x="1" y="502"/>
                    </a:cubicBezTo>
                    <a:cubicBezTo>
                      <a:pt x="1" y="571"/>
                      <a:pt x="24" y="639"/>
                      <a:pt x="47" y="731"/>
                    </a:cubicBezTo>
                    <a:cubicBezTo>
                      <a:pt x="69" y="753"/>
                      <a:pt x="69" y="799"/>
                      <a:pt x="92" y="822"/>
                    </a:cubicBezTo>
                    <a:cubicBezTo>
                      <a:pt x="115" y="867"/>
                      <a:pt x="138" y="913"/>
                      <a:pt x="161" y="936"/>
                    </a:cubicBezTo>
                    <a:cubicBezTo>
                      <a:pt x="183" y="959"/>
                      <a:pt x="183" y="982"/>
                      <a:pt x="206" y="1004"/>
                    </a:cubicBezTo>
                    <a:cubicBezTo>
                      <a:pt x="229" y="1050"/>
                      <a:pt x="252" y="1073"/>
                      <a:pt x="275" y="1096"/>
                    </a:cubicBezTo>
                    <a:cubicBezTo>
                      <a:pt x="302" y="1122"/>
                      <a:pt x="328" y="1134"/>
                      <a:pt x="350" y="1134"/>
                    </a:cubicBezTo>
                    <a:cubicBezTo>
                      <a:pt x="366" y="1134"/>
                      <a:pt x="379" y="1128"/>
                      <a:pt x="389" y="1119"/>
                    </a:cubicBezTo>
                    <a:cubicBezTo>
                      <a:pt x="435" y="1096"/>
                      <a:pt x="435" y="1027"/>
                      <a:pt x="412" y="1004"/>
                    </a:cubicBezTo>
                    <a:cubicBezTo>
                      <a:pt x="366" y="936"/>
                      <a:pt x="320" y="890"/>
                      <a:pt x="275" y="822"/>
                    </a:cubicBezTo>
                    <a:cubicBezTo>
                      <a:pt x="252" y="776"/>
                      <a:pt x="229" y="731"/>
                      <a:pt x="206" y="685"/>
                    </a:cubicBezTo>
                    <a:cubicBezTo>
                      <a:pt x="206" y="662"/>
                      <a:pt x="183" y="616"/>
                      <a:pt x="183" y="594"/>
                    </a:cubicBezTo>
                    <a:cubicBezTo>
                      <a:pt x="161" y="548"/>
                      <a:pt x="161" y="479"/>
                      <a:pt x="161" y="434"/>
                    </a:cubicBezTo>
                    <a:cubicBezTo>
                      <a:pt x="161" y="388"/>
                      <a:pt x="161" y="342"/>
                      <a:pt x="161" y="297"/>
                    </a:cubicBezTo>
                    <a:cubicBezTo>
                      <a:pt x="183" y="274"/>
                      <a:pt x="183" y="228"/>
                      <a:pt x="183" y="206"/>
                    </a:cubicBezTo>
                    <a:cubicBezTo>
                      <a:pt x="183" y="160"/>
                      <a:pt x="206" y="137"/>
                      <a:pt x="206" y="114"/>
                    </a:cubicBezTo>
                    <a:cubicBezTo>
                      <a:pt x="206" y="91"/>
                      <a:pt x="206" y="69"/>
                      <a:pt x="206" y="46"/>
                    </a:cubicBezTo>
                    <a:cubicBezTo>
                      <a:pt x="206" y="46"/>
                      <a:pt x="183" y="23"/>
                      <a:pt x="161" y="23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5197538" y="1558230"/>
                <a:ext cx="90713" cy="5679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101" extrusionOk="0">
                    <a:moveTo>
                      <a:pt x="115" y="0"/>
                    </a:moveTo>
                    <a:cubicBezTo>
                      <a:pt x="23" y="46"/>
                      <a:pt x="1" y="137"/>
                      <a:pt x="23" y="206"/>
                    </a:cubicBezTo>
                    <a:cubicBezTo>
                      <a:pt x="92" y="320"/>
                      <a:pt x="138" y="434"/>
                      <a:pt x="206" y="548"/>
                    </a:cubicBezTo>
                    <a:cubicBezTo>
                      <a:pt x="275" y="685"/>
                      <a:pt x="366" y="799"/>
                      <a:pt x="457" y="913"/>
                    </a:cubicBezTo>
                    <a:cubicBezTo>
                      <a:pt x="571" y="1050"/>
                      <a:pt x="685" y="1164"/>
                      <a:pt x="822" y="1279"/>
                    </a:cubicBezTo>
                    <a:cubicBezTo>
                      <a:pt x="936" y="1393"/>
                      <a:pt x="1051" y="1484"/>
                      <a:pt x="1165" y="1575"/>
                    </a:cubicBezTo>
                    <a:cubicBezTo>
                      <a:pt x="1302" y="1667"/>
                      <a:pt x="1416" y="1735"/>
                      <a:pt x="1576" y="1804"/>
                    </a:cubicBezTo>
                    <a:cubicBezTo>
                      <a:pt x="1690" y="1872"/>
                      <a:pt x="1827" y="1918"/>
                      <a:pt x="1941" y="1963"/>
                    </a:cubicBezTo>
                    <a:cubicBezTo>
                      <a:pt x="2192" y="2032"/>
                      <a:pt x="2466" y="2055"/>
                      <a:pt x="2717" y="2100"/>
                    </a:cubicBezTo>
                    <a:lnTo>
                      <a:pt x="2968" y="2100"/>
                    </a:lnTo>
                    <a:cubicBezTo>
                      <a:pt x="3036" y="2100"/>
                      <a:pt x="3105" y="2077"/>
                      <a:pt x="3173" y="2055"/>
                    </a:cubicBezTo>
                    <a:cubicBezTo>
                      <a:pt x="3196" y="2055"/>
                      <a:pt x="3242" y="2032"/>
                      <a:pt x="3265" y="2009"/>
                    </a:cubicBezTo>
                    <a:cubicBezTo>
                      <a:pt x="3310" y="1963"/>
                      <a:pt x="3356" y="1918"/>
                      <a:pt x="3356" y="1849"/>
                    </a:cubicBezTo>
                    <a:cubicBezTo>
                      <a:pt x="3356" y="1735"/>
                      <a:pt x="3265" y="1621"/>
                      <a:pt x="3150" y="1621"/>
                    </a:cubicBezTo>
                    <a:cubicBezTo>
                      <a:pt x="3082" y="1621"/>
                      <a:pt x="3014" y="1598"/>
                      <a:pt x="2945" y="1598"/>
                    </a:cubicBezTo>
                    <a:cubicBezTo>
                      <a:pt x="2877" y="1598"/>
                      <a:pt x="2785" y="1598"/>
                      <a:pt x="2717" y="1575"/>
                    </a:cubicBezTo>
                    <a:cubicBezTo>
                      <a:pt x="2557" y="1575"/>
                      <a:pt x="2420" y="1552"/>
                      <a:pt x="2260" y="1530"/>
                    </a:cubicBezTo>
                    <a:cubicBezTo>
                      <a:pt x="2055" y="1461"/>
                      <a:pt x="1827" y="1393"/>
                      <a:pt x="1621" y="1279"/>
                    </a:cubicBezTo>
                    <a:cubicBezTo>
                      <a:pt x="1302" y="1119"/>
                      <a:pt x="1005" y="913"/>
                      <a:pt x="754" y="662"/>
                    </a:cubicBezTo>
                    <a:cubicBezTo>
                      <a:pt x="617" y="548"/>
                      <a:pt x="503" y="434"/>
                      <a:pt x="411" y="297"/>
                    </a:cubicBezTo>
                    <a:cubicBezTo>
                      <a:pt x="389" y="229"/>
                      <a:pt x="343" y="160"/>
                      <a:pt x="320" y="92"/>
                    </a:cubicBezTo>
                    <a:cubicBezTo>
                      <a:pt x="297" y="23"/>
                      <a:pt x="229" y="0"/>
                      <a:pt x="160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5227785" y="1603884"/>
                <a:ext cx="112931" cy="99606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3685" extrusionOk="0">
                    <a:moveTo>
                      <a:pt x="2100" y="0"/>
                    </a:moveTo>
                    <a:cubicBezTo>
                      <a:pt x="1986" y="69"/>
                      <a:pt x="1917" y="206"/>
                      <a:pt x="1986" y="320"/>
                    </a:cubicBezTo>
                    <a:cubicBezTo>
                      <a:pt x="2009" y="366"/>
                      <a:pt x="2009" y="388"/>
                      <a:pt x="2031" y="434"/>
                    </a:cubicBezTo>
                    <a:lnTo>
                      <a:pt x="2009" y="434"/>
                    </a:lnTo>
                    <a:cubicBezTo>
                      <a:pt x="1984" y="428"/>
                      <a:pt x="1961" y="425"/>
                      <a:pt x="1940" y="425"/>
                    </a:cubicBezTo>
                    <a:cubicBezTo>
                      <a:pt x="1881" y="425"/>
                      <a:pt x="1831" y="446"/>
                      <a:pt x="1780" y="480"/>
                    </a:cubicBezTo>
                    <a:cubicBezTo>
                      <a:pt x="1735" y="525"/>
                      <a:pt x="1689" y="594"/>
                      <a:pt x="1689" y="685"/>
                    </a:cubicBezTo>
                    <a:cubicBezTo>
                      <a:pt x="1621" y="685"/>
                      <a:pt x="1552" y="731"/>
                      <a:pt x="1507" y="799"/>
                    </a:cubicBezTo>
                    <a:cubicBezTo>
                      <a:pt x="1484" y="845"/>
                      <a:pt x="1461" y="868"/>
                      <a:pt x="1461" y="913"/>
                    </a:cubicBezTo>
                    <a:cubicBezTo>
                      <a:pt x="1415" y="913"/>
                      <a:pt x="1370" y="936"/>
                      <a:pt x="1324" y="982"/>
                    </a:cubicBezTo>
                    <a:cubicBezTo>
                      <a:pt x="1233" y="1050"/>
                      <a:pt x="1187" y="1187"/>
                      <a:pt x="1210" y="1301"/>
                    </a:cubicBezTo>
                    <a:cubicBezTo>
                      <a:pt x="1141" y="1301"/>
                      <a:pt x="1096" y="1347"/>
                      <a:pt x="1027" y="1370"/>
                    </a:cubicBezTo>
                    <a:cubicBezTo>
                      <a:pt x="936" y="1461"/>
                      <a:pt x="890" y="1598"/>
                      <a:pt x="913" y="1712"/>
                    </a:cubicBezTo>
                    <a:cubicBezTo>
                      <a:pt x="867" y="1735"/>
                      <a:pt x="822" y="1781"/>
                      <a:pt x="776" y="1826"/>
                    </a:cubicBezTo>
                    <a:cubicBezTo>
                      <a:pt x="730" y="1895"/>
                      <a:pt x="708" y="2009"/>
                      <a:pt x="730" y="2100"/>
                    </a:cubicBezTo>
                    <a:cubicBezTo>
                      <a:pt x="639" y="2100"/>
                      <a:pt x="571" y="2123"/>
                      <a:pt x="502" y="2169"/>
                    </a:cubicBezTo>
                    <a:cubicBezTo>
                      <a:pt x="502" y="2192"/>
                      <a:pt x="479" y="2192"/>
                      <a:pt x="479" y="2192"/>
                    </a:cubicBezTo>
                    <a:cubicBezTo>
                      <a:pt x="459" y="2185"/>
                      <a:pt x="439" y="2182"/>
                      <a:pt x="419" y="2182"/>
                    </a:cubicBezTo>
                    <a:cubicBezTo>
                      <a:pt x="371" y="2182"/>
                      <a:pt x="322" y="2198"/>
                      <a:pt x="274" y="2214"/>
                    </a:cubicBezTo>
                    <a:cubicBezTo>
                      <a:pt x="205" y="2237"/>
                      <a:pt x="160" y="2283"/>
                      <a:pt x="114" y="2329"/>
                    </a:cubicBezTo>
                    <a:cubicBezTo>
                      <a:pt x="91" y="2374"/>
                      <a:pt x="69" y="2397"/>
                      <a:pt x="69" y="2443"/>
                    </a:cubicBezTo>
                    <a:cubicBezTo>
                      <a:pt x="0" y="2557"/>
                      <a:pt x="0" y="2694"/>
                      <a:pt x="0" y="2808"/>
                    </a:cubicBezTo>
                    <a:cubicBezTo>
                      <a:pt x="46" y="3036"/>
                      <a:pt x="183" y="3242"/>
                      <a:pt x="388" y="3401"/>
                    </a:cubicBezTo>
                    <a:cubicBezTo>
                      <a:pt x="457" y="3447"/>
                      <a:pt x="548" y="3493"/>
                      <a:pt x="639" y="3538"/>
                    </a:cubicBezTo>
                    <a:cubicBezTo>
                      <a:pt x="708" y="3561"/>
                      <a:pt x="776" y="3607"/>
                      <a:pt x="845" y="3630"/>
                    </a:cubicBezTo>
                    <a:cubicBezTo>
                      <a:pt x="962" y="3663"/>
                      <a:pt x="1079" y="3684"/>
                      <a:pt x="1204" y="3684"/>
                    </a:cubicBezTo>
                    <a:cubicBezTo>
                      <a:pt x="1251" y="3684"/>
                      <a:pt x="1298" y="3681"/>
                      <a:pt x="1347" y="3675"/>
                    </a:cubicBezTo>
                    <a:cubicBezTo>
                      <a:pt x="1461" y="3652"/>
                      <a:pt x="1598" y="3607"/>
                      <a:pt x="1735" y="3561"/>
                    </a:cubicBezTo>
                    <a:cubicBezTo>
                      <a:pt x="1849" y="3515"/>
                      <a:pt x="1963" y="3470"/>
                      <a:pt x="2054" y="3424"/>
                    </a:cubicBezTo>
                    <a:cubicBezTo>
                      <a:pt x="2191" y="3356"/>
                      <a:pt x="2328" y="3264"/>
                      <a:pt x="2465" y="3173"/>
                    </a:cubicBezTo>
                    <a:cubicBezTo>
                      <a:pt x="2488" y="3173"/>
                      <a:pt x="2511" y="3150"/>
                      <a:pt x="2534" y="3127"/>
                    </a:cubicBezTo>
                    <a:cubicBezTo>
                      <a:pt x="2534" y="3105"/>
                      <a:pt x="2556" y="3082"/>
                      <a:pt x="2556" y="3036"/>
                    </a:cubicBezTo>
                    <a:cubicBezTo>
                      <a:pt x="2579" y="2922"/>
                      <a:pt x="2648" y="2808"/>
                      <a:pt x="2739" y="2739"/>
                    </a:cubicBezTo>
                    <a:cubicBezTo>
                      <a:pt x="2830" y="2648"/>
                      <a:pt x="2967" y="2557"/>
                      <a:pt x="3104" y="2466"/>
                    </a:cubicBezTo>
                    <a:cubicBezTo>
                      <a:pt x="3218" y="2397"/>
                      <a:pt x="3333" y="2351"/>
                      <a:pt x="3447" y="2306"/>
                    </a:cubicBezTo>
                    <a:lnTo>
                      <a:pt x="3492" y="2260"/>
                    </a:lnTo>
                    <a:cubicBezTo>
                      <a:pt x="3561" y="2237"/>
                      <a:pt x="3606" y="2214"/>
                      <a:pt x="3675" y="2169"/>
                    </a:cubicBezTo>
                    <a:cubicBezTo>
                      <a:pt x="3675" y="2169"/>
                      <a:pt x="3675" y="2146"/>
                      <a:pt x="3675" y="2146"/>
                    </a:cubicBezTo>
                    <a:cubicBezTo>
                      <a:pt x="3743" y="2055"/>
                      <a:pt x="3835" y="1963"/>
                      <a:pt x="3903" y="1872"/>
                    </a:cubicBezTo>
                    <a:cubicBezTo>
                      <a:pt x="3949" y="1826"/>
                      <a:pt x="4017" y="1758"/>
                      <a:pt x="4063" y="1689"/>
                    </a:cubicBezTo>
                    <a:cubicBezTo>
                      <a:pt x="4040" y="1621"/>
                      <a:pt x="4040" y="1530"/>
                      <a:pt x="4109" y="1461"/>
                    </a:cubicBezTo>
                    <a:cubicBezTo>
                      <a:pt x="4109" y="1438"/>
                      <a:pt x="4131" y="1416"/>
                      <a:pt x="4177" y="1416"/>
                    </a:cubicBezTo>
                    <a:cubicBezTo>
                      <a:pt x="4177" y="1393"/>
                      <a:pt x="4177" y="1393"/>
                      <a:pt x="4154" y="1370"/>
                    </a:cubicBezTo>
                    <a:cubicBezTo>
                      <a:pt x="4154" y="1301"/>
                      <a:pt x="4109" y="1233"/>
                      <a:pt x="4040" y="1210"/>
                    </a:cubicBezTo>
                    <a:cubicBezTo>
                      <a:pt x="3994" y="1164"/>
                      <a:pt x="3949" y="1164"/>
                      <a:pt x="3903" y="1142"/>
                    </a:cubicBezTo>
                    <a:lnTo>
                      <a:pt x="3835" y="1142"/>
                    </a:lnTo>
                    <a:cubicBezTo>
                      <a:pt x="3629" y="1096"/>
                      <a:pt x="3447" y="1028"/>
                      <a:pt x="3241" y="936"/>
                    </a:cubicBezTo>
                    <a:cubicBezTo>
                      <a:pt x="3059" y="822"/>
                      <a:pt x="2899" y="685"/>
                      <a:pt x="2739" y="548"/>
                    </a:cubicBezTo>
                    <a:lnTo>
                      <a:pt x="2716" y="548"/>
                    </a:lnTo>
                    <a:cubicBezTo>
                      <a:pt x="2716" y="548"/>
                      <a:pt x="2716" y="548"/>
                      <a:pt x="2716" y="525"/>
                    </a:cubicBezTo>
                    <a:cubicBezTo>
                      <a:pt x="2693" y="525"/>
                      <a:pt x="2693" y="525"/>
                      <a:pt x="2671" y="503"/>
                    </a:cubicBezTo>
                    <a:cubicBezTo>
                      <a:pt x="2602" y="434"/>
                      <a:pt x="2556" y="366"/>
                      <a:pt x="2511" y="297"/>
                    </a:cubicBezTo>
                    <a:cubicBezTo>
                      <a:pt x="2465" y="251"/>
                      <a:pt x="2442" y="183"/>
                      <a:pt x="2420" y="137"/>
                    </a:cubicBezTo>
                    <a:cubicBezTo>
                      <a:pt x="2374" y="46"/>
                      <a:pt x="2283" y="0"/>
                      <a:pt x="2191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5208647" y="1532308"/>
                <a:ext cx="103065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055" extrusionOk="0">
                    <a:moveTo>
                      <a:pt x="3424" y="1393"/>
                    </a:moveTo>
                    <a:cubicBezTo>
                      <a:pt x="3429" y="1393"/>
                      <a:pt x="3434" y="1393"/>
                      <a:pt x="3438" y="1393"/>
                    </a:cubicBezTo>
                    <a:lnTo>
                      <a:pt x="3438" y="1393"/>
                    </a:lnTo>
                    <a:cubicBezTo>
                      <a:pt x="3441" y="1393"/>
                      <a:pt x="3444" y="1393"/>
                      <a:pt x="3447" y="1393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15" y="23"/>
                      <a:pt x="92" y="46"/>
                    </a:cubicBezTo>
                    <a:cubicBezTo>
                      <a:pt x="0" y="115"/>
                      <a:pt x="0" y="229"/>
                      <a:pt x="69" y="320"/>
                    </a:cubicBezTo>
                    <a:cubicBezTo>
                      <a:pt x="137" y="412"/>
                      <a:pt x="206" y="526"/>
                      <a:pt x="297" y="640"/>
                    </a:cubicBezTo>
                    <a:cubicBezTo>
                      <a:pt x="388" y="754"/>
                      <a:pt x="480" y="868"/>
                      <a:pt x="594" y="959"/>
                    </a:cubicBezTo>
                    <a:cubicBezTo>
                      <a:pt x="708" y="1096"/>
                      <a:pt x="845" y="1210"/>
                      <a:pt x="982" y="1325"/>
                    </a:cubicBezTo>
                    <a:cubicBezTo>
                      <a:pt x="1096" y="1416"/>
                      <a:pt x="1210" y="1507"/>
                      <a:pt x="1347" y="1598"/>
                    </a:cubicBezTo>
                    <a:cubicBezTo>
                      <a:pt x="1416" y="1644"/>
                      <a:pt x="1507" y="1690"/>
                      <a:pt x="1598" y="1713"/>
                    </a:cubicBezTo>
                    <a:cubicBezTo>
                      <a:pt x="1667" y="1758"/>
                      <a:pt x="1735" y="1781"/>
                      <a:pt x="1804" y="1827"/>
                    </a:cubicBezTo>
                    <a:cubicBezTo>
                      <a:pt x="1918" y="1872"/>
                      <a:pt x="2032" y="1895"/>
                      <a:pt x="2169" y="1918"/>
                    </a:cubicBezTo>
                    <a:cubicBezTo>
                      <a:pt x="2329" y="1964"/>
                      <a:pt x="2488" y="2009"/>
                      <a:pt x="2671" y="2032"/>
                    </a:cubicBezTo>
                    <a:cubicBezTo>
                      <a:pt x="2785" y="2055"/>
                      <a:pt x="2899" y="2055"/>
                      <a:pt x="3013" y="2055"/>
                    </a:cubicBezTo>
                    <a:cubicBezTo>
                      <a:pt x="3128" y="2055"/>
                      <a:pt x="3242" y="2055"/>
                      <a:pt x="3333" y="2032"/>
                    </a:cubicBezTo>
                    <a:cubicBezTo>
                      <a:pt x="3379" y="2032"/>
                      <a:pt x="3424" y="2009"/>
                      <a:pt x="3447" y="2009"/>
                    </a:cubicBezTo>
                    <a:cubicBezTo>
                      <a:pt x="3538" y="1986"/>
                      <a:pt x="3607" y="1964"/>
                      <a:pt x="3698" y="1895"/>
                    </a:cubicBezTo>
                    <a:cubicBezTo>
                      <a:pt x="3789" y="1827"/>
                      <a:pt x="3812" y="1667"/>
                      <a:pt x="3767" y="1553"/>
                    </a:cubicBezTo>
                    <a:cubicBezTo>
                      <a:pt x="3744" y="1484"/>
                      <a:pt x="3675" y="1439"/>
                      <a:pt x="3607" y="1416"/>
                    </a:cubicBezTo>
                    <a:cubicBezTo>
                      <a:pt x="3543" y="1395"/>
                      <a:pt x="3499" y="1393"/>
                      <a:pt x="3438" y="1393"/>
                    </a:cubicBezTo>
                    <a:lnTo>
                      <a:pt x="3438" y="1393"/>
                    </a:lnTo>
                    <a:cubicBezTo>
                      <a:pt x="3398" y="1393"/>
                      <a:pt x="3377" y="1395"/>
                      <a:pt x="3356" y="1416"/>
                    </a:cubicBezTo>
                    <a:lnTo>
                      <a:pt x="3264" y="1416"/>
                    </a:lnTo>
                    <a:cubicBezTo>
                      <a:pt x="3196" y="1439"/>
                      <a:pt x="3150" y="1439"/>
                      <a:pt x="3105" y="1461"/>
                    </a:cubicBezTo>
                    <a:cubicBezTo>
                      <a:pt x="2854" y="1461"/>
                      <a:pt x="2580" y="1393"/>
                      <a:pt x="2329" y="1347"/>
                    </a:cubicBezTo>
                    <a:lnTo>
                      <a:pt x="2420" y="1347"/>
                    </a:lnTo>
                    <a:cubicBezTo>
                      <a:pt x="2283" y="1325"/>
                      <a:pt x="2146" y="1302"/>
                      <a:pt x="2009" y="1256"/>
                    </a:cubicBezTo>
                    <a:cubicBezTo>
                      <a:pt x="1872" y="1210"/>
                      <a:pt x="1735" y="1142"/>
                      <a:pt x="1598" y="1073"/>
                    </a:cubicBezTo>
                    <a:cubicBezTo>
                      <a:pt x="1438" y="982"/>
                      <a:pt x="1302" y="891"/>
                      <a:pt x="1142" y="800"/>
                    </a:cubicBezTo>
                    <a:cubicBezTo>
                      <a:pt x="982" y="685"/>
                      <a:pt x="822" y="571"/>
                      <a:pt x="662" y="434"/>
                    </a:cubicBezTo>
                    <a:cubicBezTo>
                      <a:pt x="617" y="366"/>
                      <a:pt x="548" y="320"/>
                      <a:pt x="503" y="275"/>
                    </a:cubicBezTo>
                    <a:cubicBezTo>
                      <a:pt x="457" y="206"/>
                      <a:pt x="411" y="138"/>
                      <a:pt x="366" y="69"/>
                    </a:cubicBezTo>
                    <a:cubicBezTo>
                      <a:pt x="320" y="23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5299333" y="1573637"/>
                <a:ext cx="7284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713" extrusionOk="0">
                    <a:moveTo>
                      <a:pt x="2329" y="1142"/>
                    </a:moveTo>
                    <a:cubicBezTo>
                      <a:pt x="2329" y="1165"/>
                      <a:pt x="2329" y="1165"/>
                      <a:pt x="2306" y="1165"/>
                    </a:cubicBezTo>
                    <a:cubicBezTo>
                      <a:pt x="2306" y="1142"/>
                      <a:pt x="2329" y="1142"/>
                      <a:pt x="2329" y="1142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92" y="24"/>
                      <a:pt x="46" y="92"/>
                    </a:cubicBezTo>
                    <a:cubicBezTo>
                      <a:pt x="24" y="138"/>
                      <a:pt x="1" y="206"/>
                      <a:pt x="24" y="252"/>
                    </a:cubicBezTo>
                    <a:cubicBezTo>
                      <a:pt x="24" y="321"/>
                      <a:pt x="69" y="366"/>
                      <a:pt x="115" y="412"/>
                    </a:cubicBezTo>
                    <a:cubicBezTo>
                      <a:pt x="115" y="412"/>
                      <a:pt x="138" y="435"/>
                      <a:pt x="138" y="435"/>
                    </a:cubicBezTo>
                    <a:cubicBezTo>
                      <a:pt x="275" y="572"/>
                      <a:pt x="366" y="754"/>
                      <a:pt x="503" y="891"/>
                    </a:cubicBezTo>
                    <a:cubicBezTo>
                      <a:pt x="594" y="982"/>
                      <a:pt x="686" y="1074"/>
                      <a:pt x="777" y="1165"/>
                    </a:cubicBezTo>
                    <a:cubicBezTo>
                      <a:pt x="868" y="1234"/>
                      <a:pt x="959" y="1325"/>
                      <a:pt x="1051" y="1370"/>
                    </a:cubicBezTo>
                    <a:cubicBezTo>
                      <a:pt x="1256" y="1507"/>
                      <a:pt x="1462" y="1599"/>
                      <a:pt x="1690" y="1644"/>
                    </a:cubicBezTo>
                    <a:cubicBezTo>
                      <a:pt x="1804" y="1690"/>
                      <a:pt x="1895" y="1713"/>
                      <a:pt x="2009" y="1713"/>
                    </a:cubicBezTo>
                    <a:lnTo>
                      <a:pt x="2352" y="1713"/>
                    </a:lnTo>
                    <a:cubicBezTo>
                      <a:pt x="2443" y="1690"/>
                      <a:pt x="2512" y="1644"/>
                      <a:pt x="2557" y="1622"/>
                    </a:cubicBezTo>
                    <a:cubicBezTo>
                      <a:pt x="2671" y="1553"/>
                      <a:pt x="2694" y="1393"/>
                      <a:pt x="2649" y="1302"/>
                    </a:cubicBezTo>
                    <a:cubicBezTo>
                      <a:pt x="2589" y="1203"/>
                      <a:pt x="2495" y="1138"/>
                      <a:pt x="2396" y="1138"/>
                    </a:cubicBezTo>
                    <a:cubicBezTo>
                      <a:pt x="2381" y="1138"/>
                      <a:pt x="2367" y="1139"/>
                      <a:pt x="2352" y="1142"/>
                    </a:cubicBezTo>
                    <a:cubicBezTo>
                      <a:pt x="2215" y="1142"/>
                      <a:pt x="2078" y="1142"/>
                      <a:pt x="1964" y="1119"/>
                    </a:cubicBezTo>
                    <a:cubicBezTo>
                      <a:pt x="1781" y="1074"/>
                      <a:pt x="1621" y="1005"/>
                      <a:pt x="1462" y="937"/>
                    </a:cubicBezTo>
                    <a:cubicBezTo>
                      <a:pt x="1347" y="868"/>
                      <a:pt x="1233" y="800"/>
                      <a:pt x="1096" y="709"/>
                    </a:cubicBezTo>
                    <a:cubicBezTo>
                      <a:pt x="1005" y="640"/>
                      <a:pt x="914" y="572"/>
                      <a:pt x="800" y="480"/>
                    </a:cubicBezTo>
                    <a:cubicBezTo>
                      <a:pt x="731" y="412"/>
                      <a:pt x="663" y="343"/>
                      <a:pt x="594" y="275"/>
                    </a:cubicBezTo>
                    <a:cubicBezTo>
                      <a:pt x="526" y="184"/>
                      <a:pt x="457" y="115"/>
                      <a:pt x="366" y="47"/>
                    </a:cubicBezTo>
                    <a:cubicBezTo>
                      <a:pt x="343" y="1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5351771" y="1253440"/>
                <a:ext cx="86415" cy="841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3114" extrusionOk="0">
                    <a:moveTo>
                      <a:pt x="2169" y="1"/>
                    </a:moveTo>
                    <a:cubicBezTo>
                      <a:pt x="2147" y="1"/>
                      <a:pt x="2124" y="1"/>
                      <a:pt x="2101" y="23"/>
                    </a:cubicBezTo>
                    <a:cubicBezTo>
                      <a:pt x="2010" y="23"/>
                      <a:pt x="1964" y="46"/>
                      <a:pt x="1895" y="92"/>
                    </a:cubicBezTo>
                    <a:cubicBezTo>
                      <a:pt x="1873" y="115"/>
                      <a:pt x="1850" y="138"/>
                      <a:pt x="1827" y="138"/>
                    </a:cubicBezTo>
                    <a:cubicBezTo>
                      <a:pt x="1781" y="160"/>
                      <a:pt x="1736" y="160"/>
                      <a:pt x="1690" y="183"/>
                    </a:cubicBezTo>
                    <a:cubicBezTo>
                      <a:pt x="1599" y="229"/>
                      <a:pt x="1507" y="275"/>
                      <a:pt x="1416" y="343"/>
                    </a:cubicBezTo>
                    <a:cubicBezTo>
                      <a:pt x="1325" y="389"/>
                      <a:pt x="1256" y="480"/>
                      <a:pt x="1188" y="548"/>
                    </a:cubicBezTo>
                    <a:cubicBezTo>
                      <a:pt x="1119" y="640"/>
                      <a:pt x="1028" y="708"/>
                      <a:pt x="960" y="800"/>
                    </a:cubicBezTo>
                    <a:cubicBezTo>
                      <a:pt x="914" y="868"/>
                      <a:pt x="914" y="959"/>
                      <a:pt x="914" y="1028"/>
                    </a:cubicBezTo>
                    <a:cubicBezTo>
                      <a:pt x="891" y="1073"/>
                      <a:pt x="868" y="1142"/>
                      <a:pt x="868" y="1233"/>
                    </a:cubicBezTo>
                    <a:cubicBezTo>
                      <a:pt x="868" y="1233"/>
                      <a:pt x="868" y="1233"/>
                      <a:pt x="868" y="1256"/>
                    </a:cubicBezTo>
                    <a:lnTo>
                      <a:pt x="823" y="1256"/>
                    </a:lnTo>
                    <a:cubicBezTo>
                      <a:pt x="800" y="1245"/>
                      <a:pt x="771" y="1239"/>
                      <a:pt x="743" y="1239"/>
                    </a:cubicBezTo>
                    <a:cubicBezTo>
                      <a:pt x="714" y="1239"/>
                      <a:pt x="686" y="1245"/>
                      <a:pt x="663" y="1256"/>
                    </a:cubicBezTo>
                    <a:cubicBezTo>
                      <a:pt x="572" y="1279"/>
                      <a:pt x="480" y="1325"/>
                      <a:pt x="480" y="1439"/>
                    </a:cubicBezTo>
                    <a:cubicBezTo>
                      <a:pt x="480" y="1461"/>
                      <a:pt x="480" y="1507"/>
                      <a:pt x="503" y="1530"/>
                    </a:cubicBezTo>
                    <a:cubicBezTo>
                      <a:pt x="435" y="1530"/>
                      <a:pt x="389" y="1530"/>
                      <a:pt x="320" y="1553"/>
                    </a:cubicBezTo>
                    <a:lnTo>
                      <a:pt x="206" y="1553"/>
                    </a:lnTo>
                    <a:cubicBezTo>
                      <a:pt x="161" y="1553"/>
                      <a:pt x="115" y="1553"/>
                      <a:pt x="69" y="1598"/>
                    </a:cubicBezTo>
                    <a:cubicBezTo>
                      <a:pt x="47" y="1621"/>
                      <a:pt x="24" y="1667"/>
                      <a:pt x="24" y="1713"/>
                    </a:cubicBezTo>
                    <a:cubicBezTo>
                      <a:pt x="1" y="1804"/>
                      <a:pt x="69" y="1895"/>
                      <a:pt x="184" y="1895"/>
                    </a:cubicBezTo>
                    <a:lnTo>
                      <a:pt x="549" y="1895"/>
                    </a:lnTo>
                    <a:cubicBezTo>
                      <a:pt x="823" y="1964"/>
                      <a:pt x="1074" y="2078"/>
                      <a:pt x="1325" y="2192"/>
                    </a:cubicBezTo>
                    <a:cubicBezTo>
                      <a:pt x="1462" y="2283"/>
                      <a:pt x="1599" y="2352"/>
                      <a:pt x="1736" y="2443"/>
                    </a:cubicBezTo>
                    <a:cubicBezTo>
                      <a:pt x="1873" y="2534"/>
                      <a:pt x="1987" y="2626"/>
                      <a:pt x="2101" y="2740"/>
                    </a:cubicBezTo>
                    <a:cubicBezTo>
                      <a:pt x="2192" y="2808"/>
                      <a:pt x="2261" y="2899"/>
                      <a:pt x="2352" y="2991"/>
                    </a:cubicBezTo>
                    <a:cubicBezTo>
                      <a:pt x="2398" y="3036"/>
                      <a:pt x="2443" y="3105"/>
                      <a:pt x="2512" y="3105"/>
                    </a:cubicBezTo>
                    <a:cubicBezTo>
                      <a:pt x="2540" y="3111"/>
                      <a:pt x="2567" y="3113"/>
                      <a:pt x="2593" y="3113"/>
                    </a:cubicBezTo>
                    <a:cubicBezTo>
                      <a:pt x="2670" y="3113"/>
                      <a:pt x="2734" y="3088"/>
                      <a:pt x="2786" y="3036"/>
                    </a:cubicBezTo>
                    <a:cubicBezTo>
                      <a:pt x="2831" y="2968"/>
                      <a:pt x="2831" y="2877"/>
                      <a:pt x="2786" y="2808"/>
                    </a:cubicBezTo>
                    <a:cubicBezTo>
                      <a:pt x="2763" y="2740"/>
                      <a:pt x="2740" y="2671"/>
                      <a:pt x="2694" y="2603"/>
                    </a:cubicBezTo>
                    <a:lnTo>
                      <a:pt x="2717" y="2603"/>
                    </a:lnTo>
                    <a:cubicBezTo>
                      <a:pt x="2854" y="2534"/>
                      <a:pt x="2923" y="2352"/>
                      <a:pt x="2854" y="2215"/>
                    </a:cubicBezTo>
                    <a:cubicBezTo>
                      <a:pt x="2854" y="2192"/>
                      <a:pt x="2831" y="2169"/>
                      <a:pt x="2831" y="2146"/>
                    </a:cubicBezTo>
                    <a:cubicBezTo>
                      <a:pt x="2900" y="2146"/>
                      <a:pt x="2945" y="2101"/>
                      <a:pt x="2991" y="2032"/>
                    </a:cubicBezTo>
                    <a:cubicBezTo>
                      <a:pt x="3037" y="1986"/>
                      <a:pt x="3037" y="1941"/>
                      <a:pt x="3060" y="1872"/>
                    </a:cubicBezTo>
                    <a:cubicBezTo>
                      <a:pt x="3060" y="1804"/>
                      <a:pt x="3037" y="1735"/>
                      <a:pt x="2991" y="1667"/>
                    </a:cubicBezTo>
                    <a:cubicBezTo>
                      <a:pt x="2968" y="1621"/>
                      <a:pt x="2945" y="1621"/>
                      <a:pt x="2923" y="1598"/>
                    </a:cubicBezTo>
                    <a:cubicBezTo>
                      <a:pt x="2991" y="1576"/>
                      <a:pt x="3060" y="1530"/>
                      <a:pt x="3128" y="1461"/>
                    </a:cubicBezTo>
                    <a:cubicBezTo>
                      <a:pt x="3196" y="1347"/>
                      <a:pt x="3196" y="1188"/>
                      <a:pt x="3105" y="1073"/>
                    </a:cubicBezTo>
                    <a:cubicBezTo>
                      <a:pt x="3082" y="1028"/>
                      <a:pt x="3037" y="1005"/>
                      <a:pt x="2991" y="959"/>
                    </a:cubicBezTo>
                    <a:cubicBezTo>
                      <a:pt x="2923" y="914"/>
                      <a:pt x="2877" y="845"/>
                      <a:pt x="2808" y="777"/>
                    </a:cubicBezTo>
                    <a:cubicBezTo>
                      <a:pt x="2808" y="777"/>
                      <a:pt x="2786" y="754"/>
                      <a:pt x="2786" y="754"/>
                    </a:cubicBezTo>
                    <a:cubicBezTo>
                      <a:pt x="2831" y="708"/>
                      <a:pt x="2877" y="640"/>
                      <a:pt x="2900" y="571"/>
                    </a:cubicBezTo>
                    <a:cubicBezTo>
                      <a:pt x="2945" y="480"/>
                      <a:pt x="2923" y="366"/>
                      <a:pt x="2854" y="275"/>
                    </a:cubicBezTo>
                    <a:cubicBezTo>
                      <a:pt x="2808" y="183"/>
                      <a:pt x="2717" y="160"/>
                      <a:pt x="2626" y="138"/>
                    </a:cubicBezTo>
                    <a:cubicBezTo>
                      <a:pt x="2626" y="138"/>
                      <a:pt x="2603" y="115"/>
                      <a:pt x="2603" y="115"/>
                    </a:cubicBezTo>
                    <a:cubicBezTo>
                      <a:pt x="2557" y="92"/>
                      <a:pt x="2512" y="92"/>
                      <a:pt x="2466" y="69"/>
                    </a:cubicBezTo>
                    <a:cubicBezTo>
                      <a:pt x="2398" y="46"/>
                      <a:pt x="2329" y="23"/>
                      <a:pt x="2238" y="23"/>
                    </a:cubicBezTo>
                    <a:cubicBezTo>
                      <a:pt x="2215" y="1"/>
                      <a:pt x="2192" y="1"/>
                      <a:pt x="2169" y="1"/>
                    </a:cubicBez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369665" y="1257143"/>
                <a:ext cx="65440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302" extrusionOk="0">
                    <a:moveTo>
                      <a:pt x="1621" y="1"/>
                    </a:moveTo>
                    <a:cubicBezTo>
                      <a:pt x="1485" y="23"/>
                      <a:pt x="1325" y="92"/>
                      <a:pt x="1211" y="160"/>
                    </a:cubicBezTo>
                    <a:cubicBezTo>
                      <a:pt x="1096" y="229"/>
                      <a:pt x="1005" y="297"/>
                      <a:pt x="891" y="389"/>
                    </a:cubicBezTo>
                    <a:cubicBezTo>
                      <a:pt x="731" y="503"/>
                      <a:pt x="549" y="640"/>
                      <a:pt x="366" y="754"/>
                    </a:cubicBezTo>
                    <a:cubicBezTo>
                      <a:pt x="275" y="822"/>
                      <a:pt x="183" y="868"/>
                      <a:pt x="92" y="936"/>
                    </a:cubicBezTo>
                    <a:cubicBezTo>
                      <a:pt x="24" y="982"/>
                      <a:pt x="1" y="1096"/>
                      <a:pt x="47" y="1188"/>
                    </a:cubicBezTo>
                    <a:cubicBezTo>
                      <a:pt x="69" y="1233"/>
                      <a:pt x="115" y="1279"/>
                      <a:pt x="161" y="1302"/>
                    </a:cubicBezTo>
                    <a:cubicBezTo>
                      <a:pt x="206" y="1302"/>
                      <a:pt x="275" y="1302"/>
                      <a:pt x="320" y="1279"/>
                    </a:cubicBezTo>
                    <a:cubicBezTo>
                      <a:pt x="412" y="1233"/>
                      <a:pt x="503" y="1188"/>
                      <a:pt x="594" y="1142"/>
                    </a:cubicBezTo>
                    <a:cubicBezTo>
                      <a:pt x="686" y="1096"/>
                      <a:pt x="777" y="1028"/>
                      <a:pt x="868" y="982"/>
                    </a:cubicBezTo>
                    <a:cubicBezTo>
                      <a:pt x="1028" y="891"/>
                      <a:pt x="1165" y="799"/>
                      <a:pt x="1302" y="685"/>
                    </a:cubicBezTo>
                    <a:lnTo>
                      <a:pt x="1393" y="685"/>
                    </a:lnTo>
                    <a:cubicBezTo>
                      <a:pt x="1507" y="685"/>
                      <a:pt x="1621" y="685"/>
                      <a:pt x="1736" y="708"/>
                    </a:cubicBezTo>
                    <a:cubicBezTo>
                      <a:pt x="1781" y="731"/>
                      <a:pt x="1804" y="731"/>
                      <a:pt x="1850" y="754"/>
                    </a:cubicBezTo>
                    <a:cubicBezTo>
                      <a:pt x="1873" y="777"/>
                      <a:pt x="1873" y="777"/>
                      <a:pt x="1895" y="777"/>
                    </a:cubicBezTo>
                    <a:cubicBezTo>
                      <a:pt x="1895" y="799"/>
                      <a:pt x="1918" y="822"/>
                      <a:pt x="1941" y="845"/>
                    </a:cubicBezTo>
                    <a:cubicBezTo>
                      <a:pt x="1941" y="845"/>
                      <a:pt x="1941" y="845"/>
                      <a:pt x="1941" y="868"/>
                    </a:cubicBezTo>
                    <a:cubicBezTo>
                      <a:pt x="1941" y="891"/>
                      <a:pt x="1964" y="914"/>
                      <a:pt x="1964" y="936"/>
                    </a:cubicBezTo>
                    <a:cubicBezTo>
                      <a:pt x="1964" y="1028"/>
                      <a:pt x="2009" y="1119"/>
                      <a:pt x="2101" y="1142"/>
                    </a:cubicBezTo>
                    <a:cubicBezTo>
                      <a:pt x="2124" y="1153"/>
                      <a:pt x="2152" y="1159"/>
                      <a:pt x="2181" y="1159"/>
                    </a:cubicBezTo>
                    <a:cubicBezTo>
                      <a:pt x="2209" y="1159"/>
                      <a:pt x="2238" y="1153"/>
                      <a:pt x="2261" y="1142"/>
                    </a:cubicBezTo>
                    <a:cubicBezTo>
                      <a:pt x="2306" y="1119"/>
                      <a:pt x="2352" y="1096"/>
                      <a:pt x="2375" y="1051"/>
                    </a:cubicBezTo>
                    <a:cubicBezTo>
                      <a:pt x="2398" y="1005"/>
                      <a:pt x="2420" y="936"/>
                      <a:pt x="2420" y="868"/>
                    </a:cubicBezTo>
                    <a:cubicBezTo>
                      <a:pt x="2420" y="845"/>
                      <a:pt x="2420" y="799"/>
                      <a:pt x="2420" y="754"/>
                    </a:cubicBezTo>
                    <a:cubicBezTo>
                      <a:pt x="2420" y="731"/>
                      <a:pt x="2420" y="708"/>
                      <a:pt x="2420" y="685"/>
                    </a:cubicBezTo>
                    <a:cubicBezTo>
                      <a:pt x="2398" y="571"/>
                      <a:pt x="2375" y="480"/>
                      <a:pt x="2329" y="389"/>
                    </a:cubicBezTo>
                    <a:cubicBezTo>
                      <a:pt x="2283" y="343"/>
                      <a:pt x="2261" y="275"/>
                      <a:pt x="2215" y="229"/>
                    </a:cubicBezTo>
                    <a:cubicBezTo>
                      <a:pt x="2192" y="183"/>
                      <a:pt x="2146" y="160"/>
                      <a:pt x="2101" y="115"/>
                    </a:cubicBezTo>
                    <a:cubicBezTo>
                      <a:pt x="2055" y="92"/>
                      <a:pt x="2009" y="69"/>
                      <a:pt x="1964" y="46"/>
                    </a:cubicBezTo>
                    <a:cubicBezTo>
                      <a:pt x="1895" y="23"/>
                      <a:pt x="1850" y="1"/>
                      <a:pt x="1781" y="1"/>
                    </a:cubicBez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348068" y="1299715"/>
                <a:ext cx="81468" cy="4387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23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69"/>
                      <a:pt x="24" y="92"/>
                      <a:pt x="1" y="137"/>
                    </a:cubicBezTo>
                    <a:cubicBezTo>
                      <a:pt x="1" y="183"/>
                      <a:pt x="24" y="206"/>
                      <a:pt x="47" y="252"/>
                    </a:cubicBezTo>
                    <a:cubicBezTo>
                      <a:pt x="69" y="274"/>
                      <a:pt x="115" y="297"/>
                      <a:pt x="138" y="297"/>
                    </a:cubicBezTo>
                    <a:cubicBezTo>
                      <a:pt x="229" y="297"/>
                      <a:pt x="298" y="297"/>
                      <a:pt x="366" y="274"/>
                    </a:cubicBezTo>
                    <a:lnTo>
                      <a:pt x="389" y="274"/>
                    </a:lnTo>
                    <a:cubicBezTo>
                      <a:pt x="480" y="274"/>
                      <a:pt x="572" y="274"/>
                      <a:pt x="663" y="297"/>
                    </a:cubicBezTo>
                    <a:lnTo>
                      <a:pt x="640" y="297"/>
                    </a:lnTo>
                    <a:cubicBezTo>
                      <a:pt x="823" y="343"/>
                      <a:pt x="1005" y="411"/>
                      <a:pt x="1188" y="480"/>
                    </a:cubicBezTo>
                    <a:cubicBezTo>
                      <a:pt x="1355" y="543"/>
                      <a:pt x="1504" y="605"/>
                      <a:pt x="1668" y="686"/>
                    </a:cubicBezTo>
                    <a:lnTo>
                      <a:pt x="1668" y="686"/>
                    </a:lnTo>
                    <a:lnTo>
                      <a:pt x="1690" y="708"/>
                    </a:lnTo>
                    <a:cubicBezTo>
                      <a:pt x="1690" y="708"/>
                      <a:pt x="1690" y="701"/>
                      <a:pt x="1686" y="695"/>
                    </a:cubicBezTo>
                    <a:lnTo>
                      <a:pt x="1686" y="695"/>
                    </a:lnTo>
                    <a:cubicBezTo>
                      <a:pt x="1695" y="699"/>
                      <a:pt x="1704" y="704"/>
                      <a:pt x="1713" y="708"/>
                    </a:cubicBezTo>
                    <a:cubicBezTo>
                      <a:pt x="1804" y="754"/>
                      <a:pt x="1895" y="822"/>
                      <a:pt x="2010" y="891"/>
                    </a:cubicBezTo>
                    <a:cubicBezTo>
                      <a:pt x="2101" y="959"/>
                      <a:pt x="2215" y="1028"/>
                      <a:pt x="2306" y="1119"/>
                    </a:cubicBezTo>
                    <a:cubicBezTo>
                      <a:pt x="2375" y="1187"/>
                      <a:pt x="2420" y="1256"/>
                      <a:pt x="2489" y="1324"/>
                    </a:cubicBezTo>
                    <a:cubicBezTo>
                      <a:pt x="2535" y="1393"/>
                      <a:pt x="2603" y="1484"/>
                      <a:pt x="2649" y="1553"/>
                    </a:cubicBezTo>
                    <a:cubicBezTo>
                      <a:pt x="2678" y="1597"/>
                      <a:pt x="2727" y="1622"/>
                      <a:pt x="2782" y="1622"/>
                    </a:cubicBezTo>
                    <a:cubicBezTo>
                      <a:pt x="2812" y="1622"/>
                      <a:pt x="2845" y="1614"/>
                      <a:pt x="2877" y="1598"/>
                    </a:cubicBezTo>
                    <a:cubicBezTo>
                      <a:pt x="2945" y="1575"/>
                      <a:pt x="3014" y="1461"/>
                      <a:pt x="2968" y="1370"/>
                    </a:cubicBezTo>
                    <a:cubicBezTo>
                      <a:pt x="2945" y="1347"/>
                      <a:pt x="2945" y="1324"/>
                      <a:pt x="2923" y="1302"/>
                    </a:cubicBezTo>
                    <a:cubicBezTo>
                      <a:pt x="2900" y="1256"/>
                      <a:pt x="2877" y="1210"/>
                      <a:pt x="2854" y="1165"/>
                    </a:cubicBezTo>
                    <a:cubicBezTo>
                      <a:pt x="2808" y="1119"/>
                      <a:pt x="2786" y="1051"/>
                      <a:pt x="2740" y="1005"/>
                    </a:cubicBezTo>
                    <a:cubicBezTo>
                      <a:pt x="2649" y="891"/>
                      <a:pt x="2535" y="799"/>
                      <a:pt x="2420" y="708"/>
                    </a:cubicBezTo>
                    <a:cubicBezTo>
                      <a:pt x="2352" y="662"/>
                      <a:pt x="2306" y="617"/>
                      <a:pt x="2238" y="571"/>
                    </a:cubicBezTo>
                    <a:cubicBezTo>
                      <a:pt x="2169" y="548"/>
                      <a:pt x="2124" y="503"/>
                      <a:pt x="2078" y="480"/>
                    </a:cubicBezTo>
                    <a:cubicBezTo>
                      <a:pt x="1941" y="389"/>
                      <a:pt x="1804" y="343"/>
                      <a:pt x="1667" y="274"/>
                    </a:cubicBezTo>
                    <a:cubicBezTo>
                      <a:pt x="1553" y="229"/>
                      <a:pt x="1439" y="206"/>
                      <a:pt x="1325" y="160"/>
                    </a:cubicBezTo>
                    <a:cubicBezTo>
                      <a:pt x="1188" y="115"/>
                      <a:pt x="1051" y="69"/>
                      <a:pt x="914" y="46"/>
                    </a:cubicBezTo>
                    <a:cubicBezTo>
                      <a:pt x="800" y="23"/>
                      <a:pt x="686" y="1"/>
                      <a:pt x="572" y="1"/>
                    </a:cubicBez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424590" y="1298472"/>
                <a:ext cx="58006" cy="6554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425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502" y="69"/>
                    </a:cubicBezTo>
                    <a:cubicBezTo>
                      <a:pt x="388" y="115"/>
                      <a:pt x="320" y="229"/>
                      <a:pt x="343" y="366"/>
                    </a:cubicBezTo>
                    <a:cubicBezTo>
                      <a:pt x="366" y="412"/>
                      <a:pt x="366" y="457"/>
                      <a:pt x="388" y="480"/>
                    </a:cubicBezTo>
                    <a:cubicBezTo>
                      <a:pt x="366" y="503"/>
                      <a:pt x="320" y="549"/>
                      <a:pt x="297" y="617"/>
                    </a:cubicBezTo>
                    <a:cubicBezTo>
                      <a:pt x="274" y="708"/>
                      <a:pt x="297" y="823"/>
                      <a:pt x="388" y="891"/>
                    </a:cubicBezTo>
                    <a:cubicBezTo>
                      <a:pt x="366" y="914"/>
                      <a:pt x="343" y="914"/>
                      <a:pt x="320" y="914"/>
                    </a:cubicBezTo>
                    <a:cubicBezTo>
                      <a:pt x="297" y="937"/>
                      <a:pt x="274" y="960"/>
                      <a:pt x="251" y="982"/>
                    </a:cubicBezTo>
                    <a:cubicBezTo>
                      <a:pt x="206" y="1028"/>
                      <a:pt x="206" y="1074"/>
                      <a:pt x="229" y="1119"/>
                    </a:cubicBezTo>
                    <a:lnTo>
                      <a:pt x="137" y="1119"/>
                    </a:lnTo>
                    <a:cubicBezTo>
                      <a:pt x="69" y="1119"/>
                      <a:pt x="0" y="1165"/>
                      <a:pt x="0" y="1233"/>
                    </a:cubicBezTo>
                    <a:cubicBezTo>
                      <a:pt x="0" y="1279"/>
                      <a:pt x="46" y="1370"/>
                      <a:pt x="114" y="1370"/>
                    </a:cubicBezTo>
                    <a:cubicBezTo>
                      <a:pt x="183" y="1359"/>
                      <a:pt x="246" y="1353"/>
                      <a:pt x="308" y="1353"/>
                    </a:cubicBezTo>
                    <a:cubicBezTo>
                      <a:pt x="371" y="1353"/>
                      <a:pt x="434" y="1359"/>
                      <a:pt x="502" y="1370"/>
                    </a:cubicBezTo>
                    <a:cubicBezTo>
                      <a:pt x="639" y="1416"/>
                      <a:pt x="754" y="1462"/>
                      <a:pt x="868" y="1507"/>
                    </a:cubicBezTo>
                    <a:cubicBezTo>
                      <a:pt x="959" y="1576"/>
                      <a:pt x="1073" y="1644"/>
                      <a:pt x="1164" y="1713"/>
                    </a:cubicBezTo>
                    <a:cubicBezTo>
                      <a:pt x="1279" y="1781"/>
                      <a:pt x="1393" y="1850"/>
                      <a:pt x="1484" y="1941"/>
                    </a:cubicBezTo>
                    <a:cubicBezTo>
                      <a:pt x="1575" y="2032"/>
                      <a:pt x="1644" y="2101"/>
                      <a:pt x="1712" y="2192"/>
                    </a:cubicBezTo>
                    <a:cubicBezTo>
                      <a:pt x="1735" y="2238"/>
                      <a:pt x="1781" y="2283"/>
                      <a:pt x="1804" y="2306"/>
                    </a:cubicBezTo>
                    <a:cubicBezTo>
                      <a:pt x="1863" y="2366"/>
                      <a:pt x="1905" y="2425"/>
                      <a:pt x="1975" y="2425"/>
                    </a:cubicBezTo>
                    <a:cubicBezTo>
                      <a:pt x="1985" y="2425"/>
                      <a:pt x="1997" y="2423"/>
                      <a:pt x="2009" y="2420"/>
                    </a:cubicBezTo>
                    <a:cubicBezTo>
                      <a:pt x="2055" y="2420"/>
                      <a:pt x="2100" y="2375"/>
                      <a:pt x="2123" y="2329"/>
                    </a:cubicBezTo>
                    <a:cubicBezTo>
                      <a:pt x="2146" y="2283"/>
                      <a:pt x="2123" y="2215"/>
                      <a:pt x="2100" y="2169"/>
                    </a:cubicBezTo>
                    <a:cubicBezTo>
                      <a:pt x="2077" y="2124"/>
                      <a:pt x="2055" y="2078"/>
                      <a:pt x="2032" y="2032"/>
                    </a:cubicBezTo>
                    <a:cubicBezTo>
                      <a:pt x="2009" y="1964"/>
                      <a:pt x="1963" y="1895"/>
                      <a:pt x="1918" y="1827"/>
                    </a:cubicBezTo>
                    <a:cubicBezTo>
                      <a:pt x="1963" y="1804"/>
                      <a:pt x="2009" y="1781"/>
                      <a:pt x="2032" y="1736"/>
                    </a:cubicBezTo>
                    <a:cubicBezTo>
                      <a:pt x="2100" y="1644"/>
                      <a:pt x="2077" y="1553"/>
                      <a:pt x="2032" y="1462"/>
                    </a:cubicBezTo>
                    <a:cubicBezTo>
                      <a:pt x="1963" y="1393"/>
                      <a:pt x="1895" y="1325"/>
                      <a:pt x="1826" y="1256"/>
                    </a:cubicBezTo>
                    <a:cubicBezTo>
                      <a:pt x="1849" y="1233"/>
                      <a:pt x="1872" y="1233"/>
                      <a:pt x="1895" y="1211"/>
                    </a:cubicBezTo>
                    <a:cubicBezTo>
                      <a:pt x="1963" y="1097"/>
                      <a:pt x="1963" y="960"/>
                      <a:pt x="1872" y="845"/>
                    </a:cubicBezTo>
                    <a:cubicBezTo>
                      <a:pt x="1872" y="845"/>
                      <a:pt x="1849" y="823"/>
                      <a:pt x="1826" y="800"/>
                    </a:cubicBezTo>
                    <a:cubicBezTo>
                      <a:pt x="1826" y="800"/>
                      <a:pt x="1804" y="777"/>
                      <a:pt x="1781" y="754"/>
                    </a:cubicBezTo>
                    <a:cubicBezTo>
                      <a:pt x="1804" y="754"/>
                      <a:pt x="1804" y="731"/>
                      <a:pt x="1804" y="708"/>
                    </a:cubicBezTo>
                    <a:cubicBezTo>
                      <a:pt x="1826" y="640"/>
                      <a:pt x="1849" y="549"/>
                      <a:pt x="1804" y="480"/>
                    </a:cubicBezTo>
                    <a:cubicBezTo>
                      <a:pt x="1781" y="457"/>
                      <a:pt x="1758" y="412"/>
                      <a:pt x="1735" y="366"/>
                    </a:cubicBezTo>
                    <a:cubicBezTo>
                      <a:pt x="1712" y="366"/>
                      <a:pt x="1712" y="343"/>
                      <a:pt x="1712" y="343"/>
                    </a:cubicBezTo>
                    <a:cubicBezTo>
                      <a:pt x="1667" y="320"/>
                      <a:pt x="1644" y="298"/>
                      <a:pt x="1621" y="275"/>
                    </a:cubicBezTo>
                    <a:cubicBezTo>
                      <a:pt x="1575" y="252"/>
                      <a:pt x="1552" y="229"/>
                      <a:pt x="1507" y="206"/>
                    </a:cubicBezTo>
                    <a:cubicBezTo>
                      <a:pt x="1415" y="161"/>
                      <a:pt x="1324" y="115"/>
                      <a:pt x="1233" y="69"/>
                    </a:cubicBezTo>
                    <a:cubicBezTo>
                      <a:pt x="1119" y="47"/>
                      <a:pt x="1005" y="1"/>
                      <a:pt x="868" y="1"/>
                    </a:cubicBez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343149" y="1324393"/>
                <a:ext cx="60493" cy="32733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1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23" y="138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251" y="297"/>
                      <a:pt x="388" y="297"/>
                      <a:pt x="503" y="320"/>
                    </a:cubicBezTo>
                    <a:cubicBezTo>
                      <a:pt x="685" y="366"/>
                      <a:pt x="868" y="434"/>
                      <a:pt x="1028" y="526"/>
                    </a:cubicBezTo>
                    <a:cubicBezTo>
                      <a:pt x="1233" y="640"/>
                      <a:pt x="1438" y="777"/>
                      <a:pt x="1598" y="914"/>
                    </a:cubicBezTo>
                    <a:cubicBezTo>
                      <a:pt x="1667" y="982"/>
                      <a:pt x="1735" y="1051"/>
                      <a:pt x="1804" y="1119"/>
                    </a:cubicBezTo>
                    <a:cubicBezTo>
                      <a:pt x="1849" y="1165"/>
                      <a:pt x="1895" y="1187"/>
                      <a:pt x="1963" y="1210"/>
                    </a:cubicBezTo>
                    <a:cubicBezTo>
                      <a:pt x="2009" y="1210"/>
                      <a:pt x="2077" y="1187"/>
                      <a:pt x="2123" y="1142"/>
                    </a:cubicBezTo>
                    <a:cubicBezTo>
                      <a:pt x="2214" y="1073"/>
                      <a:pt x="2237" y="936"/>
                      <a:pt x="2146" y="845"/>
                    </a:cubicBezTo>
                    <a:cubicBezTo>
                      <a:pt x="2077" y="754"/>
                      <a:pt x="2009" y="685"/>
                      <a:pt x="1941" y="617"/>
                    </a:cubicBezTo>
                    <a:cubicBezTo>
                      <a:pt x="1872" y="571"/>
                      <a:pt x="1804" y="526"/>
                      <a:pt x="1735" y="480"/>
                    </a:cubicBezTo>
                    <a:cubicBezTo>
                      <a:pt x="1552" y="389"/>
                      <a:pt x="1393" y="274"/>
                      <a:pt x="1210" y="206"/>
                    </a:cubicBezTo>
                    <a:cubicBezTo>
                      <a:pt x="1050" y="138"/>
                      <a:pt x="868" y="92"/>
                      <a:pt x="708" y="46"/>
                    </a:cubicBezTo>
                    <a:cubicBezTo>
                      <a:pt x="617" y="23"/>
                      <a:pt x="525" y="23"/>
                      <a:pt x="434" y="23"/>
                    </a:cubicBezTo>
                    <a:cubicBezTo>
                      <a:pt x="343" y="1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430753" y="1360181"/>
                <a:ext cx="33950" cy="2224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3" extrusionOk="0">
                    <a:moveTo>
                      <a:pt x="92" y="0"/>
                    </a:moveTo>
                    <a:cubicBezTo>
                      <a:pt x="92" y="0"/>
                      <a:pt x="69" y="0"/>
                      <a:pt x="69" y="23"/>
                    </a:cubicBezTo>
                    <a:cubicBezTo>
                      <a:pt x="46" y="23"/>
                      <a:pt x="23" y="46"/>
                      <a:pt x="23" y="69"/>
                    </a:cubicBezTo>
                    <a:cubicBezTo>
                      <a:pt x="1" y="115"/>
                      <a:pt x="23" y="160"/>
                      <a:pt x="69" y="183"/>
                    </a:cubicBezTo>
                    <a:cubicBezTo>
                      <a:pt x="160" y="206"/>
                      <a:pt x="229" y="229"/>
                      <a:pt x="320" y="229"/>
                    </a:cubicBezTo>
                    <a:cubicBezTo>
                      <a:pt x="389" y="251"/>
                      <a:pt x="434" y="274"/>
                      <a:pt x="503" y="320"/>
                    </a:cubicBezTo>
                    <a:cubicBezTo>
                      <a:pt x="640" y="388"/>
                      <a:pt x="799" y="503"/>
                      <a:pt x="914" y="617"/>
                    </a:cubicBezTo>
                    <a:cubicBezTo>
                      <a:pt x="914" y="614"/>
                      <a:pt x="913" y="611"/>
                      <a:pt x="913" y="609"/>
                    </a:cubicBezTo>
                    <a:lnTo>
                      <a:pt x="913" y="609"/>
                    </a:lnTo>
                    <a:cubicBezTo>
                      <a:pt x="974" y="654"/>
                      <a:pt x="1033" y="715"/>
                      <a:pt x="1073" y="776"/>
                    </a:cubicBezTo>
                    <a:cubicBezTo>
                      <a:pt x="1073" y="799"/>
                      <a:pt x="1119" y="822"/>
                      <a:pt x="1142" y="822"/>
                    </a:cubicBezTo>
                    <a:cubicBezTo>
                      <a:pt x="1165" y="822"/>
                      <a:pt x="1187" y="799"/>
                      <a:pt x="1210" y="799"/>
                    </a:cubicBezTo>
                    <a:cubicBezTo>
                      <a:pt x="1233" y="776"/>
                      <a:pt x="1233" y="754"/>
                      <a:pt x="1256" y="731"/>
                    </a:cubicBezTo>
                    <a:cubicBezTo>
                      <a:pt x="1256" y="685"/>
                      <a:pt x="1233" y="662"/>
                      <a:pt x="1233" y="640"/>
                    </a:cubicBezTo>
                    <a:cubicBezTo>
                      <a:pt x="1187" y="571"/>
                      <a:pt x="1119" y="503"/>
                      <a:pt x="1051" y="457"/>
                    </a:cubicBezTo>
                    <a:cubicBezTo>
                      <a:pt x="982" y="388"/>
                      <a:pt x="914" y="343"/>
                      <a:pt x="822" y="274"/>
                    </a:cubicBezTo>
                    <a:cubicBezTo>
                      <a:pt x="731" y="229"/>
                      <a:pt x="663" y="183"/>
                      <a:pt x="571" y="137"/>
                    </a:cubicBezTo>
                    <a:cubicBezTo>
                      <a:pt x="503" y="115"/>
                      <a:pt x="457" y="92"/>
                      <a:pt x="411" y="69"/>
                    </a:cubicBezTo>
                    <a:cubicBezTo>
                      <a:pt x="366" y="69"/>
                      <a:pt x="343" y="69"/>
                      <a:pt x="297" y="46"/>
                    </a:cubicBezTo>
                    <a:cubicBezTo>
                      <a:pt x="229" y="46"/>
                      <a:pt x="183" y="23"/>
                      <a:pt x="138" y="23"/>
                    </a:cubicBezTo>
                    <a:cubicBezTo>
                      <a:pt x="115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337581" y="1349693"/>
                <a:ext cx="57412" cy="34652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282" extrusionOk="0">
                    <a:moveTo>
                      <a:pt x="92" y="0"/>
                    </a:moveTo>
                    <a:cubicBezTo>
                      <a:pt x="47" y="0"/>
                      <a:pt x="24" y="46"/>
                      <a:pt x="1" y="92"/>
                    </a:cubicBezTo>
                    <a:cubicBezTo>
                      <a:pt x="1" y="137"/>
                      <a:pt x="47" y="160"/>
                      <a:pt x="92" y="183"/>
                    </a:cubicBezTo>
                    <a:cubicBezTo>
                      <a:pt x="161" y="183"/>
                      <a:pt x="229" y="206"/>
                      <a:pt x="298" y="206"/>
                    </a:cubicBezTo>
                    <a:cubicBezTo>
                      <a:pt x="366" y="229"/>
                      <a:pt x="457" y="251"/>
                      <a:pt x="549" y="297"/>
                    </a:cubicBezTo>
                    <a:cubicBezTo>
                      <a:pt x="640" y="320"/>
                      <a:pt x="709" y="366"/>
                      <a:pt x="800" y="411"/>
                    </a:cubicBezTo>
                    <a:cubicBezTo>
                      <a:pt x="937" y="480"/>
                      <a:pt x="1051" y="571"/>
                      <a:pt x="1188" y="662"/>
                    </a:cubicBezTo>
                    <a:cubicBezTo>
                      <a:pt x="1325" y="754"/>
                      <a:pt x="1439" y="845"/>
                      <a:pt x="1576" y="959"/>
                    </a:cubicBezTo>
                    <a:lnTo>
                      <a:pt x="1553" y="959"/>
                    </a:lnTo>
                    <a:cubicBezTo>
                      <a:pt x="1644" y="1050"/>
                      <a:pt x="1736" y="1119"/>
                      <a:pt x="1804" y="1210"/>
                    </a:cubicBezTo>
                    <a:cubicBezTo>
                      <a:pt x="1841" y="1259"/>
                      <a:pt x="1891" y="1282"/>
                      <a:pt x="1940" y="1282"/>
                    </a:cubicBezTo>
                    <a:cubicBezTo>
                      <a:pt x="1982" y="1282"/>
                      <a:pt x="2023" y="1265"/>
                      <a:pt x="2055" y="1233"/>
                    </a:cubicBezTo>
                    <a:cubicBezTo>
                      <a:pt x="2101" y="1210"/>
                      <a:pt x="2124" y="1164"/>
                      <a:pt x="2124" y="1119"/>
                    </a:cubicBezTo>
                    <a:cubicBezTo>
                      <a:pt x="2124" y="1096"/>
                      <a:pt x="2124" y="1050"/>
                      <a:pt x="2101" y="1028"/>
                    </a:cubicBezTo>
                    <a:cubicBezTo>
                      <a:pt x="2078" y="1005"/>
                      <a:pt x="2078" y="982"/>
                      <a:pt x="2032" y="959"/>
                    </a:cubicBezTo>
                    <a:cubicBezTo>
                      <a:pt x="1987" y="891"/>
                      <a:pt x="1918" y="845"/>
                      <a:pt x="1827" y="776"/>
                    </a:cubicBezTo>
                    <a:cubicBezTo>
                      <a:pt x="1758" y="731"/>
                      <a:pt x="1690" y="662"/>
                      <a:pt x="1599" y="617"/>
                    </a:cubicBezTo>
                    <a:cubicBezTo>
                      <a:pt x="1439" y="525"/>
                      <a:pt x="1279" y="411"/>
                      <a:pt x="1119" y="320"/>
                    </a:cubicBezTo>
                    <a:cubicBezTo>
                      <a:pt x="1028" y="274"/>
                      <a:pt x="937" y="251"/>
                      <a:pt x="845" y="206"/>
                    </a:cubicBezTo>
                    <a:cubicBezTo>
                      <a:pt x="754" y="183"/>
                      <a:pt x="686" y="160"/>
                      <a:pt x="617" y="137"/>
                    </a:cubicBezTo>
                    <a:cubicBezTo>
                      <a:pt x="526" y="115"/>
                      <a:pt x="435" y="92"/>
                      <a:pt x="366" y="69"/>
                    </a:cubicBezTo>
                    <a:cubicBezTo>
                      <a:pt x="275" y="46"/>
                      <a:pt x="184" y="23"/>
                      <a:pt x="92" y="23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5295630" y="1641509"/>
                <a:ext cx="180182" cy="128987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4772" extrusionOk="0">
                    <a:moveTo>
                      <a:pt x="1736" y="1"/>
                    </a:moveTo>
                    <a:cubicBezTo>
                      <a:pt x="1690" y="1"/>
                      <a:pt x="1621" y="24"/>
                      <a:pt x="1599" y="69"/>
                    </a:cubicBezTo>
                    <a:cubicBezTo>
                      <a:pt x="1507" y="138"/>
                      <a:pt x="1530" y="275"/>
                      <a:pt x="1599" y="343"/>
                    </a:cubicBezTo>
                    <a:cubicBezTo>
                      <a:pt x="1553" y="366"/>
                      <a:pt x="1530" y="412"/>
                      <a:pt x="1484" y="457"/>
                    </a:cubicBezTo>
                    <a:cubicBezTo>
                      <a:pt x="1462" y="480"/>
                      <a:pt x="1439" y="503"/>
                      <a:pt x="1416" y="526"/>
                    </a:cubicBezTo>
                    <a:cubicBezTo>
                      <a:pt x="1348" y="617"/>
                      <a:pt x="1256" y="685"/>
                      <a:pt x="1188" y="754"/>
                    </a:cubicBezTo>
                    <a:cubicBezTo>
                      <a:pt x="1119" y="800"/>
                      <a:pt x="1051" y="845"/>
                      <a:pt x="982" y="868"/>
                    </a:cubicBezTo>
                    <a:lnTo>
                      <a:pt x="937" y="914"/>
                    </a:lnTo>
                    <a:cubicBezTo>
                      <a:pt x="823" y="959"/>
                      <a:pt x="708" y="1005"/>
                      <a:pt x="594" y="1074"/>
                    </a:cubicBezTo>
                    <a:cubicBezTo>
                      <a:pt x="457" y="1165"/>
                      <a:pt x="320" y="1256"/>
                      <a:pt x="229" y="1347"/>
                    </a:cubicBezTo>
                    <a:cubicBezTo>
                      <a:pt x="138" y="1416"/>
                      <a:pt x="69" y="1530"/>
                      <a:pt x="46" y="1644"/>
                    </a:cubicBezTo>
                    <a:cubicBezTo>
                      <a:pt x="1" y="1781"/>
                      <a:pt x="69" y="1918"/>
                      <a:pt x="183" y="2032"/>
                    </a:cubicBezTo>
                    <a:lnTo>
                      <a:pt x="252" y="2123"/>
                    </a:lnTo>
                    <a:cubicBezTo>
                      <a:pt x="298" y="2146"/>
                      <a:pt x="343" y="2192"/>
                      <a:pt x="389" y="2238"/>
                    </a:cubicBezTo>
                    <a:lnTo>
                      <a:pt x="503" y="2352"/>
                    </a:lnTo>
                    <a:cubicBezTo>
                      <a:pt x="549" y="2420"/>
                      <a:pt x="617" y="2489"/>
                      <a:pt x="686" y="2557"/>
                    </a:cubicBezTo>
                    <a:cubicBezTo>
                      <a:pt x="754" y="2626"/>
                      <a:pt x="800" y="2671"/>
                      <a:pt x="868" y="2740"/>
                    </a:cubicBezTo>
                    <a:cubicBezTo>
                      <a:pt x="914" y="2785"/>
                      <a:pt x="959" y="2831"/>
                      <a:pt x="1005" y="2877"/>
                    </a:cubicBezTo>
                    <a:cubicBezTo>
                      <a:pt x="1165" y="3014"/>
                      <a:pt x="1325" y="3128"/>
                      <a:pt x="1484" y="3265"/>
                    </a:cubicBezTo>
                    <a:cubicBezTo>
                      <a:pt x="1553" y="3333"/>
                      <a:pt x="1621" y="3379"/>
                      <a:pt x="1690" y="3447"/>
                    </a:cubicBezTo>
                    <a:cubicBezTo>
                      <a:pt x="1804" y="3539"/>
                      <a:pt x="1918" y="3653"/>
                      <a:pt x="2055" y="3744"/>
                    </a:cubicBezTo>
                    <a:cubicBezTo>
                      <a:pt x="2192" y="3835"/>
                      <a:pt x="2329" y="3927"/>
                      <a:pt x="2489" y="4018"/>
                    </a:cubicBezTo>
                    <a:cubicBezTo>
                      <a:pt x="2740" y="4201"/>
                      <a:pt x="2991" y="4360"/>
                      <a:pt x="3265" y="4474"/>
                    </a:cubicBezTo>
                    <a:cubicBezTo>
                      <a:pt x="3379" y="4520"/>
                      <a:pt x="3516" y="4589"/>
                      <a:pt x="3653" y="4634"/>
                    </a:cubicBezTo>
                    <a:cubicBezTo>
                      <a:pt x="3813" y="4703"/>
                      <a:pt x="3995" y="4771"/>
                      <a:pt x="4224" y="4771"/>
                    </a:cubicBezTo>
                    <a:cubicBezTo>
                      <a:pt x="4475" y="4748"/>
                      <a:pt x="4703" y="4657"/>
                      <a:pt x="4931" y="4543"/>
                    </a:cubicBezTo>
                    <a:cubicBezTo>
                      <a:pt x="5068" y="4474"/>
                      <a:pt x="5228" y="4383"/>
                      <a:pt x="5365" y="4292"/>
                    </a:cubicBezTo>
                    <a:lnTo>
                      <a:pt x="5456" y="4223"/>
                    </a:lnTo>
                    <a:cubicBezTo>
                      <a:pt x="5547" y="4155"/>
                      <a:pt x="5662" y="4086"/>
                      <a:pt x="5753" y="4018"/>
                    </a:cubicBezTo>
                    <a:cubicBezTo>
                      <a:pt x="5844" y="3950"/>
                      <a:pt x="5913" y="3881"/>
                      <a:pt x="6004" y="3813"/>
                    </a:cubicBezTo>
                    <a:lnTo>
                      <a:pt x="6072" y="3744"/>
                    </a:lnTo>
                    <a:cubicBezTo>
                      <a:pt x="6164" y="3676"/>
                      <a:pt x="6232" y="3607"/>
                      <a:pt x="6323" y="3516"/>
                    </a:cubicBezTo>
                    <a:lnTo>
                      <a:pt x="6369" y="3470"/>
                    </a:lnTo>
                    <a:cubicBezTo>
                      <a:pt x="6438" y="3425"/>
                      <a:pt x="6483" y="3356"/>
                      <a:pt x="6529" y="3310"/>
                    </a:cubicBezTo>
                    <a:cubicBezTo>
                      <a:pt x="6620" y="3219"/>
                      <a:pt x="6666" y="3128"/>
                      <a:pt x="6666" y="3014"/>
                    </a:cubicBezTo>
                    <a:cubicBezTo>
                      <a:pt x="6666" y="2922"/>
                      <a:pt x="6620" y="2831"/>
                      <a:pt x="6552" y="2785"/>
                    </a:cubicBezTo>
                    <a:cubicBezTo>
                      <a:pt x="6506" y="2740"/>
                      <a:pt x="6438" y="2717"/>
                      <a:pt x="6369" y="2694"/>
                    </a:cubicBezTo>
                    <a:cubicBezTo>
                      <a:pt x="6301" y="2694"/>
                      <a:pt x="6255" y="2671"/>
                      <a:pt x="6186" y="2648"/>
                    </a:cubicBezTo>
                    <a:lnTo>
                      <a:pt x="6141" y="2626"/>
                    </a:lnTo>
                    <a:lnTo>
                      <a:pt x="6027" y="2603"/>
                    </a:lnTo>
                    <a:lnTo>
                      <a:pt x="5981" y="2580"/>
                    </a:lnTo>
                    <a:cubicBezTo>
                      <a:pt x="5798" y="2512"/>
                      <a:pt x="5616" y="2443"/>
                      <a:pt x="5456" y="2352"/>
                    </a:cubicBezTo>
                    <a:cubicBezTo>
                      <a:pt x="5182" y="2238"/>
                      <a:pt x="4954" y="2146"/>
                      <a:pt x="4748" y="2032"/>
                    </a:cubicBezTo>
                    <a:cubicBezTo>
                      <a:pt x="4520" y="1918"/>
                      <a:pt x="4315" y="1781"/>
                      <a:pt x="4087" y="1667"/>
                    </a:cubicBezTo>
                    <a:cubicBezTo>
                      <a:pt x="3835" y="1507"/>
                      <a:pt x="3607" y="1370"/>
                      <a:pt x="3402" y="1233"/>
                    </a:cubicBezTo>
                    <a:lnTo>
                      <a:pt x="3402" y="1233"/>
                    </a:lnTo>
                    <a:lnTo>
                      <a:pt x="3447" y="1279"/>
                    </a:lnTo>
                    <a:lnTo>
                      <a:pt x="3333" y="1188"/>
                    </a:lnTo>
                    <a:lnTo>
                      <a:pt x="3265" y="1165"/>
                    </a:lnTo>
                    <a:cubicBezTo>
                      <a:pt x="3059" y="1005"/>
                      <a:pt x="2808" y="845"/>
                      <a:pt x="2580" y="663"/>
                    </a:cubicBezTo>
                    <a:lnTo>
                      <a:pt x="2512" y="594"/>
                    </a:lnTo>
                    <a:cubicBezTo>
                      <a:pt x="2420" y="526"/>
                      <a:pt x="2329" y="434"/>
                      <a:pt x="2238" y="366"/>
                    </a:cubicBezTo>
                    <a:lnTo>
                      <a:pt x="2124" y="275"/>
                    </a:lnTo>
                    <a:cubicBezTo>
                      <a:pt x="2055" y="206"/>
                      <a:pt x="1964" y="115"/>
                      <a:pt x="1873" y="46"/>
                    </a:cubicBezTo>
                    <a:cubicBezTo>
                      <a:pt x="1850" y="24"/>
                      <a:pt x="1781" y="1"/>
                      <a:pt x="1736" y="1"/>
                    </a:cubicBezTo>
                    <a:close/>
                  </a:path>
                </a:pathLst>
              </a:custGeom>
              <a:solidFill>
                <a:srgbClr val="D88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5344987" y="1642753"/>
                <a:ext cx="137610" cy="8146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014" extrusionOk="0">
                    <a:moveTo>
                      <a:pt x="4246" y="2443"/>
                    </a:moveTo>
                    <a:lnTo>
                      <a:pt x="4246" y="2443"/>
                    </a:lnTo>
                    <a:cubicBezTo>
                      <a:pt x="4258" y="2447"/>
                      <a:pt x="4270" y="2452"/>
                      <a:pt x="4282" y="2457"/>
                    </a:cubicBezTo>
                    <a:lnTo>
                      <a:pt x="4282" y="2457"/>
                    </a:lnTo>
                    <a:cubicBezTo>
                      <a:pt x="4263" y="2443"/>
                      <a:pt x="4246" y="2443"/>
                      <a:pt x="4246" y="2443"/>
                    </a:cubicBezTo>
                    <a:close/>
                    <a:moveTo>
                      <a:pt x="115" y="0"/>
                    </a:moveTo>
                    <a:cubicBezTo>
                      <a:pt x="92" y="0"/>
                      <a:pt x="69" y="23"/>
                      <a:pt x="47" y="46"/>
                    </a:cubicBezTo>
                    <a:cubicBezTo>
                      <a:pt x="1" y="69"/>
                      <a:pt x="1" y="160"/>
                      <a:pt x="47" y="206"/>
                    </a:cubicBezTo>
                    <a:cubicBezTo>
                      <a:pt x="275" y="388"/>
                      <a:pt x="503" y="617"/>
                      <a:pt x="754" y="799"/>
                    </a:cubicBezTo>
                    <a:cubicBezTo>
                      <a:pt x="868" y="913"/>
                      <a:pt x="982" y="1028"/>
                      <a:pt x="1096" y="1119"/>
                    </a:cubicBezTo>
                    <a:cubicBezTo>
                      <a:pt x="1233" y="1233"/>
                      <a:pt x="1370" y="1324"/>
                      <a:pt x="1507" y="1438"/>
                    </a:cubicBezTo>
                    <a:cubicBezTo>
                      <a:pt x="1758" y="1644"/>
                      <a:pt x="2055" y="1804"/>
                      <a:pt x="2329" y="1963"/>
                    </a:cubicBezTo>
                    <a:cubicBezTo>
                      <a:pt x="2580" y="2123"/>
                      <a:pt x="2831" y="2260"/>
                      <a:pt x="3105" y="2397"/>
                    </a:cubicBezTo>
                    <a:cubicBezTo>
                      <a:pt x="3265" y="2466"/>
                      <a:pt x="3447" y="2557"/>
                      <a:pt x="3607" y="2625"/>
                    </a:cubicBezTo>
                    <a:lnTo>
                      <a:pt x="3562" y="2602"/>
                    </a:lnTo>
                    <a:lnTo>
                      <a:pt x="3562" y="2602"/>
                    </a:lnTo>
                    <a:cubicBezTo>
                      <a:pt x="3790" y="2694"/>
                      <a:pt x="3995" y="2785"/>
                      <a:pt x="4224" y="2876"/>
                    </a:cubicBezTo>
                    <a:cubicBezTo>
                      <a:pt x="4338" y="2922"/>
                      <a:pt x="4452" y="2945"/>
                      <a:pt x="4566" y="2968"/>
                    </a:cubicBezTo>
                    <a:cubicBezTo>
                      <a:pt x="4634" y="2990"/>
                      <a:pt x="4703" y="2990"/>
                      <a:pt x="4771" y="3013"/>
                    </a:cubicBezTo>
                    <a:lnTo>
                      <a:pt x="4908" y="3013"/>
                    </a:lnTo>
                    <a:cubicBezTo>
                      <a:pt x="4977" y="3013"/>
                      <a:pt x="5068" y="2968"/>
                      <a:pt x="5091" y="2876"/>
                    </a:cubicBezTo>
                    <a:cubicBezTo>
                      <a:pt x="5091" y="2831"/>
                      <a:pt x="5091" y="2785"/>
                      <a:pt x="5068" y="2739"/>
                    </a:cubicBezTo>
                    <a:cubicBezTo>
                      <a:pt x="5045" y="2717"/>
                      <a:pt x="5000" y="2671"/>
                      <a:pt x="4954" y="2648"/>
                    </a:cubicBezTo>
                    <a:cubicBezTo>
                      <a:pt x="4908" y="2648"/>
                      <a:pt x="4863" y="2625"/>
                      <a:pt x="4817" y="2625"/>
                    </a:cubicBezTo>
                    <a:cubicBezTo>
                      <a:pt x="4749" y="2602"/>
                      <a:pt x="4680" y="2580"/>
                      <a:pt x="4612" y="2580"/>
                    </a:cubicBezTo>
                    <a:cubicBezTo>
                      <a:pt x="4489" y="2539"/>
                      <a:pt x="4385" y="2498"/>
                      <a:pt x="4282" y="2457"/>
                    </a:cubicBezTo>
                    <a:lnTo>
                      <a:pt x="4282" y="2457"/>
                    </a:lnTo>
                    <a:cubicBezTo>
                      <a:pt x="4285" y="2459"/>
                      <a:pt x="4289" y="2462"/>
                      <a:pt x="4292" y="2466"/>
                    </a:cubicBezTo>
                    <a:cubicBezTo>
                      <a:pt x="4155" y="2397"/>
                      <a:pt x="4018" y="2329"/>
                      <a:pt x="3881" y="2283"/>
                    </a:cubicBezTo>
                    <a:cubicBezTo>
                      <a:pt x="3790" y="2237"/>
                      <a:pt x="3699" y="2192"/>
                      <a:pt x="3607" y="2146"/>
                    </a:cubicBezTo>
                    <a:lnTo>
                      <a:pt x="3607" y="2146"/>
                    </a:lnTo>
                    <a:cubicBezTo>
                      <a:pt x="3607" y="2152"/>
                      <a:pt x="3609" y="2156"/>
                      <a:pt x="3611" y="2159"/>
                    </a:cubicBezTo>
                    <a:lnTo>
                      <a:pt x="3611" y="2159"/>
                    </a:lnTo>
                    <a:cubicBezTo>
                      <a:pt x="3388" y="2048"/>
                      <a:pt x="3144" y="1937"/>
                      <a:pt x="2922" y="1826"/>
                    </a:cubicBezTo>
                    <a:cubicBezTo>
                      <a:pt x="2786" y="1758"/>
                      <a:pt x="2671" y="1689"/>
                      <a:pt x="2534" y="1621"/>
                    </a:cubicBezTo>
                    <a:cubicBezTo>
                      <a:pt x="2398" y="1553"/>
                      <a:pt x="2261" y="1484"/>
                      <a:pt x="2124" y="1416"/>
                    </a:cubicBezTo>
                    <a:cubicBezTo>
                      <a:pt x="1987" y="1347"/>
                      <a:pt x="1873" y="1279"/>
                      <a:pt x="1758" y="1210"/>
                    </a:cubicBezTo>
                    <a:cubicBezTo>
                      <a:pt x="1621" y="1119"/>
                      <a:pt x="1507" y="1050"/>
                      <a:pt x="1393" y="959"/>
                    </a:cubicBezTo>
                    <a:cubicBezTo>
                      <a:pt x="1279" y="891"/>
                      <a:pt x="1142" y="799"/>
                      <a:pt x="1051" y="708"/>
                    </a:cubicBezTo>
                    <a:cubicBezTo>
                      <a:pt x="937" y="617"/>
                      <a:pt x="800" y="525"/>
                      <a:pt x="686" y="434"/>
                    </a:cubicBezTo>
                    <a:cubicBezTo>
                      <a:pt x="526" y="320"/>
                      <a:pt x="366" y="183"/>
                      <a:pt x="206" y="46"/>
                    </a:cubicBezTo>
                    <a:cubicBezTo>
                      <a:pt x="183" y="23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D88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329580" y="1356478"/>
                <a:ext cx="162288" cy="309872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1464" extrusionOk="0">
                    <a:moveTo>
                      <a:pt x="5775" y="0"/>
                    </a:moveTo>
                    <a:cubicBezTo>
                      <a:pt x="5661" y="0"/>
                      <a:pt x="5547" y="92"/>
                      <a:pt x="5547" y="206"/>
                    </a:cubicBezTo>
                    <a:cubicBezTo>
                      <a:pt x="5547" y="366"/>
                      <a:pt x="5547" y="503"/>
                      <a:pt x="5524" y="640"/>
                    </a:cubicBezTo>
                    <a:cubicBezTo>
                      <a:pt x="5501" y="799"/>
                      <a:pt x="5478" y="936"/>
                      <a:pt x="5433" y="1073"/>
                    </a:cubicBezTo>
                    <a:cubicBezTo>
                      <a:pt x="5410" y="1256"/>
                      <a:pt x="5364" y="1438"/>
                      <a:pt x="5319" y="1598"/>
                    </a:cubicBezTo>
                    <a:cubicBezTo>
                      <a:pt x="5182" y="2215"/>
                      <a:pt x="4930" y="2785"/>
                      <a:pt x="4725" y="3379"/>
                    </a:cubicBezTo>
                    <a:cubicBezTo>
                      <a:pt x="4611" y="3675"/>
                      <a:pt x="4474" y="3995"/>
                      <a:pt x="4360" y="4292"/>
                    </a:cubicBezTo>
                    <a:cubicBezTo>
                      <a:pt x="4246" y="4588"/>
                      <a:pt x="4132" y="4862"/>
                      <a:pt x="3995" y="5136"/>
                    </a:cubicBezTo>
                    <a:cubicBezTo>
                      <a:pt x="3903" y="5342"/>
                      <a:pt x="3789" y="5570"/>
                      <a:pt x="3675" y="5775"/>
                    </a:cubicBezTo>
                    <a:cubicBezTo>
                      <a:pt x="3538" y="6026"/>
                      <a:pt x="3401" y="6277"/>
                      <a:pt x="3264" y="6528"/>
                    </a:cubicBezTo>
                    <a:cubicBezTo>
                      <a:pt x="3104" y="6802"/>
                      <a:pt x="2968" y="7076"/>
                      <a:pt x="2808" y="7350"/>
                    </a:cubicBezTo>
                    <a:cubicBezTo>
                      <a:pt x="2625" y="7624"/>
                      <a:pt x="2465" y="7898"/>
                      <a:pt x="2283" y="8172"/>
                    </a:cubicBezTo>
                    <a:cubicBezTo>
                      <a:pt x="2123" y="8446"/>
                      <a:pt x="1940" y="8697"/>
                      <a:pt x="1758" y="8971"/>
                    </a:cubicBezTo>
                    <a:cubicBezTo>
                      <a:pt x="1415" y="9496"/>
                      <a:pt x="1050" y="9952"/>
                      <a:pt x="639" y="10409"/>
                    </a:cubicBezTo>
                    <a:cubicBezTo>
                      <a:pt x="548" y="10500"/>
                      <a:pt x="457" y="10569"/>
                      <a:pt x="365" y="10660"/>
                    </a:cubicBezTo>
                    <a:cubicBezTo>
                      <a:pt x="297" y="10728"/>
                      <a:pt x="206" y="10820"/>
                      <a:pt x="137" y="10888"/>
                    </a:cubicBezTo>
                    <a:cubicBezTo>
                      <a:pt x="69" y="10957"/>
                      <a:pt x="23" y="11025"/>
                      <a:pt x="23" y="11116"/>
                    </a:cubicBezTo>
                    <a:cubicBezTo>
                      <a:pt x="0" y="11185"/>
                      <a:pt x="23" y="11276"/>
                      <a:pt x="92" y="11345"/>
                    </a:cubicBezTo>
                    <a:cubicBezTo>
                      <a:pt x="143" y="11422"/>
                      <a:pt x="239" y="11463"/>
                      <a:pt x="338" y="11463"/>
                    </a:cubicBezTo>
                    <a:cubicBezTo>
                      <a:pt x="413" y="11463"/>
                      <a:pt x="489" y="11440"/>
                      <a:pt x="548" y="11390"/>
                    </a:cubicBezTo>
                    <a:cubicBezTo>
                      <a:pt x="639" y="11299"/>
                      <a:pt x="731" y="11208"/>
                      <a:pt x="845" y="11116"/>
                    </a:cubicBezTo>
                    <a:cubicBezTo>
                      <a:pt x="959" y="10979"/>
                      <a:pt x="1096" y="10865"/>
                      <a:pt x="1210" y="10728"/>
                    </a:cubicBezTo>
                    <a:cubicBezTo>
                      <a:pt x="1438" y="10477"/>
                      <a:pt x="1644" y="10249"/>
                      <a:pt x="1849" y="9975"/>
                    </a:cubicBezTo>
                    <a:cubicBezTo>
                      <a:pt x="2032" y="9724"/>
                      <a:pt x="2214" y="9450"/>
                      <a:pt x="2397" y="9176"/>
                    </a:cubicBezTo>
                    <a:cubicBezTo>
                      <a:pt x="2488" y="9039"/>
                      <a:pt x="2579" y="8902"/>
                      <a:pt x="2671" y="8765"/>
                    </a:cubicBezTo>
                    <a:cubicBezTo>
                      <a:pt x="2762" y="8628"/>
                      <a:pt x="2853" y="8491"/>
                      <a:pt x="2945" y="8355"/>
                    </a:cubicBezTo>
                    <a:cubicBezTo>
                      <a:pt x="3104" y="8081"/>
                      <a:pt x="3287" y="7830"/>
                      <a:pt x="3424" y="7556"/>
                    </a:cubicBezTo>
                    <a:cubicBezTo>
                      <a:pt x="3584" y="7282"/>
                      <a:pt x="3744" y="7008"/>
                      <a:pt x="3881" y="6757"/>
                    </a:cubicBezTo>
                    <a:cubicBezTo>
                      <a:pt x="4063" y="6460"/>
                      <a:pt x="4223" y="6163"/>
                      <a:pt x="4360" y="5867"/>
                    </a:cubicBezTo>
                    <a:cubicBezTo>
                      <a:pt x="4520" y="5593"/>
                      <a:pt x="4634" y="5319"/>
                      <a:pt x="4748" y="5045"/>
                    </a:cubicBezTo>
                    <a:cubicBezTo>
                      <a:pt x="4885" y="4725"/>
                      <a:pt x="4999" y="4429"/>
                      <a:pt x="5136" y="4109"/>
                    </a:cubicBezTo>
                    <a:cubicBezTo>
                      <a:pt x="5250" y="3812"/>
                      <a:pt x="5341" y="3516"/>
                      <a:pt x="5455" y="3219"/>
                    </a:cubicBezTo>
                    <a:cubicBezTo>
                      <a:pt x="5570" y="2899"/>
                      <a:pt x="5684" y="2603"/>
                      <a:pt x="5752" y="2306"/>
                    </a:cubicBezTo>
                    <a:cubicBezTo>
                      <a:pt x="5798" y="2123"/>
                      <a:pt x="5843" y="1963"/>
                      <a:pt x="5889" y="1804"/>
                    </a:cubicBezTo>
                    <a:cubicBezTo>
                      <a:pt x="5912" y="1667"/>
                      <a:pt x="5935" y="1530"/>
                      <a:pt x="5935" y="1393"/>
                    </a:cubicBezTo>
                    <a:cubicBezTo>
                      <a:pt x="5958" y="1187"/>
                      <a:pt x="5980" y="1005"/>
                      <a:pt x="6003" y="822"/>
                    </a:cubicBezTo>
                    <a:cubicBezTo>
                      <a:pt x="6003" y="640"/>
                      <a:pt x="6003" y="457"/>
                      <a:pt x="6003" y="252"/>
                    </a:cubicBezTo>
                    <a:cubicBezTo>
                      <a:pt x="6003" y="206"/>
                      <a:pt x="6003" y="137"/>
                      <a:pt x="5958" y="92"/>
                    </a:cubicBezTo>
                    <a:cubicBezTo>
                      <a:pt x="5912" y="46"/>
                      <a:pt x="5866" y="23"/>
                      <a:pt x="5798" y="0"/>
                    </a:cubicBezTo>
                    <a:close/>
                  </a:path>
                </a:pathLst>
              </a:custGeom>
              <a:solidFill>
                <a:srgbClr val="D88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440619" y="1400888"/>
                <a:ext cx="169073" cy="355093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3137" extrusionOk="0">
                    <a:moveTo>
                      <a:pt x="6027" y="2945"/>
                    </a:moveTo>
                    <a:lnTo>
                      <a:pt x="6004" y="2968"/>
                    </a:lnTo>
                    <a:cubicBezTo>
                      <a:pt x="6004" y="2991"/>
                      <a:pt x="6004" y="3014"/>
                      <a:pt x="6004" y="3037"/>
                    </a:cubicBezTo>
                    <a:cubicBezTo>
                      <a:pt x="6004" y="3014"/>
                      <a:pt x="6004" y="2991"/>
                      <a:pt x="6027" y="2945"/>
                    </a:cubicBezTo>
                    <a:close/>
                    <a:moveTo>
                      <a:pt x="4109" y="8069"/>
                    </a:moveTo>
                    <a:cubicBezTo>
                      <a:pt x="4102" y="8081"/>
                      <a:pt x="4094" y="8092"/>
                      <a:pt x="4087" y="8104"/>
                    </a:cubicBezTo>
                    <a:cubicBezTo>
                      <a:pt x="4105" y="8085"/>
                      <a:pt x="4109" y="8082"/>
                      <a:pt x="4109" y="8069"/>
                    </a:cubicBezTo>
                    <a:close/>
                    <a:moveTo>
                      <a:pt x="3053" y="8858"/>
                    </a:moveTo>
                    <a:cubicBezTo>
                      <a:pt x="3037" y="8862"/>
                      <a:pt x="3037" y="8880"/>
                      <a:pt x="3037" y="8880"/>
                    </a:cubicBezTo>
                    <a:cubicBezTo>
                      <a:pt x="3037" y="8880"/>
                      <a:pt x="3046" y="8871"/>
                      <a:pt x="3053" y="8858"/>
                    </a:cubicBezTo>
                    <a:close/>
                    <a:moveTo>
                      <a:pt x="601" y="12401"/>
                    </a:moveTo>
                    <a:lnTo>
                      <a:pt x="601" y="12401"/>
                    </a:lnTo>
                    <a:cubicBezTo>
                      <a:pt x="597" y="12405"/>
                      <a:pt x="594" y="12410"/>
                      <a:pt x="594" y="12418"/>
                    </a:cubicBezTo>
                    <a:lnTo>
                      <a:pt x="594" y="12418"/>
                    </a:lnTo>
                    <a:cubicBezTo>
                      <a:pt x="594" y="12418"/>
                      <a:pt x="594" y="12408"/>
                      <a:pt x="601" y="12401"/>
                    </a:cubicBezTo>
                    <a:close/>
                    <a:moveTo>
                      <a:pt x="5867" y="1"/>
                    </a:moveTo>
                    <a:cubicBezTo>
                      <a:pt x="5821" y="1"/>
                      <a:pt x="5798" y="1"/>
                      <a:pt x="5776" y="24"/>
                    </a:cubicBezTo>
                    <a:cubicBezTo>
                      <a:pt x="5661" y="69"/>
                      <a:pt x="5639" y="183"/>
                      <a:pt x="5661" y="298"/>
                    </a:cubicBezTo>
                    <a:cubicBezTo>
                      <a:pt x="5684" y="343"/>
                      <a:pt x="5707" y="366"/>
                      <a:pt x="5707" y="412"/>
                    </a:cubicBezTo>
                    <a:cubicBezTo>
                      <a:pt x="5730" y="457"/>
                      <a:pt x="5730" y="480"/>
                      <a:pt x="5730" y="526"/>
                    </a:cubicBezTo>
                    <a:cubicBezTo>
                      <a:pt x="5730" y="640"/>
                      <a:pt x="5730" y="754"/>
                      <a:pt x="5730" y="868"/>
                    </a:cubicBezTo>
                    <a:cubicBezTo>
                      <a:pt x="5707" y="1005"/>
                      <a:pt x="5707" y="1165"/>
                      <a:pt x="5707" y="1302"/>
                    </a:cubicBezTo>
                    <a:cubicBezTo>
                      <a:pt x="5684" y="1553"/>
                      <a:pt x="5639" y="1827"/>
                      <a:pt x="5593" y="2078"/>
                    </a:cubicBezTo>
                    <a:cubicBezTo>
                      <a:pt x="5570" y="2169"/>
                      <a:pt x="5547" y="2261"/>
                      <a:pt x="5502" y="2375"/>
                    </a:cubicBezTo>
                    <a:cubicBezTo>
                      <a:pt x="5479" y="2489"/>
                      <a:pt x="5456" y="2603"/>
                      <a:pt x="5433" y="2717"/>
                    </a:cubicBezTo>
                    <a:cubicBezTo>
                      <a:pt x="5388" y="2854"/>
                      <a:pt x="5365" y="2991"/>
                      <a:pt x="5319" y="3128"/>
                    </a:cubicBezTo>
                    <a:cubicBezTo>
                      <a:pt x="5273" y="3265"/>
                      <a:pt x="5251" y="3425"/>
                      <a:pt x="5205" y="3562"/>
                    </a:cubicBezTo>
                    <a:cubicBezTo>
                      <a:pt x="5136" y="3836"/>
                      <a:pt x="5022" y="4109"/>
                      <a:pt x="4931" y="4406"/>
                    </a:cubicBezTo>
                    <a:cubicBezTo>
                      <a:pt x="4840" y="4680"/>
                      <a:pt x="4726" y="4954"/>
                      <a:pt x="4634" y="5228"/>
                    </a:cubicBezTo>
                    <a:cubicBezTo>
                      <a:pt x="4589" y="5342"/>
                      <a:pt x="4543" y="5479"/>
                      <a:pt x="4497" y="5616"/>
                    </a:cubicBezTo>
                    <a:cubicBezTo>
                      <a:pt x="4452" y="5753"/>
                      <a:pt x="4406" y="5890"/>
                      <a:pt x="4360" y="6027"/>
                    </a:cubicBezTo>
                    <a:cubicBezTo>
                      <a:pt x="4292" y="6209"/>
                      <a:pt x="4223" y="6415"/>
                      <a:pt x="4132" y="6597"/>
                    </a:cubicBezTo>
                    <a:cubicBezTo>
                      <a:pt x="4087" y="6712"/>
                      <a:pt x="4064" y="6803"/>
                      <a:pt x="4018" y="6894"/>
                    </a:cubicBezTo>
                    <a:cubicBezTo>
                      <a:pt x="3972" y="6985"/>
                      <a:pt x="3927" y="7077"/>
                      <a:pt x="3904" y="7168"/>
                    </a:cubicBezTo>
                    <a:cubicBezTo>
                      <a:pt x="3813" y="7396"/>
                      <a:pt x="3698" y="7602"/>
                      <a:pt x="3584" y="7807"/>
                    </a:cubicBezTo>
                    <a:cubicBezTo>
                      <a:pt x="3493" y="7990"/>
                      <a:pt x="3402" y="8172"/>
                      <a:pt x="3310" y="8355"/>
                    </a:cubicBezTo>
                    <a:cubicBezTo>
                      <a:pt x="3288" y="8401"/>
                      <a:pt x="3288" y="8446"/>
                      <a:pt x="3265" y="8469"/>
                    </a:cubicBezTo>
                    <a:cubicBezTo>
                      <a:pt x="3265" y="8469"/>
                      <a:pt x="3265" y="8446"/>
                      <a:pt x="3265" y="8446"/>
                    </a:cubicBezTo>
                    <a:cubicBezTo>
                      <a:pt x="3196" y="8583"/>
                      <a:pt x="3128" y="8697"/>
                      <a:pt x="3059" y="8834"/>
                    </a:cubicBezTo>
                    <a:cubicBezTo>
                      <a:pt x="3059" y="8842"/>
                      <a:pt x="3056" y="8851"/>
                      <a:pt x="3053" y="8858"/>
                    </a:cubicBezTo>
                    <a:lnTo>
                      <a:pt x="3053" y="8858"/>
                    </a:lnTo>
                    <a:cubicBezTo>
                      <a:pt x="3055" y="8857"/>
                      <a:pt x="3057" y="8857"/>
                      <a:pt x="3059" y="8857"/>
                    </a:cubicBezTo>
                    <a:cubicBezTo>
                      <a:pt x="2991" y="8971"/>
                      <a:pt x="2922" y="9063"/>
                      <a:pt x="2854" y="9177"/>
                    </a:cubicBezTo>
                    <a:cubicBezTo>
                      <a:pt x="2785" y="9314"/>
                      <a:pt x="2717" y="9428"/>
                      <a:pt x="2649" y="9542"/>
                    </a:cubicBezTo>
                    <a:cubicBezTo>
                      <a:pt x="2557" y="9679"/>
                      <a:pt x="2466" y="9816"/>
                      <a:pt x="2397" y="9953"/>
                    </a:cubicBezTo>
                    <a:cubicBezTo>
                      <a:pt x="2306" y="10067"/>
                      <a:pt x="2215" y="10204"/>
                      <a:pt x="2124" y="10341"/>
                    </a:cubicBezTo>
                    <a:cubicBezTo>
                      <a:pt x="1872" y="10706"/>
                      <a:pt x="1599" y="11071"/>
                      <a:pt x="1347" y="11459"/>
                    </a:cubicBezTo>
                    <a:cubicBezTo>
                      <a:pt x="1302" y="11528"/>
                      <a:pt x="1279" y="11573"/>
                      <a:pt x="1233" y="11642"/>
                    </a:cubicBezTo>
                    <a:cubicBezTo>
                      <a:pt x="1188" y="11733"/>
                      <a:pt x="1119" y="11802"/>
                      <a:pt x="1051" y="11893"/>
                    </a:cubicBezTo>
                    <a:cubicBezTo>
                      <a:pt x="959" y="11984"/>
                      <a:pt x="868" y="12098"/>
                      <a:pt x="777" y="12212"/>
                    </a:cubicBezTo>
                    <a:cubicBezTo>
                      <a:pt x="716" y="12273"/>
                      <a:pt x="673" y="12334"/>
                      <a:pt x="616" y="12395"/>
                    </a:cubicBezTo>
                    <a:lnTo>
                      <a:pt x="616" y="12395"/>
                    </a:lnTo>
                    <a:cubicBezTo>
                      <a:pt x="609" y="12395"/>
                      <a:pt x="604" y="12398"/>
                      <a:pt x="601" y="12401"/>
                    </a:cubicBezTo>
                    <a:lnTo>
                      <a:pt x="601" y="12401"/>
                    </a:lnTo>
                    <a:cubicBezTo>
                      <a:pt x="606" y="12396"/>
                      <a:pt x="614" y="12395"/>
                      <a:pt x="616" y="12395"/>
                    </a:cubicBezTo>
                    <a:lnTo>
                      <a:pt x="616" y="12395"/>
                    </a:lnTo>
                    <a:cubicBezTo>
                      <a:pt x="609" y="12403"/>
                      <a:pt x="602" y="12410"/>
                      <a:pt x="594" y="12418"/>
                    </a:cubicBezTo>
                    <a:cubicBezTo>
                      <a:pt x="571" y="12441"/>
                      <a:pt x="549" y="12463"/>
                      <a:pt x="526" y="12463"/>
                    </a:cubicBezTo>
                    <a:lnTo>
                      <a:pt x="549" y="12463"/>
                    </a:lnTo>
                    <a:cubicBezTo>
                      <a:pt x="480" y="12532"/>
                      <a:pt x="389" y="12600"/>
                      <a:pt x="320" y="12669"/>
                    </a:cubicBezTo>
                    <a:cubicBezTo>
                      <a:pt x="229" y="12737"/>
                      <a:pt x="138" y="12829"/>
                      <a:pt x="69" y="12920"/>
                    </a:cubicBezTo>
                    <a:cubicBezTo>
                      <a:pt x="1" y="12966"/>
                      <a:pt x="1" y="13034"/>
                      <a:pt x="46" y="13103"/>
                    </a:cubicBezTo>
                    <a:cubicBezTo>
                      <a:pt x="69" y="13125"/>
                      <a:pt x="98" y="13137"/>
                      <a:pt x="129" y="13137"/>
                    </a:cubicBezTo>
                    <a:cubicBezTo>
                      <a:pt x="161" y="13137"/>
                      <a:pt x="195" y="13125"/>
                      <a:pt x="229" y="13103"/>
                    </a:cubicBezTo>
                    <a:cubicBezTo>
                      <a:pt x="320" y="13034"/>
                      <a:pt x="434" y="12943"/>
                      <a:pt x="549" y="12852"/>
                    </a:cubicBezTo>
                    <a:cubicBezTo>
                      <a:pt x="640" y="12783"/>
                      <a:pt x="708" y="12715"/>
                      <a:pt x="777" y="12646"/>
                    </a:cubicBezTo>
                    <a:cubicBezTo>
                      <a:pt x="905" y="12518"/>
                      <a:pt x="1033" y="12410"/>
                      <a:pt x="1142" y="12303"/>
                    </a:cubicBezTo>
                    <a:lnTo>
                      <a:pt x="1142" y="12303"/>
                    </a:lnTo>
                    <a:cubicBezTo>
                      <a:pt x="1142" y="12304"/>
                      <a:pt x="1142" y="12304"/>
                      <a:pt x="1142" y="12304"/>
                    </a:cubicBezTo>
                    <a:cubicBezTo>
                      <a:pt x="1142" y="12303"/>
                      <a:pt x="1143" y="12303"/>
                      <a:pt x="1143" y="12302"/>
                    </a:cubicBezTo>
                    <a:lnTo>
                      <a:pt x="1143" y="12302"/>
                    </a:lnTo>
                    <a:cubicBezTo>
                      <a:pt x="1150" y="12295"/>
                      <a:pt x="1158" y="12288"/>
                      <a:pt x="1165" y="12281"/>
                    </a:cubicBezTo>
                    <a:lnTo>
                      <a:pt x="1165" y="12281"/>
                    </a:lnTo>
                    <a:cubicBezTo>
                      <a:pt x="1165" y="12281"/>
                      <a:pt x="1163" y="12281"/>
                      <a:pt x="1160" y="12281"/>
                    </a:cubicBezTo>
                    <a:lnTo>
                      <a:pt x="1160" y="12281"/>
                    </a:lnTo>
                    <a:cubicBezTo>
                      <a:pt x="1248" y="12177"/>
                      <a:pt x="1353" y="12091"/>
                      <a:pt x="1439" y="11984"/>
                    </a:cubicBezTo>
                    <a:cubicBezTo>
                      <a:pt x="1484" y="11938"/>
                      <a:pt x="1507" y="11893"/>
                      <a:pt x="1553" y="11847"/>
                    </a:cubicBezTo>
                    <a:cubicBezTo>
                      <a:pt x="1667" y="11710"/>
                      <a:pt x="1758" y="11596"/>
                      <a:pt x="1850" y="11459"/>
                    </a:cubicBezTo>
                    <a:cubicBezTo>
                      <a:pt x="2146" y="11071"/>
                      <a:pt x="2466" y="10660"/>
                      <a:pt x="2763" y="10249"/>
                    </a:cubicBezTo>
                    <a:cubicBezTo>
                      <a:pt x="2831" y="10158"/>
                      <a:pt x="2877" y="10067"/>
                      <a:pt x="2945" y="9998"/>
                    </a:cubicBezTo>
                    <a:cubicBezTo>
                      <a:pt x="2991" y="9907"/>
                      <a:pt x="3059" y="9816"/>
                      <a:pt x="3128" y="9747"/>
                    </a:cubicBezTo>
                    <a:cubicBezTo>
                      <a:pt x="3219" y="9587"/>
                      <a:pt x="3310" y="9428"/>
                      <a:pt x="3402" y="9268"/>
                    </a:cubicBezTo>
                    <a:cubicBezTo>
                      <a:pt x="3607" y="8948"/>
                      <a:pt x="3813" y="8629"/>
                      <a:pt x="3972" y="8309"/>
                    </a:cubicBezTo>
                    <a:cubicBezTo>
                      <a:pt x="4018" y="8218"/>
                      <a:pt x="4064" y="8150"/>
                      <a:pt x="4109" y="8058"/>
                    </a:cubicBezTo>
                    <a:lnTo>
                      <a:pt x="4109" y="8058"/>
                    </a:lnTo>
                    <a:cubicBezTo>
                      <a:pt x="4109" y="8062"/>
                      <a:pt x="4109" y="8066"/>
                      <a:pt x="4109" y="8069"/>
                    </a:cubicBezTo>
                    <a:lnTo>
                      <a:pt x="4109" y="8069"/>
                    </a:lnTo>
                    <a:cubicBezTo>
                      <a:pt x="4189" y="7940"/>
                      <a:pt x="4252" y="7796"/>
                      <a:pt x="4315" y="7670"/>
                    </a:cubicBezTo>
                    <a:cubicBezTo>
                      <a:pt x="4383" y="7533"/>
                      <a:pt x="4475" y="7396"/>
                      <a:pt x="4520" y="7259"/>
                    </a:cubicBezTo>
                    <a:cubicBezTo>
                      <a:pt x="4589" y="7122"/>
                      <a:pt x="4634" y="7008"/>
                      <a:pt x="4703" y="6871"/>
                    </a:cubicBezTo>
                    <a:cubicBezTo>
                      <a:pt x="4748" y="6757"/>
                      <a:pt x="4817" y="6620"/>
                      <a:pt x="4863" y="6483"/>
                    </a:cubicBezTo>
                    <a:cubicBezTo>
                      <a:pt x="4908" y="6369"/>
                      <a:pt x="4977" y="6232"/>
                      <a:pt x="5022" y="6095"/>
                    </a:cubicBezTo>
                    <a:cubicBezTo>
                      <a:pt x="5068" y="5958"/>
                      <a:pt x="5114" y="5821"/>
                      <a:pt x="5159" y="5707"/>
                    </a:cubicBezTo>
                    <a:cubicBezTo>
                      <a:pt x="5205" y="5570"/>
                      <a:pt x="5251" y="5433"/>
                      <a:pt x="5296" y="5319"/>
                    </a:cubicBezTo>
                    <a:cubicBezTo>
                      <a:pt x="5342" y="5159"/>
                      <a:pt x="5410" y="5022"/>
                      <a:pt x="5456" y="4885"/>
                    </a:cubicBezTo>
                    <a:cubicBezTo>
                      <a:pt x="5502" y="4749"/>
                      <a:pt x="5547" y="4589"/>
                      <a:pt x="5616" y="4452"/>
                    </a:cubicBezTo>
                    <a:cubicBezTo>
                      <a:pt x="5661" y="4292"/>
                      <a:pt x="5707" y="4132"/>
                      <a:pt x="5753" y="3972"/>
                    </a:cubicBezTo>
                    <a:cubicBezTo>
                      <a:pt x="5798" y="3836"/>
                      <a:pt x="5844" y="3676"/>
                      <a:pt x="5867" y="3539"/>
                    </a:cubicBezTo>
                    <a:cubicBezTo>
                      <a:pt x="5913" y="3356"/>
                      <a:pt x="5958" y="3174"/>
                      <a:pt x="6004" y="2968"/>
                    </a:cubicBezTo>
                    <a:cubicBezTo>
                      <a:pt x="6027" y="2945"/>
                      <a:pt x="6027" y="2945"/>
                      <a:pt x="6027" y="2923"/>
                    </a:cubicBezTo>
                    <a:cubicBezTo>
                      <a:pt x="6027" y="2900"/>
                      <a:pt x="6027" y="2900"/>
                      <a:pt x="6027" y="2900"/>
                    </a:cubicBezTo>
                    <a:cubicBezTo>
                      <a:pt x="6049" y="2831"/>
                      <a:pt x="6072" y="2740"/>
                      <a:pt x="6072" y="2649"/>
                    </a:cubicBezTo>
                    <a:lnTo>
                      <a:pt x="6095" y="2626"/>
                    </a:lnTo>
                    <a:cubicBezTo>
                      <a:pt x="6095" y="2557"/>
                      <a:pt x="6118" y="2489"/>
                      <a:pt x="6141" y="2398"/>
                    </a:cubicBezTo>
                    <a:cubicBezTo>
                      <a:pt x="6141" y="2420"/>
                      <a:pt x="6141" y="2420"/>
                      <a:pt x="6141" y="2443"/>
                    </a:cubicBezTo>
                    <a:cubicBezTo>
                      <a:pt x="6186" y="2238"/>
                      <a:pt x="6232" y="2032"/>
                      <a:pt x="6232" y="1804"/>
                    </a:cubicBezTo>
                    <a:cubicBezTo>
                      <a:pt x="6255" y="1736"/>
                      <a:pt x="6255" y="1644"/>
                      <a:pt x="6255" y="1553"/>
                    </a:cubicBezTo>
                    <a:cubicBezTo>
                      <a:pt x="6255" y="1439"/>
                      <a:pt x="6255" y="1325"/>
                      <a:pt x="6232" y="1211"/>
                    </a:cubicBezTo>
                    <a:cubicBezTo>
                      <a:pt x="6209" y="1005"/>
                      <a:pt x="6186" y="800"/>
                      <a:pt x="6186" y="594"/>
                    </a:cubicBezTo>
                    <a:cubicBezTo>
                      <a:pt x="6164" y="526"/>
                      <a:pt x="6164" y="457"/>
                      <a:pt x="6141" y="389"/>
                    </a:cubicBezTo>
                    <a:cubicBezTo>
                      <a:pt x="6118" y="298"/>
                      <a:pt x="6095" y="206"/>
                      <a:pt x="6049" y="115"/>
                    </a:cubicBezTo>
                    <a:cubicBezTo>
                      <a:pt x="6027" y="47"/>
                      <a:pt x="5935" y="1"/>
                      <a:pt x="5867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5465297" y="1692731"/>
                <a:ext cx="290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4" extrusionOk="0">
                    <a:moveTo>
                      <a:pt x="982" y="0"/>
                    </a:moveTo>
                    <a:cubicBezTo>
                      <a:pt x="959" y="0"/>
                      <a:pt x="937" y="0"/>
                      <a:pt x="914" y="23"/>
                    </a:cubicBezTo>
                    <a:cubicBezTo>
                      <a:pt x="845" y="114"/>
                      <a:pt x="800" y="206"/>
                      <a:pt x="731" y="297"/>
                    </a:cubicBezTo>
                    <a:cubicBezTo>
                      <a:pt x="663" y="388"/>
                      <a:pt x="594" y="480"/>
                      <a:pt x="526" y="594"/>
                    </a:cubicBezTo>
                    <a:cubicBezTo>
                      <a:pt x="503" y="639"/>
                      <a:pt x="457" y="685"/>
                      <a:pt x="434" y="731"/>
                    </a:cubicBezTo>
                    <a:cubicBezTo>
                      <a:pt x="389" y="776"/>
                      <a:pt x="343" y="845"/>
                      <a:pt x="320" y="890"/>
                    </a:cubicBezTo>
                    <a:cubicBezTo>
                      <a:pt x="275" y="936"/>
                      <a:pt x="252" y="982"/>
                      <a:pt x="206" y="1027"/>
                    </a:cubicBezTo>
                    <a:cubicBezTo>
                      <a:pt x="138" y="1096"/>
                      <a:pt x="92" y="1164"/>
                      <a:pt x="24" y="1233"/>
                    </a:cubicBezTo>
                    <a:cubicBezTo>
                      <a:pt x="1" y="1278"/>
                      <a:pt x="1" y="1324"/>
                      <a:pt x="46" y="1347"/>
                    </a:cubicBezTo>
                    <a:cubicBezTo>
                      <a:pt x="56" y="1366"/>
                      <a:pt x="70" y="1373"/>
                      <a:pt x="86" y="1373"/>
                    </a:cubicBezTo>
                    <a:cubicBezTo>
                      <a:pt x="108" y="1373"/>
                      <a:pt x="134" y="1360"/>
                      <a:pt x="161" y="1347"/>
                    </a:cubicBezTo>
                    <a:cubicBezTo>
                      <a:pt x="252" y="1233"/>
                      <a:pt x="343" y="1119"/>
                      <a:pt x="434" y="1005"/>
                    </a:cubicBezTo>
                    <a:cubicBezTo>
                      <a:pt x="457" y="959"/>
                      <a:pt x="503" y="913"/>
                      <a:pt x="549" y="845"/>
                    </a:cubicBezTo>
                    <a:cubicBezTo>
                      <a:pt x="594" y="799"/>
                      <a:pt x="617" y="731"/>
                      <a:pt x="663" y="685"/>
                    </a:cubicBezTo>
                    <a:cubicBezTo>
                      <a:pt x="731" y="594"/>
                      <a:pt x="777" y="502"/>
                      <a:pt x="845" y="411"/>
                    </a:cubicBezTo>
                    <a:cubicBezTo>
                      <a:pt x="914" y="320"/>
                      <a:pt x="982" y="228"/>
                      <a:pt x="1051" y="137"/>
                    </a:cubicBezTo>
                    <a:cubicBezTo>
                      <a:pt x="1074" y="92"/>
                      <a:pt x="1074" y="46"/>
                      <a:pt x="1028" y="23"/>
                    </a:cubicBezTo>
                    <a:cubicBezTo>
                      <a:pt x="1028" y="0"/>
                      <a:pt x="1005" y="0"/>
                      <a:pt x="98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5461000" y="1697651"/>
                <a:ext cx="29003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6" extrusionOk="0">
                    <a:moveTo>
                      <a:pt x="981" y="1"/>
                    </a:moveTo>
                    <a:cubicBezTo>
                      <a:pt x="959" y="1"/>
                      <a:pt x="936" y="24"/>
                      <a:pt x="913" y="46"/>
                    </a:cubicBezTo>
                    <a:cubicBezTo>
                      <a:pt x="776" y="229"/>
                      <a:pt x="639" y="435"/>
                      <a:pt x="479" y="640"/>
                    </a:cubicBezTo>
                    <a:cubicBezTo>
                      <a:pt x="411" y="731"/>
                      <a:pt x="342" y="823"/>
                      <a:pt x="274" y="937"/>
                    </a:cubicBezTo>
                    <a:cubicBezTo>
                      <a:pt x="228" y="982"/>
                      <a:pt x="205" y="1005"/>
                      <a:pt x="183" y="1051"/>
                    </a:cubicBezTo>
                    <a:cubicBezTo>
                      <a:pt x="114" y="1119"/>
                      <a:pt x="68" y="1188"/>
                      <a:pt x="23" y="1256"/>
                    </a:cubicBezTo>
                    <a:cubicBezTo>
                      <a:pt x="0" y="1279"/>
                      <a:pt x="0" y="1348"/>
                      <a:pt x="46" y="1370"/>
                    </a:cubicBezTo>
                    <a:cubicBezTo>
                      <a:pt x="55" y="1380"/>
                      <a:pt x="72" y="1385"/>
                      <a:pt x="91" y="1385"/>
                    </a:cubicBezTo>
                    <a:cubicBezTo>
                      <a:pt x="117" y="1385"/>
                      <a:pt x="146" y="1374"/>
                      <a:pt x="160" y="1348"/>
                    </a:cubicBezTo>
                    <a:cubicBezTo>
                      <a:pt x="205" y="1279"/>
                      <a:pt x="251" y="1233"/>
                      <a:pt x="297" y="1165"/>
                    </a:cubicBezTo>
                    <a:cubicBezTo>
                      <a:pt x="320" y="1119"/>
                      <a:pt x="365" y="1096"/>
                      <a:pt x="388" y="1051"/>
                    </a:cubicBezTo>
                    <a:cubicBezTo>
                      <a:pt x="457" y="937"/>
                      <a:pt x="548" y="823"/>
                      <a:pt x="616" y="731"/>
                    </a:cubicBezTo>
                    <a:cubicBezTo>
                      <a:pt x="753" y="526"/>
                      <a:pt x="913" y="320"/>
                      <a:pt x="1050" y="138"/>
                    </a:cubicBezTo>
                    <a:cubicBezTo>
                      <a:pt x="1073" y="92"/>
                      <a:pt x="1073" y="46"/>
                      <a:pt x="1027" y="24"/>
                    </a:cubicBezTo>
                    <a:cubicBezTo>
                      <a:pt x="1027" y="1"/>
                      <a:pt x="1004" y="1"/>
                      <a:pt x="98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449269" y="1701975"/>
                <a:ext cx="37653" cy="4578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694" extrusionOk="0">
                    <a:moveTo>
                      <a:pt x="1301" y="1"/>
                    </a:moveTo>
                    <a:cubicBezTo>
                      <a:pt x="1279" y="1"/>
                      <a:pt x="1256" y="23"/>
                      <a:pt x="1233" y="46"/>
                    </a:cubicBezTo>
                    <a:cubicBezTo>
                      <a:pt x="1142" y="160"/>
                      <a:pt x="1050" y="297"/>
                      <a:pt x="959" y="411"/>
                    </a:cubicBezTo>
                    <a:cubicBezTo>
                      <a:pt x="913" y="480"/>
                      <a:pt x="868" y="526"/>
                      <a:pt x="822" y="594"/>
                    </a:cubicBezTo>
                    <a:cubicBezTo>
                      <a:pt x="776" y="663"/>
                      <a:pt x="708" y="731"/>
                      <a:pt x="662" y="822"/>
                    </a:cubicBezTo>
                    <a:cubicBezTo>
                      <a:pt x="571" y="936"/>
                      <a:pt x="457" y="1051"/>
                      <a:pt x="366" y="1165"/>
                    </a:cubicBezTo>
                    <a:cubicBezTo>
                      <a:pt x="251" y="1279"/>
                      <a:pt x="137" y="1416"/>
                      <a:pt x="23" y="1553"/>
                    </a:cubicBezTo>
                    <a:cubicBezTo>
                      <a:pt x="0" y="1598"/>
                      <a:pt x="0" y="1644"/>
                      <a:pt x="46" y="1667"/>
                    </a:cubicBezTo>
                    <a:cubicBezTo>
                      <a:pt x="56" y="1686"/>
                      <a:pt x="69" y="1693"/>
                      <a:pt x="85" y="1693"/>
                    </a:cubicBezTo>
                    <a:cubicBezTo>
                      <a:pt x="107" y="1693"/>
                      <a:pt x="134" y="1680"/>
                      <a:pt x="160" y="1667"/>
                    </a:cubicBezTo>
                    <a:cubicBezTo>
                      <a:pt x="274" y="1530"/>
                      <a:pt x="388" y="1393"/>
                      <a:pt x="502" y="1256"/>
                    </a:cubicBezTo>
                    <a:cubicBezTo>
                      <a:pt x="594" y="1142"/>
                      <a:pt x="685" y="1028"/>
                      <a:pt x="776" y="914"/>
                    </a:cubicBezTo>
                    <a:cubicBezTo>
                      <a:pt x="845" y="845"/>
                      <a:pt x="891" y="777"/>
                      <a:pt x="936" y="708"/>
                    </a:cubicBezTo>
                    <a:cubicBezTo>
                      <a:pt x="1005" y="640"/>
                      <a:pt x="1050" y="571"/>
                      <a:pt x="1096" y="503"/>
                    </a:cubicBezTo>
                    <a:cubicBezTo>
                      <a:pt x="1187" y="389"/>
                      <a:pt x="1279" y="252"/>
                      <a:pt x="1370" y="138"/>
                    </a:cubicBezTo>
                    <a:cubicBezTo>
                      <a:pt x="1393" y="92"/>
                      <a:pt x="1393" y="46"/>
                      <a:pt x="1347" y="23"/>
                    </a:cubicBezTo>
                    <a:cubicBezTo>
                      <a:pt x="1324" y="1"/>
                      <a:pt x="1324" y="1"/>
                      <a:pt x="130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5565254" y="1418160"/>
                <a:ext cx="45681" cy="15982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913" extrusionOk="0">
                    <a:moveTo>
                      <a:pt x="1438" y="1"/>
                    </a:moveTo>
                    <a:cubicBezTo>
                      <a:pt x="1393" y="1"/>
                      <a:pt x="1370" y="47"/>
                      <a:pt x="1370" y="92"/>
                    </a:cubicBezTo>
                    <a:cubicBezTo>
                      <a:pt x="1393" y="229"/>
                      <a:pt x="1416" y="366"/>
                      <a:pt x="1416" y="526"/>
                    </a:cubicBezTo>
                    <a:cubicBezTo>
                      <a:pt x="1416" y="549"/>
                      <a:pt x="1416" y="594"/>
                      <a:pt x="1416" y="640"/>
                    </a:cubicBezTo>
                    <a:cubicBezTo>
                      <a:pt x="1393" y="709"/>
                      <a:pt x="1393" y="777"/>
                      <a:pt x="1370" y="846"/>
                    </a:cubicBezTo>
                    <a:cubicBezTo>
                      <a:pt x="1370" y="937"/>
                      <a:pt x="1347" y="1028"/>
                      <a:pt x="1324" y="1119"/>
                    </a:cubicBezTo>
                    <a:cubicBezTo>
                      <a:pt x="1302" y="1256"/>
                      <a:pt x="1279" y="1416"/>
                      <a:pt x="1256" y="1576"/>
                    </a:cubicBezTo>
                    <a:cubicBezTo>
                      <a:pt x="1233" y="1850"/>
                      <a:pt x="1187" y="2124"/>
                      <a:pt x="1142" y="2420"/>
                    </a:cubicBezTo>
                    <a:cubicBezTo>
                      <a:pt x="1096" y="2535"/>
                      <a:pt x="1050" y="2672"/>
                      <a:pt x="1005" y="2809"/>
                    </a:cubicBezTo>
                    <a:cubicBezTo>
                      <a:pt x="959" y="2945"/>
                      <a:pt x="914" y="3082"/>
                      <a:pt x="868" y="3242"/>
                    </a:cubicBezTo>
                    <a:cubicBezTo>
                      <a:pt x="845" y="3311"/>
                      <a:pt x="822" y="3379"/>
                      <a:pt x="822" y="3448"/>
                    </a:cubicBezTo>
                    <a:cubicBezTo>
                      <a:pt x="799" y="3493"/>
                      <a:pt x="799" y="3539"/>
                      <a:pt x="777" y="3585"/>
                    </a:cubicBezTo>
                    <a:cubicBezTo>
                      <a:pt x="754" y="3653"/>
                      <a:pt x="731" y="3699"/>
                      <a:pt x="731" y="3767"/>
                    </a:cubicBezTo>
                    <a:cubicBezTo>
                      <a:pt x="731" y="3836"/>
                      <a:pt x="731" y="3881"/>
                      <a:pt x="754" y="3904"/>
                    </a:cubicBezTo>
                    <a:cubicBezTo>
                      <a:pt x="754" y="3950"/>
                      <a:pt x="754" y="3973"/>
                      <a:pt x="731" y="3995"/>
                    </a:cubicBezTo>
                    <a:cubicBezTo>
                      <a:pt x="640" y="4246"/>
                      <a:pt x="525" y="4520"/>
                      <a:pt x="411" y="4771"/>
                    </a:cubicBezTo>
                    <a:cubicBezTo>
                      <a:pt x="297" y="5045"/>
                      <a:pt x="160" y="5342"/>
                      <a:pt x="23" y="5616"/>
                    </a:cubicBezTo>
                    <a:cubicBezTo>
                      <a:pt x="0" y="5639"/>
                      <a:pt x="0" y="5684"/>
                      <a:pt x="0" y="5730"/>
                    </a:cubicBezTo>
                    <a:cubicBezTo>
                      <a:pt x="23" y="5776"/>
                      <a:pt x="46" y="5844"/>
                      <a:pt x="92" y="5867"/>
                    </a:cubicBezTo>
                    <a:cubicBezTo>
                      <a:pt x="137" y="5913"/>
                      <a:pt x="206" y="5913"/>
                      <a:pt x="274" y="5913"/>
                    </a:cubicBezTo>
                    <a:cubicBezTo>
                      <a:pt x="320" y="5890"/>
                      <a:pt x="389" y="5867"/>
                      <a:pt x="411" y="5821"/>
                    </a:cubicBezTo>
                    <a:cubicBezTo>
                      <a:pt x="503" y="5662"/>
                      <a:pt x="594" y="5502"/>
                      <a:pt x="662" y="5342"/>
                    </a:cubicBezTo>
                    <a:cubicBezTo>
                      <a:pt x="731" y="5205"/>
                      <a:pt x="777" y="5068"/>
                      <a:pt x="822" y="4931"/>
                    </a:cubicBezTo>
                    <a:cubicBezTo>
                      <a:pt x="936" y="4612"/>
                      <a:pt x="1050" y="4315"/>
                      <a:pt x="1142" y="4018"/>
                    </a:cubicBezTo>
                    <a:cubicBezTo>
                      <a:pt x="1233" y="3699"/>
                      <a:pt x="1347" y="3402"/>
                      <a:pt x="1438" y="3105"/>
                    </a:cubicBezTo>
                    <a:cubicBezTo>
                      <a:pt x="1484" y="2968"/>
                      <a:pt x="1530" y="2831"/>
                      <a:pt x="1553" y="2694"/>
                    </a:cubicBezTo>
                    <a:cubicBezTo>
                      <a:pt x="1575" y="2626"/>
                      <a:pt x="1598" y="2535"/>
                      <a:pt x="1621" y="2466"/>
                    </a:cubicBezTo>
                    <a:cubicBezTo>
                      <a:pt x="1644" y="2375"/>
                      <a:pt x="1667" y="2284"/>
                      <a:pt x="1667" y="2215"/>
                    </a:cubicBezTo>
                    <a:cubicBezTo>
                      <a:pt x="1667" y="2169"/>
                      <a:pt x="1690" y="2124"/>
                      <a:pt x="1690" y="2078"/>
                    </a:cubicBezTo>
                    <a:cubicBezTo>
                      <a:pt x="1690" y="2078"/>
                      <a:pt x="1690" y="2055"/>
                      <a:pt x="1690" y="2055"/>
                    </a:cubicBezTo>
                    <a:cubicBezTo>
                      <a:pt x="1667" y="2010"/>
                      <a:pt x="1667" y="1987"/>
                      <a:pt x="1644" y="1964"/>
                    </a:cubicBezTo>
                    <a:cubicBezTo>
                      <a:pt x="1644" y="1964"/>
                      <a:pt x="1644" y="1941"/>
                      <a:pt x="1621" y="1918"/>
                    </a:cubicBezTo>
                    <a:cubicBezTo>
                      <a:pt x="1644" y="1804"/>
                      <a:pt x="1644" y="1667"/>
                      <a:pt x="1667" y="1553"/>
                    </a:cubicBezTo>
                    <a:cubicBezTo>
                      <a:pt x="1667" y="1439"/>
                      <a:pt x="1690" y="1302"/>
                      <a:pt x="1690" y="1188"/>
                    </a:cubicBezTo>
                    <a:cubicBezTo>
                      <a:pt x="1690" y="1119"/>
                      <a:pt x="1690" y="1051"/>
                      <a:pt x="1690" y="982"/>
                    </a:cubicBezTo>
                    <a:cubicBezTo>
                      <a:pt x="1690" y="914"/>
                      <a:pt x="1690" y="823"/>
                      <a:pt x="1690" y="731"/>
                    </a:cubicBezTo>
                    <a:cubicBezTo>
                      <a:pt x="1690" y="709"/>
                      <a:pt x="1690" y="686"/>
                      <a:pt x="1667" y="663"/>
                    </a:cubicBezTo>
                    <a:cubicBezTo>
                      <a:pt x="1667" y="640"/>
                      <a:pt x="1644" y="617"/>
                      <a:pt x="1621" y="594"/>
                    </a:cubicBezTo>
                    <a:cubicBezTo>
                      <a:pt x="1621" y="572"/>
                      <a:pt x="1598" y="572"/>
                      <a:pt x="1575" y="549"/>
                    </a:cubicBezTo>
                    <a:cubicBezTo>
                      <a:pt x="1575" y="389"/>
                      <a:pt x="1553" y="229"/>
                      <a:pt x="1530" y="69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5556605" y="1445947"/>
                <a:ext cx="47546" cy="13044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4826" extrusionOk="0">
                    <a:moveTo>
                      <a:pt x="1667" y="0"/>
                    </a:moveTo>
                    <a:cubicBezTo>
                      <a:pt x="1622" y="0"/>
                      <a:pt x="1599" y="0"/>
                      <a:pt x="1576" y="46"/>
                    </a:cubicBezTo>
                    <a:cubicBezTo>
                      <a:pt x="1553" y="114"/>
                      <a:pt x="1530" y="206"/>
                      <a:pt x="1507" y="297"/>
                    </a:cubicBezTo>
                    <a:cubicBezTo>
                      <a:pt x="1485" y="388"/>
                      <a:pt x="1462" y="479"/>
                      <a:pt x="1439" y="571"/>
                    </a:cubicBezTo>
                    <a:cubicBezTo>
                      <a:pt x="1393" y="731"/>
                      <a:pt x="1348" y="890"/>
                      <a:pt x="1325" y="1050"/>
                    </a:cubicBezTo>
                    <a:cubicBezTo>
                      <a:pt x="1302" y="1164"/>
                      <a:pt x="1279" y="1256"/>
                      <a:pt x="1256" y="1347"/>
                    </a:cubicBezTo>
                    <a:cubicBezTo>
                      <a:pt x="1234" y="1438"/>
                      <a:pt x="1188" y="1507"/>
                      <a:pt x="1165" y="1598"/>
                    </a:cubicBezTo>
                    <a:cubicBezTo>
                      <a:pt x="1165" y="1666"/>
                      <a:pt x="1142" y="1735"/>
                      <a:pt x="1119" y="1803"/>
                    </a:cubicBezTo>
                    <a:cubicBezTo>
                      <a:pt x="1097" y="1895"/>
                      <a:pt x="1074" y="1963"/>
                      <a:pt x="1028" y="2054"/>
                    </a:cubicBezTo>
                    <a:cubicBezTo>
                      <a:pt x="1005" y="2169"/>
                      <a:pt x="960" y="2260"/>
                      <a:pt x="937" y="2351"/>
                    </a:cubicBezTo>
                    <a:cubicBezTo>
                      <a:pt x="914" y="2442"/>
                      <a:pt x="891" y="2511"/>
                      <a:pt x="845" y="2579"/>
                    </a:cubicBezTo>
                    <a:cubicBezTo>
                      <a:pt x="800" y="2739"/>
                      <a:pt x="731" y="2899"/>
                      <a:pt x="686" y="3036"/>
                    </a:cubicBezTo>
                    <a:cubicBezTo>
                      <a:pt x="640" y="3127"/>
                      <a:pt x="617" y="3196"/>
                      <a:pt x="594" y="3287"/>
                    </a:cubicBezTo>
                    <a:cubicBezTo>
                      <a:pt x="549" y="3378"/>
                      <a:pt x="503" y="3447"/>
                      <a:pt x="480" y="3538"/>
                    </a:cubicBezTo>
                    <a:cubicBezTo>
                      <a:pt x="412" y="3698"/>
                      <a:pt x="343" y="3858"/>
                      <a:pt x="275" y="4017"/>
                    </a:cubicBezTo>
                    <a:cubicBezTo>
                      <a:pt x="206" y="4246"/>
                      <a:pt x="115" y="4474"/>
                      <a:pt x="24" y="4702"/>
                    </a:cubicBezTo>
                    <a:cubicBezTo>
                      <a:pt x="1" y="4748"/>
                      <a:pt x="24" y="4793"/>
                      <a:pt x="69" y="4816"/>
                    </a:cubicBezTo>
                    <a:cubicBezTo>
                      <a:pt x="82" y="4822"/>
                      <a:pt x="94" y="4825"/>
                      <a:pt x="106" y="4825"/>
                    </a:cubicBezTo>
                    <a:cubicBezTo>
                      <a:pt x="138" y="4825"/>
                      <a:pt x="167" y="4804"/>
                      <a:pt x="184" y="4771"/>
                    </a:cubicBezTo>
                    <a:cubicBezTo>
                      <a:pt x="252" y="4588"/>
                      <a:pt x="298" y="4428"/>
                      <a:pt x="366" y="4246"/>
                    </a:cubicBezTo>
                    <a:cubicBezTo>
                      <a:pt x="412" y="4154"/>
                      <a:pt x="435" y="4086"/>
                      <a:pt x="457" y="3995"/>
                    </a:cubicBezTo>
                    <a:cubicBezTo>
                      <a:pt x="503" y="3926"/>
                      <a:pt x="526" y="3835"/>
                      <a:pt x="572" y="3766"/>
                    </a:cubicBezTo>
                    <a:cubicBezTo>
                      <a:pt x="617" y="3607"/>
                      <a:pt x="686" y="3447"/>
                      <a:pt x="754" y="3287"/>
                    </a:cubicBezTo>
                    <a:cubicBezTo>
                      <a:pt x="823" y="3104"/>
                      <a:pt x="891" y="2945"/>
                      <a:pt x="960" y="2762"/>
                    </a:cubicBezTo>
                    <a:cubicBezTo>
                      <a:pt x="1005" y="2694"/>
                      <a:pt x="1028" y="2602"/>
                      <a:pt x="1051" y="2511"/>
                    </a:cubicBezTo>
                    <a:cubicBezTo>
                      <a:pt x="1097" y="2442"/>
                      <a:pt x="1119" y="2351"/>
                      <a:pt x="1142" y="2283"/>
                    </a:cubicBezTo>
                    <a:cubicBezTo>
                      <a:pt x="1188" y="2100"/>
                      <a:pt x="1256" y="1917"/>
                      <a:pt x="1302" y="1758"/>
                    </a:cubicBezTo>
                    <a:cubicBezTo>
                      <a:pt x="1325" y="1666"/>
                      <a:pt x="1348" y="1598"/>
                      <a:pt x="1370" y="1507"/>
                    </a:cubicBezTo>
                    <a:cubicBezTo>
                      <a:pt x="1393" y="1438"/>
                      <a:pt x="1416" y="1370"/>
                      <a:pt x="1439" y="1278"/>
                    </a:cubicBezTo>
                    <a:cubicBezTo>
                      <a:pt x="1462" y="1096"/>
                      <a:pt x="1507" y="936"/>
                      <a:pt x="1553" y="753"/>
                    </a:cubicBezTo>
                    <a:cubicBezTo>
                      <a:pt x="1576" y="662"/>
                      <a:pt x="1599" y="548"/>
                      <a:pt x="1622" y="457"/>
                    </a:cubicBezTo>
                    <a:cubicBezTo>
                      <a:pt x="1644" y="388"/>
                      <a:pt x="1667" y="343"/>
                      <a:pt x="1667" y="274"/>
                    </a:cubicBezTo>
                    <a:cubicBezTo>
                      <a:pt x="1690" y="251"/>
                      <a:pt x="1690" y="228"/>
                      <a:pt x="1713" y="206"/>
                    </a:cubicBezTo>
                    <a:cubicBezTo>
                      <a:pt x="1713" y="160"/>
                      <a:pt x="1713" y="137"/>
                      <a:pt x="1736" y="91"/>
                    </a:cubicBezTo>
                    <a:cubicBezTo>
                      <a:pt x="1758" y="69"/>
                      <a:pt x="1736" y="23"/>
                      <a:pt x="1690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5543036" y="1497764"/>
                <a:ext cx="46924" cy="1119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141" extrusionOk="0">
                    <a:moveTo>
                      <a:pt x="1644" y="0"/>
                    </a:moveTo>
                    <a:cubicBezTo>
                      <a:pt x="1621" y="0"/>
                      <a:pt x="1576" y="23"/>
                      <a:pt x="1576" y="46"/>
                    </a:cubicBezTo>
                    <a:cubicBezTo>
                      <a:pt x="1530" y="160"/>
                      <a:pt x="1484" y="252"/>
                      <a:pt x="1462" y="366"/>
                    </a:cubicBezTo>
                    <a:cubicBezTo>
                      <a:pt x="1416" y="434"/>
                      <a:pt x="1393" y="525"/>
                      <a:pt x="1370" y="594"/>
                    </a:cubicBezTo>
                    <a:cubicBezTo>
                      <a:pt x="1302" y="754"/>
                      <a:pt x="1256" y="891"/>
                      <a:pt x="1211" y="1050"/>
                    </a:cubicBezTo>
                    <a:cubicBezTo>
                      <a:pt x="1188" y="1119"/>
                      <a:pt x="1142" y="1210"/>
                      <a:pt x="1119" y="1301"/>
                    </a:cubicBezTo>
                    <a:cubicBezTo>
                      <a:pt x="1074" y="1393"/>
                      <a:pt x="1028" y="1507"/>
                      <a:pt x="1005" y="1598"/>
                    </a:cubicBezTo>
                    <a:lnTo>
                      <a:pt x="822" y="2032"/>
                    </a:lnTo>
                    <a:cubicBezTo>
                      <a:pt x="686" y="2374"/>
                      <a:pt x="549" y="2717"/>
                      <a:pt x="412" y="3059"/>
                    </a:cubicBezTo>
                    <a:cubicBezTo>
                      <a:pt x="275" y="3379"/>
                      <a:pt x="138" y="3675"/>
                      <a:pt x="24" y="4018"/>
                    </a:cubicBezTo>
                    <a:cubicBezTo>
                      <a:pt x="1" y="4063"/>
                      <a:pt x="24" y="4109"/>
                      <a:pt x="69" y="4132"/>
                    </a:cubicBezTo>
                    <a:cubicBezTo>
                      <a:pt x="81" y="4138"/>
                      <a:pt x="95" y="4141"/>
                      <a:pt x="110" y="4141"/>
                    </a:cubicBezTo>
                    <a:cubicBezTo>
                      <a:pt x="148" y="4141"/>
                      <a:pt x="189" y="4120"/>
                      <a:pt x="206" y="4086"/>
                    </a:cubicBezTo>
                    <a:cubicBezTo>
                      <a:pt x="275" y="3926"/>
                      <a:pt x="320" y="3767"/>
                      <a:pt x="389" y="3607"/>
                    </a:cubicBezTo>
                    <a:cubicBezTo>
                      <a:pt x="457" y="3470"/>
                      <a:pt x="526" y="3310"/>
                      <a:pt x="571" y="3150"/>
                    </a:cubicBezTo>
                    <a:cubicBezTo>
                      <a:pt x="708" y="2808"/>
                      <a:pt x="845" y="2466"/>
                      <a:pt x="982" y="2123"/>
                    </a:cubicBezTo>
                    <a:cubicBezTo>
                      <a:pt x="1028" y="1963"/>
                      <a:pt x="1074" y="1826"/>
                      <a:pt x="1142" y="1690"/>
                    </a:cubicBezTo>
                    <a:cubicBezTo>
                      <a:pt x="1188" y="1575"/>
                      <a:pt x="1211" y="1484"/>
                      <a:pt x="1256" y="1370"/>
                    </a:cubicBezTo>
                    <a:cubicBezTo>
                      <a:pt x="1302" y="1301"/>
                      <a:pt x="1325" y="1210"/>
                      <a:pt x="1347" y="1142"/>
                    </a:cubicBezTo>
                    <a:cubicBezTo>
                      <a:pt x="1393" y="982"/>
                      <a:pt x="1462" y="822"/>
                      <a:pt x="1507" y="685"/>
                    </a:cubicBezTo>
                    <a:cubicBezTo>
                      <a:pt x="1530" y="594"/>
                      <a:pt x="1576" y="503"/>
                      <a:pt x="1599" y="434"/>
                    </a:cubicBezTo>
                    <a:cubicBezTo>
                      <a:pt x="1644" y="320"/>
                      <a:pt x="1690" y="206"/>
                      <a:pt x="1713" y="115"/>
                    </a:cubicBezTo>
                    <a:cubicBezTo>
                      <a:pt x="1736" y="69"/>
                      <a:pt x="1713" y="23"/>
                      <a:pt x="1667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5539954" y="1530470"/>
                <a:ext cx="36436" cy="8909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3296" extrusionOk="0">
                    <a:moveTo>
                      <a:pt x="1256" y="0"/>
                    </a:moveTo>
                    <a:cubicBezTo>
                      <a:pt x="1233" y="0"/>
                      <a:pt x="1188" y="23"/>
                      <a:pt x="1188" y="46"/>
                    </a:cubicBezTo>
                    <a:cubicBezTo>
                      <a:pt x="1142" y="183"/>
                      <a:pt x="1073" y="320"/>
                      <a:pt x="1028" y="457"/>
                    </a:cubicBezTo>
                    <a:cubicBezTo>
                      <a:pt x="982" y="594"/>
                      <a:pt x="936" y="731"/>
                      <a:pt x="891" y="868"/>
                    </a:cubicBezTo>
                    <a:cubicBezTo>
                      <a:pt x="845" y="982"/>
                      <a:pt x="800" y="1119"/>
                      <a:pt x="754" y="1233"/>
                    </a:cubicBezTo>
                    <a:cubicBezTo>
                      <a:pt x="708" y="1347"/>
                      <a:pt x="663" y="1461"/>
                      <a:pt x="617" y="1598"/>
                    </a:cubicBezTo>
                    <a:cubicBezTo>
                      <a:pt x="526" y="1849"/>
                      <a:pt x="434" y="2100"/>
                      <a:pt x="343" y="2351"/>
                    </a:cubicBezTo>
                    <a:cubicBezTo>
                      <a:pt x="297" y="2488"/>
                      <a:pt x="252" y="2602"/>
                      <a:pt x="206" y="2716"/>
                    </a:cubicBezTo>
                    <a:cubicBezTo>
                      <a:pt x="138" y="2876"/>
                      <a:pt x="69" y="3036"/>
                      <a:pt x="1" y="3196"/>
                    </a:cubicBezTo>
                    <a:cubicBezTo>
                      <a:pt x="1" y="3241"/>
                      <a:pt x="23" y="3287"/>
                      <a:pt x="46" y="3287"/>
                    </a:cubicBezTo>
                    <a:cubicBezTo>
                      <a:pt x="59" y="3293"/>
                      <a:pt x="71" y="3296"/>
                      <a:pt x="83" y="3296"/>
                    </a:cubicBezTo>
                    <a:cubicBezTo>
                      <a:pt x="115" y="3296"/>
                      <a:pt x="144" y="3275"/>
                      <a:pt x="160" y="3241"/>
                    </a:cubicBezTo>
                    <a:cubicBezTo>
                      <a:pt x="229" y="3104"/>
                      <a:pt x="275" y="2945"/>
                      <a:pt x="343" y="2785"/>
                    </a:cubicBezTo>
                    <a:cubicBezTo>
                      <a:pt x="389" y="2671"/>
                      <a:pt x="434" y="2534"/>
                      <a:pt x="480" y="2420"/>
                    </a:cubicBezTo>
                    <a:cubicBezTo>
                      <a:pt x="594" y="2169"/>
                      <a:pt x="685" y="1895"/>
                      <a:pt x="777" y="1644"/>
                    </a:cubicBezTo>
                    <a:cubicBezTo>
                      <a:pt x="822" y="1529"/>
                      <a:pt x="868" y="1415"/>
                      <a:pt x="914" y="1301"/>
                    </a:cubicBezTo>
                    <a:cubicBezTo>
                      <a:pt x="959" y="1164"/>
                      <a:pt x="982" y="1050"/>
                      <a:pt x="1028" y="936"/>
                    </a:cubicBezTo>
                    <a:cubicBezTo>
                      <a:pt x="1073" y="799"/>
                      <a:pt x="1119" y="662"/>
                      <a:pt x="1188" y="525"/>
                    </a:cubicBezTo>
                    <a:cubicBezTo>
                      <a:pt x="1233" y="388"/>
                      <a:pt x="1279" y="251"/>
                      <a:pt x="1347" y="114"/>
                    </a:cubicBezTo>
                    <a:cubicBezTo>
                      <a:pt x="1347" y="69"/>
                      <a:pt x="1325" y="23"/>
                      <a:pt x="130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5595474" y="1414484"/>
                <a:ext cx="9298" cy="357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324" extrusionOk="0">
                    <a:moveTo>
                      <a:pt x="252" y="0"/>
                    </a:moveTo>
                    <a:cubicBezTo>
                      <a:pt x="229" y="0"/>
                      <a:pt x="184" y="23"/>
                      <a:pt x="161" y="69"/>
                    </a:cubicBezTo>
                    <a:cubicBezTo>
                      <a:pt x="161" y="114"/>
                      <a:pt x="138" y="183"/>
                      <a:pt x="115" y="228"/>
                    </a:cubicBezTo>
                    <a:cubicBezTo>
                      <a:pt x="115" y="274"/>
                      <a:pt x="115" y="320"/>
                      <a:pt x="92" y="365"/>
                    </a:cubicBezTo>
                    <a:cubicBezTo>
                      <a:pt x="92" y="457"/>
                      <a:pt x="69" y="525"/>
                      <a:pt x="69" y="616"/>
                    </a:cubicBezTo>
                    <a:cubicBezTo>
                      <a:pt x="47" y="822"/>
                      <a:pt x="24" y="1027"/>
                      <a:pt x="1" y="1210"/>
                    </a:cubicBezTo>
                    <a:cubicBezTo>
                      <a:pt x="1" y="1278"/>
                      <a:pt x="47" y="1324"/>
                      <a:pt x="92" y="1324"/>
                    </a:cubicBezTo>
                    <a:cubicBezTo>
                      <a:pt x="138" y="1324"/>
                      <a:pt x="184" y="1278"/>
                      <a:pt x="206" y="1233"/>
                    </a:cubicBezTo>
                    <a:cubicBezTo>
                      <a:pt x="206" y="1073"/>
                      <a:pt x="206" y="913"/>
                      <a:pt x="229" y="753"/>
                    </a:cubicBezTo>
                    <a:cubicBezTo>
                      <a:pt x="229" y="685"/>
                      <a:pt x="229" y="616"/>
                      <a:pt x="252" y="525"/>
                    </a:cubicBezTo>
                    <a:cubicBezTo>
                      <a:pt x="252" y="502"/>
                      <a:pt x="252" y="457"/>
                      <a:pt x="252" y="434"/>
                    </a:cubicBezTo>
                    <a:lnTo>
                      <a:pt x="298" y="297"/>
                    </a:lnTo>
                    <a:cubicBezTo>
                      <a:pt x="298" y="251"/>
                      <a:pt x="320" y="183"/>
                      <a:pt x="343" y="114"/>
                    </a:cubicBezTo>
                    <a:cubicBezTo>
                      <a:pt x="343" y="69"/>
                      <a:pt x="320" y="23"/>
                      <a:pt x="275" y="23"/>
                    </a:cubicBezTo>
                    <a:cubicBezTo>
                      <a:pt x="275" y="0"/>
                      <a:pt x="275" y="0"/>
                      <a:pt x="25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5595474" y="1410160"/>
                <a:ext cx="6812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38" extrusionOk="0">
                    <a:moveTo>
                      <a:pt x="161" y="0"/>
                    </a:moveTo>
                    <a:cubicBezTo>
                      <a:pt x="161" y="0"/>
                      <a:pt x="138" y="23"/>
                      <a:pt x="115" y="23"/>
                    </a:cubicBezTo>
                    <a:cubicBezTo>
                      <a:pt x="92" y="46"/>
                      <a:pt x="92" y="69"/>
                      <a:pt x="92" y="92"/>
                    </a:cubicBezTo>
                    <a:cubicBezTo>
                      <a:pt x="92" y="434"/>
                      <a:pt x="69" y="754"/>
                      <a:pt x="69" y="1096"/>
                    </a:cubicBezTo>
                    <a:cubicBezTo>
                      <a:pt x="69" y="1278"/>
                      <a:pt x="47" y="1461"/>
                      <a:pt x="47" y="1621"/>
                    </a:cubicBezTo>
                    <a:cubicBezTo>
                      <a:pt x="47" y="1803"/>
                      <a:pt x="24" y="1963"/>
                      <a:pt x="1" y="2146"/>
                    </a:cubicBezTo>
                    <a:cubicBezTo>
                      <a:pt x="1" y="2191"/>
                      <a:pt x="24" y="2237"/>
                      <a:pt x="69" y="2237"/>
                    </a:cubicBezTo>
                    <a:cubicBezTo>
                      <a:pt x="115" y="2237"/>
                      <a:pt x="161" y="2214"/>
                      <a:pt x="161" y="2169"/>
                    </a:cubicBezTo>
                    <a:cubicBezTo>
                      <a:pt x="184" y="1986"/>
                      <a:pt x="206" y="1826"/>
                      <a:pt x="206" y="1644"/>
                    </a:cubicBezTo>
                    <a:cubicBezTo>
                      <a:pt x="229" y="1461"/>
                      <a:pt x="229" y="1301"/>
                      <a:pt x="229" y="1119"/>
                    </a:cubicBezTo>
                    <a:cubicBezTo>
                      <a:pt x="252" y="776"/>
                      <a:pt x="252" y="434"/>
                      <a:pt x="252" y="92"/>
                    </a:cubicBezTo>
                    <a:cubicBezTo>
                      <a:pt x="252" y="69"/>
                      <a:pt x="252" y="69"/>
                      <a:pt x="229" y="46"/>
                    </a:cubicBezTo>
                    <a:cubicBezTo>
                      <a:pt x="206" y="23"/>
                      <a:pt x="206" y="23"/>
                      <a:pt x="184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602285" y="1420025"/>
                <a:ext cx="9271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27" extrusionOk="0">
                    <a:moveTo>
                      <a:pt x="228" y="0"/>
                    </a:moveTo>
                    <a:cubicBezTo>
                      <a:pt x="160" y="23"/>
                      <a:pt x="137" y="46"/>
                      <a:pt x="160" y="92"/>
                    </a:cubicBezTo>
                    <a:cubicBezTo>
                      <a:pt x="160" y="160"/>
                      <a:pt x="160" y="229"/>
                      <a:pt x="160" y="297"/>
                    </a:cubicBezTo>
                    <a:cubicBezTo>
                      <a:pt x="160" y="411"/>
                      <a:pt x="160" y="525"/>
                      <a:pt x="160" y="640"/>
                    </a:cubicBezTo>
                    <a:cubicBezTo>
                      <a:pt x="160" y="685"/>
                      <a:pt x="160" y="754"/>
                      <a:pt x="160" y="822"/>
                    </a:cubicBezTo>
                    <a:cubicBezTo>
                      <a:pt x="137" y="891"/>
                      <a:pt x="137" y="959"/>
                      <a:pt x="137" y="1028"/>
                    </a:cubicBezTo>
                    <a:cubicBezTo>
                      <a:pt x="114" y="1142"/>
                      <a:pt x="91" y="1233"/>
                      <a:pt x="68" y="1347"/>
                    </a:cubicBezTo>
                    <a:cubicBezTo>
                      <a:pt x="46" y="1461"/>
                      <a:pt x="23" y="1598"/>
                      <a:pt x="0" y="1712"/>
                    </a:cubicBezTo>
                    <a:cubicBezTo>
                      <a:pt x="0" y="1758"/>
                      <a:pt x="46" y="1804"/>
                      <a:pt x="91" y="1826"/>
                    </a:cubicBezTo>
                    <a:lnTo>
                      <a:pt x="160" y="1826"/>
                    </a:lnTo>
                    <a:cubicBezTo>
                      <a:pt x="183" y="1804"/>
                      <a:pt x="228" y="1781"/>
                      <a:pt x="228" y="1758"/>
                    </a:cubicBezTo>
                    <a:cubicBezTo>
                      <a:pt x="251" y="1690"/>
                      <a:pt x="251" y="1644"/>
                      <a:pt x="274" y="1575"/>
                    </a:cubicBezTo>
                    <a:cubicBezTo>
                      <a:pt x="274" y="1507"/>
                      <a:pt x="297" y="1438"/>
                      <a:pt x="297" y="1347"/>
                    </a:cubicBezTo>
                    <a:cubicBezTo>
                      <a:pt x="320" y="1210"/>
                      <a:pt x="320" y="1073"/>
                      <a:pt x="320" y="936"/>
                    </a:cubicBezTo>
                    <a:cubicBezTo>
                      <a:pt x="342" y="822"/>
                      <a:pt x="342" y="685"/>
                      <a:pt x="342" y="548"/>
                    </a:cubicBezTo>
                    <a:cubicBezTo>
                      <a:pt x="342" y="480"/>
                      <a:pt x="342" y="411"/>
                      <a:pt x="342" y="343"/>
                    </a:cubicBezTo>
                    <a:cubicBezTo>
                      <a:pt x="320" y="252"/>
                      <a:pt x="320" y="160"/>
                      <a:pt x="320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5599177" y="1415079"/>
                <a:ext cx="14218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75" extrusionOk="0">
                    <a:moveTo>
                      <a:pt x="252" y="1"/>
                    </a:moveTo>
                    <a:cubicBezTo>
                      <a:pt x="229" y="1"/>
                      <a:pt x="206" y="1"/>
                      <a:pt x="206" y="24"/>
                    </a:cubicBezTo>
                    <a:cubicBezTo>
                      <a:pt x="138" y="47"/>
                      <a:pt x="92" y="115"/>
                      <a:pt x="138" y="183"/>
                    </a:cubicBezTo>
                    <a:cubicBezTo>
                      <a:pt x="161" y="252"/>
                      <a:pt x="206" y="320"/>
                      <a:pt x="229" y="389"/>
                    </a:cubicBezTo>
                    <a:cubicBezTo>
                      <a:pt x="252" y="503"/>
                      <a:pt x="252" y="594"/>
                      <a:pt x="275" y="708"/>
                    </a:cubicBezTo>
                    <a:cubicBezTo>
                      <a:pt x="275" y="868"/>
                      <a:pt x="252" y="1005"/>
                      <a:pt x="229" y="1165"/>
                    </a:cubicBezTo>
                    <a:cubicBezTo>
                      <a:pt x="229" y="1256"/>
                      <a:pt x="206" y="1348"/>
                      <a:pt x="206" y="1416"/>
                    </a:cubicBezTo>
                    <a:cubicBezTo>
                      <a:pt x="183" y="1485"/>
                      <a:pt x="183" y="1553"/>
                      <a:pt x="161" y="1599"/>
                    </a:cubicBezTo>
                    <a:cubicBezTo>
                      <a:pt x="161" y="1621"/>
                      <a:pt x="161" y="1621"/>
                      <a:pt x="161" y="1621"/>
                    </a:cubicBezTo>
                    <a:cubicBezTo>
                      <a:pt x="138" y="1713"/>
                      <a:pt x="115" y="1781"/>
                      <a:pt x="115" y="1850"/>
                    </a:cubicBezTo>
                    <a:cubicBezTo>
                      <a:pt x="69" y="1964"/>
                      <a:pt x="47" y="2078"/>
                      <a:pt x="24" y="2169"/>
                    </a:cubicBezTo>
                    <a:cubicBezTo>
                      <a:pt x="24" y="2215"/>
                      <a:pt x="1" y="2261"/>
                      <a:pt x="24" y="2283"/>
                    </a:cubicBezTo>
                    <a:cubicBezTo>
                      <a:pt x="47" y="2329"/>
                      <a:pt x="69" y="2352"/>
                      <a:pt x="115" y="2375"/>
                    </a:cubicBezTo>
                    <a:lnTo>
                      <a:pt x="229" y="2375"/>
                    </a:lnTo>
                    <a:cubicBezTo>
                      <a:pt x="252" y="2352"/>
                      <a:pt x="298" y="2329"/>
                      <a:pt x="298" y="2283"/>
                    </a:cubicBezTo>
                    <a:cubicBezTo>
                      <a:pt x="320" y="2192"/>
                      <a:pt x="343" y="2101"/>
                      <a:pt x="366" y="2032"/>
                    </a:cubicBezTo>
                    <a:cubicBezTo>
                      <a:pt x="389" y="1941"/>
                      <a:pt x="412" y="1873"/>
                      <a:pt x="412" y="1804"/>
                    </a:cubicBezTo>
                    <a:cubicBezTo>
                      <a:pt x="435" y="1736"/>
                      <a:pt x="457" y="1667"/>
                      <a:pt x="457" y="1621"/>
                    </a:cubicBezTo>
                    <a:cubicBezTo>
                      <a:pt x="480" y="1530"/>
                      <a:pt x="480" y="1439"/>
                      <a:pt x="503" y="1370"/>
                    </a:cubicBezTo>
                    <a:cubicBezTo>
                      <a:pt x="526" y="1233"/>
                      <a:pt x="526" y="1096"/>
                      <a:pt x="526" y="960"/>
                    </a:cubicBezTo>
                    <a:cubicBezTo>
                      <a:pt x="526" y="845"/>
                      <a:pt x="526" y="731"/>
                      <a:pt x="526" y="617"/>
                    </a:cubicBezTo>
                    <a:cubicBezTo>
                      <a:pt x="526" y="503"/>
                      <a:pt x="503" y="412"/>
                      <a:pt x="480" y="320"/>
                    </a:cubicBezTo>
                    <a:cubicBezTo>
                      <a:pt x="457" y="252"/>
                      <a:pt x="412" y="161"/>
                      <a:pt x="366" y="69"/>
                    </a:cubicBezTo>
                    <a:cubicBezTo>
                      <a:pt x="343" y="24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5479488" y="1357721"/>
                <a:ext cx="128987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2768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46" y="91"/>
                    </a:cubicBezTo>
                    <a:cubicBezTo>
                      <a:pt x="1" y="183"/>
                      <a:pt x="24" y="274"/>
                      <a:pt x="69" y="320"/>
                    </a:cubicBezTo>
                    <a:cubicBezTo>
                      <a:pt x="92" y="342"/>
                      <a:pt x="115" y="342"/>
                      <a:pt x="115" y="365"/>
                    </a:cubicBezTo>
                    <a:cubicBezTo>
                      <a:pt x="138" y="411"/>
                      <a:pt x="183" y="434"/>
                      <a:pt x="229" y="457"/>
                    </a:cubicBezTo>
                    <a:cubicBezTo>
                      <a:pt x="297" y="479"/>
                      <a:pt x="366" y="502"/>
                      <a:pt x="434" y="525"/>
                    </a:cubicBezTo>
                    <a:cubicBezTo>
                      <a:pt x="526" y="548"/>
                      <a:pt x="594" y="571"/>
                      <a:pt x="663" y="616"/>
                    </a:cubicBezTo>
                    <a:cubicBezTo>
                      <a:pt x="1233" y="845"/>
                      <a:pt x="1758" y="1119"/>
                      <a:pt x="2306" y="1392"/>
                    </a:cubicBezTo>
                    <a:cubicBezTo>
                      <a:pt x="2580" y="1552"/>
                      <a:pt x="2854" y="1712"/>
                      <a:pt x="3128" y="1872"/>
                    </a:cubicBezTo>
                    <a:cubicBezTo>
                      <a:pt x="3402" y="2032"/>
                      <a:pt x="3676" y="2237"/>
                      <a:pt x="3927" y="2420"/>
                    </a:cubicBezTo>
                    <a:cubicBezTo>
                      <a:pt x="4018" y="2488"/>
                      <a:pt x="4132" y="2557"/>
                      <a:pt x="4246" y="2625"/>
                    </a:cubicBezTo>
                    <a:cubicBezTo>
                      <a:pt x="4292" y="2694"/>
                      <a:pt x="4360" y="2739"/>
                      <a:pt x="4452" y="2762"/>
                    </a:cubicBezTo>
                    <a:cubicBezTo>
                      <a:pt x="4468" y="2766"/>
                      <a:pt x="4485" y="2768"/>
                      <a:pt x="4502" y="2768"/>
                    </a:cubicBezTo>
                    <a:cubicBezTo>
                      <a:pt x="4581" y="2768"/>
                      <a:pt x="4665" y="2727"/>
                      <a:pt x="4703" y="2671"/>
                    </a:cubicBezTo>
                    <a:cubicBezTo>
                      <a:pt x="4748" y="2579"/>
                      <a:pt x="4726" y="2465"/>
                      <a:pt x="4680" y="2397"/>
                    </a:cubicBezTo>
                    <a:cubicBezTo>
                      <a:pt x="4657" y="2374"/>
                      <a:pt x="4657" y="2351"/>
                      <a:pt x="4634" y="2351"/>
                    </a:cubicBezTo>
                    <a:cubicBezTo>
                      <a:pt x="4657" y="2328"/>
                      <a:pt x="4680" y="2328"/>
                      <a:pt x="4703" y="2305"/>
                    </a:cubicBezTo>
                    <a:cubicBezTo>
                      <a:pt x="4748" y="2260"/>
                      <a:pt x="4771" y="2191"/>
                      <a:pt x="4771" y="2123"/>
                    </a:cubicBezTo>
                    <a:cubicBezTo>
                      <a:pt x="4771" y="2054"/>
                      <a:pt x="4748" y="2009"/>
                      <a:pt x="4703" y="1940"/>
                    </a:cubicBezTo>
                    <a:cubicBezTo>
                      <a:pt x="4611" y="1826"/>
                      <a:pt x="4475" y="1735"/>
                      <a:pt x="4338" y="1621"/>
                    </a:cubicBezTo>
                    <a:cubicBezTo>
                      <a:pt x="4223" y="1529"/>
                      <a:pt x="4087" y="1438"/>
                      <a:pt x="3950" y="1370"/>
                    </a:cubicBezTo>
                    <a:cubicBezTo>
                      <a:pt x="3813" y="1301"/>
                      <a:pt x="3653" y="1210"/>
                      <a:pt x="3516" y="1141"/>
                    </a:cubicBezTo>
                    <a:cubicBezTo>
                      <a:pt x="3379" y="1073"/>
                      <a:pt x="3219" y="1004"/>
                      <a:pt x="3059" y="936"/>
                    </a:cubicBezTo>
                    <a:cubicBezTo>
                      <a:pt x="2785" y="799"/>
                      <a:pt x="2489" y="662"/>
                      <a:pt x="2192" y="525"/>
                    </a:cubicBezTo>
                    <a:cubicBezTo>
                      <a:pt x="2009" y="457"/>
                      <a:pt x="1827" y="388"/>
                      <a:pt x="1644" y="342"/>
                    </a:cubicBezTo>
                    <a:cubicBezTo>
                      <a:pt x="1530" y="297"/>
                      <a:pt x="1416" y="251"/>
                      <a:pt x="1302" y="206"/>
                    </a:cubicBezTo>
                    <a:cubicBezTo>
                      <a:pt x="1142" y="160"/>
                      <a:pt x="1005" y="114"/>
                      <a:pt x="845" y="91"/>
                    </a:cubicBezTo>
                    <a:cubicBezTo>
                      <a:pt x="731" y="69"/>
                      <a:pt x="594" y="46"/>
                      <a:pt x="457" y="23"/>
                    </a:cubicBezTo>
                    <a:cubicBezTo>
                      <a:pt x="412" y="23"/>
                      <a:pt x="343" y="0"/>
                      <a:pt x="275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5537494" y="1461976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66" y="1"/>
                    </a:moveTo>
                    <a:cubicBezTo>
                      <a:pt x="274" y="1"/>
                      <a:pt x="206" y="1"/>
                      <a:pt x="137" y="69"/>
                    </a:cubicBezTo>
                    <a:cubicBezTo>
                      <a:pt x="69" y="115"/>
                      <a:pt x="23" y="206"/>
                      <a:pt x="23" y="274"/>
                    </a:cubicBezTo>
                    <a:cubicBezTo>
                      <a:pt x="0" y="366"/>
                      <a:pt x="23" y="457"/>
                      <a:pt x="92" y="526"/>
                    </a:cubicBezTo>
                    <a:cubicBezTo>
                      <a:pt x="137" y="571"/>
                      <a:pt x="229" y="640"/>
                      <a:pt x="297" y="640"/>
                    </a:cubicBezTo>
                    <a:cubicBezTo>
                      <a:pt x="388" y="640"/>
                      <a:pt x="457" y="640"/>
                      <a:pt x="548" y="571"/>
                    </a:cubicBezTo>
                    <a:cubicBezTo>
                      <a:pt x="617" y="526"/>
                      <a:pt x="662" y="434"/>
                      <a:pt x="662" y="366"/>
                    </a:cubicBezTo>
                    <a:cubicBezTo>
                      <a:pt x="662" y="274"/>
                      <a:pt x="639" y="183"/>
                      <a:pt x="594" y="115"/>
                    </a:cubicBezTo>
                    <a:cubicBezTo>
                      <a:pt x="548" y="46"/>
                      <a:pt x="457" y="1"/>
                      <a:pt x="366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5507248" y="1461976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69" y="1"/>
                      <a:pt x="47" y="1"/>
                      <a:pt x="24" y="23"/>
                    </a:cubicBezTo>
                    <a:cubicBezTo>
                      <a:pt x="24" y="23"/>
                      <a:pt x="1" y="46"/>
                      <a:pt x="1" y="69"/>
                    </a:cubicBezTo>
                    <a:cubicBezTo>
                      <a:pt x="1" y="92"/>
                      <a:pt x="1" y="138"/>
                      <a:pt x="24" y="138"/>
                    </a:cubicBezTo>
                    <a:cubicBezTo>
                      <a:pt x="24" y="160"/>
                      <a:pt x="47" y="183"/>
                      <a:pt x="69" y="183"/>
                    </a:cubicBezTo>
                    <a:cubicBezTo>
                      <a:pt x="115" y="183"/>
                      <a:pt x="115" y="183"/>
                      <a:pt x="138" y="160"/>
                    </a:cubicBezTo>
                    <a:cubicBezTo>
                      <a:pt x="161" y="138"/>
                      <a:pt x="184" y="115"/>
                      <a:pt x="184" y="92"/>
                    </a:cubicBezTo>
                    <a:cubicBezTo>
                      <a:pt x="184" y="69"/>
                      <a:pt x="184" y="46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5501707" y="1410781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1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06"/>
                      <a:pt x="69" y="228"/>
                      <a:pt x="92" y="228"/>
                    </a:cubicBezTo>
                    <a:cubicBezTo>
                      <a:pt x="115" y="228"/>
                      <a:pt x="137" y="228"/>
                      <a:pt x="183" y="206"/>
                    </a:cubicBezTo>
                    <a:cubicBezTo>
                      <a:pt x="206" y="183"/>
                      <a:pt x="206" y="160"/>
                      <a:pt x="206" y="137"/>
                    </a:cubicBezTo>
                    <a:cubicBezTo>
                      <a:pt x="229" y="91"/>
                      <a:pt x="206" y="69"/>
                      <a:pt x="183" y="46"/>
                    </a:cubicBezTo>
                    <a:cubicBezTo>
                      <a:pt x="183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532548" y="1417566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115" y="0"/>
                      <a:pt x="92" y="0"/>
                      <a:pt x="46" y="23"/>
                    </a:cubicBezTo>
                    <a:cubicBezTo>
                      <a:pt x="24" y="46"/>
                      <a:pt x="24" y="69"/>
                      <a:pt x="1" y="114"/>
                    </a:cubicBezTo>
                    <a:cubicBezTo>
                      <a:pt x="1" y="137"/>
                      <a:pt x="24" y="160"/>
                      <a:pt x="46" y="183"/>
                    </a:cubicBezTo>
                    <a:cubicBezTo>
                      <a:pt x="46" y="206"/>
                      <a:pt x="92" y="228"/>
                      <a:pt x="115" y="228"/>
                    </a:cubicBezTo>
                    <a:cubicBezTo>
                      <a:pt x="161" y="228"/>
                      <a:pt x="183" y="228"/>
                      <a:pt x="206" y="206"/>
                    </a:cubicBezTo>
                    <a:cubicBezTo>
                      <a:pt x="229" y="183"/>
                      <a:pt x="252" y="160"/>
                      <a:pt x="252" y="137"/>
                    </a:cubicBezTo>
                    <a:cubicBezTo>
                      <a:pt x="252" y="91"/>
                      <a:pt x="252" y="69"/>
                      <a:pt x="229" y="46"/>
                    </a:cubicBezTo>
                    <a:cubicBezTo>
                      <a:pt x="206" y="23"/>
                      <a:pt x="183" y="0"/>
                      <a:pt x="13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557226" y="1439757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4" y="24"/>
                      <a:pt x="1" y="47"/>
                      <a:pt x="1" y="69"/>
                    </a:cubicBezTo>
                    <a:cubicBezTo>
                      <a:pt x="1" y="92"/>
                      <a:pt x="1" y="115"/>
                      <a:pt x="24" y="138"/>
                    </a:cubicBezTo>
                    <a:cubicBezTo>
                      <a:pt x="24" y="138"/>
                      <a:pt x="69" y="161"/>
                      <a:pt x="69" y="161"/>
                    </a:cubicBezTo>
                    <a:cubicBezTo>
                      <a:pt x="92" y="161"/>
                      <a:pt x="115" y="161"/>
                      <a:pt x="138" y="138"/>
                    </a:cubicBezTo>
                    <a:cubicBezTo>
                      <a:pt x="161" y="138"/>
                      <a:pt x="161" y="115"/>
                      <a:pt x="161" y="92"/>
                    </a:cubicBezTo>
                    <a:cubicBezTo>
                      <a:pt x="161" y="69"/>
                      <a:pt x="161" y="47"/>
                      <a:pt x="161" y="24"/>
                    </a:cubicBezTo>
                    <a:cubicBezTo>
                      <a:pt x="138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5506032" y="1437919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37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46" y="206"/>
                      <a:pt x="69" y="229"/>
                      <a:pt x="92" y="229"/>
                    </a:cubicBezTo>
                    <a:cubicBezTo>
                      <a:pt x="137" y="229"/>
                      <a:pt x="160" y="229"/>
                      <a:pt x="183" y="206"/>
                    </a:cubicBezTo>
                    <a:cubicBezTo>
                      <a:pt x="206" y="183"/>
                      <a:pt x="229" y="160"/>
                      <a:pt x="229" y="137"/>
                    </a:cubicBezTo>
                    <a:cubicBezTo>
                      <a:pt x="229" y="92"/>
                      <a:pt x="229" y="69"/>
                      <a:pt x="206" y="46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5493057" y="1505170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8" y="0"/>
                    </a:moveTo>
                    <a:cubicBezTo>
                      <a:pt x="229" y="0"/>
                      <a:pt x="161" y="23"/>
                      <a:pt x="92" y="69"/>
                    </a:cubicBezTo>
                    <a:cubicBezTo>
                      <a:pt x="47" y="114"/>
                      <a:pt x="1" y="183"/>
                      <a:pt x="1" y="251"/>
                    </a:cubicBezTo>
                    <a:cubicBezTo>
                      <a:pt x="1" y="320"/>
                      <a:pt x="1" y="388"/>
                      <a:pt x="47" y="457"/>
                    </a:cubicBezTo>
                    <a:cubicBezTo>
                      <a:pt x="92" y="503"/>
                      <a:pt x="161" y="548"/>
                      <a:pt x="229" y="548"/>
                    </a:cubicBezTo>
                    <a:cubicBezTo>
                      <a:pt x="320" y="548"/>
                      <a:pt x="366" y="548"/>
                      <a:pt x="435" y="503"/>
                    </a:cubicBezTo>
                    <a:cubicBezTo>
                      <a:pt x="503" y="457"/>
                      <a:pt x="526" y="388"/>
                      <a:pt x="549" y="320"/>
                    </a:cubicBezTo>
                    <a:cubicBezTo>
                      <a:pt x="549" y="229"/>
                      <a:pt x="526" y="160"/>
                      <a:pt x="480" y="114"/>
                    </a:cubicBezTo>
                    <a:cubicBezTo>
                      <a:pt x="435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5547360" y="1521820"/>
                <a:ext cx="8055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8" extrusionOk="0">
                    <a:moveTo>
                      <a:pt x="160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3" y="46"/>
                      <a:pt x="1" y="92"/>
                      <a:pt x="1" y="115"/>
                    </a:cubicBezTo>
                    <a:cubicBezTo>
                      <a:pt x="1" y="160"/>
                      <a:pt x="1" y="206"/>
                      <a:pt x="46" y="229"/>
                    </a:cubicBezTo>
                    <a:cubicBezTo>
                      <a:pt x="46" y="252"/>
                      <a:pt x="92" y="297"/>
                      <a:pt x="138" y="297"/>
                    </a:cubicBezTo>
                    <a:cubicBezTo>
                      <a:pt x="183" y="297"/>
                      <a:pt x="206" y="275"/>
                      <a:pt x="252" y="252"/>
                    </a:cubicBezTo>
                    <a:cubicBezTo>
                      <a:pt x="274" y="229"/>
                      <a:pt x="297" y="206"/>
                      <a:pt x="297" y="160"/>
                    </a:cubicBezTo>
                    <a:cubicBezTo>
                      <a:pt x="297" y="115"/>
                      <a:pt x="297" y="69"/>
                      <a:pt x="274" y="46"/>
                    </a:cubicBezTo>
                    <a:cubicBezTo>
                      <a:pt x="252" y="23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5559091" y="1496520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23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92" y="161"/>
                      <a:pt x="114" y="161"/>
                      <a:pt x="137" y="138"/>
                    </a:cubicBezTo>
                    <a:cubicBezTo>
                      <a:pt x="160" y="138"/>
                      <a:pt x="160" y="115"/>
                      <a:pt x="160" y="92"/>
                    </a:cubicBezTo>
                    <a:cubicBezTo>
                      <a:pt x="160" y="69"/>
                      <a:pt x="160" y="46"/>
                      <a:pt x="160" y="24"/>
                    </a:cubicBezTo>
                    <a:cubicBezTo>
                      <a:pt x="137" y="24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5511573" y="1490979"/>
                <a:ext cx="4352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4" y="23"/>
                    </a:cubicBezTo>
                    <a:cubicBezTo>
                      <a:pt x="24" y="46"/>
                      <a:pt x="1" y="69"/>
                      <a:pt x="1" y="92"/>
                    </a:cubicBezTo>
                    <a:cubicBezTo>
                      <a:pt x="1" y="115"/>
                      <a:pt x="1" y="137"/>
                      <a:pt x="24" y="137"/>
                    </a:cubicBezTo>
                    <a:cubicBezTo>
                      <a:pt x="24" y="160"/>
                      <a:pt x="46" y="183"/>
                      <a:pt x="69" y="183"/>
                    </a:cubicBezTo>
                    <a:cubicBezTo>
                      <a:pt x="92" y="183"/>
                      <a:pt x="115" y="160"/>
                      <a:pt x="138" y="160"/>
                    </a:cubicBezTo>
                    <a:cubicBezTo>
                      <a:pt x="160" y="137"/>
                      <a:pt x="160" y="115"/>
                      <a:pt x="160" y="92"/>
                    </a:cubicBezTo>
                    <a:cubicBezTo>
                      <a:pt x="160" y="69"/>
                      <a:pt x="160" y="69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5476407" y="1475545"/>
                <a:ext cx="6812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1" y="69"/>
                      <a:pt x="1" y="115"/>
                    </a:cubicBezTo>
                    <a:cubicBezTo>
                      <a:pt x="1" y="138"/>
                      <a:pt x="1" y="161"/>
                      <a:pt x="23" y="206"/>
                    </a:cubicBezTo>
                    <a:cubicBezTo>
                      <a:pt x="46" y="229"/>
                      <a:pt x="69" y="252"/>
                      <a:pt x="115" y="252"/>
                    </a:cubicBezTo>
                    <a:cubicBezTo>
                      <a:pt x="138" y="252"/>
                      <a:pt x="160" y="229"/>
                      <a:pt x="206" y="229"/>
                    </a:cubicBezTo>
                    <a:cubicBezTo>
                      <a:pt x="229" y="206"/>
                      <a:pt x="252" y="161"/>
                      <a:pt x="252" y="138"/>
                    </a:cubicBezTo>
                    <a:cubicBezTo>
                      <a:pt x="252" y="92"/>
                      <a:pt x="229" y="69"/>
                      <a:pt x="229" y="46"/>
                    </a:cubicBezTo>
                    <a:cubicBezTo>
                      <a:pt x="206" y="24"/>
                      <a:pt x="160" y="1"/>
                      <a:pt x="138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5477028" y="1554527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92"/>
                      <a:pt x="23" y="115"/>
                      <a:pt x="23" y="137"/>
                    </a:cubicBezTo>
                    <a:cubicBezTo>
                      <a:pt x="46" y="137"/>
                      <a:pt x="69" y="160"/>
                      <a:pt x="92" y="160"/>
                    </a:cubicBezTo>
                    <a:cubicBezTo>
                      <a:pt x="92" y="160"/>
                      <a:pt x="115" y="160"/>
                      <a:pt x="137" y="137"/>
                    </a:cubicBezTo>
                    <a:cubicBezTo>
                      <a:pt x="160" y="137"/>
                      <a:pt x="160" y="115"/>
                      <a:pt x="183" y="92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7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5520844" y="1555148"/>
                <a:ext cx="432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91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23"/>
                      <a:pt x="0" y="46"/>
                      <a:pt x="0" y="69"/>
                    </a:cubicBezTo>
                    <a:cubicBezTo>
                      <a:pt x="0" y="92"/>
                      <a:pt x="0" y="114"/>
                      <a:pt x="23" y="137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1" y="160"/>
                      <a:pt x="114" y="160"/>
                      <a:pt x="137" y="137"/>
                    </a:cubicBezTo>
                    <a:cubicBezTo>
                      <a:pt x="137" y="137"/>
                      <a:pt x="160" y="114"/>
                      <a:pt x="160" y="92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4977892" y="935080"/>
                <a:ext cx="473241" cy="19685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7283" extrusionOk="0">
                    <a:moveTo>
                      <a:pt x="161" y="1"/>
                    </a:moveTo>
                    <a:cubicBezTo>
                      <a:pt x="92" y="1"/>
                      <a:pt x="24" y="69"/>
                      <a:pt x="24" y="138"/>
                    </a:cubicBezTo>
                    <a:cubicBezTo>
                      <a:pt x="1" y="206"/>
                      <a:pt x="46" y="298"/>
                      <a:pt x="138" y="320"/>
                    </a:cubicBezTo>
                    <a:cubicBezTo>
                      <a:pt x="298" y="389"/>
                      <a:pt x="457" y="457"/>
                      <a:pt x="617" y="526"/>
                    </a:cubicBezTo>
                    <a:cubicBezTo>
                      <a:pt x="1005" y="708"/>
                      <a:pt x="1393" y="891"/>
                      <a:pt x="1758" y="1096"/>
                    </a:cubicBezTo>
                    <a:cubicBezTo>
                      <a:pt x="1918" y="1188"/>
                      <a:pt x="2078" y="1256"/>
                      <a:pt x="2215" y="1325"/>
                    </a:cubicBezTo>
                    <a:lnTo>
                      <a:pt x="2261" y="1348"/>
                    </a:lnTo>
                    <a:lnTo>
                      <a:pt x="2306" y="1393"/>
                    </a:lnTo>
                    <a:cubicBezTo>
                      <a:pt x="2306" y="1393"/>
                      <a:pt x="2283" y="1416"/>
                      <a:pt x="2283" y="1439"/>
                    </a:cubicBezTo>
                    <a:cubicBezTo>
                      <a:pt x="2238" y="1576"/>
                      <a:pt x="2329" y="1713"/>
                      <a:pt x="2466" y="1781"/>
                    </a:cubicBezTo>
                    <a:cubicBezTo>
                      <a:pt x="2512" y="1781"/>
                      <a:pt x="2534" y="1804"/>
                      <a:pt x="2557" y="1804"/>
                    </a:cubicBezTo>
                    <a:lnTo>
                      <a:pt x="2717" y="1872"/>
                    </a:lnTo>
                    <a:cubicBezTo>
                      <a:pt x="2785" y="1918"/>
                      <a:pt x="2877" y="1941"/>
                      <a:pt x="2968" y="1987"/>
                    </a:cubicBezTo>
                    <a:cubicBezTo>
                      <a:pt x="3082" y="2055"/>
                      <a:pt x="3219" y="2146"/>
                      <a:pt x="3333" y="2215"/>
                    </a:cubicBezTo>
                    <a:cubicBezTo>
                      <a:pt x="3425" y="2261"/>
                      <a:pt x="3493" y="2306"/>
                      <a:pt x="3584" y="2352"/>
                    </a:cubicBezTo>
                    <a:lnTo>
                      <a:pt x="3721" y="2443"/>
                    </a:lnTo>
                    <a:cubicBezTo>
                      <a:pt x="3813" y="2489"/>
                      <a:pt x="3904" y="2534"/>
                      <a:pt x="3972" y="2603"/>
                    </a:cubicBezTo>
                    <a:lnTo>
                      <a:pt x="4109" y="2671"/>
                    </a:lnTo>
                    <a:cubicBezTo>
                      <a:pt x="4201" y="2740"/>
                      <a:pt x="4292" y="2785"/>
                      <a:pt x="4383" y="2831"/>
                    </a:cubicBezTo>
                    <a:lnTo>
                      <a:pt x="4520" y="2900"/>
                    </a:lnTo>
                    <a:cubicBezTo>
                      <a:pt x="4657" y="2991"/>
                      <a:pt x="4794" y="3059"/>
                      <a:pt x="4908" y="3151"/>
                    </a:cubicBezTo>
                    <a:cubicBezTo>
                      <a:pt x="5182" y="3288"/>
                      <a:pt x="5433" y="3447"/>
                      <a:pt x="5684" y="3607"/>
                    </a:cubicBezTo>
                    <a:cubicBezTo>
                      <a:pt x="5844" y="3676"/>
                      <a:pt x="5981" y="3767"/>
                      <a:pt x="6118" y="3858"/>
                    </a:cubicBezTo>
                    <a:cubicBezTo>
                      <a:pt x="6186" y="3904"/>
                      <a:pt x="6278" y="3950"/>
                      <a:pt x="6346" y="4018"/>
                    </a:cubicBezTo>
                    <a:lnTo>
                      <a:pt x="6506" y="4109"/>
                    </a:lnTo>
                    <a:cubicBezTo>
                      <a:pt x="6734" y="4269"/>
                      <a:pt x="7008" y="4452"/>
                      <a:pt x="7282" y="4657"/>
                    </a:cubicBezTo>
                    <a:cubicBezTo>
                      <a:pt x="7351" y="4703"/>
                      <a:pt x="7419" y="4771"/>
                      <a:pt x="7487" y="4817"/>
                    </a:cubicBezTo>
                    <a:cubicBezTo>
                      <a:pt x="7602" y="4908"/>
                      <a:pt x="7739" y="5000"/>
                      <a:pt x="7853" y="5091"/>
                    </a:cubicBezTo>
                    <a:cubicBezTo>
                      <a:pt x="7921" y="5159"/>
                      <a:pt x="7990" y="5205"/>
                      <a:pt x="8081" y="5273"/>
                    </a:cubicBezTo>
                    <a:lnTo>
                      <a:pt x="8218" y="5388"/>
                    </a:lnTo>
                    <a:cubicBezTo>
                      <a:pt x="8286" y="5456"/>
                      <a:pt x="8378" y="5525"/>
                      <a:pt x="8469" y="5570"/>
                    </a:cubicBezTo>
                    <a:lnTo>
                      <a:pt x="8515" y="5616"/>
                    </a:lnTo>
                    <a:cubicBezTo>
                      <a:pt x="8606" y="5684"/>
                      <a:pt x="8697" y="5753"/>
                      <a:pt x="8789" y="5844"/>
                    </a:cubicBezTo>
                    <a:cubicBezTo>
                      <a:pt x="8789" y="5844"/>
                      <a:pt x="8834" y="5867"/>
                      <a:pt x="8834" y="5867"/>
                    </a:cubicBezTo>
                    <a:cubicBezTo>
                      <a:pt x="8925" y="5935"/>
                      <a:pt x="9017" y="6027"/>
                      <a:pt x="9108" y="6095"/>
                    </a:cubicBezTo>
                    <a:cubicBezTo>
                      <a:pt x="9245" y="6209"/>
                      <a:pt x="9336" y="6323"/>
                      <a:pt x="9450" y="6438"/>
                    </a:cubicBezTo>
                    <a:cubicBezTo>
                      <a:pt x="9565" y="6552"/>
                      <a:pt x="9656" y="6666"/>
                      <a:pt x="9747" y="6780"/>
                    </a:cubicBezTo>
                    <a:cubicBezTo>
                      <a:pt x="9839" y="6894"/>
                      <a:pt x="9953" y="7008"/>
                      <a:pt x="10090" y="7122"/>
                    </a:cubicBezTo>
                    <a:cubicBezTo>
                      <a:pt x="10204" y="7214"/>
                      <a:pt x="10295" y="7282"/>
                      <a:pt x="10432" y="7282"/>
                    </a:cubicBezTo>
                    <a:lnTo>
                      <a:pt x="10455" y="7282"/>
                    </a:lnTo>
                    <a:cubicBezTo>
                      <a:pt x="10546" y="7282"/>
                      <a:pt x="10615" y="7259"/>
                      <a:pt x="10660" y="7236"/>
                    </a:cubicBezTo>
                    <a:cubicBezTo>
                      <a:pt x="10729" y="7191"/>
                      <a:pt x="10774" y="7145"/>
                      <a:pt x="10820" y="7099"/>
                    </a:cubicBezTo>
                    <a:cubicBezTo>
                      <a:pt x="10866" y="7031"/>
                      <a:pt x="10934" y="6985"/>
                      <a:pt x="10980" y="6940"/>
                    </a:cubicBezTo>
                    <a:lnTo>
                      <a:pt x="11025" y="6917"/>
                    </a:lnTo>
                    <a:lnTo>
                      <a:pt x="11162" y="6803"/>
                    </a:lnTo>
                    <a:cubicBezTo>
                      <a:pt x="11276" y="6689"/>
                      <a:pt x="11368" y="6597"/>
                      <a:pt x="11482" y="6506"/>
                    </a:cubicBezTo>
                    <a:lnTo>
                      <a:pt x="11596" y="6415"/>
                    </a:lnTo>
                    <a:cubicBezTo>
                      <a:pt x="11687" y="6346"/>
                      <a:pt x="11779" y="6278"/>
                      <a:pt x="11870" y="6209"/>
                    </a:cubicBezTo>
                    <a:cubicBezTo>
                      <a:pt x="11893" y="6186"/>
                      <a:pt x="11916" y="6141"/>
                      <a:pt x="11961" y="6118"/>
                    </a:cubicBezTo>
                    <a:lnTo>
                      <a:pt x="12030" y="6050"/>
                    </a:lnTo>
                    <a:cubicBezTo>
                      <a:pt x="12075" y="6004"/>
                      <a:pt x="12144" y="5935"/>
                      <a:pt x="12212" y="5890"/>
                    </a:cubicBezTo>
                    <a:cubicBezTo>
                      <a:pt x="12326" y="5821"/>
                      <a:pt x="12418" y="5753"/>
                      <a:pt x="12532" y="5684"/>
                    </a:cubicBezTo>
                    <a:lnTo>
                      <a:pt x="12600" y="5639"/>
                    </a:lnTo>
                    <a:cubicBezTo>
                      <a:pt x="12646" y="5616"/>
                      <a:pt x="12692" y="5593"/>
                      <a:pt x="12737" y="5570"/>
                    </a:cubicBezTo>
                    <a:lnTo>
                      <a:pt x="12829" y="5525"/>
                    </a:lnTo>
                    <a:cubicBezTo>
                      <a:pt x="12874" y="5502"/>
                      <a:pt x="12920" y="5479"/>
                      <a:pt x="12966" y="5433"/>
                    </a:cubicBezTo>
                    <a:lnTo>
                      <a:pt x="13057" y="5388"/>
                    </a:lnTo>
                    <a:cubicBezTo>
                      <a:pt x="13194" y="5296"/>
                      <a:pt x="13354" y="5205"/>
                      <a:pt x="13536" y="5114"/>
                    </a:cubicBezTo>
                    <a:cubicBezTo>
                      <a:pt x="13673" y="5022"/>
                      <a:pt x="13833" y="4954"/>
                      <a:pt x="13993" y="4885"/>
                    </a:cubicBezTo>
                    <a:cubicBezTo>
                      <a:pt x="14061" y="4863"/>
                      <a:pt x="14130" y="4840"/>
                      <a:pt x="14198" y="4794"/>
                    </a:cubicBezTo>
                    <a:lnTo>
                      <a:pt x="14312" y="4748"/>
                    </a:lnTo>
                    <a:cubicBezTo>
                      <a:pt x="14449" y="4703"/>
                      <a:pt x="14563" y="4680"/>
                      <a:pt x="14700" y="4634"/>
                    </a:cubicBezTo>
                    <a:lnTo>
                      <a:pt x="14746" y="4612"/>
                    </a:lnTo>
                    <a:cubicBezTo>
                      <a:pt x="14860" y="4566"/>
                      <a:pt x="14997" y="4543"/>
                      <a:pt x="15111" y="4497"/>
                    </a:cubicBezTo>
                    <a:lnTo>
                      <a:pt x="15339" y="4429"/>
                    </a:lnTo>
                    <a:cubicBezTo>
                      <a:pt x="15545" y="4383"/>
                      <a:pt x="15750" y="4315"/>
                      <a:pt x="15933" y="4246"/>
                    </a:cubicBezTo>
                    <a:cubicBezTo>
                      <a:pt x="16115" y="4201"/>
                      <a:pt x="16275" y="4155"/>
                      <a:pt x="16412" y="4087"/>
                    </a:cubicBezTo>
                    <a:cubicBezTo>
                      <a:pt x="16481" y="4064"/>
                      <a:pt x="16526" y="4018"/>
                      <a:pt x="16595" y="3995"/>
                    </a:cubicBezTo>
                    <a:cubicBezTo>
                      <a:pt x="16640" y="3972"/>
                      <a:pt x="16709" y="3950"/>
                      <a:pt x="16755" y="3927"/>
                    </a:cubicBezTo>
                    <a:cubicBezTo>
                      <a:pt x="16846" y="3881"/>
                      <a:pt x="16937" y="3835"/>
                      <a:pt x="17006" y="3790"/>
                    </a:cubicBezTo>
                    <a:lnTo>
                      <a:pt x="17051" y="3767"/>
                    </a:lnTo>
                    <a:cubicBezTo>
                      <a:pt x="17074" y="3721"/>
                      <a:pt x="17120" y="3699"/>
                      <a:pt x="17165" y="3653"/>
                    </a:cubicBezTo>
                    <a:cubicBezTo>
                      <a:pt x="17211" y="3607"/>
                      <a:pt x="17257" y="3562"/>
                      <a:pt x="17302" y="3493"/>
                    </a:cubicBezTo>
                    <a:cubicBezTo>
                      <a:pt x="17439" y="3333"/>
                      <a:pt x="17508" y="3105"/>
                      <a:pt x="17508" y="2831"/>
                    </a:cubicBezTo>
                    <a:cubicBezTo>
                      <a:pt x="17508" y="2717"/>
                      <a:pt x="17485" y="2603"/>
                      <a:pt x="17462" y="2489"/>
                    </a:cubicBezTo>
                    <a:cubicBezTo>
                      <a:pt x="17417" y="2329"/>
                      <a:pt x="17348" y="2215"/>
                      <a:pt x="17257" y="2124"/>
                    </a:cubicBezTo>
                    <a:cubicBezTo>
                      <a:pt x="17028" y="1918"/>
                      <a:pt x="16755" y="1804"/>
                      <a:pt x="16526" y="1713"/>
                    </a:cubicBezTo>
                    <a:cubicBezTo>
                      <a:pt x="16252" y="1599"/>
                      <a:pt x="15979" y="1553"/>
                      <a:pt x="15727" y="1507"/>
                    </a:cubicBezTo>
                    <a:lnTo>
                      <a:pt x="15545" y="1462"/>
                    </a:lnTo>
                    <a:cubicBezTo>
                      <a:pt x="15431" y="1439"/>
                      <a:pt x="15317" y="1416"/>
                      <a:pt x="15202" y="1393"/>
                    </a:cubicBezTo>
                    <a:lnTo>
                      <a:pt x="14997" y="1370"/>
                    </a:lnTo>
                    <a:cubicBezTo>
                      <a:pt x="14883" y="1348"/>
                      <a:pt x="14746" y="1325"/>
                      <a:pt x="14632" y="1302"/>
                    </a:cubicBezTo>
                    <a:lnTo>
                      <a:pt x="14632" y="1302"/>
                    </a:lnTo>
                    <a:lnTo>
                      <a:pt x="14723" y="1325"/>
                    </a:lnTo>
                    <a:cubicBezTo>
                      <a:pt x="14609" y="1302"/>
                      <a:pt x="14518" y="1302"/>
                      <a:pt x="14404" y="1279"/>
                    </a:cubicBezTo>
                    <a:lnTo>
                      <a:pt x="14221" y="1256"/>
                    </a:lnTo>
                    <a:cubicBezTo>
                      <a:pt x="14084" y="1233"/>
                      <a:pt x="13924" y="1233"/>
                      <a:pt x="13764" y="1211"/>
                    </a:cubicBezTo>
                    <a:lnTo>
                      <a:pt x="13239" y="1211"/>
                    </a:lnTo>
                    <a:cubicBezTo>
                      <a:pt x="13125" y="1211"/>
                      <a:pt x="13011" y="1211"/>
                      <a:pt x="12920" y="1233"/>
                    </a:cubicBezTo>
                    <a:cubicBezTo>
                      <a:pt x="12737" y="1256"/>
                      <a:pt x="12578" y="1279"/>
                      <a:pt x="12395" y="1302"/>
                    </a:cubicBezTo>
                    <a:cubicBezTo>
                      <a:pt x="12258" y="1325"/>
                      <a:pt x="12121" y="1348"/>
                      <a:pt x="11984" y="1370"/>
                    </a:cubicBezTo>
                    <a:cubicBezTo>
                      <a:pt x="11824" y="1393"/>
                      <a:pt x="11642" y="1439"/>
                      <a:pt x="11482" y="1507"/>
                    </a:cubicBezTo>
                    <a:cubicBezTo>
                      <a:pt x="11368" y="1576"/>
                      <a:pt x="11276" y="1644"/>
                      <a:pt x="11185" y="1713"/>
                    </a:cubicBezTo>
                    <a:cubicBezTo>
                      <a:pt x="11117" y="1781"/>
                      <a:pt x="11048" y="1872"/>
                      <a:pt x="11003" y="1964"/>
                    </a:cubicBezTo>
                    <a:cubicBezTo>
                      <a:pt x="10934" y="2078"/>
                      <a:pt x="10934" y="2192"/>
                      <a:pt x="10911" y="2306"/>
                    </a:cubicBezTo>
                    <a:cubicBezTo>
                      <a:pt x="10911" y="2420"/>
                      <a:pt x="10934" y="2534"/>
                      <a:pt x="10980" y="2649"/>
                    </a:cubicBezTo>
                    <a:cubicBezTo>
                      <a:pt x="11025" y="2717"/>
                      <a:pt x="11071" y="2785"/>
                      <a:pt x="11140" y="2854"/>
                    </a:cubicBezTo>
                    <a:cubicBezTo>
                      <a:pt x="11094" y="2854"/>
                      <a:pt x="11025" y="2877"/>
                      <a:pt x="10957" y="2877"/>
                    </a:cubicBezTo>
                    <a:cubicBezTo>
                      <a:pt x="10637" y="2968"/>
                      <a:pt x="10318" y="3037"/>
                      <a:pt x="10021" y="3128"/>
                    </a:cubicBezTo>
                    <a:lnTo>
                      <a:pt x="9633" y="3242"/>
                    </a:lnTo>
                    <a:cubicBezTo>
                      <a:pt x="9496" y="3265"/>
                      <a:pt x="9359" y="3310"/>
                      <a:pt x="9222" y="3333"/>
                    </a:cubicBezTo>
                    <a:cubicBezTo>
                      <a:pt x="8971" y="3425"/>
                      <a:pt x="8766" y="3470"/>
                      <a:pt x="8537" y="3493"/>
                    </a:cubicBezTo>
                    <a:cubicBezTo>
                      <a:pt x="8469" y="3516"/>
                      <a:pt x="8401" y="3516"/>
                      <a:pt x="8332" y="3516"/>
                    </a:cubicBezTo>
                    <a:cubicBezTo>
                      <a:pt x="8241" y="3516"/>
                      <a:pt x="8172" y="3516"/>
                      <a:pt x="8104" y="3493"/>
                    </a:cubicBezTo>
                    <a:cubicBezTo>
                      <a:pt x="7693" y="3425"/>
                      <a:pt x="7328" y="3288"/>
                      <a:pt x="7054" y="3174"/>
                    </a:cubicBezTo>
                    <a:lnTo>
                      <a:pt x="6757" y="3037"/>
                    </a:lnTo>
                    <a:lnTo>
                      <a:pt x="6666" y="2991"/>
                    </a:lnTo>
                    <a:cubicBezTo>
                      <a:pt x="6552" y="2945"/>
                      <a:pt x="6460" y="2900"/>
                      <a:pt x="6369" y="2854"/>
                    </a:cubicBezTo>
                    <a:lnTo>
                      <a:pt x="6255" y="2785"/>
                    </a:lnTo>
                    <a:cubicBezTo>
                      <a:pt x="6095" y="2694"/>
                      <a:pt x="5935" y="2603"/>
                      <a:pt x="5776" y="2534"/>
                    </a:cubicBezTo>
                    <a:cubicBezTo>
                      <a:pt x="5661" y="2466"/>
                      <a:pt x="5547" y="2397"/>
                      <a:pt x="5433" y="2329"/>
                    </a:cubicBezTo>
                    <a:lnTo>
                      <a:pt x="5228" y="2215"/>
                    </a:lnTo>
                    <a:lnTo>
                      <a:pt x="5022" y="2101"/>
                    </a:lnTo>
                    <a:cubicBezTo>
                      <a:pt x="4885" y="2032"/>
                      <a:pt x="4726" y="1964"/>
                      <a:pt x="4589" y="1895"/>
                    </a:cubicBezTo>
                    <a:lnTo>
                      <a:pt x="4338" y="1758"/>
                    </a:lnTo>
                    <a:cubicBezTo>
                      <a:pt x="4155" y="1667"/>
                      <a:pt x="3995" y="1576"/>
                      <a:pt x="3813" y="1507"/>
                    </a:cubicBezTo>
                    <a:lnTo>
                      <a:pt x="3584" y="1393"/>
                    </a:lnTo>
                    <a:cubicBezTo>
                      <a:pt x="3402" y="1302"/>
                      <a:pt x="3196" y="1211"/>
                      <a:pt x="3014" y="1119"/>
                    </a:cubicBezTo>
                    <a:cubicBezTo>
                      <a:pt x="2694" y="959"/>
                      <a:pt x="2397" y="823"/>
                      <a:pt x="2101" y="708"/>
                    </a:cubicBezTo>
                    <a:cubicBezTo>
                      <a:pt x="2009" y="663"/>
                      <a:pt x="1895" y="640"/>
                      <a:pt x="1804" y="594"/>
                    </a:cubicBezTo>
                    <a:lnTo>
                      <a:pt x="1690" y="571"/>
                    </a:lnTo>
                    <a:cubicBezTo>
                      <a:pt x="1553" y="526"/>
                      <a:pt x="1416" y="457"/>
                      <a:pt x="1256" y="412"/>
                    </a:cubicBezTo>
                    <a:lnTo>
                      <a:pt x="1096" y="343"/>
                    </a:lnTo>
                    <a:cubicBezTo>
                      <a:pt x="868" y="252"/>
                      <a:pt x="640" y="161"/>
                      <a:pt x="412" y="92"/>
                    </a:cubicBezTo>
                    <a:cubicBezTo>
                      <a:pt x="343" y="69"/>
                      <a:pt x="275" y="46"/>
                      <a:pt x="206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5014923" y="956677"/>
                <a:ext cx="80847" cy="41761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1545" extrusionOk="0">
                    <a:moveTo>
                      <a:pt x="92" y="1"/>
                    </a:moveTo>
                    <a:cubicBezTo>
                      <a:pt x="69" y="1"/>
                      <a:pt x="46" y="1"/>
                      <a:pt x="23" y="24"/>
                    </a:cubicBezTo>
                    <a:cubicBezTo>
                      <a:pt x="0" y="69"/>
                      <a:pt x="23" y="115"/>
                      <a:pt x="46" y="138"/>
                    </a:cubicBezTo>
                    <a:cubicBezTo>
                      <a:pt x="92" y="160"/>
                      <a:pt x="114" y="183"/>
                      <a:pt x="137" y="183"/>
                    </a:cubicBezTo>
                    <a:cubicBezTo>
                      <a:pt x="160" y="206"/>
                      <a:pt x="206" y="206"/>
                      <a:pt x="229" y="229"/>
                    </a:cubicBezTo>
                    <a:cubicBezTo>
                      <a:pt x="274" y="252"/>
                      <a:pt x="320" y="275"/>
                      <a:pt x="388" y="297"/>
                    </a:cubicBezTo>
                    <a:cubicBezTo>
                      <a:pt x="502" y="366"/>
                      <a:pt x="639" y="412"/>
                      <a:pt x="754" y="480"/>
                    </a:cubicBezTo>
                    <a:cubicBezTo>
                      <a:pt x="982" y="594"/>
                      <a:pt x="1210" y="708"/>
                      <a:pt x="1438" y="822"/>
                    </a:cubicBezTo>
                    <a:cubicBezTo>
                      <a:pt x="1667" y="937"/>
                      <a:pt x="1895" y="1051"/>
                      <a:pt x="2123" y="1165"/>
                    </a:cubicBezTo>
                    <a:cubicBezTo>
                      <a:pt x="2374" y="1279"/>
                      <a:pt x="2625" y="1416"/>
                      <a:pt x="2853" y="1530"/>
                    </a:cubicBezTo>
                    <a:cubicBezTo>
                      <a:pt x="2872" y="1539"/>
                      <a:pt x="2891" y="1545"/>
                      <a:pt x="2909" y="1545"/>
                    </a:cubicBezTo>
                    <a:cubicBezTo>
                      <a:pt x="2933" y="1545"/>
                      <a:pt x="2954" y="1534"/>
                      <a:pt x="2968" y="1507"/>
                    </a:cubicBezTo>
                    <a:cubicBezTo>
                      <a:pt x="2990" y="1462"/>
                      <a:pt x="2990" y="1416"/>
                      <a:pt x="2945" y="1393"/>
                    </a:cubicBezTo>
                    <a:cubicBezTo>
                      <a:pt x="2694" y="1279"/>
                      <a:pt x="2443" y="1142"/>
                      <a:pt x="2214" y="1028"/>
                    </a:cubicBezTo>
                    <a:cubicBezTo>
                      <a:pt x="1986" y="914"/>
                      <a:pt x="1758" y="800"/>
                      <a:pt x="1530" y="685"/>
                    </a:cubicBezTo>
                    <a:cubicBezTo>
                      <a:pt x="1301" y="571"/>
                      <a:pt x="1073" y="457"/>
                      <a:pt x="845" y="343"/>
                    </a:cubicBezTo>
                    <a:cubicBezTo>
                      <a:pt x="708" y="275"/>
                      <a:pt x="594" y="229"/>
                      <a:pt x="480" y="160"/>
                    </a:cubicBezTo>
                    <a:cubicBezTo>
                      <a:pt x="411" y="138"/>
                      <a:pt x="366" y="115"/>
                      <a:pt x="320" y="92"/>
                    </a:cubicBezTo>
                    <a:cubicBezTo>
                      <a:pt x="251" y="69"/>
                      <a:pt x="206" y="46"/>
                      <a:pt x="137" y="1"/>
                    </a:cubicBez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4663858" y="1492817"/>
                <a:ext cx="338740" cy="365905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3537" extrusionOk="0">
                    <a:moveTo>
                      <a:pt x="297" y="1"/>
                    </a:moveTo>
                    <a:cubicBezTo>
                      <a:pt x="275" y="1"/>
                      <a:pt x="252" y="1"/>
                      <a:pt x="229" y="24"/>
                    </a:cubicBezTo>
                    <a:cubicBezTo>
                      <a:pt x="183" y="47"/>
                      <a:pt x="138" y="69"/>
                      <a:pt x="115" y="115"/>
                    </a:cubicBezTo>
                    <a:cubicBezTo>
                      <a:pt x="92" y="161"/>
                      <a:pt x="92" y="229"/>
                      <a:pt x="92" y="275"/>
                    </a:cubicBezTo>
                    <a:cubicBezTo>
                      <a:pt x="69" y="275"/>
                      <a:pt x="69" y="298"/>
                      <a:pt x="46" y="320"/>
                    </a:cubicBezTo>
                    <a:cubicBezTo>
                      <a:pt x="24" y="366"/>
                      <a:pt x="1" y="412"/>
                      <a:pt x="1" y="457"/>
                    </a:cubicBezTo>
                    <a:cubicBezTo>
                      <a:pt x="1" y="503"/>
                      <a:pt x="46" y="549"/>
                      <a:pt x="69" y="571"/>
                    </a:cubicBezTo>
                    <a:lnTo>
                      <a:pt x="229" y="731"/>
                    </a:lnTo>
                    <a:cubicBezTo>
                      <a:pt x="389" y="914"/>
                      <a:pt x="549" y="1074"/>
                      <a:pt x="685" y="1233"/>
                    </a:cubicBezTo>
                    <a:cubicBezTo>
                      <a:pt x="777" y="1325"/>
                      <a:pt x="891" y="1416"/>
                      <a:pt x="982" y="1507"/>
                    </a:cubicBezTo>
                    <a:lnTo>
                      <a:pt x="1051" y="1576"/>
                    </a:lnTo>
                    <a:cubicBezTo>
                      <a:pt x="1165" y="1667"/>
                      <a:pt x="1279" y="1781"/>
                      <a:pt x="1393" y="1873"/>
                    </a:cubicBezTo>
                    <a:cubicBezTo>
                      <a:pt x="1507" y="1987"/>
                      <a:pt x="1621" y="2078"/>
                      <a:pt x="1735" y="2169"/>
                    </a:cubicBezTo>
                    <a:lnTo>
                      <a:pt x="1804" y="2192"/>
                    </a:lnTo>
                    <a:cubicBezTo>
                      <a:pt x="1918" y="2306"/>
                      <a:pt x="2055" y="2398"/>
                      <a:pt x="2192" y="2489"/>
                    </a:cubicBezTo>
                    <a:lnTo>
                      <a:pt x="2443" y="2671"/>
                    </a:lnTo>
                    <a:lnTo>
                      <a:pt x="2603" y="2786"/>
                    </a:lnTo>
                    <a:cubicBezTo>
                      <a:pt x="2694" y="2854"/>
                      <a:pt x="2763" y="2900"/>
                      <a:pt x="2854" y="2968"/>
                    </a:cubicBezTo>
                    <a:lnTo>
                      <a:pt x="3036" y="3082"/>
                    </a:lnTo>
                    <a:cubicBezTo>
                      <a:pt x="3333" y="3288"/>
                      <a:pt x="3653" y="3493"/>
                      <a:pt x="3972" y="3676"/>
                    </a:cubicBezTo>
                    <a:cubicBezTo>
                      <a:pt x="4109" y="3744"/>
                      <a:pt x="4246" y="3835"/>
                      <a:pt x="4406" y="3904"/>
                    </a:cubicBezTo>
                    <a:lnTo>
                      <a:pt x="4566" y="3995"/>
                    </a:lnTo>
                    <a:cubicBezTo>
                      <a:pt x="4680" y="4041"/>
                      <a:pt x="4771" y="4087"/>
                      <a:pt x="4863" y="4155"/>
                    </a:cubicBezTo>
                    <a:lnTo>
                      <a:pt x="4954" y="4201"/>
                    </a:lnTo>
                    <a:cubicBezTo>
                      <a:pt x="5205" y="4338"/>
                      <a:pt x="5456" y="4475"/>
                      <a:pt x="5730" y="4612"/>
                    </a:cubicBezTo>
                    <a:cubicBezTo>
                      <a:pt x="5844" y="4680"/>
                      <a:pt x="5981" y="4749"/>
                      <a:pt x="6118" y="4794"/>
                    </a:cubicBezTo>
                    <a:cubicBezTo>
                      <a:pt x="6301" y="4885"/>
                      <a:pt x="6483" y="4977"/>
                      <a:pt x="6643" y="5068"/>
                    </a:cubicBezTo>
                    <a:lnTo>
                      <a:pt x="6825" y="5159"/>
                    </a:lnTo>
                    <a:cubicBezTo>
                      <a:pt x="7031" y="5251"/>
                      <a:pt x="7236" y="5365"/>
                      <a:pt x="7442" y="5479"/>
                    </a:cubicBezTo>
                    <a:cubicBezTo>
                      <a:pt x="7579" y="5570"/>
                      <a:pt x="7716" y="5662"/>
                      <a:pt x="7853" y="5753"/>
                    </a:cubicBezTo>
                    <a:cubicBezTo>
                      <a:pt x="7990" y="5844"/>
                      <a:pt x="8127" y="5981"/>
                      <a:pt x="8286" y="6141"/>
                    </a:cubicBezTo>
                    <a:cubicBezTo>
                      <a:pt x="8332" y="6209"/>
                      <a:pt x="8400" y="6255"/>
                      <a:pt x="8446" y="6323"/>
                    </a:cubicBezTo>
                    <a:lnTo>
                      <a:pt x="8263" y="6232"/>
                    </a:lnTo>
                    <a:lnTo>
                      <a:pt x="8195" y="6209"/>
                    </a:lnTo>
                    <a:cubicBezTo>
                      <a:pt x="8081" y="6141"/>
                      <a:pt x="7944" y="6095"/>
                      <a:pt x="7807" y="6050"/>
                    </a:cubicBezTo>
                    <a:lnTo>
                      <a:pt x="7784" y="6027"/>
                    </a:lnTo>
                    <a:cubicBezTo>
                      <a:pt x="7602" y="5958"/>
                      <a:pt x="7442" y="5913"/>
                      <a:pt x="7282" y="5890"/>
                    </a:cubicBezTo>
                    <a:cubicBezTo>
                      <a:pt x="7191" y="5890"/>
                      <a:pt x="7099" y="5867"/>
                      <a:pt x="7008" y="5867"/>
                    </a:cubicBezTo>
                    <a:cubicBezTo>
                      <a:pt x="6894" y="5867"/>
                      <a:pt x="6803" y="5890"/>
                      <a:pt x="6711" y="5913"/>
                    </a:cubicBezTo>
                    <a:cubicBezTo>
                      <a:pt x="6506" y="5958"/>
                      <a:pt x="6346" y="6050"/>
                      <a:pt x="6232" y="6141"/>
                    </a:cubicBezTo>
                    <a:cubicBezTo>
                      <a:pt x="6186" y="6164"/>
                      <a:pt x="6141" y="6209"/>
                      <a:pt x="6118" y="6255"/>
                    </a:cubicBezTo>
                    <a:cubicBezTo>
                      <a:pt x="6049" y="6323"/>
                      <a:pt x="6004" y="6415"/>
                      <a:pt x="5981" y="6529"/>
                    </a:cubicBezTo>
                    <a:cubicBezTo>
                      <a:pt x="5935" y="6643"/>
                      <a:pt x="5935" y="6711"/>
                      <a:pt x="5912" y="6803"/>
                    </a:cubicBezTo>
                    <a:cubicBezTo>
                      <a:pt x="5890" y="6963"/>
                      <a:pt x="5890" y="7145"/>
                      <a:pt x="5912" y="7328"/>
                    </a:cubicBezTo>
                    <a:cubicBezTo>
                      <a:pt x="5912" y="7465"/>
                      <a:pt x="5935" y="7602"/>
                      <a:pt x="6004" y="7807"/>
                    </a:cubicBezTo>
                    <a:cubicBezTo>
                      <a:pt x="6027" y="7921"/>
                      <a:pt x="6072" y="8081"/>
                      <a:pt x="6141" y="8241"/>
                    </a:cubicBezTo>
                    <a:cubicBezTo>
                      <a:pt x="6255" y="8515"/>
                      <a:pt x="6415" y="8766"/>
                      <a:pt x="6666" y="9085"/>
                    </a:cubicBezTo>
                    <a:cubicBezTo>
                      <a:pt x="6825" y="9314"/>
                      <a:pt x="7054" y="9542"/>
                      <a:pt x="7350" y="9816"/>
                    </a:cubicBezTo>
                    <a:cubicBezTo>
                      <a:pt x="7533" y="9998"/>
                      <a:pt x="7738" y="10181"/>
                      <a:pt x="7990" y="10364"/>
                    </a:cubicBezTo>
                    <a:cubicBezTo>
                      <a:pt x="8332" y="10637"/>
                      <a:pt x="8697" y="10911"/>
                      <a:pt x="9085" y="11162"/>
                    </a:cubicBezTo>
                    <a:cubicBezTo>
                      <a:pt x="9268" y="11277"/>
                      <a:pt x="9428" y="11413"/>
                      <a:pt x="9610" y="11528"/>
                    </a:cubicBezTo>
                    <a:lnTo>
                      <a:pt x="9679" y="11573"/>
                    </a:lnTo>
                    <a:cubicBezTo>
                      <a:pt x="9884" y="11733"/>
                      <a:pt x="10044" y="11893"/>
                      <a:pt x="10204" y="12053"/>
                    </a:cubicBezTo>
                    <a:lnTo>
                      <a:pt x="10226" y="12075"/>
                    </a:lnTo>
                    <a:lnTo>
                      <a:pt x="10272" y="12121"/>
                    </a:lnTo>
                    <a:lnTo>
                      <a:pt x="10318" y="12167"/>
                    </a:lnTo>
                    <a:cubicBezTo>
                      <a:pt x="10432" y="12281"/>
                      <a:pt x="10523" y="12395"/>
                      <a:pt x="10614" y="12532"/>
                    </a:cubicBezTo>
                    <a:cubicBezTo>
                      <a:pt x="10683" y="12623"/>
                      <a:pt x="10774" y="12737"/>
                      <a:pt x="10843" y="12851"/>
                    </a:cubicBezTo>
                    <a:cubicBezTo>
                      <a:pt x="10866" y="12920"/>
                      <a:pt x="10911" y="13011"/>
                      <a:pt x="10934" y="13103"/>
                    </a:cubicBezTo>
                    <a:cubicBezTo>
                      <a:pt x="10934" y="13125"/>
                      <a:pt x="10934" y="13148"/>
                      <a:pt x="10934" y="13171"/>
                    </a:cubicBezTo>
                    <a:cubicBezTo>
                      <a:pt x="10957" y="13240"/>
                      <a:pt x="10957" y="13262"/>
                      <a:pt x="10957" y="13308"/>
                    </a:cubicBezTo>
                    <a:cubicBezTo>
                      <a:pt x="11003" y="13376"/>
                      <a:pt x="11071" y="13491"/>
                      <a:pt x="11162" y="13513"/>
                    </a:cubicBezTo>
                    <a:cubicBezTo>
                      <a:pt x="11254" y="13536"/>
                      <a:pt x="11254" y="13536"/>
                      <a:pt x="11345" y="13536"/>
                    </a:cubicBezTo>
                    <a:lnTo>
                      <a:pt x="11391" y="13536"/>
                    </a:lnTo>
                    <a:cubicBezTo>
                      <a:pt x="11436" y="13536"/>
                      <a:pt x="11482" y="13536"/>
                      <a:pt x="11527" y="13513"/>
                    </a:cubicBezTo>
                    <a:cubicBezTo>
                      <a:pt x="11619" y="13491"/>
                      <a:pt x="11687" y="13468"/>
                      <a:pt x="11756" y="13422"/>
                    </a:cubicBezTo>
                    <a:lnTo>
                      <a:pt x="11779" y="13422"/>
                    </a:lnTo>
                    <a:cubicBezTo>
                      <a:pt x="11847" y="13376"/>
                      <a:pt x="11938" y="13331"/>
                      <a:pt x="12007" y="13308"/>
                    </a:cubicBezTo>
                    <a:cubicBezTo>
                      <a:pt x="12098" y="13262"/>
                      <a:pt x="12167" y="13194"/>
                      <a:pt x="12235" y="13125"/>
                    </a:cubicBezTo>
                    <a:cubicBezTo>
                      <a:pt x="12326" y="13034"/>
                      <a:pt x="12395" y="12897"/>
                      <a:pt x="12441" y="12760"/>
                    </a:cubicBezTo>
                    <a:cubicBezTo>
                      <a:pt x="12463" y="12669"/>
                      <a:pt x="12486" y="12600"/>
                      <a:pt x="12509" y="12532"/>
                    </a:cubicBezTo>
                    <a:cubicBezTo>
                      <a:pt x="12532" y="12441"/>
                      <a:pt x="12532" y="12349"/>
                      <a:pt x="12532" y="12258"/>
                    </a:cubicBezTo>
                    <a:cubicBezTo>
                      <a:pt x="12532" y="12212"/>
                      <a:pt x="12532" y="12144"/>
                      <a:pt x="12532" y="12098"/>
                    </a:cubicBezTo>
                    <a:cubicBezTo>
                      <a:pt x="12509" y="12007"/>
                      <a:pt x="12509" y="11938"/>
                      <a:pt x="12486" y="11847"/>
                    </a:cubicBezTo>
                    <a:cubicBezTo>
                      <a:pt x="12463" y="11733"/>
                      <a:pt x="12418" y="11642"/>
                      <a:pt x="12395" y="11550"/>
                    </a:cubicBezTo>
                    <a:lnTo>
                      <a:pt x="12349" y="11436"/>
                    </a:lnTo>
                    <a:cubicBezTo>
                      <a:pt x="12326" y="11345"/>
                      <a:pt x="12304" y="11254"/>
                      <a:pt x="12258" y="11162"/>
                    </a:cubicBezTo>
                    <a:lnTo>
                      <a:pt x="12212" y="11025"/>
                    </a:lnTo>
                    <a:lnTo>
                      <a:pt x="12167" y="10843"/>
                    </a:lnTo>
                    <a:cubicBezTo>
                      <a:pt x="12121" y="10752"/>
                      <a:pt x="12098" y="10660"/>
                      <a:pt x="12052" y="10569"/>
                    </a:cubicBezTo>
                    <a:cubicBezTo>
                      <a:pt x="12030" y="10478"/>
                      <a:pt x="11984" y="10364"/>
                      <a:pt x="11961" y="10272"/>
                    </a:cubicBezTo>
                    <a:cubicBezTo>
                      <a:pt x="11938" y="10204"/>
                      <a:pt x="11893" y="10135"/>
                      <a:pt x="11870" y="10067"/>
                    </a:cubicBezTo>
                    <a:cubicBezTo>
                      <a:pt x="11801" y="9907"/>
                      <a:pt x="11756" y="9747"/>
                      <a:pt x="11687" y="9587"/>
                    </a:cubicBezTo>
                    <a:cubicBezTo>
                      <a:pt x="11642" y="9428"/>
                      <a:pt x="11596" y="9268"/>
                      <a:pt x="11573" y="9085"/>
                    </a:cubicBezTo>
                    <a:cubicBezTo>
                      <a:pt x="11550" y="8994"/>
                      <a:pt x="11527" y="8880"/>
                      <a:pt x="11527" y="8789"/>
                    </a:cubicBezTo>
                    <a:cubicBezTo>
                      <a:pt x="11505" y="8697"/>
                      <a:pt x="11505" y="8629"/>
                      <a:pt x="11482" y="8537"/>
                    </a:cubicBezTo>
                    <a:cubicBezTo>
                      <a:pt x="11459" y="8423"/>
                      <a:pt x="11459" y="8286"/>
                      <a:pt x="11459" y="8149"/>
                    </a:cubicBezTo>
                    <a:cubicBezTo>
                      <a:pt x="11459" y="8104"/>
                      <a:pt x="11459" y="8058"/>
                      <a:pt x="11459" y="7990"/>
                    </a:cubicBezTo>
                    <a:cubicBezTo>
                      <a:pt x="11436" y="7898"/>
                      <a:pt x="11436" y="7807"/>
                      <a:pt x="11436" y="7693"/>
                    </a:cubicBezTo>
                    <a:cubicBezTo>
                      <a:pt x="11413" y="7602"/>
                      <a:pt x="11413" y="7510"/>
                      <a:pt x="11413" y="7419"/>
                    </a:cubicBezTo>
                    <a:cubicBezTo>
                      <a:pt x="11413" y="7373"/>
                      <a:pt x="11413" y="7305"/>
                      <a:pt x="11413" y="7259"/>
                    </a:cubicBezTo>
                    <a:lnTo>
                      <a:pt x="11413" y="7145"/>
                    </a:lnTo>
                    <a:lnTo>
                      <a:pt x="11391" y="7054"/>
                    </a:lnTo>
                    <a:cubicBezTo>
                      <a:pt x="11391" y="6985"/>
                      <a:pt x="11391" y="6940"/>
                      <a:pt x="11391" y="6871"/>
                    </a:cubicBezTo>
                    <a:cubicBezTo>
                      <a:pt x="11413" y="6803"/>
                      <a:pt x="11413" y="6734"/>
                      <a:pt x="11436" y="6666"/>
                    </a:cubicBezTo>
                    <a:cubicBezTo>
                      <a:pt x="11459" y="6597"/>
                      <a:pt x="11482" y="6529"/>
                      <a:pt x="11505" y="6460"/>
                    </a:cubicBezTo>
                    <a:lnTo>
                      <a:pt x="11505" y="6392"/>
                    </a:lnTo>
                    <a:lnTo>
                      <a:pt x="11527" y="6323"/>
                    </a:lnTo>
                    <a:cubicBezTo>
                      <a:pt x="11550" y="6232"/>
                      <a:pt x="11596" y="6164"/>
                      <a:pt x="11619" y="6118"/>
                    </a:cubicBezTo>
                    <a:cubicBezTo>
                      <a:pt x="11642" y="6072"/>
                      <a:pt x="11664" y="6027"/>
                      <a:pt x="11687" y="6004"/>
                    </a:cubicBezTo>
                    <a:lnTo>
                      <a:pt x="11710" y="5958"/>
                    </a:lnTo>
                    <a:lnTo>
                      <a:pt x="11756" y="5844"/>
                    </a:lnTo>
                    <a:cubicBezTo>
                      <a:pt x="11779" y="5776"/>
                      <a:pt x="11801" y="5707"/>
                      <a:pt x="11801" y="5639"/>
                    </a:cubicBezTo>
                    <a:cubicBezTo>
                      <a:pt x="11893" y="5593"/>
                      <a:pt x="11938" y="5502"/>
                      <a:pt x="11961" y="5433"/>
                    </a:cubicBezTo>
                    <a:cubicBezTo>
                      <a:pt x="11961" y="5342"/>
                      <a:pt x="11938" y="5273"/>
                      <a:pt x="11893" y="5205"/>
                    </a:cubicBezTo>
                    <a:cubicBezTo>
                      <a:pt x="11847" y="5114"/>
                      <a:pt x="11779" y="5091"/>
                      <a:pt x="11710" y="5068"/>
                    </a:cubicBezTo>
                    <a:lnTo>
                      <a:pt x="11482" y="5022"/>
                    </a:lnTo>
                    <a:lnTo>
                      <a:pt x="11276" y="4954"/>
                    </a:lnTo>
                    <a:cubicBezTo>
                      <a:pt x="11276" y="4954"/>
                      <a:pt x="11231" y="4931"/>
                      <a:pt x="11231" y="4931"/>
                    </a:cubicBezTo>
                    <a:lnTo>
                      <a:pt x="11208" y="4931"/>
                    </a:lnTo>
                    <a:cubicBezTo>
                      <a:pt x="11117" y="4908"/>
                      <a:pt x="10980" y="4863"/>
                      <a:pt x="10866" y="4817"/>
                    </a:cubicBezTo>
                    <a:cubicBezTo>
                      <a:pt x="10729" y="4771"/>
                      <a:pt x="10614" y="4726"/>
                      <a:pt x="10500" y="4703"/>
                    </a:cubicBezTo>
                    <a:cubicBezTo>
                      <a:pt x="10295" y="4634"/>
                      <a:pt x="10112" y="4589"/>
                      <a:pt x="9930" y="4520"/>
                    </a:cubicBezTo>
                    <a:lnTo>
                      <a:pt x="9701" y="4452"/>
                    </a:lnTo>
                    <a:cubicBezTo>
                      <a:pt x="9519" y="4406"/>
                      <a:pt x="9336" y="4338"/>
                      <a:pt x="9154" y="4269"/>
                    </a:cubicBezTo>
                    <a:lnTo>
                      <a:pt x="8857" y="4178"/>
                    </a:lnTo>
                    <a:cubicBezTo>
                      <a:pt x="8583" y="4087"/>
                      <a:pt x="8263" y="3972"/>
                      <a:pt x="7921" y="3835"/>
                    </a:cubicBezTo>
                    <a:cubicBezTo>
                      <a:pt x="7716" y="3744"/>
                      <a:pt x="7533" y="3653"/>
                      <a:pt x="7328" y="3562"/>
                    </a:cubicBezTo>
                    <a:cubicBezTo>
                      <a:pt x="7214" y="3516"/>
                      <a:pt x="7099" y="3470"/>
                      <a:pt x="7008" y="3425"/>
                    </a:cubicBezTo>
                    <a:cubicBezTo>
                      <a:pt x="6871" y="3356"/>
                      <a:pt x="6734" y="3311"/>
                      <a:pt x="6597" y="3242"/>
                    </a:cubicBezTo>
                    <a:lnTo>
                      <a:pt x="6415" y="3151"/>
                    </a:lnTo>
                    <a:cubicBezTo>
                      <a:pt x="6323" y="3105"/>
                      <a:pt x="6232" y="3059"/>
                      <a:pt x="6141" y="3014"/>
                    </a:cubicBezTo>
                    <a:cubicBezTo>
                      <a:pt x="5821" y="2877"/>
                      <a:pt x="5524" y="2740"/>
                      <a:pt x="5205" y="2603"/>
                    </a:cubicBezTo>
                    <a:cubicBezTo>
                      <a:pt x="4977" y="2466"/>
                      <a:pt x="4726" y="2352"/>
                      <a:pt x="4474" y="2215"/>
                    </a:cubicBezTo>
                    <a:lnTo>
                      <a:pt x="4338" y="2146"/>
                    </a:lnTo>
                    <a:lnTo>
                      <a:pt x="4201" y="2078"/>
                    </a:lnTo>
                    <a:cubicBezTo>
                      <a:pt x="3949" y="1941"/>
                      <a:pt x="3721" y="1827"/>
                      <a:pt x="3470" y="1690"/>
                    </a:cubicBezTo>
                    <a:cubicBezTo>
                      <a:pt x="3402" y="1667"/>
                      <a:pt x="3333" y="1644"/>
                      <a:pt x="3265" y="1599"/>
                    </a:cubicBezTo>
                    <a:cubicBezTo>
                      <a:pt x="3196" y="1576"/>
                      <a:pt x="3105" y="1530"/>
                      <a:pt x="3036" y="1484"/>
                    </a:cubicBezTo>
                    <a:cubicBezTo>
                      <a:pt x="2877" y="1416"/>
                      <a:pt x="2740" y="1325"/>
                      <a:pt x="2580" y="1256"/>
                    </a:cubicBezTo>
                    <a:lnTo>
                      <a:pt x="2443" y="1165"/>
                    </a:lnTo>
                    <a:cubicBezTo>
                      <a:pt x="2283" y="1096"/>
                      <a:pt x="2146" y="1005"/>
                      <a:pt x="1987" y="914"/>
                    </a:cubicBezTo>
                    <a:cubicBezTo>
                      <a:pt x="1804" y="800"/>
                      <a:pt x="1621" y="708"/>
                      <a:pt x="1439" y="594"/>
                    </a:cubicBezTo>
                    <a:cubicBezTo>
                      <a:pt x="1256" y="503"/>
                      <a:pt x="1051" y="389"/>
                      <a:pt x="868" y="298"/>
                    </a:cubicBezTo>
                    <a:cubicBezTo>
                      <a:pt x="777" y="252"/>
                      <a:pt x="685" y="183"/>
                      <a:pt x="571" y="138"/>
                    </a:cubicBezTo>
                    <a:cubicBezTo>
                      <a:pt x="549" y="115"/>
                      <a:pt x="503" y="92"/>
                      <a:pt x="457" y="69"/>
                    </a:cubicBezTo>
                    <a:cubicBezTo>
                      <a:pt x="412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5044521" y="898076"/>
                <a:ext cx="237567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1379" extrusionOk="0">
                    <a:moveTo>
                      <a:pt x="5525" y="0"/>
                    </a:moveTo>
                    <a:cubicBezTo>
                      <a:pt x="5228" y="23"/>
                      <a:pt x="4908" y="23"/>
                      <a:pt x="4589" y="23"/>
                    </a:cubicBezTo>
                    <a:cubicBezTo>
                      <a:pt x="4269" y="23"/>
                      <a:pt x="3950" y="69"/>
                      <a:pt x="3630" y="114"/>
                    </a:cubicBezTo>
                    <a:cubicBezTo>
                      <a:pt x="3037" y="206"/>
                      <a:pt x="2443" y="343"/>
                      <a:pt x="1873" y="480"/>
                    </a:cubicBezTo>
                    <a:cubicBezTo>
                      <a:pt x="1713" y="525"/>
                      <a:pt x="1576" y="571"/>
                      <a:pt x="1416" y="617"/>
                    </a:cubicBezTo>
                    <a:cubicBezTo>
                      <a:pt x="1279" y="662"/>
                      <a:pt x="1119" y="708"/>
                      <a:pt x="960" y="776"/>
                    </a:cubicBezTo>
                    <a:cubicBezTo>
                      <a:pt x="823" y="822"/>
                      <a:pt x="686" y="890"/>
                      <a:pt x="549" y="959"/>
                    </a:cubicBezTo>
                    <a:cubicBezTo>
                      <a:pt x="412" y="1005"/>
                      <a:pt x="298" y="1050"/>
                      <a:pt x="184" y="1119"/>
                    </a:cubicBezTo>
                    <a:cubicBezTo>
                      <a:pt x="138" y="1142"/>
                      <a:pt x="115" y="1187"/>
                      <a:pt x="69" y="1210"/>
                    </a:cubicBezTo>
                    <a:cubicBezTo>
                      <a:pt x="24" y="1233"/>
                      <a:pt x="1" y="1279"/>
                      <a:pt x="24" y="1324"/>
                    </a:cubicBezTo>
                    <a:cubicBezTo>
                      <a:pt x="40" y="1358"/>
                      <a:pt x="82" y="1379"/>
                      <a:pt x="120" y="1379"/>
                    </a:cubicBezTo>
                    <a:cubicBezTo>
                      <a:pt x="135" y="1379"/>
                      <a:pt x="148" y="1376"/>
                      <a:pt x="161" y="1370"/>
                    </a:cubicBezTo>
                    <a:cubicBezTo>
                      <a:pt x="229" y="1324"/>
                      <a:pt x="275" y="1279"/>
                      <a:pt x="343" y="1256"/>
                    </a:cubicBezTo>
                    <a:cubicBezTo>
                      <a:pt x="549" y="1164"/>
                      <a:pt x="777" y="1096"/>
                      <a:pt x="1005" y="1050"/>
                    </a:cubicBezTo>
                    <a:cubicBezTo>
                      <a:pt x="1119" y="1027"/>
                      <a:pt x="1256" y="1005"/>
                      <a:pt x="1370" y="982"/>
                    </a:cubicBezTo>
                    <a:cubicBezTo>
                      <a:pt x="1507" y="959"/>
                      <a:pt x="1622" y="936"/>
                      <a:pt x="1736" y="913"/>
                    </a:cubicBezTo>
                    <a:cubicBezTo>
                      <a:pt x="1850" y="913"/>
                      <a:pt x="1964" y="890"/>
                      <a:pt x="2078" y="868"/>
                    </a:cubicBezTo>
                    <a:cubicBezTo>
                      <a:pt x="2375" y="845"/>
                      <a:pt x="2649" y="822"/>
                      <a:pt x="2945" y="776"/>
                    </a:cubicBezTo>
                    <a:cubicBezTo>
                      <a:pt x="3242" y="754"/>
                      <a:pt x="3539" y="708"/>
                      <a:pt x="3813" y="685"/>
                    </a:cubicBezTo>
                    <a:cubicBezTo>
                      <a:pt x="3973" y="685"/>
                      <a:pt x="4132" y="662"/>
                      <a:pt x="4292" y="639"/>
                    </a:cubicBezTo>
                    <a:lnTo>
                      <a:pt x="5684" y="639"/>
                    </a:lnTo>
                    <a:cubicBezTo>
                      <a:pt x="6209" y="639"/>
                      <a:pt x="6734" y="639"/>
                      <a:pt x="7237" y="708"/>
                    </a:cubicBezTo>
                    <a:cubicBezTo>
                      <a:pt x="7328" y="708"/>
                      <a:pt x="7396" y="731"/>
                      <a:pt x="7488" y="731"/>
                    </a:cubicBezTo>
                    <a:lnTo>
                      <a:pt x="7396" y="731"/>
                    </a:lnTo>
                    <a:cubicBezTo>
                      <a:pt x="7579" y="754"/>
                      <a:pt x="7762" y="776"/>
                      <a:pt x="7944" y="799"/>
                    </a:cubicBezTo>
                    <a:cubicBezTo>
                      <a:pt x="8013" y="822"/>
                      <a:pt x="8104" y="822"/>
                      <a:pt x="8195" y="845"/>
                    </a:cubicBezTo>
                    <a:cubicBezTo>
                      <a:pt x="8287" y="868"/>
                      <a:pt x="8355" y="890"/>
                      <a:pt x="8446" y="890"/>
                    </a:cubicBezTo>
                    <a:cubicBezTo>
                      <a:pt x="8583" y="890"/>
                      <a:pt x="8720" y="799"/>
                      <a:pt x="8743" y="662"/>
                    </a:cubicBezTo>
                    <a:cubicBezTo>
                      <a:pt x="8789" y="525"/>
                      <a:pt x="8720" y="388"/>
                      <a:pt x="8606" y="320"/>
                    </a:cubicBezTo>
                    <a:cubicBezTo>
                      <a:pt x="8492" y="251"/>
                      <a:pt x="8355" y="229"/>
                      <a:pt x="8241" y="206"/>
                    </a:cubicBezTo>
                    <a:cubicBezTo>
                      <a:pt x="8081" y="160"/>
                      <a:pt x="7944" y="160"/>
                      <a:pt x="7784" y="137"/>
                    </a:cubicBezTo>
                    <a:cubicBezTo>
                      <a:pt x="7739" y="114"/>
                      <a:pt x="7693" y="114"/>
                      <a:pt x="7647" y="114"/>
                    </a:cubicBezTo>
                    <a:lnTo>
                      <a:pt x="7693" y="114"/>
                    </a:lnTo>
                    <a:cubicBezTo>
                      <a:pt x="7625" y="114"/>
                      <a:pt x="7556" y="92"/>
                      <a:pt x="7488" y="92"/>
                    </a:cubicBezTo>
                    <a:lnTo>
                      <a:pt x="7510" y="92"/>
                    </a:lnTo>
                    <a:cubicBezTo>
                      <a:pt x="7484" y="88"/>
                      <a:pt x="7458" y="85"/>
                      <a:pt x="7432" y="82"/>
                    </a:cubicBezTo>
                    <a:lnTo>
                      <a:pt x="7432" y="82"/>
                    </a:lnTo>
                    <a:lnTo>
                      <a:pt x="7419" y="69"/>
                    </a:lnTo>
                    <a:lnTo>
                      <a:pt x="7419" y="69"/>
                    </a:lnTo>
                    <a:cubicBezTo>
                      <a:pt x="7419" y="74"/>
                      <a:pt x="7420" y="77"/>
                      <a:pt x="7422" y="80"/>
                    </a:cubicBezTo>
                    <a:lnTo>
                      <a:pt x="7422" y="80"/>
                    </a:lnTo>
                    <a:cubicBezTo>
                      <a:pt x="7275" y="61"/>
                      <a:pt x="7142" y="42"/>
                      <a:pt x="7008" y="23"/>
                    </a:cubicBezTo>
                    <a:cubicBezTo>
                      <a:pt x="6826" y="23"/>
                      <a:pt x="6666" y="23"/>
                      <a:pt x="6483" y="0"/>
                    </a:cubicBez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5145100" y="928296"/>
                <a:ext cx="193129" cy="29436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089" extrusionOk="0">
                    <a:moveTo>
                      <a:pt x="2717" y="1"/>
                    </a:moveTo>
                    <a:cubicBezTo>
                      <a:pt x="2603" y="1"/>
                      <a:pt x="2488" y="1"/>
                      <a:pt x="2374" y="24"/>
                    </a:cubicBezTo>
                    <a:cubicBezTo>
                      <a:pt x="2123" y="24"/>
                      <a:pt x="1849" y="46"/>
                      <a:pt x="1598" y="46"/>
                    </a:cubicBezTo>
                    <a:cubicBezTo>
                      <a:pt x="1347" y="46"/>
                      <a:pt x="1096" y="69"/>
                      <a:pt x="845" y="92"/>
                    </a:cubicBezTo>
                    <a:cubicBezTo>
                      <a:pt x="731" y="92"/>
                      <a:pt x="594" y="115"/>
                      <a:pt x="480" y="115"/>
                    </a:cubicBezTo>
                    <a:cubicBezTo>
                      <a:pt x="343" y="138"/>
                      <a:pt x="229" y="161"/>
                      <a:pt x="92" y="183"/>
                    </a:cubicBezTo>
                    <a:cubicBezTo>
                      <a:pt x="46" y="206"/>
                      <a:pt x="0" y="252"/>
                      <a:pt x="23" y="297"/>
                    </a:cubicBezTo>
                    <a:cubicBezTo>
                      <a:pt x="40" y="349"/>
                      <a:pt x="70" y="375"/>
                      <a:pt x="104" y="375"/>
                    </a:cubicBezTo>
                    <a:cubicBezTo>
                      <a:pt x="115" y="375"/>
                      <a:pt x="126" y="372"/>
                      <a:pt x="137" y="366"/>
                    </a:cubicBezTo>
                    <a:cubicBezTo>
                      <a:pt x="229" y="343"/>
                      <a:pt x="320" y="343"/>
                      <a:pt x="411" y="320"/>
                    </a:cubicBezTo>
                    <a:cubicBezTo>
                      <a:pt x="624" y="301"/>
                      <a:pt x="836" y="294"/>
                      <a:pt x="1048" y="294"/>
                    </a:cubicBezTo>
                    <a:cubicBezTo>
                      <a:pt x="1338" y="294"/>
                      <a:pt x="1628" y="307"/>
                      <a:pt x="1918" y="320"/>
                    </a:cubicBezTo>
                    <a:cubicBezTo>
                      <a:pt x="2169" y="343"/>
                      <a:pt x="2420" y="343"/>
                      <a:pt x="2648" y="366"/>
                    </a:cubicBezTo>
                    <a:cubicBezTo>
                      <a:pt x="2922" y="389"/>
                      <a:pt x="3173" y="412"/>
                      <a:pt x="3424" y="434"/>
                    </a:cubicBezTo>
                    <a:cubicBezTo>
                      <a:pt x="3607" y="480"/>
                      <a:pt x="3812" y="503"/>
                      <a:pt x="4018" y="526"/>
                    </a:cubicBezTo>
                    <a:lnTo>
                      <a:pt x="3995" y="526"/>
                    </a:lnTo>
                    <a:cubicBezTo>
                      <a:pt x="4063" y="526"/>
                      <a:pt x="4132" y="549"/>
                      <a:pt x="4177" y="549"/>
                    </a:cubicBezTo>
                    <a:lnTo>
                      <a:pt x="4200" y="549"/>
                    </a:lnTo>
                    <a:lnTo>
                      <a:pt x="4269" y="571"/>
                    </a:lnTo>
                    <a:lnTo>
                      <a:pt x="4314" y="571"/>
                    </a:lnTo>
                    <a:cubicBezTo>
                      <a:pt x="4520" y="594"/>
                      <a:pt x="4702" y="617"/>
                      <a:pt x="4908" y="663"/>
                    </a:cubicBezTo>
                    <a:cubicBezTo>
                      <a:pt x="5136" y="685"/>
                      <a:pt x="5342" y="731"/>
                      <a:pt x="5570" y="777"/>
                    </a:cubicBezTo>
                    <a:cubicBezTo>
                      <a:pt x="5775" y="822"/>
                      <a:pt x="6004" y="868"/>
                      <a:pt x="6209" y="937"/>
                    </a:cubicBezTo>
                    <a:cubicBezTo>
                      <a:pt x="6323" y="959"/>
                      <a:pt x="6414" y="982"/>
                      <a:pt x="6506" y="1005"/>
                    </a:cubicBezTo>
                    <a:cubicBezTo>
                      <a:pt x="6597" y="1028"/>
                      <a:pt x="6665" y="1051"/>
                      <a:pt x="6757" y="1074"/>
                    </a:cubicBezTo>
                    <a:cubicBezTo>
                      <a:pt x="6785" y="1083"/>
                      <a:pt x="6817" y="1089"/>
                      <a:pt x="6850" y="1089"/>
                    </a:cubicBezTo>
                    <a:cubicBezTo>
                      <a:pt x="6897" y="1089"/>
                      <a:pt x="6945" y="1077"/>
                      <a:pt x="6985" y="1051"/>
                    </a:cubicBezTo>
                    <a:cubicBezTo>
                      <a:pt x="7053" y="1005"/>
                      <a:pt x="7099" y="937"/>
                      <a:pt x="7122" y="868"/>
                    </a:cubicBezTo>
                    <a:cubicBezTo>
                      <a:pt x="7145" y="777"/>
                      <a:pt x="7145" y="708"/>
                      <a:pt x="7099" y="617"/>
                    </a:cubicBezTo>
                    <a:cubicBezTo>
                      <a:pt x="7053" y="549"/>
                      <a:pt x="6985" y="503"/>
                      <a:pt x="6917" y="480"/>
                    </a:cubicBezTo>
                    <a:cubicBezTo>
                      <a:pt x="6780" y="434"/>
                      <a:pt x="6665" y="412"/>
                      <a:pt x="6528" y="389"/>
                    </a:cubicBezTo>
                    <a:cubicBezTo>
                      <a:pt x="6369" y="343"/>
                      <a:pt x="6232" y="320"/>
                      <a:pt x="6072" y="297"/>
                    </a:cubicBezTo>
                    <a:cubicBezTo>
                      <a:pt x="5912" y="252"/>
                      <a:pt x="5752" y="229"/>
                      <a:pt x="5593" y="206"/>
                    </a:cubicBezTo>
                    <a:cubicBezTo>
                      <a:pt x="5410" y="183"/>
                      <a:pt x="5227" y="161"/>
                      <a:pt x="5022" y="138"/>
                    </a:cubicBezTo>
                    <a:cubicBezTo>
                      <a:pt x="4885" y="115"/>
                      <a:pt x="4725" y="115"/>
                      <a:pt x="4588" y="92"/>
                    </a:cubicBezTo>
                    <a:cubicBezTo>
                      <a:pt x="4406" y="92"/>
                      <a:pt x="4246" y="69"/>
                      <a:pt x="4086" y="69"/>
                    </a:cubicBezTo>
                    <a:cubicBezTo>
                      <a:pt x="3767" y="46"/>
                      <a:pt x="3424" y="24"/>
                      <a:pt x="3082" y="24"/>
                    </a:cubicBezTo>
                    <a:cubicBezTo>
                      <a:pt x="2968" y="1"/>
                      <a:pt x="2854" y="1"/>
                      <a:pt x="2717" y="1"/>
                    </a:cubicBez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4696564" y="1573637"/>
                <a:ext cx="156747" cy="2289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8470" extrusionOk="0">
                    <a:moveTo>
                      <a:pt x="69" y="1"/>
                    </a:moveTo>
                    <a:cubicBezTo>
                      <a:pt x="23" y="24"/>
                      <a:pt x="0" y="69"/>
                      <a:pt x="0" y="115"/>
                    </a:cubicBezTo>
                    <a:cubicBezTo>
                      <a:pt x="115" y="412"/>
                      <a:pt x="206" y="709"/>
                      <a:pt x="320" y="1028"/>
                    </a:cubicBezTo>
                    <a:cubicBezTo>
                      <a:pt x="411" y="1325"/>
                      <a:pt x="525" y="1622"/>
                      <a:pt x="640" y="1918"/>
                    </a:cubicBezTo>
                    <a:cubicBezTo>
                      <a:pt x="731" y="2215"/>
                      <a:pt x="868" y="2512"/>
                      <a:pt x="982" y="2808"/>
                    </a:cubicBezTo>
                    <a:cubicBezTo>
                      <a:pt x="1050" y="2945"/>
                      <a:pt x="1119" y="3105"/>
                      <a:pt x="1187" y="3242"/>
                    </a:cubicBezTo>
                    <a:cubicBezTo>
                      <a:pt x="1249" y="3387"/>
                      <a:pt x="1330" y="3531"/>
                      <a:pt x="1396" y="3676"/>
                    </a:cubicBezTo>
                    <a:lnTo>
                      <a:pt x="1396" y="3676"/>
                    </a:lnTo>
                    <a:cubicBezTo>
                      <a:pt x="1395" y="3676"/>
                      <a:pt x="1394" y="3676"/>
                      <a:pt x="1393" y="3676"/>
                    </a:cubicBezTo>
                    <a:cubicBezTo>
                      <a:pt x="1398" y="3686"/>
                      <a:pt x="1403" y="3695"/>
                      <a:pt x="1409" y="3705"/>
                    </a:cubicBezTo>
                    <a:lnTo>
                      <a:pt x="1409" y="3705"/>
                    </a:lnTo>
                    <a:cubicBezTo>
                      <a:pt x="1411" y="3711"/>
                      <a:pt x="1413" y="3716"/>
                      <a:pt x="1416" y="3721"/>
                    </a:cubicBezTo>
                    <a:cubicBezTo>
                      <a:pt x="1416" y="3720"/>
                      <a:pt x="1416" y="3719"/>
                      <a:pt x="1416" y="3718"/>
                    </a:cubicBezTo>
                    <a:lnTo>
                      <a:pt x="1416" y="3718"/>
                    </a:lnTo>
                    <a:cubicBezTo>
                      <a:pt x="1568" y="4003"/>
                      <a:pt x="1720" y="4306"/>
                      <a:pt x="1872" y="4589"/>
                    </a:cubicBezTo>
                    <a:cubicBezTo>
                      <a:pt x="2032" y="4863"/>
                      <a:pt x="2192" y="5137"/>
                      <a:pt x="2374" y="5411"/>
                    </a:cubicBezTo>
                    <a:cubicBezTo>
                      <a:pt x="2466" y="5547"/>
                      <a:pt x="2580" y="5684"/>
                      <a:pt x="2671" y="5799"/>
                    </a:cubicBezTo>
                    <a:cubicBezTo>
                      <a:pt x="2762" y="5936"/>
                      <a:pt x="2876" y="6072"/>
                      <a:pt x="2968" y="6209"/>
                    </a:cubicBezTo>
                    <a:cubicBezTo>
                      <a:pt x="3082" y="6369"/>
                      <a:pt x="3196" y="6506"/>
                      <a:pt x="3333" y="6643"/>
                    </a:cubicBezTo>
                    <a:cubicBezTo>
                      <a:pt x="3447" y="6780"/>
                      <a:pt x="3561" y="6894"/>
                      <a:pt x="3698" y="7031"/>
                    </a:cubicBezTo>
                    <a:cubicBezTo>
                      <a:pt x="3812" y="7145"/>
                      <a:pt x="3949" y="7259"/>
                      <a:pt x="4086" y="7374"/>
                    </a:cubicBezTo>
                    <a:cubicBezTo>
                      <a:pt x="4223" y="7510"/>
                      <a:pt x="4360" y="7625"/>
                      <a:pt x="4497" y="7739"/>
                    </a:cubicBezTo>
                    <a:cubicBezTo>
                      <a:pt x="4611" y="7853"/>
                      <a:pt x="4748" y="7967"/>
                      <a:pt x="4885" y="8081"/>
                    </a:cubicBezTo>
                    <a:cubicBezTo>
                      <a:pt x="4954" y="8150"/>
                      <a:pt x="5022" y="8195"/>
                      <a:pt x="5091" y="8264"/>
                    </a:cubicBezTo>
                    <a:cubicBezTo>
                      <a:pt x="5159" y="8309"/>
                      <a:pt x="5250" y="8378"/>
                      <a:pt x="5342" y="8446"/>
                    </a:cubicBezTo>
                    <a:cubicBezTo>
                      <a:pt x="5387" y="8469"/>
                      <a:pt x="5433" y="8469"/>
                      <a:pt x="5501" y="8469"/>
                    </a:cubicBezTo>
                    <a:cubicBezTo>
                      <a:pt x="5570" y="8469"/>
                      <a:pt x="5638" y="8423"/>
                      <a:pt x="5684" y="8378"/>
                    </a:cubicBezTo>
                    <a:cubicBezTo>
                      <a:pt x="5798" y="8264"/>
                      <a:pt x="5775" y="8081"/>
                      <a:pt x="5661" y="7967"/>
                    </a:cubicBezTo>
                    <a:cubicBezTo>
                      <a:pt x="5593" y="7899"/>
                      <a:pt x="5501" y="7807"/>
                      <a:pt x="5410" y="7739"/>
                    </a:cubicBezTo>
                    <a:cubicBezTo>
                      <a:pt x="5342" y="7670"/>
                      <a:pt x="5250" y="7579"/>
                      <a:pt x="5159" y="7510"/>
                    </a:cubicBezTo>
                    <a:cubicBezTo>
                      <a:pt x="4976" y="7351"/>
                      <a:pt x="4794" y="7191"/>
                      <a:pt x="4611" y="7031"/>
                    </a:cubicBezTo>
                    <a:cubicBezTo>
                      <a:pt x="4429" y="6871"/>
                      <a:pt x="4223" y="6712"/>
                      <a:pt x="4041" y="6552"/>
                    </a:cubicBezTo>
                    <a:cubicBezTo>
                      <a:pt x="3949" y="6461"/>
                      <a:pt x="3881" y="6392"/>
                      <a:pt x="3789" y="6301"/>
                    </a:cubicBezTo>
                    <a:cubicBezTo>
                      <a:pt x="3698" y="6209"/>
                      <a:pt x="3630" y="6141"/>
                      <a:pt x="3538" y="6050"/>
                    </a:cubicBezTo>
                    <a:cubicBezTo>
                      <a:pt x="3333" y="5799"/>
                      <a:pt x="3128" y="5547"/>
                      <a:pt x="2922" y="5274"/>
                    </a:cubicBezTo>
                    <a:cubicBezTo>
                      <a:pt x="2831" y="5159"/>
                      <a:pt x="2717" y="5023"/>
                      <a:pt x="2625" y="4908"/>
                    </a:cubicBezTo>
                    <a:cubicBezTo>
                      <a:pt x="2534" y="4771"/>
                      <a:pt x="2443" y="4657"/>
                      <a:pt x="2351" y="4520"/>
                    </a:cubicBezTo>
                    <a:cubicBezTo>
                      <a:pt x="2260" y="4383"/>
                      <a:pt x="2169" y="4246"/>
                      <a:pt x="2078" y="4110"/>
                    </a:cubicBezTo>
                    <a:cubicBezTo>
                      <a:pt x="1986" y="3973"/>
                      <a:pt x="1918" y="3813"/>
                      <a:pt x="1826" y="3676"/>
                    </a:cubicBezTo>
                    <a:cubicBezTo>
                      <a:pt x="1644" y="3379"/>
                      <a:pt x="1461" y="3082"/>
                      <a:pt x="1279" y="2786"/>
                    </a:cubicBezTo>
                    <a:cubicBezTo>
                      <a:pt x="1119" y="2489"/>
                      <a:pt x="959" y="2192"/>
                      <a:pt x="822" y="1873"/>
                    </a:cubicBezTo>
                    <a:lnTo>
                      <a:pt x="822" y="1895"/>
                    </a:lnTo>
                    <a:cubicBezTo>
                      <a:pt x="799" y="1827"/>
                      <a:pt x="754" y="1759"/>
                      <a:pt x="731" y="1667"/>
                    </a:cubicBezTo>
                    <a:cubicBezTo>
                      <a:pt x="685" y="1599"/>
                      <a:pt x="662" y="1530"/>
                      <a:pt x="640" y="1439"/>
                    </a:cubicBezTo>
                    <a:cubicBezTo>
                      <a:pt x="571" y="1302"/>
                      <a:pt x="525" y="1142"/>
                      <a:pt x="480" y="982"/>
                    </a:cubicBezTo>
                    <a:cubicBezTo>
                      <a:pt x="366" y="686"/>
                      <a:pt x="274" y="366"/>
                      <a:pt x="160" y="47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4774302" y="1682865"/>
                <a:ext cx="125879" cy="125122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629" extrusionOk="0">
                    <a:moveTo>
                      <a:pt x="23" y="0"/>
                    </a:moveTo>
                    <a:cubicBezTo>
                      <a:pt x="0" y="23"/>
                      <a:pt x="0" y="69"/>
                      <a:pt x="0" y="114"/>
                    </a:cubicBezTo>
                    <a:cubicBezTo>
                      <a:pt x="229" y="502"/>
                      <a:pt x="480" y="845"/>
                      <a:pt x="754" y="1187"/>
                    </a:cubicBezTo>
                    <a:cubicBezTo>
                      <a:pt x="868" y="1347"/>
                      <a:pt x="1005" y="1506"/>
                      <a:pt x="1142" y="1666"/>
                    </a:cubicBezTo>
                    <a:lnTo>
                      <a:pt x="1347" y="1917"/>
                    </a:lnTo>
                    <a:cubicBezTo>
                      <a:pt x="1416" y="2009"/>
                      <a:pt x="1484" y="2100"/>
                      <a:pt x="1575" y="2191"/>
                    </a:cubicBezTo>
                    <a:cubicBezTo>
                      <a:pt x="1667" y="2305"/>
                      <a:pt x="1758" y="2420"/>
                      <a:pt x="1849" y="2511"/>
                    </a:cubicBezTo>
                    <a:cubicBezTo>
                      <a:pt x="1941" y="2625"/>
                      <a:pt x="2055" y="2739"/>
                      <a:pt x="2169" y="2853"/>
                    </a:cubicBezTo>
                    <a:cubicBezTo>
                      <a:pt x="2260" y="2944"/>
                      <a:pt x="2374" y="3059"/>
                      <a:pt x="2488" y="3150"/>
                    </a:cubicBezTo>
                    <a:cubicBezTo>
                      <a:pt x="2603" y="3264"/>
                      <a:pt x="2717" y="3378"/>
                      <a:pt x="2831" y="3469"/>
                    </a:cubicBezTo>
                    <a:cubicBezTo>
                      <a:pt x="2945" y="3561"/>
                      <a:pt x="3059" y="3675"/>
                      <a:pt x="3173" y="3766"/>
                    </a:cubicBezTo>
                    <a:cubicBezTo>
                      <a:pt x="3310" y="3858"/>
                      <a:pt x="3424" y="3972"/>
                      <a:pt x="3561" y="4063"/>
                    </a:cubicBezTo>
                    <a:cubicBezTo>
                      <a:pt x="3675" y="4154"/>
                      <a:pt x="3789" y="4246"/>
                      <a:pt x="3926" y="4337"/>
                    </a:cubicBezTo>
                    <a:cubicBezTo>
                      <a:pt x="3972" y="4382"/>
                      <a:pt x="4041" y="4428"/>
                      <a:pt x="4109" y="4474"/>
                    </a:cubicBezTo>
                    <a:cubicBezTo>
                      <a:pt x="4177" y="4519"/>
                      <a:pt x="4246" y="4565"/>
                      <a:pt x="4337" y="4611"/>
                    </a:cubicBezTo>
                    <a:cubicBezTo>
                      <a:pt x="4361" y="4623"/>
                      <a:pt x="4387" y="4628"/>
                      <a:pt x="4415" y="4628"/>
                    </a:cubicBezTo>
                    <a:cubicBezTo>
                      <a:pt x="4495" y="4628"/>
                      <a:pt x="4583" y="4581"/>
                      <a:pt x="4634" y="4497"/>
                    </a:cubicBezTo>
                    <a:cubicBezTo>
                      <a:pt x="4657" y="4451"/>
                      <a:pt x="4657" y="4405"/>
                      <a:pt x="4634" y="4337"/>
                    </a:cubicBezTo>
                    <a:cubicBezTo>
                      <a:pt x="4611" y="4291"/>
                      <a:pt x="4588" y="4246"/>
                      <a:pt x="4520" y="4223"/>
                    </a:cubicBezTo>
                    <a:cubicBezTo>
                      <a:pt x="4429" y="4154"/>
                      <a:pt x="4360" y="4109"/>
                      <a:pt x="4269" y="4040"/>
                    </a:cubicBezTo>
                    <a:lnTo>
                      <a:pt x="3995" y="3858"/>
                    </a:lnTo>
                    <a:lnTo>
                      <a:pt x="4041" y="3903"/>
                    </a:lnTo>
                    <a:cubicBezTo>
                      <a:pt x="3767" y="3698"/>
                      <a:pt x="3493" y="3492"/>
                      <a:pt x="3242" y="3287"/>
                    </a:cubicBezTo>
                    <a:cubicBezTo>
                      <a:pt x="3105" y="3196"/>
                      <a:pt x="2991" y="3104"/>
                      <a:pt x="2854" y="2990"/>
                    </a:cubicBezTo>
                    <a:cubicBezTo>
                      <a:pt x="2739" y="2899"/>
                      <a:pt x="2603" y="2785"/>
                      <a:pt x="2488" y="2671"/>
                    </a:cubicBezTo>
                    <a:cubicBezTo>
                      <a:pt x="2351" y="2579"/>
                      <a:pt x="2237" y="2465"/>
                      <a:pt x="2123" y="2351"/>
                    </a:cubicBezTo>
                    <a:cubicBezTo>
                      <a:pt x="1986" y="2237"/>
                      <a:pt x="1872" y="2100"/>
                      <a:pt x="1758" y="1986"/>
                    </a:cubicBezTo>
                    <a:cubicBezTo>
                      <a:pt x="1644" y="1872"/>
                      <a:pt x="1530" y="1758"/>
                      <a:pt x="1416" y="1643"/>
                    </a:cubicBezTo>
                    <a:cubicBezTo>
                      <a:pt x="1301" y="1529"/>
                      <a:pt x="1210" y="1392"/>
                      <a:pt x="1096" y="1278"/>
                    </a:cubicBezTo>
                    <a:cubicBezTo>
                      <a:pt x="1028" y="1210"/>
                      <a:pt x="982" y="1141"/>
                      <a:pt x="913" y="1073"/>
                    </a:cubicBezTo>
                    <a:cubicBezTo>
                      <a:pt x="777" y="913"/>
                      <a:pt x="640" y="730"/>
                      <a:pt x="503" y="571"/>
                    </a:cubicBezTo>
                    <a:cubicBezTo>
                      <a:pt x="434" y="502"/>
                      <a:pt x="388" y="411"/>
                      <a:pt x="320" y="320"/>
                    </a:cubicBezTo>
                    <a:cubicBezTo>
                      <a:pt x="252" y="228"/>
                      <a:pt x="206" y="137"/>
                      <a:pt x="137" y="23"/>
                    </a:cubicBezTo>
                    <a:cubicBezTo>
                      <a:pt x="137" y="0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4659533" y="1482330"/>
                <a:ext cx="347390" cy="382934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41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663"/>
                      <a:pt x="69" y="1325"/>
                      <a:pt x="184" y="1987"/>
                    </a:cubicBezTo>
                    <a:cubicBezTo>
                      <a:pt x="298" y="2922"/>
                      <a:pt x="526" y="3813"/>
                      <a:pt x="823" y="4703"/>
                    </a:cubicBezTo>
                    <a:cubicBezTo>
                      <a:pt x="1097" y="5593"/>
                      <a:pt x="1462" y="6460"/>
                      <a:pt x="1918" y="7282"/>
                    </a:cubicBezTo>
                    <a:cubicBezTo>
                      <a:pt x="2306" y="8035"/>
                      <a:pt x="2763" y="8766"/>
                      <a:pt x="3288" y="9450"/>
                    </a:cubicBezTo>
                    <a:cubicBezTo>
                      <a:pt x="3767" y="10067"/>
                      <a:pt x="4292" y="10660"/>
                      <a:pt x="4863" y="11208"/>
                    </a:cubicBezTo>
                    <a:cubicBezTo>
                      <a:pt x="5456" y="11779"/>
                      <a:pt x="6118" y="12304"/>
                      <a:pt x="6803" y="12760"/>
                    </a:cubicBezTo>
                    <a:cubicBezTo>
                      <a:pt x="7465" y="13217"/>
                      <a:pt x="8195" y="13605"/>
                      <a:pt x="8948" y="13856"/>
                    </a:cubicBezTo>
                    <a:cubicBezTo>
                      <a:pt x="9314" y="13970"/>
                      <a:pt x="9702" y="14061"/>
                      <a:pt x="10067" y="14107"/>
                    </a:cubicBezTo>
                    <a:cubicBezTo>
                      <a:pt x="10313" y="14150"/>
                      <a:pt x="10550" y="14166"/>
                      <a:pt x="10789" y="14166"/>
                    </a:cubicBezTo>
                    <a:cubicBezTo>
                      <a:pt x="10927" y="14166"/>
                      <a:pt x="11066" y="14161"/>
                      <a:pt x="11208" y="14152"/>
                    </a:cubicBezTo>
                    <a:cubicBezTo>
                      <a:pt x="11436" y="14130"/>
                      <a:pt x="11687" y="14084"/>
                      <a:pt x="11916" y="14016"/>
                    </a:cubicBezTo>
                    <a:cubicBezTo>
                      <a:pt x="12098" y="13947"/>
                      <a:pt x="12281" y="13879"/>
                      <a:pt x="12441" y="13742"/>
                    </a:cubicBezTo>
                    <a:cubicBezTo>
                      <a:pt x="12555" y="13650"/>
                      <a:pt x="12646" y="13513"/>
                      <a:pt x="12737" y="13376"/>
                    </a:cubicBezTo>
                    <a:cubicBezTo>
                      <a:pt x="12806" y="13239"/>
                      <a:pt x="12829" y="13080"/>
                      <a:pt x="12829" y="12920"/>
                    </a:cubicBezTo>
                    <a:cubicBezTo>
                      <a:pt x="12852" y="12578"/>
                      <a:pt x="12760" y="12212"/>
                      <a:pt x="12669" y="11870"/>
                    </a:cubicBezTo>
                    <a:cubicBezTo>
                      <a:pt x="12555" y="11505"/>
                      <a:pt x="12395" y="11140"/>
                      <a:pt x="12281" y="10774"/>
                    </a:cubicBezTo>
                    <a:cubicBezTo>
                      <a:pt x="12281" y="10752"/>
                      <a:pt x="12281" y="10752"/>
                      <a:pt x="12281" y="10752"/>
                    </a:cubicBezTo>
                    <a:cubicBezTo>
                      <a:pt x="12053" y="9953"/>
                      <a:pt x="11939" y="9108"/>
                      <a:pt x="11916" y="8264"/>
                    </a:cubicBezTo>
                    <a:cubicBezTo>
                      <a:pt x="11893" y="7328"/>
                      <a:pt x="11984" y="6392"/>
                      <a:pt x="12190" y="5456"/>
                    </a:cubicBezTo>
                    <a:cubicBezTo>
                      <a:pt x="12098" y="5433"/>
                      <a:pt x="11984" y="5388"/>
                      <a:pt x="11893" y="5365"/>
                    </a:cubicBezTo>
                    <a:cubicBezTo>
                      <a:pt x="11802" y="5753"/>
                      <a:pt x="11733" y="6118"/>
                      <a:pt x="11665" y="6529"/>
                    </a:cubicBezTo>
                    <a:cubicBezTo>
                      <a:pt x="11573" y="7236"/>
                      <a:pt x="11551" y="7967"/>
                      <a:pt x="11596" y="8697"/>
                    </a:cubicBezTo>
                    <a:cubicBezTo>
                      <a:pt x="11642" y="9382"/>
                      <a:pt x="11756" y="10090"/>
                      <a:pt x="11939" y="10752"/>
                    </a:cubicBezTo>
                    <a:cubicBezTo>
                      <a:pt x="12076" y="11185"/>
                      <a:pt x="12235" y="11596"/>
                      <a:pt x="12372" y="12007"/>
                    </a:cubicBezTo>
                    <a:cubicBezTo>
                      <a:pt x="12372" y="12030"/>
                      <a:pt x="12372" y="12030"/>
                      <a:pt x="12372" y="12030"/>
                    </a:cubicBezTo>
                    <a:cubicBezTo>
                      <a:pt x="12441" y="12281"/>
                      <a:pt x="12509" y="12532"/>
                      <a:pt x="12509" y="12783"/>
                    </a:cubicBezTo>
                    <a:cubicBezTo>
                      <a:pt x="12509" y="12897"/>
                      <a:pt x="12509" y="12988"/>
                      <a:pt x="12486" y="13103"/>
                    </a:cubicBezTo>
                    <a:cubicBezTo>
                      <a:pt x="12464" y="13171"/>
                      <a:pt x="12441" y="13217"/>
                      <a:pt x="12418" y="13285"/>
                    </a:cubicBezTo>
                    <a:cubicBezTo>
                      <a:pt x="12395" y="13331"/>
                      <a:pt x="12349" y="13376"/>
                      <a:pt x="12327" y="13399"/>
                    </a:cubicBezTo>
                    <a:cubicBezTo>
                      <a:pt x="12281" y="13468"/>
                      <a:pt x="12212" y="13513"/>
                      <a:pt x="12144" y="13559"/>
                    </a:cubicBezTo>
                    <a:cubicBezTo>
                      <a:pt x="12030" y="13628"/>
                      <a:pt x="11916" y="13673"/>
                      <a:pt x="11802" y="13696"/>
                    </a:cubicBezTo>
                    <a:cubicBezTo>
                      <a:pt x="11505" y="13787"/>
                      <a:pt x="11208" y="13833"/>
                      <a:pt x="10911" y="13833"/>
                    </a:cubicBezTo>
                    <a:cubicBezTo>
                      <a:pt x="10455" y="13833"/>
                      <a:pt x="10021" y="13787"/>
                      <a:pt x="9565" y="13696"/>
                    </a:cubicBezTo>
                    <a:lnTo>
                      <a:pt x="9610" y="13696"/>
                    </a:lnTo>
                    <a:cubicBezTo>
                      <a:pt x="8994" y="13559"/>
                      <a:pt x="8401" y="13308"/>
                      <a:pt x="7830" y="13011"/>
                    </a:cubicBezTo>
                    <a:cubicBezTo>
                      <a:pt x="6894" y="12509"/>
                      <a:pt x="6050" y="11870"/>
                      <a:pt x="5274" y="11140"/>
                    </a:cubicBezTo>
                    <a:lnTo>
                      <a:pt x="5274" y="11140"/>
                    </a:lnTo>
                    <a:cubicBezTo>
                      <a:pt x="5274" y="11140"/>
                      <a:pt x="5296" y="11162"/>
                      <a:pt x="5296" y="11162"/>
                    </a:cubicBezTo>
                    <a:cubicBezTo>
                      <a:pt x="4817" y="10706"/>
                      <a:pt x="4338" y="10204"/>
                      <a:pt x="3904" y="9702"/>
                    </a:cubicBezTo>
                    <a:cubicBezTo>
                      <a:pt x="3470" y="9177"/>
                      <a:pt x="3082" y="8629"/>
                      <a:pt x="2717" y="8058"/>
                    </a:cubicBezTo>
                    <a:cubicBezTo>
                      <a:pt x="1964" y="6826"/>
                      <a:pt x="1393" y="5525"/>
                      <a:pt x="982" y="4132"/>
                    </a:cubicBezTo>
                    <a:cubicBezTo>
                      <a:pt x="982" y="4155"/>
                      <a:pt x="982" y="4178"/>
                      <a:pt x="982" y="4178"/>
                    </a:cubicBezTo>
                    <a:cubicBezTo>
                      <a:pt x="594" y="2877"/>
                      <a:pt x="389" y="1530"/>
                      <a:pt x="343" y="161"/>
                    </a:cubicBezTo>
                    <a:cubicBezTo>
                      <a:pt x="320" y="161"/>
                      <a:pt x="298" y="161"/>
                      <a:pt x="298" y="138"/>
                    </a:cubicBezTo>
                    <a:cubicBezTo>
                      <a:pt x="184" y="92"/>
                      <a:pt x="92" y="46"/>
                      <a:pt x="1" y="1"/>
                    </a:cubicBez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4986542" y="160572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4991461" y="1772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4991461" y="1773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4989623" y="16266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4964323" y="877101"/>
                <a:ext cx="491757" cy="262218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9701" extrusionOk="0">
                    <a:moveTo>
                      <a:pt x="3850" y="1023"/>
                    </a:moveTo>
                    <a:cubicBezTo>
                      <a:pt x="3845" y="1024"/>
                      <a:pt x="3840" y="1026"/>
                      <a:pt x="3835" y="1027"/>
                    </a:cubicBezTo>
                    <a:cubicBezTo>
                      <a:pt x="3842" y="1027"/>
                      <a:pt x="3846" y="1026"/>
                      <a:pt x="3850" y="1023"/>
                    </a:cubicBezTo>
                    <a:close/>
                    <a:moveTo>
                      <a:pt x="8469" y="0"/>
                    </a:moveTo>
                    <a:cubicBezTo>
                      <a:pt x="7967" y="0"/>
                      <a:pt x="7465" y="23"/>
                      <a:pt x="6985" y="69"/>
                    </a:cubicBezTo>
                    <a:cubicBezTo>
                      <a:pt x="6049" y="160"/>
                      <a:pt x="5114" y="320"/>
                      <a:pt x="4223" y="571"/>
                    </a:cubicBezTo>
                    <a:cubicBezTo>
                      <a:pt x="3333" y="822"/>
                      <a:pt x="2443" y="1142"/>
                      <a:pt x="1598" y="1530"/>
                    </a:cubicBezTo>
                    <a:cubicBezTo>
                      <a:pt x="1051" y="1781"/>
                      <a:pt x="526" y="2077"/>
                      <a:pt x="1" y="2397"/>
                    </a:cubicBezTo>
                    <a:cubicBezTo>
                      <a:pt x="115" y="2443"/>
                      <a:pt x="229" y="2511"/>
                      <a:pt x="343" y="2579"/>
                    </a:cubicBezTo>
                    <a:cubicBezTo>
                      <a:pt x="1439" y="1918"/>
                      <a:pt x="2626" y="1393"/>
                      <a:pt x="3858" y="1005"/>
                    </a:cubicBezTo>
                    <a:lnTo>
                      <a:pt x="3858" y="1005"/>
                    </a:lnTo>
                    <a:cubicBezTo>
                      <a:pt x="3858" y="1005"/>
                      <a:pt x="3858" y="1016"/>
                      <a:pt x="3850" y="1023"/>
                    </a:cubicBezTo>
                    <a:lnTo>
                      <a:pt x="3850" y="1023"/>
                    </a:lnTo>
                    <a:cubicBezTo>
                      <a:pt x="5237" y="592"/>
                      <a:pt x="6648" y="365"/>
                      <a:pt x="8081" y="320"/>
                    </a:cubicBezTo>
                    <a:cubicBezTo>
                      <a:pt x="8743" y="320"/>
                      <a:pt x="9427" y="343"/>
                      <a:pt x="10089" y="411"/>
                    </a:cubicBezTo>
                    <a:cubicBezTo>
                      <a:pt x="10774" y="480"/>
                      <a:pt x="11436" y="617"/>
                      <a:pt x="12098" y="753"/>
                    </a:cubicBezTo>
                    <a:lnTo>
                      <a:pt x="12052" y="753"/>
                    </a:lnTo>
                    <a:cubicBezTo>
                      <a:pt x="13080" y="1005"/>
                      <a:pt x="14084" y="1370"/>
                      <a:pt x="15020" y="1872"/>
                    </a:cubicBezTo>
                    <a:cubicBezTo>
                      <a:pt x="15020" y="1872"/>
                      <a:pt x="15020" y="1872"/>
                      <a:pt x="15020" y="1849"/>
                    </a:cubicBezTo>
                    <a:cubicBezTo>
                      <a:pt x="15567" y="2168"/>
                      <a:pt x="16114" y="2533"/>
                      <a:pt x="16570" y="2966"/>
                    </a:cubicBezTo>
                    <a:lnTo>
                      <a:pt x="16570" y="2966"/>
                    </a:lnTo>
                    <a:cubicBezTo>
                      <a:pt x="16882" y="3280"/>
                      <a:pt x="17171" y="3615"/>
                      <a:pt x="17416" y="3995"/>
                    </a:cubicBezTo>
                    <a:cubicBezTo>
                      <a:pt x="17553" y="4246"/>
                      <a:pt x="17690" y="4520"/>
                      <a:pt x="17782" y="4794"/>
                    </a:cubicBezTo>
                    <a:cubicBezTo>
                      <a:pt x="17827" y="4930"/>
                      <a:pt x="17850" y="5045"/>
                      <a:pt x="17850" y="5182"/>
                    </a:cubicBezTo>
                    <a:cubicBezTo>
                      <a:pt x="17850" y="5250"/>
                      <a:pt x="17850" y="5319"/>
                      <a:pt x="17827" y="5410"/>
                    </a:cubicBezTo>
                    <a:cubicBezTo>
                      <a:pt x="17804" y="5455"/>
                      <a:pt x="17782" y="5501"/>
                      <a:pt x="17759" y="5547"/>
                    </a:cubicBezTo>
                    <a:cubicBezTo>
                      <a:pt x="17736" y="5592"/>
                      <a:pt x="17690" y="5661"/>
                      <a:pt x="17645" y="5707"/>
                    </a:cubicBezTo>
                    <a:cubicBezTo>
                      <a:pt x="17576" y="5775"/>
                      <a:pt x="17508" y="5844"/>
                      <a:pt x="17416" y="5889"/>
                    </a:cubicBezTo>
                    <a:cubicBezTo>
                      <a:pt x="17188" y="6026"/>
                      <a:pt x="16960" y="6117"/>
                      <a:pt x="16709" y="6186"/>
                    </a:cubicBezTo>
                    <a:lnTo>
                      <a:pt x="16686" y="6186"/>
                    </a:lnTo>
                    <a:cubicBezTo>
                      <a:pt x="16252" y="6323"/>
                      <a:pt x="15819" y="6414"/>
                      <a:pt x="15408" y="6551"/>
                    </a:cubicBezTo>
                    <a:cubicBezTo>
                      <a:pt x="14746" y="6757"/>
                      <a:pt x="14084" y="7030"/>
                      <a:pt x="13490" y="7396"/>
                    </a:cubicBezTo>
                    <a:cubicBezTo>
                      <a:pt x="12851" y="7761"/>
                      <a:pt x="12258" y="8172"/>
                      <a:pt x="11710" y="8651"/>
                    </a:cubicBezTo>
                    <a:cubicBezTo>
                      <a:pt x="11390" y="8925"/>
                      <a:pt x="11094" y="9222"/>
                      <a:pt x="10797" y="9541"/>
                    </a:cubicBezTo>
                    <a:cubicBezTo>
                      <a:pt x="10888" y="9587"/>
                      <a:pt x="10957" y="9633"/>
                      <a:pt x="11048" y="9678"/>
                    </a:cubicBezTo>
                    <a:cubicBezTo>
                      <a:pt x="11048" y="9701"/>
                      <a:pt x="11071" y="9701"/>
                      <a:pt x="11071" y="9701"/>
                    </a:cubicBezTo>
                    <a:cubicBezTo>
                      <a:pt x="11733" y="9016"/>
                      <a:pt x="12486" y="8400"/>
                      <a:pt x="13308" y="7875"/>
                    </a:cubicBezTo>
                    <a:cubicBezTo>
                      <a:pt x="14015" y="7441"/>
                      <a:pt x="14791" y="7076"/>
                      <a:pt x="15590" y="6825"/>
                    </a:cubicBezTo>
                    <a:cubicBezTo>
                      <a:pt x="15978" y="6711"/>
                      <a:pt x="16366" y="6620"/>
                      <a:pt x="16732" y="6528"/>
                    </a:cubicBezTo>
                    <a:cubicBezTo>
                      <a:pt x="17074" y="6414"/>
                      <a:pt x="17416" y="6300"/>
                      <a:pt x="17713" y="6095"/>
                    </a:cubicBezTo>
                    <a:cubicBezTo>
                      <a:pt x="17827" y="6003"/>
                      <a:pt x="17941" y="5889"/>
                      <a:pt x="18033" y="5752"/>
                    </a:cubicBezTo>
                    <a:cubicBezTo>
                      <a:pt x="18101" y="5615"/>
                      <a:pt x="18170" y="5455"/>
                      <a:pt x="18170" y="5296"/>
                    </a:cubicBezTo>
                    <a:cubicBezTo>
                      <a:pt x="18192" y="5113"/>
                      <a:pt x="18170" y="4908"/>
                      <a:pt x="18101" y="4725"/>
                    </a:cubicBezTo>
                    <a:cubicBezTo>
                      <a:pt x="18033" y="4497"/>
                      <a:pt x="17941" y="4269"/>
                      <a:pt x="17827" y="4063"/>
                    </a:cubicBezTo>
                    <a:cubicBezTo>
                      <a:pt x="17645" y="3721"/>
                      <a:pt x="17416" y="3424"/>
                      <a:pt x="17188" y="3127"/>
                    </a:cubicBezTo>
                    <a:cubicBezTo>
                      <a:pt x="16914" y="2853"/>
                      <a:pt x="16640" y="2579"/>
                      <a:pt x="16344" y="2351"/>
                    </a:cubicBezTo>
                    <a:cubicBezTo>
                      <a:pt x="15704" y="1849"/>
                      <a:pt x="14997" y="1461"/>
                      <a:pt x="14266" y="1142"/>
                    </a:cubicBezTo>
                    <a:cubicBezTo>
                      <a:pt x="13490" y="822"/>
                      <a:pt x="12692" y="571"/>
                      <a:pt x="11893" y="388"/>
                    </a:cubicBezTo>
                    <a:cubicBezTo>
                      <a:pt x="11117" y="206"/>
                      <a:pt x="10341" y="92"/>
                      <a:pt x="9542" y="46"/>
                    </a:cubicBezTo>
                    <a:cubicBezTo>
                      <a:pt x="9199" y="23"/>
                      <a:pt x="8834" y="0"/>
                      <a:pt x="8469" y="0"/>
                    </a:cubicBez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5415319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5068605" y="90423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5324012" y="10899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5436294" y="1749494"/>
                <a:ext cx="399828" cy="20413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7552" extrusionOk="0">
                    <a:moveTo>
                      <a:pt x="298" y="0"/>
                    </a:moveTo>
                    <a:cubicBezTo>
                      <a:pt x="252" y="23"/>
                      <a:pt x="184" y="69"/>
                      <a:pt x="138" y="114"/>
                    </a:cubicBezTo>
                    <a:cubicBezTo>
                      <a:pt x="115" y="126"/>
                      <a:pt x="98" y="131"/>
                      <a:pt x="81" y="131"/>
                    </a:cubicBezTo>
                    <a:cubicBezTo>
                      <a:pt x="64" y="131"/>
                      <a:pt x="47" y="126"/>
                      <a:pt x="24" y="114"/>
                    </a:cubicBezTo>
                    <a:lnTo>
                      <a:pt x="1" y="114"/>
                    </a:lnTo>
                    <a:cubicBezTo>
                      <a:pt x="161" y="343"/>
                      <a:pt x="343" y="571"/>
                      <a:pt x="526" y="776"/>
                    </a:cubicBezTo>
                    <a:lnTo>
                      <a:pt x="526" y="799"/>
                    </a:lnTo>
                    <a:cubicBezTo>
                      <a:pt x="1119" y="1484"/>
                      <a:pt x="1781" y="2100"/>
                      <a:pt x="2489" y="2694"/>
                    </a:cubicBezTo>
                    <a:cubicBezTo>
                      <a:pt x="3151" y="3241"/>
                      <a:pt x="3836" y="3744"/>
                      <a:pt x="4566" y="4223"/>
                    </a:cubicBezTo>
                    <a:cubicBezTo>
                      <a:pt x="5274" y="4702"/>
                      <a:pt x="6004" y="5136"/>
                      <a:pt x="6757" y="5547"/>
                    </a:cubicBezTo>
                    <a:cubicBezTo>
                      <a:pt x="7556" y="5980"/>
                      <a:pt x="8401" y="6368"/>
                      <a:pt x="9245" y="6711"/>
                    </a:cubicBezTo>
                    <a:cubicBezTo>
                      <a:pt x="9816" y="6916"/>
                      <a:pt x="10364" y="7099"/>
                      <a:pt x="10934" y="7259"/>
                    </a:cubicBezTo>
                    <a:cubicBezTo>
                      <a:pt x="11436" y="7373"/>
                      <a:pt x="11939" y="7487"/>
                      <a:pt x="12441" y="7532"/>
                    </a:cubicBezTo>
                    <a:cubicBezTo>
                      <a:pt x="12582" y="7544"/>
                      <a:pt x="12733" y="7552"/>
                      <a:pt x="12888" y="7552"/>
                    </a:cubicBezTo>
                    <a:cubicBezTo>
                      <a:pt x="13637" y="7552"/>
                      <a:pt x="14481" y="7372"/>
                      <a:pt x="14746" y="6597"/>
                    </a:cubicBezTo>
                    <a:cubicBezTo>
                      <a:pt x="14746" y="6597"/>
                      <a:pt x="14746" y="6597"/>
                      <a:pt x="14746" y="6574"/>
                    </a:cubicBezTo>
                    <a:cubicBezTo>
                      <a:pt x="14769" y="6460"/>
                      <a:pt x="14792" y="6346"/>
                      <a:pt x="14792" y="6231"/>
                    </a:cubicBezTo>
                    <a:cubicBezTo>
                      <a:pt x="14792" y="6231"/>
                      <a:pt x="14792" y="6209"/>
                      <a:pt x="14792" y="6209"/>
                    </a:cubicBezTo>
                    <a:cubicBezTo>
                      <a:pt x="14792" y="6163"/>
                      <a:pt x="14792" y="6117"/>
                      <a:pt x="14792" y="6072"/>
                    </a:cubicBezTo>
                    <a:lnTo>
                      <a:pt x="14792" y="6049"/>
                    </a:lnTo>
                    <a:cubicBezTo>
                      <a:pt x="14769" y="5935"/>
                      <a:pt x="14769" y="5843"/>
                      <a:pt x="14723" y="5729"/>
                    </a:cubicBezTo>
                    <a:cubicBezTo>
                      <a:pt x="14723" y="5729"/>
                      <a:pt x="14723" y="5729"/>
                      <a:pt x="14723" y="5706"/>
                    </a:cubicBezTo>
                    <a:cubicBezTo>
                      <a:pt x="14700" y="5592"/>
                      <a:pt x="14655" y="5501"/>
                      <a:pt x="14632" y="5410"/>
                    </a:cubicBezTo>
                    <a:cubicBezTo>
                      <a:pt x="14632" y="5387"/>
                      <a:pt x="14632" y="5387"/>
                      <a:pt x="14632" y="5387"/>
                    </a:cubicBezTo>
                    <a:lnTo>
                      <a:pt x="14609" y="5387"/>
                    </a:lnTo>
                    <a:cubicBezTo>
                      <a:pt x="14609" y="5364"/>
                      <a:pt x="14609" y="5364"/>
                      <a:pt x="14609" y="5341"/>
                    </a:cubicBezTo>
                    <a:cubicBezTo>
                      <a:pt x="14609" y="5341"/>
                      <a:pt x="14609" y="5318"/>
                      <a:pt x="14586" y="5318"/>
                    </a:cubicBezTo>
                    <a:cubicBezTo>
                      <a:pt x="14586" y="5296"/>
                      <a:pt x="14586" y="5296"/>
                      <a:pt x="14586" y="5273"/>
                    </a:cubicBezTo>
                    <a:cubicBezTo>
                      <a:pt x="14564" y="5273"/>
                      <a:pt x="14564" y="5250"/>
                      <a:pt x="14564" y="5250"/>
                    </a:cubicBezTo>
                    <a:cubicBezTo>
                      <a:pt x="14541" y="5181"/>
                      <a:pt x="14495" y="5113"/>
                      <a:pt x="14472" y="5045"/>
                    </a:cubicBezTo>
                    <a:cubicBezTo>
                      <a:pt x="14472" y="5045"/>
                      <a:pt x="14472" y="5022"/>
                      <a:pt x="14472" y="5022"/>
                    </a:cubicBezTo>
                    <a:cubicBezTo>
                      <a:pt x="14449" y="5022"/>
                      <a:pt x="14449" y="5022"/>
                      <a:pt x="14449" y="4999"/>
                    </a:cubicBezTo>
                    <a:cubicBezTo>
                      <a:pt x="14427" y="4976"/>
                      <a:pt x="14427" y="4953"/>
                      <a:pt x="14404" y="4930"/>
                    </a:cubicBezTo>
                    <a:cubicBezTo>
                      <a:pt x="14404" y="4930"/>
                      <a:pt x="14404" y="4908"/>
                      <a:pt x="14404" y="4908"/>
                    </a:cubicBezTo>
                    <a:cubicBezTo>
                      <a:pt x="14381" y="4862"/>
                      <a:pt x="14358" y="4839"/>
                      <a:pt x="14335" y="4793"/>
                    </a:cubicBezTo>
                    <a:cubicBezTo>
                      <a:pt x="14305" y="4733"/>
                      <a:pt x="14254" y="4702"/>
                      <a:pt x="14197" y="4702"/>
                    </a:cubicBezTo>
                    <a:cubicBezTo>
                      <a:pt x="14168" y="4702"/>
                      <a:pt x="14137" y="4710"/>
                      <a:pt x="14107" y="4725"/>
                    </a:cubicBezTo>
                    <a:cubicBezTo>
                      <a:pt x="14039" y="4771"/>
                      <a:pt x="13993" y="4862"/>
                      <a:pt x="14039" y="4953"/>
                    </a:cubicBezTo>
                    <a:cubicBezTo>
                      <a:pt x="14084" y="4999"/>
                      <a:pt x="14107" y="5045"/>
                      <a:pt x="14130" y="5090"/>
                    </a:cubicBezTo>
                    <a:cubicBezTo>
                      <a:pt x="14130" y="5090"/>
                      <a:pt x="14153" y="5113"/>
                      <a:pt x="14153" y="5136"/>
                    </a:cubicBezTo>
                    <a:cubicBezTo>
                      <a:pt x="14153" y="5136"/>
                      <a:pt x="14153" y="5136"/>
                      <a:pt x="14153" y="5159"/>
                    </a:cubicBezTo>
                    <a:lnTo>
                      <a:pt x="14176" y="5159"/>
                    </a:lnTo>
                    <a:cubicBezTo>
                      <a:pt x="14176" y="5159"/>
                      <a:pt x="14176" y="5181"/>
                      <a:pt x="14176" y="5181"/>
                    </a:cubicBezTo>
                    <a:cubicBezTo>
                      <a:pt x="14176" y="5181"/>
                      <a:pt x="14176" y="5204"/>
                      <a:pt x="14198" y="5204"/>
                    </a:cubicBezTo>
                    <a:cubicBezTo>
                      <a:pt x="14198" y="5227"/>
                      <a:pt x="14198" y="5227"/>
                      <a:pt x="14198" y="5227"/>
                    </a:cubicBezTo>
                    <a:cubicBezTo>
                      <a:pt x="14221" y="5296"/>
                      <a:pt x="14267" y="5364"/>
                      <a:pt x="14290" y="5433"/>
                    </a:cubicBezTo>
                    <a:cubicBezTo>
                      <a:pt x="14290" y="5433"/>
                      <a:pt x="14312" y="5455"/>
                      <a:pt x="14312" y="5478"/>
                    </a:cubicBezTo>
                    <a:cubicBezTo>
                      <a:pt x="14312" y="5501"/>
                      <a:pt x="14312" y="5501"/>
                      <a:pt x="14312" y="5501"/>
                    </a:cubicBezTo>
                    <a:cubicBezTo>
                      <a:pt x="14358" y="5592"/>
                      <a:pt x="14381" y="5706"/>
                      <a:pt x="14427" y="5798"/>
                    </a:cubicBezTo>
                    <a:cubicBezTo>
                      <a:pt x="14427" y="5889"/>
                      <a:pt x="14449" y="5980"/>
                      <a:pt x="14472" y="6049"/>
                    </a:cubicBezTo>
                    <a:cubicBezTo>
                      <a:pt x="14472" y="6117"/>
                      <a:pt x="14472" y="6186"/>
                      <a:pt x="14472" y="6231"/>
                    </a:cubicBezTo>
                    <a:lnTo>
                      <a:pt x="14472" y="6254"/>
                    </a:lnTo>
                    <a:cubicBezTo>
                      <a:pt x="14472" y="6277"/>
                      <a:pt x="14472" y="6323"/>
                      <a:pt x="14449" y="6368"/>
                    </a:cubicBezTo>
                    <a:cubicBezTo>
                      <a:pt x="14449" y="6414"/>
                      <a:pt x="14449" y="6460"/>
                      <a:pt x="14427" y="6505"/>
                    </a:cubicBezTo>
                    <a:cubicBezTo>
                      <a:pt x="14404" y="6551"/>
                      <a:pt x="14404" y="6574"/>
                      <a:pt x="14404" y="6597"/>
                    </a:cubicBezTo>
                    <a:cubicBezTo>
                      <a:pt x="14358" y="6642"/>
                      <a:pt x="14335" y="6711"/>
                      <a:pt x="14290" y="6756"/>
                    </a:cubicBezTo>
                    <a:cubicBezTo>
                      <a:pt x="14244" y="6825"/>
                      <a:pt x="14176" y="6893"/>
                      <a:pt x="14107" y="6939"/>
                    </a:cubicBezTo>
                    <a:cubicBezTo>
                      <a:pt x="14016" y="6985"/>
                      <a:pt x="13924" y="7053"/>
                      <a:pt x="13833" y="7076"/>
                    </a:cubicBezTo>
                    <a:cubicBezTo>
                      <a:pt x="13651" y="7144"/>
                      <a:pt x="13491" y="7167"/>
                      <a:pt x="13308" y="7190"/>
                    </a:cubicBezTo>
                    <a:cubicBezTo>
                      <a:pt x="13163" y="7206"/>
                      <a:pt x="13014" y="7214"/>
                      <a:pt x="12864" y="7214"/>
                    </a:cubicBezTo>
                    <a:cubicBezTo>
                      <a:pt x="12590" y="7214"/>
                      <a:pt x="12310" y="7189"/>
                      <a:pt x="12030" y="7144"/>
                    </a:cubicBezTo>
                    <a:cubicBezTo>
                      <a:pt x="11459" y="7053"/>
                      <a:pt x="10911" y="6916"/>
                      <a:pt x="10341" y="6734"/>
                    </a:cubicBezTo>
                    <a:cubicBezTo>
                      <a:pt x="9725" y="6551"/>
                      <a:pt x="9108" y="6300"/>
                      <a:pt x="8515" y="6049"/>
                    </a:cubicBezTo>
                    <a:lnTo>
                      <a:pt x="8560" y="6049"/>
                    </a:lnTo>
                    <a:cubicBezTo>
                      <a:pt x="7488" y="5592"/>
                      <a:pt x="6483" y="5045"/>
                      <a:pt x="5479" y="4428"/>
                    </a:cubicBezTo>
                    <a:cubicBezTo>
                      <a:pt x="4566" y="3880"/>
                      <a:pt x="3676" y="3241"/>
                      <a:pt x="2854" y="2579"/>
                    </a:cubicBezTo>
                    <a:cubicBezTo>
                      <a:pt x="2101" y="1963"/>
                      <a:pt x="1393" y="1301"/>
                      <a:pt x="754" y="548"/>
                    </a:cubicBezTo>
                    <a:cubicBezTo>
                      <a:pt x="594" y="365"/>
                      <a:pt x="435" y="183"/>
                      <a:pt x="298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5795388" y="194384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23"/>
                    </a:moveTo>
                    <a:cubicBezTo>
                      <a:pt x="23" y="23"/>
                      <a:pt x="23" y="0"/>
                      <a:pt x="23" y="0"/>
                    </a:cubicBezTo>
                    <a:cubicBezTo>
                      <a:pt x="23" y="0"/>
                      <a:pt x="23" y="23"/>
                      <a:pt x="0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5613989" y="1439163"/>
                <a:ext cx="357877" cy="288761"/>
              </a:xfrm>
              <a:custGeom>
                <a:avLst/>
                <a:gdLst/>
                <a:ahLst/>
                <a:cxnLst/>
                <a:rect l="l" t="t" r="r" b="b"/>
                <a:pathLst>
                  <a:path w="13240" h="10683" extrusionOk="0">
                    <a:moveTo>
                      <a:pt x="1" y="0"/>
                    </a:moveTo>
                    <a:cubicBezTo>
                      <a:pt x="24" y="69"/>
                      <a:pt x="1" y="137"/>
                      <a:pt x="1" y="205"/>
                    </a:cubicBezTo>
                    <a:cubicBezTo>
                      <a:pt x="1" y="251"/>
                      <a:pt x="1" y="274"/>
                      <a:pt x="1" y="320"/>
                    </a:cubicBezTo>
                    <a:cubicBezTo>
                      <a:pt x="115" y="320"/>
                      <a:pt x="229" y="342"/>
                      <a:pt x="343" y="365"/>
                    </a:cubicBezTo>
                    <a:lnTo>
                      <a:pt x="389" y="365"/>
                    </a:lnTo>
                    <a:cubicBezTo>
                      <a:pt x="959" y="457"/>
                      <a:pt x="1507" y="594"/>
                      <a:pt x="2055" y="776"/>
                    </a:cubicBezTo>
                    <a:cubicBezTo>
                      <a:pt x="2671" y="959"/>
                      <a:pt x="3265" y="1210"/>
                      <a:pt x="3858" y="1461"/>
                    </a:cubicBezTo>
                    <a:cubicBezTo>
                      <a:pt x="4908" y="1917"/>
                      <a:pt x="5935" y="2465"/>
                      <a:pt x="6917" y="3081"/>
                    </a:cubicBezTo>
                    <a:cubicBezTo>
                      <a:pt x="7830" y="3629"/>
                      <a:pt x="8720" y="4268"/>
                      <a:pt x="9564" y="4930"/>
                    </a:cubicBezTo>
                    <a:lnTo>
                      <a:pt x="9519" y="4907"/>
                    </a:lnTo>
                    <a:lnTo>
                      <a:pt x="9519" y="4907"/>
                    </a:lnTo>
                    <a:cubicBezTo>
                      <a:pt x="10044" y="5341"/>
                      <a:pt x="10546" y="5775"/>
                      <a:pt x="11002" y="6254"/>
                    </a:cubicBezTo>
                    <a:cubicBezTo>
                      <a:pt x="11413" y="6665"/>
                      <a:pt x="11779" y="7076"/>
                      <a:pt x="12121" y="7532"/>
                    </a:cubicBezTo>
                    <a:cubicBezTo>
                      <a:pt x="12121" y="7532"/>
                      <a:pt x="12121" y="7532"/>
                      <a:pt x="12121" y="7555"/>
                    </a:cubicBezTo>
                    <a:cubicBezTo>
                      <a:pt x="12235" y="7715"/>
                      <a:pt x="12326" y="7852"/>
                      <a:pt x="12440" y="8012"/>
                    </a:cubicBezTo>
                    <a:cubicBezTo>
                      <a:pt x="12555" y="8240"/>
                      <a:pt x="12669" y="8445"/>
                      <a:pt x="12760" y="8674"/>
                    </a:cubicBezTo>
                    <a:cubicBezTo>
                      <a:pt x="12760" y="8674"/>
                      <a:pt x="12760" y="8674"/>
                      <a:pt x="12760" y="8651"/>
                    </a:cubicBezTo>
                    <a:cubicBezTo>
                      <a:pt x="12829" y="8856"/>
                      <a:pt x="12874" y="9039"/>
                      <a:pt x="12897" y="9221"/>
                    </a:cubicBezTo>
                    <a:cubicBezTo>
                      <a:pt x="12897" y="9313"/>
                      <a:pt x="12897" y="9404"/>
                      <a:pt x="12897" y="9518"/>
                    </a:cubicBezTo>
                    <a:cubicBezTo>
                      <a:pt x="12874" y="9587"/>
                      <a:pt x="12851" y="9655"/>
                      <a:pt x="12829" y="9746"/>
                    </a:cubicBezTo>
                    <a:cubicBezTo>
                      <a:pt x="12783" y="9792"/>
                      <a:pt x="12760" y="9861"/>
                      <a:pt x="12714" y="9906"/>
                    </a:cubicBezTo>
                    <a:cubicBezTo>
                      <a:pt x="12669" y="9975"/>
                      <a:pt x="12600" y="10043"/>
                      <a:pt x="12532" y="10089"/>
                    </a:cubicBezTo>
                    <a:cubicBezTo>
                      <a:pt x="12463" y="10134"/>
                      <a:pt x="12395" y="10180"/>
                      <a:pt x="12304" y="10203"/>
                    </a:cubicBezTo>
                    <a:cubicBezTo>
                      <a:pt x="12281" y="10226"/>
                      <a:pt x="12281" y="10226"/>
                      <a:pt x="12258" y="10226"/>
                    </a:cubicBezTo>
                    <a:lnTo>
                      <a:pt x="12235" y="10226"/>
                    </a:lnTo>
                    <a:cubicBezTo>
                      <a:pt x="12235" y="10226"/>
                      <a:pt x="12235" y="10226"/>
                      <a:pt x="12235" y="10249"/>
                    </a:cubicBezTo>
                    <a:cubicBezTo>
                      <a:pt x="12189" y="10249"/>
                      <a:pt x="12144" y="10271"/>
                      <a:pt x="12098" y="10271"/>
                    </a:cubicBezTo>
                    <a:cubicBezTo>
                      <a:pt x="12075" y="10294"/>
                      <a:pt x="12075" y="10294"/>
                      <a:pt x="12052" y="10294"/>
                    </a:cubicBezTo>
                    <a:lnTo>
                      <a:pt x="12007" y="10294"/>
                    </a:lnTo>
                    <a:cubicBezTo>
                      <a:pt x="11915" y="10317"/>
                      <a:pt x="11847" y="10340"/>
                      <a:pt x="11779" y="10340"/>
                    </a:cubicBezTo>
                    <a:lnTo>
                      <a:pt x="11733" y="10340"/>
                    </a:lnTo>
                    <a:cubicBezTo>
                      <a:pt x="11642" y="10363"/>
                      <a:pt x="11573" y="10363"/>
                      <a:pt x="11482" y="10363"/>
                    </a:cubicBezTo>
                    <a:lnTo>
                      <a:pt x="11002" y="10363"/>
                    </a:lnTo>
                    <a:cubicBezTo>
                      <a:pt x="10993" y="10360"/>
                      <a:pt x="10983" y="10359"/>
                      <a:pt x="10974" y="10359"/>
                    </a:cubicBezTo>
                    <a:cubicBezTo>
                      <a:pt x="10897" y="10359"/>
                      <a:pt x="10843" y="10441"/>
                      <a:pt x="10843" y="10522"/>
                    </a:cubicBezTo>
                    <a:cubicBezTo>
                      <a:pt x="10843" y="10568"/>
                      <a:pt x="10843" y="10614"/>
                      <a:pt x="10888" y="10637"/>
                    </a:cubicBezTo>
                    <a:cubicBezTo>
                      <a:pt x="10911" y="10659"/>
                      <a:pt x="10957" y="10682"/>
                      <a:pt x="11002" y="10682"/>
                    </a:cubicBezTo>
                    <a:lnTo>
                      <a:pt x="11459" y="10682"/>
                    </a:lnTo>
                    <a:cubicBezTo>
                      <a:pt x="11573" y="10682"/>
                      <a:pt x="11710" y="10682"/>
                      <a:pt x="11824" y="10659"/>
                    </a:cubicBezTo>
                    <a:lnTo>
                      <a:pt x="11893" y="10659"/>
                    </a:lnTo>
                    <a:cubicBezTo>
                      <a:pt x="11961" y="10637"/>
                      <a:pt x="12030" y="10637"/>
                      <a:pt x="12075" y="10614"/>
                    </a:cubicBezTo>
                    <a:lnTo>
                      <a:pt x="12144" y="10614"/>
                    </a:lnTo>
                    <a:cubicBezTo>
                      <a:pt x="12144" y="10614"/>
                      <a:pt x="12144" y="10614"/>
                      <a:pt x="12144" y="10591"/>
                    </a:cubicBezTo>
                    <a:lnTo>
                      <a:pt x="12189" y="10591"/>
                    </a:lnTo>
                    <a:cubicBezTo>
                      <a:pt x="12258" y="10568"/>
                      <a:pt x="12326" y="10545"/>
                      <a:pt x="12372" y="10522"/>
                    </a:cubicBezTo>
                    <a:lnTo>
                      <a:pt x="12418" y="10522"/>
                    </a:lnTo>
                    <a:cubicBezTo>
                      <a:pt x="12418" y="10500"/>
                      <a:pt x="12440" y="10500"/>
                      <a:pt x="12440" y="10500"/>
                    </a:cubicBezTo>
                    <a:lnTo>
                      <a:pt x="12463" y="10500"/>
                    </a:lnTo>
                    <a:cubicBezTo>
                      <a:pt x="12577" y="10454"/>
                      <a:pt x="12669" y="10386"/>
                      <a:pt x="12783" y="10317"/>
                    </a:cubicBezTo>
                    <a:cubicBezTo>
                      <a:pt x="12874" y="10226"/>
                      <a:pt x="12965" y="10112"/>
                      <a:pt x="13057" y="9998"/>
                    </a:cubicBezTo>
                    <a:cubicBezTo>
                      <a:pt x="13125" y="9883"/>
                      <a:pt x="13171" y="9769"/>
                      <a:pt x="13194" y="9632"/>
                    </a:cubicBezTo>
                    <a:cubicBezTo>
                      <a:pt x="13217" y="9495"/>
                      <a:pt x="13239" y="9336"/>
                      <a:pt x="13217" y="9199"/>
                    </a:cubicBezTo>
                    <a:cubicBezTo>
                      <a:pt x="13217" y="9176"/>
                      <a:pt x="13217" y="9176"/>
                      <a:pt x="13217" y="9153"/>
                    </a:cubicBezTo>
                    <a:cubicBezTo>
                      <a:pt x="13194" y="8948"/>
                      <a:pt x="13125" y="8742"/>
                      <a:pt x="13057" y="8537"/>
                    </a:cubicBezTo>
                    <a:cubicBezTo>
                      <a:pt x="12965" y="8308"/>
                      <a:pt x="12851" y="8080"/>
                      <a:pt x="12737" y="7875"/>
                    </a:cubicBezTo>
                    <a:lnTo>
                      <a:pt x="12714" y="7875"/>
                    </a:lnTo>
                    <a:cubicBezTo>
                      <a:pt x="12304" y="7190"/>
                      <a:pt x="11801" y="6597"/>
                      <a:pt x="11254" y="6026"/>
                    </a:cubicBezTo>
                    <a:cubicBezTo>
                      <a:pt x="10614" y="5387"/>
                      <a:pt x="9930" y="4793"/>
                      <a:pt x="9199" y="4246"/>
                    </a:cubicBezTo>
                    <a:cubicBezTo>
                      <a:pt x="8537" y="3743"/>
                      <a:pt x="7853" y="3264"/>
                      <a:pt x="7122" y="2830"/>
                    </a:cubicBezTo>
                    <a:cubicBezTo>
                      <a:pt x="6369" y="2351"/>
                      <a:pt x="5570" y="1917"/>
                      <a:pt x="4771" y="1529"/>
                    </a:cubicBezTo>
                    <a:cubicBezTo>
                      <a:pt x="3927" y="1118"/>
                      <a:pt x="3082" y="753"/>
                      <a:pt x="2192" y="479"/>
                    </a:cubicBezTo>
                    <a:cubicBezTo>
                      <a:pt x="1781" y="342"/>
                      <a:pt x="1370" y="228"/>
                      <a:pt x="937" y="137"/>
                    </a:cubicBezTo>
                    <a:cubicBezTo>
                      <a:pt x="640" y="69"/>
                      <a:pt x="320" y="23"/>
                      <a:pt x="1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5623261" y="144902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5623855" y="14490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5941593" y="16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5941593" y="164337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5945296" y="171554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5818201" y="1719869"/>
                <a:ext cx="276436" cy="23959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8864" extrusionOk="0">
                    <a:moveTo>
                      <a:pt x="3493" y="1"/>
                    </a:moveTo>
                    <a:cubicBezTo>
                      <a:pt x="3447" y="1"/>
                      <a:pt x="3379" y="23"/>
                      <a:pt x="3356" y="69"/>
                    </a:cubicBezTo>
                    <a:cubicBezTo>
                      <a:pt x="3311" y="160"/>
                      <a:pt x="3333" y="252"/>
                      <a:pt x="3402" y="297"/>
                    </a:cubicBezTo>
                    <a:cubicBezTo>
                      <a:pt x="3425" y="297"/>
                      <a:pt x="3425" y="297"/>
                      <a:pt x="3425" y="320"/>
                    </a:cubicBezTo>
                    <a:lnTo>
                      <a:pt x="3447" y="320"/>
                    </a:lnTo>
                    <a:cubicBezTo>
                      <a:pt x="3470" y="343"/>
                      <a:pt x="3470" y="343"/>
                      <a:pt x="3493" y="343"/>
                    </a:cubicBezTo>
                    <a:cubicBezTo>
                      <a:pt x="3493" y="343"/>
                      <a:pt x="3493" y="343"/>
                      <a:pt x="3493" y="366"/>
                    </a:cubicBezTo>
                    <a:cubicBezTo>
                      <a:pt x="3653" y="457"/>
                      <a:pt x="3813" y="571"/>
                      <a:pt x="3972" y="662"/>
                    </a:cubicBezTo>
                    <a:cubicBezTo>
                      <a:pt x="3995" y="685"/>
                      <a:pt x="3995" y="685"/>
                      <a:pt x="3995" y="685"/>
                    </a:cubicBezTo>
                    <a:lnTo>
                      <a:pt x="4018" y="685"/>
                    </a:lnTo>
                    <a:cubicBezTo>
                      <a:pt x="4018" y="708"/>
                      <a:pt x="4018" y="708"/>
                      <a:pt x="4041" y="708"/>
                    </a:cubicBezTo>
                    <a:cubicBezTo>
                      <a:pt x="4041" y="708"/>
                      <a:pt x="4041" y="708"/>
                      <a:pt x="4041" y="731"/>
                    </a:cubicBezTo>
                    <a:lnTo>
                      <a:pt x="4064" y="731"/>
                    </a:lnTo>
                    <a:cubicBezTo>
                      <a:pt x="4064" y="731"/>
                      <a:pt x="4087" y="754"/>
                      <a:pt x="4109" y="754"/>
                    </a:cubicBezTo>
                    <a:cubicBezTo>
                      <a:pt x="4109" y="777"/>
                      <a:pt x="4109" y="777"/>
                      <a:pt x="4109" y="777"/>
                    </a:cubicBezTo>
                    <a:cubicBezTo>
                      <a:pt x="4269" y="868"/>
                      <a:pt x="4429" y="982"/>
                      <a:pt x="4589" y="1096"/>
                    </a:cubicBezTo>
                    <a:cubicBezTo>
                      <a:pt x="4589" y="1096"/>
                      <a:pt x="4589" y="1096"/>
                      <a:pt x="4612" y="1119"/>
                    </a:cubicBezTo>
                    <a:lnTo>
                      <a:pt x="4634" y="1119"/>
                    </a:lnTo>
                    <a:cubicBezTo>
                      <a:pt x="4634" y="1119"/>
                      <a:pt x="4634" y="1142"/>
                      <a:pt x="4634" y="1142"/>
                    </a:cubicBezTo>
                    <a:lnTo>
                      <a:pt x="4657" y="1142"/>
                    </a:lnTo>
                    <a:cubicBezTo>
                      <a:pt x="4703" y="1187"/>
                      <a:pt x="4749" y="1210"/>
                      <a:pt x="4794" y="1256"/>
                    </a:cubicBezTo>
                    <a:cubicBezTo>
                      <a:pt x="4977" y="1370"/>
                      <a:pt x="5159" y="1507"/>
                      <a:pt x="5319" y="1644"/>
                    </a:cubicBezTo>
                    <a:lnTo>
                      <a:pt x="5342" y="1644"/>
                    </a:lnTo>
                    <a:cubicBezTo>
                      <a:pt x="5365" y="1667"/>
                      <a:pt x="5388" y="1690"/>
                      <a:pt x="5410" y="1712"/>
                    </a:cubicBezTo>
                    <a:lnTo>
                      <a:pt x="5433" y="1712"/>
                    </a:lnTo>
                    <a:lnTo>
                      <a:pt x="5433" y="1735"/>
                    </a:lnTo>
                    <a:lnTo>
                      <a:pt x="5456" y="1735"/>
                    </a:lnTo>
                    <a:cubicBezTo>
                      <a:pt x="5616" y="1872"/>
                      <a:pt x="5798" y="2009"/>
                      <a:pt x="5958" y="2146"/>
                    </a:cubicBezTo>
                    <a:cubicBezTo>
                      <a:pt x="6460" y="2557"/>
                      <a:pt x="6940" y="2968"/>
                      <a:pt x="7419" y="3424"/>
                    </a:cubicBezTo>
                    <a:cubicBezTo>
                      <a:pt x="7990" y="3995"/>
                      <a:pt x="8538" y="4588"/>
                      <a:pt x="8994" y="5250"/>
                    </a:cubicBezTo>
                    <a:cubicBezTo>
                      <a:pt x="9268" y="5638"/>
                      <a:pt x="9519" y="6049"/>
                      <a:pt x="9702" y="6506"/>
                    </a:cubicBezTo>
                    <a:cubicBezTo>
                      <a:pt x="9702" y="6506"/>
                      <a:pt x="9702" y="6483"/>
                      <a:pt x="9702" y="6483"/>
                    </a:cubicBezTo>
                    <a:cubicBezTo>
                      <a:pt x="9770" y="6711"/>
                      <a:pt x="9839" y="6939"/>
                      <a:pt x="9861" y="7168"/>
                    </a:cubicBezTo>
                    <a:cubicBezTo>
                      <a:pt x="9861" y="7168"/>
                      <a:pt x="9861" y="7145"/>
                      <a:pt x="9861" y="7145"/>
                    </a:cubicBezTo>
                    <a:cubicBezTo>
                      <a:pt x="9884" y="7259"/>
                      <a:pt x="9884" y="7396"/>
                      <a:pt x="9861" y="7510"/>
                    </a:cubicBezTo>
                    <a:cubicBezTo>
                      <a:pt x="9839" y="7601"/>
                      <a:pt x="9816" y="7693"/>
                      <a:pt x="9793" y="7784"/>
                    </a:cubicBezTo>
                    <a:cubicBezTo>
                      <a:pt x="9747" y="7852"/>
                      <a:pt x="9702" y="7921"/>
                      <a:pt x="9656" y="7989"/>
                    </a:cubicBezTo>
                    <a:cubicBezTo>
                      <a:pt x="9587" y="8081"/>
                      <a:pt x="9519" y="8149"/>
                      <a:pt x="9428" y="8195"/>
                    </a:cubicBezTo>
                    <a:cubicBezTo>
                      <a:pt x="9336" y="8263"/>
                      <a:pt x="9222" y="8332"/>
                      <a:pt x="9108" y="8377"/>
                    </a:cubicBezTo>
                    <a:cubicBezTo>
                      <a:pt x="8903" y="8446"/>
                      <a:pt x="8720" y="8492"/>
                      <a:pt x="8515" y="8514"/>
                    </a:cubicBezTo>
                    <a:cubicBezTo>
                      <a:pt x="8374" y="8527"/>
                      <a:pt x="8234" y="8533"/>
                      <a:pt x="8094" y="8533"/>
                    </a:cubicBezTo>
                    <a:cubicBezTo>
                      <a:pt x="7732" y="8533"/>
                      <a:pt x="7370" y="8495"/>
                      <a:pt x="7008" y="8446"/>
                    </a:cubicBezTo>
                    <a:cubicBezTo>
                      <a:pt x="6255" y="8332"/>
                      <a:pt x="5547" y="8149"/>
                      <a:pt x="4817" y="7898"/>
                    </a:cubicBezTo>
                    <a:cubicBezTo>
                      <a:pt x="4224" y="7715"/>
                      <a:pt x="3630" y="7487"/>
                      <a:pt x="3037" y="7213"/>
                    </a:cubicBezTo>
                    <a:lnTo>
                      <a:pt x="2991" y="7213"/>
                    </a:lnTo>
                    <a:cubicBezTo>
                      <a:pt x="2991" y="7191"/>
                      <a:pt x="2968" y="7191"/>
                      <a:pt x="2968" y="7191"/>
                    </a:cubicBezTo>
                    <a:lnTo>
                      <a:pt x="2945" y="7191"/>
                    </a:lnTo>
                    <a:cubicBezTo>
                      <a:pt x="2945" y="7191"/>
                      <a:pt x="2923" y="7168"/>
                      <a:pt x="2900" y="7168"/>
                    </a:cubicBezTo>
                    <a:cubicBezTo>
                      <a:pt x="2900" y="7168"/>
                      <a:pt x="2877" y="7168"/>
                      <a:pt x="2877" y="7145"/>
                    </a:cubicBezTo>
                    <a:cubicBezTo>
                      <a:pt x="2831" y="7122"/>
                      <a:pt x="2786" y="7099"/>
                      <a:pt x="2717" y="7076"/>
                    </a:cubicBezTo>
                    <a:lnTo>
                      <a:pt x="2694" y="7076"/>
                    </a:lnTo>
                    <a:lnTo>
                      <a:pt x="2580" y="7008"/>
                    </a:lnTo>
                    <a:lnTo>
                      <a:pt x="2534" y="7008"/>
                    </a:lnTo>
                    <a:cubicBezTo>
                      <a:pt x="2489" y="6985"/>
                      <a:pt x="2443" y="6962"/>
                      <a:pt x="2420" y="6939"/>
                    </a:cubicBezTo>
                    <a:cubicBezTo>
                      <a:pt x="2398" y="6939"/>
                      <a:pt x="2398" y="6939"/>
                      <a:pt x="2375" y="6917"/>
                    </a:cubicBezTo>
                    <a:lnTo>
                      <a:pt x="2261" y="6871"/>
                    </a:lnTo>
                    <a:cubicBezTo>
                      <a:pt x="2238" y="6871"/>
                      <a:pt x="2238" y="6848"/>
                      <a:pt x="2215" y="6848"/>
                    </a:cubicBezTo>
                    <a:cubicBezTo>
                      <a:pt x="2169" y="6825"/>
                      <a:pt x="2124" y="6802"/>
                      <a:pt x="2078" y="6780"/>
                    </a:cubicBezTo>
                    <a:lnTo>
                      <a:pt x="2055" y="6780"/>
                    </a:lnTo>
                    <a:cubicBezTo>
                      <a:pt x="2032" y="6757"/>
                      <a:pt x="2009" y="6757"/>
                      <a:pt x="1987" y="6734"/>
                    </a:cubicBezTo>
                    <a:cubicBezTo>
                      <a:pt x="1850" y="6666"/>
                      <a:pt x="1736" y="6620"/>
                      <a:pt x="1621" y="6551"/>
                    </a:cubicBezTo>
                    <a:lnTo>
                      <a:pt x="1599" y="6551"/>
                    </a:lnTo>
                    <a:cubicBezTo>
                      <a:pt x="1507" y="6506"/>
                      <a:pt x="1416" y="6437"/>
                      <a:pt x="1302" y="6392"/>
                    </a:cubicBezTo>
                    <a:cubicBezTo>
                      <a:pt x="1302" y="6392"/>
                      <a:pt x="1279" y="6392"/>
                      <a:pt x="1279" y="6369"/>
                    </a:cubicBezTo>
                    <a:lnTo>
                      <a:pt x="1211" y="6346"/>
                    </a:lnTo>
                    <a:cubicBezTo>
                      <a:pt x="1188" y="6323"/>
                      <a:pt x="1142" y="6323"/>
                      <a:pt x="1119" y="6300"/>
                    </a:cubicBezTo>
                    <a:cubicBezTo>
                      <a:pt x="1096" y="6300"/>
                      <a:pt x="1096" y="6277"/>
                      <a:pt x="1096" y="6277"/>
                    </a:cubicBezTo>
                    <a:cubicBezTo>
                      <a:pt x="914" y="6186"/>
                      <a:pt x="731" y="6095"/>
                      <a:pt x="526" y="5981"/>
                    </a:cubicBezTo>
                    <a:cubicBezTo>
                      <a:pt x="503" y="5958"/>
                      <a:pt x="480" y="5958"/>
                      <a:pt x="457" y="5935"/>
                    </a:cubicBezTo>
                    <a:lnTo>
                      <a:pt x="435" y="5935"/>
                    </a:lnTo>
                    <a:cubicBezTo>
                      <a:pt x="435" y="5912"/>
                      <a:pt x="435" y="5912"/>
                      <a:pt x="435" y="5912"/>
                    </a:cubicBezTo>
                    <a:lnTo>
                      <a:pt x="412" y="5912"/>
                    </a:lnTo>
                    <a:cubicBezTo>
                      <a:pt x="389" y="5889"/>
                      <a:pt x="343" y="5867"/>
                      <a:pt x="320" y="5844"/>
                    </a:cubicBezTo>
                    <a:lnTo>
                      <a:pt x="298" y="5844"/>
                    </a:lnTo>
                    <a:cubicBezTo>
                      <a:pt x="275" y="5844"/>
                      <a:pt x="275" y="5844"/>
                      <a:pt x="275" y="5821"/>
                    </a:cubicBezTo>
                    <a:lnTo>
                      <a:pt x="229" y="5821"/>
                    </a:lnTo>
                    <a:cubicBezTo>
                      <a:pt x="205" y="5805"/>
                      <a:pt x="178" y="5797"/>
                      <a:pt x="151" y="5797"/>
                    </a:cubicBezTo>
                    <a:cubicBezTo>
                      <a:pt x="102" y="5797"/>
                      <a:pt x="53" y="5822"/>
                      <a:pt x="24" y="5867"/>
                    </a:cubicBezTo>
                    <a:cubicBezTo>
                      <a:pt x="1" y="5889"/>
                      <a:pt x="1" y="5912"/>
                      <a:pt x="1" y="5958"/>
                    </a:cubicBezTo>
                    <a:cubicBezTo>
                      <a:pt x="1" y="6004"/>
                      <a:pt x="24" y="6049"/>
                      <a:pt x="69" y="6095"/>
                    </a:cubicBezTo>
                    <a:cubicBezTo>
                      <a:pt x="92" y="6095"/>
                      <a:pt x="115" y="6118"/>
                      <a:pt x="138" y="6118"/>
                    </a:cubicBezTo>
                    <a:cubicBezTo>
                      <a:pt x="138" y="6118"/>
                      <a:pt x="138" y="6141"/>
                      <a:pt x="138" y="6141"/>
                    </a:cubicBezTo>
                    <a:lnTo>
                      <a:pt x="183" y="6141"/>
                    </a:lnTo>
                    <a:lnTo>
                      <a:pt x="183" y="6163"/>
                    </a:lnTo>
                    <a:lnTo>
                      <a:pt x="206" y="6163"/>
                    </a:lnTo>
                    <a:cubicBezTo>
                      <a:pt x="206" y="6163"/>
                      <a:pt x="229" y="6186"/>
                      <a:pt x="229" y="6186"/>
                    </a:cubicBezTo>
                    <a:cubicBezTo>
                      <a:pt x="229" y="6186"/>
                      <a:pt x="252" y="6186"/>
                      <a:pt x="275" y="6209"/>
                    </a:cubicBezTo>
                    <a:cubicBezTo>
                      <a:pt x="298" y="6209"/>
                      <a:pt x="298" y="6232"/>
                      <a:pt x="320" y="6232"/>
                    </a:cubicBezTo>
                    <a:cubicBezTo>
                      <a:pt x="343" y="6255"/>
                      <a:pt x="389" y="6255"/>
                      <a:pt x="412" y="6277"/>
                    </a:cubicBezTo>
                    <a:cubicBezTo>
                      <a:pt x="412" y="6277"/>
                      <a:pt x="435" y="6300"/>
                      <a:pt x="457" y="6300"/>
                    </a:cubicBezTo>
                    <a:cubicBezTo>
                      <a:pt x="526" y="6346"/>
                      <a:pt x="617" y="6392"/>
                      <a:pt x="708" y="6437"/>
                    </a:cubicBezTo>
                    <a:cubicBezTo>
                      <a:pt x="708" y="6437"/>
                      <a:pt x="708" y="6437"/>
                      <a:pt x="708" y="6460"/>
                    </a:cubicBezTo>
                    <a:cubicBezTo>
                      <a:pt x="731" y="6460"/>
                      <a:pt x="754" y="6460"/>
                      <a:pt x="754" y="6483"/>
                    </a:cubicBezTo>
                    <a:cubicBezTo>
                      <a:pt x="800" y="6506"/>
                      <a:pt x="868" y="6529"/>
                      <a:pt x="914" y="6551"/>
                    </a:cubicBezTo>
                    <a:cubicBezTo>
                      <a:pt x="914" y="6551"/>
                      <a:pt x="937" y="6574"/>
                      <a:pt x="937" y="6574"/>
                    </a:cubicBezTo>
                    <a:cubicBezTo>
                      <a:pt x="982" y="6597"/>
                      <a:pt x="1051" y="6620"/>
                      <a:pt x="1119" y="6666"/>
                    </a:cubicBezTo>
                    <a:cubicBezTo>
                      <a:pt x="1211" y="6711"/>
                      <a:pt x="1325" y="6780"/>
                      <a:pt x="1439" y="6825"/>
                    </a:cubicBezTo>
                    <a:lnTo>
                      <a:pt x="1462" y="6825"/>
                    </a:lnTo>
                    <a:cubicBezTo>
                      <a:pt x="1485" y="6848"/>
                      <a:pt x="1507" y="6871"/>
                      <a:pt x="1553" y="6894"/>
                    </a:cubicBezTo>
                    <a:lnTo>
                      <a:pt x="1576" y="6894"/>
                    </a:lnTo>
                    <a:cubicBezTo>
                      <a:pt x="1576" y="6894"/>
                      <a:pt x="1599" y="6917"/>
                      <a:pt x="1621" y="6917"/>
                    </a:cubicBezTo>
                    <a:lnTo>
                      <a:pt x="1644" y="6917"/>
                    </a:lnTo>
                    <a:cubicBezTo>
                      <a:pt x="2009" y="7122"/>
                      <a:pt x="2398" y="7305"/>
                      <a:pt x="2786" y="7464"/>
                    </a:cubicBezTo>
                    <a:lnTo>
                      <a:pt x="2877" y="7510"/>
                    </a:lnTo>
                    <a:lnTo>
                      <a:pt x="2900" y="7510"/>
                    </a:lnTo>
                    <a:cubicBezTo>
                      <a:pt x="2923" y="7533"/>
                      <a:pt x="2945" y="7533"/>
                      <a:pt x="2968" y="7533"/>
                    </a:cubicBezTo>
                    <a:cubicBezTo>
                      <a:pt x="2968" y="7556"/>
                      <a:pt x="2968" y="7556"/>
                      <a:pt x="2968" y="7556"/>
                    </a:cubicBezTo>
                    <a:cubicBezTo>
                      <a:pt x="3219" y="7647"/>
                      <a:pt x="3470" y="7761"/>
                      <a:pt x="3721" y="7852"/>
                    </a:cubicBezTo>
                    <a:cubicBezTo>
                      <a:pt x="4497" y="8172"/>
                      <a:pt x="5319" y="8423"/>
                      <a:pt x="6118" y="8606"/>
                    </a:cubicBezTo>
                    <a:cubicBezTo>
                      <a:pt x="6552" y="8720"/>
                      <a:pt x="6985" y="8788"/>
                      <a:pt x="7442" y="8834"/>
                    </a:cubicBezTo>
                    <a:cubicBezTo>
                      <a:pt x="7622" y="8853"/>
                      <a:pt x="7805" y="8864"/>
                      <a:pt x="7989" y="8864"/>
                    </a:cubicBezTo>
                    <a:cubicBezTo>
                      <a:pt x="8250" y="8864"/>
                      <a:pt x="8512" y="8842"/>
                      <a:pt x="8766" y="8788"/>
                    </a:cubicBezTo>
                    <a:cubicBezTo>
                      <a:pt x="9199" y="8720"/>
                      <a:pt x="9610" y="8560"/>
                      <a:pt x="9884" y="8218"/>
                    </a:cubicBezTo>
                    <a:cubicBezTo>
                      <a:pt x="10021" y="8058"/>
                      <a:pt x="10112" y="7875"/>
                      <a:pt x="10158" y="7693"/>
                    </a:cubicBezTo>
                    <a:cubicBezTo>
                      <a:pt x="10227" y="7464"/>
                      <a:pt x="10204" y="7213"/>
                      <a:pt x="10181" y="6985"/>
                    </a:cubicBezTo>
                    <a:cubicBezTo>
                      <a:pt x="10135" y="6688"/>
                      <a:pt x="10021" y="6392"/>
                      <a:pt x="9884" y="6118"/>
                    </a:cubicBezTo>
                    <a:cubicBezTo>
                      <a:pt x="9770" y="5844"/>
                      <a:pt x="9610" y="5570"/>
                      <a:pt x="9451" y="5319"/>
                    </a:cubicBezTo>
                    <a:cubicBezTo>
                      <a:pt x="9063" y="4748"/>
                      <a:pt x="8629" y="4223"/>
                      <a:pt x="8172" y="3744"/>
                    </a:cubicBezTo>
                    <a:cubicBezTo>
                      <a:pt x="7373" y="2899"/>
                      <a:pt x="6506" y="2146"/>
                      <a:pt x="5593" y="1439"/>
                    </a:cubicBezTo>
                    <a:cubicBezTo>
                      <a:pt x="5570" y="1416"/>
                      <a:pt x="5547" y="1393"/>
                      <a:pt x="5525" y="1370"/>
                    </a:cubicBezTo>
                    <a:lnTo>
                      <a:pt x="5502" y="1370"/>
                    </a:lnTo>
                    <a:cubicBezTo>
                      <a:pt x="5319" y="1233"/>
                      <a:pt x="5137" y="1096"/>
                      <a:pt x="4954" y="959"/>
                    </a:cubicBezTo>
                    <a:cubicBezTo>
                      <a:pt x="4931" y="936"/>
                      <a:pt x="4908" y="936"/>
                      <a:pt x="4885" y="914"/>
                    </a:cubicBezTo>
                    <a:cubicBezTo>
                      <a:pt x="4885" y="914"/>
                      <a:pt x="4863" y="891"/>
                      <a:pt x="4863" y="891"/>
                    </a:cubicBezTo>
                    <a:cubicBezTo>
                      <a:pt x="4863" y="891"/>
                      <a:pt x="4840" y="868"/>
                      <a:pt x="4817" y="868"/>
                    </a:cubicBezTo>
                    <a:cubicBezTo>
                      <a:pt x="4817" y="845"/>
                      <a:pt x="4794" y="845"/>
                      <a:pt x="4794" y="845"/>
                    </a:cubicBezTo>
                    <a:cubicBezTo>
                      <a:pt x="4794" y="845"/>
                      <a:pt x="4794" y="845"/>
                      <a:pt x="4771" y="822"/>
                    </a:cubicBezTo>
                    <a:lnTo>
                      <a:pt x="4749" y="822"/>
                    </a:lnTo>
                    <a:cubicBezTo>
                      <a:pt x="4612" y="731"/>
                      <a:pt x="4475" y="617"/>
                      <a:pt x="4360" y="526"/>
                    </a:cubicBezTo>
                    <a:lnTo>
                      <a:pt x="4315" y="526"/>
                    </a:lnTo>
                    <a:cubicBezTo>
                      <a:pt x="4292" y="480"/>
                      <a:pt x="4246" y="457"/>
                      <a:pt x="4224" y="434"/>
                    </a:cubicBezTo>
                    <a:lnTo>
                      <a:pt x="4201" y="434"/>
                    </a:lnTo>
                    <a:cubicBezTo>
                      <a:pt x="4201" y="434"/>
                      <a:pt x="4178" y="411"/>
                      <a:pt x="4155" y="411"/>
                    </a:cubicBezTo>
                    <a:cubicBezTo>
                      <a:pt x="4155" y="411"/>
                      <a:pt x="4155" y="389"/>
                      <a:pt x="4155" y="389"/>
                    </a:cubicBezTo>
                    <a:lnTo>
                      <a:pt x="4132" y="389"/>
                    </a:lnTo>
                    <a:cubicBezTo>
                      <a:pt x="4132" y="389"/>
                      <a:pt x="4109" y="366"/>
                      <a:pt x="4109" y="366"/>
                    </a:cubicBezTo>
                    <a:cubicBezTo>
                      <a:pt x="4087" y="366"/>
                      <a:pt x="4087" y="366"/>
                      <a:pt x="4087" y="343"/>
                    </a:cubicBezTo>
                    <a:cubicBezTo>
                      <a:pt x="3950" y="252"/>
                      <a:pt x="3813" y="160"/>
                      <a:pt x="3676" y="69"/>
                    </a:cubicBezTo>
                    <a:lnTo>
                      <a:pt x="3653" y="69"/>
                    </a:lnTo>
                    <a:cubicBezTo>
                      <a:pt x="3653" y="69"/>
                      <a:pt x="3630" y="69"/>
                      <a:pt x="3630" y="46"/>
                    </a:cubicBezTo>
                    <a:lnTo>
                      <a:pt x="3607" y="46"/>
                    </a:lnTo>
                    <a:cubicBezTo>
                      <a:pt x="3607" y="46"/>
                      <a:pt x="3584" y="23"/>
                      <a:pt x="3584" y="23"/>
                    </a:cubicBezTo>
                    <a:cubicBezTo>
                      <a:pt x="3562" y="1"/>
                      <a:pt x="3539" y="1"/>
                      <a:pt x="3493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5479488" y="1494061"/>
                <a:ext cx="484972" cy="381934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4130" extrusionOk="0">
                    <a:moveTo>
                      <a:pt x="4657" y="1"/>
                    </a:moveTo>
                    <a:cubicBezTo>
                      <a:pt x="4657" y="23"/>
                      <a:pt x="4657" y="23"/>
                      <a:pt x="4657" y="23"/>
                    </a:cubicBezTo>
                    <a:cubicBezTo>
                      <a:pt x="4634" y="92"/>
                      <a:pt x="4611" y="160"/>
                      <a:pt x="4589" y="252"/>
                    </a:cubicBezTo>
                    <a:cubicBezTo>
                      <a:pt x="4589" y="252"/>
                      <a:pt x="4611" y="252"/>
                      <a:pt x="4634" y="274"/>
                    </a:cubicBezTo>
                    <a:cubicBezTo>
                      <a:pt x="4817" y="274"/>
                      <a:pt x="5000" y="274"/>
                      <a:pt x="5182" y="320"/>
                    </a:cubicBezTo>
                    <a:cubicBezTo>
                      <a:pt x="5593" y="366"/>
                      <a:pt x="6004" y="480"/>
                      <a:pt x="6438" y="617"/>
                    </a:cubicBezTo>
                    <a:cubicBezTo>
                      <a:pt x="6848" y="731"/>
                      <a:pt x="7282" y="914"/>
                      <a:pt x="7761" y="1119"/>
                    </a:cubicBezTo>
                    <a:cubicBezTo>
                      <a:pt x="8492" y="1438"/>
                      <a:pt x="9245" y="1849"/>
                      <a:pt x="9998" y="2306"/>
                    </a:cubicBezTo>
                    <a:cubicBezTo>
                      <a:pt x="10683" y="2717"/>
                      <a:pt x="11322" y="3173"/>
                      <a:pt x="11916" y="3653"/>
                    </a:cubicBezTo>
                    <a:cubicBezTo>
                      <a:pt x="12304" y="3972"/>
                      <a:pt x="12669" y="4292"/>
                      <a:pt x="12988" y="4634"/>
                    </a:cubicBezTo>
                    <a:cubicBezTo>
                      <a:pt x="13308" y="4954"/>
                      <a:pt x="13582" y="5250"/>
                      <a:pt x="13810" y="5570"/>
                    </a:cubicBezTo>
                    <a:cubicBezTo>
                      <a:pt x="13879" y="5684"/>
                      <a:pt x="13970" y="5798"/>
                      <a:pt x="14038" y="5912"/>
                    </a:cubicBezTo>
                    <a:cubicBezTo>
                      <a:pt x="14130" y="6072"/>
                      <a:pt x="14198" y="6232"/>
                      <a:pt x="14267" y="6392"/>
                    </a:cubicBezTo>
                    <a:cubicBezTo>
                      <a:pt x="14312" y="6529"/>
                      <a:pt x="14358" y="6665"/>
                      <a:pt x="14358" y="6802"/>
                    </a:cubicBezTo>
                    <a:cubicBezTo>
                      <a:pt x="14358" y="6871"/>
                      <a:pt x="14358" y="6939"/>
                      <a:pt x="14358" y="7008"/>
                    </a:cubicBezTo>
                    <a:cubicBezTo>
                      <a:pt x="14358" y="7054"/>
                      <a:pt x="14335" y="7122"/>
                      <a:pt x="14312" y="7168"/>
                    </a:cubicBezTo>
                    <a:cubicBezTo>
                      <a:pt x="14289" y="7213"/>
                      <a:pt x="14267" y="7259"/>
                      <a:pt x="14244" y="7282"/>
                    </a:cubicBezTo>
                    <a:cubicBezTo>
                      <a:pt x="14198" y="7327"/>
                      <a:pt x="14152" y="7373"/>
                      <a:pt x="14107" y="7419"/>
                    </a:cubicBezTo>
                    <a:cubicBezTo>
                      <a:pt x="14061" y="7442"/>
                      <a:pt x="13993" y="7487"/>
                      <a:pt x="13947" y="7510"/>
                    </a:cubicBezTo>
                    <a:lnTo>
                      <a:pt x="13901" y="7533"/>
                    </a:lnTo>
                    <a:cubicBezTo>
                      <a:pt x="13856" y="7533"/>
                      <a:pt x="13810" y="7556"/>
                      <a:pt x="13787" y="7556"/>
                    </a:cubicBezTo>
                    <a:lnTo>
                      <a:pt x="13742" y="7578"/>
                    </a:lnTo>
                    <a:cubicBezTo>
                      <a:pt x="13650" y="7578"/>
                      <a:pt x="13605" y="7601"/>
                      <a:pt x="13536" y="7601"/>
                    </a:cubicBezTo>
                    <a:lnTo>
                      <a:pt x="13513" y="7601"/>
                    </a:lnTo>
                    <a:cubicBezTo>
                      <a:pt x="13445" y="7601"/>
                      <a:pt x="13399" y="7624"/>
                      <a:pt x="13354" y="7624"/>
                    </a:cubicBezTo>
                    <a:lnTo>
                      <a:pt x="13057" y="7624"/>
                    </a:lnTo>
                    <a:lnTo>
                      <a:pt x="12988" y="7601"/>
                    </a:lnTo>
                    <a:cubicBezTo>
                      <a:pt x="12920" y="7601"/>
                      <a:pt x="12851" y="7670"/>
                      <a:pt x="12851" y="7738"/>
                    </a:cubicBezTo>
                    <a:cubicBezTo>
                      <a:pt x="12851" y="7761"/>
                      <a:pt x="12874" y="7807"/>
                      <a:pt x="12897" y="7830"/>
                    </a:cubicBezTo>
                    <a:cubicBezTo>
                      <a:pt x="12920" y="7830"/>
                      <a:pt x="12920" y="7852"/>
                      <a:pt x="12943" y="7852"/>
                    </a:cubicBezTo>
                    <a:lnTo>
                      <a:pt x="12988" y="7875"/>
                    </a:lnTo>
                    <a:lnTo>
                      <a:pt x="13011" y="7898"/>
                    </a:lnTo>
                    <a:cubicBezTo>
                      <a:pt x="13125" y="7989"/>
                      <a:pt x="13239" y="8058"/>
                      <a:pt x="13354" y="8126"/>
                    </a:cubicBezTo>
                    <a:lnTo>
                      <a:pt x="13399" y="8149"/>
                    </a:lnTo>
                    <a:lnTo>
                      <a:pt x="13422" y="8172"/>
                    </a:lnTo>
                    <a:lnTo>
                      <a:pt x="13445" y="8195"/>
                    </a:lnTo>
                    <a:cubicBezTo>
                      <a:pt x="13559" y="8263"/>
                      <a:pt x="13650" y="8332"/>
                      <a:pt x="13742" y="8400"/>
                    </a:cubicBezTo>
                    <a:lnTo>
                      <a:pt x="13787" y="8423"/>
                    </a:lnTo>
                    <a:lnTo>
                      <a:pt x="13810" y="8446"/>
                    </a:lnTo>
                    <a:lnTo>
                      <a:pt x="13856" y="8469"/>
                    </a:lnTo>
                    <a:lnTo>
                      <a:pt x="13924" y="8514"/>
                    </a:lnTo>
                    <a:lnTo>
                      <a:pt x="13970" y="8560"/>
                    </a:lnTo>
                    <a:cubicBezTo>
                      <a:pt x="14107" y="8651"/>
                      <a:pt x="14221" y="8743"/>
                      <a:pt x="14358" y="8857"/>
                    </a:cubicBezTo>
                    <a:lnTo>
                      <a:pt x="14404" y="8880"/>
                    </a:lnTo>
                    <a:lnTo>
                      <a:pt x="14426" y="8902"/>
                    </a:lnTo>
                    <a:cubicBezTo>
                      <a:pt x="14563" y="9016"/>
                      <a:pt x="14700" y="9108"/>
                      <a:pt x="14814" y="9199"/>
                    </a:cubicBezTo>
                    <a:cubicBezTo>
                      <a:pt x="15202" y="9519"/>
                      <a:pt x="15545" y="9838"/>
                      <a:pt x="15887" y="10158"/>
                    </a:cubicBezTo>
                    <a:cubicBezTo>
                      <a:pt x="16344" y="10614"/>
                      <a:pt x="16732" y="11048"/>
                      <a:pt x="17051" y="11482"/>
                    </a:cubicBezTo>
                    <a:cubicBezTo>
                      <a:pt x="17280" y="11824"/>
                      <a:pt x="17439" y="12121"/>
                      <a:pt x="17553" y="12417"/>
                    </a:cubicBezTo>
                    <a:cubicBezTo>
                      <a:pt x="17622" y="12554"/>
                      <a:pt x="17668" y="12714"/>
                      <a:pt x="17668" y="12874"/>
                    </a:cubicBezTo>
                    <a:cubicBezTo>
                      <a:pt x="17690" y="12965"/>
                      <a:pt x="17690" y="13057"/>
                      <a:pt x="17668" y="13125"/>
                    </a:cubicBezTo>
                    <a:cubicBezTo>
                      <a:pt x="17668" y="13194"/>
                      <a:pt x="17645" y="13262"/>
                      <a:pt x="17622" y="13330"/>
                    </a:cubicBezTo>
                    <a:cubicBezTo>
                      <a:pt x="17599" y="13399"/>
                      <a:pt x="17553" y="13445"/>
                      <a:pt x="17531" y="13490"/>
                    </a:cubicBezTo>
                    <a:cubicBezTo>
                      <a:pt x="17462" y="13559"/>
                      <a:pt x="17416" y="13604"/>
                      <a:pt x="17371" y="13627"/>
                    </a:cubicBezTo>
                    <a:cubicBezTo>
                      <a:pt x="17302" y="13673"/>
                      <a:pt x="17234" y="13718"/>
                      <a:pt x="17120" y="13764"/>
                    </a:cubicBezTo>
                    <a:cubicBezTo>
                      <a:pt x="16983" y="13810"/>
                      <a:pt x="16846" y="13833"/>
                      <a:pt x="16686" y="13855"/>
                    </a:cubicBezTo>
                    <a:cubicBezTo>
                      <a:pt x="16572" y="13878"/>
                      <a:pt x="16458" y="13878"/>
                      <a:pt x="16321" y="13878"/>
                    </a:cubicBezTo>
                    <a:cubicBezTo>
                      <a:pt x="16115" y="13878"/>
                      <a:pt x="15864" y="13855"/>
                      <a:pt x="15590" y="13810"/>
                    </a:cubicBezTo>
                    <a:cubicBezTo>
                      <a:pt x="15111" y="13741"/>
                      <a:pt x="14586" y="13604"/>
                      <a:pt x="13993" y="13422"/>
                    </a:cubicBezTo>
                    <a:cubicBezTo>
                      <a:pt x="13582" y="13285"/>
                      <a:pt x="13171" y="13125"/>
                      <a:pt x="12692" y="12920"/>
                    </a:cubicBezTo>
                    <a:lnTo>
                      <a:pt x="12623" y="12897"/>
                    </a:lnTo>
                    <a:lnTo>
                      <a:pt x="12600" y="12874"/>
                    </a:lnTo>
                    <a:lnTo>
                      <a:pt x="12555" y="12851"/>
                    </a:lnTo>
                    <a:lnTo>
                      <a:pt x="12509" y="12851"/>
                    </a:lnTo>
                    <a:lnTo>
                      <a:pt x="12463" y="12828"/>
                    </a:lnTo>
                    <a:lnTo>
                      <a:pt x="12441" y="12805"/>
                    </a:lnTo>
                    <a:lnTo>
                      <a:pt x="12349" y="12760"/>
                    </a:lnTo>
                    <a:lnTo>
                      <a:pt x="12258" y="12737"/>
                    </a:lnTo>
                    <a:lnTo>
                      <a:pt x="12212" y="12714"/>
                    </a:lnTo>
                    <a:cubicBezTo>
                      <a:pt x="12167" y="12691"/>
                      <a:pt x="12144" y="12669"/>
                      <a:pt x="12121" y="12669"/>
                    </a:cubicBezTo>
                    <a:lnTo>
                      <a:pt x="12053" y="12623"/>
                    </a:lnTo>
                    <a:lnTo>
                      <a:pt x="11984" y="12600"/>
                    </a:lnTo>
                    <a:lnTo>
                      <a:pt x="11938" y="12577"/>
                    </a:lnTo>
                    <a:cubicBezTo>
                      <a:pt x="11824" y="12509"/>
                      <a:pt x="11733" y="12463"/>
                      <a:pt x="11642" y="12440"/>
                    </a:cubicBezTo>
                    <a:lnTo>
                      <a:pt x="11528" y="12372"/>
                    </a:lnTo>
                    <a:lnTo>
                      <a:pt x="11413" y="12303"/>
                    </a:lnTo>
                    <a:lnTo>
                      <a:pt x="11368" y="12280"/>
                    </a:lnTo>
                    <a:lnTo>
                      <a:pt x="11322" y="12258"/>
                    </a:lnTo>
                    <a:cubicBezTo>
                      <a:pt x="11322" y="12258"/>
                      <a:pt x="11299" y="12235"/>
                      <a:pt x="11299" y="12235"/>
                    </a:cubicBezTo>
                    <a:cubicBezTo>
                      <a:pt x="11140" y="12166"/>
                      <a:pt x="11003" y="12075"/>
                      <a:pt x="10866" y="12007"/>
                    </a:cubicBezTo>
                    <a:cubicBezTo>
                      <a:pt x="10843" y="12007"/>
                      <a:pt x="10820" y="11984"/>
                      <a:pt x="10797" y="11984"/>
                    </a:cubicBezTo>
                    <a:lnTo>
                      <a:pt x="10774" y="11961"/>
                    </a:lnTo>
                    <a:lnTo>
                      <a:pt x="10729" y="11938"/>
                    </a:lnTo>
                    <a:lnTo>
                      <a:pt x="10683" y="11915"/>
                    </a:lnTo>
                    <a:lnTo>
                      <a:pt x="10660" y="11892"/>
                    </a:lnTo>
                    <a:cubicBezTo>
                      <a:pt x="10615" y="11870"/>
                      <a:pt x="10592" y="11870"/>
                      <a:pt x="10569" y="11870"/>
                    </a:cubicBezTo>
                    <a:lnTo>
                      <a:pt x="10500" y="11870"/>
                    </a:lnTo>
                    <a:cubicBezTo>
                      <a:pt x="10478" y="11870"/>
                      <a:pt x="10455" y="11892"/>
                      <a:pt x="10455" y="11892"/>
                    </a:cubicBezTo>
                    <a:cubicBezTo>
                      <a:pt x="10432" y="11915"/>
                      <a:pt x="10409" y="11938"/>
                      <a:pt x="10386" y="11961"/>
                    </a:cubicBezTo>
                    <a:cubicBezTo>
                      <a:pt x="10386" y="12007"/>
                      <a:pt x="10386" y="12029"/>
                      <a:pt x="10409" y="12052"/>
                    </a:cubicBezTo>
                    <a:lnTo>
                      <a:pt x="10432" y="12121"/>
                    </a:lnTo>
                    <a:lnTo>
                      <a:pt x="10455" y="12166"/>
                    </a:lnTo>
                    <a:lnTo>
                      <a:pt x="10478" y="12212"/>
                    </a:lnTo>
                    <a:lnTo>
                      <a:pt x="10500" y="12235"/>
                    </a:lnTo>
                    <a:cubicBezTo>
                      <a:pt x="10523" y="12303"/>
                      <a:pt x="10546" y="12372"/>
                      <a:pt x="10569" y="12417"/>
                    </a:cubicBezTo>
                    <a:lnTo>
                      <a:pt x="10592" y="12440"/>
                    </a:lnTo>
                    <a:lnTo>
                      <a:pt x="10592" y="12486"/>
                    </a:lnTo>
                    <a:cubicBezTo>
                      <a:pt x="10637" y="12554"/>
                      <a:pt x="10660" y="12623"/>
                      <a:pt x="10660" y="12691"/>
                    </a:cubicBezTo>
                    <a:cubicBezTo>
                      <a:pt x="10683" y="12760"/>
                      <a:pt x="10683" y="12805"/>
                      <a:pt x="10706" y="12874"/>
                    </a:cubicBezTo>
                    <a:cubicBezTo>
                      <a:pt x="10706" y="12920"/>
                      <a:pt x="10706" y="12965"/>
                      <a:pt x="10706" y="13011"/>
                    </a:cubicBezTo>
                    <a:cubicBezTo>
                      <a:pt x="10706" y="13034"/>
                      <a:pt x="10706" y="13079"/>
                      <a:pt x="10706" y="13102"/>
                    </a:cubicBezTo>
                    <a:cubicBezTo>
                      <a:pt x="10683" y="13125"/>
                      <a:pt x="10683" y="13171"/>
                      <a:pt x="10683" y="13194"/>
                    </a:cubicBezTo>
                    <a:lnTo>
                      <a:pt x="10660" y="13262"/>
                    </a:lnTo>
                    <a:cubicBezTo>
                      <a:pt x="10637" y="13308"/>
                      <a:pt x="10615" y="13353"/>
                      <a:pt x="10569" y="13376"/>
                    </a:cubicBezTo>
                    <a:cubicBezTo>
                      <a:pt x="10546" y="13422"/>
                      <a:pt x="10500" y="13467"/>
                      <a:pt x="10455" y="13513"/>
                    </a:cubicBezTo>
                    <a:cubicBezTo>
                      <a:pt x="10386" y="13559"/>
                      <a:pt x="10318" y="13582"/>
                      <a:pt x="10249" y="13627"/>
                    </a:cubicBezTo>
                    <a:cubicBezTo>
                      <a:pt x="10135" y="13650"/>
                      <a:pt x="10021" y="13696"/>
                      <a:pt x="9861" y="13696"/>
                    </a:cubicBezTo>
                    <a:cubicBezTo>
                      <a:pt x="9770" y="13718"/>
                      <a:pt x="9656" y="13718"/>
                      <a:pt x="9565" y="13718"/>
                    </a:cubicBezTo>
                    <a:cubicBezTo>
                      <a:pt x="9382" y="13718"/>
                      <a:pt x="9177" y="13696"/>
                      <a:pt x="8925" y="13673"/>
                    </a:cubicBezTo>
                    <a:cubicBezTo>
                      <a:pt x="8560" y="13604"/>
                      <a:pt x="8149" y="13513"/>
                      <a:pt x="7693" y="13376"/>
                    </a:cubicBezTo>
                    <a:cubicBezTo>
                      <a:pt x="7305" y="13239"/>
                      <a:pt x="6871" y="13079"/>
                      <a:pt x="6392" y="12874"/>
                    </a:cubicBezTo>
                    <a:cubicBezTo>
                      <a:pt x="5639" y="12532"/>
                      <a:pt x="4885" y="12144"/>
                      <a:pt x="4155" y="11687"/>
                    </a:cubicBezTo>
                    <a:cubicBezTo>
                      <a:pt x="3470" y="11253"/>
                      <a:pt x="2808" y="10797"/>
                      <a:pt x="2215" y="10318"/>
                    </a:cubicBezTo>
                    <a:cubicBezTo>
                      <a:pt x="1599" y="9815"/>
                      <a:pt x="1096" y="9336"/>
                      <a:pt x="686" y="8834"/>
                    </a:cubicBezTo>
                    <a:cubicBezTo>
                      <a:pt x="549" y="8674"/>
                      <a:pt x="434" y="8537"/>
                      <a:pt x="320" y="8377"/>
                    </a:cubicBezTo>
                    <a:cubicBezTo>
                      <a:pt x="275" y="8309"/>
                      <a:pt x="206" y="8240"/>
                      <a:pt x="161" y="8149"/>
                    </a:cubicBezTo>
                    <a:cubicBezTo>
                      <a:pt x="138" y="8172"/>
                      <a:pt x="92" y="8218"/>
                      <a:pt x="69" y="8263"/>
                    </a:cubicBezTo>
                    <a:lnTo>
                      <a:pt x="1" y="8355"/>
                    </a:lnTo>
                    <a:cubicBezTo>
                      <a:pt x="138" y="8560"/>
                      <a:pt x="297" y="8788"/>
                      <a:pt x="503" y="9016"/>
                    </a:cubicBezTo>
                    <a:cubicBezTo>
                      <a:pt x="891" y="9473"/>
                      <a:pt x="1370" y="9929"/>
                      <a:pt x="1941" y="10409"/>
                    </a:cubicBezTo>
                    <a:cubicBezTo>
                      <a:pt x="2397" y="10797"/>
                      <a:pt x="2900" y="11162"/>
                      <a:pt x="3470" y="11550"/>
                    </a:cubicBezTo>
                    <a:cubicBezTo>
                      <a:pt x="3972" y="11892"/>
                      <a:pt x="4520" y="12212"/>
                      <a:pt x="5068" y="12509"/>
                    </a:cubicBezTo>
                    <a:cubicBezTo>
                      <a:pt x="5661" y="12828"/>
                      <a:pt x="6278" y="13102"/>
                      <a:pt x="6894" y="13353"/>
                    </a:cubicBezTo>
                    <a:cubicBezTo>
                      <a:pt x="7305" y="13513"/>
                      <a:pt x="7716" y="13650"/>
                      <a:pt x="8127" y="13764"/>
                    </a:cubicBezTo>
                    <a:cubicBezTo>
                      <a:pt x="8515" y="13855"/>
                      <a:pt x="8880" y="13924"/>
                      <a:pt x="9222" y="13947"/>
                    </a:cubicBezTo>
                    <a:cubicBezTo>
                      <a:pt x="9336" y="13970"/>
                      <a:pt x="9450" y="13970"/>
                      <a:pt x="9565" y="13970"/>
                    </a:cubicBezTo>
                    <a:cubicBezTo>
                      <a:pt x="10090" y="13970"/>
                      <a:pt x="10729" y="13855"/>
                      <a:pt x="10911" y="13262"/>
                    </a:cubicBezTo>
                    <a:cubicBezTo>
                      <a:pt x="10934" y="13194"/>
                      <a:pt x="10957" y="13102"/>
                      <a:pt x="10957" y="13011"/>
                    </a:cubicBezTo>
                    <a:cubicBezTo>
                      <a:pt x="10957" y="12942"/>
                      <a:pt x="10957" y="12920"/>
                      <a:pt x="10957" y="12874"/>
                    </a:cubicBezTo>
                    <a:cubicBezTo>
                      <a:pt x="10934" y="12783"/>
                      <a:pt x="10934" y="12714"/>
                      <a:pt x="10911" y="12623"/>
                    </a:cubicBezTo>
                    <a:cubicBezTo>
                      <a:pt x="10888" y="12532"/>
                      <a:pt x="10866" y="12463"/>
                      <a:pt x="10843" y="12395"/>
                    </a:cubicBezTo>
                    <a:lnTo>
                      <a:pt x="10820" y="12349"/>
                    </a:lnTo>
                    <a:lnTo>
                      <a:pt x="10797" y="12326"/>
                    </a:lnTo>
                    <a:lnTo>
                      <a:pt x="10797" y="12280"/>
                    </a:lnTo>
                    <a:lnTo>
                      <a:pt x="10774" y="12235"/>
                    </a:lnTo>
                    <a:lnTo>
                      <a:pt x="10797" y="12258"/>
                    </a:lnTo>
                    <a:cubicBezTo>
                      <a:pt x="10843" y="12303"/>
                      <a:pt x="10911" y="12326"/>
                      <a:pt x="10980" y="12372"/>
                    </a:cubicBezTo>
                    <a:lnTo>
                      <a:pt x="11025" y="12372"/>
                    </a:lnTo>
                    <a:lnTo>
                      <a:pt x="11094" y="12417"/>
                    </a:lnTo>
                    <a:lnTo>
                      <a:pt x="11117" y="12440"/>
                    </a:lnTo>
                    <a:lnTo>
                      <a:pt x="11208" y="12486"/>
                    </a:lnTo>
                    <a:lnTo>
                      <a:pt x="11276" y="12509"/>
                    </a:lnTo>
                    <a:cubicBezTo>
                      <a:pt x="11345" y="12554"/>
                      <a:pt x="11436" y="12600"/>
                      <a:pt x="11505" y="12646"/>
                    </a:cubicBezTo>
                    <a:lnTo>
                      <a:pt x="11596" y="12691"/>
                    </a:lnTo>
                    <a:cubicBezTo>
                      <a:pt x="11619" y="12691"/>
                      <a:pt x="11642" y="12714"/>
                      <a:pt x="11642" y="12714"/>
                    </a:cubicBezTo>
                    <a:cubicBezTo>
                      <a:pt x="11916" y="12851"/>
                      <a:pt x="12212" y="12988"/>
                      <a:pt x="12509" y="13102"/>
                    </a:cubicBezTo>
                    <a:lnTo>
                      <a:pt x="12555" y="13125"/>
                    </a:lnTo>
                    <a:lnTo>
                      <a:pt x="12600" y="13148"/>
                    </a:lnTo>
                    <a:lnTo>
                      <a:pt x="12646" y="13171"/>
                    </a:lnTo>
                    <a:cubicBezTo>
                      <a:pt x="12829" y="13239"/>
                      <a:pt x="13011" y="13330"/>
                      <a:pt x="13194" y="13399"/>
                    </a:cubicBezTo>
                    <a:cubicBezTo>
                      <a:pt x="13810" y="13627"/>
                      <a:pt x="14381" y="13810"/>
                      <a:pt x="14951" y="13947"/>
                    </a:cubicBezTo>
                    <a:cubicBezTo>
                      <a:pt x="15248" y="14015"/>
                      <a:pt x="15590" y="14084"/>
                      <a:pt x="15910" y="14107"/>
                    </a:cubicBezTo>
                    <a:cubicBezTo>
                      <a:pt x="16047" y="14129"/>
                      <a:pt x="16184" y="14129"/>
                      <a:pt x="16321" y="14129"/>
                    </a:cubicBezTo>
                    <a:cubicBezTo>
                      <a:pt x="16503" y="14129"/>
                      <a:pt x="16709" y="14107"/>
                      <a:pt x="16891" y="14084"/>
                    </a:cubicBezTo>
                    <a:cubicBezTo>
                      <a:pt x="17143" y="14038"/>
                      <a:pt x="17485" y="13924"/>
                      <a:pt x="17713" y="13650"/>
                    </a:cubicBezTo>
                    <a:cubicBezTo>
                      <a:pt x="17805" y="13559"/>
                      <a:pt x="17873" y="13422"/>
                      <a:pt x="17896" y="13262"/>
                    </a:cubicBezTo>
                    <a:cubicBezTo>
                      <a:pt x="17941" y="13125"/>
                      <a:pt x="17941" y="12965"/>
                      <a:pt x="17919" y="12760"/>
                    </a:cubicBezTo>
                    <a:cubicBezTo>
                      <a:pt x="17873" y="12509"/>
                      <a:pt x="17782" y="12258"/>
                      <a:pt x="17713" y="12121"/>
                    </a:cubicBezTo>
                    <a:cubicBezTo>
                      <a:pt x="17622" y="11938"/>
                      <a:pt x="17531" y="11756"/>
                      <a:pt x="17371" y="11527"/>
                    </a:cubicBezTo>
                    <a:cubicBezTo>
                      <a:pt x="17143" y="11162"/>
                      <a:pt x="16846" y="10797"/>
                      <a:pt x="16435" y="10363"/>
                    </a:cubicBezTo>
                    <a:cubicBezTo>
                      <a:pt x="15933" y="9815"/>
                      <a:pt x="15317" y="9268"/>
                      <a:pt x="14563" y="8697"/>
                    </a:cubicBezTo>
                    <a:lnTo>
                      <a:pt x="14495" y="8651"/>
                    </a:lnTo>
                    <a:cubicBezTo>
                      <a:pt x="14358" y="8537"/>
                      <a:pt x="14244" y="8446"/>
                      <a:pt x="14107" y="8332"/>
                    </a:cubicBezTo>
                    <a:lnTo>
                      <a:pt x="14038" y="8309"/>
                    </a:lnTo>
                    <a:lnTo>
                      <a:pt x="13993" y="8263"/>
                    </a:lnTo>
                    <a:lnTo>
                      <a:pt x="13947" y="8240"/>
                    </a:lnTo>
                    <a:lnTo>
                      <a:pt x="13650" y="8035"/>
                    </a:lnTo>
                    <a:lnTo>
                      <a:pt x="13559" y="7967"/>
                    </a:lnTo>
                    <a:lnTo>
                      <a:pt x="13513" y="7944"/>
                    </a:lnTo>
                    <a:lnTo>
                      <a:pt x="13468" y="7898"/>
                    </a:lnTo>
                    <a:lnTo>
                      <a:pt x="13399" y="7852"/>
                    </a:lnTo>
                    <a:lnTo>
                      <a:pt x="13627" y="7852"/>
                    </a:lnTo>
                    <a:cubicBezTo>
                      <a:pt x="13673" y="7830"/>
                      <a:pt x="13742" y="7830"/>
                      <a:pt x="13787" y="7807"/>
                    </a:cubicBezTo>
                    <a:lnTo>
                      <a:pt x="13856" y="7807"/>
                    </a:lnTo>
                    <a:cubicBezTo>
                      <a:pt x="13901" y="7784"/>
                      <a:pt x="13947" y="7761"/>
                      <a:pt x="13993" y="7738"/>
                    </a:cubicBezTo>
                    <a:lnTo>
                      <a:pt x="14038" y="7738"/>
                    </a:lnTo>
                    <a:cubicBezTo>
                      <a:pt x="14130" y="7693"/>
                      <a:pt x="14198" y="7647"/>
                      <a:pt x="14289" y="7601"/>
                    </a:cubicBezTo>
                    <a:cubicBezTo>
                      <a:pt x="14358" y="7533"/>
                      <a:pt x="14426" y="7464"/>
                      <a:pt x="14495" y="7373"/>
                    </a:cubicBezTo>
                    <a:cubicBezTo>
                      <a:pt x="14540" y="7282"/>
                      <a:pt x="14586" y="7190"/>
                      <a:pt x="14586" y="7099"/>
                    </a:cubicBezTo>
                    <a:cubicBezTo>
                      <a:pt x="14609" y="6985"/>
                      <a:pt x="14632" y="6894"/>
                      <a:pt x="14609" y="6780"/>
                    </a:cubicBezTo>
                    <a:cubicBezTo>
                      <a:pt x="14586" y="6597"/>
                      <a:pt x="14563" y="6460"/>
                      <a:pt x="14495" y="6277"/>
                    </a:cubicBezTo>
                    <a:cubicBezTo>
                      <a:pt x="14426" y="6118"/>
                      <a:pt x="14358" y="5958"/>
                      <a:pt x="14244" y="5798"/>
                    </a:cubicBezTo>
                    <a:cubicBezTo>
                      <a:pt x="13993" y="5364"/>
                      <a:pt x="13650" y="4931"/>
                      <a:pt x="13171" y="4451"/>
                    </a:cubicBezTo>
                    <a:cubicBezTo>
                      <a:pt x="12760" y="4018"/>
                      <a:pt x="12258" y="3607"/>
                      <a:pt x="11687" y="3150"/>
                    </a:cubicBezTo>
                    <a:cubicBezTo>
                      <a:pt x="11208" y="2785"/>
                      <a:pt x="10683" y="2443"/>
                      <a:pt x="10158" y="2100"/>
                    </a:cubicBezTo>
                    <a:cubicBezTo>
                      <a:pt x="9587" y="1758"/>
                      <a:pt x="9017" y="1438"/>
                      <a:pt x="8423" y="1142"/>
                    </a:cubicBezTo>
                    <a:cubicBezTo>
                      <a:pt x="7761" y="822"/>
                      <a:pt x="7145" y="571"/>
                      <a:pt x="6552" y="389"/>
                    </a:cubicBezTo>
                    <a:cubicBezTo>
                      <a:pt x="6232" y="274"/>
                      <a:pt x="5935" y="206"/>
                      <a:pt x="5616" y="137"/>
                    </a:cubicBezTo>
                    <a:cubicBezTo>
                      <a:pt x="5273" y="69"/>
                      <a:pt x="4954" y="23"/>
                      <a:pt x="4657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2"/>
              <p:cNvSpPr/>
              <p:nvPr/>
            </p:nvSpPr>
            <p:spPr>
              <a:xfrm>
                <a:off x="5515898" y="1540336"/>
                <a:ext cx="304196" cy="23756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8789" extrusionOk="0">
                    <a:moveTo>
                      <a:pt x="2991" y="0"/>
                    </a:moveTo>
                    <a:cubicBezTo>
                      <a:pt x="2945" y="0"/>
                      <a:pt x="2899" y="46"/>
                      <a:pt x="2899" y="92"/>
                    </a:cubicBezTo>
                    <a:cubicBezTo>
                      <a:pt x="2899" y="137"/>
                      <a:pt x="2945" y="160"/>
                      <a:pt x="2991" y="160"/>
                    </a:cubicBezTo>
                    <a:cubicBezTo>
                      <a:pt x="3105" y="183"/>
                      <a:pt x="3219" y="183"/>
                      <a:pt x="3333" y="206"/>
                    </a:cubicBezTo>
                    <a:cubicBezTo>
                      <a:pt x="3584" y="229"/>
                      <a:pt x="3812" y="297"/>
                      <a:pt x="4109" y="388"/>
                    </a:cubicBezTo>
                    <a:cubicBezTo>
                      <a:pt x="4360" y="457"/>
                      <a:pt x="4611" y="571"/>
                      <a:pt x="4931" y="708"/>
                    </a:cubicBezTo>
                    <a:cubicBezTo>
                      <a:pt x="5364" y="891"/>
                      <a:pt x="5844" y="1142"/>
                      <a:pt x="6300" y="1438"/>
                    </a:cubicBezTo>
                    <a:cubicBezTo>
                      <a:pt x="6734" y="1712"/>
                      <a:pt x="7145" y="1986"/>
                      <a:pt x="7510" y="2283"/>
                    </a:cubicBezTo>
                    <a:cubicBezTo>
                      <a:pt x="7761" y="2488"/>
                      <a:pt x="7966" y="2671"/>
                      <a:pt x="8172" y="2876"/>
                    </a:cubicBezTo>
                    <a:cubicBezTo>
                      <a:pt x="8355" y="3082"/>
                      <a:pt x="8537" y="3264"/>
                      <a:pt x="8674" y="3470"/>
                    </a:cubicBezTo>
                    <a:cubicBezTo>
                      <a:pt x="8720" y="3538"/>
                      <a:pt x="8765" y="3607"/>
                      <a:pt x="8811" y="3675"/>
                    </a:cubicBezTo>
                    <a:cubicBezTo>
                      <a:pt x="8880" y="3789"/>
                      <a:pt x="8925" y="3881"/>
                      <a:pt x="8971" y="3972"/>
                    </a:cubicBezTo>
                    <a:cubicBezTo>
                      <a:pt x="8994" y="4063"/>
                      <a:pt x="9016" y="4155"/>
                      <a:pt x="9016" y="4223"/>
                    </a:cubicBezTo>
                    <a:cubicBezTo>
                      <a:pt x="9016" y="4269"/>
                      <a:pt x="9016" y="4314"/>
                      <a:pt x="9016" y="4360"/>
                    </a:cubicBezTo>
                    <a:cubicBezTo>
                      <a:pt x="9016" y="4383"/>
                      <a:pt x="8994" y="4428"/>
                      <a:pt x="8994" y="4451"/>
                    </a:cubicBezTo>
                    <a:cubicBezTo>
                      <a:pt x="8971" y="4497"/>
                      <a:pt x="8971" y="4520"/>
                      <a:pt x="8948" y="4543"/>
                    </a:cubicBezTo>
                    <a:cubicBezTo>
                      <a:pt x="8925" y="4565"/>
                      <a:pt x="8880" y="4588"/>
                      <a:pt x="8857" y="4611"/>
                    </a:cubicBezTo>
                    <a:cubicBezTo>
                      <a:pt x="8834" y="4634"/>
                      <a:pt x="8788" y="4657"/>
                      <a:pt x="8765" y="4657"/>
                    </a:cubicBezTo>
                    <a:lnTo>
                      <a:pt x="8720" y="4680"/>
                    </a:lnTo>
                    <a:cubicBezTo>
                      <a:pt x="8697" y="4680"/>
                      <a:pt x="8674" y="4702"/>
                      <a:pt x="8651" y="4702"/>
                    </a:cubicBezTo>
                    <a:lnTo>
                      <a:pt x="8628" y="4702"/>
                    </a:lnTo>
                    <a:cubicBezTo>
                      <a:pt x="8583" y="4725"/>
                      <a:pt x="8560" y="4725"/>
                      <a:pt x="8514" y="4725"/>
                    </a:cubicBezTo>
                    <a:lnTo>
                      <a:pt x="8491" y="4748"/>
                    </a:lnTo>
                    <a:cubicBezTo>
                      <a:pt x="8469" y="4725"/>
                      <a:pt x="8469" y="4725"/>
                      <a:pt x="8446" y="4725"/>
                    </a:cubicBezTo>
                    <a:lnTo>
                      <a:pt x="8400" y="4725"/>
                    </a:lnTo>
                    <a:lnTo>
                      <a:pt x="8309" y="4748"/>
                    </a:lnTo>
                    <a:cubicBezTo>
                      <a:pt x="8286" y="4748"/>
                      <a:pt x="8263" y="4748"/>
                      <a:pt x="8240" y="4725"/>
                    </a:cubicBezTo>
                    <a:lnTo>
                      <a:pt x="8195" y="4725"/>
                    </a:lnTo>
                    <a:cubicBezTo>
                      <a:pt x="8149" y="4725"/>
                      <a:pt x="8126" y="4748"/>
                      <a:pt x="8103" y="4748"/>
                    </a:cubicBezTo>
                    <a:cubicBezTo>
                      <a:pt x="8103" y="4771"/>
                      <a:pt x="8081" y="4794"/>
                      <a:pt x="8081" y="4817"/>
                    </a:cubicBezTo>
                    <a:cubicBezTo>
                      <a:pt x="8081" y="4839"/>
                      <a:pt x="8103" y="4862"/>
                      <a:pt x="8103" y="4862"/>
                    </a:cubicBezTo>
                    <a:cubicBezTo>
                      <a:pt x="8126" y="4885"/>
                      <a:pt x="8126" y="4885"/>
                      <a:pt x="8149" y="4885"/>
                    </a:cubicBezTo>
                    <a:lnTo>
                      <a:pt x="8195" y="4908"/>
                    </a:lnTo>
                    <a:lnTo>
                      <a:pt x="8400" y="5068"/>
                    </a:lnTo>
                    <a:lnTo>
                      <a:pt x="8446" y="5090"/>
                    </a:lnTo>
                    <a:lnTo>
                      <a:pt x="8469" y="5113"/>
                    </a:lnTo>
                    <a:cubicBezTo>
                      <a:pt x="8537" y="5136"/>
                      <a:pt x="8583" y="5182"/>
                      <a:pt x="8651" y="5227"/>
                    </a:cubicBezTo>
                    <a:lnTo>
                      <a:pt x="8674" y="5250"/>
                    </a:lnTo>
                    <a:lnTo>
                      <a:pt x="8720" y="5273"/>
                    </a:lnTo>
                    <a:lnTo>
                      <a:pt x="8743" y="5296"/>
                    </a:lnTo>
                    <a:lnTo>
                      <a:pt x="8788" y="5319"/>
                    </a:lnTo>
                    <a:lnTo>
                      <a:pt x="8857" y="5387"/>
                    </a:lnTo>
                    <a:cubicBezTo>
                      <a:pt x="8925" y="5433"/>
                      <a:pt x="8971" y="5456"/>
                      <a:pt x="9016" y="5501"/>
                    </a:cubicBezTo>
                    <a:lnTo>
                      <a:pt x="9062" y="5524"/>
                    </a:lnTo>
                    <a:cubicBezTo>
                      <a:pt x="9153" y="5615"/>
                      <a:pt x="9222" y="5661"/>
                      <a:pt x="9313" y="5730"/>
                    </a:cubicBezTo>
                    <a:cubicBezTo>
                      <a:pt x="9564" y="5935"/>
                      <a:pt x="9770" y="6118"/>
                      <a:pt x="9975" y="6323"/>
                    </a:cubicBezTo>
                    <a:cubicBezTo>
                      <a:pt x="10249" y="6597"/>
                      <a:pt x="10500" y="6871"/>
                      <a:pt x="10683" y="7145"/>
                    </a:cubicBezTo>
                    <a:cubicBezTo>
                      <a:pt x="10842" y="7350"/>
                      <a:pt x="10934" y="7533"/>
                      <a:pt x="11002" y="7715"/>
                    </a:cubicBezTo>
                    <a:cubicBezTo>
                      <a:pt x="11048" y="7807"/>
                      <a:pt x="11071" y="7921"/>
                      <a:pt x="11094" y="8012"/>
                    </a:cubicBezTo>
                    <a:cubicBezTo>
                      <a:pt x="11094" y="8058"/>
                      <a:pt x="11094" y="8103"/>
                      <a:pt x="11071" y="8172"/>
                    </a:cubicBezTo>
                    <a:cubicBezTo>
                      <a:pt x="11071" y="8217"/>
                      <a:pt x="11071" y="8240"/>
                      <a:pt x="11048" y="8286"/>
                    </a:cubicBezTo>
                    <a:cubicBezTo>
                      <a:pt x="11025" y="8332"/>
                      <a:pt x="11002" y="8354"/>
                      <a:pt x="10979" y="8377"/>
                    </a:cubicBezTo>
                    <a:cubicBezTo>
                      <a:pt x="10957" y="8423"/>
                      <a:pt x="10934" y="8446"/>
                      <a:pt x="10888" y="8469"/>
                    </a:cubicBezTo>
                    <a:cubicBezTo>
                      <a:pt x="10842" y="8514"/>
                      <a:pt x="10797" y="8537"/>
                      <a:pt x="10751" y="8560"/>
                    </a:cubicBezTo>
                    <a:cubicBezTo>
                      <a:pt x="10660" y="8583"/>
                      <a:pt x="10569" y="8606"/>
                      <a:pt x="10477" y="8606"/>
                    </a:cubicBezTo>
                    <a:cubicBezTo>
                      <a:pt x="10386" y="8628"/>
                      <a:pt x="10318" y="8628"/>
                      <a:pt x="10249" y="8628"/>
                    </a:cubicBezTo>
                    <a:cubicBezTo>
                      <a:pt x="10112" y="8628"/>
                      <a:pt x="9952" y="8606"/>
                      <a:pt x="9793" y="8583"/>
                    </a:cubicBezTo>
                    <a:cubicBezTo>
                      <a:pt x="9496" y="8537"/>
                      <a:pt x="9176" y="8469"/>
                      <a:pt x="8788" y="8354"/>
                    </a:cubicBezTo>
                    <a:cubicBezTo>
                      <a:pt x="8537" y="8263"/>
                      <a:pt x="8263" y="8149"/>
                      <a:pt x="7989" y="8035"/>
                    </a:cubicBezTo>
                    <a:cubicBezTo>
                      <a:pt x="7989" y="8035"/>
                      <a:pt x="7989" y="8035"/>
                      <a:pt x="7944" y="8012"/>
                    </a:cubicBezTo>
                    <a:lnTo>
                      <a:pt x="7921" y="8012"/>
                    </a:lnTo>
                    <a:lnTo>
                      <a:pt x="7852" y="7966"/>
                    </a:lnTo>
                    <a:lnTo>
                      <a:pt x="7807" y="7944"/>
                    </a:lnTo>
                    <a:lnTo>
                      <a:pt x="7761" y="7944"/>
                    </a:lnTo>
                    <a:cubicBezTo>
                      <a:pt x="7738" y="7921"/>
                      <a:pt x="7715" y="7921"/>
                      <a:pt x="7693" y="7898"/>
                    </a:cubicBezTo>
                    <a:lnTo>
                      <a:pt x="7624" y="7875"/>
                    </a:lnTo>
                    <a:cubicBezTo>
                      <a:pt x="7601" y="7852"/>
                      <a:pt x="7578" y="7852"/>
                      <a:pt x="7556" y="7829"/>
                    </a:cubicBezTo>
                    <a:lnTo>
                      <a:pt x="7510" y="7807"/>
                    </a:lnTo>
                    <a:cubicBezTo>
                      <a:pt x="7442" y="7784"/>
                      <a:pt x="7396" y="7761"/>
                      <a:pt x="7327" y="7715"/>
                    </a:cubicBezTo>
                    <a:lnTo>
                      <a:pt x="7259" y="7693"/>
                    </a:lnTo>
                    <a:lnTo>
                      <a:pt x="7190" y="7647"/>
                    </a:lnTo>
                    <a:lnTo>
                      <a:pt x="7145" y="7624"/>
                    </a:lnTo>
                    <a:lnTo>
                      <a:pt x="7122" y="7624"/>
                    </a:lnTo>
                    <a:lnTo>
                      <a:pt x="6962" y="7533"/>
                    </a:lnTo>
                    <a:lnTo>
                      <a:pt x="6848" y="7464"/>
                    </a:lnTo>
                    <a:cubicBezTo>
                      <a:pt x="6825" y="7464"/>
                      <a:pt x="6825" y="7441"/>
                      <a:pt x="6825" y="7441"/>
                    </a:cubicBezTo>
                    <a:lnTo>
                      <a:pt x="6780" y="7419"/>
                    </a:lnTo>
                    <a:cubicBezTo>
                      <a:pt x="6757" y="7419"/>
                      <a:pt x="6734" y="7396"/>
                      <a:pt x="6734" y="7396"/>
                    </a:cubicBezTo>
                    <a:lnTo>
                      <a:pt x="6711" y="7396"/>
                    </a:lnTo>
                    <a:cubicBezTo>
                      <a:pt x="6688" y="7373"/>
                      <a:pt x="6688" y="7373"/>
                      <a:pt x="6665" y="7373"/>
                    </a:cubicBezTo>
                    <a:lnTo>
                      <a:pt x="6620" y="7373"/>
                    </a:lnTo>
                    <a:cubicBezTo>
                      <a:pt x="6620" y="7373"/>
                      <a:pt x="6597" y="7396"/>
                      <a:pt x="6597" y="7396"/>
                    </a:cubicBezTo>
                    <a:cubicBezTo>
                      <a:pt x="6574" y="7396"/>
                      <a:pt x="6551" y="7419"/>
                      <a:pt x="6551" y="7441"/>
                    </a:cubicBezTo>
                    <a:cubicBezTo>
                      <a:pt x="6551" y="7464"/>
                      <a:pt x="6551" y="7487"/>
                      <a:pt x="6551" y="7510"/>
                    </a:cubicBezTo>
                    <a:lnTo>
                      <a:pt x="6597" y="7556"/>
                    </a:lnTo>
                    <a:lnTo>
                      <a:pt x="6620" y="7601"/>
                    </a:lnTo>
                    <a:lnTo>
                      <a:pt x="6620" y="7624"/>
                    </a:lnTo>
                    <a:lnTo>
                      <a:pt x="6643" y="7670"/>
                    </a:lnTo>
                    <a:lnTo>
                      <a:pt x="6665" y="7715"/>
                    </a:lnTo>
                    <a:lnTo>
                      <a:pt x="6688" y="7761"/>
                    </a:lnTo>
                    <a:cubicBezTo>
                      <a:pt x="6688" y="7807"/>
                      <a:pt x="6711" y="7852"/>
                      <a:pt x="6734" y="7898"/>
                    </a:cubicBezTo>
                    <a:cubicBezTo>
                      <a:pt x="6734" y="7944"/>
                      <a:pt x="6734" y="7966"/>
                      <a:pt x="6757" y="8012"/>
                    </a:cubicBezTo>
                    <a:cubicBezTo>
                      <a:pt x="6757" y="8035"/>
                      <a:pt x="6757" y="8058"/>
                      <a:pt x="6757" y="8081"/>
                    </a:cubicBezTo>
                    <a:cubicBezTo>
                      <a:pt x="6757" y="8103"/>
                      <a:pt x="6757" y="8126"/>
                      <a:pt x="6734" y="8149"/>
                    </a:cubicBezTo>
                    <a:cubicBezTo>
                      <a:pt x="6734" y="8172"/>
                      <a:pt x="6734" y="8195"/>
                      <a:pt x="6734" y="8217"/>
                    </a:cubicBezTo>
                    <a:lnTo>
                      <a:pt x="6711" y="8240"/>
                    </a:lnTo>
                    <a:cubicBezTo>
                      <a:pt x="6711" y="8263"/>
                      <a:pt x="6688" y="8309"/>
                      <a:pt x="6665" y="8332"/>
                    </a:cubicBezTo>
                    <a:cubicBezTo>
                      <a:pt x="6643" y="8354"/>
                      <a:pt x="6620" y="8377"/>
                      <a:pt x="6597" y="8400"/>
                    </a:cubicBezTo>
                    <a:cubicBezTo>
                      <a:pt x="6551" y="8423"/>
                      <a:pt x="6506" y="8446"/>
                      <a:pt x="6460" y="8469"/>
                    </a:cubicBezTo>
                    <a:cubicBezTo>
                      <a:pt x="6392" y="8491"/>
                      <a:pt x="6323" y="8514"/>
                      <a:pt x="6232" y="8514"/>
                    </a:cubicBezTo>
                    <a:cubicBezTo>
                      <a:pt x="6163" y="8514"/>
                      <a:pt x="6118" y="8537"/>
                      <a:pt x="6049" y="8537"/>
                    </a:cubicBezTo>
                    <a:cubicBezTo>
                      <a:pt x="5912" y="8537"/>
                      <a:pt x="5798" y="8514"/>
                      <a:pt x="5638" y="8491"/>
                    </a:cubicBezTo>
                    <a:cubicBezTo>
                      <a:pt x="5410" y="8469"/>
                      <a:pt x="5159" y="8400"/>
                      <a:pt x="4885" y="8309"/>
                    </a:cubicBezTo>
                    <a:cubicBezTo>
                      <a:pt x="4634" y="8217"/>
                      <a:pt x="4360" y="8126"/>
                      <a:pt x="4041" y="7989"/>
                    </a:cubicBezTo>
                    <a:cubicBezTo>
                      <a:pt x="3607" y="7784"/>
                      <a:pt x="3128" y="7533"/>
                      <a:pt x="2671" y="7259"/>
                    </a:cubicBezTo>
                    <a:cubicBezTo>
                      <a:pt x="2260" y="7008"/>
                      <a:pt x="1849" y="6711"/>
                      <a:pt x="1484" y="6414"/>
                    </a:cubicBezTo>
                    <a:cubicBezTo>
                      <a:pt x="1073" y="6095"/>
                      <a:pt x="777" y="5798"/>
                      <a:pt x="525" y="5501"/>
                    </a:cubicBezTo>
                    <a:cubicBezTo>
                      <a:pt x="434" y="5410"/>
                      <a:pt x="366" y="5319"/>
                      <a:pt x="297" y="5205"/>
                    </a:cubicBezTo>
                    <a:cubicBezTo>
                      <a:pt x="252" y="5159"/>
                      <a:pt x="206" y="5090"/>
                      <a:pt x="160" y="4999"/>
                    </a:cubicBezTo>
                    <a:cubicBezTo>
                      <a:pt x="137" y="4976"/>
                      <a:pt x="115" y="4953"/>
                      <a:pt x="92" y="4953"/>
                    </a:cubicBezTo>
                    <a:cubicBezTo>
                      <a:pt x="92" y="4953"/>
                      <a:pt x="69" y="4953"/>
                      <a:pt x="46" y="4976"/>
                    </a:cubicBezTo>
                    <a:cubicBezTo>
                      <a:pt x="23" y="4976"/>
                      <a:pt x="23" y="4999"/>
                      <a:pt x="23" y="5022"/>
                    </a:cubicBezTo>
                    <a:cubicBezTo>
                      <a:pt x="0" y="5045"/>
                      <a:pt x="0" y="5068"/>
                      <a:pt x="23" y="5068"/>
                    </a:cubicBezTo>
                    <a:cubicBezTo>
                      <a:pt x="115" y="5250"/>
                      <a:pt x="252" y="5433"/>
                      <a:pt x="411" y="5615"/>
                    </a:cubicBezTo>
                    <a:cubicBezTo>
                      <a:pt x="662" y="5889"/>
                      <a:pt x="959" y="6186"/>
                      <a:pt x="1302" y="6483"/>
                    </a:cubicBezTo>
                    <a:cubicBezTo>
                      <a:pt x="1598" y="6711"/>
                      <a:pt x="1895" y="6962"/>
                      <a:pt x="2237" y="7190"/>
                    </a:cubicBezTo>
                    <a:cubicBezTo>
                      <a:pt x="2557" y="7396"/>
                      <a:pt x="2899" y="7601"/>
                      <a:pt x="3242" y="7784"/>
                    </a:cubicBezTo>
                    <a:cubicBezTo>
                      <a:pt x="3607" y="7966"/>
                      <a:pt x="3995" y="8149"/>
                      <a:pt x="4383" y="8309"/>
                    </a:cubicBezTo>
                    <a:cubicBezTo>
                      <a:pt x="4657" y="8400"/>
                      <a:pt x="4908" y="8491"/>
                      <a:pt x="5159" y="8560"/>
                    </a:cubicBezTo>
                    <a:cubicBezTo>
                      <a:pt x="5387" y="8628"/>
                      <a:pt x="5615" y="8651"/>
                      <a:pt x="5844" y="8674"/>
                    </a:cubicBezTo>
                    <a:cubicBezTo>
                      <a:pt x="5912" y="8697"/>
                      <a:pt x="5981" y="8697"/>
                      <a:pt x="6049" y="8697"/>
                    </a:cubicBezTo>
                    <a:cubicBezTo>
                      <a:pt x="6369" y="8697"/>
                      <a:pt x="6757" y="8606"/>
                      <a:pt x="6894" y="8263"/>
                    </a:cubicBezTo>
                    <a:cubicBezTo>
                      <a:pt x="6894" y="8195"/>
                      <a:pt x="6917" y="8149"/>
                      <a:pt x="6917" y="8081"/>
                    </a:cubicBezTo>
                    <a:cubicBezTo>
                      <a:pt x="6917" y="8058"/>
                      <a:pt x="6917" y="8035"/>
                      <a:pt x="6917" y="8012"/>
                    </a:cubicBezTo>
                    <a:cubicBezTo>
                      <a:pt x="6894" y="7944"/>
                      <a:pt x="6894" y="7898"/>
                      <a:pt x="6871" y="7852"/>
                    </a:cubicBezTo>
                    <a:cubicBezTo>
                      <a:pt x="6871" y="7807"/>
                      <a:pt x="6848" y="7761"/>
                      <a:pt x="6825" y="7715"/>
                    </a:cubicBezTo>
                    <a:lnTo>
                      <a:pt x="6825" y="7670"/>
                    </a:lnTo>
                    <a:lnTo>
                      <a:pt x="6802" y="7647"/>
                    </a:lnTo>
                    <a:lnTo>
                      <a:pt x="6802" y="7601"/>
                    </a:lnTo>
                    <a:cubicBezTo>
                      <a:pt x="6848" y="7647"/>
                      <a:pt x="6871" y="7670"/>
                      <a:pt x="6917" y="7693"/>
                    </a:cubicBezTo>
                    <a:lnTo>
                      <a:pt x="6985" y="7715"/>
                    </a:lnTo>
                    <a:lnTo>
                      <a:pt x="7008" y="7738"/>
                    </a:lnTo>
                    <a:lnTo>
                      <a:pt x="7076" y="7784"/>
                    </a:lnTo>
                    <a:lnTo>
                      <a:pt x="7168" y="7807"/>
                    </a:lnTo>
                    <a:lnTo>
                      <a:pt x="7259" y="7852"/>
                    </a:lnTo>
                    <a:lnTo>
                      <a:pt x="7305" y="7898"/>
                    </a:lnTo>
                    <a:lnTo>
                      <a:pt x="7350" y="7898"/>
                    </a:lnTo>
                    <a:cubicBezTo>
                      <a:pt x="7510" y="7989"/>
                      <a:pt x="7693" y="8081"/>
                      <a:pt x="7875" y="8149"/>
                    </a:cubicBezTo>
                    <a:lnTo>
                      <a:pt x="7898" y="8172"/>
                    </a:lnTo>
                    <a:lnTo>
                      <a:pt x="7921" y="8172"/>
                    </a:lnTo>
                    <a:cubicBezTo>
                      <a:pt x="8058" y="8240"/>
                      <a:pt x="8172" y="8286"/>
                      <a:pt x="8286" y="8332"/>
                    </a:cubicBezTo>
                    <a:cubicBezTo>
                      <a:pt x="8674" y="8491"/>
                      <a:pt x="9039" y="8606"/>
                      <a:pt x="9382" y="8674"/>
                    </a:cubicBezTo>
                    <a:cubicBezTo>
                      <a:pt x="9587" y="8720"/>
                      <a:pt x="9793" y="8765"/>
                      <a:pt x="9975" y="8765"/>
                    </a:cubicBezTo>
                    <a:cubicBezTo>
                      <a:pt x="10066" y="8788"/>
                      <a:pt x="10158" y="8788"/>
                      <a:pt x="10249" y="8788"/>
                    </a:cubicBezTo>
                    <a:cubicBezTo>
                      <a:pt x="10363" y="8788"/>
                      <a:pt x="10477" y="8788"/>
                      <a:pt x="10591" y="8765"/>
                    </a:cubicBezTo>
                    <a:cubicBezTo>
                      <a:pt x="10751" y="8742"/>
                      <a:pt x="10957" y="8674"/>
                      <a:pt x="11116" y="8491"/>
                    </a:cubicBezTo>
                    <a:cubicBezTo>
                      <a:pt x="11162" y="8423"/>
                      <a:pt x="11208" y="8354"/>
                      <a:pt x="11231" y="8240"/>
                    </a:cubicBezTo>
                    <a:cubicBezTo>
                      <a:pt x="11253" y="8172"/>
                      <a:pt x="11253" y="8058"/>
                      <a:pt x="11231" y="7921"/>
                    </a:cubicBezTo>
                    <a:cubicBezTo>
                      <a:pt x="11208" y="7784"/>
                      <a:pt x="11139" y="7624"/>
                      <a:pt x="11094" y="7533"/>
                    </a:cubicBezTo>
                    <a:cubicBezTo>
                      <a:pt x="11048" y="7419"/>
                      <a:pt x="10979" y="7304"/>
                      <a:pt x="10888" y="7168"/>
                    </a:cubicBezTo>
                    <a:cubicBezTo>
                      <a:pt x="10751" y="6939"/>
                      <a:pt x="10569" y="6711"/>
                      <a:pt x="10318" y="6437"/>
                    </a:cubicBezTo>
                    <a:cubicBezTo>
                      <a:pt x="9998" y="6095"/>
                      <a:pt x="9610" y="5752"/>
                      <a:pt x="9153" y="5410"/>
                    </a:cubicBezTo>
                    <a:lnTo>
                      <a:pt x="9108" y="5387"/>
                    </a:lnTo>
                    <a:cubicBezTo>
                      <a:pt x="9016" y="5319"/>
                      <a:pt x="8948" y="5250"/>
                      <a:pt x="8857" y="5182"/>
                    </a:cubicBezTo>
                    <a:lnTo>
                      <a:pt x="8811" y="5159"/>
                    </a:lnTo>
                    <a:cubicBezTo>
                      <a:pt x="8811" y="5159"/>
                      <a:pt x="8788" y="5136"/>
                      <a:pt x="8788" y="5136"/>
                    </a:cubicBezTo>
                    <a:lnTo>
                      <a:pt x="8765" y="5136"/>
                    </a:lnTo>
                    <a:lnTo>
                      <a:pt x="8765" y="5113"/>
                    </a:lnTo>
                    <a:lnTo>
                      <a:pt x="8674" y="5045"/>
                    </a:lnTo>
                    <a:lnTo>
                      <a:pt x="8583" y="4999"/>
                    </a:lnTo>
                    <a:cubicBezTo>
                      <a:pt x="8560" y="4976"/>
                      <a:pt x="8537" y="4953"/>
                      <a:pt x="8514" y="4953"/>
                    </a:cubicBezTo>
                    <a:lnTo>
                      <a:pt x="8491" y="4931"/>
                    </a:lnTo>
                    <a:lnTo>
                      <a:pt x="8469" y="4908"/>
                    </a:lnTo>
                    <a:lnTo>
                      <a:pt x="8423" y="4885"/>
                    </a:lnTo>
                    <a:lnTo>
                      <a:pt x="8537" y="4885"/>
                    </a:lnTo>
                    <a:cubicBezTo>
                      <a:pt x="8606" y="4885"/>
                      <a:pt x="8628" y="4862"/>
                      <a:pt x="8674" y="4862"/>
                    </a:cubicBezTo>
                    <a:lnTo>
                      <a:pt x="8720" y="4862"/>
                    </a:lnTo>
                    <a:cubicBezTo>
                      <a:pt x="8743" y="4839"/>
                      <a:pt x="8765" y="4839"/>
                      <a:pt x="8788" y="4817"/>
                    </a:cubicBezTo>
                    <a:lnTo>
                      <a:pt x="8834" y="4817"/>
                    </a:lnTo>
                    <a:cubicBezTo>
                      <a:pt x="8880" y="4794"/>
                      <a:pt x="8925" y="4748"/>
                      <a:pt x="8971" y="4725"/>
                    </a:cubicBezTo>
                    <a:cubicBezTo>
                      <a:pt x="9016" y="4680"/>
                      <a:pt x="9062" y="4634"/>
                      <a:pt x="9108" y="4588"/>
                    </a:cubicBezTo>
                    <a:cubicBezTo>
                      <a:pt x="9131" y="4543"/>
                      <a:pt x="9153" y="4474"/>
                      <a:pt x="9176" y="4406"/>
                    </a:cubicBezTo>
                    <a:cubicBezTo>
                      <a:pt x="9176" y="4337"/>
                      <a:pt x="9199" y="4269"/>
                      <a:pt x="9176" y="4223"/>
                    </a:cubicBezTo>
                    <a:cubicBezTo>
                      <a:pt x="9176" y="4109"/>
                      <a:pt x="9153" y="4018"/>
                      <a:pt x="9108" y="3904"/>
                    </a:cubicBezTo>
                    <a:cubicBezTo>
                      <a:pt x="9062" y="3812"/>
                      <a:pt x="9016" y="3721"/>
                      <a:pt x="8971" y="3607"/>
                    </a:cubicBezTo>
                    <a:cubicBezTo>
                      <a:pt x="8788" y="3333"/>
                      <a:pt x="8583" y="3059"/>
                      <a:pt x="8286" y="2762"/>
                    </a:cubicBezTo>
                    <a:cubicBezTo>
                      <a:pt x="8012" y="2488"/>
                      <a:pt x="7715" y="2237"/>
                      <a:pt x="7350" y="1963"/>
                    </a:cubicBezTo>
                    <a:cubicBezTo>
                      <a:pt x="7053" y="1735"/>
                      <a:pt x="6757" y="1530"/>
                      <a:pt x="6414" y="1301"/>
                    </a:cubicBezTo>
                    <a:cubicBezTo>
                      <a:pt x="6072" y="1096"/>
                      <a:pt x="5707" y="891"/>
                      <a:pt x="5342" y="708"/>
                    </a:cubicBezTo>
                    <a:cubicBezTo>
                      <a:pt x="4931" y="525"/>
                      <a:pt x="4543" y="366"/>
                      <a:pt x="4155" y="229"/>
                    </a:cubicBezTo>
                    <a:cubicBezTo>
                      <a:pt x="3972" y="183"/>
                      <a:pt x="3789" y="115"/>
                      <a:pt x="3584" y="92"/>
                    </a:cubicBezTo>
                    <a:cubicBezTo>
                      <a:pt x="3379" y="46"/>
                      <a:pt x="3173" y="23"/>
                      <a:pt x="29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4249866" y="1010980"/>
                <a:ext cx="110472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7721" extrusionOk="0">
                    <a:moveTo>
                      <a:pt x="161" y="0"/>
                    </a:moveTo>
                    <a:cubicBezTo>
                      <a:pt x="161" y="0"/>
                      <a:pt x="138" y="0"/>
                      <a:pt x="138" y="23"/>
                    </a:cubicBezTo>
                    <a:cubicBezTo>
                      <a:pt x="47" y="46"/>
                      <a:pt x="1" y="137"/>
                      <a:pt x="24" y="206"/>
                    </a:cubicBezTo>
                    <a:cubicBezTo>
                      <a:pt x="252" y="1119"/>
                      <a:pt x="572" y="2032"/>
                      <a:pt x="937" y="2899"/>
                    </a:cubicBezTo>
                    <a:cubicBezTo>
                      <a:pt x="937" y="2899"/>
                      <a:pt x="937" y="2922"/>
                      <a:pt x="937" y="2922"/>
                    </a:cubicBezTo>
                    <a:cubicBezTo>
                      <a:pt x="960" y="2968"/>
                      <a:pt x="982" y="3013"/>
                      <a:pt x="982" y="3059"/>
                    </a:cubicBezTo>
                    <a:cubicBezTo>
                      <a:pt x="1005" y="3059"/>
                      <a:pt x="1005" y="3082"/>
                      <a:pt x="1005" y="3082"/>
                    </a:cubicBezTo>
                    <a:cubicBezTo>
                      <a:pt x="1028" y="3127"/>
                      <a:pt x="1028" y="3150"/>
                      <a:pt x="1051" y="3196"/>
                    </a:cubicBezTo>
                    <a:cubicBezTo>
                      <a:pt x="1051" y="3196"/>
                      <a:pt x="1051" y="3196"/>
                      <a:pt x="1051" y="3219"/>
                    </a:cubicBezTo>
                    <a:cubicBezTo>
                      <a:pt x="1051" y="3219"/>
                      <a:pt x="1074" y="3219"/>
                      <a:pt x="1074" y="3242"/>
                    </a:cubicBezTo>
                    <a:cubicBezTo>
                      <a:pt x="1119" y="3356"/>
                      <a:pt x="1188" y="3493"/>
                      <a:pt x="1233" y="3630"/>
                    </a:cubicBezTo>
                    <a:lnTo>
                      <a:pt x="1256" y="3630"/>
                    </a:lnTo>
                    <a:cubicBezTo>
                      <a:pt x="1325" y="3812"/>
                      <a:pt x="1416" y="3995"/>
                      <a:pt x="1507" y="4177"/>
                    </a:cubicBezTo>
                    <a:cubicBezTo>
                      <a:pt x="1507" y="4200"/>
                      <a:pt x="1530" y="4223"/>
                      <a:pt x="1530" y="4246"/>
                    </a:cubicBezTo>
                    <a:lnTo>
                      <a:pt x="1553" y="4246"/>
                    </a:lnTo>
                    <a:cubicBezTo>
                      <a:pt x="1599" y="4383"/>
                      <a:pt x="1667" y="4497"/>
                      <a:pt x="1736" y="4634"/>
                    </a:cubicBezTo>
                    <a:cubicBezTo>
                      <a:pt x="1736" y="4657"/>
                      <a:pt x="1736" y="4657"/>
                      <a:pt x="1758" y="4657"/>
                    </a:cubicBezTo>
                    <a:cubicBezTo>
                      <a:pt x="1758" y="4702"/>
                      <a:pt x="1781" y="4725"/>
                      <a:pt x="1804" y="4748"/>
                    </a:cubicBezTo>
                    <a:cubicBezTo>
                      <a:pt x="1804" y="4771"/>
                      <a:pt x="1804" y="4771"/>
                      <a:pt x="1804" y="4771"/>
                    </a:cubicBezTo>
                    <a:cubicBezTo>
                      <a:pt x="1873" y="4885"/>
                      <a:pt x="1918" y="4976"/>
                      <a:pt x="1987" y="5068"/>
                    </a:cubicBezTo>
                    <a:cubicBezTo>
                      <a:pt x="1987" y="5090"/>
                      <a:pt x="1987" y="5090"/>
                      <a:pt x="1987" y="5090"/>
                    </a:cubicBezTo>
                    <a:cubicBezTo>
                      <a:pt x="1987" y="5090"/>
                      <a:pt x="1987" y="5113"/>
                      <a:pt x="1987" y="5113"/>
                    </a:cubicBezTo>
                    <a:cubicBezTo>
                      <a:pt x="2010" y="5136"/>
                      <a:pt x="2032" y="5182"/>
                      <a:pt x="2055" y="5204"/>
                    </a:cubicBezTo>
                    <a:cubicBezTo>
                      <a:pt x="2055" y="5227"/>
                      <a:pt x="2078" y="5250"/>
                      <a:pt x="2078" y="5273"/>
                    </a:cubicBezTo>
                    <a:lnTo>
                      <a:pt x="2101" y="5273"/>
                    </a:lnTo>
                    <a:cubicBezTo>
                      <a:pt x="2147" y="5364"/>
                      <a:pt x="2192" y="5456"/>
                      <a:pt x="2238" y="5524"/>
                    </a:cubicBezTo>
                    <a:cubicBezTo>
                      <a:pt x="2238" y="5524"/>
                      <a:pt x="2238" y="5547"/>
                      <a:pt x="2238" y="5547"/>
                    </a:cubicBezTo>
                    <a:cubicBezTo>
                      <a:pt x="2261" y="5547"/>
                      <a:pt x="2261" y="5570"/>
                      <a:pt x="2261" y="5570"/>
                    </a:cubicBezTo>
                    <a:cubicBezTo>
                      <a:pt x="2261" y="5593"/>
                      <a:pt x="2261" y="5593"/>
                      <a:pt x="2283" y="5593"/>
                    </a:cubicBezTo>
                    <a:cubicBezTo>
                      <a:pt x="2283" y="5593"/>
                      <a:pt x="2283" y="5615"/>
                      <a:pt x="2283" y="5615"/>
                    </a:cubicBezTo>
                    <a:cubicBezTo>
                      <a:pt x="2306" y="5638"/>
                      <a:pt x="2306" y="5638"/>
                      <a:pt x="2306" y="5638"/>
                    </a:cubicBezTo>
                    <a:cubicBezTo>
                      <a:pt x="2375" y="5752"/>
                      <a:pt x="2443" y="5866"/>
                      <a:pt x="2512" y="5958"/>
                    </a:cubicBezTo>
                    <a:cubicBezTo>
                      <a:pt x="2512" y="5981"/>
                      <a:pt x="2512" y="5981"/>
                      <a:pt x="2512" y="5981"/>
                    </a:cubicBezTo>
                    <a:cubicBezTo>
                      <a:pt x="2535" y="6003"/>
                      <a:pt x="2557" y="6026"/>
                      <a:pt x="2557" y="6049"/>
                    </a:cubicBezTo>
                    <a:cubicBezTo>
                      <a:pt x="2557" y="6049"/>
                      <a:pt x="2557" y="6049"/>
                      <a:pt x="2557" y="6072"/>
                    </a:cubicBezTo>
                    <a:lnTo>
                      <a:pt x="2580" y="6072"/>
                    </a:lnTo>
                    <a:cubicBezTo>
                      <a:pt x="2603" y="6095"/>
                      <a:pt x="2603" y="6117"/>
                      <a:pt x="2626" y="6140"/>
                    </a:cubicBezTo>
                    <a:cubicBezTo>
                      <a:pt x="2671" y="6232"/>
                      <a:pt x="2717" y="6300"/>
                      <a:pt x="2786" y="6391"/>
                    </a:cubicBezTo>
                    <a:cubicBezTo>
                      <a:pt x="2808" y="6414"/>
                      <a:pt x="2808" y="6437"/>
                      <a:pt x="2831" y="6460"/>
                    </a:cubicBezTo>
                    <a:cubicBezTo>
                      <a:pt x="2854" y="6483"/>
                      <a:pt x="2854" y="6483"/>
                      <a:pt x="2854" y="6506"/>
                    </a:cubicBezTo>
                    <a:cubicBezTo>
                      <a:pt x="2945" y="6597"/>
                      <a:pt x="3014" y="6711"/>
                      <a:pt x="3082" y="6802"/>
                    </a:cubicBezTo>
                    <a:cubicBezTo>
                      <a:pt x="3082" y="6825"/>
                      <a:pt x="3082" y="6825"/>
                      <a:pt x="3105" y="6825"/>
                    </a:cubicBezTo>
                    <a:cubicBezTo>
                      <a:pt x="3105" y="6825"/>
                      <a:pt x="3105" y="6848"/>
                      <a:pt x="3105" y="6848"/>
                    </a:cubicBezTo>
                    <a:cubicBezTo>
                      <a:pt x="3128" y="6871"/>
                      <a:pt x="3151" y="6894"/>
                      <a:pt x="3151" y="6894"/>
                    </a:cubicBezTo>
                    <a:cubicBezTo>
                      <a:pt x="3151" y="6916"/>
                      <a:pt x="3151" y="6916"/>
                      <a:pt x="3174" y="6916"/>
                    </a:cubicBezTo>
                    <a:cubicBezTo>
                      <a:pt x="3219" y="6985"/>
                      <a:pt x="3288" y="7076"/>
                      <a:pt x="3333" y="7145"/>
                    </a:cubicBezTo>
                    <a:cubicBezTo>
                      <a:pt x="3356" y="7145"/>
                      <a:pt x="3356" y="7145"/>
                      <a:pt x="3356" y="7167"/>
                    </a:cubicBezTo>
                    <a:cubicBezTo>
                      <a:pt x="3356" y="7167"/>
                      <a:pt x="3379" y="7167"/>
                      <a:pt x="3379" y="7190"/>
                    </a:cubicBezTo>
                    <a:cubicBezTo>
                      <a:pt x="3402" y="7213"/>
                      <a:pt x="3402" y="7236"/>
                      <a:pt x="3425" y="7259"/>
                    </a:cubicBezTo>
                    <a:lnTo>
                      <a:pt x="3448" y="7259"/>
                    </a:lnTo>
                    <a:cubicBezTo>
                      <a:pt x="3448" y="7259"/>
                      <a:pt x="3448" y="7282"/>
                      <a:pt x="3448" y="7282"/>
                    </a:cubicBezTo>
                    <a:cubicBezTo>
                      <a:pt x="3493" y="7350"/>
                      <a:pt x="3562" y="7419"/>
                      <a:pt x="3607" y="7464"/>
                    </a:cubicBezTo>
                    <a:cubicBezTo>
                      <a:pt x="3607" y="7487"/>
                      <a:pt x="3630" y="7487"/>
                      <a:pt x="3630" y="7487"/>
                    </a:cubicBezTo>
                    <a:cubicBezTo>
                      <a:pt x="3630" y="7487"/>
                      <a:pt x="3630" y="7510"/>
                      <a:pt x="3653" y="7510"/>
                    </a:cubicBezTo>
                    <a:lnTo>
                      <a:pt x="3676" y="7533"/>
                    </a:lnTo>
                    <a:cubicBezTo>
                      <a:pt x="3676" y="7555"/>
                      <a:pt x="3676" y="7555"/>
                      <a:pt x="3676" y="7555"/>
                    </a:cubicBezTo>
                    <a:cubicBezTo>
                      <a:pt x="3699" y="7555"/>
                      <a:pt x="3699" y="7578"/>
                      <a:pt x="3699" y="7578"/>
                    </a:cubicBezTo>
                    <a:cubicBezTo>
                      <a:pt x="3721" y="7601"/>
                      <a:pt x="3744" y="7601"/>
                      <a:pt x="3744" y="7624"/>
                    </a:cubicBezTo>
                    <a:lnTo>
                      <a:pt x="3767" y="7624"/>
                    </a:lnTo>
                    <a:cubicBezTo>
                      <a:pt x="3767" y="7647"/>
                      <a:pt x="3767" y="7647"/>
                      <a:pt x="3790" y="7670"/>
                    </a:cubicBezTo>
                    <a:cubicBezTo>
                      <a:pt x="3813" y="7704"/>
                      <a:pt x="3853" y="7721"/>
                      <a:pt x="3896" y="7721"/>
                    </a:cubicBezTo>
                    <a:cubicBezTo>
                      <a:pt x="3938" y="7721"/>
                      <a:pt x="3984" y="7704"/>
                      <a:pt x="4018" y="7670"/>
                    </a:cubicBezTo>
                    <a:cubicBezTo>
                      <a:pt x="4087" y="7601"/>
                      <a:pt x="4087" y="7510"/>
                      <a:pt x="4018" y="7441"/>
                    </a:cubicBezTo>
                    <a:cubicBezTo>
                      <a:pt x="4018" y="7419"/>
                      <a:pt x="3995" y="7419"/>
                      <a:pt x="3995" y="7396"/>
                    </a:cubicBezTo>
                    <a:cubicBezTo>
                      <a:pt x="3973" y="7396"/>
                      <a:pt x="3973" y="7373"/>
                      <a:pt x="3973" y="7373"/>
                    </a:cubicBezTo>
                    <a:cubicBezTo>
                      <a:pt x="3950" y="7373"/>
                      <a:pt x="3950" y="7350"/>
                      <a:pt x="3950" y="7350"/>
                    </a:cubicBezTo>
                    <a:cubicBezTo>
                      <a:pt x="3927" y="7350"/>
                      <a:pt x="3927" y="7327"/>
                      <a:pt x="3927" y="7327"/>
                    </a:cubicBezTo>
                    <a:lnTo>
                      <a:pt x="3904" y="7327"/>
                    </a:lnTo>
                    <a:cubicBezTo>
                      <a:pt x="3904" y="7327"/>
                      <a:pt x="3904" y="7304"/>
                      <a:pt x="3904" y="7304"/>
                    </a:cubicBezTo>
                    <a:cubicBezTo>
                      <a:pt x="3904" y="7304"/>
                      <a:pt x="3881" y="7282"/>
                      <a:pt x="3881" y="7282"/>
                    </a:cubicBezTo>
                    <a:cubicBezTo>
                      <a:pt x="3813" y="7190"/>
                      <a:pt x="3744" y="7122"/>
                      <a:pt x="3676" y="7031"/>
                    </a:cubicBezTo>
                    <a:cubicBezTo>
                      <a:pt x="3653" y="7031"/>
                      <a:pt x="3653" y="7008"/>
                      <a:pt x="3653" y="7008"/>
                    </a:cubicBezTo>
                    <a:cubicBezTo>
                      <a:pt x="3630" y="7008"/>
                      <a:pt x="3630" y="7008"/>
                      <a:pt x="3630" y="6985"/>
                    </a:cubicBezTo>
                    <a:cubicBezTo>
                      <a:pt x="3630" y="6985"/>
                      <a:pt x="3607" y="6962"/>
                      <a:pt x="3585" y="6939"/>
                    </a:cubicBezTo>
                    <a:cubicBezTo>
                      <a:pt x="3539" y="6871"/>
                      <a:pt x="3470" y="6779"/>
                      <a:pt x="3425" y="6711"/>
                    </a:cubicBezTo>
                    <a:lnTo>
                      <a:pt x="3402" y="6711"/>
                    </a:lnTo>
                    <a:lnTo>
                      <a:pt x="3379" y="6642"/>
                    </a:lnTo>
                    <a:lnTo>
                      <a:pt x="3356" y="6642"/>
                    </a:lnTo>
                    <a:cubicBezTo>
                      <a:pt x="3356" y="6620"/>
                      <a:pt x="3356" y="6620"/>
                      <a:pt x="3356" y="6620"/>
                    </a:cubicBezTo>
                    <a:lnTo>
                      <a:pt x="3333" y="6597"/>
                    </a:lnTo>
                    <a:cubicBezTo>
                      <a:pt x="3333" y="6597"/>
                      <a:pt x="3311" y="6574"/>
                      <a:pt x="3311" y="6574"/>
                    </a:cubicBezTo>
                    <a:cubicBezTo>
                      <a:pt x="3265" y="6506"/>
                      <a:pt x="3196" y="6414"/>
                      <a:pt x="3151" y="6346"/>
                    </a:cubicBezTo>
                    <a:cubicBezTo>
                      <a:pt x="3151" y="6323"/>
                      <a:pt x="3128" y="6323"/>
                      <a:pt x="3128" y="6300"/>
                    </a:cubicBezTo>
                    <a:lnTo>
                      <a:pt x="3105" y="6300"/>
                    </a:lnTo>
                    <a:cubicBezTo>
                      <a:pt x="3105" y="6277"/>
                      <a:pt x="3082" y="6254"/>
                      <a:pt x="3060" y="6232"/>
                    </a:cubicBezTo>
                    <a:cubicBezTo>
                      <a:pt x="3060" y="6232"/>
                      <a:pt x="3060" y="6232"/>
                      <a:pt x="3060" y="6209"/>
                    </a:cubicBezTo>
                    <a:cubicBezTo>
                      <a:pt x="3014" y="6140"/>
                      <a:pt x="2945" y="6072"/>
                      <a:pt x="2900" y="5981"/>
                    </a:cubicBezTo>
                    <a:cubicBezTo>
                      <a:pt x="2877" y="5958"/>
                      <a:pt x="2877" y="5935"/>
                      <a:pt x="2854" y="5912"/>
                    </a:cubicBezTo>
                    <a:cubicBezTo>
                      <a:pt x="2854" y="5889"/>
                      <a:pt x="2854" y="5889"/>
                      <a:pt x="2854" y="5889"/>
                    </a:cubicBezTo>
                    <a:cubicBezTo>
                      <a:pt x="2831" y="5889"/>
                      <a:pt x="2831" y="5866"/>
                      <a:pt x="2808" y="5844"/>
                    </a:cubicBezTo>
                    <a:cubicBezTo>
                      <a:pt x="2740" y="5729"/>
                      <a:pt x="2649" y="5593"/>
                      <a:pt x="2580" y="5478"/>
                    </a:cubicBezTo>
                    <a:cubicBezTo>
                      <a:pt x="2580" y="5478"/>
                      <a:pt x="2580" y="5478"/>
                      <a:pt x="2580" y="5456"/>
                    </a:cubicBezTo>
                    <a:cubicBezTo>
                      <a:pt x="2580" y="5456"/>
                      <a:pt x="2557" y="5433"/>
                      <a:pt x="2557" y="5433"/>
                    </a:cubicBezTo>
                    <a:cubicBezTo>
                      <a:pt x="2557" y="5433"/>
                      <a:pt x="2557" y="5433"/>
                      <a:pt x="2557" y="5410"/>
                    </a:cubicBezTo>
                    <a:cubicBezTo>
                      <a:pt x="2535" y="5410"/>
                      <a:pt x="2535" y="5387"/>
                      <a:pt x="2535" y="5387"/>
                    </a:cubicBezTo>
                    <a:cubicBezTo>
                      <a:pt x="2535" y="5387"/>
                      <a:pt x="2535" y="5387"/>
                      <a:pt x="2535" y="5364"/>
                    </a:cubicBezTo>
                    <a:cubicBezTo>
                      <a:pt x="2466" y="5296"/>
                      <a:pt x="2420" y="5204"/>
                      <a:pt x="2375" y="5113"/>
                    </a:cubicBezTo>
                    <a:cubicBezTo>
                      <a:pt x="2375" y="5113"/>
                      <a:pt x="2375" y="5090"/>
                      <a:pt x="2352" y="5090"/>
                    </a:cubicBezTo>
                    <a:cubicBezTo>
                      <a:pt x="2352" y="5090"/>
                      <a:pt x="2352" y="5068"/>
                      <a:pt x="2352" y="5068"/>
                    </a:cubicBezTo>
                    <a:cubicBezTo>
                      <a:pt x="2352" y="5068"/>
                      <a:pt x="2329" y="5068"/>
                      <a:pt x="2329" y="5045"/>
                    </a:cubicBezTo>
                    <a:cubicBezTo>
                      <a:pt x="2329" y="5022"/>
                      <a:pt x="2306" y="4999"/>
                      <a:pt x="2283" y="4976"/>
                    </a:cubicBezTo>
                    <a:cubicBezTo>
                      <a:pt x="2283" y="4953"/>
                      <a:pt x="2283" y="4953"/>
                      <a:pt x="2283" y="4953"/>
                    </a:cubicBezTo>
                    <a:cubicBezTo>
                      <a:pt x="2215" y="4839"/>
                      <a:pt x="2147" y="4725"/>
                      <a:pt x="2101" y="4611"/>
                    </a:cubicBezTo>
                    <a:lnTo>
                      <a:pt x="2078" y="4611"/>
                    </a:lnTo>
                    <a:cubicBezTo>
                      <a:pt x="2078" y="4588"/>
                      <a:pt x="2078" y="4588"/>
                      <a:pt x="2078" y="4588"/>
                    </a:cubicBezTo>
                    <a:cubicBezTo>
                      <a:pt x="2078" y="4565"/>
                      <a:pt x="2055" y="4520"/>
                      <a:pt x="2032" y="4497"/>
                    </a:cubicBezTo>
                    <a:cubicBezTo>
                      <a:pt x="2032" y="4474"/>
                      <a:pt x="2032" y="4474"/>
                      <a:pt x="2032" y="4474"/>
                    </a:cubicBezTo>
                    <a:cubicBezTo>
                      <a:pt x="1964" y="4360"/>
                      <a:pt x="1895" y="4246"/>
                      <a:pt x="1850" y="4109"/>
                    </a:cubicBezTo>
                    <a:lnTo>
                      <a:pt x="1827" y="4109"/>
                    </a:lnTo>
                    <a:cubicBezTo>
                      <a:pt x="1827" y="4109"/>
                      <a:pt x="1827" y="4109"/>
                      <a:pt x="1827" y="4086"/>
                    </a:cubicBezTo>
                    <a:cubicBezTo>
                      <a:pt x="1827" y="4086"/>
                      <a:pt x="1804" y="4063"/>
                      <a:pt x="1804" y="4040"/>
                    </a:cubicBezTo>
                    <a:cubicBezTo>
                      <a:pt x="1713" y="3858"/>
                      <a:pt x="1622" y="3652"/>
                      <a:pt x="1530" y="3470"/>
                    </a:cubicBezTo>
                    <a:cubicBezTo>
                      <a:pt x="1462" y="3333"/>
                      <a:pt x="1416" y="3219"/>
                      <a:pt x="1370" y="3082"/>
                    </a:cubicBezTo>
                    <a:lnTo>
                      <a:pt x="1348" y="3082"/>
                    </a:lnTo>
                    <a:cubicBezTo>
                      <a:pt x="1325" y="3036"/>
                      <a:pt x="1325" y="2990"/>
                      <a:pt x="1302" y="2945"/>
                    </a:cubicBezTo>
                    <a:cubicBezTo>
                      <a:pt x="1302" y="2922"/>
                      <a:pt x="1279" y="2922"/>
                      <a:pt x="1279" y="2922"/>
                    </a:cubicBezTo>
                    <a:cubicBezTo>
                      <a:pt x="1256" y="2853"/>
                      <a:pt x="1233" y="2808"/>
                      <a:pt x="1211" y="2739"/>
                    </a:cubicBezTo>
                    <a:cubicBezTo>
                      <a:pt x="1211" y="2739"/>
                      <a:pt x="1211" y="2739"/>
                      <a:pt x="1211" y="2717"/>
                    </a:cubicBezTo>
                    <a:cubicBezTo>
                      <a:pt x="1142" y="2602"/>
                      <a:pt x="1097" y="2465"/>
                      <a:pt x="1051" y="2329"/>
                    </a:cubicBezTo>
                    <a:lnTo>
                      <a:pt x="1051" y="2329"/>
                    </a:lnTo>
                    <a:lnTo>
                      <a:pt x="1074" y="2374"/>
                    </a:lnTo>
                    <a:cubicBezTo>
                      <a:pt x="777" y="1644"/>
                      <a:pt x="526" y="891"/>
                      <a:pt x="320" y="137"/>
                    </a:cubicBezTo>
                    <a:cubicBezTo>
                      <a:pt x="320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4336254" y="814175"/>
                <a:ext cx="231377" cy="3654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352" extrusionOk="0">
                    <a:moveTo>
                      <a:pt x="6574" y="0"/>
                    </a:moveTo>
                    <a:cubicBezTo>
                      <a:pt x="5501" y="0"/>
                      <a:pt x="4429" y="91"/>
                      <a:pt x="3379" y="251"/>
                    </a:cubicBezTo>
                    <a:cubicBezTo>
                      <a:pt x="2283" y="411"/>
                      <a:pt x="1187" y="639"/>
                      <a:pt x="115" y="1027"/>
                    </a:cubicBezTo>
                    <a:cubicBezTo>
                      <a:pt x="92" y="1050"/>
                      <a:pt x="46" y="1050"/>
                      <a:pt x="23" y="1096"/>
                    </a:cubicBezTo>
                    <a:cubicBezTo>
                      <a:pt x="0" y="1141"/>
                      <a:pt x="0" y="1187"/>
                      <a:pt x="0" y="1233"/>
                    </a:cubicBezTo>
                    <a:cubicBezTo>
                      <a:pt x="20" y="1292"/>
                      <a:pt x="91" y="1351"/>
                      <a:pt x="169" y="1351"/>
                    </a:cubicBezTo>
                    <a:cubicBezTo>
                      <a:pt x="181" y="1351"/>
                      <a:pt x="194" y="1350"/>
                      <a:pt x="206" y="1347"/>
                    </a:cubicBezTo>
                    <a:cubicBezTo>
                      <a:pt x="1461" y="890"/>
                      <a:pt x="2762" y="639"/>
                      <a:pt x="4063" y="479"/>
                    </a:cubicBezTo>
                    <a:cubicBezTo>
                      <a:pt x="4931" y="365"/>
                      <a:pt x="5821" y="320"/>
                      <a:pt x="6711" y="320"/>
                    </a:cubicBezTo>
                    <a:cubicBezTo>
                      <a:pt x="6848" y="320"/>
                      <a:pt x="6962" y="342"/>
                      <a:pt x="7099" y="342"/>
                    </a:cubicBezTo>
                    <a:lnTo>
                      <a:pt x="7259" y="342"/>
                    </a:lnTo>
                    <a:cubicBezTo>
                      <a:pt x="7396" y="342"/>
                      <a:pt x="7533" y="342"/>
                      <a:pt x="7647" y="365"/>
                    </a:cubicBezTo>
                    <a:lnTo>
                      <a:pt x="7761" y="365"/>
                    </a:lnTo>
                    <a:cubicBezTo>
                      <a:pt x="7852" y="365"/>
                      <a:pt x="7967" y="388"/>
                      <a:pt x="8058" y="388"/>
                    </a:cubicBezTo>
                    <a:lnTo>
                      <a:pt x="8149" y="388"/>
                    </a:lnTo>
                    <a:cubicBezTo>
                      <a:pt x="8149" y="388"/>
                      <a:pt x="8149" y="411"/>
                      <a:pt x="8172" y="411"/>
                    </a:cubicBezTo>
                    <a:lnTo>
                      <a:pt x="8218" y="411"/>
                    </a:lnTo>
                    <a:cubicBezTo>
                      <a:pt x="8286" y="411"/>
                      <a:pt x="8332" y="411"/>
                      <a:pt x="8400" y="434"/>
                    </a:cubicBezTo>
                    <a:cubicBezTo>
                      <a:pt x="8446" y="434"/>
                      <a:pt x="8491" y="411"/>
                      <a:pt x="8514" y="388"/>
                    </a:cubicBezTo>
                    <a:cubicBezTo>
                      <a:pt x="8537" y="342"/>
                      <a:pt x="8560" y="297"/>
                      <a:pt x="8560" y="274"/>
                    </a:cubicBezTo>
                    <a:cubicBezTo>
                      <a:pt x="8560" y="228"/>
                      <a:pt x="8560" y="183"/>
                      <a:pt x="8514" y="137"/>
                    </a:cubicBezTo>
                    <a:cubicBezTo>
                      <a:pt x="8491" y="114"/>
                      <a:pt x="8446" y="114"/>
                      <a:pt x="8400" y="91"/>
                    </a:cubicBezTo>
                    <a:lnTo>
                      <a:pt x="8240" y="91"/>
                    </a:lnTo>
                    <a:cubicBezTo>
                      <a:pt x="8240" y="91"/>
                      <a:pt x="8218" y="69"/>
                      <a:pt x="8218" y="69"/>
                    </a:cubicBezTo>
                    <a:lnTo>
                      <a:pt x="8126" y="69"/>
                    </a:lnTo>
                    <a:cubicBezTo>
                      <a:pt x="8012" y="69"/>
                      <a:pt x="7898" y="46"/>
                      <a:pt x="7784" y="46"/>
                    </a:cubicBezTo>
                    <a:cubicBezTo>
                      <a:pt x="7738" y="46"/>
                      <a:pt x="7693" y="46"/>
                      <a:pt x="7647" y="23"/>
                    </a:cubicBezTo>
                    <a:lnTo>
                      <a:pt x="7213" y="23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4250488" y="842557"/>
                <a:ext cx="101227" cy="17539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6489" extrusionOk="0">
                    <a:moveTo>
                      <a:pt x="3333" y="0"/>
                    </a:moveTo>
                    <a:cubicBezTo>
                      <a:pt x="3310" y="0"/>
                      <a:pt x="3288" y="23"/>
                      <a:pt x="3265" y="23"/>
                    </a:cubicBezTo>
                    <a:cubicBezTo>
                      <a:pt x="3173" y="69"/>
                      <a:pt x="3151" y="160"/>
                      <a:pt x="3196" y="251"/>
                    </a:cubicBezTo>
                    <a:cubicBezTo>
                      <a:pt x="3219" y="297"/>
                      <a:pt x="3265" y="342"/>
                      <a:pt x="3288" y="411"/>
                    </a:cubicBezTo>
                    <a:cubicBezTo>
                      <a:pt x="3333" y="548"/>
                      <a:pt x="3379" y="708"/>
                      <a:pt x="3402" y="867"/>
                    </a:cubicBezTo>
                    <a:cubicBezTo>
                      <a:pt x="3425" y="1164"/>
                      <a:pt x="3425" y="1484"/>
                      <a:pt x="3379" y="1780"/>
                    </a:cubicBezTo>
                    <a:cubicBezTo>
                      <a:pt x="3356" y="2031"/>
                      <a:pt x="3310" y="2260"/>
                      <a:pt x="3242" y="2511"/>
                    </a:cubicBezTo>
                    <a:cubicBezTo>
                      <a:pt x="3173" y="2739"/>
                      <a:pt x="3105" y="2967"/>
                      <a:pt x="3014" y="3173"/>
                    </a:cubicBezTo>
                    <a:cubicBezTo>
                      <a:pt x="2785" y="3743"/>
                      <a:pt x="2466" y="4268"/>
                      <a:pt x="2101" y="4748"/>
                    </a:cubicBezTo>
                    <a:cubicBezTo>
                      <a:pt x="1850" y="5090"/>
                      <a:pt x="1553" y="5387"/>
                      <a:pt x="1210" y="5638"/>
                    </a:cubicBezTo>
                    <a:cubicBezTo>
                      <a:pt x="982" y="5820"/>
                      <a:pt x="731" y="5957"/>
                      <a:pt x="480" y="6072"/>
                    </a:cubicBezTo>
                    <a:cubicBezTo>
                      <a:pt x="480" y="6072"/>
                      <a:pt x="503" y="6049"/>
                      <a:pt x="503" y="6049"/>
                    </a:cubicBezTo>
                    <a:lnTo>
                      <a:pt x="503" y="6049"/>
                    </a:lnTo>
                    <a:cubicBezTo>
                      <a:pt x="389" y="6094"/>
                      <a:pt x="275" y="6140"/>
                      <a:pt x="138" y="6163"/>
                    </a:cubicBezTo>
                    <a:cubicBezTo>
                      <a:pt x="69" y="6186"/>
                      <a:pt x="1" y="6277"/>
                      <a:pt x="24" y="6368"/>
                    </a:cubicBezTo>
                    <a:cubicBezTo>
                      <a:pt x="42" y="6444"/>
                      <a:pt x="108" y="6488"/>
                      <a:pt x="182" y="6488"/>
                    </a:cubicBezTo>
                    <a:cubicBezTo>
                      <a:pt x="198" y="6488"/>
                      <a:pt x="213" y="6486"/>
                      <a:pt x="229" y="6482"/>
                    </a:cubicBezTo>
                    <a:cubicBezTo>
                      <a:pt x="845" y="6323"/>
                      <a:pt x="1370" y="5980"/>
                      <a:pt x="1804" y="5547"/>
                    </a:cubicBezTo>
                    <a:cubicBezTo>
                      <a:pt x="2055" y="5318"/>
                      <a:pt x="2283" y="5067"/>
                      <a:pt x="2489" y="4793"/>
                    </a:cubicBezTo>
                    <a:cubicBezTo>
                      <a:pt x="2671" y="4519"/>
                      <a:pt x="2854" y="4223"/>
                      <a:pt x="3014" y="3926"/>
                    </a:cubicBezTo>
                    <a:cubicBezTo>
                      <a:pt x="3310" y="3355"/>
                      <a:pt x="3539" y="2762"/>
                      <a:pt x="3653" y="2146"/>
                    </a:cubicBezTo>
                    <a:cubicBezTo>
                      <a:pt x="3721" y="1780"/>
                      <a:pt x="3744" y="1438"/>
                      <a:pt x="3744" y="1073"/>
                    </a:cubicBezTo>
                    <a:cubicBezTo>
                      <a:pt x="3721" y="730"/>
                      <a:pt x="3653" y="388"/>
                      <a:pt x="3493" y="91"/>
                    </a:cubicBezTo>
                    <a:cubicBezTo>
                      <a:pt x="3447" y="46"/>
                      <a:pt x="3402" y="0"/>
                      <a:pt x="3333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4344282" y="1205948"/>
                <a:ext cx="832308" cy="463348"/>
              </a:xfrm>
              <a:custGeom>
                <a:avLst/>
                <a:gdLst/>
                <a:ahLst/>
                <a:cxnLst/>
                <a:rect l="l" t="t" r="r" b="b"/>
                <a:pathLst>
                  <a:path w="30792" h="17142" extrusionOk="0">
                    <a:moveTo>
                      <a:pt x="114" y="0"/>
                    </a:moveTo>
                    <a:cubicBezTo>
                      <a:pt x="46" y="46"/>
                      <a:pt x="0" y="160"/>
                      <a:pt x="46" y="228"/>
                    </a:cubicBezTo>
                    <a:cubicBezTo>
                      <a:pt x="480" y="982"/>
                      <a:pt x="1005" y="1666"/>
                      <a:pt x="1575" y="2328"/>
                    </a:cubicBezTo>
                    <a:cubicBezTo>
                      <a:pt x="2146" y="3013"/>
                      <a:pt x="2762" y="3675"/>
                      <a:pt x="3401" y="4291"/>
                    </a:cubicBezTo>
                    <a:cubicBezTo>
                      <a:pt x="4634" y="5455"/>
                      <a:pt x="5958" y="6551"/>
                      <a:pt x="7304" y="7555"/>
                    </a:cubicBezTo>
                    <a:lnTo>
                      <a:pt x="7327" y="7555"/>
                    </a:lnTo>
                    <a:cubicBezTo>
                      <a:pt x="7327" y="7578"/>
                      <a:pt x="7350" y="7578"/>
                      <a:pt x="7350" y="7578"/>
                    </a:cubicBezTo>
                    <a:lnTo>
                      <a:pt x="7396" y="7624"/>
                    </a:lnTo>
                    <a:cubicBezTo>
                      <a:pt x="8149" y="8172"/>
                      <a:pt x="8948" y="8719"/>
                      <a:pt x="9724" y="9244"/>
                    </a:cubicBezTo>
                    <a:lnTo>
                      <a:pt x="9747" y="9244"/>
                    </a:lnTo>
                    <a:cubicBezTo>
                      <a:pt x="11185" y="10203"/>
                      <a:pt x="12691" y="11093"/>
                      <a:pt x="14220" y="11915"/>
                    </a:cubicBezTo>
                    <a:cubicBezTo>
                      <a:pt x="15681" y="12714"/>
                      <a:pt x="17188" y="13444"/>
                      <a:pt x="18717" y="14106"/>
                    </a:cubicBezTo>
                    <a:cubicBezTo>
                      <a:pt x="19014" y="14220"/>
                      <a:pt x="19288" y="14357"/>
                      <a:pt x="19584" y="14471"/>
                    </a:cubicBezTo>
                    <a:lnTo>
                      <a:pt x="19607" y="14471"/>
                    </a:lnTo>
                    <a:cubicBezTo>
                      <a:pt x="19698" y="14517"/>
                      <a:pt x="19767" y="14540"/>
                      <a:pt x="19858" y="14585"/>
                    </a:cubicBezTo>
                    <a:lnTo>
                      <a:pt x="19881" y="14585"/>
                    </a:lnTo>
                    <a:cubicBezTo>
                      <a:pt x="20292" y="14745"/>
                      <a:pt x="20703" y="14905"/>
                      <a:pt x="21114" y="15065"/>
                    </a:cubicBezTo>
                    <a:lnTo>
                      <a:pt x="21136" y="15065"/>
                    </a:lnTo>
                    <a:cubicBezTo>
                      <a:pt x="21136" y="15065"/>
                      <a:pt x="21159" y="15088"/>
                      <a:pt x="21159" y="15088"/>
                    </a:cubicBezTo>
                    <a:lnTo>
                      <a:pt x="21182" y="15088"/>
                    </a:lnTo>
                    <a:cubicBezTo>
                      <a:pt x="21570" y="15225"/>
                      <a:pt x="21958" y="15384"/>
                      <a:pt x="22346" y="15498"/>
                    </a:cubicBezTo>
                    <a:lnTo>
                      <a:pt x="22369" y="15521"/>
                    </a:lnTo>
                    <a:cubicBezTo>
                      <a:pt x="22392" y="15521"/>
                      <a:pt x="22437" y="15544"/>
                      <a:pt x="22460" y="15544"/>
                    </a:cubicBezTo>
                    <a:cubicBezTo>
                      <a:pt x="22848" y="15681"/>
                      <a:pt x="23236" y="15795"/>
                      <a:pt x="23647" y="15932"/>
                    </a:cubicBezTo>
                    <a:cubicBezTo>
                      <a:pt x="23670" y="15932"/>
                      <a:pt x="23716" y="15932"/>
                      <a:pt x="23739" y="15955"/>
                    </a:cubicBezTo>
                    <a:cubicBezTo>
                      <a:pt x="24515" y="16183"/>
                      <a:pt x="25313" y="16411"/>
                      <a:pt x="26112" y="16571"/>
                    </a:cubicBezTo>
                    <a:lnTo>
                      <a:pt x="26135" y="16594"/>
                    </a:lnTo>
                    <a:cubicBezTo>
                      <a:pt x="26523" y="16663"/>
                      <a:pt x="26888" y="16754"/>
                      <a:pt x="27276" y="16822"/>
                    </a:cubicBezTo>
                    <a:lnTo>
                      <a:pt x="27299" y="16822"/>
                    </a:lnTo>
                    <a:cubicBezTo>
                      <a:pt x="27413" y="16845"/>
                      <a:pt x="27550" y="16868"/>
                      <a:pt x="27687" y="16891"/>
                    </a:cubicBezTo>
                    <a:lnTo>
                      <a:pt x="27756" y="16891"/>
                    </a:lnTo>
                    <a:cubicBezTo>
                      <a:pt x="27984" y="16936"/>
                      <a:pt x="28212" y="16959"/>
                      <a:pt x="28441" y="17005"/>
                    </a:cubicBezTo>
                    <a:lnTo>
                      <a:pt x="28555" y="17005"/>
                    </a:lnTo>
                    <a:cubicBezTo>
                      <a:pt x="28600" y="17028"/>
                      <a:pt x="28669" y="17028"/>
                      <a:pt x="28714" y="17028"/>
                    </a:cubicBezTo>
                    <a:cubicBezTo>
                      <a:pt x="28966" y="17051"/>
                      <a:pt x="29217" y="17073"/>
                      <a:pt x="29468" y="17096"/>
                    </a:cubicBezTo>
                    <a:cubicBezTo>
                      <a:pt x="29536" y="17096"/>
                      <a:pt x="29605" y="17119"/>
                      <a:pt x="29673" y="17119"/>
                    </a:cubicBezTo>
                    <a:lnTo>
                      <a:pt x="29833" y="17119"/>
                    </a:lnTo>
                    <a:cubicBezTo>
                      <a:pt x="30038" y="17142"/>
                      <a:pt x="30267" y="17142"/>
                      <a:pt x="30472" y="17142"/>
                    </a:cubicBezTo>
                    <a:lnTo>
                      <a:pt x="30769" y="17142"/>
                    </a:lnTo>
                    <a:cubicBezTo>
                      <a:pt x="30769" y="17028"/>
                      <a:pt x="30769" y="16914"/>
                      <a:pt x="30792" y="16822"/>
                    </a:cubicBezTo>
                    <a:lnTo>
                      <a:pt x="30518" y="16822"/>
                    </a:lnTo>
                    <a:cubicBezTo>
                      <a:pt x="30289" y="16822"/>
                      <a:pt x="30061" y="16799"/>
                      <a:pt x="29833" y="16799"/>
                    </a:cubicBezTo>
                    <a:lnTo>
                      <a:pt x="29787" y="16799"/>
                    </a:lnTo>
                    <a:cubicBezTo>
                      <a:pt x="29673" y="16799"/>
                      <a:pt x="29582" y="16777"/>
                      <a:pt x="29491" y="16777"/>
                    </a:cubicBezTo>
                    <a:cubicBezTo>
                      <a:pt x="29217" y="16754"/>
                      <a:pt x="28943" y="16731"/>
                      <a:pt x="28669" y="16708"/>
                    </a:cubicBezTo>
                    <a:cubicBezTo>
                      <a:pt x="28669" y="16708"/>
                      <a:pt x="28669" y="16708"/>
                      <a:pt x="28646" y="16685"/>
                    </a:cubicBezTo>
                    <a:lnTo>
                      <a:pt x="28463" y="16685"/>
                    </a:lnTo>
                    <a:cubicBezTo>
                      <a:pt x="28463" y="16685"/>
                      <a:pt x="28463" y="16663"/>
                      <a:pt x="28463" y="16663"/>
                    </a:cubicBezTo>
                    <a:cubicBezTo>
                      <a:pt x="28212" y="16640"/>
                      <a:pt x="27961" y="16594"/>
                      <a:pt x="27710" y="16571"/>
                    </a:cubicBezTo>
                    <a:cubicBezTo>
                      <a:pt x="27642" y="16548"/>
                      <a:pt x="27550" y="16526"/>
                      <a:pt x="27459" y="16526"/>
                    </a:cubicBezTo>
                    <a:lnTo>
                      <a:pt x="27505" y="16526"/>
                    </a:lnTo>
                    <a:cubicBezTo>
                      <a:pt x="27459" y="16526"/>
                      <a:pt x="27436" y="16503"/>
                      <a:pt x="27391" y="16503"/>
                    </a:cubicBezTo>
                    <a:lnTo>
                      <a:pt x="27368" y="16503"/>
                    </a:lnTo>
                    <a:cubicBezTo>
                      <a:pt x="26980" y="16434"/>
                      <a:pt x="26615" y="16366"/>
                      <a:pt x="26226" y="16275"/>
                    </a:cubicBezTo>
                    <a:lnTo>
                      <a:pt x="26204" y="16275"/>
                    </a:lnTo>
                    <a:cubicBezTo>
                      <a:pt x="25405" y="16092"/>
                      <a:pt x="24606" y="15864"/>
                      <a:pt x="23807" y="15635"/>
                    </a:cubicBezTo>
                    <a:cubicBezTo>
                      <a:pt x="23784" y="15635"/>
                      <a:pt x="23784" y="15613"/>
                      <a:pt x="23761" y="15613"/>
                    </a:cubicBezTo>
                    <a:cubicBezTo>
                      <a:pt x="23373" y="15498"/>
                      <a:pt x="23008" y="15384"/>
                      <a:pt x="22620" y="15247"/>
                    </a:cubicBezTo>
                    <a:cubicBezTo>
                      <a:pt x="22597" y="15247"/>
                      <a:pt x="22574" y="15247"/>
                      <a:pt x="22574" y="15225"/>
                    </a:cubicBezTo>
                    <a:cubicBezTo>
                      <a:pt x="22529" y="15225"/>
                      <a:pt x="22506" y="15202"/>
                      <a:pt x="22460" y="15202"/>
                    </a:cubicBezTo>
                    <a:cubicBezTo>
                      <a:pt x="22460" y="15202"/>
                      <a:pt x="22437" y="15202"/>
                      <a:pt x="22437" y="15179"/>
                    </a:cubicBezTo>
                    <a:cubicBezTo>
                      <a:pt x="22027" y="15042"/>
                      <a:pt x="21616" y="14905"/>
                      <a:pt x="21228" y="14745"/>
                    </a:cubicBezTo>
                    <a:lnTo>
                      <a:pt x="21205" y="14745"/>
                    </a:lnTo>
                    <a:cubicBezTo>
                      <a:pt x="20794" y="14608"/>
                      <a:pt x="20383" y="14448"/>
                      <a:pt x="19972" y="14266"/>
                    </a:cubicBezTo>
                    <a:cubicBezTo>
                      <a:pt x="19904" y="14243"/>
                      <a:pt x="19835" y="14220"/>
                      <a:pt x="19767" y="14197"/>
                    </a:cubicBezTo>
                    <a:cubicBezTo>
                      <a:pt x="19767" y="14197"/>
                      <a:pt x="19744" y="14175"/>
                      <a:pt x="19744" y="14175"/>
                    </a:cubicBezTo>
                    <a:cubicBezTo>
                      <a:pt x="19721" y="14175"/>
                      <a:pt x="19721" y="14175"/>
                      <a:pt x="19698" y="14152"/>
                    </a:cubicBezTo>
                    <a:cubicBezTo>
                      <a:pt x="19402" y="14038"/>
                      <a:pt x="19128" y="13924"/>
                      <a:pt x="18831" y="13809"/>
                    </a:cubicBezTo>
                    <a:cubicBezTo>
                      <a:pt x="18831" y="13787"/>
                      <a:pt x="18831" y="13787"/>
                      <a:pt x="18808" y="13787"/>
                    </a:cubicBezTo>
                    <a:cubicBezTo>
                      <a:pt x="18306" y="13581"/>
                      <a:pt x="17804" y="13353"/>
                      <a:pt x="17302" y="13102"/>
                    </a:cubicBezTo>
                    <a:cubicBezTo>
                      <a:pt x="14745" y="11915"/>
                      <a:pt x="12280" y="10523"/>
                      <a:pt x="9929" y="8970"/>
                    </a:cubicBezTo>
                    <a:lnTo>
                      <a:pt x="9906" y="8970"/>
                    </a:lnTo>
                    <a:cubicBezTo>
                      <a:pt x="9108" y="8445"/>
                      <a:pt x="8309" y="7898"/>
                      <a:pt x="7533" y="7327"/>
                    </a:cubicBezTo>
                    <a:cubicBezTo>
                      <a:pt x="6756" y="6734"/>
                      <a:pt x="6003" y="6140"/>
                      <a:pt x="5273" y="5524"/>
                    </a:cubicBezTo>
                    <a:lnTo>
                      <a:pt x="5250" y="5524"/>
                    </a:lnTo>
                    <a:cubicBezTo>
                      <a:pt x="5250" y="5524"/>
                      <a:pt x="5250" y="5501"/>
                      <a:pt x="5250" y="5501"/>
                    </a:cubicBezTo>
                    <a:cubicBezTo>
                      <a:pt x="4428" y="4793"/>
                      <a:pt x="3629" y="4063"/>
                      <a:pt x="2853" y="3287"/>
                    </a:cubicBezTo>
                    <a:cubicBezTo>
                      <a:pt x="2100" y="2488"/>
                      <a:pt x="1393" y="1666"/>
                      <a:pt x="776" y="753"/>
                    </a:cubicBezTo>
                    <a:lnTo>
                      <a:pt x="753" y="753"/>
                    </a:lnTo>
                    <a:lnTo>
                      <a:pt x="753" y="731"/>
                    </a:lnTo>
                    <a:cubicBezTo>
                      <a:pt x="594" y="502"/>
                      <a:pt x="457" y="297"/>
                      <a:pt x="343" y="91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4364636" y="122568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4486190" y="13546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2"/>
              <p:cNvSpPr/>
              <p:nvPr/>
            </p:nvSpPr>
            <p:spPr>
              <a:xfrm>
                <a:off x="4486190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2"/>
              <p:cNvSpPr/>
              <p:nvPr/>
            </p:nvSpPr>
            <p:spPr>
              <a:xfrm>
                <a:off x="4486190" y="135523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2"/>
              <p:cNvSpPr/>
              <p:nvPr/>
            </p:nvSpPr>
            <p:spPr>
              <a:xfrm>
                <a:off x="4486784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2"/>
              <p:cNvSpPr/>
              <p:nvPr/>
            </p:nvSpPr>
            <p:spPr>
              <a:xfrm>
                <a:off x="4811928" y="156006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4"/>
                    </a:moveTo>
                    <a:cubicBezTo>
                      <a:pt x="24" y="24"/>
                      <a:pt x="24" y="24"/>
                      <a:pt x="1" y="1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4558981" y="814175"/>
                <a:ext cx="829226" cy="462754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17120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503" y="320"/>
                      <a:pt x="868" y="342"/>
                      <a:pt x="1210" y="365"/>
                    </a:cubicBezTo>
                    <a:lnTo>
                      <a:pt x="1233" y="365"/>
                    </a:lnTo>
                    <a:cubicBezTo>
                      <a:pt x="1918" y="411"/>
                      <a:pt x="2580" y="502"/>
                      <a:pt x="3242" y="616"/>
                    </a:cubicBezTo>
                    <a:lnTo>
                      <a:pt x="3196" y="616"/>
                    </a:lnTo>
                    <a:cubicBezTo>
                      <a:pt x="4771" y="890"/>
                      <a:pt x="6323" y="1301"/>
                      <a:pt x="7829" y="1803"/>
                    </a:cubicBezTo>
                    <a:cubicBezTo>
                      <a:pt x="9382" y="2305"/>
                      <a:pt x="10911" y="2922"/>
                      <a:pt x="12395" y="3584"/>
                    </a:cubicBezTo>
                    <a:lnTo>
                      <a:pt x="12417" y="3584"/>
                    </a:lnTo>
                    <a:cubicBezTo>
                      <a:pt x="12737" y="3721"/>
                      <a:pt x="13079" y="3880"/>
                      <a:pt x="13422" y="4040"/>
                    </a:cubicBezTo>
                    <a:lnTo>
                      <a:pt x="13399" y="4017"/>
                    </a:lnTo>
                    <a:lnTo>
                      <a:pt x="13399" y="4017"/>
                    </a:lnTo>
                    <a:cubicBezTo>
                      <a:pt x="13536" y="4086"/>
                      <a:pt x="13650" y="4154"/>
                      <a:pt x="13787" y="4223"/>
                    </a:cubicBezTo>
                    <a:lnTo>
                      <a:pt x="13810" y="4223"/>
                    </a:lnTo>
                    <a:cubicBezTo>
                      <a:pt x="16709" y="5615"/>
                      <a:pt x="19493" y="7236"/>
                      <a:pt x="22118" y="9062"/>
                    </a:cubicBezTo>
                    <a:cubicBezTo>
                      <a:pt x="23282" y="9883"/>
                      <a:pt x="24401" y="10751"/>
                      <a:pt x="25473" y="11664"/>
                    </a:cubicBezTo>
                    <a:cubicBezTo>
                      <a:pt x="25473" y="11641"/>
                      <a:pt x="25451" y="11641"/>
                      <a:pt x="25451" y="11618"/>
                    </a:cubicBezTo>
                    <a:lnTo>
                      <a:pt x="25451" y="11618"/>
                    </a:lnTo>
                    <a:cubicBezTo>
                      <a:pt x="26683" y="12691"/>
                      <a:pt x="27870" y="13809"/>
                      <a:pt x="28920" y="15065"/>
                    </a:cubicBezTo>
                    <a:cubicBezTo>
                      <a:pt x="29080" y="15247"/>
                      <a:pt x="29240" y="15453"/>
                      <a:pt x="29399" y="15635"/>
                    </a:cubicBezTo>
                    <a:cubicBezTo>
                      <a:pt x="29399" y="15658"/>
                      <a:pt x="29399" y="15658"/>
                      <a:pt x="29422" y="15658"/>
                    </a:cubicBezTo>
                    <a:cubicBezTo>
                      <a:pt x="29468" y="15727"/>
                      <a:pt x="29491" y="15772"/>
                      <a:pt x="29536" y="15841"/>
                    </a:cubicBezTo>
                    <a:cubicBezTo>
                      <a:pt x="29673" y="16023"/>
                      <a:pt x="29810" y="16206"/>
                      <a:pt x="29947" y="16389"/>
                    </a:cubicBezTo>
                    <a:cubicBezTo>
                      <a:pt x="29947" y="16389"/>
                      <a:pt x="29947" y="16411"/>
                      <a:pt x="29947" y="16411"/>
                    </a:cubicBezTo>
                    <a:lnTo>
                      <a:pt x="29970" y="16411"/>
                    </a:lnTo>
                    <a:cubicBezTo>
                      <a:pt x="29970" y="16434"/>
                      <a:pt x="29970" y="16434"/>
                      <a:pt x="29970" y="16434"/>
                    </a:cubicBezTo>
                    <a:cubicBezTo>
                      <a:pt x="29993" y="16434"/>
                      <a:pt x="29993" y="16457"/>
                      <a:pt x="29993" y="16457"/>
                    </a:cubicBezTo>
                    <a:cubicBezTo>
                      <a:pt x="30016" y="16480"/>
                      <a:pt x="30016" y="16503"/>
                      <a:pt x="30039" y="16526"/>
                    </a:cubicBezTo>
                    <a:cubicBezTo>
                      <a:pt x="30061" y="16548"/>
                      <a:pt x="30061" y="16571"/>
                      <a:pt x="30084" y="16594"/>
                    </a:cubicBezTo>
                    <a:lnTo>
                      <a:pt x="30107" y="16617"/>
                    </a:lnTo>
                    <a:cubicBezTo>
                      <a:pt x="30221" y="16777"/>
                      <a:pt x="30312" y="16959"/>
                      <a:pt x="30404" y="17119"/>
                    </a:cubicBezTo>
                    <a:cubicBezTo>
                      <a:pt x="30449" y="17073"/>
                      <a:pt x="30495" y="17051"/>
                      <a:pt x="30541" y="17028"/>
                    </a:cubicBezTo>
                    <a:cubicBezTo>
                      <a:pt x="30586" y="16982"/>
                      <a:pt x="30632" y="16959"/>
                      <a:pt x="30678" y="16914"/>
                    </a:cubicBezTo>
                    <a:cubicBezTo>
                      <a:pt x="30586" y="16799"/>
                      <a:pt x="30518" y="16663"/>
                      <a:pt x="30427" y="16526"/>
                    </a:cubicBezTo>
                    <a:cubicBezTo>
                      <a:pt x="30427" y="16526"/>
                      <a:pt x="30427" y="16503"/>
                      <a:pt x="30404" y="16503"/>
                    </a:cubicBezTo>
                    <a:cubicBezTo>
                      <a:pt x="30404" y="16480"/>
                      <a:pt x="30381" y="16480"/>
                      <a:pt x="30381" y="16457"/>
                    </a:cubicBezTo>
                    <a:lnTo>
                      <a:pt x="30335" y="16389"/>
                    </a:lnTo>
                    <a:cubicBezTo>
                      <a:pt x="30312" y="16366"/>
                      <a:pt x="30290" y="16343"/>
                      <a:pt x="30290" y="16297"/>
                    </a:cubicBezTo>
                    <a:lnTo>
                      <a:pt x="30267" y="16297"/>
                    </a:lnTo>
                    <a:cubicBezTo>
                      <a:pt x="30267" y="16274"/>
                      <a:pt x="30267" y="16274"/>
                      <a:pt x="30244" y="16274"/>
                    </a:cubicBezTo>
                    <a:cubicBezTo>
                      <a:pt x="30244" y="16252"/>
                      <a:pt x="30244" y="16252"/>
                      <a:pt x="30244" y="16252"/>
                    </a:cubicBezTo>
                    <a:cubicBezTo>
                      <a:pt x="30221" y="16229"/>
                      <a:pt x="30221" y="16229"/>
                      <a:pt x="30221" y="16206"/>
                    </a:cubicBezTo>
                    <a:cubicBezTo>
                      <a:pt x="30084" y="16023"/>
                      <a:pt x="29947" y="15818"/>
                      <a:pt x="29787" y="15613"/>
                    </a:cubicBezTo>
                    <a:lnTo>
                      <a:pt x="29765" y="15590"/>
                    </a:lnTo>
                    <a:cubicBezTo>
                      <a:pt x="29719" y="15521"/>
                      <a:pt x="29673" y="15476"/>
                      <a:pt x="29650" y="15430"/>
                    </a:cubicBezTo>
                    <a:cubicBezTo>
                      <a:pt x="29628" y="15430"/>
                      <a:pt x="29628" y="15407"/>
                      <a:pt x="29628" y="15407"/>
                    </a:cubicBezTo>
                    <a:cubicBezTo>
                      <a:pt x="29491" y="15247"/>
                      <a:pt x="29354" y="15065"/>
                      <a:pt x="29217" y="14882"/>
                    </a:cubicBezTo>
                    <a:lnTo>
                      <a:pt x="29194" y="14882"/>
                    </a:lnTo>
                    <a:cubicBezTo>
                      <a:pt x="28212" y="13695"/>
                      <a:pt x="27094" y="12622"/>
                      <a:pt x="25953" y="11618"/>
                    </a:cubicBezTo>
                    <a:cubicBezTo>
                      <a:pt x="24789" y="10614"/>
                      <a:pt x="23556" y="9678"/>
                      <a:pt x="22324" y="8811"/>
                    </a:cubicBezTo>
                    <a:cubicBezTo>
                      <a:pt x="22301" y="8811"/>
                      <a:pt x="22301" y="8788"/>
                      <a:pt x="22301" y="8788"/>
                    </a:cubicBezTo>
                    <a:cubicBezTo>
                      <a:pt x="19676" y="6962"/>
                      <a:pt x="16891" y="5341"/>
                      <a:pt x="13992" y="3949"/>
                    </a:cubicBezTo>
                    <a:lnTo>
                      <a:pt x="13970" y="3949"/>
                    </a:lnTo>
                    <a:cubicBezTo>
                      <a:pt x="13970" y="3949"/>
                      <a:pt x="13970" y="3949"/>
                      <a:pt x="13947" y="3926"/>
                    </a:cubicBezTo>
                    <a:cubicBezTo>
                      <a:pt x="13467" y="3698"/>
                      <a:pt x="12988" y="3492"/>
                      <a:pt x="12509" y="3264"/>
                    </a:cubicBezTo>
                    <a:lnTo>
                      <a:pt x="12486" y="3264"/>
                    </a:lnTo>
                    <a:cubicBezTo>
                      <a:pt x="10774" y="2511"/>
                      <a:pt x="9039" y="1826"/>
                      <a:pt x="7259" y="1278"/>
                    </a:cubicBezTo>
                    <a:cubicBezTo>
                      <a:pt x="5524" y="730"/>
                      <a:pt x="3744" y="320"/>
                      <a:pt x="1941" y="114"/>
                    </a:cubicBezTo>
                    <a:cubicBezTo>
                      <a:pt x="1712" y="91"/>
                      <a:pt x="1461" y="69"/>
                      <a:pt x="1233" y="46"/>
                    </a:cubicBezTo>
                    <a:lnTo>
                      <a:pt x="1210" y="46"/>
                    </a:lnTo>
                    <a:cubicBezTo>
                      <a:pt x="868" y="23"/>
                      <a:pt x="525" y="0"/>
                      <a:pt x="183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4920535" y="92275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368449" y="12577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5368449" y="125776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4412127" y="1067122"/>
                <a:ext cx="806413" cy="467078"/>
              </a:xfrm>
              <a:custGeom>
                <a:avLst/>
                <a:gdLst/>
                <a:ahLst/>
                <a:cxnLst/>
                <a:rect l="l" t="t" r="r" b="b"/>
                <a:pathLst>
                  <a:path w="29834" h="17280" extrusionOk="0">
                    <a:moveTo>
                      <a:pt x="184" y="0"/>
                    </a:moveTo>
                    <a:cubicBezTo>
                      <a:pt x="138" y="0"/>
                      <a:pt x="92" y="23"/>
                      <a:pt x="69" y="46"/>
                    </a:cubicBezTo>
                    <a:cubicBezTo>
                      <a:pt x="1" y="115"/>
                      <a:pt x="1" y="229"/>
                      <a:pt x="69" y="274"/>
                    </a:cubicBezTo>
                    <a:cubicBezTo>
                      <a:pt x="1097" y="1279"/>
                      <a:pt x="2192" y="2214"/>
                      <a:pt x="3333" y="3105"/>
                    </a:cubicBezTo>
                    <a:cubicBezTo>
                      <a:pt x="3333" y="3127"/>
                      <a:pt x="3333" y="3127"/>
                      <a:pt x="3356" y="3127"/>
                    </a:cubicBezTo>
                    <a:cubicBezTo>
                      <a:pt x="4178" y="3789"/>
                      <a:pt x="5045" y="4429"/>
                      <a:pt x="5913" y="5045"/>
                    </a:cubicBezTo>
                    <a:cubicBezTo>
                      <a:pt x="5913" y="5068"/>
                      <a:pt x="5936" y="5068"/>
                      <a:pt x="5936" y="5068"/>
                    </a:cubicBezTo>
                    <a:cubicBezTo>
                      <a:pt x="9108" y="7327"/>
                      <a:pt x="12441" y="9359"/>
                      <a:pt x="15865" y="11208"/>
                    </a:cubicBezTo>
                    <a:cubicBezTo>
                      <a:pt x="17622" y="12166"/>
                      <a:pt x="19448" y="13079"/>
                      <a:pt x="21274" y="13947"/>
                    </a:cubicBezTo>
                    <a:cubicBezTo>
                      <a:pt x="23077" y="14768"/>
                      <a:pt x="24903" y="15567"/>
                      <a:pt x="26775" y="16275"/>
                    </a:cubicBezTo>
                    <a:cubicBezTo>
                      <a:pt x="27734" y="16640"/>
                      <a:pt x="28715" y="16982"/>
                      <a:pt x="29697" y="17279"/>
                    </a:cubicBezTo>
                    <a:cubicBezTo>
                      <a:pt x="29742" y="17188"/>
                      <a:pt x="29788" y="17097"/>
                      <a:pt x="29834" y="17005"/>
                    </a:cubicBezTo>
                    <a:cubicBezTo>
                      <a:pt x="28441" y="16549"/>
                      <a:pt x="27049" y="16047"/>
                      <a:pt x="25679" y="15499"/>
                    </a:cubicBezTo>
                    <a:cubicBezTo>
                      <a:pt x="24173" y="14882"/>
                      <a:pt x="22689" y="14243"/>
                      <a:pt x="21206" y="13559"/>
                    </a:cubicBezTo>
                    <a:lnTo>
                      <a:pt x="21229" y="13559"/>
                    </a:lnTo>
                    <a:cubicBezTo>
                      <a:pt x="19403" y="12691"/>
                      <a:pt x="17599" y="11778"/>
                      <a:pt x="15819" y="10820"/>
                    </a:cubicBezTo>
                    <a:cubicBezTo>
                      <a:pt x="14061" y="9861"/>
                      <a:pt x="12349" y="8857"/>
                      <a:pt x="10638" y="7807"/>
                    </a:cubicBezTo>
                    <a:cubicBezTo>
                      <a:pt x="9085" y="6848"/>
                      <a:pt x="7579" y="5844"/>
                      <a:pt x="6095" y="4771"/>
                    </a:cubicBezTo>
                    <a:lnTo>
                      <a:pt x="6073" y="4771"/>
                    </a:lnTo>
                    <a:cubicBezTo>
                      <a:pt x="5205" y="4155"/>
                      <a:pt x="4361" y="3516"/>
                      <a:pt x="3516" y="2854"/>
                    </a:cubicBezTo>
                    <a:cubicBezTo>
                      <a:pt x="3060" y="2488"/>
                      <a:pt x="2580" y="2100"/>
                      <a:pt x="2124" y="1712"/>
                    </a:cubicBezTo>
                    <a:cubicBezTo>
                      <a:pt x="1507" y="1187"/>
                      <a:pt x="891" y="640"/>
                      <a:pt x="298" y="69"/>
                    </a:cubicBezTo>
                    <a:cubicBezTo>
                      <a:pt x="275" y="23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4985299" y="143297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1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>
                <a:off x="4498515" y="926458"/>
                <a:ext cx="817522" cy="432507"/>
              </a:xfrm>
              <a:custGeom>
                <a:avLst/>
                <a:gdLst/>
                <a:ahLst/>
                <a:cxnLst/>
                <a:rect l="l" t="t" r="r" b="b"/>
                <a:pathLst>
                  <a:path w="30245" h="16001" extrusionOk="0">
                    <a:moveTo>
                      <a:pt x="11350" y="4479"/>
                    </a:moveTo>
                    <a:lnTo>
                      <a:pt x="11350" y="4479"/>
                    </a:lnTo>
                    <a:cubicBezTo>
                      <a:pt x="11368" y="4497"/>
                      <a:pt x="11369" y="4497"/>
                      <a:pt x="11390" y="4497"/>
                    </a:cubicBezTo>
                    <a:cubicBezTo>
                      <a:pt x="11377" y="4491"/>
                      <a:pt x="11363" y="4485"/>
                      <a:pt x="11350" y="4479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46"/>
                      <a:pt x="23" y="114"/>
                    </a:cubicBezTo>
                    <a:cubicBezTo>
                      <a:pt x="1" y="183"/>
                      <a:pt x="46" y="297"/>
                      <a:pt x="137" y="320"/>
                    </a:cubicBezTo>
                    <a:cubicBezTo>
                      <a:pt x="1964" y="776"/>
                      <a:pt x="3767" y="1370"/>
                      <a:pt x="5547" y="2032"/>
                    </a:cubicBezTo>
                    <a:cubicBezTo>
                      <a:pt x="7373" y="2716"/>
                      <a:pt x="9176" y="3470"/>
                      <a:pt x="10957" y="4291"/>
                    </a:cubicBezTo>
                    <a:cubicBezTo>
                      <a:pt x="11082" y="4354"/>
                      <a:pt x="11207" y="4417"/>
                      <a:pt x="11350" y="4479"/>
                    </a:cubicBezTo>
                    <a:lnTo>
                      <a:pt x="11350" y="4479"/>
                    </a:lnTo>
                    <a:cubicBezTo>
                      <a:pt x="11348" y="4478"/>
                      <a:pt x="11347" y="4476"/>
                      <a:pt x="11345" y="4474"/>
                    </a:cubicBezTo>
                    <a:lnTo>
                      <a:pt x="11345" y="4474"/>
                    </a:lnTo>
                    <a:cubicBezTo>
                      <a:pt x="13445" y="5478"/>
                      <a:pt x="15522" y="6528"/>
                      <a:pt x="17553" y="7647"/>
                    </a:cubicBezTo>
                    <a:cubicBezTo>
                      <a:pt x="17941" y="7875"/>
                      <a:pt x="18329" y="8080"/>
                      <a:pt x="18717" y="8309"/>
                    </a:cubicBezTo>
                    <a:cubicBezTo>
                      <a:pt x="20452" y="9313"/>
                      <a:pt x="22164" y="10340"/>
                      <a:pt x="23830" y="11436"/>
                    </a:cubicBezTo>
                    <a:cubicBezTo>
                      <a:pt x="25474" y="12531"/>
                      <a:pt x="27094" y="13673"/>
                      <a:pt x="28669" y="14882"/>
                    </a:cubicBezTo>
                    <a:cubicBezTo>
                      <a:pt x="29148" y="15248"/>
                      <a:pt x="29605" y="15613"/>
                      <a:pt x="30061" y="16001"/>
                    </a:cubicBezTo>
                    <a:cubicBezTo>
                      <a:pt x="30130" y="15932"/>
                      <a:pt x="30176" y="15841"/>
                      <a:pt x="30244" y="15773"/>
                    </a:cubicBezTo>
                    <a:cubicBezTo>
                      <a:pt x="30244" y="15750"/>
                      <a:pt x="30244" y="15750"/>
                      <a:pt x="30244" y="15727"/>
                    </a:cubicBezTo>
                    <a:cubicBezTo>
                      <a:pt x="29171" y="14837"/>
                      <a:pt x="28053" y="13992"/>
                      <a:pt x="26912" y="13148"/>
                    </a:cubicBezTo>
                    <a:cubicBezTo>
                      <a:pt x="25291" y="11984"/>
                      <a:pt x="23625" y="10888"/>
                      <a:pt x="21936" y="9838"/>
                    </a:cubicBezTo>
                    <a:cubicBezTo>
                      <a:pt x="20954" y="9244"/>
                      <a:pt x="19973" y="8651"/>
                      <a:pt x="18968" y="8080"/>
                    </a:cubicBezTo>
                    <a:lnTo>
                      <a:pt x="18946" y="8080"/>
                    </a:lnTo>
                    <a:cubicBezTo>
                      <a:pt x="18558" y="7852"/>
                      <a:pt x="18169" y="7624"/>
                      <a:pt x="17759" y="7396"/>
                    </a:cubicBezTo>
                    <a:cubicBezTo>
                      <a:pt x="16024" y="6437"/>
                      <a:pt x="14266" y="5524"/>
                      <a:pt x="12486" y="4657"/>
                    </a:cubicBezTo>
                    <a:cubicBezTo>
                      <a:pt x="10728" y="3812"/>
                      <a:pt x="8925" y="3013"/>
                      <a:pt x="7099" y="2283"/>
                    </a:cubicBezTo>
                    <a:cubicBezTo>
                      <a:pt x="5958" y="1826"/>
                      <a:pt x="4794" y="1393"/>
                      <a:pt x="3630" y="1005"/>
                    </a:cubicBezTo>
                    <a:cubicBezTo>
                      <a:pt x="2511" y="617"/>
                      <a:pt x="1370" y="274"/>
                      <a:pt x="229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>
                <a:off x="4805765" y="104798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1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4345499" y="1068960"/>
                <a:ext cx="83955" cy="14363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5314" extrusionOk="0">
                    <a:moveTo>
                      <a:pt x="2626" y="1"/>
                    </a:moveTo>
                    <a:cubicBezTo>
                      <a:pt x="2603" y="1"/>
                      <a:pt x="2580" y="1"/>
                      <a:pt x="2557" y="24"/>
                    </a:cubicBezTo>
                    <a:cubicBezTo>
                      <a:pt x="2489" y="47"/>
                      <a:pt x="2466" y="161"/>
                      <a:pt x="2489" y="229"/>
                    </a:cubicBezTo>
                    <a:cubicBezTo>
                      <a:pt x="2534" y="320"/>
                      <a:pt x="2557" y="389"/>
                      <a:pt x="2580" y="480"/>
                    </a:cubicBezTo>
                    <a:cubicBezTo>
                      <a:pt x="2671" y="731"/>
                      <a:pt x="2717" y="1005"/>
                      <a:pt x="2740" y="1256"/>
                    </a:cubicBezTo>
                    <a:cubicBezTo>
                      <a:pt x="2740" y="1262"/>
                      <a:pt x="2740" y="1268"/>
                      <a:pt x="2740" y="1279"/>
                    </a:cubicBezTo>
                    <a:cubicBezTo>
                      <a:pt x="2763" y="1553"/>
                      <a:pt x="2740" y="1850"/>
                      <a:pt x="2694" y="2124"/>
                    </a:cubicBezTo>
                    <a:cubicBezTo>
                      <a:pt x="2626" y="2443"/>
                      <a:pt x="2512" y="2740"/>
                      <a:pt x="2375" y="3037"/>
                    </a:cubicBezTo>
                    <a:cubicBezTo>
                      <a:pt x="2215" y="3356"/>
                      <a:pt x="2009" y="3653"/>
                      <a:pt x="1781" y="3904"/>
                    </a:cubicBezTo>
                    <a:cubicBezTo>
                      <a:pt x="1804" y="3904"/>
                      <a:pt x="1804" y="3881"/>
                      <a:pt x="1827" y="3881"/>
                    </a:cubicBezTo>
                    <a:cubicBezTo>
                      <a:pt x="1599" y="4132"/>
                      <a:pt x="1325" y="4361"/>
                      <a:pt x="1051" y="4543"/>
                    </a:cubicBezTo>
                    <a:lnTo>
                      <a:pt x="1074" y="4543"/>
                    </a:lnTo>
                    <a:cubicBezTo>
                      <a:pt x="937" y="4612"/>
                      <a:pt x="823" y="4680"/>
                      <a:pt x="708" y="4749"/>
                    </a:cubicBezTo>
                    <a:cubicBezTo>
                      <a:pt x="503" y="4840"/>
                      <a:pt x="298" y="4931"/>
                      <a:pt x="115" y="5000"/>
                    </a:cubicBezTo>
                    <a:cubicBezTo>
                      <a:pt x="24" y="5045"/>
                      <a:pt x="1" y="5137"/>
                      <a:pt x="47" y="5228"/>
                    </a:cubicBezTo>
                    <a:cubicBezTo>
                      <a:pt x="47" y="5251"/>
                      <a:pt x="92" y="5296"/>
                      <a:pt x="138" y="5296"/>
                    </a:cubicBezTo>
                    <a:cubicBezTo>
                      <a:pt x="161" y="5308"/>
                      <a:pt x="178" y="5313"/>
                      <a:pt x="195" y="5313"/>
                    </a:cubicBezTo>
                    <a:cubicBezTo>
                      <a:pt x="212" y="5313"/>
                      <a:pt x="229" y="5308"/>
                      <a:pt x="252" y="5296"/>
                    </a:cubicBezTo>
                    <a:cubicBezTo>
                      <a:pt x="412" y="5228"/>
                      <a:pt x="571" y="5182"/>
                      <a:pt x="708" y="5114"/>
                    </a:cubicBezTo>
                    <a:cubicBezTo>
                      <a:pt x="845" y="5045"/>
                      <a:pt x="960" y="4977"/>
                      <a:pt x="1074" y="4908"/>
                    </a:cubicBezTo>
                    <a:cubicBezTo>
                      <a:pt x="1302" y="4771"/>
                      <a:pt x="1530" y="4612"/>
                      <a:pt x="1713" y="4452"/>
                    </a:cubicBezTo>
                    <a:cubicBezTo>
                      <a:pt x="2124" y="4087"/>
                      <a:pt x="2443" y="3653"/>
                      <a:pt x="2671" y="3174"/>
                    </a:cubicBezTo>
                    <a:cubicBezTo>
                      <a:pt x="2900" y="2694"/>
                      <a:pt x="3037" y="2192"/>
                      <a:pt x="3059" y="1667"/>
                    </a:cubicBezTo>
                    <a:cubicBezTo>
                      <a:pt x="3105" y="1119"/>
                      <a:pt x="2991" y="594"/>
                      <a:pt x="2786" y="92"/>
                    </a:cubicBezTo>
                    <a:cubicBezTo>
                      <a:pt x="2763" y="24"/>
                      <a:pt x="2694" y="1"/>
                      <a:pt x="262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4413371" y="928296"/>
                <a:ext cx="98119" cy="14515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370" extrusionOk="0">
                    <a:moveTo>
                      <a:pt x="3287" y="1"/>
                    </a:moveTo>
                    <a:cubicBezTo>
                      <a:pt x="3242" y="24"/>
                      <a:pt x="3219" y="46"/>
                      <a:pt x="3196" y="69"/>
                    </a:cubicBezTo>
                    <a:cubicBezTo>
                      <a:pt x="3173" y="115"/>
                      <a:pt x="3151" y="161"/>
                      <a:pt x="3173" y="206"/>
                    </a:cubicBezTo>
                    <a:cubicBezTo>
                      <a:pt x="3242" y="412"/>
                      <a:pt x="3265" y="640"/>
                      <a:pt x="3287" y="868"/>
                    </a:cubicBezTo>
                    <a:cubicBezTo>
                      <a:pt x="3310" y="1165"/>
                      <a:pt x="3287" y="1462"/>
                      <a:pt x="3219" y="1758"/>
                    </a:cubicBezTo>
                    <a:lnTo>
                      <a:pt x="3242" y="1713"/>
                    </a:lnTo>
                    <a:lnTo>
                      <a:pt x="3242" y="1713"/>
                    </a:lnTo>
                    <a:cubicBezTo>
                      <a:pt x="3151" y="2078"/>
                      <a:pt x="3036" y="2420"/>
                      <a:pt x="2877" y="2740"/>
                    </a:cubicBezTo>
                    <a:cubicBezTo>
                      <a:pt x="2694" y="3128"/>
                      <a:pt x="2466" y="3470"/>
                      <a:pt x="2192" y="3790"/>
                    </a:cubicBezTo>
                    <a:cubicBezTo>
                      <a:pt x="2192" y="3790"/>
                      <a:pt x="2192" y="3790"/>
                      <a:pt x="2215" y="3767"/>
                    </a:cubicBezTo>
                    <a:lnTo>
                      <a:pt x="2215" y="3767"/>
                    </a:lnTo>
                    <a:cubicBezTo>
                      <a:pt x="1941" y="4064"/>
                      <a:pt x="1644" y="4315"/>
                      <a:pt x="1325" y="4543"/>
                    </a:cubicBezTo>
                    <a:cubicBezTo>
                      <a:pt x="1073" y="4703"/>
                      <a:pt x="800" y="4840"/>
                      <a:pt x="526" y="4931"/>
                    </a:cubicBezTo>
                    <a:cubicBezTo>
                      <a:pt x="389" y="4977"/>
                      <a:pt x="275" y="5022"/>
                      <a:pt x="138" y="5045"/>
                    </a:cubicBezTo>
                    <a:cubicBezTo>
                      <a:pt x="46" y="5068"/>
                      <a:pt x="1" y="5136"/>
                      <a:pt x="23" y="5228"/>
                    </a:cubicBezTo>
                    <a:cubicBezTo>
                      <a:pt x="23" y="5307"/>
                      <a:pt x="92" y="5369"/>
                      <a:pt x="170" y="5369"/>
                    </a:cubicBezTo>
                    <a:cubicBezTo>
                      <a:pt x="182" y="5369"/>
                      <a:pt x="194" y="5368"/>
                      <a:pt x="206" y="5365"/>
                    </a:cubicBezTo>
                    <a:cubicBezTo>
                      <a:pt x="1325" y="5136"/>
                      <a:pt x="2260" y="4360"/>
                      <a:pt x="2877" y="3425"/>
                    </a:cubicBezTo>
                    <a:cubicBezTo>
                      <a:pt x="3173" y="2968"/>
                      <a:pt x="3402" y="2420"/>
                      <a:pt x="3539" y="1872"/>
                    </a:cubicBezTo>
                    <a:cubicBezTo>
                      <a:pt x="3584" y="1599"/>
                      <a:pt x="3630" y="1325"/>
                      <a:pt x="3630" y="1051"/>
                    </a:cubicBezTo>
                    <a:cubicBezTo>
                      <a:pt x="3607" y="731"/>
                      <a:pt x="3584" y="434"/>
                      <a:pt x="3493" y="138"/>
                    </a:cubicBezTo>
                    <a:cubicBezTo>
                      <a:pt x="3470" y="92"/>
                      <a:pt x="3447" y="69"/>
                      <a:pt x="3424" y="46"/>
                    </a:cubicBezTo>
                    <a:cubicBezTo>
                      <a:pt x="3379" y="24"/>
                      <a:pt x="3356" y="1"/>
                      <a:pt x="333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4499759" y="816635"/>
                <a:ext cx="76522" cy="11674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319" extrusionOk="0">
                    <a:moveTo>
                      <a:pt x="2328" y="0"/>
                    </a:moveTo>
                    <a:cubicBezTo>
                      <a:pt x="2283" y="0"/>
                      <a:pt x="2237" y="23"/>
                      <a:pt x="2214" y="46"/>
                    </a:cubicBezTo>
                    <a:cubicBezTo>
                      <a:pt x="2169" y="69"/>
                      <a:pt x="2146" y="114"/>
                      <a:pt x="2146" y="160"/>
                    </a:cubicBezTo>
                    <a:cubicBezTo>
                      <a:pt x="2146" y="206"/>
                      <a:pt x="2169" y="251"/>
                      <a:pt x="2191" y="274"/>
                    </a:cubicBezTo>
                    <a:cubicBezTo>
                      <a:pt x="2214" y="297"/>
                      <a:pt x="2214" y="320"/>
                      <a:pt x="2237" y="343"/>
                    </a:cubicBezTo>
                    <a:cubicBezTo>
                      <a:pt x="2306" y="457"/>
                      <a:pt x="2374" y="571"/>
                      <a:pt x="2420" y="708"/>
                    </a:cubicBezTo>
                    <a:cubicBezTo>
                      <a:pt x="2442" y="822"/>
                      <a:pt x="2465" y="959"/>
                      <a:pt x="2488" y="1096"/>
                    </a:cubicBezTo>
                    <a:cubicBezTo>
                      <a:pt x="2488" y="1256"/>
                      <a:pt x="2488" y="1393"/>
                      <a:pt x="2465" y="1552"/>
                    </a:cubicBezTo>
                    <a:cubicBezTo>
                      <a:pt x="2420" y="1758"/>
                      <a:pt x="2328" y="1963"/>
                      <a:pt x="2237" y="2169"/>
                    </a:cubicBezTo>
                    <a:cubicBezTo>
                      <a:pt x="2100" y="2443"/>
                      <a:pt x="1918" y="2717"/>
                      <a:pt x="1712" y="2945"/>
                    </a:cubicBezTo>
                    <a:cubicBezTo>
                      <a:pt x="1461" y="3219"/>
                      <a:pt x="1210" y="3447"/>
                      <a:pt x="913" y="3652"/>
                    </a:cubicBezTo>
                    <a:cubicBezTo>
                      <a:pt x="708" y="3767"/>
                      <a:pt x="502" y="3881"/>
                      <a:pt x="274" y="3949"/>
                    </a:cubicBezTo>
                    <a:cubicBezTo>
                      <a:pt x="228" y="3972"/>
                      <a:pt x="183" y="3972"/>
                      <a:pt x="160" y="3995"/>
                    </a:cubicBezTo>
                    <a:cubicBezTo>
                      <a:pt x="69" y="4018"/>
                      <a:pt x="0" y="4086"/>
                      <a:pt x="23" y="4177"/>
                    </a:cubicBezTo>
                    <a:cubicBezTo>
                      <a:pt x="43" y="4257"/>
                      <a:pt x="114" y="4319"/>
                      <a:pt x="178" y="4319"/>
                    </a:cubicBezTo>
                    <a:cubicBezTo>
                      <a:pt x="187" y="4319"/>
                      <a:pt x="197" y="4317"/>
                      <a:pt x="206" y="4314"/>
                    </a:cubicBezTo>
                    <a:cubicBezTo>
                      <a:pt x="639" y="4200"/>
                      <a:pt x="1004" y="3995"/>
                      <a:pt x="1347" y="3721"/>
                    </a:cubicBezTo>
                    <a:cubicBezTo>
                      <a:pt x="1735" y="3424"/>
                      <a:pt x="2077" y="3059"/>
                      <a:pt x="2351" y="2648"/>
                    </a:cubicBezTo>
                    <a:cubicBezTo>
                      <a:pt x="2602" y="2260"/>
                      <a:pt x="2762" y="1826"/>
                      <a:pt x="2808" y="1370"/>
                    </a:cubicBezTo>
                    <a:cubicBezTo>
                      <a:pt x="2831" y="1142"/>
                      <a:pt x="2808" y="936"/>
                      <a:pt x="2762" y="708"/>
                    </a:cubicBezTo>
                    <a:cubicBezTo>
                      <a:pt x="2694" y="480"/>
                      <a:pt x="2579" y="274"/>
                      <a:pt x="2442" y="69"/>
                    </a:cubicBezTo>
                    <a:cubicBezTo>
                      <a:pt x="2420" y="23"/>
                      <a:pt x="2374" y="0"/>
                      <a:pt x="23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>
                <a:off x="5402372" y="1409538"/>
                <a:ext cx="217213" cy="363418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3445" extrusionOk="0">
                    <a:moveTo>
                      <a:pt x="7647" y="0"/>
                    </a:moveTo>
                    <a:cubicBezTo>
                      <a:pt x="7624" y="0"/>
                      <a:pt x="7601" y="23"/>
                      <a:pt x="7579" y="23"/>
                    </a:cubicBezTo>
                    <a:cubicBezTo>
                      <a:pt x="7510" y="69"/>
                      <a:pt x="7464" y="160"/>
                      <a:pt x="7510" y="229"/>
                    </a:cubicBezTo>
                    <a:cubicBezTo>
                      <a:pt x="7510" y="229"/>
                      <a:pt x="7510" y="229"/>
                      <a:pt x="7510" y="252"/>
                    </a:cubicBezTo>
                    <a:cubicBezTo>
                      <a:pt x="7510" y="274"/>
                      <a:pt x="7510" y="274"/>
                      <a:pt x="7510" y="274"/>
                    </a:cubicBezTo>
                    <a:lnTo>
                      <a:pt x="7533" y="274"/>
                    </a:lnTo>
                    <a:cubicBezTo>
                      <a:pt x="7533" y="274"/>
                      <a:pt x="7533" y="297"/>
                      <a:pt x="7533" y="297"/>
                    </a:cubicBezTo>
                    <a:cubicBezTo>
                      <a:pt x="7533" y="320"/>
                      <a:pt x="7533" y="320"/>
                      <a:pt x="7556" y="320"/>
                    </a:cubicBezTo>
                    <a:cubicBezTo>
                      <a:pt x="7556" y="320"/>
                      <a:pt x="7556" y="343"/>
                      <a:pt x="7556" y="343"/>
                    </a:cubicBezTo>
                    <a:cubicBezTo>
                      <a:pt x="7579" y="388"/>
                      <a:pt x="7579" y="434"/>
                      <a:pt x="7601" y="480"/>
                    </a:cubicBezTo>
                    <a:cubicBezTo>
                      <a:pt x="7601" y="503"/>
                      <a:pt x="7624" y="503"/>
                      <a:pt x="7624" y="525"/>
                    </a:cubicBezTo>
                    <a:cubicBezTo>
                      <a:pt x="7647" y="594"/>
                      <a:pt x="7647" y="662"/>
                      <a:pt x="7670" y="731"/>
                    </a:cubicBezTo>
                    <a:cubicBezTo>
                      <a:pt x="7670" y="754"/>
                      <a:pt x="7670" y="754"/>
                      <a:pt x="7670" y="754"/>
                    </a:cubicBezTo>
                    <a:cubicBezTo>
                      <a:pt x="7670" y="777"/>
                      <a:pt x="7670" y="777"/>
                      <a:pt x="7670" y="799"/>
                    </a:cubicBezTo>
                    <a:cubicBezTo>
                      <a:pt x="7670" y="799"/>
                      <a:pt x="7670" y="799"/>
                      <a:pt x="7670" y="822"/>
                    </a:cubicBezTo>
                    <a:cubicBezTo>
                      <a:pt x="7693" y="891"/>
                      <a:pt x="7693" y="959"/>
                      <a:pt x="7693" y="1028"/>
                    </a:cubicBezTo>
                    <a:cubicBezTo>
                      <a:pt x="7693" y="1050"/>
                      <a:pt x="7693" y="1050"/>
                      <a:pt x="7693" y="1050"/>
                    </a:cubicBezTo>
                    <a:cubicBezTo>
                      <a:pt x="7693" y="1073"/>
                      <a:pt x="7693" y="1073"/>
                      <a:pt x="7693" y="1096"/>
                    </a:cubicBezTo>
                    <a:lnTo>
                      <a:pt x="7716" y="1096"/>
                    </a:lnTo>
                    <a:cubicBezTo>
                      <a:pt x="7716" y="1187"/>
                      <a:pt x="7716" y="1256"/>
                      <a:pt x="7716" y="1324"/>
                    </a:cubicBezTo>
                    <a:cubicBezTo>
                      <a:pt x="7716" y="1347"/>
                      <a:pt x="7716" y="1347"/>
                      <a:pt x="7716" y="1347"/>
                    </a:cubicBezTo>
                    <a:cubicBezTo>
                      <a:pt x="7716" y="1370"/>
                      <a:pt x="7716" y="1370"/>
                      <a:pt x="7716" y="1370"/>
                    </a:cubicBezTo>
                    <a:cubicBezTo>
                      <a:pt x="7716" y="1393"/>
                      <a:pt x="7716" y="1416"/>
                      <a:pt x="7716" y="1438"/>
                    </a:cubicBezTo>
                    <a:cubicBezTo>
                      <a:pt x="7693" y="1804"/>
                      <a:pt x="7647" y="2192"/>
                      <a:pt x="7556" y="2557"/>
                    </a:cubicBezTo>
                    <a:lnTo>
                      <a:pt x="7579" y="2511"/>
                    </a:lnTo>
                    <a:lnTo>
                      <a:pt x="7579" y="2511"/>
                    </a:lnTo>
                    <a:cubicBezTo>
                      <a:pt x="7442" y="3150"/>
                      <a:pt x="7259" y="3767"/>
                      <a:pt x="7031" y="4383"/>
                    </a:cubicBezTo>
                    <a:cubicBezTo>
                      <a:pt x="6783" y="5105"/>
                      <a:pt x="6468" y="5805"/>
                      <a:pt x="6130" y="6482"/>
                    </a:cubicBezTo>
                    <a:lnTo>
                      <a:pt x="6130" y="6482"/>
                    </a:lnTo>
                    <a:cubicBezTo>
                      <a:pt x="5722" y="7296"/>
                      <a:pt x="5269" y="8088"/>
                      <a:pt x="4771" y="8857"/>
                    </a:cubicBezTo>
                    <a:cubicBezTo>
                      <a:pt x="4269" y="9610"/>
                      <a:pt x="3721" y="10363"/>
                      <a:pt x="3105" y="11048"/>
                    </a:cubicBezTo>
                    <a:cubicBezTo>
                      <a:pt x="2580" y="11641"/>
                      <a:pt x="1986" y="12212"/>
                      <a:pt x="1324" y="12668"/>
                    </a:cubicBezTo>
                    <a:cubicBezTo>
                      <a:pt x="1073" y="12805"/>
                      <a:pt x="845" y="12942"/>
                      <a:pt x="571" y="13034"/>
                    </a:cubicBezTo>
                    <a:cubicBezTo>
                      <a:pt x="457" y="13079"/>
                      <a:pt x="320" y="13102"/>
                      <a:pt x="206" y="13125"/>
                    </a:cubicBezTo>
                    <a:lnTo>
                      <a:pt x="183" y="13125"/>
                    </a:lnTo>
                    <a:cubicBezTo>
                      <a:pt x="138" y="13125"/>
                      <a:pt x="92" y="13125"/>
                      <a:pt x="69" y="13148"/>
                    </a:cubicBezTo>
                    <a:cubicBezTo>
                      <a:pt x="23" y="13193"/>
                      <a:pt x="1" y="13216"/>
                      <a:pt x="1" y="13262"/>
                    </a:cubicBezTo>
                    <a:cubicBezTo>
                      <a:pt x="1" y="13308"/>
                      <a:pt x="23" y="13353"/>
                      <a:pt x="46" y="13376"/>
                    </a:cubicBezTo>
                    <a:cubicBezTo>
                      <a:pt x="69" y="13422"/>
                      <a:pt x="115" y="13445"/>
                      <a:pt x="160" y="13445"/>
                    </a:cubicBezTo>
                    <a:cubicBezTo>
                      <a:pt x="252" y="13445"/>
                      <a:pt x="366" y="13422"/>
                      <a:pt x="457" y="13399"/>
                    </a:cubicBezTo>
                    <a:cubicBezTo>
                      <a:pt x="526" y="13399"/>
                      <a:pt x="617" y="13376"/>
                      <a:pt x="685" y="13330"/>
                    </a:cubicBezTo>
                    <a:cubicBezTo>
                      <a:pt x="914" y="13262"/>
                      <a:pt x="1096" y="13171"/>
                      <a:pt x="1302" y="13056"/>
                    </a:cubicBezTo>
                    <a:cubicBezTo>
                      <a:pt x="1598" y="12897"/>
                      <a:pt x="1872" y="12668"/>
                      <a:pt x="2146" y="12463"/>
                    </a:cubicBezTo>
                    <a:cubicBezTo>
                      <a:pt x="2443" y="12212"/>
                      <a:pt x="2740" y="11915"/>
                      <a:pt x="3036" y="11618"/>
                    </a:cubicBezTo>
                    <a:cubicBezTo>
                      <a:pt x="3333" y="11299"/>
                      <a:pt x="3653" y="10934"/>
                      <a:pt x="3927" y="10591"/>
                    </a:cubicBezTo>
                    <a:cubicBezTo>
                      <a:pt x="4543" y="9815"/>
                      <a:pt x="5091" y="8994"/>
                      <a:pt x="5616" y="8149"/>
                    </a:cubicBezTo>
                    <a:cubicBezTo>
                      <a:pt x="6095" y="7327"/>
                      <a:pt x="6529" y="6460"/>
                      <a:pt x="6917" y="5593"/>
                    </a:cubicBezTo>
                    <a:cubicBezTo>
                      <a:pt x="7213" y="4908"/>
                      <a:pt x="7464" y="4200"/>
                      <a:pt x="7670" y="3470"/>
                    </a:cubicBezTo>
                    <a:cubicBezTo>
                      <a:pt x="7784" y="3082"/>
                      <a:pt x="7875" y="2717"/>
                      <a:pt x="7944" y="2329"/>
                    </a:cubicBezTo>
                    <a:cubicBezTo>
                      <a:pt x="7989" y="2055"/>
                      <a:pt x="8012" y="1758"/>
                      <a:pt x="8035" y="1461"/>
                    </a:cubicBezTo>
                    <a:cubicBezTo>
                      <a:pt x="8035" y="1438"/>
                      <a:pt x="8035" y="1438"/>
                      <a:pt x="8035" y="1416"/>
                    </a:cubicBezTo>
                    <a:cubicBezTo>
                      <a:pt x="8035" y="1416"/>
                      <a:pt x="8035" y="1393"/>
                      <a:pt x="8035" y="1393"/>
                    </a:cubicBezTo>
                    <a:cubicBezTo>
                      <a:pt x="8035" y="1301"/>
                      <a:pt x="8035" y="1210"/>
                      <a:pt x="8035" y="1119"/>
                    </a:cubicBezTo>
                    <a:cubicBezTo>
                      <a:pt x="8035" y="1005"/>
                      <a:pt x="8012" y="891"/>
                      <a:pt x="7989" y="777"/>
                    </a:cubicBezTo>
                    <a:lnTo>
                      <a:pt x="7989" y="754"/>
                    </a:lnTo>
                    <a:lnTo>
                      <a:pt x="7989" y="731"/>
                    </a:lnTo>
                    <a:cubicBezTo>
                      <a:pt x="7989" y="731"/>
                      <a:pt x="7989" y="708"/>
                      <a:pt x="7989" y="708"/>
                    </a:cubicBezTo>
                    <a:cubicBezTo>
                      <a:pt x="7989" y="685"/>
                      <a:pt x="7989" y="685"/>
                      <a:pt x="7989" y="662"/>
                    </a:cubicBezTo>
                    <a:cubicBezTo>
                      <a:pt x="7989" y="640"/>
                      <a:pt x="7989" y="640"/>
                      <a:pt x="7967" y="640"/>
                    </a:cubicBezTo>
                    <a:cubicBezTo>
                      <a:pt x="7967" y="594"/>
                      <a:pt x="7967" y="548"/>
                      <a:pt x="7944" y="503"/>
                    </a:cubicBezTo>
                    <a:cubicBezTo>
                      <a:pt x="7944" y="503"/>
                      <a:pt x="7944" y="480"/>
                      <a:pt x="7944" y="480"/>
                    </a:cubicBezTo>
                    <a:cubicBezTo>
                      <a:pt x="7944" y="457"/>
                      <a:pt x="7944" y="457"/>
                      <a:pt x="7944" y="457"/>
                    </a:cubicBezTo>
                    <a:cubicBezTo>
                      <a:pt x="7944" y="457"/>
                      <a:pt x="7944" y="457"/>
                      <a:pt x="7921" y="434"/>
                    </a:cubicBezTo>
                    <a:cubicBezTo>
                      <a:pt x="7921" y="434"/>
                      <a:pt x="7921" y="434"/>
                      <a:pt x="7921" y="411"/>
                    </a:cubicBezTo>
                    <a:cubicBezTo>
                      <a:pt x="7921" y="411"/>
                      <a:pt x="7921" y="388"/>
                      <a:pt x="7921" y="388"/>
                    </a:cubicBezTo>
                    <a:cubicBezTo>
                      <a:pt x="7898" y="320"/>
                      <a:pt x="7875" y="274"/>
                      <a:pt x="7853" y="229"/>
                    </a:cubicBezTo>
                    <a:cubicBezTo>
                      <a:pt x="7853" y="206"/>
                      <a:pt x="7853" y="206"/>
                      <a:pt x="7853" y="206"/>
                    </a:cubicBezTo>
                    <a:cubicBezTo>
                      <a:pt x="7853" y="206"/>
                      <a:pt x="7853" y="183"/>
                      <a:pt x="7830" y="183"/>
                    </a:cubicBezTo>
                    <a:cubicBezTo>
                      <a:pt x="7830" y="160"/>
                      <a:pt x="7830" y="160"/>
                      <a:pt x="7830" y="137"/>
                    </a:cubicBezTo>
                    <a:lnTo>
                      <a:pt x="7807" y="137"/>
                    </a:lnTo>
                    <a:cubicBezTo>
                      <a:pt x="7807" y="137"/>
                      <a:pt x="7807" y="137"/>
                      <a:pt x="7807" y="115"/>
                    </a:cubicBezTo>
                    <a:cubicBezTo>
                      <a:pt x="7807" y="115"/>
                      <a:pt x="7807" y="115"/>
                      <a:pt x="7807" y="92"/>
                    </a:cubicBezTo>
                    <a:cubicBezTo>
                      <a:pt x="7761" y="46"/>
                      <a:pt x="7716" y="0"/>
                      <a:pt x="7647" y="0"/>
                    </a:cubicBez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>
                <a:off x="5294414" y="168286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0" y="0"/>
                      <a:pt x="23" y="0"/>
                      <a:pt x="23" y="0"/>
                    </a:cubicBezTo>
                    <a:cubicBezTo>
                      <a:pt x="2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>
                <a:off x="5288224" y="1682865"/>
                <a:ext cx="123419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3339" extrusionOk="0">
                    <a:moveTo>
                      <a:pt x="229" y="0"/>
                    </a:moveTo>
                    <a:cubicBezTo>
                      <a:pt x="161" y="69"/>
                      <a:pt x="69" y="137"/>
                      <a:pt x="1" y="205"/>
                    </a:cubicBezTo>
                    <a:cubicBezTo>
                      <a:pt x="206" y="525"/>
                      <a:pt x="457" y="822"/>
                      <a:pt x="731" y="1118"/>
                    </a:cubicBezTo>
                    <a:cubicBezTo>
                      <a:pt x="1074" y="1461"/>
                      <a:pt x="1439" y="1758"/>
                      <a:pt x="1827" y="2054"/>
                    </a:cubicBezTo>
                    <a:cubicBezTo>
                      <a:pt x="2215" y="2328"/>
                      <a:pt x="2649" y="2579"/>
                      <a:pt x="3082" y="2808"/>
                    </a:cubicBezTo>
                    <a:cubicBezTo>
                      <a:pt x="3470" y="3013"/>
                      <a:pt x="3881" y="3196"/>
                      <a:pt x="4315" y="3333"/>
                    </a:cubicBezTo>
                    <a:cubicBezTo>
                      <a:pt x="4331" y="3337"/>
                      <a:pt x="4347" y="3338"/>
                      <a:pt x="4363" y="3338"/>
                    </a:cubicBezTo>
                    <a:cubicBezTo>
                      <a:pt x="4436" y="3338"/>
                      <a:pt x="4502" y="3298"/>
                      <a:pt x="4520" y="3241"/>
                    </a:cubicBezTo>
                    <a:cubicBezTo>
                      <a:pt x="4566" y="3150"/>
                      <a:pt x="4520" y="3059"/>
                      <a:pt x="4429" y="3013"/>
                    </a:cubicBezTo>
                    <a:cubicBezTo>
                      <a:pt x="4041" y="2899"/>
                      <a:pt x="3676" y="2739"/>
                      <a:pt x="3311" y="2579"/>
                    </a:cubicBezTo>
                    <a:lnTo>
                      <a:pt x="3356" y="2579"/>
                    </a:lnTo>
                    <a:cubicBezTo>
                      <a:pt x="2626" y="2214"/>
                      <a:pt x="1941" y="1780"/>
                      <a:pt x="1348" y="1255"/>
                    </a:cubicBezTo>
                    <a:cubicBezTo>
                      <a:pt x="1348" y="1255"/>
                      <a:pt x="1348" y="1233"/>
                      <a:pt x="1348" y="1233"/>
                    </a:cubicBezTo>
                    <a:lnTo>
                      <a:pt x="1325" y="1233"/>
                    </a:lnTo>
                    <a:cubicBezTo>
                      <a:pt x="914" y="867"/>
                      <a:pt x="549" y="457"/>
                      <a:pt x="252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>
                <a:off x="5324012" y="171616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>
                <a:off x="5324012" y="171616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4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>
                <a:off x="5324633" y="17167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5477028" y="1351531"/>
                <a:ext cx="136988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421" extrusionOk="0">
                    <a:moveTo>
                      <a:pt x="23" y="1"/>
                    </a:moveTo>
                    <a:cubicBezTo>
                      <a:pt x="23" y="47"/>
                      <a:pt x="23" y="92"/>
                      <a:pt x="23" y="115"/>
                    </a:cubicBezTo>
                    <a:cubicBezTo>
                      <a:pt x="23" y="183"/>
                      <a:pt x="23" y="252"/>
                      <a:pt x="0" y="320"/>
                    </a:cubicBezTo>
                    <a:cubicBezTo>
                      <a:pt x="274" y="343"/>
                      <a:pt x="548" y="389"/>
                      <a:pt x="822" y="435"/>
                    </a:cubicBezTo>
                    <a:lnTo>
                      <a:pt x="799" y="435"/>
                    </a:lnTo>
                    <a:lnTo>
                      <a:pt x="822" y="457"/>
                    </a:lnTo>
                    <a:lnTo>
                      <a:pt x="845" y="457"/>
                    </a:lnTo>
                    <a:cubicBezTo>
                      <a:pt x="1598" y="617"/>
                      <a:pt x="2329" y="868"/>
                      <a:pt x="3013" y="1211"/>
                    </a:cubicBezTo>
                    <a:cubicBezTo>
                      <a:pt x="3653" y="1530"/>
                      <a:pt x="4269" y="1918"/>
                      <a:pt x="4794" y="2398"/>
                    </a:cubicBezTo>
                    <a:cubicBezTo>
                      <a:pt x="4817" y="2420"/>
                      <a:pt x="4885" y="2420"/>
                      <a:pt x="4931" y="2420"/>
                    </a:cubicBezTo>
                    <a:cubicBezTo>
                      <a:pt x="4954" y="2420"/>
                      <a:pt x="4999" y="2398"/>
                      <a:pt x="5022" y="2352"/>
                    </a:cubicBezTo>
                    <a:cubicBezTo>
                      <a:pt x="5045" y="2329"/>
                      <a:pt x="5068" y="2283"/>
                      <a:pt x="5045" y="2238"/>
                    </a:cubicBezTo>
                    <a:cubicBezTo>
                      <a:pt x="5045" y="2192"/>
                      <a:pt x="5022" y="2169"/>
                      <a:pt x="4976" y="2124"/>
                    </a:cubicBezTo>
                    <a:cubicBezTo>
                      <a:pt x="4269" y="1507"/>
                      <a:pt x="3447" y="1005"/>
                      <a:pt x="2557" y="640"/>
                    </a:cubicBezTo>
                    <a:cubicBezTo>
                      <a:pt x="2123" y="457"/>
                      <a:pt x="1667" y="320"/>
                      <a:pt x="1210" y="206"/>
                    </a:cubicBezTo>
                    <a:cubicBezTo>
                      <a:pt x="822" y="115"/>
                      <a:pt x="411" y="47"/>
                      <a:pt x="23" y="1"/>
                    </a:cubicBez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>
                <a:off x="5169778" y="1250980"/>
                <a:ext cx="270246" cy="446022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6501" extrusionOk="0">
                    <a:moveTo>
                      <a:pt x="3264" y="7332"/>
                    </a:moveTo>
                    <a:cubicBezTo>
                      <a:pt x="3261" y="7337"/>
                      <a:pt x="3258" y="7342"/>
                      <a:pt x="3256" y="7347"/>
                    </a:cubicBezTo>
                    <a:lnTo>
                      <a:pt x="3256" y="7347"/>
                    </a:lnTo>
                    <a:cubicBezTo>
                      <a:pt x="3260" y="7343"/>
                      <a:pt x="3263" y="7339"/>
                      <a:pt x="3264" y="7332"/>
                    </a:cubicBezTo>
                    <a:close/>
                    <a:moveTo>
                      <a:pt x="9290" y="320"/>
                    </a:moveTo>
                    <a:cubicBezTo>
                      <a:pt x="9313" y="343"/>
                      <a:pt x="9336" y="343"/>
                      <a:pt x="9382" y="366"/>
                    </a:cubicBezTo>
                    <a:cubicBezTo>
                      <a:pt x="9404" y="388"/>
                      <a:pt x="9427" y="411"/>
                      <a:pt x="9450" y="434"/>
                    </a:cubicBezTo>
                    <a:cubicBezTo>
                      <a:pt x="9473" y="457"/>
                      <a:pt x="9496" y="480"/>
                      <a:pt x="9519" y="525"/>
                    </a:cubicBezTo>
                    <a:cubicBezTo>
                      <a:pt x="9564" y="594"/>
                      <a:pt x="9587" y="662"/>
                      <a:pt x="9610" y="731"/>
                    </a:cubicBezTo>
                    <a:cubicBezTo>
                      <a:pt x="9633" y="868"/>
                      <a:pt x="9656" y="1005"/>
                      <a:pt x="9656" y="1164"/>
                    </a:cubicBezTo>
                    <a:cubicBezTo>
                      <a:pt x="9678" y="1689"/>
                      <a:pt x="9564" y="2237"/>
                      <a:pt x="9450" y="2739"/>
                    </a:cubicBezTo>
                    <a:cubicBezTo>
                      <a:pt x="9450" y="2739"/>
                      <a:pt x="9450" y="2717"/>
                      <a:pt x="9450" y="2717"/>
                    </a:cubicBezTo>
                    <a:cubicBezTo>
                      <a:pt x="9176" y="3835"/>
                      <a:pt x="8765" y="4908"/>
                      <a:pt x="8309" y="5981"/>
                    </a:cubicBezTo>
                    <a:cubicBezTo>
                      <a:pt x="7852" y="7053"/>
                      <a:pt x="7305" y="8126"/>
                      <a:pt x="6734" y="9153"/>
                    </a:cubicBezTo>
                    <a:cubicBezTo>
                      <a:pt x="6734" y="9153"/>
                      <a:pt x="6757" y="9130"/>
                      <a:pt x="6757" y="9130"/>
                    </a:cubicBezTo>
                    <a:lnTo>
                      <a:pt x="6757" y="9130"/>
                    </a:lnTo>
                    <a:cubicBezTo>
                      <a:pt x="6186" y="10158"/>
                      <a:pt x="5547" y="11185"/>
                      <a:pt x="4885" y="12166"/>
                    </a:cubicBezTo>
                    <a:cubicBezTo>
                      <a:pt x="4543" y="12668"/>
                      <a:pt x="4177" y="13148"/>
                      <a:pt x="3812" y="13627"/>
                    </a:cubicBezTo>
                    <a:cubicBezTo>
                      <a:pt x="3447" y="14084"/>
                      <a:pt x="3082" y="14517"/>
                      <a:pt x="2671" y="14928"/>
                    </a:cubicBezTo>
                    <a:cubicBezTo>
                      <a:pt x="2671" y="14928"/>
                      <a:pt x="2672" y="14928"/>
                      <a:pt x="2672" y="14928"/>
                    </a:cubicBezTo>
                    <a:lnTo>
                      <a:pt x="2672" y="14928"/>
                    </a:lnTo>
                    <a:cubicBezTo>
                      <a:pt x="2313" y="15308"/>
                      <a:pt x="1908" y="15664"/>
                      <a:pt x="1438" y="15955"/>
                    </a:cubicBezTo>
                    <a:cubicBezTo>
                      <a:pt x="1438" y="15955"/>
                      <a:pt x="1438" y="15955"/>
                      <a:pt x="1438" y="15955"/>
                    </a:cubicBezTo>
                    <a:lnTo>
                      <a:pt x="1438" y="15955"/>
                    </a:lnTo>
                    <a:cubicBezTo>
                      <a:pt x="1438" y="15955"/>
                      <a:pt x="1426" y="15955"/>
                      <a:pt x="1419" y="15965"/>
                    </a:cubicBezTo>
                    <a:lnTo>
                      <a:pt x="1419" y="15965"/>
                    </a:lnTo>
                    <a:cubicBezTo>
                      <a:pt x="1291" y="16030"/>
                      <a:pt x="1180" y="16094"/>
                      <a:pt x="1028" y="16138"/>
                    </a:cubicBezTo>
                    <a:cubicBezTo>
                      <a:pt x="959" y="16161"/>
                      <a:pt x="891" y="16161"/>
                      <a:pt x="822" y="16161"/>
                    </a:cubicBezTo>
                    <a:lnTo>
                      <a:pt x="708" y="16161"/>
                    </a:lnTo>
                    <a:cubicBezTo>
                      <a:pt x="685" y="16161"/>
                      <a:pt x="662" y="16138"/>
                      <a:pt x="617" y="16115"/>
                    </a:cubicBezTo>
                    <a:cubicBezTo>
                      <a:pt x="594" y="16115"/>
                      <a:pt x="571" y="16092"/>
                      <a:pt x="548" y="16069"/>
                    </a:cubicBezTo>
                    <a:cubicBezTo>
                      <a:pt x="525" y="16047"/>
                      <a:pt x="503" y="16001"/>
                      <a:pt x="480" y="15955"/>
                    </a:cubicBezTo>
                    <a:cubicBezTo>
                      <a:pt x="434" y="15910"/>
                      <a:pt x="411" y="15841"/>
                      <a:pt x="388" y="15795"/>
                    </a:cubicBezTo>
                    <a:cubicBezTo>
                      <a:pt x="366" y="15636"/>
                      <a:pt x="343" y="15476"/>
                      <a:pt x="343" y="15339"/>
                    </a:cubicBezTo>
                    <a:cubicBezTo>
                      <a:pt x="320" y="14791"/>
                      <a:pt x="434" y="14266"/>
                      <a:pt x="548" y="13741"/>
                    </a:cubicBezTo>
                    <a:cubicBezTo>
                      <a:pt x="548" y="13764"/>
                      <a:pt x="548" y="13764"/>
                      <a:pt x="548" y="13787"/>
                    </a:cubicBezTo>
                    <a:cubicBezTo>
                      <a:pt x="822" y="12691"/>
                      <a:pt x="1210" y="11618"/>
                      <a:pt x="1667" y="10591"/>
                    </a:cubicBezTo>
                    <a:cubicBezTo>
                      <a:pt x="2140" y="9487"/>
                      <a:pt x="2658" y="8405"/>
                      <a:pt x="3242" y="7367"/>
                    </a:cubicBezTo>
                    <a:lnTo>
                      <a:pt x="3242" y="7367"/>
                    </a:lnTo>
                    <a:cubicBezTo>
                      <a:pt x="3242" y="7368"/>
                      <a:pt x="3242" y="7371"/>
                      <a:pt x="3242" y="7373"/>
                    </a:cubicBezTo>
                    <a:cubicBezTo>
                      <a:pt x="3246" y="7364"/>
                      <a:pt x="3251" y="7356"/>
                      <a:pt x="3256" y="7347"/>
                    </a:cubicBezTo>
                    <a:lnTo>
                      <a:pt x="3256" y="7347"/>
                    </a:lnTo>
                    <a:cubicBezTo>
                      <a:pt x="3254" y="7350"/>
                      <a:pt x="3252" y="7352"/>
                      <a:pt x="3250" y="7354"/>
                    </a:cubicBezTo>
                    <a:lnTo>
                      <a:pt x="3250" y="7354"/>
                    </a:lnTo>
                    <a:cubicBezTo>
                      <a:pt x="3255" y="7345"/>
                      <a:pt x="3260" y="7336"/>
                      <a:pt x="3264" y="7327"/>
                    </a:cubicBezTo>
                    <a:lnTo>
                      <a:pt x="3264" y="7327"/>
                    </a:lnTo>
                    <a:cubicBezTo>
                      <a:pt x="3264" y="7329"/>
                      <a:pt x="3264" y="7331"/>
                      <a:pt x="3264" y="7332"/>
                    </a:cubicBezTo>
                    <a:lnTo>
                      <a:pt x="3264" y="7332"/>
                    </a:lnTo>
                    <a:cubicBezTo>
                      <a:pt x="3508" y="6889"/>
                      <a:pt x="3752" y="6447"/>
                      <a:pt x="4018" y="6026"/>
                    </a:cubicBezTo>
                    <a:cubicBezTo>
                      <a:pt x="4497" y="5250"/>
                      <a:pt x="4976" y="4497"/>
                      <a:pt x="5501" y="3767"/>
                    </a:cubicBezTo>
                    <a:cubicBezTo>
                      <a:pt x="5707" y="3470"/>
                      <a:pt x="5935" y="3196"/>
                      <a:pt x="6140" y="2922"/>
                    </a:cubicBezTo>
                    <a:cubicBezTo>
                      <a:pt x="6437" y="2534"/>
                      <a:pt x="6757" y="2169"/>
                      <a:pt x="7076" y="1826"/>
                    </a:cubicBezTo>
                    <a:cubicBezTo>
                      <a:pt x="7099" y="1804"/>
                      <a:pt x="7099" y="1781"/>
                      <a:pt x="7122" y="1758"/>
                    </a:cubicBezTo>
                    <a:cubicBezTo>
                      <a:pt x="7190" y="1712"/>
                      <a:pt x="7236" y="1644"/>
                      <a:pt x="7282" y="1598"/>
                    </a:cubicBezTo>
                    <a:lnTo>
                      <a:pt x="7305" y="1598"/>
                    </a:lnTo>
                    <a:cubicBezTo>
                      <a:pt x="7373" y="1507"/>
                      <a:pt x="7442" y="1438"/>
                      <a:pt x="7533" y="1370"/>
                    </a:cubicBezTo>
                    <a:cubicBezTo>
                      <a:pt x="7830" y="1073"/>
                      <a:pt x="8149" y="799"/>
                      <a:pt x="8491" y="571"/>
                    </a:cubicBezTo>
                    <a:cubicBezTo>
                      <a:pt x="8514" y="571"/>
                      <a:pt x="8537" y="548"/>
                      <a:pt x="8560" y="525"/>
                    </a:cubicBezTo>
                    <a:cubicBezTo>
                      <a:pt x="8583" y="525"/>
                      <a:pt x="8583" y="525"/>
                      <a:pt x="8606" y="503"/>
                    </a:cubicBezTo>
                    <a:cubicBezTo>
                      <a:pt x="8697" y="457"/>
                      <a:pt x="8788" y="411"/>
                      <a:pt x="8857" y="388"/>
                    </a:cubicBezTo>
                    <a:cubicBezTo>
                      <a:pt x="8902" y="366"/>
                      <a:pt x="8925" y="366"/>
                      <a:pt x="8971" y="343"/>
                    </a:cubicBezTo>
                    <a:lnTo>
                      <a:pt x="9016" y="343"/>
                    </a:lnTo>
                    <a:cubicBezTo>
                      <a:pt x="9062" y="320"/>
                      <a:pt x="9108" y="320"/>
                      <a:pt x="9153" y="320"/>
                    </a:cubicBezTo>
                    <a:close/>
                    <a:moveTo>
                      <a:pt x="9108" y="0"/>
                    </a:moveTo>
                    <a:cubicBezTo>
                      <a:pt x="8994" y="0"/>
                      <a:pt x="8880" y="46"/>
                      <a:pt x="8788" y="69"/>
                    </a:cubicBezTo>
                    <a:cubicBezTo>
                      <a:pt x="8720" y="92"/>
                      <a:pt x="8674" y="114"/>
                      <a:pt x="8628" y="137"/>
                    </a:cubicBezTo>
                    <a:cubicBezTo>
                      <a:pt x="8514" y="183"/>
                      <a:pt x="8423" y="229"/>
                      <a:pt x="8332" y="297"/>
                    </a:cubicBezTo>
                    <a:cubicBezTo>
                      <a:pt x="8012" y="480"/>
                      <a:pt x="7738" y="708"/>
                      <a:pt x="7487" y="959"/>
                    </a:cubicBezTo>
                    <a:cubicBezTo>
                      <a:pt x="7259" y="1142"/>
                      <a:pt x="7076" y="1347"/>
                      <a:pt x="6871" y="1552"/>
                    </a:cubicBezTo>
                    <a:cubicBezTo>
                      <a:pt x="6871" y="1575"/>
                      <a:pt x="6848" y="1575"/>
                      <a:pt x="6848" y="1598"/>
                    </a:cubicBezTo>
                    <a:lnTo>
                      <a:pt x="6825" y="1598"/>
                    </a:lnTo>
                    <a:cubicBezTo>
                      <a:pt x="6734" y="1712"/>
                      <a:pt x="6643" y="1804"/>
                      <a:pt x="6551" y="1918"/>
                    </a:cubicBezTo>
                    <a:lnTo>
                      <a:pt x="6529" y="1940"/>
                    </a:lnTo>
                    <a:cubicBezTo>
                      <a:pt x="6392" y="2077"/>
                      <a:pt x="6277" y="2237"/>
                      <a:pt x="6140" y="2397"/>
                    </a:cubicBezTo>
                    <a:cubicBezTo>
                      <a:pt x="5889" y="2717"/>
                      <a:pt x="5638" y="3036"/>
                      <a:pt x="5387" y="3378"/>
                    </a:cubicBezTo>
                    <a:cubicBezTo>
                      <a:pt x="5182" y="3652"/>
                      <a:pt x="4976" y="3949"/>
                      <a:pt x="4794" y="4223"/>
                    </a:cubicBezTo>
                    <a:cubicBezTo>
                      <a:pt x="4771" y="4246"/>
                      <a:pt x="4748" y="4291"/>
                      <a:pt x="4725" y="4314"/>
                    </a:cubicBezTo>
                    <a:cubicBezTo>
                      <a:pt x="4451" y="4702"/>
                      <a:pt x="4200" y="5113"/>
                      <a:pt x="3949" y="5501"/>
                    </a:cubicBezTo>
                    <a:cubicBezTo>
                      <a:pt x="3949" y="5524"/>
                      <a:pt x="3926" y="5547"/>
                      <a:pt x="3926" y="5547"/>
                    </a:cubicBezTo>
                    <a:cubicBezTo>
                      <a:pt x="3379" y="6437"/>
                      <a:pt x="2876" y="7327"/>
                      <a:pt x="2420" y="8240"/>
                    </a:cubicBezTo>
                    <a:cubicBezTo>
                      <a:pt x="1941" y="9130"/>
                      <a:pt x="1507" y="10066"/>
                      <a:pt x="1119" y="11025"/>
                    </a:cubicBezTo>
                    <a:cubicBezTo>
                      <a:pt x="754" y="11915"/>
                      <a:pt x="434" y="12828"/>
                      <a:pt x="229" y="13764"/>
                    </a:cubicBezTo>
                    <a:cubicBezTo>
                      <a:pt x="115" y="14198"/>
                      <a:pt x="23" y="14631"/>
                      <a:pt x="23" y="15088"/>
                    </a:cubicBezTo>
                    <a:cubicBezTo>
                      <a:pt x="0" y="15385"/>
                      <a:pt x="23" y="15727"/>
                      <a:pt x="137" y="16024"/>
                    </a:cubicBezTo>
                    <a:cubicBezTo>
                      <a:pt x="183" y="16115"/>
                      <a:pt x="252" y="16229"/>
                      <a:pt x="343" y="16320"/>
                    </a:cubicBezTo>
                    <a:cubicBezTo>
                      <a:pt x="411" y="16389"/>
                      <a:pt x="525" y="16457"/>
                      <a:pt x="640" y="16480"/>
                    </a:cubicBezTo>
                    <a:cubicBezTo>
                      <a:pt x="702" y="16495"/>
                      <a:pt x="763" y="16501"/>
                      <a:pt x="823" y="16501"/>
                    </a:cubicBezTo>
                    <a:cubicBezTo>
                      <a:pt x="1050" y="16501"/>
                      <a:pt x="1263" y="16411"/>
                      <a:pt x="1461" y="16320"/>
                    </a:cubicBezTo>
                    <a:cubicBezTo>
                      <a:pt x="1849" y="16115"/>
                      <a:pt x="2192" y="15818"/>
                      <a:pt x="2534" y="15522"/>
                    </a:cubicBezTo>
                    <a:cubicBezTo>
                      <a:pt x="2876" y="15225"/>
                      <a:pt x="3196" y="14882"/>
                      <a:pt x="3493" y="14517"/>
                    </a:cubicBezTo>
                    <a:cubicBezTo>
                      <a:pt x="4177" y="13741"/>
                      <a:pt x="4771" y="12919"/>
                      <a:pt x="5342" y="12075"/>
                    </a:cubicBezTo>
                    <a:cubicBezTo>
                      <a:pt x="5912" y="11208"/>
                      <a:pt x="6460" y="10317"/>
                      <a:pt x="6962" y="9427"/>
                    </a:cubicBezTo>
                    <a:cubicBezTo>
                      <a:pt x="7442" y="8560"/>
                      <a:pt x="7898" y="7670"/>
                      <a:pt x="8332" y="6757"/>
                    </a:cubicBezTo>
                    <a:cubicBezTo>
                      <a:pt x="8743" y="5844"/>
                      <a:pt x="9108" y="4908"/>
                      <a:pt x="9427" y="3972"/>
                    </a:cubicBezTo>
                    <a:cubicBezTo>
                      <a:pt x="9564" y="3515"/>
                      <a:pt x="9701" y="3082"/>
                      <a:pt x="9793" y="2625"/>
                    </a:cubicBezTo>
                    <a:cubicBezTo>
                      <a:pt x="9907" y="2169"/>
                      <a:pt x="9975" y="1712"/>
                      <a:pt x="9998" y="1233"/>
                    </a:cubicBezTo>
                    <a:cubicBezTo>
                      <a:pt x="9998" y="1027"/>
                      <a:pt x="9975" y="822"/>
                      <a:pt x="9929" y="639"/>
                    </a:cubicBezTo>
                    <a:cubicBezTo>
                      <a:pt x="9884" y="548"/>
                      <a:pt x="9861" y="457"/>
                      <a:pt x="9815" y="366"/>
                    </a:cubicBezTo>
                    <a:cubicBezTo>
                      <a:pt x="9815" y="366"/>
                      <a:pt x="9815" y="366"/>
                      <a:pt x="9793" y="343"/>
                    </a:cubicBezTo>
                    <a:cubicBezTo>
                      <a:pt x="9793" y="343"/>
                      <a:pt x="9793" y="343"/>
                      <a:pt x="9793" y="320"/>
                    </a:cubicBezTo>
                    <a:cubicBezTo>
                      <a:pt x="9747" y="274"/>
                      <a:pt x="9724" y="229"/>
                      <a:pt x="9678" y="183"/>
                    </a:cubicBezTo>
                    <a:cubicBezTo>
                      <a:pt x="9656" y="183"/>
                      <a:pt x="9633" y="160"/>
                      <a:pt x="9610" y="137"/>
                    </a:cubicBezTo>
                    <a:cubicBezTo>
                      <a:pt x="9587" y="114"/>
                      <a:pt x="9519" y="69"/>
                      <a:pt x="9473" y="46"/>
                    </a:cubicBezTo>
                    <a:cubicBezTo>
                      <a:pt x="9427" y="46"/>
                      <a:pt x="9382" y="23"/>
                      <a:pt x="9336" y="0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>
                <a:off x="5223460" y="1294768"/>
                <a:ext cx="260380" cy="409694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5157" extrusionOk="0">
                    <a:moveTo>
                      <a:pt x="8309" y="1"/>
                    </a:moveTo>
                    <a:cubicBezTo>
                      <a:pt x="8172" y="1"/>
                      <a:pt x="8035" y="47"/>
                      <a:pt x="7875" y="69"/>
                    </a:cubicBezTo>
                    <a:cubicBezTo>
                      <a:pt x="7829" y="92"/>
                      <a:pt x="7807" y="92"/>
                      <a:pt x="7784" y="138"/>
                    </a:cubicBezTo>
                    <a:cubicBezTo>
                      <a:pt x="7761" y="161"/>
                      <a:pt x="7738" y="206"/>
                      <a:pt x="7738" y="252"/>
                    </a:cubicBezTo>
                    <a:cubicBezTo>
                      <a:pt x="7761" y="298"/>
                      <a:pt x="7784" y="343"/>
                      <a:pt x="7807" y="366"/>
                    </a:cubicBezTo>
                    <a:cubicBezTo>
                      <a:pt x="7839" y="382"/>
                      <a:pt x="7871" y="398"/>
                      <a:pt x="7895" y="398"/>
                    </a:cubicBezTo>
                    <a:cubicBezTo>
                      <a:pt x="7905" y="398"/>
                      <a:pt x="7914" y="396"/>
                      <a:pt x="7921" y="389"/>
                    </a:cubicBezTo>
                    <a:cubicBezTo>
                      <a:pt x="8058" y="366"/>
                      <a:pt x="8172" y="343"/>
                      <a:pt x="8286" y="343"/>
                    </a:cubicBezTo>
                    <a:cubicBezTo>
                      <a:pt x="8377" y="343"/>
                      <a:pt x="8446" y="343"/>
                      <a:pt x="8537" y="366"/>
                    </a:cubicBezTo>
                    <a:cubicBezTo>
                      <a:pt x="8605" y="389"/>
                      <a:pt x="8674" y="412"/>
                      <a:pt x="8742" y="435"/>
                    </a:cubicBezTo>
                    <a:cubicBezTo>
                      <a:pt x="8788" y="480"/>
                      <a:pt x="8834" y="503"/>
                      <a:pt x="8902" y="549"/>
                    </a:cubicBezTo>
                    <a:cubicBezTo>
                      <a:pt x="8948" y="617"/>
                      <a:pt x="8993" y="686"/>
                      <a:pt x="9039" y="754"/>
                    </a:cubicBezTo>
                    <a:cubicBezTo>
                      <a:pt x="9108" y="868"/>
                      <a:pt x="9153" y="982"/>
                      <a:pt x="9199" y="1119"/>
                    </a:cubicBezTo>
                    <a:cubicBezTo>
                      <a:pt x="9267" y="1370"/>
                      <a:pt x="9290" y="1644"/>
                      <a:pt x="9290" y="1918"/>
                    </a:cubicBezTo>
                    <a:cubicBezTo>
                      <a:pt x="9290" y="1895"/>
                      <a:pt x="9290" y="1895"/>
                      <a:pt x="9290" y="1873"/>
                    </a:cubicBezTo>
                    <a:lnTo>
                      <a:pt x="9290" y="1873"/>
                    </a:lnTo>
                    <a:cubicBezTo>
                      <a:pt x="9313" y="2535"/>
                      <a:pt x="9199" y="3196"/>
                      <a:pt x="9039" y="3858"/>
                    </a:cubicBezTo>
                    <a:cubicBezTo>
                      <a:pt x="9039" y="3836"/>
                      <a:pt x="9039" y="3836"/>
                      <a:pt x="9039" y="3836"/>
                    </a:cubicBezTo>
                    <a:cubicBezTo>
                      <a:pt x="8834" y="4680"/>
                      <a:pt x="8560" y="5502"/>
                      <a:pt x="8217" y="6301"/>
                    </a:cubicBezTo>
                    <a:cubicBezTo>
                      <a:pt x="7875" y="7168"/>
                      <a:pt x="7464" y="7990"/>
                      <a:pt x="7030" y="8811"/>
                    </a:cubicBezTo>
                    <a:cubicBezTo>
                      <a:pt x="7030" y="8789"/>
                      <a:pt x="7030" y="8789"/>
                      <a:pt x="7030" y="8766"/>
                    </a:cubicBezTo>
                    <a:cubicBezTo>
                      <a:pt x="6597" y="9565"/>
                      <a:pt x="6117" y="10341"/>
                      <a:pt x="5570" y="11094"/>
                    </a:cubicBezTo>
                    <a:cubicBezTo>
                      <a:pt x="5067" y="11824"/>
                      <a:pt x="4497" y="12509"/>
                      <a:pt x="3881" y="13148"/>
                    </a:cubicBezTo>
                    <a:lnTo>
                      <a:pt x="3903" y="13148"/>
                    </a:lnTo>
                    <a:cubicBezTo>
                      <a:pt x="3424" y="13628"/>
                      <a:pt x="2899" y="14107"/>
                      <a:pt x="2306" y="14449"/>
                    </a:cubicBezTo>
                    <a:cubicBezTo>
                      <a:pt x="2283" y="14472"/>
                      <a:pt x="2283" y="14472"/>
                      <a:pt x="2260" y="14495"/>
                    </a:cubicBezTo>
                    <a:lnTo>
                      <a:pt x="2237" y="14495"/>
                    </a:lnTo>
                    <a:cubicBezTo>
                      <a:pt x="2237" y="14495"/>
                      <a:pt x="2214" y="14518"/>
                      <a:pt x="2191" y="14518"/>
                    </a:cubicBezTo>
                    <a:cubicBezTo>
                      <a:pt x="2100" y="14586"/>
                      <a:pt x="2009" y="14632"/>
                      <a:pt x="1895" y="14678"/>
                    </a:cubicBezTo>
                    <a:cubicBezTo>
                      <a:pt x="1826" y="14700"/>
                      <a:pt x="1735" y="14746"/>
                      <a:pt x="1667" y="14769"/>
                    </a:cubicBezTo>
                    <a:cubicBezTo>
                      <a:pt x="1644" y="14769"/>
                      <a:pt x="1621" y="14769"/>
                      <a:pt x="1598" y="14792"/>
                    </a:cubicBezTo>
                    <a:cubicBezTo>
                      <a:pt x="1530" y="14792"/>
                      <a:pt x="1484" y="14815"/>
                      <a:pt x="1438" y="14815"/>
                    </a:cubicBezTo>
                    <a:lnTo>
                      <a:pt x="1393" y="14815"/>
                    </a:lnTo>
                    <a:cubicBezTo>
                      <a:pt x="1347" y="14837"/>
                      <a:pt x="1301" y="14837"/>
                      <a:pt x="1256" y="14837"/>
                    </a:cubicBezTo>
                    <a:lnTo>
                      <a:pt x="1187" y="14837"/>
                    </a:lnTo>
                    <a:cubicBezTo>
                      <a:pt x="1119" y="14837"/>
                      <a:pt x="1073" y="14837"/>
                      <a:pt x="1005" y="14815"/>
                    </a:cubicBezTo>
                    <a:lnTo>
                      <a:pt x="982" y="14815"/>
                    </a:lnTo>
                    <a:cubicBezTo>
                      <a:pt x="913" y="14792"/>
                      <a:pt x="868" y="14792"/>
                      <a:pt x="822" y="14769"/>
                    </a:cubicBezTo>
                    <a:cubicBezTo>
                      <a:pt x="822" y="14769"/>
                      <a:pt x="822" y="14746"/>
                      <a:pt x="822" y="14746"/>
                    </a:cubicBezTo>
                    <a:lnTo>
                      <a:pt x="799" y="14746"/>
                    </a:lnTo>
                    <a:cubicBezTo>
                      <a:pt x="776" y="14746"/>
                      <a:pt x="776" y="14746"/>
                      <a:pt x="776" y="14723"/>
                    </a:cubicBezTo>
                    <a:lnTo>
                      <a:pt x="754" y="14723"/>
                    </a:lnTo>
                    <a:cubicBezTo>
                      <a:pt x="731" y="14700"/>
                      <a:pt x="731" y="14700"/>
                      <a:pt x="731" y="14700"/>
                    </a:cubicBezTo>
                    <a:cubicBezTo>
                      <a:pt x="708" y="14700"/>
                      <a:pt x="708" y="14700"/>
                      <a:pt x="708" y="14678"/>
                    </a:cubicBezTo>
                    <a:cubicBezTo>
                      <a:pt x="685" y="14678"/>
                      <a:pt x="662" y="14655"/>
                      <a:pt x="662" y="14655"/>
                    </a:cubicBezTo>
                    <a:cubicBezTo>
                      <a:pt x="639" y="14632"/>
                      <a:pt x="639" y="14632"/>
                      <a:pt x="639" y="14632"/>
                    </a:cubicBezTo>
                    <a:cubicBezTo>
                      <a:pt x="617" y="14609"/>
                      <a:pt x="594" y="14563"/>
                      <a:pt x="571" y="14541"/>
                    </a:cubicBezTo>
                    <a:cubicBezTo>
                      <a:pt x="548" y="14541"/>
                      <a:pt x="548" y="14541"/>
                      <a:pt x="548" y="14518"/>
                    </a:cubicBezTo>
                    <a:lnTo>
                      <a:pt x="525" y="14518"/>
                    </a:lnTo>
                    <a:cubicBezTo>
                      <a:pt x="525" y="14495"/>
                      <a:pt x="525" y="14495"/>
                      <a:pt x="525" y="14495"/>
                    </a:cubicBezTo>
                    <a:cubicBezTo>
                      <a:pt x="525" y="14495"/>
                      <a:pt x="502" y="14472"/>
                      <a:pt x="502" y="14472"/>
                    </a:cubicBezTo>
                    <a:cubicBezTo>
                      <a:pt x="480" y="14449"/>
                      <a:pt x="480" y="14427"/>
                      <a:pt x="480" y="14427"/>
                    </a:cubicBezTo>
                    <a:cubicBezTo>
                      <a:pt x="457" y="14404"/>
                      <a:pt x="457" y="14381"/>
                      <a:pt x="434" y="14358"/>
                    </a:cubicBezTo>
                    <a:cubicBezTo>
                      <a:pt x="434" y="14358"/>
                      <a:pt x="434" y="14335"/>
                      <a:pt x="434" y="14335"/>
                    </a:cubicBezTo>
                    <a:cubicBezTo>
                      <a:pt x="434" y="14335"/>
                      <a:pt x="411" y="14312"/>
                      <a:pt x="411" y="14312"/>
                    </a:cubicBezTo>
                    <a:cubicBezTo>
                      <a:pt x="388" y="14244"/>
                      <a:pt x="365" y="14198"/>
                      <a:pt x="343" y="14130"/>
                    </a:cubicBezTo>
                    <a:cubicBezTo>
                      <a:pt x="343" y="14084"/>
                      <a:pt x="320" y="14061"/>
                      <a:pt x="320" y="14038"/>
                    </a:cubicBezTo>
                    <a:cubicBezTo>
                      <a:pt x="297" y="13993"/>
                      <a:pt x="274" y="13970"/>
                      <a:pt x="251" y="13970"/>
                    </a:cubicBezTo>
                    <a:cubicBezTo>
                      <a:pt x="229" y="13947"/>
                      <a:pt x="183" y="13924"/>
                      <a:pt x="137" y="13924"/>
                    </a:cubicBezTo>
                    <a:cubicBezTo>
                      <a:pt x="92" y="13947"/>
                      <a:pt x="69" y="13970"/>
                      <a:pt x="46" y="13993"/>
                    </a:cubicBezTo>
                    <a:cubicBezTo>
                      <a:pt x="0" y="14038"/>
                      <a:pt x="0" y="14084"/>
                      <a:pt x="0" y="14107"/>
                    </a:cubicBezTo>
                    <a:cubicBezTo>
                      <a:pt x="0" y="14130"/>
                      <a:pt x="0" y="14130"/>
                      <a:pt x="0" y="14130"/>
                    </a:cubicBezTo>
                    <a:cubicBezTo>
                      <a:pt x="0" y="14130"/>
                      <a:pt x="23" y="14153"/>
                      <a:pt x="23" y="14153"/>
                    </a:cubicBezTo>
                    <a:cubicBezTo>
                      <a:pt x="23" y="14175"/>
                      <a:pt x="23" y="14198"/>
                      <a:pt x="23" y="14221"/>
                    </a:cubicBezTo>
                    <a:cubicBezTo>
                      <a:pt x="46" y="14221"/>
                      <a:pt x="46" y="14244"/>
                      <a:pt x="46" y="14244"/>
                    </a:cubicBezTo>
                    <a:lnTo>
                      <a:pt x="46" y="14267"/>
                    </a:lnTo>
                    <a:cubicBezTo>
                      <a:pt x="69" y="14335"/>
                      <a:pt x="92" y="14381"/>
                      <a:pt x="114" y="14449"/>
                    </a:cubicBezTo>
                    <a:cubicBezTo>
                      <a:pt x="137" y="14472"/>
                      <a:pt x="137" y="14495"/>
                      <a:pt x="137" y="14495"/>
                    </a:cubicBezTo>
                    <a:cubicBezTo>
                      <a:pt x="137" y="14495"/>
                      <a:pt x="160" y="14518"/>
                      <a:pt x="160" y="14518"/>
                    </a:cubicBezTo>
                    <a:cubicBezTo>
                      <a:pt x="183" y="14563"/>
                      <a:pt x="206" y="14609"/>
                      <a:pt x="251" y="14655"/>
                    </a:cubicBezTo>
                    <a:cubicBezTo>
                      <a:pt x="251" y="14655"/>
                      <a:pt x="251" y="14678"/>
                      <a:pt x="251" y="14678"/>
                    </a:cubicBezTo>
                    <a:cubicBezTo>
                      <a:pt x="251" y="14678"/>
                      <a:pt x="251" y="14678"/>
                      <a:pt x="274" y="14700"/>
                    </a:cubicBezTo>
                    <a:cubicBezTo>
                      <a:pt x="274" y="14723"/>
                      <a:pt x="274" y="14723"/>
                      <a:pt x="274" y="14723"/>
                    </a:cubicBezTo>
                    <a:lnTo>
                      <a:pt x="297" y="14723"/>
                    </a:lnTo>
                    <a:cubicBezTo>
                      <a:pt x="297" y="14746"/>
                      <a:pt x="297" y="14746"/>
                      <a:pt x="297" y="14746"/>
                    </a:cubicBezTo>
                    <a:cubicBezTo>
                      <a:pt x="320" y="14746"/>
                      <a:pt x="320" y="14769"/>
                      <a:pt x="320" y="14769"/>
                    </a:cubicBezTo>
                    <a:cubicBezTo>
                      <a:pt x="365" y="14815"/>
                      <a:pt x="388" y="14837"/>
                      <a:pt x="434" y="14883"/>
                    </a:cubicBezTo>
                    <a:cubicBezTo>
                      <a:pt x="434" y="14883"/>
                      <a:pt x="434" y="14883"/>
                      <a:pt x="457" y="14906"/>
                    </a:cubicBezTo>
                    <a:cubicBezTo>
                      <a:pt x="480" y="14929"/>
                      <a:pt x="502" y="14929"/>
                      <a:pt x="525" y="14951"/>
                    </a:cubicBezTo>
                    <a:cubicBezTo>
                      <a:pt x="525" y="14951"/>
                      <a:pt x="525" y="14974"/>
                      <a:pt x="548" y="14974"/>
                    </a:cubicBezTo>
                    <a:cubicBezTo>
                      <a:pt x="548" y="14974"/>
                      <a:pt x="571" y="14997"/>
                      <a:pt x="594" y="14997"/>
                    </a:cubicBezTo>
                    <a:cubicBezTo>
                      <a:pt x="594" y="14997"/>
                      <a:pt x="594" y="15020"/>
                      <a:pt x="617" y="15020"/>
                    </a:cubicBezTo>
                    <a:cubicBezTo>
                      <a:pt x="617" y="15020"/>
                      <a:pt x="639" y="15020"/>
                      <a:pt x="662" y="15043"/>
                    </a:cubicBezTo>
                    <a:lnTo>
                      <a:pt x="685" y="15043"/>
                    </a:lnTo>
                    <a:cubicBezTo>
                      <a:pt x="685" y="15066"/>
                      <a:pt x="685" y="15066"/>
                      <a:pt x="708" y="15066"/>
                    </a:cubicBezTo>
                    <a:lnTo>
                      <a:pt x="731" y="15066"/>
                    </a:lnTo>
                    <a:cubicBezTo>
                      <a:pt x="731" y="15088"/>
                      <a:pt x="754" y="15088"/>
                      <a:pt x="754" y="15088"/>
                    </a:cubicBezTo>
                    <a:cubicBezTo>
                      <a:pt x="822" y="15111"/>
                      <a:pt x="890" y="15134"/>
                      <a:pt x="959" y="15134"/>
                    </a:cubicBezTo>
                    <a:cubicBezTo>
                      <a:pt x="982" y="15157"/>
                      <a:pt x="982" y="15157"/>
                      <a:pt x="982" y="15157"/>
                    </a:cubicBezTo>
                    <a:lnTo>
                      <a:pt x="1233" y="15157"/>
                    </a:lnTo>
                    <a:cubicBezTo>
                      <a:pt x="1301" y="15157"/>
                      <a:pt x="1393" y="15157"/>
                      <a:pt x="1461" y="15134"/>
                    </a:cubicBezTo>
                    <a:lnTo>
                      <a:pt x="1484" y="15134"/>
                    </a:lnTo>
                    <a:cubicBezTo>
                      <a:pt x="1575" y="15134"/>
                      <a:pt x="1667" y="15088"/>
                      <a:pt x="1781" y="15066"/>
                    </a:cubicBezTo>
                    <a:lnTo>
                      <a:pt x="1803" y="15066"/>
                    </a:lnTo>
                    <a:cubicBezTo>
                      <a:pt x="1872" y="15043"/>
                      <a:pt x="1940" y="14997"/>
                      <a:pt x="2032" y="14974"/>
                    </a:cubicBezTo>
                    <a:cubicBezTo>
                      <a:pt x="2123" y="14929"/>
                      <a:pt x="2214" y="14883"/>
                      <a:pt x="2306" y="14837"/>
                    </a:cubicBezTo>
                    <a:lnTo>
                      <a:pt x="2328" y="14837"/>
                    </a:lnTo>
                    <a:cubicBezTo>
                      <a:pt x="2328" y="14815"/>
                      <a:pt x="2351" y="14815"/>
                      <a:pt x="2374" y="14792"/>
                    </a:cubicBezTo>
                    <a:lnTo>
                      <a:pt x="2397" y="14792"/>
                    </a:lnTo>
                    <a:cubicBezTo>
                      <a:pt x="3013" y="14427"/>
                      <a:pt x="3538" y="13970"/>
                      <a:pt x="4040" y="13468"/>
                    </a:cubicBezTo>
                    <a:cubicBezTo>
                      <a:pt x="4657" y="12852"/>
                      <a:pt x="5204" y="12190"/>
                      <a:pt x="5707" y="11482"/>
                    </a:cubicBezTo>
                    <a:cubicBezTo>
                      <a:pt x="6254" y="10729"/>
                      <a:pt x="6734" y="9953"/>
                      <a:pt x="7190" y="9154"/>
                    </a:cubicBezTo>
                    <a:cubicBezTo>
                      <a:pt x="7647" y="8355"/>
                      <a:pt x="8058" y="7510"/>
                      <a:pt x="8423" y="6666"/>
                    </a:cubicBezTo>
                    <a:cubicBezTo>
                      <a:pt x="8742" y="5936"/>
                      <a:pt x="9016" y="5182"/>
                      <a:pt x="9222" y="4429"/>
                    </a:cubicBezTo>
                    <a:cubicBezTo>
                      <a:pt x="9404" y="3767"/>
                      <a:pt x="9541" y="3105"/>
                      <a:pt x="9610" y="2443"/>
                    </a:cubicBezTo>
                    <a:cubicBezTo>
                      <a:pt x="9633" y="2101"/>
                      <a:pt x="9633" y="1781"/>
                      <a:pt x="9587" y="1462"/>
                    </a:cubicBezTo>
                    <a:cubicBezTo>
                      <a:pt x="9564" y="1165"/>
                      <a:pt x="9496" y="868"/>
                      <a:pt x="9336" y="617"/>
                    </a:cubicBezTo>
                    <a:cubicBezTo>
                      <a:pt x="9290" y="503"/>
                      <a:pt x="9199" y="412"/>
                      <a:pt x="9108" y="320"/>
                    </a:cubicBezTo>
                    <a:cubicBezTo>
                      <a:pt x="9016" y="229"/>
                      <a:pt x="8925" y="161"/>
                      <a:pt x="8811" y="115"/>
                    </a:cubicBezTo>
                    <a:cubicBezTo>
                      <a:pt x="8697" y="47"/>
                      <a:pt x="8560" y="24"/>
                      <a:pt x="8446" y="24"/>
                    </a:cubicBezTo>
                    <a:cubicBezTo>
                      <a:pt x="8400" y="1"/>
                      <a:pt x="8354" y="1"/>
                      <a:pt x="830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6573987" y="1223220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6681972" y="1468139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2"/>
              <p:cNvSpPr/>
              <p:nvPr/>
            </p:nvSpPr>
            <p:spPr>
              <a:xfrm>
                <a:off x="6439486" y="1246033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2"/>
              <p:cNvSpPr/>
              <p:nvPr/>
            </p:nvSpPr>
            <p:spPr>
              <a:xfrm>
                <a:off x="6686891" y="1498385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6842368" y="1476788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6712191" y="1506413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7053391" y="1518117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7048444" y="1558230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6794876" y="1222598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>
                <a:off x="6577690" y="1260224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6705407" y="1249115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>
                <a:off x="6701082" y="1252223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6688135" y="1249736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6596827" y="1247277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6658510" y="1694569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6636318" y="1416322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6691838" y="1656943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440107" y="1597721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6451838" y="1762442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6451838" y="1767983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6453676" y="1758117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6451217" y="1766145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490086" y="1678540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6472192" y="1767983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7028091" y="1288606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7226140" y="1278740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7287822" y="1267009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632615" y="1333638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6897293" y="164767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6886183" y="1649537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6622749" y="133796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6863343" y="1587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6896671" y="17056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6793011" y="1470004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6793011" y="14706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6793633" y="14712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6863343" y="1587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6896049" y="17044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6896049" y="17044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830042" y="1220733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6991681" y="15940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6984275" y="1594639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7116938" y="1675459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6849152" y="13132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7037335" y="162980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7037957" y="163040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7038578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7116938" y="167545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6849152" y="1312068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7037335" y="1629805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6570905" y="1217030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7056472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7057094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6674565" y="1462598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7056472" y="128490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7057094" y="12849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6582015" y="148603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6582015" y="1486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6996006" y="1798851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6919511" y="1820448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6437026" y="1246033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6469110" y="17106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6469732" y="17100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6516008" y="1304040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7193433" y="137621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6783145" y="16668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6597449" y="17328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212059" y="1117100"/>
                <a:ext cx="602174" cy="600958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2233" extrusionOk="0">
                    <a:moveTo>
                      <a:pt x="11436" y="2899"/>
                    </a:moveTo>
                    <a:cubicBezTo>
                      <a:pt x="11664" y="2899"/>
                      <a:pt x="11892" y="2899"/>
                      <a:pt x="12120" y="2922"/>
                    </a:cubicBezTo>
                    <a:cubicBezTo>
                      <a:pt x="12257" y="2922"/>
                      <a:pt x="12417" y="2945"/>
                      <a:pt x="12554" y="2945"/>
                    </a:cubicBezTo>
                    <a:cubicBezTo>
                      <a:pt x="12714" y="2968"/>
                      <a:pt x="12851" y="2990"/>
                      <a:pt x="13010" y="3036"/>
                    </a:cubicBezTo>
                    <a:cubicBezTo>
                      <a:pt x="13147" y="3059"/>
                      <a:pt x="13307" y="3105"/>
                      <a:pt x="13444" y="3127"/>
                    </a:cubicBezTo>
                    <a:cubicBezTo>
                      <a:pt x="13581" y="3173"/>
                      <a:pt x="13718" y="3219"/>
                      <a:pt x="13855" y="3264"/>
                    </a:cubicBezTo>
                    <a:lnTo>
                      <a:pt x="13901" y="3287"/>
                    </a:lnTo>
                    <a:lnTo>
                      <a:pt x="13946" y="3287"/>
                    </a:lnTo>
                    <a:cubicBezTo>
                      <a:pt x="14083" y="3356"/>
                      <a:pt x="14266" y="3401"/>
                      <a:pt x="14426" y="3493"/>
                    </a:cubicBezTo>
                    <a:cubicBezTo>
                      <a:pt x="14563" y="3538"/>
                      <a:pt x="14677" y="3607"/>
                      <a:pt x="14814" y="3675"/>
                    </a:cubicBezTo>
                    <a:lnTo>
                      <a:pt x="14905" y="3721"/>
                    </a:lnTo>
                    <a:cubicBezTo>
                      <a:pt x="15019" y="3766"/>
                      <a:pt x="15133" y="3812"/>
                      <a:pt x="15225" y="3858"/>
                    </a:cubicBezTo>
                    <a:cubicBezTo>
                      <a:pt x="15521" y="4018"/>
                      <a:pt x="15795" y="4177"/>
                      <a:pt x="16023" y="4337"/>
                    </a:cubicBezTo>
                    <a:cubicBezTo>
                      <a:pt x="16138" y="4428"/>
                      <a:pt x="16252" y="4520"/>
                      <a:pt x="16389" y="4611"/>
                    </a:cubicBezTo>
                    <a:cubicBezTo>
                      <a:pt x="16503" y="4702"/>
                      <a:pt x="16617" y="4816"/>
                      <a:pt x="16731" y="4908"/>
                    </a:cubicBezTo>
                    <a:cubicBezTo>
                      <a:pt x="16845" y="4976"/>
                      <a:pt x="16959" y="5090"/>
                      <a:pt x="17051" y="5182"/>
                    </a:cubicBezTo>
                    <a:cubicBezTo>
                      <a:pt x="17165" y="5273"/>
                      <a:pt x="17256" y="5387"/>
                      <a:pt x="17370" y="5501"/>
                    </a:cubicBezTo>
                    <a:cubicBezTo>
                      <a:pt x="17370" y="5524"/>
                      <a:pt x="17370" y="5524"/>
                      <a:pt x="17370" y="5524"/>
                    </a:cubicBezTo>
                    <a:lnTo>
                      <a:pt x="17416" y="5547"/>
                    </a:lnTo>
                    <a:cubicBezTo>
                      <a:pt x="17553" y="5729"/>
                      <a:pt x="17690" y="5889"/>
                      <a:pt x="17827" y="6072"/>
                    </a:cubicBezTo>
                    <a:cubicBezTo>
                      <a:pt x="17918" y="6186"/>
                      <a:pt x="18009" y="6300"/>
                      <a:pt x="18078" y="6414"/>
                    </a:cubicBezTo>
                    <a:lnTo>
                      <a:pt x="18169" y="6574"/>
                    </a:lnTo>
                    <a:cubicBezTo>
                      <a:pt x="18215" y="6665"/>
                      <a:pt x="18260" y="6734"/>
                      <a:pt x="18306" y="6802"/>
                    </a:cubicBezTo>
                    <a:lnTo>
                      <a:pt x="18374" y="6916"/>
                    </a:lnTo>
                    <a:cubicBezTo>
                      <a:pt x="18443" y="7008"/>
                      <a:pt x="18489" y="7099"/>
                      <a:pt x="18557" y="7190"/>
                    </a:cubicBezTo>
                    <a:cubicBezTo>
                      <a:pt x="18626" y="7350"/>
                      <a:pt x="18694" y="7487"/>
                      <a:pt x="18762" y="7670"/>
                    </a:cubicBezTo>
                    <a:cubicBezTo>
                      <a:pt x="18808" y="7738"/>
                      <a:pt x="18831" y="7829"/>
                      <a:pt x="18877" y="7898"/>
                    </a:cubicBezTo>
                    <a:cubicBezTo>
                      <a:pt x="18899" y="7943"/>
                      <a:pt x="18922" y="8012"/>
                      <a:pt x="18968" y="8080"/>
                    </a:cubicBezTo>
                    <a:cubicBezTo>
                      <a:pt x="19014" y="8195"/>
                      <a:pt x="19059" y="8331"/>
                      <a:pt x="19105" y="8468"/>
                    </a:cubicBezTo>
                    <a:cubicBezTo>
                      <a:pt x="19128" y="8537"/>
                      <a:pt x="19173" y="8583"/>
                      <a:pt x="19196" y="8651"/>
                    </a:cubicBezTo>
                    <a:cubicBezTo>
                      <a:pt x="19219" y="8720"/>
                      <a:pt x="19265" y="8811"/>
                      <a:pt x="19287" y="8879"/>
                    </a:cubicBezTo>
                    <a:cubicBezTo>
                      <a:pt x="19310" y="8971"/>
                      <a:pt x="19333" y="9062"/>
                      <a:pt x="19356" y="9153"/>
                    </a:cubicBezTo>
                    <a:cubicBezTo>
                      <a:pt x="19356" y="9222"/>
                      <a:pt x="19356" y="9267"/>
                      <a:pt x="19379" y="9336"/>
                    </a:cubicBezTo>
                    <a:lnTo>
                      <a:pt x="19424" y="9518"/>
                    </a:lnTo>
                    <a:cubicBezTo>
                      <a:pt x="19447" y="9655"/>
                      <a:pt x="19470" y="9792"/>
                      <a:pt x="19493" y="9929"/>
                    </a:cubicBezTo>
                    <a:cubicBezTo>
                      <a:pt x="19516" y="10021"/>
                      <a:pt x="19539" y="10112"/>
                      <a:pt x="19539" y="10203"/>
                    </a:cubicBezTo>
                    <a:cubicBezTo>
                      <a:pt x="19539" y="10294"/>
                      <a:pt x="19516" y="10409"/>
                      <a:pt x="19516" y="10500"/>
                    </a:cubicBezTo>
                    <a:cubicBezTo>
                      <a:pt x="19516" y="10546"/>
                      <a:pt x="19470" y="10591"/>
                      <a:pt x="19424" y="10637"/>
                    </a:cubicBezTo>
                    <a:cubicBezTo>
                      <a:pt x="19447" y="10705"/>
                      <a:pt x="19447" y="10774"/>
                      <a:pt x="19447" y="10865"/>
                    </a:cubicBezTo>
                    <a:cubicBezTo>
                      <a:pt x="19447" y="10934"/>
                      <a:pt x="19447" y="11025"/>
                      <a:pt x="19447" y="11093"/>
                    </a:cubicBezTo>
                    <a:lnTo>
                      <a:pt x="19447" y="11185"/>
                    </a:lnTo>
                    <a:lnTo>
                      <a:pt x="19447" y="11344"/>
                    </a:lnTo>
                    <a:cubicBezTo>
                      <a:pt x="19447" y="11504"/>
                      <a:pt x="19447" y="11641"/>
                      <a:pt x="19447" y="11801"/>
                    </a:cubicBezTo>
                    <a:cubicBezTo>
                      <a:pt x="19447" y="11984"/>
                      <a:pt x="19424" y="12189"/>
                      <a:pt x="19379" y="12440"/>
                    </a:cubicBezTo>
                    <a:lnTo>
                      <a:pt x="19379" y="12394"/>
                    </a:lnTo>
                    <a:cubicBezTo>
                      <a:pt x="19333" y="12919"/>
                      <a:pt x="19242" y="13307"/>
                      <a:pt x="19128" y="13650"/>
                    </a:cubicBezTo>
                    <a:cubicBezTo>
                      <a:pt x="18991" y="14015"/>
                      <a:pt x="18854" y="14357"/>
                      <a:pt x="18694" y="14700"/>
                    </a:cubicBezTo>
                    <a:cubicBezTo>
                      <a:pt x="18694" y="14745"/>
                      <a:pt x="18671" y="14768"/>
                      <a:pt x="18648" y="14791"/>
                    </a:cubicBezTo>
                    <a:lnTo>
                      <a:pt x="18626" y="14860"/>
                    </a:lnTo>
                    <a:cubicBezTo>
                      <a:pt x="18626" y="14860"/>
                      <a:pt x="18626" y="14882"/>
                      <a:pt x="18626" y="14882"/>
                    </a:cubicBezTo>
                    <a:lnTo>
                      <a:pt x="18603" y="14928"/>
                    </a:lnTo>
                    <a:lnTo>
                      <a:pt x="18511" y="15156"/>
                    </a:lnTo>
                    <a:cubicBezTo>
                      <a:pt x="18466" y="15225"/>
                      <a:pt x="18443" y="15293"/>
                      <a:pt x="18397" y="15362"/>
                    </a:cubicBezTo>
                    <a:lnTo>
                      <a:pt x="18420" y="15339"/>
                    </a:lnTo>
                    <a:lnTo>
                      <a:pt x="18374" y="15430"/>
                    </a:lnTo>
                    <a:cubicBezTo>
                      <a:pt x="18329" y="15567"/>
                      <a:pt x="18283" y="15681"/>
                      <a:pt x="18215" y="15795"/>
                    </a:cubicBezTo>
                    <a:cubicBezTo>
                      <a:pt x="18169" y="15864"/>
                      <a:pt x="18123" y="15932"/>
                      <a:pt x="18078" y="16024"/>
                    </a:cubicBezTo>
                    <a:cubicBezTo>
                      <a:pt x="18055" y="16069"/>
                      <a:pt x="18009" y="16115"/>
                      <a:pt x="17986" y="16161"/>
                    </a:cubicBezTo>
                    <a:cubicBezTo>
                      <a:pt x="17941" y="16206"/>
                      <a:pt x="17918" y="16275"/>
                      <a:pt x="17872" y="16320"/>
                    </a:cubicBezTo>
                    <a:cubicBezTo>
                      <a:pt x="17758" y="16526"/>
                      <a:pt x="17621" y="16731"/>
                      <a:pt x="17461" y="16891"/>
                    </a:cubicBezTo>
                    <a:cubicBezTo>
                      <a:pt x="17393" y="16937"/>
                      <a:pt x="17347" y="17005"/>
                      <a:pt x="17302" y="17051"/>
                    </a:cubicBezTo>
                    <a:cubicBezTo>
                      <a:pt x="17256" y="17096"/>
                      <a:pt x="17210" y="17142"/>
                      <a:pt x="17165" y="17211"/>
                    </a:cubicBezTo>
                    <a:cubicBezTo>
                      <a:pt x="17096" y="17256"/>
                      <a:pt x="17051" y="17302"/>
                      <a:pt x="17005" y="17370"/>
                    </a:cubicBezTo>
                    <a:cubicBezTo>
                      <a:pt x="16959" y="17393"/>
                      <a:pt x="16936" y="17416"/>
                      <a:pt x="16914" y="17439"/>
                    </a:cubicBezTo>
                    <a:lnTo>
                      <a:pt x="16845" y="17507"/>
                    </a:lnTo>
                    <a:lnTo>
                      <a:pt x="16731" y="17599"/>
                    </a:lnTo>
                    <a:cubicBezTo>
                      <a:pt x="16663" y="17667"/>
                      <a:pt x="16594" y="17735"/>
                      <a:pt x="16503" y="17804"/>
                    </a:cubicBezTo>
                    <a:cubicBezTo>
                      <a:pt x="16411" y="17895"/>
                      <a:pt x="16320" y="17964"/>
                      <a:pt x="16183" y="18055"/>
                    </a:cubicBezTo>
                    <a:cubicBezTo>
                      <a:pt x="16115" y="18101"/>
                      <a:pt x="16046" y="18169"/>
                      <a:pt x="16001" y="18215"/>
                    </a:cubicBezTo>
                    <a:cubicBezTo>
                      <a:pt x="15932" y="18260"/>
                      <a:pt x="15886" y="18306"/>
                      <a:pt x="15818" y="18352"/>
                    </a:cubicBezTo>
                    <a:cubicBezTo>
                      <a:pt x="15681" y="18466"/>
                      <a:pt x="15521" y="18557"/>
                      <a:pt x="15339" y="18649"/>
                    </a:cubicBezTo>
                    <a:cubicBezTo>
                      <a:pt x="15247" y="18671"/>
                      <a:pt x="15156" y="18717"/>
                      <a:pt x="15042" y="18763"/>
                    </a:cubicBezTo>
                    <a:cubicBezTo>
                      <a:pt x="14973" y="18785"/>
                      <a:pt x="14882" y="18808"/>
                      <a:pt x="14791" y="18808"/>
                    </a:cubicBezTo>
                    <a:lnTo>
                      <a:pt x="14722" y="18808"/>
                    </a:lnTo>
                    <a:lnTo>
                      <a:pt x="14585" y="18877"/>
                    </a:lnTo>
                    <a:cubicBezTo>
                      <a:pt x="14517" y="18922"/>
                      <a:pt x="14471" y="18945"/>
                      <a:pt x="14403" y="18991"/>
                    </a:cubicBezTo>
                    <a:cubicBezTo>
                      <a:pt x="14266" y="19059"/>
                      <a:pt x="14129" y="19128"/>
                      <a:pt x="13992" y="19196"/>
                    </a:cubicBezTo>
                    <a:cubicBezTo>
                      <a:pt x="13855" y="19265"/>
                      <a:pt x="13672" y="19333"/>
                      <a:pt x="13490" y="19379"/>
                    </a:cubicBezTo>
                    <a:cubicBezTo>
                      <a:pt x="13399" y="19402"/>
                      <a:pt x="13307" y="19425"/>
                      <a:pt x="13193" y="19447"/>
                    </a:cubicBezTo>
                    <a:lnTo>
                      <a:pt x="13033" y="19493"/>
                    </a:lnTo>
                    <a:cubicBezTo>
                      <a:pt x="12896" y="19516"/>
                      <a:pt x="12737" y="19562"/>
                      <a:pt x="12577" y="19584"/>
                    </a:cubicBezTo>
                    <a:cubicBezTo>
                      <a:pt x="12417" y="19607"/>
                      <a:pt x="12257" y="19630"/>
                      <a:pt x="12097" y="19653"/>
                    </a:cubicBezTo>
                    <a:cubicBezTo>
                      <a:pt x="12006" y="19653"/>
                      <a:pt x="11915" y="19676"/>
                      <a:pt x="11824" y="19676"/>
                    </a:cubicBezTo>
                    <a:lnTo>
                      <a:pt x="11664" y="19676"/>
                    </a:lnTo>
                    <a:cubicBezTo>
                      <a:pt x="11504" y="19698"/>
                      <a:pt x="11367" y="19698"/>
                      <a:pt x="11207" y="19721"/>
                    </a:cubicBezTo>
                    <a:lnTo>
                      <a:pt x="10751" y="19721"/>
                    </a:lnTo>
                    <a:cubicBezTo>
                      <a:pt x="10454" y="19721"/>
                      <a:pt x="10157" y="19676"/>
                      <a:pt x="9838" y="19630"/>
                    </a:cubicBezTo>
                    <a:cubicBezTo>
                      <a:pt x="9746" y="19607"/>
                      <a:pt x="9655" y="19584"/>
                      <a:pt x="9541" y="19562"/>
                    </a:cubicBezTo>
                    <a:lnTo>
                      <a:pt x="9450" y="19562"/>
                    </a:lnTo>
                    <a:cubicBezTo>
                      <a:pt x="9381" y="19539"/>
                      <a:pt x="9290" y="19516"/>
                      <a:pt x="9221" y="19516"/>
                    </a:cubicBezTo>
                    <a:lnTo>
                      <a:pt x="9176" y="19493"/>
                    </a:lnTo>
                    <a:cubicBezTo>
                      <a:pt x="9130" y="19493"/>
                      <a:pt x="9062" y="19493"/>
                      <a:pt x="9016" y="19470"/>
                    </a:cubicBezTo>
                    <a:cubicBezTo>
                      <a:pt x="8902" y="19447"/>
                      <a:pt x="8811" y="19402"/>
                      <a:pt x="8719" y="19379"/>
                    </a:cubicBezTo>
                    <a:lnTo>
                      <a:pt x="8605" y="19333"/>
                    </a:lnTo>
                    <a:lnTo>
                      <a:pt x="8445" y="19288"/>
                    </a:lnTo>
                    <a:cubicBezTo>
                      <a:pt x="8354" y="19265"/>
                      <a:pt x="8286" y="19242"/>
                      <a:pt x="8194" y="19196"/>
                    </a:cubicBezTo>
                    <a:cubicBezTo>
                      <a:pt x="7875" y="19082"/>
                      <a:pt x="7601" y="18968"/>
                      <a:pt x="7304" y="18854"/>
                    </a:cubicBezTo>
                    <a:cubicBezTo>
                      <a:pt x="7167" y="18785"/>
                      <a:pt x="7053" y="18717"/>
                      <a:pt x="6916" y="18649"/>
                    </a:cubicBezTo>
                    <a:lnTo>
                      <a:pt x="6734" y="18534"/>
                    </a:lnTo>
                    <a:cubicBezTo>
                      <a:pt x="6665" y="18512"/>
                      <a:pt x="6597" y="18466"/>
                      <a:pt x="6528" y="18443"/>
                    </a:cubicBezTo>
                    <a:cubicBezTo>
                      <a:pt x="6414" y="18375"/>
                      <a:pt x="6300" y="18260"/>
                      <a:pt x="6186" y="18169"/>
                    </a:cubicBezTo>
                    <a:lnTo>
                      <a:pt x="6140" y="18146"/>
                    </a:lnTo>
                    <a:cubicBezTo>
                      <a:pt x="6026" y="18055"/>
                      <a:pt x="5912" y="17941"/>
                      <a:pt x="5798" y="17850"/>
                    </a:cubicBezTo>
                    <a:cubicBezTo>
                      <a:pt x="5684" y="17758"/>
                      <a:pt x="5569" y="17644"/>
                      <a:pt x="5478" y="17530"/>
                    </a:cubicBezTo>
                    <a:cubicBezTo>
                      <a:pt x="5364" y="17416"/>
                      <a:pt x="5273" y="17302"/>
                      <a:pt x="5159" y="17188"/>
                    </a:cubicBezTo>
                    <a:cubicBezTo>
                      <a:pt x="5067" y="17074"/>
                      <a:pt x="4976" y="16982"/>
                      <a:pt x="4885" y="16891"/>
                    </a:cubicBezTo>
                    <a:lnTo>
                      <a:pt x="4839" y="16845"/>
                    </a:lnTo>
                    <a:cubicBezTo>
                      <a:pt x="4748" y="16731"/>
                      <a:pt x="4611" y="16594"/>
                      <a:pt x="4519" y="16434"/>
                    </a:cubicBezTo>
                    <a:cubicBezTo>
                      <a:pt x="4428" y="16320"/>
                      <a:pt x="4360" y="16229"/>
                      <a:pt x="4291" y="16138"/>
                    </a:cubicBezTo>
                    <a:cubicBezTo>
                      <a:pt x="4177" y="15978"/>
                      <a:pt x="4086" y="15841"/>
                      <a:pt x="3972" y="15704"/>
                    </a:cubicBezTo>
                    <a:cubicBezTo>
                      <a:pt x="3880" y="15567"/>
                      <a:pt x="3812" y="15453"/>
                      <a:pt x="3743" y="15339"/>
                    </a:cubicBezTo>
                    <a:lnTo>
                      <a:pt x="3629" y="15111"/>
                    </a:lnTo>
                    <a:lnTo>
                      <a:pt x="3561" y="14951"/>
                    </a:lnTo>
                    <a:lnTo>
                      <a:pt x="3538" y="14905"/>
                    </a:lnTo>
                    <a:cubicBezTo>
                      <a:pt x="3401" y="14677"/>
                      <a:pt x="3264" y="14403"/>
                      <a:pt x="3173" y="14175"/>
                    </a:cubicBezTo>
                    <a:cubicBezTo>
                      <a:pt x="3173" y="14175"/>
                      <a:pt x="3173" y="14152"/>
                      <a:pt x="3173" y="14152"/>
                    </a:cubicBezTo>
                    <a:cubicBezTo>
                      <a:pt x="3173" y="14152"/>
                      <a:pt x="3173" y="14129"/>
                      <a:pt x="3150" y="14129"/>
                    </a:cubicBezTo>
                    <a:cubicBezTo>
                      <a:pt x="3150" y="14129"/>
                      <a:pt x="3150" y="14106"/>
                      <a:pt x="3150" y="14106"/>
                    </a:cubicBezTo>
                    <a:lnTo>
                      <a:pt x="3104" y="14015"/>
                    </a:lnTo>
                    <a:cubicBezTo>
                      <a:pt x="3036" y="13901"/>
                      <a:pt x="2990" y="13764"/>
                      <a:pt x="2945" y="13627"/>
                    </a:cubicBezTo>
                    <a:cubicBezTo>
                      <a:pt x="2899" y="13490"/>
                      <a:pt x="2853" y="13353"/>
                      <a:pt x="2830" y="13216"/>
                    </a:cubicBezTo>
                    <a:cubicBezTo>
                      <a:pt x="2785" y="13056"/>
                      <a:pt x="2762" y="12919"/>
                      <a:pt x="2739" y="12760"/>
                    </a:cubicBezTo>
                    <a:cubicBezTo>
                      <a:pt x="2716" y="12600"/>
                      <a:pt x="2693" y="12440"/>
                      <a:pt x="2671" y="12257"/>
                    </a:cubicBezTo>
                    <a:cubicBezTo>
                      <a:pt x="2671" y="12143"/>
                      <a:pt x="2671" y="12052"/>
                      <a:pt x="2671" y="11938"/>
                    </a:cubicBezTo>
                    <a:lnTo>
                      <a:pt x="2671" y="11801"/>
                    </a:lnTo>
                    <a:lnTo>
                      <a:pt x="2671" y="11596"/>
                    </a:lnTo>
                    <a:lnTo>
                      <a:pt x="2671" y="11367"/>
                    </a:lnTo>
                    <a:cubicBezTo>
                      <a:pt x="2671" y="11230"/>
                      <a:pt x="2693" y="11071"/>
                      <a:pt x="2693" y="10934"/>
                    </a:cubicBezTo>
                    <a:lnTo>
                      <a:pt x="2716" y="10842"/>
                    </a:lnTo>
                    <a:cubicBezTo>
                      <a:pt x="2716" y="10705"/>
                      <a:pt x="2739" y="10546"/>
                      <a:pt x="2762" y="10409"/>
                    </a:cubicBezTo>
                    <a:cubicBezTo>
                      <a:pt x="2785" y="10249"/>
                      <a:pt x="2808" y="10089"/>
                      <a:pt x="2830" y="9952"/>
                    </a:cubicBezTo>
                    <a:lnTo>
                      <a:pt x="2853" y="9815"/>
                    </a:lnTo>
                    <a:cubicBezTo>
                      <a:pt x="2876" y="9701"/>
                      <a:pt x="2899" y="9610"/>
                      <a:pt x="2922" y="9518"/>
                    </a:cubicBezTo>
                    <a:cubicBezTo>
                      <a:pt x="2967" y="9290"/>
                      <a:pt x="3036" y="8993"/>
                      <a:pt x="3150" y="8697"/>
                    </a:cubicBezTo>
                    <a:cubicBezTo>
                      <a:pt x="3264" y="8468"/>
                      <a:pt x="3378" y="8195"/>
                      <a:pt x="3515" y="7875"/>
                    </a:cubicBezTo>
                    <a:cubicBezTo>
                      <a:pt x="3629" y="7624"/>
                      <a:pt x="3766" y="7373"/>
                      <a:pt x="3880" y="7099"/>
                    </a:cubicBezTo>
                    <a:cubicBezTo>
                      <a:pt x="3926" y="6985"/>
                      <a:pt x="3994" y="6871"/>
                      <a:pt x="4063" y="6734"/>
                    </a:cubicBezTo>
                    <a:cubicBezTo>
                      <a:pt x="4154" y="6620"/>
                      <a:pt x="4246" y="6505"/>
                      <a:pt x="4337" y="6391"/>
                    </a:cubicBezTo>
                    <a:lnTo>
                      <a:pt x="4383" y="6323"/>
                    </a:lnTo>
                    <a:cubicBezTo>
                      <a:pt x="4428" y="6254"/>
                      <a:pt x="4474" y="6186"/>
                      <a:pt x="4542" y="6117"/>
                    </a:cubicBezTo>
                    <a:cubicBezTo>
                      <a:pt x="4588" y="6026"/>
                      <a:pt x="4656" y="5958"/>
                      <a:pt x="4725" y="5866"/>
                    </a:cubicBezTo>
                    <a:lnTo>
                      <a:pt x="4725" y="5844"/>
                    </a:lnTo>
                    <a:lnTo>
                      <a:pt x="4748" y="5821"/>
                    </a:lnTo>
                    <a:cubicBezTo>
                      <a:pt x="4748" y="5752"/>
                      <a:pt x="4748" y="5684"/>
                      <a:pt x="4771" y="5615"/>
                    </a:cubicBezTo>
                    <a:cubicBezTo>
                      <a:pt x="4839" y="5478"/>
                      <a:pt x="4953" y="5341"/>
                      <a:pt x="5067" y="5227"/>
                    </a:cubicBezTo>
                    <a:cubicBezTo>
                      <a:pt x="5136" y="5159"/>
                      <a:pt x="5204" y="5113"/>
                      <a:pt x="5250" y="5045"/>
                    </a:cubicBezTo>
                    <a:lnTo>
                      <a:pt x="5341" y="4976"/>
                    </a:lnTo>
                    <a:lnTo>
                      <a:pt x="5455" y="4885"/>
                    </a:lnTo>
                    <a:cubicBezTo>
                      <a:pt x="5524" y="4816"/>
                      <a:pt x="5592" y="4771"/>
                      <a:pt x="5638" y="4702"/>
                    </a:cubicBezTo>
                    <a:cubicBezTo>
                      <a:pt x="5706" y="4657"/>
                      <a:pt x="5752" y="4611"/>
                      <a:pt x="5821" y="4565"/>
                    </a:cubicBezTo>
                    <a:cubicBezTo>
                      <a:pt x="5866" y="4542"/>
                      <a:pt x="5935" y="4497"/>
                      <a:pt x="6003" y="4451"/>
                    </a:cubicBezTo>
                    <a:cubicBezTo>
                      <a:pt x="6140" y="4383"/>
                      <a:pt x="6277" y="4291"/>
                      <a:pt x="6391" y="4223"/>
                    </a:cubicBezTo>
                    <a:lnTo>
                      <a:pt x="6482" y="4154"/>
                    </a:lnTo>
                    <a:cubicBezTo>
                      <a:pt x="6574" y="4086"/>
                      <a:pt x="6642" y="4018"/>
                      <a:pt x="6734" y="3972"/>
                    </a:cubicBezTo>
                    <a:cubicBezTo>
                      <a:pt x="6870" y="3903"/>
                      <a:pt x="7007" y="3835"/>
                      <a:pt x="7167" y="3744"/>
                    </a:cubicBezTo>
                    <a:cubicBezTo>
                      <a:pt x="7304" y="3698"/>
                      <a:pt x="7441" y="3629"/>
                      <a:pt x="7601" y="3561"/>
                    </a:cubicBezTo>
                    <a:cubicBezTo>
                      <a:pt x="7898" y="3447"/>
                      <a:pt x="8149" y="3356"/>
                      <a:pt x="8400" y="3287"/>
                    </a:cubicBezTo>
                    <a:cubicBezTo>
                      <a:pt x="8696" y="3219"/>
                      <a:pt x="8993" y="3150"/>
                      <a:pt x="9267" y="3082"/>
                    </a:cubicBezTo>
                    <a:lnTo>
                      <a:pt x="9244" y="3082"/>
                    </a:lnTo>
                    <a:cubicBezTo>
                      <a:pt x="9427" y="3059"/>
                      <a:pt x="9610" y="3013"/>
                      <a:pt x="9792" y="2990"/>
                    </a:cubicBezTo>
                    <a:cubicBezTo>
                      <a:pt x="9906" y="2968"/>
                      <a:pt x="10043" y="2968"/>
                      <a:pt x="10157" y="2945"/>
                    </a:cubicBezTo>
                    <a:lnTo>
                      <a:pt x="10317" y="2945"/>
                    </a:lnTo>
                    <a:cubicBezTo>
                      <a:pt x="10682" y="2899"/>
                      <a:pt x="11048" y="2899"/>
                      <a:pt x="11436" y="2899"/>
                    </a:cubicBezTo>
                    <a:close/>
                    <a:moveTo>
                      <a:pt x="11184" y="0"/>
                    </a:moveTo>
                    <a:cubicBezTo>
                      <a:pt x="11025" y="0"/>
                      <a:pt x="10888" y="0"/>
                      <a:pt x="10728" y="23"/>
                    </a:cubicBezTo>
                    <a:lnTo>
                      <a:pt x="10591" y="23"/>
                    </a:lnTo>
                    <a:cubicBezTo>
                      <a:pt x="10271" y="46"/>
                      <a:pt x="9975" y="92"/>
                      <a:pt x="9701" y="137"/>
                    </a:cubicBezTo>
                    <a:cubicBezTo>
                      <a:pt x="9450" y="183"/>
                      <a:pt x="9199" y="229"/>
                      <a:pt x="8833" y="343"/>
                    </a:cubicBezTo>
                    <a:cubicBezTo>
                      <a:pt x="8149" y="525"/>
                      <a:pt x="7555" y="731"/>
                      <a:pt x="7007" y="936"/>
                    </a:cubicBezTo>
                    <a:lnTo>
                      <a:pt x="6802" y="1027"/>
                    </a:lnTo>
                    <a:lnTo>
                      <a:pt x="6619" y="1096"/>
                    </a:lnTo>
                    <a:cubicBezTo>
                      <a:pt x="6551" y="1119"/>
                      <a:pt x="6482" y="1142"/>
                      <a:pt x="6414" y="1187"/>
                    </a:cubicBezTo>
                    <a:cubicBezTo>
                      <a:pt x="6345" y="1210"/>
                      <a:pt x="6254" y="1233"/>
                      <a:pt x="6186" y="1256"/>
                    </a:cubicBezTo>
                    <a:cubicBezTo>
                      <a:pt x="6049" y="1324"/>
                      <a:pt x="5912" y="1393"/>
                      <a:pt x="5775" y="1461"/>
                    </a:cubicBezTo>
                    <a:cubicBezTo>
                      <a:pt x="5638" y="1530"/>
                      <a:pt x="5524" y="1598"/>
                      <a:pt x="5410" y="1689"/>
                    </a:cubicBezTo>
                    <a:cubicBezTo>
                      <a:pt x="5318" y="1735"/>
                      <a:pt x="5250" y="1781"/>
                      <a:pt x="5181" y="1826"/>
                    </a:cubicBezTo>
                    <a:lnTo>
                      <a:pt x="5022" y="1918"/>
                    </a:lnTo>
                    <a:cubicBezTo>
                      <a:pt x="4885" y="2009"/>
                      <a:pt x="4725" y="2100"/>
                      <a:pt x="4588" y="2191"/>
                    </a:cubicBezTo>
                    <a:cubicBezTo>
                      <a:pt x="4497" y="2260"/>
                      <a:pt x="4405" y="2351"/>
                      <a:pt x="4314" y="2420"/>
                    </a:cubicBezTo>
                    <a:lnTo>
                      <a:pt x="4200" y="2511"/>
                    </a:lnTo>
                    <a:cubicBezTo>
                      <a:pt x="4154" y="2534"/>
                      <a:pt x="4109" y="2580"/>
                      <a:pt x="4063" y="2602"/>
                    </a:cubicBezTo>
                    <a:cubicBezTo>
                      <a:pt x="3994" y="2648"/>
                      <a:pt x="3926" y="2716"/>
                      <a:pt x="3835" y="2762"/>
                    </a:cubicBezTo>
                    <a:cubicBezTo>
                      <a:pt x="3310" y="3219"/>
                      <a:pt x="2876" y="3607"/>
                      <a:pt x="2488" y="4063"/>
                    </a:cubicBezTo>
                    <a:cubicBezTo>
                      <a:pt x="2328" y="4269"/>
                      <a:pt x="2146" y="4520"/>
                      <a:pt x="1963" y="4771"/>
                    </a:cubicBezTo>
                    <a:cubicBezTo>
                      <a:pt x="1895" y="4885"/>
                      <a:pt x="1803" y="4999"/>
                      <a:pt x="1712" y="5113"/>
                    </a:cubicBezTo>
                    <a:cubicBezTo>
                      <a:pt x="1666" y="5182"/>
                      <a:pt x="1643" y="5227"/>
                      <a:pt x="1598" y="5296"/>
                    </a:cubicBezTo>
                    <a:cubicBezTo>
                      <a:pt x="1552" y="5387"/>
                      <a:pt x="1507" y="5478"/>
                      <a:pt x="1484" y="5570"/>
                    </a:cubicBezTo>
                    <a:lnTo>
                      <a:pt x="1461" y="5592"/>
                    </a:lnTo>
                    <a:cubicBezTo>
                      <a:pt x="1461" y="5615"/>
                      <a:pt x="1438" y="5638"/>
                      <a:pt x="1438" y="5661"/>
                    </a:cubicBezTo>
                    <a:cubicBezTo>
                      <a:pt x="1392" y="5729"/>
                      <a:pt x="1347" y="5821"/>
                      <a:pt x="1301" y="5889"/>
                    </a:cubicBezTo>
                    <a:cubicBezTo>
                      <a:pt x="1255" y="5935"/>
                      <a:pt x="1233" y="6003"/>
                      <a:pt x="1187" y="6049"/>
                    </a:cubicBezTo>
                    <a:lnTo>
                      <a:pt x="1164" y="6095"/>
                    </a:lnTo>
                    <a:cubicBezTo>
                      <a:pt x="1141" y="6140"/>
                      <a:pt x="1096" y="6163"/>
                      <a:pt x="1073" y="6209"/>
                    </a:cubicBezTo>
                    <a:lnTo>
                      <a:pt x="1050" y="6277"/>
                    </a:lnTo>
                    <a:cubicBezTo>
                      <a:pt x="1004" y="6346"/>
                      <a:pt x="982" y="6391"/>
                      <a:pt x="959" y="6437"/>
                    </a:cubicBezTo>
                    <a:cubicBezTo>
                      <a:pt x="913" y="6483"/>
                      <a:pt x="890" y="6551"/>
                      <a:pt x="867" y="6620"/>
                    </a:cubicBezTo>
                    <a:cubicBezTo>
                      <a:pt x="799" y="6779"/>
                      <a:pt x="730" y="6985"/>
                      <a:pt x="662" y="7167"/>
                    </a:cubicBezTo>
                    <a:lnTo>
                      <a:pt x="594" y="7373"/>
                    </a:lnTo>
                    <a:cubicBezTo>
                      <a:pt x="525" y="7533"/>
                      <a:pt x="479" y="7670"/>
                      <a:pt x="434" y="7829"/>
                    </a:cubicBezTo>
                    <a:cubicBezTo>
                      <a:pt x="365" y="8058"/>
                      <a:pt x="320" y="8286"/>
                      <a:pt x="274" y="8537"/>
                    </a:cubicBezTo>
                    <a:cubicBezTo>
                      <a:pt x="228" y="8720"/>
                      <a:pt x="183" y="8925"/>
                      <a:pt x="160" y="9176"/>
                    </a:cubicBezTo>
                    <a:cubicBezTo>
                      <a:pt x="114" y="9541"/>
                      <a:pt x="69" y="9838"/>
                      <a:pt x="46" y="10112"/>
                    </a:cubicBezTo>
                    <a:lnTo>
                      <a:pt x="46" y="10317"/>
                    </a:lnTo>
                    <a:cubicBezTo>
                      <a:pt x="23" y="10409"/>
                      <a:pt x="23" y="10500"/>
                      <a:pt x="23" y="10591"/>
                    </a:cubicBezTo>
                    <a:cubicBezTo>
                      <a:pt x="0" y="10728"/>
                      <a:pt x="0" y="10865"/>
                      <a:pt x="0" y="11002"/>
                    </a:cubicBezTo>
                    <a:cubicBezTo>
                      <a:pt x="0" y="11093"/>
                      <a:pt x="0" y="11185"/>
                      <a:pt x="0" y="11276"/>
                    </a:cubicBezTo>
                    <a:lnTo>
                      <a:pt x="0" y="11413"/>
                    </a:lnTo>
                    <a:lnTo>
                      <a:pt x="0" y="11481"/>
                    </a:lnTo>
                    <a:cubicBezTo>
                      <a:pt x="0" y="11596"/>
                      <a:pt x="0" y="11710"/>
                      <a:pt x="0" y="11824"/>
                    </a:cubicBezTo>
                    <a:cubicBezTo>
                      <a:pt x="23" y="11915"/>
                      <a:pt x="23" y="12029"/>
                      <a:pt x="23" y="12143"/>
                    </a:cubicBezTo>
                    <a:cubicBezTo>
                      <a:pt x="46" y="12326"/>
                      <a:pt x="69" y="12486"/>
                      <a:pt x="91" y="12668"/>
                    </a:cubicBezTo>
                    <a:lnTo>
                      <a:pt x="91" y="12737"/>
                    </a:lnTo>
                    <a:cubicBezTo>
                      <a:pt x="114" y="12874"/>
                      <a:pt x="137" y="13011"/>
                      <a:pt x="160" y="13148"/>
                    </a:cubicBezTo>
                    <a:cubicBezTo>
                      <a:pt x="183" y="13262"/>
                      <a:pt x="205" y="13376"/>
                      <a:pt x="228" y="13513"/>
                    </a:cubicBezTo>
                    <a:cubicBezTo>
                      <a:pt x="297" y="13741"/>
                      <a:pt x="365" y="13992"/>
                      <a:pt x="457" y="14266"/>
                    </a:cubicBezTo>
                    <a:cubicBezTo>
                      <a:pt x="525" y="14494"/>
                      <a:pt x="616" y="14700"/>
                      <a:pt x="708" y="14905"/>
                    </a:cubicBezTo>
                    <a:lnTo>
                      <a:pt x="753" y="15019"/>
                    </a:lnTo>
                    <a:cubicBezTo>
                      <a:pt x="799" y="15133"/>
                      <a:pt x="845" y="15225"/>
                      <a:pt x="890" y="15316"/>
                    </a:cubicBezTo>
                    <a:cubicBezTo>
                      <a:pt x="913" y="15362"/>
                      <a:pt x="936" y="15430"/>
                      <a:pt x="959" y="15476"/>
                    </a:cubicBezTo>
                    <a:cubicBezTo>
                      <a:pt x="1027" y="15613"/>
                      <a:pt x="1073" y="15750"/>
                      <a:pt x="1141" y="15864"/>
                    </a:cubicBezTo>
                    <a:cubicBezTo>
                      <a:pt x="1187" y="15978"/>
                      <a:pt x="1255" y="16069"/>
                      <a:pt x="1301" y="16183"/>
                    </a:cubicBezTo>
                    <a:lnTo>
                      <a:pt x="1347" y="16275"/>
                    </a:lnTo>
                    <a:cubicBezTo>
                      <a:pt x="1392" y="16389"/>
                      <a:pt x="1461" y="16526"/>
                      <a:pt x="1552" y="16663"/>
                    </a:cubicBezTo>
                    <a:cubicBezTo>
                      <a:pt x="1598" y="16731"/>
                      <a:pt x="1643" y="16800"/>
                      <a:pt x="1712" y="16891"/>
                    </a:cubicBezTo>
                    <a:lnTo>
                      <a:pt x="1803" y="17005"/>
                    </a:lnTo>
                    <a:cubicBezTo>
                      <a:pt x="1849" y="17096"/>
                      <a:pt x="1895" y="17165"/>
                      <a:pt x="1940" y="17256"/>
                    </a:cubicBezTo>
                    <a:lnTo>
                      <a:pt x="2032" y="17393"/>
                    </a:lnTo>
                    <a:cubicBezTo>
                      <a:pt x="2146" y="17576"/>
                      <a:pt x="2260" y="17735"/>
                      <a:pt x="2397" y="17895"/>
                    </a:cubicBezTo>
                    <a:lnTo>
                      <a:pt x="2511" y="18055"/>
                    </a:lnTo>
                    <a:cubicBezTo>
                      <a:pt x="2693" y="18306"/>
                      <a:pt x="2899" y="18557"/>
                      <a:pt x="3081" y="18808"/>
                    </a:cubicBezTo>
                    <a:cubicBezTo>
                      <a:pt x="3173" y="18922"/>
                      <a:pt x="3287" y="19037"/>
                      <a:pt x="3378" y="19128"/>
                    </a:cubicBezTo>
                    <a:cubicBezTo>
                      <a:pt x="3469" y="19219"/>
                      <a:pt x="3584" y="19310"/>
                      <a:pt x="3675" y="19379"/>
                    </a:cubicBezTo>
                    <a:lnTo>
                      <a:pt x="3721" y="19425"/>
                    </a:lnTo>
                    <a:cubicBezTo>
                      <a:pt x="3858" y="19539"/>
                      <a:pt x="3994" y="19653"/>
                      <a:pt x="4131" y="19744"/>
                    </a:cubicBezTo>
                    <a:cubicBezTo>
                      <a:pt x="4246" y="19835"/>
                      <a:pt x="4360" y="19927"/>
                      <a:pt x="4474" y="19995"/>
                    </a:cubicBezTo>
                    <a:lnTo>
                      <a:pt x="4519" y="20041"/>
                    </a:lnTo>
                    <a:cubicBezTo>
                      <a:pt x="4611" y="20109"/>
                      <a:pt x="4702" y="20155"/>
                      <a:pt x="4793" y="20223"/>
                    </a:cubicBezTo>
                    <a:lnTo>
                      <a:pt x="4930" y="20292"/>
                    </a:lnTo>
                    <a:lnTo>
                      <a:pt x="4999" y="20338"/>
                    </a:lnTo>
                    <a:cubicBezTo>
                      <a:pt x="5113" y="20406"/>
                      <a:pt x="5204" y="20475"/>
                      <a:pt x="5318" y="20543"/>
                    </a:cubicBezTo>
                    <a:cubicBezTo>
                      <a:pt x="5364" y="20589"/>
                      <a:pt x="5432" y="20611"/>
                      <a:pt x="5478" y="20657"/>
                    </a:cubicBezTo>
                    <a:cubicBezTo>
                      <a:pt x="5547" y="20703"/>
                      <a:pt x="5615" y="20748"/>
                      <a:pt x="5706" y="20794"/>
                    </a:cubicBezTo>
                    <a:cubicBezTo>
                      <a:pt x="5821" y="20863"/>
                      <a:pt x="5957" y="20931"/>
                      <a:pt x="6072" y="21000"/>
                    </a:cubicBezTo>
                    <a:lnTo>
                      <a:pt x="6117" y="21022"/>
                    </a:lnTo>
                    <a:cubicBezTo>
                      <a:pt x="6323" y="21114"/>
                      <a:pt x="6551" y="21205"/>
                      <a:pt x="6779" y="21296"/>
                    </a:cubicBezTo>
                    <a:lnTo>
                      <a:pt x="6916" y="21342"/>
                    </a:lnTo>
                    <a:cubicBezTo>
                      <a:pt x="7030" y="21388"/>
                      <a:pt x="7167" y="21433"/>
                      <a:pt x="7281" y="21479"/>
                    </a:cubicBezTo>
                    <a:cubicBezTo>
                      <a:pt x="7350" y="21502"/>
                      <a:pt x="7418" y="21524"/>
                      <a:pt x="7487" y="21547"/>
                    </a:cubicBezTo>
                    <a:lnTo>
                      <a:pt x="7532" y="21570"/>
                    </a:lnTo>
                    <a:lnTo>
                      <a:pt x="7555" y="21570"/>
                    </a:lnTo>
                    <a:lnTo>
                      <a:pt x="7669" y="21616"/>
                    </a:lnTo>
                    <a:cubicBezTo>
                      <a:pt x="7806" y="21684"/>
                      <a:pt x="7943" y="21730"/>
                      <a:pt x="8080" y="21776"/>
                    </a:cubicBezTo>
                    <a:lnTo>
                      <a:pt x="8172" y="21798"/>
                    </a:lnTo>
                    <a:cubicBezTo>
                      <a:pt x="8286" y="21844"/>
                      <a:pt x="8377" y="21867"/>
                      <a:pt x="8491" y="21890"/>
                    </a:cubicBezTo>
                    <a:cubicBezTo>
                      <a:pt x="8560" y="21913"/>
                      <a:pt x="8628" y="21935"/>
                      <a:pt x="8696" y="21958"/>
                    </a:cubicBezTo>
                    <a:cubicBezTo>
                      <a:pt x="8765" y="21958"/>
                      <a:pt x="8833" y="21958"/>
                      <a:pt x="8879" y="21981"/>
                    </a:cubicBezTo>
                    <a:cubicBezTo>
                      <a:pt x="8970" y="21981"/>
                      <a:pt x="9062" y="22004"/>
                      <a:pt x="9153" y="22027"/>
                    </a:cubicBezTo>
                    <a:cubicBezTo>
                      <a:pt x="9199" y="22027"/>
                      <a:pt x="9244" y="22049"/>
                      <a:pt x="9313" y="22049"/>
                    </a:cubicBezTo>
                    <a:cubicBezTo>
                      <a:pt x="9473" y="22095"/>
                      <a:pt x="9655" y="22118"/>
                      <a:pt x="9838" y="22141"/>
                    </a:cubicBezTo>
                    <a:cubicBezTo>
                      <a:pt x="10020" y="22164"/>
                      <a:pt x="10226" y="22186"/>
                      <a:pt x="10431" y="22186"/>
                    </a:cubicBezTo>
                    <a:cubicBezTo>
                      <a:pt x="10682" y="22209"/>
                      <a:pt x="10865" y="22232"/>
                      <a:pt x="11048" y="22232"/>
                    </a:cubicBezTo>
                    <a:lnTo>
                      <a:pt x="11116" y="22232"/>
                    </a:lnTo>
                    <a:cubicBezTo>
                      <a:pt x="11230" y="22232"/>
                      <a:pt x="11367" y="22209"/>
                      <a:pt x="11504" y="22209"/>
                    </a:cubicBezTo>
                    <a:cubicBezTo>
                      <a:pt x="11595" y="22186"/>
                      <a:pt x="11687" y="22186"/>
                      <a:pt x="11778" y="22186"/>
                    </a:cubicBezTo>
                    <a:cubicBezTo>
                      <a:pt x="11961" y="22186"/>
                      <a:pt x="12143" y="22141"/>
                      <a:pt x="12326" y="22118"/>
                    </a:cubicBezTo>
                    <a:lnTo>
                      <a:pt x="12485" y="22095"/>
                    </a:lnTo>
                    <a:lnTo>
                      <a:pt x="12668" y="22072"/>
                    </a:lnTo>
                    <a:cubicBezTo>
                      <a:pt x="12759" y="22049"/>
                      <a:pt x="12851" y="22049"/>
                      <a:pt x="12942" y="22027"/>
                    </a:cubicBezTo>
                    <a:cubicBezTo>
                      <a:pt x="13056" y="22027"/>
                      <a:pt x="13147" y="21981"/>
                      <a:pt x="13239" y="21958"/>
                    </a:cubicBezTo>
                    <a:cubicBezTo>
                      <a:pt x="13284" y="21958"/>
                      <a:pt x="13330" y="21935"/>
                      <a:pt x="13376" y="21935"/>
                    </a:cubicBezTo>
                    <a:cubicBezTo>
                      <a:pt x="13513" y="21913"/>
                      <a:pt x="13650" y="21867"/>
                      <a:pt x="13787" y="21821"/>
                    </a:cubicBezTo>
                    <a:cubicBezTo>
                      <a:pt x="13901" y="21776"/>
                      <a:pt x="14015" y="21730"/>
                      <a:pt x="14152" y="21707"/>
                    </a:cubicBezTo>
                    <a:cubicBezTo>
                      <a:pt x="14243" y="21684"/>
                      <a:pt x="14357" y="21661"/>
                      <a:pt x="14448" y="21639"/>
                    </a:cubicBezTo>
                    <a:cubicBezTo>
                      <a:pt x="14585" y="21593"/>
                      <a:pt x="14722" y="21547"/>
                      <a:pt x="14882" y="21502"/>
                    </a:cubicBezTo>
                    <a:cubicBezTo>
                      <a:pt x="15156" y="21433"/>
                      <a:pt x="15430" y="21342"/>
                      <a:pt x="15727" y="21205"/>
                    </a:cubicBezTo>
                    <a:cubicBezTo>
                      <a:pt x="15818" y="21182"/>
                      <a:pt x="15886" y="21114"/>
                      <a:pt x="15978" y="21068"/>
                    </a:cubicBezTo>
                    <a:lnTo>
                      <a:pt x="16023" y="21045"/>
                    </a:lnTo>
                    <a:cubicBezTo>
                      <a:pt x="16115" y="20977"/>
                      <a:pt x="16183" y="20931"/>
                      <a:pt x="16274" y="20885"/>
                    </a:cubicBezTo>
                    <a:lnTo>
                      <a:pt x="16320" y="20885"/>
                    </a:lnTo>
                    <a:cubicBezTo>
                      <a:pt x="16366" y="20840"/>
                      <a:pt x="16434" y="20817"/>
                      <a:pt x="16503" y="20771"/>
                    </a:cubicBezTo>
                    <a:cubicBezTo>
                      <a:pt x="16548" y="20748"/>
                      <a:pt x="16594" y="20726"/>
                      <a:pt x="16640" y="20703"/>
                    </a:cubicBezTo>
                    <a:cubicBezTo>
                      <a:pt x="16685" y="20680"/>
                      <a:pt x="16754" y="20657"/>
                      <a:pt x="16799" y="20634"/>
                    </a:cubicBezTo>
                    <a:cubicBezTo>
                      <a:pt x="16845" y="20611"/>
                      <a:pt x="16914" y="20566"/>
                      <a:pt x="16959" y="20543"/>
                    </a:cubicBezTo>
                    <a:cubicBezTo>
                      <a:pt x="17073" y="20497"/>
                      <a:pt x="17165" y="20429"/>
                      <a:pt x="17256" y="20360"/>
                    </a:cubicBezTo>
                    <a:lnTo>
                      <a:pt x="17324" y="20315"/>
                    </a:lnTo>
                    <a:cubicBezTo>
                      <a:pt x="17461" y="20223"/>
                      <a:pt x="17576" y="20132"/>
                      <a:pt x="17712" y="20018"/>
                    </a:cubicBezTo>
                    <a:lnTo>
                      <a:pt x="17804" y="19927"/>
                    </a:lnTo>
                    <a:cubicBezTo>
                      <a:pt x="17872" y="19858"/>
                      <a:pt x="17941" y="19813"/>
                      <a:pt x="18032" y="19744"/>
                    </a:cubicBezTo>
                    <a:cubicBezTo>
                      <a:pt x="18123" y="19653"/>
                      <a:pt x="18215" y="19562"/>
                      <a:pt x="18306" y="19493"/>
                    </a:cubicBezTo>
                    <a:lnTo>
                      <a:pt x="18352" y="19447"/>
                    </a:lnTo>
                    <a:cubicBezTo>
                      <a:pt x="18397" y="19379"/>
                      <a:pt x="18466" y="19333"/>
                      <a:pt x="18534" y="19288"/>
                    </a:cubicBezTo>
                    <a:cubicBezTo>
                      <a:pt x="18603" y="19219"/>
                      <a:pt x="18671" y="19151"/>
                      <a:pt x="18740" y="19082"/>
                    </a:cubicBezTo>
                    <a:cubicBezTo>
                      <a:pt x="18785" y="19037"/>
                      <a:pt x="18831" y="18991"/>
                      <a:pt x="18854" y="18945"/>
                    </a:cubicBezTo>
                    <a:cubicBezTo>
                      <a:pt x="18922" y="18877"/>
                      <a:pt x="18991" y="18808"/>
                      <a:pt x="19059" y="18740"/>
                    </a:cubicBezTo>
                    <a:cubicBezTo>
                      <a:pt x="19219" y="18603"/>
                      <a:pt x="19333" y="18489"/>
                      <a:pt x="19447" y="18375"/>
                    </a:cubicBezTo>
                    <a:cubicBezTo>
                      <a:pt x="19584" y="18215"/>
                      <a:pt x="19721" y="18055"/>
                      <a:pt x="19835" y="17895"/>
                    </a:cubicBezTo>
                    <a:cubicBezTo>
                      <a:pt x="19904" y="17827"/>
                      <a:pt x="19949" y="17758"/>
                      <a:pt x="20018" y="17667"/>
                    </a:cubicBezTo>
                    <a:cubicBezTo>
                      <a:pt x="20155" y="17530"/>
                      <a:pt x="20269" y="17370"/>
                      <a:pt x="20383" y="17211"/>
                    </a:cubicBezTo>
                    <a:cubicBezTo>
                      <a:pt x="20566" y="16959"/>
                      <a:pt x="20725" y="16686"/>
                      <a:pt x="20862" y="16412"/>
                    </a:cubicBezTo>
                    <a:cubicBezTo>
                      <a:pt x="20908" y="16320"/>
                      <a:pt x="20954" y="16229"/>
                      <a:pt x="20999" y="16115"/>
                    </a:cubicBezTo>
                    <a:lnTo>
                      <a:pt x="21045" y="16024"/>
                    </a:lnTo>
                    <a:lnTo>
                      <a:pt x="21136" y="15864"/>
                    </a:lnTo>
                    <a:cubicBezTo>
                      <a:pt x="21182" y="15773"/>
                      <a:pt x="21228" y="15681"/>
                      <a:pt x="21273" y="15590"/>
                    </a:cubicBezTo>
                    <a:cubicBezTo>
                      <a:pt x="21319" y="15499"/>
                      <a:pt x="21342" y="15407"/>
                      <a:pt x="21387" y="15339"/>
                    </a:cubicBezTo>
                    <a:lnTo>
                      <a:pt x="21479" y="15156"/>
                    </a:lnTo>
                    <a:cubicBezTo>
                      <a:pt x="21547" y="14974"/>
                      <a:pt x="21593" y="14814"/>
                      <a:pt x="21661" y="14677"/>
                    </a:cubicBezTo>
                    <a:lnTo>
                      <a:pt x="21730" y="14449"/>
                    </a:lnTo>
                    <a:cubicBezTo>
                      <a:pt x="21775" y="14335"/>
                      <a:pt x="21798" y="14243"/>
                      <a:pt x="21844" y="14152"/>
                    </a:cubicBezTo>
                    <a:lnTo>
                      <a:pt x="21867" y="14061"/>
                    </a:lnTo>
                    <a:cubicBezTo>
                      <a:pt x="21890" y="13992"/>
                      <a:pt x="21912" y="13947"/>
                      <a:pt x="21912" y="13878"/>
                    </a:cubicBezTo>
                    <a:cubicBezTo>
                      <a:pt x="21958" y="13787"/>
                      <a:pt x="21981" y="13673"/>
                      <a:pt x="22004" y="13581"/>
                    </a:cubicBezTo>
                    <a:cubicBezTo>
                      <a:pt x="22072" y="13353"/>
                      <a:pt x="22095" y="13148"/>
                      <a:pt x="22118" y="12942"/>
                    </a:cubicBezTo>
                    <a:cubicBezTo>
                      <a:pt x="22141" y="12805"/>
                      <a:pt x="22141" y="12668"/>
                      <a:pt x="22141" y="12531"/>
                    </a:cubicBezTo>
                    <a:lnTo>
                      <a:pt x="22141" y="12486"/>
                    </a:lnTo>
                    <a:cubicBezTo>
                      <a:pt x="22186" y="12303"/>
                      <a:pt x="22209" y="12120"/>
                      <a:pt x="22232" y="11984"/>
                    </a:cubicBezTo>
                    <a:lnTo>
                      <a:pt x="22255" y="11824"/>
                    </a:lnTo>
                    <a:cubicBezTo>
                      <a:pt x="22255" y="11732"/>
                      <a:pt x="22255" y="11641"/>
                      <a:pt x="22278" y="11550"/>
                    </a:cubicBezTo>
                    <a:cubicBezTo>
                      <a:pt x="22278" y="11344"/>
                      <a:pt x="22278" y="11185"/>
                      <a:pt x="22255" y="11002"/>
                    </a:cubicBezTo>
                    <a:cubicBezTo>
                      <a:pt x="22232" y="10728"/>
                      <a:pt x="22186" y="10431"/>
                      <a:pt x="22141" y="10089"/>
                    </a:cubicBezTo>
                    <a:cubicBezTo>
                      <a:pt x="22118" y="10043"/>
                      <a:pt x="22118" y="9998"/>
                      <a:pt x="22118" y="9952"/>
                    </a:cubicBezTo>
                    <a:lnTo>
                      <a:pt x="22118" y="9906"/>
                    </a:lnTo>
                    <a:cubicBezTo>
                      <a:pt x="22095" y="9747"/>
                      <a:pt x="22095" y="9610"/>
                      <a:pt x="22072" y="9473"/>
                    </a:cubicBezTo>
                    <a:cubicBezTo>
                      <a:pt x="22049" y="9336"/>
                      <a:pt x="22026" y="9199"/>
                      <a:pt x="22004" y="9062"/>
                    </a:cubicBezTo>
                    <a:cubicBezTo>
                      <a:pt x="22004" y="8925"/>
                      <a:pt x="21958" y="8788"/>
                      <a:pt x="21935" y="8628"/>
                    </a:cubicBezTo>
                    <a:cubicBezTo>
                      <a:pt x="21912" y="8491"/>
                      <a:pt x="21890" y="8354"/>
                      <a:pt x="21867" y="8195"/>
                    </a:cubicBezTo>
                    <a:cubicBezTo>
                      <a:pt x="21821" y="7898"/>
                      <a:pt x="21753" y="7601"/>
                      <a:pt x="21661" y="7350"/>
                    </a:cubicBezTo>
                    <a:cubicBezTo>
                      <a:pt x="21593" y="7167"/>
                      <a:pt x="21524" y="7008"/>
                      <a:pt x="21456" y="6825"/>
                    </a:cubicBezTo>
                    <a:cubicBezTo>
                      <a:pt x="21365" y="6620"/>
                      <a:pt x="21250" y="6460"/>
                      <a:pt x="21113" y="6300"/>
                    </a:cubicBezTo>
                    <a:cubicBezTo>
                      <a:pt x="21091" y="6277"/>
                      <a:pt x="21045" y="6232"/>
                      <a:pt x="20999" y="6232"/>
                    </a:cubicBezTo>
                    <a:cubicBezTo>
                      <a:pt x="20840" y="5935"/>
                      <a:pt x="20703" y="5661"/>
                      <a:pt x="20543" y="5410"/>
                    </a:cubicBezTo>
                    <a:cubicBezTo>
                      <a:pt x="20497" y="5296"/>
                      <a:pt x="20429" y="5204"/>
                      <a:pt x="20360" y="5090"/>
                    </a:cubicBezTo>
                    <a:cubicBezTo>
                      <a:pt x="20292" y="4976"/>
                      <a:pt x="20200" y="4862"/>
                      <a:pt x="20109" y="4748"/>
                    </a:cubicBezTo>
                    <a:lnTo>
                      <a:pt x="20109" y="4725"/>
                    </a:lnTo>
                    <a:lnTo>
                      <a:pt x="20086" y="4725"/>
                    </a:lnTo>
                    <a:lnTo>
                      <a:pt x="20086" y="4702"/>
                    </a:lnTo>
                    <a:lnTo>
                      <a:pt x="19972" y="4542"/>
                    </a:lnTo>
                    <a:lnTo>
                      <a:pt x="19858" y="4383"/>
                    </a:lnTo>
                    <a:cubicBezTo>
                      <a:pt x="19767" y="4246"/>
                      <a:pt x="19675" y="4109"/>
                      <a:pt x="19561" y="3972"/>
                    </a:cubicBezTo>
                    <a:lnTo>
                      <a:pt x="19447" y="3835"/>
                    </a:lnTo>
                    <a:lnTo>
                      <a:pt x="19242" y="3584"/>
                    </a:lnTo>
                    <a:cubicBezTo>
                      <a:pt x="19150" y="3470"/>
                      <a:pt x="19059" y="3378"/>
                      <a:pt x="18968" y="3287"/>
                    </a:cubicBezTo>
                    <a:lnTo>
                      <a:pt x="18922" y="3241"/>
                    </a:lnTo>
                    <a:lnTo>
                      <a:pt x="18854" y="3173"/>
                    </a:lnTo>
                    <a:cubicBezTo>
                      <a:pt x="18762" y="3082"/>
                      <a:pt x="18671" y="2968"/>
                      <a:pt x="18580" y="2876"/>
                    </a:cubicBezTo>
                    <a:cubicBezTo>
                      <a:pt x="18466" y="2762"/>
                      <a:pt x="18329" y="2648"/>
                      <a:pt x="18192" y="2534"/>
                    </a:cubicBezTo>
                    <a:cubicBezTo>
                      <a:pt x="18078" y="2443"/>
                      <a:pt x="17964" y="2351"/>
                      <a:pt x="17827" y="2260"/>
                    </a:cubicBezTo>
                    <a:cubicBezTo>
                      <a:pt x="17690" y="2146"/>
                      <a:pt x="17553" y="2055"/>
                      <a:pt x="17439" y="1986"/>
                    </a:cubicBezTo>
                    <a:cubicBezTo>
                      <a:pt x="17370" y="1963"/>
                      <a:pt x="17302" y="1918"/>
                      <a:pt x="17210" y="1872"/>
                    </a:cubicBezTo>
                    <a:lnTo>
                      <a:pt x="17119" y="1826"/>
                    </a:lnTo>
                    <a:cubicBezTo>
                      <a:pt x="16982" y="1758"/>
                      <a:pt x="16868" y="1712"/>
                      <a:pt x="16731" y="1644"/>
                    </a:cubicBezTo>
                    <a:cubicBezTo>
                      <a:pt x="16571" y="1552"/>
                      <a:pt x="16366" y="1461"/>
                      <a:pt x="16160" y="1370"/>
                    </a:cubicBezTo>
                    <a:cubicBezTo>
                      <a:pt x="16092" y="1324"/>
                      <a:pt x="16001" y="1301"/>
                      <a:pt x="15932" y="1256"/>
                    </a:cubicBezTo>
                    <a:cubicBezTo>
                      <a:pt x="15932" y="1233"/>
                      <a:pt x="15932" y="1187"/>
                      <a:pt x="15909" y="1164"/>
                    </a:cubicBezTo>
                    <a:cubicBezTo>
                      <a:pt x="15886" y="1119"/>
                      <a:pt x="15864" y="1119"/>
                      <a:pt x="15818" y="1096"/>
                    </a:cubicBezTo>
                    <a:cubicBezTo>
                      <a:pt x="15704" y="1027"/>
                      <a:pt x="15590" y="982"/>
                      <a:pt x="15476" y="936"/>
                    </a:cubicBezTo>
                    <a:cubicBezTo>
                      <a:pt x="15384" y="890"/>
                      <a:pt x="15293" y="868"/>
                      <a:pt x="15179" y="822"/>
                    </a:cubicBezTo>
                    <a:lnTo>
                      <a:pt x="15019" y="731"/>
                    </a:lnTo>
                    <a:cubicBezTo>
                      <a:pt x="14791" y="617"/>
                      <a:pt x="14563" y="502"/>
                      <a:pt x="14334" y="434"/>
                    </a:cubicBezTo>
                    <a:cubicBezTo>
                      <a:pt x="14060" y="343"/>
                      <a:pt x="13764" y="274"/>
                      <a:pt x="13467" y="229"/>
                    </a:cubicBezTo>
                    <a:cubicBezTo>
                      <a:pt x="13170" y="183"/>
                      <a:pt x="12874" y="137"/>
                      <a:pt x="12600" y="92"/>
                    </a:cubicBezTo>
                    <a:lnTo>
                      <a:pt x="12531" y="92"/>
                    </a:lnTo>
                    <a:cubicBezTo>
                      <a:pt x="12394" y="69"/>
                      <a:pt x="12257" y="46"/>
                      <a:pt x="12143" y="46"/>
                    </a:cubicBezTo>
                    <a:cubicBezTo>
                      <a:pt x="12029" y="23"/>
                      <a:pt x="11915" y="23"/>
                      <a:pt x="11801" y="23"/>
                    </a:cubicBezTo>
                    <a:lnTo>
                      <a:pt x="11687" y="23"/>
                    </a:lnTo>
                    <a:cubicBezTo>
                      <a:pt x="11527" y="0"/>
                      <a:pt x="11367" y="0"/>
                      <a:pt x="11207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8841966" y="1355235"/>
                <a:ext cx="138231" cy="141313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28" extrusionOk="0">
                    <a:moveTo>
                      <a:pt x="2534" y="1"/>
                    </a:moveTo>
                    <a:cubicBezTo>
                      <a:pt x="2466" y="1"/>
                      <a:pt x="2397" y="1"/>
                      <a:pt x="2329" y="24"/>
                    </a:cubicBezTo>
                    <a:cubicBezTo>
                      <a:pt x="2238" y="24"/>
                      <a:pt x="2146" y="46"/>
                      <a:pt x="2078" y="69"/>
                    </a:cubicBezTo>
                    <a:lnTo>
                      <a:pt x="1986" y="92"/>
                    </a:lnTo>
                    <a:cubicBezTo>
                      <a:pt x="1827" y="115"/>
                      <a:pt x="1690" y="183"/>
                      <a:pt x="1576" y="229"/>
                    </a:cubicBezTo>
                    <a:cubicBezTo>
                      <a:pt x="1507" y="252"/>
                      <a:pt x="1462" y="298"/>
                      <a:pt x="1416" y="320"/>
                    </a:cubicBezTo>
                    <a:cubicBezTo>
                      <a:pt x="1347" y="366"/>
                      <a:pt x="1279" y="434"/>
                      <a:pt x="1210" y="480"/>
                    </a:cubicBezTo>
                    <a:cubicBezTo>
                      <a:pt x="1165" y="526"/>
                      <a:pt x="1119" y="571"/>
                      <a:pt x="1096" y="617"/>
                    </a:cubicBezTo>
                    <a:cubicBezTo>
                      <a:pt x="1028" y="663"/>
                      <a:pt x="982" y="708"/>
                      <a:pt x="937" y="754"/>
                    </a:cubicBezTo>
                    <a:cubicBezTo>
                      <a:pt x="822" y="823"/>
                      <a:pt x="708" y="937"/>
                      <a:pt x="594" y="1051"/>
                    </a:cubicBezTo>
                    <a:lnTo>
                      <a:pt x="526" y="1142"/>
                    </a:lnTo>
                    <a:lnTo>
                      <a:pt x="457" y="1211"/>
                    </a:lnTo>
                    <a:lnTo>
                      <a:pt x="412" y="1256"/>
                    </a:lnTo>
                    <a:cubicBezTo>
                      <a:pt x="366" y="1325"/>
                      <a:pt x="343" y="1370"/>
                      <a:pt x="297" y="1416"/>
                    </a:cubicBezTo>
                    <a:cubicBezTo>
                      <a:pt x="206" y="1530"/>
                      <a:pt x="138" y="1690"/>
                      <a:pt x="115" y="1850"/>
                    </a:cubicBezTo>
                    <a:cubicBezTo>
                      <a:pt x="69" y="2032"/>
                      <a:pt x="46" y="2192"/>
                      <a:pt x="24" y="2375"/>
                    </a:cubicBezTo>
                    <a:lnTo>
                      <a:pt x="24" y="2420"/>
                    </a:lnTo>
                    <a:cubicBezTo>
                      <a:pt x="24" y="2557"/>
                      <a:pt x="1" y="2671"/>
                      <a:pt x="24" y="2786"/>
                    </a:cubicBezTo>
                    <a:cubicBezTo>
                      <a:pt x="24" y="2922"/>
                      <a:pt x="46" y="3059"/>
                      <a:pt x="69" y="3196"/>
                    </a:cubicBezTo>
                    <a:lnTo>
                      <a:pt x="92" y="3265"/>
                    </a:lnTo>
                    <a:cubicBezTo>
                      <a:pt x="115" y="3402"/>
                      <a:pt x="138" y="3539"/>
                      <a:pt x="183" y="3676"/>
                    </a:cubicBezTo>
                    <a:cubicBezTo>
                      <a:pt x="206" y="3835"/>
                      <a:pt x="275" y="3972"/>
                      <a:pt x="343" y="4087"/>
                    </a:cubicBezTo>
                    <a:cubicBezTo>
                      <a:pt x="389" y="4201"/>
                      <a:pt x="480" y="4315"/>
                      <a:pt x="549" y="4406"/>
                    </a:cubicBezTo>
                    <a:cubicBezTo>
                      <a:pt x="685" y="4566"/>
                      <a:pt x="868" y="4680"/>
                      <a:pt x="1028" y="4794"/>
                    </a:cubicBezTo>
                    <a:lnTo>
                      <a:pt x="1119" y="4840"/>
                    </a:lnTo>
                    <a:cubicBezTo>
                      <a:pt x="1233" y="4908"/>
                      <a:pt x="1370" y="4977"/>
                      <a:pt x="1576" y="5045"/>
                    </a:cubicBezTo>
                    <a:lnTo>
                      <a:pt x="1621" y="5068"/>
                    </a:lnTo>
                    <a:cubicBezTo>
                      <a:pt x="1735" y="5114"/>
                      <a:pt x="1872" y="5159"/>
                      <a:pt x="1986" y="5182"/>
                    </a:cubicBezTo>
                    <a:cubicBezTo>
                      <a:pt x="2169" y="5205"/>
                      <a:pt x="2375" y="5228"/>
                      <a:pt x="2603" y="5228"/>
                    </a:cubicBezTo>
                    <a:lnTo>
                      <a:pt x="2785" y="5228"/>
                    </a:lnTo>
                    <a:cubicBezTo>
                      <a:pt x="2991" y="5228"/>
                      <a:pt x="3128" y="5205"/>
                      <a:pt x="3265" y="5159"/>
                    </a:cubicBezTo>
                    <a:cubicBezTo>
                      <a:pt x="3447" y="5114"/>
                      <a:pt x="3630" y="5022"/>
                      <a:pt x="3790" y="4931"/>
                    </a:cubicBezTo>
                    <a:cubicBezTo>
                      <a:pt x="3949" y="4840"/>
                      <a:pt x="4064" y="4748"/>
                      <a:pt x="4155" y="4657"/>
                    </a:cubicBezTo>
                    <a:cubicBezTo>
                      <a:pt x="4246" y="4566"/>
                      <a:pt x="4315" y="4475"/>
                      <a:pt x="4383" y="4383"/>
                    </a:cubicBezTo>
                    <a:lnTo>
                      <a:pt x="4406" y="4360"/>
                    </a:lnTo>
                    <a:cubicBezTo>
                      <a:pt x="4406" y="4360"/>
                      <a:pt x="4406" y="4338"/>
                      <a:pt x="4406" y="4338"/>
                    </a:cubicBezTo>
                    <a:cubicBezTo>
                      <a:pt x="4406" y="4338"/>
                      <a:pt x="4429" y="4315"/>
                      <a:pt x="4429" y="4315"/>
                    </a:cubicBezTo>
                    <a:cubicBezTo>
                      <a:pt x="4589" y="4132"/>
                      <a:pt x="4703" y="3927"/>
                      <a:pt x="4840" y="3676"/>
                    </a:cubicBezTo>
                    <a:cubicBezTo>
                      <a:pt x="4908" y="3562"/>
                      <a:pt x="4954" y="3470"/>
                      <a:pt x="4999" y="3356"/>
                    </a:cubicBezTo>
                    <a:cubicBezTo>
                      <a:pt x="5045" y="3219"/>
                      <a:pt x="5068" y="3059"/>
                      <a:pt x="5091" y="2900"/>
                    </a:cubicBezTo>
                    <a:cubicBezTo>
                      <a:pt x="5114" y="2786"/>
                      <a:pt x="5114" y="2649"/>
                      <a:pt x="5114" y="2512"/>
                    </a:cubicBezTo>
                    <a:cubicBezTo>
                      <a:pt x="5114" y="2352"/>
                      <a:pt x="5068" y="2215"/>
                      <a:pt x="4977" y="2032"/>
                    </a:cubicBezTo>
                    <a:cubicBezTo>
                      <a:pt x="4931" y="1872"/>
                      <a:pt x="4862" y="1736"/>
                      <a:pt x="4794" y="1599"/>
                    </a:cubicBezTo>
                    <a:cubicBezTo>
                      <a:pt x="4748" y="1507"/>
                      <a:pt x="4680" y="1416"/>
                      <a:pt x="4634" y="1325"/>
                    </a:cubicBezTo>
                    <a:cubicBezTo>
                      <a:pt x="4543" y="1165"/>
                      <a:pt x="4429" y="1028"/>
                      <a:pt x="4292" y="891"/>
                    </a:cubicBezTo>
                    <a:cubicBezTo>
                      <a:pt x="4155" y="754"/>
                      <a:pt x="3995" y="663"/>
                      <a:pt x="3858" y="549"/>
                    </a:cubicBezTo>
                    <a:lnTo>
                      <a:pt x="3813" y="526"/>
                    </a:lnTo>
                    <a:cubicBezTo>
                      <a:pt x="3813" y="526"/>
                      <a:pt x="3790" y="503"/>
                      <a:pt x="3790" y="503"/>
                    </a:cubicBezTo>
                    <a:lnTo>
                      <a:pt x="3767" y="480"/>
                    </a:lnTo>
                    <a:cubicBezTo>
                      <a:pt x="3676" y="389"/>
                      <a:pt x="3561" y="320"/>
                      <a:pt x="3470" y="252"/>
                    </a:cubicBezTo>
                    <a:cubicBezTo>
                      <a:pt x="3356" y="206"/>
                      <a:pt x="3242" y="138"/>
                      <a:pt x="3128" y="115"/>
                    </a:cubicBezTo>
                    <a:cubicBezTo>
                      <a:pt x="3036" y="69"/>
                      <a:pt x="2922" y="46"/>
                      <a:pt x="2785" y="24"/>
                    </a:cubicBezTo>
                    <a:cubicBezTo>
                      <a:pt x="2717" y="1"/>
                      <a:pt x="2626" y="1"/>
                      <a:pt x="2534" y="1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8284229" y="1195460"/>
                <a:ext cx="455969" cy="4547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16823" extrusionOk="0">
                    <a:moveTo>
                      <a:pt x="8400" y="7692"/>
                    </a:moveTo>
                    <a:cubicBezTo>
                      <a:pt x="8469" y="7692"/>
                      <a:pt x="8537" y="7692"/>
                      <a:pt x="8606" y="7715"/>
                    </a:cubicBezTo>
                    <a:cubicBezTo>
                      <a:pt x="8674" y="7738"/>
                      <a:pt x="8743" y="7761"/>
                      <a:pt x="8788" y="7806"/>
                    </a:cubicBezTo>
                    <a:cubicBezTo>
                      <a:pt x="8902" y="7852"/>
                      <a:pt x="9017" y="7920"/>
                      <a:pt x="9108" y="8035"/>
                    </a:cubicBezTo>
                    <a:cubicBezTo>
                      <a:pt x="9245" y="8172"/>
                      <a:pt x="9359" y="8400"/>
                      <a:pt x="9405" y="8674"/>
                    </a:cubicBezTo>
                    <a:cubicBezTo>
                      <a:pt x="9405" y="8742"/>
                      <a:pt x="9427" y="8833"/>
                      <a:pt x="9427" y="8902"/>
                    </a:cubicBezTo>
                    <a:lnTo>
                      <a:pt x="9427" y="8948"/>
                    </a:lnTo>
                    <a:cubicBezTo>
                      <a:pt x="9427" y="8993"/>
                      <a:pt x="9427" y="9016"/>
                      <a:pt x="9427" y="9062"/>
                    </a:cubicBezTo>
                    <a:cubicBezTo>
                      <a:pt x="9427" y="9221"/>
                      <a:pt x="9382" y="9404"/>
                      <a:pt x="9313" y="9541"/>
                    </a:cubicBezTo>
                    <a:cubicBezTo>
                      <a:pt x="9222" y="9678"/>
                      <a:pt x="9108" y="9815"/>
                      <a:pt x="8948" y="9906"/>
                    </a:cubicBezTo>
                    <a:cubicBezTo>
                      <a:pt x="8857" y="9975"/>
                      <a:pt x="8766" y="10020"/>
                      <a:pt x="8606" y="10020"/>
                    </a:cubicBezTo>
                    <a:cubicBezTo>
                      <a:pt x="8583" y="10043"/>
                      <a:pt x="8560" y="10043"/>
                      <a:pt x="8537" y="10043"/>
                    </a:cubicBezTo>
                    <a:cubicBezTo>
                      <a:pt x="8514" y="10043"/>
                      <a:pt x="8469" y="10020"/>
                      <a:pt x="8423" y="10020"/>
                    </a:cubicBezTo>
                    <a:lnTo>
                      <a:pt x="8241" y="10020"/>
                    </a:lnTo>
                    <a:cubicBezTo>
                      <a:pt x="8126" y="9998"/>
                      <a:pt x="8058" y="9998"/>
                      <a:pt x="7989" y="9975"/>
                    </a:cubicBezTo>
                    <a:cubicBezTo>
                      <a:pt x="7921" y="9929"/>
                      <a:pt x="7853" y="9906"/>
                      <a:pt x="7784" y="9861"/>
                    </a:cubicBezTo>
                    <a:cubicBezTo>
                      <a:pt x="7738" y="9838"/>
                      <a:pt x="7693" y="9792"/>
                      <a:pt x="7647" y="9769"/>
                    </a:cubicBezTo>
                    <a:cubicBezTo>
                      <a:pt x="7579" y="9701"/>
                      <a:pt x="7510" y="9632"/>
                      <a:pt x="7442" y="9541"/>
                    </a:cubicBezTo>
                    <a:cubicBezTo>
                      <a:pt x="7373" y="9427"/>
                      <a:pt x="7328" y="9313"/>
                      <a:pt x="7282" y="9153"/>
                    </a:cubicBezTo>
                    <a:cubicBezTo>
                      <a:pt x="7259" y="9039"/>
                      <a:pt x="7236" y="8948"/>
                      <a:pt x="7236" y="8856"/>
                    </a:cubicBezTo>
                    <a:cubicBezTo>
                      <a:pt x="7236" y="8719"/>
                      <a:pt x="7259" y="8628"/>
                      <a:pt x="7305" y="8537"/>
                    </a:cubicBezTo>
                    <a:cubicBezTo>
                      <a:pt x="7328" y="8491"/>
                      <a:pt x="7350" y="8468"/>
                      <a:pt x="7373" y="8423"/>
                    </a:cubicBezTo>
                    <a:cubicBezTo>
                      <a:pt x="7396" y="8377"/>
                      <a:pt x="7442" y="8308"/>
                      <a:pt x="7464" y="8263"/>
                    </a:cubicBezTo>
                    <a:lnTo>
                      <a:pt x="7487" y="8240"/>
                    </a:lnTo>
                    <a:cubicBezTo>
                      <a:pt x="7556" y="8149"/>
                      <a:pt x="7601" y="8080"/>
                      <a:pt x="7670" y="8012"/>
                    </a:cubicBezTo>
                    <a:cubicBezTo>
                      <a:pt x="7716" y="7989"/>
                      <a:pt x="7716" y="7989"/>
                      <a:pt x="7738" y="7966"/>
                    </a:cubicBezTo>
                    <a:cubicBezTo>
                      <a:pt x="7807" y="7898"/>
                      <a:pt x="7898" y="7829"/>
                      <a:pt x="7989" y="7806"/>
                    </a:cubicBezTo>
                    <a:cubicBezTo>
                      <a:pt x="8104" y="7738"/>
                      <a:pt x="8241" y="7692"/>
                      <a:pt x="8378" y="7692"/>
                    </a:cubicBezTo>
                    <a:close/>
                    <a:moveTo>
                      <a:pt x="8766" y="0"/>
                    </a:moveTo>
                    <a:cubicBezTo>
                      <a:pt x="8378" y="0"/>
                      <a:pt x="8012" y="0"/>
                      <a:pt x="7647" y="46"/>
                    </a:cubicBezTo>
                    <a:lnTo>
                      <a:pt x="7487" y="46"/>
                    </a:lnTo>
                    <a:cubicBezTo>
                      <a:pt x="7373" y="69"/>
                      <a:pt x="7236" y="69"/>
                      <a:pt x="7122" y="91"/>
                    </a:cubicBezTo>
                    <a:cubicBezTo>
                      <a:pt x="6940" y="114"/>
                      <a:pt x="6757" y="160"/>
                      <a:pt x="6574" y="183"/>
                    </a:cubicBezTo>
                    <a:lnTo>
                      <a:pt x="6597" y="183"/>
                    </a:lnTo>
                    <a:cubicBezTo>
                      <a:pt x="6323" y="251"/>
                      <a:pt x="6026" y="320"/>
                      <a:pt x="5730" y="388"/>
                    </a:cubicBezTo>
                    <a:cubicBezTo>
                      <a:pt x="5479" y="457"/>
                      <a:pt x="5228" y="548"/>
                      <a:pt x="4931" y="662"/>
                    </a:cubicBezTo>
                    <a:cubicBezTo>
                      <a:pt x="4771" y="730"/>
                      <a:pt x="4634" y="799"/>
                      <a:pt x="4497" y="845"/>
                    </a:cubicBezTo>
                    <a:cubicBezTo>
                      <a:pt x="4337" y="936"/>
                      <a:pt x="4200" y="1004"/>
                      <a:pt x="4064" y="1073"/>
                    </a:cubicBezTo>
                    <a:cubicBezTo>
                      <a:pt x="3972" y="1119"/>
                      <a:pt x="3904" y="1187"/>
                      <a:pt x="3812" y="1255"/>
                    </a:cubicBezTo>
                    <a:lnTo>
                      <a:pt x="3721" y="1324"/>
                    </a:lnTo>
                    <a:cubicBezTo>
                      <a:pt x="3584" y="1392"/>
                      <a:pt x="3470" y="1484"/>
                      <a:pt x="3333" y="1552"/>
                    </a:cubicBezTo>
                    <a:cubicBezTo>
                      <a:pt x="3265" y="1598"/>
                      <a:pt x="3196" y="1643"/>
                      <a:pt x="3151" y="1666"/>
                    </a:cubicBezTo>
                    <a:cubicBezTo>
                      <a:pt x="3082" y="1712"/>
                      <a:pt x="3036" y="1758"/>
                      <a:pt x="2991" y="1803"/>
                    </a:cubicBezTo>
                    <a:cubicBezTo>
                      <a:pt x="2922" y="1872"/>
                      <a:pt x="2854" y="1917"/>
                      <a:pt x="2785" y="1986"/>
                    </a:cubicBezTo>
                    <a:lnTo>
                      <a:pt x="2671" y="2077"/>
                    </a:lnTo>
                    <a:lnTo>
                      <a:pt x="2580" y="2146"/>
                    </a:lnTo>
                    <a:cubicBezTo>
                      <a:pt x="2534" y="2214"/>
                      <a:pt x="2466" y="2260"/>
                      <a:pt x="2397" y="2328"/>
                    </a:cubicBezTo>
                    <a:cubicBezTo>
                      <a:pt x="2283" y="2442"/>
                      <a:pt x="2169" y="2557"/>
                      <a:pt x="2101" y="2716"/>
                    </a:cubicBezTo>
                    <a:cubicBezTo>
                      <a:pt x="2078" y="2785"/>
                      <a:pt x="2078" y="2853"/>
                      <a:pt x="2078" y="2922"/>
                    </a:cubicBezTo>
                    <a:lnTo>
                      <a:pt x="2055" y="2945"/>
                    </a:lnTo>
                    <a:lnTo>
                      <a:pt x="2055" y="2967"/>
                    </a:lnTo>
                    <a:cubicBezTo>
                      <a:pt x="1986" y="3059"/>
                      <a:pt x="1918" y="3127"/>
                      <a:pt x="1872" y="3218"/>
                    </a:cubicBezTo>
                    <a:cubicBezTo>
                      <a:pt x="1804" y="3287"/>
                      <a:pt x="1758" y="3355"/>
                      <a:pt x="1713" y="3424"/>
                    </a:cubicBezTo>
                    <a:lnTo>
                      <a:pt x="1667" y="3492"/>
                    </a:lnTo>
                    <a:cubicBezTo>
                      <a:pt x="1576" y="3606"/>
                      <a:pt x="1484" y="3721"/>
                      <a:pt x="1393" y="3835"/>
                    </a:cubicBezTo>
                    <a:cubicBezTo>
                      <a:pt x="1324" y="3972"/>
                      <a:pt x="1256" y="4086"/>
                      <a:pt x="1210" y="4200"/>
                    </a:cubicBezTo>
                    <a:cubicBezTo>
                      <a:pt x="1096" y="4474"/>
                      <a:pt x="959" y="4725"/>
                      <a:pt x="845" y="4976"/>
                    </a:cubicBezTo>
                    <a:cubicBezTo>
                      <a:pt x="708" y="5296"/>
                      <a:pt x="594" y="5569"/>
                      <a:pt x="480" y="5798"/>
                    </a:cubicBezTo>
                    <a:cubicBezTo>
                      <a:pt x="366" y="6094"/>
                      <a:pt x="297" y="6391"/>
                      <a:pt x="252" y="6619"/>
                    </a:cubicBezTo>
                    <a:cubicBezTo>
                      <a:pt x="229" y="6711"/>
                      <a:pt x="206" y="6802"/>
                      <a:pt x="183" y="6916"/>
                    </a:cubicBezTo>
                    <a:lnTo>
                      <a:pt x="160" y="7053"/>
                    </a:lnTo>
                    <a:cubicBezTo>
                      <a:pt x="138" y="7190"/>
                      <a:pt x="115" y="7350"/>
                      <a:pt x="92" y="7510"/>
                    </a:cubicBezTo>
                    <a:cubicBezTo>
                      <a:pt x="69" y="7647"/>
                      <a:pt x="46" y="7806"/>
                      <a:pt x="46" y="7943"/>
                    </a:cubicBezTo>
                    <a:lnTo>
                      <a:pt x="23" y="8035"/>
                    </a:lnTo>
                    <a:cubicBezTo>
                      <a:pt x="23" y="8172"/>
                      <a:pt x="1" y="8331"/>
                      <a:pt x="1" y="8468"/>
                    </a:cubicBezTo>
                    <a:lnTo>
                      <a:pt x="1" y="8697"/>
                    </a:lnTo>
                    <a:lnTo>
                      <a:pt x="1" y="8902"/>
                    </a:lnTo>
                    <a:lnTo>
                      <a:pt x="1" y="9039"/>
                    </a:lnTo>
                    <a:cubicBezTo>
                      <a:pt x="1" y="9153"/>
                      <a:pt x="1" y="9244"/>
                      <a:pt x="1" y="9358"/>
                    </a:cubicBezTo>
                    <a:cubicBezTo>
                      <a:pt x="23" y="9541"/>
                      <a:pt x="46" y="9701"/>
                      <a:pt x="69" y="9861"/>
                    </a:cubicBezTo>
                    <a:cubicBezTo>
                      <a:pt x="92" y="10020"/>
                      <a:pt x="115" y="10157"/>
                      <a:pt x="160" y="10317"/>
                    </a:cubicBezTo>
                    <a:cubicBezTo>
                      <a:pt x="183" y="10454"/>
                      <a:pt x="229" y="10591"/>
                      <a:pt x="275" y="10728"/>
                    </a:cubicBezTo>
                    <a:cubicBezTo>
                      <a:pt x="320" y="10865"/>
                      <a:pt x="366" y="11002"/>
                      <a:pt x="434" y="11116"/>
                    </a:cubicBezTo>
                    <a:lnTo>
                      <a:pt x="480" y="11207"/>
                    </a:lnTo>
                    <a:cubicBezTo>
                      <a:pt x="480" y="11207"/>
                      <a:pt x="480" y="11230"/>
                      <a:pt x="480" y="11230"/>
                    </a:cubicBezTo>
                    <a:lnTo>
                      <a:pt x="503" y="11230"/>
                    </a:lnTo>
                    <a:cubicBezTo>
                      <a:pt x="503" y="11230"/>
                      <a:pt x="503" y="11253"/>
                      <a:pt x="503" y="11253"/>
                    </a:cubicBezTo>
                    <a:cubicBezTo>
                      <a:pt x="503" y="11253"/>
                      <a:pt x="503" y="11276"/>
                      <a:pt x="503" y="11276"/>
                    </a:cubicBezTo>
                    <a:cubicBezTo>
                      <a:pt x="594" y="11504"/>
                      <a:pt x="731" y="11778"/>
                      <a:pt x="868" y="12006"/>
                    </a:cubicBezTo>
                    <a:lnTo>
                      <a:pt x="891" y="12052"/>
                    </a:lnTo>
                    <a:lnTo>
                      <a:pt x="959" y="12212"/>
                    </a:lnTo>
                    <a:cubicBezTo>
                      <a:pt x="1005" y="12280"/>
                      <a:pt x="1051" y="12371"/>
                      <a:pt x="1073" y="12440"/>
                    </a:cubicBezTo>
                    <a:cubicBezTo>
                      <a:pt x="1142" y="12554"/>
                      <a:pt x="1210" y="12668"/>
                      <a:pt x="1302" y="12805"/>
                    </a:cubicBezTo>
                    <a:cubicBezTo>
                      <a:pt x="1416" y="12942"/>
                      <a:pt x="1507" y="13079"/>
                      <a:pt x="1621" y="13239"/>
                    </a:cubicBezTo>
                    <a:cubicBezTo>
                      <a:pt x="1690" y="13330"/>
                      <a:pt x="1758" y="13421"/>
                      <a:pt x="1849" y="13535"/>
                    </a:cubicBezTo>
                    <a:cubicBezTo>
                      <a:pt x="1941" y="13695"/>
                      <a:pt x="2078" y="13832"/>
                      <a:pt x="2169" y="13946"/>
                    </a:cubicBezTo>
                    <a:lnTo>
                      <a:pt x="2215" y="13992"/>
                    </a:lnTo>
                    <a:cubicBezTo>
                      <a:pt x="2306" y="14083"/>
                      <a:pt x="2397" y="14175"/>
                      <a:pt x="2489" y="14289"/>
                    </a:cubicBezTo>
                    <a:cubicBezTo>
                      <a:pt x="2603" y="14403"/>
                      <a:pt x="2694" y="14517"/>
                      <a:pt x="2808" y="14631"/>
                    </a:cubicBezTo>
                    <a:cubicBezTo>
                      <a:pt x="2899" y="14745"/>
                      <a:pt x="3014" y="14859"/>
                      <a:pt x="3128" y="14951"/>
                    </a:cubicBezTo>
                    <a:cubicBezTo>
                      <a:pt x="3242" y="15042"/>
                      <a:pt x="3356" y="15156"/>
                      <a:pt x="3470" y="15247"/>
                    </a:cubicBezTo>
                    <a:lnTo>
                      <a:pt x="3516" y="15270"/>
                    </a:lnTo>
                    <a:cubicBezTo>
                      <a:pt x="3630" y="15361"/>
                      <a:pt x="3744" y="15476"/>
                      <a:pt x="3858" y="15544"/>
                    </a:cubicBezTo>
                    <a:cubicBezTo>
                      <a:pt x="3927" y="15567"/>
                      <a:pt x="3995" y="15613"/>
                      <a:pt x="4064" y="15635"/>
                    </a:cubicBezTo>
                    <a:cubicBezTo>
                      <a:pt x="4132" y="15681"/>
                      <a:pt x="4200" y="15704"/>
                      <a:pt x="4246" y="15750"/>
                    </a:cubicBezTo>
                    <a:cubicBezTo>
                      <a:pt x="4383" y="15818"/>
                      <a:pt x="4497" y="15886"/>
                      <a:pt x="4634" y="15955"/>
                    </a:cubicBezTo>
                    <a:cubicBezTo>
                      <a:pt x="4931" y="16069"/>
                      <a:pt x="5205" y="16183"/>
                      <a:pt x="5547" y="16297"/>
                    </a:cubicBezTo>
                    <a:cubicBezTo>
                      <a:pt x="5616" y="16320"/>
                      <a:pt x="5684" y="16366"/>
                      <a:pt x="5775" y="16389"/>
                    </a:cubicBezTo>
                    <a:lnTo>
                      <a:pt x="5935" y="16434"/>
                    </a:lnTo>
                    <a:lnTo>
                      <a:pt x="6049" y="16480"/>
                    </a:lnTo>
                    <a:cubicBezTo>
                      <a:pt x="6141" y="16503"/>
                      <a:pt x="6232" y="16548"/>
                      <a:pt x="6346" y="16571"/>
                    </a:cubicBezTo>
                    <a:cubicBezTo>
                      <a:pt x="6392" y="16594"/>
                      <a:pt x="6460" y="16594"/>
                      <a:pt x="6506" y="16594"/>
                    </a:cubicBezTo>
                    <a:lnTo>
                      <a:pt x="6551" y="16617"/>
                    </a:lnTo>
                    <a:cubicBezTo>
                      <a:pt x="6620" y="16617"/>
                      <a:pt x="6711" y="16640"/>
                      <a:pt x="6780" y="16663"/>
                    </a:cubicBezTo>
                    <a:lnTo>
                      <a:pt x="6871" y="16663"/>
                    </a:lnTo>
                    <a:cubicBezTo>
                      <a:pt x="6985" y="16685"/>
                      <a:pt x="7076" y="16708"/>
                      <a:pt x="7168" y="16731"/>
                    </a:cubicBezTo>
                    <a:cubicBezTo>
                      <a:pt x="7487" y="16777"/>
                      <a:pt x="7784" y="16822"/>
                      <a:pt x="8081" y="16822"/>
                    </a:cubicBezTo>
                    <a:lnTo>
                      <a:pt x="8332" y="16822"/>
                    </a:lnTo>
                    <a:cubicBezTo>
                      <a:pt x="8400" y="16822"/>
                      <a:pt x="8469" y="16822"/>
                      <a:pt x="8537" y="16799"/>
                    </a:cubicBezTo>
                    <a:cubicBezTo>
                      <a:pt x="8697" y="16799"/>
                      <a:pt x="8834" y="16799"/>
                      <a:pt x="8994" y="16777"/>
                    </a:cubicBezTo>
                    <a:lnTo>
                      <a:pt x="9154" y="16777"/>
                    </a:lnTo>
                    <a:cubicBezTo>
                      <a:pt x="9245" y="16754"/>
                      <a:pt x="9336" y="16754"/>
                      <a:pt x="9427" y="16754"/>
                    </a:cubicBezTo>
                    <a:cubicBezTo>
                      <a:pt x="9587" y="16731"/>
                      <a:pt x="9747" y="16708"/>
                      <a:pt x="9907" y="16685"/>
                    </a:cubicBezTo>
                    <a:cubicBezTo>
                      <a:pt x="10067" y="16663"/>
                      <a:pt x="10226" y="16617"/>
                      <a:pt x="10363" y="16594"/>
                    </a:cubicBezTo>
                    <a:lnTo>
                      <a:pt x="10546" y="16548"/>
                    </a:lnTo>
                    <a:cubicBezTo>
                      <a:pt x="10637" y="16526"/>
                      <a:pt x="10729" y="16503"/>
                      <a:pt x="10820" y="16480"/>
                    </a:cubicBezTo>
                    <a:cubicBezTo>
                      <a:pt x="11002" y="16434"/>
                      <a:pt x="11185" y="16366"/>
                      <a:pt x="11322" y="16297"/>
                    </a:cubicBezTo>
                    <a:cubicBezTo>
                      <a:pt x="11459" y="16229"/>
                      <a:pt x="11596" y="16160"/>
                      <a:pt x="11733" y="16092"/>
                    </a:cubicBezTo>
                    <a:cubicBezTo>
                      <a:pt x="11801" y="16046"/>
                      <a:pt x="11847" y="16023"/>
                      <a:pt x="11915" y="15978"/>
                    </a:cubicBezTo>
                    <a:lnTo>
                      <a:pt x="12052" y="15909"/>
                    </a:lnTo>
                    <a:lnTo>
                      <a:pt x="12121" y="15909"/>
                    </a:lnTo>
                    <a:cubicBezTo>
                      <a:pt x="12212" y="15909"/>
                      <a:pt x="12303" y="15886"/>
                      <a:pt x="12372" y="15864"/>
                    </a:cubicBezTo>
                    <a:cubicBezTo>
                      <a:pt x="12486" y="15818"/>
                      <a:pt x="12577" y="15772"/>
                      <a:pt x="12669" y="15750"/>
                    </a:cubicBezTo>
                    <a:cubicBezTo>
                      <a:pt x="12851" y="15658"/>
                      <a:pt x="13011" y="15567"/>
                      <a:pt x="13148" y="15453"/>
                    </a:cubicBezTo>
                    <a:cubicBezTo>
                      <a:pt x="13216" y="15407"/>
                      <a:pt x="13262" y="15361"/>
                      <a:pt x="13331" y="15316"/>
                    </a:cubicBezTo>
                    <a:cubicBezTo>
                      <a:pt x="13376" y="15270"/>
                      <a:pt x="13445" y="15202"/>
                      <a:pt x="13513" y="15156"/>
                    </a:cubicBezTo>
                    <a:cubicBezTo>
                      <a:pt x="13650" y="15065"/>
                      <a:pt x="13741" y="14996"/>
                      <a:pt x="13833" y="14905"/>
                    </a:cubicBezTo>
                    <a:cubicBezTo>
                      <a:pt x="13924" y="14836"/>
                      <a:pt x="13993" y="14768"/>
                      <a:pt x="14061" y="14700"/>
                    </a:cubicBezTo>
                    <a:lnTo>
                      <a:pt x="14175" y="14608"/>
                    </a:lnTo>
                    <a:lnTo>
                      <a:pt x="14244" y="14540"/>
                    </a:lnTo>
                    <a:cubicBezTo>
                      <a:pt x="14266" y="14517"/>
                      <a:pt x="14289" y="14494"/>
                      <a:pt x="14335" y="14471"/>
                    </a:cubicBezTo>
                    <a:cubicBezTo>
                      <a:pt x="14381" y="14403"/>
                      <a:pt x="14426" y="14357"/>
                      <a:pt x="14495" y="14312"/>
                    </a:cubicBezTo>
                    <a:cubicBezTo>
                      <a:pt x="14540" y="14243"/>
                      <a:pt x="14586" y="14197"/>
                      <a:pt x="14632" y="14152"/>
                    </a:cubicBezTo>
                    <a:cubicBezTo>
                      <a:pt x="14677" y="14106"/>
                      <a:pt x="14723" y="14038"/>
                      <a:pt x="14791" y="13992"/>
                    </a:cubicBezTo>
                    <a:cubicBezTo>
                      <a:pt x="14951" y="13832"/>
                      <a:pt x="15088" y="13627"/>
                      <a:pt x="15202" y="13421"/>
                    </a:cubicBezTo>
                    <a:cubicBezTo>
                      <a:pt x="15248" y="13376"/>
                      <a:pt x="15271" y="13307"/>
                      <a:pt x="15316" y="13262"/>
                    </a:cubicBezTo>
                    <a:cubicBezTo>
                      <a:pt x="15339" y="13216"/>
                      <a:pt x="15385" y="13170"/>
                      <a:pt x="15408" y="13125"/>
                    </a:cubicBezTo>
                    <a:cubicBezTo>
                      <a:pt x="15453" y="13033"/>
                      <a:pt x="15499" y="12965"/>
                      <a:pt x="15545" y="12896"/>
                    </a:cubicBezTo>
                    <a:cubicBezTo>
                      <a:pt x="15613" y="12782"/>
                      <a:pt x="15659" y="12668"/>
                      <a:pt x="15704" y="12531"/>
                    </a:cubicBezTo>
                    <a:lnTo>
                      <a:pt x="15750" y="12440"/>
                    </a:lnTo>
                    <a:lnTo>
                      <a:pt x="15727" y="12463"/>
                    </a:lnTo>
                    <a:cubicBezTo>
                      <a:pt x="15773" y="12394"/>
                      <a:pt x="15796" y="12326"/>
                      <a:pt x="15841" y="12257"/>
                    </a:cubicBezTo>
                    <a:lnTo>
                      <a:pt x="15933" y="12029"/>
                    </a:lnTo>
                    <a:lnTo>
                      <a:pt x="15956" y="11983"/>
                    </a:lnTo>
                    <a:cubicBezTo>
                      <a:pt x="15956" y="11983"/>
                      <a:pt x="15956" y="11961"/>
                      <a:pt x="15956" y="11961"/>
                    </a:cubicBezTo>
                    <a:lnTo>
                      <a:pt x="15978" y="11892"/>
                    </a:lnTo>
                    <a:cubicBezTo>
                      <a:pt x="16001" y="11869"/>
                      <a:pt x="16024" y="11846"/>
                      <a:pt x="16024" y="11801"/>
                    </a:cubicBezTo>
                    <a:cubicBezTo>
                      <a:pt x="16184" y="11458"/>
                      <a:pt x="16321" y="11116"/>
                      <a:pt x="16458" y="10751"/>
                    </a:cubicBezTo>
                    <a:cubicBezTo>
                      <a:pt x="16572" y="10408"/>
                      <a:pt x="16663" y="10020"/>
                      <a:pt x="16709" y="9495"/>
                    </a:cubicBezTo>
                    <a:lnTo>
                      <a:pt x="16709" y="9541"/>
                    </a:lnTo>
                    <a:cubicBezTo>
                      <a:pt x="16754" y="9290"/>
                      <a:pt x="16777" y="9085"/>
                      <a:pt x="16777" y="8902"/>
                    </a:cubicBezTo>
                    <a:cubicBezTo>
                      <a:pt x="16777" y="8742"/>
                      <a:pt x="16777" y="8605"/>
                      <a:pt x="16777" y="8445"/>
                    </a:cubicBezTo>
                    <a:lnTo>
                      <a:pt x="16777" y="8286"/>
                    </a:lnTo>
                    <a:lnTo>
                      <a:pt x="16777" y="8194"/>
                    </a:lnTo>
                    <a:cubicBezTo>
                      <a:pt x="16777" y="8103"/>
                      <a:pt x="16777" y="8035"/>
                      <a:pt x="16777" y="7966"/>
                    </a:cubicBezTo>
                    <a:cubicBezTo>
                      <a:pt x="16777" y="7875"/>
                      <a:pt x="16777" y="7806"/>
                      <a:pt x="16754" y="7715"/>
                    </a:cubicBezTo>
                    <a:cubicBezTo>
                      <a:pt x="16800" y="7692"/>
                      <a:pt x="16846" y="7647"/>
                      <a:pt x="16846" y="7601"/>
                    </a:cubicBezTo>
                    <a:cubicBezTo>
                      <a:pt x="16846" y="7510"/>
                      <a:pt x="16869" y="7395"/>
                      <a:pt x="16869" y="7304"/>
                    </a:cubicBezTo>
                    <a:cubicBezTo>
                      <a:pt x="16869" y="7213"/>
                      <a:pt x="16846" y="7122"/>
                      <a:pt x="16823" y="7030"/>
                    </a:cubicBezTo>
                    <a:cubicBezTo>
                      <a:pt x="16800" y="6893"/>
                      <a:pt x="16777" y="6756"/>
                      <a:pt x="16754" y="6619"/>
                    </a:cubicBezTo>
                    <a:lnTo>
                      <a:pt x="16709" y="6437"/>
                    </a:lnTo>
                    <a:cubicBezTo>
                      <a:pt x="16686" y="6368"/>
                      <a:pt x="16686" y="6323"/>
                      <a:pt x="16686" y="6254"/>
                    </a:cubicBezTo>
                    <a:cubicBezTo>
                      <a:pt x="16663" y="6163"/>
                      <a:pt x="16640" y="6072"/>
                      <a:pt x="16617" y="5980"/>
                    </a:cubicBezTo>
                    <a:cubicBezTo>
                      <a:pt x="16595" y="5912"/>
                      <a:pt x="16549" y="5821"/>
                      <a:pt x="16526" y="5752"/>
                    </a:cubicBezTo>
                    <a:cubicBezTo>
                      <a:pt x="16503" y="5684"/>
                      <a:pt x="16458" y="5638"/>
                      <a:pt x="16435" y="5569"/>
                    </a:cubicBezTo>
                    <a:cubicBezTo>
                      <a:pt x="16389" y="5432"/>
                      <a:pt x="16344" y="5296"/>
                      <a:pt x="16298" y="5181"/>
                    </a:cubicBezTo>
                    <a:cubicBezTo>
                      <a:pt x="16252" y="5113"/>
                      <a:pt x="16229" y="5044"/>
                      <a:pt x="16207" y="4999"/>
                    </a:cubicBezTo>
                    <a:cubicBezTo>
                      <a:pt x="16161" y="4908"/>
                      <a:pt x="16138" y="4839"/>
                      <a:pt x="16115" y="4771"/>
                    </a:cubicBezTo>
                    <a:cubicBezTo>
                      <a:pt x="16024" y="4588"/>
                      <a:pt x="15956" y="4451"/>
                      <a:pt x="15887" y="4291"/>
                    </a:cubicBezTo>
                    <a:cubicBezTo>
                      <a:pt x="15819" y="4200"/>
                      <a:pt x="15773" y="4109"/>
                      <a:pt x="15704" y="4017"/>
                    </a:cubicBezTo>
                    <a:lnTo>
                      <a:pt x="15636" y="3903"/>
                    </a:lnTo>
                    <a:cubicBezTo>
                      <a:pt x="15590" y="3835"/>
                      <a:pt x="15545" y="3766"/>
                      <a:pt x="15499" y="3675"/>
                    </a:cubicBezTo>
                    <a:lnTo>
                      <a:pt x="15408" y="3515"/>
                    </a:lnTo>
                    <a:cubicBezTo>
                      <a:pt x="15339" y="3401"/>
                      <a:pt x="15248" y="3287"/>
                      <a:pt x="15157" y="3173"/>
                    </a:cubicBezTo>
                    <a:cubicBezTo>
                      <a:pt x="15020" y="2990"/>
                      <a:pt x="14883" y="2830"/>
                      <a:pt x="14746" y="2648"/>
                    </a:cubicBezTo>
                    <a:lnTo>
                      <a:pt x="14700" y="2625"/>
                    </a:lnTo>
                    <a:cubicBezTo>
                      <a:pt x="14700" y="2625"/>
                      <a:pt x="14700" y="2625"/>
                      <a:pt x="14700" y="2602"/>
                    </a:cubicBezTo>
                    <a:cubicBezTo>
                      <a:pt x="14586" y="2488"/>
                      <a:pt x="14495" y="2374"/>
                      <a:pt x="14381" y="2283"/>
                    </a:cubicBezTo>
                    <a:cubicBezTo>
                      <a:pt x="14289" y="2191"/>
                      <a:pt x="14175" y="2077"/>
                      <a:pt x="14061" y="2009"/>
                    </a:cubicBezTo>
                    <a:cubicBezTo>
                      <a:pt x="13947" y="1917"/>
                      <a:pt x="13833" y="1803"/>
                      <a:pt x="13719" y="1712"/>
                    </a:cubicBezTo>
                    <a:cubicBezTo>
                      <a:pt x="13582" y="1621"/>
                      <a:pt x="13468" y="1529"/>
                      <a:pt x="13353" y="1438"/>
                    </a:cubicBezTo>
                    <a:cubicBezTo>
                      <a:pt x="13125" y="1278"/>
                      <a:pt x="12851" y="1119"/>
                      <a:pt x="12555" y="959"/>
                    </a:cubicBezTo>
                    <a:cubicBezTo>
                      <a:pt x="12463" y="913"/>
                      <a:pt x="12349" y="867"/>
                      <a:pt x="12235" y="822"/>
                    </a:cubicBezTo>
                    <a:lnTo>
                      <a:pt x="12144" y="776"/>
                    </a:lnTo>
                    <a:cubicBezTo>
                      <a:pt x="12007" y="708"/>
                      <a:pt x="11893" y="639"/>
                      <a:pt x="11756" y="594"/>
                    </a:cubicBezTo>
                    <a:cubicBezTo>
                      <a:pt x="11596" y="502"/>
                      <a:pt x="11413" y="457"/>
                      <a:pt x="11276" y="388"/>
                    </a:cubicBezTo>
                    <a:lnTo>
                      <a:pt x="11231" y="388"/>
                    </a:lnTo>
                    <a:lnTo>
                      <a:pt x="11185" y="365"/>
                    </a:lnTo>
                    <a:cubicBezTo>
                      <a:pt x="11048" y="320"/>
                      <a:pt x="10911" y="274"/>
                      <a:pt x="10774" y="228"/>
                    </a:cubicBezTo>
                    <a:cubicBezTo>
                      <a:pt x="10637" y="183"/>
                      <a:pt x="10477" y="160"/>
                      <a:pt x="10340" y="137"/>
                    </a:cubicBezTo>
                    <a:cubicBezTo>
                      <a:pt x="10181" y="91"/>
                      <a:pt x="10044" y="69"/>
                      <a:pt x="9884" y="69"/>
                    </a:cubicBezTo>
                    <a:cubicBezTo>
                      <a:pt x="9747" y="46"/>
                      <a:pt x="9587" y="23"/>
                      <a:pt x="9450" y="23"/>
                    </a:cubicBezTo>
                    <a:cubicBezTo>
                      <a:pt x="9222" y="0"/>
                      <a:pt x="8994" y="0"/>
                      <a:pt x="8766" y="0"/>
                    </a:cubicBez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8403918" y="946190"/>
                <a:ext cx="140691" cy="13761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91" extrusionOk="0">
                    <a:moveTo>
                      <a:pt x="2420" y="1"/>
                    </a:moveTo>
                    <a:cubicBezTo>
                      <a:pt x="2260" y="1"/>
                      <a:pt x="2123" y="1"/>
                      <a:pt x="1987" y="23"/>
                    </a:cubicBezTo>
                    <a:cubicBezTo>
                      <a:pt x="1735" y="69"/>
                      <a:pt x="1507" y="160"/>
                      <a:pt x="1325" y="252"/>
                    </a:cubicBezTo>
                    <a:cubicBezTo>
                      <a:pt x="1210" y="297"/>
                      <a:pt x="1119" y="366"/>
                      <a:pt x="1028" y="434"/>
                    </a:cubicBezTo>
                    <a:lnTo>
                      <a:pt x="959" y="480"/>
                    </a:lnTo>
                    <a:cubicBezTo>
                      <a:pt x="868" y="526"/>
                      <a:pt x="822" y="594"/>
                      <a:pt x="777" y="640"/>
                    </a:cubicBezTo>
                    <a:cubicBezTo>
                      <a:pt x="685" y="754"/>
                      <a:pt x="594" y="868"/>
                      <a:pt x="480" y="1028"/>
                    </a:cubicBezTo>
                    <a:cubicBezTo>
                      <a:pt x="320" y="1279"/>
                      <a:pt x="183" y="1530"/>
                      <a:pt x="92" y="1804"/>
                    </a:cubicBezTo>
                    <a:cubicBezTo>
                      <a:pt x="92" y="1872"/>
                      <a:pt x="69" y="1918"/>
                      <a:pt x="46" y="1986"/>
                    </a:cubicBezTo>
                    <a:cubicBezTo>
                      <a:pt x="24" y="2055"/>
                      <a:pt x="24" y="2123"/>
                      <a:pt x="1" y="2192"/>
                    </a:cubicBezTo>
                    <a:cubicBezTo>
                      <a:pt x="1" y="2260"/>
                      <a:pt x="1" y="2306"/>
                      <a:pt x="24" y="2374"/>
                    </a:cubicBezTo>
                    <a:lnTo>
                      <a:pt x="24" y="2443"/>
                    </a:lnTo>
                    <a:cubicBezTo>
                      <a:pt x="24" y="2603"/>
                      <a:pt x="24" y="2740"/>
                      <a:pt x="46" y="2877"/>
                    </a:cubicBezTo>
                    <a:cubicBezTo>
                      <a:pt x="69" y="2991"/>
                      <a:pt x="115" y="3082"/>
                      <a:pt x="138" y="3196"/>
                    </a:cubicBezTo>
                    <a:lnTo>
                      <a:pt x="161" y="3288"/>
                    </a:lnTo>
                    <a:cubicBezTo>
                      <a:pt x="206" y="3447"/>
                      <a:pt x="252" y="3607"/>
                      <a:pt x="320" y="3767"/>
                    </a:cubicBezTo>
                    <a:cubicBezTo>
                      <a:pt x="366" y="3858"/>
                      <a:pt x="412" y="3949"/>
                      <a:pt x="480" y="4041"/>
                    </a:cubicBezTo>
                    <a:cubicBezTo>
                      <a:pt x="549" y="4155"/>
                      <a:pt x="640" y="4269"/>
                      <a:pt x="777" y="4383"/>
                    </a:cubicBezTo>
                    <a:cubicBezTo>
                      <a:pt x="868" y="4474"/>
                      <a:pt x="959" y="4543"/>
                      <a:pt x="1074" y="4611"/>
                    </a:cubicBezTo>
                    <a:cubicBezTo>
                      <a:pt x="1256" y="4748"/>
                      <a:pt x="1507" y="4862"/>
                      <a:pt x="1781" y="4931"/>
                    </a:cubicBezTo>
                    <a:cubicBezTo>
                      <a:pt x="1918" y="4977"/>
                      <a:pt x="2055" y="4977"/>
                      <a:pt x="2192" y="4977"/>
                    </a:cubicBezTo>
                    <a:lnTo>
                      <a:pt x="2534" y="4977"/>
                    </a:lnTo>
                    <a:cubicBezTo>
                      <a:pt x="2557" y="5022"/>
                      <a:pt x="2603" y="5045"/>
                      <a:pt x="2648" y="5068"/>
                    </a:cubicBezTo>
                    <a:cubicBezTo>
                      <a:pt x="2717" y="5091"/>
                      <a:pt x="2785" y="5091"/>
                      <a:pt x="2854" y="5091"/>
                    </a:cubicBezTo>
                    <a:lnTo>
                      <a:pt x="3059" y="5091"/>
                    </a:lnTo>
                    <a:cubicBezTo>
                      <a:pt x="3128" y="5091"/>
                      <a:pt x="3173" y="5091"/>
                      <a:pt x="3219" y="5068"/>
                    </a:cubicBezTo>
                    <a:lnTo>
                      <a:pt x="3242" y="5068"/>
                    </a:lnTo>
                    <a:cubicBezTo>
                      <a:pt x="3333" y="5068"/>
                      <a:pt x="3402" y="5045"/>
                      <a:pt x="3447" y="5022"/>
                    </a:cubicBezTo>
                    <a:cubicBezTo>
                      <a:pt x="3607" y="4954"/>
                      <a:pt x="3721" y="4862"/>
                      <a:pt x="3858" y="4771"/>
                    </a:cubicBezTo>
                    <a:cubicBezTo>
                      <a:pt x="3927" y="4726"/>
                      <a:pt x="3972" y="4703"/>
                      <a:pt x="4018" y="4657"/>
                    </a:cubicBezTo>
                    <a:cubicBezTo>
                      <a:pt x="4132" y="4566"/>
                      <a:pt x="4269" y="4474"/>
                      <a:pt x="4360" y="4383"/>
                    </a:cubicBezTo>
                    <a:cubicBezTo>
                      <a:pt x="4566" y="4201"/>
                      <a:pt x="4703" y="4041"/>
                      <a:pt x="4817" y="3858"/>
                    </a:cubicBezTo>
                    <a:cubicBezTo>
                      <a:pt x="4863" y="3790"/>
                      <a:pt x="4931" y="3698"/>
                      <a:pt x="4977" y="3607"/>
                    </a:cubicBezTo>
                    <a:cubicBezTo>
                      <a:pt x="5045" y="3470"/>
                      <a:pt x="5091" y="3310"/>
                      <a:pt x="5114" y="3151"/>
                    </a:cubicBezTo>
                    <a:cubicBezTo>
                      <a:pt x="5205" y="2854"/>
                      <a:pt x="5205" y="2534"/>
                      <a:pt x="5136" y="2123"/>
                    </a:cubicBezTo>
                    <a:cubicBezTo>
                      <a:pt x="5114" y="2009"/>
                      <a:pt x="5068" y="1872"/>
                      <a:pt x="5022" y="1713"/>
                    </a:cubicBezTo>
                    <a:cubicBezTo>
                      <a:pt x="4977" y="1553"/>
                      <a:pt x="4885" y="1416"/>
                      <a:pt x="4794" y="1302"/>
                    </a:cubicBezTo>
                    <a:cubicBezTo>
                      <a:pt x="4703" y="1165"/>
                      <a:pt x="4611" y="1028"/>
                      <a:pt x="4497" y="891"/>
                    </a:cubicBezTo>
                    <a:lnTo>
                      <a:pt x="4474" y="868"/>
                    </a:lnTo>
                    <a:cubicBezTo>
                      <a:pt x="4383" y="777"/>
                      <a:pt x="4292" y="685"/>
                      <a:pt x="4201" y="594"/>
                    </a:cubicBezTo>
                    <a:cubicBezTo>
                      <a:pt x="4086" y="480"/>
                      <a:pt x="3950" y="389"/>
                      <a:pt x="3835" y="320"/>
                    </a:cubicBezTo>
                    <a:cubicBezTo>
                      <a:pt x="3790" y="275"/>
                      <a:pt x="3721" y="252"/>
                      <a:pt x="3676" y="229"/>
                    </a:cubicBezTo>
                    <a:cubicBezTo>
                      <a:pt x="3584" y="183"/>
                      <a:pt x="3493" y="138"/>
                      <a:pt x="3425" y="115"/>
                    </a:cubicBezTo>
                    <a:cubicBezTo>
                      <a:pt x="3173" y="23"/>
                      <a:pt x="2900" y="1"/>
                      <a:pt x="2694" y="1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239819" y="1201001"/>
                <a:ext cx="103038" cy="403909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4943" extrusionOk="0">
                    <a:moveTo>
                      <a:pt x="358" y="5671"/>
                    </a:moveTo>
                    <a:cubicBezTo>
                      <a:pt x="343" y="5695"/>
                      <a:pt x="343" y="5733"/>
                      <a:pt x="343" y="5752"/>
                    </a:cubicBezTo>
                    <a:cubicBezTo>
                      <a:pt x="347" y="5725"/>
                      <a:pt x="352" y="5698"/>
                      <a:pt x="358" y="5671"/>
                    </a:cubicBezTo>
                    <a:close/>
                    <a:moveTo>
                      <a:pt x="3721" y="1"/>
                    </a:moveTo>
                    <a:cubicBezTo>
                      <a:pt x="3698" y="1"/>
                      <a:pt x="3675" y="1"/>
                      <a:pt x="3652" y="23"/>
                    </a:cubicBezTo>
                    <a:cubicBezTo>
                      <a:pt x="3607" y="69"/>
                      <a:pt x="3561" y="137"/>
                      <a:pt x="3515" y="183"/>
                    </a:cubicBezTo>
                    <a:cubicBezTo>
                      <a:pt x="3388" y="310"/>
                      <a:pt x="3279" y="419"/>
                      <a:pt x="3150" y="548"/>
                    </a:cubicBezTo>
                    <a:cubicBezTo>
                      <a:pt x="3059" y="662"/>
                      <a:pt x="2945" y="777"/>
                      <a:pt x="2831" y="891"/>
                    </a:cubicBezTo>
                    <a:cubicBezTo>
                      <a:pt x="2785" y="959"/>
                      <a:pt x="2716" y="1005"/>
                      <a:pt x="2671" y="1073"/>
                    </a:cubicBezTo>
                    <a:cubicBezTo>
                      <a:pt x="2625" y="1142"/>
                      <a:pt x="2557" y="1210"/>
                      <a:pt x="2511" y="1279"/>
                    </a:cubicBezTo>
                    <a:cubicBezTo>
                      <a:pt x="2420" y="1393"/>
                      <a:pt x="2328" y="1530"/>
                      <a:pt x="2237" y="1644"/>
                    </a:cubicBezTo>
                    <a:cubicBezTo>
                      <a:pt x="2146" y="1781"/>
                      <a:pt x="2032" y="1895"/>
                      <a:pt x="1940" y="2009"/>
                    </a:cubicBezTo>
                    <a:cubicBezTo>
                      <a:pt x="1758" y="2260"/>
                      <a:pt x="1598" y="2534"/>
                      <a:pt x="1438" y="2808"/>
                    </a:cubicBezTo>
                    <a:cubicBezTo>
                      <a:pt x="1393" y="2876"/>
                      <a:pt x="1347" y="2968"/>
                      <a:pt x="1301" y="3036"/>
                    </a:cubicBezTo>
                    <a:cubicBezTo>
                      <a:pt x="1278" y="3105"/>
                      <a:pt x="1233" y="3173"/>
                      <a:pt x="1210" y="3242"/>
                    </a:cubicBezTo>
                    <a:cubicBezTo>
                      <a:pt x="1141" y="3379"/>
                      <a:pt x="1073" y="3538"/>
                      <a:pt x="1005" y="3675"/>
                    </a:cubicBezTo>
                    <a:cubicBezTo>
                      <a:pt x="890" y="3995"/>
                      <a:pt x="776" y="4314"/>
                      <a:pt x="662" y="4634"/>
                    </a:cubicBezTo>
                    <a:cubicBezTo>
                      <a:pt x="535" y="4974"/>
                      <a:pt x="427" y="5313"/>
                      <a:pt x="358" y="5671"/>
                    </a:cubicBezTo>
                    <a:lnTo>
                      <a:pt x="358" y="5671"/>
                    </a:lnTo>
                    <a:cubicBezTo>
                      <a:pt x="360" y="5667"/>
                      <a:pt x="362" y="5664"/>
                      <a:pt x="365" y="5661"/>
                    </a:cubicBezTo>
                    <a:lnTo>
                      <a:pt x="365" y="5661"/>
                    </a:lnTo>
                    <a:cubicBezTo>
                      <a:pt x="320" y="5844"/>
                      <a:pt x="274" y="6026"/>
                      <a:pt x="228" y="6232"/>
                    </a:cubicBezTo>
                    <a:cubicBezTo>
                      <a:pt x="206" y="6369"/>
                      <a:pt x="183" y="6529"/>
                      <a:pt x="160" y="6688"/>
                    </a:cubicBezTo>
                    <a:cubicBezTo>
                      <a:pt x="114" y="7008"/>
                      <a:pt x="69" y="7350"/>
                      <a:pt x="46" y="7693"/>
                    </a:cubicBezTo>
                    <a:cubicBezTo>
                      <a:pt x="23" y="7852"/>
                      <a:pt x="23" y="8012"/>
                      <a:pt x="23" y="8195"/>
                    </a:cubicBezTo>
                    <a:cubicBezTo>
                      <a:pt x="0" y="8332"/>
                      <a:pt x="23" y="8492"/>
                      <a:pt x="23" y="8628"/>
                    </a:cubicBezTo>
                    <a:cubicBezTo>
                      <a:pt x="23" y="8811"/>
                      <a:pt x="23" y="8994"/>
                      <a:pt x="46" y="9199"/>
                    </a:cubicBezTo>
                    <a:cubicBezTo>
                      <a:pt x="69" y="9359"/>
                      <a:pt x="69" y="9519"/>
                      <a:pt x="91" y="9678"/>
                    </a:cubicBezTo>
                    <a:cubicBezTo>
                      <a:pt x="114" y="9838"/>
                      <a:pt x="137" y="9998"/>
                      <a:pt x="160" y="10181"/>
                    </a:cubicBezTo>
                    <a:cubicBezTo>
                      <a:pt x="183" y="10318"/>
                      <a:pt x="228" y="10477"/>
                      <a:pt x="251" y="10614"/>
                    </a:cubicBezTo>
                    <a:cubicBezTo>
                      <a:pt x="343" y="10934"/>
                      <a:pt x="411" y="11253"/>
                      <a:pt x="502" y="11596"/>
                    </a:cubicBezTo>
                    <a:cubicBezTo>
                      <a:pt x="594" y="11892"/>
                      <a:pt x="708" y="12212"/>
                      <a:pt x="822" y="12509"/>
                    </a:cubicBezTo>
                    <a:cubicBezTo>
                      <a:pt x="959" y="12805"/>
                      <a:pt x="1096" y="13102"/>
                      <a:pt x="1233" y="13376"/>
                    </a:cubicBezTo>
                    <a:cubicBezTo>
                      <a:pt x="1301" y="13536"/>
                      <a:pt x="1415" y="13673"/>
                      <a:pt x="1507" y="13810"/>
                    </a:cubicBezTo>
                    <a:cubicBezTo>
                      <a:pt x="1598" y="13947"/>
                      <a:pt x="1689" y="14061"/>
                      <a:pt x="1781" y="14198"/>
                    </a:cubicBezTo>
                    <a:cubicBezTo>
                      <a:pt x="1872" y="14312"/>
                      <a:pt x="1963" y="14449"/>
                      <a:pt x="2054" y="14563"/>
                    </a:cubicBezTo>
                    <a:cubicBezTo>
                      <a:pt x="2100" y="14609"/>
                      <a:pt x="2146" y="14677"/>
                      <a:pt x="2191" y="14723"/>
                    </a:cubicBezTo>
                    <a:cubicBezTo>
                      <a:pt x="2237" y="14791"/>
                      <a:pt x="2283" y="14837"/>
                      <a:pt x="2328" y="14883"/>
                    </a:cubicBezTo>
                    <a:cubicBezTo>
                      <a:pt x="2381" y="14925"/>
                      <a:pt x="2449" y="14943"/>
                      <a:pt x="2518" y="14943"/>
                    </a:cubicBezTo>
                    <a:cubicBezTo>
                      <a:pt x="2597" y="14943"/>
                      <a:pt x="2678" y="14919"/>
                      <a:pt x="2739" y="14883"/>
                    </a:cubicBezTo>
                    <a:cubicBezTo>
                      <a:pt x="2785" y="14814"/>
                      <a:pt x="2831" y="14746"/>
                      <a:pt x="2853" y="14654"/>
                    </a:cubicBezTo>
                    <a:cubicBezTo>
                      <a:pt x="2853" y="14586"/>
                      <a:pt x="2831" y="14472"/>
                      <a:pt x="2762" y="14426"/>
                    </a:cubicBezTo>
                    <a:cubicBezTo>
                      <a:pt x="2739" y="14380"/>
                      <a:pt x="2716" y="14358"/>
                      <a:pt x="2694" y="14335"/>
                    </a:cubicBezTo>
                    <a:lnTo>
                      <a:pt x="2602" y="14198"/>
                    </a:lnTo>
                    <a:cubicBezTo>
                      <a:pt x="2511" y="14107"/>
                      <a:pt x="2442" y="13992"/>
                      <a:pt x="2374" y="13901"/>
                    </a:cubicBezTo>
                    <a:cubicBezTo>
                      <a:pt x="2214" y="13696"/>
                      <a:pt x="2054" y="13490"/>
                      <a:pt x="1918" y="13262"/>
                    </a:cubicBezTo>
                    <a:cubicBezTo>
                      <a:pt x="1781" y="13034"/>
                      <a:pt x="1644" y="12783"/>
                      <a:pt x="1529" y="12509"/>
                    </a:cubicBezTo>
                    <a:cubicBezTo>
                      <a:pt x="1484" y="12372"/>
                      <a:pt x="1415" y="12235"/>
                      <a:pt x="1370" y="12098"/>
                    </a:cubicBezTo>
                    <a:cubicBezTo>
                      <a:pt x="1301" y="11961"/>
                      <a:pt x="1256" y="11824"/>
                      <a:pt x="1210" y="11687"/>
                    </a:cubicBezTo>
                    <a:cubicBezTo>
                      <a:pt x="1141" y="11459"/>
                      <a:pt x="1073" y="11231"/>
                      <a:pt x="1027" y="11002"/>
                    </a:cubicBezTo>
                    <a:cubicBezTo>
                      <a:pt x="959" y="10751"/>
                      <a:pt x="890" y="10523"/>
                      <a:pt x="845" y="10295"/>
                    </a:cubicBezTo>
                    <a:cubicBezTo>
                      <a:pt x="799" y="10044"/>
                      <a:pt x="753" y="9793"/>
                      <a:pt x="731" y="9541"/>
                    </a:cubicBezTo>
                    <a:cubicBezTo>
                      <a:pt x="708" y="9313"/>
                      <a:pt x="685" y="9085"/>
                      <a:pt x="662" y="8834"/>
                    </a:cubicBezTo>
                    <a:cubicBezTo>
                      <a:pt x="662" y="8606"/>
                      <a:pt x="662" y="8355"/>
                      <a:pt x="662" y="8126"/>
                    </a:cubicBezTo>
                    <a:cubicBezTo>
                      <a:pt x="662" y="7852"/>
                      <a:pt x="708" y="7578"/>
                      <a:pt x="731" y="7305"/>
                    </a:cubicBezTo>
                    <a:cubicBezTo>
                      <a:pt x="731" y="7168"/>
                      <a:pt x="753" y="7054"/>
                      <a:pt x="776" y="6917"/>
                    </a:cubicBezTo>
                    <a:cubicBezTo>
                      <a:pt x="776" y="6780"/>
                      <a:pt x="799" y="6643"/>
                      <a:pt x="822" y="6483"/>
                    </a:cubicBezTo>
                    <a:cubicBezTo>
                      <a:pt x="868" y="6255"/>
                      <a:pt x="913" y="6004"/>
                      <a:pt x="959" y="5752"/>
                    </a:cubicBezTo>
                    <a:cubicBezTo>
                      <a:pt x="1027" y="5456"/>
                      <a:pt x="1119" y="5182"/>
                      <a:pt x="1210" y="4908"/>
                    </a:cubicBezTo>
                    <a:cubicBezTo>
                      <a:pt x="1278" y="4611"/>
                      <a:pt x="1370" y="4337"/>
                      <a:pt x="1461" y="4063"/>
                    </a:cubicBezTo>
                    <a:cubicBezTo>
                      <a:pt x="1552" y="3812"/>
                      <a:pt x="1644" y="3538"/>
                      <a:pt x="1758" y="3265"/>
                    </a:cubicBezTo>
                    <a:cubicBezTo>
                      <a:pt x="1849" y="3013"/>
                      <a:pt x="1963" y="2740"/>
                      <a:pt x="2100" y="2488"/>
                    </a:cubicBezTo>
                    <a:cubicBezTo>
                      <a:pt x="2146" y="2397"/>
                      <a:pt x="2191" y="2329"/>
                      <a:pt x="2214" y="2260"/>
                    </a:cubicBezTo>
                    <a:cubicBezTo>
                      <a:pt x="2283" y="2169"/>
                      <a:pt x="2328" y="2100"/>
                      <a:pt x="2374" y="2009"/>
                    </a:cubicBezTo>
                    <a:cubicBezTo>
                      <a:pt x="2420" y="1941"/>
                      <a:pt x="2465" y="1872"/>
                      <a:pt x="2511" y="1781"/>
                    </a:cubicBezTo>
                    <a:cubicBezTo>
                      <a:pt x="2557" y="1690"/>
                      <a:pt x="2602" y="1621"/>
                      <a:pt x="2648" y="1530"/>
                    </a:cubicBezTo>
                    <a:cubicBezTo>
                      <a:pt x="2831" y="1210"/>
                      <a:pt x="3059" y="914"/>
                      <a:pt x="3310" y="617"/>
                    </a:cubicBezTo>
                    <a:lnTo>
                      <a:pt x="3333" y="617"/>
                    </a:lnTo>
                    <a:cubicBezTo>
                      <a:pt x="3470" y="457"/>
                      <a:pt x="3629" y="297"/>
                      <a:pt x="3789" y="115"/>
                    </a:cubicBezTo>
                    <a:cubicBezTo>
                      <a:pt x="3812" y="92"/>
                      <a:pt x="3812" y="23"/>
                      <a:pt x="3766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8320638" y="1609425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60" y="1"/>
                      <a:pt x="0" y="161"/>
                      <a:pt x="23" y="343"/>
                    </a:cubicBezTo>
                    <a:cubicBezTo>
                      <a:pt x="23" y="526"/>
                      <a:pt x="183" y="663"/>
                      <a:pt x="343" y="663"/>
                    </a:cubicBezTo>
                    <a:cubicBezTo>
                      <a:pt x="525" y="663"/>
                      <a:pt x="662" y="480"/>
                      <a:pt x="662" y="320"/>
                    </a:cubicBezTo>
                    <a:cubicBezTo>
                      <a:pt x="662" y="138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8347777" y="1629184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60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51"/>
                      <a:pt x="343" y="160"/>
                    </a:cubicBezTo>
                    <a:cubicBezTo>
                      <a:pt x="343" y="69"/>
                      <a:pt x="275" y="0"/>
                      <a:pt x="160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706248" y="1242330"/>
                <a:ext cx="77144" cy="2301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515" extrusionOk="0">
                    <a:moveTo>
                      <a:pt x="1614" y="3310"/>
                    </a:moveTo>
                    <a:cubicBezTo>
                      <a:pt x="1621" y="3326"/>
                      <a:pt x="1621" y="3341"/>
                      <a:pt x="1621" y="3356"/>
                    </a:cubicBezTo>
                    <a:cubicBezTo>
                      <a:pt x="1621" y="3333"/>
                      <a:pt x="1621" y="3333"/>
                      <a:pt x="1621" y="3310"/>
                    </a:cubicBezTo>
                    <a:cubicBezTo>
                      <a:pt x="1618" y="3310"/>
                      <a:pt x="1616" y="3310"/>
                      <a:pt x="1614" y="3310"/>
                    </a:cubicBezTo>
                    <a:close/>
                    <a:moveTo>
                      <a:pt x="206" y="1"/>
                    </a:moveTo>
                    <a:cubicBezTo>
                      <a:pt x="137" y="1"/>
                      <a:pt x="91" y="24"/>
                      <a:pt x="46" y="69"/>
                    </a:cubicBezTo>
                    <a:cubicBezTo>
                      <a:pt x="0" y="161"/>
                      <a:pt x="23" y="275"/>
                      <a:pt x="91" y="320"/>
                    </a:cubicBezTo>
                    <a:cubicBezTo>
                      <a:pt x="137" y="343"/>
                      <a:pt x="183" y="389"/>
                      <a:pt x="228" y="412"/>
                    </a:cubicBezTo>
                    <a:cubicBezTo>
                      <a:pt x="274" y="480"/>
                      <a:pt x="343" y="549"/>
                      <a:pt x="388" y="617"/>
                    </a:cubicBezTo>
                    <a:cubicBezTo>
                      <a:pt x="434" y="708"/>
                      <a:pt x="479" y="777"/>
                      <a:pt x="548" y="845"/>
                    </a:cubicBezTo>
                    <a:cubicBezTo>
                      <a:pt x="552" y="852"/>
                      <a:pt x="556" y="859"/>
                      <a:pt x="559" y="865"/>
                    </a:cubicBezTo>
                    <a:lnTo>
                      <a:pt x="559" y="865"/>
                    </a:lnTo>
                    <a:cubicBezTo>
                      <a:pt x="554" y="862"/>
                      <a:pt x="548" y="857"/>
                      <a:pt x="548" y="845"/>
                    </a:cubicBezTo>
                    <a:lnTo>
                      <a:pt x="548" y="845"/>
                    </a:lnTo>
                    <a:cubicBezTo>
                      <a:pt x="548" y="864"/>
                      <a:pt x="548" y="867"/>
                      <a:pt x="561" y="868"/>
                    </a:cubicBezTo>
                    <a:lnTo>
                      <a:pt x="561" y="868"/>
                    </a:lnTo>
                    <a:cubicBezTo>
                      <a:pt x="560" y="867"/>
                      <a:pt x="560" y="866"/>
                      <a:pt x="559" y="865"/>
                    </a:cubicBezTo>
                    <a:lnTo>
                      <a:pt x="559" y="865"/>
                    </a:lnTo>
                    <a:cubicBezTo>
                      <a:pt x="565" y="868"/>
                      <a:pt x="571" y="868"/>
                      <a:pt x="571" y="868"/>
                    </a:cubicBezTo>
                    <a:cubicBezTo>
                      <a:pt x="567" y="868"/>
                      <a:pt x="564" y="868"/>
                      <a:pt x="561" y="868"/>
                    </a:cubicBezTo>
                    <a:lnTo>
                      <a:pt x="561" y="868"/>
                    </a:lnTo>
                    <a:cubicBezTo>
                      <a:pt x="648" y="1020"/>
                      <a:pt x="734" y="1172"/>
                      <a:pt x="799" y="1325"/>
                    </a:cubicBezTo>
                    <a:cubicBezTo>
                      <a:pt x="867" y="1484"/>
                      <a:pt x="959" y="1644"/>
                      <a:pt x="1050" y="1804"/>
                    </a:cubicBezTo>
                    <a:cubicBezTo>
                      <a:pt x="1119" y="1964"/>
                      <a:pt x="1187" y="2124"/>
                      <a:pt x="1256" y="2283"/>
                    </a:cubicBezTo>
                    <a:cubicBezTo>
                      <a:pt x="1324" y="2443"/>
                      <a:pt x="1392" y="2603"/>
                      <a:pt x="1438" y="2785"/>
                    </a:cubicBezTo>
                    <a:cubicBezTo>
                      <a:pt x="1507" y="2945"/>
                      <a:pt x="1552" y="3128"/>
                      <a:pt x="1598" y="3288"/>
                    </a:cubicBezTo>
                    <a:cubicBezTo>
                      <a:pt x="1605" y="3295"/>
                      <a:pt x="1610" y="3302"/>
                      <a:pt x="1614" y="3310"/>
                    </a:cubicBezTo>
                    <a:lnTo>
                      <a:pt x="1614" y="3310"/>
                    </a:lnTo>
                    <a:cubicBezTo>
                      <a:pt x="1598" y="3305"/>
                      <a:pt x="1598" y="3288"/>
                      <a:pt x="1598" y="3288"/>
                    </a:cubicBezTo>
                    <a:lnTo>
                      <a:pt x="1598" y="3288"/>
                    </a:lnTo>
                    <a:cubicBezTo>
                      <a:pt x="1598" y="3308"/>
                      <a:pt x="1598" y="3310"/>
                      <a:pt x="1614" y="3310"/>
                    </a:cubicBezTo>
                    <a:lnTo>
                      <a:pt x="1614" y="3310"/>
                    </a:lnTo>
                    <a:cubicBezTo>
                      <a:pt x="1614" y="3310"/>
                      <a:pt x="1614" y="3310"/>
                      <a:pt x="1614" y="3310"/>
                    </a:cubicBezTo>
                    <a:lnTo>
                      <a:pt x="1614" y="3310"/>
                    </a:lnTo>
                    <a:cubicBezTo>
                      <a:pt x="1616" y="3310"/>
                      <a:pt x="1618" y="3310"/>
                      <a:pt x="1621" y="3310"/>
                    </a:cubicBezTo>
                    <a:cubicBezTo>
                      <a:pt x="1644" y="3425"/>
                      <a:pt x="1689" y="3562"/>
                      <a:pt x="1735" y="3676"/>
                    </a:cubicBezTo>
                    <a:cubicBezTo>
                      <a:pt x="1758" y="3813"/>
                      <a:pt x="1781" y="3927"/>
                      <a:pt x="1826" y="4041"/>
                    </a:cubicBezTo>
                    <a:cubicBezTo>
                      <a:pt x="1895" y="4269"/>
                      <a:pt x="1940" y="4497"/>
                      <a:pt x="1986" y="4726"/>
                    </a:cubicBezTo>
                    <a:cubicBezTo>
                      <a:pt x="2077" y="5228"/>
                      <a:pt x="2146" y="5753"/>
                      <a:pt x="2169" y="6255"/>
                    </a:cubicBezTo>
                    <a:cubicBezTo>
                      <a:pt x="2169" y="6278"/>
                      <a:pt x="2169" y="6301"/>
                      <a:pt x="2169" y="6346"/>
                    </a:cubicBezTo>
                    <a:cubicBezTo>
                      <a:pt x="2169" y="6643"/>
                      <a:pt x="2169" y="6940"/>
                      <a:pt x="2169" y="7236"/>
                    </a:cubicBezTo>
                    <a:cubicBezTo>
                      <a:pt x="2146" y="7533"/>
                      <a:pt x="2123" y="7853"/>
                      <a:pt x="2100" y="8149"/>
                    </a:cubicBezTo>
                    <a:cubicBezTo>
                      <a:pt x="2100" y="8332"/>
                      <a:pt x="2214" y="8492"/>
                      <a:pt x="2397" y="8515"/>
                    </a:cubicBezTo>
                    <a:cubicBezTo>
                      <a:pt x="2579" y="8515"/>
                      <a:pt x="2739" y="8378"/>
                      <a:pt x="2739" y="8195"/>
                    </a:cubicBezTo>
                    <a:cubicBezTo>
                      <a:pt x="2808" y="7556"/>
                      <a:pt x="2853" y="6894"/>
                      <a:pt x="2808" y="6232"/>
                    </a:cubicBezTo>
                    <a:cubicBezTo>
                      <a:pt x="2785" y="5616"/>
                      <a:pt x="2716" y="5000"/>
                      <a:pt x="2579" y="4383"/>
                    </a:cubicBezTo>
                    <a:cubicBezTo>
                      <a:pt x="2534" y="4155"/>
                      <a:pt x="2465" y="3950"/>
                      <a:pt x="2397" y="3721"/>
                    </a:cubicBezTo>
                    <a:cubicBezTo>
                      <a:pt x="2305" y="3447"/>
                      <a:pt x="2214" y="3151"/>
                      <a:pt x="2123" y="2877"/>
                    </a:cubicBezTo>
                    <a:cubicBezTo>
                      <a:pt x="2077" y="2717"/>
                      <a:pt x="2009" y="2557"/>
                      <a:pt x="1940" y="2397"/>
                    </a:cubicBezTo>
                    <a:cubicBezTo>
                      <a:pt x="1895" y="2238"/>
                      <a:pt x="1826" y="2078"/>
                      <a:pt x="1758" y="1941"/>
                    </a:cubicBezTo>
                    <a:cubicBezTo>
                      <a:pt x="1598" y="1644"/>
                      <a:pt x="1438" y="1347"/>
                      <a:pt x="1233" y="1074"/>
                    </a:cubicBezTo>
                    <a:lnTo>
                      <a:pt x="1233" y="1074"/>
                    </a:lnTo>
                    <a:cubicBezTo>
                      <a:pt x="1256" y="1096"/>
                      <a:pt x="1256" y="1096"/>
                      <a:pt x="1256" y="1096"/>
                    </a:cubicBezTo>
                    <a:cubicBezTo>
                      <a:pt x="1119" y="891"/>
                      <a:pt x="982" y="708"/>
                      <a:pt x="822" y="526"/>
                    </a:cubicBezTo>
                    <a:cubicBezTo>
                      <a:pt x="731" y="457"/>
                      <a:pt x="662" y="389"/>
                      <a:pt x="594" y="298"/>
                    </a:cubicBezTo>
                    <a:cubicBezTo>
                      <a:pt x="502" y="206"/>
                      <a:pt x="411" y="115"/>
                      <a:pt x="297" y="46"/>
                    </a:cubicBezTo>
                    <a:cubicBezTo>
                      <a:pt x="274" y="24"/>
                      <a:pt x="228" y="1"/>
                      <a:pt x="20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8755605" y="1486654"/>
                <a:ext cx="18516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3" extrusionOk="0">
                    <a:moveTo>
                      <a:pt x="365" y="1"/>
                    </a:moveTo>
                    <a:cubicBezTo>
                      <a:pt x="274" y="1"/>
                      <a:pt x="206" y="23"/>
                      <a:pt x="137" y="69"/>
                    </a:cubicBezTo>
                    <a:cubicBezTo>
                      <a:pt x="69" y="138"/>
                      <a:pt x="23" y="206"/>
                      <a:pt x="23" y="297"/>
                    </a:cubicBezTo>
                    <a:cubicBezTo>
                      <a:pt x="0" y="457"/>
                      <a:pt x="137" y="663"/>
                      <a:pt x="320" y="663"/>
                    </a:cubicBezTo>
                    <a:cubicBezTo>
                      <a:pt x="411" y="663"/>
                      <a:pt x="479" y="640"/>
                      <a:pt x="548" y="571"/>
                    </a:cubicBezTo>
                    <a:cubicBezTo>
                      <a:pt x="616" y="526"/>
                      <a:pt x="662" y="434"/>
                      <a:pt x="662" y="343"/>
                    </a:cubicBezTo>
                    <a:cubicBezTo>
                      <a:pt x="685" y="183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8684651" y="1215814"/>
                <a:ext cx="18516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40" extrusionOk="0">
                    <a:moveTo>
                      <a:pt x="365" y="0"/>
                    </a:moveTo>
                    <a:cubicBezTo>
                      <a:pt x="274" y="0"/>
                      <a:pt x="206" y="0"/>
                      <a:pt x="137" y="69"/>
                    </a:cubicBezTo>
                    <a:cubicBezTo>
                      <a:pt x="69" y="114"/>
                      <a:pt x="23" y="206"/>
                      <a:pt x="23" y="297"/>
                    </a:cubicBezTo>
                    <a:cubicBezTo>
                      <a:pt x="0" y="457"/>
                      <a:pt x="137" y="639"/>
                      <a:pt x="320" y="639"/>
                    </a:cubicBezTo>
                    <a:cubicBezTo>
                      <a:pt x="411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5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8329261" y="1240492"/>
                <a:ext cx="119716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1048" extrusionOk="0">
                    <a:moveTo>
                      <a:pt x="4155" y="0"/>
                    </a:moveTo>
                    <a:cubicBezTo>
                      <a:pt x="4132" y="0"/>
                      <a:pt x="4087" y="0"/>
                      <a:pt x="4064" y="23"/>
                    </a:cubicBezTo>
                    <a:cubicBezTo>
                      <a:pt x="3858" y="114"/>
                      <a:pt x="3676" y="229"/>
                      <a:pt x="3470" y="320"/>
                    </a:cubicBezTo>
                    <a:cubicBezTo>
                      <a:pt x="3242" y="480"/>
                      <a:pt x="3037" y="639"/>
                      <a:pt x="2808" y="799"/>
                    </a:cubicBezTo>
                    <a:cubicBezTo>
                      <a:pt x="2671" y="913"/>
                      <a:pt x="2512" y="1050"/>
                      <a:pt x="2375" y="1187"/>
                    </a:cubicBezTo>
                    <a:cubicBezTo>
                      <a:pt x="2192" y="1393"/>
                      <a:pt x="2032" y="1621"/>
                      <a:pt x="1873" y="1826"/>
                    </a:cubicBezTo>
                    <a:cubicBezTo>
                      <a:pt x="1713" y="2009"/>
                      <a:pt x="1553" y="2214"/>
                      <a:pt x="1416" y="2397"/>
                    </a:cubicBezTo>
                    <a:cubicBezTo>
                      <a:pt x="1256" y="2648"/>
                      <a:pt x="1119" y="2922"/>
                      <a:pt x="1005" y="3196"/>
                    </a:cubicBezTo>
                    <a:cubicBezTo>
                      <a:pt x="800" y="3675"/>
                      <a:pt x="594" y="4177"/>
                      <a:pt x="435" y="4702"/>
                    </a:cubicBezTo>
                    <a:cubicBezTo>
                      <a:pt x="275" y="5250"/>
                      <a:pt x="183" y="5844"/>
                      <a:pt x="92" y="6414"/>
                    </a:cubicBezTo>
                    <a:cubicBezTo>
                      <a:pt x="69" y="6665"/>
                      <a:pt x="24" y="6916"/>
                      <a:pt x="24" y="7167"/>
                    </a:cubicBezTo>
                    <a:cubicBezTo>
                      <a:pt x="1" y="7487"/>
                      <a:pt x="24" y="7784"/>
                      <a:pt x="47" y="8080"/>
                    </a:cubicBezTo>
                    <a:cubicBezTo>
                      <a:pt x="69" y="8332"/>
                      <a:pt x="92" y="8560"/>
                      <a:pt x="161" y="8811"/>
                    </a:cubicBezTo>
                    <a:cubicBezTo>
                      <a:pt x="183" y="9016"/>
                      <a:pt x="252" y="9199"/>
                      <a:pt x="320" y="9404"/>
                    </a:cubicBezTo>
                    <a:cubicBezTo>
                      <a:pt x="412" y="9655"/>
                      <a:pt x="526" y="9929"/>
                      <a:pt x="640" y="10180"/>
                    </a:cubicBezTo>
                    <a:cubicBezTo>
                      <a:pt x="663" y="10249"/>
                      <a:pt x="686" y="10340"/>
                      <a:pt x="731" y="10409"/>
                    </a:cubicBezTo>
                    <a:cubicBezTo>
                      <a:pt x="800" y="10500"/>
                      <a:pt x="845" y="10591"/>
                      <a:pt x="914" y="10660"/>
                    </a:cubicBezTo>
                    <a:cubicBezTo>
                      <a:pt x="1005" y="10751"/>
                      <a:pt x="1119" y="10819"/>
                      <a:pt x="1211" y="10911"/>
                    </a:cubicBezTo>
                    <a:cubicBezTo>
                      <a:pt x="1348" y="10979"/>
                      <a:pt x="1485" y="11048"/>
                      <a:pt x="1644" y="11048"/>
                    </a:cubicBezTo>
                    <a:cubicBezTo>
                      <a:pt x="1895" y="11048"/>
                      <a:pt x="2124" y="10979"/>
                      <a:pt x="2306" y="10819"/>
                    </a:cubicBezTo>
                    <a:cubicBezTo>
                      <a:pt x="2580" y="10568"/>
                      <a:pt x="2694" y="10112"/>
                      <a:pt x="2512" y="9770"/>
                    </a:cubicBezTo>
                    <a:cubicBezTo>
                      <a:pt x="2466" y="9655"/>
                      <a:pt x="2443" y="9541"/>
                      <a:pt x="2398" y="9450"/>
                    </a:cubicBezTo>
                    <a:cubicBezTo>
                      <a:pt x="2352" y="9336"/>
                      <a:pt x="2283" y="9267"/>
                      <a:pt x="2238" y="9176"/>
                    </a:cubicBezTo>
                    <a:cubicBezTo>
                      <a:pt x="2146" y="8971"/>
                      <a:pt x="2055" y="8788"/>
                      <a:pt x="1987" y="8583"/>
                    </a:cubicBezTo>
                    <a:cubicBezTo>
                      <a:pt x="1781" y="7966"/>
                      <a:pt x="1667" y="7350"/>
                      <a:pt x="1621" y="6688"/>
                    </a:cubicBezTo>
                    <a:cubicBezTo>
                      <a:pt x="1576" y="5981"/>
                      <a:pt x="1599" y="5250"/>
                      <a:pt x="1736" y="4520"/>
                    </a:cubicBezTo>
                    <a:cubicBezTo>
                      <a:pt x="1850" y="3926"/>
                      <a:pt x="1987" y="3310"/>
                      <a:pt x="2238" y="2762"/>
                    </a:cubicBezTo>
                    <a:cubicBezTo>
                      <a:pt x="2375" y="2488"/>
                      <a:pt x="2534" y="2214"/>
                      <a:pt x="2694" y="1940"/>
                    </a:cubicBezTo>
                    <a:cubicBezTo>
                      <a:pt x="2831" y="1689"/>
                      <a:pt x="2991" y="1461"/>
                      <a:pt x="3151" y="1233"/>
                    </a:cubicBezTo>
                    <a:cubicBezTo>
                      <a:pt x="3379" y="982"/>
                      <a:pt x="3607" y="754"/>
                      <a:pt x="3904" y="571"/>
                    </a:cubicBezTo>
                    <a:cubicBezTo>
                      <a:pt x="3995" y="502"/>
                      <a:pt x="4132" y="434"/>
                      <a:pt x="4246" y="366"/>
                    </a:cubicBezTo>
                    <a:cubicBezTo>
                      <a:pt x="4429" y="274"/>
                      <a:pt x="4338" y="0"/>
                      <a:pt x="4155" y="0"/>
                    </a:cubicBezTo>
                    <a:close/>
                  </a:path>
                </a:pathLst>
              </a:custGeom>
              <a:solidFill>
                <a:srgbClr val="F9B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8392809" y="1544661"/>
                <a:ext cx="40140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16" extrusionOk="0">
                    <a:moveTo>
                      <a:pt x="777" y="0"/>
                    </a:moveTo>
                    <a:cubicBezTo>
                      <a:pt x="389" y="0"/>
                      <a:pt x="47" y="274"/>
                      <a:pt x="24" y="662"/>
                    </a:cubicBezTo>
                    <a:cubicBezTo>
                      <a:pt x="1" y="1050"/>
                      <a:pt x="320" y="1415"/>
                      <a:pt x="708" y="1415"/>
                    </a:cubicBezTo>
                    <a:cubicBezTo>
                      <a:pt x="1096" y="1415"/>
                      <a:pt x="1439" y="1141"/>
                      <a:pt x="1462" y="753"/>
                    </a:cubicBezTo>
                    <a:cubicBezTo>
                      <a:pt x="1485" y="365"/>
                      <a:pt x="1165" y="0"/>
                      <a:pt x="777" y="0"/>
                    </a:cubicBezTo>
                    <a:close/>
                  </a:path>
                </a:pathLst>
              </a:custGeom>
              <a:solidFill>
                <a:srgbClr val="F9B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8469952" y="964083"/>
                <a:ext cx="15434" cy="590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84" extrusionOk="0">
                    <a:moveTo>
                      <a:pt x="365" y="1"/>
                    </a:moveTo>
                    <a:cubicBezTo>
                      <a:pt x="342" y="23"/>
                      <a:pt x="342" y="46"/>
                      <a:pt x="320" y="46"/>
                    </a:cubicBezTo>
                    <a:cubicBezTo>
                      <a:pt x="320" y="69"/>
                      <a:pt x="320" y="92"/>
                      <a:pt x="342" y="115"/>
                    </a:cubicBezTo>
                    <a:cubicBezTo>
                      <a:pt x="342" y="138"/>
                      <a:pt x="342" y="138"/>
                      <a:pt x="342" y="160"/>
                    </a:cubicBezTo>
                    <a:cubicBezTo>
                      <a:pt x="365" y="252"/>
                      <a:pt x="388" y="366"/>
                      <a:pt x="411" y="480"/>
                    </a:cubicBezTo>
                    <a:cubicBezTo>
                      <a:pt x="411" y="594"/>
                      <a:pt x="411" y="708"/>
                      <a:pt x="411" y="822"/>
                    </a:cubicBezTo>
                    <a:cubicBezTo>
                      <a:pt x="411" y="891"/>
                      <a:pt x="388" y="959"/>
                      <a:pt x="388" y="1005"/>
                    </a:cubicBezTo>
                    <a:cubicBezTo>
                      <a:pt x="388" y="1073"/>
                      <a:pt x="365" y="1119"/>
                      <a:pt x="365" y="1188"/>
                    </a:cubicBezTo>
                    <a:cubicBezTo>
                      <a:pt x="365" y="1188"/>
                      <a:pt x="365" y="1165"/>
                      <a:pt x="365" y="1165"/>
                    </a:cubicBezTo>
                    <a:cubicBezTo>
                      <a:pt x="342" y="1210"/>
                      <a:pt x="342" y="1279"/>
                      <a:pt x="320" y="1324"/>
                    </a:cubicBezTo>
                    <a:cubicBezTo>
                      <a:pt x="320" y="1393"/>
                      <a:pt x="297" y="1461"/>
                      <a:pt x="274" y="1530"/>
                    </a:cubicBezTo>
                    <a:cubicBezTo>
                      <a:pt x="251" y="1576"/>
                      <a:pt x="228" y="1644"/>
                      <a:pt x="205" y="1712"/>
                    </a:cubicBezTo>
                    <a:cubicBezTo>
                      <a:pt x="183" y="1758"/>
                      <a:pt x="160" y="1804"/>
                      <a:pt x="137" y="1849"/>
                    </a:cubicBezTo>
                    <a:cubicBezTo>
                      <a:pt x="91" y="1941"/>
                      <a:pt x="69" y="2009"/>
                      <a:pt x="23" y="2078"/>
                    </a:cubicBezTo>
                    <a:cubicBezTo>
                      <a:pt x="0" y="2123"/>
                      <a:pt x="23" y="2169"/>
                      <a:pt x="69" y="2169"/>
                    </a:cubicBezTo>
                    <a:cubicBezTo>
                      <a:pt x="78" y="2178"/>
                      <a:pt x="95" y="2184"/>
                      <a:pt x="114" y="2184"/>
                    </a:cubicBezTo>
                    <a:cubicBezTo>
                      <a:pt x="140" y="2184"/>
                      <a:pt x="169" y="2173"/>
                      <a:pt x="183" y="2146"/>
                    </a:cubicBezTo>
                    <a:cubicBezTo>
                      <a:pt x="205" y="2123"/>
                      <a:pt x="228" y="2078"/>
                      <a:pt x="251" y="2032"/>
                    </a:cubicBezTo>
                    <a:cubicBezTo>
                      <a:pt x="274" y="2009"/>
                      <a:pt x="274" y="1964"/>
                      <a:pt x="297" y="1918"/>
                    </a:cubicBezTo>
                    <a:cubicBezTo>
                      <a:pt x="320" y="1895"/>
                      <a:pt x="342" y="1849"/>
                      <a:pt x="342" y="1827"/>
                    </a:cubicBezTo>
                    <a:cubicBezTo>
                      <a:pt x="365" y="1781"/>
                      <a:pt x="365" y="1735"/>
                      <a:pt x="388" y="1690"/>
                    </a:cubicBezTo>
                    <a:cubicBezTo>
                      <a:pt x="411" y="1598"/>
                      <a:pt x="457" y="1507"/>
                      <a:pt x="479" y="1416"/>
                    </a:cubicBezTo>
                    <a:cubicBezTo>
                      <a:pt x="502" y="1324"/>
                      <a:pt x="525" y="1233"/>
                      <a:pt x="525" y="1142"/>
                    </a:cubicBezTo>
                    <a:cubicBezTo>
                      <a:pt x="548" y="1051"/>
                      <a:pt x="571" y="959"/>
                      <a:pt x="571" y="868"/>
                    </a:cubicBezTo>
                    <a:cubicBezTo>
                      <a:pt x="571" y="777"/>
                      <a:pt x="571" y="685"/>
                      <a:pt x="571" y="571"/>
                    </a:cubicBezTo>
                    <a:cubicBezTo>
                      <a:pt x="571" y="480"/>
                      <a:pt x="571" y="411"/>
                      <a:pt x="548" y="320"/>
                    </a:cubicBezTo>
                    <a:cubicBezTo>
                      <a:pt x="548" y="275"/>
                      <a:pt x="525" y="229"/>
                      <a:pt x="525" y="206"/>
                    </a:cubicBezTo>
                    <a:cubicBezTo>
                      <a:pt x="525" y="138"/>
                      <a:pt x="502" y="92"/>
                      <a:pt x="479" y="46"/>
                    </a:cubicBezTo>
                    <a:cubicBezTo>
                      <a:pt x="457" y="23"/>
                      <a:pt x="434" y="1"/>
                      <a:pt x="4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8476115" y="973949"/>
                <a:ext cx="21624" cy="6235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07" extrusionOk="0">
                    <a:moveTo>
                      <a:pt x="708" y="1"/>
                    </a:moveTo>
                    <a:cubicBezTo>
                      <a:pt x="685" y="1"/>
                      <a:pt x="639" y="46"/>
                      <a:pt x="639" y="92"/>
                    </a:cubicBezTo>
                    <a:cubicBezTo>
                      <a:pt x="639" y="229"/>
                      <a:pt x="639" y="389"/>
                      <a:pt x="617" y="526"/>
                    </a:cubicBezTo>
                    <a:cubicBezTo>
                      <a:pt x="617" y="594"/>
                      <a:pt x="617" y="663"/>
                      <a:pt x="594" y="754"/>
                    </a:cubicBezTo>
                    <a:cubicBezTo>
                      <a:pt x="594" y="823"/>
                      <a:pt x="571" y="891"/>
                      <a:pt x="571" y="959"/>
                    </a:cubicBezTo>
                    <a:cubicBezTo>
                      <a:pt x="548" y="1005"/>
                      <a:pt x="548" y="1074"/>
                      <a:pt x="525" y="1119"/>
                    </a:cubicBezTo>
                    <a:cubicBezTo>
                      <a:pt x="502" y="1188"/>
                      <a:pt x="502" y="1233"/>
                      <a:pt x="480" y="1279"/>
                    </a:cubicBezTo>
                    <a:cubicBezTo>
                      <a:pt x="434" y="1393"/>
                      <a:pt x="388" y="1484"/>
                      <a:pt x="343" y="1599"/>
                    </a:cubicBezTo>
                    <a:cubicBezTo>
                      <a:pt x="297" y="1690"/>
                      <a:pt x="251" y="1781"/>
                      <a:pt x="183" y="1872"/>
                    </a:cubicBezTo>
                    <a:cubicBezTo>
                      <a:pt x="137" y="1941"/>
                      <a:pt x="92" y="2032"/>
                      <a:pt x="46" y="2101"/>
                    </a:cubicBezTo>
                    <a:cubicBezTo>
                      <a:pt x="0" y="2169"/>
                      <a:pt x="23" y="2238"/>
                      <a:pt x="69" y="2283"/>
                    </a:cubicBezTo>
                    <a:cubicBezTo>
                      <a:pt x="114" y="2306"/>
                      <a:pt x="137" y="2306"/>
                      <a:pt x="183" y="2306"/>
                    </a:cubicBezTo>
                    <a:cubicBezTo>
                      <a:pt x="206" y="2306"/>
                      <a:pt x="251" y="2283"/>
                      <a:pt x="274" y="2238"/>
                    </a:cubicBezTo>
                    <a:cubicBezTo>
                      <a:pt x="320" y="2192"/>
                      <a:pt x="343" y="2124"/>
                      <a:pt x="388" y="2078"/>
                    </a:cubicBezTo>
                    <a:cubicBezTo>
                      <a:pt x="411" y="1987"/>
                      <a:pt x="457" y="1895"/>
                      <a:pt x="502" y="1827"/>
                    </a:cubicBezTo>
                    <a:cubicBezTo>
                      <a:pt x="548" y="1736"/>
                      <a:pt x="571" y="1621"/>
                      <a:pt x="617" y="1530"/>
                    </a:cubicBezTo>
                    <a:cubicBezTo>
                      <a:pt x="639" y="1439"/>
                      <a:pt x="685" y="1347"/>
                      <a:pt x="708" y="1256"/>
                    </a:cubicBezTo>
                    <a:cubicBezTo>
                      <a:pt x="731" y="1165"/>
                      <a:pt x="754" y="1074"/>
                      <a:pt x="754" y="982"/>
                    </a:cubicBezTo>
                    <a:cubicBezTo>
                      <a:pt x="776" y="891"/>
                      <a:pt x="799" y="777"/>
                      <a:pt x="799" y="686"/>
                    </a:cubicBezTo>
                    <a:cubicBezTo>
                      <a:pt x="799" y="503"/>
                      <a:pt x="799" y="298"/>
                      <a:pt x="799" y="92"/>
                    </a:cubicBezTo>
                    <a:cubicBezTo>
                      <a:pt x="799" y="46"/>
                      <a:pt x="776" y="24"/>
                      <a:pt x="73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8482278" y="975814"/>
                <a:ext cx="28409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31" extrusionOk="0">
                    <a:moveTo>
                      <a:pt x="868" y="0"/>
                    </a:moveTo>
                    <a:cubicBezTo>
                      <a:pt x="822" y="0"/>
                      <a:pt x="799" y="46"/>
                      <a:pt x="799" y="92"/>
                    </a:cubicBezTo>
                    <a:cubicBezTo>
                      <a:pt x="822" y="160"/>
                      <a:pt x="822" y="229"/>
                      <a:pt x="845" y="274"/>
                    </a:cubicBezTo>
                    <a:cubicBezTo>
                      <a:pt x="845" y="343"/>
                      <a:pt x="868" y="388"/>
                      <a:pt x="868" y="457"/>
                    </a:cubicBezTo>
                    <a:cubicBezTo>
                      <a:pt x="868" y="548"/>
                      <a:pt x="868" y="639"/>
                      <a:pt x="868" y="731"/>
                    </a:cubicBezTo>
                    <a:cubicBezTo>
                      <a:pt x="868" y="845"/>
                      <a:pt x="845" y="959"/>
                      <a:pt x="822" y="1073"/>
                    </a:cubicBezTo>
                    <a:cubicBezTo>
                      <a:pt x="799" y="1210"/>
                      <a:pt x="754" y="1370"/>
                      <a:pt x="685" y="1507"/>
                    </a:cubicBezTo>
                    <a:cubicBezTo>
                      <a:pt x="685" y="1552"/>
                      <a:pt x="640" y="1598"/>
                      <a:pt x="617" y="1667"/>
                    </a:cubicBezTo>
                    <a:cubicBezTo>
                      <a:pt x="594" y="1712"/>
                      <a:pt x="594" y="1758"/>
                      <a:pt x="571" y="1803"/>
                    </a:cubicBezTo>
                    <a:cubicBezTo>
                      <a:pt x="480" y="1940"/>
                      <a:pt x="411" y="2077"/>
                      <a:pt x="320" y="2237"/>
                    </a:cubicBezTo>
                    <a:cubicBezTo>
                      <a:pt x="252" y="2374"/>
                      <a:pt x="137" y="2488"/>
                      <a:pt x="46" y="2625"/>
                    </a:cubicBezTo>
                    <a:cubicBezTo>
                      <a:pt x="1" y="2694"/>
                      <a:pt x="23" y="2762"/>
                      <a:pt x="92" y="2808"/>
                    </a:cubicBezTo>
                    <a:cubicBezTo>
                      <a:pt x="115" y="2831"/>
                      <a:pt x="137" y="2831"/>
                      <a:pt x="183" y="2831"/>
                    </a:cubicBezTo>
                    <a:cubicBezTo>
                      <a:pt x="206" y="2808"/>
                      <a:pt x="229" y="2808"/>
                      <a:pt x="252" y="2762"/>
                    </a:cubicBezTo>
                    <a:cubicBezTo>
                      <a:pt x="320" y="2694"/>
                      <a:pt x="389" y="2602"/>
                      <a:pt x="457" y="2511"/>
                    </a:cubicBezTo>
                    <a:cubicBezTo>
                      <a:pt x="526" y="2420"/>
                      <a:pt x="571" y="2306"/>
                      <a:pt x="617" y="2214"/>
                    </a:cubicBezTo>
                    <a:cubicBezTo>
                      <a:pt x="662" y="2100"/>
                      <a:pt x="731" y="1986"/>
                      <a:pt x="777" y="1895"/>
                    </a:cubicBezTo>
                    <a:cubicBezTo>
                      <a:pt x="822" y="1781"/>
                      <a:pt x="868" y="1667"/>
                      <a:pt x="914" y="1552"/>
                    </a:cubicBezTo>
                    <a:cubicBezTo>
                      <a:pt x="914" y="1507"/>
                      <a:pt x="936" y="1461"/>
                      <a:pt x="959" y="1415"/>
                    </a:cubicBezTo>
                    <a:cubicBezTo>
                      <a:pt x="982" y="1324"/>
                      <a:pt x="1005" y="1233"/>
                      <a:pt x="1028" y="1142"/>
                    </a:cubicBezTo>
                    <a:cubicBezTo>
                      <a:pt x="1051" y="1005"/>
                      <a:pt x="1051" y="868"/>
                      <a:pt x="1051" y="731"/>
                    </a:cubicBezTo>
                    <a:cubicBezTo>
                      <a:pt x="1051" y="617"/>
                      <a:pt x="1051" y="480"/>
                      <a:pt x="1028" y="388"/>
                    </a:cubicBezTo>
                    <a:cubicBezTo>
                      <a:pt x="1028" y="274"/>
                      <a:pt x="982" y="160"/>
                      <a:pt x="959" y="69"/>
                    </a:cubicBezTo>
                    <a:cubicBezTo>
                      <a:pt x="959" y="23"/>
                      <a:pt x="914" y="0"/>
                      <a:pt x="8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8492144" y="1000493"/>
                <a:ext cx="30274" cy="5979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212" extrusionOk="0">
                    <a:moveTo>
                      <a:pt x="1028" y="0"/>
                    </a:moveTo>
                    <a:cubicBezTo>
                      <a:pt x="982" y="0"/>
                      <a:pt x="914" y="46"/>
                      <a:pt x="914" y="92"/>
                    </a:cubicBezTo>
                    <a:cubicBezTo>
                      <a:pt x="914" y="251"/>
                      <a:pt x="914" y="388"/>
                      <a:pt x="891" y="548"/>
                    </a:cubicBezTo>
                    <a:cubicBezTo>
                      <a:pt x="845" y="731"/>
                      <a:pt x="777" y="913"/>
                      <a:pt x="686" y="1096"/>
                    </a:cubicBezTo>
                    <a:cubicBezTo>
                      <a:pt x="640" y="1187"/>
                      <a:pt x="571" y="1301"/>
                      <a:pt x="526" y="1415"/>
                    </a:cubicBezTo>
                    <a:cubicBezTo>
                      <a:pt x="457" y="1507"/>
                      <a:pt x="389" y="1598"/>
                      <a:pt x="320" y="1689"/>
                    </a:cubicBezTo>
                    <a:cubicBezTo>
                      <a:pt x="275" y="1735"/>
                      <a:pt x="229" y="1781"/>
                      <a:pt x="183" y="1803"/>
                    </a:cubicBezTo>
                    <a:cubicBezTo>
                      <a:pt x="138" y="1849"/>
                      <a:pt x="115" y="1895"/>
                      <a:pt x="69" y="1940"/>
                    </a:cubicBezTo>
                    <a:cubicBezTo>
                      <a:pt x="24" y="1963"/>
                      <a:pt x="24" y="2009"/>
                      <a:pt x="1" y="2055"/>
                    </a:cubicBezTo>
                    <a:cubicBezTo>
                      <a:pt x="1" y="2077"/>
                      <a:pt x="24" y="2123"/>
                      <a:pt x="46" y="2169"/>
                    </a:cubicBezTo>
                    <a:cubicBezTo>
                      <a:pt x="71" y="2194"/>
                      <a:pt x="117" y="2212"/>
                      <a:pt x="165" y="2212"/>
                    </a:cubicBezTo>
                    <a:cubicBezTo>
                      <a:pt x="204" y="2212"/>
                      <a:pt x="244" y="2200"/>
                      <a:pt x="275" y="2169"/>
                    </a:cubicBezTo>
                    <a:cubicBezTo>
                      <a:pt x="320" y="2123"/>
                      <a:pt x="366" y="2077"/>
                      <a:pt x="412" y="2032"/>
                    </a:cubicBezTo>
                    <a:cubicBezTo>
                      <a:pt x="480" y="1963"/>
                      <a:pt x="549" y="1872"/>
                      <a:pt x="594" y="1803"/>
                    </a:cubicBezTo>
                    <a:cubicBezTo>
                      <a:pt x="708" y="1644"/>
                      <a:pt x="800" y="1461"/>
                      <a:pt x="868" y="1301"/>
                    </a:cubicBezTo>
                    <a:cubicBezTo>
                      <a:pt x="937" y="1142"/>
                      <a:pt x="1005" y="982"/>
                      <a:pt x="1051" y="799"/>
                    </a:cubicBezTo>
                    <a:cubicBezTo>
                      <a:pt x="1096" y="662"/>
                      <a:pt x="1119" y="525"/>
                      <a:pt x="1119" y="388"/>
                    </a:cubicBezTo>
                    <a:cubicBezTo>
                      <a:pt x="1119" y="297"/>
                      <a:pt x="1119" y="206"/>
                      <a:pt x="1119" y="114"/>
                    </a:cubicBezTo>
                    <a:cubicBezTo>
                      <a:pt x="1119" y="69"/>
                      <a:pt x="1096" y="0"/>
                      <a:pt x="10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8898729" y="1382400"/>
                <a:ext cx="31490" cy="66791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471" extrusionOk="0">
                    <a:moveTo>
                      <a:pt x="936" y="0"/>
                    </a:moveTo>
                    <a:cubicBezTo>
                      <a:pt x="868" y="0"/>
                      <a:pt x="822" y="91"/>
                      <a:pt x="845" y="160"/>
                    </a:cubicBezTo>
                    <a:cubicBezTo>
                      <a:pt x="845" y="228"/>
                      <a:pt x="868" y="297"/>
                      <a:pt x="868" y="365"/>
                    </a:cubicBezTo>
                    <a:cubicBezTo>
                      <a:pt x="868" y="457"/>
                      <a:pt x="868" y="548"/>
                      <a:pt x="868" y="616"/>
                    </a:cubicBezTo>
                    <a:cubicBezTo>
                      <a:pt x="868" y="708"/>
                      <a:pt x="845" y="776"/>
                      <a:pt x="822" y="845"/>
                    </a:cubicBezTo>
                    <a:cubicBezTo>
                      <a:pt x="822" y="936"/>
                      <a:pt x="800" y="1004"/>
                      <a:pt x="777" y="1096"/>
                    </a:cubicBezTo>
                    <a:cubicBezTo>
                      <a:pt x="731" y="1187"/>
                      <a:pt x="685" y="1256"/>
                      <a:pt x="640" y="1347"/>
                    </a:cubicBezTo>
                    <a:cubicBezTo>
                      <a:pt x="594" y="1461"/>
                      <a:pt x="526" y="1575"/>
                      <a:pt x="457" y="1689"/>
                    </a:cubicBezTo>
                    <a:cubicBezTo>
                      <a:pt x="389" y="1781"/>
                      <a:pt x="320" y="1872"/>
                      <a:pt x="252" y="1963"/>
                    </a:cubicBezTo>
                    <a:cubicBezTo>
                      <a:pt x="252" y="1986"/>
                      <a:pt x="252" y="1986"/>
                      <a:pt x="252" y="1986"/>
                    </a:cubicBezTo>
                    <a:cubicBezTo>
                      <a:pt x="183" y="2032"/>
                      <a:pt x="115" y="2100"/>
                      <a:pt x="69" y="2169"/>
                    </a:cubicBezTo>
                    <a:cubicBezTo>
                      <a:pt x="23" y="2214"/>
                      <a:pt x="1" y="2237"/>
                      <a:pt x="1" y="2283"/>
                    </a:cubicBezTo>
                    <a:cubicBezTo>
                      <a:pt x="1" y="2328"/>
                      <a:pt x="23" y="2374"/>
                      <a:pt x="46" y="2420"/>
                    </a:cubicBezTo>
                    <a:cubicBezTo>
                      <a:pt x="81" y="2454"/>
                      <a:pt x="126" y="2471"/>
                      <a:pt x="172" y="2471"/>
                    </a:cubicBezTo>
                    <a:cubicBezTo>
                      <a:pt x="217" y="2471"/>
                      <a:pt x="263" y="2454"/>
                      <a:pt x="297" y="2420"/>
                    </a:cubicBezTo>
                    <a:cubicBezTo>
                      <a:pt x="366" y="2351"/>
                      <a:pt x="434" y="2283"/>
                      <a:pt x="503" y="2191"/>
                    </a:cubicBezTo>
                    <a:cubicBezTo>
                      <a:pt x="571" y="2123"/>
                      <a:pt x="640" y="2032"/>
                      <a:pt x="685" y="1963"/>
                    </a:cubicBezTo>
                    <a:cubicBezTo>
                      <a:pt x="822" y="1758"/>
                      <a:pt x="914" y="1552"/>
                      <a:pt x="1005" y="1347"/>
                    </a:cubicBezTo>
                    <a:cubicBezTo>
                      <a:pt x="1073" y="1164"/>
                      <a:pt x="1119" y="959"/>
                      <a:pt x="1142" y="753"/>
                    </a:cubicBezTo>
                    <a:cubicBezTo>
                      <a:pt x="1165" y="525"/>
                      <a:pt x="1142" y="320"/>
                      <a:pt x="1096" y="91"/>
                    </a:cubicBezTo>
                    <a:cubicBezTo>
                      <a:pt x="1096" y="46"/>
                      <a:pt x="1028" y="0"/>
                      <a:pt x="982" y="0"/>
                    </a:cubicBezTo>
                    <a:close/>
                  </a:path>
                </a:pathLst>
              </a:custGeom>
              <a:solidFill>
                <a:srgbClr val="4AB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8905514" y="1387319"/>
                <a:ext cx="42599" cy="7949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941" extrusionOk="0">
                    <a:moveTo>
                      <a:pt x="1439" y="1"/>
                    </a:moveTo>
                    <a:cubicBezTo>
                      <a:pt x="1370" y="1"/>
                      <a:pt x="1302" y="69"/>
                      <a:pt x="1302" y="138"/>
                    </a:cubicBezTo>
                    <a:cubicBezTo>
                      <a:pt x="1279" y="389"/>
                      <a:pt x="1279" y="617"/>
                      <a:pt x="1233" y="868"/>
                    </a:cubicBezTo>
                    <a:cubicBezTo>
                      <a:pt x="1188" y="1051"/>
                      <a:pt x="1119" y="1210"/>
                      <a:pt x="1051" y="1370"/>
                    </a:cubicBezTo>
                    <a:cubicBezTo>
                      <a:pt x="959" y="1530"/>
                      <a:pt x="868" y="1667"/>
                      <a:pt x="754" y="1827"/>
                    </a:cubicBezTo>
                    <a:cubicBezTo>
                      <a:pt x="663" y="1987"/>
                      <a:pt x="549" y="2123"/>
                      <a:pt x="434" y="2260"/>
                    </a:cubicBezTo>
                    <a:cubicBezTo>
                      <a:pt x="320" y="2397"/>
                      <a:pt x="183" y="2512"/>
                      <a:pt x="69" y="2648"/>
                    </a:cubicBezTo>
                    <a:cubicBezTo>
                      <a:pt x="1" y="2717"/>
                      <a:pt x="24" y="2808"/>
                      <a:pt x="69" y="2877"/>
                    </a:cubicBezTo>
                    <a:cubicBezTo>
                      <a:pt x="109" y="2917"/>
                      <a:pt x="164" y="2941"/>
                      <a:pt x="221" y="2941"/>
                    </a:cubicBezTo>
                    <a:cubicBezTo>
                      <a:pt x="263" y="2941"/>
                      <a:pt x="305" y="2928"/>
                      <a:pt x="343" y="2900"/>
                    </a:cubicBezTo>
                    <a:cubicBezTo>
                      <a:pt x="412" y="2808"/>
                      <a:pt x="503" y="2740"/>
                      <a:pt x="571" y="2648"/>
                    </a:cubicBezTo>
                    <a:cubicBezTo>
                      <a:pt x="663" y="2557"/>
                      <a:pt x="754" y="2443"/>
                      <a:pt x="845" y="2329"/>
                    </a:cubicBezTo>
                    <a:cubicBezTo>
                      <a:pt x="982" y="2123"/>
                      <a:pt x="1119" y="1918"/>
                      <a:pt x="1233" y="1690"/>
                    </a:cubicBezTo>
                    <a:cubicBezTo>
                      <a:pt x="1279" y="1599"/>
                      <a:pt x="1347" y="1484"/>
                      <a:pt x="1393" y="1370"/>
                    </a:cubicBezTo>
                    <a:cubicBezTo>
                      <a:pt x="1439" y="1210"/>
                      <a:pt x="1507" y="1028"/>
                      <a:pt x="1530" y="868"/>
                    </a:cubicBezTo>
                    <a:cubicBezTo>
                      <a:pt x="1530" y="754"/>
                      <a:pt x="1530" y="640"/>
                      <a:pt x="1553" y="503"/>
                    </a:cubicBezTo>
                    <a:cubicBezTo>
                      <a:pt x="1553" y="389"/>
                      <a:pt x="1553" y="275"/>
                      <a:pt x="1576" y="161"/>
                    </a:cubicBezTo>
                    <a:cubicBezTo>
                      <a:pt x="1576" y="69"/>
                      <a:pt x="1507" y="24"/>
                      <a:pt x="1439" y="1"/>
                    </a:cubicBezTo>
                    <a:close/>
                  </a:path>
                </a:pathLst>
              </a:custGeom>
              <a:solidFill>
                <a:srgbClr val="4AB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8913541" y="1398429"/>
                <a:ext cx="46924" cy="80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77" extrusionOk="0">
                    <a:moveTo>
                      <a:pt x="1644" y="1"/>
                    </a:moveTo>
                    <a:cubicBezTo>
                      <a:pt x="1575" y="1"/>
                      <a:pt x="1530" y="23"/>
                      <a:pt x="1530" y="92"/>
                    </a:cubicBezTo>
                    <a:cubicBezTo>
                      <a:pt x="1530" y="274"/>
                      <a:pt x="1507" y="457"/>
                      <a:pt x="1484" y="640"/>
                    </a:cubicBezTo>
                    <a:cubicBezTo>
                      <a:pt x="1461" y="754"/>
                      <a:pt x="1438" y="868"/>
                      <a:pt x="1393" y="982"/>
                    </a:cubicBezTo>
                    <a:cubicBezTo>
                      <a:pt x="1370" y="1051"/>
                      <a:pt x="1324" y="1096"/>
                      <a:pt x="1301" y="1165"/>
                    </a:cubicBezTo>
                    <a:cubicBezTo>
                      <a:pt x="1279" y="1233"/>
                      <a:pt x="1256" y="1302"/>
                      <a:pt x="1210" y="1370"/>
                    </a:cubicBezTo>
                    <a:cubicBezTo>
                      <a:pt x="1210" y="1370"/>
                      <a:pt x="1232" y="1349"/>
                      <a:pt x="1233" y="1347"/>
                    </a:cubicBezTo>
                    <a:lnTo>
                      <a:pt x="1233" y="1347"/>
                    </a:lnTo>
                    <a:cubicBezTo>
                      <a:pt x="1187" y="1393"/>
                      <a:pt x="1164" y="1461"/>
                      <a:pt x="1119" y="1530"/>
                    </a:cubicBezTo>
                    <a:cubicBezTo>
                      <a:pt x="1073" y="1598"/>
                      <a:pt x="1028" y="1667"/>
                      <a:pt x="1005" y="1712"/>
                    </a:cubicBezTo>
                    <a:cubicBezTo>
                      <a:pt x="913" y="1849"/>
                      <a:pt x="822" y="1964"/>
                      <a:pt x="708" y="2078"/>
                    </a:cubicBezTo>
                    <a:cubicBezTo>
                      <a:pt x="708" y="2078"/>
                      <a:pt x="708" y="2055"/>
                      <a:pt x="708" y="2055"/>
                    </a:cubicBezTo>
                    <a:cubicBezTo>
                      <a:pt x="662" y="2123"/>
                      <a:pt x="617" y="2169"/>
                      <a:pt x="571" y="2237"/>
                    </a:cubicBezTo>
                    <a:cubicBezTo>
                      <a:pt x="503" y="2283"/>
                      <a:pt x="434" y="2352"/>
                      <a:pt x="388" y="2397"/>
                    </a:cubicBezTo>
                    <a:cubicBezTo>
                      <a:pt x="343" y="2443"/>
                      <a:pt x="274" y="2489"/>
                      <a:pt x="229" y="2534"/>
                    </a:cubicBezTo>
                    <a:cubicBezTo>
                      <a:pt x="183" y="2580"/>
                      <a:pt x="115" y="2625"/>
                      <a:pt x="69" y="2694"/>
                    </a:cubicBezTo>
                    <a:cubicBezTo>
                      <a:pt x="23" y="2717"/>
                      <a:pt x="0" y="2762"/>
                      <a:pt x="0" y="2808"/>
                    </a:cubicBezTo>
                    <a:cubicBezTo>
                      <a:pt x="0" y="2854"/>
                      <a:pt x="23" y="2899"/>
                      <a:pt x="46" y="2922"/>
                    </a:cubicBezTo>
                    <a:cubicBezTo>
                      <a:pt x="84" y="2960"/>
                      <a:pt x="128" y="2977"/>
                      <a:pt x="172" y="2977"/>
                    </a:cubicBezTo>
                    <a:cubicBezTo>
                      <a:pt x="208" y="2977"/>
                      <a:pt x="244" y="2966"/>
                      <a:pt x="274" y="2945"/>
                    </a:cubicBezTo>
                    <a:cubicBezTo>
                      <a:pt x="366" y="2854"/>
                      <a:pt x="457" y="2785"/>
                      <a:pt x="548" y="2694"/>
                    </a:cubicBezTo>
                    <a:cubicBezTo>
                      <a:pt x="640" y="2603"/>
                      <a:pt x="731" y="2511"/>
                      <a:pt x="822" y="2397"/>
                    </a:cubicBezTo>
                    <a:cubicBezTo>
                      <a:pt x="913" y="2283"/>
                      <a:pt x="1005" y="2192"/>
                      <a:pt x="1096" y="2078"/>
                    </a:cubicBezTo>
                    <a:cubicBezTo>
                      <a:pt x="1119" y="2009"/>
                      <a:pt x="1165" y="1964"/>
                      <a:pt x="1210" y="1895"/>
                    </a:cubicBezTo>
                    <a:cubicBezTo>
                      <a:pt x="1256" y="1827"/>
                      <a:pt x="1301" y="1781"/>
                      <a:pt x="1324" y="1712"/>
                    </a:cubicBezTo>
                    <a:cubicBezTo>
                      <a:pt x="1461" y="1461"/>
                      <a:pt x="1575" y="1188"/>
                      <a:pt x="1644" y="936"/>
                    </a:cubicBezTo>
                    <a:cubicBezTo>
                      <a:pt x="1667" y="868"/>
                      <a:pt x="1690" y="799"/>
                      <a:pt x="1690" y="731"/>
                    </a:cubicBezTo>
                    <a:cubicBezTo>
                      <a:pt x="1712" y="663"/>
                      <a:pt x="1712" y="594"/>
                      <a:pt x="1712" y="548"/>
                    </a:cubicBezTo>
                    <a:cubicBezTo>
                      <a:pt x="1712" y="389"/>
                      <a:pt x="1735" y="252"/>
                      <a:pt x="1735" y="92"/>
                    </a:cubicBezTo>
                    <a:cubicBezTo>
                      <a:pt x="1735" y="46"/>
                      <a:pt x="1690" y="1"/>
                      <a:pt x="1644" y="1"/>
                    </a:cubicBezTo>
                    <a:close/>
                  </a:path>
                </a:pathLst>
              </a:custGeom>
              <a:solidFill>
                <a:srgbClr val="4AB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8930192" y="1423729"/>
                <a:ext cx="40761" cy="5606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74" extrusionOk="0">
                    <a:moveTo>
                      <a:pt x="1370" y="0"/>
                    </a:moveTo>
                    <a:cubicBezTo>
                      <a:pt x="1279" y="0"/>
                      <a:pt x="1233" y="46"/>
                      <a:pt x="1233" y="115"/>
                    </a:cubicBezTo>
                    <a:cubicBezTo>
                      <a:pt x="1210" y="229"/>
                      <a:pt x="1210" y="343"/>
                      <a:pt x="1188" y="457"/>
                    </a:cubicBezTo>
                    <a:cubicBezTo>
                      <a:pt x="1165" y="548"/>
                      <a:pt x="1119" y="640"/>
                      <a:pt x="1074" y="731"/>
                    </a:cubicBezTo>
                    <a:cubicBezTo>
                      <a:pt x="1028" y="822"/>
                      <a:pt x="959" y="936"/>
                      <a:pt x="891" y="1028"/>
                    </a:cubicBezTo>
                    <a:cubicBezTo>
                      <a:pt x="822" y="1119"/>
                      <a:pt x="754" y="1210"/>
                      <a:pt x="685" y="1301"/>
                    </a:cubicBezTo>
                    <a:cubicBezTo>
                      <a:pt x="617" y="1370"/>
                      <a:pt x="549" y="1438"/>
                      <a:pt x="480" y="1507"/>
                    </a:cubicBezTo>
                    <a:cubicBezTo>
                      <a:pt x="412" y="1575"/>
                      <a:pt x="343" y="1621"/>
                      <a:pt x="275" y="1667"/>
                    </a:cubicBezTo>
                    <a:cubicBezTo>
                      <a:pt x="229" y="1712"/>
                      <a:pt x="160" y="1735"/>
                      <a:pt x="115" y="1758"/>
                    </a:cubicBezTo>
                    <a:cubicBezTo>
                      <a:pt x="46" y="1804"/>
                      <a:pt x="1" y="1895"/>
                      <a:pt x="46" y="1986"/>
                    </a:cubicBezTo>
                    <a:cubicBezTo>
                      <a:pt x="79" y="2036"/>
                      <a:pt x="136" y="2073"/>
                      <a:pt x="199" y="2073"/>
                    </a:cubicBezTo>
                    <a:cubicBezTo>
                      <a:pt x="224" y="2073"/>
                      <a:pt x="249" y="2067"/>
                      <a:pt x="275" y="2055"/>
                    </a:cubicBezTo>
                    <a:cubicBezTo>
                      <a:pt x="366" y="2009"/>
                      <a:pt x="434" y="1963"/>
                      <a:pt x="526" y="1895"/>
                    </a:cubicBezTo>
                    <a:cubicBezTo>
                      <a:pt x="594" y="1849"/>
                      <a:pt x="663" y="1781"/>
                      <a:pt x="708" y="1712"/>
                    </a:cubicBezTo>
                    <a:cubicBezTo>
                      <a:pt x="845" y="1575"/>
                      <a:pt x="959" y="1438"/>
                      <a:pt x="1074" y="1279"/>
                    </a:cubicBezTo>
                    <a:cubicBezTo>
                      <a:pt x="1119" y="1210"/>
                      <a:pt x="1165" y="1142"/>
                      <a:pt x="1188" y="1073"/>
                    </a:cubicBezTo>
                    <a:cubicBezTo>
                      <a:pt x="1256" y="982"/>
                      <a:pt x="1302" y="891"/>
                      <a:pt x="1347" y="776"/>
                    </a:cubicBezTo>
                    <a:cubicBezTo>
                      <a:pt x="1370" y="754"/>
                      <a:pt x="1370" y="708"/>
                      <a:pt x="1393" y="662"/>
                    </a:cubicBezTo>
                    <a:cubicBezTo>
                      <a:pt x="1416" y="594"/>
                      <a:pt x="1439" y="525"/>
                      <a:pt x="1462" y="457"/>
                    </a:cubicBezTo>
                    <a:cubicBezTo>
                      <a:pt x="1462" y="343"/>
                      <a:pt x="1484" y="252"/>
                      <a:pt x="1484" y="137"/>
                    </a:cubicBezTo>
                    <a:cubicBezTo>
                      <a:pt x="1507" y="69"/>
                      <a:pt x="1439" y="0"/>
                      <a:pt x="1370" y="0"/>
                    </a:cubicBezTo>
                    <a:close/>
                  </a:path>
                </a:pathLst>
              </a:custGeom>
              <a:solidFill>
                <a:srgbClr val="4AB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8476737" y="1404591"/>
                <a:ext cx="61709" cy="56952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107" extrusionOk="0">
                    <a:moveTo>
                      <a:pt x="1164" y="1"/>
                    </a:moveTo>
                    <a:cubicBezTo>
                      <a:pt x="1073" y="1"/>
                      <a:pt x="982" y="24"/>
                      <a:pt x="867" y="24"/>
                    </a:cubicBezTo>
                    <a:lnTo>
                      <a:pt x="890" y="24"/>
                    </a:lnTo>
                    <a:cubicBezTo>
                      <a:pt x="845" y="46"/>
                      <a:pt x="776" y="46"/>
                      <a:pt x="708" y="69"/>
                    </a:cubicBezTo>
                    <a:cubicBezTo>
                      <a:pt x="662" y="92"/>
                      <a:pt x="616" y="115"/>
                      <a:pt x="571" y="161"/>
                    </a:cubicBezTo>
                    <a:cubicBezTo>
                      <a:pt x="525" y="183"/>
                      <a:pt x="479" y="206"/>
                      <a:pt x="434" y="252"/>
                    </a:cubicBezTo>
                    <a:cubicBezTo>
                      <a:pt x="411" y="275"/>
                      <a:pt x="365" y="298"/>
                      <a:pt x="342" y="343"/>
                    </a:cubicBezTo>
                    <a:cubicBezTo>
                      <a:pt x="274" y="412"/>
                      <a:pt x="206" y="503"/>
                      <a:pt x="160" y="571"/>
                    </a:cubicBezTo>
                    <a:cubicBezTo>
                      <a:pt x="91" y="686"/>
                      <a:pt x="69" y="777"/>
                      <a:pt x="23" y="891"/>
                    </a:cubicBezTo>
                    <a:cubicBezTo>
                      <a:pt x="0" y="937"/>
                      <a:pt x="46" y="982"/>
                      <a:pt x="69" y="982"/>
                    </a:cubicBezTo>
                    <a:cubicBezTo>
                      <a:pt x="81" y="988"/>
                      <a:pt x="93" y="991"/>
                      <a:pt x="105" y="991"/>
                    </a:cubicBezTo>
                    <a:cubicBezTo>
                      <a:pt x="137" y="991"/>
                      <a:pt x="166" y="970"/>
                      <a:pt x="183" y="937"/>
                    </a:cubicBezTo>
                    <a:cubicBezTo>
                      <a:pt x="206" y="891"/>
                      <a:pt x="228" y="823"/>
                      <a:pt x="251" y="777"/>
                    </a:cubicBezTo>
                    <a:lnTo>
                      <a:pt x="251" y="777"/>
                    </a:lnTo>
                    <a:lnTo>
                      <a:pt x="228" y="800"/>
                    </a:lnTo>
                    <a:cubicBezTo>
                      <a:pt x="274" y="708"/>
                      <a:pt x="320" y="640"/>
                      <a:pt x="365" y="549"/>
                    </a:cubicBezTo>
                    <a:cubicBezTo>
                      <a:pt x="411" y="526"/>
                      <a:pt x="434" y="480"/>
                      <a:pt x="479" y="457"/>
                    </a:cubicBezTo>
                    <a:cubicBezTo>
                      <a:pt x="479" y="457"/>
                      <a:pt x="479" y="457"/>
                      <a:pt x="479" y="435"/>
                    </a:cubicBezTo>
                    <a:lnTo>
                      <a:pt x="502" y="435"/>
                    </a:lnTo>
                    <a:cubicBezTo>
                      <a:pt x="479" y="435"/>
                      <a:pt x="479" y="435"/>
                      <a:pt x="479" y="457"/>
                    </a:cubicBezTo>
                    <a:cubicBezTo>
                      <a:pt x="571" y="389"/>
                      <a:pt x="662" y="320"/>
                      <a:pt x="753" y="275"/>
                    </a:cubicBezTo>
                    <a:cubicBezTo>
                      <a:pt x="776" y="275"/>
                      <a:pt x="822" y="275"/>
                      <a:pt x="845" y="252"/>
                    </a:cubicBezTo>
                    <a:lnTo>
                      <a:pt x="1187" y="252"/>
                    </a:lnTo>
                    <a:cubicBezTo>
                      <a:pt x="1233" y="252"/>
                      <a:pt x="1301" y="275"/>
                      <a:pt x="1347" y="298"/>
                    </a:cubicBezTo>
                    <a:cubicBezTo>
                      <a:pt x="1415" y="320"/>
                      <a:pt x="1484" y="366"/>
                      <a:pt x="1552" y="412"/>
                    </a:cubicBezTo>
                    <a:cubicBezTo>
                      <a:pt x="1598" y="457"/>
                      <a:pt x="1621" y="480"/>
                      <a:pt x="1666" y="526"/>
                    </a:cubicBezTo>
                    <a:cubicBezTo>
                      <a:pt x="1712" y="617"/>
                      <a:pt x="1758" y="708"/>
                      <a:pt x="1803" y="777"/>
                    </a:cubicBezTo>
                    <a:cubicBezTo>
                      <a:pt x="1826" y="845"/>
                      <a:pt x="1849" y="891"/>
                      <a:pt x="1849" y="937"/>
                    </a:cubicBezTo>
                    <a:cubicBezTo>
                      <a:pt x="1872" y="982"/>
                      <a:pt x="1895" y="1051"/>
                      <a:pt x="1895" y="1096"/>
                    </a:cubicBezTo>
                    <a:cubicBezTo>
                      <a:pt x="1895" y="1142"/>
                      <a:pt x="1917" y="1188"/>
                      <a:pt x="1917" y="1256"/>
                    </a:cubicBezTo>
                    <a:cubicBezTo>
                      <a:pt x="1917" y="1302"/>
                      <a:pt x="1917" y="1348"/>
                      <a:pt x="1917" y="1393"/>
                    </a:cubicBezTo>
                    <a:cubicBezTo>
                      <a:pt x="1895" y="1462"/>
                      <a:pt x="1895" y="1507"/>
                      <a:pt x="1849" y="1576"/>
                    </a:cubicBezTo>
                    <a:cubicBezTo>
                      <a:pt x="1826" y="1644"/>
                      <a:pt x="1803" y="1690"/>
                      <a:pt x="1758" y="1758"/>
                    </a:cubicBezTo>
                    <a:cubicBezTo>
                      <a:pt x="1735" y="1781"/>
                      <a:pt x="1712" y="1827"/>
                      <a:pt x="1689" y="1850"/>
                    </a:cubicBezTo>
                    <a:cubicBezTo>
                      <a:pt x="1666" y="1873"/>
                      <a:pt x="1644" y="1895"/>
                      <a:pt x="1644" y="1895"/>
                    </a:cubicBezTo>
                    <a:cubicBezTo>
                      <a:pt x="1598" y="1964"/>
                      <a:pt x="1598" y="2032"/>
                      <a:pt x="1644" y="2078"/>
                    </a:cubicBezTo>
                    <a:cubicBezTo>
                      <a:pt x="1664" y="2099"/>
                      <a:pt x="1689" y="2107"/>
                      <a:pt x="1716" y="2107"/>
                    </a:cubicBezTo>
                    <a:cubicBezTo>
                      <a:pt x="1777" y="2107"/>
                      <a:pt x="1847" y="2064"/>
                      <a:pt x="1895" y="2032"/>
                    </a:cubicBezTo>
                    <a:cubicBezTo>
                      <a:pt x="1940" y="1964"/>
                      <a:pt x="2009" y="1918"/>
                      <a:pt x="2054" y="1850"/>
                    </a:cubicBezTo>
                    <a:cubicBezTo>
                      <a:pt x="2146" y="1736"/>
                      <a:pt x="2191" y="1599"/>
                      <a:pt x="2237" y="1439"/>
                    </a:cubicBezTo>
                    <a:cubicBezTo>
                      <a:pt x="2260" y="1348"/>
                      <a:pt x="2260" y="1279"/>
                      <a:pt x="2283" y="1188"/>
                    </a:cubicBezTo>
                    <a:cubicBezTo>
                      <a:pt x="2283" y="1096"/>
                      <a:pt x="2283" y="1005"/>
                      <a:pt x="2283" y="937"/>
                    </a:cubicBezTo>
                    <a:cubicBezTo>
                      <a:pt x="2260" y="891"/>
                      <a:pt x="2260" y="845"/>
                      <a:pt x="2237" y="800"/>
                    </a:cubicBezTo>
                    <a:cubicBezTo>
                      <a:pt x="2237" y="731"/>
                      <a:pt x="2191" y="663"/>
                      <a:pt x="2169" y="617"/>
                    </a:cubicBezTo>
                    <a:cubicBezTo>
                      <a:pt x="2123" y="549"/>
                      <a:pt x="2077" y="480"/>
                      <a:pt x="2032" y="412"/>
                    </a:cubicBezTo>
                    <a:cubicBezTo>
                      <a:pt x="1963" y="343"/>
                      <a:pt x="1895" y="298"/>
                      <a:pt x="1849" y="252"/>
                    </a:cubicBezTo>
                    <a:cubicBezTo>
                      <a:pt x="1826" y="229"/>
                      <a:pt x="1803" y="229"/>
                      <a:pt x="1780" y="206"/>
                    </a:cubicBezTo>
                    <a:cubicBezTo>
                      <a:pt x="1758" y="206"/>
                      <a:pt x="1758" y="183"/>
                      <a:pt x="1735" y="183"/>
                    </a:cubicBezTo>
                    <a:cubicBezTo>
                      <a:pt x="1666" y="138"/>
                      <a:pt x="1575" y="92"/>
                      <a:pt x="1507" y="69"/>
                    </a:cubicBezTo>
                    <a:cubicBezTo>
                      <a:pt x="1415" y="24"/>
                      <a:pt x="1324" y="1"/>
                      <a:pt x="123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8511281" y="1404591"/>
                <a:ext cx="24705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238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0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69" y="161"/>
                      <a:pt x="92" y="183"/>
                      <a:pt x="114" y="183"/>
                    </a:cubicBezTo>
                    <a:lnTo>
                      <a:pt x="92" y="183"/>
                    </a:lnTo>
                    <a:cubicBezTo>
                      <a:pt x="137" y="206"/>
                      <a:pt x="183" y="206"/>
                      <a:pt x="206" y="229"/>
                    </a:cubicBezTo>
                    <a:cubicBezTo>
                      <a:pt x="229" y="252"/>
                      <a:pt x="251" y="275"/>
                      <a:pt x="274" y="275"/>
                    </a:cubicBezTo>
                    <a:cubicBezTo>
                      <a:pt x="366" y="366"/>
                      <a:pt x="434" y="435"/>
                      <a:pt x="502" y="526"/>
                    </a:cubicBezTo>
                    <a:cubicBezTo>
                      <a:pt x="525" y="571"/>
                      <a:pt x="548" y="594"/>
                      <a:pt x="571" y="640"/>
                    </a:cubicBezTo>
                    <a:cubicBezTo>
                      <a:pt x="594" y="663"/>
                      <a:pt x="617" y="708"/>
                      <a:pt x="639" y="754"/>
                    </a:cubicBezTo>
                    <a:lnTo>
                      <a:pt x="617" y="731"/>
                    </a:lnTo>
                    <a:lnTo>
                      <a:pt x="617" y="731"/>
                    </a:lnTo>
                    <a:cubicBezTo>
                      <a:pt x="662" y="845"/>
                      <a:pt x="685" y="960"/>
                      <a:pt x="708" y="1074"/>
                    </a:cubicBezTo>
                    <a:cubicBezTo>
                      <a:pt x="708" y="1051"/>
                      <a:pt x="708" y="1051"/>
                      <a:pt x="708" y="1051"/>
                    </a:cubicBezTo>
                    <a:cubicBezTo>
                      <a:pt x="708" y="1096"/>
                      <a:pt x="708" y="1142"/>
                      <a:pt x="731" y="1188"/>
                    </a:cubicBezTo>
                    <a:cubicBezTo>
                      <a:pt x="731" y="1233"/>
                      <a:pt x="731" y="1256"/>
                      <a:pt x="708" y="1302"/>
                    </a:cubicBezTo>
                    <a:lnTo>
                      <a:pt x="708" y="1279"/>
                    </a:lnTo>
                    <a:cubicBezTo>
                      <a:pt x="708" y="1348"/>
                      <a:pt x="685" y="1416"/>
                      <a:pt x="662" y="1462"/>
                    </a:cubicBezTo>
                    <a:cubicBezTo>
                      <a:pt x="662" y="1484"/>
                      <a:pt x="639" y="1507"/>
                      <a:pt x="639" y="1553"/>
                    </a:cubicBezTo>
                    <a:cubicBezTo>
                      <a:pt x="617" y="1576"/>
                      <a:pt x="594" y="1621"/>
                      <a:pt x="571" y="1644"/>
                    </a:cubicBezTo>
                    <a:cubicBezTo>
                      <a:pt x="525" y="1690"/>
                      <a:pt x="502" y="1736"/>
                      <a:pt x="457" y="1781"/>
                    </a:cubicBezTo>
                    <a:cubicBezTo>
                      <a:pt x="411" y="1827"/>
                      <a:pt x="388" y="1850"/>
                      <a:pt x="343" y="1895"/>
                    </a:cubicBezTo>
                    <a:lnTo>
                      <a:pt x="320" y="1895"/>
                    </a:lnTo>
                    <a:cubicBezTo>
                      <a:pt x="274" y="1918"/>
                      <a:pt x="251" y="1964"/>
                      <a:pt x="206" y="1987"/>
                    </a:cubicBezTo>
                    <a:cubicBezTo>
                      <a:pt x="183" y="2009"/>
                      <a:pt x="137" y="2055"/>
                      <a:pt x="114" y="2078"/>
                    </a:cubicBezTo>
                    <a:cubicBezTo>
                      <a:pt x="69" y="2124"/>
                      <a:pt x="69" y="2169"/>
                      <a:pt x="114" y="2215"/>
                    </a:cubicBezTo>
                    <a:cubicBezTo>
                      <a:pt x="114" y="2215"/>
                      <a:pt x="137" y="2238"/>
                      <a:pt x="160" y="2238"/>
                    </a:cubicBezTo>
                    <a:cubicBezTo>
                      <a:pt x="183" y="2238"/>
                      <a:pt x="206" y="2215"/>
                      <a:pt x="229" y="2215"/>
                    </a:cubicBezTo>
                    <a:cubicBezTo>
                      <a:pt x="251" y="2192"/>
                      <a:pt x="297" y="2169"/>
                      <a:pt x="320" y="2124"/>
                    </a:cubicBezTo>
                    <a:cubicBezTo>
                      <a:pt x="343" y="2101"/>
                      <a:pt x="366" y="2078"/>
                      <a:pt x="388" y="2055"/>
                    </a:cubicBezTo>
                    <a:cubicBezTo>
                      <a:pt x="434" y="2032"/>
                      <a:pt x="457" y="2009"/>
                      <a:pt x="502" y="1987"/>
                    </a:cubicBezTo>
                    <a:cubicBezTo>
                      <a:pt x="525" y="1941"/>
                      <a:pt x="571" y="1918"/>
                      <a:pt x="594" y="1873"/>
                    </a:cubicBezTo>
                    <a:cubicBezTo>
                      <a:pt x="662" y="1804"/>
                      <a:pt x="708" y="1736"/>
                      <a:pt x="754" y="1667"/>
                    </a:cubicBezTo>
                    <a:cubicBezTo>
                      <a:pt x="868" y="1530"/>
                      <a:pt x="913" y="1348"/>
                      <a:pt x="891" y="1165"/>
                    </a:cubicBezTo>
                    <a:cubicBezTo>
                      <a:pt x="891" y="1074"/>
                      <a:pt x="868" y="960"/>
                      <a:pt x="845" y="845"/>
                    </a:cubicBezTo>
                    <a:cubicBezTo>
                      <a:pt x="822" y="800"/>
                      <a:pt x="822" y="754"/>
                      <a:pt x="799" y="708"/>
                    </a:cubicBezTo>
                    <a:cubicBezTo>
                      <a:pt x="776" y="663"/>
                      <a:pt x="754" y="617"/>
                      <a:pt x="731" y="571"/>
                    </a:cubicBezTo>
                    <a:cubicBezTo>
                      <a:pt x="708" y="526"/>
                      <a:pt x="662" y="480"/>
                      <a:pt x="639" y="435"/>
                    </a:cubicBezTo>
                    <a:cubicBezTo>
                      <a:pt x="617" y="389"/>
                      <a:pt x="571" y="343"/>
                      <a:pt x="525" y="298"/>
                    </a:cubicBezTo>
                    <a:cubicBezTo>
                      <a:pt x="502" y="275"/>
                      <a:pt x="480" y="229"/>
                      <a:pt x="434" y="206"/>
                    </a:cubicBezTo>
                    <a:cubicBezTo>
                      <a:pt x="388" y="161"/>
                      <a:pt x="343" y="138"/>
                      <a:pt x="297" y="92"/>
                    </a:cubicBezTo>
                    <a:cubicBezTo>
                      <a:pt x="229" y="69"/>
                      <a:pt x="160" y="46"/>
                      <a:pt x="92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8416271" y="964083"/>
                <a:ext cx="35193" cy="8217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40" extrusionOk="0">
                    <a:moveTo>
                      <a:pt x="1073" y="1"/>
                    </a:moveTo>
                    <a:cubicBezTo>
                      <a:pt x="1027" y="1"/>
                      <a:pt x="959" y="23"/>
                      <a:pt x="936" y="46"/>
                    </a:cubicBezTo>
                    <a:cubicBezTo>
                      <a:pt x="845" y="138"/>
                      <a:pt x="753" y="206"/>
                      <a:pt x="662" y="275"/>
                    </a:cubicBezTo>
                    <a:cubicBezTo>
                      <a:pt x="594" y="366"/>
                      <a:pt x="525" y="457"/>
                      <a:pt x="434" y="548"/>
                    </a:cubicBezTo>
                    <a:cubicBezTo>
                      <a:pt x="365" y="640"/>
                      <a:pt x="297" y="777"/>
                      <a:pt x="228" y="891"/>
                    </a:cubicBezTo>
                    <a:cubicBezTo>
                      <a:pt x="160" y="1005"/>
                      <a:pt x="114" y="1165"/>
                      <a:pt x="69" y="1302"/>
                    </a:cubicBezTo>
                    <a:cubicBezTo>
                      <a:pt x="46" y="1439"/>
                      <a:pt x="23" y="1598"/>
                      <a:pt x="23" y="1735"/>
                    </a:cubicBezTo>
                    <a:cubicBezTo>
                      <a:pt x="0" y="1895"/>
                      <a:pt x="0" y="2078"/>
                      <a:pt x="46" y="2215"/>
                    </a:cubicBezTo>
                    <a:cubicBezTo>
                      <a:pt x="69" y="2374"/>
                      <a:pt x="114" y="2511"/>
                      <a:pt x="183" y="2648"/>
                    </a:cubicBezTo>
                    <a:cubicBezTo>
                      <a:pt x="228" y="2762"/>
                      <a:pt x="274" y="2877"/>
                      <a:pt x="365" y="2945"/>
                    </a:cubicBezTo>
                    <a:cubicBezTo>
                      <a:pt x="437" y="3005"/>
                      <a:pt x="521" y="3039"/>
                      <a:pt x="605" y="3039"/>
                    </a:cubicBezTo>
                    <a:cubicBezTo>
                      <a:pt x="681" y="3039"/>
                      <a:pt x="757" y="3010"/>
                      <a:pt x="822" y="2945"/>
                    </a:cubicBezTo>
                    <a:cubicBezTo>
                      <a:pt x="936" y="2831"/>
                      <a:pt x="936" y="2648"/>
                      <a:pt x="822" y="2511"/>
                    </a:cubicBezTo>
                    <a:cubicBezTo>
                      <a:pt x="776" y="2420"/>
                      <a:pt x="731" y="2352"/>
                      <a:pt x="685" y="2260"/>
                    </a:cubicBezTo>
                    <a:cubicBezTo>
                      <a:pt x="662" y="2169"/>
                      <a:pt x="639" y="2101"/>
                      <a:pt x="617" y="2009"/>
                    </a:cubicBezTo>
                    <a:cubicBezTo>
                      <a:pt x="617" y="1827"/>
                      <a:pt x="617" y="1621"/>
                      <a:pt x="639" y="1439"/>
                    </a:cubicBezTo>
                    <a:cubicBezTo>
                      <a:pt x="662" y="1233"/>
                      <a:pt x="731" y="1051"/>
                      <a:pt x="822" y="868"/>
                    </a:cubicBezTo>
                    <a:cubicBezTo>
                      <a:pt x="868" y="754"/>
                      <a:pt x="913" y="663"/>
                      <a:pt x="982" y="571"/>
                    </a:cubicBezTo>
                    <a:cubicBezTo>
                      <a:pt x="1050" y="480"/>
                      <a:pt x="1141" y="411"/>
                      <a:pt x="1210" y="343"/>
                    </a:cubicBezTo>
                    <a:cubicBezTo>
                      <a:pt x="1301" y="275"/>
                      <a:pt x="1278" y="138"/>
                      <a:pt x="1210" y="69"/>
                    </a:cubicBezTo>
                    <a:cubicBezTo>
                      <a:pt x="1164" y="23"/>
                      <a:pt x="1119" y="1"/>
                      <a:pt x="107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2"/>
              <p:cNvSpPr/>
              <p:nvPr/>
            </p:nvSpPr>
            <p:spPr>
              <a:xfrm>
                <a:off x="8859238" y="1377453"/>
                <a:ext cx="35193" cy="8371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97" extrusionOk="0">
                    <a:moveTo>
                      <a:pt x="1028" y="1"/>
                    </a:moveTo>
                    <a:cubicBezTo>
                      <a:pt x="982" y="1"/>
                      <a:pt x="959" y="23"/>
                      <a:pt x="914" y="46"/>
                    </a:cubicBezTo>
                    <a:cubicBezTo>
                      <a:pt x="823" y="115"/>
                      <a:pt x="708" y="206"/>
                      <a:pt x="617" y="297"/>
                    </a:cubicBezTo>
                    <a:cubicBezTo>
                      <a:pt x="526" y="389"/>
                      <a:pt x="457" y="503"/>
                      <a:pt x="389" y="594"/>
                    </a:cubicBezTo>
                    <a:cubicBezTo>
                      <a:pt x="320" y="708"/>
                      <a:pt x="275" y="799"/>
                      <a:pt x="229" y="914"/>
                    </a:cubicBezTo>
                    <a:cubicBezTo>
                      <a:pt x="161" y="1050"/>
                      <a:pt x="115" y="1187"/>
                      <a:pt x="92" y="1324"/>
                    </a:cubicBezTo>
                    <a:cubicBezTo>
                      <a:pt x="24" y="1575"/>
                      <a:pt x="1" y="1827"/>
                      <a:pt x="24" y="2100"/>
                    </a:cubicBezTo>
                    <a:cubicBezTo>
                      <a:pt x="24" y="2237"/>
                      <a:pt x="69" y="2374"/>
                      <a:pt x="92" y="2534"/>
                    </a:cubicBezTo>
                    <a:cubicBezTo>
                      <a:pt x="115" y="2580"/>
                      <a:pt x="115" y="2648"/>
                      <a:pt x="138" y="2694"/>
                    </a:cubicBezTo>
                    <a:cubicBezTo>
                      <a:pt x="138" y="2740"/>
                      <a:pt x="161" y="2762"/>
                      <a:pt x="161" y="2785"/>
                    </a:cubicBezTo>
                    <a:cubicBezTo>
                      <a:pt x="206" y="2877"/>
                      <a:pt x="229" y="2945"/>
                      <a:pt x="320" y="3013"/>
                    </a:cubicBezTo>
                    <a:cubicBezTo>
                      <a:pt x="375" y="3068"/>
                      <a:pt x="450" y="3096"/>
                      <a:pt x="526" y="3096"/>
                    </a:cubicBezTo>
                    <a:cubicBezTo>
                      <a:pt x="610" y="3096"/>
                      <a:pt x="694" y="3062"/>
                      <a:pt x="754" y="2991"/>
                    </a:cubicBezTo>
                    <a:cubicBezTo>
                      <a:pt x="800" y="2945"/>
                      <a:pt x="845" y="2854"/>
                      <a:pt x="845" y="2762"/>
                    </a:cubicBezTo>
                    <a:cubicBezTo>
                      <a:pt x="845" y="2694"/>
                      <a:pt x="800" y="2648"/>
                      <a:pt x="754" y="2580"/>
                    </a:cubicBezTo>
                    <a:cubicBezTo>
                      <a:pt x="708" y="2443"/>
                      <a:pt x="686" y="2306"/>
                      <a:pt x="663" y="2169"/>
                    </a:cubicBezTo>
                    <a:cubicBezTo>
                      <a:pt x="617" y="1986"/>
                      <a:pt x="617" y="1804"/>
                      <a:pt x="640" y="1598"/>
                    </a:cubicBezTo>
                    <a:cubicBezTo>
                      <a:pt x="663" y="1370"/>
                      <a:pt x="708" y="1142"/>
                      <a:pt x="800" y="914"/>
                    </a:cubicBezTo>
                    <a:cubicBezTo>
                      <a:pt x="845" y="822"/>
                      <a:pt x="891" y="708"/>
                      <a:pt x="937" y="617"/>
                    </a:cubicBezTo>
                    <a:cubicBezTo>
                      <a:pt x="982" y="571"/>
                      <a:pt x="1028" y="526"/>
                      <a:pt x="1074" y="480"/>
                    </a:cubicBezTo>
                    <a:cubicBezTo>
                      <a:pt x="1096" y="457"/>
                      <a:pt x="1119" y="434"/>
                      <a:pt x="1165" y="411"/>
                    </a:cubicBezTo>
                    <a:cubicBezTo>
                      <a:pt x="1256" y="343"/>
                      <a:pt x="1302" y="229"/>
                      <a:pt x="1233" y="115"/>
                    </a:cubicBezTo>
                    <a:cubicBezTo>
                      <a:pt x="1188" y="46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4D1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8530391" y="1344747"/>
                <a:ext cx="61737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649" extrusionOk="0">
                    <a:moveTo>
                      <a:pt x="2010" y="1"/>
                    </a:moveTo>
                    <a:cubicBezTo>
                      <a:pt x="1964" y="1"/>
                      <a:pt x="1918" y="24"/>
                      <a:pt x="1873" y="46"/>
                    </a:cubicBezTo>
                    <a:cubicBezTo>
                      <a:pt x="1827" y="92"/>
                      <a:pt x="1781" y="138"/>
                      <a:pt x="1736" y="183"/>
                    </a:cubicBezTo>
                    <a:cubicBezTo>
                      <a:pt x="1713" y="229"/>
                      <a:pt x="1690" y="252"/>
                      <a:pt x="1667" y="298"/>
                    </a:cubicBezTo>
                    <a:cubicBezTo>
                      <a:pt x="1622" y="343"/>
                      <a:pt x="1576" y="412"/>
                      <a:pt x="1530" y="480"/>
                    </a:cubicBezTo>
                    <a:cubicBezTo>
                      <a:pt x="1462" y="526"/>
                      <a:pt x="1439" y="594"/>
                      <a:pt x="1393" y="640"/>
                    </a:cubicBezTo>
                    <a:cubicBezTo>
                      <a:pt x="1348" y="686"/>
                      <a:pt x="1325" y="708"/>
                      <a:pt x="1279" y="754"/>
                    </a:cubicBezTo>
                    <a:cubicBezTo>
                      <a:pt x="1097" y="959"/>
                      <a:pt x="914" y="1165"/>
                      <a:pt x="731" y="1370"/>
                    </a:cubicBezTo>
                    <a:cubicBezTo>
                      <a:pt x="594" y="1507"/>
                      <a:pt x="503" y="1667"/>
                      <a:pt x="389" y="1804"/>
                    </a:cubicBezTo>
                    <a:cubicBezTo>
                      <a:pt x="343" y="1872"/>
                      <a:pt x="298" y="1941"/>
                      <a:pt x="229" y="2009"/>
                    </a:cubicBezTo>
                    <a:cubicBezTo>
                      <a:pt x="184" y="2078"/>
                      <a:pt x="138" y="2146"/>
                      <a:pt x="92" y="2215"/>
                    </a:cubicBezTo>
                    <a:cubicBezTo>
                      <a:pt x="47" y="2306"/>
                      <a:pt x="1" y="2397"/>
                      <a:pt x="47" y="2512"/>
                    </a:cubicBezTo>
                    <a:cubicBezTo>
                      <a:pt x="69" y="2580"/>
                      <a:pt x="161" y="2649"/>
                      <a:pt x="229" y="2649"/>
                    </a:cubicBezTo>
                    <a:lnTo>
                      <a:pt x="298" y="2649"/>
                    </a:lnTo>
                    <a:cubicBezTo>
                      <a:pt x="320" y="2649"/>
                      <a:pt x="343" y="2649"/>
                      <a:pt x="366" y="2626"/>
                    </a:cubicBezTo>
                    <a:cubicBezTo>
                      <a:pt x="389" y="2626"/>
                      <a:pt x="412" y="2603"/>
                      <a:pt x="435" y="2603"/>
                    </a:cubicBezTo>
                    <a:cubicBezTo>
                      <a:pt x="457" y="2580"/>
                      <a:pt x="480" y="2534"/>
                      <a:pt x="503" y="2534"/>
                    </a:cubicBezTo>
                    <a:cubicBezTo>
                      <a:pt x="526" y="2489"/>
                      <a:pt x="549" y="2466"/>
                      <a:pt x="572" y="2443"/>
                    </a:cubicBezTo>
                    <a:cubicBezTo>
                      <a:pt x="640" y="2375"/>
                      <a:pt x="686" y="2329"/>
                      <a:pt x="754" y="2260"/>
                    </a:cubicBezTo>
                    <a:cubicBezTo>
                      <a:pt x="845" y="2124"/>
                      <a:pt x="960" y="1987"/>
                      <a:pt x="1051" y="1850"/>
                    </a:cubicBezTo>
                    <a:cubicBezTo>
                      <a:pt x="1119" y="1758"/>
                      <a:pt x="1211" y="1644"/>
                      <a:pt x="1279" y="1553"/>
                    </a:cubicBezTo>
                    <a:cubicBezTo>
                      <a:pt x="1370" y="1439"/>
                      <a:pt x="1462" y="1302"/>
                      <a:pt x="1530" y="1188"/>
                    </a:cubicBezTo>
                    <a:cubicBezTo>
                      <a:pt x="1576" y="1142"/>
                      <a:pt x="1599" y="1119"/>
                      <a:pt x="1622" y="1074"/>
                    </a:cubicBezTo>
                    <a:cubicBezTo>
                      <a:pt x="1726" y="948"/>
                      <a:pt x="1831" y="822"/>
                      <a:pt x="1936" y="696"/>
                    </a:cubicBezTo>
                    <a:lnTo>
                      <a:pt x="1936" y="696"/>
                    </a:lnTo>
                    <a:cubicBezTo>
                      <a:pt x="1995" y="654"/>
                      <a:pt x="2036" y="611"/>
                      <a:pt x="2078" y="549"/>
                    </a:cubicBezTo>
                    <a:cubicBezTo>
                      <a:pt x="2124" y="503"/>
                      <a:pt x="2169" y="434"/>
                      <a:pt x="2215" y="389"/>
                    </a:cubicBezTo>
                    <a:cubicBezTo>
                      <a:pt x="2283" y="298"/>
                      <a:pt x="2261" y="183"/>
                      <a:pt x="2215" y="92"/>
                    </a:cubicBezTo>
                    <a:cubicBezTo>
                      <a:pt x="2169" y="46"/>
                      <a:pt x="2101" y="1"/>
                      <a:pt x="2055" y="1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8581613" y="1306499"/>
                <a:ext cx="34571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507" extrusionOk="0">
                    <a:moveTo>
                      <a:pt x="936" y="1"/>
                    </a:moveTo>
                    <a:cubicBezTo>
                      <a:pt x="891" y="23"/>
                      <a:pt x="845" y="46"/>
                      <a:pt x="799" y="69"/>
                    </a:cubicBezTo>
                    <a:cubicBezTo>
                      <a:pt x="776" y="115"/>
                      <a:pt x="776" y="160"/>
                      <a:pt x="776" y="206"/>
                    </a:cubicBezTo>
                    <a:cubicBezTo>
                      <a:pt x="776" y="252"/>
                      <a:pt x="776" y="275"/>
                      <a:pt x="776" y="297"/>
                    </a:cubicBezTo>
                    <a:cubicBezTo>
                      <a:pt x="776" y="526"/>
                      <a:pt x="754" y="754"/>
                      <a:pt x="731" y="982"/>
                    </a:cubicBezTo>
                    <a:cubicBezTo>
                      <a:pt x="731" y="1142"/>
                      <a:pt x="708" y="1279"/>
                      <a:pt x="685" y="1439"/>
                    </a:cubicBezTo>
                    <a:cubicBezTo>
                      <a:pt x="685" y="1461"/>
                      <a:pt x="662" y="1484"/>
                      <a:pt x="662" y="1530"/>
                    </a:cubicBezTo>
                    <a:cubicBezTo>
                      <a:pt x="617" y="1484"/>
                      <a:pt x="571" y="1439"/>
                      <a:pt x="525" y="1416"/>
                    </a:cubicBezTo>
                    <a:cubicBezTo>
                      <a:pt x="474" y="1364"/>
                      <a:pt x="410" y="1339"/>
                      <a:pt x="342" y="1339"/>
                    </a:cubicBezTo>
                    <a:cubicBezTo>
                      <a:pt x="320" y="1339"/>
                      <a:pt x="297" y="1342"/>
                      <a:pt x="274" y="1347"/>
                    </a:cubicBezTo>
                    <a:cubicBezTo>
                      <a:pt x="206" y="1347"/>
                      <a:pt x="115" y="1393"/>
                      <a:pt x="69" y="1461"/>
                    </a:cubicBezTo>
                    <a:cubicBezTo>
                      <a:pt x="23" y="1530"/>
                      <a:pt x="0" y="1621"/>
                      <a:pt x="0" y="1713"/>
                    </a:cubicBezTo>
                    <a:cubicBezTo>
                      <a:pt x="23" y="1804"/>
                      <a:pt x="69" y="1872"/>
                      <a:pt x="137" y="1918"/>
                    </a:cubicBezTo>
                    <a:cubicBezTo>
                      <a:pt x="183" y="1964"/>
                      <a:pt x="229" y="2009"/>
                      <a:pt x="297" y="2055"/>
                    </a:cubicBezTo>
                    <a:cubicBezTo>
                      <a:pt x="320" y="2078"/>
                      <a:pt x="366" y="2123"/>
                      <a:pt x="411" y="2169"/>
                    </a:cubicBezTo>
                    <a:cubicBezTo>
                      <a:pt x="434" y="2192"/>
                      <a:pt x="480" y="2237"/>
                      <a:pt x="503" y="2260"/>
                    </a:cubicBezTo>
                    <a:cubicBezTo>
                      <a:pt x="571" y="2352"/>
                      <a:pt x="662" y="2443"/>
                      <a:pt x="776" y="2489"/>
                    </a:cubicBezTo>
                    <a:cubicBezTo>
                      <a:pt x="818" y="2500"/>
                      <a:pt x="859" y="2506"/>
                      <a:pt x="899" y="2506"/>
                    </a:cubicBezTo>
                    <a:cubicBezTo>
                      <a:pt x="1014" y="2506"/>
                      <a:pt x="1120" y="2459"/>
                      <a:pt x="1187" y="2374"/>
                    </a:cubicBezTo>
                    <a:cubicBezTo>
                      <a:pt x="1233" y="2306"/>
                      <a:pt x="1256" y="2215"/>
                      <a:pt x="1256" y="2146"/>
                    </a:cubicBezTo>
                    <a:cubicBezTo>
                      <a:pt x="1276" y="2085"/>
                      <a:pt x="1278" y="2024"/>
                      <a:pt x="1279" y="1963"/>
                    </a:cubicBezTo>
                    <a:lnTo>
                      <a:pt x="1279" y="1963"/>
                    </a:lnTo>
                    <a:cubicBezTo>
                      <a:pt x="1279" y="1971"/>
                      <a:pt x="1279" y="1979"/>
                      <a:pt x="1279" y="1986"/>
                    </a:cubicBezTo>
                    <a:cubicBezTo>
                      <a:pt x="1279" y="1964"/>
                      <a:pt x="1279" y="1941"/>
                      <a:pt x="1279" y="1941"/>
                    </a:cubicBezTo>
                    <a:cubicBezTo>
                      <a:pt x="1279" y="1948"/>
                      <a:pt x="1279" y="1956"/>
                      <a:pt x="1279" y="1963"/>
                    </a:cubicBezTo>
                    <a:lnTo>
                      <a:pt x="1279" y="1963"/>
                    </a:lnTo>
                    <a:cubicBezTo>
                      <a:pt x="1278" y="1898"/>
                      <a:pt x="1276" y="1817"/>
                      <a:pt x="1256" y="1735"/>
                    </a:cubicBezTo>
                    <a:cubicBezTo>
                      <a:pt x="1256" y="1713"/>
                      <a:pt x="1256" y="1690"/>
                      <a:pt x="1256" y="1667"/>
                    </a:cubicBezTo>
                    <a:cubicBezTo>
                      <a:pt x="1256" y="1553"/>
                      <a:pt x="1256" y="1439"/>
                      <a:pt x="1256" y="1324"/>
                    </a:cubicBezTo>
                    <a:cubicBezTo>
                      <a:pt x="1256" y="1233"/>
                      <a:pt x="1256" y="1165"/>
                      <a:pt x="1256" y="1073"/>
                    </a:cubicBezTo>
                    <a:cubicBezTo>
                      <a:pt x="1256" y="1005"/>
                      <a:pt x="1233" y="914"/>
                      <a:pt x="1210" y="845"/>
                    </a:cubicBezTo>
                    <a:cubicBezTo>
                      <a:pt x="1187" y="731"/>
                      <a:pt x="1165" y="594"/>
                      <a:pt x="1165" y="480"/>
                    </a:cubicBezTo>
                    <a:cubicBezTo>
                      <a:pt x="1142" y="389"/>
                      <a:pt x="1142" y="275"/>
                      <a:pt x="1142" y="160"/>
                    </a:cubicBezTo>
                    <a:cubicBezTo>
                      <a:pt x="1142" y="69"/>
                      <a:pt x="1028" y="1"/>
                      <a:pt x="959" y="1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8538419" y="1410160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23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" y="92"/>
                      <a:pt x="1" y="114"/>
                      <a:pt x="1" y="114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2" y="160"/>
                      <a:pt x="115" y="160"/>
                      <a:pt x="115" y="137"/>
                    </a:cubicBezTo>
                    <a:cubicBezTo>
                      <a:pt x="138" y="114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8506956" y="1405213"/>
                <a:ext cx="49384" cy="7738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863" extrusionOk="0">
                    <a:moveTo>
                      <a:pt x="1256" y="1"/>
                    </a:moveTo>
                    <a:cubicBezTo>
                      <a:pt x="1210" y="1"/>
                      <a:pt x="1142" y="23"/>
                      <a:pt x="1119" y="46"/>
                    </a:cubicBezTo>
                    <a:cubicBezTo>
                      <a:pt x="1051" y="92"/>
                      <a:pt x="1028" y="160"/>
                      <a:pt x="1028" y="206"/>
                    </a:cubicBezTo>
                    <a:cubicBezTo>
                      <a:pt x="1005" y="275"/>
                      <a:pt x="1028" y="320"/>
                      <a:pt x="1073" y="389"/>
                    </a:cubicBezTo>
                    <a:cubicBezTo>
                      <a:pt x="1073" y="389"/>
                      <a:pt x="1096" y="412"/>
                      <a:pt x="1096" y="434"/>
                    </a:cubicBezTo>
                    <a:cubicBezTo>
                      <a:pt x="1119" y="457"/>
                      <a:pt x="1119" y="503"/>
                      <a:pt x="1142" y="526"/>
                    </a:cubicBezTo>
                    <a:cubicBezTo>
                      <a:pt x="1142" y="548"/>
                      <a:pt x="1142" y="548"/>
                      <a:pt x="1142" y="548"/>
                    </a:cubicBezTo>
                    <a:cubicBezTo>
                      <a:pt x="1165" y="594"/>
                      <a:pt x="1165" y="640"/>
                      <a:pt x="1187" y="685"/>
                    </a:cubicBezTo>
                    <a:cubicBezTo>
                      <a:pt x="1210" y="777"/>
                      <a:pt x="1210" y="868"/>
                      <a:pt x="1210" y="937"/>
                    </a:cubicBezTo>
                    <a:cubicBezTo>
                      <a:pt x="1210" y="1051"/>
                      <a:pt x="1210" y="1165"/>
                      <a:pt x="1187" y="1256"/>
                    </a:cubicBezTo>
                    <a:cubicBezTo>
                      <a:pt x="1142" y="1393"/>
                      <a:pt x="1096" y="1530"/>
                      <a:pt x="1028" y="1667"/>
                    </a:cubicBezTo>
                    <a:cubicBezTo>
                      <a:pt x="1005" y="1690"/>
                      <a:pt x="982" y="1735"/>
                      <a:pt x="982" y="1758"/>
                    </a:cubicBezTo>
                    <a:lnTo>
                      <a:pt x="982" y="1758"/>
                    </a:lnTo>
                    <a:cubicBezTo>
                      <a:pt x="982" y="1735"/>
                      <a:pt x="1005" y="1712"/>
                      <a:pt x="1028" y="1690"/>
                    </a:cubicBezTo>
                    <a:lnTo>
                      <a:pt x="1028" y="1690"/>
                    </a:lnTo>
                    <a:cubicBezTo>
                      <a:pt x="959" y="1804"/>
                      <a:pt x="868" y="1895"/>
                      <a:pt x="799" y="1986"/>
                    </a:cubicBezTo>
                    <a:cubicBezTo>
                      <a:pt x="731" y="2032"/>
                      <a:pt x="685" y="2078"/>
                      <a:pt x="640" y="2123"/>
                    </a:cubicBezTo>
                    <a:cubicBezTo>
                      <a:pt x="594" y="2123"/>
                      <a:pt x="571" y="2146"/>
                      <a:pt x="526" y="2146"/>
                    </a:cubicBezTo>
                    <a:cubicBezTo>
                      <a:pt x="434" y="2169"/>
                      <a:pt x="366" y="2192"/>
                      <a:pt x="274" y="2215"/>
                    </a:cubicBezTo>
                    <a:cubicBezTo>
                      <a:pt x="183" y="2238"/>
                      <a:pt x="115" y="2283"/>
                      <a:pt x="69" y="2352"/>
                    </a:cubicBezTo>
                    <a:cubicBezTo>
                      <a:pt x="23" y="2420"/>
                      <a:pt x="1" y="2511"/>
                      <a:pt x="1" y="2580"/>
                    </a:cubicBezTo>
                    <a:cubicBezTo>
                      <a:pt x="20" y="2739"/>
                      <a:pt x="161" y="2863"/>
                      <a:pt x="302" y="2863"/>
                    </a:cubicBezTo>
                    <a:cubicBezTo>
                      <a:pt x="323" y="2863"/>
                      <a:pt x="345" y="2860"/>
                      <a:pt x="366" y="2854"/>
                    </a:cubicBezTo>
                    <a:cubicBezTo>
                      <a:pt x="434" y="2854"/>
                      <a:pt x="480" y="2831"/>
                      <a:pt x="548" y="2808"/>
                    </a:cubicBezTo>
                    <a:cubicBezTo>
                      <a:pt x="617" y="2785"/>
                      <a:pt x="708" y="2763"/>
                      <a:pt x="799" y="2740"/>
                    </a:cubicBezTo>
                    <a:cubicBezTo>
                      <a:pt x="914" y="2717"/>
                      <a:pt x="1005" y="2648"/>
                      <a:pt x="1119" y="2580"/>
                    </a:cubicBezTo>
                    <a:cubicBezTo>
                      <a:pt x="1302" y="2420"/>
                      <a:pt x="1439" y="2238"/>
                      <a:pt x="1553" y="2009"/>
                    </a:cubicBezTo>
                    <a:cubicBezTo>
                      <a:pt x="1575" y="2009"/>
                      <a:pt x="1575" y="1986"/>
                      <a:pt x="1575" y="1986"/>
                    </a:cubicBezTo>
                    <a:cubicBezTo>
                      <a:pt x="1621" y="1918"/>
                      <a:pt x="1667" y="1827"/>
                      <a:pt x="1690" y="1758"/>
                    </a:cubicBezTo>
                    <a:cubicBezTo>
                      <a:pt x="1735" y="1667"/>
                      <a:pt x="1758" y="1553"/>
                      <a:pt x="1781" y="1461"/>
                    </a:cubicBezTo>
                    <a:cubicBezTo>
                      <a:pt x="1827" y="1279"/>
                      <a:pt x="1827" y="1119"/>
                      <a:pt x="1804" y="937"/>
                    </a:cubicBezTo>
                    <a:cubicBezTo>
                      <a:pt x="1781" y="777"/>
                      <a:pt x="1735" y="617"/>
                      <a:pt x="1644" y="480"/>
                    </a:cubicBezTo>
                    <a:cubicBezTo>
                      <a:pt x="1621" y="434"/>
                      <a:pt x="1598" y="389"/>
                      <a:pt x="1575" y="320"/>
                    </a:cubicBezTo>
                    <a:cubicBezTo>
                      <a:pt x="1530" y="252"/>
                      <a:pt x="1484" y="160"/>
                      <a:pt x="1439" y="92"/>
                    </a:cubicBezTo>
                    <a:cubicBezTo>
                      <a:pt x="1393" y="23"/>
                      <a:pt x="1324" y="1"/>
                      <a:pt x="1256" y="1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8501415" y="1473085"/>
                <a:ext cx="21597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706" extrusionOk="0">
                    <a:moveTo>
                      <a:pt x="571" y="0"/>
                    </a:moveTo>
                    <a:cubicBezTo>
                      <a:pt x="479" y="0"/>
                      <a:pt x="388" y="69"/>
                      <a:pt x="365" y="183"/>
                    </a:cubicBezTo>
                    <a:cubicBezTo>
                      <a:pt x="343" y="297"/>
                      <a:pt x="320" y="411"/>
                      <a:pt x="297" y="525"/>
                    </a:cubicBezTo>
                    <a:cubicBezTo>
                      <a:pt x="251" y="685"/>
                      <a:pt x="228" y="822"/>
                      <a:pt x="206" y="959"/>
                    </a:cubicBezTo>
                    <a:cubicBezTo>
                      <a:pt x="183" y="1096"/>
                      <a:pt x="160" y="1233"/>
                      <a:pt x="137" y="1370"/>
                    </a:cubicBezTo>
                    <a:cubicBezTo>
                      <a:pt x="114" y="1690"/>
                      <a:pt x="91" y="1986"/>
                      <a:pt x="69" y="2306"/>
                    </a:cubicBezTo>
                    <a:cubicBezTo>
                      <a:pt x="23" y="2580"/>
                      <a:pt x="23" y="2876"/>
                      <a:pt x="0" y="3150"/>
                    </a:cubicBezTo>
                    <a:cubicBezTo>
                      <a:pt x="0" y="3447"/>
                      <a:pt x="0" y="3744"/>
                      <a:pt x="23" y="4041"/>
                    </a:cubicBezTo>
                    <a:cubicBezTo>
                      <a:pt x="23" y="4132"/>
                      <a:pt x="23" y="4223"/>
                      <a:pt x="23" y="4337"/>
                    </a:cubicBezTo>
                    <a:cubicBezTo>
                      <a:pt x="23" y="4383"/>
                      <a:pt x="46" y="4429"/>
                      <a:pt x="46" y="4497"/>
                    </a:cubicBezTo>
                    <a:cubicBezTo>
                      <a:pt x="69" y="4611"/>
                      <a:pt x="160" y="4702"/>
                      <a:pt x="274" y="4702"/>
                    </a:cubicBezTo>
                    <a:cubicBezTo>
                      <a:pt x="286" y="4704"/>
                      <a:pt x="298" y="4705"/>
                      <a:pt x="309" y="4705"/>
                    </a:cubicBezTo>
                    <a:cubicBezTo>
                      <a:pt x="434" y="4705"/>
                      <a:pt x="548" y="4599"/>
                      <a:pt x="548" y="4474"/>
                    </a:cubicBezTo>
                    <a:cubicBezTo>
                      <a:pt x="548" y="4481"/>
                      <a:pt x="548" y="4489"/>
                      <a:pt x="548" y="4497"/>
                    </a:cubicBezTo>
                    <a:cubicBezTo>
                      <a:pt x="571" y="4406"/>
                      <a:pt x="571" y="4337"/>
                      <a:pt x="594" y="4246"/>
                    </a:cubicBezTo>
                    <a:cubicBezTo>
                      <a:pt x="594" y="4109"/>
                      <a:pt x="594" y="3995"/>
                      <a:pt x="594" y="3858"/>
                    </a:cubicBezTo>
                    <a:cubicBezTo>
                      <a:pt x="594" y="3584"/>
                      <a:pt x="639" y="3333"/>
                      <a:pt x="639" y="3059"/>
                    </a:cubicBezTo>
                    <a:cubicBezTo>
                      <a:pt x="662" y="2785"/>
                      <a:pt x="685" y="2534"/>
                      <a:pt x="685" y="2260"/>
                    </a:cubicBezTo>
                    <a:cubicBezTo>
                      <a:pt x="708" y="1963"/>
                      <a:pt x="708" y="1667"/>
                      <a:pt x="708" y="1370"/>
                    </a:cubicBezTo>
                    <a:cubicBezTo>
                      <a:pt x="708" y="1165"/>
                      <a:pt x="708" y="982"/>
                      <a:pt x="731" y="799"/>
                    </a:cubicBezTo>
                    <a:cubicBezTo>
                      <a:pt x="731" y="617"/>
                      <a:pt x="753" y="411"/>
                      <a:pt x="799" y="229"/>
                    </a:cubicBezTo>
                    <a:cubicBezTo>
                      <a:pt x="799" y="115"/>
                      <a:pt x="708" y="0"/>
                      <a:pt x="594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8497712" y="1586611"/>
                <a:ext cx="43816" cy="5224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933" extrusionOk="0">
                    <a:moveTo>
                      <a:pt x="1004" y="0"/>
                    </a:moveTo>
                    <a:cubicBezTo>
                      <a:pt x="890" y="0"/>
                      <a:pt x="776" y="46"/>
                      <a:pt x="662" y="46"/>
                    </a:cubicBezTo>
                    <a:lnTo>
                      <a:pt x="548" y="46"/>
                    </a:lnTo>
                    <a:cubicBezTo>
                      <a:pt x="533" y="43"/>
                      <a:pt x="519" y="42"/>
                      <a:pt x="505" y="42"/>
                    </a:cubicBezTo>
                    <a:cubicBezTo>
                      <a:pt x="412" y="42"/>
                      <a:pt x="343" y="106"/>
                      <a:pt x="343" y="206"/>
                    </a:cubicBezTo>
                    <a:cubicBezTo>
                      <a:pt x="320" y="297"/>
                      <a:pt x="388" y="411"/>
                      <a:pt x="502" y="411"/>
                    </a:cubicBezTo>
                    <a:cubicBezTo>
                      <a:pt x="571" y="411"/>
                      <a:pt x="616" y="434"/>
                      <a:pt x="685" y="434"/>
                    </a:cubicBezTo>
                    <a:lnTo>
                      <a:pt x="845" y="434"/>
                    </a:lnTo>
                    <a:cubicBezTo>
                      <a:pt x="890" y="434"/>
                      <a:pt x="959" y="457"/>
                      <a:pt x="1004" y="457"/>
                    </a:cubicBezTo>
                    <a:cubicBezTo>
                      <a:pt x="959" y="525"/>
                      <a:pt x="913" y="571"/>
                      <a:pt x="868" y="639"/>
                    </a:cubicBezTo>
                    <a:cubicBezTo>
                      <a:pt x="776" y="731"/>
                      <a:pt x="685" y="845"/>
                      <a:pt x="594" y="959"/>
                    </a:cubicBezTo>
                    <a:cubicBezTo>
                      <a:pt x="594" y="936"/>
                      <a:pt x="616" y="936"/>
                      <a:pt x="616" y="913"/>
                    </a:cubicBezTo>
                    <a:lnTo>
                      <a:pt x="616" y="913"/>
                    </a:lnTo>
                    <a:cubicBezTo>
                      <a:pt x="594" y="936"/>
                      <a:pt x="594" y="936"/>
                      <a:pt x="571" y="959"/>
                    </a:cubicBezTo>
                    <a:cubicBezTo>
                      <a:pt x="480" y="1073"/>
                      <a:pt x="365" y="1187"/>
                      <a:pt x="274" y="1301"/>
                    </a:cubicBezTo>
                    <a:cubicBezTo>
                      <a:pt x="228" y="1370"/>
                      <a:pt x="183" y="1415"/>
                      <a:pt x="114" y="1484"/>
                    </a:cubicBezTo>
                    <a:cubicBezTo>
                      <a:pt x="69" y="1552"/>
                      <a:pt x="0" y="1621"/>
                      <a:pt x="0" y="1712"/>
                    </a:cubicBezTo>
                    <a:cubicBezTo>
                      <a:pt x="0" y="1781"/>
                      <a:pt x="23" y="1849"/>
                      <a:pt x="91" y="1895"/>
                    </a:cubicBezTo>
                    <a:cubicBezTo>
                      <a:pt x="118" y="1922"/>
                      <a:pt x="161" y="1933"/>
                      <a:pt x="205" y="1933"/>
                    </a:cubicBezTo>
                    <a:cubicBezTo>
                      <a:pt x="236" y="1933"/>
                      <a:pt x="269" y="1927"/>
                      <a:pt x="297" y="1918"/>
                    </a:cubicBezTo>
                    <a:cubicBezTo>
                      <a:pt x="343" y="1895"/>
                      <a:pt x="388" y="1872"/>
                      <a:pt x="411" y="1826"/>
                    </a:cubicBezTo>
                    <a:cubicBezTo>
                      <a:pt x="434" y="1803"/>
                      <a:pt x="457" y="1781"/>
                      <a:pt x="480" y="1758"/>
                    </a:cubicBezTo>
                    <a:cubicBezTo>
                      <a:pt x="548" y="1689"/>
                      <a:pt x="594" y="1621"/>
                      <a:pt x="639" y="1575"/>
                    </a:cubicBezTo>
                    <a:cubicBezTo>
                      <a:pt x="723" y="1492"/>
                      <a:pt x="787" y="1427"/>
                      <a:pt x="850" y="1347"/>
                    </a:cubicBezTo>
                    <a:lnTo>
                      <a:pt x="850" y="1347"/>
                    </a:lnTo>
                    <a:cubicBezTo>
                      <a:pt x="848" y="1347"/>
                      <a:pt x="847" y="1347"/>
                      <a:pt x="845" y="1347"/>
                    </a:cubicBezTo>
                    <a:cubicBezTo>
                      <a:pt x="847" y="1347"/>
                      <a:pt x="849" y="1347"/>
                      <a:pt x="850" y="1346"/>
                    </a:cubicBezTo>
                    <a:lnTo>
                      <a:pt x="850" y="1346"/>
                    </a:lnTo>
                    <a:cubicBezTo>
                      <a:pt x="850" y="1347"/>
                      <a:pt x="850" y="1347"/>
                      <a:pt x="850" y="1347"/>
                    </a:cubicBezTo>
                    <a:lnTo>
                      <a:pt x="850" y="1347"/>
                    </a:lnTo>
                    <a:cubicBezTo>
                      <a:pt x="863" y="1347"/>
                      <a:pt x="867" y="1346"/>
                      <a:pt x="867" y="1336"/>
                    </a:cubicBezTo>
                    <a:lnTo>
                      <a:pt x="867" y="1336"/>
                    </a:lnTo>
                    <a:cubicBezTo>
                      <a:pt x="863" y="1340"/>
                      <a:pt x="858" y="1345"/>
                      <a:pt x="850" y="1346"/>
                    </a:cubicBezTo>
                    <a:lnTo>
                      <a:pt x="850" y="1346"/>
                    </a:lnTo>
                    <a:cubicBezTo>
                      <a:pt x="856" y="1339"/>
                      <a:pt x="862" y="1332"/>
                      <a:pt x="868" y="1324"/>
                    </a:cubicBezTo>
                    <a:lnTo>
                      <a:pt x="868" y="1324"/>
                    </a:lnTo>
                    <a:cubicBezTo>
                      <a:pt x="868" y="1329"/>
                      <a:pt x="868" y="1333"/>
                      <a:pt x="867" y="1336"/>
                    </a:cubicBezTo>
                    <a:lnTo>
                      <a:pt x="867" y="1336"/>
                    </a:lnTo>
                    <a:cubicBezTo>
                      <a:pt x="873" y="1330"/>
                      <a:pt x="879" y="1324"/>
                      <a:pt x="890" y="1324"/>
                    </a:cubicBezTo>
                    <a:cubicBezTo>
                      <a:pt x="959" y="1256"/>
                      <a:pt x="1027" y="1164"/>
                      <a:pt x="1119" y="1096"/>
                    </a:cubicBezTo>
                    <a:cubicBezTo>
                      <a:pt x="1187" y="1005"/>
                      <a:pt x="1256" y="936"/>
                      <a:pt x="1301" y="845"/>
                    </a:cubicBezTo>
                    <a:cubicBezTo>
                      <a:pt x="1370" y="754"/>
                      <a:pt x="1438" y="662"/>
                      <a:pt x="1507" y="571"/>
                    </a:cubicBezTo>
                    <a:cubicBezTo>
                      <a:pt x="1529" y="525"/>
                      <a:pt x="1552" y="502"/>
                      <a:pt x="1552" y="457"/>
                    </a:cubicBezTo>
                    <a:cubicBezTo>
                      <a:pt x="1575" y="434"/>
                      <a:pt x="1598" y="388"/>
                      <a:pt x="1598" y="343"/>
                    </a:cubicBezTo>
                    <a:cubicBezTo>
                      <a:pt x="1621" y="297"/>
                      <a:pt x="1575" y="206"/>
                      <a:pt x="1552" y="160"/>
                    </a:cubicBezTo>
                    <a:cubicBezTo>
                      <a:pt x="1507" y="114"/>
                      <a:pt x="1484" y="92"/>
                      <a:pt x="1415" y="69"/>
                    </a:cubicBezTo>
                    <a:cubicBezTo>
                      <a:pt x="1393" y="46"/>
                      <a:pt x="1370" y="46"/>
                      <a:pt x="1347" y="23"/>
                    </a:cubicBezTo>
                    <a:cubicBezTo>
                      <a:pt x="1301" y="23"/>
                      <a:pt x="1256" y="0"/>
                      <a:pt x="1210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8585316" y="1442244"/>
                <a:ext cx="125257" cy="161288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5967" extrusionOk="0">
                    <a:moveTo>
                      <a:pt x="4520" y="0"/>
                    </a:moveTo>
                    <a:cubicBezTo>
                      <a:pt x="4474" y="0"/>
                      <a:pt x="4428" y="23"/>
                      <a:pt x="4428" y="91"/>
                    </a:cubicBezTo>
                    <a:cubicBezTo>
                      <a:pt x="4406" y="160"/>
                      <a:pt x="4383" y="228"/>
                      <a:pt x="4360" y="320"/>
                    </a:cubicBezTo>
                    <a:cubicBezTo>
                      <a:pt x="4246" y="639"/>
                      <a:pt x="4132" y="982"/>
                      <a:pt x="3995" y="1324"/>
                    </a:cubicBezTo>
                    <a:cubicBezTo>
                      <a:pt x="3926" y="1484"/>
                      <a:pt x="3835" y="1666"/>
                      <a:pt x="3744" y="1849"/>
                    </a:cubicBezTo>
                    <a:cubicBezTo>
                      <a:pt x="3652" y="2009"/>
                      <a:pt x="3561" y="2169"/>
                      <a:pt x="3470" y="2328"/>
                    </a:cubicBezTo>
                    <a:cubicBezTo>
                      <a:pt x="3264" y="2648"/>
                      <a:pt x="3036" y="2967"/>
                      <a:pt x="2808" y="3264"/>
                    </a:cubicBezTo>
                    <a:cubicBezTo>
                      <a:pt x="2694" y="3424"/>
                      <a:pt x="2580" y="3584"/>
                      <a:pt x="2443" y="3744"/>
                    </a:cubicBezTo>
                    <a:cubicBezTo>
                      <a:pt x="2306" y="3880"/>
                      <a:pt x="2169" y="4017"/>
                      <a:pt x="2032" y="4154"/>
                    </a:cubicBezTo>
                    <a:cubicBezTo>
                      <a:pt x="1598" y="4520"/>
                      <a:pt x="1142" y="4862"/>
                      <a:pt x="639" y="5136"/>
                    </a:cubicBezTo>
                    <a:cubicBezTo>
                      <a:pt x="571" y="5182"/>
                      <a:pt x="503" y="5204"/>
                      <a:pt x="457" y="5227"/>
                    </a:cubicBezTo>
                    <a:cubicBezTo>
                      <a:pt x="320" y="5296"/>
                      <a:pt x="206" y="5341"/>
                      <a:pt x="114" y="5433"/>
                    </a:cubicBezTo>
                    <a:cubicBezTo>
                      <a:pt x="23" y="5547"/>
                      <a:pt x="0" y="5706"/>
                      <a:pt x="92" y="5821"/>
                    </a:cubicBezTo>
                    <a:cubicBezTo>
                      <a:pt x="137" y="5889"/>
                      <a:pt x="206" y="5958"/>
                      <a:pt x="297" y="5958"/>
                    </a:cubicBezTo>
                    <a:cubicBezTo>
                      <a:pt x="315" y="5964"/>
                      <a:pt x="337" y="5967"/>
                      <a:pt x="360" y="5967"/>
                    </a:cubicBezTo>
                    <a:cubicBezTo>
                      <a:pt x="422" y="5967"/>
                      <a:pt x="492" y="5945"/>
                      <a:pt x="525" y="5912"/>
                    </a:cubicBezTo>
                    <a:lnTo>
                      <a:pt x="548" y="5912"/>
                    </a:lnTo>
                    <a:cubicBezTo>
                      <a:pt x="799" y="5775"/>
                      <a:pt x="1050" y="5661"/>
                      <a:pt x="1301" y="5501"/>
                    </a:cubicBezTo>
                    <a:cubicBezTo>
                      <a:pt x="1552" y="5364"/>
                      <a:pt x="1781" y="5182"/>
                      <a:pt x="2009" y="4999"/>
                    </a:cubicBezTo>
                    <a:cubicBezTo>
                      <a:pt x="2260" y="4793"/>
                      <a:pt x="2488" y="4588"/>
                      <a:pt x="2717" y="4360"/>
                    </a:cubicBezTo>
                    <a:cubicBezTo>
                      <a:pt x="2945" y="4109"/>
                      <a:pt x="3150" y="3858"/>
                      <a:pt x="3333" y="3584"/>
                    </a:cubicBezTo>
                    <a:cubicBezTo>
                      <a:pt x="3424" y="3447"/>
                      <a:pt x="3515" y="3333"/>
                      <a:pt x="3607" y="3196"/>
                    </a:cubicBezTo>
                    <a:cubicBezTo>
                      <a:pt x="3698" y="3036"/>
                      <a:pt x="3789" y="2899"/>
                      <a:pt x="3881" y="2739"/>
                    </a:cubicBezTo>
                    <a:cubicBezTo>
                      <a:pt x="4040" y="2465"/>
                      <a:pt x="4177" y="2191"/>
                      <a:pt x="4269" y="1895"/>
                    </a:cubicBezTo>
                    <a:cubicBezTo>
                      <a:pt x="4383" y="1598"/>
                      <a:pt x="4451" y="1278"/>
                      <a:pt x="4474" y="982"/>
                    </a:cubicBezTo>
                    <a:cubicBezTo>
                      <a:pt x="4520" y="708"/>
                      <a:pt x="4565" y="434"/>
                      <a:pt x="4611" y="160"/>
                    </a:cubicBezTo>
                    <a:cubicBezTo>
                      <a:pt x="4611" y="160"/>
                      <a:pt x="4611" y="137"/>
                      <a:pt x="4611" y="114"/>
                    </a:cubicBezTo>
                    <a:cubicBezTo>
                      <a:pt x="4634" y="69"/>
                      <a:pt x="4588" y="0"/>
                      <a:pt x="4543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8543366" y="1493439"/>
                <a:ext cx="120338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3448" extrusionOk="0">
                    <a:moveTo>
                      <a:pt x="4269" y="1"/>
                    </a:moveTo>
                    <a:cubicBezTo>
                      <a:pt x="4223" y="1"/>
                      <a:pt x="4177" y="24"/>
                      <a:pt x="4154" y="69"/>
                    </a:cubicBezTo>
                    <a:cubicBezTo>
                      <a:pt x="3995" y="252"/>
                      <a:pt x="3858" y="434"/>
                      <a:pt x="3698" y="594"/>
                    </a:cubicBezTo>
                    <a:cubicBezTo>
                      <a:pt x="3538" y="777"/>
                      <a:pt x="3378" y="959"/>
                      <a:pt x="3219" y="1119"/>
                    </a:cubicBezTo>
                    <a:cubicBezTo>
                      <a:pt x="3059" y="1256"/>
                      <a:pt x="2899" y="1370"/>
                      <a:pt x="2739" y="1484"/>
                    </a:cubicBezTo>
                    <a:cubicBezTo>
                      <a:pt x="2557" y="1621"/>
                      <a:pt x="2374" y="1735"/>
                      <a:pt x="2169" y="1850"/>
                    </a:cubicBezTo>
                    <a:cubicBezTo>
                      <a:pt x="1803" y="2078"/>
                      <a:pt x="1438" y="2283"/>
                      <a:pt x="1050" y="2489"/>
                    </a:cubicBezTo>
                    <a:cubicBezTo>
                      <a:pt x="913" y="2557"/>
                      <a:pt x="799" y="2603"/>
                      <a:pt x="662" y="2671"/>
                    </a:cubicBezTo>
                    <a:cubicBezTo>
                      <a:pt x="525" y="2717"/>
                      <a:pt x="388" y="2785"/>
                      <a:pt x="251" y="2831"/>
                    </a:cubicBezTo>
                    <a:cubicBezTo>
                      <a:pt x="92" y="2877"/>
                      <a:pt x="0" y="3082"/>
                      <a:pt x="69" y="3242"/>
                    </a:cubicBezTo>
                    <a:cubicBezTo>
                      <a:pt x="104" y="3365"/>
                      <a:pt x="220" y="3447"/>
                      <a:pt x="345" y="3447"/>
                    </a:cubicBezTo>
                    <a:cubicBezTo>
                      <a:pt x="382" y="3447"/>
                      <a:pt x="420" y="3440"/>
                      <a:pt x="457" y="3424"/>
                    </a:cubicBezTo>
                    <a:cubicBezTo>
                      <a:pt x="594" y="3379"/>
                      <a:pt x="731" y="3310"/>
                      <a:pt x="868" y="3242"/>
                    </a:cubicBezTo>
                    <a:cubicBezTo>
                      <a:pt x="1050" y="3173"/>
                      <a:pt x="1233" y="3082"/>
                      <a:pt x="1393" y="2991"/>
                    </a:cubicBezTo>
                    <a:cubicBezTo>
                      <a:pt x="1530" y="2899"/>
                      <a:pt x="1666" y="2831"/>
                      <a:pt x="1781" y="2763"/>
                    </a:cubicBezTo>
                    <a:cubicBezTo>
                      <a:pt x="1918" y="2671"/>
                      <a:pt x="2077" y="2580"/>
                      <a:pt x="2214" y="2511"/>
                    </a:cubicBezTo>
                    <a:cubicBezTo>
                      <a:pt x="2488" y="2329"/>
                      <a:pt x="2739" y="2146"/>
                      <a:pt x="2990" y="1941"/>
                    </a:cubicBezTo>
                    <a:cubicBezTo>
                      <a:pt x="3241" y="1735"/>
                      <a:pt x="3493" y="1507"/>
                      <a:pt x="3698" y="1233"/>
                    </a:cubicBezTo>
                    <a:cubicBezTo>
                      <a:pt x="3812" y="1073"/>
                      <a:pt x="3926" y="891"/>
                      <a:pt x="4040" y="731"/>
                    </a:cubicBezTo>
                    <a:cubicBezTo>
                      <a:pt x="4109" y="663"/>
                      <a:pt x="4154" y="594"/>
                      <a:pt x="4200" y="503"/>
                    </a:cubicBezTo>
                    <a:cubicBezTo>
                      <a:pt x="4269" y="434"/>
                      <a:pt x="4337" y="343"/>
                      <a:pt x="4406" y="275"/>
                    </a:cubicBezTo>
                    <a:cubicBezTo>
                      <a:pt x="4451" y="206"/>
                      <a:pt x="4451" y="92"/>
                      <a:pt x="4383" y="46"/>
                    </a:cubicBezTo>
                    <a:cubicBezTo>
                      <a:pt x="4360" y="24"/>
                      <a:pt x="4314" y="1"/>
                      <a:pt x="4269" y="1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8110237" y="1039362"/>
                <a:ext cx="791601" cy="778653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807" extrusionOk="0">
                    <a:moveTo>
                      <a:pt x="1521" y="19562"/>
                    </a:moveTo>
                    <a:cubicBezTo>
                      <a:pt x="1524" y="19569"/>
                      <a:pt x="1527" y="19577"/>
                      <a:pt x="1530" y="19584"/>
                    </a:cubicBezTo>
                    <a:cubicBezTo>
                      <a:pt x="1530" y="19567"/>
                      <a:pt x="1530" y="19563"/>
                      <a:pt x="1521" y="19562"/>
                    </a:cubicBezTo>
                    <a:close/>
                    <a:moveTo>
                      <a:pt x="16937" y="28349"/>
                    </a:moveTo>
                    <a:cubicBezTo>
                      <a:pt x="16934" y="28349"/>
                      <a:pt x="16932" y="28350"/>
                      <a:pt x="16929" y="28350"/>
                    </a:cubicBezTo>
                    <a:lnTo>
                      <a:pt x="16929" y="28350"/>
                    </a:lnTo>
                    <a:cubicBezTo>
                      <a:pt x="16932" y="28350"/>
                      <a:pt x="16935" y="28350"/>
                      <a:pt x="16937" y="28349"/>
                    </a:cubicBezTo>
                    <a:close/>
                    <a:moveTo>
                      <a:pt x="12988" y="28349"/>
                    </a:moveTo>
                    <a:cubicBezTo>
                      <a:pt x="12996" y="28350"/>
                      <a:pt x="13004" y="28351"/>
                      <a:pt x="13012" y="28353"/>
                    </a:cubicBezTo>
                    <a:lnTo>
                      <a:pt x="13012" y="28353"/>
                    </a:lnTo>
                    <a:cubicBezTo>
                      <a:pt x="13006" y="28349"/>
                      <a:pt x="13000" y="28349"/>
                      <a:pt x="12988" y="28349"/>
                    </a:cubicBezTo>
                    <a:close/>
                    <a:moveTo>
                      <a:pt x="9656" y="0"/>
                    </a:moveTo>
                    <a:cubicBezTo>
                      <a:pt x="9451" y="69"/>
                      <a:pt x="9245" y="160"/>
                      <a:pt x="9040" y="251"/>
                    </a:cubicBezTo>
                    <a:cubicBezTo>
                      <a:pt x="9017" y="251"/>
                      <a:pt x="8994" y="274"/>
                      <a:pt x="8971" y="274"/>
                    </a:cubicBezTo>
                    <a:cubicBezTo>
                      <a:pt x="8811" y="343"/>
                      <a:pt x="8674" y="411"/>
                      <a:pt x="8515" y="480"/>
                    </a:cubicBezTo>
                    <a:lnTo>
                      <a:pt x="8469" y="502"/>
                    </a:lnTo>
                    <a:cubicBezTo>
                      <a:pt x="8469" y="525"/>
                      <a:pt x="8446" y="525"/>
                      <a:pt x="8423" y="525"/>
                    </a:cubicBezTo>
                    <a:cubicBezTo>
                      <a:pt x="7579" y="936"/>
                      <a:pt x="6803" y="1415"/>
                      <a:pt x="6050" y="1986"/>
                    </a:cubicBezTo>
                    <a:cubicBezTo>
                      <a:pt x="5274" y="2557"/>
                      <a:pt x="4589" y="3196"/>
                      <a:pt x="3950" y="3881"/>
                    </a:cubicBezTo>
                    <a:cubicBezTo>
                      <a:pt x="3311" y="4565"/>
                      <a:pt x="2763" y="5319"/>
                      <a:pt x="2261" y="6117"/>
                    </a:cubicBezTo>
                    <a:cubicBezTo>
                      <a:pt x="1781" y="6916"/>
                      <a:pt x="1370" y="7761"/>
                      <a:pt x="1028" y="8651"/>
                    </a:cubicBezTo>
                    <a:cubicBezTo>
                      <a:pt x="320" y="10500"/>
                      <a:pt x="1" y="12486"/>
                      <a:pt x="69" y="14449"/>
                    </a:cubicBezTo>
                    <a:cubicBezTo>
                      <a:pt x="92" y="15430"/>
                      <a:pt x="229" y="16412"/>
                      <a:pt x="457" y="17370"/>
                    </a:cubicBezTo>
                    <a:cubicBezTo>
                      <a:pt x="686" y="18329"/>
                      <a:pt x="1005" y="19242"/>
                      <a:pt x="1416" y="20132"/>
                    </a:cubicBezTo>
                    <a:cubicBezTo>
                      <a:pt x="2238" y="21913"/>
                      <a:pt x="3402" y="23533"/>
                      <a:pt x="4840" y="24857"/>
                    </a:cubicBezTo>
                    <a:cubicBezTo>
                      <a:pt x="5525" y="25496"/>
                      <a:pt x="6301" y="26067"/>
                      <a:pt x="7100" y="26569"/>
                    </a:cubicBezTo>
                    <a:cubicBezTo>
                      <a:pt x="7898" y="27071"/>
                      <a:pt x="8743" y="27482"/>
                      <a:pt x="9633" y="27824"/>
                    </a:cubicBezTo>
                    <a:cubicBezTo>
                      <a:pt x="11332" y="28486"/>
                      <a:pt x="13159" y="28807"/>
                      <a:pt x="14990" y="28807"/>
                    </a:cubicBezTo>
                    <a:cubicBezTo>
                      <a:pt x="15054" y="28807"/>
                      <a:pt x="15117" y="28807"/>
                      <a:pt x="15180" y="28806"/>
                    </a:cubicBezTo>
                    <a:cubicBezTo>
                      <a:pt x="16138" y="28806"/>
                      <a:pt x="17120" y="28692"/>
                      <a:pt x="18056" y="28486"/>
                    </a:cubicBezTo>
                    <a:cubicBezTo>
                      <a:pt x="19014" y="28281"/>
                      <a:pt x="19950" y="27984"/>
                      <a:pt x="20840" y="27596"/>
                    </a:cubicBezTo>
                    <a:cubicBezTo>
                      <a:pt x="22164" y="27025"/>
                      <a:pt x="23397" y="26272"/>
                      <a:pt x="24492" y="25359"/>
                    </a:cubicBezTo>
                    <a:cubicBezTo>
                      <a:pt x="25565" y="24469"/>
                      <a:pt x="26501" y="23442"/>
                      <a:pt x="27277" y="22301"/>
                    </a:cubicBezTo>
                    <a:cubicBezTo>
                      <a:pt x="27323" y="22209"/>
                      <a:pt x="27368" y="22141"/>
                      <a:pt x="27437" y="22072"/>
                    </a:cubicBezTo>
                    <a:cubicBezTo>
                      <a:pt x="27437" y="22049"/>
                      <a:pt x="27437" y="22049"/>
                      <a:pt x="27437" y="22027"/>
                    </a:cubicBezTo>
                    <a:lnTo>
                      <a:pt x="27460" y="22027"/>
                    </a:lnTo>
                    <a:cubicBezTo>
                      <a:pt x="27779" y="21502"/>
                      <a:pt x="28099" y="20977"/>
                      <a:pt x="28350" y="20406"/>
                    </a:cubicBezTo>
                    <a:lnTo>
                      <a:pt x="28373" y="20406"/>
                    </a:lnTo>
                    <a:cubicBezTo>
                      <a:pt x="28396" y="20360"/>
                      <a:pt x="28418" y="20292"/>
                      <a:pt x="28441" y="20246"/>
                    </a:cubicBezTo>
                    <a:cubicBezTo>
                      <a:pt x="28441" y="20246"/>
                      <a:pt x="28441" y="20223"/>
                      <a:pt x="28441" y="20223"/>
                    </a:cubicBezTo>
                    <a:cubicBezTo>
                      <a:pt x="28578" y="19950"/>
                      <a:pt x="28692" y="19653"/>
                      <a:pt x="28806" y="19379"/>
                    </a:cubicBezTo>
                    <a:cubicBezTo>
                      <a:pt x="28806" y="19356"/>
                      <a:pt x="28829" y="19356"/>
                      <a:pt x="28829" y="19356"/>
                    </a:cubicBezTo>
                    <a:cubicBezTo>
                      <a:pt x="28852" y="19288"/>
                      <a:pt x="28875" y="19242"/>
                      <a:pt x="28898" y="19174"/>
                    </a:cubicBezTo>
                    <a:cubicBezTo>
                      <a:pt x="28898" y="19151"/>
                      <a:pt x="28898" y="19151"/>
                      <a:pt x="28898" y="19151"/>
                    </a:cubicBezTo>
                    <a:cubicBezTo>
                      <a:pt x="28921" y="19105"/>
                      <a:pt x="28921" y="19082"/>
                      <a:pt x="28943" y="19059"/>
                    </a:cubicBezTo>
                    <a:cubicBezTo>
                      <a:pt x="28943" y="19059"/>
                      <a:pt x="28943" y="19059"/>
                      <a:pt x="28943" y="19037"/>
                    </a:cubicBezTo>
                    <a:cubicBezTo>
                      <a:pt x="28943" y="19014"/>
                      <a:pt x="28966" y="18991"/>
                      <a:pt x="28966" y="18968"/>
                    </a:cubicBezTo>
                    <a:cubicBezTo>
                      <a:pt x="29057" y="18740"/>
                      <a:pt x="29126" y="18512"/>
                      <a:pt x="29194" y="18260"/>
                    </a:cubicBezTo>
                    <a:cubicBezTo>
                      <a:pt x="29217" y="18238"/>
                      <a:pt x="29217" y="18215"/>
                      <a:pt x="29217" y="18169"/>
                    </a:cubicBezTo>
                    <a:lnTo>
                      <a:pt x="29240" y="18169"/>
                    </a:lnTo>
                    <a:cubicBezTo>
                      <a:pt x="29240" y="18124"/>
                      <a:pt x="29240" y="18101"/>
                      <a:pt x="29263" y="18055"/>
                    </a:cubicBezTo>
                    <a:cubicBezTo>
                      <a:pt x="29286" y="17987"/>
                      <a:pt x="29240" y="17895"/>
                      <a:pt x="29149" y="17872"/>
                    </a:cubicBezTo>
                    <a:cubicBezTo>
                      <a:pt x="29133" y="17869"/>
                      <a:pt x="29117" y="17867"/>
                      <a:pt x="29102" y="17867"/>
                    </a:cubicBezTo>
                    <a:cubicBezTo>
                      <a:pt x="29028" y="17867"/>
                      <a:pt x="28962" y="17911"/>
                      <a:pt x="28943" y="17987"/>
                    </a:cubicBezTo>
                    <a:cubicBezTo>
                      <a:pt x="28943" y="18009"/>
                      <a:pt x="28921" y="18055"/>
                      <a:pt x="28921" y="18078"/>
                    </a:cubicBezTo>
                    <a:cubicBezTo>
                      <a:pt x="28921" y="18101"/>
                      <a:pt x="28921" y="18101"/>
                      <a:pt x="28921" y="18101"/>
                    </a:cubicBezTo>
                    <a:cubicBezTo>
                      <a:pt x="28898" y="18101"/>
                      <a:pt x="28898" y="18101"/>
                      <a:pt x="28898" y="18124"/>
                    </a:cubicBezTo>
                    <a:cubicBezTo>
                      <a:pt x="28898" y="18146"/>
                      <a:pt x="28898" y="18169"/>
                      <a:pt x="28875" y="18192"/>
                    </a:cubicBezTo>
                    <a:cubicBezTo>
                      <a:pt x="28875" y="18192"/>
                      <a:pt x="28875" y="18192"/>
                      <a:pt x="28875" y="18215"/>
                    </a:cubicBezTo>
                    <a:cubicBezTo>
                      <a:pt x="28806" y="18443"/>
                      <a:pt x="28715" y="18694"/>
                      <a:pt x="28624" y="18945"/>
                    </a:cubicBezTo>
                    <a:cubicBezTo>
                      <a:pt x="28624" y="18945"/>
                      <a:pt x="28624" y="18968"/>
                      <a:pt x="28624" y="18968"/>
                    </a:cubicBezTo>
                    <a:cubicBezTo>
                      <a:pt x="28601" y="18991"/>
                      <a:pt x="28601" y="19037"/>
                      <a:pt x="28578" y="19059"/>
                    </a:cubicBezTo>
                    <a:cubicBezTo>
                      <a:pt x="28578" y="19082"/>
                      <a:pt x="28578" y="19082"/>
                      <a:pt x="28578" y="19082"/>
                    </a:cubicBezTo>
                    <a:cubicBezTo>
                      <a:pt x="28578" y="19105"/>
                      <a:pt x="28578" y="19105"/>
                      <a:pt x="28578" y="19105"/>
                    </a:cubicBezTo>
                    <a:cubicBezTo>
                      <a:pt x="28555" y="19151"/>
                      <a:pt x="28533" y="19219"/>
                      <a:pt x="28510" y="19265"/>
                    </a:cubicBezTo>
                    <a:cubicBezTo>
                      <a:pt x="28464" y="19379"/>
                      <a:pt x="28418" y="19493"/>
                      <a:pt x="28373" y="19584"/>
                    </a:cubicBezTo>
                    <a:cubicBezTo>
                      <a:pt x="28373" y="19596"/>
                      <a:pt x="28373" y="19601"/>
                      <a:pt x="28373" y="19607"/>
                    </a:cubicBezTo>
                    <a:cubicBezTo>
                      <a:pt x="28373" y="19607"/>
                      <a:pt x="28373" y="19630"/>
                      <a:pt x="28350" y="19630"/>
                    </a:cubicBezTo>
                    <a:lnTo>
                      <a:pt x="28373" y="19630"/>
                    </a:lnTo>
                    <a:cubicBezTo>
                      <a:pt x="28281" y="19813"/>
                      <a:pt x="28213" y="19972"/>
                      <a:pt x="28122" y="20155"/>
                    </a:cubicBezTo>
                    <a:cubicBezTo>
                      <a:pt x="28122" y="20155"/>
                      <a:pt x="28122" y="20178"/>
                      <a:pt x="28122" y="20178"/>
                    </a:cubicBezTo>
                    <a:cubicBezTo>
                      <a:pt x="28099" y="20201"/>
                      <a:pt x="28076" y="20223"/>
                      <a:pt x="28076" y="20246"/>
                    </a:cubicBezTo>
                    <a:cubicBezTo>
                      <a:pt x="28076" y="20269"/>
                      <a:pt x="28076" y="20269"/>
                      <a:pt x="28076" y="20269"/>
                    </a:cubicBezTo>
                    <a:cubicBezTo>
                      <a:pt x="27779" y="20840"/>
                      <a:pt x="27460" y="21410"/>
                      <a:pt x="27117" y="21935"/>
                    </a:cubicBezTo>
                    <a:cubicBezTo>
                      <a:pt x="27117" y="21935"/>
                      <a:pt x="27117" y="21935"/>
                      <a:pt x="27117" y="21958"/>
                    </a:cubicBezTo>
                    <a:cubicBezTo>
                      <a:pt x="27072" y="22004"/>
                      <a:pt x="27049" y="22049"/>
                      <a:pt x="27003" y="22118"/>
                    </a:cubicBezTo>
                    <a:cubicBezTo>
                      <a:pt x="26821" y="22369"/>
                      <a:pt x="26661" y="22620"/>
                      <a:pt x="26478" y="22848"/>
                    </a:cubicBezTo>
                    <a:cubicBezTo>
                      <a:pt x="26478" y="22848"/>
                      <a:pt x="26478" y="22848"/>
                      <a:pt x="26478" y="22826"/>
                    </a:cubicBezTo>
                    <a:cubicBezTo>
                      <a:pt x="25725" y="23807"/>
                      <a:pt x="24858" y="24697"/>
                      <a:pt x="23876" y="25450"/>
                    </a:cubicBezTo>
                    <a:lnTo>
                      <a:pt x="23853" y="25450"/>
                    </a:lnTo>
                    <a:cubicBezTo>
                      <a:pt x="22849" y="26227"/>
                      <a:pt x="21776" y="26866"/>
                      <a:pt x="20612" y="27345"/>
                    </a:cubicBezTo>
                    <a:cubicBezTo>
                      <a:pt x="20589" y="27345"/>
                      <a:pt x="20589" y="27368"/>
                      <a:pt x="20589" y="27368"/>
                    </a:cubicBezTo>
                    <a:cubicBezTo>
                      <a:pt x="19405" y="27846"/>
                      <a:pt x="18175" y="28188"/>
                      <a:pt x="16900" y="28371"/>
                    </a:cubicBezTo>
                    <a:lnTo>
                      <a:pt x="16900" y="28371"/>
                    </a:lnTo>
                    <a:cubicBezTo>
                      <a:pt x="16913" y="28367"/>
                      <a:pt x="16916" y="28354"/>
                      <a:pt x="16929" y="28350"/>
                    </a:cubicBezTo>
                    <a:lnTo>
                      <a:pt x="16929" y="28350"/>
                    </a:lnTo>
                    <a:cubicBezTo>
                      <a:pt x="16281" y="28441"/>
                      <a:pt x="15622" y="28486"/>
                      <a:pt x="14963" y="28486"/>
                    </a:cubicBezTo>
                    <a:cubicBezTo>
                      <a:pt x="14309" y="28486"/>
                      <a:pt x="13655" y="28442"/>
                      <a:pt x="13012" y="28353"/>
                    </a:cubicBezTo>
                    <a:lnTo>
                      <a:pt x="13012" y="28353"/>
                    </a:lnTo>
                    <a:cubicBezTo>
                      <a:pt x="13018" y="28356"/>
                      <a:pt x="13023" y="28361"/>
                      <a:pt x="13034" y="28372"/>
                    </a:cubicBezTo>
                    <a:cubicBezTo>
                      <a:pt x="11733" y="28189"/>
                      <a:pt x="10455" y="27824"/>
                      <a:pt x="9245" y="27322"/>
                    </a:cubicBezTo>
                    <a:lnTo>
                      <a:pt x="9245" y="27322"/>
                    </a:lnTo>
                    <a:lnTo>
                      <a:pt x="9291" y="27345"/>
                    </a:lnTo>
                    <a:cubicBezTo>
                      <a:pt x="8127" y="26843"/>
                      <a:pt x="7031" y="26204"/>
                      <a:pt x="6027" y="25428"/>
                    </a:cubicBezTo>
                    <a:cubicBezTo>
                      <a:pt x="5068" y="24674"/>
                      <a:pt x="4178" y="23807"/>
                      <a:pt x="3425" y="22848"/>
                    </a:cubicBezTo>
                    <a:cubicBezTo>
                      <a:pt x="2649" y="21821"/>
                      <a:pt x="2010" y="20726"/>
                      <a:pt x="1507" y="19562"/>
                    </a:cubicBezTo>
                    <a:cubicBezTo>
                      <a:pt x="1513" y="19562"/>
                      <a:pt x="1517" y="19562"/>
                      <a:pt x="1521" y="19562"/>
                    </a:cubicBezTo>
                    <a:lnTo>
                      <a:pt x="1521" y="19562"/>
                    </a:lnTo>
                    <a:cubicBezTo>
                      <a:pt x="1025" y="18384"/>
                      <a:pt x="686" y="17140"/>
                      <a:pt x="504" y="15872"/>
                    </a:cubicBezTo>
                    <a:lnTo>
                      <a:pt x="504" y="15872"/>
                    </a:lnTo>
                    <a:cubicBezTo>
                      <a:pt x="506" y="15881"/>
                      <a:pt x="512" y="15895"/>
                      <a:pt x="526" y="15909"/>
                    </a:cubicBezTo>
                    <a:cubicBezTo>
                      <a:pt x="343" y="14586"/>
                      <a:pt x="343" y="13285"/>
                      <a:pt x="526" y="11984"/>
                    </a:cubicBezTo>
                    <a:cubicBezTo>
                      <a:pt x="511" y="11984"/>
                      <a:pt x="506" y="11994"/>
                      <a:pt x="504" y="12000"/>
                    </a:cubicBezTo>
                    <a:lnTo>
                      <a:pt x="504" y="12000"/>
                    </a:lnTo>
                    <a:cubicBezTo>
                      <a:pt x="687" y="10724"/>
                      <a:pt x="1029" y="9448"/>
                      <a:pt x="1530" y="8240"/>
                    </a:cubicBezTo>
                    <a:cubicBezTo>
                      <a:pt x="2032" y="7076"/>
                      <a:pt x="2671" y="6003"/>
                      <a:pt x="3425" y="4999"/>
                    </a:cubicBezTo>
                    <a:cubicBezTo>
                      <a:pt x="4178" y="4018"/>
                      <a:pt x="5068" y="3150"/>
                      <a:pt x="6027" y="2397"/>
                    </a:cubicBezTo>
                    <a:cubicBezTo>
                      <a:pt x="6050" y="2397"/>
                      <a:pt x="6050" y="2397"/>
                      <a:pt x="6050" y="2374"/>
                    </a:cubicBezTo>
                    <a:cubicBezTo>
                      <a:pt x="6848" y="1758"/>
                      <a:pt x="7716" y="1233"/>
                      <a:pt x="8629" y="799"/>
                    </a:cubicBezTo>
                    <a:cubicBezTo>
                      <a:pt x="8834" y="685"/>
                      <a:pt x="9017" y="617"/>
                      <a:pt x="9222" y="525"/>
                    </a:cubicBezTo>
                    <a:cubicBezTo>
                      <a:pt x="9245" y="502"/>
                      <a:pt x="9268" y="502"/>
                      <a:pt x="9291" y="480"/>
                    </a:cubicBezTo>
                    <a:lnTo>
                      <a:pt x="9291" y="502"/>
                    </a:lnTo>
                    <a:cubicBezTo>
                      <a:pt x="9451" y="434"/>
                      <a:pt x="9588" y="365"/>
                      <a:pt x="9747" y="320"/>
                    </a:cubicBezTo>
                    <a:cubicBezTo>
                      <a:pt x="9770" y="297"/>
                      <a:pt x="9816" y="274"/>
                      <a:pt x="9839" y="229"/>
                    </a:cubicBezTo>
                    <a:cubicBezTo>
                      <a:pt x="9861" y="206"/>
                      <a:pt x="9861" y="160"/>
                      <a:pt x="9861" y="114"/>
                    </a:cubicBezTo>
                    <a:cubicBezTo>
                      <a:pt x="9839" y="69"/>
                      <a:pt x="9816" y="46"/>
                      <a:pt x="9770" y="23"/>
                    </a:cubicBezTo>
                    <a:cubicBezTo>
                      <a:pt x="9747" y="0"/>
                      <a:pt x="9724" y="0"/>
                      <a:pt x="9702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8566801" y="1017143"/>
                <a:ext cx="338740" cy="306196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328" extrusionOk="0">
                    <a:moveTo>
                      <a:pt x="160" y="1"/>
                    </a:moveTo>
                    <a:cubicBezTo>
                      <a:pt x="138" y="1"/>
                      <a:pt x="115" y="1"/>
                      <a:pt x="92" y="23"/>
                    </a:cubicBezTo>
                    <a:cubicBezTo>
                      <a:pt x="46" y="46"/>
                      <a:pt x="23" y="69"/>
                      <a:pt x="1" y="115"/>
                    </a:cubicBezTo>
                    <a:cubicBezTo>
                      <a:pt x="1" y="160"/>
                      <a:pt x="1" y="206"/>
                      <a:pt x="23" y="252"/>
                    </a:cubicBezTo>
                    <a:cubicBezTo>
                      <a:pt x="46" y="274"/>
                      <a:pt x="92" y="320"/>
                      <a:pt x="115" y="320"/>
                    </a:cubicBezTo>
                    <a:cubicBezTo>
                      <a:pt x="822" y="411"/>
                      <a:pt x="1507" y="571"/>
                      <a:pt x="2169" y="777"/>
                    </a:cubicBezTo>
                    <a:lnTo>
                      <a:pt x="2215" y="777"/>
                    </a:lnTo>
                    <a:cubicBezTo>
                      <a:pt x="2260" y="799"/>
                      <a:pt x="2283" y="799"/>
                      <a:pt x="2329" y="799"/>
                    </a:cubicBezTo>
                    <a:cubicBezTo>
                      <a:pt x="2329" y="799"/>
                      <a:pt x="2329" y="822"/>
                      <a:pt x="2329" y="822"/>
                    </a:cubicBezTo>
                    <a:cubicBezTo>
                      <a:pt x="2694" y="914"/>
                      <a:pt x="3059" y="1051"/>
                      <a:pt x="3402" y="1187"/>
                    </a:cubicBezTo>
                    <a:lnTo>
                      <a:pt x="3424" y="1187"/>
                    </a:lnTo>
                    <a:cubicBezTo>
                      <a:pt x="3539" y="1233"/>
                      <a:pt x="3653" y="1279"/>
                      <a:pt x="3767" y="1347"/>
                    </a:cubicBezTo>
                    <a:cubicBezTo>
                      <a:pt x="4337" y="1576"/>
                      <a:pt x="4885" y="1849"/>
                      <a:pt x="5410" y="2146"/>
                    </a:cubicBezTo>
                    <a:cubicBezTo>
                      <a:pt x="5410" y="2146"/>
                      <a:pt x="5410" y="2146"/>
                      <a:pt x="5410" y="2169"/>
                    </a:cubicBezTo>
                    <a:cubicBezTo>
                      <a:pt x="5958" y="2489"/>
                      <a:pt x="6483" y="2831"/>
                      <a:pt x="6985" y="3219"/>
                    </a:cubicBezTo>
                    <a:cubicBezTo>
                      <a:pt x="7944" y="3972"/>
                      <a:pt x="8811" y="4817"/>
                      <a:pt x="9564" y="5775"/>
                    </a:cubicBezTo>
                    <a:cubicBezTo>
                      <a:pt x="9564" y="5775"/>
                      <a:pt x="9564" y="5775"/>
                      <a:pt x="9564" y="5798"/>
                    </a:cubicBezTo>
                    <a:cubicBezTo>
                      <a:pt x="10021" y="6369"/>
                      <a:pt x="10432" y="6985"/>
                      <a:pt x="10797" y="7647"/>
                    </a:cubicBezTo>
                    <a:cubicBezTo>
                      <a:pt x="10820" y="7716"/>
                      <a:pt x="10865" y="7784"/>
                      <a:pt x="10888" y="7830"/>
                    </a:cubicBezTo>
                    <a:cubicBezTo>
                      <a:pt x="10888" y="7852"/>
                      <a:pt x="10911" y="7852"/>
                      <a:pt x="10911" y="7852"/>
                    </a:cubicBezTo>
                    <a:cubicBezTo>
                      <a:pt x="11025" y="8081"/>
                      <a:pt x="11139" y="8309"/>
                      <a:pt x="11253" y="8560"/>
                    </a:cubicBezTo>
                    <a:cubicBezTo>
                      <a:pt x="11253" y="8560"/>
                      <a:pt x="11276" y="8583"/>
                      <a:pt x="11276" y="8583"/>
                    </a:cubicBezTo>
                    <a:cubicBezTo>
                      <a:pt x="11299" y="8651"/>
                      <a:pt x="11345" y="8743"/>
                      <a:pt x="11390" y="8834"/>
                    </a:cubicBezTo>
                    <a:cubicBezTo>
                      <a:pt x="11390" y="8857"/>
                      <a:pt x="11390" y="8857"/>
                      <a:pt x="11390" y="8857"/>
                    </a:cubicBezTo>
                    <a:cubicBezTo>
                      <a:pt x="11436" y="8925"/>
                      <a:pt x="11459" y="9017"/>
                      <a:pt x="11505" y="9085"/>
                    </a:cubicBezTo>
                    <a:lnTo>
                      <a:pt x="11482" y="9085"/>
                    </a:lnTo>
                    <a:cubicBezTo>
                      <a:pt x="11573" y="9268"/>
                      <a:pt x="11664" y="9473"/>
                      <a:pt x="11733" y="9678"/>
                    </a:cubicBezTo>
                    <a:cubicBezTo>
                      <a:pt x="11733" y="9701"/>
                      <a:pt x="11733" y="9724"/>
                      <a:pt x="11756" y="9724"/>
                    </a:cubicBezTo>
                    <a:cubicBezTo>
                      <a:pt x="11756" y="9770"/>
                      <a:pt x="11778" y="9815"/>
                      <a:pt x="11801" y="9861"/>
                    </a:cubicBezTo>
                    <a:cubicBezTo>
                      <a:pt x="11801" y="9884"/>
                      <a:pt x="11801" y="9907"/>
                      <a:pt x="11824" y="9930"/>
                    </a:cubicBezTo>
                    <a:cubicBezTo>
                      <a:pt x="11824" y="9952"/>
                      <a:pt x="11847" y="9975"/>
                      <a:pt x="11847" y="9998"/>
                    </a:cubicBezTo>
                    <a:lnTo>
                      <a:pt x="11847" y="10021"/>
                    </a:lnTo>
                    <a:cubicBezTo>
                      <a:pt x="11938" y="10272"/>
                      <a:pt x="12007" y="10523"/>
                      <a:pt x="12075" y="10774"/>
                    </a:cubicBezTo>
                    <a:lnTo>
                      <a:pt x="12098" y="10774"/>
                    </a:lnTo>
                    <a:cubicBezTo>
                      <a:pt x="12098" y="10820"/>
                      <a:pt x="12098" y="10843"/>
                      <a:pt x="12121" y="10865"/>
                    </a:cubicBezTo>
                    <a:cubicBezTo>
                      <a:pt x="12121" y="10911"/>
                      <a:pt x="12144" y="10957"/>
                      <a:pt x="12144" y="11002"/>
                    </a:cubicBezTo>
                    <a:lnTo>
                      <a:pt x="12166" y="11048"/>
                    </a:lnTo>
                    <a:cubicBezTo>
                      <a:pt x="12166" y="11071"/>
                      <a:pt x="12166" y="11071"/>
                      <a:pt x="12166" y="11094"/>
                    </a:cubicBezTo>
                    <a:cubicBezTo>
                      <a:pt x="12189" y="11139"/>
                      <a:pt x="12189" y="11162"/>
                      <a:pt x="12212" y="11208"/>
                    </a:cubicBezTo>
                    <a:cubicBezTo>
                      <a:pt x="12231" y="11283"/>
                      <a:pt x="12297" y="11328"/>
                      <a:pt x="12358" y="11328"/>
                    </a:cubicBezTo>
                    <a:cubicBezTo>
                      <a:pt x="12371" y="11328"/>
                      <a:pt x="12383" y="11326"/>
                      <a:pt x="12395" y="11322"/>
                    </a:cubicBezTo>
                    <a:cubicBezTo>
                      <a:pt x="12486" y="11299"/>
                      <a:pt x="12532" y="11208"/>
                      <a:pt x="12509" y="11116"/>
                    </a:cubicBezTo>
                    <a:cubicBezTo>
                      <a:pt x="12509" y="11071"/>
                      <a:pt x="12486" y="11048"/>
                      <a:pt x="12486" y="11002"/>
                    </a:cubicBezTo>
                    <a:cubicBezTo>
                      <a:pt x="12486" y="10980"/>
                      <a:pt x="12463" y="10957"/>
                      <a:pt x="12463" y="10934"/>
                    </a:cubicBezTo>
                    <a:cubicBezTo>
                      <a:pt x="12463" y="10911"/>
                      <a:pt x="12463" y="10911"/>
                      <a:pt x="12463" y="10911"/>
                    </a:cubicBezTo>
                    <a:cubicBezTo>
                      <a:pt x="12463" y="10911"/>
                      <a:pt x="12463" y="10888"/>
                      <a:pt x="12463" y="10888"/>
                    </a:cubicBezTo>
                    <a:cubicBezTo>
                      <a:pt x="12440" y="10865"/>
                      <a:pt x="12440" y="10820"/>
                      <a:pt x="12440" y="10797"/>
                    </a:cubicBezTo>
                    <a:cubicBezTo>
                      <a:pt x="12418" y="10797"/>
                      <a:pt x="12418" y="10774"/>
                      <a:pt x="12418" y="10774"/>
                    </a:cubicBezTo>
                    <a:cubicBezTo>
                      <a:pt x="12418" y="10774"/>
                      <a:pt x="12418" y="10774"/>
                      <a:pt x="12418" y="10751"/>
                    </a:cubicBezTo>
                    <a:cubicBezTo>
                      <a:pt x="12349" y="10500"/>
                      <a:pt x="12281" y="10249"/>
                      <a:pt x="12189" y="9998"/>
                    </a:cubicBezTo>
                    <a:cubicBezTo>
                      <a:pt x="12189" y="9975"/>
                      <a:pt x="12166" y="9952"/>
                      <a:pt x="12166" y="9930"/>
                    </a:cubicBezTo>
                    <a:cubicBezTo>
                      <a:pt x="12166" y="9930"/>
                      <a:pt x="12144" y="9907"/>
                      <a:pt x="12144" y="9884"/>
                    </a:cubicBezTo>
                    <a:cubicBezTo>
                      <a:pt x="12144" y="9861"/>
                      <a:pt x="12121" y="9838"/>
                      <a:pt x="12121" y="9815"/>
                    </a:cubicBezTo>
                    <a:cubicBezTo>
                      <a:pt x="12121" y="9815"/>
                      <a:pt x="12121" y="9793"/>
                      <a:pt x="12121" y="9793"/>
                    </a:cubicBezTo>
                    <a:cubicBezTo>
                      <a:pt x="12121" y="9770"/>
                      <a:pt x="12098" y="9770"/>
                      <a:pt x="12098" y="9770"/>
                    </a:cubicBezTo>
                    <a:cubicBezTo>
                      <a:pt x="12098" y="9770"/>
                      <a:pt x="12098" y="9747"/>
                      <a:pt x="12098" y="9747"/>
                    </a:cubicBezTo>
                    <a:cubicBezTo>
                      <a:pt x="12075" y="9678"/>
                      <a:pt x="12052" y="9610"/>
                      <a:pt x="12030" y="9564"/>
                    </a:cubicBezTo>
                    <a:cubicBezTo>
                      <a:pt x="12030" y="9564"/>
                      <a:pt x="12030" y="9542"/>
                      <a:pt x="12030" y="9542"/>
                    </a:cubicBezTo>
                    <a:cubicBezTo>
                      <a:pt x="11915" y="9268"/>
                      <a:pt x="11824" y="9017"/>
                      <a:pt x="11710" y="8765"/>
                    </a:cubicBezTo>
                    <a:cubicBezTo>
                      <a:pt x="11710" y="8743"/>
                      <a:pt x="11710" y="8743"/>
                      <a:pt x="11687" y="8743"/>
                    </a:cubicBezTo>
                    <a:cubicBezTo>
                      <a:pt x="11642" y="8629"/>
                      <a:pt x="11596" y="8514"/>
                      <a:pt x="11550" y="8400"/>
                    </a:cubicBezTo>
                    <a:cubicBezTo>
                      <a:pt x="11527" y="8377"/>
                      <a:pt x="11527" y="8377"/>
                      <a:pt x="11527" y="8355"/>
                    </a:cubicBezTo>
                    <a:cubicBezTo>
                      <a:pt x="11527" y="8355"/>
                      <a:pt x="11527" y="8355"/>
                      <a:pt x="11505" y="8332"/>
                    </a:cubicBezTo>
                    <a:cubicBezTo>
                      <a:pt x="11413" y="8149"/>
                      <a:pt x="11322" y="7967"/>
                      <a:pt x="11231" y="7761"/>
                    </a:cubicBezTo>
                    <a:cubicBezTo>
                      <a:pt x="11185" y="7693"/>
                      <a:pt x="11139" y="7624"/>
                      <a:pt x="11117" y="7556"/>
                    </a:cubicBezTo>
                    <a:cubicBezTo>
                      <a:pt x="11117" y="7556"/>
                      <a:pt x="11117" y="7533"/>
                      <a:pt x="11094" y="7533"/>
                    </a:cubicBezTo>
                    <a:cubicBezTo>
                      <a:pt x="11094" y="7510"/>
                      <a:pt x="11094" y="7510"/>
                      <a:pt x="11071" y="7487"/>
                    </a:cubicBezTo>
                    <a:cubicBezTo>
                      <a:pt x="10706" y="6825"/>
                      <a:pt x="10295" y="6209"/>
                      <a:pt x="9861" y="5638"/>
                    </a:cubicBezTo>
                    <a:cubicBezTo>
                      <a:pt x="9838" y="5616"/>
                      <a:pt x="9838" y="5616"/>
                      <a:pt x="9838" y="5616"/>
                    </a:cubicBezTo>
                    <a:cubicBezTo>
                      <a:pt x="9245" y="4862"/>
                      <a:pt x="8606" y="4155"/>
                      <a:pt x="7875" y="3538"/>
                    </a:cubicBezTo>
                    <a:cubicBezTo>
                      <a:pt x="7168" y="2922"/>
                      <a:pt x="6392" y="2352"/>
                      <a:pt x="5593" y="1895"/>
                    </a:cubicBezTo>
                    <a:cubicBezTo>
                      <a:pt x="5593" y="1872"/>
                      <a:pt x="5570" y="1872"/>
                      <a:pt x="5570" y="1872"/>
                    </a:cubicBezTo>
                    <a:cubicBezTo>
                      <a:pt x="4885" y="1484"/>
                      <a:pt x="4178" y="1142"/>
                      <a:pt x="3447" y="845"/>
                    </a:cubicBezTo>
                    <a:cubicBezTo>
                      <a:pt x="3105" y="731"/>
                      <a:pt x="2785" y="617"/>
                      <a:pt x="2443" y="503"/>
                    </a:cubicBezTo>
                    <a:lnTo>
                      <a:pt x="2420" y="503"/>
                    </a:lnTo>
                    <a:cubicBezTo>
                      <a:pt x="2397" y="503"/>
                      <a:pt x="2374" y="480"/>
                      <a:pt x="2329" y="480"/>
                    </a:cubicBezTo>
                    <a:cubicBezTo>
                      <a:pt x="2329" y="480"/>
                      <a:pt x="2329" y="480"/>
                      <a:pt x="2329" y="457"/>
                    </a:cubicBezTo>
                    <a:cubicBezTo>
                      <a:pt x="1621" y="274"/>
                      <a:pt x="914" y="115"/>
                      <a:pt x="206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8042392" y="1022090"/>
                <a:ext cx="228295" cy="699807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25890" extrusionOk="0">
                    <a:moveTo>
                      <a:pt x="8263" y="0"/>
                    </a:moveTo>
                    <a:cubicBezTo>
                      <a:pt x="8240" y="0"/>
                      <a:pt x="8194" y="23"/>
                      <a:pt x="8172" y="23"/>
                    </a:cubicBezTo>
                    <a:cubicBezTo>
                      <a:pt x="8057" y="91"/>
                      <a:pt x="7943" y="160"/>
                      <a:pt x="7829" y="251"/>
                    </a:cubicBezTo>
                    <a:cubicBezTo>
                      <a:pt x="6893" y="845"/>
                      <a:pt x="6003" y="1552"/>
                      <a:pt x="5204" y="2306"/>
                    </a:cubicBezTo>
                    <a:cubicBezTo>
                      <a:pt x="4405" y="3082"/>
                      <a:pt x="3675" y="3949"/>
                      <a:pt x="3036" y="4862"/>
                    </a:cubicBezTo>
                    <a:cubicBezTo>
                      <a:pt x="3036" y="4885"/>
                      <a:pt x="3036" y="4885"/>
                      <a:pt x="3036" y="4885"/>
                    </a:cubicBezTo>
                    <a:cubicBezTo>
                      <a:pt x="3013" y="4885"/>
                      <a:pt x="3013" y="4885"/>
                      <a:pt x="3013" y="4908"/>
                    </a:cubicBezTo>
                    <a:cubicBezTo>
                      <a:pt x="3013" y="4908"/>
                      <a:pt x="3013" y="4908"/>
                      <a:pt x="2990" y="4930"/>
                    </a:cubicBezTo>
                    <a:cubicBezTo>
                      <a:pt x="2054" y="6300"/>
                      <a:pt x="1324" y="7829"/>
                      <a:pt x="799" y="9427"/>
                    </a:cubicBezTo>
                    <a:cubicBezTo>
                      <a:pt x="274" y="11139"/>
                      <a:pt x="0" y="12919"/>
                      <a:pt x="23" y="14700"/>
                    </a:cubicBezTo>
                    <a:cubicBezTo>
                      <a:pt x="23" y="15635"/>
                      <a:pt x="114" y="16548"/>
                      <a:pt x="274" y="17462"/>
                    </a:cubicBezTo>
                    <a:cubicBezTo>
                      <a:pt x="434" y="18397"/>
                      <a:pt x="685" y="19333"/>
                      <a:pt x="1004" y="20223"/>
                    </a:cubicBezTo>
                    <a:cubicBezTo>
                      <a:pt x="1324" y="21068"/>
                      <a:pt x="1689" y="21912"/>
                      <a:pt x="2123" y="22711"/>
                    </a:cubicBezTo>
                    <a:cubicBezTo>
                      <a:pt x="2579" y="23510"/>
                      <a:pt x="3082" y="24263"/>
                      <a:pt x="3652" y="24994"/>
                    </a:cubicBezTo>
                    <a:cubicBezTo>
                      <a:pt x="3858" y="25268"/>
                      <a:pt x="4086" y="25542"/>
                      <a:pt x="4337" y="25816"/>
                    </a:cubicBezTo>
                    <a:lnTo>
                      <a:pt x="4360" y="25838"/>
                    </a:lnTo>
                    <a:cubicBezTo>
                      <a:pt x="4383" y="25873"/>
                      <a:pt x="4422" y="25890"/>
                      <a:pt x="4465" y="25890"/>
                    </a:cubicBezTo>
                    <a:cubicBezTo>
                      <a:pt x="4508" y="25890"/>
                      <a:pt x="4554" y="25873"/>
                      <a:pt x="4588" y="25838"/>
                    </a:cubicBezTo>
                    <a:cubicBezTo>
                      <a:pt x="4656" y="25770"/>
                      <a:pt x="4634" y="25679"/>
                      <a:pt x="4588" y="25610"/>
                    </a:cubicBezTo>
                    <a:cubicBezTo>
                      <a:pt x="4314" y="25313"/>
                      <a:pt x="4063" y="24994"/>
                      <a:pt x="3812" y="24697"/>
                    </a:cubicBezTo>
                    <a:cubicBezTo>
                      <a:pt x="2945" y="23533"/>
                      <a:pt x="2191" y="22278"/>
                      <a:pt x="1644" y="20931"/>
                    </a:cubicBezTo>
                    <a:lnTo>
                      <a:pt x="1644" y="20977"/>
                    </a:lnTo>
                    <a:cubicBezTo>
                      <a:pt x="1096" y="19630"/>
                      <a:pt x="708" y="18215"/>
                      <a:pt x="502" y="16777"/>
                    </a:cubicBezTo>
                    <a:cubicBezTo>
                      <a:pt x="411" y="16092"/>
                      <a:pt x="365" y="15384"/>
                      <a:pt x="342" y="14700"/>
                    </a:cubicBezTo>
                    <a:cubicBezTo>
                      <a:pt x="342" y="13878"/>
                      <a:pt x="388" y="13079"/>
                      <a:pt x="502" y="12280"/>
                    </a:cubicBezTo>
                    <a:cubicBezTo>
                      <a:pt x="502" y="12280"/>
                      <a:pt x="502" y="12303"/>
                      <a:pt x="502" y="12326"/>
                    </a:cubicBezTo>
                    <a:cubicBezTo>
                      <a:pt x="708" y="10842"/>
                      <a:pt x="1096" y="9381"/>
                      <a:pt x="1666" y="8012"/>
                    </a:cubicBezTo>
                    <a:lnTo>
                      <a:pt x="1666" y="8035"/>
                    </a:lnTo>
                    <a:cubicBezTo>
                      <a:pt x="2100" y="7008"/>
                      <a:pt x="2648" y="6003"/>
                      <a:pt x="3287" y="5067"/>
                    </a:cubicBezTo>
                    <a:cubicBezTo>
                      <a:pt x="3287" y="5067"/>
                      <a:pt x="3310" y="5067"/>
                      <a:pt x="3310" y="5045"/>
                    </a:cubicBezTo>
                    <a:cubicBezTo>
                      <a:pt x="3470" y="4816"/>
                      <a:pt x="3652" y="4588"/>
                      <a:pt x="3812" y="4360"/>
                    </a:cubicBezTo>
                    <a:cubicBezTo>
                      <a:pt x="4679" y="3219"/>
                      <a:pt x="5706" y="2214"/>
                      <a:pt x="6825" y="1347"/>
                    </a:cubicBezTo>
                    <a:lnTo>
                      <a:pt x="6825" y="1347"/>
                    </a:lnTo>
                    <a:cubicBezTo>
                      <a:pt x="6825" y="1347"/>
                      <a:pt x="6802" y="1370"/>
                      <a:pt x="6802" y="1370"/>
                    </a:cubicBezTo>
                    <a:cubicBezTo>
                      <a:pt x="7144" y="1096"/>
                      <a:pt x="7510" y="845"/>
                      <a:pt x="7875" y="594"/>
                    </a:cubicBezTo>
                    <a:cubicBezTo>
                      <a:pt x="8035" y="502"/>
                      <a:pt x="8194" y="411"/>
                      <a:pt x="8331" y="320"/>
                    </a:cubicBezTo>
                    <a:cubicBezTo>
                      <a:pt x="8423" y="274"/>
                      <a:pt x="8445" y="160"/>
                      <a:pt x="8400" y="91"/>
                    </a:cubicBezTo>
                    <a:cubicBezTo>
                      <a:pt x="8377" y="46"/>
                      <a:pt x="8309" y="0"/>
                      <a:pt x="8263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8212059" y="1763685"/>
                <a:ext cx="76522" cy="53114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965" extrusionOk="0">
                    <a:moveTo>
                      <a:pt x="160" y="0"/>
                    </a:moveTo>
                    <a:cubicBezTo>
                      <a:pt x="137" y="0"/>
                      <a:pt x="91" y="0"/>
                      <a:pt x="46" y="46"/>
                    </a:cubicBezTo>
                    <a:cubicBezTo>
                      <a:pt x="23" y="69"/>
                      <a:pt x="0" y="114"/>
                      <a:pt x="0" y="160"/>
                    </a:cubicBezTo>
                    <a:cubicBezTo>
                      <a:pt x="0" y="206"/>
                      <a:pt x="23" y="251"/>
                      <a:pt x="46" y="274"/>
                    </a:cubicBezTo>
                    <a:cubicBezTo>
                      <a:pt x="730" y="822"/>
                      <a:pt x="1461" y="1301"/>
                      <a:pt x="2214" y="1758"/>
                    </a:cubicBezTo>
                    <a:cubicBezTo>
                      <a:pt x="2328" y="1826"/>
                      <a:pt x="2442" y="1872"/>
                      <a:pt x="2556" y="1940"/>
                    </a:cubicBezTo>
                    <a:cubicBezTo>
                      <a:pt x="2589" y="1956"/>
                      <a:pt x="2621" y="1964"/>
                      <a:pt x="2651" y="1964"/>
                    </a:cubicBezTo>
                    <a:cubicBezTo>
                      <a:pt x="2707" y="1964"/>
                      <a:pt x="2755" y="1939"/>
                      <a:pt x="2785" y="1895"/>
                    </a:cubicBezTo>
                    <a:cubicBezTo>
                      <a:pt x="2830" y="1803"/>
                      <a:pt x="2808" y="1712"/>
                      <a:pt x="2716" y="1666"/>
                    </a:cubicBezTo>
                    <a:cubicBezTo>
                      <a:pt x="2602" y="1598"/>
                      <a:pt x="2488" y="1529"/>
                      <a:pt x="2397" y="1484"/>
                    </a:cubicBezTo>
                    <a:cubicBezTo>
                      <a:pt x="2374" y="1461"/>
                      <a:pt x="2374" y="1461"/>
                      <a:pt x="2374" y="1461"/>
                    </a:cubicBezTo>
                    <a:cubicBezTo>
                      <a:pt x="1735" y="1096"/>
                      <a:pt x="1096" y="662"/>
                      <a:pt x="502" y="206"/>
                    </a:cubicBezTo>
                    <a:cubicBezTo>
                      <a:pt x="434" y="160"/>
                      <a:pt x="365" y="91"/>
                      <a:pt x="274" y="46"/>
                    </a:cubicBezTo>
                    <a:cubicBezTo>
                      <a:pt x="251" y="23"/>
                      <a:pt x="205" y="0"/>
                      <a:pt x="160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8661811" y="1573042"/>
                <a:ext cx="266570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9917" extrusionOk="0">
                    <a:moveTo>
                      <a:pt x="480" y="9450"/>
                    </a:moveTo>
                    <a:cubicBezTo>
                      <a:pt x="464" y="9450"/>
                      <a:pt x="459" y="9450"/>
                      <a:pt x="458" y="9457"/>
                    </a:cubicBezTo>
                    <a:lnTo>
                      <a:pt x="458" y="9457"/>
                    </a:lnTo>
                    <a:cubicBezTo>
                      <a:pt x="465" y="9455"/>
                      <a:pt x="473" y="9452"/>
                      <a:pt x="480" y="9450"/>
                    </a:cubicBezTo>
                    <a:close/>
                    <a:moveTo>
                      <a:pt x="9701" y="0"/>
                    </a:moveTo>
                    <a:cubicBezTo>
                      <a:pt x="9656" y="0"/>
                      <a:pt x="9633" y="23"/>
                      <a:pt x="9610" y="23"/>
                    </a:cubicBezTo>
                    <a:cubicBezTo>
                      <a:pt x="9565" y="46"/>
                      <a:pt x="9542" y="91"/>
                      <a:pt x="9542" y="137"/>
                    </a:cubicBezTo>
                    <a:cubicBezTo>
                      <a:pt x="9519" y="137"/>
                      <a:pt x="9519" y="160"/>
                      <a:pt x="9519" y="183"/>
                    </a:cubicBezTo>
                    <a:cubicBezTo>
                      <a:pt x="9450" y="320"/>
                      <a:pt x="9405" y="479"/>
                      <a:pt x="9336" y="616"/>
                    </a:cubicBezTo>
                    <a:cubicBezTo>
                      <a:pt x="8948" y="1529"/>
                      <a:pt x="8469" y="2442"/>
                      <a:pt x="7921" y="3287"/>
                    </a:cubicBezTo>
                    <a:cubicBezTo>
                      <a:pt x="7693" y="3629"/>
                      <a:pt x="7442" y="3949"/>
                      <a:pt x="7191" y="4291"/>
                    </a:cubicBezTo>
                    <a:cubicBezTo>
                      <a:pt x="6346" y="5410"/>
                      <a:pt x="5342" y="6414"/>
                      <a:pt x="4223" y="7281"/>
                    </a:cubicBezTo>
                    <a:cubicBezTo>
                      <a:pt x="3219" y="8035"/>
                      <a:pt x="2146" y="8674"/>
                      <a:pt x="1028" y="9222"/>
                    </a:cubicBezTo>
                    <a:cubicBezTo>
                      <a:pt x="845" y="9290"/>
                      <a:pt x="640" y="9381"/>
                      <a:pt x="457" y="9473"/>
                    </a:cubicBezTo>
                    <a:cubicBezTo>
                      <a:pt x="457" y="9466"/>
                      <a:pt x="457" y="9461"/>
                      <a:pt x="458" y="9457"/>
                    </a:cubicBezTo>
                    <a:lnTo>
                      <a:pt x="458" y="9457"/>
                    </a:lnTo>
                    <a:cubicBezTo>
                      <a:pt x="331" y="9503"/>
                      <a:pt x="223" y="9566"/>
                      <a:pt x="115" y="9610"/>
                    </a:cubicBezTo>
                    <a:cubicBezTo>
                      <a:pt x="69" y="9610"/>
                      <a:pt x="46" y="9632"/>
                      <a:pt x="24" y="9678"/>
                    </a:cubicBezTo>
                    <a:cubicBezTo>
                      <a:pt x="1" y="9701"/>
                      <a:pt x="1" y="9747"/>
                      <a:pt x="1" y="9792"/>
                    </a:cubicBezTo>
                    <a:cubicBezTo>
                      <a:pt x="24" y="9838"/>
                      <a:pt x="46" y="9883"/>
                      <a:pt x="69" y="9906"/>
                    </a:cubicBezTo>
                    <a:cubicBezTo>
                      <a:pt x="100" y="9906"/>
                      <a:pt x="130" y="9916"/>
                      <a:pt x="160" y="9916"/>
                    </a:cubicBezTo>
                    <a:cubicBezTo>
                      <a:pt x="176" y="9916"/>
                      <a:pt x="191" y="9914"/>
                      <a:pt x="206" y="9906"/>
                    </a:cubicBezTo>
                    <a:cubicBezTo>
                      <a:pt x="503" y="9792"/>
                      <a:pt x="800" y="9655"/>
                      <a:pt x="1096" y="9541"/>
                    </a:cubicBezTo>
                    <a:cubicBezTo>
                      <a:pt x="1119" y="9518"/>
                      <a:pt x="1119" y="9518"/>
                      <a:pt x="1119" y="9518"/>
                    </a:cubicBezTo>
                    <a:cubicBezTo>
                      <a:pt x="1142" y="9518"/>
                      <a:pt x="1165" y="9495"/>
                      <a:pt x="1188" y="9495"/>
                    </a:cubicBezTo>
                    <a:lnTo>
                      <a:pt x="1210" y="9495"/>
                    </a:lnTo>
                    <a:cubicBezTo>
                      <a:pt x="1918" y="9153"/>
                      <a:pt x="2626" y="8765"/>
                      <a:pt x="3288" y="8331"/>
                    </a:cubicBezTo>
                    <a:cubicBezTo>
                      <a:pt x="3949" y="7898"/>
                      <a:pt x="4589" y="7418"/>
                      <a:pt x="5182" y="6916"/>
                    </a:cubicBezTo>
                    <a:cubicBezTo>
                      <a:pt x="6323" y="5912"/>
                      <a:pt x="7350" y="4725"/>
                      <a:pt x="8195" y="3447"/>
                    </a:cubicBezTo>
                    <a:cubicBezTo>
                      <a:pt x="8218" y="3424"/>
                      <a:pt x="8218" y="3401"/>
                      <a:pt x="8241" y="3378"/>
                    </a:cubicBezTo>
                    <a:cubicBezTo>
                      <a:pt x="8880" y="2397"/>
                      <a:pt x="9405" y="1347"/>
                      <a:pt x="9838" y="251"/>
                    </a:cubicBezTo>
                    <a:cubicBezTo>
                      <a:pt x="9838" y="251"/>
                      <a:pt x="9838" y="228"/>
                      <a:pt x="9861" y="206"/>
                    </a:cubicBezTo>
                    <a:cubicBezTo>
                      <a:pt x="9861" y="183"/>
                      <a:pt x="9861" y="114"/>
                      <a:pt x="9838" y="91"/>
                    </a:cubicBezTo>
                    <a:cubicBezTo>
                      <a:pt x="9816" y="46"/>
                      <a:pt x="9770" y="23"/>
                      <a:pt x="9747" y="23"/>
                    </a:cubicBezTo>
                    <a:cubicBezTo>
                      <a:pt x="9724" y="0"/>
                      <a:pt x="9701" y="0"/>
                      <a:pt x="970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8769796" y="1048606"/>
                <a:ext cx="152395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7077" extrusionOk="0">
                    <a:moveTo>
                      <a:pt x="137" y="1"/>
                    </a:moveTo>
                    <a:cubicBezTo>
                      <a:pt x="91" y="23"/>
                      <a:pt x="46" y="46"/>
                      <a:pt x="46" y="69"/>
                    </a:cubicBezTo>
                    <a:cubicBezTo>
                      <a:pt x="23" y="115"/>
                      <a:pt x="0" y="160"/>
                      <a:pt x="23" y="206"/>
                    </a:cubicBezTo>
                    <a:cubicBezTo>
                      <a:pt x="23" y="252"/>
                      <a:pt x="69" y="275"/>
                      <a:pt x="91" y="297"/>
                    </a:cubicBezTo>
                    <a:cubicBezTo>
                      <a:pt x="137" y="343"/>
                      <a:pt x="183" y="366"/>
                      <a:pt x="228" y="412"/>
                    </a:cubicBezTo>
                    <a:cubicBezTo>
                      <a:pt x="228" y="410"/>
                      <a:pt x="228" y="408"/>
                      <a:pt x="228" y="406"/>
                    </a:cubicBezTo>
                    <a:lnTo>
                      <a:pt x="228" y="406"/>
                    </a:lnTo>
                    <a:cubicBezTo>
                      <a:pt x="1337" y="1269"/>
                      <a:pt x="2334" y="2268"/>
                      <a:pt x="3196" y="3379"/>
                    </a:cubicBezTo>
                    <a:cubicBezTo>
                      <a:pt x="3492" y="3767"/>
                      <a:pt x="3766" y="4155"/>
                      <a:pt x="4040" y="4566"/>
                    </a:cubicBezTo>
                    <a:cubicBezTo>
                      <a:pt x="4040" y="4566"/>
                      <a:pt x="4040" y="4566"/>
                      <a:pt x="4040" y="4589"/>
                    </a:cubicBezTo>
                    <a:cubicBezTo>
                      <a:pt x="4291" y="4954"/>
                      <a:pt x="4520" y="5365"/>
                      <a:pt x="4725" y="5753"/>
                    </a:cubicBezTo>
                    <a:cubicBezTo>
                      <a:pt x="4816" y="5912"/>
                      <a:pt x="4885" y="6049"/>
                      <a:pt x="4953" y="6186"/>
                    </a:cubicBezTo>
                    <a:cubicBezTo>
                      <a:pt x="4953" y="6209"/>
                      <a:pt x="4976" y="6232"/>
                      <a:pt x="4976" y="6255"/>
                    </a:cubicBezTo>
                    <a:cubicBezTo>
                      <a:pt x="5045" y="6392"/>
                      <a:pt x="5136" y="6552"/>
                      <a:pt x="5204" y="6711"/>
                    </a:cubicBezTo>
                    <a:cubicBezTo>
                      <a:pt x="5204" y="6711"/>
                      <a:pt x="5204" y="6734"/>
                      <a:pt x="5204" y="6757"/>
                    </a:cubicBezTo>
                    <a:lnTo>
                      <a:pt x="5227" y="6757"/>
                    </a:lnTo>
                    <a:cubicBezTo>
                      <a:pt x="5227" y="6780"/>
                      <a:pt x="5227" y="6803"/>
                      <a:pt x="5250" y="6803"/>
                    </a:cubicBezTo>
                    <a:cubicBezTo>
                      <a:pt x="5250" y="6825"/>
                      <a:pt x="5273" y="6871"/>
                      <a:pt x="5273" y="6894"/>
                    </a:cubicBezTo>
                    <a:cubicBezTo>
                      <a:pt x="5296" y="6917"/>
                      <a:pt x="5296" y="6917"/>
                      <a:pt x="5296" y="6940"/>
                    </a:cubicBezTo>
                    <a:cubicBezTo>
                      <a:pt x="5296" y="6962"/>
                      <a:pt x="5318" y="6985"/>
                      <a:pt x="5318" y="7008"/>
                    </a:cubicBezTo>
                    <a:cubicBezTo>
                      <a:pt x="5341" y="7031"/>
                      <a:pt x="5387" y="7054"/>
                      <a:pt x="5433" y="7076"/>
                    </a:cubicBezTo>
                    <a:cubicBezTo>
                      <a:pt x="5455" y="7076"/>
                      <a:pt x="5501" y="7076"/>
                      <a:pt x="5547" y="7054"/>
                    </a:cubicBezTo>
                    <a:cubicBezTo>
                      <a:pt x="5592" y="7031"/>
                      <a:pt x="5615" y="7008"/>
                      <a:pt x="5615" y="6962"/>
                    </a:cubicBezTo>
                    <a:cubicBezTo>
                      <a:pt x="5638" y="6917"/>
                      <a:pt x="5615" y="6871"/>
                      <a:pt x="5615" y="6825"/>
                    </a:cubicBezTo>
                    <a:cubicBezTo>
                      <a:pt x="5592" y="6825"/>
                      <a:pt x="5592" y="6825"/>
                      <a:pt x="5592" y="6803"/>
                    </a:cubicBezTo>
                    <a:cubicBezTo>
                      <a:pt x="5592" y="6803"/>
                      <a:pt x="5592" y="6803"/>
                      <a:pt x="5592" y="6780"/>
                    </a:cubicBezTo>
                    <a:cubicBezTo>
                      <a:pt x="5592" y="6780"/>
                      <a:pt x="5570" y="6780"/>
                      <a:pt x="5570" y="6757"/>
                    </a:cubicBezTo>
                    <a:cubicBezTo>
                      <a:pt x="5570" y="6757"/>
                      <a:pt x="5570" y="6734"/>
                      <a:pt x="5547" y="6734"/>
                    </a:cubicBezTo>
                    <a:cubicBezTo>
                      <a:pt x="5547" y="6711"/>
                      <a:pt x="5547" y="6711"/>
                      <a:pt x="5547" y="6711"/>
                    </a:cubicBezTo>
                    <a:cubicBezTo>
                      <a:pt x="5524" y="6666"/>
                      <a:pt x="5524" y="6643"/>
                      <a:pt x="5501" y="6597"/>
                    </a:cubicBezTo>
                    <a:cubicBezTo>
                      <a:pt x="5501" y="6597"/>
                      <a:pt x="5501" y="6597"/>
                      <a:pt x="5501" y="6574"/>
                    </a:cubicBezTo>
                    <a:cubicBezTo>
                      <a:pt x="5478" y="6552"/>
                      <a:pt x="5478" y="6552"/>
                      <a:pt x="5478" y="6529"/>
                    </a:cubicBezTo>
                    <a:cubicBezTo>
                      <a:pt x="5455" y="6529"/>
                      <a:pt x="5455" y="6506"/>
                      <a:pt x="5455" y="6506"/>
                    </a:cubicBezTo>
                    <a:cubicBezTo>
                      <a:pt x="5387" y="6369"/>
                      <a:pt x="5318" y="6209"/>
                      <a:pt x="5250" y="6072"/>
                    </a:cubicBezTo>
                    <a:cubicBezTo>
                      <a:pt x="5250" y="6049"/>
                      <a:pt x="5250" y="6049"/>
                      <a:pt x="5250" y="6049"/>
                    </a:cubicBezTo>
                    <a:lnTo>
                      <a:pt x="5227" y="6049"/>
                    </a:lnTo>
                    <a:cubicBezTo>
                      <a:pt x="5159" y="5890"/>
                      <a:pt x="5090" y="5753"/>
                      <a:pt x="5022" y="5593"/>
                    </a:cubicBezTo>
                    <a:lnTo>
                      <a:pt x="4999" y="5593"/>
                    </a:lnTo>
                    <a:cubicBezTo>
                      <a:pt x="4793" y="5182"/>
                      <a:pt x="4565" y="4794"/>
                      <a:pt x="4314" y="4406"/>
                    </a:cubicBezTo>
                    <a:lnTo>
                      <a:pt x="4314" y="4383"/>
                    </a:lnTo>
                    <a:cubicBezTo>
                      <a:pt x="3789" y="3561"/>
                      <a:pt x="3196" y="2808"/>
                      <a:pt x="2534" y="2078"/>
                    </a:cubicBezTo>
                    <a:cubicBezTo>
                      <a:pt x="1849" y="1325"/>
                      <a:pt x="1073" y="640"/>
                      <a:pt x="251" y="23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2"/>
              <p:cNvSpPr/>
              <p:nvPr/>
            </p:nvSpPr>
            <p:spPr>
              <a:xfrm>
                <a:off x="8521769" y="1337962"/>
                <a:ext cx="64196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832" extrusionOk="0">
                    <a:moveTo>
                      <a:pt x="2100" y="1"/>
                    </a:moveTo>
                    <a:cubicBezTo>
                      <a:pt x="2032" y="1"/>
                      <a:pt x="1963" y="24"/>
                      <a:pt x="1918" y="92"/>
                    </a:cubicBezTo>
                    <a:cubicBezTo>
                      <a:pt x="1279" y="891"/>
                      <a:pt x="639" y="1713"/>
                      <a:pt x="0" y="2511"/>
                    </a:cubicBezTo>
                    <a:cubicBezTo>
                      <a:pt x="92" y="2580"/>
                      <a:pt x="206" y="2648"/>
                      <a:pt x="297" y="2740"/>
                    </a:cubicBezTo>
                    <a:cubicBezTo>
                      <a:pt x="320" y="2763"/>
                      <a:pt x="343" y="2785"/>
                      <a:pt x="366" y="2831"/>
                    </a:cubicBezTo>
                    <a:cubicBezTo>
                      <a:pt x="1005" y="2009"/>
                      <a:pt x="1644" y="1210"/>
                      <a:pt x="2283" y="389"/>
                    </a:cubicBezTo>
                    <a:cubicBezTo>
                      <a:pt x="2374" y="297"/>
                      <a:pt x="2351" y="138"/>
                      <a:pt x="2260" y="46"/>
                    </a:cubicBezTo>
                    <a:cubicBezTo>
                      <a:pt x="2214" y="24"/>
                      <a:pt x="2146" y="1"/>
                      <a:pt x="210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8494009" y="1460733"/>
                <a:ext cx="19137" cy="15550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753" extrusionOk="0">
                    <a:moveTo>
                      <a:pt x="708" y="1"/>
                    </a:moveTo>
                    <a:lnTo>
                      <a:pt x="708" y="1"/>
                    </a:lnTo>
                    <a:cubicBezTo>
                      <a:pt x="662" y="24"/>
                      <a:pt x="617" y="47"/>
                      <a:pt x="571" y="47"/>
                    </a:cubicBezTo>
                    <a:cubicBezTo>
                      <a:pt x="525" y="69"/>
                      <a:pt x="480" y="69"/>
                      <a:pt x="434" y="69"/>
                    </a:cubicBezTo>
                    <a:cubicBezTo>
                      <a:pt x="403" y="69"/>
                      <a:pt x="373" y="80"/>
                      <a:pt x="343" y="80"/>
                    </a:cubicBezTo>
                    <a:cubicBezTo>
                      <a:pt x="327" y="80"/>
                      <a:pt x="312" y="77"/>
                      <a:pt x="297" y="69"/>
                    </a:cubicBezTo>
                    <a:lnTo>
                      <a:pt x="228" y="69"/>
                    </a:lnTo>
                    <a:cubicBezTo>
                      <a:pt x="160" y="1850"/>
                      <a:pt x="92" y="3630"/>
                      <a:pt x="0" y="5411"/>
                    </a:cubicBezTo>
                    <a:cubicBezTo>
                      <a:pt x="0" y="5433"/>
                      <a:pt x="0" y="5456"/>
                      <a:pt x="0" y="5479"/>
                    </a:cubicBezTo>
                    <a:cubicBezTo>
                      <a:pt x="0" y="5547"/>
                      <a:pt x="0" y="5593"/>
                      <a:pt x="46" y="5639"/>
                    </a:cubicBezTo>
                    <a:cubicBezTo>
                      <a:pt x="92" y="5707"/>
                      <a:pt x="137" y="5730"/>
                      <a:pt x="206" y="5753"/>
                    </a:cubicBezTo>
                    <a:cubicBezTo>
                      <a:pt x="274" y="5753"/>
                      <a:pt x="343" y="5753"/>
                      <a:pt x="388" y="5707"/>
                    </a:cubicBezTo>
                    <a:cubicBezTo>
                      <a:pt x="434" y="5684"/>
                      <a:pt x="480" y="5616"/>
                      <a:pt x="480" y="5547"/>
                    </a:cubicBezTo>
                    <a:cubicBezTo>
                      <a:pt x="480" y="5525"/>
                      <a:pt x="480" y="5502"/>
                      <a:pt x="480" y="5502"/>
                    </a:cubicBezTo>
                    <a:cubicBezTo>
                      <a:pt x="571" y="3653"/>
                      <a:pt x="639" y="1827"/>
                      <a:pt x="708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2"/>
              <p:cNvSpPr/>
              <p:nvPr/>
            </p:nvSpPr>
            <p:spPr>
              <a:xfrm>
                <a:off x="8551988" y="1307121"/>
                <a:ext cx="56790" cy="580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147" extrusionOk="0">
                    <a:moveTo>
                      <a:pt x="2101" y="0"/>
                    </a:moveTo>
                    <a:lnTo>
                      <a:pt x="2101" y="0"/>
                    </a:lnTo>
                    <a:cubicBezTo>
                      <a:pt x="1393" y="160"/>
                      <a:pt x="708" y="320"/>
                      <a:pt x="1" y="480"/>
                    </a:cubicBezTo>
                    <a:cubicBezTo>
                      <a:pt x="663" y="1050"/>
                      <a:pt x="1347" y="1598"/>
                      <a:pt x="2009" y="2146"/>
                    </a:cubicBezTo>
                    <a:cubicBezTo>
                      <a:pt x="2032" y="1438"/>
                      <a:pt x="2078" y="731"/>
                      <a:pt x="210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2"/>
              <p:cNvSpPr/>
              <p:nvPr/>
            </p:nvSpPr>
            <p:spPr>
              <a:xfrm>
                <a:off x="8466249" y="1591531"/>
                <a:ext cx="6911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1" y="572"/>
                      <a:pt x="799" y="1142"/>
                      <a:pt x="1210" y="1713"/>
                    </a:cubicBezTo>
                    <a:cubicBezTo>
                      <a:pt x="1666" y="1188"/>
                      <a:pt x="2123" y="640"/>
                      <a:pt x="2557" y="92"/>
                    </a:cubicBezTo>
                    <a:cubicBezTo>
                      <a:pt x="1712" y="47"/>
                      <a:pt x="845" y="24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8207112" y="1112775"/>
                <a:ext cx="610824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22564" extrusionOk="0">
                    <a:moveTo>
                      <a:pt x="21388" y="6985"/>
                    </a:moveTo>
                    <a:cubicBezTo>
                      <a:pt x="21388" y="7002"/>
                      <a:pt x="21388" y="7006"/>
                      <a:pt x="21397" y="7007"/>
                    </a:cubicBezTo>
                    <a:lnTo>
                      <a:pt x="21397" y="7007"/>
                    </a:lnTo>
                    <a:cubicBezTo>
                      <a:pt x="21394" y="7000"/>
                      <a:pt x="21391" y="6993"/>
                      <a:pt x="21388" y="6985"/>
                    </a:cubicBezTo>
                    <a:close/>
                    <a:moveTo>
                      <a:pt x="12760" y="22141"/>
                    </a:moveTo>
                    <a:cubicBezTo>
                      <a:pt x="12748" y="22141"/>
                      <a:pt x="12742" y="22141"/>
                      <a:pt x="12736" y="22144"/>
                    </a:cubicBezTo>
                    <a:lnTo>
                      <a:pt x="12736" y="22144"/>
                    </a:lnTo>
                    <a:cubicBezTo>
                      <a:pt x="12744" y="22143"/>
                      <a:pt x="12752" y="22142"/>
                      <a:pt x="12760" y="22141"/>
                    </a:cubicBezTo>
                    <a:close/>
                    <a:moveTo>
                      <a:pt x="11299" y="326"/>
                    </a:moveTo>
                    <a:cubicBezTo>
                      <a:pt x="11795" y="326"/>
                      <a:pt x="12292" y="354"/>
                      <a:pt x="12783" y="411"/>
                    </a:cubicBezTo>
                    <a:lnTo>
                      <a:pt x="12737" y="411"/>
                    </a:lnTo>
                    <a:cubicBezTo>
                      <a:pt x="13718" y="548"/>
                      <a:pt x="14677" y="799"/>
                      <a:pt x="15590" y="1187"/>
                    </a:cubicBezTo>
                    <a:lnTo>
                      <a:pt x="15567" y="1187"/>
                    </a:lnTo>
                    <a:cubicBezTo>
                      <a:pt x="16435" y="1553"/>
                      <a:pt x="17256" y="2032"/>
                      <a:pt x="18010" y="2603"/>
                    </a:cubicBezTo>
                    <a:cubicBezTo>
                      <a:pt x="18740" y="3173"/>
                      <a:pt x="19402" y="3835"/>
                      <a:pt x="19973" y="4566"/>
                    </a:cubicBezTo>
                    <a:cubicBezTo>
                      <a:pt x="20543" y="5319"/>
                      <a:pt x="21023" y="6140"/>
                      <a:pt x="21411" y="7008"/>
                    </a:cubicBezTo>
                    <a:cubicBezTo>
                      <a:pt x="21405" y="7008"/>
                      <a:pt x="21401" y="7008"/>
                      <a:pt x="21397" y="7007"/>
                    </a:cubicBezTo>
                    <a:lnTo>
                      <a:pt x="21397" y="7007"/>
                    </a:lnTo>
                    <a:cubicBezTo>
                      <a:pt x="21780" y="7913"/>
                      <a:pt x="22028" y="8842"/>
                      <a:pt x="22164" y="9815"/>
                    </a:cubicBezTo>
                    <a:cubicBezTo>
                      <a:pt x="22164" y="9793"/>
                      <a:pt x="22164" y="9793"/>
                      <a:pt x="22164" y="9770"/>
                    </a:cubicBezTo>
                    <a:cubicBezTo>
                      <a:pt x="22301" y="10774"/>
                      <a:pt x="22301" y="11778"/>
                      <a:pt x="22164" y="12760"/>
                    </a:cubicBezTo>
                    <a:cubicBezTo>
                      <a:pt x="22164" y="12760"/>
                      <a:pt x="22164" y="12737"/>
                      <a:pt x="22164" y="12737"/>
                    </a:cubicBezTo>
                    <a:cubicBezTo>
                      <a:pt x="22027" y="13696"/>
                      <a:pt x="21776" y="14631"/>
                      <a:pt x="21411" y="15544"/>
                    </a:cubicBezTo>
                    <a:cubicBezTo>
                      <a:pt x="21411" y="15522"/>
                      <a:pt x="21411" y="15522"/>
                      <a:pt x="21411" y="15522"/>
                    </a:cubicBezTo>
                    <a:cubicBezTo>
                      <a:pt x="21023" y="16412"/>
                      <a:pt x="20543" y="17234"/>
                      <a:pt x="19973" y="18010"/>
                    </a:cubicBezTo>
                    <a:cubicBezTo>
                      <a:pt x="19402" y="18717"/>
                      <a:pt x="18740" y="19379"/>
                      <a:pt x="18032" y="19950"/>
                    </a:cubicBezTo>
                    <a:cubicBezTo>
                      <a:pt x="17256" y="20520"/>
                      <a:pt x="16412" y="21023"/>
                      <a:pt x="15544" y="21388"/>
                    </a:cubicBezTo>
                    <a:cubicBezTo>
                      <a:pt x="14631" y="21776"/>
                      <a:pt x="13696" y="22027"/>
                      <a:pt x="12714" y="22164"/>
                    </a:cubicBezTo>
                    <a:cubicBezTo>
                      <a:pt x="12725" y="22153"/>
                      <a:pt x="12731" y="22147"/>
                      <a:pt x="12736" y="22144"/>
                    </a:cubicBezTo>
                    <a:lnTo>
                      <a:pt x="12736" y="22144"/>
                    </a:lnTo>
                    <a:cubicBezTo>
                      <a:pt x="12264" y="22211"/>
                      <a:pt x="11787" y="22244"/>
                      <a:pt x="11310" y="22244"/>
                    </a:cubicBezTo>
                    <a:cubicBezTo>
                      <a:pt x="10825" y="22244"/>
                      <a:pt x="10340" y="22209"/>
                      <a:pt x="9861" y="22141"/>
                    </a:cubicBezTo>
                    <a:lnTo>
                      <a:pt x="9907" y="22141"/>
                    </a:lnTo>
                    <a:cubicBezTo>
                      <a:pt x="8925" y="22027"/>
                      <a:pt x="7944" y="21753"/>
                      <a:pt x="7031" y="21365"/>
                    </a:cubicBezTo>
                    <a:cubicBezTo>
                      <a:pt x="6437" y="21114"/>
                      <a:pt x="5867" y="20817"/>
                      <a:pt x="5319" y="20475"/>
                    </a:cubicBezTo>
                    <a:cubicBezTo>
                      <a:pt x="5319" y="20475"/>
                      <a:pt x="5319" y="20452"/>
                      <a:pt x="5319" y="20452"/>
                    </a:cubicBezTo>
                    <a:cubicBezTo>
                      <a:pt x="5296" y="20452"/>
                      <a:pt x="5273" y="20429"/>
                      <a:pt x="5250" y="20429"/>
                    </a:cubicBezTo>
                    <a:cubicBezTo>
                      <a:pt x="5250" y="20406"/>
                      <a:pt x="5227" y="20406"/>
                      <a:pt x="5227" y="20406"/>
                    </a:cubicBezTo>
                    <a:lnTo>
                      <a:pt x="5205" y="20383"/>
                    </a:lnTo>
                    <a:cubicBezTo>
                      <a:pt x="5182" y="20361"/>
                      <a:pt x="5159" y="20361"/>
                      <a:pt x="5136" y="20338"/>
                    </a:cubicBezTo>
                    <a:cubicBezTo>
                      <a:pt x="4954" y="20224"/>
                      <a:pt x="4794" y="20110"/>
                      <a:pt x="4611" y="19973"/>
                    </a:cubicBezTo>
                    <a:cubicBezTo>
                      <a:pt x="4611" y="19950"/>
                      <a:pt x="4588" y="19950"/>
                      <a:pt x="4588" y="19950"/>
                    </a:cubicBezTo>
                    <a:lnTo>
                      <a:pt x="4611" y="19950"/>
                    </a:lnTo>
                    <a:cubicBezTo>
                      <a:pt x="4474" y="19858"/>
                      <a:pt x="4337" y="19744"/>
                      <a:pt x="4200" y="19630"/>
                    </a:cubicBezTo>
                    <a:cubicBezTo>
                      <a:pt x="4063" y="19516"/>
                      <a:pt x="3926" y="19379"/>
                      <a:pt x="3767" y="19242"/>
                    </a:cubicBezTo>
                    <a:cubicBezTo>
                      <a:pt x="3356" y="18854"/>
                      <a:pt x="2968" y="18443"/>
                      <a:pt x="2625" y="17987"/>
                    </a:cubicBezTo>
                    <a:cubicBezTo>
                      <a:pt x="2215" y="17439"/>
                      <a:pt x="1849" y="16868"/>
                      <a:pt x="1530" y="16252"/>
                    </a:cubicBezTo>
                    <a:cubicBezTo>
                      <a:pt x="1507" y="16229"/>
                      <a:pt x="1507" y="16184"/>
                      <a:pt x="1484" y="16161"/>
                    </a:cubicBezTo>
                    <a:cubicBezTo>
                      <a:pt x="1484" y="16138"/>
                      <a:pt x="1461" y="16115"/>
                      <a:pt x="1461" y="16092"/>
                    </a:cubicBezTo>
                    <a:cubicBezTo>
                      <a:pt x="1438" y="16092"/>
                      <a:pt x="1438" y="16069"/>
                      <a:pt x="1438" y="16069"/>
                    </a:cubicBezTo>
                    <a:cubicBezTo>
                      <a:pt x="1438" y="16047"/>
                      <a:pt x="1416" y="16024"/>
                      <a:pt x="1416" y="16001"/>
                    </a:cubicBezTo>
                    <a:lnTo>
                      <a:pt x="1393" y="15978"/>
                    </a:lnTo>
                    <a:cubicBezTo>
                      <a:pt x="1393" y="15955"/>
                      <a:pt x="1393" y="15955"/>
                      <a:pt x="1370" y="15933"/>
                    </a:cubicBezTo>
                    <a:cubicBezTo>
                      <a:pt x="1370" y="15910"/>
                      <a:pt x="1370" y="15910"/>
                      <a:pt x="1347" y="15887"/>
                    </a:cubicBezTo>
                    <a:cubicBezTo>
                      <a:pt x="1347" y="15887"/>
                      <a:pt x="1347" y="15864"/>
                      <a:pt x="1347" y="15841"/>
                    </a:cubicBezTo>
                    <a:lnTo>
                      <a:pt x="1324" y="15796"/>
                    </a:lnTo>
                    <a:cubicBezTo>
                      <a:pt x="1301" y="15796"/>
                      <a:pt x="1301" y="15773"/>
                      <a:pt x="1301" y="15773"/>
                    </a:cubicBezTo>
                    <a:lnTo>
                      <a:pt x="1279" y="15727"/>
                    </a:lnTo>
                    <a:lnTo>
                      <a:pt x="1256" y="15681"/>
                    </a:lnTo>
                    <a:cubicBezTo>
                      <a:pt x="1256" y="15659"/>
                      <a:pt x="1256" y="15659"/>
                      <a:pt x="1233" y="15636"/>
                    </a:cubicBezTo>
                    <a:cubicBezTo>
                      <a:pt x="1233" y="15613"/>
                      <a:pt x="1233" y="15613"/>
                      <a:pt x="1233" y="15613"/>
                    </a:cubicBezTo>
                    <a:cubicBezTo>
                      <a:pt x="1210" y="15590"/>
                      <a:pt x="1210" y="15567"/>
                      <a:pt x="1210" y="15544"/>
                    </a:cubicBezTo>
                    <a:cubicBezTo>
                      <a:pt x="1210" y="15567"/>
                      <a:pt x="1210" y="15567"/>
                      <a:pt x="1210" y="15567"/>
                    </a:cubicBezTo>
                    <a:cubicBezTo>
                      <a:pt x="1050" y="15202"/>
                      <a:pt x="936" y="14837"/>
                      <a:pt x="822" y="14472"/>
                    </a:cubicBezTo>
                    <a:cubicBezTo>
                      <a:pt x="822" y="14449"/>
                      <a:pt x="799" y="14449"/>
                      <a:pt x="799" y="14449"/>
                    </a:cubicBezTo>
                    <a:cubicBezTo>
                      <a:pt x="799" y="14426"/>
                      <a:pt x="799" y="14403"/>
                      <a:pt x="799" y="14403"/>
                    </a:cubicBezTo>
                    <a:cubicBezTo>
                      <a:pt x="799" y="14380"/>
                      <a:pt x="777" y="14358"/>
                      <a:pt x="777" y="14358"/>
                    </a:cubicBezTo>
                    <a:cubicBezTo>
                      <a:pt x="777" y="14335"/>
                      <a:pt x="777" y="14335"/>
                      <a:pt x="777" y="14335"/>
                    </a:cubicBezTo>
                    <a:cubicBezTo>
                      <a:pt x="662" y="13970"/>
                      <a:pt x="571" y="13582"/>
                      <a:pt x="503" y="13216"/>
                    </a:cubicBezTo>
                    <a:cubicBezTo>
                      <a:pt x="503" y="13216"/>
                      <a:pt x="503" y="13193"/>
                      <a:pt x="503" y="13193"/>
                    </a:cubicBezTo>
                    <a:cubicBezTo>
                      <a:pt x="503" y="13193"/>
                      <a:pt x="503" y="13171"/>
                      <a:pt x="503" y="13171"/>
                    </a:cubicBezTo>
                    <a:cubicBezTo>
                      <a:pt x="480" y="13034"/>
                      <a:pt x="457" y="12920"/>
                      <a:pt x="434" y="12783"/>
                    </a:cubicBezTo>
                    <a:cubicBezTo>
                      <a:pt x="411" y="12486"/>
                      <a:pt x="366" y="12189"/>
                      <a:pt x="366" y="11870"/>
                    </a:cubicBezTo>
                    <a:cubicBezTo>
                      <a:pt x="320" y="11185"/>
                      <a:pt x="343" y="10477"/>
                      <a:pt x="434" y="9793"/>
                    </a:cubicBezTo>
                    <a:cubicBezTo>
                      <a:pt x="434" y="9793"/>
                      <a:pt x="434" y="9770"/>
                      <a:pt x="457" y="9770"/>
                    </a:cubicBezTo>
                    <a:cubicBezTo>
                      <a:pt x="503" y="9336"/>
                      <a:pt x="594" y="8902"/>
                      <a:pt x="708" y="8491"/>
                    </a:cubicBezTo>
                    <a:cubicBezTo>
                      <a:pt x="708" y="8491"/>
                      <a:pt x="708" y="8469"/>
                      <a:pt x="708" y="8469"/>
                    </a:cubicBezTo>
                    <a:lnTo>
                      <a:pt x="731" y="8400"/>
                    </a:lnTo>
                    <a:cubicBezTo>
                      <a:pt x="731" y="8400"/>
                      <a:pt x="731" y="8400"/>
                      <a:pt x="731" y="8377"/>
                    </a:cubicBezTo>
                    <a:cubicBezTo>
                      <a:pt x="731" y="8377"/>
                      <a:pt x="754" y="8355"/>
                      <a:pt x="754" y="8332"/>
                    </a:cubicBezTo>
                    <a:cubicBezTo>
                      <a:pt x="754" y="8309"/>
                      <a:pt x="754" y="8309"/>
                      <a:pt x="754" y="8286"/>
                    </a:cubicBezTo>
                    <a:cubicBezTo>
                      <a:pt x="754" y="8286"/>
                      <a:pt x="754" y="8286"/>
                      <a:pt x="777" y="8263"/>
                    </a:cubicBezTo>
                    <a:cubicBezTo>
                      <a:pt x="777" y="8240"/>
                      <a:pt x="777" y="8218"/>
                      <a:pt x="777" y="8195"/>
                    </a:cubicBezTo>
                    <a:lnTo>
                      <a:pt x="799" y="8195"/>
                    </a:lnTo>
                    <a:cubicBezTo>
                      <a:pt x="799" y="8126"/>
                      <a:pt x="822" y="8058"/>
                      <a:pt x="845" y="7989"/>
                    </a:cubicBezTo>
                    <a:cubicBezTo>
                      <a:pt x="845" y="7967"/>
                      <a:pt x="868" y="7967"/>
                      <a:pt x="868" y="7944"/>
                    </a:cubicBezTo>
                    <a:cubicBezTo>
                      <a:pt x="959" y="7624"/>
                      <a:pt x="1073" y="7305"/>
                      <a:pt x="1210" y="7008"/>
                    </a:cubicBezTo>
                    <a:lnTo>
                      <a:pt x="1210" y="7031"/>
                    </a:lnTo>
                    <a:cubicBezTo>
                      <a:pt x="1301" y="6802"/>
                      <a:pt x="1393" y="6597"/>
                      <a:pt x="1484" y="6392"/>
                    </a:cubicBezTo>
                    <a:cubicBezTo>
                      <a:pt x="1507" y="6392"/>
                      <a:pt x="1507" y="6369"/>
                      <a:pt x="1507" y="6369"/>
                    </a:cubicBezTo>
                    <a:cubicBezTo>
                      <a:pt x="1507" y="6369"/>
                      <a:pt x="1507" y="6346"/>
                      <a:pt x="1530" y="6323"/>
                    </a:cubicBezTo>
                    <a:cubicBezTo>
                      <a:pt x="1530" y="6323"/>
                      <a:pt x="1530" y="6300"/>
                      <a:pt x="1553" y="6277"/>
                    </a:cubicBezTo>
                    <a:cubicBezTo>
                      <a:pt x="1826" y="5752"/>
                      <a:pt x="2123" y="5250"/>
                      <a:pt x="2466" y="4771"/>
                    </a:cubicBezTo>
                    <a:cubicBezTo>
                      <a:pt x="2488" y="4771"/>
                      <a:pt x="2488" y="4771"/>
                      <a:pt x="2488" y="4748"/>
                    </a:cubicBezTo>
                    <a:cubicBezTo>
                      <a:pt x="2511" y="4748"/>
                      <a:pt x="2511" y="4725"/>
                      <a:pt x="2534" y="4702"/>
                    </a:cubicBezTo>
                    <a:cubicBezTo>
                      <a:pt x="2557" y="4680"/>
                      <a:pt x="2580" y="4634"/>
                      <a:pt x="2625" y="4588"/>
                    </a:cubicBezTo>
                    <a:cubicBezTo>
                      <a:pt x="2648" y="4566"/>
                      <a:pt x="2671" y="4520"/>
                      <a:pt x="2694" y="4497"/>
                    </a:cubicBezTo>
                    <a:cubicBezTo>
                      <a:pt x="3219" y="3812"/>
                      <a:pt x="3835" y="3219"/>
                      <a:pt x="4520" y="2671"/>
                    </a:cubicBezTo>
                    <a:cubicBezTo>
                      <a:pt x="4543" y="2648"/>
                      <a:pt x="4543" y="2648"/>
                      <a:pt x="4566" y="2625"/>
                    </a:cubicBezTo>
                    <a:cubicBezTo>
                      <a:pt x="4566" y="2625"/>
                      <a:pt x="4588" y="2625"/>
                      <a:pt x="4588" y="2603"/>
                    </a:cubicBezTo>
                    <a:lnTo>
                      <a:pt x="4611" y="2580"/>
                    </a:lnTo>
                    <a:lnTo>
                      <a:pt x="4634" y="2580"/>
                    </a:lnTo>
                    <a:lnTo>
                      <a:pt x="4680" y="2557"/>
                    </a:lnTo>
                    <a:cubicBezTo>
                      <a:pt x="4680" y="2534"/>
                      <a:pt x="4702" y="2534"/>
                      <a:pt x="4725" y="2511"/>
                    </a:cubicBezTo>
                    <a:cubicBezTo>
                      <a:pt x="5433" y="1986"/>
                      <a:pt x="6209" y="1530"/>
                      <a:pt x="7031" y="1187"/>
                    </a:cubicBezTo>
                    <a:cubicBezTo>
                      <a:pt x="7076" y="1165"/>
                      <a:pt x="7122" y="1142"/>
                      <a:pt x="7168" y="1119"/>
                    </a:cubicBezTo>
                    <a:lnTo>
                      <a:pt x="7190" y="1119"/>
                    </a:lnTo>
                    <a:cubicBezTo>
                      <a:pt x="7213" y="1119"/>
                      <a:pt x="7213" y="1096"/>
                      <a:pt x="7236" y="1096"/>
                    </a:cubicBezTo>
                    <a:cubicBezTo>
                      <a:pt x="7259" y="1096"/>
                      <a:pt x="7282" y="1096"/>
                      <a:pt x="7282" y="1073"/>
                    </a:cubicBezTo>
                    <a:lnTo>
                      <a:pt x="7305" y="1073"/>
                    </a:lnTo>
                    <a:cubicBezTo>
                      <a:pt x="7624" y="936"/>
                      <a:pt x="7966" y="822"/>
                      <a:pt x="8332" y="731"/>
                    </a:cubicBezTo>
                    <a:cubicBezTo>
                      <a:pt x="8811" y="594"/>
                      <a:pt x="9313" y="480"/>
                      <a:pt x="9815" y="411"/>
                    </a:cubicBezTo>
                    <a:cubicBezTo>
                      <a:pt x="10306" y="354"/>
                      <a:pt x="10803" y="326"/>
                      <a:pt x="11299" y="326"/>
                    </a:cubicBezTo>
                    <a:close/>
                    <a:moveTo>
                      <a:pt x="10797" y="0"/>
                    </a:moveTo>
                    <a:cubicBezTo>
                      <a:pt x="10317" y="23"/>
                      <a:pt x="9838" y="69"/>
                      <a:pt x="9359" y="160"/>
                    </a:cubicBezTo>
                    <a:cubicBezTo>
                      <a:pt x="8948" y="229"/>
                      <a:pt x="8537" y="320"/>
                      <a:pt x="8149" y="434"/>
                    </a:cubicBezTo>
                    <a:cubicBezTo>
                      <a:pt x="8012" y="480"/>
                      <a:pt x="7898" y="525"/>
                      <a:pt x="7761" y="571"/>
                    </a:cubicBezTo>
                    <a:cubicBezTo>
                      <a:pt x="7327" y="708"/>
                      <a:pt x="6894" y="891"/>
                      <a:pt x="6460" y="1073"/>
                    </a:cubicBezTo>
                    <a:cubicBezTo>
                      <a:pt x="6460" y="1073"/>
                      <a:pt x="6460" y="1073"/>
                      <a:pt x="6460" y="1096"/>
                    </a:cubicBezTo>
                    <a:lnTo>
                      <a:pt x="6437" y="1096"/>
                    </a:lnTo>
                    <a:cubicBezTo>
                      <a:pt x="6095" y="1256"/>
                      <a:pt x="5752" y="1438"/>
                      <a:pt x="5410" y="1644"/>
                    </a:cubicBezTo>
                    <a:cubicBezTo>
                      <a:pt x="5296" y="1712"/>
                      <a:pt x="5182" y="1804"/>
                      <a:pt x="5068" y="1872"/>
                    </a:cubicBezTo>
                    <a:cubicBezTo>
                      <a:pt x="4680" y="2123"/>
                      <a:pt x="4337" y="2397"/>
                      <a:pt x="3995" y="2694"/>
                    </a:cubicBezTo>
                    <a:cubicBezTo>
                      <a:pt x="3675" y="2945"/>
                      <a:pt x="3401" y="3219"/>
                      <a:pt x="3128" y="3516"/>
                    </a:cubicBezTo>
                    <a:lnTo>
                      <a:pt x="3082" y="3538"/>
                    </a:lnTo>
                    <a:cubicBezTo>
                      <a:pt x="3082" y="3538"/>
                      <a:pt x="3082" y="3538"/>
                      <a:pt x="3082" y="3561"/>
                    </a:cubicBezTo>
                    <a:cubicBezTo>
                      <a:pt x="2991" y="3653"/>
                      <a:pt x="2899" y="3744"/>
                      <a:pt x="2808" y="3858"/>
                    </a:cubicBezTo>
                    <a:cubicBezTo>
                      <a:pt x="2534" y="4155"/>
                      <a:pt x="2283" y="4497"/>
                      <a:pt x="2032" y="4839"/>
                    </a:cubicBezTo>
                    <a:cubicBezTo>
                      <a:pt x="1735" y="5250"/>
                      <a:pt x="1461" y="5707"/>
                      <a:pt x="1233" y="6186"/>
                    </a:cubicBezTo>
                    <a:cubicBezTo>
                      <a:pt x="1210" y="6232"/>
                      <a:pt x="1165" y="6300"/>
                      <a:pt x="1142" y="6369"/>
                    </a:cubicBezTo>
                    <a:cubicBezTo>
                      <a:pt x="959" y="6734"/>
                      <a:pt x="822" y="7099"/>
                      <a:pt x="685" y="7487"/>
                    </a:cubicBezTo>
                    <a:cubicBezTo>
                      <a:pt x="343" y="8400"/>
                      <a:pt x="137" y="9382"/>
                      <a:pt x="46" y="10340"/>
                    </a:cubicBezTo>
                    <a:cubicBezTo>
                      <a:pt x="0" y="10865"/>
                      <a:pt x="0" y="11390"/>
                      <a:pt x="23" y="11915"/>
                    </a:cubicBezTo>
                    <a:cubicBezTo>
                      <a:pt x="46" y="12052"/>
                      <a:pt x="46" y="12166"/>
                      <a:pt x="69" y="12303"/>
                    </a:cubicBezTo>
                    <a:cubicBezTo>
                      <a:pt x="92" y="12669"/>
                      <a:pt x="137" y="13011"/>
                      <a:pt x="206" y="13376"/>
                    </a:cubicBezTo>
                    <a:cubicBezTo>
                      <a:pt x="206" y="13376"/>
                      <a:pt x="206" y="13399"/>
                      <a:pt x="206" y="13399"/>
                    </a:cubicBezTo>
                    <a:cubicBezTo>
                      <a:pt x="206" y="13399"/>
                      <a:pt x="206" y="13399"/>
                      <a:pt x="206" y="13422"/>
                    </a:cubicBezTo>
                    <a:cubicBezTo>
                      <a:pt x="411" y="14403"/>
                      <a:pt x="731" y="15339"/>
                      <a:pt x="1165" y="16252"/>
                    </a:cubicBezTo>
                    <a:cubicBezTo>
                      <a:pt x="1393" y="16709"/>
                      <a:pt x="1644" y="17165"/>
                      <a:pt x="1941" y="17576"/>
                    </a:cubicBezTo>
                    <a:cubicBezTo>
                      <a:pt x="1986" y="17667"/>
                      <a:pt x="2055" y="17736"/>
                      <a:pt x="2100" y="17827"/>
                    </a:cubicBezTo>
                    <a:cubicBezTo>
                      <a:pt x="2329" y="18147"/>
                      <a:pt x="2580" y="18466"/>
                      <a:pt x="2831" y="18763"/>
                    </a:cubicBezTo>
                    <a:cubicBezTo>
                      <a:pt x="3264" y="19242"/>
                      <a:pt x="3721" y="19676"/>
                      <a:pt x="4246" y="20087"/>
                    </a:cubicBezTo>
                    <a:cubicBezTo>
                      <a:pt x="4474" y="20269"/>
                      <a:pt x="4702" y="20452"/>
                      <a:pt x="4954" y="20612"/>
                    </a:cubicBezTo>
                    <a:cubicBezTo>
                      <a:pt x="4999" y="20635"/>
                      <a:pt x="5022" y="20657"/>
                      <a:pt x="5045" y="20680"/>
                    </a:cubicBezTo>
                    <a:cubicBezTo>
                      <a:pt x="5889" y="21251"/>
                      <a:pt x="6802" y="21684"/>
                      <a:pt x="7761" y="22004"/>
                    </a:cubicBezTo>
                    <a:cubicBezTo>
                      <a:pt x="8743" y="22324"/>
                      <a:pt x="9770" y="22506"/>
                      <a:pt x="10797" y="22552"/>
                    </a:cubicBezTo>
                    <a:cubicBezTo>
                      <a:pt x="10972" y="22559"/>
                      <a:pt x="11146" y="22563"/>
                      <a:pt x="11320" y="22563"/>
                    </a:cubicBezTo>
                    <a:cubicBezTo>
                      <a:pt x="12189" y="22563"/>
                      <a:pt x="13045" y="22468"/>
                      <a:pt x="13901" y="22278"/>
                    </a:cubicBezTo>
                    <a:cubicBezTo>
                      <a:pt x="14905" y="22027"/>
                      <a:pt x="15864" y="21662"/>
                      <a:pt x="16754" y="21160"/>
                    </a:cubicBezTo>
                    <a:cubicBezTo>
                      <a:pt x="17622" y="20680"/>
                      <a:pt x="18420" y="20087"/>
                      <a:pt x="19151" y="19402"/>
                    </a:cubicBezTo>
                    <a:cubicBezTo>
                      <a:pt x="19858" y="18717"/>
                      <a:pt x="20452" y="17941"/>
                      <a:pt x="20977" y="17119"/>
                    </a:cubicBezTo>
                    <a:cubicBezTo>
                      <a:pt x="21502" y="16229"/>
                      <a:pt x="21913" y="15271"/>
                      <a:pt x="22187" y="14289"/>
                    </a:cubicBezTo>
                    <a:cubicBezTo>
                      <a:pt x="22461" y="13285"/>
                      <a:pt x="22598" y="12258"/>
                      <a:pt x="22598" y="11208"/>
                    </a:cubicBezTo>
                    <a:cubicBezTo>
                      <a:pt x="22598" y="10181"/>
                      <a:pt x="22438" y="9153"/>
                      <a:pt x="22141" y="8149"/>
                    </a:cubicBezTo>
                    <a:cubicBezTo>
                      <a:pt x="21867" y="7190"/>
                      <a:pt x="21456" y="6277"/>
                      <a:pt x="20954" y="5410"/>
                    </a:cubicBezTo>
                    <a:cubicBezTo>
                      <a:pt x="20429" y="4566"/>
                      <a:pt x="19790" y="3789"/>
                      <a:pt x="19082" y="3105"/>
                    </a:cubicBezTo>
                    <a:cubicBezTo>
                      <a:pt x="18352" y="2397"/>
                      <a:pt x="17530" y="1804"/>
                      <a:pt x="16640" y="1324"/>
                    </a:cubicBezTo>
                    <a:cubicBezTo>
                      <a:pt x="15339" y="640"/>
                      <a:pt x="13901" y="206"/>
                      <a:pt x="12417" y="46"/>
                    </a:cubicBezTo>
                    <a:lnTo>
                      <a:pt x="12395" y="46"/>
                    </a:lnTo>
                    <a:cubicBezTo>
                      <a:pt x="12007" y="0"/>
                      <a:pt x="11641" y="0"/>
                      <a:pt x="11276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8279310" y="1189270"/>
                <a:ext cx="468916" cy="46688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273" extrusionOk="0">
                    <a:moveTo>
                      <a:pt x="16868" y="7488"/>
                    </a:moveTo>
                    <a:lnTo>
                      <a:pt x="16868" y="7488"/>
                    </a:lnTo>
                    <a:cubicBezTo>
                      <a:pt x="16868" y="7491"/>
                      <a:pt x="16868" y="7494"/>
                      <a:pt x="16869" y="7496"/>
                    </a:cubicBezTo>
                    <a:lnTo>
                      <a:pt x="16869" y="7496"/>
                    </a:lnTo>
                    <a:cubicBezTo>
                      <a:pt x="16869" y="7493"/>
                      <a:pt x="16868" y="7490"/>
                      <a:pt x="16868" y="7488"/>
                    </a:cubicBezTo>
                    <a:close/>
                    <a:moveTo>
                      <a:pt x="8619" y="320"/>
                    </a:moveTo>
                    <a:cubicBezTo>
                      <a:pt x="8993" y="320"/>
                      <a:pt x="9370" y="343"/>
                      <a:pt x="9746" y="389"/>
                    </a:cubicBezTo>
                    <a:lnTo>
                      <a:pt x="9701" y="389"/>
                    </a:lnTo>
                    <a:cubicBezTo>
                      <a:pt x="10454" y="480"/>
                      <a:pt x="11207" y="686"/>
                      <a:pt x="11915" y="982"/>
                    </a:cubicBezTo>
                    <a:lnTo>
                      <a:pt x="11869" y="982"/>
                    </a:lnTo>
                    <a:cubicBezTo>
                      <a:pt x="12531" y="1256"/>
                      <a:pt x="13147" y="1621"/>
                      <a:pt x="13718" y="2055"/>
                    </a:cubicBezTo>
                    <a:cubicBezTo>
                      <a:pt x="14289" y="2489"/>
                      <a:pt x="14791" y="2991"/>
                      <a:pt x="15224" y="3562"/>
                    </a:cubicBezTo>
                    <a:cubicBezTo>
                      <a:pt x="15658" y="4132"/>
                      <a:pt x="16023" y="4748"/>
                      <a:pt x="16297" y="5410"/>
                    </a:cubicBezTo>
                    <a:cubicBezTo>
                      <a:pt x="16593" y="6092"/>
                      <a:pt x="16775" y="6797"/>
                      <a:pt x="16889" y="7524"/>
                    </a:cubicBezTo>
                    <a:lnTo>
                      <a:pt x="16889" y="7524"/>
                    </a:lnTo>
                    <a:cubicBezTo>
                      <a:pt x="16885" y="7512"/>
                      <a:pt x="16873" y="7508"/>
                      <a:pt x="16869" y="7496"/>
                    </a:cubicBezTo>
                    <a:lnTo>
                      <a:pt x="16869" y="7496"/>
                    </a:lnTo>
                    <a:cubicBezTo>
                      <a:pt x="16982" y="8247"/>
                      <a:pt x="16982" y="8997"/>
                      <a:pt x="16868" y="9747"/>
                    </a:cubicBezTo>
                    <a:lnTo>
                      <a:pt x="16891" y="9724"/>
                    </a:lnTo>
                    <a:lnTo>
                      <a:pt x="16891" y="9724"/>
                    </a:lnTo>
                    <a:cubicBezTo>
                      <a:pt x="16777" y="10455"/>
                      <a:pt x="16571" y="11208"/>
                      <a:pt x="16274" y="11893"/>
                    </a:cubicBezTo>
                    <a:cubicBezTo>
                      <a:pt x="16001" y="12555"/>
                      <a:pt x="15635" y="13171"/>
                      <a:pt x="15202" y="13719"/>
                    </a:cubicBezTo>
                    <a:cubicBezTo>
                      <a:pt x="14768" y="14289"/>
                      <a:pt x="14289" y="14769"/>
                      <a:pt x="13718" y="15202"/>
                    </a:cubicBezTo>
                    <a:lnTo>
                      <a:pt x="13695" y="15225"/>
                    </a:lnTo>
                    <a:lnTo>
                      <a:pt x="13718" y="15225"/>
                    </a:lnTo>
                    <a:cubicBezTo>
                      <a:pt x="13159" y="15650"/>
                      <a:pt x="12534" y="15987"/>
                      <a:pt x="11887" y="16280"/>
                    </a:cubicBezTo>
                    <a:lnTo>
                      <a:pt x="11887" y="16280"/>
                    </a:lnTo>
                    <a:cubicBezTo>
                      <a:pt x="11890" y="16277"/>
                      <a:pt x="11892" y="16275"/>
                      <a:pt x="11892" y="16275"/>
                    </a:cubicBezTo>
                    <a:lnTo>
                      <a:pt x="11892" y="16275"/>
                    </a:lnTo>
                    <a:cubicBezTo>
                      <a:pt x="11207" y="16572"/>
                      <a:pt x="10477" y="16777"/>
                      <a:pt x="9724" y="16869"/>
                    </a:cubicBezTo>
                    <a:lnTo>
                      <a:pt x="9769" y="16869"/>
                    </a:lnTo>
                    <a:cubicBezTo>
                      <a:pt x="9415" y="16918"/>
                      <a:pt x="9066" y="16940"/>
                      <a:pt x="8718" y="16940"/>
                    </a:cubicBezTo>
                    <a:cubicBezTo>
                      <a:pt x="8416" y="16940"/>
                      <a:pt x="8113" y="16923"/>
                      <a:pt x="7806" y="16892"/>
                    </a:cubicBezTo>
                    <a:cubicBezTo>
                      <a:pt x="7715" y="16892"/>
                      <a:pt x="7646" y="16869"/>
                      <a:pt x="7555" y="16869"/>
                    </a:cubicBezTo>
                    <a:cubicBezTo>
                      <a:pt x="6825" y="16755"/>
                      <a:pt x="6117" y="16572"/>
                      <a:pt x="5432" y="16298"/>
                    </a:cubicBezTo>
                    <a:lnTo>
                      <a:pt x="5410" y="16275"/>
                    </a:lnTo>
                    <a:lnTo>
                      <a:pt x="5410" y="16275"/>
                    </a:lnTo>
                    <a:cubicBezTo>
                      <a:pt x="5410" y="16280"/>
                      <a:pt x="5410" y="16284"/>
                      <a:pt x="5410" y="16287"/>
                    </a:cubicBezTo>
                    <a:lnTo>
                      <a:pt x="5410" y="16287"/>
                    </a:lnTo>
                    <a:lnTo>
                      <a:pt x="5387" y="16275"/>
                    </a:lnTo>
                    <a:cubicBezTo>
                      <a:pt x="4748" y="16001"/>
                      <a:pt x="4131" y="15636"/>
                      <a:pt x="3561" y="15225"/>
                    </a:cubicBezTo>
                    <a:lnTo>
                      <a:pt x="3584" y="15225"/>
                    </a:lnTo>
                    <a:cubicBezTo>
                      <a:pt x="3561" y="15225"/>
                      <a:pt x="3561" y="15225"/>
                      <a:pt x="3561" y="15202"/>
                    </a:cubicBezTo>
                    <a:cubicBezTo>
                      <a:pt x="2990" y="14769"/>
                      <a:pt x="2488" y="14267"/>
                      <a:pt x="2054" y="13696"/>
                    </a:cubicBezTo>
                    <a:cubicBezTo>
                      <a:pt x="1735" y="13262"/>
                      <a:pt x="1438" y="12806"/>
                      <a:pt x="1187" y="12326"/>
                    </a:cubicBezTo>
                    <a:cubicBezTo>
                      <a:pt x="1187" y="12326"/>
                      <a:pt x="1187" y="12304"/>
                      <a:pt x="1187" y="12304"/>
                    </a:cubicBezTo>
                    <a:lnTo>
                      <a:pt x="1164" y="12258"/>
                    </a:lnTo>
                    <a:cubicBezTo>
                      <a:pt x="1164" y="12258"/>
                      <a:pt x="1164" y="12235"/>
                      <a:pt x="1164" y="12235"/>
                    </a:cubicBezTo>
                    <a:lnTo>
                      <a:pt x="1141" y="12190"/>
                    </a:lnTo>
                    <a:cubicBezTo>
                      <a:pt x="1141" y="12190"/>
                      <a:pt x="1118" y="12167"/>
                      <a:pt x="1118" y="12167"/>
                    </a:cubicBezTo>
                    <a:cubicBezTo>
                      <a:pt x="1118" y="12167"/>
                      <a:pt x="1118" y="12144"/>
                      <a:pt x="1118" y="12144"/>
                    </a:cubicBezTo>
                    <a:cubicBezTo>
                      <a:pt x="1096" y="12121"/>
                      <a:pt x="1096" y="12098"/>
                      <a:pt x="1096" y="12098"/>
                    </a:cubicBezTo>
                    <a:cubicBezTo>
                      <a:pt x="1096" y="12098"/>
                      <a:pt x="1073" y="12075"/>
                      <a:pt x="1073" y="12075"/>
                    </a:cubicBezTo>
                    <a:cubicBezTo>
                      <a:pt x="1073" y="12053"/>
                      <a:pt x="1073" y="12030"/>
                      <a:pt x="1050" y="12030"/>
                    </a:cubicBezTo>
                    <a:cubicBezTo>
                      <a:pt x="1050" y="12030"/>
                      <a:pt x="1050" y="12030"/>
                      <a:pt x="1050" y="12007"/>
                    </a:cubicBezTo>
                    <a:cubicBezTo>
                      <a:pt x="1050" y="12007"/>
                      <a:pt x="1027" y="11984"/>
                      <a:pt x="1027" y="11961"/>
                    </a:cubicBezTo>
                    <a:cubicBezTo>
                      <a:pt x="1004" y="11916"/>
                      <a:pt x="1004" y="11893"/>
                      <a:pt x="981" y="11870"/>
                    </a:cubicBezTo>
                    <a:cubicBezTo>
                      <a:pt x="959" y="11801"/>
                      <a:pt x="936" y="11733"/>
                      <a:pt x="913" y="11687"/>
                    </a:cubicBezTo>
                    <a:cubicBezTo>
                      <a:pt x="913" y="11665"/>
                      <a:pt x="913" y="11665"/>
                      <a:pt x="913" y="11665"/>
                    </a:cubicBezTo>
                    <a:cubicBezTo>
                      <a:pt x="890" y="11665"/>
                      <a:pt x="890" y="11642"/>
                      <a:pt x="890" y="11619"/>
                    </a:cubicBezTo>
                    <a:cubicBezTo>
                      <a:pt x="890" y="11619"/>
                      <a:pt x="890" y="11619"/>
                      <a:pt x="890" y="11596"/>
                    </a:cubicBezTo>
                    <a:cubicBezTo>
                      <a:pt x="867" y="11596"/>
                      <a:pt x="867" y="11573"/>
                      <a:pt x="867" y="11573"/>
                    </a:cubicBezTo>
                    <a:cubicBezTo>
                      <a:pt x="867" y="11550"/>
                      <a:pt x="867" y="11550"/>
                      <a:pt x="845" y="11528"/>
                    </a:cubicBezTo>
                    <a:cubicBezTo>
                      <a:pt x="845" y="11505"/>
                      <a:pt x="845" y="11482"/>
                      <a:pt x="822" y="11459"/>
                    </a:cubicBezTo>
                    <a:cubicBezTo>
                      <a:pt x="662" y="11003"/>
                      <a:pt x="548" y="10523"/>
                      <a:pt x="457" y="10044"/>
                    </a:cubicBezTo>
                    <a:lnTo>
                      <a:pt x="434" y="9975"/>
                    </a:lnTo>
                    <a:cubicBezTo>
                      <a:pt x="434" y="9975"/>
                      <a:pt x="434" y="9975"/>
                      <a:pt x="434" y="9953"/>
                    </a:cubicBezTo>
                    <a:lnTo>
                      <a:pt x="434" y="9930"/>
                    </a:lnTo>
                    <a:cubicBezTo>
                      <a:pt x="434" y="9907"/>
                      <a:pt x="434" y="9907"/>
                      <a:pt x="434" y="9884"/>
                    </a:cubicBezTo>
                    <a:lnTo>
                      <a:pt x="411" y="9861"/>
                    </a:lnTo>
                    <a:cubicBezTo>
                      <a:pt x="411" y="9839"/>
                      <a:pt x="411" y="9793"/>
                      <a:pt x="411" y="9770"/>
                    </a:cubicBezTo>
                    <a:cubicBezTo>
                      <a:pt x="297" y="9040"/>
                      <a:pt x="297" y="8286"/>
                      <a:pt x="411" y="7533"/>
                    </a:cubicBezTo>
                    <a:cubicBezTo>
                      <a:pt x="502" y="6780"/>
                      <a:pt x="708" y="6072"/>
                      <a:pt x="1004" y="5365"/>
                    </a:cubicBezTo>
                    <a:lnTo>
                      <a:pt x="1004" y="5365"/>
                    </a:lnTo>
                    <a:cubicBezTo>
                      <a:pt x="981" y="5388"/>
                      <a:pt x="981" y="5388"/>
                      <a:pt x="981" y="5388"/>
                    </a:cubicBezTo>
                    <a:cubicBezTo>
                      <a:pt x="1278" y="4726"/>
                      <a:pt x="1643" y="4109"/>
                      <a:pt x="2077" y="3539"/>
                    </a:cubicBezTo>
                    <a:cubicBezTo>
                      <a:pt x="2214" y="3356"/>
                      <a:pt x="2351" y="3174"/>
                      <a:pt x="2511" y="3014"/>
                    </a:cubicBezTo>
                    <a:cubicBezTo>
                      <a:pt x="2830" y="2671"/>
                      <a:pt x="3173" y="2352"/>
                      <a:pt x="3538" y="2078"/>
                    </a:cubicBezTo>
                    <a:lnTo>
                      <a:pt x="3561" y="2055"/>
                    </a:lnTo>
                    <a:cubicBezTo>
                      <a:pt x="3743" y="1918"/>
                      <a:pt x="3949" y="1781"/>
                      <a:pt x="4154" y="1644"/>
                    </a:cubicBezTo>
                    <a:lnTo>
                      <a:pt x="4177" y="1621"/>
                    </a:lnTo>
                    <a:cubicBezTo>
                      <a:pt x="4200" y="1599"/>
                      <a:pt x="4223" y="1599"/>
                      <a:pt x="4223" y="1599"/>
                    </a:cubicBezTo>
                    <a:lnTo>
                      <a:pt x="4246" y="1576"/>
                    </a:lnTo>
                    <a:cubicBezTo>
                      <a:pt x="4611" y="1348"/>
                      <a:pt x="5022" y="1142"/>
                      <a:pt x="5432" y="959"/>
                    </a:cubicBezTo>
                    <a:cubicBezTo>
                      <a:pt x="6003" y="731"/>
                      <a:pt x="6574" y="549"/>
                      <a:pt x="7167" y="457"/>
                    </a:cubicBezTo>
                    <a:lnTo>
                      <a:pt x="7190" y="457"/>
                    </a:lnTo>
                    <a:cubicBezTo>
                      <a:pt x="7190" y="435"/>
                      <a:pt x="7213" y="435"/>
                      <a:pt x="7213" y="435"/>
                    </a:cubicBezTo>
                    <a:lnTo>
                      <a:pt x="7281" y="435"/>
                    </a:lnTo>
                    <a:cubicBezTo>
                      <a:pt x="7350" y="412"/>
                      <a:pt x="7418" y="412"/>
                      <a:pt x="7510" y="389"/>
                    </a:cubicBezTo>
                    <a:cubicBezTo>
                      <a:pt x="7875" y="343"/>
                      <a:pt x="8246" y="320"/>
                      <a:pt x="8619" y="320"/>
                    </a:cubicBezTo>
                    <a:close/>
                    <a:moveTo>
                      <a:pt x="8628" y="1"/>
                    </a:moveTo>
                    <a:cubicBezTo>
                      <a:pt x="8149" y="1"/>
                      <a:pt x="7646" y="46"/>
                      <a:pt x="7167" y="115"/>
                    </a:cubicBezTo>
                    <a:cubicBezTo>
                      <a:pt x="7053" y="138"/>
                      <a:pt x="6939" y="161"/>
                      <a:pt x="6825" y="183"/>
                    </a:cubicBezTo>
                    <a:cubicBezTo>
                      <a:pt x="6665" y="229"/>
                      <a:pt x="6505" y="252"/>
                      <a:pt x="6345" y="298"/>
                    </a:cubicBezTo>
                    <a:cubicBezTo>
                      <a:pt x="5729" y="480"/>
                      <a:pt x="5136" y="708"/>
                      <a:pt x="4588" y="1005"/>
                    </a:cubicBezTo>
                    <a:cubicBezTo>
                      <a:pt x="4565" y="1005"/>
                      <a:pt x="4542" y="1028"/>
                      <a:pt x="4542" y="1028"/>
                    </a:cubicBezTo>
                    <a:lnTo>
                      <a:pt x="4519" y="1028"/>
                    </a:lnTo>
                    <a:cubicBezTo>
                      <a:pt x="4428" y="1096"/>
                      <a:pt x="4337" y="1142"/>
                      <a:pt x="4246" y="1188"/>
                    </a:cubicBezTo>
                    <a:cubicBezTo>
                      <a:pt x="4086" y="1302"/>
                      <a:pt x="3903" y="1393"/>
                      <a:pt x="3743" y="1507"/>
                    </a:cubicBezTo>
                    <a:cubicBezTo>
                      <a:pt x="3743" y="1530"/>
                      <a:pt x="3721" y="1530"/>
                      <a:pt x="3721" y="1530"/>
                    </a:cubicBezTo>
                    <a:cubicBezTo>
                      <a:pt x="3515" y="1690"/>
                      <a:pt x="3310" y="1827"/>
                      <a:pt x="3104" y="2009"/>
                    </a:cubicBezTo>
                    <a:cubicBezTo>
                      <a:pt x="3081" y="2009"/>
                      <a:pt x="3081" y="2009"/>
                      <a:pt x="3081" y="2032"/>
                    </a:cubicBezTo>
                    <a:cubicBezTo>
                      <a:pt x="2579" y="2443"/>
                      <a:pt x="2146" y="2900"/>
                      <a:pt x="1758" y="3425"/>
                    </a:cubicBezTo>
                    <a:cubicBezTo>
                      <a:pt x="1712" y="3470"/>
                      <a:pt x="1666" y="3516"/>
                      <a:pt x="1643" y="3584"/>
                    </a:cubicBezTo>
                    <a:cubicBezTo>
                      <a:pt x="1438" y="3835"/>
                      <a:pt x="1278" y="4109"/>
                      <a:pt x="1118" y="4383"/>
                    </a:cubicBezTo>
                    <a:cubicBezTo>
                      <a:pt x="822" y="4885"/>
                      <a:pt x="593" y="5433"/>
                      <a:pt x="411" y="5981"/>
                    </a:cubicBezTo>
                    <a:cubicBezTo>
                      <a:pt x="411" y="5981"/>
                      <a:pt x="411" y="6004"/>
                      <a:pt x="411" y="6004"/>
                    </a:cubicBezTo>
                    <a:cubicBezTo>
                      <a:pt x="411" y="6027"/>
                      <a:pt x="411" y="6027"/>
                      <a:pt x="411" y="6050"/>
                    </a:cubicBezTo>
                    <a:cubicBezTo>
                      <a:pt x="388" y="6118"/>
                      <a:pt x="365" y="6186"/>
                      <a:pt x="342" y="6255"/>
                    </a:cubicBezTo>
                    <a:cubicBezTo>
                      <a:pt x="160" y="6894"/>
                      <a:pt x="46" y="7579"/>
                      <a:pt x="23" y="8241"/>
                    </a:cubicBezTo>
                    <a:cubicBezTo>
                      <a:pt x="0" y="8309"/>
                      <a:pt x="0" y="8378"/>
                      <a:pt x="0" y="8446"/>
                    </a:cubicBezTo>
                    <a:cubicBezTo>
                      <a:pt x="0" y="8720"/>
                      <a:pt x="0" y="8994"/>
                      <a:pt x="23" y="9245"/>
                    </a:cubicBezTo>
                    <a:cubicBezTo>
                      <a:pt x="23" y="9268"/>
                      <a:pt x="23" y="9268"/>
                      <a:pt x="23" y="9291"/>
                    </a:cubicBezTo>
                    <a:cubicBezTo>
                      <a:pt x="46" y="9587"/>
                      <a:pt x="91" y="9884"/>
                      <a:pt x="137" y="10181"/>
                    </a:cubicBezTo>
                    <a:cubicBezTo>
                      <a:pt x="183" y="10455"/>
                      <a:pt x="251" y="10729"/>
                      <a:pt x="342" y="11003"/>
                    </a:cubicBezTo>
                    <a:cubicBezTo>
                      <a:pt x="342" y="11025"/>
                      <a:pt x="342" y="11025"/>
                      <a:pt x="342" y="11048"/>
                    </a:cubicBezTo>
                    <a:lnTo>
                      <a:pt x="365" y="11071"/>
                    </a:lnTo>
                    <a:cubicBezTo>
                      <a:pt x="365" y="11094"/>
                      <a:pt x="365" y="11117"/>
                      <a:pt x="365" y="11140"/>
                    </a:cubicBezTo>
                    <a:cubicBezTo>
                      <a:pt x="365" y="11140"/>
                      <a:pt x="388" y="11162"/>
                      <a:pt x="388" y="11162"/>
                    </a:cubicBezTo>
                    <a:cubicBezTo>
                      <a:pt x="388" y="11185"/>
                      <a:pt x="388" y="11208"/>
                      <a:pt x="411" y="11231"/>
                    </a:cubicBezTo>
                    <a:cubicBezTo>
                      <a:pt x="411" y="11231"/>
                      <a:pt x="411" y="11254"/>
                      <a:pt x="411" y="11254"/>
                    </a:cubicBezTo>
                    <a:cubicBezTo>
                      <a:pt x="411" y="11277"/>
                      <a:pt x="434" y="11299"/>
                      <a:pt x="434" y="11299"/>
                    </a:cubicBezTo>
                    <a:cubicBezTo>
                      <a:pt x="525" y="11573"/>
                      <a:pt x="616" y="11824"/>
                      <a:pt x="730" y="12098"/>
                    </a:cubicBezTo>
                    <a:cubicBezTo>
                      <a:pt x="753" y="12144"/>
                      <a:pt x="776" y="12212"/>
                      <a:pt x="799" y="12258"/>
                    </a:cubicBezTo>
                    <a:cubicBezTo>
                      <a:pt x="913" y="12486"/>
                      <a:pt x="1027" y="12714"/>
                      <a:pt x="1164" y="12943"/>
                    </a:cubicBezTo>
                    <a:cubicBezTo>
                      <a:pt x="1415" y="13399"/>
                      <a:pt x="1735" y="13856"/>
                      <a:pt x="2100" y="14267"/>
                    </a:cubicBezTo>
                    <a:cubicBezTo>
                      <a:pt x="2579" y="14837"/>
                      <a:pt x="3150" y="15339"/>
                      <a:pt x="3766" y="15750"/>
                    </a:cubicBezTo>
                    <a:cubicBezTo>
                      <a:pt x="4154" y="16024"/>
                      <a:pt x="4588" y="16275"/>
                      <a:pt x="5022" y="16458"/>
                    </a:cubicBezTo>
                    <a:cubicBezTo>
                      <a:pt x="5044" y="16481"/>
                      <a:pt x="5044" y="16481"/>
                      <a:pt x="5067" y="16481"/>
                    </a:cubicBezTo>
                    <a:cubicBezTo>
                      <a:pt x="5067" y="16481"/>
                      <a:pt x="5067" y="16481"/>
                      <a:pt x="5067" y="16503"/>
                    </a:cubicBezTo>
                    <a:cubicBezTo>
                      <a:pt x="5136" y="16526"/>
                      <a:pt x="5204" y="16549"/>
                      <a:pt x="5295" y="16595"/>
                    </a:cubicBezTo>
                    <a:cubicBezTo>
                      <a:pt x="5318" y="16595"/>
                      <a:pt x="5364" y="16618"/>
                      <a:pt x="5387" y="16640"/>
                    </a:cubicBezTo>
                    <a:cubicBezTo>
                      <a:pt x="5524" y="16686"/>
                      <a:pt x="5661" y="16732"/>
                      <a:pt x="5798" y="16777"/>
                    </a:cubicBezTo>
                    <a:cubicBezTo>
                      <a:pt x="6072" y="16892"/>
                      <a:pt x="6368" y="16960"/>
                      <a:pt x="6665" y="17028"/>
                    </a:cubicBezTo>
                    <a:cubicBezTo>
                      <a:pt x="6688" y="17028"/>
                      <a:pt x="6688" y="17051"/>
                      <a:pt x="6688" y="17051"/>
                    </a:cubicBezTo>
                    <a:cubicBezTo>
                      <a:pt x="6985" y="17120"/>
                      <a:pt x="7281" y="17165"/>
                      <a:pt x="7578" y="17188"/>
                    </a:cubicBezTo>
                    <a:cubicBezTo>
                      <a:pt x="7601" y="17211"/>
                      <a:pt x="7601" y="17211"/>
                      <a:pt x="7624" y="17211"/>
                    </a:cubicBezTo>
                    <a:cubicBezTo>
                      <a:pt x="7783" y="17211"/>
                      <a:pt x="7920" y="17234"/>
                      <a:pt x="8080" y="17257"/>
                    </a:cubicBezTo>
                    <a:lnTo>
                      <a:pt x="8194" y="17257"/>
                    </a:lnTo>
                    <a:cubicBezTo>
                      <a:pt x="8352" y="17267"/>
                      <a:pt x="8511" y="17272"/>
                      <a:pt x="8670" y="17272"/>
                    </a:cubicBezTo>
                    <a:cubicBezTo>
                      <a:pt x="9549" y="17272"/>
                      <a:pt x="10445" y="17116"/>
                      <a:pt x="11276" y="16846"/>
                    </a:cubicBezTo>
                    <a:cubicBezTo>
                      <a:pt x="11778" y="16709"/>
                      <a:pt x="12234" y="16503"/>
                      <a:pt x="12691" y="16252"/>
                    </a:cubicBezTo>
                    <a:cubicBezTo>
                      <a:pt x="13125" y="16024"/>
                      <a:pt x="13535" y="15750"/>
                      <a:pt x="13946" y="15454"/>
                    </a:cubicBezTo>
                    <a:cubicBezTo>
                      <a:pt x="14334" y="15157"/>
                      <a:pt x="14700" y="14814"/>
                      <a:pt x="15019" y="14449"/>
                    </a:cubicBezTo>
                    <a:cubicBezTo>
                      <a:pt x="15361" y="14084"/>
                      <a:pt x="15658" y="13696"/>
                      <a:pt x="15909" y="13285"/>
                    </a:cubicBezTo>
                    <a:cubicBezTo>
                      <a:pt x="16457" y="12441"/>
                      <a:pt x="16845" y="11505"/>
                      <a:pt x="17051" y="10546"/>
                    </a:cubicBezTo>
                    <a:cubicBezTo>
                      <a:pt x="17302" y="9519"/>
                      <a:pt x="17347" y="8469"/>
                      <a:pt x="17187" y="7442"/>
                    </a:cubicBezTo>
                    <a:cubicBezTo>
                      <a:pt x="17119" y="6963"/>
                      <a:pt x="17028" y="6483"/>
                      <a:pt x="16868" y="6004"/>
                    </a:cubicBezTo>
                    <a:cubicBezTo>
                      <a:pt x="16731" y="5547"/>
                      <a:pt x="16526" y="5114"/>
                      <a:pt x="16320" y="4680"/>
                    </a:cubicBezTo>
                    <a:cubicBezTo>
                      <a:pt x="15886" y="3835"/>
                      <a:pt x="15293" y="3037"/>
                      <a:pt x="14608" y="2375"/>
                    </a:cubicBezTo>
                    <a:cubicBezTo>
                      <a:pt x="13901" y="1690"/>
                      <a:pt x="13056" y="1142"/>
                      <a:pt x="12166" y="754"/>
                    </a:cubicBezTo>
                    <a:cubicBezTo>
                      <a:pt x="11276" y="343"/>
                      <a:pt x="10317" y="115"/>
                      <a:pt x="9358" y="24"/>
                    </a:cubicBezTo>
                    <a:cubicBezTo>
                      <a:pt x="9107" y="1"/>
                      <a:pt x="8879" y="1"/>
                      <a:pt x="8628" y="1"/>
                    </a:cubicBez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2"/>
              <p:cNvSpPr/>
              <p:nvPr/>
            </p:nvSpPr>
            <p:spPr>
              <a:xfrm>
                <a:off x="8473034" y="1397807"/>
                <a:ext cx="71575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9" extrusionOk="0">
                    <a:moveTo>
                      <a:pt x="1301" y="320"/>
                    </a:moveTo>
                    <a:cubicBezTo>
                      <a:pt x="1393" y="320"/>
                      <a:pt x="1484" y="343"/>
                      <a:pt x="1552" y="366"/>
                    </a:cubicBezTo>
                    <a:cubicBezTo>
                      <a:pt x="1644" y="389"/>
                      <a:pt x="1735" y="412"/>
                      <a:pt x="1803" y="457"/>
                    </a:cubicBezTo>
                    <a:cubicBezTo>
                      <a:pt x="1872" y="503"/>
                      <a:pt x="1940" y="549"/>
                      <a:pt x="2009" y="594"/>
                    </a:cubicBezTo>
                    <a:cubicBezTo>
                      <a:pt x="2077" y="663"/>
                      <a:pt x="2123" y="731"/>
                      <a:pt x="2169" y="800"/>
                    </a:cubicBezTo>
                    <a:cubicBezTo>
                      <a:pt x="2214" y="868"/>
                      <a:pt x="2237" y="959"/>
                      <a:pt x="2260" y="1028"/>
                    </a:cubicBezTo>
                    <a:cubicBezTo>
                      <a:pt x="2306" y="1119"/>
                      <a:pt x="2306" y="1188"/>
                      <a:pt x="2306" y="1279"/>
                    </a:cubicBezTo>
                    <a:cubicBezTo>
                      <a:pt x="2306" y="1370"/>
                      <a:pt x="2306" y="1462"/>
                      <a:pt x="2283" y="1553"/>
                    </a:cubicBezTo>
                    <a:cubicBezTo>
                      <a:pt x="2260" y="1644"/>
                      <a:pt x="2237" y="1713"/>
                      <a:pt x="2191" y="1804"/>
                    </a:cubicBezTo>
                    <a:cubicBezTo>
                      <a:pt x="2146" y="1872"/>
                      <a:pt x="2100" y="1941"/>
                      <a:pt x="2054" y="2009"/>
                    </a:cubicBezTo>
                    <a:cubicBezTo>
                      <a:pt x="1986" y="2078"/>
                      <a:pt x="1917" y="2124"/>
                      <a:pt x="1826" y="2169"/>
                    </a:cubicBezTo>
                    <a:cubicBezTo>
                      <a:pt x="1758" y="2215"/>
                      <a:pt x="1689" y="2260"/>
                      <a:pt x="1598" y="2283"/>
                    </a:cubicBezTo>
                    <a:cubicBezTo>
                      <a:pt x="1507" y="2306"/>
                      <a:pt x="1438" y="2306"/>
                      <a:pt x="1347" y="2329"/>
                    </a:cubicBezTo>
                    <a:cubicBezTo>
                      <a:pt x="1256" y="2329"/>
                      <a:pt x="1164" y="2306"/>
                      <a:pt x="1073" y="2283"/>
                    </a:cubicBezTo>
                    <a:cubicBezTo>
                      <a:pt x="1004" y="2260"/>
                      <a:pt x="913" y="2238"/>
                      <a:pt x="845" y="2215"/>
                    </a:cubicBezTo>
                    <a:cubicBezTo>
                      <a:pt x="776" y="2146"/>
                      <a:pt x="685" y="2101"/>
                      <a:pt x="616" y="2032"/>
                    </a:cubicBezTo>
                    <a:cubicBezTo>
                      <a:pt x="616" y="2032"/>
                      <a:pt x="594" y="2009"/>
                      <a:pt x="571" y="1987"/>
                    </a:cubicBezTo>
                    <a:cubicBezTo>
                      <a:pt x="525" y="1941"/>
                      <a:pt x="502" y="1895"/>
                      <a:pt x="457" y="1827"/>
                    </a:cubicBezTo>
                    <a:cubicBezTo>
                      <a:pt x="411" y="1758"/>
                      <a:pt x="388" y="1690"/>
                      <a:pt x="365" y="1599"/>
                    </a:cubicBezTo>
                    <a:cubicBezTo>
                      <a:pt x="343" y="1530"/>
                      <a:pt x="320" y="1484"/>
                      <a:pt x="320" y="1416"/>
                    </a:cubicBezTo>
                    <a:cubicBezTo>
                      <a:pt x="320" y="1393"/>
                      <a:pt x="320" y="1370"/>
                      <a:pt x="320" y="1347"/>
                    </a:cubicBezTo>
                    <a:cubicBezTo>
                      <a:pt x="320" y="1325"/>
                      <a:pt x="320" y="1279"/>
                      <a:pt x="320" y="1233"/>
                    </a:cubicBezTo>
                    <a:cubicBezTo>
                      <a:pt x="320" y="1188"/>
                      <a:pt x="343" y="1165"/>
                      <a:pt x="343" y="1119"/>
                    </a:cubicBezTo>
                    <a:cubicBezTo>
                      <a:pt x="343" y="1096"/>
                      <a:pt x="343" y="1096"/>
                      <a:pt x="343" y="1096"/>
                    </a:cubicBezTo>
                    <a:cubicBezTo>
                      <a:pt x="343" y="1096"/>
                      <a:pt x="343" y="1096"/>
                      <a:pt x="343" y="1074"/>
                    </a:cubicBezTo>
                    <a:cubicBezTo>
                      <a:pt x="365" y="1005"/>
                      <a:pt x="411" y="914"/>
                      <a:pt x="457" y="845"/>
                    </a:cubicBezTo>
                    <a:cubicBezTo>
                      <a:pt x="479" y="800"/>
                      <a:pt x="502" y="754"/>
                      <a:pt x="525" y="708"/>
                    </a:cubicBezTo>
                    <a:cubicBezTo>
                      <a:pt x="548" y="708"/>
                      <a:pt x="548" y="686"/>
                      <a:pt x="548" y="686"/>
                    </a:cubicBezTo>
                    <a:lnTo>
                      <a:pt x="571" y="663"/>
                    </a:lnTo>
                    <a:cubicBezTo>
                      <a:pt x="571" y="663"/>
                      <a:pt x="594" y="640"/>
                      <a:pt x="594" y="640"/>
                    </a:cubicBezTo>
                    <a:cubicBezTo>
                      <a:pt x="662" y="571"/>
                      <a:pt x="731" y="526"/>
                      <a:pt x="799" y="480"/>
                    </a:cubicBezTo>
                    <a:cubicBezTo>
                      <a:pt x="799" y="480"/>
                      <a:pt x="799" y="457"/>
                      <a:pt x="822" y="457"/>
                    </a:cubicBezTo>
                    <a:lnTo>
                      <a:pt x="845" y="457"/>
                    </a:lnTo>
                    <a:cubicBezTo>
                      <a:pt x="845" y="457"/>
                      <a:pt x="845" y="434"/>
                      <a:pt x="868" y="434"/>
                    </a:cubicBezTo>
                    <a:lnTo>
                      <a:pt x="890" y="434"/>
                    </a:lnTo>
                    <a:cubicBezTo>
                      <a:pt x="936" y="412"/>
                      <a:pt x="982" y="389"/>
                      <a:pt x="1050" y="366"/>
                    </a:cubicBezTo>
                    <a:cubicBezTo>
                      <a:pt x="1073" y="366"/>
                      <a:pt x="1096" y="343"/>
                      <a:pt x="1119" y="343"/>
                    </a:cubicBezTo>
                    <a:lnTo>
                      <a:pt x="1141" y="343"/>
                    </a:lnTo>
                    <a:cubicBezTo>
                      <a:pt x="1187" y="343"/>
                      <a:pt x="1256" y="320"/>
                      <a:pt x="1301" y="320"/>
                    </a:cubicBezTo>
                    <a:close/>
                    <a:moveTo>
                      <a:pt x="1164" y="1"/>
                    </a:moveTo>
                    <a:cubicBezTo>
                      <a:pt x="1073" y="24"/>
                      <a:pt x="982" y="46"/>
                      <a:pt x="913" y="69"/>
                    </a:cubicBezTo>
                    <a:lnTo>
                      <a:pt x="868" y="69"/>
                    </a:lnTo>
                    <a:lnTo>
                      <a:pt x="845" y="92"/>
                    </a:lnTo>
                    <a:cubicBezTo>
                      <a:pt x="822" y="92"/>
                      <a:pt x="799" y="115"/>
                      <a:pt x="776" y="115"/>
                    </a:cubicBezTo>
                    <a:cubicBezTo>
                      <a:pt x="753" y="138"/>
                      <a:pt x="731" y="138"/>
                      <a:pt x="708" y="161"/>
                    </a:cubicBezTo>
                    <a:cubicBezTo>
                      <a:pt x="639" y="183"/>
                      <a:pt x="594" y="206"/>
                      <a:pt x="525" y="252"/>
                    </a:cubicBezTo>
                    <a:cubicBezTo>
                      <a:pt x="457" y="297"/>
                      <a:pt x="411" y="366"/>
                      <a:pt x="343" y="434"/>
                    </a:cubicBezTo>
                    <a:cubicBezTo>
                      <a:pt x="320" y="434"/>
                      <a:pt x="320" y="457"/>
                      <a:pt x="297" y="480"/>
                    </a:cubicBezTo>
                    <a:cubicBezTo>
                      <a:pt x="274" y="503"/>
                      <a:pt x="274" y="526"/>
                      <a:pt x="251" y="526"/>
                    </a:cubicBezTo>
                    <a:cubicBezTo>
                      <a:pt x="206" y="594"/>
                      <a:pt x="160" y="663"/>
                      <a:pt x="137" y="731"/>
                    </a:cubicBezTo>
                    <a:cubicBezTo>
                      <a:pt x="91" y="822"/>
                      <a:pt x="69" y="891"/>
                      <a:pt x="46" y="982"/>
                    </a:cubicBezTo>
                    <a:cubicBezTo>
                      <a:pt x="0" y="1096"/>
                      <a:pt x="0" y="1211"/>
                      <a:pt x="0" y="1347"/>
                    </a:cubicBezTo>
                    <a:cubicBezTo>
                      <a:pt x="0" y="1416"/>
                      <a:pt x="0" y="1507"/>
                      <a:pt x="23" y="1576"/>
                    </a:cubicBezTo>
                    <a:cubicBezTo>
                      <a:pt x="23" y="1599"/>
                      <a:pt x="23" y="1621"/>
                      <a:pt x="23" y="1644"/>
                    </a:cubicBezTo>
                    <a:cubicBezTo>
                      <a:pt x="46" y="1713"/>
                      <a:pt x="91" y="1804"/>
                      <a:pt x="114" y="1895"/>
                    </a:cubicBezTo>
                    <a:lnTo>
                      <a:pt x="137" y="1895"/>
                    </a:lnTo>
                    <a:cubicBezTo>
                      <a:pt x="160" y="1987"/>
                      <a:pt x="228" y="2078"/>
                      <a:pt x="274" y="2146"/>
                    </a:cubicBezTo>
                    <a:cubicBezTo>
                      <a:pt x="343" y="2215"/>
                      <a:pt x="411" y="2283"/>
                      <a:pt x="479" y="2352"/>
                    </a:cubicBezTo>
                    <a:cubicBezTo>
                      <a:pt x="502" y="2375"/>
                      <a:pt x="525" y="2397"/>
                      <a:pt x="548" y="2397"/>
                    </a:cubicBezTo>
                    <a:cubicBezTo>
                      <a:pt x="616" y="2443"/>
                      <a:pt x="662" y="2489"/>
                      <a:pt x="731" y="2512"/>
                    </a:cubicBezTo>
                    <a:cubicBezTo>
                      <a:pt x="731" y="2512"/>
                      <a:pt x="753" y="2512"/>
                      <a:pt x="753" y="2534"/>
                    </a:cubicBezTo>
                    <a:lnTo>
                      <a:pt x="776" y="2534"/>
                    </a:lnTo>
                    <a:cubicBezTo>
                      <a:pt x="868" y="2580"/>
                      <a:pt x="982" y="2603"/>
                      <a:pt x="1073" y="2626"/>
                    </a:cubicBezTo>
                    <a:cubicBezTo>
                      <a:pt x="1164" y="2648"/>
                      <a:pt x="1278" y="2648"/>
                      <a:pt x="1370" y="2648"/>
                    </a:cubicBezTo>
                    <a:cubicBezTo>
                      <a:pt x="1438" y="2648"/>
                      <a:pt x="1484" y="2648"/>
                      <a:pt x="1529" y="2626"/>
                    </a:cubicBezTo>
                    <a:cubicBezTo>
                      <a:pt x="1598" y="2626"/>
                      <a:pt x="1689" y="2603"/>
                      <a:pt x="1758" y="2580"/>
                    </a:cubicBezTo>
                    <a:cubicBezTo>
                      <a:pt x="1849" y="2534"/>
                      <a:pt x="1940" y="2489"/>
                      <a:pt x="2032" y="2443"/>
                    </a:cubicBezTo>
                    <a:cubicBezTo>
                      <a:pt x="2123" y="2375"/>
                      <a:pt x="2191" y="2306"/>
                      <a:pt x="2260" y="2238"/>
                    </a:cubicBezTo>
                    <a:cubicBezTo>
                      <a:pt x="2420" y="2078"/>
                      <a:pt x="2534" y="1872"/>
                      <a:pt x="2602" y="1667"/>
                    </a:cubicBezTo>
                    <a:cubicBezTo>
                      <a:pt x="2648" y="1484"/>
                      <a:pt x="2648" y="1279"/>
                      <a:pt x="2625" y="1096"/>
                    </a:cubicBezTo>
                    <a:cubicBezTo>
                      <a:pt x="2579" y="868"/>
                      <a:pt x="2488" y="663"/>
                      <a:pt x="2351" y="503"/>
                    </a:cubicBezTo>
                    <a:cubicBezTo>
                      <a:pt x="2283" y="412"/>
                      <a:pt x="2214" y="343"/>
                      <a:pt x="2123" y="275"/>
                    </a:cubicBezTo>
                    <a:cubicBezTo>
                      <a:pt x="2054" y="229"/>
                      <a:pt x="1986" y="183"/>
                      <a:pt x="1895" y="138"/>
                    </a:cubicBezTo>
                    <a:cubicBezTo>
                      <a:pt x="1803" y="92"/>
                      <a:pt x="1712" y="69"/>
                      <a:pt x="1621" y="46"/>
                    </a:cubicBezTo>
                    <a:cubicBezTo>
                      <a:pt x="1598" y="24"/>
                      <a:pt x="1575" y="24"/>
                      <a:pt x="1552" y="24"/>
                    </a:cubicBezTo>
                    <a:cubicBezTo>
                      <a:pt x="1507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8836425" y="1353397"/>
                <a:ext cx="150557" cy="14993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547" extrusionOk="0">
                    <a:moveTo>
                      <a:pt x="2990" y="320"/>
                    </a:moveTo>
                    <a:cubicBezTo>
                      <a:pt x="2990" y="320"/>
                      <a:pt x="3013" y="343"/>
                      <a:pt x="3013" y="343"/>
                    </a:cubicBezTo>
                    <a:lnTo>
                      <a:pt x="3196" y="343"/>
                    </a:lnTo>
                    <a:cubicBezTo>
                      <a:pt x="3196" y="343"/>
                      <a:pt x="3196" y="366"/>
                      <a:pt x="3219" y="366"/>
                    </a:cubicBezTo>
                    <a:cubicBezTo>
                      <a:pt x="3424" y="388"/>
                      <a:pt x="3607" y="457"/>
                      <a:pt x="3812" y="548"/>
                    </a:cubicBezTo>
                    <a:cubicBezTo>
                      <a:pt x="3995" y="639"/>
                      <a:pt x="4177" y="754"/>
                      <a:pt x="4337" y="868"/>
                    </a:cubicBezTo>
                    <a:cubicBezTo>
                      <a:pt x="4497" y="1027"/>
                      <a:pt x="4657" y="1164"/>
                      <a:pt x="4771" y="1347"/>
                    </a:cubicBezTo>
                    <a:cubicBezTo>
                      <a:pt x="4908" y="1507"/>
                      <a:pt x="4999" y="1712"/>
                      <a:pt x="5067" y="1895"/>
                    </a:cubicBezTo>
                    <a:cubicBezTo>
                      <a:pt x="5067" y="1895"/>
                      <a:pt x="5067" y="1872"/>
                      <a:pt x="5067" y="1872"/>
                    </a:cubicBezTo>
                    <a:cubicBezTo>
                      <a:pt x="5136" y="2077"/>
                      <a:pt x="5204" y="2306"/>
                      <a:pt x="5227" y="2534"/>
                    </a:cubicBezTo>
                    <a:cubicBezTo>
                      <a:pt x="5250" y="2739"/>
                      <a:pt x="5227" y="2968"/>
                      <a:pt x="5204" y="3173"/>
                    </a:cubicBezTo>
                    <a:cubicBezTo>
                      <a:pt x="5159" y="3378"/>
                      <a:pt x="5090" y="3584"/>
                      <a:pt x="5022" y="3789"/>
                    </a:cubicBezTo>
                    <a:cubicBezTo>
                      <a:pt x="4908" y="3995"/>
                      <a:pt x="4794" y="4177"/>
                      <a:pt x="4657" y="4360"/>
                    </a:cubicBezTo>
                    <a:cubicBezTo>
                      <a:pt x="4526" y="4491"/>
                      <a:pt x="4395" y="4621"/>
                      <a:pt x="4245" y="4732"/>
                    </a:cubicBezTo>
                    <a:lnTo>
                      <a:pt x="4245" y="4732"/>
                    </a:lnTo>
                    <a:cubicBezTo>
                      <a:pt x="4245" y="4730"/>
                      <a:pt x="4246" y="4728"/>
                      <a:pt x="4246" y="4725"/>
                    </a:cubicBezTo>
                    <a:lnTo>
                      <a:pt x="4246" y="4725"/>
                    </a:lnTo>
                    <a:cubicBezTo>
                      <a:pt x="4063" y="4862"/>
                      <a:pt x="3881" y="4976"/>
                      <a:pt x="3675" y="5045"/>
                    </a:cubicBezTo>
                    <a:cubicBezTo>
                      <a:pt x="3470" y="5136"/>
                      <a:pt x="3264" y="5182"/>
                      <a:pt x="3059" y="5205"/>
                    </a:cubicBezTo>
                    <a:cubicBezTo>
                      <a:pt x="2964" y="5214"/>
                      <a:pt x="2870" y="5219"/>
                      <a:pt x="2775" y="5219"/>
                    </a:cubicBezTo>
                    <a:cubicBezTo>
                      <a:pt x="2642" y="5219"/>
                      <a:pt x="2508" y="5208"/>
                      <a:pt x="2374" y="5182"/>
                    </a:cubicBezTo>
                    <a:cubicBezTo>
                      <a:pt x="2169" y="5136"/>
                      <a:pt x="1963" y="5090"/>
                      <a:pt x="1781" y="4999"/>
                    </a:cubicBezTo>
                    <a:cubicBezTo>
                      <a:pt x="1575" y="4908"/>
                      <a:pt x="1393" y="4794"/>
                      <a:pt x="1210" y="4657"/>
                    </a:cubicBezTo>
                    <a:cubicBezTo>
                      <a:pt x="1073" y="4520"/>
                      <a:pt x="936" y="4383"/>
                      <a:pt x="799" y="4200"/>
                    </a:cubicBezTo>
                    <a:cubicBezTo>
                      <a:pt x="799" y="4200"/>
                      <a:pt x="799" y="4223"/>
                      <a:pt x="799" y="4223"/>
                    </a:cubicBezTo>
                    <a:cubicBezTo>
                      <a:pt x="708" y="4086"/>
                      <a:pt x="617" y="3926"/>
                      <a:pt x="548" y="3767"/>
                    </a:cubicBezTo>
                    <a:cubicBezTo>
                      <a:pt x="548" y="3744"/>
                      <a:pt x="548" y="3744"/>
                      <a:pt x="548" y="3744"/>
                    </a:cubicBezTo>
                    <a:cubicBezTo>
                      <a:pt x="525" y="3721"/>
                      <a:pt x="525" y="3721"/>
                      <a:pt x="525" y="3698"/>
                    </a:cubicBezTo>
                    <a:cubicBezTo>
                      <a:pt x="502" y="3675"/>
                      <a:pt x="502" y="3675"/>
                      <a:pt x="502" y="3652"/>
                    </a:cubicBezTo>
                    <a:cubicBezTo>
                      <a:pt x="502" y="3630"/>
                      <a:pt x="502" y="3630"/>
                      <a:pt x="480" y="3607"/>
                    </a:cubicBezTo>
                    <a:cubicBezTo>
                      <a:pt x="480" y="3584"/>
                      <a:pt x="480" y="3584"/>
                      <a:pt x="480" y="3584"/>
                    </a:cubicBezTo>
                    <a:lnTo>
                      <a:pt x="480" y="3561"/>
                    </a:lnTo>
                    <a:cubicBezTo>
                      <a:pt x="457" y="3561"/>
                      <a:pt x="457" y="3538"/>
                      <a:pt x="457" y="3538"/>
                    </a:cubicBezTo>
                    <a:cubicBezTo>
                      <a:pt x="457" y="3538"/>
                      <a:pt x="457" y="3515"/>
                      <a:pt x="457" y="3515"/>
                    </a:cubicBezTo>
                    <a:cubicBezTo>
                      <a:pt x="411" y="3356"/>
                      <a:pt x="365" y="3196"/>
                      <a:pt x="343" y="3036"/>
                    </a:cubicBezTo>
                    <a:cubicBezTo>
                      <a:pt x="343" y="2922"/>
                      <a:pt x="343" y="2785"/>
                      <a:pt x="343" y="2648"/>
                    </a:cubicBezTo>
                    <a:cubicBezTo>
                      <a:pt x="343" y="2648"/>
                      <a:pt x="343" y="2625"/>
                      <a:pt x="343" y="2625"/>
                    </a:cubicBezTo>
                    <a:cubicBezTo>
                      <a:pt x="343" y="2534"/>
                      <a:pt x="365" y="2443"/>
                      <a:pt x="365" y="2374"/>
                    </a:cubicBezTo>
                    <a:cubicBezTo>
                      <a:pt x="411" y="2146"/>
                      <a:pt x="480" y="1940"/>
                      <a:pt x="571" y="1735"/>
                    </a:cubicBezTo>
                    <a:cubicBezTo>
                      <a:pt x="662" y="1530"/>
                      <a:pt x="776" y="1370"/>
                      <a:pt x="913" y="1187"/>
                    </a:cubicBezTo>
                    <a:cubicBezTo>
                      <a:pt x="936" y="1164"/>
                      <a:pt x="959" y="1142"/>
                      <a:pt x="982" y="1119"/>
                    </a:cubicBezTo>
                    <a:cubicBezTo>
                      <a:pt x="982" y="1119"/>
                      <a:pt x="982" y="1096"/>
                      <a:pt x="982" y="1096"/>
                    </a:cubicBezTo>
                    <a:cubicBezTo>
                      <a:pt x="1005" y="1096"/>
                      <a:pt x="1005" y="1096"/>
                      <a:pt x="1005" y="1073"/>
                    </a:cubicBezTo>
                    <a:lnTo>
                      <a:pt x="1027" y="1073"/>
                    </a:lnTo>
                    <a:cubicBezTo>
                      <a:pt x="1027" y="1050"/>
                      <a:pt x="1027" y="1050"/>
                      <a:pt x="1027" y="1050"/>
                    </a:cubicBezTo>
                    <a:cubicBezTo>
                      <a:pt x="1119" y="982"/>
                      <a:pt x="1210" y="891"/>
                      <a:pt x="1301" y="822"/>
                    </a:cubicBezTo>
                    <a:cubicBezTo>
                      <a:pt x="1324" y="799"/>
                      <a:pt x="1347" y="799"/>
                      <a:pt x="1347" y="776"/>
                    </a:cubicBezTo>
                    <a:cubicBezTo>
                      <a:pt x="1393" y="754"/>
                      <a:pt x="1415" y="731"/>
                      <a:pt x="1438" y="708"/>
                    </a:cubicBezTo>
                    <a:cubicBezTo>
                      <a:pt x="1598" y="617"/>
                      <a:pt x="1758" y="548"/>
                      <a:pt x="1918" y="480"/>
                    </a:cubicBezTo>
                    <a:cubicBezTo>
                      <a:pt x="2123" y="411"/>
                      <a:pt x="2328" y="366"/>
                      <a:pt x="2534" y="320"/>
                    </a:cubicBezTo>
                    <a:close/>
                    <a:moveTo>
                      <a:pt x="2762" y="0"/>
                    </a:moveTo>
                    <a:cubicBezTo>
                      <a:pt x="2580" y="0"/>
                      <a:pt x="2374" y="23"/>
                      <a:pt x="2191" y="69"/>
                    </a:cubicBezTo>
                    <a:cubicBezTo>
                      <a:pt x="2055" y="92"/>
                      <a:pt x="1940" y="114"/>
                      <a:pt x="1826" y="160"/>
                    </a:cubicBezTo>
                    <a:cubicBezTo>
                      <a:pt x="1530" y="274"/>
                      <a:pt x="1256" y="434"/>
                      <a:pt x="1027" y="617"/>
                    </a:cubicBezTo>
                    <a:cubicBezTo>
                      <a:pt x="1005" y="639"/>
                      <a:pt x="1005" y="639"/>
                      <a:pt x="982" y="662"/>
                    </a:cubicBezTo>
                    <a:cubicBezTo>
                      <a:pt x="936" y="708"/>
                      <a:pt x="890" y="731"/>
                      <a:pt x="845" y="776"/>
                    </a:cubicBezTo>
                    <a:cubicBezTo>
                      <a:pt x="845" y="776"/>
                      <a:pt x="845" y="776"/>
                      <a:pt x="845" y="799"/>
                    </a:cubicBezTo>
                    <a:cubicBezTo>
                      <a:pt x="754" y="891"/>
                      <a:pt x="662" y="982"/>
                      <a:pt x="594" y="1073"/>
                    </a:cubicBezTo>
                    <a:cubicBezTo>
                      <a:pt x="525" y="1142"/>
                      <a:pt x="480" y="1233"/>
                      <a:pt x="434" y="1301"/>
                    </a:cubicBezTo>
                    <a:cubicBezTo>
                      <a:pt x="343" y="1438"/>
                      <a:pt x="274" y="1575"/>
                      <a:pt x="229" y="1712"/>
                    </a:cubicBezTo>
                    <a:cubicBezTo>
                      <a:pt x="183" y="1804"/>
                      <a:pt x="137" y="1895"/>
                      <a:pt x="114" y="2009"/>
                    </a:cubicBezTo>
                    <a:cubicBezTo>
                      <a:pt x="92" y="2123"/>
                      <a:pt x="46" y="2260"/>
                      <a:pt x="46" y="2397"/>
                    </a:cubicBezTo>
                    <a:cubicBezTo>
                      <a:pt x="0" y="2625"/>
                      <a:pt x="0" y="2854"/>
                      <a:pt x="23" y="3082"/>
                    </a:cubicBezTo>
                    <a:cubicBezTo>
                      <a:pt x="23" y="3105"/>
                      <a:pt x="46" y="3127"/>
                      <a:pt x="46" y="3150"/>
                    </a:cubicBezTo>
                    <a:cubicBezTo>
                      <a:pt x="46" y="3173"/>
                      <a:pt x="46" y="3173"/>
                      <a:pt x="46" y="3196"/>
                    </a:cubicBezTo>
                    <a:cubicBezTo>
                      <a:pt x="92" y="3538"/>
                      <a:pt x="229" y="3903"/>
                      <a:pt x="411" y="4200"/>
                    </a:cubicBezTo>
                    <a:cubicBezTo>
                      <a:pt x="411" y="4223"/>
                      <a:pt x="411" y="4223"/>
                      <a:pt x="434" y="4223"/>
                    </a:cubicBezTo>
                    <a:cubicBezTo>
                      <a:pt x="434" y="4246"/>
                      <a:pt x="457" y="4269"/>
                      <a:pt x="480" y="4314"/>
                    </a:cubicBezTo>
                    <a:cubicBezTo>
                      <a:pt x="708" y="4680"/>
                      <a:pt x="1050" y="4976"/>
                      <a:pt x="1438" y="5182"/>
                    </a:cubicBezTo>
                    <a:cubicBezTo>
                      <a:pt x="1826" y="5410"/>
                      <a:pt x="2283" y="5524"/>
                      <a:pt x="2716" y="5547"/>
                    </a:cubicBezTo>
                    <a:cubicBezTo>
                      <a:pt x="2945" y="5547"/>
                      <a:pt x="3150" y="5524"/>
                      <a:pt x="3378" y="5478"/>
                    </a:cubicBezTo>
                    <a:cubicBezTo>
                      <a:pt x="3584" y="5433"/>
                      <a:pt x="3812" y="5364"/>
                      <a:pt x="4018" y="5250"/>
                    </a:cubicBezTo>
                    <a:cubicBezTo>
                      <a:pt x="4223" y="5159"/>
                      <a:pt x="4406" y="5022"/>
                      <a:pt x="4565" y="4885"/>
                    </a:cubicBezTo>
                    <a:cubicBezTo>
                      <a:pt x="4771" y="4748"/>
                      <a:pt x="4931" y="4565"/>
                      <a:pt x="5067" y="4360"/>
                    </a:cubicBezTo>
                    <a:cubicBezTo>
                      <a:pt x="5182" y="4177"/>
                      <a:pt x="5296" y="3972"/>
                      <a:pt x="5364" y="3789"/>
                    </a:cubicBezTo>
                    <a:cubicBezTo>
                      <a:pt x="5456" y="3561"/>
                      <a:pt x="5524" y="3310"/>
                      <a:pt x="5547" y="3059"/>
                    </a:cubicBezTo>
                    <a:cubicBezTo>
                      <a:pt x="5570" y="2831"/>
                      <a:pt x="5570" y="2625"/>
                      <a:pt x="5547" y="2397"/>
                    </a:cubicBezTo>
                    <a:cubicBezTo>
                      <a:pt x="5501" y="2146"/>
                      <a:pt x="5433" y="1918"/>
                      <a:pt x="5341" y="1689"/>
                    </a:cubicBezTo>
                    <a:cubicBezTo>
                      <a:pt x="5273" y="1507"/>
                      <a:pt x="5159" y="1324"/>
                      <a:pt x="5045" y="1142"/>
                    </a:cubicBezTo>
                    <a:cubicBezTo>
                      <a:pt x="4885" y="959"/>
                      <a:pt x="4725" y="776"/>
                      <a:pt x="4543" y="617"/>
                    </a:cubicBezTo>
                    <a:cubicBezTo>
                      <a:pt x="4200" y="343"/>
                      <a:pt x="3789" y="160"/>
                      <a:pt x="3356" y="46"/>
                    </a:cubicBezTo>
                    <a:lnTo>
                      <a:pt x="3333" y="46"/>
                    </a:lnTo>
                    <a:cubicBezTo>
                      <a:pt x="3173" y="23"/>
                      <a:pt x="3036" y="0"/>
                      <a:pt x="2876" y="0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2"/>
              <p:cNvSpPr/>
              <p:nvPr/>
            </p:nvSpPr>
            <p:spPr>
              <a:xfrm>
                <a:off x="8397755" y="939405"/>
                <a:ext cx="151179" cy="15055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570" extrusionOk="0">
                    <a:moveTo>
                      <a:pt x="5068" y="1918"/>
                    </a:moveTo>
                    <a:cubicBezTo>
                      <a:pt x="5068" y="1918"/>
                      <a:pt x="5068" y="1929"/>
                      <a:pt x="5076" y="1936"/>
                    </a:cubicBezTo>
                    <a:lnTo>
                      <a:pt x="5076" y="1936"/>
                    </a:lnTo>
                    <a:cubicBezTo>
                      <a:pt x="5073" y="1930"/>
                      <a:pt x="5070" y="1924"/>
                      <a:pt x="5068" y="1918"/>
                    </a:cubicBezTo>
                    <a:close/>
                    <a:moveTo>
                      <a:pt x="2737" y="334"/>
                    </a:moveTo>
                    <a:cubicBezTo>
                      <a:pt x="2883" y="334"/>
                      <a:pt x="3028" y="350"/>
                      <a:pt x="3173" y="366"/>
                    </a:cubicBezTo>
                    <a:cubicBezTo>
                      <a:pt x="3401" y="411"/>
                      <a:pt x="3607" y="480"/>
                      <a:pt x="3835" y="571"/>
                    </a:cubicBezTo>
                    <a:cubicBezTo>
                      <a:pt x="4018" y="663"/>
                      <a:pt x="4178" y="777"/>
                      <a:pt x="4360" y="914"/>
                    </a:cubicBezTo>
                    <a:cubicBezTo>
                      <a:pt x="4360" y="914"/>
                      <a:pt x="4360" y="891"/>
                      <a:pt x="4360" y="891"/>
                    </a:cubicBezTo>
                    <a:cubicBezTo>
                      <a:pt x="4520" y="1051"/>
                      <a:pt x="4657" y="1188"/>
                      <a:pt x="4771" y="1370"/>
                    </a:cubicBezTo>
                    <a:cubicBezTo>
                      <a:pt x="4908" y="1553"/>
                      <a:pt x="4999" y="1735"/>
                      <a:pt x="5091" y="1941"/>
                    </a:cubicBezTo>
                    <a:cubicBezTo>
                      <a:pt x="5084" y="1941"/>
                      <a:pt x="5079" y="1939"/>
                      <a:pt x="5076" y="1936"/>
                    </a:cubicBezTo>
                    <a:lnTo>
                      <a:pt x="5076" y="1936"/>
                    </a:lnTo>
                    <a:cubicBezTo>
                      <a:pt x="5162" y="2135"/>
                      <a:pt x="5205" y="2335"/>
                      <a:pt x="5227" y="2534"/>
                    </a:cubicBezTo>
                    <a:cubicBezTo>
                      <a:pt x="5227" y="2534"/>
                      <a:pt x="5227" y="2511"/>
                      <a:pt x="5227" y="2489"/>
                    </a:cubicBezTo>
                    <a:lnTo>
                      <a:pt x="5227" y="2489"/>
                    </a:lnTo>
                    <a:cubicBezTo>
                      <a:pt x="5250" y="2740"/>
                      <a:pt x="5227" y="2968"/>
                      <a:pt x="5205" y="3196"/>
                    </a:cubicBezTo>
                    <a:cubicBezTo>
                      <a:pt x="5159" y="3424"/>
                      <a:pt x="5091" y="3630"/>
                      <a:pt x="4999" y="3835"/>
                    </a:cubicBezTo>
                    <a:cubicBezTo>
                      <a:pt x="4908" y="4018"/>
                      <a:pt x="4817" y="4178"/>
                      <a:pt x="4680" y="4337"/>
                    </a:cubicBezTo>
                    <a:cubicBezTo>
                      <a:pt x="4543" y="4497"/>
                      <a:pt x="4406" y="4634"/>
                      <a:pt x="4223" y="4771"/>
                    </a:cubicBezTo>
                    <a:cubicBezTo>
                      <a:pt x="4063" y="4885"/>
                      <a:pt x="3904" y="4977"/>
                      <a:pt x="3721" y="5045"/>
                    </a:cubicBezTo>
                    <a:cubicBezTo>
                      <a:pt x="3698" y="5045"/>
                      <a:pt x="3698" y="5068"/>
                      <a:pt x="3675" y="5068"/>
                    </a:cubicBezTo>
                    <a:cubicBezTo>
                      <a:pt x="3470" y="5136"/>
                      <a:pt x="3242" y="5205"/>
                      <a:pt x="3036" y="5228"/>
                    </a:cubicBezTo>
                    <a:lnTo>
                      <a:pt x="2785" y="5228"/>
                    </a:lnTo>
                    <a:cubicBezTo>
                      <a:pt x="2648" y="5228"/>
                      <a:pt x="2534" y="5228"/>
                      <a:pt x="2397" y="5205"/>
                    </a:cubicBezTo>
                    <a:cubicBezTo>
                      <a:pt x="2283" y="5182"/>
                      <a:pt x="2192" y="5159"/>
                      <a:pt x="2078" y="5136"/>
                    </a:cubicBezTo>
                    <a:cubicBezTo>
                      <a:pt x="2078" y="5136"/>
                      <a:pt x="2055" y="5113"/>
                      <a:pt x="2055" y="5113"/>
                    </a:cubicBezTo>
                    <a:lnTo>
                      <a:pt x="2009" y="5113"/>
                    </a:lnTo>
                    <a:cubicBezTo>
                      <a:pt x="2009" y="5113"/>
                      <a:pt x="2009" y="5113"/>
                      <a:pt x="1986" y="5091"/>
                    </a:cubicBezTo>
                    <a:lnTo>
                      <a:pt x="1941" y="5091"/>
                    </a:lnTo>
                    <a:cubicBezTo>
                      <a:pt x="1918" y="5068"/>
                      <a:pt x="1918" y="5068"/>
                      <a:pt x="1918" y="5068"/>
                    </a:cubicBezTo>
                    <a:lnTo>
                      <a:pt x="1872" y="5068"/>
                    </a:lnTo>
                    <a:cubicBezTo>
                      <a:pt x="1872" y="5045"/>
                      <a:pt x="1849" y="5045"/>
                      <a:pt x="1849" y="5045"/>
                    </a:cubicBezTo>
                    <a:lnTo>
                      <a:pt x="1826" y="5045"/>
                    </a:lnTo>
                    <a:cubicBezTo>
                      <a:pt x="1804" y="5022"/>
                      <a:pt x="1781" y="5022"/>
                      <a:pt x="1758" y="5022"/>
                    </a:cubicBezTo>
                    <a:cubicBezTo>
                      <a:pt x="1667" y="4954"/>
                      <a:pt x="1575" y="4908"/>
                      <a:pt x="1461" y="4840"/>
                    </a:cubicBezTo>
                    <a:lnTo>
                      <a:pt x="1438" y="4840"/>
                    </a:lnTo>
                    <a:cubicBezTo>
                      <a:pt x="1370" y="4794"/>
                      <a:pt x="1302" y="4725"/>
                      <a:pt x="1233" y="4680"/>
                    </a:cubicBezTo>
                    <a:cubicBezTo>
                      <a:pt x="1210" y="4657"/>
                      <a:pt x="1187" y="4657"/>
                      <a:pt x="1165" y="4634"/>
                    </a:cubicBezTo>
                    <a:cubicBezTo>
                      <a:pt x="1073" y="4543"/>
                      <a:pt x="1005" y="4474"/>
                      <a:pt x="913" y="4383"/>
                    </a:cubicBezTo>
                    <a:cubicBezTo>
                      <a:pt x="913" y="4360"/>
                      <a:pt x="913" y="4360"/>
                      <a:pt x="891" y="4337"/>
                    </a:cubicBezTo>
                    <a:cubicBezTo>
                      <a:pt x="891" y="4337"/>
                      <a:pt x="868" y="4315"/>
                      <a:pt x="868" y="4315"/>
                    </a:cubicBezTo>
                    <a:cubicBezTo>
                      <a:pt x="868" y="4315"/>
                      <a:pt x="868" y="4315"/>
                      <a:pt x="868" y="4292"/>
                    </a:cubicBezTo>
                    <a:lnTo>
                      <a:pt x="845" y="4292"/>
                    </a:lnTo>
                    <a:cubicBezTo>
                      <a:pt x="845" y="4269"/>
                      <a:pt x="845" y="4269"/>
                      <a:pt x="822" y="4269"/>
                    </a:cubicBezTo>
                    <a:cubicBezTo>
                      <a:pt x="822" y="4269"/>
                      <a:pt x="822" y="4246"/>
                      <a:pt x="822" y="4246"/>
                    </a:cubicBezTo>
                    <a:cubicBezTo>
                      <a:pt x="822" y="4246"/>
                      <a:pt x="799" y="4246"/>
                      <a:pt x="799" y="4223"/>
                    </a:cubicBezTo>
                    <a:cubicBezTo>
                      <a:pt x="731" y="4132"/>
                      <a:pt x="685" y="4041"/>
                      <a:pt x="617" y="3949"/>
                    </a:cubicBezTo>
                    <a:cubicBezTo>
                      <a:pt x="571" y="3858"/>
                      <a:pt x="525" y="3767"/>
                      <a:pt x="503" y="3653"/>
                    </a:cubicBezTo>
                    <a:cubicBezTo>
                      <a:pt x="411" y="3447"/>
                      <a:pt x="366" y="3242"/>
                      <a:pt x="343" y="3036"/>
                    </a:cubicBezTo>
                    <a:cubicBezTo>
                      <a:pt x="320" y="2808"/>
                      <a:pt x="343" y="2603"/>
                      <a:pt x="366" y="2374"/>
                    </a:cubicBezTo>
                    <a:cubicBezTo>
                      <a:pt x="389" y="2329"/>
                      <a:pt x="389" y="2260"/>
                      <a:pt x="411" y="2215"/>
                    </a:cubicBezTo>
                    <a:cubicBezTo>
                      <a:pt x="434" y="2078"/>
                      <a:pt x="480" y="1941"/>
                      <a:pt x="525" y="1827"/>
                    </a:cubicBezTo>
                    <a:cubicBezTo>
                      <a:pt x="548" y="1804"/>
                      <a:pt x="548" y="1781"/>
                      <a:pt x="548" y="1758"/>
                    </a:cubicBezTo>
                    <a:cubicBezTo>
                      <a:pt x="662" y="1576"/>
                      <a:pt x="777" y="1393"/>
                      <a:pt x="913" y="1210"/>
                    </a:cubicBezTo>
                    <a:cubicBezTo>
                      <a:pt x="1028" y="1051"/>
                      <a:pt x="1187" y="936"/>
                      <a:pt x="1347" y="799"/>
                    </a:cubicBezTo>
                    <a:lnTo>
                      <a:pt x="1370" y="799"/>
                    </a:lnTo>
                    <a:cubicBezTo>
                      <a:pt x="1370" y="777"/>
                      <a:pt x="1370" y="777"/>
                      <a:pt x="1370" y="777"/>
                    </a:cubicBezTo>
                    <a:cubicBezTo>
                      <a:pt x="1393" y="777"/>
                      <a:pt x="1393" y="777"/>
                      <a:pt x="1393" y="754"/>
                    </a:cubicBezTo>
                    <a:lnTo>
                      <a:pt x="1416" y="754"/>
                    </a:lnTo>
                    <a:cubicBezTo>
                      <a:pt x="1416" y="754"/>
                      <a:pt x="1438" y="754"/>
                      <a:pt x="1438" y="731"/>
                    </a:cubicBezTo>
                    <a:cubicBezTo>
                      <a:pt x="1598" y="640"/>
                      <a:pt x="1758" y="571"/>
                      <a:pt x="1918" y="503"/>
                    </a:cubicBezTo>
                    <a:cubicBezTo>
                      <a:pt x="1941" y="480"/>
                      <a:pt x="1963" y="480"/>
                      <a:pt x="1986" y="480"/>
                    </a:cubicBezTo>
                    <a:cubicBezTo>
                      <a:pt x="1986" y="457"/>
                      <a:pt x="2009" y="457"/>
                      <a:pt x="2009" y="457"/>
                    </a:cubicBezTo>
                    <a:lnTo>
                      <a:pt x="2032" y="457"/>
                    </a:lnTo>
                    <a:cubicBezTo>
                      <a:pt x="2055" y="457"/>
                      <a:pt x="2055" y="457"/>
                      <a:pt x="2055" y="434"/>
                    </a:cubicBezTo>
                    <a:cubicBezTo>
                      <a:pt x="2146" y="411"/>
                      <a:pt x="2237" y="389"/>
                      <a:pt x="2329" y="389"/>
                    </a:cubicBezTo>
                    <a:cubicBezTo>
                      <a:pt x="2351" y="389"/>
                      <a:pt x="2351" y="366"/>
                      <a:pt x="2351" y="366"/>
                    </a:cubicBezTo>
                    <a:cubicBezTo>
                      <a:pt x="2420" y="366"/>
                      <a:pt x="2488" y="343"/>
                      <a:pt x="2557" y="343"/>
                    </a:cubicBezTo>
                    <a:cubicBezTo>
                      <a:pt x="2617" y="336"/>
                      <a:pt x="2677" y="334"/>
                      <a:pt x="2737" y="334"/>
                    </a:cubicBezTo>
                    <a:close/>
                    <a:moveTo>
                      <a:pt x="2785" y="1"/>
                    </a:moveTo>
                    <a:cubicBezTo>
                      <a:pt x="2603" y="1"/>
                      <a:pt x="2397" y="23"/>
                      <a:pt x="2237" y="69"/>
                    </a:cubicBezTo>
                    <a:cubicBezTo>
                      <a:pt x="2169" y="69"/>
                      <a:pt x="2123" y="92"/>
                      <a:pt x="2055" y="115"/>
                    </a:cubicBezTo>
                    <a:cubicBezTo>
                      <a:pt x="1918" y="138"/>
                      <a:pt x="1781" y="183"/>
                      <a:pt x="1644" y="252"/>
                    </a:cubicBezTo>
                    <a:cubicBezTo>
                      <a:pt x="1553" y="297"/>
                      <a:pt x="1484" y="343"/>
                      <a:pt x="1393" y="389"/>
                    </a:cubicBezTo>
                    <a:cubicBezTo>
                      <a:pt x="1256" y="457"/>
                      <a:pt x="1119" y="548"/>
                      <a:pt x="1005" y="663"/>
                    </a:cubicBezTo>
                    <a:cubicBezTo>
                      <a:pt x="891" y="731"/>
                      <a:pt x="799" y="845"/>
                      <a:pt x="708" y="936"/>
                    </a:cubicBezTo>
                    <a:cubicBezTo>
                      <a:pt x="685" y="982"/>
                      <a:pt x="640" y="1028"/>
                      <a:pt x="594" y="1073"/>
                    </a:cubicBezTo>
                    <a:lnTo>
                      <a:pt x="571" y="1119"/>
                    </a:lnTo>
                    <a:cubicBezTo>
                      <a:pt x="525" y="1165"/>
                      <a:pt x="480" y="1233"/>
                      <a:pt x="457" y="1279"/>
                    </a:cubicBezTo>
                    <a:cubicBezTo>
                      <a:pt x="434" y="1279"/>
                      <a:pt x="434" y="1302"/>
                      <a:pt x="434" y="1302"/>
                    </a:cubicBezTo>
                    <a:cubicBezTo>
                      <a:pt x="343" y="1439"/>
                      <a:pt x="274" y="1598"/>
                      <a:pt x="206" y="1781"/>
                    </a:cubicBezTo>
                    <a:cubicBezTo>
                      <a:pt x="137" y="1895"/>
                      <a:pt x="115" y="2032"/>
                      <a:pt x="69" y="2192"/>
                    </a:cubicBezTo>
                    <a:cubicBezTo>
                      <a:pt x="69" y="2237"/>
                      <a:pt x="46" y="2283"/>
                      <a:pt x="46" y="2329"/>
                    </a:cubicBezTo>
                    <a:cubicBezTo>
                      <a:pt x="46" y="2352"/>
                      <a:pt x="46" y="2374"/>
                      <a:pt x="46" y="2374"/>
                    </a:cubicBezTo>
                    <a:cubicBezTo>
                      <a:pt x="23" y="2466"/>
                      <a:pt x="23" y="2534"/>
                      <a:pt x="23" y="2603"/>
                    </a:cubicBezTo>
                    <a:cubicBezTo>
                      <a:pt x="0" y="2762"/>
                      <a:pt x="0" y="2899"/>
                      <a:pt x="23" y="3059"/>
                    </a:cubicBezTo>
                    <a:cubicBezTo>
                      <a:pt x="23" y="3105"/>
                      <a:pt x="23" y="3150"/>
                      <a:pt x="46" y="3173"/>
                    </a:cubicBezTo>
                    <a:cubicBezTo>
                      <a:pt x="69" y="3402"/>
                      <a:pt x="115" y="3607"/>
                      <a:pt x="206" y="3812"/>
                    </a:cubicBezTo>
                    <a:cubicBezTo>
                      <a:pt x="206" y="3835"/>
                      <a:pt x="229" y="3835"/>
                      <a:pt x="229" y="3858"/>
                    </a:cubicBezTo>
                    <a:cubicBezTo>
                      <a:pt x="343" y="4132"/>
                      <a:pt x="503" y="4383"/>
                      <a:pt x="685" y="4611"/>
                    </a:cubicBezTo>
                    <a:cubicBezTo>
                      <a:pt x="868" y="4794"/>
                      <a:pt x="1050" y="4954"/>
                      <a:pt x="1256" y="5113"/>
                    </a:cubicBezTo>
                    <a:cubicBezTo>
                      <a:pt x="1347" y="5159"/>
                      <a:pt x="1461" y="5228"/>
                      <a:pt x="1553" y="5273"/>
                    </a:cubicBezTo>
                    <a:cubicBezTo>
                      <a:pt x="1735" y="5365"/>
                      <a:pt x="1918" y="5433"/>
                      <a:pt x="2123" y="5479"/>
                    </a:cubicBezTo>
                    <a:cubicBezTo>
                      <a:pt x="2169" y="5501"/>
                      <a:pt x="2215" y="5501"/>
                      <a:pt x="2260" y="5501"/>
                    </a:cubicBezTo>
                    <a:cubicBezTo>
                      <a:pt x="2466" y="5547"/>
                      <a:pt x="2648" y="5570"/>
                      <a:pt x="2854" y="5570"/>
                    </a:cubicBezTo>
                    <a:cubicBezTo>
                      <a:pt x="2854" y="5547"/>
                      <a:pt x="2876" y="5547"/>
                      <a:pt x="2899" y="5547"/>
                    </a:cubicBezTo>
                    <a:cubicBezTo>
                      <a:pt x="3173" y="5547"/>
                      <a:pt x="3424" y="5501"/>
                      <a:pt x="3675" y="5410"/>
                    </a:cubicBezTo>
                    <a:lnTo>
                      <a:pt x="3698" y="5410"/>
                    </a:lnTo>
                    <a:cubicBezTo>
                      <a:pt x="3858" y="5342"/>
                      <a:pt x="3995" y="5273"/>
                      <a:pt x="4155" y="5205"/>
                    </a:cubicBezTo>
                    <a:cubicBezTo>
                      <a:pt x="4155" y="5205"/>
                      <a:pt x="4155" y="5182"/>
                      <a:pt x="4155" y="5182"/>
                    </a:cubicBezTo>
                    <a:cubicBezTo>
                      <a:pt x="4406" y="5045"/>
                      <a:pt x="4634" y="4862"/>
                      <a:pt x="4839" y="4657"/>
                    </a:cubicBezTo>
                    <a:cubicBezTo>
                      <a:pt x="5159" y="4292"/>
                      <a:pt x="5387" y="3858"/>
                      <a:pt x="5479" y="3402"/>
                    </a:cubicBezTo>
                    <a:cubicBezTo>
                      <a:pt x="5593" y="2922"/>
                      <a:pt x="5570" y="2443"/>
                      <a:pt x="5433" y="1964"/>
                    </a:cubicBezTo>
                    <a:cubicBezTo>
                      <a:pt x="5296" y="1530"/>
                      <a:pt x="5045" y="1119"/>
                      <a:pt x="4725" y="799"/>
                    </a:cubicBezTo>
                    <a:cubicBezTo>
                      <a:pt x="4406" y="480"/>
                      <a:pt x="3995" y="252"/>
                      <a:pt x="3538" y="115"/>
                    </a:cubicBezTo>
                    <a:cubicBezTo>
                      <a:pt x="3333" y="46"/>
                      <a:pt x="3105" y="23"/>
                      <a:pt x="2899" y="23"/>
                    </a:cubicBezTo>
                    <a:cubicBezTo>
                      <a:pt x="2854" y="1"/>
                      <a:pt x="2808" y="1"/>
                      <a:pt x="2785" y="1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2"/>
              <p:cNvSpPr/>
              <p:nvPr/>
            </p:nvSpPr>
            <p:spPr>
              <a:xfrm>
                <a:off x="4563306" y="3176516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rgbClr val="FF8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4769356" y="3146918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2"/>
              <p:cNvSpPr/>
              <p:nvPr/>
            </p:nvSpPr>
            <p:spPr>
              <a:xfrm>
                <a:off x="4723702" y="2987738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2"/>
              <p:cNvSpPr/>
              <p:nvPr/>
            </p:nvSpPr>
            <p:spPr>
              <a:xfrm>
                <a:off x="4971730" y="3270932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2"/>
              <p:cNvSpPr/>
              <p:nvPr/>
            </p:nvSpPr>
            <p:spPr>
              <a:xfrm>
                <a:off x="4828606" y="3098183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4681130" y="3383214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EE8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4563306" y="3277095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2"/>
              <p:cNvSpPr/>
              <p:nvPr/>
            </p:nvSpPr>
            <p:spPr>
              <a:xfrm>
                <a:off x="4583660" y="3276473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2"/>
              <p:cNvSpPr/>
              <p:nvPr/>
            </p:nvSpPr>
            <p:spPr>
              <a:xfrm>
                <a:off x="4566388" y="3287582"/>
                <a:ext cx="56168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800" extrusionOk="0">
                    <a:moveTo>
                      <a:pt x="1187" y="1"/>
                    </a:moveTo>
                    <a:cubicBezTo>
                      <a:pt x="1142" y="1"/>
                      <a:pt x="1096" y="23"/>
                      <a:pt x="1096" y="46"/>
                    </a:cubicBezTo>
                    <a:cubicBezTo>
                      <a:pt x="1073" y="115"/>
                      <a:pt x="1027" y="183"/>
                      <a:pt x="1005" y="252"/>
                    </a:cubicBezTo>
                    <a:cubicBezTo>
                      <a:pt x="959" y="320"/>
                      <a:pt x="936" y="389"/>
                      <a:pt x="891" y="457"/>
                    </a:cubicBezTo>
                    <a:cubicBezTo>
                      <a:pt x="845" y="640"/>
                      <a:pt x="799" y="799"/>
                      <a:pt x="754" y="982"/>
                    </a:cubicBezTo>
                    <a:cubicBezTo>
                      <a:pt x="708" y="1165"/>
                      <a:pt x="685" y="1347"/>
                      <a:pt x="662" y="1530"/>
                    </a:cubicBezTo>
                    <a:cubicBezTo>
                      <a:pt x="639" y="1712"/>
                      <a:pt x="639" y="1895"/>
                      <a:pt x="639" y="2078"/>
                    </a:cubicBezTo>
                    <a:cubicBezTo>
                      <a:pt x="617" y="2146"/>
                      <a:pt x="617" y="2237"/>
                      <a:pt x="617" y="2306"/>
                    </a:cubicBezTo>
                    <a:cubicBezTo>
                      <a:pt x="617" y="2374"/>
                      <a:pt x="617" y="2443"/>
                      <a:pt x="617" y="2534"/>
                    </a:cubicBezTo>
                    <a:cubicBezTo>
                      <a:pt x="639" y="2671"/>
                      <a:pt x="639" y="2831"/>
                      <a:pt x="662" y="2968"/>
                    </a:cubicBezTo>
                    <a:cubicBezTo>
                      <a:pt x="685" y="3128"/>
                      <a:pt x="708" y="3265"/>
                      <a:pt x="754" y="3402"/>
                    </a:cubicBezTo>
                    <a:cubicBezTo>
                      <a:pt x="776" y="3561"/>
                      <a:pt x="822" y="3698"/>
                      <a:pt x="868" y="3835"/>
                    </a:cubicBezTo>
                    <a:cubicBezTo>
                      <a:pt x="913" y="3995"/>
                      <a:pt x="959" y="4132"/>
                      <a:pt x="1005" y="4269"/>
                    </a:cubicBezTo>
                    <a:cubicBezTo>
                      <a:pt x="936" y="4132"/>
                      <a:pt x="868" y="4018"/>
                      <a:pt x="799" y="3904"/>
                    </a:cubicBezTo>
                    <a:cubicBezTo>
                      <a:pt x="776" y="3858"/>
                      <a:pt x="754" y="3812"/>
                      <a:pt x="731" y="3767"/>
                    </a:cubicBezTo>
                    <a:cubicBezTo>
                      <a:pt x="708" y="3698"/>
                      <a:pt x="685" y="3653"/>
                      <a:pt x="639" y="3584"/>
                    </a:cubicBezTo>
                    <a:cubicBezTo>
                      <a:pt x="617" y="3538"/>
                      <a:pt x="617" y="3470"/>
                      <a:pt x="594" y="3424"/>
                    </a:cubicBezTo>
                    <a:cubicBezTo>
                      <a:pt x="571" y="3356"/>
                      <a:pt x="548" y="3287"/>
                      <a:pt x="525" y="3196"/>
                    </a:cubicBezTo>
                    <a:cubicBezTo>
                      <a:pt x="457" y="2968"/>
                      <a:pt x="388" y="2740"/>
                      <a:pt x="343" y="2511"/>
                    </a:cubicBezTo>
                    <a:cubicBezTo>
                      <a:pt x="320" y="2397"/>
                      <a:pt x="297" y="2283"/>
                      <a:pt x="274" y="2169"/>
                    </a:cubicBezTo>
                    <a:cubicBezTo>
                      <a:pt x="251" y="2055"/>
                      <a:pt x="251" y="1918"/>
                      <a:pt x="251" y="1804"/>
                    </a:cubicBezTo>
                    <a:cubicBezTo>
                      <a:pt x="251" y="1690"/>
                      <a:pt x="251" y="1575"/>
                      <a:pt x="251" y="1461"/>
                    </a:cubicBezTo>
                    <a:cubicBezTo>
                      <a:pt x="251" y="1393"/>
                      <a:pt x="251" y="1347"/>
                      <a:pt x="251" y="1279"/>
                    </a:cubicBezTo>
                    <a:cubicBezTo>
                      <a:pt x="251" y="1210"/>
                      <a:pt x="251" y="1142"/>
                      <a:pt x="229" y="1073"/>
                    </a:cubicBezTo>
                    <a:cubicBezTo>
                      <a:pt x="229" y="1028"/>
                      <a:pt x="183" y="982"/>
                      <a:pt x="114" y="982"/>
                    </a:cubicBezTo>
                    <a:cubicBezTo>
                      <a:pt x="69" y="1005"/>
                      <a:pt x="23" y="1050"/>
                      <a:pt x="23" y="1096"/>
                    </a:cubicBezTo>
                    <a:cubicBezTo>
                      <a:pt x="23" y="1142"/>
                      <a:pt x="23" y="1187"/>
                      <a:pt x="23" y="1233"/>
                    </a:cubicBezTo>
                    <a:cubicBezTo>
                      <a:pt x="23" y="1553"/>
                      <a:pt x="0" y="1849"/>
                      <a:pt x="46" y="2169"/>
                    </a:cubicBezTo>
                    <a:cubicBezTo>
                      <a:pt x="69" y="2329"/>
                      <a:pt x="114" y="2488"/>
                      <a:pt x="160" y="2648"/>
                    </a:cubicBezTo>
                    <a:cubicBezTo>
                      <a:pt x="206" y="2808"/>
                      <a:pt x="229" y="2968"/>
                      <a:pt x="297" y="3105"/>
                    </a:cubicBezTo>
                    <a:cubicBezTo>
                      <a:pt x="343" y="3287"/>
                      <a:pt x="411" y="3470"/>
                      <a:pt x="457" y="3630"/>
                    </a:cubicBezTo>
                    <a:cubicBezTo>
                      <a:pt x="502" y="3698"/>
                      <a:pt x="525" y="3790"/>
                      <a:pt x="571" y="3858"/>
                    </a:cubicBezTo>
                    <a:cubicBezTo>
                      <a:pt x="594" y="3926"/>
                      <a:pt x="639" y="3995"/>
                      <a:pt x="685" y="4063"/>
                    </a:cubicBezTo>
                    <a:cubicBezTo>
                      <a:pt x="776" y="4223"/>
                      <a:pt x="845" y="4360"/>
                      <a:pt x="936" y="4497"/>
                    </a:cubicBezTo>
                    <a:cubicBezTo>
                      <a:pt x="1027" y="4634"/>
                      <a:pt x="1096" y="4771"/>
                      <a:pt x="1210" y="4908"/>
                    </a:cubicBezTo>
                    <a:cubicBezTo>
                      <a:pt x="1256" y="4999"/>
                      <a:pt x="1301" y="5068"/>
                      <a:pt x="1370" y="5159"/>
                    </a:cubicBezTo>
                    <a:cubicBezTo>
                      <a:pt x="1438" y="5228"/>
                      <a:pt x="1507" y="5296"/>
                      <a:pt x="1552" y="5364"/>
                    </a:cubicBezTo>
                    <a:cubicBezTo>
                      <a:pt x="1621" y="5456"/>
                      <a:pt x="1689" y="5524"/>
                      <a:pt x="1735" y="5616"/>
                    </a:cubicBezTo>
                    <a:cubicBezTo>
                      <a:pt x="1781" y="5638"/>
                      <a:pt x="1804" y="5684"/>
                      <a:pt x="1826" y="5730"/>
                    </a:cubicBezTo>
                    <a:lnTo>
                      <a:pt x="1849" y="5730"/>
                    </a:lnTo>
                    <a:cubicBezTo>
                      <a:pt x="1849" y="5745"/>
                      <a:pt x="1859" y="5750"/>
                      <a:pt x="1873" y="5758"/>
                    </a:cubicBezTo>
                    <a:lnTo>
                      <a:pt x="1873" y="5758"/>
                    </a:lnTo>
                    <a:cubicBezTo>
                      <a:pt x="1875" y="5765"/>
                      <a:pt x="1880" y="5775"/>
                      <a:pt x="1895" y="5775"/>
                    </a:cubicBezTo>
                    <a:cubicBezTo>
                      <a:pt x="1911" y="5791"/>
                      <a:pt x="1930" y="5799"/>
                      <a:pt x="1950" y="5799"/>
                    </a:cubicBezTo>
                    <a:cubicBezTo>
                      <a:pt x="1986" y="5799"/>
                      <a:pt x="2025" y="5774"/>
                      <a:pt x="2055" y="5730"/>
                    </a:cubicBezTo>
                    <a:cubicBezTo>
                      <a:pt x="2077" y="5684"/>
                      <a:pt x="2032" y="5593"/>
                      <a:pt x="1986" y="5547"/>
                    </a:cubicBezTo>
                    <a:cubicBezTo>
                      <a:pt x="1963" y="5479"/>
                      <a:pt x="1918" y="5410"/>
                      <a:pt x="1872" y="5342"/>
                    </a:cubicBezTo>
                    <a:cubicBezTo>
                      <a:pt x="1781" y="5182"/>
                      <a:pt x="1667" y="5022"/>
                      <a:pt x="1575" y="4862"/>
                    </a:cubicBezTo>
                    <a:cubicBezTo>
                      <a:pt x="1530" y="4771"/>
                      <a:pt x="1484" y="4680"/>
                      <a:pt x="1438" y="4588"/>
                    </a:cubicBezTo>
                    <a:cubicBezTo>
                      <a:pt x="1415" y="4520"/>
                      <a:pt x="1370" y="4474"/>
                      <a:pt x="1347" y="4406"/>
                    </a:cubicBezTo>
                    <a:cubicBezTo>
                      <a:pt x="1324" y="4337"/>
                      <a:pt x="1301" y="4269"/>
                      <a:pt x="1279" y="4200"/>
                    </a:cubicBezTo>
                    <a:cubicBezTo>
                      <a:pt x="1210" y="4041"/>
                      <a:pt x="1164" y="3904"/>
                      <a:pt x="1119" y="3744"/>
                    </a:cubicBezTo>
                    <a:cubicBezTo>
                      <a:pt x="1073" y="3607"/>
                      <a:pt x="1050" y="3447"/>
                      <a:pt x="1005" y="3310"/>
                    </a:cubicBezTo>
                    <a:cubicBezTo>
                      <a:pt x="1005" y="3265"/>
                      <a:pt x="982" y="3242"/>
                      <a:pt x="982" y="3196"/>
                    </a:cubicBezTo>
                    <a:cubicBezTo>
                      <a:pt x="936" y="3013"/>
                      <a:pt x="913" y="2808"/>
                      <a:pt x="913" y="2625"/>
                    </a:cubicBezTo>
                    <a:cubicBezTo>
                      <a:pt x="891" y="2511"/>
                      <a:pt x="891" y="2397"/>
                      <a:pt x="891" y="2306"/>
                    </a:cubicBezTo>
                    <a:cubicBezTo>
                      <a:pt x="891" y="2192"/>
                      <a:pt x="891" y="2100"/>
                      <a:pt x="891" y="1986"/>
                    </a:cubicBezTo>
                    <a:cubicBezTo>
                      <a:pt x="891" y="1872"/>
                      <a:pt x="891" y="1758"/>
                      <a:pt x="913" y="1644"/>
                    </a:cubicBezTo>
                    <a:cubicBezTo>
                      <a:pt x="913" y="1507"/>
                      <a:pt x="913" y="1393"/>
                      <a:pt x="936" y="1279"/>
                    </a:cubicBezTo>
                    <a:cubicBezTo>
                      <a:pt x="959" y="1165"/>
                      <a:pt x="959" y="1050"/>
                      <a:pt x="982" y="936"/>
                    </a:cubicBezTo>
                    <a:cubicBezTo>
                      <a:pt x="1027" y="822"/>
                      <a:pt x="1050" y="685"/>
                      <a:pt x="1073" y="571"/>
                    </a:cubicBezTo>
                    <a:cubicBezTo>
                      <a:pt x="1119" y="503"/>
                      <a:pt x="1142" y="411"/>
                      <a:pt x="1164" y="343"/>
                    </a:cubicBezTo>
                    <a:cubicBezTo>
                      <a:pt x="1210" y="274"/>
                      <a:pt x="1233" y="206"/>
                      <a:pt x="1279" y="137"/>
                    </a:cubicBezTo>
                    <a:cubicBezTo>
                      <a:pt x="1301" y="92"/>
                      <a:pt x="1279" y="23"/>
                      <a:pt x="123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4580578" y="3180219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2"/>
              <p:cNvSpPr/>
              <p:nvPr/>
            </p:nvSpPr>
            <p:spPr>
              <a:xfrm>
                <a:off x="4596607" y="3279554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2"/>
              <p:cNvSpPr/>
              <p:nvPr/>
            </p:nvSpPr>
            <p:spPr>
              <a:xfrm>
                <a:off x="4649045" y="3238847"/>
                <a:ext cx="93821" cy="5270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4691618" y="3254254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2"/>
              <p:cNvSpPr/>
              <p:nvPr/>
            </p:nvSpPr>
            <p:spPr>
              <a:xfrm>
                <a:off x="4768140" y="3286339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2"/>
              <p:cNvSpPr/>
              <p:nvPr/>
            </p:nvSpPr>
            <p:spPr>
              <a:xfrm>
                <a:off x="4784168" y="3147540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4784168" y="3154324"/>
                <a:ext cx="90118" cy="46708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1728" extrusionOk="0">
                    <a:moveTo>
                      <a:pt x="3196" y="0"/>
                    </a:moveTo>
                    <a:cubicBezTo>
                      <a:pt x="3173" y="0"/>
                      <a:pt x="3151" y="0"/>
                      <a:pt x="3128" y="23"/>
                    </a:cubicBezTo>
                    <a:cubicBezTo>
                      <a:pt x="3059" y="69"/>
                      <a:pt x="2968" y="92"/>
                      <a:pt x="2899" y="137"/>
                    </a:cubicBezTo>
                    <a:cubicBezTo>
                      <a:pt x="2785" y="206"/>
                      <a:pt x="2648" y="274"/>
                      <a:pt x="2534" y="320"/>
                    </a:cubicBezTo>
                    <a:cubicBezTo>
                      <a:pt x="2283" y="457"/>
                      <a:pt x="2032" y="571"/>
                      <a:pt x="1781" y="708"/>
                    </a:cubicBezTo>
                    <a:cubicBezTo>
                      <a:pt x="1644" y="776"/>
                      <a:pt x="1507" y="845"/>
                      <a:pt x="1393" y="913"/>
                    </a:cubicBezTo>
                    <a:cubicBezTo>
                      <a:pt x="1325" y="936"/>
                      <a:pt x="1233" y="982"/>
                      <a:pt x="1165" y="1005"/>
                    </a:cubicBezTo>
                    <a:cubicBezTo>
                      <a:pt x="1096" y="1050"/>
                      <a:pt x="1028" y="1073"/>
                      <a:pt x="959" y="1119"/>
                    </a:cubicBezTo>
                    <a:cubicBezTo>
                      <a:pt x="845" y="1164"/>
                      <a:pt x="731" y="1233"/>
                      <a:pt x="594" y="1301"/>
                    </a:cubicBezTo>
                    <a:cubicBezTo>
                      <a:pt x="457" y="1370"/>
                      <a:pt x="320" y="1415"/>
                      <a:pt x="206" y="1507"/>
                    </a:cubicBezTo>
                    <a:cubicBezTo>
                      <a:pt x="160" y="1530"/>
                      <a:pt x="115" y="1552"/>
                      <a:pt x="69" y="1575"/>
                    </a:cubicBezTo>
                    <a:cubicBezTo>
                      <a:pt x="23" y="1598"/>
                      <a:pt x="1" y="1644"/>
                      <a:pt x="23" y="1689"/>
                    </a:cubicBezTo>
                    <a:cubicBezTo>
                      <a:pt x="37" y="1716"/>
                      <a:pt x="58" y="1727"/>
                      <a:pt x="82" y="1727"/>
                    </a:cubicBezTo>
                    <a:cubicBezTo>
                      <a:pt x="100" y="1727"/>
                      <a:pt x="119" y="1722"/>
                      <a:pt x="138" y="1712"/>
                    </a:cubicBezTo>
                    <a:cubicBezTo>
                      <a:pt x="206" y="1689"/>
                      <a:pt x="252" y="1644"/>
                      <a:pt x="320" y="1621"/>
                    </a:cubicBezTo>
                    <a:cubicBezTo>
                      <a:pt x="389" y="1575"/>
                      <a:pt x="457" y="1552"/>
                      <a:pt x="526" y="1507"/>
                    </a:cubicBezTo>
                    <a:cubicBezTo>
                      <a:pt x="663" y="1438"/>
                      <a:pt x="800" y="1370"/>
                      <a:pt x="914" y="1324"/>
                    </a:cubicBezTo>
                    <a:cubicBezTo>
                      <a:pt x="1051" y="1256"/>
                      <a:pt x="1188" y="1187"/>
                      <a:pt x="1325" y="1142"/>
                    </a:cubicBezTo>
                    <a:cubicBezTo>
                      <a:pt x="1461" y="1073"/>
                      <a:pt x="1598" y="1005"/>
                      <a:pt x="1735" y="959"/>
                    </a:cubicBezTo>
                    <a:cubicBezTo>
                      <a:pt x="1804" y="913"/>
                      <a:pt x="1872" y="890"/>
                      <a:pt x="1941" y="868"/>
                    </a:cubicBezTo>
                    <a:cubicBezTo>
                      <a:pt x="2009" y="822"/>
                      <a:pt x="2078" y="799"/>
                      <a:pt x="2146" y="776"/>
                    </a:cubicBezTo>
                    <a:cubicBezTo>
                      <a:pt x="2283" y="708"/>
                      <a:pt x="2420" y="662"/>
                      <a:pt x="2557" y="594"/>
                    </a:cubicBezTo>
                    <a:cubicBezTo>
                      <a:pt x="2671" y="548"/>
                      <a:pt x="2785" y="480"/>
                      <a:pt x="2899" y="434"/>
                    </a:cubicBezTo>
                    <a:cubicBezTo>
                      <a:pt x="2991" y="388"/>
                      <a:pt x="3105" y="343"/>
                      <a:pt x="3173" y="274"/>
                    </a:cubicBezTo>
                    <a:cubicBezTo>
                      <a:pt x="3219" y="251"/>
                      <a:pt x="3242" y="229"/>
                      <a:pt x="3265" y="206"/>
                    </a:cubicBezTo>
                    <a:cubicBezTo>
                      <a:pt x="3310" y="183"/>
                      <a:pt x="3333" y="114"/>
                      <a:pt x="3310" y="69"/>
                    </a:cubicBezTo>
                    <a:cubicBezTo>
                      <a:pt x="3287" y="23"/>
                      <a:pt x="3242" y="0"/>
                      <a:pt x="3196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2"/>
              <p:cNvSpPr/>
              <p:nvPr/>
            </p:nvSpPr>
            <p:spPr>
              <a:xfrm>
                <a:off x="4797116" y="3180219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2"/>
              <p:cNvSpPr/>
              <p:nvPr/>
            </p:nvSpPr>
            <p:spPr>
              <a:xfrm>
                <a:off x="4790953" y="3204897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4824281" y="3209222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2"/>
              <p:cNvSpPr/>
              <p:nvPr/>
            </p:nvSpPr>
            <p:spPr>
              <a:xfrm>
                <a:off x="5199998" y="3071640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2"/>
              <p:cNvSpPr/>
              <p:nvPr/>
            </p:nvSpPr>
            <p:spPr>
              <a:xfrm>
                <a:off x="5175320" y="308891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5148181" y="3084614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2"/>
              <p:cNvSpPr/>
              <p:nvPr/>
            </p:nvSpPr>
            <p:spPr>
              <a:xfrm>
                <a:off x="5175320" y="3067936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2"/>
              <p:cNvSpPr/>
              <p:nvPr/>
            </p:nvSpPr>
            <p:spPr>
              <a:xfrm>
                <a:off x="5245057" y="3041420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2"/>
              <p:cNvSpPr/>
              <p:nvPr/>
            </p:nvSpPr>
            <p:spPr>
              <a:xfrm>
                <a:off x="5254301" y="3091398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2"/>
              <p:cNvSpPr/>
              <p:nvPr/>
            </p:nvSpPr>
            <p:spPr>
              <a:xfrm>
                <a:off x="5270330" y="3050664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2"/>
              <p:cNvSpPr/>
              <p:nvPr/>
            </p:nvSpPr>
            <p:spPr>
              <a:xfrm>
                <a:off x="5304901" y="3038339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5028493" y="3055611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2"/>
              <p:cNvSpPr/>
              <p:nvPr/>
            </p:nvSpPr>
            <p:spPr>
              <a:xfrm>
                <a:off x="5006274" y="308645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2"/>
              <p:cNvSpPr/>
              <p:nvPr/>
            </p:nvSpPr>
            <p:spPr>
              <a:xfrm>
                <a:off x="4972973" y="3075964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2"/>
              <p:cNvSpPr/>
              <p:nvPr/>
            </p:nvSpPr>
            <p:spPr>
              <a:xfrm>
                <a:off x="5027249" y="3035257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2"/>
              <p:cNvSpPr/>
              <p:nvPr/>
            </p:nvSpPr>
            <p:spPr>
              <a:xfrm>
                <a:off x="5069821" y="3054367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2"/>
              <p:cNvSpPr/>
              <p:nvPr/>
            </p:nvSpPr>
            <p:spPr>
              <a:xfrm>
                <a:off x="5108069" y="3012417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>
                <a:off x="4795899" y="3040798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2"/>
              <p:cNvSpPr/>
              <p:nvPr/>
            </p:nvSpPr>
            <p:spPr>
              <a:xfrm>
                <a:off x="4880422" y="3049421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2"/>
              <p:cNvSpPr/>
              <p:nvPr/>
            </p:nvSpPr>
            <p:spPr>
              <a:xfrm>
                <a:off x="5043305" y="3262282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>
                <a:off x="5103149" y="3243767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2"/>
              <p:cNvSpPr/>
              <p:nvPr/>
            </p:nvSpPr>
            <p:spPr>
              <a:xfrm>
                <a:off x="5178428" y="3060530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2"/>
              <p:cNvSpPr/>
              <p:nvPr/>
            </p:nvSpPr>
            <p:spPr>
              <a:xfrm>
                <a:off x="5171022" y="3128403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>
                <a:off x="4984677" y="3144458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>
                <a:off x="5000111" y="3173435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>
                <a:off x="4972973" y="3193815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4948916" y="31820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4998868" y="315986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>
                <a:off x="5035277" y="31783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>
                <a:off x="5047008" y="314816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2"/>
              <p:cNvSpPr/>
              <p:nvPr/>
            </p:nvSpPr>
            <p:spPr>
              <a:xfrm>
                <a:off x="5070443" y="31314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2"/>
              <p:cNvSpPr/>
              <p:nvPr/>
            </p:nvSpPr>
            <p:spPr>
              <a:xfrm>
                <a:off x="5104987" y="3124699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>
                <a:off x="4994570" y="3272148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5009977" y="3261660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4874259" y="3117293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4912507" y="3148161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2"/>
              <p:cNvSpPr/>
              <p:nvPr/>
            </p:nvSpPr>
            <p:spPr>
              <a:xfrm>
                <a:off x="4844013" y="3218494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2"/>
              <p:cNvSpPr/>
              <p:nvPr/>
            </p:nvSpPr>
            <p:spPr>
              <a:xfrm>
                <a:off x="5159291" y="3274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>
                <a:off x="5043927" y="3361617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2"/>
              <p:cNvSpPr/>
              <p:nvPr/>
            </p:nvSpPr>
            <p:spPr>
              <a:xfrm>
                <a:off x="5115475" y="3011795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2"/>
              <p:cNvSpPr/>
              <p:nvPr/>
            </p:nvSpPr>
            <p:spPr>
              <a:xfrm>
                <a:off x="4952592" y="2981576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>
                <a:off x="4710755" y="2996983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2"/>
              <p:cNvSpPr/>
              <p:nvPr/>
            </p:nvSpPr>
            <p:spPr>
              <a:xfrm>
                <a:off x="4964945" y="304942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2"/>
              <p:cNvSpPr/>
              <p:nvPr/>
            </p:nvSpPr>
            <p:spPr>
              <a:xfrm>
                <a:off x="4964945" y="30500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2"/>
              <p:cNvSpPr/>
              <p:nvPr/>
            </p:nvSpPr>
            <p:spPr>
              <a:xfrm>
                <a:off x="4845256" y="30543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>
                <a:off x="4716296" y="321479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4945808" y="3234522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5019248" y="3245010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5019248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5051928" y="33178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4949511" y="3103724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2"/>
              <p:cNvSpPr/>
              <p:nvPr/>
            </p:nvSpPr>
            <p:spPr>
              <a:xfrm>
                <a:off x="4800819" y="3094480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2"/>
              <p:cNvSpPr/>
              <p:nvPr/>
            </p:nvSpPr>
            <p:spPr>
              <a:xfrm>
                <a:off x="4919291" y="31043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2"/>
              <p:cNvSpPr/>
              <p:nvPr/>
            </p:nvSpPr>
            <p:spPr>
              <a:xfrm>
                <a:off x="4579957" y="3140755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rgbClr val="FF8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2"/>
              <p:cNvSpPr/>
              <p:nvPr/>
            </p:nvSpPr>
            <p:spPr>
              <a:xfrm>
                <a:off x="4678049" y="3275851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rgbClr val="FF8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2"/>
              <p:cNvSpPr/>
              <p:nvPr/>
            </p:nvSpPr>
            <p:spPr>
              <a:xfrm>
                <a:off x="4704592" y="3340020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rgbClr val="FF8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2"/>
              <p:cNvSpPr/>
              <p:nvPr/>
            </p:nvSpPr>
            <p:spPr>
              <a:xfrm>
                <a:off x="4841553" y="3139512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2"/>
              <p:cNvSpPr/>
              <p:nvPr/>
            </p:nvSpPr>
            <p:spPr>
              <a:xfrm>
                <a:off x="4971108" y="3275851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2"/>
              <p:cNvSpPr/>
              <p:nvPr/>
            </p:nvSpPr>
            <p:spPr>
              <a:xfrm>
                <a:off x="4557738" y="3266607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rgbClr val="FF8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4673129" y="3415921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rgbClr val="FF8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4580578" y="3269067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8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4761355" y="3169731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4761950" y="3380133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4760733" y="3139512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75" name="Google Shape;1475;p22"/>
              <p:cNvGrpSpPr/>
              <p:nvPr/>
            </p:nvGrpSpPr>
            <p:grpSpPr>
              <a:xfrm>
                <a:off x="8822856" y="2734170"/>
                <a:ext cx="338118" cy="385232"/>
                <a:chOff x="8822856" y="2734170"/>
                <a:chExt cx="338118" cy="385232"/>
              </a:xfrm>
            </p:grpSpPr>
            <p:sp>
              <p:nvSpPr>
                <p:cNvPr id="1476" name="Google Shape;1476;p22"/>
                <p:cNvSpPr/>
                <p:nvPr/>
              </p:nvSpPr>
              <p:spPr>
                <a:xfrm>
                  <a:off x="8980792" y="3062395"/>
                  <a:ext cx="63575" cy="5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1895" extrusionOk="0">
                      <a:moveTo>
                        <a:pt x="1553" y="0"/>
                      </a:moveTo>
                      <a:cubicBezTo>
                        <a:pt x="1461" y="0"/>
                        <a:pt x="1370" y="23"/>
                        <a:pt x="1279" y="46"/>
                      </a:cubicBezTo>
                      <a:cubicBezTo>
                        <a:pt x="1210" y="46"/>
                        <a:pt x="1142" y="69"/>
                        <a:pt x="1073" y="69"/>
                      </a:cubicBezTo>
                      <a:cubicBezTo>
                        <a:pt x="959" y="92"/>
                        <a:pt x="868" y="137"/>
                        <a:pt x="776" y="183"/>
                      </a:cubicBezTo>
                      <a:cubicBezTo>
                        <a:pt x="617" y="251"/>
                        <a:pt x="457" y="366"/>
                        <a:pt x="320" y="480"/>
                      </a:cubicBezTo>
                      <a:cubicBezTo>
                        <a:pt x="183" y="617"/>
                        <a:pt x="92" y="776"/>
                        <a:pt x="23" y="936"/>
                      </a:cubicBezTo>
                      <a:cubicBezTo>
                        <a:pt x="0" y="1005"/>
                        <a:pt x="0" y="1096"/>
                        <a:pt x="0" y="1187"/>
                      </a:cubicBezTo>
                      <a:cubicBezTo>
                        <a:pt x="0" y="1233"/>
                        <a:pt x="0" y="1301"/>
                        <a:pt x="23" y="1347"/>
                      </a:cubicBezTo>
                      <a:cubicBezTo>
                        <a:pt x="23" y="1370"/>
                        <a:pt x="46" y="1415"/>
                        <a:pt x="69" y="1461"/>
                      </a:cubicBezTo>
                      <a:cubicBezTo>
                        <a:pt x="92" y="1484"/>
                        <a:pt x="115" y="1530"/>
                        <a:pt x="137" y="1552"/>
                      </a:cubicBezTo>
                      <a:cubicBezTo>
                        <a:pt x="229" y="1644"/>
                        <a:pt x="320" y="1712"/>
                        <a:pt x="434" y="1735"/>
                      </a:cubicBezTo>
                      <a:cubicBezTo>
                        <a:pt x="434" y="1758"/>
                        <a:pt x="457" y="1758"/>
                        <a:pt x="480" y="1758"/>
                      </a:cubicBezTo>
                      <a:cubicBezTo>
                        <a:pt x="662" y="1849"/>
                        <a:pt x="868" y="1872"/>
                        <a:pt x="1050" y="1895"/>
                      </a:cubicBezTo>
                      <a:cubicBezTo>
                        <a:pt x="1233" y="1895"/>
                        <a:pt x="1438" y="1872"/>
                        <a:pt x="1598" y="1781"/>
                      </a:cubicBezTo>
                      <a:cubicBezTo>
                        <a:pt x="1735" y="1712"/>
                        <a:pt x="1895" y="1598"/>
                        <a:pt x="1986" y="1484"/>
                      </a:cubicBezTo>
                      <a:cubicBezTo>
                        <a:pt x="2123" y="1347"/>
                        <a:pt x="2214" y="1164"/>
                        <a:pt x="2283" y="982"/>
                      </a:cubicBezTo>
                      <a:cubicBezTo>
                        <a:pt x="2329" y="868"/>
                        <a:pt x="2351" y="708"/>
                        <a:pt x="2329" y="594"/>
                      </a:cubicBezTo>
                      <a:cubicBezTo>
                        <a:pt x="2306" y="434"/>
                        <a:pt x="2237" y="274"/>
                        <a:pt x="2077" y="183"/>
                      </a:cubicBezTo>
                      <a:cubicBezTo>
                        <a:pt x="2032" y="137"/>
                        <a:pt x="1963" y="92"/>
                        <a:pt x="1895" y="69"/>
                      </a:cubicBezTo>
                      <a:cubicBezTo>
                        <a:pt x="1804" y="23"/>
                        <a:pt x="1712" y="23"/>
                        <a:pt x="1621" y="23"/>
                      </a:cubicBezTo>
                      <a:cubicBezTo>
                        <a:pt x="1598" y="0"/>
                        <a:pt x="1575" y="0"/>
                        <a:pt x="1553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22"/>
                <p:cNvSpPr/>
                <p:nvPr/>
              </p:nvSpPr>
              <p:spPr>
                <a:xfrm>
                  <a:off x="9076424" y="2914947"/>
                  <a:ext cx="76522" cy="7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785" extrusionOk="0">
                      <a:moveTo>
                        <a:pt x="1142" y="0"/>
                      </a:moveTo>
                      <a:cubicBezTo>
                        <a:pt x="936" y="0"/>
                        <a:pt x="731" y="69"/>
                        <a:pt x="571" y="160"/>
                      </a:cubicBezTo>
                      <a:cubicBezTo>
                        <a:pt x="480" y="206"/>
                        <a:pt x="411" y="274"/>
                        <a:pt x="343" y="342"/>
                      </a:cubicBezTo>
                      <a:cubicBezTo>
                        <a:pt x="251" y="457"/>
                        <a:pt x="183" y="571"/>
                        <a:pt x="137" y="685"/>
                      </a:cubicBezTo>
                      <a:cubicBezTo>
                        <a:pt x="69" y="845"/>
                        <a:pt x="23" y="982"/>
                        <a:pt x="0" y="1164"/>
                      </a:cubicBezTo>
                      <a:cubicBezTo>
                        <a:pt x="0" y="1233"/>
                        <a:pt x="0" y="1301"/>
                        <a:pt x="23" y="1370"/>
                      </a:cubicBezTo>
                      <a:cubicBezTo>
                        <a:pt x="23" y="1415"/>
                        <a:pt x="23" y="1438"/>
                        <a:pt x="23" y="1461"/>
                      </a:cubicBezTo>
                      <a:cubicBezTo>
                        <a:pt x="0" y="1507"/>
                        <a:pt x="23" y="1575"/>
                        <a:pt x="23" y="1621"/>
                      </a:cubicBezTo>
                      <a:cubicBezTo>
                        <a:pt x="46" y="1666"/>
                        <a:pt x="46" y="1712"/>
                        <a:pt x="69" y="1758"/>
                      </a:cubicBezTo>
                      <a:cubicBezTo>
                        <a:pt x="92" y="1849"/>
                        <a:pt x="114" y="1917"/>
                        <a:pt x="160" y="2009"/>
                      </a:cubicBezTo>
                      <a:cubicBezTo>
                        <a:pt x="229" y="2077"/>
                        <a:pt x="274" y="2168"/>
                        <a:pt x="343" y="2237"/>
                      </a:cubicBezTo>
                      <a:cubicBezTo>
                        <a:pt x="411" y="2305"/>
                        <a:pt x="480" y="2351"/>
                        <a:pt x="548" y="2420"/>
                      </a:cubicBezTo>
                      <a:cubicBezTo>
                        <a:pt x="617" y="2465"/>
                        <a:pt x="685" y="2511"/>
                        <a:pt x="754" y="2557"/>
                      </a:cubicBezTo>
                      <a:cubicBezTo>
                        <a:pt x="913" y="2648"/>
                        <a:pt x="1096" y="2716"/>
                        <a:pt x="1279" y="2762"/>
                      </a:cubicBezTo>
                      <a:cubicBezTo>
                        <a:pt x="1370" y="2785"/>
                        <a:pt x="1484" y="2785"/>
                        <a:pt x="1598" y="2785"/>
                      </a:cubicBezTo>
                      <a:cubicBezTo>
                        <a:pt x="1735" y="2785"/>
                        <a:pt x="1872" y="2762"/>
                        <a:pt x="2009" y="2693"/>
                      </a:cubicBezTo>
                      <a:cubicBezTo>
                        <a:pt x="2100" y="2671"/>
                        <a:pt x="2192" y="2625"/>
                        <a:pt x="2260" y="2557"/>
                      </a:cubicBezTo>
                      <a:cubicBezTo>
                        <a:pt x="2328" y="2511"/>
                        <a:pt x="2397" y="2465"/>
                        <a:pt x="2465" y="2397"/>
                      </a:cubicBezTo>
                      <a:cubicBezTo>
                        <a:pt x="2511" y="2351"/>
                        <a:pt x="2580" y="2260"/>
                        <a:pt x="2625" y="2168"/>
                      </a:cubicBezTo>
                      <a:cubicBezTo>
                        <a:pt x="2762" y="1917"/>
                        <a:pt x="2831" y="1643"/>
                        <a:pt x="2831" y="1347"/>
                      </a:cubicBezTo>
                      <a:cubicBezTo>
                        <a:pt x="2808" y="1164"/>
                        <a:pt x="2762" y="1004"/>
                        <a:pt x="2694" y="845"/>
                      </a:cubicBezTo>
                      <a:cubicBezTo>
                        <a:pt x="2602" y="708"/>
                        <a:pt x="2534" y="594"/>
                        <a:pt x="2420" y="479"/>
                      </a:cubicBezTo>
                      <a:cubicBezTo>
                        <a:pt x="2260" y="320"/>
                        <a:pt x="2032" y="206"/>
                        <a:pt x="1804" y="137"/>
                      </a:cubicBezTo>
                      <a:cubicBezTo>
                        <a:pt x="1598" y="46"/>
                        <a:pt x="1393" y="0"/>
                        <a:pt x="116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22"/>
                <p:cNvSpPr/>
                <p:nvPr/>
              </p:nvSpPr>
              <p:spPr>
                <a:xfrm>
                  <a:off x="8828397" y="2738495"/>
                  <a:ext cx="181425" cy="23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8560" extrusionOk="0">
                      <a:moveTo>
                        <a:pt x="2854" y="0"/>
                      </a:moveTo>
                      <a:cubicBezTo>
                        <a:pt x="2831" y="23"/>
                        <a:pt x="2785" y="23"/>
                        <a:pt x="2740" y="23"/>
                      </a:cubicBezTo>
                      <a:cubicBezTo>
                        <a:pt x="2671" y="46"/>
                        <a:pt x="2603" y="69"/>
                        <a:pt x="2534" y="91"/>
                      </a:cubicBezTo>
                      <a:cubicBezTo>
                        <a:pt x="2466" y="91"/>
                        <a:pt x="2397" y="114"/>
                        <a:pt x="2329" y="137"/>
                      </a:cubicBezTo>
                      <a:lnTo>
                        <a:pt x="2192" y="160"/>
                      </a:lnTo>
                      <a:cubicBezTo>
                        <a:pt x="2123" y="183"/>
                        <a:pt x="2032" y="183"/>
                        <a:pt x="1964" y="205"/>
                      </a:cubicBezTo>
                      <a:cubicBezTo>
                        <a:pt x="1872" y="228"/>
                        <a:pt x="1781" y="274"/>
                        <a:pt x="1712" y="297"/>
                      </a:cubicBezTo>
                      <a:cubicBezTo>
                        <a:pt x="1644" y="342"/>
                        <a:pt x="1575" y="388"/>
                        <a:pt x="1530" y="457"/>
                      </a:cubicBezTo>
                      <a:cubicBezTo>
                        <a:pt x="1484" y="479"/>
                        <a:pt x="1461" y="525"/>
                        <a:pt x="1439" y="594"/>
                      </a:cubicBezTo>
                      <a:cubicBezTo>
                        <a:pt x="1416" y="616"/>
                        <a:pt x="1393" y="639"/>
                        <a:pt x="1370" y="662"/>
                      </a:cubicBezTo>
                      <a:cubicBezTo>
                        <a:pt x="1233" y="799"/>
                        <a:pt x="1119" y="913"/>
                        <a:pt x="1028" y="1027"/>
                      </a:cubicBezTo>
                      <a:lnTo>
                        <a:pt x="982" y="1096"/>
                      </a:lnTo>
                      <a:cubicBezTo>
                        <a:pt x="891" y="1187"/>
                        <a:pt x="822" y="1301"/>
                        <a:pt x="731" y="1392"/>
                      </a:cubicBezTo>
                      <a:cubicBezTo>
                        <a:pt x="662" y="1461"/>
                        <a:pt x="617" y="1507"/>
                        <a:pt x="571" y="1575"/>
                      </a:cubicBezTo>
                      <a:cubicBezTo>
                        <a:pt x="526" y="1643"/>
                        <a:pt x="480" y="1712"/>
                        <a:pt x="434" y="1780"/>
                      </a:cubicBezTo>
                      <a:cubicBezTo>
                        <a:pt x="366" y="1917"/>
                        <a:pt x="297" y="2054"/>
                        <a:pt x="229" y="2237"/>
                      </a:cubicBezTo>
                      <a:cubicBezTo>
                        <a:pt x="183" y="2374"/>
                        <a:pt x="137" y="2534"/>
                        <a:pt x="115" y="2671"/>
                      </a:cubicBezTo>
                      <a:cubicBezTo>
                        <a:pt x="69" y="2967"/>
                        <a:pt x="46" y="3264"/>
                        <a:pt x="23" y="3561"/>
                      </a:cubicBezTo>
                      <a:lnTo>
                        <a:pt x="23" y="3606"/>
                      </a:lnTo>
                      <a:cubicBezTo>
                        <a:pt x="1" y="3949"/>
                        <a:pt x="69" y="4291"/>
                        <a:pt x="115" y="4565"/>
                      </a:cubicBezTo>
                      <a:cubicBezTo>
                        <a:pt x="183" y="4862"/>
                        <a:pt x="252" y="5159"/>
                        <a:pt x="320" y="5455"/>
                      </a:cubicBezTo>
                      <a:cubicBezTo>
                        <a:pt x="366" y="5592"/>
                        <a:pt x="411" y="5706"/>
                        <a:pt x="480" y="5866"/>
                      </a:cubicBezTo>
                      <a:cubicBezTo>
                        <a:pt x="526" y="6003"/>
                        <a:pt x="594" y="6163"/>
                        <a:pt x="662" y="6300"/>
                      </a:cubicBezTo>
                      <a:cubicBezTo>
                        <a:pt x="731" y="6414"/>
                        <a:pt x="799" y="6528"/>
                        <a:pt x="868" y="6619"/>
                      </a:cubicBezTo>
                      <a:lnTo>
                        <a:pt x="891" y="6665"/>
                      </a:lnTo>
                      <a:cubicBezTo>
                        <a:pt x="982" y="6802"/>
                        <a:pt x="1096" y="6939"/>
                        <a:pt x="1233" y="7076"/>
                      </a:cubicBezTo>
                      <a:lnTo>
                        <a:pt x="1279" y="7144"/>
                      </a:lnTo>
                      <a:cubicBezTo>
                        <a:pt x="1439" y="7327"/>
                        <a:pt x="1598" y="7510"/>
                        <a:pt x="1804" y="7669"/>
                      </a:cubicBezTo>
                      <a:cubicBezTo>
                        <a:pt x="1827" y="7715"/>
                        <a:pt x="1849" y="7783"/>
                        <a:pt x="1895" y="7829"/>
                      </a:cubicBezTo>
                      <a:cubicBezTo>
                        <a:pt x="1941" y="7898"/>
                        <a:pt x="1986" y="7943"/>
                        <a:pt x="2055" y="7989"/>
                      </a:cubicBezTo>
                      <a:cubicBezTo>
                        <a:pt x="2123" y="8057"/>
                        <a:pt x="2215" y="8103"/>
                        <a:pt x="2306" y="8171"/>
                      </a:cubicBezTo>
                      <a:cubicBezTo>
                        <a:pt x="2443" y="8240"/>
                        <a:pt x="2580" y="8308"/>
                        <a:pt x="2717" y="8377"/>
                      </a:cubicBezTo>
                      <a:cubicBezTo>
                        <a:pt x="2785" y="8400"/>
                        <a:pt x="2877" y="8423"/>
                        <a:pt x="2945" y="8468"/>
                      </a:cubicBezTo>
                      <a:cubicBezTo>
                        <a:pt x="3013" y="8491"/>
                        <a:pt x="3082" y="8491"/>
                        <a:pt x="3173" y="8514"/>
                      </a:cubicBezTo>
                      <a:cubicBezTo>
                        <a:pt x="3310" y="8537"/>
                        <a:pt x="3447" y="8537"/>
                        <a:pt x="3607" y="8537"/>
                      </a:cubicBezTo>
                      <a:lnTo>
                        <a:pt x="3653" y="8537"/>
                      </a:lnTo>
                      <a:lnTo>
                        <a:pt x="3698" y="8560"/>
                      </a:lnTo>
                      <a:cubicBezTo>
                        <a:pt x="3858" y="8560"/>
                        <a:pt x="4018" y="8537"/>
                        <a:pt x="4155" y="8514"/>
                      </a:cubicBezTo>
                      <a:cubicBezTo>
                        <a:pt x="4269" y="8491"/>
                        <a:pt x="4406" y="8445"/>
                        <a:pt x="4566" y="8400"/>
                      </a:cubicBezTo>
                      <a:cubicBezTo>
                        <a:pt x="4703" y="8331"/>
                        <a:pt x="4840" y="8286"/>
                        <a:pt x="4976" y="8240"/>
                      </a:cubicBezTo>
                      <a:cubicBezTo>
                        <a:pt x="5091" y="8194"/>
                        <a:pt x="5159" y="8149"/>
                        <a:pt x="5250" y="8103"/>
                      </a:cubicBezTo>
                      <a:cubicBezTo>
                        <a:pt x="5387" y="8012"/>
                        <a:pt x="5501" y="7898"/>
                        <a:pt x="5593" y="7783"/>
                      </a:cubicBezTo>
                      <a:cubicBezTo>
                        <a:pt x="5707" y="7692"/>
                        <a:pt x="5798" y="7555"/>
                        <a:pt x="5889" y="7373"/>
                      </a:cubicBezTo>
                      <a:cubicBezTo>
                        <a:pt x="5958" y="7281"/>
                        <a:pt x="6004" y="7167"/>
                        <a:pt x="6049" y="7076"/>
                      </a:cubicBezTo>
                      <a:lnTo>
                        <a:pt x="6072" y="6985"/>
                      </a:lnTo>
                      <a:cubicBezTo>
                        <a:pt x="6141" y="6848"/>
                        <a:pt x="6186" y="6711"/>
                        <a:pt x="6255" y="6574"/>
                      </a:cubicBezTo>
                      <a:lnTo>
                        <a:pt x="6300" y="6437"/>
                      </a:lnTo>
                      <a:cubicBezTo>
                        <a:pt x="6392" y="6437"/>
                        <a:pt x="6460" y="6368"/>
                        <a:pt x="6483" y="6300"/>
                      </a:cubicBezTo>
                      <a:cubicBezTo>
                        <a:pt x="6506" y="6277"/>
                        <a:pt x="6529" y="6231"/>
                        <a:pt x="6529" y="6186"/>
                      </a:cubicBezTo>
                      <a:cubicBezTo>
                        <a:pt x="6529" y="6163"/>
                        <a:pt x="6529" y="6117"/>
                        <a:pt x="6551" y="6094"/>
                      </a:cubicBezTo>
                      <a:lnTo>
                        <a:pt x="6551" y="6072"/>
                      </a:lnTo>
                      <a:lnTo>
                        <a:pt x="6574" y="5935"/>
                      </a:lnTo>
                      <a:cubicBezTo>
                        <a:pt x="6597" y="5798"/>
                        <a:pt x="6620" y="5661"/>
                        <a:pt x="6620" y="5524"/>
                      </a:cubicBezTo>
                      <a:cubicBezTo>
                        <a:pt x="6666" y="5181"/>
                        <a:pt x="6711" y="4816"/>
                        <a:pt x="6620" y="4451"/>
                      </a:cubicBezTo>
                      <a:cubicBezTo>
                        <a:pt x="6620" y="4428"/>
                        <a:pt x="6597" y="4383"/>
                        <a:pt x="6574" y="4360"/>
                      </a:cubicBezTo>
                      <a:lnTo>
                        <a:pt x="6574" y="4291"/>
                      </a:lnTo>
                      <a:lnTo>
                        <a:pt x="6574" y="4246"/>
                      </a:lnTo>
                      <a:cubicBezTo>
                        <a:pt x="6574" y="4109"/>
                        <a:pt x="6551" y="3949"/>
                        <a:pt x="6529" y="3789"/>
                      </a:cubicBezTo>
                      <a:lnTo>
                        <a:pt x="6529" y="3766"/>
                      </a:lnTo>
                      <a:cubicBezTo>
                        <a:pt x="6506" y="3584"/>
                        <a:pt x="6460" y="3424"/>
                        <a:pt x="6437" y="3264"/>
                      </a:cubicBezTo>
                      <a:cubicBezTo>
                        <a:pt x="6392" y="3150"/>
                        <a:pt x="6346" y="3013"/>
                        <a:pt x="6300" y="2899"/>
                      </a:cubicBezTo>
                      <a:lnTo>
                        <a:pt x="6277" y="2853"/>
                      </a:lnTo>
                      <a:cubicBezTo>
                        <a:pt x="6209" y="2716"/>
                        <a:pt x="6163" y="2579"/>
                        <a:pt x="6095" y="2465"/>
                      </a:cubicBezTo>
                      <a:cubicBezTo>
                        <a:pt x="6049" y="2420"/>
                        <a:pt x="6026" y="2351"/>
                        <a:pt x="6004" y="2305"/>
                      </a:cubicBezTo>
                      <a:cubicBezTo>
                        <a:pt x="5958" y="2237"/>
                        <a:pt x="5935" y="2191"/>
                        <a:pt x="5912" y="2146"/>
                      </a:cubicBezTo>
                      <a:cubicBezTo>
                        <a:pt x="5844" y="2032"/>
                        <a:pt x="5753" y="1917"/>
                        <a:pt x="5684" y="1826"/>
                      </a:cubicBezTo>
                      <a:lnTo>
                        <a:pt x="5638" y="1758"/>
                      </a:lnTo>
                      <a:cubicBezTo>
                        <a:pt x="5593" y="1712"/>
                        <a:pt x="5547" y="1666"/>
                        <a:pt x="5524" y="1598"/>
                      </a:cubicBezTo>
                      <a:cubicBezTo>
                        <a:pt x="5479" y="1529"/>
                        <a:pt x="5410" y="1461"/>
                        <a:pt x="5364" y="1415"/>
                      </a:cubicBezTo>
                      <a:cubicBezTo>
                        <a:pt x="5250" y="1255"/>
                        <a:pt x="5136" y="1118"/>
                        <a:pt x="5022" y="982"/>
                      </a:cubicBezTo>
                      <a:lnTo>
                        <a:pt x="4976" y="936"/>
                      </a:lnTo>
                      <a:cubicBezTo>
                        <a:pt x="4885" y="822"/>
                        <a:pt x="4794" y="708"/>
                        <a:pt x="4680" y="639"/>
                      </a:cubicBezTo>
                      <a:cubicBezTo>
                        <a:pt x="4566" y="525"/>
                        <a:pt x="4429" y="434"/>
                        <a:pt x="4246" y="342"/>
                      </a:cubicBezTo>
                      <a:cubicBezTo>
                        <a:pt x="3972" y="228"/>
                        <a:pt x="3653" y="114"/>
                        <a:pt x="3310" y="23"/>
                      </a:cubicBezTo>
                      <a:cubicBezTo>
                        <a:pt x="3242" y="0"/>
                        <a:pt x="3150" y="0"/>
                        <a:pt x="3059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22"/>
                <p:cNvSpPr/>
                <p:nvPr/>
              </p:nvSpPr>
              <p:spPr>
                <a:xfrm>
                  <a:off x="8856157" y="2768714"/>
                  <a:ext cx="51249" cy="15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5800" extrusionOk="0">
                      <a:moveTo>
                        <a:pt x="1210" y="0"/>
                      </a:moveTo>
                      <a:cubicBezTo>
                        <a:pt x="1096" y="46"/>
                        <a:pt x="1005" y="115"/>
                        <a:pt x="937" y="229"/>
                      </a:cubicBezTo>
                      <a:cubicBezTo>
                        <a:pt x="800" y="411"/>
                        <a:pt x="685" y="571"/>
                        <a:pt x="594" y="777"/>
                      </a:cubicBezTo>
                      <a:cubicBezTo>
                        <a:pt x="480" y="982"/>
                        <a:pt x="389" y="1187"/>
                        <a:pt x="320" y="1416"/>
                      </a:cubicBezTo>
                      <a:cubicBezTo>
                        <a:pt x="229" y="1621"/>
                        <a:pt x="160" y="1849"/>
                        <a:pt x="115" y="2055"/>
                      </a:cubicBezTo>
                      <a:cubicBezTo>
                        <a:pt x="69" y="2306"/>
                        <a:pt x="46" y="2534"/>
                        <a:pt x="24" y="2785"/>
                      </a:cubicBezTo>
                      <a:cubicBezTo>
                        <a:pt x="1" y="2991"/>
                        <a:pt x="1" y="3196"/>
                        <a:pt x="1" y="3401"/>
                      </a:cubicBezTo>
                      <a:cubicBezTo>
                        <a:pt x="24" y="3653"/>
                        <a:pt x="46" y="3926"/>
                        <a:pt x="115" y="4178"/>
                      </a:cubicBezTo>
                      <a:cubicBezTo>
                        <a:pt x="183" y="4383"/>
                        <a:pt x="252" y="4588"/>
                        <a:pt x="320" y="4771"/>
                      </a:cubicBezTo>
                      <a:cubicBezTo>
                        <a:pt x="343" y="4885"/>
                        <a:pt x="389" y="4976"/>
                        <a:pt x="412" y="5091"/>
                      </a:cubicBezTo>
                      <a:cubicBezTo>
                        <a:pt x="480" y="5250"/>
                        <a:pt x="548" y="5364"/>
                        <a:pt x="640" y="5501"/>
                      </a:cubicBezTo>
                      <a:cubicBezTo>
                        <a:pt x="731" y="5638"/>
                        <a:pt x="845" y="5730"/>
                        <a:pt x="1005" y="5775"/>
                      </a:cubicBezTo>
                      <a:cubicBezTo>
                        <a:pt x="1062" y="5791"/>
                        <a:pt x="1118" y="5799"/>
                        <a:pt x="1175" y="5799"/>
                      </a:cubicBezTo>
                      <a:cubicBezTo>
                        <a:pt x="1278" y="5799"/>
                        <a:pt x="1381" y="5774"/>
                        <a:pt x="1484" y="5730"/>
                      </a:cubicBezTo>
                      <a:cubicBezTo>
                        <a:pt x="1621" y="5638"/>
                        <a:pt x="1713" y="5501"/>
                        <a:pt x="1758" y="5364"/>
                      </a:cubicBezTo>
                      <a:cubicBezTo>
                        <a:pt x="1804" y="5205"/>
                        <a:pt x="1781" y="5091"/>
                        <a:pt x="1713" y="4954"/>
                      </a:cubicBezTo>
                      <a:lnTo>
                        <a:pt x="1713" y="4954"/>
                      </a:lnTo>
                      <a:cubicBezTo>
                        <a:pt x="1735" y="4976"/>
                        <a:pt x="1735" y="4976"/>
                        <a:pt x="1735" y="4976"/>
                      </a:cubicBezTo>
                      <a:cubicBezTo>
                        <a:pt x="1621" y="4725"/>
                        <a:pt x="1530" y="4429"/>
                        <a:pt x="1439" y="4155"/>
                      </a:cubicBezTo>
                      <a:cubicBezTo>
                        <a:pt x="1325" y="3881"/>
                        <a:pt x="1233" y="3584"/>
                        <a:pt x="1188" y="3310"/>
                      </a:cubicBezTo>
                      <a:cubicBezTo>
                        <a:pt x="1142" y="2899"/>
                        <a:pt x="1142" y="2511"/>
                        <a:pt x="1188" y="2123"/>
                      </a:cubicBezTo>
                      <a:cubicBezTo>
                        <a:pt x="1233" y="1827"/>
                        <a:pt x="1302" y="1553"/>
                        <a:pt x="1393" y="1279"/>
                      </a:cubicBezTo>
                      <a:cubicBezTo>
                        <a:pt x="1484" y="1073"/>
                        <a:pt x="1598" y="891"/>
                        <a:pt x="1735" y="685"/>
                      </a:cubicBezTo>
                      <a:cubicBezTo>
                        <a:pt x="1895" y="480"/>
                        <a:pt x="1781" y="183"/>
                        <a:pt x="1576" y="46"/>
                      </a:cubicBezTo>
                      <a:cubicBezTo>
                        <a:pt x="1507" y="23"/>
                        <a:pt x="1416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22"/>
                <p:cNvSpPr/>
                <p:nvPr/>
              </p:nvSpPr>
              <p:spPr>
                <a:xfrm>
                  <a:off x="9097400" y="2929732"/>
                  <a:ext cx="24084" cy="4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1523" extrusionOk="0">
                      <a:moveTo>
                        <a:pt x="503" y="1"/>
                      </a:moveTo>
                      <a:cubicBezTo>
                        <a:pt x="343" y="1"/>
                        <a:pt x="206" y="115"/>
                        <a:pt x="160" y="275"/>
                      </a:cubicBezTo>
                      <a:cubicBezTo>
                        <a:pt x="114" y="366"/>
                        <a:pt x="92" y="480"/>
                        <a:pt x="69" y="572"/>
                      </a:cubicBezTo>
                      <a:cubicBezTo>
                        <a:pt x="23" y="686"/>
                        <a:pt x="23" y="777"/>
                        <a:pt x="0" y="868"/>
                      </a:cubicBezTo>
                      <a:cubicBezTo>
                        <a:pt x="0" y="1005"/>
                        <a:pt x="46" y="1142"/>
                        <a:pt x="92" y="1279"/>
                      </a:cubicBezTo>
                      <a:cubicBezTo>
                        <a:pt x="137" y="1370"/>
                        <a:pt x="160" y="1439"/>
                        <a:pt x="251" y="1485"/>
                      </a:cubicBezTo>
                      <a:cubicBezTo>
                        <a:pt x="305" y="1511"/>
                        <a:pt x="358" y="1522"/>
                        <a:pt x="412" y="1522"/>
                      </a:cubicBezTo>
                      <a:cubicBezTo>
                        <a:pt x="450" y="1522"/>
                        <a:pt x="488" y="1517"/>
                        <a:pt x="525" y="1507"/>
                      </a:cubicBezTo>
                      <a:cubicBezTo>
                        <a:pt x="617" y="1485"/>
                        <a:pt x="685" y="1439"/>
                        <a:pt x="731" y="1348"/>
                      </a:cubicBezTo>
                      <a:cubicBezTo>
                        <a:pt x="776" y="1279"/>
                        <a:pt x="799" y="1165"/>
                        <a:pt x="754" y="1096"/>
                      </a:cubicBezTo>
                      <a:cubicBezTo>
                        <a:pt x="731" y="1028"/>
                        <a:pt x="731" y="982"/>
                        <a:pt x="708" y="914"/>
                      </a:cubicBezTo>
                      <a:cubicBezTo>
                        <a:pt x="708" y="914"/>
                        <a:pt x="708" y="891"/>
                        <a:pt x="708" y="891"/>
                      </a:cubicBezTo>
                      <a:cubicBezTo>
                        <a:pt x="731" y="731"/>
                        <a:pt x="776" y="594"/>
                        <a:pt x="822" y="457"/>
                      </a:cubicBezTo>
                      <a:cubicBezTo>
                        <a:pt x="891" y="275"/>
                        <a:pt x="776" y="69"/>
                        <a:pt x="594" y="24"/>
                      </a:cubicBezTo>
                      <a:cubicBezTo>
                        <a:pt x="548" y="24"/>
                        <a:pt x="525" y="1"/>
                        <a:pt x="503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22"/>
                <p:cNvSpPr/>
                <p:nvPr/>
              </p:nvSpPr>
              <p:spPr>
                <a:xfrm>
                  <a:off x="8822856" y="2734170"/>
                  <a:ext cx="192508" cy="24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8929" extrusionOk="0">
                      <a:moveTo>
                        <a:pt x="3057" y="333"/>
                      </a:moveTo>
                      <a:cubicBezTo>
                        <a:pt x="3202" y="333"/>
                        <a:pt x="3347" y="349"/>
                        <a:pt x="3492" y="365"/>
                      </a:cubicBezTo>
                      <a:cubicBezTo>
                        <a:pt x="3743" y="388"/>
                        <a:pt x="3972" y="457"/>
                        <a:pt x="4200" y="548"/>
                      </a:cubicBezTo>
                      <a:cubicBezTo>
                        <a:pt x="4451" y="662"/>
                        <a:pt x="4702" y="822"/>
                        <a:pt x="4930" y="982"/>
                      </a:cubicBezTo>
                      <a:cubicBezTo>
                        <a:pt x="5227" y="1210"/>
                        <a:pt x="5478" y="1484"/>
                        <a:pt x="5706" y="1758"/>
                      </a:cubicBezTo>
                      <a:cubicBezTo>
                        <a:pt x="5958" y="2100"/>
                        <a:pt x="6163" y="2488"/>
                        <a:pt x="6346" y="2876"/>
                      </a:cubicBezTo>
                      <a:lnTo>
                        <a:pt x="6323" y="2831"/>
                      </a:lnTo>
                      <a:lnTo>
                        <a:pt x="6323" y="2831"/>
                      </a:lnTo>
                      <a:cubicBezTo>
                        <a:pt x="6528" y="3310"/>
                        <a:pt x="6665" y="3812"/>
                        <a:pt x="6734" y="4314"/>
                      </a:cubicBezTo>
                      <a:cubicBezTo>
                        <a:pt x="6734" y="4314"/>
                        <a:pt x="6734" y="4291"/>
                        <a:pt x="6734" y="4269"/>
                      </a:cubicBezTo>
                      <a:cubicBezTo>
                        <a:pt x="6779" y="4748"/>
                        <a:pt x="6779" y="5227"/>
                        <a:pt x="6734" y="5684"/>
                      </a:cubicBezTo>
                      <a:cubicBezTo>
                        <a:pt x="6734" y="5684"/>
                        <a:pt x="6734" y="5661"/>
                        <a:pt x="6734" y="5638"/>
                      </a:cubicBezTo>
                      <a:cubicBezTo>
                        <a:pt x="6665" y="6026"/>
                        <a:pt x="6574" y="6414"/>
                        <a:pt x="6437" y="6779"/>
                      </a:cubicBezTo>
                      <a:cubicBezTo>
                        <a:pt x="6414" y="6802"/>
                        <a:pt x="6414" y="6802"/>
                        <a:pt x="6414" y="6825"/>
                      </a:cubicBezTo>
                      <a:cubicBezTo>
                        <a:pt x="6414" y="6802"/>
                        <a:pt x="6414" y="6802"/>
                        <a:pt x="6414" y="6802"/>
                      </a:cubicBezTo>
                      <a:cubicBezTo>
                        <a:pt x="6300" y="7076"/>
                        <a:pt x="6140" y="7327"/>
                        <a:pt x="5958" y="7578"/>
                      </a:cubicBezTo>
                      <a:cubicBezTo>
                        <a:pt x="5821" y="7761"/>
                        <a:pt x="5638" y="7943"/>
                        <a:pt x="5433" y="8103"/>
                      </a:cubicBezTo>
                      <a:cubicBezTo>
                        <a:pt x="5273" y="8217"/>
                        <a:pt x="5090" y="8331"/>
                        <a:pt x="4885" y="8423"/>
                      </a:cubicBezTo>
                      <a:cubicBezTo>
                        <a:pt x="4679" y="8491"/>
                        <a:pt x="4474" y="8560"/>
                        <a:pt x="4268" y="8583"/>
                      </a:cubicBezTo>
                      <a:cubicBezTo>
                        <a:pt x="4154" y="8594"/>
                        <a:pt x="4046" y="8600"/>
                        <a:pt x="3937" y="8600"/>
                      </a:cubicBezTo>
                      <a:cubicBezTo>
                        <a:pt x="3829" y="8600"/>
                        <a:pt x="3721" y="8594"/>
                        <a:pt x="3607" y="8583"/>
                      </a:cubicBezTo>
                      <a:cubicBezTo>
                        <a:pt x="3355" y="8537"/>
                        <a:pt x="3127" y="8468"/>
                        <a:pt x="2899" y="8377"/>
                      </a:cubicBezTo>
                      <a:cubicBezTo>
                        <a:pt x="2625" y="8263"/>
                        <a:pt x="2397" y="8126"/>
                        <a:pt x="2169" y="7943"/>
                      </a:cubicBezTo>
                      <a:cubicBezTo>
                        <a:pt x="1872" y="7715"/>
                        <a:pt x="1621" y="7464"/>
                        <a:pt x="1392" y="7167"/>
                      </a:cubicBezTo>
                      <a:cubicBezTo>
                        <a:pt x="1141" y="6825"/>
                        <a:pt x="913" y="6437"/>
                        <a:pt x="753" y="6049"/>
                      </a:cubicBezTo>
                      <a:cubicBezTo>
                        <a:pt x="594" y="5684"/>
                        <a:pt x="502" y="5319"/>
                        <a:pt x="411" y="4953"/>
                      </a:cubicBezTo>
                      <a:cubicBezTo>
                        <a:pt x="411" y="4953"/>
                        <a:pt x="411" y="4953"/>
                        <a:pt x="411" y="4931"/>
                      </a:cubicBezTo>
                      <a:cubicBezTo>
                        <a:pt x="411" y="4931"/>
                        <a:pt x="411" y="4931"/>
                        <a:pt x="411" y="4908"/>
                      </a:cubicBezTo>
                      <a:cubicBezTo>
                        <a:pt x="388" y="4839"/>
                        <a:pt x="388" y="4748"/>
                        <a:pt x="365" y="4657"/>
                      </a:cubicBezTo>
                      <a:cubicBezTo>
                        <a:pt x="365" y="4588"/>
                        <a:pt x="342" y="4520"/>
                        <a:pt x="342" y="4451"/>
                      </a:cubicBezTo>
                      <a:cubicBezTo>
                        <a:pt x="320" y="4063"/>
                        <a:pt x="320" y="3675"/>
                        <a:pt x="365" y="3287"/>
                      </a:cubicBezTo>
                      <a:cubicBezTo>
                        <a:pt x="434" y="2899"/>
                        <a:pt x="525" y="2511"/>
                        <a:pt x="685" y="2146"/>
                      </a:cubicBezTo>
                      <a:cubicBezTo>
                        <a:pt x="685" y="2146"/>
                        <a:pt x="685" y="2146"/>
                        <a:pt x="685" y="2123"/>
                      </a:cubicBezTo>
                      <a:cubicBezTo>
                        <a:pt x="799" y="1872"/>
                        <a:pt x="936" y="1621"/>
                        <a:pt x="1119" y="1370"/>
                      </a:cubicBezTo>
                      <a:cubicBezTo>
                        <a:pt x="1278" y="1187"/>
                        <a:pt x="1438" y="1005"/>
                        <a:pt x="1644" y="845"/>
                      </a:cubicBezTo>
                      <a:cubicBezTo>
                        <a:pt x="1689" y="822"/>
                        <a:pt x="1712" y="799"/>
                        <a:pt x="1758" y="776"/>
                      </a:cubicBezTo>
                      <a:cubicBezTo>
                        <a:pt x="1758" y="754"/>
                        <a:pt x="1780" y="754"/>
                        <a:pt x="1780" y="754"/>
                      </a:cubicBezTo>
                      <a:lnTo>
                        <a:pt x="1803" y="731"/>
                      </a:lnTo>
                      <a:cubicBezTo>
                        <a:pt x="1940" y="662"/>
                        <a:pt x="2054" y="594"/>
                        <a:pt x="2191" y="525"/>
                      </a:cubicBezTo>
                      <a:cubicBezTo>
                        <a:pt x="2237" y="502"/>
                        <a:pt x="2283" y="502"/>
                        <a:pt x="2305" y="480"/>
                      </a:cubicBezTo>
                      <a:lnTo>
                        <a:pt x="2328" y="480"/>
                      </a:lnTo>
                      <a:cubicBezTo>
                        <a:pt x="2397" y="457"/>
                        <a:pt x="2442" y="434"/>
                        <a:pt x="2511" y="411"/>
                      </a:cubicBezTo>
                      <a:lnTo>
                        <a:pt x="2579" y="411"/>
                      </a:lnTo>
                      <a:cubicBezTo>
                        <a:pt x="2579" y="388"/>
                        <a:pt x="2602" y="388"/>
                        <a:pt x="2602" y="388"/>
                      </a:cubicBezTo>
                      <a:lnTo>
                        <a:pt x="2625" y="388"/>
                      </a:lnTo>
                      <a:cubicBezTo>
                        <a:pt x="2671" y="388"/>
                        <a:pt x="2739" y="365"/>
                        <a:pt x="2808" y="365"/>
                      </a:cubicBezTo>
                      <a:cubicBezTo>
                        <a:pt x="2808" y="365"/>
                        <a:pt x="2830" y="343"/>
                        <a:pt x="2830" y="343"/>
                      </a:cubicBezTo>
                      <a:lnTo>
                        <a:pt x="2876" y="343"/>
                      </a:lnTo>
                      <a:cubicBezTo>
                        <a:pt x="2936" y="336"/>
                        <a:pt x="2996" y="333"/>
                        <a:pt x="3057" y="333"/>
                      </a:cubicBezTo>
                      <a:close/>
                      <a:moveTo>
                        <a:pt x="3150" y="0"/>
                      </a:moveTo>
                      <a:cubicBezTo>
                        <a:pt x="3082" y="0"/>
                        <a:pt x="3013" y="0"/>
                        <a:pt x="2967" y="23"/>
                      </a:cubicBezTo>
                      <a:lnTo>
                        <a:pt x="2945" y="23"/>
                      </a:lnTo>
                      <a:cubicBezTo>
                        <a:pt x="2876" y="23"/>
                        <a:pt x="2785" y="23"/>
                        <a:pt x="2716" y="46"/>
                      </a:cubicBezTo>
                      <a:cubicBezTo>
                        <a:pt x="2671" y="46"/>
                        <a:pt x="2625" y="46"/>
                        <a:pt x="2602" y="69"/>
                      </a:cubicBezTo>
                      <a:cubicBezTo>
                        <a:pt x="2488" y="92"/>
                        <a:pt x="2397" y="114"/>
                        <a:pt x="2305" y="137"/>
                      </a:cubicBezTo>
                      <a:lnTo>
                        <a:pt x="2283" y="137"/>
                      </a:lnTo>
                      <a:cubicBezTo>
                        <a:pt x="2169" y="183"/>
                        <a:pt x="2054" y="229"/>
                        <a:pt x="1940" y="274"/>
                      </a:cubicBezTo>
                      <a:cubicBezTo>
                        <a:pt x="1872" y="320"/>
                        <a:pt x="1780" y="365"/>
                        <a:pt x="1712" y="411"/>
                      </a:cubicBezTo>
                      <a:cubicBezTo>
                        <a:pt x="1689" y="434"/>
                        <a:pt x="1666" y="434"/>
                        <a:pt x="1644" y="457"/>
                      </a:cubicBezTo>
                      <a:cubicBezTo>
                        <a:pt x="1529" y="525"/>
                        <a:pt x="1415" y="617"/>
                        <a:pt x="1301" y="708"/>
                      </a:cubicBezTo>
                      <a:cubicBezTo>
                        <a:pt x="1073" y="890"/>
                        <a:pt x="890" y="1119"/>
                        <a:pt x="731" y="1347"/>
                      </a:cubicBezTo>
                      <a:cubicBezTo>
                        <a:pt x="708" y="1370"/>
                        <a:pt x="708" y="1393"/>
                        <a:pt x="685" y="1438"/>
                      </a:cubicBezTo>
                      <a:cubicBezTo>
                        <a:pt x="548" y="1644"/>
                        <a:pt x="434" y="1849"/>
                        <a:pt x="342" y="2077"/>
                      </a:cubicBezTo>
                      <a:cubicBezTo>
                        <a:pt x="274" y="2283"/>
                        <a:pt x="206" y="2488"/>
                        <a:pt x="137" y="2694"/>
                      </a:cubicBezTo>
                      <a:cubicBezTo>
                        <a:pt x="137" y="2716"/>
                        <a:pt x="137" y="2739"/>
                        <a:pt x="137" y="2762"/>
                      </a:cubicBezTo>
                      <a:cubicBezTo>
                        <a:pt x="69" y="3036"/>
                        <a:pt x="23" y="3310"/>
                        <a:pt x="0" y="3584"/>
                      </a:cubicBezTo>
                      <a:cubicBezTo>
                        <a:pt x="0" y="3744"/>
                        <a:pt x="0" y="3926"/>
                        <a:pt x="0" y="4086"/>
                      </a:cubicBezTo>
                      <a:cubicBezTo>
                        <a:pt x="0" y="4132"/>
                        <a:pt x="0" y="4154"/>
                        <a:pt x="0" y="4200"/>
                      </a:cubicBezTo>
                      <a:cubicBezTo>
                        <a:pt x="23" y="4520"/>
                        <a:pt x="69" y="4839"/>
                        <a:pt x="137" y="5159"/>
                      </a:cubicBezTo>
                      <a:cubicBezTo>
                        <a:pt x="160" y="5296"/>
                        <a:pt x="183" y="5433"/>
                        <a:pt x="228" y="5570"/>
                      </a:cubicBezTo>
                      <a:cubicBezTo>
                        <a:pt x="251" y="5592"/>
                        <a:pt x="251" y="5615"/>
                        <a:pt x="251" y="5638"/>
                      </a:cubicBezTo>
                      <a:cubicBezTo>
                        <a:pt x="388" y="6095"/>
                        <a:pt x="594" y="6528"/>
                        <a:pt x="845" y="6939"/>
                      </a:cubicBezTo>
                      <a:cubicBezTo>
                        <a:pt x="1073" y="7327"/>
                        <a:pt x="1370" y="7670"/>
                        <a:pt x="1712" y="7989"/>
                      </a:cubicBezTo>
                      <a:cubicBezTo>
                        <a:pt x="1872" y="8126"/>
                        <a:pt x="2054" y="8263"/>
                        <a:pt x="2237" y="8377"/>
                      </a:cubicBezTo>
                      <a:cubicBezTo>
                        <a:pt x="2442" y="8537"/>
                        <a:pt x="2671" y="8628"/>
                        <a:pt x="2899" y="8720"/>
                      </a:cubicBezTo>
                      <a:cubicBezTo>
                        <a:pt x="3239" y="8855"/>
                        <a:pt x="3617" y="8928"/>
                        <a:pt x="3985" y="8928"/>
                      </a:cubicBezTo>
                      <a:cubicBezTo>
                        <a:pt x="4112" y="8928"/>
                        <a:pt x="4237" y="8920"/>
                        <a:pt x="4360" y="8902"/>
                      </a:cubicBezTo>
                      <a:cubicBezTo>
                        <a:pt x="4588" y="8856"/>
                        <a:pt x="4793" y="8811"/>
                        <a:pt x="4999" y="8720"/>
                      </a:cubicBezTo>
                      <a:cubicBezTo>
                        <a:pt x="5204" y="8628"/>
                        <a:pt x="5387" y="8537"/>
                        <a:pt x="5569" y="8400"/>
                      </a:cubicBezTo>
                      <a:cubicBezTo>
                        <a:pt x="6346" y="7852"/>
                        <a:pt x="6779" y="6962"/>
                        <a:pt x="6985" y="6072"/>
                      </a:cubicBezTo>
                      <a:cubicBezTo>
                        <a:pt x="7099" y="5592"/>
                        <a:pt x="7122" y="5090"/>
                        <a:pt x="7076" y="4588"/>
                      </a:cubicBezTo>
                      <a:cubicBezTo>
                        <a:pt x="7053" y="4109"/>
                        <a:pt x="6962" y="3629"/>
                        <a:pt x="6802" y="3173"/>
                      </a:cubicBezTo>
                      <a:cubicBezTo>
                        <a:pt x="6505" y="2260"/>
                        <a:pt x="5980" y="1438"/>
                        <a:pt x="5250" y="822"/>
                      </a:cubicBezTo>
                      <a:cubicBezTo>
                        <a:pt x="4862" y="502"/>
                        <a:pt x="4428" y="274"/>
                        <a:pt x="3972" y="137"/>
                      </a:cubicBezTo>
                      <a:cubicBezTo>
                        <a:pt x="3766" y="69"/>
                        <a:pt x="3538" y="23"/>
                        <a:pt x="3310" y="23"/>
                      </a:cubicBezTo>
                      <a:cubicBezTo>
                        <a:pt x="3241" y="0"/>
                        <a:pt x="3196" y="0"/>
                        <a:pt x="3150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22"/>
                <p:cNvSpPr/>
                <p:nvPr/>
              </p:nvSpPr>
              <p:spPr>
                <a:xfrm>
                  <a:off x="9072099" y="2910000"/>
                  <a:ext cx="88875" cy="8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3207" extrusionOk="0">
                      <a:moveTo>
                        <a:pt x="1781" y="320"/>
                      </a:moveTo>
                      <a:cubicBezTo>
                        <a:pt x="1895" y="343"/>
                        <a:pt x="2009" y="366"/>
                        <a:pt x="2123" y="411"/>
                      </a:cubicBezTo>
                      <a:cubicBezTo>
                        <a:pt x="2215" y="457"/>
                        <a:pt x="2306" y="525"/>
                        <a:pt x="2397" y="571"/>
                      </a:cubicBezTo>
                      <a:cubicBezTo>
                        <a:pt x="2488" y="640"/>
                        <a:pt x="2557" y="731"/>
                        <a:pt x="2625" y="822"/>
                      </a:cubicBezTo>
                      <a:cubicBezTo>
                        <a:pt x="2694" y="891"/>
                        <a:pt x="2740" y="982"/>
                        <a:pt x="2785" y="1096"/>
                      </a:cubicBezTo>
                      <a:cubicBezTo>
                        <a:pt x="2831" y="1210"/>
                        <a:pt x="2877" y="1302"/>
                        <a:pt x="2899" y="1438"/>
                      </a:cubicBezTo>
                      <a:cubicBezTo>
                        <a:pt x="2899" y="1553"/>
                        <a:pt x="2899" y="1667"/>
                        <a:pt x="2877" y="1781"/>
                      </a:cubicBezTo>
                      <a:cubicBezTo>
                        <a:pt x="2877" y="1895"/>
                        <a:pt x="2831" y="1986"/>
                        <a:pt x="2785" y="2100"/>
                      </a:cubicBezTo>
                      <a:cubicBezTo>
                        <a:pt x="2740" y="2215"/>
                        <a:pt x="2694" y="2306"/>
                        <a:pt x="2625" y="2397"/>
                      </a:cubicBezTo>
                      <a:cubicBezTo>
                        <a:pt x="2557" y="2466"/>
                        <a:pt x="2466" y="2557"/>
                        <a:pt x="2397" y="2625"/>
                      </a:cubicBezTo>
                      <a:cubicBezTo>
                        <a:pt x="2306" y="2671"/>
                        <a:pt x="2215" y="2717"/>
                        <a:pt x="2123" y="2762"/>
                      </a:cubicBezTo>
                      <a:cubicBezTo>
                        <a:pt x="2009" y="2808"/>
                        <a:pt x="1895" y="2854"/>
                        <a:pt x="1781" y="2854"/>
                      </a:cubicBezTo>
                      <a:cubicBezTo>
                        <a:pt x="1724" y="2865"/>
                        <a:pt x="1667" y="2871"/>
                        <a:pt x="1610" y="2871"/>
                      </a:cubicBezTo>
                      <a:cubicBezTo>
                        <a:pt x="1553" y="2871"/>
                        <a:pt x="1496" y="2865"/>
                        <a:pt x="1439" y="2854"/>
                      </a:cubicBezTo>
                      <a:cubicBezTo>
                        <a:pt x="1324" y="2831"/>
                        <a:pt x="1210" y="2808"/>
                        <a:pt x="1119" y="2762"/>
                      </a:cubicBezTo>
                      <a:cubicBezTo>
                        <a:pt x="1005" y="2717"/>
                        <a:pt x="914" y="2671"/>
                        <a:pt x="822" y="2603"/>
                      </a:cubicBezTo>
                      <a:cubicBezTo>
                        <a:pt x="822" y="2603"/>
                        <a:pt x="822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807" y="2587"/>
                        <a:pt x="815" y="2595"/>
                        <a:pt x="822" y="2603"/>
                      </a:cubicBezTo>
                      <a:cubicBezTo>
                        <a:pt x="822" y="2603"/>
                        <a:pt x="822" y="2602"/>
                        <a:pt x="799" y="2580"/>
                      </a:cubicBezTo>
                      <a:cubicBezTo>
                        <a:pt x="799" y="2580"/>
                        <a:pt x="799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739" y="2519"/>
                        <a:pt x="678" y="2455"/>
                        <a:pt x="617" y="2374"/>
                      </a:cubicBezTo>
                      <a:cubicBezTo>
                        <a:pt x="548" y="2283"/>
                        <a:pt x="480" y="2192"/>
                        <a:pt x="434" y="2078"/>
                      </a:cubicBezTo>
                      <a:cubicBezTo>
                        <a:pt x="411" y="1986"/>
                        <a:pt x="366" y="1895"/>
                        <a:pt x="366" y="1781"/>
                      </a:cubicBezTo>
                      <a:cubicBezTo>
                        <a:pt x="343" y="1667"/>
                        <a:pt x="343" y="1530"/>
                        <a:pt x="366" y="1416"/>
                      </a:cubicBezTo>
                      <a:cubicBezTo>
                        <a:pt x="366" y="1302"/>
                        <a:pt x="411" y="1187"/>
                        <a:pt x="457" y="1096"/>
                      </a:cubicBezTo>
                      <a:cubicBezTo>
                        <a:pt x="480" y="1005"/>
                        <a:pt x="526" y="936"/>
                        <a:pt x="571" y="845"/>
                      </a:cubicBezTo>
                      <a:cubicBezTo>
                        <a:pt x="594" y="845"/>
                        <a:pt x="594" y="822"/>
                        <a:pt x="617" y="822"/>
                      </a:cubicBezTo>
                      <a:cubicBezTo>
                        <a:pt x="640" y="777"/>
                        <a:pt x="685" y="731"/>
                        <a:pt x="731" y="685"/>
                      </a:cubicBezTo>
                      <a:cubicBezTo>
                        <a:pt x="731" y="662"/>
                        <a:pt x="731" y="662"/>
                        <a:pt x="754" y="662"/>
                      </a:cubicBezTo>
                      <a:cubicBezTo>
                        <a:pt x="754" y="662"/>
                        <a:pt x="754" y="662"/>
                        <a:pt x="754" y="640"/>
                      </a:cubicBezTo>
                      <a:cubicBezTo>
                        <a:pt x="777" y="640"/>
                        <a:pt x="777" y="640"/>
                        <a:pt x="799" y="617"/>
                      </a:cubicBezTo>
                      <a:cubicBezTo>
                        <a:pt x="799" y="617"/>
                        <a:pt x="822" y="594"/>
                        <a:pt x="845" y="594"/>
                      </a:cubicBezTo>
                      <a:cubicBezTo>
                        <a:pt x="845" y="571"/>
                        <a:pt x="868" y="571"/>
                        <a:pt x="868" y="571"/>
                      </a:cubicBezTo>
                      <a:cubicBezTo>
                        <a:pt x="914" y="525"/>
                        <a:pt x="959" y="503"/>
                        <a:pt x="1005" y="480"/>
                      </a:cubicBezTo>
                      <a:cubicBezTo>
                        <a:pt x="1050" y="457"/>
                        <a:pt x="1096" y="434"/>
                        <a:pt x="1119" y="411"/>
                      </a:cubicBezTo>
                      <a:cubicBezTo>
                        <a:pt x="1210" y="389"/>
                        <a:pt x="1302" y="366"/>
                        <a:pt x="1393" y="343"/>
                      </a:cubicBezTo>
                      <a:cubicBezTo>
                        <a:pt x="1416" y="343"/>
                        <a:pt x="1439" y="343"/>
                        <a:pt x="1439" y="320"/>
                      </a:cubicBezTo>
                      <a:close/>
                      <a:moveTo>
                        <a:pt x="1598" y="0"/>
                      </a:moveTo>
                      <a:cubicBezTo>
                        <a:pt x="1484" y="0"/>
                        <a:pt x="1393" y="0"/>
                        <a:pt x="1302" y="23"/>
                      </a:cubicBezTo>
                      <a:cubicBezTo>
                        <a:pt x="1187" y="46"/>
                        <a:pt x="1096" y="69"/>
                        <a:pt x="1005" y="115"/>
                      </a:cubicBezTo>
                      <a:lnTo>
                        <a:pt x="982" y="115"/>
                      </a:lnTo>
                      <a:lnTo>
                        <a:pt x="936" y="137"/>
                      </a:lnTo>
                      <a:cubicBezTo>
                        <a:pt x="868" y="183"/>
                        <a:pt x="799" y="206"/>
                        <a:pt x="731" y="252"/>
                      </a:cubicBezTo>
                      <a:cubicBezTo>
                        <a:pt x="731" y="252"/>
                        <a:pt x="731" y="274"/>
                        <a:pt x="731" y="274"/>
                      </a:cubicBezTo>
                      <a:cubicBezTo>
                        <a:pt x="662" y="297"/>
                        <a:pt x="617" y="343"/>
                        <a:pt x="571" y="389"/>
                      </a:cubicBezTo>
                      <a:cubicBezTo>
                        <a:pt x="571" y="389"/>
                        <a:pt x="548" y="411"/>
                        <a:pt x="548" y="411"/>
                      </a:cubicBezTo>
                      <a:cubicBezTo>
                        <a:pt x="457" y="480"/>
                        <a:pt x="366" y="571"/>
                        <a:pt x="320" y="685"/>
                      </a:cubicBezTo>
                      <a:lnTo>
                        <a:pt x="297" y="685"/>
                      </a:lnTo>
                      <a:cubicBezTo>
                        <a:pt x="229" y="799"/>
                        <a:pt x="183" y="913"/>
                        <a:pt x="115" y="1028"/>
                      </a:cubicBezTo>
                      <a:cubicBezTo>
                        <a:pt x="46" y="1233"/>
                        <a:pt x="1" y="1461"/>
                        <a:pt x="23" y="1690"/>
                      </a:cubicBezTo>
                      <a:cubicBezTo>
                        <a:pt x="23" y="1918"/>
                        <a:pt x="92" y="2146"/>
                        <a:pt x="206" y="2351"/>
                      </a:cubicBezTo>
                      <a:cubicBezTo>
                        <a:pt x="297" y="2511"/>
                        <a:pt x="411" y="2671"/>
                        <a:pt x="571" y="2808"/>
                      </a:cubicBezTo>
                      <a:cubicBezTo>
                        <a:pt x="731" y="2968"/>
                        <a:pt x="936" y="3059"/>
                        <a:pt x="1142" y="3128"/>
                      </a:cubicBezTo>
                      <a:cubicBezTo>
                        <a:pt x="1256" y="3173"/>
                        <a:pt x="1347" y="3173"/>
                        <a:pt x="1461" y="3196"/>
                      </a:cubicBezTo>
                      <a:cubicBezTo>
                        <a:pt x="1499" y="3204"/>
                        <a:pt x="1540" y="3206"/>
                        <a:pt x="1581" y="3206"/>
                      </a:cubicBezTo>
                      <a:cubicBezTo>
                        <a:pt x="1664" y="3206"/>
                        <a:pt x="1750" y="3196"/>
                        <a:pt x="1827" y="3196"/>
                      </a:cubicBezTo>
                      <a:cubicBezTo>
                        <a:pt x="2032" y="3150"/>
                        <a:pt x="2237" y="3082"/>
                        <a:pt x="2443" y="2991"/>
                      </a:cubicBezTo>
                      <a:cubicBezTo>
                        <a:pt x="2511" y="2922"/>
                        <a:pt x="2603" y="2876"/>
                        <a:pt x="2671" y="2808"/>
                      </a:cubicBezTo>
                      <a:cubicBezTo>
                        <a:pt x="2762" y="2740"/>
                        <a:pt x="2831" y="2648"/>
                        <a:pt x="2899" y="2580"/>
                      </a:cubicBezTo>
                      <a:cubicBezTo>
                        <a:pt x="3036" y="2374"/>
                        <a:pt x="3128" y="2169"/>
                        <a:pt x="3196" y="1918"/>
                      </a:cubicBezTo>
                      <a:cubicBezTo>
                        <a:pt x="3287" y="1507"/>
                        <a:pt x="3173" y="1050"/>
                        <a:pt x="2945" y="685"/>
                      </a:cubicBezTo>
                      <a:cubicBezTo>
                        <a:pt x="2785" y="434"/>
                        <a:pt x="2534" y="252"/>
                        <a:pt x="2260" y="137"/>
                      </a:cubicBezTo>
                      <a:cubicBezTo>
                        <a:pt x="2260" y="115"/>
                        <a:pt x="2237" y="115"/>
                        <a:pt x="2237" y="115"/>
                      </a:cubicBezTo>
                      <a:cubicBezTo>
                        <a:pt x="2123" y="69"/>
                        <a:pt x="2032" y="46"/>
                        <a:pt x="1918" y="23"/>
                      </a:cubicBezTo>
                      <a:cubicBezTo>
                        <a:pt x="1872" y="0"/>
                        <a:pt x="1804" y="0"/>
                        <a:pt x="175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22"/>
                <p:cNvSpPr/>
                <p:nvPr/>
              </p:nvSpPr>
              <p:spPr>
                <a:xfrm>
                  <a:off x="8975224" y="3056827"/>
                  <a:ext cx="72224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2315" extrusionOk="0">
                      <a:moveTo>
                        <a:pt x="1781" y="343"/>
                      </a:moveTo>
                      <a:cubicBezTo>
                        <a:pt x="1850" y="366"/>
                        <a:pt x="1918" y="389"/>
                        <a:pt x="1987" y="412"/>
                      </a:cubicBezTo>
                      <a:cubicBezTo>
                        <a:pt x="2032" y="435"/>
                        <a:pt x="2078" y="457"/>
                        <a:pt x="2124" y="480"/>
                      </a:cubicBezTo>
                      <a:cubicBezTo>
                        <a:pt x="2169" y="526"/>
                        <a:pt x="2192" y="549"/>
                        <a:pt x="2238" y="594"/>
                      </a:cubicBezTo>
                      <a:cubicBezTo>
                        <a:pt x="2261" y="617"/>
                        <a:pt x="2283" y="663"/>
                        <a:pt x="2306" y="708"/>
                      </a:cubicBezTo>
                      <a:cubicBezTo>
                        <a:pt x="2306" y="754"/>
                        <a:pt x="2329" y="800"/>
                        <a:pt x="2329" y="845"/>
                      </a:cubicBezTo>
                      <a:cubicBezTo>
                        <a:pt x="2329" y="914"/>
                        <a:pt x="2329" y="960"/>
                        <a:pt x="2329" y="1005"/>
                      </a:cubicBezTo>
                      <a:cubicBezTo>
                        <a:pt x="2306" y="1074"/>
                        <a:pt x="2306" y="1142"/>
                        <a:pt x="2283" y="1211"/>
                      </a:cubicBezTo>
                      <a:cubicBezTo>
                        <a:pt x="2238" y="1302"/>
                        <a:pt x="2192" y="1393"/>
                        <a:pt x="2124" y="1462"/>
                      </a:cubicBezTo>
                      <a:cubicBezTo>
                        <a:pt x="2055" y="1553"/>
                        <a:pt x="1987" y="1621"/>
                        <a:pt x="1895" y="1690"/>
                      </a:cubicBezTo>
                      <a:cubicBezTo>
                        <a:pt x="1781" y="1781"/>
                        <a:pt x="1667" y="1850"/>
                        <a:pt x="1553" y="1895"/>
                      </a:cubicBezTo>
                      <a:cubicBezTo>
                        <a:pt x="1439" y="1941"/>
                        <a:pt x="1348" y="1964"/>
                        <a:pt x="1211" y="1987"/>
                      </a:cubicBezTo>
                      <a:cubicBezTo>
                        <a:pt x="1150" y="1987"/>
                        <a:pt x="1089" y="1997"/>
                        <a:pt x="1028" y="1997"/>
                      </a:cubicBezTo>
                      <a:cubicBezTo>
                        <a:pt x="998" y="1997"/>
                        <a:pt x="967" y="1994"/>
                        <a:pt x="937" y="1987"/>
                      </a:cubicBezTo>
                      <a:cubicBezTo>
                        <a:pt x="845" y="1987"/>
                        <a:pt x="777" y="1964"/>
                        <a:pt x="709" y="1941"/>
                      </a:cubicBezTo>
                      <a:cubicBezTo>
                        <a:pt x="663" y="1918"/>
                        <a:pt x="617" y="1873"/>
                        <a:pt x="549" y="1850"/>
                      </a:cubicBezTo>
                      <a:cubicBezTo>
                        <a:pt x="526" y="1827"/>
                        <a:pt x="480" y="1781"/>
                        <a:pt x="457" y="1758"/>
                      </a:cubicBezTo>
                      <a:cubicBezTo>
                        <a:pt x="435" y="1713"/>
                        <a:pt x="412" y="1667"/>
                        <a:pt x="389" y="1644"/>
                      </a:cubicBezTo>
                      <a:cubicBezTo>
                        <a:pt x="366" y="1576"/>
                        <a:pt x="366" y="1530"/>
                        <a:pt x="343" y="1485"/>
                      </a:cubicBezTo>
                      <a:cubicBezTo>
                        <a:pt x="343" y="1416"/>
                        <a:pt x="343" y="1370"/>
                        <a:pt x="366" y="1325"/>
                      </a:cubicBezTo>
                      <a:cubicBezTo>
                        <a:pt x="366" y="1279"/>
                        <a:pt x="366" y="1256"/>
                        <a:pt x="366" y="1233"/>
                      </a:cubicBezTo>
                      <a:cubicBezTo>
                        <a:pt x="389" y="1211"/>
                        <a:pt x="389" y="1188"/>
                        <a:pt x="389" y="1165"/>
                      </a:cubicBezTo>
                      <a:cubicBezTo>
                        <a:pt x="412" y="1142"/>
                        <a:pt x="412" y="1142"/>
                        <a:pt x="412" y="1119"/>
                      </a:cubicBezTo>
                      <a:cubicBezTo>
                        <a:pt x="457" y="1028"/>
                        <a:pt x="503" y="937"/>
                        <a:pt x="549" y="868"/>
                      </a:cubicBezTo>
                      <a:cubicBezTo>
                        <a:pt x="594" y="845"/>
                        <a:pt x="617" y="800"/>
                        <a:pt x="640" y="777"/>
                      </a:cubicBezTo>
                      <a:cubicBezTo>
                        <a:pt x="663" y="754"/>
                        <a:pt x="663" y="754"/>
                        <a:pt x="663" y="754"/>
                      </a:cubicBezTo>
                      <a:lnTo>
                        <a:pt x="686" y="731"/>
                      </a:lnTo>
                      <a:cubicBezTo>
                        <a:pt x="686" y="731"/>
                        <a:pt x="686" y="731"/>
                        <a:pt x="709" y="708"/>
                      </a:cubicBezTo>
                      <a:lnTo>
                        <a:pt x="731" y="708"/>
                      </a:lnTo>
                      <a:cubicBezTo>
                        <a:pt x="731" y="686"/>
                        <a:pt x="731" y="686"/>
                        <a:pt x="731" y="686"/>
                      </a:cubicBezTo>
                      <a:cubicBezTo>
                        <a:pt x="731" y="686"/>
                        <a:pt x="754" y="686"/>
                        <a:pt x="754" y="663"/>
                      </a:cubicBezTo>
                      <a:lnTo>
                        <a:pt x="777" y="663"/>
                      </a:lnTo>
                      <a:cubicBezTo>
                        <a:pt x="777" y="663"/>
                        <a:pt x="777" y="640"/>
                        <a:pt x="777" y="640"/>
                      </a:cubicBezTo>
                      <a:lnTo>
                        <a:pt x="800" y="640"/>
                      </a:lnTo>
                      <a:cubicBezTo>
                        <a:pt x="823" y="617"/>
                        <a:pt x="868" y="594"/>
                        <a:pt x="914" y="572"/>
                      </a:cubicBezTo>
                      <a:cubicBezTo>
                        <a:pt x="982" y="526"/>
                        <a:pt x="1051" y="480"/>
                        <a:pt x="1119" y="435"/>
                      </a:cubicBezTo>
                      <a:cubicBezTo>
                        <a:pt x="1211" y="412"/>
                        <a:pt x="1302" y="389"/>
                        <a:pt x="1393" y="366"/>
                      </a:cubicBezTo>
                      <a:cubicBezTo>
                        <a:pt x="1416" y="343"/>
                        <a:pt x="1439" y="343"/>
                        <a:pt x="1462" y="343"/>
                      </a:cubicBezTo>
                      <a:close/>
                      <a:moveTo>
                        <a:pt x="1622" y="1"/>
                      </a:moveTo>
                      <a:cubicBezTo>
                        <a:pt x="1439" y="1"/>
                        <a:pt x="1279" y="47"/>
                        <a:pt x="1119" y="92"/>
                      </a:cubicBezTo>
                      <a:cubicBezTo>
                        <a:pt x="1005" y="138"/>
                        <a:pt x="891" y="183"/>
                        <a:pt x="800" y="252"/>
                      </a:cubicBezTo>
                      <a:cubicBezTo>
                        <a:pt x="777" y="252"/>
                        <a:pt x="731" y="275"/>
                        <a:pt x="709" y="298"/>
                      </a:cubicBezTo>
                      <a:cubicBezTo>
                        <a:pt x="640" y="343"/>
                        <a:pt x="549" y="412"/>
                        <a:pt x="480" y="480"/>
                      </a:cubicBezTo>
                      <a:cubicBezTo>
                        <a:pt x="457" y="503"/>
                        <a:pt x="435" y="526"/>
                        <a:pt x="389" y="549"/>
                      </a:cubicBezTo>
                      <a:cubicBezTo>
                        <a:pt x="366" y="594"/>
                        <a:pt x="343" y="617"/>
                        <a:pt x="321" y="663"/>
                      </a:cubicBezTo>
                      <a:lnTo>
                        <a:pt x="275" y="708"/>
                      </a:lnTo>
                      <a:cubicBezTo>
                        <a:pt x="275" y="708"/>
                        <a:pt x="275" y="708"/>
                        <a:pt x="252" y="731"/>
                      </a:cubicBezTo>
                      <a:cubicBezTo>
                        <a:pt x="252" y="731"/>
                        <a:pt x="252" y="754"/>
                        <a:pt x="229" y="754"/>
                      </a:cubicBezTo>
                      <a:cubicBezTo>
                        <a:pt x="184" y="845"/>
                        <a:pt x="138" y="937"/>
                        <a:pt x="92" y="1028"/>
                      </a:cubicBezTo>
                      <a:cubicBezTo>
                        <a:pt x="92" y="1074"/>
                        <a:pt x="69" y="1119"/>
                        <a:pt x="47" y="1188"/>
                      </a:cubicBezTo>
                      <a:cubicBezTo>
                        <a:pt x="47" y="1233"/>
                        <a:pt x="24" y="1279"/>
                        <a:pt x="24" y="1325"/>
                      </a:cubicBezTo>
                      <a:cubicBezTo>
                        <a:pt x="1" y="1462"/>
                        <a:pt x="24" y="1576"/>
                        <a:pt x="69" y="1690"/>
                      </a:cubicBezTo>
                      <a:cubicBezTo>
                        <a:pt x="115" y="1873"/>
                        <a:pt x="229" y="2010"/>
                        <a:pt x="366" y="2124"/>
                      </a:cubicBezTo>
                      <a:cubicBezTo>
                        <a:pt x="526" y="2238"/>
                        <a:pt x="731" y="2306"/>
                        <a:pt x="914" y="2306"/>
                      </a:cubicBezTo>
                      <a:cubicBezTo>
                        <a:pt x="971" y="2312"/>
                        <a:pt x="1027" y="2315"/>
                        <a:pt x="1081" y="2315"/>
                      </a:cubicBezTo>
                      <a:cubicBezTo>
                        <a:pt x="1245" y="2315"/>
                        <a:pt x="1399" y="2289"/>
                        <a:pt x="1553" y="2238"/>
                      </a:cubicBezTo>
                      <a:cubicBezTo>
                        <a:pt x="1781" y="2169"/>
                        <a:pt x="1964" y="2055"/>
                        <a:pt x="2147" y="1895"/>
                      </a:cubicBezTo>
                      <a:cubicBezTo>
                        <a:pt x="2306" y="1781"/>
                        <a:pt x="2443" y="1599"/>
                        <a:pt x="2535" y="1416"/>
                      </a:cubicBezTo>
                      <a:cubicBezTo>
                        <a:pt x="2626" y="1233"/>
                        <a:pt x="2672" y="1005"/>
                        <a:pt x="2649" y="800"/>
                      </a:cubicBezTo>
                      <a:cubicBezTo>
                        <a:pt x="2649" y="754"/>
                        <a:pt x="2626" y="708"/>
                        <a:pt x="2626" y="640"/>
                      </a:cubicBezTo>
                      <a:cubicBezTo>
                        <a:pt x="2603" y="617"/>
                        <a:pt x="2580" y="572"/>
                        <a:pt x="2580" y="526"/>
                      </a:cubicBezTo>
                      <a:cubicBezTo>
                        <a:pt x="2535" y="435"/>
                        <a:pt x="2466" y="366"/>
                        <a:pt x="2398" y="298"/>
                      </a:cubicBezTo>
                      <a:cubicBezTo>
                        <a:pt x="2352" y="229"/>
                        <a:pt x="2261" y="183"/>
                        <a:pt x="2192" y="138"/>
                      </a:cubicBezTo>
                      <a:cubicBezTo>
                        <a:pt x="2078" y="92"/>
                        <a:pt x="1964" y="47"/>
                        <a:pt x="1850" y="24"/>
                      </a:cubicBezTo>
                      <a:cubicBezTo>
                        <a:pt x="1781" y="24"/>
                        <a:pt x="1690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4" name="Google Shape;1484;p22"/>
              <p:cNvSpPr/>
              <p:nvPr/>
            </p:nvSpPr>
            <p:spPr>
              <a:xfrm>
                <a:off x="6004546" y="2943923"/>
                <a:ext cx="109228" cy="100606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3722" extrusionOk="0">
                    <a:moveTo>
                      <a:pt x="1666" y="640"/>
                    </a:moveTo>
                    <a:cubicBezTo>
                      <a:pt x="1758" y="640"/>
                      <a:pt x="1849" y="663"/>
                      <a:pt x="1940" y="663"/>
                    </a:cubicBezTo>
                    <a:cubicBezTo>
                      <a:pt x="2146" y="708"/>
                      <a:pt x="2351" y="777"/>
                      <a:pt x="2557" y="868"/>
                    </a:cubicBezTo>
                    <a:cubicBezTo>
                      <a:pt x="2648" y="914"/>
                      <a:pt x="2716" y="960"/>
                      <a:pt x="2808" y="1028"/>
                    </a:cubicBezTo>
                    <a:cubicBezTo>
                      <a:pt x="2922" y="1142"/>
                      <a:pt x="3036" y="1256"/>
                      <a:pt x="3127" y="1393"/>
                    </a:cubicBezTo>
                    <a:cubicBezTo>
                      <a:pt x="3196" y="1530"/>
                      <a:pt x="3287" y="1667"/>
                      <a:pt x="3333" y="1804"/>
                    </a:cubicBezTo>
                    <a:cubicBezTo>
                      <a:pt x="3355" y="1850"/>
                      <a:pt x="3355" y="1873"/>
                      <a:pt x="3355" y="1918"/>
                    </a:cubicBezTo>
                    <a:cubicBezTo>
                      <a:pt x="3355" y="1987"/>
                      <a:pt x="3355" y="2078"/>
                      <a:pt x="3355" y="2146"/>
                    </a:cubicBezTo>
                    <a:cubicBezTo>
                      <a:pt x="3310" y="2238"/>
                      <a:pt x="3287" y="2352"/>
                      <a:pt x="3241" y="2443"/>
                    </a:cubicBezTo>
                    <a:cubicBezTo>
                      <a:pt x="3218" y="2534"/>
                      <a:pt x="3173" y="2649"/>
                      <a:pt x="3127" y="2740"/>
                    </a:cubicBezTo>
                    <a:cubicBezTo>
                      <a:pt x="3104" y="2786"/>
                      <a:pt x="3082" y="2808"/>
                      <a:pt x="3059" y="2854"/>
                    </a:cubicBezTo>
                    <a:cubicBezTo>
                      <a:pt x="3036" y="2877"/>
                      <a:pt x="2990" y="2923"/>
                      <a:pt x="2967" y="2945"/>
                    </a:cubicBezTo>
                    <a:cubicBezTo>
                      <a:pt x="2922" y="2968"/>
                      <a:pt x="2876" y="2991"/>
                      <a:pt x="2830" y="2991"/>
                    </a:cubicBezTo>
                    <a:cubicBezTo>
                      <a:pt x="2693" y="3037"/>
                      <a:pt x="2557" y="3059"/>
                      <a:pt x="2397" y="3082"/>
                    </a:cubicBezTo>
                    <a:cubicBezTo>
                      <a:pt x="2214" y="3082"/>
                      <a:pt x="2009" y="3059"/>
                      <a:pt x="1803" y="3037"/>
                    </a:cubicBezTo>
                    <a:cubicBezTo>
                      <a:pt x="1712" y="3014"/>
                      <a:pt x="1598" y="2968"/>
                      <a:pt x="1484" y="2945"/>
                    </a:cubicBezTo>
                    <a:cubicBezTo>
                      <a:pt x="1347" y="2854"/>
                      <a:pt x="1210" y="2740"/>
                      <a:pt x="1073" y="2626"/>
                    </a:cubicBezTo>
                    <a:cubicBezTo>
                      <a:pt x="1050" y="2603"/>
                      <a:pt x="1004" y="2580"/>
                      <a:pt x="982" y="2557"/>
                    </a:cubicBezTo>
                    <a:cubicBezTo>
                      <a:pt x="1050" y="2534"/>
                      <a:pt x="1096" y="2489"/>
                      <a:pt x="1141" y="2420"/>
                    </a:cubicBezTo>
                    <a:cubicBezTo>
                      <a:pt x="1233" y="2283"/>
                      <a:pt x="1210" y="2078"/>
                      <a:pt x="1050" y="1987"/>
                    </a:cubicBezTo>
                    <a:cubicBezTo>
                      <a:pt x="1027" y="1964"/>
                      <a:pt x="1004" y="1941"/>
                      <a:pt x="959" y="1918"/>
                    </a:cubicBezTo>
                    <a:cubicBezTo>
                      <a:pt x="936" y="1873"/>
                      <a:pt x="890" y="1827"/>
                      <a:pt x="845" y="1781"/>
                    </a:cubicBezTo>
                    <a:cubicBezTo>
                      <a:pt x="822" y="1713"/>
                      <a:pt x="776" y="1644"/>
                      <a:pt x="753" y="1576"/>
                    </a:cubicBezTo>
                    <a:cubicBezTo>
                      <a:pt x="731" y="1530"/>
                      <a:pt x="731" y="1462"/>
                      <a:pt x="731" y="1393"/>
                    </a:cubicBezTo>
                    <a:cubicBezTo>
                      <a:pt x="731" y="1370"/>
                      <a:pt x="731" y="1325"/>
                      <a:pt x="731" y="1302"/>
                    </a:cubicBezTo>
                    <a:cubicBezTo>
                      <a:pt x="731" y="1279"/>
                      <a:pt x="731" y="1256"/>
                      <a:pt x="753" y="1256"/>
                    </a:cubicBezTo>
                    <a:cubicBezTo>
                      <a:pt x="799" y="1165"/>
                      <a:pt x="845" y="1096"/>
                      <a:pt x="913" y="1028"/>
                    </a:cubicBezTo>
                    <a:cubicBezTo>
                      <a:pt x="982" y="960"/>
                      <a:pt x="1073" y="868"/>
                      <a:pt x="1164" y="800"/>
                    </a:cubicBezTo>
                    <a:cubicBezTo>
                      <a:pt x="1210" y="777"/>
                      <a:pt x="1255" y="754"/>
                      <a:pt x="1324" y="731"/>
                    </a:cubicBezTo>
                    <a:cubicBezTo>
                      <a:pt x="1438" y="686"/>
                      <a:pt x="1552" y="663"/>
                      <a:pt x="1666" y="640"/>
                    </a:cubicBezTo>
                    <a:close/>
                    <a:moveTo>
                      <a:pt x="1689" y="1"/>
                    </a:moveTo>
                    <a:cubicBezTo>
                      <a:pt x="1621" y="1"/>
                      <a:pt x="1529" y="1"/>
                      <a:pt x="1438" y="24"/>
                    </a:cubicBezTo>
                    <a:cubicBezTo>
                      <a:pt x="1370" y="24"/>
                      <a:pt x="1301" y="47"/>
                      <a:pt x="1233" y="69"/>
                    </a:cubicBezTo>
                    <a:cubicBezTo>
                      <a:pt x="1187" y="92"/>
                      <a:pt x="1119" y="115"/>
                      <a:pt x="1073" y="138"/>
                    </a:cubicBezTo>
                    <a:cubicBezTo>
                      <a:pt x="982" y="161"/>
                      <a:pt x="913" y="183"/>
                      <a:pt x="845" y="229"/>
                    </a:cubicBezTo>
                    <a:cubicBezTo>
                      <a:pt x="685" y="320"/>
                      <a:pt x="548" y="457"/>
                      <a:pt x="434" y="594"/>
                    </a:cubicBezTo>
                    <a:cubicBezTo>
                      <a:pt x="297" y="731"/>
                      <a:pt x="160" y="914"/>
                      <a:pt x="114" y="1119"/>
                    </a:cubicBezTo>
                    <a:cubicBezTo>
                      <a:pt x="91" y="1211"/>
                      <a:pt x="69" y="1302"/>
                      <a:pt x="69" y="1393"/>
                    </a:cubicBezTo>
                    <a:cubicBezTo>
                      <a:pt x="69" y="1393"/>
                      <a:pt x="69" y="1416"/>
                      <a:pt x="69" y="1439"/>
                    </a:cubicBezTo>
                    <a:cubicBezTo>
                      <a:pt x="46" y="1462"/>
                      <a:pt x="23" y="1507"/>
                      <a:pt x="23" y="1553"/>
                    </a:cubicBezTo>
                    <a:cubicBezTo>
                      <a:pt x="0" y="1644"/>
                      <a:pt x="0" y="1713"/>
                      <a:pt x="0" y="1804"/>
                    </a:cubicBezTo>
                    <a:cubicBezTo>
                      <a:pt x="0" y="1987"/>
                      <a:pt x="69" y="2146"/>
                      <a:pt x="160" y="2329"/>
                    </a:cubicBezTo>
                    <a:cubicBezTo>
                      <a:pt x="206" y="2466"/>
                      <a:pt x="251" y="2603"/>
                      <a:pt x="342" y="2717"/>
                    </a:cubicBezTo>
                    <a:cubicBezTo>
                      <a:pt x="411" y="2831"/>
                      <a:pt x="502" y="2923"/>
                      <a:pt x="571" y="3014"/>
                    </a:cubicBezTo>
                    <a:cubicBezTo>
                      <a:pt x="685" y="3128"/>
                      <a:pt x="822" y="3219"/>
                      <a:pt x="936" y="3333"/>
                    </a:cubicBezTo>
                    <a:cubicBezTo>
                      <a:pt x="1073" y="3425"/>
                      <a:pt x="1210" y="3493"/>
                      <a:pt x="1347" y="3562"/>
                    </a:cubicBezTo>
                    <a:cubicBezTo>
                      <a:pt x="1507" y="3630"/>
                      <a:pt x="1666" y="3653"/>
                      <a:pt x="1826" y="3676"/>
                    </a:cubicBezTo>
                    <a:cubicBezTo>
                      <a:pt x="2009" y="3699"/>
                      <a:pt x="2169" y="3721"/>
                      <a:pt x="2328" y="3721"/>
                    </a:cubicBezTo>
                    <a:lnTo>
                      <a:pt x="2602" y="3721"/>
                    </a:lnTo>
                    <a:cubicBezTo>
                      <a:pt x="2693" y="3699"/>
                      <a:pt x="2762" y="3699"/>
                      <a:pt x="2853" y="3676"/>
                    </a:cubicBezTo>
                    <a:cubicBezTo>
                      <a:pt x="2990" y="3630"/>
                      <a:pt x="3150" y="3584"/>
                      <a:pt x="3287" y="3493"/>
                    </a:cubicBezTo>
                    <a:cubicBezTo>
                      <a:pt x="3355" y="3447"/>
                      <a:pt x="3424" y="3402"/>
                      <a:pt x="3492" y="3333"/>
                    </a:cubicBezTo>
                    <a:cubicBezTo>
                      <a:pt x="3561" y="3288"/>
                      <a:pt x="3607" y="3219"/>
                      <a:pt x="3652" y="3128"/>
                    </a:cubicBezTo>
                    <a:cubicBezTo>
                      <a:pt x="3743" y="3014"/>
                      <a:pt x="3789" y="2854"/>
                      <a:pt x="3835" y="2717"/>
                    </a:cubicBezTo>
                    <a:cubicBezTo>
                      <a:pt x="3880" y="2603"/>
                      <a:pt x="3926" y="2466"/>
                      <a:pt x="3972" y="2352"/>
                    </a:cubicBezTo>
                    <a:cubicBezTo>
                      <a:pt x="4017" y="2146"/>
                      <a:pt x="4040" y="1918"/>
                      <a:pt x="3995" y="1713"/>
                    </a:cubicBezTo>
                    <a:cubicBezTo>
                      <a:pt x="3972" y="1644"/>
                      <a:pt x="3926" y="1553"/>
                      <a:pt x="3903" y="1462"/>
                    </a:cubicBezTo>
                    <a:cubicBezTo>
                      <a:pt x="3880" y="1393"/>
                      <a:pt x="3835" y="1325"/>
                      <a:pt x="3812" y="1279"/>
                    </a:cubicBezTo>
                    <a:cubicBezTo>
                      <a:pt x="3743" y="1142"/>
                      <a:pt x="3652" y="1005"/>
                      <a:pt x="3561" y="891"/>
                    </a:cubicBezTo>
                    <a:cubicBezTo>
                      <a:pt x="3492" y="800"/>
                      <a:pt x="3401" y="708"/>
                      <a:pt x="3310" y="617"/>
                    </a:cubicBezTo>
                    <a:cubicBezTo>
                      <a:pt x="3173" y="480"/>
                      <a:pt x="3036" y="389"/>
                      <a:pt x="2899" y="298"/>
                    </a:cubicBezTo>
                    <a:cubicBezTo>
                      <a:pt x="2602" y="161"/>
                      <a:pt x="2260" y="69"/>
                      <a:pt x="1940" y="24"/>
                    </a:cubicBezTo>
                    <a:cubicBezTo>
                      <a:pt x="1872" y="1"/>
                      <a:pt x="1780" y="1"/>
                      <a:pt x="168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6014412" y="2951329"/>
                <a:ext cx="8701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083" extrusionOk="0">
                    <a:moveTo>
                      <a:pt x="1461" y="1"/>
                    </a:moveTo>
                    <a:cubicBezTo>
                      <a:pt x="1370" y="1"/>
                      <a:pt x="1256" y="24"/>
                      <a:pt x="1164" y="46"/>
                    </a:cubicBezTo>
                    <a:cubicBezTo>
                      <a:pt x="1050" y="92"/>
                      <a:pt x="936" y="138"/>
                      <a:pt x="845" y="229"/>
                    </a:cubicBezTo>
                    <a:cubicBezTo>
                      <a:pt x="754" y="320"/>
                      <a:pt x="708" y="434"/>
                      <a:pt x="685" y="549"/>
                    </a:cubicBezTo>
                    <a:cubicBezTo>
                      <a:pt x="662" y="549"/>
                      <a:pt x="639" y="571"/>
                      <a:pt x="617" y="571"/>
                    </a:cubicBezTo>
                    <a:cubicBezTo>
                      <a:pt x="617" y="571"/>
                      <a:pt x="617" y="571"/>
                      <a:pt x="594" y="594"/>
                    </a:cubicBezTo>
                    <a:cubicBezTo>
                      <a:pt x="548" y="617"/>
                      <a:pt x="502" y="640"/>
                      <a:pt x="480" y="686"/>
                    </a:cubicBezTo>
                    <a:cubicBezTo>
                      <a:pt x="457" y="708"/>
                      <a:pt x="457" y="708"/>
                      <a:pt x="457" y="731"/>
                    </a:cubicBezTo>
                    <a:lnTo>
                      <a:pt x="434" y="731"/>
                    </a:lnTo>
                    <a:cubicBezTo>
                      <a:pt x="320" y="800"/>
                      <a:pt x="229" y="891"/>
                      <a:pt x="206" y="1028"/>
                    </a:cubicBezTo>
                    <a:cubicBezTo>
                      <a:pt x="183" y="1074"/>
                      <a:pt x="183" y="1119"/>
                      <a:pt x="183" y="1188"/>
                    </a:cubicBezTo>
                    <a:cubicBezTo>
                      <a:pt x="114" y="1233"/>
                      <a:pt x="46" y="1302"/>
                      <a:pt x="23" y="1393"/>
                    </a:cubicBezTo>
                    <a:cubicBezTo>
                      <a:pt x="0" y="1439"/>
                      <a:pt x="0" y="1484"/>
                      <a:pt x="0" y="1530"/>
                    </a:cubicBezTo>
                    <a:cubicBezTo>
                      <a:pt x="0" y="1599"/>
                      <a:pt x="0" y="1644"/>
                      <a:pt x="23" y="1690"/>
                    </a:cubicBezTo>
                    <a:cubicBezTo>
                      <a:pt x="46" y="1758"/>
                      <a:pt x="69" y="1804"/>
                      <a:pt x="92" y="1850"/>
                    </a:cubicBezTo>
                    <a:cubicBezTo>
                      <a:pt x="114" y="1918"/>
                      <a:pt x="137" y="1964"/>
                      <a:pt x="183" y="2009"/>
                    </a:cubicBezTo>
                    <a:cubicBezTo>
                      <a:pt x="206" y="2032"/>
                      <a:pt x="229" y="2078"/>
                      <a:pt x="251" y="2101"/>
                    </a:cubicBezTo>
                    <a:cubicBezTo>
                      <a:pt x="320" y="2192"/>
                      <a:pt x="411" y="2283"/>
                      <a:pt x="502" y="2352"/>
                    </a:cubicBezTo>
                    <a:cubicBezTo>
                      <a:pt x="685" y="2512"/>
                      <a:pt x="890" y="2649"/>
                      <a:pt x="1096" y="2763"/>
                    </a:cubicBezTo>
                    <a:cubicBezTo>
                      <a:pt x="1187" y="2808"/>
                      <a:pt x="1256" y="2854"/>
                      <a:pt x="1347" y="2877"/>
                    </a:cubicBezTo>
                    <a:cubicBezTo>
                      <a:pt x="1347" y="2900"/>
                      <a:pt x="1347" y="2900"/>
                      <a:pt x="1347" y="2900"/>
                    </a:cubicBezTo>
                    <a:cubicBezTo>
                      <a:pt x="1575" y="2991"/>
                      <a:pt x="1826" y="3082"/>
                      <a:pt x="2077" y="3082"/>
                    </a:cubicBezTo>
                    <a:lnTo>
                      <a:pt x="2260" y="3082"/>
                    </a:lnTo>
                    <a:cubicBezTo>
                      <a:pt x="2328" y="3059"/>
                      <a:pt x="2397" y="3037"/>
                      <a:pt x="2443" y="3014"/>
                    </a:cubicBezTo>
                    <a:cubicBezTo>
                      <a:pt x="2511" y="2991"/>
                      <a:pt x="2557" y="2968"/>
                      <a:pt x="2602" y="2922"/>
                    </a:cubicBezTo>
                    <a:cubicBezTo>
                      <a:pt x="2648" y="2900"/>
                      <a:pt x="2671" y="2854"/>
                      <a:pt x="2717" y="2808"/>
                    </a:cubicBezTo>
                    <a:cubicBezTo>
                      <a:pt x="2739" y="2785"/>
                      <a:pt x="2739" y="2763"/>
                      <a:pt x="2762" y="2740"/>
                    </a:cubicBezTo>
                    <a:cubicBezTo>
                      <a:pt x="2853" y="2694"/>
                      <a:pt x="2922" y="2649"/>
                      <a:pt x="2990" y="2580"/>
                    </a:cubicBezTo>
                    <a:cubicBezTo>
                      <a:pt x="3105" y="2489"/>
                      <a:pt x="3173" y="2352"/>
                      <a:pt x="3196" y="2192"/>
                    </a:cubicBezTo>
                    <a:cubicBezTo>
                      <a:pt x="3219" y="1987"/>
                      <a:pt x="3173" y="1804"/>
                      <a:pt x="3082" y="1621"/>
                    </a:cubicBezTo>
                    <a:cubicBezTo>
                      <a:pt x="3150" y="1188"/>
                      <a:pt x="2853" y="777"/>
                      <a:pt x="2557" y="503"/>
                    </a:cubicBezTo>
                    <a:cubicBezTo>
                      <a:pt x="2465" y="412"/>
                      <a:pt x="2374" y="320"/>
                      <a:pt x="2283" y="252"/>
                    </a:cubicBezTo>
                    <a:cubicBezTo>
                      <a:pt x="2169" y="183"/>
                      <a:pt x="2055" y="138"/>
                      <a:pt x="1918" y="92"/>
                    </a:cubicBezTo>
                    <a:cubicBezTo>
                      <a:pt x="1804" y="46"/>
                      <a:pt x="1689" y="24"/>
                      <a:pt x="1552" y="24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5964433" y="2808205"/>
                <a:ext cx="46302" cy="43816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21" extrusionOk="0">
                    <a:moveTo>
                      <a:pt x="731" y="0"/>
                    </a:moveTo>
                    <a:cubicBezTo>
                      <a:pt x="617" y="0"/>
                      <a:pt x="480" y="46"/>
                      <a:pt x="366" y="92"/>
                    </a:cubicBezTo>
                    <a:cubicBezTo>
                      <a:pt x="343" y="137"/>
                      <a:pt x="297" y="160"/>
                      <a:pt x="252" y="183"/>
                    </a:cubicBezTo>
                    <a:cubicBezTo>
                      <a:pt x="229" y="229"/>
                      <a:pt x="183" y="274"/>
                      <a:pt x="160" y="297"/>
                    </a:cubicBezTo>
                    <a:cubicBezTo>
                      <a:pt x="92" y="411"/>
                      <a:pt x="69" y="548"/>
                      <a:pt x="69" y="662"/>
                    </a:cubicBezTo>
                    <a:cubicBezTo>
                      <a:pt x="69" y="685"/>
                      <a:pt x="69" y="708"/>
                      <a:pt x="69" y="731"/>
                    </a:cubicBezTo>
                    <a:cubicBezTo>
                      <a:pt x="0" y="868"/>
                      <a:pt x="46" y="1005"/>
                      <a:pt x="115" y="1142"/>
                    </a:cubicBezTo>
                    <a:cubicBezTo>
                      <a:pt x="206" y="1324"/>
                      <a:pt x="366" y="1461"/>
                      <a:pt x="548" y="1552"/>
                    </a:cubicBezTo>
                    <a:cubicBezTo>
                      <a:pt x="662" y="1598"/>
                      <a:pt x="754" y="1621"/>
                      <a:pt x="868" y="1621"/>
                    </a:cubicBezTo>
                    <a:lnTo>
                      <a:pt x="1028" y="1621"/>
                    </a:lnTo>
                    <a:cubicBezTo>
                      <a:pt x="1073" y="1621"/>
                      <a:pt x="1119" y="1598"/>
                      <a:pt x="1165" y="1598"/>
                    </a:cubicBezTo>
                    <a:cubicBezTo>
                      <a:pt x="1324" y="1552"/>
                      <a:pt x="1461" y="1438"/>
                      <a:pt x="1575" y="1301"/>
                    </a:cubicBezTo>
                    <a:cubicBezTo>
                      <a:pt x="1690" y="1119"/>
                      <a:pt x="1712" y="890"/>
                      <a:pt x="1644" y="685"/>
                    </a:cubicBezTo>
                    <a:cubicBezTo>
                      <a:pt x="1553" y="502"/>
                      <a:pt x="1438" y="366"/>
                      <a:pt x="1279" y="229"/>
                    </a:cubicBezTo>
                    <a:cubicBezTo>
                      <a:pt x="1256" y="206"/>
                      <a:pt x="1233" y="183"/>
                      <a:pt x="1187" y="160"/>
                    </a:cubicBezTo>
                    <a:cubicBezTo>
                      <a:pt x="1165" y="137"/>
                      <a:pt x="1142" y="114"/>
                      <a:pt x="1096" y="92"/>
                    </a:cubicBezTo>
                    <a:cubicBezTo>
                      <a:pt x="1028" y="46"/>
                      <a:pt x="959" y="23"/>
                      <a:pt x="868" y="23"/>
                    </a:cubicBezTo>
                    <a:cubicBezTo>
                      <a:pt x="822" y="0"/>
                      <a:pt x="777" y="0"/>
                      <a:pt x="73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6078581" y="2821774"/>
                <a:ext cx="61709" cy="5543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51" extrusionOk="0">
                    <a:moveTo>
                      <a:pt x="1141" y="0"/>
                    </a:moveTo>
                    <a:cubicBezTo>
                      <a:pt x="1027" y="23"/>
                      <a:pt x="936" y="69"/>
                      <a:pt x="845" y="115"/>
                    </a:cubicBezTo>
                    <a:cubicBezTo>
                      <a:pt x="776" y="137"/>
                      <a:pt x="708" y="183"/>
                      <a:pt x="639" y="229"/>
                    </a:cubicBezTo>
                    <a:cubicBezTo>
                      <a:pt x="571" y="274"/>
                      <a:pt x="525" y="320"/>
                      <a:pt x="457" y="366"/>
                    </a:cubicBezTo>
                    <a:cubicBezTo>
                      <a:pt x="407" y="382"/>
                      <a:pt x="345" y="411"/>
                      <a:pt x="297" y="461"/>
                    </a:cubicBezTo>
                    <a:lnTo>
                      <a:pt x="297" y="461"/>
                    </a:lnTo>
                    <a:cubicBezTo>
                      <a:pt x="297" y="461"/>
                      <a:pt x="297" y="461"/>
                      <a:pt x="297" y="461"/>
                    </a:cubicBezTo>
                    <a:lnTo>
                      <a:pt x="297" y="461"/>
                    </a:lnTo>
                    <a:cubicBezTo>
                      <a:pt x="279" y="479"/>
                      <a:pt x="264" y="501"/>
                      <a:pt x="251" y="525"/>
                    </a:cubicBezTo>
                    <a:cubicBezTo>
                      <a:pt x="228" y="548"/>
                      <a:pt x="228" y="571"/>
                      <a:pt x="206" y="594"/>
                    </a:cubicBezTo>
                    <a:cubicBezTo>
                      <a:pt x="206" y="640"/>
                      <a:pt x="206" y="685"/>
                      <a:pt x="206" y="731"/>
                    </a:cubicBezTo>
                    <a:cubicBezTo>
                      <a:pt x="183" y="731"/>
                      <a:pt x="160" y="754"/>
                      <a:pt x="160" y="777"/>
                    </a:cubicBezTo>
                    <a:cubicBezTo>
                      <a:pt x="137" y="799"/>
                      <a:pt x="137" y="822"/>
                      <a:pt x="137" y="845"/>
                    </a:cubicBezTo>
                    <a:cubicBezTo>
                      <a:pt x="91" y="913"/>
                      <a:pt x="46" y="982"/>
                      <a:pt x="46" y="1073"/>
                    </a:cubicBezTo>
                    <a:cubicBezTo>
                      <a:pt x="23" y="1073"/>
                      <a:pt x="23" y="1073"/>
                      <a:pt x="23" y="1096"/>
                    </a:cubicBezTo>
                    <a:cubicBezTo>
                      <a:pt x="23" y="1119"/>
                      <a:pt x="23" y="1142"/>
                      <a:pt x="0" y="1187"/>
                    </a:cubicBezTo>
                    <a:cubicBezTo>
                      <a:pt x="0" y="1279"/>
                      <a:pt x="0" y="1370"/>
                      <a:pt x="23" y="1461"/>
                    </a:cubicBezTo>
                    <a:cubicBezTo>
                      <a:pt x="46" y="1530"/>
                      <a:pt x="91" y="1598"/>
                      <a:pt x="137" y="1667"/>
                    </a:cubicBezTo>
                    <a:cubicBezTo>
                      <a:pt x="251" y="1804"/>
                      <a:pt x="434" y="1918"/>
                      <a:pt x="616" y="1986"/>
                    </a:cubicBezTo>
                    <a:cubicBezTo>
                      <a:pt x="736" y="2026"/>
                      <a:pt x="863" y="2050"/>
                      <a:pt x="993" y="2050"/>
                    </a:cubicBezTo>
                    <a:cubicBezTo>
                      <a:pt x="1087" y="2050"/>
                      <a:pt x="1183" y="2038"/>
                      <a:pt x="1278" y="2009"/>
                    </a:cubicBezTo>
                    <a:cubicBezTo>
                      <a:pt x="1370" y="1986"/>
                      <a:pt x="1484" y="1941"/>
                      <a:pt x="1575" y="1872"/>
                    </a:cubicBezTo>
                    <a:cubicBezTo>
                      <a:pt x="1666" y="1804"/>
                      <a:pt x="1758" y="1735"/>
                      <a:pt x="1826" y="1667"/>
                    </a:cubicBezTo>
                    <a:cubicBezTo>
                      <a:pt x="1895" y="1575"/>
                      <a:pt x="1963" y="1507"/>
                      <a:pt x="2009" y="1438"/>
                    </a:cubicBezTo>
                    <a:cubicBezTo>
                      <a:pt x="2054" y="1370"/>
                      <a:pt x="2100" y="1302"/>
                      <a:pt x="2146" y="1233"/>
                    </a:cubicBezTo>
                    <a:cubicBezTo>
                      <a:pt x="2214" y="1142"/>
                      <a:pt x="2237" y="1028"/>
                      <a:pt x="2260" y="913"/>
                    </a:cubicBezTo>
                    <a:cubicBezTo>
                      <a:pt x="2283" y="777"/>
                      <a:pt x="2237" y="662"/>
                      <a:pt x="2146" y="571"/>
                    </a:cubicBezTo>
                    <a:cubicBezTo>
                      <a:pt x="2169" y="480"/>
                      <a:pt x="2146" y="411"/>
                      <a:pt x="2077" y="343"/>
                    </a:cubicBezTo>
                    <a:cubicBezTo>
                      <a:pt x="2054" y="297"/>
                      <a:pt x="2009" y="274"/>
                      <a:pt x="1963" y="229"/>
                    </a:cubicBezTo>
                    <a:cubicBezTo>
                      <a:pt x="1917" y="183"/>
                      <a:pt x="1872" y="160"/>
                      <a:pt x="1826" y="137"/>
                    </a:cubicBezTo>
                    <a:cubicBezTo>
                      <a:pt x="1689" y="92"/>
                      <a:pt x="1575" y="23"/>
                      <a:pt x="143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>
                <a:off x="6034765" y="2953816"/>
                <a:ext cx="70359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384" extrusionOk="0">
                    <a:moveTo>
                      <a:pt x="389" y="0"/>
                    </a:moveTo>
                    <a:cubicBezTo>
                      <a:pt x="206" y="0"/>
                      <a:pt x="23" y="183"/>
                      <a:pt x="23" y="365"/>
                    </a:cubicBezTo>
                    <a:cubicBezTo>
                      <a:pt x="1" y="594"/>
                      <a:pt x="160" y="753"/>
                      <a:pt x="366" y="776"/>
                    </a:cubicBezTo>
                    <a:cubicBezTo>
                      <a:pt x="389" y="776"/>
                      <a:pt x="411" y="776"/>
                      <a:pt x="434" y="799"/>
                    </a:cubicBezTo>
                    <a:cubicBezTo>
                      <a:pt x="526" y="822"/>
                      <a:pt x="594" y="845"/>
                      <a:pt x="685" y="890"/>
                    </a:cubicBezTo>
                    <a:cubicBezTo>
                      <a:pt x="799" y="959"/>
                      <a:pt x="891" y="1027"/>
                      <a:pt x="982" y="1096"/>
                    </a:cubicBezTo>
                    <a:cubicBezTo>
                      <a:pt x="1096" y="1187"/>
                      <a:pt x="1187" y="1301"/>
                      <a:pt x="1256" y="1415"/>
                    </a:cubicBezTo>
                    <a:cubicBezTo>
                      <a:pt x="1393" y="1621"/>
                      <a:pt x="1461" y="1872"/>
                      <a:pt x="1575" y="2100"/>
                    </a:cubicBezTo>
                    <a:cubicBezTo>
                      <a:pt x="1653" y="2275"/>
                      <a:pt x="1847" y="2384"/>
                      <a:pt x="2044" y="2384"/>
                    </a:cubicBezTo>
                    <a:cubicBezTo>
                      <a:pt x="2078" y="2384"/>
                      <a:pt x="2112" y="2381"/>
                      <a:pt x="2146" y="2374"/>
                    </a:cubicBezTo>
                    <a:cubicBezTo>
                      <a:pt x="2420" y="2328"/>
                      <a:pt x="2603" y="2054"/>
                      <a:pt x="2557" y="1758"/>
                    </a:cubicBezTo>
                    <a:cubicBezTo>
                      <a:pt x="2511" y="1507"/>
                      <a:pt x="2374" y="1278"/>
                      <a:pt x="2237" y="1050"/>
                    </a:cubicBezTo>
                    <a:cubicBezTo>
                      <a:pt x="2100" y="845"/>
                      <a:pt x="1918" y="662"/>
                      <a:pt x="1712" y="525"/>
                    </a:cubicBezTo>
                    <a:cubicBezTo>
                      <a:pt x="1347" y="228"/>
                      <a:pt x="914" y="91"/>
                      <a:pt x="434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6071796" y="2818071"/>
                <a:ext cx="72819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322" extrusionOk="0">
                    <a:moveTo>
                      <a:pt x="1735" y="320"/>
                    </a:moveTo>
                    <a:cubicBezTo>
                      <a:pt x="1826" y="343"/>
                      <a:pt x="1917" y="366"/>
                      <a:pt x="1986" y="389"/>
                    </a:cubicBezTo>
                    <a:cubicBezTo>
                      <a:pt x="2032" y="411"/>
                      <a:pt x="2077" y="434"/>
                      <a:pt x="2123" y="480"/>
                    </a:cubicBezTo>
                    <a:cubicBezTo>
                      <a:pt x="2168" y="503"/>
                      <a:pt x="2191" y="548"/>
                      <a:pt x="2237" y="594"/>
                    </a:cubicBezTo>
                    <a:cubicBezTo>
                      <a:pt x="2260" y="617"/>
                      <a:pt x="2283" y="662"/>
                      <a:pt x="2305" y="708"/>
                    </a:cubicBezTo>
                    <a:cubicBezTo>
                      <a:pt x="2305" y="731"/>
                      <a:pt x="2328" y="777"/>
                      <a:pt x="2328" y="822"/>
                    </a:cubicBezTo>
                    <a:cubicBezTo>
                      <a:pt x="2328" y="891"/>
                      <a:pt x="2328" y="959"/>
                      <a:pt x="2328" y="1028"/>
                    </a:cubicBezTo>
                    <a:cubicBezTo>
                      <a:pt x="2328" y="1073"/>
                      <a:pt x="2305" y="1142"/>
                      <a:pt x="2283" y="1210"/>
                    </a:cubicBezTo>
                    <a:cubicBezTo>
                      <a:pt x="2237" y="1302"/>
                      <a:pt x="2191" y="1370"/>
                      <a:pt x="2123" y="1461"/>
                    </a:cubicBezTo>
                    <a:lnTo>
                      <a:pt x="2146" y="1461"/>
                    </a:lnTo>
                    <a:cubicBezTo>
                      <a:pt x="2054" y="1553"/>
                      <a:pt x="1986" y="1621"/>
                      <a:pt x="1872" y="1712"/>
                    </a:cubicBezTo>
                    <a:cubicBezTo>
                      <a:pt x="1780" y="1781"/>
                      <a:pt x="1666" y="1849"/>
                      <a:pt x="1552" y="1895"/>
                    </a:cubicBezTo>
                    <a:cubicBezTo>
                      <a:pt x="1461" y="1941"/>
                      <a:pt x="1347" y="1963"/>
                      <a:pt x="1233" y="1986"/>
                    </a:cubicBezTo>
                    <a:cubicBezTo>
                      <a:pt x="1176" y="1998"/>
                      <a:pt x="1119" y="2003"/>
                      <a:pt x="1061" y="2003"/>
                    </a:cubicBezTo>
                    <a:cubicBezTo>
                      <a:pt x="1004" y="2003"/>
                      <a:pt x="947" y="1998"/>
                      <a:pt x="890" y="1986"/>
                    </a:cubicBezTo>
                    <a:cubicBezTo>
                      <a:pt x="822" y="1986"/>
                      <a:pt x="753" y="1963"/>
                      <a:pt x="708" y="1941"/>
                    </a:cubicBezTo>
                    <a:cubicBezTo>
                      <a:pt x="639" y="1918"/>
                      <a:pt x="594" y="1895"/>
                      <a:pt x="548" y="1849"/>
                    </a:cubicBezTo>
                    <a:cubicBezTo>
                      <a:pt x="502" y="1827"/>
                      <a:pt x="479" y="1781"/>
                      <a:pt x="457" y="1758"/>
                    </a:cubicBezTo>
                    <a:cubicBezTo>
                      <a:pt x="411" y="1712"/>
                      <a:pt x="388" y="1667"/>
                      <a:pt x="365" y="1621"/>
                    </a:cubicBezTo>
                    <a:cubicBezTo>
                      <a:pt x="365" y="1575"/>
                      <a:pt x="342" y="1530"/>
                      <a:pt x="342" y="1484"/>
                    </a:cubicBezTo>
                    <a:cubicBezTo>
                      <a:pt x="342" y="1416"/>
                      <a:pt x="342" y="1370"/>
                      <a:pt x="342" y="1302"/>
                    </a:cubicBezTo>
                    <a:cubicBezTo>
                      <a:pt x="342" y="1256"/>
                      <a:pt x="365" y="1187"/>
                      <a:pt x="388" y="1119"/>
                    </a:cubicBezTo>
                    <a:cubicBezTo>
                      <a:pt x="434" y="1028"/>
                      <a:pt x="479" y="936"/>
                      <a:pt x="548" y="868"/>
                    </a:cubicBezTo>
                    <a:lnTo>
                      <a:pt x="548" y="845"/>
                    </a:lnTo>
                    <a:cubicBezTo>
                      <a:pt x="616" y="777"/>
                      <a:pt x="708" y="685"/>
                      <a:pt x="776" y="617"/>
                    </a:cubicBezTo>
                    <a:lnTo>
                      <a:pt x="799" y="617"/>
                    </a:lnTo>
                    <a:cubicBezTo>
                      <a:pt x="845" y="571"/>
                      <a:pt x="890" y="548"/>
                      <a:pt x="959" y="503"/>
                    </a:cubicBezTo>
                    <a:cubicBezTo>
                      <a:pt x="1004" y="480"/>
                      <a:pt x="1073" y="457"/>
                      <a:pt x="1119" y="434"/>
                    </a:cubicBezTo>
                    <a:cubicBezTo>
                      <a:pt x="1119" y="434"/>
                      <a:pt x="1141" y="411"/>
                      <a:pt x="1141" y="411"/>
                    </a:cubicBezTo>
                    <a:lnTo>
                      <a:pt x="1210" y="411"/>
                    </a:lnTo>
                    <a:cubicBezTo>
                      <a:pt x="1210" y="389"/>
                      <a:pt x="1233" y="389"/>
                      <a:pt x="1233" y="389"/>
                    </a:cubicBezTo>
                    <a:cubicBezTo>
                      <a:pt x="1255" y="389"/>
                      <a:pt x="1278" y="389"/>
                      <a:pt x="1278" y="366"/>
                    </a:cubicBezTo>
                    <a:lnTo>
                      <a:pt x="1347" y="366"/>
                    </a:lnTo>
                    <a:cubicBezTo>
                      <a:pt x="1392" y="343"/>
                      <a:pt x="1438" y="343"/>
                      <a:pt x="1484" y="343"/>
                    </a:cubicBezTo>
                    <a:cubicBezTo>
                      <a:pt x="1575" y="320"/>
                      <a:pt x="1643" y="320"/>
                      <a:pt x="1735" y="320"/>
                    </a:cubicBezTo>
                    <a:close/>
                    <a:moveTo>
                      <a:pt x="1461" y="1"/>
                    </a:moveTo>
                    <a:cubicBezTo>
                      <a:pt x="1461" y="1"/>
                      <a:pt x="1438" y="1"/>
                      <a:pt x="1415" y="23"/>
                    </a:cubicBezTo>
                    <a:cubicBezTo>
                      <a:pt x="1347" y="23"/>
                      <a:pt x="1301" y="23"/>
                      <a:pt x="1255" y="46"/>
                    </a:cubicBezTo>
                    <a:cubicBezTo>
                      <a:pt x="1233" y="46"/>
                      <a:pt x="1210" y="69"/>
                      <a:pt x="1164" y="69"/>
                    </a:cubicBezTo>
                    <a:cubicBezTo>
                      <a:pt x="1096" y="92"/>
                      <a:pt x="1027" y="115"/>
                      <a:pt x="959" y="137"/>
                    </a:cubicBezTo>
                    <a:cubicBezTo>
                      <a:pt x="936" y="160"/>
                      <a:pt x="913" y="160"/>
                      <a:pt x="890" y="183"/>
                    </a:cubicBezTo>
                    <a:cubicBezTo>
                      <a:pt x="845" y="183"/>
                      <a:pt x="822" y="206"/>
                      <a:pt x="776" y="229"/>
                    </a:cubicBezTo>
                    <a:cubicBezTo>
                      <a:pt x="662" y="297"/>
                      <a:pt x="548" y="389"/>
                      <a:pt x="434" y="480"/>
                    </a:cubicBezTo>
                    <a:cubicBezTo>
                      <a:pt x="434" y="503"/>
                      <a:pt x="434" y="503"/>
                      <a:pt x="411" y="525"/>
                    </a:cubicBezTo>
                    <a:cubicBezTo>
                      <a:pt x="388" y="548"/>
                      <a:pt x="365" y="571"/>
                      <a:pt x="342" y="617"/>
                    </a:cubicBezTo>
                    <a:cubicBezTo>
                      <a:pt x="274" y="662"/>
                      <a:pt x="228" y="731"/>
                      <a:pt x="205" y="777"/>
                    </a:cubicBezTo>
                    <a:cubicBezTo>
                      <a:pt x="160" y="845"/>
                      <a:pt x="114" y="914"/>
                      <a:pt x="91" y="982"/>
                    </a:cubicBezTo>
                    <a:cubicBezTo>
                      <a:pt x="91" y="1005"/>
                      <a:pt x="91" y="1028"/>
                      <a:pt x="69" y="1028"/>
                    </a:cubicBezTo>
                    <a:cubicBezTo>
                      <a:pt x="69" y="1073"/>
                      <a:pt x="46" y="1119"/>
                      <a:pt x="46" y="1142"/>
                    </a:cubicBezTo>
                    <a:cubicBezTo>
                      <a:pt x="46" y="1165"/>
                      <a:pt x="23" y="1187"/>
                      <a:pt x="23" y="1210"/>
                    </a:cubicBezTo>
                    <a:cubicBezTo>
                      <a:pt x="23" y="1233"/>
                      <a:pt x="23" y="1279"/>
                      <a:pt x="0" y="1324"/>
                    </a:cubicBezTo>
                    <a:cubicBezTo>
                      <a:pt x="0" y="1324"/>
                      <a:pt x="0" y="1347"/>
                      <a:pt x="0" y="1347"/>
                    </a:cubicBezTo>
                    <a:cubicBezTo>
                      <a:pt x="0" y="1370"/>
                      <a:pt x="0" y="1416"/>
                      <a:pt x="0" y="1439"/>
                    </a:cubicBezTo>
                    <a:cubicBezTo>
                      <a:pt x="0" y="1507"/>
                      <a:pt x="23" y="1575"/>
                      <a:pt x="46" y="1644"/>
                    </a:cubicBezTo>
                    <a:cubicBezTo>
                      <a:pt x="46" y="1735"/>
                      <a:pt x="91" y="1804"/>
                      <a:pt x="137" y="1895"/>
                    </a:cubicBezTo>
                    <a:cubicBezTo>
                      <a:pt x="183" y="1963"/>
                      <a:pt x="251" y="2032"/>
                      <a:pt x="320" y="2100"/>
                    </a:cubicBezTo>
                    <a:cubicBezTo>
                      <a:pt x="479" y="2215"/>
                      <a:pt x="685" y="2283"/>
                      <a:pt x="867" y="2306"/>
                    </a:cubicBezTo>
                    <a:cubicBezTo>
                      <a:pt x="936" y="2317"/>
                      <a:pt x="1005" y="2322"/>
                      <a:pt x="1073" y="2322"/>
                    </a:cubicBezTo>
                    <a:cubicBezTo>
                      <a:pt x="1442" y="2322"/>
                      <a:pt x="1812" y="2175"/>
                      <a:pt x="2100" y="1963"/>
                    </a:cubicBezTo>
                    <a:cubicBezTo>
                      <a:pt x="2420" y="1690"/>
                      <a:pt x="2693" y="1302"/>
                      <a:pt x="2671" y="845"/>
                    </a:cubicBezTo>
                    <a:cubicBezTo>
                      <a:pt x="2648" y="754"/>
                      <a:pt x="2625" y="662"/>
                      <a:pt x="2602" y="571"/>
                    </a:cubicBezTo>
                    <a:cubicBezTo>
                      <a:pt x="2579" y="525"/>
                      <a:pt x="2556" y="480"/>
                      <a:pt x="2534" y="457"/>
                    </a:cubicBezTo>
                    <a:cubicBezTo>
                      <a:pt x="2511" y="411"/>
                      <a:pt x="2488" y="366"/>
                      <a:pt x="2442" y="343"/>
                    </a:cubicBezTo>
                    <a:cubicBezTo>
                      <a:pt x="2397" y="274"/>
                      <a:pt x="2305" y="206"/>
                      <a:pt x="2237" y="160"/>
                    </a:cubicBezTo>
                    <a:cubicBezTo>
                      <a:pt x="2146" y="115"/>
                      <a:pt x="2054" y="69"/>
                      <a:pt x="1963" y="46"/>
                    </a:cubicBezTo>
                    <a:cubicBezTo>
                      <a:pt x="1872" y="23"/>
                      <a:pt x="1758" y="1"/>
                      <a:pt x="166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5960730" y="2803259"/>
                <a:ext cx="55547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33" extrusionOk="0">
                    <a:moveTo>
                      <a:pt x="1119" y="320"/>
                    </a:moveTo>
                    <a:cubicBezTo>
                      <a:pt x="1187" y="343"/>
                      <a:pt x="1256" y="343"/>
                      <a:pt x="1324" y="366"/>
                    </a:cubicBezTo>
                    <a:cubicBezTo>
                      <a:pt x="1370" y="412"/>
                      <a:pt x="1416" y="434"/>
                      <a:pt x="1461" y="457"/>
                    </a:cubicBezTo>
                    <a:cubicBezTo>
                      <a:pt x="1507" y="503"/>
                      <a:pt x="1530" y="549"/>
                      <a:pt x="1575" y="571"/>
                    </a:cubicBezTo>
                    <a:cubicBezTo>
                      <a:pt x="1621" y="640"/>
                      <a:pt x="1644" y="685"/>
                      <a:pt x="1667" y="754"/>
                    </a:cubicBezTo>
                    <a:cubicBezTo>
                      <a:pt x="1690" y="822"/>
                      <a:pt x="1712" y="868"/>
                      <a:pt x="1712" y="937"/>
                    </a:cubicBezTo>
                    <a:cubicBezTo>
                      <a:pt x="1735" y="1005"/>
                      <a:pt x="1712" y="1051"/>
                      <a:pt x="1712" y="1119"/>
                    </a:cubicBezTo>
                    <a:cubicBezTo>
                      <a:pt x="1712" y="1165"/>
                      <a:pt x="1690" y="1233"/>
                      <a:pt x="1667" y="1279"/>
                    </a:cubicBezTo>
                    <a:cubicBezTo>
                      <a:pt x="1644" y="1347"/>
                      <a:pt x="1621" y="1393"/>
                      <a:pt x="1575" y="1439"/>
                    </a:cubicBezTo>
                    <a:cubicBezTo>
                      <a:pt x="1530" y="1484"/>
                      <a:pt x="1507" y="1530"/>
                      <a:pt x="1461" y="1553"/>
                    </a:cubicBezTo>
                    <a:cubicBezTo>
                      <a:pt x="1416" y="1598"/>
                      <a:pt x="1347" y="1621"/>
                      <a:pt x="1302" y="1644"/>
                    </a:cubicBezTo>
                    <a:cubicBezTo>
                      <a:pt x="1294" y="1644"/>
                      <a:pt x="1290" y="1646"/>
                      <a:pt x="1286" y="1649"/>
                    </a:cubicBezTo>
                    <a:lnTo>
                      <a:pt x="1286" y="1649"/>
                    </a:lnTo>
                    <a:cubicBezTo>
                      <a:pt x="1226" y="1670"/>
                      <a:pt x="1182" y="1690"/>
                      <a:pt x="1119" y="1690"/>
                    </a:cubicBezTo>
                    <a:lnTo>
                      <a:pt x="959" y="1690"/>
                    </a:lnTo>
                    <a:cubicBezTo>
                      <a:pt x="891" y="1690"/>
                      <a:pt x="822" y="1667"/>
                      <a:pt x="754" y="1644"/>
                    </a:cubicBezTo>
                    <a:cubicBezTo>
                      <a:pt x="708" y="1621"/>
                      <a:pt x="662" y="1598"/>
                      <a:pt x="617" y="1553"/>
                    </a:cubicBezTo>
                    <a:cubicBezTo>
                      <a:pt x="571" y="1507"/>
                      <a:pt x="525" y="1484"/>
                      <a:pt x="480" y="1439"/>
                    </a:cubicBezTo>
                    <a:cubicBezTo>
                      <a:pt x="457" y="1393"/>
                      <a:pt x="411" y="1325"/>
                      <a:pt x="389" y="1279"/>
                    </a:cubicBezTo>
                    <a:cubicBezTo>
                      <a:pt x="366" y="1210"/>
                      <a:pt x="366" y="1165"/>
                      <a:pt x="343" y="1096"/>
                    </a:cubicBezTo>
                    <a:cubicBezTo>
                      <a:pt x="343" y="1051"/>
                      <a:pt x="343" y="982"/>
                      <a:pt x="343" y="937"/>
                    </a:cubicBezTo>
                    <a:cubicBezTo>
                      <a:pt x="343" y="891"/>
                      <a:pt x="366" y="845"/>
                      <a:pt x="366" y="800"/>
                    </a:cubicBezTo>
                    <a:cubicBezTo>
                      <a:pt x="389" y="777"/>
                      <a:pt x="389" y="754"/>
                      <a:pt x="389" y="731"/>
                    </a:cubicBezTo>
                    <a:cubicBezTo>
                      <a:pt x="411" y="731"/>
                      <a:pt x="411" y="708"/>
                      <a:pt x="411" y="685"/>
                    </a:cubicBezTo>
                    <a:lnTo>
                      <a:pt x="434" y="685"/>
                    </a:lnTo>
                    <a:lnTo>
                      <a:pt x="434" y="663"/>
                    </a:lnTo>
                    <a:cubicBezTo>
                      <a:pt x="457" y="640"/>
                      <a:pt x="480" y="617"/>
                      <a:pt x="480" y="571"/>
                    </a:cubicBezTo>
                    <a:cubicBezTo>
                      <a:pt x="525" y="526"/>
                      <a:pt x="571" y="503"/>
                      <a:pt x="617" y="457"/>
                    </a:cubicBezTo>
                    <a:cubicBezTo>
                      <a:pt x="662" y="434"/>
                      <a:pt x="685" y="412"/>
                      <a:pt x="731" y="389"/>
                    </a:cubicBezTo>
                    <a:cubicBezTo>
                      <a:pt x="754" y="389"/>
                      <a:pt x="754" y="389"/>
                      <a:pt x="754" y="366"/>
                    </a:cubicBezTo>
                    <a:lnTo>
                      <a:pt x="777" y="366"/>
                    </a:lnTo>
                    <a:cubicBezTo>
                      <a:pt x="822" y="343"/>
                      <a:pt x="868" y="343"/>
                      <a:pt x="914" y="320"/>
                    </a:cubicBezTo>
                    <a:close/>
                    <a:moveTo>
                      <a:pt x="1028" y="1"/>
                    </a:moveTo>
                    <a:cubicBezTo>
                      <a:pt x="959" y="1"/>
                      <a:pt x="891" y="1"/>
                      <a:pt x="822" y="24"/>
                    </a:cubicBezTo>
                    <a:lnTo>
                      <a:pt x="799" y="24"/>
                    </a:lnTo>
                    <a:cubicBezTo>
                      <a:pt x="708" y="46"/>
                      <a:pt x="640" y="69"/>
                      <a:pt x="571" y="92"/>
                    </a:cubicBezTo>
                    <a:cubicBezTo>
                      <a:pt x="548" y="115"/>
                      <a:pt x="525" y="115"/>
                      <a:pt x="503" y="138"/>
                    </a:cubicBezTo>
                    <a:cubicBezTo>
                      <a:pt x="434" y="183"/>
                      <a:pt x="366" y="229"/>
                      <a:pt x="320" y="275"/>
                    </a:cubicBezTo>
                    <a:cubicBezTo>
                      <a:pt x="297" y="320"/>
                      <a:pt x="252" y="343"/>
                      <a:pt x="229" y="389"/>
                    </a:cubicBezTo>
                    <a:cubicBezTo>
                      <a:pt x="206" y="412"/>
                      <a:pt x="206" y="434"/>
                      <a:pt x="183" y="457"/>
                    </a:cubicBezTo>
                    <a:cubicBezTo>
                      <a:pt x="137" y="503"/>
                      <a:pt x="115" y="571"/>
                      <a:pt x="92" y="640"/>
                    </a:cubicBezTo>
                    <a:cubicBezTo>
                      <a:pt x="69" y="663"/>
                      <a:pt x="69" y="685"/>
                      <a:pt x="69" y="685"/>
                    </a:cubicBezTo>
                    <a:cubicBezTo>
                      <a:pt x="46" y="731"/>
                      <a:pt x="46" y="777"/>
                      <a:pt x="46" y="800"/>
                    </a:cubicBezTo>
                    <a:cubicBezTo>
                      <a:pt x="23" y="822"/>
                      <a:pt x="23" y="822"/>
                      <a:pt x="23" y="845"/>
                    </a:cubicBezTo>
                    <a:cubicBezTo>
                      <a:pt x="23" y="845"/>
                      <a:pt x="23" y="845"/>
                      <a:pt x="23" y="868"/>
                    </a:cubicBezTo>
                    <a:cubicBezTo>
                      <a:pt x="1" y="1028"/>
                      <a:pt x="23" y="1188"/>
                      <a:pt x="69" y="1325"/>
                    </a:cubicBezTo>
                    <a:cubicBezTo>
                      <a:pt x="115" y="1484"/>
                      <a:pt x="206" y="1621"/>
                      <a:pt x="320" y="1735"/>
                    </a:cubicBezTo>
                    <a:cubicBezTo>
                      <a:pt x="366" y="1781"/>
                      <a:pt x="434" y="1850"/>
                      <a:pt x="503" y="1895"/>
                    </a:cubicBezTo>
                    <a:cubicBezTo>
                      <a:pt x="571" y="1918"/>
                      <a:pt x="662" y="1964"/>
                      <a:pt x="731" y="1987"/>
                    </a:cubicBezTo>
                    <a:cubicBezTo>
                      <a:pt x="822" y="2009"/>
                      <a:pt x="891" y="2009"/>
                      <a:pt x="982" y="2032"/>
                    </a:cubicBezTo>
                    <a:cubicBezTo>
                      <a:pt x="1050" y="2032"/>
                      <a:pt x="1142" y="2009"/>
                      <a:pt x="1210" y="2009"/>
                    </a:cubicBezTo>
                    <a:cubicBezTo>
                      <a:pt x="1370" y="1987"/>
                      <a:pt x="1507" y="1918"/>
                      <a:pt x="1621" y="1827"/>
                    </a:cubicBezTo>
                    <a:cubicBezTo>
                      <a:pt x="1758" y="1735"/>
                      <a:pt x="1849" y="1621"/>
                      <a:pt x="1941" y="1484"/>
                    </a:cubicBezTo>
                    <a:cubicBezTo>
                      <a:pt x="2009" y="1325"/>
                      <a:pt x="2055" y="1165"/>
                      <a:pt x="2055" y="982"/>
                    </a:cubicBezTo>
                    <a:cubicBezTo>
                      <a:pt x="2055" y="891"/>
                      <a:pt x="2032" y="800"/>
                      <a:pt x="2009" y="708"/>
                    </a:cubicBezTo>
                    <a:cubicBezTo>
                      <a:pt x="1986" y="617"/>
                      <a:pt x="1941" y="549"/>
                      <a:pt x="1895" y="480"/>
                    </a:cubicBezTo>
                    <a:cubicBezTo>
                      <a:pt x="1804" y="320"/>
                      <a:pt x="1690" y="229"/>
                      <a:pt x="1553" y="138"/>
                    </a:cubicBezTo>
                    <a:cubicBezTo>
                      <a:pt x="1484" y="92"/>
                      <a:pt x="1416" y="69"/>
                      <a:pt x="1324" y="46"/>
                    </a:cubicBezTo>
                    <a:cubicBezTo>
                      <a:pt x="1256" y="1"/>
                      <a:pt x="1165" y="1"/>
                      <a:pt x="1073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6000221" y="2937138"/>
                <a:ext cx="118472" cy="115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276" extrusionOk="0">
                    <a:moveTo>
                      <a:pt x="2055" y="326"/>
                    </a:moveTo>
                    <a:cubicBezTo>
                      <a:pt x="2140" y="326"/>
                      <a:pt x="2226" y="332"/>
                      <a:pt x="2306" y="343"/>
                    </a:cubicBezTo>
                    <a:cubicBezTo>
                      <a:pt x="2488" y="366"/>
                      <a:pt x="2648" y="412"/>
                      <a:pt x="2808" y="480"/>
                    </a:cubicBezTo>
                    <a:cubicBezTo>
                      <a:pt x="2968" y="549"/>
                      <a:pt x="3127" y="640"/>
                      <a:pt x="3287" y="754"/>
                    </a:cubicBezTo>
                    <a:cubicBezTo>
                      <a:pt x="3424" y="868"/>
                      <a:pt x="3538" y="1005"/>
                      <a:pt x="3652" y="1142"/>
                    </a:cubicBezTo>
                    <a:cubicBezTo>
                      <a:pt x="3767" y="1279"/>
                      <a:pt x="3858" y="1439"/>
                      <a:pt x="3926" y="1599"/>
                    </a:cubicBezTo>
                    <a:cubicBezTo>
                      <a:pt x="3972" y="1758"/>
                      <a:pt x="4018" y="1895"/>
                      <a:pt x="4040" y="2055"/>
                    </a:cubicBezTo>
                    <a:cubicBezTo>
                      <a:pt x="4063" y="2215"/>
                      <a:pt x="4063" y="2352"/>
                      <a:pt x="4040" y="2512"/>
                    </a:cubicBezTo>
                    <a:cubicBezTo>
                      <a:pt x="4018" y="2649"/>
                      <a:pt x="3995" y="2785"/>
                      <a:pt x="3926" y="2922"/>
                    </a:cubicBezTo>
                    <a:cubicBezTo>
                      <a:pt x="3881" y="3082"/>
                      <a:pt x="3789" y="3196"/>
                      <a:pt x="3721" y="3310"/>
                    </a:cubicBezTo>
                    <a:cubicBezTo>
                      <a:pt x="3630" y="3425"/>
                      <a:pt x="3538" y="3516"/>
                      <a:pt x="3424" y="3607"/>
                    </a:cubicBezTo>
                    <a:cubicBezTo>
                      <a:pt x="3310" y="3676"/>
                      <a:pt x="3196" y="3744"/>
                      <a:pt x="3059" y="3813"/>
                    </a:cubicBezTo>
                    <a:cubicBezTo>
                      <a:pt x="2922" y="3858"/>
                      <a:pt x="2762" y="3904"/>
                      <a:pt x="2625" y="3927"/>
                    </a:cubicBezTo>
                    <a:cubicBezTo>
                      <a:pt x="2534" y="3938"/>
                      <a:pt x="2443" y="3944"/>
                      <a:pt x="2351" y="3944"/>
                    </a:cubicBezTo>
                    <a:cubicBezTo>
                      <a:pt x="2260" y="3944"/>
                      <a:pt x="2169" y="3938"/>
                      <a:pt x="2077" y="3927"/>
                    </a:cubicBezTo>
                    <a:cubicBezTo>
                      <a:pt x="1918" y="3904"/>
                      <a:pt x="1758" y="3858"/>
                      <a:pt x="1598" y="3790"/>
                    </a:cubicBezTo>
                    <a:cubicBezTo>
                      <a:pt x="1415" y="3721"/>
                      <a:pt x="1256" y="3630"/>
                      <a:pt x="1119" y="3516"/>
                    </a:cubicBezTo>
                    <a:cubicBezTo>
                      <a:pt x="982" y="3402"/>
                      <a:pt x="868" y="3288"/>
                      <a:pt x="754" y="3151"/>
                    </a:cubicBezTo>
                    <a:cubicBezTo>
                      <a:pt x="639" y="3014"/>
                      <a:pt x="571" y="2877"/>
                      <a:pt x="480" y="2717"/>
                    </a:cubicBezTo>
                    <a:cubicBezTo>
                      <a:pt x="480" y="2717"/>
                      <a:pt x="480" y="2694"/>
                      <a:pt x="480" y="2694"/>
                    </a:cubicBezTo>
                    <a:cubicBezTo>
                      <a:pt x="480" y="2671"/>
                      <a:pt x="457" y="2649"/>
                      <a:pt x="457" y="2603"/>
                    </a:cubicBezTo>
                    <a:lnTo>
                      <a:pt x="434" y="2580"/>
                    </a:lnTo>
                    <a:cubicBezTo>
                      <a:pt x="411" y="2466"/>
                      <a:pt x="366" y="2329"/>
                      <a:pt x="343" y="2215"/>
                    </a:cubicBezTo>
                    <a:cubicBezTo>
                      <a:pt x="343" y="2055"/>
                      <a:pt x="343" y="1895"/>
                      <a:pt x="343" y="1736"/>
                    </a:cubicBezTo>
                    <a:cubicBezTo>
                      <a:pt x="366" y="1599"/>
                      <a:pt x="411" y="1462"/>
                      <a:pt x="457" y="1325"/>
                    </a:cubicBezTo>
                    <a:cubicBezTo>
                      <a:pt x="480" y="1302"/>
                      <a:pt x="502" y="1256"/>
                      <a:pt x="525" y="1233"/>
                    </a:cubicBezTo>
                    <a:cubicBezTo>
                      <a:pt x="525" y="1233"/>
                      <a:pt x="525" y="1211"/>
                      <a:pt x="525" y="1211"/>
                    </a:cubicBezTo>
                    <a:cubicBezTo>
                      <a:pt x="548" y="1142"/>
                      <a:pt x="594" y="1096"/>
                      <a:pt x="617" y="1051"/>
                    </a:cubicBezTo>
                    <a:cubicBezTo>
                      <a:pt x="639" y="1005"/>
                      <a:pt x="662" y="982"/>
                      <a:pt x="685" y="959"/>
                    </a:cubicBezTo>
                    <a:cubicBezTo>
                      <a:pt x="685" y="959"/>
                      <a:pt x="708" y="937"/>
                      <a:pt x="731" y="914"/>
                    </a:cubicBezTo>
                    <a:cubicBezTo>
                      <a:pt x="776" y="845"/>
                      <a:pt x="845" y="800"/>
                      <a:pt x="891" y="731"/>
                    </a:cubicBezTo>
                    <a:lnTo>
                      <a:pt x="913" y="731"/>
                    </a:lnTo>
                    <a:cubicBezTo>
                      <a:pt x="913" y="731"/>
                      <a:pt x="913" y="708"/>
                      <a:pt x="936" y="708"/>
                    </a:cubicBezTo>
                    <a:cubicBezTo>
                      <a:pt x="936" y="708"/>
                      <a:pt x="959" y="686"/>
                      <a:pt x="959" y="686"/>
                    </a:cubicBezTo>
                    <a:cubicBezTo>
                      <a:pt x="1005" y="663"/>
                      <a:pt x="1027" y="640"/>
                      <a:pt x="1073" y="617"/>
                    </a:cubicBezTo>
                    <a:cubicBezTo>
                      <a:pt x="1073" y="594"/>
                      <a:pt x="1073" y="594"/>
                      <a:pt x="1073" y="594"/>
                    </a:cubicBezTo>
                    <a:cubicBezTo>
                      <a:pt x="1164" y="549"/>
                      <a:pt x="1256" y="503"/>
                      <a:pt x="1347" y="457"/>
                    </a:cubicBezTo>
                    <a:cubicBezTo>
                      <a:pt x="1438" y="434"/>
                      <a:pt x="1507" y="412"/>
                      <a:pt x="1598" y="389"/>
                    </a:cubicBezTo>
                    <a:cubicBezTo>
                      <a:pt x="1621" y="389"/>
                      <a:pt x="1621" y="366"/>
                      <a:pt x="1621" y="366"/>
                    </a:cubicBezTo>
                    <a:cubicBezTo>
                      <a:pt x="1689" y="366"/>
                      <a:pt x="1735" y="343"/>
                      <a:pt x="1804" y="343"/>
                    </a:cubicBezTo>
                    <a:cubicBezTo>
                      <a:pt x="1883" y="332"/>
                      <a:pt x="1969" y="326"/>
                      <a:pt x="2055" y="326"/>
                    </a:cubicBezTo>
                    <a:close/>
                    <a:moveTo>
                      <a:pt x="2055" y="1"/>
                    </a:moveTo>
                    <a:cubicBezTo>
                      <a:pt x="1895" y="1"/>
                      <a:pt x="1735" y="24"/>
                      <a:pt x="1575" y="46"/>
                    </a:cubicBezTo>
                    <a:cubicBezTo>
                      <a:pt x="1484" y="69"/>
                      <a:pt x="1393" y="92"/>
                      <a:pt x="1301" y="138"/>
                    </a:cubicBezTo>
                    <a:cubicBezTo>
                      <a:pt x="1187" y="161"/>
                      <a:pt x="1096" y="206"/>
                      <a:pt x="1005" y="275"/>
                    </a:cubicBezTo>
                    <a:cubicBezTo>
                      <a:pt x="982" y="275"/>
                      <a:pt x="982" y="275"/>
                      <a:pt x="959" y="298"/>
                    </a:cubicBezTo>
                    <a:cubicBezTo>
                      <a:pt x="845" y="366"/>
                      <a:pt x="708" y="457"/>
                      <a:pt x="594" y="571"/>
                    </a:cubicBezTo>
                    <a:cubicBezTo>
                      <a:pt x="480" y="686"/>
                      <a:pt x="388" y="800"/>
                      <a:pt x="320" y="914"/>
                    </a:cubicBezTo>
                    <a:cubicBezTo>
                      <a:pt x="297" y="937"/>
                      <a:pt x="297" y="937"/>
                      <a:pt x="297" y="959"/>
                    </a:cubicBezTo>
                    <a:cubicBezTo>
                      <a:pt x="229" y="1051"/>
                      <a:pt x="183" y="1165"/>
                      <a:pt x="137" y="1279"/>
                    </a:cubicBezTo>
                    <a:cubicBezTo>
                      <a:pt x="92" y="1416"/>
                      <a:pt x="46" y="1576"/>
                      <a:pt x="23" y="1713"/>
                    </a:cubicBezTo>
                    <a:cubicBezTo>
                      <a:pt x="23" y="1736"/>
                      <a:pt x="23" y="1758"/>
                      <a:pt x="23" y="1781"/>
                    </a:cubicBezTo>
                    <a:cubicBezTo>
                      <a:pt x="23" y="1850"/>
                      <a:pt x="0" y="1918"/>
                      <a:pt x="0" y="1987"/>
                    </a:cubicBezTo>
                    <a:cubicBezTo>
                      <a:pt x="0" y="2238"/>
                      <a:pt x="46" y="2466"/>
                      <a:pt x="137" y="2671"/>
                    </a:cubicBezTo>
                    <a:cubicBezTo>
                      <a:pt x="183" y="2831"/>
                      <a:pt x="251" y="2968"/>
                      <a:pt x="320" y="3105"/>
                    </a:cubicBezTo>
                    <a:cubicBezTo>
                      <a:pt x="343" y="3128"/>
                      <a:pt x="343" y="3151"/>
                      <a:pt x="366" y="3174"/>
                    </a:cubicBezTo>
                    <a:cubicBezTo>
                      <a:pt x="366" y="3196"/>
                      <a:pt x="388" y="3196"/>
                      <a:pt x="388" y="3196"/>
                    </a:cubicBezTo>
                    <a:cubicBezTo>
                      <a:pt x="411" y="3242"/>
                      <a:pt x="434" y="3265"/>
                      <a:pt x="457" y="3288"/>
                    </a:cubicBezTo>
                    <a:cubicBezTo>
                      <a:pt x="525" y="3379"/>
                      <a:pt x="594" y="3470"/>
                      <a:pt x="662" y="3562"/>
                    </a:cubicBezTo>
                    <a:cubicBezTo>
                      <a:pt x="754" y="3653"/>
                      <a:pt x="868" y="3744"/>
                      <a:pt x="982" y="3813"/>
                    </a:cubicBezTo>
                    <a:cubicBezTo>
                      <a:pt x="1142" y="3950"/>
                      <a:pt x="1347" y="4041"/>
                      <a:pt x="1552" y="4132"/>
                    </a:cubicBezTo>
                    <a:cubicBezTo>
                      <a:pt x="1781" y="4223"/>
                      <a:pt x="2009" y="4269"/>
                      <a:pt x="2260" y="4269"/>
                    </a:cubicBezTo>
                    <a:cubicBezTo>
                      <a:pt x="2298" y="4273"/>
                      <a:pt x="2336" y="4275"/>
                      <a:pt x="2375" y="4275"/>
                    </a:cubicBezTo>
                    <a:cubicBezTo>
                      <a:pt x="2548" y="4275"/>
                      <a:pt x="2731" y="4238"/>
                      <a:pt x="2899" y="4201"/>
                    </a:cubicBezTo>
                    <a:cubicBezTo>
                      <a:pt x="3150" y="4155"/>
                      <a:pt x="3356" y="4041"/>
                      <a:pt x="3561" y="3904"/>
                    </a:cubicBezTo>
                    <a:cubicBezTo>
                      <a:pt x="3721" y="3790"/>
                      <a:pt x="3858" y="3653"/>
                      <a:pt x="3995" y="3493"/>
                    </a:cubicBezTo>
                    <a:cubicBezTo>
                      <a:pt x="4132" y="3310"/>
                      <a:pt x="4223" y="3082"/>
                      <a:pt x="4291" y="2877"/>
                    </a:cubicBezTo>
                    <a:cubicBezTo>
                      <a:pt x="4360" y="2649"/>
                      <a:pt x="4383" y="2420"/>
                      <a:pt x="4383" y="2192"/>
                    </a:cubicBezTo>
                    <a:cubicBezTo>
                      <a:pt x="4383" y="1941"/>
                      <a:pt x="4314" y="1713"/>
                      <a:pt x="4223" y="1462"/>
                    </a:cubicBezTo>
                    <a:cubicBezTo>
                      <a:pt x="3995" y="937"/>
                      <a:pt x="3584" y="503"/>
                      <a:pt x="3059" y="229"/>
                    </a:cubicBezTo>
                    <a:cubicBezTo>
                      <a:pt x="2785" y="92"/>
                      <a:pt x="2465" y="24"/>
                      <a:pt x="216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7595694" y="2571287"/>
                <a:ext cx="142556" cy="13574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5022" extrusionOk="0">
                    <a:moveTo>
                      <a:pt x="2762" y="0"/>
                    </a:moveTo>
                    <a:cubicBezTo>
                      <a:pt x="2717" y="0"/>
                      <a:pt x="2671" y="23"/>
                      <a:pt x="2603" y="23"/>
                    </a:cubicBezTo>
                    <a:cubicBezTo>
                      <a:pt x="2443" y="23"/>
                      <a:pt x="2260" y="46"/>
                      <a:pt x="2078" y="92"/>
                    </a:cubicBezTo>
                    <a:cubicBezTo>
                      <a:pt x="1918" y="115"/>
                      <a:pt x="1781" y="137"/>
                      <a:pt x="1644" y="183"/>
                    </a:cubicBezTo>
                    <a:cubicBezTo>
                      <a:pt x="1484" y="229"/>
                      <a:pt x="1324" y="297"/>
                      <a:pt x="1187" y="388"/>
                    </a:cubicBezTo>
                    <a:cubicBezTo>
                      <a:pt x="1051" y="457"/>
                      <a:pt x="936" y="525"/>
                      <a:pt x="822" y="617"/>
                    </a:cubicBezTo>
                    <a:cubicBezTo>
                      <a:pt x="754" y="685"/>
                      <a:pt x="663" y="731"/>
                      <a:pt x="617" y="799"/>
                    </a:cubicBezTo>
                    <a:cubicBezTo>
                      <a:pt x="548" y="845"/>
                      <a:pt x="503" y="913"/>
                      <a:pt x="457" y="982"/>
                    </a:cubicBezTo>
                    <a:cubicBezTo>
                      <a:pt x="366" y="1096"/>
                      <a:pt x="274" y="1233"/>
                      <a:pt x="206" y="1393"/>
                    </a:cubicBezTo>
                    <a:cubicBezTo>
                      <a:pt x="115" y="1553"/>
                      <a:pt x="69" y="1712"/>
                      <a:pt x="46" y="1849"/>
                    </a:cubicBezTo>
                    <a:cubicBezTo>
                      <a:pt x="1" y="1986"/>
                      <a:pt x="1" y="2123"/>
                      <a:pt x="1" y="2260"/>
                    </a:cubicBezTo>
                    <a:lnTo>
                      <a:pt x="1" y="2329"/>
                    </a:lnTo>
                    <a:cubicBezTo>
                      <a:pt x="1" y="2397"/>
                      <a:pt x="1" y="2466"/>
                      <a:pt x="23" y="2534"/>
                    </a:cubicBezTo>
                    <a:cubicBezTo>
                      <a:pt x="23" y="2717"/>
                      <a:pt x="69" y="2899"/>
                      <a:pt x="115" y="3105"/>
                    </a:cubicBezTo>
                    <a:cubicBezTo>
                      <a:pt x="138" y="3150"/>
                      <a:pt x="160" y="3219"/>
                      <a:pt x="183" y="3287"/>
                    </a:cubicBezTo>
                    <a:cubicBezTo>
                      <a:pt x="229" y="3379"/>
                      <a:pt x="274" y="3493"/>
                      <a:pt x="320" y="3584"/>
                    </a:cubicBezTo>
                    <a:cubicBezTo>
                      <a:pt x="411" y="3721"/>
                      <a:pt x="480" y="3881"/>
                      <a:pt x="571" y="4018"/>
                    </a:cubicBezTo>
                    <a:cubicBezTo>
                      <a:pt x="663" y="4132"/>
                      <a:pt x="731" y="4246"/>
                      <a:pt x="799" y="4337"/>
                    </a:cubicBezTo>
                    <a:cubicBezTo>
                      <a:pt x="936" y="4520"/>
                      <a:pt x="1142" y="4725"/>
                      <a:pt x="1393" y="4771"/>
                    </a:cubicBezTo>
                    <a:lnTo>
                      <a:pt x="1461" y="4771"/>
                    </a:lnTo>
                    <a:cubicBezTo>
                      <a:pt x="1507" y="4771"/>
                      <a:pt x="1530" y="4771"/>
                      <a:pt x="1553" y="4748"/>
                    </a:cubicBezTo>
                    <a:cubicBezTo>
                      <a:pt x="1598" y="4748"/>
                      <a:pt x="1621" y="4725"/>
                      <a:pt x="1621" y="4725"/>
                    </a:cubicBezTo>
                    <a:lnTo>
                      <a:pt x="1667" y="4748"/>
                    </a:lnTo>
                    <a:cubicBezTo>
                      <a:pt x="1735" y="4771"/>
                      <a:pt x="1804" y="4794"/>
                      <a:pt x="1872" y="4817"/>
                    </a:cubicBezTo>
                    <a:lnTo>
                      <a:pt x="1895" y="4839"/>
                    </a:lnTo>
                    <a:cubicBezTo>
                      <a:pt x="2055" y="4885"/>
                      <a:pt x="2192" y="4931"/>
                      <a:pt x="2352" y="4953"/>
                    </a:cubicBezTo>
                    <a:cubicBezTo>
                      <a:pt x="2534" y="4976"/>
                      <a:pt x="2694" y="4999"/>
                      <a:pt x="2854" y="5022"/>
                    </a:cubicBezTo>
                    <a:lnTo>
                      <a:pt x="2968" y="5022"/>
                    </a:lnTo>
                    <a:cubicBezTo>
                      <a:pt x="3082" y="5022"/>
                      <a:pt x="3196" y="4999"/>
                      <a:pt x="3310" y="4999"/>
                    </a:cubicBezTo>
                    <a:cubicBezTo>
                      <a:pt x="3470" y="4976"/>
                      <a:pt x="3630" y="4953"/>
                      <a:pt x="3790" y="4885"/>
                    </a:cubicBezTo>
                    <a:cubicBezTo>
                      <a:pt x="4132" y="4725"/>
                      <a:pt x="4406" y="4520"/>
                      <a:pt x="4611" y="4314"/>
                    </a:cubicBezTo>
                    <a:cubicBezTo>
                      <a:pt x="4725" y="4200"/>
                      <a:pt x="4794" y="4086"/>
                      <a:pt x="4885" y="3949"/>
                    </a:cubicBezTo>
                    <a:cubicBezTo>
                      <a:pt x="4931" y="3858"/>
                      <a:pt x="4976" y="3789"/>
                      <a:pt x="5022" y="3744"/>
                    </a:cubicBezTo>
                    <a:cubicBezTo>
                      <a:pt x="5068" y="3652"/>
                      <a:pt x="5091" y="3561"/>
                      <a:pt x="5136" y="3493"/>
                    </a:cubicBezTo>
                    <a:cubicBezTo>
                      <a:pt x="5159" y="3424"/>
                      <a:pt x="5159" y="3356"/>
                      <a:pt x="5182" y="3310"/>
                    </a:cubicBezTo>
                    <a:lnTo>
                      <a:pt x="5182" y="3264"/>
                    </a:lnTo>
                    <a:cubicBezTo>
                      <a:pt x="5205" y="3173"/>
                      <a:pt x="5228" y="3127"/>
                      <a:pt x="5228" y="3082"/>
                    </a:cubicBezTo>
                    <a:cubicBezTo>
                      <a:pt x="5250" y="2922"/>
                      <a:pt x="5273" y="2762"/>
                      <a:pt x="5273" y="2580"/>
                    </a:cubicBezTo>
                    <a:cubicBezTo>
                      <a:pt x="5273" y="2443"/>
                      <a:pt x="5250" y="2283"/>
                      <a:pt x="5228" y="2100"/>
                    </a:cubicBezTo>
                    <a:cubicBezTo>
                      <a:pt x="5205" y="2009"/>
                      <a:pt x="5159" y="1941"/>
                      <a:pt x="5136" y="1849"/>
                    </a:cubicBezTo>
                    <a:lnTo>
                      <a:pt x="5091" y="1735"/>
                    </a:lnTo>
                    <a:cubicBezTo>
                      <a:pt x="5022" y="1507"/>
                      <a:pt x="4931" y="1347"/>
                      <a:pt x="4840" y="1233"/>
                    </a:cubicBezTo>
                    <a:cubicBezTo>
                      <a:pt x="4748" y="1096"/>
                      <a:pt x="4634" y="959"/>
                      <a:pt x="4520" y="822"/>
                    </a:cubicBezTo>
                    <a:cubicBezTo>
                      <a:pt x="4429" y="731"/>
                      <a:pt x="4337" y="662"/>
                      <a:pt x="4269" y="571"/>
                    </a:cubicBezTo>
                    <a:lnTo>
                      <a:pt x="4223" y="525"/>
                    </a:lnTo>
                    <a:cubicBezTo>
                      <a:pt x="4109" y="434"/>
                      <a:pt x="3995" y="320"/>
                      <a:pt x="3858" y="229"/>
                    </a:cubicBezTo>
                    <a:cubicBezTo>
                      <a:pt x="3767" y="183"/>
                      <a:pt x="3653" y="160"/>
                      <a:pt x="3561" y="137"/>
                    </a:cubicBezTo>
                    <a:lnTo>
                      <a:pt x="3516" y="115"/>
                    </a:lnTo>
                    <a:cubicBezTo>
                      <a:pt x="3402" y="92"/>
                      <a:pt x="3287" y="69"/>
                      <a:pt x="3150" y="46"/>
                    </a:cubicBezTo>
                    <a:cubicBezTo>
                      <a:pt x="3036" y="23"/>
                      <a:pt x="2922" y="0"/>
                      <a:pt x="276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>
                <a:off x="7641347" y="2750199"/>
                <a:ext cx="58655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33" extrusionOk="0">
                    <a:moveTo>
                      <a:pt x="1073" y="1"/>
                    </a:moveTo>
                    <a:cubicBezTo>
                      <a:pt x="1028" y="1"/>
                      <a:pt x="982" y="1"/>
                      <a:pt x="959" y="24"/>
                    </a:cubicBezTo>
                    <a:cubicBezTo>
                      <a:pt x="800" y="46"/>
                      <a:pt x="663" y="92"/>
                      <a:pt x="526" y="161"/>
                    </a:cubicBezTo>
                    <a:cubicBezTo>
                      <a:pt x="434" y="229"/>
                      <a:pt x="343" y="297"/>
                      <a:pt x="252" y="434"/>
                    </a:cubicBezTo>
                    <a:cubicBezTo>
                      <a:pt x="206" y="503"/>
                      <a:pt x="160" y="571"/>
                      <a:pt x="115" y="640"/>
                    </a:cubicBezTo>
                    <a:cubicBezTo>
                      <a:pt x="23" y="845"/>
                      <a:pt x="1" y="1074"/>
                      <a:pt x="46" y="1256"/>
                    </a:cubicBezTo>
                    <a:cubicBezTo>
                      <a:pt x="69" y="1347"/>
                      <a:pt x="92" y="1416"/>
                      <a:pt x="138" y="1484"/>
                    </a:cubicBezTo>
                    <a:cubicBezTo>
                      <a:pt x="138" y="1507"/>
                      <a:pt x="160" y="1530"/>
                      <a:pt x="160" y="1553"/>
                    </a:cubicBezTo>
                    <a:cubicBezTo>
                      <a:pt x="206" y="1621"/>
                      <a:pt x="275" y="1667"/>
                      <a:pt x="320" y="1735"/>
                    </a:cubicBezTo>
                    <a:cubicBezTo>
                      <a:pt x="366" y="1758"/>
                      <a:pt x="411" y="1804"/>
                      <a:pt x="457" y="1827"/>
                    </a:cubicBezTo>
                    <a:lnTo>
                      <a:pt x="503" y="1850"/>
                    </a:lnTo>
                    <a:cubicBezTo>
                      <a:pt x="526" y="1872"/>
                      <a:pt x="571" y="1895"/>
                      <a:pt x="594" y="1918"/>
                    </a:cubicBezTo>
                    <a:cubicBezTo>
                      <a:pt x="708" y="1964"/>
                      <a:pt x="845" y="2009"/>
                      <a:pt x="1005" y="2009"/>
                    </a:cubicBezTo>
                    <a:cubicBezTo>
                      <a:pt x="1051" y="2032"/>
                      <a:pt x="1119" y="2032"/>
                      <a:pt x="1165" y="2032"/>
                    </a:cubicBezTo>
                    <a:cubicBezTo>
                      <a:pt x="1302" y="2032"/>
                      <a:pt x="1439" y="2009"/>
                      <a:pt x="1576" y="1941"/>
                    </a:cubicBezTo>
                    <a:cubicBezTo>
                      <a:pt x="1644" y="1918"/>
                      <a:pt x="1735" y="1872"/>
                      <a:pt x="1804" y="1827"/>
                    </a:cubicBezTo>
                    <a:cubicBezTo>
                      <a:pt x="1895" y="1758"/>
                      <a:pt x="1941" y="1667"/>
                      <a:pt x="2009" y="1576"/>
                    </a:cubicBezTo>
                    <a:cubicBezTo>
                      <a:pt x="2055" y="1507"/>
                      <a:pt x="2101" y="1393"/>
                      <a:pt x="2123" y="1302"/>
                    </a:cubicBezTo>
                    <a:cubicBezTo>
                      <a:pt x="2123" y="1256"/>
                      <a:pt x="2146" y="1188"/>
                      <a:pt x="2146" y="1142"/>
                    </a:cubicBezTo>
                    <a:cubicBezTo>
                      <a:pt x="2146" y="1028"/>
                      <a:pt x="2169" y="959"/>
                      <a:pt x="2146" y="891"/>
                    </a:cubicBezTo>
                    <a:cubicBezTo>
                      <a:pt x="2146" y="800"/>
                      <a:pt x="2146" y="731"/>
                      <a:pt x="2123" y="663"/>
                    </a:cubicBezTo>
                    <a:cubicBezTo>
                      <a:pt x="2078" y="503"/>
                      <a:pt x="1986" y="366"/>
                      <a:pt x="1849" y="252"/>
                    </a:cubicBezTo>
                    <a:cubicBezTo>
                      <a:pt x="1735" y="138"/>
                      <a:pt x="1553" y="69"/>
                      <a:pt x="1370" y="24"/>
                    </a:cubicBezTo>
                    <a:cubicBezTo>
                      <a:pt x="1325" y="24"/>
                      <a:pt x="1302" y="24"/>
                      <a:pt x="125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7740061" y="2736630"/>
                <a:ext cx="37058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20" extrusionOk="0">
                    <a:moveTo>
                      <a:pt x="548" y="1"/>
                    </a:moveTo>
                    <a:lnTo>
                      <a:pt x="526" y="23"/>
                    </a:lnTo>
                    <a:cubicBezTo>
                      <a:pt x="480" y="23"/>
                      <a:pt x="434" y="23"/>
                      <a:pt x="366" y="46"/>
                    </a:cubicBezTo>
                    <a:cubicBezTo>
                      <a:pt x="320" y="69"/>
                      <a:pt x="275" y="92"/>
                      <a:pt x="229" y="138"/>
                    </a:cubicBezTo>
                    <a:cubicBezTo>
                      <a:pt x="115" y="206"/>
                      <a:pt x="46" y="320"/>
                      <a:pt x="1" y="480"/>
                    </a:cubicBezTo>
                    <a:cubicBezTo>
                      <a:pt x="1" y="526"/>
                      <a:pt x="1" y="594"/>
                      <a:pt x="1" y="617"/>
                    </a:cubicBezTo>
                    <a:cubicBezTo>
                      <a:pt x="1" y="663"/>
                      <a:pt x="1" y="708"/>
                      <a:pt x="24" y="754"/>
                    </a:cubicBezTo>
                    <a:cubicBezTo>
                      <a:pt x="69" y="845"/>
                      <a:pt x="160" y="936"/>
                      <a:pt x="252" y="1005"/>
                    </a:cubicBezTo>
                    <a:cubicBezTo>
                      <a:pt x="343" y="1051"/>
                      <a:pt x="457" y="1096"/>
                      <a:pt x="594" y="1119"/>
                    </a:cubicBezTo>
                    <a:lnTo>
                      <a:pt x="959" y="1119"/>
                    </a:lnTo>
                    <a:cubicBezTo>
                      <a:pt x="1028" y="1119"/>
                      <a:pt x="1051" y="1096"/>
                      <a:pt x="1096" y="1096"/>
                    </a:cubicBezTo>
                    <a:cubicBezTo>
                      <a:pt x="1142" y="1073"/>
                      <a:pt x="1210" y="1028"/>
                      <a:pt x="1256" y="982"/>
                    </a:cubicBezTo>
                    <a:cubicBezTo>
                      <a:pt x="1279" y="959"/>
                      <a:pt x="1302" y="936"/>
                      <a:pt x="1325" y="891"/>
                    </a:cubicBezTo>
                    <a:cubicBezTo>
                      <a:pt x="1325" y="868"/>
                      <a:pt x="1347" y="822"/>
                      <a:pt x="1347" y="799"/>
                    </a:cubicBezTo>
                    <a:cubicBezTo>
                      <a:pt x="1370" y="777"/>
                      <a:pt x="1370" y="754"/>
                      <a:pt x="1370" y="754"/>
                    </a:cubicBezTo>
                    <a:cubicBezTo>
                      <a:pt x="1370" y="731"/>
                      <a:pt x="1370" y="731"/>
                      <a:pt x="1370" y="708"/>
                    </a:cubicBezTo>
                    <a:cubicBezTo>
                      <a:pt x="1370" y="640"/>
                      <a:pt x="1370" y="594"/>
                      <a:pt x="1370" y="526"/>
                    </a:cubicBezTo>
                    <a:cubicBezTo>
                      <a:pt x="1347" y="503"/>
                      <a:pt x="1347" y="457"/>
                      <a:pt x="1325" y="411"/>
                    </a:cubicBezTo>
                    <a:cubicBezTo>
                      <a:pt x="1279" y="343"/>
                      <a:pt x="1210" y="274"/>
                      <a:pt x="1142" y="206"/>
                    </a:cubicBezTo>
                    <a:cubicBezTo>
                      <a:pt x="1028" y="138"/>
                      <a:pt x="959" y="92"/>
                      <a:pt x="845" y="69"/>
                    </a:cubicBezTo>
                    <a:cubicBezTo>
                      <a:pt x="800" y="46"/>
                      <a:pt x="731" y="23"/>
                      <a:pt x="685" y="23"/>
                    </a:cubicBezTo>
                    <a:cubicBezTo>
                      <a:pt x="617" y="23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7592612" y="2565719"/>
                <a:ext cx="152422" cy="14812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480" extrusionOk="0">
                    <a:moveTo>
                      <a:pt x="5068" y="2010"/>
                    </a:moveTo>
                    <a:cubicBezTo>
                      <a:pt x="5090" y="2010"/>
                      <a:pt x="5090" y="2010"/>
                      <a:pt x="5090" y="2032"/>
                    </a:cubicBezTo>
                    <a:cubicBezTo>
                      <a:pt x="5090" y="2010"/>
                      <a:pt x="5090" y="2010"/>
                      <a:pt x="5090" y="2010"/>
                    </a:cubicBezTo>
                    <a:close/>
                    <a:moveTo>
                      <a:pt x="2899" y="343"/>
                    </a:moveTo>
                    <a:cubicBezTo>
                      <a:pt x="2899" y="366"/>
                      <a:pt x="2899" y="366"/>
                      <a:pt x="2922" y="366"/>
                    </a:cubicBezTo>
                    <a:lnTo>
                      <a:pt x="3036" y="366"/>
                    </a:lnTo>
                    <a:cubicBezTo>
                      <a:pt x="3196" y="412"/>
                      <a:pt x="3379" y="457"/>
                      <a:pt x="3516" y="503"/>
                    </a:cubicBezTo>
                    <a:lnTo>
                      <a:pt x="3538" y="503"/>
                    </a:lnTo>
                    <a:cubicBezTo>
                      <a:pt x="3538" y="526"/>
                      <a:pt x="3561" y="526"/>
                      <a:pt x="3561" y="526"/>
                    </a:cubicBezTo>
                    <a:cubicBezTo>
                      <a:pt x="3584" y="526"/>
                      <a:pt x="3607" y="526"/>
                      <a:pt x="3607" y="549"/>
                    </a:cubicBezTo>
                    <a:lnTo>
                      <a:pt x="3630" y="549"/>
                    </a:lnTo>
                    <a:cubicBezTo>
                      <a:pt x="3835" y="640"/>
                      <a:pt x="4041" y="754"/>
                      <a:pt x="4223" y="891"/>
                    </a:cubicBezTo>
                    <a:cubicBezTo>
                      <a:pt x="4223" y="914"/>
                      <a:pt x="4246" y="914"/>
                      <a:pt x="4246" y="914"/>
                    </a:cubicBezTo>
                    <a:lnTo>
                      <a:pt x="4223" y="914"/>
                    </a:lnTo>
                    <a:cubicBezTo>
                      <a:pt x="4429" y="1051"/>
                      <a:pt x="4588" y="1234"/>
                      <a:pt x="4748" y="1416"/>
                    </a:cubicBezTo>
                    <a:cubicBezTo>
                      <a:pt x="4885" y="1599"/>
                      <a:pt x="4976" y="1781"/>
                      <a:pt x="5068" y="1987"/>
                    </a:cubicBezTo>
                    <a:cubicBezTo>
                      <a:pt x="5068" y="2010"/>
                      <a:pt x="5090" y="2010"/>
                      <a:pt x="5090" y="2010"/>
                    </a:cubicBezTo>
                    <a:cubicBezTo>
                      <a:pt x="5159" y="2215"/>
                      <a:pt x="5205" y="2420"/>
                      <a:pt x="5250" y="2626"/>
                    </a:cubicBezTo>
                    <a:cubicBezTo>
                      <a:pt x="5273" y="2831"/>
                      <a:pt x="5273" y="3037"/>
                      <a:pt x="5250" y="3242"/>
                    </a:cubicBezTo>
                    <a:cubicBezTo>
                      <a:pt x="5227" y="3448"/>
                      <a:pt x="5159" y="3630"/>
                      <a:pt x="5090" y="3836"/>
                    </a:cubicBezTo>
                    <a:cubicBezTo>
                      <a:pt x="5022" y="3995"/>
                      <a:pt x="4931" y="4155"/>
                      <a:pt x="4817" y="4292"/>
                    </a:cubicBezTo>
                    <a:cubicBezTo>
                      <a:pt x="4702" y="4429"/>
                      <a:pt x="4566" y="4566"/>
                      <a:pt x="4429" y="4680"/>
                    </a:cubicBezTo>
                    <a:cubicBezTo>
                      <a:pt x="4314" y="4771"/>
                      <a:pt x="4200" y="4840"/>
                      <a:pt x="4086" y="4886"/>
                    </a:cubicBezTo>
                    <a:cubicBezTo>
                      <a:pt x="4086" y="4886"/>
                      <a:pt x="4086" y="4886"/>
                      <a:pt x="4086" y="4908"/>
                    </a:cubicBezTo>
                    <a:lnTo>
                      <a:pt x="4041" y="4908"/>
                    </a:lnTo>
                    <a:cubicBezTo>
                      <a:pt x="4018" y="4931"/>
                      <a:pt x="3972" y="4954"/>
                      <a:pt x="3949" y="4954"/>
                    </a:cubicBezTo>
                    <a:cubicBezTo>
                      <a:pt x="3789" y="5023"/>
                      <a:pt x="3652" y="5068"/>
                      <a:pt x="3493" y="5091"/>
                    </a:cubicBezTo>
                    <a:cubicBezTo>
                      <a:pt x="3424" y="5114"/>
                      <a:pt x="3379" y="5114"/>
                      <a:pt x="3333" y="5137"/>
                    </a:cubicBezTo>
                    <a:lnTo>
                      <a:pt x="3150" y="5137"/>
                    </a:lnTo>
                    <a:cubicBezTo>
                      <a:pt x="3097" y="5144"/>
                      <a:pt x="3044" y="5147"/>
                      <a:pt x="2991" y="5147"/>
                    </a:cubicBezTo>
                    <a:cubicBezTo>
                      <a:pt x="2884" y="5147"/>
                      <a:pt x="2778" y="5137"/>
                      <a:pt x="2671" y="5137"/>
                    </a:cubicBezTo>
                    <a:cubicBezTo>
                      <a:pt x="2420" y="5091"/>
                      <a:pt x="2192" y="5023"/>
                      <a:pt x="1963" y="4931"/>
                    </a:cubicBezTo>
                    <a:cubicBezTo>
                      <a:pt x="1941" y="4908"/>
                      <a:pt x="1895" y="4908"/>
                      <a:pt x="1849" y="4886"/>
                    </a:cubicBezTo>
                    <a:cubicBezTo>
                      <a:pt x="1826" y="4863"/>
                      <a:pt x="1826" y="4863"/>
                      <a:pt x="1804" y="4863"/>
                    </a:cubicBezTo>
                    <a:cubicBezTo>
                      <a:pt x="1804" y="4863"/>
                      <a:pt x="1804" y="4863"/>
                      <a:pt x="1804" y="4840"/>
                    </a:cubicBezTo>
                    <a:lnTo>
                      <a:pt x="1758" y="4840"/>
                    </a:lnTo>
                    <a:cubicBezTo>
                      <a:pt x="1758" y="4840"/>
                      <a:pt x="1758" y="4840"/>
                      <a:pt x="1758" y="4817"/>
                    </a:cubicBezTo>
                    <a:lnTo>
                      <a:pt x="1712" y="4817"/>
                    </a:lnTo>
                    <a:cubicBezTo>
                      <a:pt x="1712" y="4794"/>
                      <a:pt x="1690" y="4794"/>
                      <a:pt x="1690" y="4794"/>
                    </a:cubicBezTo>
                    <a:lnTo>
                      <a:pt x="1667" y="4794"/>
                    </a:lnTo>
                    <a:cubicBezTo>
                      <a:pt x="1575" y="4726"/>
                      <a:pt x="1461" y="4657"/>
                      <a:pt x="1370" y="4589"/>
                    </a:cubicBezTo>
                    <a:cubicBezTo>
                      <a:pt x="1324" y="4543"/>
                      <a:pt x="1301" y="4520"/>
                      <a:pt x="1279" y="4498"/>
                    </a:cubicBezTo>
                    <a:cubicBezTo>
                      <a:pt x="1142" y="4383"/>
                      <a:pt x="1005" y="4246"/>
                      <a:pt x="891" y="4110"/>
                    </a:cubicBezTo>
                    <a:cubicBezTo>
                      <a:pt x="868" y="4064"/>
                      <a:pt x="845" y="4041"/>
                      <a:pt x="822" y="4018"/>
                    </a:cubicBezTo>
                    <a:cubicBezTo>
                      <a:pt x="708" y="3836"/>
                      <a:pt x="594" y="3676"/>
                      <a:pt x="525" y="3493"/>
                    </a:cubicBezTo>
                    <a:cubicBezTo>
                      <a:pt x="480" y="3379"/>
                      <a:pt x="457" y="3265"/>
                      <a:pt x="411" y="3174"/>
                    </a:cubicBezTo>
                    <a:cubicBezTo>
                      <a:pt x="411" y="3174"/>
                      <a:pt x="411" y="3174"/>
                      <a:pt x="411" y="3151"/>
                    </a:cubicBezTo>
                    <a:cubicBezTo>
                      <a:pt x="411" y="3151"/>
                      <a:pt x="411" y="3151"/>
                      <a:pt x="411" y="3128"/>
                    </a:cubicBezTo>
                    <a:cubicBezTo>
                      <a:pt x="411" y="3105"/>
                      <a:pt x="411" y="3105"/>
                      <a:pt x="388" y="3082"/>
                    </a:cubicBezTo>
                    <a:cubicBezTo>
                      <a:pt x="388" y="3060"/>
                      <a:pt x="388" y="3060"/>
                      <a:pt x="388" y="3037"/>
                    </a:cubicBezTo>
                    <a:lnTo>
                      <a:pt x="388" y="2991"/>
                    </a:lnTo>
                    <a:lnTo>
                      <a:pt x="366" y="2991"/>
                    </a:lnTo>
                    <a:cubicBezTo>
                      <a:pt x="366" y="2945"/>
                      <a:pt x="366" y="2900"/>
                      <a:pt x="343" y="2854"/>
                    </a:cubicBezTo>
                    <a:cubicBezTo>
                      <a:pt x="320" y="2649"/>
                      <a:pt x="320" y="2443"/>
                      <a:pt x="343" y="2238"/>
                    </a:cubicBezTo>
                    <a:cubicBezTo>
                      <a:pt x="366" y="2192"/>
                      <a:pt x="366" y="2147"/>
                      <a:pt x="366" y="2124"/>
                    </a:cubicBezTo>
                    <a:cubicBezTo>
                      <a:pt x="366" y="2101"/>
                      <a:pt x="366" y="2101"/>
                      <a:pt x="388" y="2078"/>
                    </a:cubicBezTo>
                    <a:cubicBezTo>
                      <a:pt x="388" y="2078"/>
                      <a:pt x="388" y="2055"/>
                      <a:pt x="388" y="2055"/>
                    </a:cubicBezTo>
                    <a:lnTo>
                      <a:pt x="388" y="2032"/>
                    </a:lnTo>
                    <a:cubicBezTo>
                      <a:pt x="388" y="2032"/>
                      <a:pt x="388" y="2010"/>
                      <a:pt x="388" y="2010"/>
                    </a:cubicBezTo>
                    <a:cubicBezTo>
                      <a:pt x="388" y="2010"/>
                      <a:pt x="388" y="1987"/>
                      <a:pt x="411" y="1987"/>
                    </a:cubicBezTo>
                    <a:cubicBezTo>
                      <a:pt x="411" y="1987"/>
                      <a:pt x="411" y="1987"/>
                      <a:pt x="411" y="1964"/>
                    </a:cubicBezTo>
                    <a:cubicBezTo>
                      <a:pt x="411" y="1964"/>
                      <a:pt x="411" y="1964"/>
                      <a:pt x="411" y="1941"/>
                    </a:cubicBezTo>
                    <a:cubicBezTo>
                      <a:pt x="411" y="1918"/>
                      <a:pt x="411" y="1918"/>
                      <a:pt x="434" y="1918"/>
                    </a:cubicBezTo>
                    <a:cubicBezTo>
                      <a:pt x="434" y="1895"/>
                      <a:pt x="434" y="1895"/>
                      <a:pt x="434" y="1895"/>
                    </a:cubicBezTo>
                    <a:cubicBezTo>
                      <a:pt x="434" y="1895"/>
                      <a:pt x="434" y="1873"/>
                      <a:pt x="434" y="1873"/>
                    </a:cubicBezTo>
                    <a:cubicBezTo>
                      <a:pt x="434" y="1873"/>
                      <a:pt x="434" y="1873"/>
                      <a:pt x="434" y="1850"/>
                    </a:cubicBezTo>
                    <a:lnTo>
                      <a:pt x="457" y="1827"/>
                    </a:lnTo>
                    <a:cubicBezTo>
                      <a:pt x="457" y="1804"/>
                      <a:pt x="457" y="1804"/>
                      <a:pt x="457" y="1804"/>
                    </a:cubicBezTo>
                    <a:cubicBezTo>
                      <a:pt x="457" y="1781"/>
                      <a:pt x="457" y="1781"/>
                      <a:pt x="457" y="1781"/>
                    </a:cubicBezTo>
                    <a:cubicBezTo>
                      <a:pt x="457" y="1781"/>
                      <a:pt x="457" y="1781"/>
                      <a:pt x="457" y="1759"/>
                    </a:cubicBezTo>
                    <a:cubicBezTo>
                      <a:pt x="480" y="1759"/>
                      <a:pt x="480" y="1759"/>
                      <a:pt x="480" y="1736"/>
                    </a:cubicBezTo>
                    <a:cubicBezTo>
                      <a:pt x="480" y="1713"/>
                      <a:pt x="503" y="1690"/>
                      <a:pt x="503" y="1667"/>
                    </a:cubicBezTo>
                    <a:cubicBezTo>
                      <a:pt x="571" y="1507"/>
                      <a:pt x="662" y="1348"/>
                      <a:pt x="777" y="1188"/>
                    </a:cubicBezTo>
                    <a:cubicBezTo>
                      <a:pt x="868" y="1097"/>
                      <a:pt x="959" y="1005"/>
                      <a:pt x="1050" y="914"/>
                    </a:cubicBezTo>
                    <a:cubicBezTo>
                      <a:pt x="1096" y="868"/>
                      <a:pt x="1119" y="846"/>
                      <a:pt x="1165" y="823"/>
                    </a:cubicBezTo>
                    <a:cubicBezTo>
                      <a:pt x="1324" y="709"/>
                      <a:pt x="1484" y="594"/>
                      <a:pt x="1667" y="526"/>
                    </a:cubicBezTo>
                    <a:cubicBezTo>
                      <a:pt x="1758" y="480"/>
                      <a:pt x="1849" y="457"/>
                      <a:pt x="1941" y="435"/>
                    </a:cubicBezTo>
                    <a:cubicBezTo>
                      <a:pt x="2055" y="389"/>
                      <a:pt x="2169" y="366"/>
                      <a:pt x="2283" y="366"/>
                    </a:cubicBezTo>
                    <a:cubicBezTo>
                      <a:pt x="2466" y="343"/>
                      <a:pt x="2671" y="343"/>
                      <a:pt x="2876" y="343"/>
                    </a:cubicBezTo>
                    <a:close/>
                    <a:moveTo>
                      <a:pt x="2580" y="1"/>
                    </a:moveTo>
                    <a:cubicBezTo>
                      <a:pt x="2443" y="1"/>
                      <a:pt x="2306" y="24"/>
                      <a:pt x="2146" y="47"/>
                    </a:cubicBezTo>
                    <a:cubicBezTo>
                      <a:pt x="2123" y="47"/>
                      <a:pt x="2100" y="47"/>
                      <a:pt x="2078" y="69"/>
                    </a:cubicBezTo>
                    <a:cubicBezTo>
                      <a:pt x="2032" y="69"/>
                      <a:pt x="1986" y="69"/>
                      <a:pt x="1941" y="92"/>
                    </a:cubicBezTo>
                    <a:cubicBezTo>
                      <a:pt x="1826" y="115"/>
                      <a:pt x="1735" y="138"/>
                      <a:pt x="1621" y="184"/>
                    </a:cubicBezTo>
                    <a:cubicBezTo>
                      <a:pt x="1598" y="206"/>
                      <a:pt x="1575" y="206"/>
                      <a:pt x="1553" y="229"/>
                    </a:cubicBezTo>
                    <a:cubicBezTo>
                      <a:pt x="1507" y="229"/>
                      <a:pt x="1484" y="252"/>
                      <a:pt x="1438" y="275"/>
                    </a:cubicBezTo>
                    <a:cubicBezTo>
                      <a:pt x="1416" y="275"/>
                      <a:pt x="1416" y="275"/>
                      <a:pt x="1393" y="298"/>
                    </a:cubicBezTo>
                    <a:cubicBezTo>
                      <a:pt x="1165" y="389"/>
                      <a:pt x="982" y="526"/>
                      <a:pt x="799" y="686"/>
                    </a:cubicBezTo>
                    <a:cubicBezTo>
                      <a:pt x="708" y="800"/>
                      <a:pt x="594" y="891"/>
                      <a:pt x="503" y="1005"/>
                    </a:cubicBezTo>
                    <a:cubicBezTo>
                      <a:pt x="480" y="1051"/>
                      <a:pt x="457" y="1097"/>
                      <a:pt x="434" y="1142"/>
                    </a:cubicBezTo>
                    <a:cubicBezTo>
                      <a:pt x="411" y="1142"/>
                      <a:pt x="411" y="1165"/>
                      <a:pt x="388" y="1188"/>
                    </a:cubicBezTo>
                    <a:cubicBezTo>
                      <a:pt x="297" y="1325"/>
                      <a:pt x="229" y="1485"/>
                      <a:pt x="160" y="1644"/>
                    </a:cubicBezTo>
                    <a:cubicBezTo>
                      <a:pt x="160" y="1644"/>
                      <a:pt x="160" y="1644"/>
                      <a:pt x="160" y="1667"/>
                    </a:cubicBezTo>
                    <a:cubicBezTo>
                      <a:pt x="115" y="1781"/>
                      <a:pt x="69" y="1918"/>
                      <a:pt x="46" y="2055"/>
                    </a:cubicBezTo>
                    <a:cubicBezTo>
                      <a:pt x="46" y="2078"/>
                      <a:pt x="46" y="2078"/>
                      <a:pt x="46" y="2078"/>
                    </a:cubicBezTo>
                    <a:cubicBezTo>
                      <a:pt x="46" y="2078"/>
                      <a:pt x="46" y="2101"/>
                      <a:pt x="46" y="2101"/>
                    </a:cubicBezTo>
                    <a:cubicBezTo>
                      <a:pt x="46" y="2147"/>
                      <a:pt x="23" y="2169"/>
                      <a:pt x="23" y="2215"/>
                    </a:cubicBezTo>
                    <a:cubicBezTo>
                      <a:pt x="23" y="2238"/>
                      <a:pt x="23" y="2238"/>
                      <a:pt x="23" y="2261"/>
                    </a:cubicBezTo>
                    <a:cubicBezTo>
                      <a:pt x="23" y="2329"/>
                      <a:pt x="0" y="2420"/>
                      <a:pt x="0" y="2489"/>
                    </a:cubicBezTo>
                    <a:cubicBezTo>
                      <a:pt x="0" y="2694"/>
                      <a:pt x="23" y="2923"/>
                      <a:pt x="69" y="3128"/>
                    </a:cubicBezTo>
                    <a:cubicBezTo>
                      <a:pt x="69" y="3174"/>
                      <a:pt x="92" y="3197"/>
                      <a:pt x="92" y="3219"/>
                    </a:cubicBezTo>
                    <a:cubicBezTo>
                      <a:pt x="115" y="3333"/>
                      <a:pt x="160" y="3425"/>
                      <a:pt x="183" y="3539"/>
                    </a:cubicBezTo>
                    <a:cubicBezTo>
                      <a:pt x="252" y="3676"/>
                      <a:pt x="320" y="3813"/>
                      <a:pt x="388" y="3950"/>
                    </a:cubicBezTo>
                    <a:cubicBezTo>
                      <a:pt x="525" y="4178"/>
                      <a:pt x="685" y="4406"/>
                      <a:pt x="891" y="4589"/>
                    </a:cubicBezTo>
                    <a:cubicBezTo>
                      <a:pt x="891" y="4589"/>
                      <a:pt x="891" y="4612"/>
                      <a:pt x="913" y="4612"/>
                    </a:cubicBezTo>
                    <a:cubicBezTo>
                      <a:pt x="1005" y="4703"/>
                      <a:pt x="1096" y="4771"/>
                      <a:pt x="1187" y="4840"/>
                    </a:cubicBezTo>
                    <a:cubicBezTo>
                      <a:pt x="1210" y="4863"/>
                      <a:pt x="1210" y="4863"/>
                      <a:pt x="1233" y="4886"/>
                    </a:cubicBezTo>
                    <a:cubicBezTo>
                      <a:pt x="1233" y="4886"/>
                      <a:pt x="1256" y="4908"/>
                      <a:pt x="1279" y="4908"/>
                    </a:cubicBezTo>
                    <a:cubicBezTo>
                      <a:pt x="1484" y="5068"/>
                      <a:pt x="1735" y="5205"/>
                      <a:pt x="1986" y="5296"/>
                    </a:cubicBezTo>
                    <a:cubicBezTo>
                      <a:pt x="2123" y="5342"/>
                      <a:pt x="2283" y="5388"/>
                      <a:pt x="2443" y="5411"/>
                    </a:cubicBezTo>
                    <a:lnTo>
                      <a:pt x="2488" y="5433"/>
                    </a:lnTo>
                    <a:cubicBezTo>
                      <a:pt x="2603" y="5456"/>
                      <a:pt x="2694" y="5456"/>
                      <a:pt x="2808" y="5479"/>
                    </a:cubicBezTo>
                    <a:lnTo>
                      <a:pt x="2831" y="5479"/>
                    </a:lnTo>
                    <a:cubicBezTo>
                      <a:pt x="3105" y="5479"/>
                      <a:pt x="3379" y="5456"/>
                      <a:pt x="3630" y="5411"/>
                    </a:cubicBezTo>
                    <a:cubicBezTo>
                      <a:pt x="3767" y="5388"/>
                      <a:pt x="3881" y="5342"/>
                      <a:pt x="3995" y="5296"/>
                    </a:cubicBezTo>
                    <a:cubicBezTo>
                      <a:pt x="4155" y="5228"/>
                      <a:pt x="4292" y="5159"/>
                      <a:pt x="4429" y="5068"/>
                    </a:cubicBezTo>
                    <a:lnTo>
                      <a:pt x="4451" y="5068"/>
                    </a:lnTo>
                    <a:cubicBezTo>
                      <a:pt x="4451" y="5068"/>
                      <a:pt x="4451" y="5068"/>
                      <a:pt x="4451" y="5045"/>
                    </a:cubicBezTo>
                    <a:cubicBezTo>
                      <a:pt x="4657" y="4931"/>
                      <a:pt x="4839" y="4771"/>
                      <a:pt x="4999" y="4589"/>
                    </a:cubicBezTo>
                    <a:cubicBezTo>
                      <a:pt x="5319" y="4224"/>
                      <a:pt x="5501" y="3767"/>
                      <a:pt x="5570" y="3288"/>
                    </a:cubicBezTo>
                    <a:cubicBezTo>
                      <a:pt x="5638" y="2831"/>
                      <a:pt x="5570" y="2329"/>
                      <a:pt x="5387" y="1895"/>
                    </a:cubicBezTo>
                    <a:cubicBezTo>
                      <a:pt x="5227" y="1485"/>
                      <a:pt x="4954" y="1097"/>
                      <a:pt x="4611" y="800"/>
                    </a:cubicBezTo>
                    <a:cubicBezTo>
                      <a:pt x="4383" y="594"/>
                      <a:pt x="4155" y="435"/>
                      <a:pt x="3881" y="321"/>
                    </a:cubicBezTo>
                    <a:cubicBezTo>
                      <a:pt x="3881" y="321"/>
                      <a:pt x="3881" y="298"/>
                      <a:pt x="3881" y="298"/>
                    </a:cubicBezTo>
                    <a:cubicBezTo>
                      <a:pt x="3858" y="298"/>
                      <a:pt x="3835" y="298"/>
                      <a:pt x="3835" y="275"/>
                    </a:cubicBezTo>
                    <a:cubicBezTo>
                      <a:pt x="3698" y="229"/>
                      <a:pt x="3561" y="184"/>
                      <a:pt x="3424" y="138"/>
                    </a:cubicBezTo>
                    <a:cubicBezTo>
                      <a:pt x="3356" y="115"/>
                      <a:pt x="3264" y="92"/>
                      <a:pt x="3196" y="69"/>
                    </a:cubicBezTo>
                    <a:cubicBezTo>
                      <a:pt x="3082" y="47"/>
                      <a:pt x="2968" y="24"/>
                      <a:pt x="2876" y="24"/>
                    </a:cubicBezTo>
                    <a:lnTo>
                      <a:pt x="2808" y="24"/>
                    </a:lnTo>
                    <a:cubicBezTo>
                      <a:pt x="2762" y="24"/>
                      <a:pt x="2694" y="1"/>
                      <a:pt x="2625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7636428" y="2742793"/>
                <a:ext cx="69116" cy="6917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59" extrusionOk="0">
                    <a:moveTo>
                      <a:pt x="1392" y="343"/>
                    </a:moveTo>
                    <a:cubicBezTo>
                      <a:pt x="1484" y="366"/>
                      <a:pt x="1552" y="389"/>
                      <a:pt x="1621" y="412"/>
                    </a:cubicBezTo>
                    <a:cubicBezTo>
                      <a:pt x="1712" y="435"/>
                      <a:pt x="1780" y="480"/>
                      <a:pt x="1849" y="549"/>
                    </a:cubicBezTo>
                    <a:cubicBezTo>
                      <a:pt x="1917" y="594"/>
                      <a:pt x="1963" y="640"/>
                      <a:pt x="2009" y="708"/>
                    </a:cubicBezTo>
                    <a:cubicBezTo>
                      <a:pt x="2054" y="777"/>
                      <a:pt x="2100" y="845"/>
                      <a:pt x="2146" y="914"/>
                    </a:cubicBezTo>
                    <a:cubicBezTo>
                      <a:pt x="2168" y="1005"/>
                      <a:pt x="2191" y="1096"/>
                      <a:pt x="2214" y="1165"/>
                    </a:cubicBezTo>
                    <a:cubicBezTo>
                      <a:pt x="2214" y="1256"/>
                      <a:pt x="2214" y="1348"/>
                      <a:pt x="2214" y="1416"/>
                    </a:cubicBezTo>
                    <a:cubicBezTo>
                      <a:pt x="2191" y="1507"/>
                      <a:pt x="2168" y="1576"/>
                      <a:pt x="2146" y="1644"/>
                    </a:cubicBezTo>
                    <a:cubicBezTo>
                      <a:pt x="2100" y="1713"/>
                      <a:pt x="2077" y="1781"/>
                      <a:pt x="2031" y="1850"/>
                    </a:cubicBezTo>
                    <a:cubicBezTo>
                      <a:pt x="1963" y="1918"/>
                      <a:pt x="1917" y="1987"/>
                      <a:pt x="1849" y="2032"/>
                    </a:cubicBezTo>
                    <a:cubicBezTo>
                      <a:pt x="1780" y="2078"/>
                      <a:pt x="1712" y="2124"/>
                      <a:pt x="1643" y="2146"/>
                    </a:cubicBezTo>
                    <a:cubicBezTo>
                      <a:pt x="1552" y="2192"/>
                      <a:pt x="1484" y="2215"/>
                      <a:pt x="1392" y="2215"/>
                    </a:cubicBezTo>
                    <a:cubicBezTo>
                      <a:pt x="1347" y="2226"/>
                      <a:pt x="1307" y="2232"/>
                      <a:pt x="1267" y="2232"/>
                    </a:cubicBezTo>
                    <a:cubicBezTo>
                      <a:pt x="1227" y="2232"/>
                      <a:pt x="1187" y="2226"/>
                      <a:pt x="1141" y="2215"/>
                    </a:cubicBezTo>
                    <a:cubicBezTo>
                      <a:pt x="1050" y="2215"/>
                      <a:pt x="982" y="2192"/>
                      <a:pt x="913" y="2169"/>
                    </a:cubicBezTo>
                    <a:cubicBezTo>
                      <a:pt x="822" y="2124"/>
                      <a:pt x="753" y="2078"/>
                      <a:pt x="685" y="2032"/>
                    </a:cubicBezTo>
                    <a:cubicBezTo>
                      <a:pt x="616" y="1964"/>
                      <a:pt x="548" y="1918"/>
                      <a:pt x="502" y="1850"/>
                    </a:cubicBezTo>
                    <a:cubicBezTo>
                      <a:pt x="457" y="1781"/>
                      <a:pt x="434" y="1713"/>
                      <a:pt x="388" y="1644"/>
                    </a:cubicBezTo>
                    <a:cubicBezTo>
                      <a:pt x="365" y="1576"/>
                      <a:pt x="342" y="1484"/>
                      <a:pt x="320" y="1416"/>
                    </a:cubicBezTo>
                    <a:cubicBezTo>
                      <a:pt x="320" y="1325"/>
                      <a:pt x="320" y="1256"/>
                      <a:pt x="320" y="1165"/>
                    </a:cubicBezTo>
                    <a:cubicBezTo>
                      <a:pt x="342" y="1074"/>
                      <a:pt x="365" y="1005"/>
                      <a:pt x="388" y="914"/>
                    </a:cubicBezTo>
                    <a:cubicBezTo>
                      <a:pt x="411" y="891"/>
                      <a:pt x="434" y="845"/>
                      <a:pt x="434" y="823"/>
                    </a:cubicBezTo>
                    <a:cubicBezTo>
                      <a:pt x="434" y="823"/>
                      <a:pt x="457" y="800"/>
                      <a:pt x="457" y="800"/>
                    </a:cubicBezTo>
                    <a:cubicBezTo>
                      <a:pt x="457" y="777"/>
                      <a:pt x="479" y="731"/>
                      <a:pt x="502" y="708"/>
                    </a:cubicBezTo>
                    <a:cubicBezTo>
                      <a:pt x="548" y="640"/>
                      <a:pt x="616" y="594"/>
                      <a:pt x="685" y="549"/>
                    </a:cubicBezTo>
                    <a:cubicBezTo>
                      <a:pt x="753" y="480"/>
                      <a:pt x="822" y="457"/>
                      <a:pt x="890" y="412"/>
                    </a:cubicBezTo>
                    <a:cubicBezTo>
                      <a:pt x="959" y="389"/>
                      <a:pt x="1050" y="366"/>
                      <a:pt x="1118" y="343"/>
                    </a:cubicBezTo>
                    <a:close/>
                    <a:moveTo>
                      <a:pt x="1210" y="1"/>
                    </a:moveTo>
                    <a:cubicBezTo>
                      <a:pt x="1187" y="1"/>
                      <a:pt x="1164" y="24"/>
                      <a:pt x="1141" y="24"/>
                    </a:cubicBezTo>
                    <a:cubicBezTo>
                      <a:pt x="1073" y="24"/>
                      <a:pt x="1004" y="24"/>
                      <a:pt x="959" y="46"/>
                    </a:cubicBezTo>
                    <a:lnTo>
                      <a:pt x="936" y="46"/>
                    </a:lnTo>
                    <a:cubicBezTo>
                      <a:pt x="890" y="69"/>
                      <a:pt x="822" y="92"/>
                      <a:pt x="753" y="115"/>
                    </a:cubicBezTo>
                    <a:cubicBezTo>
                      <a:pt x="753" y="115"/>
                      <a:pt x="730" y="138"/>
                      <a:pt x="708" y="138"/>
                    </a:cubicBezTo>
                    <a:cubicBezTo>
                      <a:pt x="685" y="138"/>
                      <a:pt x="685" y="138"/>
                      <a:pt x="685" y="161"/>
                    </a:cubicBezTo>
                    <a:cubicBezTo>
                      <a:pt x="639" y="183"/>
                      <a:pt x="593" y="206"/>
                      <a:pt x="548" y="229"/>
                    </a:cubicBezTo>
                    <a:cubicBezTo>
                      <a:pt x="502" y="252"/>
                      <a:pt x="457" y="298"/>
                      <a:pt x="434" y="320"/>
                    </a:cubicBezTo>
                    <a:cubicBezTo>
                      <a:pt x="342" y="389"/>
                      <a:pt x="297" y="457"/>
                      <a:pt x="228" y="549"/>
                    </a:cubicBezTo>
                    <a:cubicBezTo>
                      <a:pt x="205" y="594"/>
                      <a:pt x="160" y="640"/>
                      <a:pt x="137" y="686"/>
                    </a:cubicBezTo>
                    <a:cubicBezTo>
                      <a:pt x="137" y="708"/>
                      <a:pt x="114" y="731"/>
                      <a:pt x="114" y="754"/>
                    </a:cubicBezTo>
                    <a:cubicBezTo>
                      <a:pt x="91" y="800"/>
                      <a:pt x="69" y="868"/>
                      <a:pt x="46" y="914"/>
                    </a:cubicBezTo>
                    <a:cubicBezTo>
                      <a:pt x="46" y="937"/>
                      <a:pt x="46" y="937"/>
                      <a:pt x="23" y="959"/>
                    </a:cubicBezTo>
                    <a:cubicBezTo>
                      <a:pt x="0" y="1074"/>
                      <a:pt x="0" y="1188"/>
                      <a:pt x="0" y="1325"/>
                    </a:cubicBezTo>
                    <a:cubicBezTo>
                      <a:pt x="0" y="1325"/>
                      <a:pt x="0" y="1348"/>
                      <a:pt x="0" y="1348"/>
                    </a:cubicBezTo>
                    <a:cubicBezTo>
                      <a:pt x="0" y="1484"/>
                      <a:pt x="23" y="1644"/>
                      <a:pt x="91" y="1781"/>
                    </a:cubicBezTo>
                    <a:cubicBezTo>
                      <a:pt x="137" y="1873"/>
                      <a:pt x="183" y="1964"/>
                      <a:pt x="251" y="2055"/>
                    </a:cubicBezTo>
                    <a:cubicBezTo>
                      <a:pt x="320" y="2146"/>
                      <a:pt x="388" y="2192"/>
                      <a:pt x="457" y="2261"/>
                    </a:cubicBezTo>
                    <a:cubicBezTo>
                      <a:pt x="639" y="2420"/>
                      <a:pt x="845" y="2512"/>
                      <a:pt x="1073" y="2534"/>
                    </a:cubicBezTo>
                    <a:cubicBezTo>
                      <a:pt x="1146" y="2551"/>
                      <a:pt x="1218" y="2558"/>
                      <a:pt x="1291" y="2558"/>
                    </a:cubicBezTo>
                    <a:cubicBezTo>
                      <a:pt x="1424" y="2558"/>
                      <a:pt x="1556" y="2533"/>
                      <a:pt x="1689" y="2489"/>
                    </a:cubicBezTo>
                    <a:cubicBezTo>
                      <a:pt x="1895" y="2420"/>
                      <a:pt x="2100" y="2283"/>
                      <a:pt x="2237" y="2101"/>
                    </a:cubicBezTo>
                    <a:cubicBezTo>
                      <a:pt x="2374" y="1964"/>
                      <a:pt x="2442" y="1781"/>
                      <a:pt x="2511" y="1599"/>
                    </a:cubicBezTo>
                    <a:cubicBezTo>
                      <a:pt x="2556" y="1393"/>
                      <a:pt x="2556" y="1165"/>
                      <a:pt x="2488" y="959"/>
                    </a:cubicBezTo>
                    <a:cubicBezTo>
                      <a:pt x="2465" y="868"/>
                      <a:pt x="2420" y="754"/>
                      <a:pt x="2374" y="663"/>
                    </a:cubicBezTo>
                    <a:cubicBezTo>
                      <a:pt x="2328" y="594"/>
                      <a:pt x="2283" y="503"/>
                      <a:pt x="2214" y="435"/>
                    </a:cubicBezTo>
                    <a:cubicBezTo>
                      <a:pt x="2168" y="366"/>
                      <a:pt x="2077" y="298"/>
                      <a:pt x="2009" y="252"/>
                    </a:cubicBezTo>
                    <a:cubicBezTo>
                      <a:pt x="1917" y="183"/>
                      <a:pt x="1826" y="138"/>
                      <a:pt x="1735" y="92"/>
                    </a:cubicBezTo>
                    <a:cubicBezTo>
                      <a:pt x="1575" y="46"/>
                      <a:pt x="1438" y="1"/>
                      <a:pt x="127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>
                <a:off x="7736358" y="2729845"/>
                <a:ext cx="46302" cy="43221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99" extrusionOk="0">
                    <a:moveTo>
                      <a:pt x="731" y="343"/>
                    </a:moveTo>
                    <a:cubicBezTo>
                      <a:pt x="800" y="343"/>
                      <a:pt x="845" y="366"/>
                      <a:pt x="914" y="389"/>
                    </a:cubicBezTo>
                    <a:cubicBezTo>
                      <a:pt x="982" y="411"/>
                      <a:pt x="1028" y="457"/>
                      <a:pt x="1096" y="480"/>
                    </a:cubicBezTo>
                    <a:cubicBezTo>
                      <a:pt x="1142" y="548"/>
                      <a:pt x="1210" y="594"/>
                      <a:pt x="1256" y="640"/>
                    </a:cubicBezTo>
                    <a:cubicBezTo>
                      <a:pt x="1279" y="685"/>
                      <a:pt x="1302" y="731"/>
                      <a:pt x="1325" y="799"/>
                    </a:cubicBezTo>
                    <a:cubicBezTo>
                      <a:pt x="1347" y="845"/>
                      <a:pt x="1370" y="868"/>
                      <a:pt x="1370" y="914"/>
                    </a:cubicBezTo>
                    <a:cubicBezTo>
                      <a:pt x="1370" y="959"/>
                      <a:pt x="1370" y="1005"/>
                      <a:pt x="1370" y="1028"/>
                    </a:cubicBezTo>
                    <a:cubicBezTo>
                      <a:pt x="1370" y="1050"/>
                      <a:pt x="1370" y="1073"/>
                      <a:pt x="1347" y="1096"/>
                    </a:cubicBezTo>
                    <a:cubicBezTo>
                      <a:pt x="1347" y="1119"/>
                      <a:pt x="1325" y="1119"/>
                      <a:pt x="1325" y="1142"/>
                    </a:cubicBezTo>
                    <a:cubicBezTo>
                      <a:pt x="1302" y="1165"/>
                      <a:pt x="1302" y="1187"/>
                      <a:pt x="1279" y="1187"/>
                    </a:cubicBezTo>
                    <a:cubicBezTo>
                      <a:pt x="1256" y="1210"/>
                      <a:pt x="1233" y="1210"/>
                      <a:pt x="1210" y="1233"/>
                    </a:cubicBezTo>
                    <a:cubicBezTo>
                      <a:pt x="1188" y="1233"/>
                      <a:pt x="1142" y="1256"/>
                      <a:pt x="1119" y="1256"/>
                    </a:cubicBezTo>
                    <a:lnTo>
                      <a:pt x="982" y="1256"/>
                    </a:lnTo>
                    <a:cubicBezTo>
                      <a:pt x="914" y="1256"/>
                      <a:pt x="845" y="1233"/>
                      <a:pt x="800" y="1210"/>
                    </a:cubicBezTo>
                    <a:cubicBezTo>
                      <a:pt x="731" y="1187"/>
                      <a:pt x="663" y="1142"/>
                      <a:pt x="617" y="1096"/>
                    </a:cubicBezTo>
                    <a:cubicBezTo>
                      <a:pt x="549" y="1050"/>
                      <a:pt x="503" y="1005"/>
                      <a:pt x="457" y="959"/>
                    </a:cubicBezTo>
                    <a:cubicBezTo>
                      <a:pt x="434" y="914"/>
                      <a:pt x="389" y="845"/>
                      <a:pt x="366" y="799"/>
                    </a:cubicBezTo>
                    <a:cubicBezTo>
                      <a:pt x="366" y="754"/>
                      <a:pt x="343" y="708"/>
                      <a:pt x="343" y="662"/>
                    </a:cubicBezTo>
                    <a:cubicBezTo>
                      <a:pt x="343" y="640"/>
                      <a:pt x="343" y="617"/>
                      <a:pt x="343" y="571"/>
                    </a:cubicBezTo>
                    <a:cubicBezTo>
                      <a:pt x="343" y="548"/>
                      <a:pt x="343" y="525"/>
                      <a:pt x="343" y="503"/>
                    </a:cubicBezTo>
                    <a:cubicBezTo>
                      <a:pt x="366" y="480"/>
                      <a:pt x="366" y="480"/>
                      <a:pt x="389" y="457"/>
                    </a:cubicBezTo>
                    <a:cubicBezTo>
                      <a:pt x="412" y="434"/>
                      <a:pt x="412" y="411"/>
                      <a:pt x="434" y="411"/>
                    </a:cubicBezTo>
                    <a:cubicBezTo>
                      <a:pt x="457" y="389"/>
                      <a:pt x="480" y="366"/>
                      <a:pt x="503" y="366"/>
                    </a:cubicBezTo>
                    <a:cubicBezTo>
                      <a:pt x="526" y="366"/>
                      <a:pt x="549" y="343"/>
                      <a:pt x="594" y="343"/>
                    </a:cubicBezTo>
                    <a:close/>
                    <a:moveTo>
                      <a:pt x="617" y="1"/>
                    </a:moveTo>
                    <a:cubicBezTo>
                      <a:pt x="594" y="23"/>
                      <a:pt x="571" y="23"/>
                      <a:pt x="549" y="23"/>
                    </a:cubicBezTo>
                    <a:lnTo>
                      <a:pt x="480" y="23"/>
                    </a:lnTo>
                    <a:cubicBezTo>
                      <a:pt x="434" y="46"/>
                      <a:pt x="412" y="46"/>
                      <a:pt x="389" y="69"/>
                    </a:cubicBezTo>
                    <a:cubicBezTo>
                      <a:pt x="366" y="69"/>
                      <a:pt x="343" y="92"/>
                      <a:pt x="320" y="92"/>
                    </a:cubicBezTo>
                    <a:lnTo>
                      <a:pt x="297" y="92"/>
                    </a:lnTo>
                    <a:cubicBezTo>
                      <a:pt x="297" y="115"/>
                      <a:pt x="275" y="115"/>
                      <a:pt x="275" y="115"/>
                    </a:cubicBezTo>
                    <a:cubicBezTo>
                      <a:pt x="252" y="137"/>
                      <a:pt x="206" y="160"/>
                      <a:pt x="183" y="183"/>
                    </a:cubicBezTo>
                    <a:cubicBezTo>
                      <a:pt x="161" y="206"/>
                      <a:pt x="115" y="252"/>
                      <a:pt x="92" y="297"/>
                    </a:cubicBezTo>
                    <a:cubicBezTo>
                      <a:pt x="92" y="320"/>
                      <a:pt x="92" y="320"/>
                      <a:pt x="69" y="343"/>
                    </a:cubicBezTo>
                    <a:cubicBezTo>
                      <a:pt x="24" y="434"/>
                      <a:pt x="1" y="548"/>
                      <a:pt x="1" y="640"/>
                    </a:cubicBezTo>
                    <a:cubicBezTo>
                      <a:pt x="1" y="708"/>
                      <a:pt x="24" y="754"/>
                      <a:pt x="24" y="822"/>
                    </a:cubicBezTo>
                    <a:cubicBezTo>
                      <a:pt x="46" y="891"/>
                      <a:pt x="92" y="959"/>
                      <a:pt x="115" y="1028"/>
                    </a:cubicBezTo>
                    <a:cubicBezTo>
                      <a:pt x="183" y="1142"/>
                      <a:pt x="252" y="1233"/>
                      <a:pt x="343" y="1302"/>
                    </a:cubicBezTo>
                    <a:cubicBezTo>
                      <a:pt x="434" y="1393"/>
                      <a:pt x="549" y="1461"/>
                      <a:pt x="640" y="1507"/>
                    </a:cubicBezTo>
                    <a:cubicBezTo>
                      <a:pt x="777" y="1553"/>
                      <a:pt x="914" y="1575"/>
                      <a:pt x="1051" y="1598"/>
                    </a:cubicBezTo>
                    <a:cubicBezTo>
                      <a:pt x="1165" y="1598"/>
                      <a:pt x="1302" y="1553"/>
                      <a:pt x="1416" y="1484"/>
                    </a:cubicBezTo>
                    <a:cubicBezTo>
                      <a:pt x="1484" y="1461"/>
                      <a:pt x="1530" y="1416"/>
                      <a:pt x="1576" y="1347"/>
                    </a:cubicBezTo>
                    <a:cubicBezTo>
                      <a:pt x="1599" y="1324"/>
                      <a:pt x="1621" y="1279"/>
                      <a:pt x="1644" y="1233"/>
                    </a:cubicBezTo>
                    <a:cubicBezTo>
                      <a:pt x="1690" y="1119"/>
                      <a:pt x="1713" y="982"/>
                      <a:pt x="1690" y="868"/>
                    </a:cubicBezTo>
                    <a:cubicBezTo>
                      <a:pt x="1690" y="799"/>
                      <a:pt x="1667" y="731"/>
                      <a:pt x="1644" y="685"/>
                    </a:cubicBezTo>
                    <a:cubicBezTo>
                      <a:pt x="1621" y="617"/>
                      <a:pt x="1576" y="571"/>
                      <a:pt x="1553" y="525"/>
                    </a:cubicBezTo>
                    <a:cubicBezTo>
                      <a:pt x="1462" y="389"/>
                      <a:pt x="1347" y="274"/>
                      <a:pt x="1210" y="183"/>
                    </a:cubicBezTo>
                    <a:cubicBezTo>
                      <a:pt x="1119" y="115"/>
                      <a:pt x="982" y="69"/>
                      <a:pt x="868" y="23"/>
                    </a:cubicBezTo>
                    <a:cubicBezTo>
                      <a:pt x="800" y="23"/>
                      <a:pt x="731" y="1"/>
                      <a:pt x="64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6380885" y="2772417"/>
                <a:ext cx="47546" cy="6295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329" extrusionOk="0">
                    <a:moveTo>
                      <a:pt x="1119" y="0"/>
                    </a:moveTo>
                    <a:cubicBezTo>
                      <a:pt x="1051" y="0"/>
                      <a:pt x="1005" y="0"/>
                      <a:pt x="959" y="46"/>
                    </a:cubicBezTo>
                    <a:cubicBezTo>
                      <a:pt x="959" y="23"/>
                      <a:pt x="936" y="23"/>
                      <a:pt x="914" y="23"/>
                    </a:cubicBezTo>
                    <a:cubicBezTo>
                      <a:pt x="868" y="23"/>
                      <a:pt x="799" y="46"/>
                      <a:pt x="777" y="69"/>
                    </a:cubicBezTo>
                    <a:cubicBezTo>
                      <a:pt x="754" y="69"/>
                      <a:pt x="731" y="46"/>
                      <a:pt x="708" y="46"/>
                    </a:cubicBezTo>
                    <a:cubicBezTo>
                      <a:pt x="662" y="46"/>
                      <a:pt x="617" y="69"/>
                      <a:pt x="571" y="92"/>
                    </a:cubicBezTo>
                    <a:cubicBezTo>
                      <a:pt x="480" y="183"/>
                      <a:pt x="389" y="252"/>
                      <a:pt x="320" y="343"/>
                    </a:cubicBezTo>
                    <a:cubicBezTo>
                      <a:pt x="252" y="411"/>
                      <a:pt x="206" y="503"/>
                      <a:pt x="160" y="594"/>
                    </a:cubicBezTo>
                    <a:cubicBezTo>
                      <a:pt x="92" y="731"/>
                      <a:pt x="46" y="891"/>
                      <a:pt x="23" y="1119"/>
                    </a:cubicBezTo>
                    <a:cubicBezTo>
                      <a:pt x="23" y="1324"/>
                      <a:pt x="1" y="1530"/>
                      <a:pt x="92" y="1735"/>
                    </a:cubicBezTo>
                    <a:cubicBezTo>
                      <a:pt x="137" y="1849"/>
                      <a:pt x="183" y="1941"/>
                      <a:pt x="252" y="2032"/>
                    </a:cubicBezTo>
                    <a:cubicBezTo>
                      <a:pt x="389" y="2214"/>
                      <a:pt x="617" y="2329"/>
                      <a:pt x="799" y="2329"/>
                    </a:cubicBezTo>
                    <a:lnTo>
                      <a:pt x="914" y="2329"/>
                    </a:lnTo>
                    <a:cubicBezTo>
                      <a:pt x="1005" y="2306"/>
                      <a:pt x="1073" y="2260"/>
                      <a:pt x="1165" y="2192"/>
                    </a:cubicBezTo>
                    <a:cubicBezTo>
                      <a:pt x="1210" y="2169"/>
                      <a:pt x="1233" y="2146"/>
                      <a:pt x="1279" y="2100"/>
                    </a:cubicBezTo>
                    <a:cubicBezTo>
                      <a:pt x="1393" y="2032"/>
                      <a:pt x="1461" y="1986"/>
                      <a:pt x="1507" y="1918"/>
                    </a:cubicBezTo>
                    <a:cubicBezTo>
                      <a:pt x="1553" y="1849"/>
                      <a:pt x="1598" y="1781"/>
                      <a:pt x="1644" y="1690"/>
                    </a:cubicBezTo>
                    <a:cubicBezTo>
                      <a:pt x="1690" y="1598"/>
                      <a:pt x="1712" y="1507"/>
                      <a:pt x="1758" y="1393"/>
                    </a:cubicBezTo>
                    <a:cubicBezTo>
                      <a:pt x="1758" y="1347"/>
                      <a:pt x="1758" y="1301"/>
                      <a:pt x="1758" y="1233"/>
                    </a:cubicBezTo>
                    <a:lnTo>
                      <a:pt x="1758" y="1187"/>
                    </a:lnTo>
                    <a:cubicBezTo>
                      <a:pt x="1758" y="1142"/>
                      <a:pt x="1758" y="1119"/>
                      <a:pt x="1758" y="1073"/>
                    </a:cubicBezTo>
                    <a:cubicBezTo>
                      <a:pt x="1758" y="959"/>
                      <a:pt x="1735" y="868"/>
                      <a:pt x="1690" y="777"/>
                    </a:cubicBezTo>
                    <a:cubicBezTo>
                      <a:pt x="1690" y="617"/>
                      <a:pt x="1644" y="480"/>
                      <a:pt x="1575" y="343"/>
                    </a:cubicBezTo>
                    <a:cubicBezTo>
                      <a:pt x="1439" y="137"/>
                      <a:pt x="1324" y="23"/>
                      <a:pt x="116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6337691" y="2868671"/>
                <a:ext cx="30274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1" extrusionOk="0">
                    <a:moveTo>
                      <a:pt x="457" y="0"/>
                    </a:moveTo>
                    <a:cubicBezTo>
                      <a:pt x="389" y="0"/>
                      <a:pt x="297" y="0"/>
                      <a:pt x="252" y="46"/>
                    </a:cubicBezTo>
                    <a:cubicBezTo>
                      <a:pt x="161" y="69"/>
                      <a:pt x="92" y="137"/>
                      <a:pt x="46" y="228"/>
                    </a:cubicBezTo>
                    <a:cubicBezTo>
                      <a:pt x="1" y="343"/>
                      <a:pt x="24" y="457"/>
                      <a:pt x="69" y="548"/>
                    </a:cubicBezTo>
                    <a:cubicBezTo>
                      <a:pt x="69" y="571"/>
                      <a:pt x="69" y="571"/>
                      <a:pt x="69" y="594"/>
                    </a:cubicBezTo>
                    <a:cubicBezTo>
                      <a:pt x="69" y="616"/>
                      <a:pt x="92" y="639"/>
                      <a:pt x="92" y="662"/>
                    </a:cubicBezTo>
                    <a:cubicBezTo>
                      <a:pt x="115" y="731"/>
                      <a:pt x="138" y="799"/>
                      <a:pt x="206" y="868"/>
                    </a:cubicBezTo>
                    <a:cubicBezTo>
                      <a:pt x="252" y="936"/>
                      <a:pt x="320" y="982"/>
                      <a:pt x="366" y="1004"/>
                    </a:cubicBezTo>
                    <a:cubicBezTo>
                      <a:pt x="434" y="1027"/>
                      <a:pt x="503" y="1050"/>
                      <a:pt x="571" y="1050"/>
                    </a:cubicBezTo>
                    <a:cubicBezTo>
                      <a:pt x="640" y="1050"/>
                      <a:pt x="686" y="1050"/>
                      <a:pt x="731" y="1027"/>
                    </a:cubicBezTo>
                    <a:cubicBezTo>
                      <a:pt x="822" y="1004"/>
                      <a:pt x="937" y="959"/>
                      <a:pt x="1028" y="845"/>
                    </a:cubicBezTo>
                    <a:cubicBezTo>
                      <a:pt x="1074" y="799"/>
                      <a:pt x="1096" y="753"/>
                      <a:pt x="1096" y="708"/>
                    </a:cubicBezTo>
                    <a:cubicBezTo>
                      <a:pt x="1119" y="685"/>
                      <a:pt x="1119" y="662"/>
                      <a:pt x="1119" y="639"/>
                    </a:cubicBezTo>
                    <a:cubicBezTo>
                      <a:pt x="1119" y="616"/>
                      <a:pt x="1119" y="571"/>
                      <a:pt x="1119" y="525"/>
                    </a:cubicBezTo>
                    <a:cubicBezTo>
                      <a:pt x="1119" y="480"/>
                      <a:pt x="1096" y="411"/>
                      <a:pt x="1096" y="365"/>
                    </a:cubicBezTo>
                    <a:cubicBezTo>
                      <a:pt x="1074" y="343"/>
                      <a:pt x="1051" y="320"/>
                      <a:pt x="1051" y="274"/>
                    </a:cubicBezTo>
                    <a:cubicBezTo>
                      <a:pt x="1028" y="274"/>
                      <a:pt x="1005" y="228"/>
                      <a:pt x="1005" y="228"/>
                    </a:cubicBezTo>
                    <a:cubicBezTo>
                      <a:pt x="982" y="183"/>
                      <a:pt x="959" y="160"/>
                      <a:pt x="914" y="137"/>
                    </a:cubicBezTo>
                    <a:cubicBezTo>
                      <a:pt x="868" y="91"/>
                      <a:pt x="822" y="69"/>
                      <a:pt x="777" y="46"/>
                    </a:cubicBezTo>
                    <a:cubicBezTo>
                      <a:pt x="731" y="23"/>
                      <a:pt x="686" y="0"/>
                      <a:pt x="64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6375938" y="2767471"/>
                <a:ext cx="58033" cy="7406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740" extrusionOk="0">
                    <a:moveTo>
                      <a:pt x="1234" y="343"/>
                    </a:moveTo>
                    <a:cubicBezTo>
                      <a:pt x="1256" y="343"/>
                      <a:pt x="1302" y="366"/>
                      <a:pt x="1348" y="366"/>
                    </a:cubicBezTo>
                    <a:cubicBezTo>
                      <a:pt x="1393" y="389"/>
                      <a:pt x="1439" y="412"/>
                      <a:pt x="1462" y="435"/>
                    </a:cubicBezTo>
                    <a:cubicBezTo>
                      <a:pt x="1507" y="480"/>
                      <a:pt x="1553" y="526"/>
                      <a:pt x="1599" y="571"/>
                    </a:cubicBezTo>
                    <a:cubicBezTo>
                      <a:pt x="1644" y="640"/>
                      <a:pt x="1690" y="708"/>
                      <a:pt x="1713" y="777"/>
                    </a:cubicBezTo>
                    <a:cubicBezTo>
                      <a:pt x="1758" y="891"/>
                      <a:pt x="1781" y="1005"/>
                      <a:pt x="1804" y="1119"/>
                    </a:cubicBezTo>
                    <a:cubicBezTo>
                      <a:pt x="1827" y="1233"/>
                      <a:pt x="1804" y="1348"/>
                      <a:pt x="1804" y="1484"/>
                    </a:cubicBezTo>
                    <a:cubicBezTo>
                      <a:pt x="1781" y="1599"/>
                      <a:pt x="1758" y="1713"/>
                      <a:pt x="1713" y="1827"/>
                    </a:cubicBezTo>
                    <a:cubicBezTo>
                      <a:pt x="1667" y="1918"/>
                      <a:pt x="1622" y="2009"/>
                      <a:pt x="1553" y="2101"/>
                    </a:cubicBezTo>
                    <a:cubicBezTo>
                      <a:pt x="1507" y="2169"/>
                      <a:pt x="1439" y="2215"/>
                      <a:pt x="1370" y="2283"/>
                    </a:cubicBezTo>
                    <a:cubicBezTo>
                      <a:pt x="1325" y="2306"/>
                      <a:pt x="1279" y="2352"/>
                      <a:pt x="1211" y="2375"/>
                    </a:cubicBezTo>
                    <a:cubicBezTo>
                      <a:pt x="1165" y="2397"/>
                      <a:pt x="1119" y="2397"/>
                      <a:pt x="1051" y="2420"/>
                    </a:cubicBezTo>
                    <a:lnTo>
                      <a:pt x="937" y="2420"/>
                    </a:lnTo>
                    <a:cubicBezTo>
                      <a:pt x="868" y="2397"/>
                      <a:pt x="823" y="2375"/>
                      <a:pt x="777" y="2375"/>
                    </a:cubicBezTo>
                    <a:cubicBezTo>
                      <a:pt x="754" y="2352"/>
                      <a:pt x="709" y="2329"/>
                      <a:pt x="663" y="2306"/>
                    </a:cubicBezTo>
                    <a:cubicBezTo>
                      <a:pt x="617" y="2261"/>
                      <a:pt x="594" y="2215"/>
                      <a:pt x="549" y="2169"/>
                    </a:cubicBezTo>
                    <a:cubicBezTo>
                      <a:pt x="503" y="2101"/>
                      <a:pt x="457" y="2032"/>
                      <a:pt x="435" y="1964"/>
                    </a:cubicBezTo>
                    <a:cubicBezTo>
                      <a:pt x="389" y="1850"/>
                      <a:pt x="366" y="1758"/>
                      <a:pt x="343" y="1644"/>
                    </a:cubicBezTo>
                    <a:cubicBezTo>
                      <a:pt x="343" y="1530"/>
                      <a:pt x="343" y="1416"/>
                      <a:pt x="343" y="1279"/>
                    </a:cubicBezTo>
                    <a:cubicBezTo>
                      <a:pt x="366" y="1233"/>
                      <a:pt x="366" y="1188"/>
                      <a:pt x="366" y="1142"/>
                    </a:cubicBezTo>
                    <a:cubicBezTo>
                      <a:pt x="389" y="1096"/>
                      <a:pt x="412" y="1028"/>
                      <a:pt x="412" y="982"/>
                    </a:cubicBezTo>
                    <a:lnTo>
                      <a:pt x="435" y="982"/>
                    </a:lnTo>
                    <a:cubicBezTo>
                      <a:pt x="435" y="982"/>
                      <a:pt x="435" y="960"/>
                      <a:pt x="435" y="960"/>
                    </a:cubicBezTo>
                    <a:cubicBezTo>
                      <a:pt x="435" y="960"/>
                      <a:pt x="435" y="937"/>
                      <a:pt x="435" y="937"/>
                    </a:cubicBezTo>
                    <a:cubicBezTo>
                      <a:pt x="480" y="823"/>
                      <a:pt x="549" y="731"/>
                      <a:pt x="617" y="640"/>
                    </a:cubicBezTo>
                    <a:cubicBezTo>
                      <a:pt x="663" y="571"/>
                      <a:pt x="709" y="526"/>
                      <a:pt x="777" y="457"/>
                    </a:cubicBezTo>
                    <a:cubicBezTo>
                      <a:pt x="823" y="435"/>
                      <a:pt x="891" y="412"/>
                      <a:pt x="937" y="366"/>
                    </a:cubicBezTo>
                    <a:lnTo>
                      <a:pt x="960" y="366"/>
                    </a:lnTo>
                    <a:cubicBezTo>
                      <a:pt x="982" y="366"/>
                      <a:pt x="1028" y="343"/>
                      <a:pt x="1074" y="343"/>
                    </a:cubicBezTo>
                    <a:close/>
                    <a:moveTo>
                      <a:pt x="1142" y="1"/>
                    </a:moveTo>
                    <a:cubicBezTo>
                      <a:pt x="1074" y="1"/>
                      <a:pt x="982" y="24"/>
                      <a:pt x="914" y="46"/>
                    </a:cubicBezTo>
                    <a:cubicBezTo>
                      <a:pt x="823" y="69"/>
                      <a:pt x="754" y="92"/>
                      <a:pt x="686" y="138"/>
                    </a:cubicBezTo>
                    <a:cubicBezTo>
                      <a:pt x="594" y="183"/>
                      <a:pt x="549" y="229"/>
                      <a:pt x="480" y="298"/>
                    </a:cubicBezTo>
                    <a:cubicBezTo>
                      <a:pt x="457" y="320"/>
                      <a:pt x="435" y="343"/>
                      <a:pt x="412" y="366"/>
                    </a:cubicBezTo>
                    <a:cubicBezTo>
                      <a:pt x="366" y="435"/>
                      <a:pt x="320" y="480"/>
                      <a:pt x="275" y="549"/>
                    </a:cubicBezTo>
                    <a:cubicBezTo>
                      <a:pt x="229" y="617"/>
                      <a:pt x="184" y="708"/>
                      <a:pt x="138" y="800"/>
                    </a:cubicBezTo>
                    <a:cubicBezTo>
                      <a:pt x="138" y="800"/>
                      <a:pt x="138" y="823"/>
                      <a:pt x="138" y="845"/>
                    </a:cubicBezTo>
                    <a:cubicBezTo>
                      <a:pt x="115" y="845"/>
                      <a:pt x="115" y="868"/>
                      <a:pt x="115" y="868"/>
                    </a:cubicBezTo>
                    <a:cubicBezTo>
                      <a:pt x="47" y="1028"/>
                      <a:pt x="24" y="1211"/>
                      <a:pt x="24" y="1393"/>
                    </a:cubicBezTo>
                    <a:cubicBezTo>
                      <a:pt x="1" y="1553"/>
                      <a:pt x="24" y="1736"/>
                      <a:pt x="69" y="1918"/>
                    </a:cubicBezTo>
                    <a:cubicBezTo>
                      <a:pt x="115" y="2078"/>
                      <a:pt x="184" y="2238"/>
                      <a:pt x="298" y="2375"/>
                    </a:cubicBezTo>
                    <a:cubicBezTo>
                      <a:pt x="343" y="2443"/>
                      <a:pt x="412" y="2512"/>
                      <a:pt x="480" y="2557"/>
                    </a:cubicBezTo>
                    <a:cubicBezTo>
                      <a:pt x="526" y="2603"/>
                      <a:pt x="572" y="2626"/>
                      <a:pt x="640" y="2649"/>
                    </a:cubicBezTo>
                    <a:cubicBezTo>
                      <a:pt x="686" y="2671"/>
                      <a:pt x="731" y="2694"/>
                      <a:pt x="777" y="2717"/>
                    </a:cubicBezTo>
                    <a:cubicBezTo>
                      <a:pt x="845" y="2740"/>
                      <a:pt x="937" y="2740"/>
                      <a:pt x="1005" y="2740"/>
                    </a:cubicBezTo>
                    <a:cubicBezTo>
                      <a:pt x="1074" y="2740"/>
                      <a:pt x="1119" y="2740"/>
                      <a:pt x="1165" y="2717"/>
                    </a:cubicBezTo>
                    <a:cubicBezTo>
                      <a:pt x="1211" y="2717"/>
                      <a:pt x="1279" y="2694"/>
                      <a:pt x="1325" y="2671"/>
                    </a:cubicBezTo>
                    <a:cubicBezTo>
                      <a:pt x="1507" y="2603"/>
                      <a:pt x="1690" y="2466"/>
                      <a:pt x="1804" y="2306"/>
                    </a:cubicBezTo>
                    <a:cubicBezTo>
                      <a:pt x="2055" y="1987"/>
                      <a:pt x="2147" y="1576"/>
                      <a:pt x="2147" y="1188"/>
                    </a:cubicBezTo>
                    <a:cubicBezTo>
                      <a:pt x="2124" y="1005"/>
                      <a:pt x="2078" y="823"/>
                      <a:pt x="2010" y="640"/>
                    </a:cubicBezTo>
                    <a:cubicBezTo>
                      <a:pt x="1941" y="457"/>
                      <a:pt x="1827" y="298"/>
                      <a:pt x="1667" y="183"/>
                    </a:cubicBezTo>
                    <a:cubicBezTo>
                      <a:pt x="1599" y="138"/>
                      <a:pt x="1507" y="92"/>
                      <a:pt x="1439" y="69"/>
                    </a:cubicBezTo>
                    <a:cubicBezTo>
                      <a:pt x="1348" y="24"/>
                      <a:pt x="1279" y="24"/>
                      <a:pt x="118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6332771" y="2863103"/>
                <a:ext cx="43194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576" extrusionOk="0">
                    <a:moveTo>
                      <a:pt x="868" y="320"/>
                    </a:moveTo>
                    <a:cubicBezTo>
                      <a:pt x="913" y="320"/>
                      <a:pt x="959" y="343"/>
                      <a:pt x="982" y="366"/>
                    </a:cubicBezTo>
                    <a:cubicBezTo>
                      <a:pt x="1027" y="366"/>
                      <a:pt x="1073" y="389"/>
                      <a:pt x="1096" y="412"/>
                    </a:cubicBezTo>
                    <a:cubicBezTo>
                      <a:pt x="1119" y="457"/>
                      <a:pt x="1141" y="480"/>
                      <a:pt x="1187" y="503"/>
                    </a:cubicBezTo>
                    <a:cubicBezTo>
                      <a:pt x="1187" y="549"/>
                      <a:pt x="1210" y="571"/>
                      <a:pt x="1233" y="617"/>
                    </a:cubicBezTo>
                    <a:cubicBezTo>
                      <a:pt x="1256" y="640"/>
                      <a:pt x="1256" y="686"/>
                      <a:pt x="1256" y="731"/>
                    </a:cubicBezTo>
                    <a:cubicBezTo>
                      <a:pt x="1278" y="777"/>
                      <a:pt x="1278" y="822"/>
                      <a:pt x="1256" y="845"/>
                    </a:cubicBezTo>
                    <a:cubicBezTo>
                      <a:pt x="1256" y="891"/>
                      <a:pt x="1256" y="937"/>
                      <a:pt x="1233" y="982"/>
                    </a:cubicBezTo>
                    <a:cubicBezTo>
                      <a:pt x="1210" y="1005"/>
                      <a:pt x="1187" y="1051"/>
                      <a:pt x="1164" y="1074"/>
                    </a:cubicBezTo>
                    <a:cubicBezTo>
                      <a:pt x="1141" y="1096"/>
                      <a:pt x="1119" y="1119"/>
                      <a:pt x="1096" y="1165"/>
                    </a:cubicBezTo>
                    <a:cubicBezTo>
                      <a:pt x="1050" y="1188"/>
                      <a:pt x="1027" y="1188"/>
                      <a:pt x="1004" y="1210"/>
                    </a:cubicBezTo>
                    <a:cubicBezTo>
                      <a:pt x="959" y="1233"/>
                      <a:pt x="913" y="1233"/>
                      <a:pt x="868" y="1256"/>
                    </a:cubicBezTo>
                    <a:lnTo>
                      <a:pt x="753" y="1256"/>
                    </a:lnTo>
                    <a:cubicBezTo>
                      <a:pt x="708" y="1233"/>
                      <a:pt x="662" y="1233"/>
                      <a:pt x="616" y="1210"/>
                    </a:cubicBezTo>
                    <a:cubicBezTo>
                      <a:pt x="571" y="1188"/>
                      <a:pt x="548" y="1165"/>
                      <a:pt x="502" y="1142"/>
                    </a:cubicBezTo>
                    <a:cubicBezTo>
                      <a:pt x="479" y="1119"/>
                      <a:pt x="457" y="1096"/>
                      <a:pt x="434" y="1074"/>
                    </a:cubicBezTo>
                    <a:cubicBezTo>
                      <a:pt x="411" y="1028"/>
                      <a:pt x="388" y="1005"/>
                      <a:pt x="365" y="959"/>
                    </a:cubicBezTo>
                    <a:cubicBezTo>
                      <a:pt x="365" y="914"/>
                      <a:pt x="343" y="891"/>
                      <a:pt x="343" y="845"/>
                    </a:cubicBezTo>
                    <a:cubicBezTo>
                      <a:pt x="343" y="800"/>
                      <a:pt x="343" y="777"/>
                      <a:pt x="343" y="731"/>
                    </a:cubicBezTo>
                    <a:cubicBezTo>
                      <a:pt x="343" y="686"/>
                      <a:pt x="365" y="640"/>
                      <a:pt x="365" y="594"/>
                    </a:cubicBezTo>
                    <a:cubicBezTo>
                      <a:pt x="388" y="594"/>
                      <a:pt x="388" y="571"/>
                      <a:pt x="411" y="549"/>
                    </a:cubicBezTo>
                    <a:cubicBezTo>
                      <a:pt x="411" y="526"/>
                      <a:pt x="411" y="526"/>
                      <a:pt x="434" y="503"/>
                    </a:cubicBezTo>
                    <a:cubicBezTo>
                      <a:pt x="457" y="480"/>
                      <a:pt x="479" y="434"/>
                      <a:pt x="525" y="412"/>
                    </a:cubicBezTo>
                    <a:cubicBezTo>
                      <a:pt x="548" y="389"/>
                      <a:pt x="571" y="389"/>
                      <a:pt x="594" y="366"/>
                    </a:cubicBezTo>
                    <a:cubicBezTo>
                      <a:pt x="594" y="366"/>
                      <a:pt x="616" y="366"/>
                      <a:pt x="616" y="343"/>
                    </a:cubicBezTo>
                    <a:cubicBezTo>
                      <a:pt x="662" y="343"/>
                      <a:pt x="708" y="320"/>
                      <a:pt x="753" y="320"/>
                    </a:cubicBezTo>
                    <a:close/>
                    <a:moveTo>
                      <a:pt x="662" y="1"/>
                    </a:moveTo>
                    <a:cubicBezTo>
                      <a:pt x="594" y="24"/>
                      <a:pt x="525" y="46"/>
                      <a:pt x="457" y="69"/>
                    </a:cubicBezTo>
                    <a:cubicBezTo>
                      <a:pt x="411" y="92"/>
                      <a:pt x="388" y="115"/>
                      <a:pt x="365" y="138"/>
                    </a:cubicBezTo>
                    <a:lnTo>
                      <a:pt x="320" y="161"/>
                    </a:lnTo>
                    <a:cubicBezTo>
                      <a:pt x="297" y="183"/>
                      <a:pt x="251" y="206"/>
                      <a:pt x="228" y="252"/>
                    </a:cubicBezTo>
                    <a:cubicBezTo>
                      <a:pt x="206" y="252"/>
                      <a:pt x="206" y="252"/>
                      <a:pt x="206" y="275"/>
                    </a:cubicBezTo>
                    <a:cubicBezTo>
                      <a:pt x="160" y="320"/>
                      <a:pt x="137" y="366"/>
                      <a:pt x="114" y="412"/>
                    </a:cubicBezTo>
                    <a:cubicBezTo>
                      <a:pt x="69" y="457"/>
                      <a:pt x="46" y="526"/>
                      <a:pt x="46" y="571"/>
                    </a:cubicBezTo>
                    <a:cubicBezTo>
                      <a:pt x="23" y="640"/>
                      <a:pt x="23" y="686"/>
                      <a:pt x="0" y="754"/>
                    </a:cubicBezTo>
                    <a:cubicBezTo>
                      <a:pt x="0" y="891"/>
                      <a:pt x="46" y="1028"/>
                      <a:pt x="114" y="1165"/>
                    </a:cubicBezTo>
                    <a:cubicBezTo>
                      <a:pt x="137" y="1210"/>
                      <a:pt x="183" y="1256"/>
                      <a:pt x="206" y="1302"/>
                    </a:cubicBezTo>
                    <a:cubicBezTo>
                      <a:pt x="251" y="1370"/>
                      <a:pt x="320" y="1416"/>
                      <a:pt x="388" y="1462"/>
                    </a:cubicBezTo>
                    <a:cubicBezTo>
                      <a:pt x="502" y="1530"/>
                      <a:pt x="639" y="1553"/>
                      <a:pt x="753" y="1576"/>
                    </a:cubicBezTo>
                    <a:lnTo>
                      <a:pt x="936" y="1576"/>
                    </a:lnTo>
                    <a:cubicBezTo>
                      <a:pt x="1004" y="1553"/>
                      <a:pt x="1073" y="1530"/>
                      <a:pt x="1141" y="1507"/>
                    </a:cubicBezTo>
                    <a:cubicBezTo>
                      <a:pt x="1256" y="1439"/>
                      <a:pt x="1370" y="1347"/>
                      <a:pt x="1438" y="1256"/>
                    </a:cubicBezTo>
                    <a:cubicBezTo>
                      <a:pt x="1529" y="1142"/>
                      <a:pt x="1575" y="1005"/>
                      <a:pt x="1598" y="868"/>
                    </a:cubicBezTo>
                    <a:cubicBezTo>
                      <a:pt x="1598" y="754"/>
                      <a:pt x="1598" y="617"/>
                      <a:pt x="1552" y="503"/>
                    </a:cubicBezTo>
                    <a:cubicBezTo>
                      <a:pt x="1484" y="366"/>
                      <a:pt x="1393" y="252"/>
                      <a:pt x="1278" y="161"/>
                    </a:cubicBezTo>
                    <a:cubicBezTo>
                      <a:pt x="1187" y="92"/>
                      <a:pt x="1096" y="46"/>
                      <a:pt x="982" y="24"/>
                    </a:cubicBezTo>
                    <a:cubicBezTo>
                      <a:pt x="913" y="1"/>
                      <a:pt x="868" y="1"/>
                      <a:pt x="79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5808957" y="22461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5599799" y="21992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5646074" y="20888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>
                <a:off x="5594879" y="21961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>
                <a:off x="5639911" y="20857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5805875" y="22436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5472082" y="1115235"/>
                <a:ext cx="48789" cy="5324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70" extrusionOk="0">
                    <a:moveTo>
                      <a:pt x="731" y="1"/>
                    </a:moveTo>
                    <a:cubicBezTo>
                      <a:pt x="663" y="1"/>
                      <a:pt x="594" y="24"/>
                      <a:pt x="526" y="46"/>
                    </a:cubicBezTo>
                    <a:cubicBezTo>
                      <a:pt x="366" y="69"/>
                      <a:pt x="252" y="161"/>
                      <a:pt x="161" y="298"/>
                    </a:cubicBezTo>
                    <a:cubicBezTo>
                      <a:pt x="138" y="298"/>
                      <a:pt x="138" y="320"/>
                      <a:pt x="138" y="320"/>
                    </a:cubicBezTo>
                    <a:cubicBezTo>
                      <a:pt x="115" y="343"/>
                      <a:pt x="92" y="389"/>
                      <a:pt x="69" y="412"/>
                    </a:cubicBezTo>
                    <a:cubicBezTo>
                      <a:pt x="24" y="480"/>
                      <a:pt x="1" y="571"/>
                      <a:pt x="1" y="663"/>
                    </a:cubicBezTo>
                    <a:cubicBezTo>
                      <a:pt x="1" y="754"/>
                      <a:pt x="1" y="823"/>
                      <a:pt x="24" y="914"/>
                    </a:cubicBezTo>
                    <a:cubicBezTo>
                      <a:pt x="47" y="1028"/>
                      <a:pt x="69" y="1142"/>
                      <a:pt x="138" y="1256"/>
                    </a:cubicBezTo>
                    <a:cubicBezTo>
                      <a:pt x="206" y="1416"/>
                      <a:pt x="320" y="1576"/>
                      <a:pt x="457" y="1690"/>
                    </a:cubicBezTo>
                    <a:cubicBezTo>
                      <a:pt x="526" y="1758"/>
                      <a:pt x="617" y="1827"/>
                      <a:pt x="708" y="1872"/>
                    </a:cubicBezTo>
                    <a:cubicBezTo>
                      <a:pt x="754" y="1895"/>
                      <a:pt x="800" y="1918"/>
                      <a:pt x="845" y="1918"/>
                    </a:cubicBezTo>
                    <a:cubicBezTo>
                      <a:pt x="901" y="1937"/>
                      <a:pt x="956" y="1970"/>
                      <a:pt x="1012" y="1970"/>
                    </a:cubicBezTo>
                    <a:cubicBezTo>
                      <a:pt x="1025" y="1970"/>
                      <a:pt x="1038" y="1968"/>
                      <a:pt x="1051" y="1964"/>
                    </a:cubicBezTo>
                    <a:lnTo>
                      <a:pt x="1211" y="1964"/>
                    </a:lnTo>
                    <a:cubicBezTo>
                      <a:pt x="1256" y="1941"/>
                      <a:pt x="1302" y="1918"/>
                      <a:pt x="1348" y="1895"/>
                    </a:cubicBezTo>
                    <a:cubicBezTo>
                      <a:pt x="1416" y="1872"/>
                      <a:pt x="1507" y="1804"/>
                      <a:pt x="1553" y="1736"/>
                    </a:cubicBezTo>
                    <a:cubicBezTo>
                      <a:pt x="1690" y="1576"/>
                      <a:pt x="1758" y="1393"/>
                      <a:pt x="1781" y="1188"/>
                    </a:cubicBezTo>
                    <a:cubicBezTo>
                      <a:pt x="1804" y="1051"/>
                      <a:pt x="1804" y="937"/>
                      <a:pt x="1758" y="777"/>
                    </a:cubicBezTo>
                    <a:cubicBezTo>
                      <a:pt x="1713" y="640"/>
                      <a:pt x="1599" y="503"/>
                      <a:pt x="1507" y="389"/>
                    </a:cubicBezTo>
                    <a:cubicBezTo>
                      <a:pt x="1439" y="298"/>
                      <a:pt x="1348" y="252"/>
                      <a:pt x="1256" y="183"/>
                    </a:cubicBezTo>
                    <a:cubicBezTo>
                      <a:pt x="1165" y="115"/>
                      <a:pt x="1074" y="69"/>
                      <a:pt x="982" y="46"/>
                    </a:cubicBezTo>
                    <a:cubicBezTo>
                      <a:pt x="914" y="24"/>
                      <a:pt x="845" y="24"/>
                      <a:pt x="754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>
                <a:off x="5614611" y="1058472"/>
                <a:ext cx="140691" cy="136393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46" extrusionOk="0">
                    <a:moveTo>
                      <a:pt x="2580" y="1"/>
                    </a:moveTo>
                    <a:lnTo>
                      <a:pt x="2488" y="24"/>
                    </a:lnTo>
                    <a:cubicBezTo>
                      <a:pt x="2329" y="24"/>
                      <a:pt x="2192" y="47"/>
                      <a:pt x="2055" y="92"/>
                    </a:cubicBezTo>
                    <a:cubicBezTo>
                      <a:pt x="1963" y="138"/>
                      <a:pt x="1849" y="183"/>
                      <a:pt x="1758" y="206"/>
                    </a:cubicBezTo>
                    <a:lnTo>
                      <a:pt x="1690" y="252"/>
                    </a:lnTo>
                    <a:cubicBezTo>
                      <a:pt x="1621" y="275"/>
                      <a:pt x="1575" y="298"/>
                      <a:pt x="1507" y="320"/>
                    </a:cubicBezTo>
                    <a:cubicBezTo>
                      <a:pt x="1393" y="366"/>
                      <a:pt x="1256" y="412"/>
                      <a:pt x="1142" y="480"/>
                    </a:cubicBezTo>
                    <a:cubicBezTo>
                      <a:pt x="959" y="572"/>
                      <a:pt x="777" y="708"/>
                      <a:pt x="617" y="845"/>
                    </a:cubicBezTo>
                    <a:cubicBezTo>
                      <a:pt x="434" y="1005"/>
                      <a:pt x="297" y="1211"/>
                      <a:pt x="206" y="1370"/>
                    </a:cubicBezTo>
                    <a:cubicBezTo>
                      <a:pt x="137" y="1485"/>
                      <a:pt x="92" y="1599"/>
                      <a:pt x="69" y="1713"/>
                    </a:cubicBezTo>
                    <a:cubicBezTo>
                      <a:pt x="46" y="1758"/>
                      <a:pt x="46" y="1781"/>
                      <a:pt x="23" y="1804"/>
                    </a:cubicBezTo>
                    <a:lnTo>
                      <a:pt x="23" y="1827"/>
                    </a:lnTo>
                    <a:cubicBezTo>
                      <a:pt x="1" y="1964"/>
                      <a:pt x="1" y="2101"/>
                      <a:pt x="23" y="2192"/>
                    </a:cubicBezTo>
                    <a:cubicBezTo>
                      <a:pt x="23" y="2238"/>
                      <a:pt x="23" y="2261"/>
                      <a:pt x="23" y="2283"/>
                    </a:cubicBezTo>
                    <a:cubicBezTo>
                      <a:pt x="1" y="2352"/>
                      <a:pt x="1" y="2420"/>
                      <a:pt x="1" y="2512"/>
                    </a:cubicBezTo>
                    <a:lnTo>
                      <a:pt x="1" y="2557"/>
                    </a:lnTo>
                    <a:cubicBezTo>
                      <a:pt x="1" y="2626"/>
                      <a:pt x="1" y="2671"/>
                      <a:pt x="1" y="2740"/>
                    </a:cubicBezTo>
                    <a:cubicBezTo>
                      <a:pt x="1" y="2808"/>
                      <a:pt x="23" y="2877"/>
                      <a:pt x="46" y="2968"/>
                    </a:cubicBezTo>
                    <a:lnTo>
                      <a:pt x="46" y="3014"/>
                    </a:lnTo>
                    <a:lnTo>
                      <a:pt x="69" y="3059"/>
                    </a:lnTo>
                    <a:cubicBezTo>
                      <a:pt x="69" y="3105"/>
                      <a:pt x="92" y="3174"/>
                      <a:pt x="92" y="3242"/>
                    </a:cubicBezTo>
                    <a:cubicBezTo>
                      <a:pt x="137" y="3333"/>
                      <a:pt x="160" y="3447"/>
                      <a:pt x="206" y="3539"/>
                    </a:cubicBezTo>
                    <a:cubicBezTo>
                      <a:pt x="274" y="3653"/>
                      <a:pt x="343" y="3790"/>
                      <a:pt x="434" y="3927"/>
                    </a:cubicBezTo>
                    <a:cubicBezTo>
                      <a:pt x="525" y="4064"/>
                      <a:pt x="662" y="4178"/>
                      <a:pt x="754" y="4292"/>
                    </a:cubicBezTo>
                    <a:cubicBezTo>
                      <a:pt x="891" y="4429"/>
                      <a:pt x="1028" y="4543"/>
                      <a:pt x="1165" y="4634"/>
                    </a:cubicBezTo>
                    <a:cubicBezTo>
                      <a:pt x="1302" y="4726"/>
                      <a:pt x="1439" y="4794"/>
                      <a:pt x="1575" y="4863"/>
                    </a:cubicBezTo>
                    <a:cubicBezTo>
                      <a:pt x="1712" y="4908"/>
                      <a:pt x="1804" y="4954"/>
                      <a:pt x="1918" y="4954"/>
                    </a:cubicBezTo>
                    <a:cubicBezTo>
                      <a:pt x="1986" y="4977"/>
                      <a:pt x="2078" y="5000"/>
                      <a:pt x="2169" y="5000"/>
                    </a:cubicBezTo>
                    <a:cubicBezTo>
                      <a:pt x="2329" y="5022"/>
                      <a:pt x="2488" y="5045"/>
                      <a:pt x="2648" y="5045"/>
                    </a:cubicBezTo>
                    <a:lnTo>
                      <a:pt x="2694" y="5045"/>
                    </a:lnTo>
                    <a:cubicBezTo>
                      <a:pt x="2854" y="5045"/>
                      <a:pt x="3036" y="5022"/>
                      <a:pt x="3219" y="5000"/>
                    </a:cubicBezTo>
                    <a:cubicBezTo>
                      <a:pt x="3379" y="4954"/>
                      <a:pt x="3538" y="4931"/>
                      <a:pt x="3675" y="4885"/>
                    </a:cubicBezTo>
                    <a:cubicBezTo>
                      <a:pt x="3812" y="4840"/>
                      <a:pt x="3972" y="4771"/>
                      <a:pt x="4132" y="4680"/>
                    </a:cubicBezTo>
                    <a:cubicBezTo>
                      <a:pt x="4223" y="4634"/>
                      <a:pt x="4292" y="4566"/>
                      <a:pt x="4360" y="4497"/>
                    </a:cubicBezTo>
                    <a:cubicBezTo>
                      <a:pt x="4429" y="4452"/>
                      <a:pt x="4474" y="4406"/>
                      <a:pt x="4520" y="4338"/>
                    </a:cubicBezTo>
                    <a:cubicBezTo>
                      <a:pt x="4634" y="4224"/>
                      <a:pt x="4725" y="4087"/>
                      <a:pt x="4817" y="3972"/>
                    </a:cubicBezTo>
                    <a:cubicBezTo>
                      <a:pt x="4908" y="3836"/>
                      <a:pt x="4999" y="3676"/>
                      <a:pt x="5045" y="3516"/>
                    </a:cubicBezTo>
                    <a:cubicBezTo>
                      <a:pt x="5091" y="3447"/>
                      <a:pt x="5113" y="3379"/>
                      <a:pt x="5113" y="3288"/>
                    </a:cubicBezTo>
                    <a:cubicBezTo>
                      <a:pt x="5136" y="3219"/>
                      <a:pt x="5159" y="3128"/>
                      <a:pt x="5159" y="3037"/>
                    </a:cubicBezTo>
                    <a:lnTo>
                      <a:pt x="5159" y="2991"/>
                    </a:lnTo>
                    <a:cubicBezTo>
                      <a:pt x="5182" y="2831"/>
                      <a:pt x="5205" y="2671"/>
                      <a:pt x="5205" y="2489"/>
                    </a:cubicBezTo>
                    <a:cubicBezTo>
                      <a:pt x="5205" y="2375"/>
                      <a:pt x="5182" y="2215"/>
                      <a:pt x="5159" y="2055"/>
                    </a:cubicBezTo>
                    <a:cubicBezTo>
                      <a:pt x="5159" y="1964"/>
                      <a:pt x="5136" y="1873"/>
                      <a:pt x="5113" y="1804"/>
                    </a:cubicBezTo>
                    <a:cubicBezTo>
                      <a:pt x="5091" y="1713"/>
                      <a:pt x="5068" y="1644"/>
                      <a:pt x="5022" y="1576"/>
                    </a:cubicBezTo>
                    <a:lnTo>
                      <a:pt x="4999" y="1507"/>
                    </a:lnTo>
                    <a:lnTo>
                      <a:pt x="4954" y="1439"/>
                    </a:lnTo>
                    <a:cubicBezTo>
                      <a:pt x="4931" y="1348"/>
                      <a:pt x="4885" y="1233"/>
                      <a:pt x="4839" y="1165"/>
                    </a:cubicBezTo>
                    <a:cubicBezTo>
                      <a:pt x="4748" y="1028"/>
                      <a:pt x="4634" y="891"/>
                      <a:pt x="4520" y="777"/>
                    </a:cubicBezTo>
                    <a:lnTo>
                      <a:pt x="4497" y="754"/>
                    </a:lnTo>
                    <a:cubicBezTo>
                      <a:pt x="4429" y="686"/>
                      <a:pt x="4383" y="640"/>
                      <a:pt x="4337" y="594"/>
                    </a:cubicBezTo>
                    <a:cubicBezTo>
                      <a:pt x="4269" y="549"/>
                      <a:pt x="4178" y="480"/>
                      <a:pt x="4086" y="435"/>
                    </a:cubicBezTo>
                    <a:cubicBezTo>
                      <a:pt x="3790" y="229"/>
                      <a:pt x="3493" y="115"/>
                      <a:pt x="3219" y="47"/>
                    </a:cubicBezTo>
                    <a:cubicBezTo>
                      <a:pt x="3082" y="24"/>
                      <a:pt x="2945" y="1"/>
                      <a:pt x="280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5874342" y="1259602"/>
                <a:ext cx="34598" cy="3500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95" extrusionOk="0">
                    <a:moveTo>
                      <a:pt x="457" y="1"/>
                    </a:moveTo>
                    <a:cubicBezTo>
                      <a:pt x="343" y="1"/>
                      <a:pt x="275" y="47"/>
                      <a:pt x="184" y="92"/>
                    </a:cubicBezTo>
                    <a:cubicBezTo>
                      <a:pt x="138" y="92"/>
                      <a:pt x="115" y="138"/>
                      <a:pt x="92" y="184"/>
                    </a:cubicBezTo>
                    <a:cubicBezTo>
                      <a:pt x="69" y="229"/>
                      <a:pt x="24" y="275"/>
                      <a:pt x="24" y="320"/>
                    </a:cubicBezTo>
                    <a:cubicBezTo>
                      <a:pt x="24" y="366"/>
                      <a:pt x="1" y="412"/>
                      <a:pt x="24" y="457"/>
                    </a:cubicBezTo>
                    <a:cubicBezTo>
                      <a:pt x="24" y="503"/>
                      <a:pt x="47" y="549"/>
                      <a:pt x="47" y="594"/>
                    </a:cubicBezTo>
                    <a:lnTo>
                      <a:pt x="69" y="594"/>
                    </a:lnTo>
                    <a:cubicBezTo>
                      <a:pt x="47" y="617"/>
                      <a:pt x="47" y="617"/>
                      <a:pt x="47" y="640"/>
                    </a:cubicBezTo>
                    <a:cubicBezTo>
                      <a:pt x="47" y="663"/>
                      <a:pt x="24" y="686"/>
                      <a:pt x="24" y="708"/>
                    </a:cubicBezTo>
                    <a:cubicBezTo>
                      <a:pt x="24" y="731"/>
                      <a:pt x="24" y="754"/>
                      <a:pt x="24" y="800"/>
                    </a:cubicBezTo>
                    <a:cubicBezTo>
                      <a:pt x="24" y="800"/>
                      <a:pt x="24" y="823"/>
                      <a:pt x="24" y="823"/>
                    </a:cubicBezTo>
                    <a:cubicBezTo>
                      <a:pt x="24" y="868"/>
                      <a:pt x="47" y="891"/>
                      <a:pt x="69" y="937"/>
                    </a:cubicBezTo>
                    <a:cubicBezTo>
                      <a:pt x="92" y="982"/>
                      <a:pt x="115" y="1028"/>
                      <a:pt x="138" y="1051"/>
                    </a:cubicBezTo>
                    <a:cubicBezTo>
                      <a:pt x="184" y="1097"/>
                      <a:pt x="206" y="1142"/>
                      <a:pt x="252" y="1165"/>
                    </a:cubicBezTo>
                    <a:cubicBezTo>
                      <a:pt x="321" y="1211"/>
                      <a:pt x="389" y="1233"/>
                      <a:pt x="457" y="1256"/>
                    </a:cubicBezTo>
                    <a:cubicBezTo>
                      <a:pt x="511" y="1283"/>
                      <a:pt x="564" y="1294"/>
                      <a:pt x="623" y="1294"/>
                    </a:cubicBezTo>
                    <a:cubicBezTo>
                      <a:pt x="664" y="1294"/>
                      <a:pt x="707" y="1289"/>
                      <a:pt x="754" y="1279"/>
                    </a:cubicBezTo>
                    <a:cubicBezTo>
                      <a:pt x="800" y="1279"/>
                      <a:pt x="846" y="1256"/>
                      <a:pt x="891" y="1256"/>
                    </a:cubicBezTo>
                    <a:lnTo>
                      <a:pt x="937" y="1233"/>
                    </a:lnTo>
                    <a:cubicBezTo>
                      <a:pt x="960" y="1211"/>
                      <a:pt x="1005" y="1211"/>
                      <a:pt x="1028" y="1188"/>
                    </a:cubicBezTo>
                    <a:cubicBezTo>
                      <a:pt x="1074" y="1142"/>
                      <a:pt x="1119" y="1119"/>
                      <a:pt x="1142" y="1074"/>
                    </a:cubicBezTo>
                    <a:cubicBezTo>
                      <a:pt x="1188" y="1051"/>
                      <a:pt x="1211" y="1005"/>
                      <a:pt x="1234" y="982"/>
                    </a:cubicBezTo>
                    <a:cubicBezTo>
                      <a:pt x="1256" y="937"/>
                      <a:pt x="1256" y="868"/>
                      <a:pt x="1279" y="823"/>
                    </a:cubicBezTo>
                    <a:cubicBezTo>
                      <a:pt x="1279" y="800"/>
                      <a:pt x="1279" y="754"/>
                      <a:pt x="1279" y="708"/>
                    </a:cubicBezTo>
                    <a:cubicBezTo>
                      <a:pt x="1256" y="686"/>
                      <a:pt x="1256" y="640"/>
                      <a:pt x="1256" y="594"/>
                    </a:cubicBezTo>
                    <a:cubicBezTo>
                      <a:pt x="1256" y="457"/>
                      <a:pt x="1188" y="298"/>
                      <a:pt x="1074" y="229"/>
                    </a:cubicBezTo>
                    <a:cubicBezTo>
                      <a:pt x="1051" y="206"/>
                      <a:pt x="1028" y="206"/>
                      <a:pt x="1005" y="184"/>
                    </a:cubicBezTo>
                    <a:cubicBezTo>
                      <a:pt x="960" y="161"/>
                      <a:pt x="914" y="161"/>
                      <a:pt x="891" y="161"/>
                    </a:cubicBezTo>
                    <a:cubicBezTo>
                      <a:pt x="846" y="138"/>
                      <a:pt x="823" y="115"/>
                      <a:pt x="800" y="92"/>
                    </a:cubicBezTo>
                    <a:cubicBezTo>
                      <a:pt x="709" y="24"/>
                      <a:pt x="594" y="1"/>
                      <a:pt x="48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2"/>
              <p:cNvSpPr/>
              <p:nvPr/>
            </p:nvSpPr>
            <p:spPr>
              <a:xfrm>
                <a:off x="5667671" y="1074528"/>
                <a:ext cx="68521" cy="81495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015" extrusionOk="0">
                    <a:moveTo>
                      <a:pt x="434" y="0"/>
                    </a:moveTo>
                    <a:cubicBezTo>
                      <a:pt x="274" y="0"/>
                      <a:pt x="137" y="92"/>
                      <a:pt x="69" y="251"/>
                    </a:cubicBezTo>
                    <a:cubicBezTo>
                      <a:pt x="0" y="434"/>
                      <a:pt x="92" y="662"/>
                      <a:pt x="274" y="754"/>
                    </a:cubicBezTo>
                    <a:cubicBezTo>
                      <a:pt x="434" y="799"/>
                      <a:pt x="571" y="845"/>
                      <a:pt x="731" y="913"/>
                    </a:cubicBezTo>
                    <a:cubicBezTo>
                      <a:pt x="777" y="959"/>
                      <a:pt x="845" y="1005"/>
                      <a:pt x="891" y="1050"/>
                    </a:cubicBezTo>
                    <a:cubicBezTo>
                      <a:pt x="959" y="1096"/>
                      <a:pt x="1005" y="1164"/>
                      <a:pt x="1050" y="1233"/>
                    </a:cubicBezTo>
                    <a:cubicBezTo>
                      <a:pt x="1210" y="1507"/>
                      <a:pt x="1324" y="1781"/>
                      <a:pt x="1416" y="2055"/>
                    </a:cubicBezTo>
                    <a:cubicBezTo>
                      <a:pt x="1461" y="2237"/>
                      <a:pt x="1507" y="2397"/>
                      <a:pt x="1530" y="2580"/>
                    </a:cubicBezTo>
                    <a:cubicBezTo>
                      <a:pt x="1530" y="2808"/>
                      <a:pt x="1758" y="2990"/>
                      <a:pt x="1963" y="3013"/>
                    </a:cubicBezTo>
                    <a:cubicBezTo>
                      <a:pt x="1977" y="3014"/>
                      <a:pt x="1991" y="3015"/>
                      <a:pt x="2005" y="3015"/>
                    </a:cubicBezTo>
                    <a:cubicBezTo>
                      <a:pt x="2265" y="3015"/>
                      <a:pt x="2512" y="2817"/>
                      <a:pt x="2534" y="2557"/>
                    </a:cubicBezTo>
                    <a:cubicBezTo>
                      <a:pt x="2534" y="2397"/>
                      <a:pt x="2534" y="2214"/>
                      <a:pt x="2488" y="2055"/>
                    </a:cubicBezTo>
                    <a:cubicBezTo>
                      <a:pt x="2466" y="1918"/>
                      <a:pt x="2420" y="1758"/>
                      <a:pt x="2351" y="1621"/>
                    </a:cubicBezTo>
                    <a:cubicBezTo>
                      <a:pt x="2306" y="1530"/>
                      <a:pt x="2260" y="1438"/>
                      <a:pt x="2215" y="1347"/>
                    </a:cubicBezTo>
                    <a:cubicBezTo>
                      <a:pt x="2123" y="1187"/>
                      <a:pt x="2009" y="1050"/>
                      <a:pt x="1918" y="913"/>
                    </a:cubicBezTo>
                    <a:cubicBezTo>
                      <a:pt x="1758" y="685"/>
                      <a:pt x="1575" y="480"/>
                      <a:pt x="1324" y="366"/>
                    </a:cubicBezTo>
                    <a:cubicBezTo>
                      <a:pt x="1096" y="206"/>
                      <a:pt x="822" y="137"/>
                      <a:pt x="571" y="23"/>
                    </a:cubicBezTo>
                    <a:cubicBezTo>
                      <a:pt x="525" y="23"/>
                      <a:pt x="480" y="0"/>
                      <a:pt x="434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>
                <a:off x="5675077" y="1121425"/>
                <a:ext cx="21624" cy="533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972" extrusionOk="0">
                    <a:moveTo>
                      <a:pt x="160" y="0"/>
                    </a:moveTo>
                    <a:cubicBezTo>
                      <a:pt x="115" y="0"/>
                      <a:pt x="92" y="23"/>
                      <a:pt x="69" y="46"/>
                    </a:cubicBezTo>
                    <a:cubicBezTo>
                      <a:pt x="0" y="91"/>
                      <a:pt x="0" y="183"/>
                      <a:pt x="46" y="251"/>
                    </a:cubicBezTo>
                    <a:cubicBezTo>
                      <a:pt x="115" y="342"/>
                      <a:pt x="183" y="434"/>
                      <a:pt x="229" y="525"/>
                    </a:cubicBezTo>
                    <a:cubicBezTo>
                      <a:pt x="297" y="639"/>
                      <a:pt x="343" y="753"/>
                      <a:pt x="388" y="867"/>
                    </a:cubicBezTo>
                    <a:cubicBezTo>
                      <a:pt x="388" y="936"/>
                      <a:pt x="411" y="1004"/>
                      <a:pt x="434" y="1050"/>
                    </a:cubicBezTo>
                    <a:cubicBezTo>
                      <a:pt x="457" y="1164"/>
                      <a:pt x="457" y="1278"/>
                      <a:pt x="457" y="1370"/>
                    </a:cubicBezTo>
                    <a:cubicBezTo>
                      <a:pt x="457" y="1484"/>
                      <a:pt x="457" y="1598"/>
                      <a:pt x="434" y="1712"/>
                    </a:cubicBezTo>
                    <a:cubicBezTo>
                      <a:pt x="434" y="1735"/>
                      <a:pt x="434" y="1735"/>
                      <a:pt x="411" y="1758"/>
                    </a:cubicBezTo>
                    <a:cubicBezTo>
                      <a:pt x="411" y="1803"/>
                      <a:pt x="411" y="1849"/>
                      <a:pt x="434" y="1872"/>
                    </a:cubicBezTo>
                    <a:cubicBezTo>
                      <a:pt x="434" y="1917"/>
                      <a:pt x="480" y="1940"/>
                      <a:pt x="503" y="1963"/>
                    </a:cubicBezTo>
                    <a:cubicBezTo>
                      <a:pt x="524" y="1968"/>
                      <a:pt x="546" y="1971"/>
                      <a:pt x="566" y="1971"/>
                    </a:cubicBezTo>
                    <a:cubicBezTo>
                      <a:pt x="633" y="1971"/>
                      <a:pt x="691" y="1941"/>
                      <a:pt x="708" y="1872"/>
                    </a:cubicBezTo>
                    <a:cubicBezTo>
                      <a:pt x="776" y="1712"/>
                      <a:pt x="799" y="1529"/>
                      <a:pt x="799" y="1347"/>
                    </a:cubicBezTo>
                    <a:cubicBezTo>
                      <a:pt x="799" y="1255"/>
                      <a:pt x="799" y="1164"/>
                      <a:pt x="776" y="1050"/>
                    </a:cubicBezTo>
                    <a:cubicBezTo>
                      <a:pt x="754" y="982"/>
                      <a:pt x="731" y="913"/>
                      <a:pt x="708" y="845"/>
                    </a:cubicBezTo>
                    <a:cubicBezTo>
                      <a:pt x="662" y="708"/>
                      <a:pt x="617" y="594"/>
                      <a:pt x="548" y="479"/>
                    </a:cubicBezTo>
                    <a:cubicBezTo>
                      <a:pt x="480" y="320"/>
                      <a:pt x="366" y="205"/>
                      <a:pt x="274" y="69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>
                <a:off x="5609665" y="1051688"/>
                <a:ext cx="151800" cy="151584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608" extrusionOk="0">
                    <a:moveTo>
                      <a:pt x="2832" y="334"/>
                    </a:moveTo>
                    <a:cubicBezTo>
                      <a:pt x="2999" y="334"/>
                      <a:pt x="3166" y="355"/>
                      <a:pt x="3333" y="389"/>
                    </a:cubicBezTo>
                    <a:cubicBezTo>
                      <a:pt x="3539" y="434"/>
                      <a:pt x="3744" y="503"/>
                      <a:pt x="3927" y="594"/>
                    </a:cubicBezTo>
                    <a:lnTo>
                      <a:pt x="3904" y="594"/>
                    </a:lnTo>
                    <a:cubicBezTo>
                      <a:pt x="3927" y="594"/>
                      <a:pt x="3927" y="594"/>
                      <a:pt x="3950" y="617"/>
                    </a:cubicBezTo>
                    <a:cubicBezTo>
                      <a:pt x="4132" y="708"/>
                      <a:pt x="4292" y="823"/>
                      <a:pt x="4452" y="959"/>
                    </a:cubicBezTo>
                    <a:cubicBezTo>
                      <a:pt x="4452" y="959"/>
                      <a:pt x="4452" y="959"/>
                      <a:pt x="4452" y="959"/>
                    </a:cubicBezTo>
                    <a:lnTo>
                      <a:pt x="4452" y="959"/>
                    </a:lnTo>
                    <a:lnTo>
                      <a:pt x="4475" y="982"/>
                    </a:lnTo>
                    <a:cubicBezTo>
                      <a:pt x="4475" y="981"/>
                      <a:pt x="4475" y="980"/>
                      <a:pt x="4475" y="980"/>
                    </a:cubicBezTo>
                    <a:lnTo>
                      <a:pt x="4475" y="980"/>
                    </a:lnTo>
                    <a:cubicBezTo>
                      <a:pt x="4646" y="1133"/>
                      <a:pt x="4777" y="1288"/>
                      <a:pt x="4908" y="1484"/>
                    </a:cubicBezTo>
                    <a:cubicBezTo>
                      <a:pt x="5000" y="1667"/>
                      <a:pt x="5091" y="1850"/>
                      <a:pt x="5159" y="2032"/>
                    </a:cubicBezTo>
                    <a:cubicBezTo>
                      <a:pt x="5228" y="2238"/>
                      <a:pt x="5274" y="2443"/>
                      <a:pt x="5274" y="2649"/>
                    </a:cubicBezTo>
                    <a:cubicBezTo>
                      <a:pt x="5296" y="2877"/>
                      <a:pt x="5274" y="3105"/>
                      <a:pt x="5228" y="3333"/>
                    </a:cubicBezTo>
                    <a:cubicBezTo>
                      <a:pt x="5182" y="3539"/>
                      <a:pt x="5114" y="3744"/>
                      <a:pt x="5022" y="3950"/>
                    </a:cubicBezTo>
                    <a:cubicBezTo>
                      <a:pt x="5022" y="3927"/>
                      <a:pt x="5022" y="3927"/>
                      <a:pt x="5022" y="3927"/>
                    </a:cubicBezTo>
                    <a:cubicBezTo>
                      <a:pt x="4931" y="4132"/>
                      <a:pt x="4794" y="4315"/>
                      <a:pt x="4634" y="4475"/>
                    </a:cubicBezTo>
                    <a:cubicBezTo>
                      <a:pt x="4497" y="4657"/>
                      <a:pt x="4315" y="4794"/>
                      <a:pt x="4109" y="4908"/>
                    </a:cubicBezTo>
                    <a:cubicBezTo>
                      <a:pt x="4113" y="4908"/>
                      <a:pt x="4116" y="4908"/>
                      <a:pt x="4118" y="4908"/>
                    </a:cubicBezTo>
                    <a:lnTo>
                      <a:pt x="4118" y="4908"/>
                    </a:lnTo>
                    <a:cubicBezTo>
                      <a:pt x="3948" y="5012"/>
                      <a:pt x="3776" y="5095"/>
                      <a:pt x="3584" y="5159"/>
                    </a:cubicBezTo>
                    <a:cubicBezTo>
                      <a:pt x="3379" y="5228"/>
                      <a:pt x="3174" y="5273"/>
                      <a:pt x="2968" y="5273"/>
                    </a:cubicBezTo>
                    <a:cubicBezTo>
                      <a:pt x="2908" y="5280"/>
                      <a:pt x="2846" y="5283"/>
                      <a:pt x="2783" y="5283"/>
                    </a:cubicBezTo>
                    <a:cubicBezTo>
                      <a:pt x="2631" y="5283"/>
                      <a:pt x="2474" y="5267"/>
                      <a:pt x="2329" y="5251"/>
                    </a:cubicBezTo>
                    <a:cubicBezTo>
                      <a:pt x="2101" y="5205"/>
                      <a:pt x="1918" y="5114"/>
                      <a:pt x="1713" y="5022"/>
                    </a:cubicBezTo>
                    <a:cubicBezTo>
                      <a:pt x="1530" y="4954"/>
                      <a:pt x="1393" y="4840"/>
                      <a:pt x="1233" y="4726"/>
                    </a:cubicBezTo>
                    <a:cubicBezTo>
                      <a:pt x="1211" y="4703"/>
                      <a:pt x="1188" y="4680"/>
                      <a:pt x="1165" y="4657"/>
                    </a:cubicBezTo>
                    <a:cubicBezTo>
                      <a:pt x="1097" y="4589"/>
                      <a:pt x="1028" y="4543"/>
                      <a:pt x="960" y="4475"/>
                    </a:cubicBezTo>
                    <a:cubicBezTo>
                      <a:pt x="891" y="4360"/>
                      <a:pt x="800" y="4246"/>
                      <a:pt x="731" y="4155"/>
                    </a:cubicBezTo>
                    <a:cubicBezTo>
                      <a:pt x="640" y="4018"/>
                      <a:pt x="594" y="3904"/>
                      <a:pt x="526" y="3790"/>
                    </a:cubicBezTo>
                    <a:cubicBezTo>
                      <a:pt x="503" y="3721"/>
                      <a:pt x="480" y="3653"/>
                      <a:pt x="457" y="3584"/>
                    </a:cubicBezTo>
                    <a:cubicBezTo>
                      <a:pt x="412" y="3470"/>
                      <a:pt x="389" y="3356"/>
                      <a:pt x="366" y="3242"/>
                    </a:cubicBezTo>
                    <a:cubicBezTo>
                      <a:pt x="366" y="3242"/>
                      <a:pt x="366" y="3219"/>
                      <a:pt x="366" y="3219"/>
                    </a:cubicBezTo>
                    <a:lnTo>
                      <a:pt x="366" y="3196"/>
                    </a:lnTo>
                    <a:cubicBezTo>
                      <a:pt x="366" y="3196"/>
                      <a:pt x="366" y="3196"/>
                      <a:pt x="366" y="3174"/>
                    </a:cubicBezTo>
                    <a:cubicBezTo>
                      <a:pt x="366" y="3174"/>
                      <a:pt x="366" y="3151"/>
                      <a:pt x="366" y="3151"/>
                    </a:cubicBezTo>
                    <a:cubicBezTo>
                      <a:pt x="366" y="3151"/>
                      <a:pt x="366" y="3128"/>
                      <a:pt x="366" y="3128"/>
                    </a:cubicBezTo>
                    <a:cubicBezTo>
                      <a:pt x="343" y="3105"/>
                      <a:pt x="343" y="3082"/>
                      <a:pt x="343" y="3059"/>
                    </a:cubicBezTo>
                    <a:cubicBezTo>
                      <a:pt x="343" y="3037"/>
                      <a:pt x="343" y="3037"/>
                      <a:pt x="343" y="3014"/>
                    </a:cubicBezTo>
                    <a:cubicBezTo>
                      <a:pt x="343" y="2991"/>
                      <a:pt x="343" y="2968"/>
                      <a:pt x="343" y="2945"/>
                    </a:cubicBezTo>
                    <a:cubicBezTo>
                      <a:pt x="320" y="2740"/>
                      <a:pt x="343" y="2512"/>
                      <a:pt x="389" y="2306"/>
                    </a:cubicBezTo>
                    <a:cubicBezTo>
                      <a:pt x="412" y="2238"/>
                      <a:pt x="412" y="2169"/>
                      <a:pt x="435" y="2078"/>
                    </a:cubicBezTo>
                    <a:cubicBezTo>
                      <a:pt x="480" y="1964"/>
                      <a:pt x="526" y="1827"/>
                      <a:pt x="594" y="1713"/>
                    </a:cubicBezTo>
                    <a:cubicBezTo>
                      <a:pt x="640" y="1621"/>
                      <a:pt x="708" y="1507"/>
                      <a:pt x="754" y="1416"/>
                    </a:cubicBezTo>
                    <a:lnTo>
                      <a:pt x="777" y="1416"/>
                    </a:lnTo>
                    <a:cubicBezTo>
                      <a:pt x="777" y="1416"/>
                      <a:pt x="777" y="1416"/>
                      <a:pt x="777" y="1393"/>
                    </a:cubicBezTo>
                    <a:cubicBezTo>
                      <a:pt x="823" y="1325"/>
                      <a:pt x="891" y="1233"/>
                      <a:pt x="960" y="1165"/>
                    </a:cubicBezTo>
                    <a:cubicBezTo>
                      <a:pt x="1119" y="1005"/>
                      <a:pt x="1302" y="845"/>
                      <a:pt x="1485" y="731"/>
                    </a:cubicBezTo>
                    <a:cubicBezTo>
                      <a:pt x="1667" y="617"/>
                      <a:pt x="1850" y="526"/>
                      <a:pt x="2055" y="457"/>
                    </a:cubicBezTo>
                    <a:cubicBezTo>
                      <a:pt x="2261" y="389"/>
                      <a:pt x="2466" y="343"/>
                      <a:pt x="2694" y="343"/>
                    </a:cubicBezTo>
                    <a:lnTo>
                      <a:pt x="2649" y="343"/>
                    </a:lnTo>
                    <a:cubicBezTo>
                      <a:pt x="2710" y="337"/>
                      <a:pt x="2771" y="334"/>
                      <a:pt x="2832" y="334"/>
                    </a:cubicBezTo>
                    <a:close/>
                    <a:moveTo>
                      <a:pt x="2808" y="1"/>
                    </a:moveTo>
                    <a:cubicBezTo>
                      <a:pt x="2763" y="1"/>
                      <a:pt x="2717" y="24"/>
                      <a:pt x="2671" y="24"/>
                    </a:cubicBezTo>
                    <a:cubicBezTo>
                      <a:pt x="2192" y="46"/>
                      <a:pt x="1736" y="183"/>
                      <a:pt x="1325" y="434"/>
                    </a:cubicBezTo>
                    <a:cubicBezTo>
                      <a:pt x="1074" y="594"/>
                      <a:pt x="823" y="800"/>
                      <a:pt x="640" y="1051"/>
                    </a:cubicBezTo>
                    <a:lnTo>
                      <a:pt x="617" y="1051"/>
                    </a:lnTo>
                    <a:cubicBezTo>
                      <a:pt x="594" y="1096"/>
                      <a:pt x="572" y="1119"/>
                      <a:pt x="549" y="1165"/>
                    </a:cubicBezTo>
                    <a:cubicBezTo>
                      <a:pt x="503" y="1233"/>
                      <a:pt x="457" y="1302"/>
                      <a:pt x="412" y="1370"/>
                    </a:cubicBezTo>
                    <a:cubicBezTo>
                      <a:pt x="252" y="1621"/>
                      <a:pt x="138" y="1918"/>
                      <a:pt x="69" y="2238"/>
                    </a:cubicBezTo>
                    <a:cubicBezTo>
                      <a:pt x="47" y="2329"/>
                      <a:pt x="24" y="2443"/>
                      <a:pt x="24" y="2534"/>
                    </a:cubicBezTo>
                    <a:cubicBezTo>
                      <a:pt x="24" y="2580"/>
                      <a:pt x="24" y="2649"/>
                      <a:pt x="1" y="2694"/>
                    </a:cubicBezTo>
                    <a:cubicBezTo>
                      <a:pt x="1" y="2922"/>
                      <a:pt x="24" y="3174"/>
                      <a:pt x="69" y="3402"/>
                    </a:cubicBezTo>
                    <a:cubicBezTo>
                      <a:pt x="92" y="3539"/>
                      <a:pt x="138" y="3676"/>
                      <a:pt x="184" y="3813"/>
                    </a:cubicBezTo>
                    <a:cubicBezTo>
                      <a:pt x="229" y="3904"/>
                      <a:pt x="275" y="3995"/>
                      <a:pt x="320" y="4087"/>
                    </a:cubicBezTo>
                    <a:cubicBezTo>
                      <a:pt x="412" y="4292"/>
                      <a:pt x="549" y="4475"/>
                      <a:pt x="686" y="4634"/>
                    </a:cubicBezTo>
                    <a:cubicBezTo>
                      <a:pt x="754" y="4703"/>
                      <a:pt x="823" y="4794"/>
                      <a:pt x="891" y="4863"/>
                    </a:cubicBezTo>
                    <a:cubicBezTo>
                      <a:pt x="1005" y="4954"/>
                      <a:pt x="1119" y="5045"/>
                      <a:pt x="1233" y="5136"/>
                    </a:cubicBezTo>
                    <a:cubicBezTo>
                      <a:pt x="1462" y="5273"/>
                      <a:pt x="1690" y="5388"/>
                      <a:pt x="1964" y="5479"/>
                    </a:cubicBezTo>
                    <a:cubicBezTo>
                      <a:pt x="2227" y="5567"/>
                      <a:pt x="2519" y="5608"/>
                      <a:pt x="2808" y="5608"/>
                    </a:cubicBezTo>
                    <a:cubicBezTo>
                      <a:pt x="2971" y="5608"/>
                      <a:pt x="3132" y="5595"/>
                      <a:pt x="3288" y="5570"/>
                    </a:cubicBezTo>
                    <a:cubicBezTo>
                      <a:pt x="3516" y="5547"/>
                      <a:pt x="3721" y="5456"/>
                      <a:pt x="3927" y="5388"/>
                    </a:cubicBezTo>
                    <a:cubicBezTo>
                      <a:pt x="4155" y="5296"/>
                      <a:pt x="4361" y="5159"/>
                      <a:pt x="4566" y="5000"/>
                    </a:cubicBezTo>
                    <a:cubicBezTo>
                      <a:pt x="4726" y="4863"/>
                      <a:pt x="4886" y="4703"/>
                      <a:pt x="5022" y="4543"/>
                    </a:cubicBezTo>
                    <a:cubicBezTo>
                      <a:pt x="5159" y="4360"/>
                      <a:pt x="5296" y="4132"/>
                      <a:pt x="5388" y="3904"/>
                    </a:cubicBezTo>
                    <a:cubicBezTo>
                      <a:pt x="5479" y="3698"/>
                      <a:pt x="5525" y="3493"/>
                      <a:pt x="5570" y="3265"/>
                    </a:cubicBezTo>
                    <a:cubicBezTo>
                      <a:pt x="5616" y="3014"/>
                      <a:pt x="5616" y="2740"/>
                      <a:pt x="5593" y="2489"/>
                    </a:cubicBezTo>
                    <a:cubicBezTo>
                      <a:pt x="5570" y="2260"/>
                      <a:pt x="5502" y="2009"/>
                      <a:pt x="5433" y="1804"/>
                    </a:cubicBezTo>
                    <a:cubicBezTo>
                      <a:pt x="5342" y="1576"/>
                      <a:pt x="5228" y="1393"/>
                      <a:pt x="5114" y="1211"/>
                    </a:cubicBezTo>
                    <a:cubicBezTo>
                      <a:pt x="4977" y="1005"/>
                      <a:pt x="4817" y="845"/>
                      <a:pt x="4657" y="708"/>
                    </a:cubicBezTo>
                    <a:cubicBezTo>
                      <a:pt x="4475" y="549"/>
                      <a:pt x="4269" y="412"/>
                      <a:pt x="4064" y="298"/>
                    </a:cubicBezTo>
                    <a:cubicBezTo>
                      <a:pt x="3858" y="206"/>
                      <a:pt x="3630" y="115"/>
                      <a:pt x="3402" y="69"/>
                    </a:cubicBezTo>
                    <a:cubicBezTo>
                      <a:pt x="3219" y="24"/>
                      <a:pt x="3014" y="1"/>
                      <a:pt x="280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2"/>
              <p:cNvSpPr/>
              <p:nvPr/>
            </p:nvSpPr>
            <p:spPr>
              <a:xfrm>
                <a:off x="5466541" y="1108451"/>
                <a:ext cx="59871" cy="6319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338" extrusionOk="0">
                    <a:moveTo>
                      <a:pt x="891" y="320"/>
                    </a:moveTo>
                    <a:cubicBezTo>
                      <a:pt x="959" y="320"/>
                      <a:pt x="1005" y="343"/>
                      <a:pt x="1050" y="343"/>
                    </a:cubicBezTo>
                    <a:cubicBezTo>
                      <a:pt x="1142" y="366"/>
                      <a:pt x="1233" y="389"/>
                      <a:pt x="1301" y="434"/>
                    </a:cubicBezTo>
                    <a:cubicBezTo>
                      <a:pt x="1393" y="457"/>
                      <a:pt x="1461" y="526"/>
                      <a:pt x="1530" y="571"/>
                    </a:cubicBezTo>
                    <a:cubicBezTo>
                      <a:pt x="1592" y="634"/>
                      <a:pt x="1655" y="697"/>
                      <a:pt x="1700" y="777"/>
                    </a:cubicBezTo>
                    <a:lnTo>
                      <a:pt x="1700" y="777"/>
                    </a:lnTo>
                    <a:cubicBezTo>
                      <a:pt x="1697" y="777"/>
                      <a:pt x="1694" y="777"/>
                      <a:pt x="1690" y="777"/>
                    </a:cubicBezTo>
                    <a:lnTo>
                      <a:pt x="1712" y="800"/>
                    </a:lnTo>
                    <a:cubicBezTo>
                      <a:pt x="1758" y="891"/>
                      <a:pt x="1804" y="959"/>
                      <a:pt x="1849" y="1074"/>
                    </a:cubicBezTo>
                    <a:cubicBezTo>
                      <a:pt x="1872" y="1142"/>
                      <a:pt x="1872" y="1210"/>
                      <a:pt x="1895" y="1302"/>
                    </a:cubicBezTo>
                    <a:cubicBezTo>
                      <a:pt x="1895" y="1370"/>
                      <a:pt x="1895" y="1439"/>
                      <a:pt x="1872" y="1530"/>
                    </a:cubicBezTo>
                    <a:cubicBezTo>
                      <a:pt x="1849" y="1576"/>
                      <a:pt x="1849" y="1644"/>
                      <a:pt x="1826" y="1690"/>
                    </a:cubicBezTo>
                    <a:cubicBezTo>
                      <a:pt x="1781" y="1735"/>
                      <a:pt x="1758" y="1781"/>
                      <a:pt x="1735" y="1827"/>
                    </a:cubicBezTo>
                    <a:cubicBezTo>
                      <a:pt x="1690" y="1850"/>
                      <a:pt x="1644" y="1895"/>
                      <a:pt x="1621" y="1918"/>
                    </a:cubicBezTo>
                    <a:cubicBezTo>
                      <a:pt x="1575" y="1941"/>
                      <a:pt x="1530" y="1964"/>
                      <a:pt x="1484" y="1987"/>
                    </a:cubicBezTo>
                    <a:cubicBezTo>
                      <a:pt x="1416" y="2009"/>
                      <a:pt x="1370" y="2009"/>
                      <a:pt x="1324" y="2009"/>
                    </a:cubicBezTo>
                    <a:cubicBezTo>
                      <a:pt x="1256" y="2009"/>
                      <a:pt x="1187" y="2009"/>
                      <a:pt x="1119" y="1987"/>
                    </a:cubicBezTo>
                    <a:cubicBezTo>
                      <a:pt x="1050" y="1987"/>
                      <a:pt x="982" y="1964"/>
                      <a:pt x="913" y="1918"/>
                    </a:cubicBezTo>
                    <a:cubicBezTo>
                      <a:pt x="845" y="1872"/>
                      <a:pt x="776" y="1827"/>
                      <a:pt x="685" y="1781"/>
                    </a:cubicBezTo>
                    <a:cubicBezTo>
                      <a:pt x="662" y="1758"/>
                      <a:pt x="640" y="1713"/>
                      <a:pt x="617" y="1690"/>
                    </a:cubicBezTo>
                    <a:cubicBezTo>
                      <a:pt x="617" y="1690"/>
                      <a:pt x="617" y="1690"/>
                      <a:pt x="594" y="1667"/>
                    </a:cubicBezTo>
                    <a:cubicBezTo>
                      <a:pt x="594" y="1644"/>
                      <a:pt x="594" y="1644"/>
                      <a:pt x="571" y="1644"/>
                    </a:cubicBezTo>
                    <a:cubicBezTo>
                      <a:pt x="548" y="1621"/>
                      <a:pt x="525" y="1576"/>
                      <a:pt x="503" y="1530"/>
                    </a:cubicBezTo>
                    <a:cubicBezTo>
                      <a:pt x="457" y="1484"/>
                      <a:pt x="434" y="1439"/>
                      <a:pt x="411" y="1393"/>
                    </a:cubicBezTo>
                    <a:cubicBezTo>
                      <a:pt x="411" y="1347"/>
                      <a:pt x="388" y="1325"/>
                      <a:pt x="366" y="1279"/>
                    </a:cubicBezTo>
                    <a:cubicBezTo>
                      <a:pt x="366" y="1256"/>
                      <a:pt x="366" y="1256"/>
                      <a:pt x="366" y="1233"/>
                    </a:cubicBezTo>
                    <a:cubicBezTo>
                      <a:pt x="366" y="1233"/>
                      <a:pt x="366" y="1233"/>
                      <a:pt x="366" y="1210"/>
                    </a:cubicBezTo>
                    <a:cubicBezTo>
                      <a:pt x="343" y="1188"/>
                      <a:pt x="343" y="1142"/>
                      <a:pt x="343" y="1096"/>
                    </a:cubicBezTo>
                    <a:cubicBezTo>
                      <a:pt x="320" y="1074"/>
                      <a:pt x="320" y="1051"/>
                      <a:pt x="320" y="1028"/>
                    </a:cubicBezTo>
                    <a:cubicBezTo>
                      <a:pt x="320" y="959"/>
                      <a:pt x="320" y="891"/>
                      <a:pt x="343" y="822"/>
                    </a:cubicBezTo>
                    <a:cubicBezTo>
                      <a:pt x="343" y="777"/>
                      <a:pt x="366" y="731"/>
                      <a:pt x="388" y="685"/>
                    </a:cubicBezTo>
                    <a:cubicBezTo>
                      <a:pt x="388" y="663"/>
                      <a:pt x="388" y="663"/>
                      <a:pt x="388" y="663"/>
                    </a:cubicBezTo>
                    <a:cubicBezTo>
                      <a:pt x="411" y="617"/>
                      <a:pt x="457" y="571"/>
                      <a:pt x="480" y="526"/>
                    </a:cubicBezTo>
                    <a:cubicBezTo>
                      <a:pt x="525" y="480"/>
                      <a:pt x="548" y="457"/>
                      <a:pt x="594" y="412"/>
                    </a:cubicBezTo>
                    <a:cubicBezTo>
                      <a:pt x="640" y="389"/>
                      <a:pt x="685" y="366"/>
                      <a:pt x="731" y="366"/>
                    </a:cubicBezTo>
                    <a:cubicBezTo>
                      <a:pt x="799" y="343"/>
                      <a:pt x="845" y="343"/>
                      <a:pt x="891" y="320"/>
                    </a:cubicBezTo>
                    <a:close/>
                    <a:moveTo>
                      <a:pt x="936" y="1"/>
                    </a:moveTo>
                    <a:cubicBezTo>
                      <a:pt x="799" y="1"/>
                      <a:pt x="662" y="46"/>
                      <a:pt x="525" y="92"/>
                    </a:cubicBezTo>
                    <a:cubicBezTo>
                      <a:pt x="480" y="115"/>
                      <a:pt x="411" y="160"/>
                      <a:pt x="366" y="183"/>
                    </a:cubicBezTo>
                    <a:cubicBezTo>
                      <a:pt x="297" y="252"/>
                      <a:pt x="229" y="320"/>
                      <a:pt x="160" y="412"/>
                    </a:cubicBezTo>
                    <a:cubicBezTo>
                      <a:pt x="115" y="480"/>
                      <a:pt x="92" y="549"/>
                      <a:pt x="69" y="617"/>
                    </a:cubicBezTo>
                    <a:cubicBezTo>
                      <a:pt x="23" y="708"/>
                      <a:pt x="0" y="800"/>
                      <a:pt x="0" y="891"/>
                    </a:cubicBezTo>
                    <a:cubicBezTo>
                      <a:pt x="0" y="982"/>
                      <a:pt x="0" y="1074"/>
                      <a:pt x="23" y="1165"/>
                    </a:cubicBezTo>
                    <a:cubicBezTo>
                      <a:pt x="23" y="1210"/>
                      <a:pt x="23" y="1256"/>
                      <a:pt x="46" y="1325"/>
                    </a:cubicBezTo>
                    <a:cubicBezTo>
                      <a:pt x="69" y="1393"/>
                      <a:pt x="92" y="1484"/>
                      <a:pt x="137" y="1553"/>
                    </a:cubicBezTo>
                    <a:cubicBezTo>
                      <a:pt x="206" y="1713"/>
                      <a:pt x="320" y="1850"/>
                      <a:pt x="434" y="1964"/>
                    </a:cubicBezTo>
                    <a:cubicBezTo>
                      <a:pt x="434" y="1987"/>
                      <a:pt x="457" y="1987"/>
                      <a:pt x="457" y="1987"/>
                    </a:cubicBezTo>
                    <a:cubicBezTo>
                      <a:pt x="457" y="2009"/>
                      <a:pt x="480" y="2009"/>
                      <a:pt x="480" y="2009"/>
                    </a:cubicBezTo>
                    <a:cubicBezTo>
                      <a:pt x="548" y="2078"/>
                      <a:pt x="640" y="2146"/>
                      <a:pt x="708" y="2192"/>
                    </a:cubicBezTo>
                    <a:cubicBezTo>
                      <a:pt x="884" y="2286"/>
                      <a:pt x="1085" y="2338"/>
                      <a:pt x="1281" y="2338"/>
                    </a:cubicBezTo>
                    <a:cubicBezTo>
                      <a:pt x="1467" y="2338"/>
                      <a:pt x="1649" y="2292"/>
                      <a:pt x="1804" y="2192"/>
                    </a:cubicBezTo>
                    <a:cubicBezTo>
                      <a:pt x="1872" y="2146"/>
                      <a:pt x="1941" y="2078"/>
                      <a:pt x="1986" y="2032"/>
                    </a:cubicBezTo>
                    <a:cubicBezTo>
                      <a:pt x="2009" y="1987"/>
                      <a:pt x="2055" y="1941"/>
                      <a:pt x="2078" y="1895"/>
                    </a:cubicBezTo>
                    <a:cubicBezTo>
                      <a:pt x="2100" y="1850"/>
                      <a:pt x="2123" y="1804"/>
                      <a:pt x="2146" y="1781"/>
                    </a:cubicBezTo>
                    <a:cubicBezTo>
                      <a:pt x="2192" y="1667"/>
                      <a:pt x="2192" y="1553"/>
                      <a:pt x="2214" y="1462"/>
                    </a:cubicBezTo>
                    <a:cubicBezTo>
                      <a:pt x="2214" y="1347"/>
                      <a:pt x="2214" y="1256"/>
                      <a:pt x="2192" y="1142"/>
                    </a:cubicBezTo>
                    <a:cubicBezTo>
                      <a:pt x="2192" y="1051"/>
                      <a:pt x="2146" y="959"/>
                      <a:pt x="2123" y="891"/>
                    </a:cubicBezTo>
                    <a:cubicBezTo>
                      <a:pt x="2078" y="777"/>
                      <a:pt x="2032" y="685"/>
                      <a:pt x="1963" y="594"/>
                    </a:cubicBezTo>
                    <a:cubicBezTo>
                      <a:pt x="1849" y="434"/>
                      <a:pt x="1712" y="297"/>
                      <a:pt x="1553" y="206"/>
                    </a:cubicBezTo>
                    <a:cubicBezTo>
                      <a:pt x="1416" y="92"/>
                      <a:pt x="1233" y="46"/>
                      <a:pt x="105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>
                <a:off x="5871261" y="1255305"/>
                <a:ext cx="42599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68" extrusionOk="0">
                    <a:moveTo>
                      <a:pt x="777" y="320"/>
                    </a:moveTo>
                    <a:cubicBezTo>
                      <a:pt x="800" y="320"/>
                      <a:pt x="845" y="320"/>
                      <a:pt x="868" y="343"/>
                    </a:cubicBezTo>
                    <a:cubicBezTo>
                      <a:pt x="914" y="343"/>
                      <a:pt x="960" y="365"/>
                      <a:pt x="1005" y="365"/>
                    </a:cubicBezTo>
                    <a:cubicBezTo>
                      <a:pt x="1028" y="388"/>
                      <a:pt x="1074" y="411"/>
                      <a:pt x="1096" y="434"/>
                    </a:cubicBezTo>
                    <a:cubicBezTo>
                      <a:pt x="1119" y="479"/>
                      <a:pt x="1165" y="502"/>
                      <a:pt x="1188" y="548"/>
                    </a:cubicBezTo>
                    <a:cubicBezTo>
                      <a:pt x="1211" y="571"/>
                      <a:pt x="1211" y="616"/>
                      <a:pt x="1233" y="639"/>
                    </a:cubicBezTo>
                    <a:cubicBezTo>
                      <a:pt x="1233" y="685"/>
                      <a:pt x="1256" y="708"/>
                      <a:pt x="1256" y="753"/>
                    </a:cubicBezTo>
                    <a:cubicBezTo>
                      <a:pt x="1256" y="799"/>
                      <a:pt x="1256" y="822"/>
                      <a:pt x="1233" y="867"/>
                    </a:cubicBezTo>
                    <a:cubicBezTo>
                      <a:pt x="1233" y="913"/>
                      <a:pt x="1211" y="959"/>
                      <a:pt x="1211" y="982"/>
                    </a:cubicBezTo>
                    <a:cubicBezTo>
                      <a:pt x="1188" y="1027"/>
                      <a:pt x="1165" y="1050"/>
                      <a:pt x="1142" y="1073"/>
                    </a:cubicBezTo>
                    <a:cubicBezTo>
                      <a:pt x="1119" y="1119"/>
                      <a:pt x="1074" y="1141"/>
                      <a:pt x="1051" y="1164"/>
                    </a:cubicBezTo>
                    <a:cubicBezTo>
                      <a:pt x="1005" y="1187"/>
                      <a:pt x="982" y="1187"/>
                      <a:pt x="960" y="1210"/>
                    </a:cubicBezTo>
                    <a:cubicBezTo>
                      <a:pt x="914" y="1233"/>
                      <a:pt x="868" y="1233"/>
                      <a:pt x="823" y="1233"/>
                    </a:cubicBezTo>
                    <a:lnTo>
                      <a:pt x="708" y="1233"/>
                    </a:lnTo>
                    <a:cubicBezTo>
                      <a:pt x="663" y="1210"/>
                      <a:pt x="617" y="1210"/>
                      <a:pt x="594" y="1187"/>
                    </a:cubicBezTo>
                    <a:cubicBezTo>
                      <a:pt x="549" y="1164"/>
                      <a:pt x="526" y="1141"/>
                      <a:pt x="480" y="1119"/>
                    </a:cubicBezTo>
                    <a:cubicBezTo>
                      <a:pt x="457" y="1096"/>
                      <a:pt x="435" y="1073"/>
                      <a:pt x="412" y="1027"/>
                    </a:cubicBezTo>
                    <a:cubicBezTo>
                      <a:pt x="389" y="1004"/>
                      <a:pt x="366" y="959"/>
                      <a:pt x="366" y="936"/>
                    </a:cubicBezTo>
                    <a:cubicBezTo>
                      <a:pt x="343" y="890"/>
                      <a:pt x="343" y="867"/>
                      <a:pt x="343" y="822"/>
                    </a:cubicBezTo>
                    <a:cubicBezTo>
                      <a:pt x="343" y="799"/>
                      <a:pt x="343" y="776"/>
                      <a:pt x="343" y="776"/>
                    </a:cubicBezTo>
                    <a:cubicBezTo>
                      <a:pt x="343" y="753"/>
                      <a:pt x="343" y="731"/>
                      <a:pt x="343" y="708"/>
                    </a:cubicBezTo>
                    <a:cubicBezTo>
                      <a:pt x="343" y="708"/>
                      <a:pt x="343" y="685"/>
                      <a:pt x="343" y="685"/>
                    </a:cubicBezTo>
                    <a:cubicBezTo>
                      <a:pt x="366" y="639"/>
                      <a:pt x="366" y="616"/>
                      <a:pt x="389" y="571"/>
                    </a:cubicBezTo>
                    <a:cubicBezTo>
                      <a:pt x="412" y="548"/>
                      <a:pt x="435" y="502"/>
                      <a:pt x="457" y="479"/>
                    </a:cubicBezTo>
                    <a:cubicBezTo>
                      <a:pt x="480" y="457"/>
                      <a:pt x="526" y="411"/>
                      <a:pt x="549" y="388"/>
                    </a:cubicBezTo>
                    <a:cubicBezTo>
                      <a:pt x="594" y="365"/>
                      <a:pt x="617" y="365"/>
                      <a:pt x="663" y="343"/>
                    </a:cubicBezTo>
                    <a:cubicBezTo>
                      <a:pt x="686" y="343"/>
                      <a:pt x="731" y="320"/>
                      <a:pt x="777" y="320"/>
                    </a:cubicBezTo>
                    <a:close/>
                    <a:moveTo>
                      <a:pt x="800" y="0"/>
                    </a:moveTo>
                    <a:cubicBezTo>
                      <a:pt x="708" y="0"/>
                      <a:pt x="617" y="23"/>
                      <a:pt x="549" y="46"/>
                    </a:cubicBezTo>
                    <a:cubicBezTo>
                      <a:pt x="503" y="69"/>
                      <a:pt x="457" y="69"/>
                      <a:pt x="412" y="114"/>
                    </a:cubicBezTo>
                    <a:cubicBezTo>
                      <a:pt x="366" y="137"/>
                      <a:pt x="320" y="160"/>
                      <a:pt x="275" y="183"/>
                    </a:cubicBezTo>
                    <a:cubicBezTo>
                      <a:pt x="229" y="228"/>
                      <a:pt x="206" y="274"/>
                      <a:pt x="161" y="320"/>
                    </a:cubicBezTo>
                    <a:cubicBezTo>
                      <a:pt x="161" y="343"/>
                      <a:pt x="138" y="343"/>
                      <a:pt x="138" y="343"/>
                    </a:cubicBezTo>
                    <a:cubicBezTo>
                      <a:pt x="115" y="388"/>
                      <a:pt x="92" y="434"/>
                      <a:pt x="69" y="479"/>
                    </a:cubicBezTo>
                    <a:cubicBezTo>
                      <a:pt x="46" y="525"/>
                      <a:pt x="46" y="548"/>
                      <a:pt x="24" y="594"/>
                    </a:cubicBezTo>
                    <a:cubicBezTo>
                      <a:pt x="24" y="616"/>
                      <a:pt x="24" y="662"/>
                      <a:pt x="24" y="685"/>
                    </a:cubicBezTo>
                    <a:cubicBezTo>
                      <a:pt x="24" y="685"/>
                      <a:pt x="24" y="708"/>
                      <a:pt x="24" y="708"/>
                    </a:cubicBezTo>
                    <a:cubicBezTo>
                      <a:pt x="24" y="753"/>
                      <a:pt x="1" y="799"/>
                      <a:pt x="24" y="867"/>
                    </a:cubicBezTo>
                    <a:cubicBezTo>
                      <a:pt x="24" y="959"/>
                      <a:pt x="69" y="1073"/>
                      <a:pt x="115" y="1164"/>
                    </a:cubicBezTo>
                    <a:cubicBezTo>
                      <a:pt x="115" y="1164"/>
                      <a:pt x="115" y="1187"/>
                      <a:pt x="115" y="1187"/>
                    </a:cubicBezTo>
                    <a:cubicBezTo>
                      <a:pt x="161" y="1233"/>
                      <a:pt x="206" y="1301"/>
                      <a:pt x="252" y="1347"/>
                    </a:cubicBezTo>
                    <a:cubicBezTo>
                      <a:pt x="343" y="1438"/>
                      <a:pt x="480" y="1507"/>
                      <a:pt x="594" y="1529"/>
                    </a:cubicBezTo>
                    <a:cubicBezTo>
                      <a:pt x="661" y="1556"/>
                      <a:pt x="728" y="1567"/>
                      <a:pt x="795" y="1567"/>
                    </a:cubicBezTo>
                    <a:cubicBezTo>
                      <a:pt x="842" y="1567"/>
                      <a:pt x="889" y="1562"/>
                      <a:pt x="937" y="1552"/>
                    </a:cubicBezTo>
                    <a:cubicBezTo>
                      <a:pt x="1005" y="1552"/>
                      <a:pt x="1074" y="1507"/>
                      <a:pt x="1119" y="1484"/>
                    </a:cubicBezTo>
                    <a:cubicBezTo>
                      <a:pt x="1188" y="1461"/>
                      <a:pt x="1233" y="1438"/>
                      <a:pt x="1279" y="1392"/>
                    </a:cubicBezTo>
                    <a:cubicBezTo>
                      <a:pt x="1348" y="1347"/>
                      <a:pt x="1439" y="1256"/>
                      <a:pt x="1484" y="1164"/>
                    </a:cubicBezTo>
                    <a:cubicBezTo>
                      <a:pt x="1553" y="1027"/>
                      <a:pt x="1576" y="890"/>
                      <a:pt x="1576" y="753"/>
                    </a:cubicBezTo>
                    <a:cubicBezTo>
                      <a:pt x="1576" y="639"/>
                      <a:pt x="1530" y="525"/>
                      <a:pt x="1484" y="434"/>
                    </a:cubicBezTo>
                    <a:cubicBezTo>
                      <a:pt x="1439" y="320"/>
                      <a:pt x="1348" y="228"/>
                      <a:pt x="1256" y="160"/>
                    </a:cubicBezTo>
                    <a:cubicBezTo>
                      <a:pt x="1211" y="114"/>
                      <a:pt x="1142" y="91"/>
                      <a:pt x="1096" y="69"/>
                    </a:cubicBezTo>
                    <a:cubicBezTo>
                      <a:pt x="1028" y="23"/>
                      <a:pt x="982" y="23"/>
                      <a:pt x="91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2"/>
              <p:cNvSpPr/>
              <p:nvPr/>
            </p:nvSpPr>
            <p:spPr>
              <a:xfrm>
                <a:off x="7766605" y="1014062"/>
                <a:ext cx="51844" cy="4214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59" extrusionOk="0">
                    <a:moveTo>
                      <a:pt x="731" y="0"/>
                    </a:moveTo>
                    <a:cubicBezTo>
                      <a:pt x="708" y="0"/>
                      <a:pt x="662" y="0"/>
                      <a:pt x="616" y="23"/>
                    </a:cubicBezTo>
                    <a:cubicBezTo>
                      <a:pt x="594" y="23"/>
                      <a:pt x="548" y="23"/>
                      <a:pt x="525" y="46"/>
                    </a:cubicBezTo>
                    <a:cubicBezTo>
                      <a:pt x="512" y="39"/>
                      <a:pt x="498" y="37"/>
                      <a:pt x="484" y="37"/>
                    </a:cubicBezTo>
                    <a:cubicBezTo>
                      <a:pt x="451" y="37"/>
                      <a:pt x="414" y="53"/>
                      <a:pt x="365" y="69"/>
                    </a:cubicBezTo>
                    <a:cubicBezTo>
                      <a:pt x="251" y="115"/>
                      <a:pt x="160" y="183"/>
                      <a:pt x="91" y="274"/>
                    </a:cubicBezTo>
                    <a:cubicBezTo>
                      <a:pt x="46" y="388"/>
                      <a:pt x="23" y="480"/>
                      <a:pt x="23" y="594"/>
                    </a:cubicBezTo>
                    <a:cubicBezTo>
                      <a:pt x="0" y="662"/>
                      <a:pt x="23" y="731"/>
                      <a:pt x="23" y="777"/>
                    </a:cubicBezTo>
                    <a:cubicBezTo>
                      <a:pt x="23" y="868"/>
                      <a:pt x="69" y="959"/>
                      <a:pt x="114" y="1028"/>
                    </a:cubicBezTo>
                    <a:cubicBezTo>
                      <a:pt x="228" y="1233"/>
                      <a:pt x="388" y="1347"/>
                      <a:pt x="571" y="1461"/>
                    </a:cubicBezTo>
                    <a:cubicBezTo>
                      <a:pt x="702" y="1518"/>
                      <a:pt x="834" y="1559"/>
                      <a:pt x="965" y="1559"/>
                    </a:cubicBezTo>
                    <a:cubicBezTo>
                      <a:pt x="994" y="1559"/>
                      <a:pt x="1022" y="1557"/>
                      <a:pt x="1050" y="1553"/>
                    </a:cubicBezTo>
                    <a:cubicBezTo>
                      <a:pt x="1256" y="1530"/>
                      <a:pt x="1461" y="1416"/>
                      <a:pt x="1575" y="1256"/>
                    </a:cubicBezTo>
                    <a:cubicBezTo>
                      <a:pt x="1598" y="1233"/>
                      <a:pt x="1621" y="1187"/>
                      <a:pt x="1644" y="1142"/>
                    </a:cubicBezTo>
                    <a:lnTo>
                      <a:pt x="1666" y="1142"/>
                    </a:lnTo>
                    <a:cubicBezTo>
                      <a:pt x="1758" y="1142"/>
                      <a:pt x="1826" y="1096"/>
                      <a:pt x="1849" y="1028"/>
                    </a:cubicBezTo>
                    <a:cubicBezTo>
                      <a:pt x="1895" y="959"/>
                      <a:pt x="1918" y="891"/>
                      <a:pt x="1895" y="822"/>
                    </a:cubicBezTo>
                    <a:cubicBezTo>
                      <a:pt x="1872" y="731"/>
                      <a:pt x="1872" y="640"/>
                      <a:pt x="1826" y="571"/>
                    </a:cubicBezTo>
                    <a:cubicBezTo>
                      <a:pt x="1826" y="503"/>
                      <a:pt x="1803" y="434"/>
                      <a:pt x="1781" y="366"/>
                    </a:cubicBezTo>
                    <a:cubicBezTo>
                      <a:pt x="1735" y="297"/>
                      <a:pt x="1689" y="229"/>
                      <a:pt x="1621" y="183"/>
                    </a:cubicBezTo>
                    <a:cubicBezTo>
                      <a:pt x="1564" y="155"/>
                      <a:pt x="1499" y="135"/>
                      <a:pt x="1436" y="135"/>
                    </a:cubicBezTo>
                    <a:cubicBezTo>
                      <a:pt x="1397" y="135"/>
                      <a:pt x="1359" y="143"/>
                      <a:pt x="1324" y="160"/>
                    </a:cubicBezTo>
                    <a:cubicBezTo>
                      <a:pt x="1256" y="115"/>
                      <a:pt x="1187" y="92"/>
                      <a:pt x="1119" y="69"/>
                    </a:cubicBezTo>
                    <a:cubicBezTo>
                      <a:pt x="1050" y="46"/>
                      <a:pt x="959" y="23"/>
                      <a:pt x="868" y="23"/>
                    </a:cubicBezTo>
                    <a:cubicBezTo>
                      <a:pt x="845" y="0"/>
                      <a:pt x="799" y="0"/>
                      <a:pt x="776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22"/>
              <p:cNvSpPr/>
              <p:nvPr/>
            </p:nvSpPr>
            <p:spPr>
              <a:xfrm>
                <a:off x="7869021" y="1162754"/>
                <a:ext cx="66656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868" y="0"/>
                    </a:moveTo>
                    <a:cubicBezTo>
                      <a:pt x="753" y="0"/>
                      <a:pt x="639" y="23"/>
                      <a:pt x="525" y="92"/>
                    </a:cubicBezTo>
                    <a:cubicBezTo>
                      <a:pt x="434" y="160"/>
                      <a:pt x="343" y="229"/>
                      <a:pt x="274" y="343"/>
                    </a:cubicBezTo>
                    <a:cubicBezTo>
                      <a:pt x="251" y="366"/>
                      <a:pt x="251" y="411"/>
                      <a:pt x="228" y="457"/>
                    </a:cubicBezTo>
                    <a:lnTo>
                      <a:pt x="206" y="457"/>
                    </a:lnTo>
                    <a:cubicBezTo>
                      <a:pt x="114" y="571"/>
                      <a:pt x="46" y="731"/>
                      <a:pt x="23" y="868"/>
                    </a:cubicBezTo>
                    <a:cubicBezTo>
                      <a:pt x="0" y="982"/>
                      <a:pt x="23" y="1096"/>
                      <a:pt x="23" y="1210"/>
                    </a:cubicBezTo>
                    <a:cubicBezTo>
                      <a:pt x="23" y="1370"/>
                      <a:pt x="91" y="1552"/>
                      <a:pt x="160" y="1712"/>
                    </a:cubicBezTo>
                    <a:cubicBezTo>
                      <a:pt x="206" y="1826"/>
                      <a:pt x="274" y="1918"/>
                      <a:pt x="343" y="2032"/>
                    </a:cubicBezTo>
                    <a:cubicBezTo>
                      <a:pt x="411" y="2100"/>
                      <a:pt x="480" y="2146"/>
                      <a:pt x="548" y="2214"/>
                    </a:cubicBezTo>
                    <a:cubicBezTo>
                      <a:pt x="616" y="2260"/>
                      <a:pt x="685" y="2306"/>
                      <a:pt x="776" y="2351"/>
                    </a:cubicBezTo>
                    <a:cubicBezTo>
                      <a:pt x="936" y="2420"/>
                      <a:pt x="1141" y="2488"/>
                      <a:pt x="1324" y="2488"/>
                    </a:cubicBezTo>
                    <a:cubicBezTo>
                      <a:pt x="1393" y="2488"/>
                      <a:pt x="1461" y="2488"/>
                      <a:pt x="1552" y="2465"/>
                    </a:cubicBezTo>
                    <a:cubicBezTo>
                      <a:pt x="1644" y="2465"/>
                      <a:pt x="1735" y="2420"/>
                      <a:pt x="1826" y="2374"/>
                    </a:cubicBezTo>
                    <a:cubicBezTo>
                      <a:pt x="1872" y="2374"/>
                      <a:pt x="1918" y="2351"/>
                      <a:pt x="1940" y="2329"/>
                    </a:cubicBezTo>
                    <a:cubicBezTo>
                      <a:pt x="2054" y="2329"/>
                      <a:pt x="2146" y="2306"/>
                      <a:pt x="2214" y="2214"/>
                    </a:cubicBezTo>
                    <a:cubicBezTo>
                      <a:pt x="2260" y="2146"/>
                      <a:pt x="2283" y="2100"/>
                      <a:pt x="2328" y="2032"/>
                    </a:cubicBezTo>
                    <a:cubicBezTo>
                      <a:pt x="2374" y="1986"/>
                      <a:pt x="2397" y="1940"/>
                      <a:pt x="2420" y="1895"/>
                    </a:cubicBezTo>
                    <a:cubicBezTo>
                      <a:pt x="2442" y="1826"/>
                      <a:pt x="2465" y="1758"/>
                      <a:pt x="2465" y="1667"/>
                    </a:cubicBezTo>
                    <a:cubicBezTo>
                      <a:pt x="2465" y="1575"/>
                      <a:pt x="2420" y="1461"/>
                      <a:pt x="2374" y="1370"/>
                    </a:cubicBezTo>
                    <a:cubicBezTo>
                      <a:pt x="2374" y="1324"/>
                      <a:pt x="2328" y="1256"/>
                      <a:pt x="2306" y="1210"/>
                    </a:cubicBezTo>
                    <a:cubicBezTo>
                      <a:pt x="2306" y="1119"/>
                      <a:pt x="2283" y="1050"/>
                      <a:pt x="2260" y="959"/>
                    </a:cubicBezTo>
                    <a:cubicBezTo>
                      <a:pt x="2237" y="891"/>
                      <a:pt x="2191" y="845"/>
                      <a:pt x="2169" y="776"/>
                    </a:cubicBezTo>
                    <a:cubicBezTo>
                      <a:pt x="2123" y="708"/>
                      <a:pt x="2077" y="639"/>
                      <a:pt x="2032" y="594"/>
                    </a:cubicBezTo>
                    <a:cubicBezTo>
                      <a:pt x="1986" y="525"/>
                      <a:pt x="1918" y="480"/>
                      <a:pt x="1872" y="434"/>
                    </a:cubicBezTo>
                    <a:cubicBezTo>
                      <a:pt x="1803" y="343"/>
                      <a:pt x="1712" y="297"/>
                      <a:pt x="1621" y="229"/>
                    </a:cubicBezTo>
                    <a:cubicBezTo>
                      <a:pt x="1461" y="137"/>
                      <a:pt x="1301" y="92"/>
                      <a:pt x="1141" y="46"/>
                    </a:cubicBezTo>
                    <a:cubicBezTo>
                      <a:pt x="1050" y="23"/>
                      <a:pt x="959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2"/>
              <p:cNvSpPr/>
              <p:nvPr/>
            </p:nvSpPr>
            <p:spPr>
              <a:xfrm>
                <a:off x="7611750" y="1149807"/>
                <a:ext cx="117851" cy="11476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246" extrusionOk="0">
                    <a:moveTo>
                      <a:pt x="1986" y="0"/>
                    </a:moveTo>
                    <a:cubicBezTo>
                      <a:pt x="1917" y="0"/>
                      <a:pt x="1826" y="23"/>
                      <a:pt x="1758" y="23"/>
                    </a:cubicBezTo>
                    <a:cubicBezTo>
                      <a:pt x="1712" y="46"/>
                      <a:pt x="1643" y="46"/>
                      <a:pt x="1598" y="68"/>
                    </a:cubicBezTo>
                    <a:lnTo>
                      <a:pt x="1552" y="91"/>
                    </a:lnTo>
                    <a:cubicBezTo>
                      <a:pt x="1506" y="114"/>
                      <a:pt x="1461" y="114"/>
                      <a:pt x="1438" y="137"/>
                    </a:cubicBezTo>
                    <a:cubicBezTo>
                      <a:pt x="1278" y="205"/>
                      <a:pt x="1141" y="320"/>
                      <a:pt x="1004" y="411"/>
                    </a:cubicBezTo>
                    <a:lnTo>
                      <a:pt x="982" y="434"/>
                    </a:lnTo>
                    <a:lnTo>
                      <a:pt x="936" y="457"/>
                    </a:lnTo>
                    <a:cubicBezTo>
                      <a:pt x="890" y="457"/>
                      <a:pt x="867" y="457"/>
                      <a:pt x="845" y="479"/>
                    </a:cubicBezTo>
                    <a:cubicBezTo>
                      <a:pt x="776" y="525"/>
                      <a:pt x="730" y="548"/>
                      <a:pt x="685" y="593"/>
                    </a:cubicBezTo>
                    <a:cubicBezTo>
                      <a:pt x="616" y="639"/>
                      <a:pt x="548" y="708"/>
                      <a:pt x="502" y="776"/>
                    </a:cubicBezTo>
                    <a:cubicBezTo>
                      <a:pt x="365" y="936"/>
                      <a:pt x="297" y="1050"/>
                      <a:pt x="228" y="1164"/>
                    </a:cubicBezTo>
                    <a:cubicBezTo>
                      <a:pt x="183" y="1255"/>
                      <a:pt x="137" y="1324"/>
                      <a:pt x="114" y="1415"/>
                    </a:cubicBezTo>
                    <a:cubicBezTo>
                      <a:pt x="91" y="1484"/>
                      <a:pt x="69" y="1575"/>
                      <a:pt x="46" y="1666"/>
                    </a:cubicBezTo>
                    <a:cubicBezTo>
                      <a:pt x="23" y="1826"/>
                      <a:pt x="0" y="2009"/>
                      <a:pt x="23" y="2237"/>
                    </a:cubicBezTo>
                    <a:cubicBezTo>
                      <a:pt x="23" y="2328"/>
                      <a:pt x="46" y="2397"/>
                      <a:pt x="46" y="2488"/>
                    </a:cubicBezTo>
                    <a:cubicBezTo>
                      <a:pt x="69" y="2579"/>
                      <a:pt x="91" y="2693"/>
                      <a:pt x="114" y="2762"/>
                    </a:cubicBezTo>
                    <a:cubicBezTo>
                      <a:pt x="183" y="2944"/>
                      <a:pt x="274" y="3104"/>
                      <a:pt x="365" y="3241"/>
                    </a:cubicBezTo>
                    <a:cubicBezTo>
                      <a:pt x="411" y="3287"/>
                      <a:pt x="457" y="3332"/>
                      <a:pt x="502" y="3401"/>
                    </a:cubicBezTo>
                    <a:cubicBezTo>
                      <a:pt x="571" y="3447"/>
                      <a:pt x="639" y="3515"/>
                      <a:pt x="708" y="3561"/>
                    </a:cubicBezTo>
                    <a:lnTo>
                      <a:pt x="753" y="3606"/>
                    </a:lnTo>
                    <a:cubicBezTo>
                      <a:pt x="867" y="3698"/>
                      <a:pt x="982" y="3789"/>
                      <a:pt x="1118" y="3857"/>
                    </a:cubicBezTo>
                    <a:cubicBezTo>
                      <a:pt x="1255" y="3949"/>
                      <a:pt x="1415" y="4017"/>
                      <a:pt x="1598" y="4086"/>
                    </a:cubicBezTo>
                    <a:cubicBezTo>
                      <a:pt x="1780" y="4177"/>
                      <a:pt x="1940" y="4223"/>
                      <a:pt x="2100" y="4246"/>
                    </a:cubicBezTo>
                    <a:lnTo>
                      <a:pt x="2283" y="4246"/>
                    </a:lnTo>
                    <a:cubicBezTo>
                      <a:pt x="2374" y="4246"/>
                      <a:pt x="2488" y="4246"/>
                      <a:pt x="2602" y="4223"/>
                    </a:cubicBezTo>
                    <a:cubicBezTo>
                      <a:pt x="2785" y="4200"/>
                      <a:pt x="2944" y="4154"/>
                      <a:pt x="3059" y="4086"/>
                    </a:cubicBezTo>
                    <a:cubicBezTo>
                      <a:pt x="3355" y="3972"/>
                      <a:pt x="3584" y="3789"/>
                      <a:pt x="3789" y="3606"/>
                    </a:cubicBezTo>
                    <a:cubicBezTo>
                      <a:pt x="3880" y="3492"/>
                      <a:pt x="3972" y="3401"/>
                      <a:pt x="4063" y="3264"/>
                    </a:cubicBezTo>
                    <a:cubicBezTo>
                      <a:pt x="4131" y="3150"/>
                      <a:pt x="4200" y="3036"/>
                      <a:pt x="4268" y="2876"/>
                    </a:cubicBezTo>
                    <a:cubicBezTo>
                      <a:pt x="4314" y="2739"/>
                      <a:pt x="4360" y="2579"/>
                      <a:pt x="4360" y="2442"/>
                    </a:cubicBezTo>
                    <a:cubicBezTo>
                      <a:pt x="4360" y="2283"/>
                      <a:pt x="4337" y="2123"/>
                      <a:pt x="4314" y="1986"/>
                    </a:cubicBezTo>
                    <a:lnTo>
                      <a:pt x="4291" y="1963"/>
                    </a:lnTo>
                    <a:cubicBezTo>
                      <a:pt x="4291" y="1849"/>
                      <a:pt x="4268" y="1735"/>
                      <a:pt x="4246" y="1621"/>
                    </a:cubicBezTo>
                    <a:cubicBezTo>
                      <a:pt x="4177" y="1438"/>
                      <a:pt x="4109" y="1255"/>
                      <a:pt x="3972" y="1073"/>
                    </a:cubicBezTo>
                    <a:cubicBezTo>
                      <a:pt x="3903" y="981"/>
                      <a:pt x="3812" y="867"/>
                      <a:pt x="3721" y="776"/>
                    </a:cubicBezTo>
                    <a:lnTo>
                      <a:pt x="3698" y="730"/>
                    </a:lnTo>
                    <a:cubicBezTo>
                      <a:pt x="3584" y="593"/>
                      <a:pt x="3469" y="502"/>
                      <a:pt x="3355" y="411"/>
                    </a:cubicBezTo>
                    <a:cubicBezTo>
                      <a:pt x="3241" y="297"/>
                      <a:pt x="3081" y="228"/>
                      <a:pt x="2922" y="160"/>
                    </a:cubicBezTo>
                    <a:cubicBezTo>
                      <a:pt x="2785" y="91"/>
                      <a:pt x="2625" y="46"/>
                      <a:pt x="2465" y="23"/>
                    </a:cubicBezTo>
                    <a:cubicBezTo>
                      <a:pt x="2328" y="0"/>
                      <a:pt x="2214" y="0"/>
                      <a:pt x="210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22"/>
              <p:cNvSpPr/>
              <p:nvPr/>
            </p:nvSpPr>
            <p:spPr>
              <a:xfrm>
                <a:off x="7633320" y="1174485"/>
                <a:ext cx="45086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648" extrusionOk="0">
                    <a:moveTo>
                      <a:pt x="435" y="0"/>
                    </a:moveTo>
                    <a:cubicBezTo>
                      <a:pt x="343" y="0"/>
                      <a:pt x="275" y="23"/>
                      <a:pt x="229" y="68"/>
                    </a:cubicBezTo>
                    <a:cubicBezTo>
                      <a:pt x="138" y="137"/>
                      <a:pt x="115" y="205"/>
                      <a:pt x="92" y="297"/>
                    </a:cubicBezTo>
                    <a:cubicBezTo>
                      <a:pt x="69" y="388"/>
                      <a:pt x="47" y="479"/>
                      <a:pt x="24" y="593"/>
                    </a:cubicBezTo>
                    <a:cubicBezTo>
                      <a:pt x="1" y="708"/>
                      <a:pt x="1" y="822"/>
                      <a:pt x="1" y="936"/>
                    </a:cubicBezTo>
                    <a:cubicBezTo>
                      <a:pt x="1" y="1141"/>
                      <a:pt x="47" y="1324"/>
                      <a:pt x="115" y="1529"/>
                    </a:cubicBezTo>
                    <a:cubicBezTo>
                      <a:pt x="184" y="1803"/>
                      <a:pt x="366" y="2031"/>
                      <a:pt x="572" y="2214"/>
                    </a:cubicBezTo>
                    <a:cubicBezTo>
                      <a:pt x="708" y="2351"/>
                      <a:pt x="868" y="2465"/>
                      <a:pt x="1028" y="2579"/>
                    </a:cubicBezTo>
                    <a:cubicBezTo>
                      <a:pt x="1119" y="2625"/>
                      <a:pt x="1211" y="2648"/>
                      <a:pt x="1302" y="2648"/>
                    </a:cubicBezTo>
                    <a:cubicBezTo>
                      <a:pt x="1416" y="2625"/>
                      <a:pt x="1485" y="2579"/>
                      <a:pt x="1553" y="2511"/>
                    </a:cubicBezTo>
                    <a:cubicBezTo>
                      <a:pt x="1667" y="2351"/>
                      <a:pt x="1644" y="2123"/>
                      <a:pt x="1485" y="1986"/>
                    </a:cubicBezTo>
                    <a:cubicBezTo>
                      <a:pt x="1302" y="1849"/>
                      <a:pt x="1142" y="1735"/>
                      <a:pt x="982" y="1575"/>
                    </a:cubicBezTo>
                    <a:cubicBezTo>
                      <a:pt x="914" y="1529"/>
                      <a:pt x="868" y="1461"/>
                      <a:pt x="823" y="1392"/>
                    </a:cubicBezTo>
                    <a:cubicBezTo>
                      <a:pt x="800" y="1324"/>
                      <a:pt x="754" y="1255"/>
                      <a:pt x="731" y="1164"/>
                    </a:cubicBezTo>
                    <a:cubicBezTo>
                      <a:pt x="708" y="1050"/>
                      <a:pt x="686" y="913"/>
                      <a:pt x="686" y="776"/>
                    </a:cubicBezTo>
                    <a:cubicBezTo>
                      <a:pt x="708" y="639"/>
                      <a:pt x="731" y="525"/>
                      <a:pt x="754" y="388"/>
                    </a:cubicBezTo>
                    <a:cubicBezTo>
                      <a:pt x="777" y="320"/>
                      <a:pt x="754" y="205"/>
                      <a:pt x="708" y="137"/>
                    </a:cubicBezTo>
                    <a:cubicBezTo>
                      <a:pt x="640" y="68"/>
                      <a:pt x="572" y="23"/>
                      <a:pt x="480" y="23"/>
                    </a:cubicBezTo>
                    <a:cubicBezTo>
                      <a:pt x="457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2"/>
              <p:cNvSpPr/>
              <p:nvPr/>
            </p:nvSpPr>
            <p:spPr>
              <a:xfrm>
                <a:off x="7675297" y="1207164"/>
                <a:ext cx="27165" cy="2308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54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6"/>
                    </a:cubicBezTo>
                    <a:cubicBezTo>
                      <a:pt x="0" y="69"/>
                      <a:pt x="0" y="92"/>
                      <a:pt x="0" y="115"/>
                    </a:cubicBezTo>
                    <a:cubicBezTo>
                      <a:pt x="46" y="183"/>
                      <a:pt x="91" y="252"/>
                      <a:pt x="137" y="320"/>
                    </a:cubicBezTo>
                    <a:cubicBezTo>
                      <a:pt x="160" y="343"/>
                      <a:pt x="183" y="366"/>
                      <a:pt x="205" y="412"/>
                    </a:cubicBezTo>
                    <a:cubicBezTo>
                      <a:pt x="228" y="434"/>
                      <a:pt x="228" y="434"/>
                      <a:pt x="251" y="457"/>
                    </a:cubicBezTo>
                    <a:cubicBezTo>
                      <a:pt x="274" y="480"/>
                      <a:pt x="297" y="503"/>
                      <a:pt x="320" y="526"/>
                    </a:cubicBezTo>
                    <a:cubicBezTo>
                      <a:pt x="388" y="594"/>
                      <a:pt x="479" y="663"/>
                      <a:pt x="571" y="708"/>
                    </a:cubicBezTo>
                    <a:cubicBezTo>
                      <a:pt x="593" y="731"/>
                      <a:pt x="639" y="754"/>
                      <a:pt x="662" y="777"/>
                    </a:cubicBezTo>
                    <a:cubicBezTo>
                      <a:pt x="708" y="800"/>
                      <a:pt x="776" y="822"/>
                      <a:pt x="822" y="845"/>
                    </a:cubicBezTo>
                    <a:cubicBezTo>
                      <a:pt x="839" y="851"/>
                      <a:pt x="856" y="854"/>
                      <a:pt x="872" y="854"/>
                    </a:cubicBezTo>
                    <a:cubicBezTo>
                      <a:pt x="922" y="854"/>
                      <a:pt x="964" y="828"/>
                      <a:pt x="982" y="777"/>
                    </a:cubicBezTo>
                    <a:cubicBezTo>
                      <a:pt x="1004" y="708"/>
                      <a:pt x="982" y="640"/>
                      <a:pt x="913" y="617"/>
                    </a:cubicBezTo>
                    <a:cubicBezTo>
                      <a:pt x="845" y="594"/>
                      <a:pt x="776" y="571"/>
                      <a:pt x="708" y="526"/>
                    </a:cubicBezTo>
                    <a:cubicBezTo>
                      <a:pt x="639" y="503"/>
                      <a:pt x="571" y="457"/>
                      <a:pt x="502" y="434"/>
                    </a:cubicBezTo>
                    <a:lnTo>
                      <a:pt x="525" y="434"/>
                    </a:lnTo>
                    <a:cubicBezTo>
                      <a:pt x="479" y="412"/>
                      <a:pt x="457" y="389"/>
                      <a:pt x="411" y="366"/>
                    </a:cubicBezTo>
                    <a:cubicBezTo>
                      <a:pt x="388" y="343"/>
                      <a:pt x="365" y="320"/>
                      <a:pt x="342" y="297"/>
                    </a:cubicBezTo>
                    <a:cubicBezTo>
                      <a:pt x="320" y="275"/>
                      <a:pt x="297" y="252"/>
                      <a:pt x="297" y="229"/>
                    </a:cubicBezTo>
                    <a:cubicBezTo>
                      <a:pt x="274" y="229"/>
                      <a:pt x="251" y="206"/>
                      <a:pt x="251" y="183"/>
                    </a:cubicBezTo>
                    <a:cubicBezTo>
                      <a:pt x="212" y="144"/>
                      <a:pt x="190" y="105"/>
                      <a:pt x="170" y="66"/>
                    </a:cubicBezTo>
                    <a:lnTo>
                      <a:pt x="170" y="66"/>
                    </a:lnTo>
                    <a:cubicBezTo>
                      <a:pt x="173" y="68"/>
                      <a:pt x="177" y="69"/>
                      <a:pt x="183" y="69"/>
                    </a:cubicBezTo>
                    <a:cubicBezTo>
                      <a:pt x="183" y="69"/>
                      <a:pt x="176" y="69"/>
                      <a:pt x="169" y="65"/>
                    </a:cubicBezTo>
                    <a:lnTo>
                      <a:pt x="169" y="65"/>
                    </a:lnTo>
                    <a:cubicBezTo>
                      <a:pt x="169" y="65"/>
                      <a:pt x="169" y="66"/>
                      <a:pt x="170" y="66"/>
                    </a:cubicBezTo>
                    <a:lnTo>
                      <a:pt x="170" y="66"/>
                    </a:lnTo>
                    <a:cubicBezTo>
                      <a:pt x="168" y="65"/>
                      <a:pt x="167" y="64"/>
                      <a:pt x="166" y="63"/>
                    </a:cubicBezTo>
                    <a:lnTo>
                      <a:pt x="166" y="63"/>
                    </a:lnTo>
                    <a:cubicBezTo>
                      <a:pt x="167" y="64"/>
                      <a:pt x="168" y="65"/>
                      <a:pt x="169" y="65"/>
                    </a:cubicBezTo>
                    <a:lnTo>
                      <a:pt x="169" y="65"/>
                    </a:lnTo>
                    <a:cubicBezTo>
                      <a:pt x="166" y="59"/>
                      <a:pt x="163" y="53"/>
                      <a:pt x="160" y="46"/>
                    </a:cubicBezTo>
                    <a:cubicBezTo>
                      <a:pt x="160" y="24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2"/>
              <p:cNvSpPr/>
              <p:nvPr/>
            </p:nvSpPr>
            <p:spPr>
              <a:xfrm>
                <a:off x="7887510" y="1173242"/>
                <a:ext cx="30895" cy="3851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425" extrusionOk="0">
                    <a:moveTo>
                      <a:pt x="184" y="0"/>
                    </a:moveTo>
                    <a:cubicBezTo>
                      <a:pt x="115" y="23"/>
                      <a:pt x="69" y="46"/>
                      <a:pt x="47" y="92"/>
                    </a:cubicBezTo>
                    <a:cubicBezTo>
                      <a:pt x="1" y="114"/>
                      <a:pt x="1" y="183"/>
                      <a:pt x="1" y="229"/>
                    </a:cubicBezTo>
                    <a:cubicBezTo>
                      <a:pt x="1" y="274"/>
                      <a:pt x="24" y="343"/>
                      <a:pt x="69" y="366"/>
                    </a:cubicBezTo>
                    <a:cubicBezTo>
                      <a:pt x="206" y="434"/>
                      <a:pt x="320" y="503"/>
                      <a:pt x="412" y="617"/>
                    </a:cubicBezTo>
                    <a:cubicBezTo>
                      <a:pt x="480" y="685"/>
                      <a:pt x="526" y="754"/>
                      <a:pt x="572" y="822"/>
                    </a:cubicBezTo>
                    <a:cubicBezTo>
                      <a:pt x="640" y="959"/>
                      <a:pt x="686" y="1096"/>
                      <a:pt x="731" y="1233"/>
                    </a:cubicBezTo>
                    <a:cubicBezTo>
                      <a:pt x="731" y="1233"/>
                      <a:pt x="731" y="1256"/>
                      <a:pt x="731" y="1256"/>
                    </a:cubicBezTo>
                    <a:cubicBezTo>
                      <a:pt x="754" y="1301"/>
                      <a:pt x="754" y="1347"/>
                      <a:pt x="800" y="1370"/>
                    </a:cubicBezTo>
                    <a:cubicBezTo>
                      <a:pt x="833" y="1403"/>
                      <a:pt x="867" y="1424"/>
                      <a:pt x="909" y="1424"/>
                    </a:cubicBezTo>
                    <a:cubicBezTo>
                      <a:pt x="925" y="1424"/>
                      <a:pt x="941" y="1422"/>
                      <a:pt x="960" y="1416"/>
                    </a:cubicBezTo>
                    <a:cubicBezTo>
                      <a:pt x="1051" y="1416"/>
                      <a:pt x="1142" y="1301"/>
                      <a:pt x="1119" y="1210"/>
                    </a:cubicBezTo>
                    <a:cubicBezTo>
                      <a:pt x="1119" y="1073"/>
                      <a:pt x="1097" y="936"/>
                      <a:pt x="1051" y="822"/>
                    </a:cubicBezTo>
                    <a:cubicBezTo>
                      <a:pt x="1005" y="708"/>
                      <a:pt x="937" y="594"/>
                      <a:pt x="868" y="503"/>
                    </a:cubicBezTo>
                    <a:cubicBezTo>
                      <a:pt x="800" y="411"/>
                      <a:pt x="709" y="320"/>
                      <a:pt x="617" y="229"/>
                    </a:cubicBezTo>
                    <a:cubicBezTo>
                      <a:pt x="526" y="160"/>
                      <a:pt x="412" y="114"/>
                      <a:pt x="320" y="46"/>
                    </a:cubicBezTo>
                    <a:cubicBezTo>
                      <a:pt x="275" y="23"/>
                      <a:pt x="252" y="0"/>
                      <a:pt x="206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2"/>
              <p:cNvSpPr/>
              <p:nvPr/>
            </p:nvSpPr>
            <p:spPr>
              <a:xfrm>
                <a:off x="7610506" y="1144860"/>
                <a:ext cx="122176" cy="12263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4537" extrusionOk="0">
                    <a:moveTo>
                      <a:pt x="2237" y="320"/>
                    </a:moveTo>
                    <a:cubicBezTo>
                      <a:pt x="2260" y="320"/>
                      <a:pt x="2260" y="320"/>
                      <a:pt x="2260" y="343"/>
                    </a:cubicBezTo>
                    <a:cubicBezTo>
                      <a:pt x="2397" y="343"/>
                      <a:pt x="2534" y="343"/>
                      <a:pt x="2671" y="366"/>
                    </a:cubicBezTo>
                    <a:cubicBezTo>
                      <a:pt x="2831" y="411"/>
                      <a:pt x="2990" y="480"/>
                      <a:pt x="3150" y="548"/>
                    </a:cubicBezTo>
                    <a:cubicBezTo>
                      <a:pt x="3287" y="617"/>
                      <a:pt x="3424" y="708"/>
                      <a:pt x="3538" y="822"/>
                    </a:cubicBezTo>
                    <a:cubicBezTo>
                      <a:pt x="3675" y="936"/>
                      <a:pt x="3789" y="1073"/>
                      <a:pt x="3881" y="1210"/>
                    </a:cubicBezTo>
                    <a:cubicBezTo>
                      <a:pt x="3972" y="1370"/>
                      <a:pt x="4063" y="1530"/>
                      <a:pt x="4109" y="1689"/>
                    </a:cubicBezTo>
                    <a:cubicBezTo>
                      <a:pt x="4155" y="1849"/>
                      <a:pt x="4200" y="2009"/>
                      <a:pt x="4200" y="2192"/>
                    </a:cubicBezTo>
                    <a:cubicBezTo>
                      <a:pt x="4200" y="2351"/>
                      <a:pt x="4200" y="2511"/>
                      <a:pt x="4155" y="2694"/>
                    </a:cubicBezTo>
                    <a:cubicBezTo>
                      <a:pt x="4109" y="2854"/>
                      <a:pt x="4063" y="3013"/>
                      <a:pt x="3995" y="3173"/>
                    </a:cubicBezTo>
                    <a:cubicBezTo>
                      <a:pt x="3904" y="3310"/>
                      <a:pt x="3812" y="3447"/>
                      <a:pt x="3698" y="3584"/>
                    </a:cubicBezTo>
                    <a:cubicBezTo>
                      <a:pt x="3584" y="3698"/>
                      <a:pt x="3470" y="3789"/>
                      <a:pt x="3333" y="3881"/>
                    </a:cubicBezTo>
                    <a:cubicBezTo>
                      <a:pt x="3173" y="3995"/>
                      <a:pt x="3013" y="4063"/>
                      <a:pt x="2854" y="4132"/>
                    </a:cubicBezTo>
                    <a:cubicBezTo>
                      <a:pt x="2694" y="4177"/>
                      <a:pt x="2511" y="4200"/>
                      <a:pt x="2351" y="4200"/>
                    </a:cubicBezTo>
                    <a:cubicBezTo>
                      <a:pt x="2305" y="4207"/>
                      <a:pt x="2256" y="4210"/>
                      <a:pt x="2206" y="4210"/>
                    </a:cubicBezTo>
                    <a:cubicBezTo>
                      <a:pt x="2087" y="4210"/>
                      <a:pt x="1962" y="4194"/>
                      <a:pt x="1849" y="4177"/>
                    </a:cubicBezTo>
                    <a:cubicBezTo>
                      <a:pt x="1689" y="4132"/>
                      <a:pt x="1530" y="4063"/>
                      <a:pt x="1370" y="3995"/>
                    </a:cubicBezTo>
                    <a:cubicBezTo>
                      <a:pt x="1210" y="3904"/>
                      <a:pt x="1096" y="3812"/>
                      <a:pt x="959" y="3721"/>
                    </a:cubicBezTo>
                    <a:cubicBezTo>
                      <a:pt x="845" y="3607"/>
                      <a:pt x="731" y="3470"/>
                      <a:pt x="639" y="3356"/>
                    </a:cubicBezTo>
                    <a:lnTo>
                      <a:pt x="662" y="3356"/>
                    </a:lnTo>
                    <a:cubicBezTo>
                      <a:pt x="548" y="3196"/>
                      <a:pt x="480" y="3036"/>
                      <a:pt x="411" y="2854"/>
                    </a:cubicBezTo>
                    <a:cubicBezTo>
                      <a:pt x="388" y="2785"/>
                      <a:pt x="366" y="2694"/>
                      <a:pt x="366" y="2625"/>
                    </a:cubicBezTo>
                    <a:cubicBezTo>
                      <a:pt x="366" y="2625"/>
                      <a:pt x="366" y="2625"/>
                      <a:pt x="366" y="2602"/>
                    </a:cubicBezTo>
                    <a:lnTo>
                      <a:pt x="343" y="2602"/>
                    </a:lnTo>
                    <a:cubicBezTo>
                      <a:pt x="343" y="2511"/>
                      <a:pt x="320" y="2443"/>
                      <a:pt x="320" y="2351"/>
                    </a:cubicBezTo>
                    <a:cubicBezTo>
                      <a:pt x="320" y="2260"/>
                      <a:pt x="320" y="2146"/>
                      <a:pt x="343" y="2055"/>
                    </a:cubicBezTo>
                    <a:cubicBezTo>
                      <a:pt x="343" y="2055"/>
                      <a:pt x="343" y="2032"/>
                      <a:pt x="343" y="2032"/>
                    </a:cubicBezTo>
                    <a:cubicBezTo>
                      <a:pt x="343" y="1963"/>
                      <a:pt x="366" y="1895"/>
                      <a:pt x="366" y="1849"/>
                    </a:cubicBezTo>
                    <a:cubicBezTo>
                      <a:pt x="411" y="1689"/>
                      <a:pt x="457" y="1530"/>
                      <a:pt x="548" y="1370"/>
                    </a:cubicBezTo>
                    <a:cubicBezTo>
                      <a:pt x="548" y="1370"/>
                      <a:pt x="548" y="1370"/>
                      <a:pt x="548" y="1347"/>
                    </a:cubicBezTo>
                    <a:cubicBezTo>
                      <a:pt x="594" y="1279"/>
                      <a:pt x="639" y="1210"/>
                      <a:pt x="685" y="1142"/>
                    </a:cubicBezTo>
                    <a:cubicBezTo>
                      <a:pt x="708" y="1119"/>
                      <a:pt x="708" y="1119"/>
                      <a:pt x="708" y="1119"/>
                    </a:cubicBezTo>
                    <a:cubicBezTo>
                      <a:pt x="708" y="1119"/>
                      <a:pt x="708" y="1096"/>
                      <a:pt x="708" y="1096"/>
                    </a:cubicBezTo>
                    <a:lnTo>
                      <a:pt x="731" y="1096"/>
                    </a:lnTo>
                    <a:cubicBezTo>
                      <a:pt x="754" y="1050"/>
                      <a:pt x="776" y="1005"/>
                      <a:pt x="822" y="982"/>
                    </a:cubicBezTo>
                    <a:cubicBezTo>
                      <a:pt x="822" y="959"/>
                      <a:pt x="822" y="959"/>
                      <a:pt x="822" y="959"/>
                    </a:cubicBezTo>
                    <a:lnTo>
                      <a:pt x="845" y="959"/>
                    </a:lnTo>
                    <a:cubicBezTo>
                      <a:pt x="959" y="845"/>
                      <a:pt x="1073" y="731"/>
                      <a:pt x="1210" y="640"/>
                    </a:cubicBezTo>
                    <a:cubicBezTo>
                      <a:pt x="1233" y="617"/>
                      <a:pt x="1256" y="617"/>
                      <a:pt x="1279" y="594"/>
                    </a:cubicBezTo>
                    <a:lnTo>
                      <a:pt x="1301" y="594"/>
                    </a:lnTo>
                    <a:cubicBezTo>
                      <a:pt x="1416" y="525"/>
                      <a:pt x="1552" y="457"/>
                      <a:pt x="1667" y="434"/>
                    </a:cubicBezTo>
                    <a:cubicBezTo>
                      <a:pt x="1758" y="388"/>
                      <a:pt x="1849" y="388"/>
                      <a:pt x="1941" y="366"/>
                    </a:cubicBezTo>
                    <a:cubicBezTo>
                      <a:pt x="2009" y="343"/>
                      <a:pt x="2100" y="343"/>
                      <a:pt x="2192" y="343"/>
                    </a:cubicBezTo>
                    <a:cubicBezTo>
                      <a:pt x="2192" y="343"/>
                      <a:pt x="2192" y="343"/>
                      <a:pt x="2192" y="320"/>
                    </a:cubicBezTo>
                    <a:close/>
                    <a:moveTo>
                      <a:pt x="2123" y="0"/>
                    </a:moveTo>
                    <a:cubicBezTo>
                      <a:pt x="2032" y="23"/>
                      <a:pt x="1941" y="23"/>
                      <a:pt x="1849" y="46"/>
                    </a:cubicBezTo>
                    <a:cubicBezTo>
                      <a:pt x="1758" y="69"/>
                      <a:pt x="1667" y="92"/>
                      <a:pt x="1575" y="115"/>
                    </a:cubicBezTo>
                    <a:cubicBezTo>
                      <a:pt x="1507" y="137"/>
                      <a:pt x="1438" y="160"/>
                      <a:pt x="1393" y="183"/>
                    </a:cubicBezTo>
                    <a:lnTo>
                      <a:pt x="1370" y="183"/>
                    </a:lnTo>
                    <a:cubicBezTo>
                      <a:pt x="1301" y="229"/>
                      <a:pt x="1233" y="251"/>
                      <a:pt x="1187" y="274"/>
                    </a:cubicBezTo>
                    <a:cubicBezTo>
                      <a:pt x="913" y="411"/>
                      <a:pt x="685" y="617"/>
                      <a:pt x="480" y="868"/>
                    </a:cubicBezTo>
                    <a:cubicBezTo>
                      <a:pt x="457" y="913"/>
                      <a:pt x="434" y="936"/>
                      <a:pt x="388" y="982"/>
                    </a:cubicBezTo>
                    <a:cubicBezTo>
                      <a:pt x="343" y="1073"/>
                      <a:pt x="274" y="1164"/>
                      <a:pt x="229" y="1256"/>
                    </a:cubicBezTo>
                    <a:cubicBezTo>
                      <a:pt x="229" y="1256"/>
                      <a:pt x="229" y="1279"/>
                      <a:pt x="229" y="1279"/>
                    </a:cubicBezTo>
                    <a:cubicBezTo>
                      <a:pt x="115" y="1484"/>
                      <a:pt x="46" y="1712"/>
                      <a:pt x="23" y="1918"/>
                    </a:cubicBezTo>
                    <a:cubicBezTo>
                      <a:pt x="0" y="2055"/>
                      <a:pt x="0" y="2169"/>
                      <a:pt x="0" y="2306"/>
                    </a:cubicBezTo>
                    <a:cubicBezTo>
                      <a:pt x="0" y="2420"/>
                      <a:pt x="0" y="2511"/>
                      <a:pt x="23" y="2625"/>
                    </a:cubicBezTo>
                    <a:cubicBezTo>
                      <a:pt x="23" y="2648"/>
                      <a:pt x="23" y="2648"/>
                      <a:pt x="23" y="2671"/>
                    </a:cubicBezTo>
                    <a:cubicBezTo>
                      <a:pt x="46" y="2831"/>
                      <a:pt x="115" y="2968"/>
                      <a:pt x="160" y="3127"/>
                    </a:cubicBezTo>
                    <a:cubicBezTo>
                      <a:pt x="183" y="3173"/>
                      <a:pt x="206" y="3196"/>
                      <a:pt x="229" y="3242"/>
                    </a:cubicBezTo>
                    <a:cubicBezTo>
                      <a:pt x="229" y="3242"/>
                      <a:pt x="229" y="3264"/>
                      <a:pt x="229" y="3264"/>
                    </a:cubicBezTo>
                    <a:cubicBezTo>
                      <a:pt x="229" y="3287"/>
                      <a:pt x="251" y="3287"/>
                      <a:pt x="251" y="3310"/>
                    </a:cubicBezTo>
                    <a:cubicBezTo>
                      <a:pt x="343" y="3515"/>
                      <a:pt x="503" y="3721"/>
                      <a:pt x="662" y="3881"/>
                    </a:cubicBezTo>
                    <a:cubicBezTo>
                      <a:pt x="982" y="4177"/>
                      <a:pt x="1370" y="4406"/>
                      <a:pt x="1804" y="4497"/>
                    </a:cubicBezTo>
                    <a:cubicBezTo>
                      <a:pt x="1895" y="4497"/>
                      <a:pt x="2009" y="4520"/>
                      <a:pt x="2100" y="4520"/>
                    </a:cubicBezTo>
                    <a:cubicBezTo>
                      <a:pt x="2157" y="4531"/>
                      <a:pt x="2214" y="4537"/>
                      <a:pt x="2269" y="4537"/>
                    </a:cubicBezTo>
                    <a:cubicBezTo>
                      <a:pt x="2323" y="4537"/>
                      <a:pt x="2374" y="4531"/>
                      <a:pt x="2420" y="4520"/>
                    </a:cubicBezTo>
                    <a:cubicBezTo>
                      <a:pt x="2671" y="4520"/>
                      <a:pt x="2899" y="4451"/>
                      <a:pt x="3127" y="4360"/>
                    </a:cubicBezTo>
                    <a:cubicBezTo>
                      <a:pt x="3333" y="4269"/>
                      <a:pt x="3538" y="4155"/>
                      <a:pt x="3698" y="4018"/>
                    </a:cubicBezTo>
                    <a:cubicBezTo>
                      <a:pt x="3881" y="3881"/>
                      <a:pt x="4040" y="3698"/>
                      <a:pt x="4155" y="3515"/>
                    </a:cubicBezTo>
                    <a:cubicBezTo>
                      <a:pt x="4406" y="3150"/>
                      <a:pt x="4520" y="2694"/>
                      <a:pt x="4520" y="2260"/>
                    </a:cubicBezTo>
                    <a:cubicBezTo>
                      <a:pt x="4520" y="1941"/>
                      <a:pt x="4451" y="1598"/>
                      <a:pt x="4314" y="1301"/>
                    </a:cubicBezTo>
                    <a:cubicBezTo>
                      <a:pt x="4155" y="982"/>
                      <a:pt x="3926" y="708"/>
                      <a:pt x="3652" y="480"/>
                    </a:cubicBezTo>
                    <a:cubicBezTo>
                      <a:pt x="3515" y="388"/>
                      <a:pt x="3379" y="297"/>
                      <a:pt x="3219" y="229"/>
                    </a:cubicBezTo>
                    <a:cubicBezTo>
                      <a:pt x="3082" y="137"/>
                      <a:pt x="2922" y="92"/>
                      <a:pt x="2762" y="69"/>
                    </a:cubicBezTo>
                    <a:cubicBezTo>
                      <a:pt x="2671" y="46"/>
                      <a:pt x="2557" y="23"/>
                      <a:pt x="2466" y="23"/>
                    </a:cubicBezTo>
                    <a:lnTo>
                      <a:pt x="2443" y="23"/>
                    </a:lnTo>
                    <a:cubicBezTo>
                      <a:pt x="2420" y="0"/>
                      <a:pt x="2397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2"/>
              <p:cNvSpPr/>
              <p:nvPr/>
            </p:nvSpPr>
            <p:spPr>
              <a:xfrm>
                <a:off x="7761036" y="1008521"/>
                <a:ext cx="61737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934" extrusionOk="0">
                    <a:moveTo>
                      <a:pt x="1028" y="320"/>
                    </a:moveTo>
                    <a:cubicBezTo>
                      <a:pt x="1119" y="320"/>
                      <a:pt x="1210" y="320"/>
                      <a:pt x="1302" y="342"/>
                    </a:cubicBezTo>
                    <a:cubicBezTo>
                      <a:pt x="1370" y="365"/>
                      <a:pt x="1462" y="388"/>
                      <a:pt x="1553" y="434"/>
                    </a:cubicBezTo>
                    <a:cubicBezTo>
                      <a:pt x="1621" y="479"/>
                      <a:pt x="1667" y="525"/>
                      <a:pt x="1735" y="571"/>
                    </a:cubicBezTo>
                    <a:cubicBezTo>
                      <a:pt x="1781" y="616"/>
                      <a:pt x="1827" y="662"/>
                      <a:pt x="1850" y="708"/>
                    </a:cubicBezTo>
                    <a:cubicBezTo>
                      <a:pt x="1895" y="753"/>
                      <a:pt x="1918" y="822"/>
                      <a:pt x="1941" y="867"/>
                    </a:cubicBezTo>
                    <a:cubicBezTo>
                      <a:pt x="1941" y="913"/>
                      <a:pt x="1941" y="936"/>
                      <a:pt x="1964" y="982"/>
                    </a:cubicBezTo>
                    <a:cubicBezTo>
                      <a:pt x="1964" y="1027"/>
                      <a:pt x="1941" y="1073"/>
                      <a:pt x="1941" y="1118"/>
                    </a:cubicBezTo>
                    <a:cubicBezTo>
                      <a:pt x="1941" y="1164"/>
                      <a:pt x="1918" y="1210"/>
                      <a:pt x="1895" y="1255"/>
                    </a:cubicBezTo>
                    <a:cubicBezTo>
                      <a:pt x="1872" y="1278"/>
                      <a:pt x="1850" y="1324"/>
                      <a:pt x="1827" y="1347"/>
                    </a:cubicBezTo>
                    <a:cubicBezTo>
                      <a:pt x="1781" y="1392"/>
                      <a:pt x="1735" y="1438"/>
                      <a:pt x="1690" y="1484"/>
                    </a:cubicBezTo>
                    <a:cubicBezTo>
                      <a:pt x="1621" y="1506"/>
                      <a:pt x="1576" y="1529"/>
                      <a:pt x="1507" y="1552"/>
                    </a:cubicBezTo>
                    <a:cubicBezTo>
                      <a:pt x="1416" y="1575"/>
                      <a:pt x="1325" y="1598"/>
                      <a:pt x="1233" y="1598"/>
                    </a:cubicBezTo>
                    <a:cubicBezTo>
                      <a:pt x="1142" y="1598"/>
                      <a:pt x="1051" y="1598"/>
                      <a:pt x="959" y="1575"/>
                    </a:cubicBezTo>
                    <a:cubicBezTo>
                      <a:pt x="891" y="1552"/>
                      <a:pt x="800" y="1529"/>
                      <a:pt x="731" y="1484"/>
                    </a:cubicBezTo>
                    <a:cubicBezTo>
                      <a:pt x="663" y="1461"/>
                      <a:pt x="594" y="1415"/>
                      <a:pt x="549" y="1370"/>
                    </a:cubicBezTo>
                    <a:cubicBezTo>
                      <a:pt x="480" y="1324"/>
                      <a:pt x="434" y="1255"/>
                      <a:pt x="412" y="1210"/>
                    </a:cubicBezTo>
                    <a:cubicBezTo>
                      <a:pt x="389" y="1164"/>
                      <a:pt x="366" y="1118"/>
                      <a:pt x="343" y="1050"/>
                    </a:cubicBezTo>
                    <a:cubicBezTo>
                      <a:pt x="320" y="1004"/>
                      <a:pt x="320" y="982"/>
                      <a:pt x="320" y="936"/>
                    </a:cubicBezTo>
                    <a:cubicBezTo>
                      <a:pt x="320" y="890"/>
                      <a:pt x="320" y="845"/>
                      <a:pt x="320" y="799"/>
                    </a:cubicBezTo>
                    <a:cubicBezTo>
                      <a:pt x="343" y="753"/>
                      <a:pt x="343" y="730"/>
                      <a:pt x="366" y="685"/>
                    </a:cubicBezTo>
                    <a:cubicBezTo>
                      <a:pt x="389" y="639"/>
                      <a:pt x="412" y="593"/>
                      <a:pt x="457" y="571"/>
                    </a:cubicBezTo>
                    <a:cubicBezTo>
                      <a:pt x="457" y="548"/>
                      <a:pt x="480" y="525"/>
                      <a:pt x="503" y="525"/>
                    </a:cubicBezTo>
                    <a:cubicBezTo>
                      <a:pt x="503" y="525"/>
                      <a:pt x="503" y="502"/>
                      <a:pt x="526" y="502"/>
                    </a:cubicBezTo>
                    <a:cubicBezTo>
                      <a:pt x="526" y="502"/>
                      <a:pt x="549" y="479"/>
                      <a:pt x="549" y="479"/>
                    </a:cubicBezTo>
                    <a:cubicBezTo>
                      <a:pt x="549" y="479"/>
                      <a:pt x="571" y="479"/>
                      <a:pt x="571" y="457"/>
                    </a:cubicBezTo>
                    <a:lnTo>
                      <a:pt x="594" y="457"/>
                    </a:lnTo>
                    <a:cubicBezTo>
                      <a:pt x="594" y="457"/>
                      <a:pt x="594" y="434"/>
                      <a:pt x="617" y="434"/>
                    </a:cubicBezTo>
                    <a:cubicBezTo>
                      <a:pt x="640" y="434"/>
                      <a:pt x="663" y="411"/>
                      <a:pt x="686" y="411"/>
                    </a:cubicBezTo>
                    <a:cubicBezTo>
                      <a:pt x="708" y="388"/>
                      <a:pt x="754" y="388"/>
                      <a:pt x="777" y="365"/>
                    </a:cubicBezTo>
                    <a:cubicBezTo>
                      <a:pt x="822" y="365"/>
                      <a:pt x="845" y="342"/>
                      <a:pt x="891" y="342"/>
                    </a:cubicBezTo>
                    <a:lnTo>
                      <a:pt x="914" y="342"/>
                    </a:lnTo>
                    <a:cubicBezTo>
                      <a:pt x="959" y="320"/>
                      <a:pt x="982" y="320"/>
                      <a:pt x="1028" y="320"/>
                    </a:cubicBezTo>
                    <a:close/>
                    <a:moveTo>
                      <a:pt x="1074" y="0"/>
                    </a:moveTo>
                    <a:cubicBezTo>
                      <a:pt x="959" y="0"/>
                      <a:pt x="845" y="23"/>
                      <a:pt x="731" y="46"/>
                    </a:cubicBezTo>
                    <a:cubicBezTo>
                      <a:pt x="617" y="68"/>
                      <a:pt x="503" y="114"/>
                      <a:pt x="412" y="183"/>
                    </a:cubicBezTo>
                    <a:lnTo>
                      <a:pt x="389" y="183"/>
                    </a:lnTo>
                    <a:cubicBezTo>
                      <a:pt x="389" y="205"/>
                      <a:pt x="389" y="205"/>
                      <a:pt x="389" y="205"/>
                    </a:cubicBezTo>
                    <a:lnTo>
                      <a:pt x="366" y="205"/>
                    </a:lnTo>
                    <a:cubicBezTo>
                      <a:pt x="343" y="228"/>
                      <a:pt x="320" y="251"/>
                      <a:pt x="275" y="274"/>
                    </a:cubicBezTo>
                    <a:cubicBezTo>
                      <a:pt x="252" y="297"/>
                      <a:pt x="252" y="320"/>
                      <a:pt x="229" y="320"/>
                    </a:cubicBezTo>
                    <a:cubicBezTo>
                      <a:pt x="183" y="365"/>
                      <a:pt x="161" y="411"/>
                      <a:pt x="138" y="457"/>
                    </a:cubicBezTo>
                    <a:cubicBezTo>
                      <a:pt x="69" y="525"/>
                      <a:pt x="46" y="616"/>
                      <a:pt x="24" y="708"/>
                    </a:cubicBezTo>
                    <a:lnTo>
                      <a:pt x="1" y="730"/>
                    </a:lnTo>
                    <a:cubicBezTo>
                      <a:pt x="1" y="799"/>
                      <a:pt x="1" y="867"/>
                      <a:pt x="1" y="936"/>
                    </a:cubicBezTo>
                    <a:cubicBezTo>
                      <a:pt x="1" y="1027"/>
                      <a:pt x="24" y="1118"/>
                      <a:pt x="46" y="1210"/>
                    </a:cubicBezTo>
                    <a:cubicBezTo>
                      <a:pt x="69" y="1301"/>
                      <a:pt x="115" y="1370"/>
                      <a:pt x="161" y="1438"/>
                    </a:cubicBezTo>
                    <a:cubicBezTo>
                      <a:pt x="229" y="1506"/>
                      <a:pt x="275" y="1575"/>
                      <a:pt x="343" y="1621"/>
                    </a:cubicBezTo>
                    <a:cubicBezTo>
                      <a:pt x="480" y="1735"/>
                      <a:pt x="640" y="1826"/>
                      <a:pt x="822" y="1872"/>
                    </a:cubicBezTo>
                    <a:cubicBezTo>
                      <a:pt x="940" y="1914"/>
                      <a:pt x="1066" y="1934"/>
                      <a:pt x="1194" y="1934"/>
                    </a:cubicBezTo>
                    <a:cubicBezTo>
                      <a:pt x="1414" y="1934"/>
                      <a:pt x="1639" y="1873"/>
                      <a:pt x="1827" y="1758"/>
                    </a:cubicBezTo>
                    <a:cubicBezTo>
                      <a:pt x="1964" y="1689"/>
                      <a:pt x="2078" y="1575"/>
                      <a:pt x="2169" y="1438"/>
                    </a:cubicBezTo>
                    <a:cubicBezTo>
                      <a:pt x="2238" y="1301"/>
                      <a:pt x="2283" y="1141"/>
                      <a:pt x="2283" y="1004"/>
                    </a:cubicBezTo>
                    <a:cubicBezTo>
                      <a:pt x="2283" y="639"/>
                      <a:pt x="2009" y="320"/>
                      <a:pt x="1713" y="160"/>
                    </a:cubicBezTo>
                    <a:cubicBezTo>
                      <a:pt x="1530" y="68"/>
                      <a:pt x="1347" y="23"/>
                      <a:pt x="114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2"/>
              <p:cNvSpPr/>
              <p:nvPr/>
            </p:nvSpPr>
            <p:spPr>
              <a:xfrm>
                <a:off x="7864075" y="1158429"/>
                <a:ext cx="73441" cy="7865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910" extrusionOk="0">
                    <a:moveTo>
                      <a:pt x="1233" y="320"/>
                    </a:moveTo>
                    <a:cubicBezTo>
                      <a:pt x="1279" y="320"/>
                      <a:pt x="1302" y="343"/>
                      <a:pt x="1324" y="343"/>
                    </a:cubicBezTo>
                    <a:cubicBezTo>
                      <a:pt x="1439" y="366"/>
                      <a:pt x="1507" y="389"/>
                      <a:pt x="1598" y="434"/>
                    </a:cubicBezTo>
                    <a:cubicBezTo>
                      <a:pt x="1712" y="503"/>
                      <a:pt x="1804" y="571"/>
                      <a:pt x="1895" y="640"/>
                    </a:cubicBezTo>
                    <a:cubicBezTo>
                      <a:pt x="1986" y="731"/>
                      <a:pt x="2078" y="822"/>
                      <a:pt x="2146" y="936"/>
                    </a:cubicBezTo>
                    <a:cubicBezTo>
                      <a:pt x="2215" y="1051"/>
                      <a:pt x="2283" y="1165"/>
                      <a:pt x="2329" y="1279"/>
                    </a:cubicBezTo>
                    <a:cubicBezTo>
                      <a:pt x="2352" y="1393"/>
                      <a:pt x="2374" y="1507"/>
                      <a:pt x="2397" y="1644"/>
                    </a:cubicBezTo>
                    <a:cubicBezTo>
                      <a:pt x="2397" y="1735"/>
                      <a:pt x="2374" y="1849"/>
                      <a:pt x="2352" y="1964"/>
                    </a:cubicBezTo>
                    <a:cubicBezTo>
                      <a:pt x="2329" y="2032"/>
                      <a:pt x="2306" y="2100"/>
                      <a:pt x="2283" y="2192"/>
                    </a:cubicBezTo>
                    <a:cubicBezTo>
                      <a:pt x="2237" y="2237"/>
                      <a:pt x="2215" y="2283"/>
                      <a:pt x="2169" y="2329"/>
                    </a:cubicBezTo>
                    <a:cubicBezTo>
                      <a:pt x="2123" y="2374"/>
                      <a:pt x="2078" y="2420"/>
                      <a:pt x="2032" y="2443"/>
                    </a:cubicBezTo>
                    <a:cubicBezTo>
                      <a:pt x="1986" y="2489"/>
                      <a:pt x="1918" y="2511"/>
                      <a:pt x="1849" y="2557"/>
                    </a:cubicBezTo>
                    <a:cubicBezTo>
                      <a:pt x="1781" y="2557"/>
                      <a:pt x="1712" y="2580"/>
                      <a:pt x="1644" y="2580"/>
                    </a:cubicBezTo>
                    <a:cubicBezTo>
                      <a:pt x="1553" y="2580"/>
                      <a:pt x="1461" y="2580"/>
                      <a:pt x="1370" y="2557"/>
                    </a:cubicBezTo>
                    <a:cubicBezTo>
                      <a:pt x="1279" y="2534"/>
                      <a:pt x="1187" y="2511"/>
                      <a:pt x="1096" y="2466"/>
                    </a:cubicBezTo>
                    <a:cubicBezTo>
                      <a:pt x="1005" y="2397"/>
                      <a:pt x="914" y="2329"/>
                      <a:pt x="822" y="2260"/>
                    </a:cubicBezTo>
                    <a:lnTo>
                      <a:pt x="799" y="2260"/>
                    </a:lnTo>
                    <a:cubicBezTo>
                      <a:pt x="777" y="2237"/>
                      <a:pt x="754" y="2215"/>
                      <a:pt x="731" y="2192"/>
                    </a:cubicBezTo>
                    <a:cubicBezTo>
                      <a:pt x="731" y="2169"/>
                      <a:pt x="731" y="2169"/>
                      <a:pt x="731" y="2169"/>
                    </a:cubicBezTo>
                    <a:cubicBezTo>
                      <a:pt x="663" y="2100"/>
                      <a:pt x="617" y="2032"/>
                      <a:pt x="548" y="1964"/>
                    </a:cubicBezTo>
                    <a:cubicBezTo>
                      <a:pt x="526" y="1918"/>
                      <a:pt x="503" y="1872"/>
                      <a:pt x="480" y="1827"/>
                    </a:cubicBezTo>
                    <a:cubicBezTo>
                      <a:pt x="457" y="1758"/>
                      <a:pt x="411" y="1690"/>
                      <a:pt x="389" y="1621"/>
                    </a:cubicBezTo>
                    <a:cubicBezTo>
                      <a:pt x="343" y="1507"/>
                      <a:pt x="343" y="1393"/>
                      <a:pt x="320" y="1279"/>
                    </a:cubicBezTo>
                    <a:cubicBezTo>
                      <a:pt x="320" y="1256"/>
                      <a:pt x="320" y="1256"/>
                      <a:pt x="320" y="1256"/>
                    </a:cubicBezTo>
                    <a:cubicBezTo>
                      <a:pt x="320" y="1210"/>
                      <a:pt x="320" y="1165"/>
                      <a:pt x="320" y="1142"/>
                    </a:cubicBezTo>
                    <a:cubicBezTo>
                      <a:pt x="320" y="1119"/>
                      <a:pt x="320" y="1119"/>
                      <a:pt x="320" y="1096"/>
                    </a:cubicBezTo>
                    <a:cubicBezTo>
                      <a:pt x="320" y="1051"/>
                      <a:pt x="343" y="1005"/>
                      <a:pt x="343" y="959"/>
                    </a:cubicBezTo>
                    <a:cubicBezTo>
                      <a:pt x="366" y="914"/>
                      <a:pt x="366" y="845"/>
                      <a:pt x="389" y="799"/>
                    </a:cubicBezTo>
                    <a:cubicBezTo>
                      <a:pt x="411" y="777"/>
                      <a:pt x="411" y="754"/>
                      <a:pt x="434" y="731"/>
                    </a:cubicBezTo>
                    <a:cubicBezTo>
                      <a:pt x="457" y="685"/>
                      <a:pt x="503" y="617"/>
                      <a:pt x="548" y="571"/>
                    </a:cubicBezTo>
                    <a:lnTo>
                      <a:pt x="548" y="548"/>
                    </a:lnTo>
                    <a:cubicBezTo>
                      <a:pt x="594" y="526"/>
                      <a:pt x="617" y="480"/>
                      <a:pt x="663" y="457"/>
                    </a:cubicBezTo>
                    <a:cubicBezTo>
                      <a:pt x="663" y="457"/>
                      <a:pt x="685" y="457"/>
                      <a:pt x="685" y="434"/>
                    </a:cubicBezTo>
                    <a:cubicBezTo>
                      <a:pt x="754" y="411"/>
                      <a:pt x="799" y="389"/>
                      <a:pt x="868" y="366"/>
                    </a:cubicBezTo>
                    <a:cubicBezTo>
                      <a:pt x="891" y="343"/>
                      <a:pt x="914" y="343"/>
                      <a:pt x="936" y="343"/>
                    </a:cubicBezTo>
                    <a:cubicBezTo>
                      <a:pt x="1005" y="320"/>
                      <a:pt x="1051" y="320"/>
                      <a:pt x="1096" y="320"/>
                    </a:cubicBezTo>
                    <a:close/>
                    <a:moveTo>
                      <a:pt x="1119" y="1"/>
                    </a:moveTo>
                    <a:cubicBezTo>
                      <a:pt x="982" y="1"/>
                      <a:pt x="868" y="1"/>
                      <a:pt x="754" y="46"/>
                    </a:cubicBezTo>
                    <a:cubicBezTo>
                      <a:pt x="685" y="69"/>
                      <a:pt x="640" y="92"/>
                      <a:pt x="594" y="115"/>
                    </a:cubicBezTo>
                    <a:cubicBezTo>
                      <a:pt x="548" y="138"/>
                      <a:pt x="526" y="160"/>
                      <a:pt x="503" y="183"/>
                    </a:cubicBezTo>
                    <a:cubicBezTo>
                      <a:pt x="480" y="183"/>
                      <a:pt x="480" y="183"/>
                      <a:pt x="457" y="206"/>
                    </a:cubicBezTo>
                    <a:cubicBezTo>
                      <a:pt x="434" y="206"/>
                      <a:pt x="434" y="229"/>
                      <a:pt x="411" y="252"/>
                    </a:cubicBezTo>
                    <a:lnTo>
                      <a:pt x="389" y="252"/>
                    </a:lnTo>
                    <a:cubicBezTo>
                      <a:pt x="320" y="320"/>
                      <a:pt x="274" y="366"/>
                      <a:pt x="229" y="434"/>
                    </a:cubicBezTo>
                    <a:cubicBezTo>
                      <a:pt x="160" y="526"/>
                      <a:pt x="115" y="617"/>
                      <a:pt x="69" y="708"/>
                    </a:cubicBezTo>
                    <a:cubicBezTo>
                      <a:pt x="46" y="799"/>
                      <a:pt x="23" y="914"/>
                      <a:pt x="1" y="1028"/>
                    </a:cubicBezTo>
                    <a:cubicBezTo>
                      <a:pt x="1" y="1073"/>
                      <a:pt x="1" y="1142"/>
                      <a:pt x="1" y="1210"/>
                    </a:cubicBezTo>
                    <a:cubicBezTo>
                      <a:pt x="1" y="1256"/>
                      <a:pt x="1" y="1302"/>
                      <a:pt x="1" y="1347"/>
                    </a:cubicBezTo>
                    <a:cubicBezTo>
                      <a:pt x="1" y="1461"/>
                      <a:pt x="46" y="1598"/>
                      <a:pt x="69" y="1712"/>
                    </a:cubicBezTo>
                    <a:cubicBezTo>
                      <a:pt x="92" y="1735"/>
                      <a:pt x="92" y="1735"/>
                      <a:pt x="92" y="1758"/>
                    </a:cubicBezTo>
                    <a:cubicBezTo>
                      <a:pt x="115" y="1781"/>
                      <a:pt x="115" y="1804"/>
                      <a:pt x="115" y="1827"/>
                    </a:cubicBezTo>
                    <a:cubicBezTo>
                      <a:pt x="160" y="1941"/>
                      <a:pt x="229" y="2055"/>
                      <a:pt x="297" y="2146"/>
                    </a:cubicBezTo>
                    <a:cubicBezTo>
                      <a:pt x="320" y="2192"/>
                      <a:pt x="343" y="2237"/>
                      <a:pt x="366" y="2260"/>
                    </a:cubicBezTo>
                    <a:cubicBezTo>
                      <a:pt x="389" y="2283"/>
                      <a:pt x="389" y="2283"/>
                      <a:pt x="411" y="2306"/>
                    </a:cubicBezTo>
                    <a:cubicBezTo>
                      <a:pt x="526" y="2466"/>
                      <a:pt x="685" y="2603"/>
                      <a:pt x="845" y="2694"/>
                    </a:cubicBezTo>
                    <a:lnTo>
                      <a:pt x="868" y="2694"/>
                    </a:lnTo>
                    <a:cubicBezTo>
                      <a:pt x="868" y="2694"/>
                      <a:pt x="868" y="2717"/>
                      <a:pt x="868" y="2717"/>
                    </a:cubicBezTo>
                    <a:lnTo>
                      <a:pt x="891" y="2717"/>
                    </a:lnTo>
                    <a:cubicBezTo>
                      <a:pt x="1073" y="2831"/>
                      <a:pt x="1256" y="2877"/>
                      <a:pt x="1461" y="2899"/>
                    </a:cubicBezTo>
                    <a:cubicBezTo>
                      <a:pt x="1499" y="2907"/>
                      <a:pt x="1537" y="2910"/>
                      <a:pt x="1576" y="2910"/>
                    </a:cubicBezTo>
                    <a:cubicBezTo>
                      <a:pt x="1652" y="2910"/>
                      <a:pt x="1728" y="2899"/>
                      <a:pt x="1804" y="2899"/>
                    </a:cubicBezTo>
                    <a:cubicBezTo>
                      <a:pt x="1918" y="2877"/>
                      <a:pt x="2032" y="2831"/>
                      <a:pt x="2146" y="2762"/>
                    </a:cubicBezTo>
                    <a:cubicBezTo>
                      <a:pt x="2306" y="2671"/>
                      <a:pt x="2443" y="2534"/>
                      <a:pt x="2557" y="2352"/>
                    </a:cubicBezTo>
                    <a:cubicBezTo>
                      <a:pt x="2671" y="2169"/>
                      <a:pt x="2717" y="1941"/>
                      <a:pt x="2717" y="1712"/>
                    </a:cubicBezTo>
                    <a:cubicBezTo>
                      <a:pt x="2717" y="1256"/>
                      <a:pt x="2511" y="799"/>
                      <a:pt x="2192" y="480"/>
                    </a:cubicBezTo>
                    <a:cubicBezTo>
                      <a:pt x="1964" y="252"/>
                      <a:pt x="1667" y="69"/>
                      <a:pt x="1370" y="23"/>
                    </a:cubicBezTo>
                    <a:cubicBezTo>
                      <a:pt x="1347" y="23"/>
                      <a:pt x="1347" y="23"/>
                      <a:pt x="1347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>
                <a:off x="8706248" y="19086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2"/>
              <p:cNvSpPr/>
              <p:nvPr/>
            </p:nvSpPr>
            <p:spPr>
              <a:xfrm>
                <a:off x="8798177" y="19160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2"/>
              <p:cNvSpPr/>
              <p:nvPr/>
            </p:nvSpPr>
            <p:spPr>
              <a:xfrm>
                <a:off x="8806800" y="20190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2"/>
              <p:cNvSpPr/>
              <p:nvPr/>
            </p:nvSpPr>
            <p:spPr>
              <a:xfrm>
                <a:off x="8792609" y="19111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2"/>
              <p:cNvSpPr/>
              <p:nvPr/>
            </p:nvSpPr>
            <p:spPr>
              <a:xfrm>
                <a:off x="8700680" y="19037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2"/>
              <p:cNvSpPr/>
              <p:nvPr/>
            </p:nvSpPr>
            <p:spPr>
              <a:xfrm>
                <a:off x="8801881" y="20141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2"/>
              <p:cNvSpPr/>
              <p:nvPr/>
            </p:nvSpPr>
            <p:spPr>
              <a:xfrm>
                <a:off x="7924541" y="2293040"/>
                <a:ext cx="12974" cy="322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194" extrusionOk="0">
                    <a:moveTo>
                      <a:pt x="366" y="0"/>
                    </a:moveTo>
                    <a:cubicBezTo>
                      <a:pt x="343" y="0"/>
                      <a:pt x="320" y="0"/>
                      <a:pt x="297" y="23"/>
                    </a:cubicBezTo>
                    <a:cubicBezTo>
                      <a:pt x="274" y="46"/>
                      <a:pt x="274" y="69"/>
                      <a:pt x="252" y="92"/>
                    </a:cubicBezTo>
                    <a:cubicBezTo>
                      <a:pt x="229" y="183"/>
                      <a:pt x="206" y="274"/>
                      <a:pt x="183" y="365"/>
                    </a:cubicBezTo>
                    <a:lnTo>
                      <a:pt x="183" y="343"/>
                    </a:lnTo>
                    <a:cubicBezTo>
                      <a:pt x="160" y="480"/>
                      <a:pt x="115" y="594"/>
                      <a:pt x="69" y="708"/>
                    </a:cubicBezTo>
                    <a:cubicBezTo>
                      <a:pt x="46" y="776"/>
                      <a:pt x="46" y="845"/>
                      <a:pt x="23" y="890"/>
                    </a:cubicBezTo>
                    <a:cubicBezTo>
                      <a:pt x="23" y="913"/>
                      <a:pt x="0" y="959"/>
                      <a:pt x="0" y="982"/>
                    </a:cubicBezTo>
                    <a:cubicBezTo>
                      <a:pt x="0" y="1027"/>
                      <a:pt x="0" y="1050"/>
                      <a:pt x="0" y="1096"/>
                    </a:cubicBezTo>
                    <a:cubicBezTo>
                      <a:pt x="0" y="1119"/>
                      <a:pt x="0" y="1141"/>
                      <a:pt x="0" y="1141"/>
                    </a:cubicBezTo>
                    <a:cubicBezTo>
                      <a:pt x="23" y="1164"/>
                      <a:pt x="46" y="1187"/>
                      <a:pt x="92" y="1187"/>
                    </a:cubicBezTo>
                    <a:cubicBezTo>
                      <a:pt x="100" y="1191"/>
                      <a:pt x="109" y="1193"/>
                      <a:pt x="118" y="1193"/>
                    </a:cubicBezTo>
                    <a:cubicBezTo>
                      <a:pt x="160" y="1193"/>
                      <a:pt x="206" y="1152"/>
                      <a:pt x="206" y="1096"/>
                    </a:cubicBezTo>
                    <a:cubicBezTo>
                      <a:pt x="206" y="1027"/>
                      <a:pt x="229" y="936"/>
                      <a:pt x="252" y="868"/>
                    </a:cubicBezTo>
                    <a:cubicBezTo>
                      <a:pt x="274" y="776"/>
                      <a:pt x="297" y="708"/>
                      <a:pt x="320" y="639"/>
                    </a:cubicBezTo>
                    <a:cubicBezTo>
                      <a:pt x="366" y="457"/>
                      <a:pt x="411" y="297"/>
                      <a:pt x="457" y="114"/>
                    </a:cubicBezTo>
                    <a:cubicBezTo>
                      <a:pt x="480" y="92"/>
                      <a:pt x="457" y="69"/>
                      <a:pt x="457" y="46"/>
                    </a:cubicBezTo>
                    <a:cubicBezTo>
                      <a:pt x="434" y="23"/>
                      <a:pt x="411" y="0"/>
                      <a:pt x="38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2" name="Google Shape;1532;p22"/>
              <p:cNvGrpSpPr/>
              <p:nvPr/>
            </p:nvGrpSpPr>
            <p:grpSpPr>
              <a:xfrm>
                <a:off x="7881969" y="1962328"/>
                <a:ext cx="763841" cy="767544"/>
                <a:chOff x="7881969" y="1962328"/>
                <a:chExt cx="763841" cy="767544"/>
              </a:xfrm>
            </p:grpSpPr>
            <p:sp>
              <p:nvSpPr>
                <p:cNvPr id="1533" name="Google Shape;1533;p22"/>
                <p:cNvSpPr/>
                <p:nvPr/>
              </p:nvSpPr>
              <p:spPr>
                <a:xfrm>
                  <a:off x="8286094" y="2133861"/>
                  <a:ext cx="37031" cy="6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44" extrusionOk="0">
                      <a:moveTo>
                        <a:pt x="1278" y="0"/>
                      </a:moveTo>
                      <a:cubicBezTo>
                        <a:pt x="1233" y="0"/>
                        <a:pt x="1210" y="23"/>
                        <a:pt x="1187" y="46"/>
                      </a:cubicBezTo>
                      <a:cubicBezTo>
                        <a:pt x="1096" y="229"/>
                        <a:pt x="959" y="411"/>
                        <a:pt x="845" y="594"/>
                      </a:cubicBezTo>
                      <a:cubicBezTo>
                        <a:pt x="730" y="776"/>
                        <a:pt x="616" y="936"/>
                        <a:pt x="525" y="1119"/>
                      </a:cubicBezTo>
                      <a:cubicBezTo>
                        <a:pt x="411" y="1301"/>
                        <a:pt x="320" y="1484"/>
                        <a:pt x="228" y="1689"/>
                      </a:cubicBezTo>
                      <a:cubicBezTo>
                        <a:pt x="183" y="1781"/>
                        <a:pt x="137" y="1895"/>
                        <a:pt x="69" y="2009"/>
                      </a:cubicBezTo>
                      <a:cubicBezTo>
                        <a:pt x="69" y="2055"/>
                        <a:pt x="46" y="2100"/>
                        <a:pt x="23" y="2123"/>
                      </a:cubicBezTo>
                      <a:cubicBezTo>
                        <a:pt x="23" y="2192"/>
                        <a:pt x="0" y="2260"/>
                        <a:pt x="0" y="2306"/>
                      </a:cubicBezTo>
                      <a:cubicBezTo>
                        <a:pt x="0" y="2351"/>
                        <a:pt x="0" y="2374"/>
                        <a:pt x="23" y="2420"/>
                      </a:cubicBezTo>
                      <a:cubicBezTo>
                        <a:pt x="46" y="2465"/>
                        <a:pt x="91" y="2511"/>
                        <a:pt x="160" y="2534"/>
                      </a:cubicBezTo>
                      <a:cubicBezTo>
                        <a:pt x="173" y="2541"/>
                        <a:pt x="189" y="2543"/>
                        <a:pt x="205" y="2543"/>
                      </a:cubicBezTo>
                      <a:cubicBezTo>
                        <a:pt x="244" y="2543"/>
                        <a:pt x="287" y="2527"/>
                        <a:pt x="320" y="2511"/>
                      </a:cubicBezTo>
                      <a:cubicBezTo>
                        <a:pt x="365" y="2488"/>
                        <a:pt x="411" y="2443"/>
                        <a:pt x="434" y="2374"/>
                      </a:cubicBezTo>
                      <a:cubicBezTo>
                        <a:pt x="457" y="2283"/>
                        <a:pt x="479" y="2192"/>
                        <a:pt x="502" y="2100"/>
                      </a:cubicBezTo>
                      <a:cubicBezTo>
                        <a:pt x="548" y="1963"/>
                        <a:pt x="571" y="1849"/>
                        <a:pt x="616" y="1735"/>
                      </a:cubicBezTo>
                      <a:cubicBezTo>
                        <a:pt x="685" y="1507"/>
                        <a:pt x="776" y="1279"/>
                        <a:pt x="867" y="1073"/>
                      </a:cubicBezTo>
                      <a:cubicBezTo>
                        <a:pt x="890" y="1027"/>
                        <a:pt x="913" y="959"/>
                        <a:pt x="936" y="913"/>
                      </a:cubicBezTo>
                      <a:cubicBezTo>
                        <a:pt x="936" y="913"/>
                        <a:pt x="936" y="936"/>
                        <a:pt x="936" y="936"/>
                      </a:cubicBezTo>
                      <a:cubicBezTo>
                        <a:pt x="982" y="799"/>
                        <a:pt x="1050" y="685"/>
                        <a:pt x="1119" y="548"/>
                      </a:cubicBezTo>
                      <a:cubicBezTo>
                        <a:pt x="1187" y="411"/>
                        <a:pt x="1278" y="274"/>
                        <a:pt x="1347" y="137"/>
                      </a:cubicBezTo>
                      <a:cubicBezTo>
                        <a:pt x="1370" y="92"/>
                        <a:pt x="1370" y="46"/>
                        <a:pt x="1324" y="23"/>
                      </a:cubicBezTo>
                      <a:cubicBezTo>
                        <a:pt x="1301" y="0"/>
                        <a:pt x="1301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DA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22"/>
                <p:cNvSpPr/>
                <p:nvPr/>
              </p:nvSpPr>
              <p:spPr>
                <a:xfrm>
                  <a:off x="7915297" y="2182596"/>
                  <a:ext cx="33950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3288" extrusionOk="0">
                      <a:moveTo>
                        <a:pt x="1004" y="1233"/>
                      </a:moveTo>
                      <a:cubicBezTo>
                        <a:pt x="1001" y="1252"/>
                        <a:pt x="996" y="1271"/>
                        <a:pt x="991" y="1290"/>
                      </a:cubicBezTo>
                      <a:lnTo>
                        <a:pt x="991" y="1290"/>
                      </a:lnTo>
                      <a:cubicBezTo>
                        <a:pt x="1004" y="1271"/>
                        <a:pt x="1004" y="1252"/>
                        <a:pt x="1004" y="1233"/>
                      </a:cubicBezTo>
                      <a:close/>
                      <a:moveTo>
                        <a:pt x="936" y="1507"/>
                      </a:moveTo>
                      <a:cubicBezTo>
                        <a:pt x="930" y="1519"/>
                        <a:pt x="924" y="1532"/>
                        <a:pt x="918" y="1547"/>
                      </a:cubicBezTo>
                      <a:lnTo>
                        <a:pt x="918" y="1547"/>
                      </a:lnTo>
                      <a:cubicBezTo>
                        <a:pt x="925" y="1538"/>
                        <a:pt x="936" y="1523"/>
                        <a:pt x="936" y="1507"/>
                      </a:cubicBezTo>
                      <a:close/>
                      <a:moveTo>
                        <a:pt x="890" y="1667"/>
                      </a:moveTo>
                      <a:lnTo>
                        <a:pt x="890" y="1667"/>
                      </a:lnTo>
                      <a:cubicBezTo>
                        <a:pt x="890" y="1674"/>
                        <a:pt x="888" y="1682"/>
                        <a:pt x="884" y="1688"/>
                      </a:cubicBezTo>
                      <a:lnTo>
                        <a:pt x="884" y="1688"/>
                      </a:lnTo>
                      <a:cubicBezTo>
                        <a:pt x="890" y="1686"/>
                        <a:pt x="890" y="1681"/>
                        <a:pt x="890" y="1667"/>
                      </a:cubicBezTo>
                      <a:close/>
                      <a:moveTo>
                        <a:pt x="1073" y="0"/>
                      </a:moveTo>
                      <a:cubicBezTo>
                        <a:pt x="1004" y="0"/>
                        <a:pt x="913" y="46"/>
                        <a:pt x="913" y="137"/>
                      </a:cubicBezTo>
                      <a:cubicBezTo>
                        <a:pt x="913" y="183"/>
                        <a:pt x="890" y="206"/>
                        <a:pt x="890" y="252"/>
                      </a:cubicBezTo>
                      <a:cubicBezTo>
                        <a:pt x="845" y="411"/>
                        <a:pt x="776" y="571"/>
                        <a:pt x="708" y="731"/>
                      </a:cubicBezTo>
                      <a:cubicBezTo>
                        <a:pt x="639" y="891"/>
                        <a:pt x="571" y="1050"/>
                        <a:pt x="502" y="1210"/>
                      </a:cubicBezTo>
                      <a:cubicBezTo>
                        <a:pt x="365" y="1575"/>
                        <a:pt x="274" y="1941"/>
                        <a:pt x="160" y="2306"/>
                      </a:cubicBezTo>
                      <a:cubicBezTo>
                        <a:pt x="160" y="2314"/>
                        <a:pt x="160" y="2322"/>
                        <a:pt x="160" y="2329"/>
                      </a:cubicBezTo>
                      <a:cubicBezTo>
                        <a:pt x="160" y="2374"/>
                        <a:pt x="137" y="2420"/>
                        <a:pt x="137" y="2466"/>
                      </a:cubicBezTo>
                      <a:cubicBezTo>
                        <a:pt x="137" y="2443"/>
                        <a:pt x="137" y="2443"/>
                        <a:pt x="137" y="2443"/>
                      </a:cubicBezTo>
                      <a:cubicBezTo>
                        <a:pt x="137" y="2443"/>
                        <a:pt x="137" y="2466"/>
                        <a:pt x="114" y="2466"/>
                      </a:cubicBezTo>
                      <a:lnTo>
                        <a:pt x="114" y="2488"/>
                      </a:lnTo>
                      <a:cubicBezTo>
                        <a:pt x="114" y="2557"/>
                        <a:pt x="91" y="2603"/>
                        <a:pt x="69" y="2671"/>
                      </a:cubicBezTo>
                      <a:cubicBezTo>
                        <a:pt x="46" y="2717"/>
                        <a:pt x="46" y="2762"/>
                        <a:pt x="23" y="2808"/>
                      </a:cubicBezTo>
                      <a:cubicBezTo>
                        <a:pt x="23" y="2831"/>
                        <a:pt x="0" y="2876"/>
                        <a:pt x="0" y="2922"/>
                      </a:cubicBezTo>
                      <a:cubicBezTo>
                        <a:pt x="0" y="2945"/>
                        <a:pt x="0" y="2991"/>
                        <a:pt x="0" y="3036"/>
                      </a:cubicBezTo>
                      <a:cubicBezTo>
                        <a:pt x="0" y="3082"/>
                        <a:pt x="0" y="3128"/>
                        <a:pt x="23" y="3196"/>
                      </a:cubicBezTo>
                      <a:cubicBezTo>
                        <a:pt x="69" y="3242"/>
                        <a:pt x="114" y="3265"/>
                        <a:pt x="183" y="3287"/>
                      </a:cubicBezTo>
                      <a:cubicBezTo>
                        <a:pt x="297" y="3287"/>
                        <a:pt x="411" y="3219"/>
                        <a:pt x="434" y="3082"/>
                      </a:cubicBezTo>
                      <a:cubicBezTo>
                        <a:pt x="457" y="2991"/>
                        <a:pt x="502" y="2922"/>
                        <a:pt x="525" y="2831"/>
                      </a:cubicBezTo>
                      <a:cubicBezTo>
                        <a:pt x="548" y="2762"/>
                        <a:pt x="594" y="2671"/>
                        <a:pt x="616" y="2580"/>
                      </a:cubicBezTo>
                      <a:cubicBezTo>
                        <a:pt x="685" y="2374"/>
                        <a:pt x="753" y="2146"/>
                        <a:pt x="822" y="1941"/>
                      </a:cubicBezTo>
                      <a:lnTo>
                        <a:pt x="799" y="1941"/>
                      </a:lnTo>
                      <a:lnTo>
                        <a:pt x="822" y="1918"/>
                      </a:lnTo>
                      <a:cubicBezTo>
                        <a:pt x="822" y="1903"/>
                        <a:pt x="822" y="1887"/>
                        <a:pt x="822" y="1872"/>
                      </a:cubicBezTo>
                      <a:cubicBezTo>
                        <a:pt x="822" y="1849"/>
                        <a:pt x="845" y="1849"/>
                        <a:pt x="845" y="1827"/>
                      </a:cubicBezTo>
                      <a:cubicBezTo>
                        <a:pt x="845" y="1827"/>
                        <a:pt x="845" y="1849"/>
                        <a:pt x="845" y="1849"/>
                      </a:cubicBezTo>
                      <a:cubicBezTo>
                        <a:pt x="845" y="1804"/>
                        <a:pt x="867" y="1758"/>
                        <a:pt x="867" y="1712"/>
                      </a:cubicBezTo>
                      <a:cubicBezTo>
                        <a:pt x="867" y="1712"/>
                        <a:pt x="878" y="1702"/>
                        <a:pt x="884" y="1688"/>
                      </a:cubicBezTo>
                      <a:lnTo>
                        <a:pt x="884" y="1688"/>
                      </a:lnTo>
                      <a:cubicBezTo>
                        <a:pt x="881" y="1690"/>
                        <a:pt x="876" y="1690"/>
                        <a:pt x="867" y="1690"/>
                      </a:cubicBezTo>
                      <a:lnTo>
                        <a:pt x="890" y="1667"/>
                      </a:lnTo>
                      <a:lnTo>
                        <a:pt x="890" y="1667"/>
                      </a:lnTo>
                      <a:cubicBezTo>
                        <a:pt x="890" y="1667"/>
                        <a:pt x="890" y="1667"/>
                        <a:pt x="890" y="1667"/>
                      </a:cubicBezTo>
                      <a:cubicBezTo>
                        <a:pt x="890" y="1633"/>
                        <a:pt x="903" y="1587"/>
                        <a:pt x="918" y="1547"/>
                      </a:cubicBezTo>
                      <a:lnTo>
                        <a:pt x="918" y="1547"/>
                      </a:lnTo>
                      <a:cubicBezTo>
                        <a:pt x="915" y="1550"/>
                        <a:pt x="913" y="1553"/>
                        <a:pt x="913" y="1553"/>
                      </a:cubicBezTo>
                      <a:cubicBezTo>
                        <a:pt x="932" y="1477"/>
                        <a:pt x="967" y="1385"/>
                        <a:pt x="991" y="1290"/>
                      </a:cubicBezTo>
                      <a:lnTo>
                        <a:pt x="991" y="1290"/>
                      </a:lnTo>
                      <a:cubicBezTo>
                        <a:pt x="989" y="1294"/>
                        <a:pt x="985" y="1298"/>
                        <a:pt x="982" y="1302"/>
                      </a:cubicBezTo>
                      <a:cubicBezTo>
                        <a:pt x="1050" y="1096"/>
                        <a:pt x="1073" y="914"/>
                        <a:pt x="1141" y="731"/>
                      </a:cubicBezTo>
                      <a:cubicBezTo>
                        <a:pt x="1164" y="640"/>
                        <a:pt x="1187" y="525"/>
                        <a:pt x="1210" y="434"/>
                      </a:cubicBezTo>
                      <a:cubicBezTo>
                        <a:pt x="1210" y="343"/>
                        <a:pt x="1233" y="274"/>
                        <a:pt x="1255" y="183"/>
                      </a:cubicBezTo>
                      <a:cubicBezTo>
                        <a:pt x="1255" y="92"/>
                        <a:pt x="118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22"/>
                <p:cNvSpPr/>
                <p:nvPr/>
              </p:nvSpPr>
              <p:spPr>
                <a:xfrm>
                  <a:off x="7889375" y="2186299"/>
                  <a:ext cx="60493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6538" extrusionOk="0">
                      <a:moveTo>
                        <a:pt x="948" y="2750"/>
                      </a:moveTo>
                      <a:lnTo>
                        <a:pt x="948" y="2750"/>
                      </a:lnTo>
                      <a:cubicBezTo>
                        <a:pt x="942" y="2762"/>
                        <a:pt x="936" y="2774"/>
                        <a:pt x="936" y="2785"/>
                      </a:cubicBezTo>
                      <a:cubicBezTo>
                        <a:pt x="940" y="2774"/>
                        <a:pt x="944" y="2762"/>
                        <a:pt x="948" y="2750"/>
                      </a:cubicBezTo>
                      <a:close/>
                      <a:moveTo>
                        <a:pt x="2055" y="0"/>
                      </a:moveTo>
                      <a:cubicBezTo>
                        <a:pt x="1986" y="0"/>
                        <a:pt x="1918" y="46"/>
                        <a:pt x="1918" y="115"/>
                      </a:cubicBezTo>
                      <a:cubicBezTo>
                        <a:pt x="1895" y="160"/>
                        <a:pt x="1895" y="183"/>
                        <a:pt x="1895" y="229"/>
                      </a:cubicBezTo>
                      <a:cubicBezTo>
                        <a:pt x="1872" y="229"/>
                        <a:pt x="1872" y="229"/>
                        <a:pt x="1872" y="252"/>
                      </a:cubicBezTo>
                      <a:cubicBezTo>
                        <a:pt x="1872" y="229"/>
                        <a:pt x="1872" y="229"/>
                        <a:pt x="1872" y="229"/>
                      </a:cubicBezTo>
                      <a:cubicBezTo>
                        <a:pt x="1804" y="480"/>
                        <a:pt x="1712" y="708"/>
                        <a:pt x="1621" y="959"/>
                      </a:cubicBezTo>
                      <a:cubicBezTo>
                        <a:pt x="1575" y="1073"/>
                        <a:pt x="1530" y="1187"/>
                        <a:pt x="1484" y="1301"/>
                      </a:cubicBezTo>
                      <a:cubicBezTo>
                        <a:pt x="1438" y="1416"/>
                        <a:pt x="1393" y="1553"/>
                        <a:pt x="1347" y="1667"/>
                      </a:cubicBezTo>
                      <a:cubicBezTo>
                        <a:pt x="1279" y="1849"/>
                        <a:pt x="1187" y="2032"/>
                        <a:pt x="1142" y="2192"/>
                      </a:cubicBezTo>
                      <a:cubicBezTo>
                        <a:pt x="1081" y="2374"/>
                        <a:pt x="1020" y="2539"/>
                        <a:pt x="959" y="2717"/>
                      </a:cubicBezTo>
                      <a:lnTo>
                        <a:pt x="959" y="2717"/>
                      </a:lnTo>
                      <a:cubicBezTo>
                        <a:pt x="959" y="2717"/>
                        <a:pt x="959" y="2717"/>
                        <a:pt x="959" y="2717"/>
                      </a:cubicBezTo>
                      <a:lnTo>
                        <a:pt x="959" y="2717"/>
                      </a:lnTo>
                      <a:lnTo>
                        <a:pt x="957" y="2723"/>
                      </a:lnTo>
                      <a:lnTo>
                        <a:pt x="957" y="2723"/>
                      </a:lnTo>
                      <a:cubicBezTo>
                        <a:pt x="954" y="2732"/>
                        <a:pt x="951" y="2741"/>
                        <a:pt x="948" y="2750"/>
                      </a:cubicBezTo>
                      <a:lnTo>
                        <a:pt x="948" y="2750"/>
                      </a:lnTo>
                      <a:cubicBezTo>
                        <a:pt x="949" y="2749"/>
                        <a:pt x="950" y="2747"/>
                        <a:pt x="951" y="2745"/>
                      </a:cubicBezTo>
                      <a:lnTo>
                        <a:pt x="951" y="2745"/>
                      </a:lnTo>
                      <a:lnTo>
                        <a:pt x="891" y="2945"/>
                      </a:lnTo>
                      <a:cubicBezTo>
                        <a:pt x="799" y="3310"/>
                        <a:pt x="662" y="3652"/>
                        <a:pt x="571" y="4018"/>
                      </a:cubicBezTo>
                      <a:cubicBezTo>
                        <a:pt x="503" y="4200"/>
                        <a:pt x="457" y="4406"/>
                        <a:pt x="411" y="4588"/>
                      </a:cubicBezTo>
                      <a:cubicBezTo>
                        <a:pt x="366" y="4794"/>
                        <a:pt x="320" y="4976"/>
                        <a:pt x="251" y="5159"/>
                      </a:cubicBezTo>
                      <a:cubicBezTo>
                        <a:pt x="251" y="5182"/>
                        <a:pt x="251" y="5227"/>
                        <a:pt x="229" y="5250"/>
                      </a:cubicBezTo>
                      <a:cubicBezTo>
                        <a:pt x="183" y="5410"/>
                        <a:pt x="137" y="5593"/>
                        <a:pt x="115" y="5752"/>
                      </a:cubicBezTo>
                      <a:cubicBezTo>
                        <a:pt x="92" y="5821"/>
                        <a:pt x="69" y="5912"/>
                        <a:pt x="46" y="5981"/>
                      </a:cubicBezTo>
                      <a:cubicBezTo>
                        <a:pt x="23" y="6095"/>
                        <a:pt x="0" y="6209"/>
                        <a:pt x="46" y="6346"/>
                      </a:cubicBezTo>
                      <a:cubicBezTo>
                        <a:pt x="92" y="6437"/>
                        <a:pt x="183" y="6528"/>
                        <a:pt x="274" y="6528"/>
                      </a:cubicBezTo>
                      <a:cubicBezTo>
                        <a:pt x="294" y="6535"/>
                        <a:pt x="312" y="6538"/>
                        <a:pt x="329" y="6538"/>
                      </a:cubicBezTo>
                      <a:cubicBezTo>
                        <a:pt x="370" y="6538"/>
                        <a:pt x="402" y="6522"/>
                        <a:pt x="434" y="6506"/>
                      </a:cubicBezTo>
                      <a:cubicBezTo>
                        <a:pt x="480" y="6506"/>
                        <a:pt x="525" y="6460"/>
                        <a:pt x="571" y="6414"/>
                      </a:cubicBezTo>
                      <a:cubicBezTo>
                        <a:pt x="617" y="6369"/>
                        <a:pt x="640" y="6323"/>
                        <a:pt x="640" y="6277"/>
                      </a:cubicBezTo>
                      <a:cubicBezTo>
                        <a:pt x="662" y="6209"/>
                        <a:pt x="685" y="6140"/>
                        <a:pt x="685" y="6095"/>
                      </a:cubicBezTo>
                      <a:cubicBezTo>
                        <a:pt x="708" y="6026"/>
                        <a:pt x="731" y="5958"/>
                        <a:pt x="731" y="5889"/>
                      </a:cubicBezTo>
                      <a:cubicBezTo>
                        <a:pt x="776" y="5752"/>
                        <a:pt x="799" y="5615"/>
                        <a:pt x="845" y="5479"/>
                      </a:cubicBezTo>
                      <a:cubicBezTo>
                        <a:pt x="845" y="5473"/>
                        <a:pt x="845" y="5467"/>
                        <a:pt x="845" y="5456"/>
                      </a:cubicBezTo>
                      <a:cubicBezTo>
                        <a:pt x="868" y="5433"/>
                        <a:pt x="868" y="5387"/>
                        <a:pt x="868" y="5364"/>
                      </a:cubicBezTo>
                      <a:cubicBezTo>
                        <a:pt x="959" y="5022"/>
                        <a:pt x="1050" y="4680"/>
                        <a:pt x="1142" y="4337"/>
                      </a:cubicBezTo>
                      <a:cubicBezTo>
                        <a:pt x="1210" y="4086"/>
                        <a:pt x="1301" y="3812"/>
                        <a:pt x="1393" y="3561"/>
                      </a:cubicBezTo>
                      <a:cubicBezTo>
                        <a:pt x="1416" y="3401"/>
                        <a:pt x="1461" y="3264"/>
                        <a:pt x="1507" y="3128"/>
                      </a:cubicBezTo>
                      <a:cubicBezTo>
                        <a:pt x="1530" y="3036"/>
                        <a:pt x="1553" y="2968"/>
                        <a:pt x="1575" y="2876"/>
                      </a:cubicBezTo>
                      <a:cubicBezTo>
                        <a:pt x="1598" y="2785"/>
                        <a:pt x="1621" y="2671"/>
                        <a:pt x="1667" y="2580"/>
                      </a:cubicBezTo>
                      <a:cubicBezTo>
                        <a:pt x="1689" y="2511"/>
                        <a:pt x="1689" y="2420"/>
                        <a:pt x="1712" y="2351"/>
                      </a:cubicBezTo>
                      <a:cubicBezTo>
                        <a:pt x="1712" y="2351"/>
                        <a:pt x="1712" y="2351"/>
                        <a:pt x="1712" y="2374"/>
                      </a:cubicBezTo>
                      <a:cubicBezTo>
                        <a:pt x="1758" y="2214"/>
                        <a:pt x="1804" y="2055"/>
                        <a:pt x="1849" y="1895"/>
                      </a:cubicBezTo>
                      <a:cubicBezTo>
                        <a:pt x="1895" y="1712"/>
                        <a:pt x="1918" y="1507"/>
                        <a:pt x="1941" y="1324"/>
                      </a:cubicBezTo>
                      <a:cubicBezTo>
                        <a:pt x="2009" y="936"/>
                        <a:pt x="2123" y="548"/>
                        <a:pt x="2214" y="160"/>
                      </a:cubicBezTo>
                      <a:cubicBezTo>
                        <a:pt x="2237" y="92"/>
                        <a:pt x="2169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22"/>
                <p:cNvSpPr/>
                <p:nvPr/>
              </p:nvSpPr>
              <p:spPr>
                <a:xfrm>
                  <a:off x="7930082" y="2184434"/>
                  <a:ext cx="22246" cy="6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2398" extrusionOk="0">
                      <a:moveTo>
                        <a:pt x="708" y="1"/>
                      </a:moveTo>
                      <a:cubicBezTo>
                        <a:pt x="686" y="1"/>
                        <a:pt x="663" y="24"/>
                        <a:pt x="663" y="47"/>
                      </a:cubicBezTo>
                      <a:cubicBezTo>
                        <a:pt x="640" y="115"/>
                        <a:pt x="617" y="184"/>
                        <a:pt x="594" y="252"/>
                      </a:cubicBezTo>
                      <a:cubicBezTo>
                        <a:pt x="594" y="321"/>
                        <a:pt x="572" y="389"/>
                        <a:pt x="549" y="457"/>
                      </a:cubicBezTo>
                      <a:cubicBezTo>
                        <a:pt x="549" y="435"/>
                        <a:pt x="549" y="435"/>
                        <a:pt x="549" y="435"/>
                      </a:cubicBezTo>
                      <a:cubicBezTo>
                        <a:pt x="526" y="503"/>
                        <a:pt x="503" y="594"/>
                        <a:pt x="480" y="686"/>
                      </a:cubicBezTo>
                      <a:cubicBezTo>
                        <a:pt x="457" y="777"/>
                        <a:pt x="412" y="868"/>
                        <a:pt x="389" y="960"/>
                      </a:cubicBezTo>
                      <a:cubicBezTo>
                        <a:pt x="343" y="1142"/>
                        <a:pt x="298" y="1325"/>
                        <a:pt x="252" y="1507"/>
                      </a:cubicBezTo>
                      <a:cubicBezTo>
                        <a:pt x="252" y="1507"/>
                        <a:pt x="252" y="1507"/>
                        <a:pt x="252" y="1485"/>
                      </a:cubicBezTo>
                      <a:cubicBezTo>
                        <a:pt x="183" y="1759"/>
                        <a:pt x="92" y="2010"/>
                        <a:pt x="1" y="2283"/>
                      </a:cubicBezTo>
                      <a:cubicBezTo>
                        <a:pt x="1" y="2306"/>
                        <a:pt x="1" y="2329"/>
                        <a:pt x="1" y="2352"/>
                      </a:cubicBezTo>
                      <a:cubicBezTo>
                        <a:pt x="24" y="2375"/>
                        <a:pt x="24" y="2375"/>
                        <a:pt x="47" y="2398"/>
                      </a:cubicBezTo>
                      <a:lnTo>
                        <a:pt x="115" y="2398"/>
                      </a:lnTo>
                      <a:cubicBezTo>
                        <a:pt x="138" y="2375"/>
                        <a:pt x="161" y="2375"/>
                        <a:pt x="161" y="2352"/>
                      </a:cubicBezTo>
                      <a:cubicBezTo>
                        <a:pt x="206" y="2238"/>
                        <a:pt x="229" y="2124"/>
                        <a:pt x="275" y="2010"/>
                      </a:cubicBezTo>
                      <a:cubicBezTo>
                        <a:pt x="298" y="1918"/>
                        <a:pt x="320" y="1804"/>
                        <a:pt x="343" y="1713"/>
                      </a:cubicBezTo>
                      <a:cubicBezTo>
                        <a:pt x="412" y="1530"/>
                        <a:pt x="457" y="1325"/>
                        <a:pt x="503" y="1142"/>
                      </a:cubicBezTo>
                      <a:cubicBezTo>
                        <a:pt x="503" y="1142"/>
                        <a:pt x="503" y="1165"/>
                        <a:pt x="503" y="1165"/>
                      </a:cubicBezTo>
                      <a:cubicBezTo>
                        <a:pt x="526" y="1074"/>
                        <a:pt x="549" y="1005"/>
                        <a:pt x="572" y="914"/>
                      </a:cubicBezTo>
                      <a:cubicBezTo>
                        <a:pt x="594" y="823"/>
                        <a:pt x="640" y="754"/>
                        <a:pt x="663" y="663"/>
                      </a:cubicBezTo>
                      <a:cubicBezTo>
                        <a:pt x="686" y="572"/>
                        <a:pt x="708" y="480"/>
                        <a:pt x="731" y="366"/>
                      </a:cubicBezTo>
                      <a:cubicBezTo>
                        <a:pt x="754" y="298"/>
                        <a:pt x="777" y="206"/>
                        <a:pt x="800" y="138"/>
                      </a:cubicBezTo>
                      <a:cubicBezTo>
                        <a:pt x="800" y="115"/>
                        <a:pt x="800" y="115"/>
                        <a:pt x="800" y="115"/>
                      </a:cubicBezTo>
                      <a:cubicBezTo>
                        <a:pt x="800" y="92"/>
                        <a:pt x="823" y="69"/>
                        <a:pt x="800" y="47"/>
                      </a:cubicBezTo>
                      <a:cubicBezTo>
                        <a:pt x="800" y="24"/>
                        <a:pt x="777" y="1"/>
                        <a:pt x="754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22"/>
                <p:cNvSpPr/>
                <p:nvPr/>
              </p:nvSpPr>
              <p:spPr>
                <a:xfrm>
                  <a:off x="7928244" y="2184434"/>
                  <a:ext cx="25327" cy="6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567" extrusionOk="0">
                      <a:moveTo>
                        <a:pt x="845" y="1"/>
                      </a:moveTo>
                      <a:cubicBezTo>
                        <a:pt x="822" y="1"/>
                        <a:pt x="799" y="24"/>
                        <a:pt x="776" y="69"/>
                      </a:cubicBezTo>
                      <a:cubicBezTo>
                        <a:pt x="708" y="252"/>
                        <a:pt x="662" y="435"/>
                        <a:pt x="594" y="617"/>
                      </a:cubicBezTo>
                      <a:cubicBezTo>
                        <a:pt x="525" y="823"/>
                        <a:pt x="480" y="1028"/>
                        <a:pt x="434" y="1234"/>
                      </a:cubicBezTo>
                      <a:cubicBezTo>
                        <a:pt x="434" y="1211"/>
                        <a:pt x="434" y="1211"/>
                        <a:pt x="434" y="1211"/>
                      </a:cubicBezTo>
                      <a:cubicBezTo>
                        <a:pt x="366" y="1393"/>
                        <a:pt x="320" y="1599"/>
                        <a:pt x="251" y="1781"/>
                      </a:cubicBezTo>
                      <a:cubicBezTo>
                        <a:pt x="183" y="2010"/>
                        <a:pt x="115" y="2215"/>
                        <a:pt x="23" y="2443"/>
                      </a:cubicBezTo>
                      <a:cubicBezTo>
                        <a:pt x="0" y="2489"/>
                        <a:pt x="23" y="2535"/>
                        <a:pt x="69" y="2557"/>
                      </a:cubicBezTo>
                      <a:cubicBezTo>
                        <a:pt x="81" y="2564"/>
                        <a:pt x="95" y="2566"/>
                        <a:pt x="109" y="2566"/>
                      </a:cubicBezTo>
                      <a:cubicBezTo>
                        <a:pt x="146" y="2566"/>
                        <a:pt x="183" y="2545"/>
                        <a:pt x="183" y="2512"/>
                      </a:cubicBezTo>
                      <a:cubicBezTo>
                        <a:pt x="229" y="2375"/>
                        <a:pt x="274" y="2238"/>
                        <a:pt x="320" y="2101"/>
                      </a:cubicBezTo>
                      <a:cubicBezTo>
                        <a:pt x="343" y="2055"/>
                        <a:pt x="366" y="1987"/>
                        <a:pt x="366" y="1941"/>
                      </a:cubicBezTo>
                      <a:cubicBezTo>
                        <a:pt x="388" y="1895"/>
                        <a:pt x="411" y="1827"/>
                        <a:pt x="434" y="1781"/>
                      </a:cubicBezTo>
                      <a:cubicBezTo>
                        <a:pt x="503" y="1530"/>
                        <a:pt x="571" y="1279"/>
                        <a:pt x="640" y="1051"/>
                      </a:cubicBezTo>
                      <a:cubicBezTo>
                        <a:pt x="685" y="891"/>
                        <a:pt x="731" y="754"/>
                        <a:pt x="776" y="594"/>
                      </a:cubicBezTo>
                      <a:cubicBezTo>
                        <a:pt x="822" y="435"/>
                        <a:pt x="868" y="275"/>
                        <a:pt x="936" y="115"/>
                      </a:cubicBezTo>
                      <a:cubicBezTo>
                        <a:pt x="936" y="92"/>
                        <a:pt x="936" y="92"/>
                        <a:pt x="936" y="69"/>
                      </a:cubicBezTo>
                      <a:cubicBezTo>
                        <a:pt x="913" y="47"/>
                        <a:pt x="913" y="24"/>
                        <a:pt x="891" y="24"/>
                      </a:cubicBezTo>
                      <a:cubicBezTo>
                        <a:pt x="868" y="24"/>
                        <a:pt x="86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2"/>
                <p:cNvSpPr/>
                <p:nvPr/>
              </p:nvSpPr>
              <p:spPr>
                <a:xfrm>
                  <a:off x="7925162" y="2187542"/>
                  <a:ext cx="29625" cy="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962" extrusionOk="0">
                      <a:moveTo>
                        <a:pt x="1005" y="0"/>
                      </a:moveTo>
                      <a:cubicBezTo>
                        <a:pt x="959" y="0"/>
                        <a:pt x="936" y="0"/>
                        <a:pt x="913" y="46"/>
                      </a:cubicBezTo>
                      <a:cubicBezTo>
                        <a:pt x="822" y="251"/>
                        <a:pt x="754" y="502"/>
                        <a:pt x="685" y="731"/>
                      </a:cubicBezTo>
                      <a:cubicBezTo>
                        <a:pt x="662" y="845"/>
                        <a:pt x="617" y="959"/>
                        <a:pt x="594" y="1073"/>
                      </a:cubicBezTo>
                      <a:cubicBezTo>
                        <a:pt x="548" y="1187"/>
                        <a:pt x="525" y="1301"/>
                        <a:pt x="480" y="1392"/>
                      </a:cubicBezTo>
                      <a:cubicBezTo>
                        <a:pt x="434" y="1529"/>
                        <a:pt x="411" y="1644"/>
                        <a:pt x="365" y="1758"/>
                      </a:cubicBezTo>
                      <a:cubicBezTo>
                        <a:pt x="320" y="1872"/>
                        <a:pt x="274" y="1986"/>
                        <a:pt x="229" y="2100"/>
                      </a:cubicBezTo>
                      <a:cubicBezTo>
                        <a:pt x="160" y="2328"/>
                        <a:pt x="92" y="2579"/>
                        <a:pt x="0" y="2808"/>
                      </a:cubicBezTo>
                      <a:cubicBezTo>
                        <a:pt x="0" y="2830"/>
                        <a:pt x="0" y="2853"/>
                        <a:pt x="0" y="2899"/>
                      </a:cubicBezTo>
                      <a:cubicBezTo>
                        <a:pt x="23" y="2922"/>
                        <a:pt x="46" y="2945"/>
                        <a:pt x="69" y="2945"/>
                      </a:cubicBezTo>
                      <a:cubicBezTo>
                        <a:pt x="80" y="2956"/>
                        <a:pt x="92" y="2962"/>
                        <a:pt x="103" y="2962"/>
                      </a:cubicBezTo>
                      <a:cubicBezTo>
                        <a:pt x="114" y="2962"/>
                        <a:pt x="126" y="2956"/>
                        <a:pt x="137" y="2945"/>
                      </a:cubicBezTo>
                      <a:cubicBezTo>
                        <a:pt x="160" y="2945"/>
                        <a:pt x="183" y="2922"/>
                        <a:pt x="206" y="2899"/>
                      </a:cubicBezTo>
                      <a:cubicBezTo>
                        <a:pt x="274" y="2648"/>
                        <a:pt x="343" y="2420"/>
                        <a:pt x="411" y="2168"/>
                      </a:cubicBezTo>
                      <a:cubicBezTo>
                        <a:pt x="480" y="1940"/>
                        <a:pt x="571" y="1712"/>
                        <a:pt x="639" y="1484"/>
                      </a:cubicBezTo>
                      <a:cubicBezTo>
                        <a:pt x="662" y="1392"/>
                        <a:pt x="685" y="1278"/>
                        <a:pt x="731" y="1187"/>
                      </a:cubicBezTo>
                      <a:cubicBezTo>
                        <a:pt x="754" y="1050"/>
                        <a:pt x="799" y="913"/>
                        <a:pt x="845" y="799"/>
                      </a:cubicBezTo>
                      <a:cubicBezTo>
                        <a:pt x="868" y="685"/>
                        <a:pt x="913" y="571"/>
                        <a:pt x="936" y="479"/>
                      </a:cubicBezTo>
                      <a:cubicBezTo>
                        <a:pt x="982" y="342"/>
                        <a:pt x="1027" y="228"/>
                        <a:pt x="1073" y="114"/>
                      </a:cubicBezTo>
                      <a:cubicBezTo>
                        <a:pt x="1096" y="69"/>
                        <a:pt x="1073" y="23"/>
                        <a:pt x="102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2"/>
                <p:cNvSpPr/>
                <p:nvPr/>
              </p:nvSpPr>
              <p:spPr>
                <a:xfrm>
                  <a:off x="7949219" y="2199868"/>
                  <a:ext cx="58628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638" extrusionOk="0">
                      <a:moveTo>
                        <a:pt x="1507" y="2694"/>
                      </a:moveTo>
                      <a:lnTo>
                        <a:pt x="1507" y="2694"/>
                      </a:lnTo>
                      <a:cubicBezTo>
                        <a:pt x="1507" y="2694"/>
                        <a:pt x="1507" y="2717"/>
                        <a:pt x="1484" y="2717"/>
                      </a:cubicBezTo>
                      <a:cubicBezTo>
                        <a:pt x="1484" y="2740"/>
                        <a:pt x="1484" y="2762"/>
                        <a:pt x="1484" y="2762"/>
                      </a:cubicBezTo>
                      <a:cubicBezTo>
                        <a:pt x="1484" y="2740"/>
                        <a:pt x="1507" y="2717"/>
                        <a:pt x="1507" y="2694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lnTo>
                        <a:pt x="1096" y="4292"/>
                      </a:lnTo>
                      <a:cubicBezTo>
                        <a:pt x="1096" y="4292"/>
                        <a:pt x="1096" y="4292"/>
                        <a:pt x="1096" y="4292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cubicBezTo>
                        <a:pt x="1094" y="4297"/>
                        <a:pt x="1093" y="4302"/>
                        <a:pt x="1091" y="4307"/>
                      </a:cubicBezTo>
                      <a:lnTo>
                        <a:pt x="1091" y="4307"/>
                      </a:lnTo>
                      <a:cubicBezTo>
                        <a:pt x="1096" y="4300"/>
                        <a:pt x="1096" y="4292"/>
                        <a:pt x="1096" y="4292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95" y="46"/>
                        <a:pt x="1872" y="92"/>
                      </a:cubicBezTo>
                      <a:cubicBezTo>
                        <a:pt x="1826" y="183"/>
                        <a:pt x="1781" y="252"/>
                        <a:pt x="1735" y="343"/>
                      </a:cubicBezTo>
                      <a:cubicBezTo>
                        <a:pt x="1690" y="434"/>
                        <a:pt x="1644" y="548"/>
                        <a:pt x="1621" y="663"/>
                      </a:cubicBezTo>
                      <a:cubicBezTo>
                        <a:pt x="1530" y="868"/>
                        <a:pt x="1461" y="1073"/>
                        <a:pt x="1370" y="1279"/>
                      </a:cubicBezTo>
                      <a:cubicBezTo>
                        <a:pt x="1302" y="1439"/>
                        <a:pt x="1256" y="1598"/>
                        <a:pt x="1187" y="1758"/>
                      </a:cubicBezTo>
                      <a:cubicBezTo>
                        <a:pt x="1119" y="1941"/>
                        <a:pt x="1050" y="2123"/>
                        <a:pt x="1005" y="2329"/>
                      </a:cubicBezTo>
                      <a:cubicBezTo>
                        <a:pt x="1005" y="2340"/>
                        <a:pt x="1005" y="2346"/>
                        <a:pt x="1005" y="2352"/>
                      </a:cubicBezTo>
                      <a:cubicBezTo>
                        <a:pt x="1005" y="2374"/>
                        <a:pt x="982" y="2420"/>
                        <a:pt x="982" y="2443"/>
                      </a:cubicBezTo>
                      <a:cubicBezTo>
                        <a:pt x="982" y="2443"/>
                        <a:pt x="982" y="2420"/>
                        <a:pt x="982" y="2397"/>
                      </a:cubicBezTo>
                      <a:cubicBezTo>
                        <a:pt x="936" y="2557"/>
                        <a:pt x="891" y="2694"/>
                        <a:pt x="868" y="2854"/>
                      </a:cubicBezTo>
                      <a:cubicBezTo>
                        <a:pt x="845" y="2968"/>
                        <a:pt x="799" y="3105"/>
                        <a:pt x="777" y="3219"/>
                      </a:cubicBezTo>
                      <a:cubicBezTo>
                        <a:pt x="731" y="3356"/>
                        <a:pt x="708" y="3470"/>
                        <a:pt x="685" y="3607"/>
                      </a:cubicBezTo>
                      <a:cubicBezTo>
                        <a:pt x="662" y="3721"/>
                        <a:pt x="640" y="3835"/>
                        <a:pt x="594" y="3927"/>
                      </a:cubicBezTo>
                      <a:cubicBezTo>
                        <a:pt x="597" y="3927"/>
                        <a:pt x="600" y="3926"/>
                        <a:pt x="602" y="3925"/>
                      </a:cubicBezTo>
                      <a:lnTo>
                        <a:pt x="602" y="3925"/>
                      </a:lnTo>
                      <a:cubicBezTo>
                        <a:pt x="585" y="3979"/>
                        <a:pt x="571" y="4033"/>
                        <a:pt x="571" y="4086"/>
                      </a:cubicBezTo>
                      <a:cubicBezTo>
                        <a:pt x="548" y="4109"/>
                        <a:pt x="548" y="4109"/>
                        <a:pt x="548" y="4132"/>
                      </a:cubicBezTo>
                      <a:cubicBezTo>
                        <a:pt x="548" y="4132"/>
                        <a:pt x="548" y="4109"/>
                        <a:pt x="548" y="4109"/>
                      </a:cubicBezTo>
                      <a:cubicBezTo>
                        <a:pt x="525" y="4200"/>
                        <a:pt x="503" y="4269"/>
                        <a:pt x="480" y="4337"/>
                      </a:cubicBezTo>
                      <a:cubicBezTo>
                        <a:pt x="457" y="4474"/>
                        <a:pt x="411" y="4634"/>
                        <a:pt x="366" y="4771"/>
                      </a:cubicBezTo>
                      <a:cubicBezTo>
                        <a:pt x="343" y="4931"/>
                        <a:pt x="297" y="5091"/>
                        <a:pt x="252" y="5250"/>
                      </a:cubicBezTo>
                      <a:cubicBezTo>
                        <a:pt x="183" y="5456"/>
                        <a:pt x="137" y="5684"/>
                        <a:pt x="92" y="5890"/>
                      </a:cubicBezTo>
                      <a:cubicBezTo>
                        <a:pt x="46" y="5981"/>
                        <a:pt x="46" y="6095"/>
                        <a:pt x="23" y="6186"/>
                      </a:cubicBezTo>
                      <a:cubicBezTo>
                        <a:pt x="0" y="6232"/>
                        <a:pt x="0" y="6255"/>
                        <a:pt x="0" y="6278"/>
                      </a:cubicBezTo>
                      <a:cubicBezTo>
                        <a:pt x="0" y="6300"/>
                        <a:pt x="0" y="6300"/>
                        <a:pt x="0" y="6323"/>
                      </a:cubicBezTo>
                      <a:cubicBezTo>
                        <a:pt x="0" y="6369"/>
                        <a:pt x="0" y="6414"/>
                        <a:pt x="0" y="6460"/>
                      </a:cubicBezTo>
                      <a:cubicBezTo>
                        <a:pt x="23" y="6460"/>
                        <a:pt x="23" y="6483"/>
                        <a:pt x="23" y="6483"/>
                      </a:cubicBezTo>
                      <a:cubicBezTo>
                        <a:pt x="46" y="6551"/>
                        <a:pt x="115" y="6620"/>
                        <a:pt x="206" y="6620"/>
                      </a:cubicBezTo>
                      <a:cubicBezTo>
                        <a:pt x="229" y="6631"/>
                        <a:pt x="252" y="6637"/>
                        <a:pt x="272" y="6637"/>
                      </a:cubicBezTo>
                      <a:cubicBezTo>
                        <a:pt x="291" y="6637"/>
                        <a:pt x="309" y="6631"/>
                        <a:pt x="320" y="6620"/>
                      </a:cubicBezTo>
                      <a:cubicBezTo>
                        <a:pt x="343" y="6597"/>
                        <a:pt x="366" y="6597"/>
                        <a:pt x="388" y="6574"/>
                      </a:cubicBezTo>
                      <a:cubicBezTo>
                        <a:pt x="480" y="6506"/>
                        <a:pt x="503" y="6392"/>
                        <a:pt x="525" y="6278"/>
                      </a:cubicBezTo>
                      <a:cubicBezTo>
                        <a:pt x="548" y="6209"/>
                        <a:pt x="571" y="6118"/>
                        <a:pt x="594" y="6026"/>
                      </a:cubicBezTo>
                      <a:cubicBezTo>
                        <a:pt x="640" y="5890"/>
                        <a:pt x="685" y="5753"/>
                        <a:pt x="731" y="5638"/>
                      </a:cubicBezTo>
                      <a:cubicBezTo>
                        <a:pt x="777" y="5433"/>
                        <a:pt x="822" y="5250"/>
                        <a:pt x="868" y="5068"/>
                      </a:cubicBezTo>
                      <a:cubicBezTo>
                        <a:pt x="913" y="4931"/>
                        <a:pt x="936" y="4817"/>
                        <a:pt x="982" y="4703"/>
                      </a:cubicBezTo>
                      <a:cubicBezTo>
                        <a:pt x="1004" y="4571"/>
                        <a:pt x="1047" y="4439"/>
                        <a:pt x="1091" y="4307"/>
                      </a:cubicBezTo>
                      <a:lnTo>
                        <a:pt x="1091" y="4307"/>
                      </a:lnTo>
                      <a:cubicBezTo>
                        <a:pt x="1089" y="4310"/>
                        <a:pt x="1085" y="4313"/>
                        <a:pt x="1080" y="4314"/>
                      </a:cubicBezTo>
                      <a:lnTo>
                        <a:pt x="1080" y="4314"/>
                      </a:lnTo>
                      <a:cubicBezTo>
                        <a:pt x="1087" y="4301"/>
                        <a:pt x="1096" y="4292"/>
                        <a:pt x="1096" y="4292"/>
                      </a:cubicBezTo>
                      <a:lnTo>
                        <a:pt x="1096" y="4292"/>
                      </a:lnTo>
                      <a:lnTo>
                        <a:pt x="1073" y="4315"/>
                      </a:lnTo>
                      <a:cubicBezTo>
                        <a:pt x="1096" y="4292"/>
                        <a:pt x="1096" y="4269"/>
                        <a:pt x="1096" y="4269"/>
                      </a:cubicBezTo>
                      <a:cubicBezTo>
                        <a:pt x="1142" y="4109"/>
                        <a:pt x="1187" y="3972"/>
                        <a:pt x="1210" y="3812"/>
                      </a:cubicBezTo>
                      <a:cubicBezTo>
                        <a:pt x="1279" y="3607"/>
                        <a:pt x="1324" y="3379"/>
                        <a:pt x="1370" y="3150"/>
                      </a:cubicBezTo>
                      <a:cubicBezTo>
                        <a:pt x="1370" y="3150"/>
                        <a:pt x="1370" y="3173"/>
                        <a:pt x="1370" y="3173"/>
                      </a:cubicBezTo>
                      <a:cubicBezTo>
                        <a:pt x="1416" y="3014"/>
                        <a:pt x="1461" y="2877"/>
                        <a:pt x="1484" y="2717"/>
                      </a:cubicBezTo>
                      <a:cubicBezTo>
                        <a:pt x="1553" y="2511"/>
                        <a:pt x="1598" y="2283"/>
                        <a:pt x="1667" y="2055"/>
                      </a:cubicBezTo>
                      <a:cubicBezTo>
                        <a:pt x="1712" y="1849"/>
                        <a:pt x="1781" y="1644"/>
                        <a:pt x="1826" y="1439"/>
                      </a:cubicBezTo>
                      <a:cubicBezTo>
                        <a:pt x="1872" y="1142"/>
                        <a:pt x="1941" y="845"/>
                        <a:pt x="2009" y="548"/>
                      </a:cubicBezTo>
                      <a:cubicBezTo>
                        <a:pt x="2032" y="503"/>
                        <a:pt x="2055" y="434"/>
                        <a:pt x="2055" y="389"/>
                      </a:cubicBezTo>
                      <a:cubicBezTo>
                        <a:pt x="2078" y="320"/>
                        <a:pt x="2100" y="252"/>
                        <a:pt x="2146" y="206"/>
                      </a:cubicBezTo>
                      <a:cubicBezTo>
                        <a:pt x="2169" y="138"/>
                        <a:pt x="2123" y="46"/>
                        <a:pt x="2055" y="23"/>
                      </a:cubicBezTo>
                      <a:cubicBezTo>
                        <a:pt x="2032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22"/>
                <p:cNvSpPr/>
                <p:nvPr/>
              </p:nvSpPr>
              <p:spPr>
                <a:xfrm>
                  <a:off x="7984385" y="2202328"/>
                  <a:ext cx="23462" cy="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2512" extrusionOk="0">
                      <a:moveTo>
                        <a:pt x="799" y="1"/>
                      </a:moveTo>
                      <a:cubicBezTo>
                        <a:pt x="754" y="1"/>
                        <a:pt x="731" y="1"/>
                        <a:pt x="708" y="47"/>
                      </a:cubicBezTo>
                      <a:cubicBezTo>
                        <a:pt x="662" y="229"/>
                        <a:pt x="594" y="412"/>
                        <a:pt x="548" y="617"/>
                      </a:cubicBezTo>
                      <a:cubicBezTo>
                        <a:pt x="480" y="823"/>
                        <a:pt x="411" y="1028"/>
                        <a:pt x="343" y="1256"/>
                      </a:cubicBezTo>
                      <a:cubicBezTo>
                        <a:pt x="297" y="1439"/>
                        <a:pt x="229" y="1621"/>
                        <a:pt x="183" y="1804"/>
                      </a:cubicBezTo>
                      <a:cubicBezTo>
                        <a:pt x="115" y="1987"/>
                        <a:pt x="46" y="2192"/>
                        <a:pt x="1" y="2375"/>
                      </a:cubicBezTo>
                      <a:cubicBezTo>
                        <a:pt x="1" y="2398"/>
                        <a:pt x="1" y="2420"/>
                        <a:pt x="1" y="2443"/>
                      </a:cubicBezTo>
                      <a:cubicBezTo>
                        <a:pt x="1" y="2466"/>
                        <a:pt x="23" y="2489"/>
                        <a:pt x="46" y="2512"/>
                      </a:cubicBezTo>
                      <a:lnTo>
                        <a:pt x="115" y="2512"/>
                      </a:lnTo>
                      <a:cubicBezTo>
                        <a:pt x="137" y="2489"/>
                        <a:pt x="160" y="2466"/>
                        <a:pt x="160" y="2443"/>
                      </a:cubicBezTo>
                      <a:cubicBezTo>
                        <a:pt x="229" y="2261"/>
                        <a:pt x="297" y="2078"/>
                        <a:pt x="343" y="1873"/>
                      </a:cubicBezTo>
                      <a:cubicBezTo>
                        <a:pt x="389" y="1690"/>
                        <a:pt x="457" y="1507"/>
                        <a:pt x="503" y="1302"/>
                      </a:cubicBezTo>
                      <a:cubicBezTo>
                        <a:pt x="571" y="1097"/>
                        <a:pt x="617" y="891"/>
                        <a:pt x="685" y="686"/>
                      </a:cubicBezTo>
                      <a:cubicBezTo>
                        <a:pt x="708" y="594"/>
                        <a:pt x="731" y="526"/>
                        <a:pt x="777" y="435"/>
                      </a:cubicBezTo>
                      <a:cubicBezTo>
                        <a:pt x="799" y="320"/>
                        <a:pt x="822" y="206"/>
                        <a:pt x="868" y="115"/>
                      </a:cubicBezTo>
                      <a:cubicBezTo>
                        <a:pt x="868" y="92"/>
                        <a:pt x="868" y="69"/>
                        <a:pt x="868" y="47"/>
                      </a:cubicBezTo>
                      <a:cubicBezTo>
                        <a:pt x="868" y="24"/>
                        <a:pt x="845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22"/>
                <p:cNvSpPr/>
                <p:nvPr/>
              </p:nvSpPr>
              <p:spPr>
                <a:xfrm>
                  <a:off x="7981304" y="2206031"/>
                  <a:ext cx="25327" cy="7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832" extrusionOk="0">
                      <a:moveTo>
                        <a:pt x="868" y="1"/>
                      </a:moveTo>
                      <a:cubicBezTo>
                        <a:pt x="845" y="1"/>
                        <a:pt x="822" y="1"/>
                        <a:pt x="822" y="24"/>
                      </a:cubicBezTo>
                      <a:cubicBezTo>
                        <a:pt x="799" y="24"/>
                        <a:pt x="776" y="47"/>
                        <a:pt x="776" y="69"/>
                      </a:cubicBezTo>
                      <a:cubicBezTo>
                        <a:pt x="754" y="183"/>
                        <a:pt x="731" y="275"/>
                        <a:pt x="685" y="389"/>
                      </a:cubicBezTo>
                      <a:cubicBezTo>
                        <a:pt x="685" y="389"/>
                        <a:pt x="685" y="389"/>
                        <a:pt x="708" y="366"/>
                      </a:cubicBezTo>
                      <a:lnTo>
                        <a:pt x="708" y="366"/>
                      </a:lnTo>
                      <a:cubicBezTo>
                        <a:pt x="662" y="503"/>
                        <a:pt x="617" y="640"/>
                        <a:pt x="571" y="777"/>
                      </a:cubicBezTo>
                      <a:cubicBezTo>
                        <a:pt x="548" y="891"/>
                        <a:pt x="503" y="1028"/>
                        <a:pt x="480" y="1142"/>
                      </a:cubicBezTo>
                      <a:cubicBezTo>
                        <a:pt x="388" y="1416"/>
                        <a:pt x="320" y="1713"/>
                        <a:pt x="229" y="2009"/>
                      </a:cubicBezTo>
                      <a:cubicBezTo>
                        <a:pt x="229" y="2009"/>
                        <a:pt x="229" y="1987"/>
                        <a:pt x="229" y="1987"/>
                      </a:cubicBezTo>
                      <a:cubicBezTo>
                        <a:pt x="206" y="2101"/>
                        <a:pt x="183" y="2215"/>
                        <a:pt x="137" y="2329"/>
                      </a:cubicBezTo>
                      <a:cubicBezTo>
                        <a:pt x="115" y="2466"/>
                        <a:pt x="46" y="2580"/>
                        <a:pt x="0" y="2717"/>
                      </a:cubicBezTo>
                      <a:cubicBezTo>
                        <a:pt x="0" y="2763"/>
                        <a:pt x="0" y="2808"/>
                        <a:pt x="46" y="2831"/>
                      </a:cubicBezTo>
                      <a:cubicBezTo>
                        <a:pt x="92" y="2831"/>
                        <a:pt x="137" y="2831"/>
                        <a:pt x="160" y="2786"/>
                      </a:cubicBezTo>
                      <a:cubicBezTo>
                        <a:pt x="183" y="2694"/>
                        <a:pt x="229" y="2626"/>
                        <a:pt x="251" y="2557"/>
                      </a:cubicBezTo>
                      <a:cubicBezTo>
                        <a:pt x="251" y="2512"/>
                        <a:pt x="274" y="2466"/>
                        <a:pt x="274" y="2443"/>
                      </a:cubicBezTo>
                      <a:cubicBezTo>
                        <a:pt x="297" y="2398"/>
                        <a:pt x="297" y="2375"/>
                        <a:pt x="320" y="2352"/>
                      </a:cubicBezTo>
                      <a:cubicBezTo>
                        <a:pt x="343" y="2215"/>
                        <a:pt x="366" y="2101"/>
                        <a:pt x="411" y="1987"/>
                      </a:cubicBezTo>
                      <a:cubicBezTo>
                        <a:pt x="480" y="1690"/>
                        <a:pt x="571" y="1393"/>
                        <a:pt x="639" y="1096"/>
                      </a:cubicBezTo>
                      <a:cubicBezTo>
                        <a:pt x="639" y="1096"/>
                        <a:pt x="639" y="1119"/>
                        <a:pt x="639" y="1119"/>
                      </a:cubicBezTo>
                      <a:cubicBezTo>
                        <a:pt x="685" y="960"/>
                        <a:pt x="754" y="800"/>
                        <a:pt x="799" y="640"/>
                      </a:cubicBezTo>
                      <a:cubicBezTo>
                        <a:pt x="845" y="457"/>
                        <a:pt x="891" y="275"/>
                        <a:pt x="936" y="92"/>
                      </a:cubicBezTo>
                      <a:cubicBezTo>
                        <a:pt x="936" y="69"/>
                        <a:pt x="936" y="47"/>
                        <a:pt x="936" y="24"/>
                      </a:cubicBezTo>
                      <a:cubicBezTo>
                        <a:pt x="913" y="24"/>
                        <a:pt x="891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22"/>
                <p:cNvSpPr/>
                <p:nvPr/>
              </p:nvSpPr>
              <p:spPr>
                <a:xfrm>
                  <a:off x="7981304" y="2207896"/>
                  <a:ext cx="25949" cy="7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2854" extrusionOk="0">
                      <a:moveTo>
                        <a:pt x="868" y="0"/>
                      </a:moveTo>
                      <a:cubicBezTo>
                        <a:pt x="822" y="0"/>
                        <a:pt x="799" y="23"/>
                        <a:pt x="776" y="69"/>
                      </a:cubicBezTo>
                      <a:cubicBezTo>
                        <a:pt x="776" y="114"/>
                        <a:pt x="754" y="183"/>
                        <a:pt x="754" y="251"/>
                      </a:cubicBezTo>
                      <a:cubicBezTo>
                        <a:pt x="754" y="274"/>
                        <a:pt x="731" y="297"/>
                        <a:pt x="731" y="320"/>
                      </a:cubicBezTo>
                      <a:cubicBezTo>
                        <a:pt x="708" y="366"/>
                        <a:pt x="708" y="388"/>
                        <a:pt x="708" y="434"/>
                      </a:cubicBezTo>
                      <a:cubicBezTo>
                        <a:pt x="708" y="434"/>
                        <a:pt x="708" y="411"/>
                        <a:pt x="708" y="411"/>
                      </a:cubicBezTo>
                      <a:cubicBezTo>
                        <a:pt x="639" y="639"/>
                        <a:pt x="571" y="868"/>
                        <a:pt x="503" y="1096"/>
                      </a:cubicBezTo>
                      <a:cubicBezTo>
                        <a:pt x="411" y="1324"/>
                        <a:pt x="366" y="1552"/>
                        <a:pt x="297" y="1758"/>
                      </a:cubicBezTo>
                      <a:cubicBezTo>
                        <a:pt x="297" y="1758"/>
                        <a:pt x="297" y="1758"/>
                        <a:pt x="297" y="1735"/>
                      </a:cubicBezTo>
                      <a:cubicBezTo>
                        <a:pt x="274" y="1826"/>
                        <a:pt x="274" y="1895"/>
                        <a:pt x="251" y="1963"/>
                      </a:cubicBezTo>
                      <a:cubicBezTo>
                        <a:pt x="206" y="2032"/>
                        <a:pt x="183" y="2123"/>
                        <a:pt x="160" y="2192"/>
                      </a:cubicBezTo>
                      <a:cubicBezTo>
                        <a:pt x="115" y="2374"/>
                        <a:pt x="69" y="2557"/>
                        <a:pt x="0" y="2739"/>
                      </a:cubicBezTo>
                      <a:cubicBezTo>
                        <a:pt x="0" y="2762"/>
                        <a:pt x="0" y="2785"/>
                        <a:pt x="0" y="2808"/>
                      </a:cubicBezTo>
                      <a:cubicBezTo>
                        <a:pt x="23" y="2808"/>
                        <a:pt x="23" y="2831"/>
                        <a:pt x="46" y="2853"/>
                      </a:cubicBezTo>
                      <a:lnTo>
                        <a:pt x="115" y="2853"/>
                      </a:lnTo>
                      <a:cubicBezTo>
                        <a:pt x="137" y="2831"/>
                        <a:pt x="160" y="2831"/>
                        <a:pt x="160" y="2808"/>
                      </a:cubicBezTo>
                      <a:cubicBezTo>
                        <a:pt x="229" y="2580"/>
                        <a:pt x="274" y="2374"/>
                        <a:pt x="343" y="2169"/>
                      </a:cubicBezTo>
                      <a:cubicBezTo>
                        <a:pt x="388" y="2077"/>
                        <a:pt x="411" y="1963"/>
                        <a:pt x="434" y="1872"/>
                      </a:cubicBezTo>
                      <a:cubicBezTo>
                        <a:pt x="457" y="1781"/>
                        <a:pt x="480" y="1689"/>
                        <a:pt x="525" y="1598"/>
                      </a:cubicBezTo>
                      <a:cubicBezTo>
                        <a:pt x="516" y="1598"/>
                        <a:pt x="511" y="1602"/>
                        <a:pt x="508" y="1606"/>
                      </a:cubicBezTo>
                      <a:lnTo>
                        <a:pt x="508" y="1606"/>
                      </a:lnTo>
                      <a:cubicBezTo>
                        <a:pt x="551" y="1476"/>
                        <a:pt x="595" y="1365"/>
                        <a:pt x="617" y="1233"/>
                      </a:cubicBezTo>
                      <a:cubicBezTo>
                        <a:pt x="662" y="1119"/>
                        <a:pt x="685" y="1005"/>
                        <a:pt x="731" y="891"/>
                      </a:cubicBezTo>
                      <a:cubicBezTo>
                        <a:pt x="776" y="754"/>
                        <a:pt x="822" y="617"/>
                        <a:pt x="845" y="480"/>
                      </a:cubicBezTo>
                      <a:cubicBezTo>
                        <a:pt x="868" y="411"/>
                        <a:pt x="891" y="366"/>
                        <a:pt x="913" y="297"/>
                      </a:cubicBezTo>
                      <a:cubicBezTo>
                        <a:pt x="913" y="229"/>
                        <a:pt x="936" y="160"/>
                        <a:pt x="959" y="92"/>
                      </a:cubicBezTo>
                      <a:cubicBezTo>
                        <a:pt x="959" y="46"/>
                        <a:pt x="913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22"/>
                <p:cNvSpPr/>
                <p:nvPr/>
              </p:nvSpPr>
              <p:spPr>
                <a:xfrm>
                  <a:off x="8005361" y="2216518"/>
                  <a:ext cx="58628" cy="17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89" extrusionOk="0">
                      <a:moveTo>
                        <a:pt x="617" y="5913"/>
                      </a:moveTo>
                      <a:lnTo>
                        <a:pt x="617" y="5913"/>
                      </a:lnTo>
                      <a:cubicBezTo>
                        <a:pt x="612" y="5925"/>
                        <a:pt x="607" y="5937"/>
                        <a:pt x="603" y="5949"/>
                      </a:cubicBezTo>
                      <a:lnTo>
                        <a:pt x="603" y="5949"/>
                      </a:lnTo>
                      <a:cubicBezTo>
                        <a:pt x="617" y="5935"/>
                        <a:pt x="617" y="5932"/>
                        <a:pt x="617" y="5913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72" y="47"/>
                        <a:pt x="1849" y="92"/>
                      </a:cubicBezTo>
                      <a:cubicBezTo>
                        <a:pt x="1849" y="183"/>
                        <a:pt x="1827" y="252"/>
                        <a:pt x="1804" y="320"/>
                      </a:cubicBezTo>
                      <a:lnTo>
                        <a:pt x="1804" y="275"/>
                      </a:lnTo>
                      <a:cubicBezTo>
                        <a:pt x="1758" y="412"/>
                        <a:pt x="1735" y="549"/>
                        <a:pt x="1690" y="663"/>
                      </a:cubicBezTo>
                      <a:cubicBezTo>
                        <a:pt x="1644" y="800"/>
                        <a:pt x="1598" y="914"/>
                        <a:pt x="1553" y="1051"/>
                      </a:cubicBezTo>
                      <a:cubicBezTo>
                        <a:pt x="1461" y="1302"/>
                        <a:pt x="1347" y="1530"/>
                        <a:pt x="1256" y="1781"/>
                      </a:cubicBezTo>
                      <a:cubicBezTo>
                        <a:pt x="1210" y="1895"/>
                        <a:pt x="1165" y="2010"/>
                        <a:pt x="1119" y="2124"/>
                      </a:cubicBezTo>
                      <a:cubicBezTo>
                        <a:pt x="1073" y="2261"/>
                        <a:pt x="1028" y="2398"/>
                        <a:pt x="982" y="2512"/>
                      </a:cubicBezTo>
                      <a:cubicBezTo>
                        <a:pt x="914" y="2786"/>
                        <a:pt x="845" y="3059"/>
                        <a:pt x="777" y="3333"/>
                      </a:cubicBezTo>
                      <a:cubicBezTo>
                        <a:pt x="708" y="3493"/>
                        <a:pt x="663" y="3653"/>
                        <a:pt x="617" y="3836"/>
                      </a:cubicBezTo>
                      <a:cubicBezTo>
                        <a:pt x="594" y="3950"/>
                        <a:pt x="571" y="4064"/>
                        <a:pt x="526" y="4201"/>
                      </a:cubicBezTo>
                      <a:cubicBezTo>
                        <a:pt x="503" y="4292"/>
                        <a:pt x="480" y="4361"/>
                        <a:pt x="457" y="4452"/>
                      </a:cubicBezTo>
                      <a:cubicBezTo>
                        <a:pt x="457" y="4497"/>
                        <a:pt x="434" y="4566"/>
                        <a:pt x="411" y="4612"/>
                      </a:cubicBezTo>
                      <a:cubicBezTo>
                        <a:pt x="416" y="4607"/>
                        <a:pt x="420" y="4603"/>
                        <a:pt x="423" y="4600"/>
                      </a:cubicBezTo>
                      <a:lnTo>
                        <a:pt x="423" y="4600"/>
                      </a:lnTo>
                      <a:cubicBezTo>
                        <a:pt x="417" y="4611"/>
                        <a:pt x="411" y="4623"/>
                        <a:pt x="411" y="4634"/>
                      </a:cubicBezTo>
                      <a:cubicBezTo>
                        <a:pt x="411" y="4680"/>
                        <a:pt x="389" y="4726"/>
                        <a:pt x="366" y="4771"/>
                      </a:cubicBezTo>
                      <a:cubicBezTo>
                        <a:pt x="388" y="4749"/>
                        <a:pt x="389" y="4749"/>
                        <a:pt x="389" y="4749"/>
                      </a:cubicBezTo>
                      <a:lnTo>
                        <a:pt x="389" y="4749"/>
                      </a:lnTo>
                      <a:cubicBezTo>
                        <a:pt x="389" y="4771"/>
                        <a:pt x="366" y="4771"/>
                        <a:pt x="366" y="4794"/>
                      </a:cubicBezTo>
                      <a:cubicBezTo>
                        <a:pt x="343" y="4908"/>
                        <a:pt x="297" y="5022"/>
                        <a:pt x="274" y="5159"/>
                      </a:cubicBezTo>
                      <a:cubicBezTo>
                        <a:pt x="252" y="5251"/>
                        <a:pt x="229" y="5342"/>
                        <a:pt x="206" y="5433"/>
                      </a:cubicBezTo>
                      <a:cubicBezTo>
                        <a:pt x="160" y="5593"/>
                        <a:pt x="115" y="5776"/>
                        <a:pt x="69" y="5935"/>
                      </a:cubicBezTo>
                      <a:cubicBezTo>
                        <a:pt x="69" y="6004"/>
                        <a:pt x="46" y="6095"/>
                        <a:pt x="23" y="6164"/>
                      </a:cubicBezTo>
                      <a:cubicBezTo>
                        <a:pt x="23" y="6187"/>
                        <a:pt x="1" y="6232"/>
                        <a:pt x="1" y="6255"/>
                      </a:cubicBezTo>
                      <a:cubicBezTo>
                        <a:pt x="1" y="6301"/>
                        <a:pt x="1" y="6346"/>
                        <a:pt x="23" y="6415"/>
                      </a:cubicBezTo>
                      <a:lnTo>
                        <a:pt x="1" y="6392"/>
                      </a:lnTo>
                      <a:lnTo>
                        <a:pt x="1" y="6392"/>
                      </a:lnTo>
                      <a:cubicBezTo>
                        <a:pt x="23" y="6415"/>
                        <a:pt x="23" y="6460"/>
                        <a:pt x="46" y="6483"/>
                      </a:cubicBezTo>
                      <a:cubicBezTo>
                        <a:pt x="69" y="6529"/>
                        <a:pt x="115" y="6552"/>
                        <a:pt x="138" y="6575"/>
                      </a:cubicBezTo>
                      <a:cubicBezTo>
                        <a:pt x="163" y="6583"/>
                        <a:pt x="191" y="6588"/>
                        <a:pt x="220" y="6588"/>
                      </a:cubicBezTo>
                      <a:cubicBezTo>
                        <a:pt x="270" y="6588"/>
                        <a:pt x="322" y="6572"/>
                        <a:pt x="366" y="6529"/>
                      </a:cubicBezTo>
                      <a:cubicBezTo>
                        <a:pt x="411" y="6483"/>
                        <a:pt x="457" y="6438"/>
                        <a:pt x="480" y="6369"/>
                      </a:cubicBezTo>
                      <a:cubicBezTo>
                        <a:pt x="503" y="6346"/>
                        <a:pt x="503" y="6301"/>
                        <a:pt x="503" y="6255"/>
                      </a:cubicBezTo>
                      <a:cubicBezTo>
                        <a:pt x="543" y="6153"/>
                        <a:pt x="566" y="6051"/>
                        <a:pt x="603" y="5949"/>
                      </a:cubicBezTo>
                      <a:lnTo>
                        <a:pt x="603" y="5949"/>
                      </a:lnTo>
                      <a:cubicBezTo>
                        <a:pt x="600" y="5952"/>
                        <a:pt x="597" y="5955"/>
                        <a:pt x="594" y="5958"/>
                      </a:cubicBezTo>
                      <a:cubicBezTo>
                        <a:pt x="640" y="5821"/>
                        <a:pt x="685" y="5684"/>
                        <a:pt x="708" y="5547"/>
                      </a:cubicBezTo>
                      <a:cubicBezTo>
                        <a:pt x="708" y="5570"/>
                        <a:pt x="708" y="5593"/>
                        <a:pt x="708" y="5616"/>
                      </a:cubicBezTo>
                      <a:cubicBezTo>
                        <a:pt x="708" y="5547"/>
                        <a:pt x="731" y="5479"/>
                        <a:pt x="754" y="5410"/>
                      </a:cubicBezTo>
                      <a:cubicBezTo>
                        <a:pt x="754" y="5388"/>
                        <a:pt x="777" y="5365"/>
                        <a:pt x="777" y="5342"/>
                      </a:cubicBezTo>
                      <a:lnTo>
                        <a:pt x="777" y="5342"/>
                      </a:lnTo>
                      <a:cubicBezTo>
                        <a:pt x="777" y="5342"/>
                        <a:pt x="776" y="5365"/>
                        <a:pt x="754" y="5388"/>
                      </a:cubicBezTo>
                      <a:cubicBezTo>
                        <a:pt x="845" y="5137"/>
                        <a:pt x="914" y="4885"/>
                        <a:pt x="982" y="4634"/>
                      </a:cubicBezTo>
                      <a:cubicBezTo>
                        <a:pt x="982" y="4634"/>
                        <a:pt x="982" y="4634"/>
                        <a:pt x="982" y="4657"/>
                      </a:cubicBezTo>
                      <a:cubicBezTo>
                        <a:pt x="982" y="4612"/>
                        <a:pt x="1005" y="4589"/>
                        <a:pt x="1005" y="4566"/>
                      </a:cubicBezTo>
                      <a:cubicBezTo>
                        <a:pt x="1005" y="4589"/>
                        <a:pt x="1005" y="4589"/>
                        <a:pt x="1005" y="4612"/>
                      </a:cubicBezTo>
                      <a:cubicBezTo>
                        <a:pt x="1051" y="4406"/>
                        <a:pt x="1119" y="4224"/>
                        <a:pt x="1165" y="4018"/>
                      </a:cubicBezTo>
                      <a:cubicBezTo>
                        <a:pt x="1210" y="3858"/>
                        <a:pt x="1256" y="3721"/>
                        <a:pt x="1302" y="3562"/>
                      </a:cubicBezTo>
                      <a:cubicBezTo>
                        <a:pt x="1370" y="3402"/>
                        <a:pt x="1393" y="3242"/>
                        <a:pt x="1439" y="3082"/>
                      </a:cubicBezTo>
                      <a:cubicBezTo>
                        <a:pt x="1461" y="2991"/>
                        <a:pt x="1507" y="2900"/>
                        <a:pt x="1530" y="2831"/>
                      </a:cubicBezTo>
                      <a:cubicBezTo>
                        <a:pt x="1525" y="2831"/>
                        <a:pt x="1521" y="2831"/>
                        <a:pt x="1518" y="2831"/>
                      </a:cubicBezTo>
                      <a:lnTo>
                        <a:pt x="1518" y="2831"/>
                      </a:lnTo>
                      <a:cubicBezTo>
                        <a:pt x="1524" y="2826"/>
                        <a:pt x="1530" y="2820"/>
                        <a:pt x="1530" y="2808"/>
                      </a:cubicBezTo>
                      <a:cubicBezTo>
                        <a:pt x="1530" y="2808"/>
                        <a:pt x="1530" y="2786"/>
                        <a:pt x="1530" y="2786"/>
                      </a:cubicBezTo>
                      <a:cubicBezTo>
                        <a:pt x="1553" y="2694"/>
                        <a:pt x="1576" y="2603"/>
                        <a:pt x="1621" y="2512"/>
                      </a:cubicBezTo>
                      <a:cubicBezTo>
                        <a:pt x="1644" y="2398"/>
                        <a:pt x="1690" y="2306"/>
                        <a:pt x="1712" y="2192"/>
                      </a:cubicBezTo>
                      <a:cubicBezTo>
                        <a:pt x="1781" y="1964"/>
                        <a:pt x="1849" y="1736"/>
                        <a:pt x="1895" y="1507"/>
                      </a:cubicBezTo>
                      <a:cubicBezTo>
                        <a:pt x="1918" y="1416"/>
                        <a:pt x="1918" y="1302"/>
                        <a:pt x="1941" y="1211"/>
                      </a:cubicBezTo>
                      <a:cubicBezTo>
                        <a:pt x="1964" y="1096"/>
                        <a:pt x="1986" y="1005"/>
                        <a:pt x="2009" y="891"/>
                      </a:cubicBezTo>
                      <a:cubicBezTo>
                        <a:pt x="2055" y="686"/>
                        <a:pt x="2100" y="480"/>
                        <a:pt x="2146" y="252"/>
                      </a:cubicBezTo>
                      <a:cubicBezTo>
                        <a:pt x="2146" y="252"/>
                        <a:pt x="2146" y="252"/>
                        <a:pt x="2169" y="229"/>
                      </a:cubicBezTo>
                      <a:cubicBezTo>
                        <a:pt x="2169" y="183"/>
                        <a:pt x="2169" y="161"/>
                        <a:pt x="2169" y="115"/>
                      </a:cubicBezTo>
                      <a:cubicBezTo>
                        <a:pt x="2146" y="69"/>
                        <a:pt x="2123" y="24"/>
                        <a:pt x="2078" y="24"/>
                      </a:cubicBezTo>
                      <a:cubicBezTo>
                        <a:pt x="2055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22"/>
                <p:cNvSpPr/>
                <p:nvPr/>
              </p:nvSpPr>
              <p:spPr>
                <a:xfrm>
                  <a:off x="8047933" y="2220843"/>
                  <a:ext cx="17921" cy="5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882" extrusionOk="0">
                      <a:moveTo>
                        <a:pt x="571" y="1"/>
                      </a:moveTo>
                      <a:cubicBezTo>
                        <a:pt x="525" y="1"/>
                        <a:pt x="503" y="23"/>
                        <a:pt x="480" y="69"/>
                      </a:cubicBezTo>
                      <a:cubicBezTo>
                        <a:pt x="480" y="92"/>
                        <a:pt x="480" y="138"/>
                        <a:pt x="457" y="183"/>
                      </a:cubicBezTo>
                      <a:cubicBezTo>
                        <a:pt x="411" y="343"/>
                        <a:pt x="366" y="480"/>
                        <a:pt x="320" y="640"/>
                      </a:cubicBezTo>
                      <a:cubicBezTo>
                        <a:pt x="274" y="822"/>
                        <a:pt x="229" y="982"/>
                        <a:pt x="183" y="1165"/>
                      </a:cubicBezTo>
                      <a:cubicBezTo>
                        <a:pt x="206" y="1142"/>
                        <a:pt x="206" y="1142"/>
                        <a:pt x="206" y="1142"/>
                      </a:cubicBezTo>
                      <a:lnTo>
                        <a:pt x="206" y="1142"/>
                      </a:lnTo>
                      <a:cubicBezTo>
                        <a:pt x="137" y="1347"/>
                        <a:pt x="69" y="1553"/>
                        <a:pt x="1" y="1758"/>
                      </a:cubicBezTo>
                      <a:cubicBezTo>
                        <a:pt x="1" y="1781"/>
                        <a:pt x="1" y="1804"/>
                        <a:pt x="1" y="1827"/>
                      </a:cubicBezTo>
                      <a:cubicBezTo>
                        <a:pt x="23" y="1850"/>
                        <a:pt x="23" y="1872"/>
                        <a:pt x="46" y="1872"/>
                      </a:cubicBezTo>
                      <a:cubicBezTo>
                        <a:pt x="58" y="1878"/>
                        <a:pt x="72" y="1881"/>
                        <a:pt x="86" y="1881"/>
                      </a:cubicBezTo>
                      <a:cubicBezTo>
                        <a:pt x="125" y="1881"/>
                        <a:pt x="166" y="1860"/>
                        <a:pt x="183" y="1827"/>
                      </a:cubicBezTo>
                      <a:cubicBezTo>
                        <a:pt x="206" y="1713"/>
                        <a:pt x="252" y="1598"/>
                        <a:pt x="274" y="1507"/>
                      </a:cubicBezTo>
                      <a:cubicBezTo>
                        <a:pt x="297" y="1393"/>
                        <a:pt x="320" y="1279"/>
                        <a:pt x="366" y="1165"/>
                      </a:cubicBezTo>
                      <a:cubicBezTo>
                        <a:pt x="411" y="959"/>
                        <a:pt x="480" y="731"/>
                        <a:pt x="548" y="503"/>
                      </a:cubicBezTo>
                      <a:lnTo>
                        <a:pt x="548" y="503"/>
                      </a:lnTo>
                      <a:cubicBezTo>
                        <a:pt x="548" y="503"/>
                        <a:pt x="536" y="503"/>
                        <a:pt x="529" y="512"/>
                      </a:cubicBezTo>
                      <a:lnTo>
                        <a:pt x="529" y="512"/>
                      </a:lnTo>
                      <a:cubicBezTo>
                        <a:pt x="574" y="358"/>
                        <a:pt x="617" y="225"/>
                        <a:pt x="640" y="92"/>
                      </a:cubicBezTo>
                      <a:cubicBezTo>
                        <a:pt x="662" y="46"/>
                        <a:pt x="617" y="1"/>
                        <a:pt x="571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22"/>
                <p:cNvSpPr/>
                <p:nvPr/>
              </p:nvSpPr>
              <p:spPr>
                <a:xfrm>
                  <a:off x="8044851" y="2222087"/>
                  <a:ext cx="21624" cy="58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2169" extrusionOk="0">
                      <a:moveTo>
                        <a:pt x="662" y="480"/>
                      </a:moveTo>
                      <a:lnTo>
                        <a:pt x="662" y="480"/>
                      </a:lnTo>
                      <a:cubicBezTo>
                        <a:pt x="661" y="485"/>
                        <a:pt x="659" y="489"/>
                        <a:pt x="657" y="494"/>
                      </a:cubicBezTo>
                      <a:lnTo>
                        <a:pt x="657" y="494"/>
                      </a:lnTo>
                      <a:cubicBezTo>
                        <a:pt x="662" y="488"/>
                        <a:pt x="662" y="480"/>
                        <a:pt x="662" y="480"/>
                      </a:cubicBezTo>
                      <a:close/>
                      <a:moveTo>
                        <a:pt x="708" y="0"/>
                      </a:moveTo>
                      <a:cubicBezTo>
                        <a:pt x="662" y="0"/>
                        <a:pt x="639" y="23"/>
                        <a:pt x="617" y="69"/>
                      </a:cubicBezTo>
                      <a:cubicBezTo>
                        <a:pt x="548" y="229"/>
                        <a:pt x="503" y="411"/>
                        <a:pt x="457" y="594"/>
                      </a:cubicBezTo>
                      <a:cubicBezTo>
                        <a:pt x="411" y="754"/>
                        <a:pt x="366" y="913"/>
                        <a:pt x="320" y="1096"/>
                      </a:cubicBezTo>
                      <a:cubicBezTo>
                        <a:pt x="320" y="1073"/>
                        <a:pt x="320" y="1073"/>
                        <a:pt x="320" y="1073"/>
                      </a:cubicBezTo>
                      <a:cubicBezTo>
                        <a:pt x="274" y="1233"/>
                        <a:pt x="229" y="1370"/>
                        <a:pt x="183" y="1530"/>
                      </a:cubicBezTo>
                      <a:cubicBezTo>
                        <a:pt x="137" y="1712"/>
                        <a:pt x="69" y="1872"/>
                        <a:pt x="23" y="2055"/>
                      </a:cubicBezTo>
                      <a:cubicBezTo>
                        <a:pt x="0" y="2100"/>
                        <a:pt x="23" y="2146"/>
                        <a:pt x="46" y="2169"/>
                      </a:cubicBezTo>
                      <a:cubicBezTo>
                        <a:pt x="92" y="2169"/>
                        <a:pt x="160" y="2169"/>
                        <a:pt x="160" y="2123"/>
                      </a:cubicBezTo>
                      <a:cubicBezTo>
                        <a:pt x="251" y="1849"/>
                        <a:pt x="343" y="1575"/>
                        <a:pt x="434" y="1301"/>
                      </a:cubicBezTo>
                      <a:cubicBezTo>
                        <a:pt x="501" y="1032"/>
                        <a:pt x="569" y="763"/>
                        <a:pt x="657" y="494"/>
                      </a:cubicBezTo>
                      <a:lnTo>
                        <a:pt x="657" y="494"/>
                      </a:lnTo>
                      <a:cubicBezTo>
                        <a:pt x="654" y="499"/>
                        <a:pt x="649" y="502"/>
                        <a:pt x="639" y="502"/>
                      </a:cubicBezTo>
                      <a:cubicBezTo>
                        <a:pt x="685" y="366"/>
                        <a:pt x="731" y="251"/>
                        <a:pt x="776" y="114"/>
                      </a:cubicBezTo>
                      <a:cubicBezTo>
                        <a:pt x="799" y="92"/>
                        <a:pt x="776" y="23"/>
                        <a:pt x="731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22"/>
                <p:cNvSpPr/>
                <p:nvPr/>
              </p:nvSpPr>
              <p:spPr>
                <a:xfrm>
                  <a:off x="7944894" y="2206031"/>
                  <a:ext cx="17921" cy="4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537" extrusionOk="0">
                      <a:moveTo>
                        <a:pt x="526" y="1"/>
                      </a:moveTo>
                      <a:cubicBezTo>
                        <a:pt x="457" y="1"/>
                        <a:pt x="412" y="47"/>
                        <a:pt x="389" y="92"/>
                      </a:cubicBezTo>
                      <a:cubicBezTo>
                        <a:pt x="320" y="320"/>
                        <a:pt x="275" y="526"/>
                        <a:pt x="206" y="754"/>
                      </a:cubicBezTo>
                      <a:cubicBezTo>
                        <a:pt x="183" y="845"/>
                        <a:pt x="160" y="937"/>
                        <a:pt x="115" y="1028"/>
                      </a:cubicBezTo>
                      <a:cubicBezTo>
                        <a:pt x="92" y="1142"/>
                        <a:pt x="46" y="1256"/>
                        <a:pt x="24" y="1348"/>
                      </a:cubicBezTo>
                      <a:cubicBezTo>
                        <a:pt x="1" y="1439"/>
                        <a:pt x="46" y="1507"/>
                        <a:pt x="115" y="1530"/>
                      </a:cubicBezTo>
                      <a:cubicBezTo>
                        <a:pt x="131" y="1534"/>
                        <a:pt x="146" y="1536"/>
                        <a:pt x="161" y="1536"/>
                      </a:cubicBezTo>
                      <a:cubicBezTo>
                        <a:pt x="229" y="1536"/>
                        <a:pt x="279" y="1495"/>
                        <a:pt x="297" y="1439"/>
                      </a:cubicBezTo>
                      <a:cubicBezTo>
                        <a:pt x="320" y="1370"/>
                        <a:pt x="343" y="1325"/>
                        <a:pt x="343" y="1279"/>
                      </a:cubicBezTo>
                      <a:cubicBezTo>
                        <a:pt x="366" y="1233"/>
                        <a:pt x="366" y="1188"/>
                        <a:pt x="389" y="1142"/>
                      </a:cubicBezTo>
                      <a:cubicBezTo>
                        <a:pt x="412" y="1051"/>
                        <a:pt x="434" y="937"/>
                        <a:pt x="457" y="845"/>
                      </a:cubicBezTo>
                      <a:cubicBezTo>
                        <a:pt x="526" y="617"/>
                        <a:pt x="571" y="389"/>
                        <a:pt x="640" y="161"/>
                      </a:cubicBezTo>
                      <a:cubicBezTo>
                        <a:pt x="663" y="92"/>
                        <a:pt x="617" y="24"/>
                        <a:pt x="54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22"/>
                <p:cNvSpPr/>
                <p:nvPr/>
              </p:nvSpPr>
              <p:spPr>
                <a:xfrm>
                  <a:off x="7999198" y="2221465"/>
                  <a:ext cx="17299" cy="4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22" extrusionOk="0">
                      <a:moveTo>
                        <a:pt x="525" y="0"/>
                      </a:moveTo>
                      <a:cubicBezTo>
                        <a:pt x="480" y="0"/>
                        <a:pt x="434" y="23"/>
                        <a:pt x="411" y="69"/>
                      </a:cubicBezTo>
                      <a:cubicBezTo>
                        <a:pt x="388" y="183"/>
                        <a:pt x="343" y="320"/>
                        <a:pt x="320" y="434"/>
                      </a:cubicBezTo>
                      <a:cubicBezTo>
                        <a:pt x="274" y="548"/>
                        <a:pt x="251" y="640"/>
                        <a:pt x="206" y="754"/>
                      </a:cubicBezTo>
                      <a:cubicBezTo>
                        <a:pt x="183" y="868"/>
                        <a:pt x="137" y="982"/>
                        <a:pt x="92" y="1096"/>
                      </a:cubicBezTo>
                      <a:cubicBezTo>
                        <a:pt x="92" y="1165"/>
                        <a:pt x="69" y="1210"/>
                        <a:pt x="46" y="1279"/>
                      </a:cubicBezTo>
                      <a:cubicBezTo>
                        <a:pt x="23" y="1302"/>
                        <a:pt x="23" y="1324"/>
                        <a:pt x="23" y="1370"/>
                      </a:cubicBezTo>
                      <a:cubicBezTo>
                        <a:pt x="0" y="1416"/>
                        <a:pt x="0" y="1438"/>
                        <a:pt x="0" y="1484"/>
                      </a:cubicBezTo>
                      <a:cubicBezTo>
                        <a:pt x="0" y="1507"/>
                        <a:pt x="0" y="1530"/>
                        <a:pt x="0" y="1553"/>
                      </a:cubicBezTo>
                      <a:cubicBezTo>
                        <a:pt x="23" y="1575"/>
                        <a:pt x="46" y="1598"/>
                        <a:pt x="92" y="1621"/>
                      </a:cubicBezTo>
                      <a:cubicBezTo>
                        <a:pt x="114" y="1621"/>
                        <a:pt x="160" y="1621"/>
                        <a:pt x="183" y="1598"/>
                      </a:cubicBezTo>
                      <a:cubicBezTo>
                        <a:pt x="229" y="1598"/>
                        <a:pt x="251" y="1553"/>
                        <a:pt x="251" y="1530"/>
                      </a:cubicBezTo>
                      <a:cubicBezTo>
                        <a:pt x="274" y="1461"/>
                        <a:pt x="297" y="1416"/>
                        <a:pt x="297" y="1347"/>
                      </a:cubicBezTo>
                      <a:cubicBezTo>
                        <a:pt x="320" y="1302"/>
                        <a:pt x="320" y="1233"/>
                        <a:pt x="343" y="1165"/>
                      </a:cubicBezTo>
                      <a:cubicBezTo>
                        <a:pt x="366" y="1050"/>
                        <a:pt x="411" y="936"/>
                        <a:pt x="434" y="822"/>
                      </a:cubicBezTo>
                      <a:cubicBezTo>
                        <a:pt x="457" y="708"/>
                        <a:pt x="480" y="594"/>
                        <a:pt x="502" y="503"/>
                      </a:cubicBezTo>
                      <a:cubicBezTo>
                        <a:pt x="548" y="366"/>
                        <a:pt x="571" y="252"/>
                        <a:pt x="617" y="115"/>
                      </a:cubicBezTo>
                      <a:cubicBezTo>
                        <a:pt x="639" y="69"/>
                        <a:pt x="594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22"/>
                <p:cNvSpPr/>
                <p:nvPr/>
              </p:nvSpPr>
              <p:spPr>
                <a:xfrm>
                  <a:off x="8057799" y="2238737"/>
                  <a:ext cx="15461" cy="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667" extrusionOk="0">
                      <a:moveTo>
                        <a:pt x="480" y="1"/>
                      </a:moveTo>
                      <a:cubicBezTo>
                        <a:pt x="434" y="1"/>
                        <a:pt x="389" y="23"/>
                        <a:pt x="389" y="69"/>
                      </a:cubicBezTo>
                      <a:cubicBezTo>
                        <a:pt x="366" y="183"/>
                        <a:pt x="343" y="320"/>
                        <a:pt x="320" y="434"/>
                      </a:cubicBezTo>
                      <a:cubicBezTo>
                        <a:pt x="275" y="548"/>
                        <a:pt x="229" y="685"/>
                        <a:pt x="206" y="799"/>
                      </a:cubicBezTo>
                      <a:cubicBezTo>
                        <a:pt x="160" y="914"/>
                        <a:pt x="138" y="1028"/>
                        <a:pt x="92" y="1165"/>
                      </a:cubicBezTo>
                      <a:cubicBezTo>
                        <a:pt x="46" y="1279"/>
                        <a:pt x="24" y="1416"/>
                        <a:pt x="1" y="1553"/>
                      </a:cubicBezTo>
                      <a:cubicBezTo>
                        <a:pt x="1" y="1576"/>
                        <a:pt x="24" y="1598"/>
                        <a:pt x="46" y="1621"/>
                      </a:cubicBezTo>
                      <a:cubicBezTo>
                        <a:pt x="69" y="1644"/>
                        <a:pt x="92" y="1667"/>
                        <a:pt x="115" y="1667"/>
                      </a:cubicBezTo>
                      <a:cubicBezTo>
                        <a:pt x="160" y="1667"/>
                        <a:pt x="183" y="1644"/>
                        <a:pt x="206" y="1621"/>
                      </a:cubicBezTo>
                      <a:cubicBezTo>
                        <a:pt x="229" y="1598"/>
                        <a:pt x="229" y="1576"/>
                        <a:pt x="229" y="1553"/>
                      </a:cubicBezTo>
                      <a:cubicBezTo>
                        <a:pt x="229" y="1530"/>
                        <a:pt x="229" y="1530"/>
                        <a:pt x="252" y="1507"/>
                      </a:cubicBezTo>
                      <a:cubicBezTo>
                        <a:pt x="275" y="1302"/>
                        <a:pt x="343" y="1073"/>
                        <a:pt x="389" y="868"/>
                      </a:cubicBezTo>
                      <a:cubicBezTo>
                        <a:pt x="434" y="731"/>
                        <a:pt x="457" y="617"/>
                        <a:pt x="503" y="480"/>
                      </a:cubicBezTo>
                      <a:cubicBezTo>
                        <a:pt x="526" y="366"/>
                        <a:pt x="549" y="252"/>
                        <a:pt x="571" y="138"/>
                      </a:cubicBezTo>
                      <a:cubicBezTo>
                        <a:pt x="571" y="69"/>
                        <a:pt x="549" y="23"/>
                        <a:pt x="503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22"/>
                <p:cNvSpPr/>
                <p:nvPr/>
              </p:nvSpPr>
              <p:spPr>
                <a:xfrm>
                  <a:off x="7983764" y="2306609"/>
                  <a:ext cx="14218" cy="3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217" extrusionOk="0">
                      <a:moveTo>
                        <a:pt x="412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52" y="229"/>
                        <a:pt x="206" y="411"/>
                        <a:pt x="138" y="571"/>
                      </a:cubicBezTo>
                      <a:cubicBezTo>
                        <a:pt x="92" y="731"/>
                        <a:pt x="24" y="913"/>
                        <a:pt x="1" y="1073"/>
                      </a:cubicBezTo>
                      <a:cubicBezTo>
                        <a:pt x="1" y="1142"/>
                        <a:pt x="46" y="1210"/>
                        <a:pt x="115" y="1210"/>
                      </a:cubicBezTo>
                      <a:cubicBezTo>
                        <a:pt x="127" y="1214"/>
                        <a:pt x="138" y="1216"/>
                        <a:pt x="149" y="1216"/>
                      </a:cubicBezTo>
                      <a:cubicBezTo>
                        <a:pt x="199" y="1216"/>
                        <a:pt x="233" y="1175"/>
                        <a:pt x="252" y="1119"/>
                      </a:cubicBezTo>
                      <a:cubicBezTo>
                        <a:pt x="297" y="868"/>
                        <a:pt x="366" y="617"/>
                        <a:pt x="434" y="366"/>
                      </a:cubicBezTo>
                      <a:cubicBezTo>
                        <a:pt x="457" y="297"/>
                        <a:pt x="503" y="229"/>
                        <a:pt x="526" y="160"/>
                      </a:cubicBezTo>
                      <a:cubicBezTo>
                        <a:pt x="526" y="114"/>
                        <a:pt x="526" y="92"/>
                        <a:pt x="526" y="69"/>
                      </a:cubicBezTo>
                      <a:cubicBezTo>
                        <a:pt x="503" y="46"/>
                        <a:pt x="480" y="23"/>
                        <a:pt x="45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22"/>
                <p:cNvSpPr/>
                <p:nvPr/>
              </p:nvSpPr>
              <p:spPr>
                <a:xfrm>
                  <a:off x="8041770" y="2323882"/>
                  <a:ext cx="11731" cy="3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148" extrusionOk="0">
                      <a:moveTo>
                        <a:pt x="320" y="0"/>
                      </a:moveTo>
                      <a:cubicBezTo>
                        <a:pt x="297" y="0"/>
                        <a:pt x="251" y="23"/>
                        <a:pt x="229" y="69"/>
                      </a:cubicBezTo>
                      <a:cubicBezTo>
                        <a:pt x="206" y="137"/>
                        <a:pt x="160" y="206"/>
                        <a:pt x="137" y="297"/>
                      </a:cubicBezTo>
                      <a:cubicBezTo>
                        <a:pt x="114" y="389"/>
                        <a:pt x="92" y="457"/>
                        <a:pt x="69" y="548"/>
                      </a:cubicBezTo>
                      <a:cubicBezTo>
                        <a:pt x="46" y="617"/>
                        <a:pt x="23" y="708"/>
                        <a:pt x="23" y="777"/>
                      </a:cubicBezTo>
                      <a:cubicBezTo>
                        <a:pt x="0" y="868"/>
                        <a:pt x="0" y="959"/>
                        <a:pt x="0" y="1050"/>
                      </a:cubicBezTo>
                      <a:cubicBezTo>
                        <a:pt x="0" y="1096"/>
                        <a:pt x="46" y="1142"/>
                        <a:pt x="92" y="1142"/>
                      </a:cubicBezTo>
                      <a:cubicBezTo>
                        <a:pt x="100" y="1146"/>
                        <a:pt x="108" y="1148"/>
                        <a:pt x="117" y="1148"/>
                      </a:cubicBezTo>
                      <a:cubicBezTo>
                        <a:pt x="159" y="1148"/>
                        <a:pt x="206" y="1107"/>
                        <a:pt x="206" y="1050"/>
                      </a:cubicBezTo>
                      <a:cubicBezTo>
                        <a:pt x="206" y="936"/>
                        <a:pt x="229" y="799"/>
                        <a:pt x="274" y="685"/>
                      </a:cubicBezTo>
                      <a:cubicBezTo>
                        <a:pt x="297" y="571"/>
                        <a:pt x="320" y="434"/>
                        <a:pt x="343" y="320"/>
                      </a:cubicBezTo>
                      <a:cubicBezTo>
                        <a:pt x="365" y="274"/>
                        <a:pt x="388" y="206"/>
                        <a:pt x="411" y="160"/>
                      </a:cubicBezTo>
                      <a:cubicBezTo>
                        <a:pt x="434" y="92"/>
                        <a:pt x="411" y="46"/>
                        <a:pt x="365" y="23"/>
                      </a:cubicBezTo>
                      <a:cubicBezTo>
                        <a:pt x="365" y="0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22"/>
                <p:cNvSpPr/>
                <p:nvPr/>
              </p:nvSpPr>
              <p:spPr>
                <a:xfrm>
                  <a:off x="7972060" y="2581153"/>
                  <a:ext cx="117851" cy="148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0" h="5502" extrusionOk="0">
                      <a:moveTo>
                        <a:pt x="160" y="1"/>
                      </a:moveTo>
                      <a:cubicBezTo>
                        <a:pt x="114" y="1"/>
                        <a:pt x="68" y="23"/>
                        <a:pt x="23" y="46"/>
                      </a:cubicBezTo>
                      <a:cubicBezTo>
                        <a:pt x="0" y="69"/>
                        <a:pt x="0" y="115"/>
                        <a:pt x="0" y="160"/>
                      </a:cubicBezTo>
                      <a:cubicBezTo>
                        <a:pt x="68" y="1439"/>
                        <a:pt x="457" y="2626"/>
                        <a:pt x="1141" y="3584"/>
                      </a:cubicBezTo>
                      <a:cubicBezTo>
                        <a:pt x="1484" y="4064"/>
                        <a:pt x="1917" y="4474"/>
                        <a:pt x="2397" y="4817"/>
                      </a:cubicBezTo>
                      <a:cubicBezTo>
                        <a:pt x="2899" y="5159"/>
                        <a:pt x="3492" y="5387"/>
                        <a:pt x="4131" y="5502"/>
                      </a:cubicBezTo>
                      <a:lnTo>
                        <a:pt x="4200" y="5502"/>
                      </a:lnTo>
                      <a:cubicBezTo>
                        <a:pt x="4223" y="5502"/>
                        <a:pt x="4246" y="5502"/>
                        <a:pt x="4268" y="5479"/>
                      </a:cubicBezTo>
                      <a:cubicBezTo>
                        <a:pt x="4314" y="5479"/>
                        <a:pt x="4337" y="5433"/>
                        <a:pt x="4337" y="5387"/>
                      </a:cubicBezTo>
                      <a:cubicBezTo>
                        <a:pt x="4360" y="5342"/>
                        <a:pt x="4360" y="5296"/>
                        <a:pt x="4337" y="5250"/>
                      </a:cubicBezTo>
                      <a:cubicBezTo>
                        <a:pt x="4314" y="5228"/>
                        <a:pt x="4268" y="5182"/>
                        <a:pt x="4223" y="5182"/>
                      </a:cubicBezTo>
                      <a:cubicBezTo>
                        <a:pt x="3880" y="5113"/>
                        <a:pt x="3561" y="5022"/>
                        <a:pt x="3241" y="4885"/>
                      </a:cubicBezTo>
                      <a:cubicBezTo>
                        <a:pt x="2922" y="4748"/>
                        <a:pt x="2602" y="4566"/>
                        <a:pt x="2328" y="4337"/>
                      </a:cubicBezTo>
                      <a:cubicBezTo>
                        <a:pt x="2009" y="4086"/>
                        <a:pt x="1735" y="3812"/>
                        <a:pt x="1506" y="3493"/>
                      </a:cubicBezTo>
                      <a:cubicBezTo>
                        <a:pt x="1210" y="3105"/>
                        <a:pt x="959" y="2671"/>
                        <a:pt x="776" y="2215"/>
                      </a:cubicBezTo>
                      <a:cubicBezTo>
                        <a:pt x="571" y="1690"/>
                        <a:pt x="434" y="1142"/>
                        <a:pt x="365" y="571"/>
                      </a:cubicBezTo>
                      <a:cubicBezTo>
                        <a:pt x="342" y="411"/>
                        <a:pt x="342" y="297"/>
                        <a:pt x="320" y="160"/>
                      </a:cubicBezTo>
                      <a:cubicBezTo>
                        <a:pt x="320" y="115"/>
                        <a:pt x="320" y="69"/>
                        <a:pt x="274" y="46"/>
                      </a:cubicBezTo>
                      <a:cubicBezTo>
                        <a:pt x="251" y="1"/>
                        <a:pt x="205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22"/>
                <p:cNvSpPr/>
                <p:nvPr/>
              </p:nvSpPr>
              <p:spPr>
                <a:xfrm>
                  <a:off x="8009064" y="2520687"/>
                  <a:ext cx="50627" cy="1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4338" extrusionOk="0">
                      <a:moveTo>
                        <a:pt x="274" y="1"/>
                      </a:moveTo>
                      <a:cubicBezTo>
                        <a:pt x="229" y="1"/>
                        <a:pt x="183" y="24"/>
                        <a:pt x="137" y="46"/>
                      </a:cubicBezTo>
                      <a:cubicBezTo>
                        <a:pt x="115" y="92"/>
                        <a:pt x="92" y="138"/>
                        <a:pt x="92" y="161"/>
                      </a:cubicBezTo>
                      <a:cubicBezTo>
                        <a:pt x="1" y="914"/>
                        <a:pt x="69" y="1713"/>
                        <a:pt x="320" y="2443"/>
                      </a:cubicBezTo>
                      <a:cubicBezTo>
                        <a:pt x="457" y="2831"/>
                        <a:pt x="617" y="3173"/>
                        <a:pt x="822" y="3493"/>
                      </a:cubicBezTo>
                      <a:cubicBezTo>
                        <a:pt x="936" y="3653"/>
                        <a:pt x="1050" y="3790"/>
                        <a:pt x="1165" y="3927"/>
                      </a:cubicBezTo>
                      <a:cubicBezTo>
                        <a:pt x="1279" y="4064"/>
                        <a:pt x="1439" y="4178"/>
                        <a:pt x="1598" y="4315"/>
                      </a:cubicBezTo>
                      <a:cubicBezTo>
                        <a:pt x="1621" y="4338"/>
                        <a:pt x="1644" y="4338"/>
                        <a:pt x="1690" y="4338"/>
                      </a:cubicBezTo>
                      <a:lnTo>
                        <a:pt x="1735" y="4338"/>
                      </a:lnTo>
                      <a:cubicBezTo>
                        <a:pt x="1781" y="4338"/>
                        <a:pt x="1827" y="4292"/>
                        <a:pt x="1827" y="4269"/>
                      </a:cubicBezTo>
                      <a:cubicBezTo>
                        <a:pt x="1849" y="4223"/>
                        <a:pt x="1872" y="4178"/>
                        <a:pt x="1849" y="4132"/>
                      </a:cubicBezTo>
                      <a:cubicBezTo>
                        <a:pt x="1849" y="4086"/>
                        <a:pt x="1827" y="4064"/>
                        <a:pt x="1781" y="4041"/>
                      </a:cubicBezTo>
                      <a:cubicBezTo>
                        <a:pt x="1575" y="3858"/>
                        <a:pt x="1393" y="3676"/>
                        <a:pt x="1210" y="3447"/>
                      </a:cubicBezTo>
                      <a:cubicBezTo>
                        <a:pt x="1028" y="3196"/>
                        <a:pt x="868" y="2900"/>
                        <a:pt x="731" y="2580"/>
                      </a:cubicBezTo>
                      <a:lnTo>
                        <a:pt x="708" y="2557"/>
                      </a:lnTo>
                      <a:cubicBezTo>
                        <a:pt x="571" y="2169"/>
                        <a:pt x="480" y="1758"/>
                        <a:pt x="411" y="1347"/>
                      </a:cubicBezTo>
                      <a:cubicBezTo>
                        <a:pt x="389" y="937"/>
                        <a:pt x="389" y="549"/>
                        <a:pt x="434" y="183"/>
                      </a:cubicBezTo>
                      <a:cubicBezTo>
                        <a:pt x="434" y="138"/>
                        <a:pt x="411" y="69"/>
                        <a:pt x="389" y="46"/>
                      </a:cubicBezTo>
                      <a:cubicBezTo>
                        <a:pt x="366" y="24"/>
                        <a:pt x="320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22"/>
                <p:cNvSpPr/>
                <p:nvPr/>
              </p:nvSpPr>
              <p:spPr>
                <a:xfrm>
                  <a:off x="8418109" y="2033282"/>
                  <a:ext cx="87631" cy="1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5616" extrusionOk="0">
                      <a:moveTo>
                        <a:pt x="138" y="1"/>
                      </a:moveTo>
                      <a:cubicBezTo>
                        <a:pt x="92" y="24"/>
                        <a:pt x="46" y="46"/>
                        <a:pt x="24" y="92"/>
                      </a:cubicBezTo>
                      <a:cubicBezTo>
                        <a:pt x="1" y="115"/>
                        <a:pt x="1" y="183"/>
                        <a:pt x="1" y="229"/>
                      </a:cubicBezTo>
                      <a:cubicBezTo>
                        <a:pt x="24" y="275"/>
                        <a:pt x="46" y="298"/>
                        <a:pt x="92" y="320"/>
                      </a:cubicBezTo>
                      <a:cubicBezTo>
                        <a:pt x="297" y="412"/>
                        <a:pt x="503" y="549"/>
                        <a:pt x="708" y="708"/>
                      </a:cubicBezTo>
                      <a:lnTo>
                        <a:pt x="731" y="731"/>
                      </a:lnTo>
                      <a:cubicBezTo>
                        <a:pt x="1051" y="959"/>
                        <a:pt x="1325" y="1256"/>
                        <a:pt x="1576" y="1599"/>
                      </a:cubicBezTo>
                      <a:cubicBezTo>
                        <a:pt x="1918" y="2055"/>
                        <a:pt x="2192" y="2557"/>
                        <a:pt x="2420" y="3128"/>
                      </a:cubicBezTo>
                      <a:cubicBezTo>
                        <a:pt x="2648" y="3676"/>
                        <a:pt x="2785" y="4223"/>
                        <a:pt x="2854" y="4771"/>
                      </a:cubicBezTo>
                      <a:lnTo>
                        <a:pt x="2877" y="4817"/>
                      </a:lnTo>
                      <a:cubicBezTo>
                        <a:pt x="2900" y="5045"/>
                        <a:pt x="2900" y="5251"/>
                        <a:pt x="2900" y="5433"/>
                      </a:cubicBezTo>
                      <a:cubicBezTo>
                        <a:pt x="2900" y="5479"/>
                        <a:pt x="2900" y="5524"/>
                        <a:pt x="2945" y="5570"/>
                      </a:cubicBezTo>
                      <a:cubicBezTo>
                        <a:pt x="2968" y="5593"/>
                        <a:pt x="3014" y="5616"/>
                        <a:pt x="3059" y="5616"/>
                      </a:cubicBezTo>
                      <a:cubicBezTo>
                        <a:pt x="3151" y="5616"/>
                        <a:pt x="3219" y="5547"/>
                        <a:pt x="3242" y="5456"/>
                      </a:cubicBezTo>
                      <a:cubicBezTo>
                        <a:pt x="3242" y="4977"/>
                        <a:pt x="3173" y="4475"/>
                        <a:pt x="3036" y="3927"/>
                      </a:cubicBezTo>
                      <a:cubicBezTo>
                        <a:pt x="2922" y="3402"/>
                        <a:pt x="2717" y="2877"/>
                        <a:pt x="2443" y="2352"/>
                      </a:cubicBezTo>
                      <a:cubicBezTo>
                        <a:pt x="2192" y="1850"/>
                        <a:pt x="1872" y="1393"/>
                        <a:pt x="1507" y="982"/>
                      </a:cubicBezTo>
                      <a:cubicBezTo>
                        <a:pt x="1142" y="571"/>
                        <a:pt x="708" y="252"/>
                        <a:pt x="252" y="24"/>
                      </a:cubicBezTo>
                      <a:cubicBezTo>
                        <a:pt x="229" y="1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22"/>
                <p:cNvSpPr/>
                <p:nvPr/>
              </p:nvSpPr>
              <p:spPr>
                <a:xfrm>
                  <a:off x="8437868" y="1962328"/>
                  <a:ext cx="84550" cy="104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3882" extrusionOk="0">
                      <a:moveTo>
                        <a:pt x="183" y="1"/>
                      </a:moveTo>
                      <a:cubicBezTo>
                        <a:pt x="160" y="1"/>
                        <a:pt x="137" y="24"/>
                        <a:pt x="91" y="24"/>
                      </a:cubicBezTo>
                      <a:cubicBezTo>
                        <a:pt x="69" y="47"/>
                        <a:pt x="46" y="92"/>
                        <a:pt x="23" y="138"/>
                      </a:cubicBezTo>
                      <a:cubicBezTo>
                        <a:pt x="0" y="183"/>
                        <a:pt x="23" y="229"/>
                        <a:pt x="46" y="252"/>
                      </a:cubicBezTo>
                      <a:cubicBezTo>
                        <a:pt x="69" y="298"/>
                        <a:pt x="91" y="320"/>
                        <a:pt x="137" y="343"/>
                      </a:cubicBezTo>
                      <a:lnTo>
                        <a:pt x="183" y="343"/>
                      </a:lnTo>
                      <a:cubicBezTo>
                        <a:pt x="434" y="480"/>
                        <a:pt x="662" y="617"/>
                        <a:pt x="913" y="800"/>
                      </a:cubicBezTo>
                      <a:cubicBezTo>
                        <a:pt x="1187" y="1028"/>
                        <a:pt x="1461" y="1302"/>
                        <a:pt x="1712" y="1621"/>
                      </a:cubicBezTo>
                      <a:lnTo>
                        <a:pt x="1735" y="1667"/>
                      </a:lnTo>
                      <a:cubicBezTo>
                        <a:pt x="2077" y="2124"/>
                        <a:pt x="2351" y="2649"/>
                        <a:pt x="2602" y="3219"/>
                      </a:cubicBezTo>
                      <a:lnTo>
                        <a:pt x="2579" y="3174"/>
                      </a:lnTo>
                      <a:lnTo>
                        <a:pt x="2579" y="3174"/>
                      </a:lnTo>
                      <a:cubicBezTo>
                        <a:pt x="2648" y="3379"/>
                        <a:pt x="2716" y="3562"/>
                        <a:pt x="2785" y="3744"/>
                      </a:cubicBezTo>
                      <a:cubicBezTo>
                        <a:pt x="2808" y="3836"/>
                        <a:pt x="2876" y="3881"/>
                        <a:pt x="2945" y="3881"/>
                      </a:cubicBezTo>
                      <a:lnTo>
                        <a:pt x="2990" y="3881"/>
                      </a:lnTo>
                      <a:cubicBezTo>
                        <a:pt x="3036" y="3858"/>
                        <a:pt x="3082" y="3836"/>
                        <a:pt x="3104" y="3790"/>
                      </a:cubicBezTo>
                      <a:cubicBezTo>
                        <a:pt x="3127" y="3744"/>
                        <a:pt x="3127" y="3699"/>
                        <a:pt x="3104" y="3676"/>
                      </a:cubicBezTo>
                      <a:cubicBezTo>
                        <a:pt x="2853" y="2854"/>
                        <a:pt x="2488" y="2146"/>
                        <a:pt x="2054" y="1530"/>
                      </a:cubicBezTo>
                      <a:cubicBezTo>
                        <a:pt x="1826" y="1211"/>
                        <a:pt x="1552" y="914"/>
                        <a:pt x="1256" y="663"/>
                      </a:cubicBezTo>
                      <a:cubicBezTo>
                        <a:pt x="1119" y="526"/>
                        <a:pt x="936" y="412"/>
                        <a:pt x="776" y="298"/>
                      </a:cubicBezTo>
                      <a:cubicBezTo>
                        <a:pt x="616" y="206"/>
                        <a:pt x="457" y="115"/>
                        <a:pt x="228" y="24"/>
                      </a:cubicBezTo>
                      <a:cubicBezTo>
                        <a:pt x="228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55" name="Google Shape;1555;p22"/>
                <p:cNvGrpSpPr/>
                <p:nvPr/>
              </p:nvGrpSpPr>
              <p:grpSpPr>
                <a:xfrm>
                  <a:off x="7881969" y="2107317"/>
                  <a:ext cx="763841" cy="546655"/>
                  <a:chOff x="7881969" y="2107317"/>
                  <a:chExt cx="763841" cy="546655"/>
                </a:xfrm>
              </p:grpSpPr>
              <p:sp>
                <p:nvSpPr>
                  <p:cNvPr id="1556" name="Google Shape;1556;p22"/>
                  <p:cNvSpPr/>
                  <p:nvPr/>
                </p:nvSpPr>
                <p:spPr>
                  <a:xfrm>
                    <a:off x="8125049" y="2113507"/>
                    <a:ext cx="251136" cy="536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1" h="19859" extrusionOk="0">
                        <a:moveTo>
                          <a:pt x="7716" y="0"/>
                        </a:moveTo>
                        <a:cubicBezTo>
                          <a:pt x="7624" y="0"/>
                          <a:pt x="7556" y="0"/>
                          <a:pt x="7487" y="23"/>
                        </a:cubicBezTo>
                        <a:cubicBezTo>
                          <a:pt x="7282" y="69"/>
                          <a:pt x="7122" y="114"/>
                          <a:pt x="6985" y="183"/>
                        </a:cubicBezTo>
                        <a:cubicBezTo>
                          <a:pt x="6825" y="274"/>
                          <a:pt x="6688" y="365"/>
                          <a:pt x="6529" y="479"/>
                        </a:cubicBezTo>
                        <a:cubicBezTo>
                          <a:pt x="6415" y="594"/>
                          <a:pt x="6300" y="730"/>
                          <a:pt x="6186" y="845"/>
                        </a:cubicBezTo>
                        <a:cubicBezTo>
                          <a:pt x="5981" y="1096"/>
                          <a:pt x="5798" y="1324"/>
                          <a:pt x="5661" y="1552"/>
                        </a:cubicBezTo>
                        <a:cubicBezTo>
                          <a:pt x="5593" y="1643"/>
                          <a:pt x="5547" y="1735"/>
                          <a:pt x="5479" y="1849"/>
                        </a:cubicBezTo>
                        <a:lnTo>
                          <a:pt x="5456" y="1872"/>
                        </a:lnTo>
                        <a:cubicBezTo>
                          <a:pt x="5387" y="2009"/>
                          <a:pt x="5296" y="2146"/>
                          <a:pt x="5205" y="2283"/>
                        </a:cubicBezTo>
                        <a:lnTo>
                          <a:pt x="5068" y="2511"/>
                        </a:lnTo>
                        <a:lnTo>
                          <a:pt x="4977" y="2648"/>
                        </a:lnTo>
                        <a:lnTo>
                          <a:pt x="4931" y="2693"/>
                        </a:lnTo>
                        <a:lnTo>
                          <a:pt x="4885" y="2762"/>
                        </a:lnTo>
                        <a:cubicBezTo>
                          <a:pt x="4862" y="2830"/>
                          <a:pt x="4817" y="2876"/>
                          <a:pt x="4771" y="2945"/>
                        </a:cubicBezTo>
                        <a:cubicBezTo>
                          <a:pt x="4748" y="2990"/>
                          <a:pt x="4726" y="3036"/>
                          <a:pt x="4703" y="3081"/>
                        </a:cubicBezTo>
                        <a:lnTo>
                          <a:pt x="4680" y="3104"/>
                        </a:lnTo>
                        <a:lnTo>
                          <a:pt x="4657" y="3150"/>
                        </a:lnTo>
                        <a:cubicBezTo>
                          <a:pt x="4611" y="3241"/>
                          <a:pt x="4520" y="3401"/>
                          <a:pt x="4429" y="3492"/>
                        </a:cubicBezTo>
                        <a:lnTo>
                          <a:pt x="4406" y="3538"/>
                        </a:lnTo>
                        <a:lnTo>
                          <a:pt x="4360" y="3538"/>
                        </a:lnTo>
                        <a:cubicBezTo>
                          <a:pt x="4315" y="3561"/>
                          <a:pt x="4246" y="3606"/>
                          <a:pt x="4201" y="3629"/>
                        </a:cubicBezTo>
                        <a:cubicBezTo>
                          <a:pt x="4132" y="3675"/>
                          <a:pt x="4086" y="3743"/>
                          <a:pt x="4018" y="3835"/>
                        </a:cubicBezTo>
                        <a:cubicBezTo>
                          <a:pt x="3858" y="4040"/>
                          <a:pt x="3790" y="4314"/>
                          <a:pt x="3744" y="4565"/>
                        </a:cubicBezTo>
                        <a:lnTo>
                          <a:pt x="3744" y="4588"/>
                        </a:lnTo>
                        <a:lnTo>
                          <a:pt x="3721" y="4679"/>
                        </a:lnTo>
                        <a:lnTo>
                          <a:pt x="3698" y="4748"/>
                        </a:lnTo>
                        <a:lnTo>
                          <a:pt x="3698" y="4771"/>
                        </a:lnTo>
                        <a:lnTo>
                          <a:pt x="3676" y="4839"/>
                        </a:lnTo>
                        <a:lnTo>
                          <a:pt x="3653" y="4930"/>
                        </a:lnTo>
                        <a:lnTo>
                          <a:pt x="3653" y="4976"/>
                        </a:lnTo>
                        <a:lnTo>
                          <a:pt x="3630" y="5022"/>
                        </a:lnTo>
                        <a:lnTo>
                          <a:pt x="3607" y="5136"/>
                        </a:lnTo>
                        <a:lnTo>
                          <a:pt x="3584" y="5227"/>
                        </a:lnTo>
                        <a:lnTo>
                          <a:pt x="3584" y="5273"/>
                        </a:lnTo>
                        <a:lnTo>
                          <a:pt x="3561" y="5341"/>
                        </a:lnTo>
                        <a:lnTo>
                          <a:pt x="3539" y="5410"/>
                        </a:lnTo>
                        <a:cubicBezTo>
                          <a:pt x="3516" y="5501"/>
                          <a:pt x="3493" y="5615"/>
                          <a:pt x="3470" y="5706"/>
                        </a:cubicBezTo>
                        <a:cubicBezTo>
                          <a:pt x="3516" y="5798"/>
                          <a:pt x="3516" y="5889"/>
                          <a:pt x="3516" y="5980"/>
                        </a:cubicBezTo>
                        <a:cubicBezTo>
                          <a:pt x="3493" y="6049"/>
                          <a:pt x="3447" y="6117"/>
                          <a:pt x="3424" y="6186"/>
                        </a:cubicBezTo>
                        <a:cubicBezTo>
                          <a:pt x="3402" y="6209"/>
                          <a:pt x="3402" y="6231"/>
                          <a:pt x="3379" y="6254"/>
                        </a:cubicBezTo>
                        <a:cubicBezTo>
                          <a:pt x="3333" y="6391"/>
                          <a:pt x="3265" y="6505"/>
                          <a:pt x="3219" y="6619"/>
                        </a:cubicBezTo>
                        <a:cubicBezTo>
                          <a:pt x="3219" y="6642"/>
                          <a:pt x="3219" y="6642"/>
                          <a:pt x="3196" y="6665"/>
                        </a:cubicBezTo>
                        <a:lnTo>
                          <a:pt x="3105" y="6985"/>
                        </a:lnTo>
                        <a:cubicBezTo>
                          <a:pt x="3014" y="7327"/>
                          <a:pt x="2922" y="7692"/>
                          <a:pt x="2808" y="8035"/>
                        </a:cubicBezTo>
                        <a:lnTo>
                          <a:pt x="2808" y="8057"/>
                        </a:lnTo>
                        <a:lnTo>
                          <a:pt x="2785" y="8126"/>
                        </a:lnTo>
                        <a:cubicBezTo>
                          <a:pt x="2763" y="8217"/>
                          <a:pt x="2763" y="8286"/>
                          <a:pt x="2740" y="8377"/>
                        </a:cubicBezTo>
                        <a:lnTo>
                          <a:pt x="2717" y="8468"/>
                        </a:lnTo>
                        <a:cubicBezTo>
                          <a:pt x="2717" y="8537"/>
                          <a:pt x="2694" y="8605"/>
                          <a:pt x="2694" y="8674"/>
                        </a:cubicBezTo>
                        <a:lnTo>
                          <a:pt x="2694" y="8742"/>
                        </a:lnTo>
                        <a:cubicBezTo>
                          <a:pt x="2671" y="8811"/>
                          <a:pt x="2671" y="8902"/>
                          <a:pt x="2648" y="8970"/>
                        </a:cubicBezTo>
                        <a:cubicBezTo>
                          <a:pt x="2557" y="9267"/>
                          <a:pt x="2466" y="9541"/>
                          <a:pt x="2375" y="9838"/>
                        </a:cubicBezTo>
                        <a:cubicBezTo>
                          <a:pt x="2306" y="9998"/>
                          <a:pt x="2260" y="10134"/>
                          <a:pt x="2238" y="10271"/>
                        </a:cubicBezTo>
                        <a:cubicBezTo>
                          <a:pt x="2192" y="10431"/>
                          <a:pt x="2169" y="10614"/>
                          <a:pt x="2123" y="10774"/>
                        </a:cubicBezTo>
                        <a:cubicBezTo>
                          <a:pt x="2101" y="10911"/>
                          <a:pt x="2055" y="11047"/>
                          <a:pt x="2032" y="11207"/>
                        </a:cubicBezTo>
                        <a:cubicBezTo>
                          <a:pt x="1986" y="11321"/>
                          <a:pt x="1964" y="11436"/>
                          <a:pt x="1941" y="11550"/>
                        </a:cubicBezTo>
                        <a:lnTo>
                          <a:pt x="1918" y="11595"/>
                        </a:lnTo>
                        <a:cubicBezTo>
                          <a:pt x="1918" y="11687"/>
                          <a:pt x="1895" y="11755"/>
                          <a:pt x="1872" y="11824"/>
                        </a:cubicBezTo>
                        <a:cubicBezTo>
                          <a:pt x="1827" y="11915"/>
                          <a:pt x="1804" y="11983"/>
                          <a:pt x="1735" y="12052"/>
                        </a:cubicBezTo>
                        <a:cubicBezTo>
                          <a:pt x="1713" y="12075"/>
                          <a:pt x="1667" y="12097"/>
                          <a:pt x="1644" y="12097"/>
                        </a:cubicBezTo>
                        <a:cubicBezTo>
                          <a:pt x="1598" y="12234"/>
                          <a:pt x="1553" y="12371"/>
                          <a:pt x="1530" y="12508"/>
                        </a:cubicBezTo>
                        <a:lnTo>
                          <a:pt x="1462" y="12668"/>
                        </a:lnTo>
                        <a:lnTo>
                          <a:pt x="1439" y="12759"/>
                        </a:lnTo>
                        <a:lnTo>
                          <a:pt x="1370" y="12942"/>
                        </a:lnTo>
                        <a:lnTo>
                          <a:pt x="1279" y="13307"/>
                        </a:lnTo>
                        <a:lnTo>
                          <a:pt x="1233" y="13444"/>
                        </a:lnTo>
                        <a:lnTo>
                          <a:pt x="1210" y="13490"/>
                        </a:lnTo>
                        <a:cubicBezTo>
                          <a:pt x="1165" y="13604"/>
                          <a:pt x="1142" y="13741"/>
                          <a:pt x="1096" y="13855"/>
                        </a:cubicBezTo>
                        <a:cubicBezTo>
                          <a:pt x="937" y="14357"/>
                          <a:pt x="777" y="14859"/>
                          <a:pt x="640" y="15384"/>
                        </a:cubicBezTo>
                        <a:lnTo>
                          <a:pt x="526" y="15704"/>
                        </a:lnTo>
                        <a:lnTo>
                          <a:pt x="457" y="15955"/>
                        </a:lnTo>
                        <a:lnTo>
                          <a:pt x="434" y="16001"/>
                        </a:lnTo>
                        <a:cubicBezTo>
                          <a:pt x="366" y="16229"/>
                          <a:pt x="320" y="16457"/>
                          <a:pt x="252" y="16663"/>
                        </a:cubicBezTo>
                        <a:cubicBezTo>
                          <a:pt x="206" y="16822"/>
                          <a:pt x="183" y="16982"/>
                          <a:pt x="138" y="17142"/>
                        </a:cubicBezTo>
                        <a:cubicBezTo>
                          <a:pt x="115" y="17210"/>
                          <a:pt x="92" y="17279"/>
                          <a:pt x="92" y="17347"/>
                        </a:cubicBezTo>
                        <a:lnTo>
                          <a:pt x="69" y="17416"/>
                        </a:lnTo>
                        <a:lnTo>
                          <a:pt x="46" y="17507"/>
                        </a:lnTo>
                        <a:lnTo>
                          <a:pt x="46" y="17553"/>
                        </a:lnTo>
                        <a:cubicBezTo>
                          <a:pt x="24" y="17621"/>
                          <a:pt x="1" y="17712"/>
                          <a:pt x="1" y="17781"/>
                        </a:cubicBezTo>
                        <a:cubicBezTo>
                          <a:pt x="1" y="17849"/>
                          <a:pt x="1" y="17941"/>
                          <a:pt x="24" y="18055"/>
                        </a:cubicBezTo>
                        <a:cubicBezTo>
                          <a:pt x="69" y="18237"/>
                          <a:pt x="183" y="18397"/>
                          <a:pt x="297" y="18534"/>
                        </a:cubicBezTo>
                        <a:cubicBezTo>
                          <a:pt x="457" y="18740"/>
                          <a:pt x="685" y="18854"/>
                          <a:pt x="891" y="18968"/>
                        </a:cubicBezTo>
                        <a:cubicBezTo>
                          <a:pt x="1188" y="19150"/>
                          <a:pt x="1507" y="19265"/>
                          <a:pt x="1735" y="19333"/>
                        </a:cubicBezTo>
                        <a:lnTo>
                          <a:pt x="1827" y="19356"/>
                        </a:lnTo>
                        <a:lnTo>
                          <a:pt x="1918" y="19379"/>
                        </a:lnTo>
                        <a:cubicBezTo>
                          <a:pt x="1986" y="19424"/>
                          <a:pt x="2078" y="19447"/>
                          <a:pt x="2146" y="19470"/>
                        </a:cubicBezTo>
                        <a:cubicBezTo>
                          <a:pt x="2283" y="19516"/>
                          <a:pt x="2443" y="19561"/>
                          <a:pt x="2603" y="19584"/>
                        </a:cubicBezTo>
                        <a:lnTo>
                          <a:pt x="2694" y="19607"/>
                        </a:lnTo>
                        <a:lnTo>
                          <a:pt x="2740" y="19607"/>
                        </a:lnTo>
                        <a:lnTo>
                          <a:pt x="2877" y="19653"/>
                        </a:lnTo>
                        <a:lnTo>
                          <a:pt x="3036" y="19698"/>
                        </a:lnTo>
                        <a:cubicBezTo>
                          <a:pt x="3105" y="19698"/>
                          <a:pt x="3173" y="19721"/>
                          <a:pt x="3219" y="19744"/>
                        </a:cubicBezTo>
                        <a:lnTo>
                          <a:pt x="3288" y="19744"/>
                        </a:lnTo>
                        <a:lnTo>
                          <a:pt x="3424" y="19767"/>
                        </a:lnTo>
                        <a:lnTo>
                          <a:pt x="3493" y="19790"/>
                        </a:lnTo>
                        <a:cubicBezTo>
                          <a:pt x="3676" y="19835"/>
                          <a:pt x="3813" y="19858"/>
                          <a:pt x="3972" y="19858"/>
                        </a:cubicBezTo>
                        <a:lnTo>
                          <a:pt x="4269" y="19858"/>
                        </a:lnTo>
                        <a:cubicBezTo>
                          <a:pt x="4315" y="19858"/>
                          <a:pt x="4360" y="19835"/>
                          <a:pt x="4406" y="19835"/>
                        </a:cubicBezTo>
                        <a:lnTo>
                          <a:pt x="4680" y="19835"/>
                        </a:lnTo>
                        <a:cubicBezTo>
                          <a:pt x="4885" y="19812"/>
                          <a:pt x="5091" y="19653"/>
                          <a:pt x="5136" y="19424"/>
                        </a:cubicBezTo>
                        <a:cubicBezTo>
                          <a:pt x="5205" y="19219"/>
                          <a:pt x="5228" y="18991"/>
                          <a:pt x="5273" y="18808"/>
                        </a:cubicBezTo>
                        <a:lnTo>
                          <a:pt x="5273" y="18762"/>
                        </a:lnTo>
                        <a:cubicBezTo>
                          <a:pt x="5296" y="18603"/>
                          <a:pt x="5319" y="18466"/>
                          <a:pt x="5342" y="18329"/>
                        </a:cubicBezTo>
                        <a:lnTo>
                          <a:pt x="5365" y="18283"/>
                        </a:lnTo>
                        <a:lnTo>
                          <a:pt x="5365" y="18283"/>
                        </a:lnTo>
                        <a:lnTo>
                          <a:pt x="5342" y="18306"/>
                        </a:lnTo>
                        <a:cubicBezTo>
                          <a:pt x="5410" y="18078"/>
                          <a:pt x="5456" y="17872"/>
                          <a:pt x="5524" y="17644"/>
                        </a:cubicBezTo>
                        <a:lnTo>
                          <a:pt x="5593" y="17393"/>
                        </a:lnTo>
                        <a:cubicBezTo>
                          <a:pt x="5684" y="17051"/>
                          <a:pt x="5775" y="16754"/>
                          <a:pt x="5867" y="16480"/>
                        </a:cubicBezTo>
                        <a:cubicBezTo>
                          <a:pt x="5912" y="16366"/>
                          <a:pt x="5935" y="16252"/>
                          <a:pt x="5981" y="16138"/>
                        </a:cubicBezTo>
                        <a:lnTo>
                          <a:pt x="6004" y="16069"/>
                        </a:lnTo>
                        <a:cubicBezTo>
                          <a:pt x="6049" y="15909"/>
                          <a:pt x="6095" y="15749"/>
                          <a:pt x="6164" y="15590"/>
                        </a:cubicBezTo>
                        <a:cubicBezTo>
                          <a:pt x="6209" y="15498"/>
                          <a:pt x="6255" y="15384"/>
                          <a:pt x="6278" y="15270"/>
                        </a:cubicBezTo>
                        <a:lnTo>
                          <a:pt x="6300" y="15225"/>
                        </a:lnTo>
                        <a:lnTo>
                          <a:pt x="6323" y="15156"/>
                        </a:lnTo>
                        <a:cubicBezTo>
                          <a:pt x="6369" y="15042"/>
                          <a:pt x="6415" y="14905"/>
                          <a:pt x="6460" y="14791"/>
                        </a:cubicBezTo>
                        <a:lnTo>
                          <a:pt x="6483" y="14722"/>
                        </a:lnTo>
                        <a:cubicBezTo>
                          <a:pt x="6574" y="14403"/>
                          <a:pt x="6666" y="14152"/>
                          <a:pt x="6734" y="13878"/>
                        </a:cubicBezTo>
                        <a:cubicBezTo>
                          <a:pt x="6780" y="13627"/>
                          <a:pt x="6871" y="13376"/>
                          <a:pt x="6940" y="13147"/>
                        </a:cubicBezTo>
                        <a:lnTo>
                          <a:pt x="6962" y="13010"/>
                        </a:lnTo>
                        <a:cubicBezTo>
                          <a:pt x="7054" y="12714"/>
                          <a:pt x="7145" y="12417"/>
                          <a:pt x="7236" y="12143"/>
                        </a:cubicBezTo>
                        <a:cubicBezTo>
                          <a:pt x="7282" y="12006"/>
                          <a:pt x="7328" y="11846"/>
                          <a:pt x="7350" y="11709"/>
                        </a:cubicBezTo>
                        <a:cubicBezTo>
                          <a:pt x="7373" y="11641"/>
                          <a:pt x="7419" y="11550"/>
                          <a:pt x="7442" y="11481"/>
                        </a:cubicBezTo>
                        <a:cubicBezTo>
                          <a:pt x="7465" y="11299"/>
                          <a:pt x="7510" y="11139"/>
                          <a:pt x="7533" y="10979"/>
                        </a:cubicBezTo>
                        <a:lnTo>
                          <a:pt x="7556" y="10933"/>
                        </a:lnTo>
                        <a:cubicBezTo>
                          <a:pt x="7602" y="10728"/>
                          <a:pt x="7670" y="10500"/>
                          <a:pt x="7738" y="10317"/>
                        </a:cubicBezTo>
                        <a:cubicBezTo>
                          <a:pt x="7761" y="10294"/>
                          <a:pt x="7761" y="10271"/>
                          <a:pt x="7761" y="10271"/>
                        </a:cubicBezTo>
                        <a:lnTo>
                          <a:pt x="7784" y="10203"/>
                        </a:lnTo>
                        <a:cubicBezTo>
                          <a:pt x="7875" y="9838"/>
                          <a:pt x="7967" y="9450"/>
                          <a:pt x="8058" y="9062"/>
                        </a:cubicBezTo>
                        <a:lnTo>
                          <a:pt x="8058" y="9062"/>
                        </a:lnTo>
                        <a:lnTo>
                          <a:pt x="8012" y="9130"/>
                        </a:lnTo>
                        <a:cubicBezTo>
                          <a:pt x="8126" y="8742"/>
                          <a:pt x="8218" y="8445"/>
                          <a:pt x="8309" y="8194"/>
                        </a:cubicBezTo>
                        <a:cubicBezTo>
                          <a:pt x="8332" y="8080"/>
                          <a:pt x="8378" y="7989"/>
                          <a:pt x="8423" y="7875"/>
                        </a:cubicBezTo>
                        <a:lnTo>
                          <a:pt x="8446" y="7761"/>
                        </a:lnTo>
                        <a:lnTo>
                          <a:pt x="8515" y="7578"/>
                        </a:lnTo>
                        <a:cubicBezTo>
                          <a:pt x="8537" y="7487"/>
                          <a:pt x="8560" y="7395"/>
                          <a:pt x="8606" y="7304"/>
                        </a:cubicBezTo>
                        <a:cubicBezTo>
                          <a:pt x="8651" y="7167"/>
                          <a:pt x="8697" y="7030"/>
                          <a:pt x="8743" y="6893"/>
                        </a:cubicBezTo>
                        <a:cubicBezTo>
                          <a:pt x="8766" y="6802"/>
                          <a:pt x="8788" y="6711"/>
                          <a:pt x="8811" y="6642"/>
                        </a:cubicBezTo>
                        <a:cubicBezTo>
                          <a:pt x="8834" y="6574"/>
                          <a:pt x="8857" y="6505"/>
                          <a:pt x="8880" y="6437"/>
                        </a:cubicBezTo>
                        <a:lnTo>
                          <a:pt x="8948" y="6277"/>
                        </a:lnTo>
                        <a:cubicBezTo>
                          <a:pt x="9017" y="6072"/>
                          <a:pt x="9062" y="5866"/>
                          <a:pt x="9154" y="5661"/>
                        </a:cubicBezTo>
                        <a:cubicBezTo>
                          <a:pt x="9222" y="5478"/>
                          <a:pt x="9291" y="5296"/>
                          <a:pt x="9222" y="5090"/>
                        </a:cubicBezTo>
                        <a:cubicBezTo>
                          <a:pt x="9199" y="5022"/>
                          <a:pt x="9176" y="4953"/>
                          <a:pt x="9154" y="4885"/>
                        </a:cubicBezTo>
                        <a:cubicBezTo>
                          <a:pt x="9131" y="4839"/>
                          <a:pt x="9108" y="4793"/>
                          <a:pt x="9085" y="4748"/>
                        </a:cubicBezTo>
                        <a:cubicBezTo>
                          <a:pt x="9062" y="4702"/>
                          <a:pt x="9062" y="4634"/>
                          <a:pt x="9062" y="4542"/>
                        </a:cubicBezTo>
                        <a:cubicBezTo>
                          <a:pt x="9062" y="4428"/>
                          <a:pt x="9062" y="4314"/>
                          <a:pt x="9085" y="4177"/>
                        </a:cubicBezTo>
                        <a:lnTo>
                          <a:pt x="9085" y="4040"/>
                        </a:lnTo>
                        <a:cubicBezTo>
                          <a:pt x="9085" y="3972"/>
                          <a:pt x="9085" y="3926"/>
                          <a:pt x="9085" y="3858"/>
                        </a:cubicBezTo>
                        <a:cubicBezTo>
                          <a:pt x="9108" y="3698"/>
                          <a:pt x="9108" y="3561"/>
                          <a:pt x="9108" y="3424"/>
                        </a:cubicBezTo>
                        <a:cubicBezTo>
                          <a:pt x="9108" y="3264"/>
                          <a:pt x="9085" y="3127"/>
                          <a:pt x="9062" y="2967"/>
                        </a:cubicBezTo>
                        <a:lnTo>
                          <a:pt x="9062" y="2922"/>
                        </a:lnTo>
                        <a:cubicBezTo>
                          <a:pt x="9062" y="2808"/>
                          <a:pt x="9040" y="2716"/>
                          <a:pt x="9040" y="2625"/>
                        </a:cubicBezTo>
                        <a:cubicBezTo>
                          <a:pt x="9017" y="2579"/>
                          <a:pt x="8994" y="2511"/>
                          <a:pt x="8994" y="2465"/>
                        </a:cubicBezTo>
                        <a:cubicBezTo>
                          <a:pt x="8971" y="2351"/>
                          <a:pt x="8948" y="2283"/>
                          <a:pt x="8925" y="2214"/>
                        </a:cubicBezTo>
                        <a:cubicBezTo>
                          <a:pt x="8925" y="2146"/>
                          <a:pt x="8903" y="2077"/>
                          <a:pt x="8903" y="1986"/>
                        </a:cubicBezTo>
                        <a:cubicBezTo>
                          <a:pt x="8880" y="1895"/>
                          <a:pt x="8880" y="1826"/>
                          <a:pt x="8880" y="1780"/>
                        </a:cubicBezTo>
                        <a:cubicBezTo>
                          <a:pt x="8834" y="1621"/>
                          <a:pt x="8811" y="1484"/>
                          <a:pt x="8766" y="1347"/>
                        </a:cubicBezTo>
                        <a:cubicBezTo>
                          <a:pt x="8720" y="1210"/>
                          <a:pt x="8674" y="1073"/>
                          <a:pt x="8629" y="936"/>
                        </a:cubicBezTo>
                        <a:cubicBezTo>
                          <a:pt x="8583" y="845"/>
                          <a:pt x="8515" y="730"/>
                          <a:pt x="8469" y="616"/>
                        </a:cubicBezTo>
                        <a:cubicBezTo>
                          <a:pt x="8423" y="548"/>
                          <a:pt x="8378" y="457"/>
                          <a:pt x="8332" y="365"/>
                        </a:cubicBezTo>
                        <a:lnTo>
                          <a:pt x="8309" y="342"/>
                        </a:lnTo>
                        <a:cubicBezTo>
                          <a:pt x="8286" y="297"/>
                          <a:pt x="8286" y="274"/>
                          <a:pt x="8263" y="251"/>
                        </a:cubicBezTo>
                        <a:cubicBezTo>
                          <a:pt x="8241" y="228"/>
                          <a:pt x="8218" y="205"/>
                          <a:pt x="8195" y="183"/>
                        </a:cubicBezTo>
                        <a:cubicBezTo>
                          <a:pt x="8149" y="137"/>
                          <a:pt x="8104" y="114"/>
                          <a:pt x="8058" y="114"/>
                        </a:cubicBezTo>
                        <a:cubicBezTo>
                          <a:pt x="8035" y="91"/>
                          <a:pt x="8012" y="91"/>
                          <a:pt x="7990" y="91"/>
                        </a:cubicBezTo>
                        <a:cubicBezTo>
                          <a:pt x="7921" y="23"/>
                          <a:pt x="7830" y="0"/>
                          <a:pt x="7738" y="0"/>
                        </a:cubicBezTo>
                        <a:close/>
                      </a:path>
                    </a:pathLst>
                  </a:custGeom>
                  <a:solidFill>
                    <a:srgbClr val="FF8DA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" name="Google Shape;1557;p22"/>
                  <p:cNvSpPr/>
                  <p:nvPr/>
                </p:nvSpPr>
                <p:spPr>
                  <a:xfrm>
                    <a:off x="8217600" y="2260334"/>
                    <a:ext cx="143773" cy="66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9" h="2443" extrusionOk="0">
                        <a:moveTo>
                          <a:pt x="343" y="0"/>
                        </a:moveTo>
                        <a:cubicBezTo>
                          <a:pt x="274" y="0"/>
                          <a:pt x="183" y="46"/>
                          <a:pt x="160" y="115"/>
                        </a:cubicBezTo>
                        <a:cubicBezTo>
                          <a:pt x="115" y="137"/>
                          <a:pt x="92" y="183"/>
                          <a:pt x="69" y="229"/>
                        </a:cubicBezTo>
                        <a:cubicBezTo>
                          <a:pt x="69" y="252"/>
                          <a:pt x="69" y="297"/>
                          <a:pt x="46" y="320"/>
                        </a:cubicBezTo>
                        <a:cubicBezTo>
                          <a:pt x="92" y="389"/>
                          <a:pt x="92" y="480"/>
                          <a:pt x="92" y="548"/>
                        </a:cubicBezTo>
                        <a:cubicBezTo>
                          <a:pt x="69" y="617"/>
                          <a:pt x="23" y="685"/>
                          <a:pt x="0" y="754"/>
                        </a:cubicBezTo>
                        <a:cubicBezTo>
                          <a:pt x="0" y="822"/>
                          <a:pt x="0" y="891"/>
                          <a:pt x="46" y="936"/>
                        </a:cubicBezTo>
                        <a:cubicBezTo>
                          <a:pt x="115" y="1096"/>
                          <a:pt x="274" y="1165"/>
                          <a:pt x="434" y="1233"/>
                        </a:cubicBezTo>
                        <a:cubicBezTo>
                          <a:pt x="503" y="1256"/>
                          <a:pt x="594" y="1302"/>
                          <a:pt x="662" y="1324"/>
                        </a:cubicBezTo>
                        <a:cubicBezTo>
                          <a:pt x="822" y="1393"/>
                          <a:pt x="982" y="1438"/>
                          <a:pt x="1142" y="1507"/>
                        </a:cubicBezTo>
                        <a:lnTo>
                          <a:pt x="1347" y="1598"/>
                        </a:lnTo>
                        <a:cubicBezTo>
                          <a:pt x="1438" y="1621"/>
                          <a:pt x="1507" y="1644"/>
                          <a:pt x="1598" y="1644"/>
                        </a:cubicBezTo>
                        <a:lnTo>
                          <a:pt x="1644" y="1644"/>
                        </a:lnTo>
                        <a:cubicBezTo>
                          <a:pt x="1667" y="1644"/>
                          <a:pt x="1667" y="1644"/>
                          <a:pt x="1690" y="1667"/>
                        </a:cubicBezTo>
                        <a:cubicBezTo>
                          <a:pt x="1827" y="1712"/>
                          <a:pt x="1941" y="1758"/>
                          <a:pt x="2078" y="1804"/>
                        </a:cubicBezTo>
                        <a:cubicBezTo>
                          <a:pt x="2329" y="1918"/>
                          <a:pt x="2603" y="2009"/>
                          <a:pt x="2876" y="2078"/>
                        </a:cubicBezTo>
                        <a:cubicBezTo>
                          <a:pt x="3150" y="2146"/>
                          <a:pt x="3424" y="2215"/>
                          <a:pt x="3721" y="2260"/>
                        </a:cubicBezTo>
                        <a:cubicBezTo>
                          <a:pt x="3812" y="2260"/>
                          <a:pt x="3926" y="2283"/>
                          <a:pt x="4041" y="2306"/>
                        </a:cubicBezTo>
                        <a:cubicBezTo>
                          <a:pt x="4063" y="2306"/>
                          <a:pt x="4109" y="2306"/>
                          <a:pt x="4155" y="2329"/>
                        </a:cubicBezTo>
                        <a:cubicBezTo>
                          <a:pt x="4246" y="2329"/>
                          <a:pt x="4314" y="2351"/>
                          <a:pt x="4383" y="2374"/>
                        </a:cubicBezTo>
                        <a:cubicBezTo>
                          <a:pt x="4429" y="2397"/>
                          <a:pt x="4474" y="2397"/>
                          <a:pt x="4520" y="2420"/>
                        </a:cubicBezTo>
                        <a:cubicBezTo>
                          <a:pt x="4566" y="2420"/>
                          <a:pt x="4634" y="2443"/>
                          <a:pt x="4680" y="2443"/>
                        </a:cubicBezTo>
                        <a:cubicBezTo>
                          <a:pt x="4725" y="2443"/>
                          <a:pt x="4771" y="2443"/>
                          <a:pt x="4817" y="2420"/>
                        </a:cubicBezTo>
                        <a:cubicBezTo>
                          <a:pt x="4885" y="2397"/>
                          <a:pt x="4954" y="2397"/>
                          <a:pt x="4999" y="2351"/>
                        </a:cubicBezTo>
                        <a:cubicBezTo>
                          <a:pt x="5045" y="2329"/>
                          <a:pt x="5068" y="2306"/>
                          <a:pt x="5113" y="2283"/>
                        </a:cubicBezTo>
                        <a:cubicBezTo>
                          <a:pt x="5113" y="2260"/>
                          <a:pt x="5113" y="2237"/>
                          <a:pt x="5113" y="2192"/>
                        </a:cubicBezTo>
                        <a:cubicBezTo>
                          <a:pt x="5113" y="2123"/>
                          <a:pt x="5113" y="2078"/>
                          <a:pt x="5159" y="2009"/>
                        </a:cubicBezTo>
                        <a:cubicBezTo>
                          <a:pt x="5182" y="1941"/>
                          <a:pt x="5205" y="1918"/>
                          <a:pt x="5273" y="1872"/>
                        </a:cubicBezTo>
                        <a:cubicBezTo>
                          <a:pt x="5273" y="1849"/>
                          <a:pt x="5296" y="1804"/>
                          <a:pt x="5296" y="1758"/>
                        </a:cubicBezTo>
                        <a:cubicBezTo>
                          <a:pt x="5319" y="1690"/>
                          <a:pt x="5250" y="1598"/>
                          <a:pt x="5182" y="1553"/>
                        </a:cubicBezTo>
                        <a:cubicBezTo>
                          <a:pt x="5136" y="1507"/>
                          <a:pt x="5068" y="1507"/>
                          <a:pt x="4999" y="1484"/>
                        </a:cubicBezTo>
                        <a:cubicBezTo>
                          <a:pt x="4931" y="1484"/>
                          <a:pt x="4862" y="1461"/>
                          <a:pt x="4794" y="1461"/>
                        </a:cubicBezTo>
                        <a:cubicBezTo>
                          <a:pt x="4543" y="1438"/>
                          <a:pt x="4269" y="1393"/>
                          <a:pt x="3995" y="1347"/>
                        </a:cubicBezTo>
                        <a:cubicBezTo>
                          <a:pt x="3812" y="1302"/>
                          <a:pt x="3630" y="1256"/>
                          <a:pt x="3424" y="1187"/>
                        </a:cubicBezTo>
                        <a:cubicBezTo>
                          <a:pt x="3333" y="1165"/>
                          <a:pt x="3242" y="1119"/>
                          <a:pt x="3128" y="1096"/>
                        </a:cubicBezTo>
                        <a:cubicBezTo>
                          <a:pt x="3013" y="1050"/>
                          <a:pt x="2899" y="1028"/>
                          <a:pt x="2808" y="982"/>
                        </a:cubicBezTo>
                        <a:cubicBezTo>
                          <a:pt x="2603" y="913"/>
                          <a:pt x="2420" y="845"/>
                          <a:pt x="2215" y="754"/>
                        </a:cubicBezTo>
                        <a:cubicBezTo>
                          <a:pt x="2009" y="662"/>
                          <a:pt x="1781" y="548"/>
                          <a:pt x="1553" y="480"/>
                        </a:cubicBezTo>
                        <a:cubicBezTo>
                          <a:pt x="1533" y="461"/>
                          <a:pt x="1510" y="453"/>
                          <a:pt x="1484" y="453"/>
                        </a:cubicBezTo>
                        <a:cubicBezTo>
                          <a:pt x="1449" y="453"/>
                          <a:pt x="1410" y="467"/>
                          <a:pt x="1370" y="480"/>
                        </a:cubicBezTo>
                        <a:cubicBezTo>
                          <a:pt x="1302" y="434"/>
                          <a:pt x="1233" y="411"/>
                          <a:pt x="1187" y="389"/>
                        </a:cubicBezTo>
                        <a:cubicBezTo>
                          <a:pt x="1028" y="320"/>
                          <a:pt x="891" y="252"/>
                          <a:pt x="754" y="206"/>
                        </a:cubicBezTo>
                        <a:cubicBezTo>
                          <a:pt x="719" y="194"/>
                          <a:pt x="685" y="189"/>
                          <a:pt x="654" y="189"/>
                        </a:cubicBezTo>
                        <a:cubicBezTo>
                          <a:pt x="622" y="189"/>
                          <a:pt x="594" y="194"/>
                          <a:pt x="571" y="206"/>
                        </a:cubicBezTo>
                        <a:cubicBezTo>
                          <a:pt x="571" y="137"/>
                          <a:pt x="525" y="92"/>
                          <a:pt x="480" y="46"/>
                        </a:cubicBezTo>
                        <a:cubicBezTo>
                          <a:pt x="434" y="23"/>
                          <a:pt x="389" y="0"/>
                          <a:pt x="343" y="0"/>
                        </a:cubicBezTo>
                        <a:close/>
                      </a:path>
                    </a:pathLst>
                  </a:custGeom>
                  <a:solidFill>
                    <a:srgbClr val="FAF8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" name="Google Shape;1558;p22"/>
                  <p:cNvSpPr/>
                  <p:nvPr/>
                </p:nvSpPr>
                <p:spPr>
                  <a:xfrm>
                    <a:off x="8142322" y="2521930"/>
                    <a:ext cx="140691" cy="66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5" h="2466" extrusionOk="0">
                        <a:moveTo>
                          <a:pt x="298" y="0"/>
                        </a:moveTo>
                        <a:cubicBezTo>
                          <a:pt x="275" y="0"/>
                          <a:pt x="275" y="23"/>
                          <a:pt x="252" y="23"/>
                        </a:cubicBezTo>
                        <a:cubicBezTo>
                          <a:pt x="206" y="23"/>
                          <a:pt x="138" y="46"/>
                          <a:pt x="115" y="115"/>
                        </a:cubicBezTo>
                        <a:cubicBezTo>
                          <a:pt x="69" y="183"/>
                          <a:pt x="46" y="251"/>
                          <a:pt x="24" y="343"/>
                        </a:cubicBezTo>
                        <a:cubicBezTo>
                          <a:pt x="24" y="411"/>
                          <a:pt x="1" y="457"/>
                          <a:pt x="1" y="525"/>
                        </a:cubicBezTo>
                        <a:cubicBezTo>
                          <a:pt x="1" y="594"/>
                          <a:pt x="1" y="708"/>
                          <a:pt x="1" y="776"/>
                        </a:cubicBezTo>
                        <a:cubicBezTo>
                          <a:pt x="1" y="845"/>
                          <a:pt x="24" y="891"/>
                          <a:pt x="69" y="936"/>
                        </a:cubicBezTo>
                        <a:cubicBezTo>
                          <a:pt x="92" y="1005"/>
                          <a:pt x="138" y="1050"/>
                          <a:pt x="206" y="1096"/>
                        </a:cubicBezTo>
                        <a:cubicBezTo>
                          <a:pt x="275" y="1142"/>
                          <a:pt x="343" y="1187"/>
                          <a:pt x="412" y="1233"/>
                        </a:cubicBezTo>
                        <a:cubicBezTo>
                          <a:pt x="526" y="1301"/>
                          <a:pt x="663" y="1347"/>
                          <a:pt x="777" y="1416"/>
                        </a:cubicBezTo>
                        <a:cubicBezTo>
                          <a:pt x="868" y="1461"/>
                          <a:pt x="959" y="1507"/>
                          <a:pt x="1051" y="1530"/>
                        </a:cubicBezTo>
                        <a:cubicBezTo>
                          <a:pt x="1142" y="1575"/>
                          <a:pt x="1256" y="1621"/>
                          <a:pt x="1347" y="1667"/>
                        </a:cubicBezTo>
                        <a:cubicBezTo>
                          <a:pt x="1439" y="1712"/>
                          <a:pt x="1530" y="1735"/>
                          <a:pt x="1621" y="1781"/>
                        </a:cubicBezTo>
                        <a:cubicBezTo>
                          <a:pt x="1667" y="1781"/>
                          <a:pt x="1713" y="1804"/>
                          <a:pt x="1736" y="1804"/>
                        </a:cubicBezTo>
                        <a:cubicBezTo>
                          <a:pt x="1781" y="1826"/>
                          <a:pt x="1804" y="1826"/>
                          <a:pt x="1850" y="1826"/>
                        </a:cubicBezTo>
                        <a:cubicBezTo>
                          <a:pt x="1863" y="1833"/>
                          <a:pt x="1878" y="1836"/>
                          <a:pt x="1894" y="1836"/>
                        </a:cubicBezTo>
                        <a:cubicBezTo>
                          <a:pt x="1933" y="1836"/>
                          <a:pt x="1977" y="1820"/>
                          <a:pt x="2009" y="1804"/>
                        </a:cubicBezTo>
                        <a:cubicBezTo>
                          <a:pt x="2032" y="1804"/>
                          <a:pt x="2078" y="1781"/>
                          <a:pt x="2101" y="1758"/>
                        </a:cubicBezTo>
                        <a:cubicBezTo>
                          <a:pt x="2352" y="1872"/>
                          <a:pt x="2626" y="1963"/>
                          <a:pt x="2900" y="2032"/>
                        </a:cubicBezTo>
                        <a:cubicBezTo>
                          <a:pt x="2922" y="2055"/>
                          <a:pt x="2945" y="2055"/>
                          <a:pt x="2968" y="2055"/>
                        </a:cubicBezTo>
                        <a:cubicBezTo>
                          <a:pt x="2991" y="2077"/>
                          <a:pt x="3037" y="2077"/>
                          <a:pt x="3059" y="2100"/>
                        </a:cubicBezTo>
                        <a:cubicBezTo>
                          <a:pt x="3196" y="2146"/>
                          <a:pt x="3310" y="2192"/>
                          <a:pt x="3447" y="2214"/>
                        </a:cubicBezTo>
                        <a:cubicBezTo>
                          <a:pt x="3698" y="2306"/>
                          <a:pt x="3972" y="2351"/>
                          <a:pt x="4223" y="2397"/>
                        </a:cubicBezTo>
                        <a:cubicBezTo>
                          <a:pt x="4338" y="2397"/>
                          <a:pt x="4452" y="2420"/>
                          <a:pt x="4566" y="2443"/>
                        </a:cubicBezTo>
                        <a:cubicBezTo>
                          <a:pt x="4657" y="2443"/>
                          <a:pt x="4748" y="2466"/>
                          <a:pt x="4840" y="2466"/>
                        </a:cubicBezTo>
                        <a:cubicBezTo>
                          <a:pt x="4908" y="2443"/>
                          <a:pt x="4977" y="2420"/>
                          <a:pt x="5022" y="2374"/>
                        </a:cubicBezTo>
                        <a:cubicBezTo>
                          <a:pt x="5136" y="2306"/>
                          <a:pt x="5159" y="2169"/>
                          <a:pt x="5182" y="2032"/>
                        </a:cubicBezTo>
                        <a:cubicBezTo>
                          <a:pt x="5182" y="1986"/>
                          <a:pt x="5182" y="1963"/>
                          <a:pt x="5182" y="1918"/>
                        </a:cubicBezTo>
                        <a:cubicBezTo>
                          <a:pt x="5205" y="1872"/>
                          <a:pt x="5205" y="1849"/>
                          <a:pt x="5205" y="1826"/>
                        </a:cubicBezTo>
                        <a:cubicBezTo>
                          <a:pt x="5205" y="1781"/>
                          <a:pt x="5205" y="1758"/>
                          <a:pt x="5205" y="1712"/>
                        </a:cubicBezTo>
                        <a:cubicBezTo>
                          <a:pt x="5205" y="1667"/>
                          <a:pt x="5205" y="1598"/>
                          <a:pt x="5182" y="1553"/>
                        </a:cubicBezTo>
                        <a:cubicBezTo>
                          <a:pt x="5136" y="1461"/>
                          <a:pt x="5068" y="1393"/>
                          <a:pt x="5000" y="1370"/>
                        </a:cubicBezTo>
                        <a:cubicBezTo>
                          <a:pt x="4863" y="1347"/>
                          <a:pt x="4748" y="1347"/>
                          <a:pt x="4612" y="1324"/>
                        </a:cubicBezTo>
                        <a:cubicBezTo>
                          <a:pt x="4520" y="1324"/>
                          <a:pt x="4429" y="1301"/>
                          <a:pt x="4338" y="1301"/>
                        </a:cubicBezTo>
                        <a:cubicBezTo>
                          <a:pt x="4292" y="1301"/>
                          <a:pt x="4269" y="1279"/>
                          <a:pt x="4223" y="1279"/>
                        </a:cubicBezTo>
                        <a:cubicBezTo>
                          <a:pt x="4201" y="1279"/>
                          <a:pt x="4155" y="1279"/>
                          <a:pt x="4109" y="1256"/>
                        </a:cubicBezTo>
                        <a:cubicBezTo>
                          <a:pt x="4064" y="1256"/>
                          <a:pt x="4018" y="1233"/>
                          <a:pt x="3972" y="1233"/>
                        </a:cubicBezTo>
                        <a:cubicBezTo>
                          <a:pt x="3904" y="1233"/>
                          <a:pt x="3835" y="1210"/>
                          <a:pt x="3767" y="1210"/>
                        </a:cubicBezTo>
                        <a:cubicBezTo>
                          <a:pt x="3333" y="1096"/>
                          <a:pt x="2900" y="982"/>
                          <a:pt x="2489" y="822"/>
                        </a:cubicBezTo>
                        <a:cubicBezTo>
                          <a:pt x="2055" y="662"/>
                          <a:pt x="1621" y="503"/>
                          <a:pt x="1188" y="343"/>
                        </a:cubicBezTo>
                        <a:cubicBezTo>
                          <a:pt x="1142" y="320"/>
                          <a:pt x="1096" y="320"/>
                          <a:pt x="1051" y="320"/>
                        </a:cubicBezTo>
                        <a:lnTo>
                          <a:pt x="891" y="229"/>
                        </a:lnTo>
                        <a:cubicBezTo>
                          <a:pt x="868" y="229"/>
                          <a:pt x="845" y="206"/>
                          <a:pt x="823" y="206"/>
                        </a:cubicBezTo>
                        <a:lnTo>
                          <a:pt x="845" y="206"/>
                        </a:lnTo>
                        <a:cubicBezTo>
                          <a:pt x="777" y="183"/>
                          <a:pt x="731" y="137"/>
                          <a:pt x="663" y="115"/>
                        </a:cubicBezTo>
                        <a:cubicBezTo>
                          <a:pt x="640" y="92"/>
                          <a:pt x="617" y="92"/>
                          <a:pt x="594" y="69"/>
                        </a:cubicBezTo>
                        <a:cubicBezTo>
                          <a:pt x="571" y="57"/>
                          <a:pt x="543" y="52"/>
                          <a:pt x="514" y="52"/>
                        </a:cubicBezTo>
                        <a:cubicBezTo>
                          <a:pt x="486" y="52"/>
                          <a:pt x="457" y="57"/>
                          <a:pt x="434" y="69"/>
                        </a:cubicBezTo>
                        <a:cubicBezTo>
                          <a:pt x="434" y="69"/>
                          <a:pt x="434" y="46"/>
                          <a:pt x="412" y="46"/>
                        </a:cubicBezTo>
                        <a:cubicBezTo>
                          <a:pt x="389" y="23"/>
                          <a:pt x="343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rgbClr val="FAF8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" name="Google Shape;1559;p22"/>
                  <p:cNvSpPr/>
                  <p:nvPr/>
                </p:nvSpPr>
                <p:spPr>
                  <a:xfrm>
                    <a:off x="7885672" y="2180136"/>
                    <a:ext cx="334415" cy="261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2" h="9679" extrusionOk="0">
                        <a:moveTo>
                          <a:pt x="2169" y="0"/>
                        </a:moveTo>
                        <a:cubicBezTo>
                          <a:pt x="2078" y="0"/>
                          <a:pt x="1986" y="23"/>
                          <a:pt x="1918" y="91"/>
                        </a:cubicBezTo>
                        <a:cubicBezTo>
                          <a:pt x="1849" y="160"/>
                          <a:pt x="1826" y="228"/>
                          <a:pt x="1781" y="297"/>
                        </a:cubicBezTo>
                        <a:cubicBezTo>
                          <a:pt x="1758" y="388"/>
                          <a:pt x="1735" y="457"/>
                          <a:pt x="1735" y="525"/>
                        </a:cubicBezTo>
                        <a:cubicBezTo>
                          <a:pt x="1712" y="594"/>
                          <a:pt x="1690" y="662"/>
                          <a:pt x="1690" y="731"/>
                        </a:cubicBezTo>
                        <a:cubicBezTo>
                          <a:pt x="1667" y="822"/>
                          <a:pt x="1644" y="890"/>
                          <a:pt x="1644" y="982"/>
                        </a:cubicBezTo>
                        <a:cubicBezTo>
                          <a:pt x="1621" y="1073"/>
                          <a:pt x="1575" y="1187"/>
                          <a:pt x="1553" y="1278"/>
                        </a:cubicBezTo>
                        <a:cubicBezTo>
                          <a:pt x="1530" y="1370"/>
                          <a:pt x="1507" y="1461"/>
                          <a:pt x="1484" y="1529"/>
                        </a:cubicBezTo>
                        <a:cubicBezTo>
                          <a:pt x="1484" y="1598"/>
                          <a:pt x="1461" y="1666"/>
                          <a:pt x="1438" y="1735"/>
                        </a:cubicBezTo>
                        <a:lnTo>
                          <a:pt x="1416" y="1895"/>
                        </a:lnTo>
                        <a:cubicBezTo>
                          <a:pt x="1370" y="1986"/>
                          <a:pt x="1347" y="2077"/>
                          <a:pt x="1324" y="2191"/>
                        </a:cubicBezTo>
                        <a:lnTo>
                          <a:pt x="1324" y="2237"/>
                        </a:lnTo>
                        <a:cubicBezTo>
                          <a:pt x="1279" y="2374"/>
                          <a:pt x="1256" y="2488"/>
                          <a:pt x="1233" y="2625"/>
                        </a:cubicBezTo>
                        <a:cubicBezTo>
                          <a:pt x="1165" y="2876"/>
                          <a:pt x="1073" y="3127"/>
                          <a:pt x="982" y="3378"/>
                        </a:cubicBezTo>
                        <a:lnTo>
                          <a:pt x="959" y="3470"/>
                        </a:lnTo>
                        <a:cubicBezTo>
                          <a:pt x="913" y="3584"/>
                          <a:pt x="891" y="3675"/>
                          <a:pt x="868" y="3789"/>
                        </a:cubicBezTo>
                        <a:lnTo>
                          <a:pt x="822" y="3903"/>
                        </a:lnTo>
                        <a:cubicBezTo>
                          <a:pt x="799" y="3972"/>
                          <a:pt x="777" y="4063"/>
                          <a:pt x="754" y="4132"/>
                        </a:cubicBezTo>
                        <a:cubicBezTo>
                          <a:pt x="731" y="4200"/>
                          <a:pt x="708" y="4291"/>
                          <a:pt x="685" y="4360"/>
                        </a:cubicBezTo>
                        <a:cubicBezTo>
                          <a:pt x="571" y="4679"/>
                          <a:pt x="480" y="5022"/>
                          <a:pt x="388" y="5341"/>
                        </a:cubicBezTo>
                        <a:cubicBezTo>
                          <a:pt x="366" y="5455"/>
                          <a:pt x="343" y="5547"/>
                          <a:pt x="320" y="5661"/>
                        </a:cubicBezTo>
                        <a:cubicBezTo>
                          <a:pt x="297" y="5729"/>
                          <a:pt x="274" y="5798"/>
                          <a:pt x="274" y="5866"/>
                        </a:cubicBezTo>
                        <a:cubicBezTo>
                          <a:pt x="252" y="5958"/>
                          <a:pt x="206" y="6072"/>
                          <a:pt x="160" y="6163"/>
                        </a:cubicBezTo>
                        <a:cubicBezTo>
                          <a:pt x="92" y="6209"/>
                          <a:pt x="23" y="6277"/>
                          <a:pt x="23" y="6346"/>
                        </a:cubicBezTo>
                        <a:cubicBezTo>
                          <a:pt x="0" y="6391"/>
                          <a:pt x="0" y="6460"/>
                          <a:pt x="46" y="6505"/>
                        </a:cubicBezTo>
                        <a:cubicBezTo>
                          <a:pt x="69" y="6551"/>
                          <a:pt x="115" y="6574"/>
                          <a:pt x="160" y="6597"/>
                        </a:cubicBezTo>
                        <a:cubicBezTo>
                          <a:pt x="183" y="6620"/>
                          <a:pt x="206" y="6620"/>
                          <a:pt x="229" y="6620"/>
                        </a:cubicBezTo>
                        <a:cubicBezTo>
                          <a:pt x="252" y="6665"/>
                          <a:pt x="297" y="6688"/>
                          <a:pt x="343" y="6688"/>
                        </a:cubicBezTo>
                        <a:cubicBezTo>
                          <a:pt x="366" y="6711"/>
                          <a:pt x="388" y="6711"/>
                          <a:pt x="388" y="6711"/>
                        </a:cubicBezTo>
                        <a:cubicBezTo>
                          <a:pt x="457" y="6734"/>
                          <a:pt x="503" y="6756"/>
                          <a:pt x="548" y="6756"/>
                        </a:cubicBezTo>
                        <a:cubicBezTo>
                          <a:pt x="685" y="6825"/>
                          <a:pt x="799" y="6871"/>
                          <a:pt x="936" y="6916"/>
                        </a:cubicBezTo>
                        <a:cubicBezTo>
                          <a:pt x="1073" y="6985"/>
                          <a:pt x="1210" y="7053"/>
                          <a:pt x="1370" y="7099"/>
                        </a:cubicBezTo>
                        <a:cubicBezTo>
                          <a:pt x="1461" y="7122"/>
                          <a:pt x="1530" y="7144"/>
                          <a:pt x="1621" y="7190"/>
                        </a:cubicBezTo>
                        <a:lnTo>
                          <a:pt x="1781" y="7236"/>
                        </a:lnTo>
                        <a:cubicBezTo>
                          <a:pt x="1918" y="7281"/>
                          <a:pt x="2078" y="7327"/>
                          <a:pt x="2237" y="7373"/>
                        </a:cubicBezTo>
                        <a:cubicBezTo>
                          <a:pt x="2329" y="7396"/>
                          <a:pt x="2443" y="7441"/>
                          <a:pt x="2557" y="7487"/>
                        </a:cubicBezTo>
                        <a:cubicBezTo>
                          <a:pt x="2808" y="7555"/>
                          <a:pt x="3082" y="7624"/>
                          <a:pt x="3401" y="7715"/>
                        </a:cubicBezTo>
                        <a:lnTo>
                          <a:pt x="3675" y="7784"/>
                        </a:lnTo>
                        <a:cubicBezTo>
                          <a:pt x="3835" y="7829"/>
                          <a:pt x="4018" y="7852"/>
                          <a:pt x="4177" y="7921"/>
                        </a:cubicBezTo>
                        <a:cubicBezTo>
                          <a:pt x="4451" y="7989"/>
                          <a:pt x="4725" y="8080"/>
                          <a:pt x="4999" y="8149"/>
                        </a:cubicBezTo>
                        <a:cubicBezTo>
                          <a:pt x="5159" y="8194"/>
                          <a:pt x="5319" y="8263"/>
                          <a:pt x="5501" y="8309"/>
                        </a:cubicBezTo>
                        <a:cubicBezTo>
                          <a:pt x="5638" y="8354"/>
                          <a:pt x="5775" y="8377"/>
                          <a:pt x="5912" y="8423"/>
                        </a:cubicBezTo>
                        <a:cubicBezTo>
                          <a:pt x="6232" y="8514"/>
                          <a:pt x="6528" y="8628"/>
                          <a:pt x="6825" y="8719"/>
                        </a:cubicBezTo>
                        <a:lnTo>
                          <a:pt x="7213" y="8834"/>
                        </a:lnTo>
                        <a:cubicBezTo>
                          <a:pt x="7396" y="8879"/>
                          <a:pt x="7556" y="8948"/>
                          <a:pt x="7715" y="8993"/>
                        </a:cubicBezTo>
                        <a:cubicBezTo>
                          <a:pt x="7921" y="9062"/>
                          <a:pt x="8103" y="9107"/>
                          <a:pt x="8309" y="9153"/>
                        </a:cubicBezTo>
                        <a:cubicBezTo>
                          <a:pt x="8400" y="9176"/>
                          <a:pt x="8491" y="9199"/>
                          <a:pt x="8583" y="9222"/>
                        </a:cubicBezTo>
                        <a:cubicBezTo>
                          <a:pt x="8697" y="9244"/>
                          <a:pt x="8788" y="9290"/>
                          <a:pt x="8902" y="9313"/>
                        </a:cubicBezTo>
                        <a:cubicBezTo>
                          <a:pt x="9062" y="9359"/>
                          <a:pt x="9222" y="9404"/>
                          <a:pt x="9382" y="9450"/>
                        </a:cubicBezTo>
                        <a:lnTo>
                          <a:pt x="9519" y="9473"/>
                        </a:lnTo>
                        <a:cubicBezTo>
                          <a:pt x="9633" y="9495"/>
                          <a:pt x="9747" y="9541"/>
                          <a:pt x="9861" y="9564"/>
                        </a:cubicBezTo>
                        <a:cubicBezTo>
                          <a:pt x="10021" y="9610"/>
                          <a:pt x="10158" y="9655"/>
                          <a:pt x="10318" y="9678"/>
                        </a:cubicBezTo>
                        <a:lnTo>
                          <a:pt x="10340" y="9678"/>
                        </a:lnTo>
                        <a:cubicBezTo>
                          <a:pt x="10432" y="9678"/>
                          <a:pt x="10523" y="9632"/>
                          <a:pt x="10591" y="9587"/>
                        </a:cubicBezTo>
                        <a:cubicBezTo>
                          <a:pt x="10660" y="9518"/>
                          <a:pt x="10683" y="9450"/>
                          <a:pt x="10728" y="9359"/>
                        </a:cubicBezTo>
                        <a:cubicBezTo>
                          <a:pt x="10751" y="9290"/>
                          <a:pt x="10774" y="9222"/>
                          <a:pt x="10774" y="9130"/>
                        </a:cubicBezTo>
                        <a:lnTo>
                          <a:pt x="10797" y="9085"/>
                        </a:lnTo>
                        <a:cubicBezTo>
                          <a:pt x="10820" y="8971"/>
                          <a:pt x="10842" y="8856"/>
                          <a:pt x="10888" y="8742"/>
                        </a:cubicBezTo>
                        <a:cubicBezTo>
                          <a:pt x="10911" y="8582"/>
                          <a:pt x="10957" y="8446"/>
                          <a:pt x="10979" y="8309"/>
                        </a:cubicBezTo>
                        <a:cubicBezTo>
                          <a:pt x="11025" y="8149"/>
                          <a:pt x="11048" y="7966"/>
                          <a:pt x="11094" y="7806"/>
                        </a:cubicBezTo>
                        <a:cubicBezTo>
                          <a:pt x="11116" y="7669"/>
                          <a:pt x="11162" y="7533"/>
                          <a:pt x="11231" y="7373"/>
                        </a:cubicBezTo>
                        <a:cubicBezTo>
                          <a:pt x="11322" y="7076"/>
                          <a:pt x="11413" y="6802"/>
                          <a:pt x="11504" y="6505"/>
                        </a:cubicBezTo>
                        <a:cubicBezTo>
                          <a:pt x="11527" y="6437"/>
                          <a:pt x="11527" y="6346"/>
                          <a:pt x="11550" y="6277"/>
                        </a:cubicBezTo>
                        <a:lnTo>
                          <a:pt x="11550" y="6209"/>
                        </a:lnTo>
                        <a:cubicBezTo>
                          <a:pt x="11550" y="6140"/>
                          <a:pt x="11573" y="6072"/>
                          <a:pt x="11573" y="6003"/>
                        </a:cubicBezTo>
                        <a:lnTo>
                          <a:pt x="11596" y="5912"/>
                        </a:lnTo>
                        <a:cubicBezTo>
                          <a:pt x="11619" y="5821"/>
                          <a:pt x="11619" y="5752"/>
                          <a:pt x="11641" y="5661"/>
                        </a:cubicBezTo>
                        <a:lnTo>
                          <a:pt x="11664" y="5592"/>
                        </a:lnTo>
                        <a:cubicBezTo>
                          <a:pt x="11687" y="5501"/>
                          <a:pt x="11687" y="5410"/>
                          <a:pt x="11710" y="5296"/>
                        </a:cubicBezTo>
                        <a:cubicBezTo>
                          <a:pt x="11710" y="5227"/>
                          <a:pt x="11733" y="5136"/>
                          <a:pt x="11755" y="5045"/>
                        </a:cubicBezTo>
                        <a:cubicBezTo>
                          <a:pt x="11778" y="4976"/>
                          <a:pt x="11801" y="4908"/>
                          <a:pt x="11824" y="4862"/>
                        </a:cubicBezTo>
                        <a:lnTo>
                          <a:pt x="11824" y="4816"/>
                        </a:lnTo>
                        <a:lnTo>
                          <a:pt x="11847" y="4771"/>
                        </a:lnTo>
                        <a:cubicBezTo>
                          <a:pt x="11870" y="4657"/>
                          <a:pt x="11915" y="4542"/>
                          <a:pt x="11961" y="4428"/>
                        </a:cubicBezTo>
                        <a:lnTo>
                          <a:pt x="12007" y="4314"/>
                        </a:lnTo>
                        <a:cubicBezTo>
                          <a:pt x="12029" y="4269"/>
                          <a:pt x="12052" y="4200"/>
                          <a:pt x="12075" y="4154"/>
                        </a:cubicBezTo>
                        <a:cubicBezTo>
                          <a:pt x="12121" y="4040"/>
                          <a:pt x="12189" y="3926"/>
                          <a:pt x="12235" y="3789"/>
                        </a:cubicBezTo>
                        <a:cubicBezTo>
                          <a:pt x="12258" y="3766"/>
                          <a:pt x="12258" y="3744"/>
                          <a:pt x="12280" y="3721"/>
                        </a:cubicBezTo>
                        <a:cubicBezTo>
                          <a:pt x="12303" y="3652"/>
                          <a:pt x="12349" y="3584"/>
                          <a:pt x="12349" y="3515"/>
                        </a:cubicBezTo>
                        <a:cubicBezTo>
                          <a:pt x="12372" y="3424"/>
                          <a:pt x="12372" y="3333"/>
                          <a:pt x="12326" y="3241"/>
                        </a:cubicBezTo>
                        <a:cubicBezTo>
                          <a:pt x="12280" y="3173"/>
                          <a:pt x="12212" y="3104"/>
                          <a:pt x="12144" y="3059"/>
                        </a:cubicBezTo>
                        <a:cubicBezTo>
                          <a:pt x="12075" y="3013"/>
                          <a:pt x="12007" y="2990"/>
                          <a:pt x="11938" y="2967"/>
                        </a:cubicBezTo>
                        <a:cubicBezTo>
                          <a:pt x="11847" y="2945"/>
                          <a:pt x="11755" y="2922"/>
                          <a:pt x="11664" y="2899"/>
                        </a:cubicBezTo>
                        <a:lnTo>
                          <a:pt x="11596" y="2876"/>
                        </a:lnTo>
                        <a:cubicBezTo>
                          <a:pt x="11527" y="2876"/>
                          <a:pt x="11482" y="2853"/>
                          <a:pt x="11436" y="2853"/>
                        </a:cubicBezTo>
                        <a:cubicBezTo>
                          <a:pt x="11345" y="2831"/>
                          <a:pt x="11276" y="2831"/>
                          <a:pt x="11208" y="2808"/>
                        </a:cubicBezTo>
                        <a:cubicBezTo>
                          <a:pt x="11002" y="2762"/>
                          <a:pt x="10820" y="2716"/>
                          <a:pt x="10614" y="2671"/>
                        </a:cubicBezTo>
                        <a:lnTo>
                          <a:pt x="10432" y="2625"/>
                        </a:lnTo>
                        <a:cubicBezTo>
                          <a:pt x="10272" y="2579"/>
                          <a:pt x="10089" y="2534"/>
                          <a:pt x="9929" y="2488"/>
                        </a:cubicBezTo>
                        <a:lnTo>
                          <a:pt x="9678" y="2442"/>
                        </a:lnTo>
                        <a:cubicBezTo>
                          <a:pt x="9473" y="2397"/>
                          <a:pt x="9268" y="2328"/>
                          <a:pt x="9062" y="2260"/>
                        </a:cubicBezTo>
                        <a:cubicBezTo>
                          <a:pt x="8971" y="2214"/>
                          <a:pt x="8902" y="2191"/>
                          <a:pt x="8811" y="2169"/>
                        </a:cubicBezTo>
                        <a:lnTo>
                          <a:pt x="8697" y="2146"/>
                        </a:lnTo>
                        <a:cubicBezTo>
                          <a:pt x="8606" y="2100"/>
                          <a:pt x="8514" y="2077"/>
                          <a:pt x="8423" y="2054"/>
                        </a:cubicBezTo>
                        <a:cubicBezTo>
                          <a:pt x="8263" y="2009"/>
                          <a:pt x="8126" y="1963"/>
                          <a:pt x="7966" y="1940"/>
                        </a:cubicBezTo>
                        <a:lnTo>
                          <a:pt x="7784" y="1895"/>
                        </a:lnTo>
                        <a:cubicBezTo>
                          <a:pt x="7693" y="1872"/>
                          <a:pt x="7601" y="1849"/>
                          <a:pt x="7510" y="1826"/>
                        </a:cubicBezTo>
                        <a:cubicBezTo>
                          <a:pt x="7419" y="1803"/>
                          <a:pt x="7327" y="1781"/>
                          <a:pt x="7236" y="1758"/>
                        </a:cubicBezTo>
                        <a:cubicBezTo>
                          <a:pt x="7190" y="1735"/>
                          <a:pt x="7145" y="1712"/>
                          <a:pt x="7099" y="1712"/>
                        </a:cubicBezTo>
                        <a:cubicBezTo>
                          <a:pt x="6894" y="1644"/>
                          <a:pt x="6688" y="1552"/>
                          <a:pt x="6483" y="1484"/>
                        </a:cubicBezTo>
                        <a:lnTo>
                          <a:pt x="6232" y="1393"/>
                        </a:lnTo>
                        <a:cubicBezTo>
                          <a:pt x="6049" y="1324"/>
                          <a:pt x="5867" y="1256"/>
                          <a:pt x="5661" y="1187"/>
                        </a:cubicBezTo>
                        <a:lnTo>
                          <a:pt x="5410" y="1119"/>
                        </a:lnTo>
                        <a:lnTo>
                          <a:pt x="5364" y="1096"/>
                        </a:lnTo>
                        <a:cubicBezTo>
                          <a:pt x="5227" y="1050"/>
                          <a:pt x="5113" y="1005"/>
                          <a:pt x="4976" y="959"/>
                        </a:cubicBezTo>
                        <a:cubicBezTo>
                          <a:pt x="4885" y="936"/>
                          <a:pt x="4794" y="913"/>
                          <a:pt x="4725" y="890"/>
                        </a:cubicBezTo>
                        <a:lnTo>
                          <a:pt x="4588" y="845"/>
                        </a:lnTo>
                        <a:lnTo>
                          <a:pt x="4383" y="776"/>
                        </a:lnTo>
                        <a:cubicBezTo>
                          <a:pt x="4177" y="685"/>
                          <a:pt x="3949" y="616"/>
                          <a:pt x="3721" y="525"/>
                        </a:cubicBezTo>
                        <a:lnTo>
                          <a:pt x="3630" y="480"/>
                        </a:lnTo>
                        <a:cubicBezTo>
                          <a:pt x="3493" y="411"/>
                          <a:pt x="3333" y="343"/>
                          <a:pt x="3150" y="320"/>
                        </a:cubicBezTo>
                        <a:cubicBezTo>
                          <a:pt x="3013" y="274"/>
                          <a:pt x="2876" y="251"/>
                          <a:pt x="2739" y="206"/>
                        </a:cubicBezTo>
                        <a:lnTo>
                          <a:pt x="2671" y="160"/>
                        </a:lnTo>
                        <a:cubicBezTo>
                          <a:pt x="2603" y="137"/>
                          <a:pt x="2534" y="91"/>
                          <a:pt x="2443" y="69"/>
                        </a:cubicBezTo>
                        <a:cubicBezTo>
                          <a:pt x="2397" y="46"/>
                          <a:pt x="2329" y="23"/>
                          <a:pt x="2260" y="0"/>
                        </a:cubicBezTo>
                        <a:close/>
                      </a:path>
                    </a:pathLst>
                  </a:custGeom>
                  <a:solidFill>
                    <a:srgbClr val="A6CAB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0" name="Google Shape;1560;p22"/>
                  <p:cNvSpPr/>
                  <p:nvPr/>
                </p:nvSpPr>
                <p:spPr>
                  <a:xfrm>
                    <a:off x="8310151" y="2309691"/>
                    <a:ext cx="328874" cy="259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67" h="9610" extrusionOk="0">
                        <a:moveTo>
                          <a:pt x="1986" y="0"/>
                        </a:moveTo>
                        <a:cubicBezTo>
                          <a:pt x="1872" y="0"/>
                          <a:pt x="1781" y="69"/>
                          <a:pt x="1735" y="183"/>
                        </a:cubicBezTo>
                        <a:cubicBezTo>
                          <a:pt x="1689" y="252"/>
                          <a:pt x="1689" y="297"/>
                          <a:pt x="1689" y="366"/>
                        </a:cubicBezTo>
                        <a:cubicBezTo>
                          <a:pt x="1670" y="464"/>
                          <a:pt x="1667" y="545"/>
                          <a:pt x="1652" y="624"/>
                        </a:cubicBezTo>
                        <a:lnTo>
                          <a:pt x="1652" y="624"/>
                        </a:lnTo>
                        <a:cubicBezTo>
                          <a:pt x="1616" y="701"/>
                          <a:pt x="1596" y="764"/>
                          <a:pt x="1575" y="845"/>
                        </a:cubicBezTo>
                        <a:lnTo>
                          <a:pt x="1552" y="959"/>
                        </a:lnTo>
                        <a:cubicBezTo>
                          <a:pt x="1507" y="1073"/>
                          <a:pt x="1461" y="1210"/>
                          <a:pt x="1438" y="1370"/>
                        </a:cubicBezTo>
                        <a:cubicBezTo>
                          <a:pt x="1415" y="1507"/>
                          <a:pt x="1393" y="1690"/>
                          <a:pt x="1347" y="1872"/>
                        </a:cubicBezTo>
                        <a:cubicBezTo>
                          <a:pt x="1301" y="2055"/>
                          <a:pt x="1233" y="2237"/>
                          <a:pt x="1164" y="2420"/>
                        </a:cubicBezTo>
                        <a:cubicBezTo>
                          <a:pt x="1142" y="2534"/>
                          <a:pt x="1096" y="2625"/>
                          <a:pt x="1050" y="2740"/>
                        </a:cubicBezTo>
                        <a:cubicBezTo>
                          <a:pt x="982" y="2831"/>
                          <a:pt x="936" y="2945"/>
                          <a:pt x="890" y="3059"/>
                        </a:cubicBezTo>
                        <a:cubicBezTo>
                          <a:pt x="822" y="3242"/>
                          <a:pt x="754" y="3470"/>
                          <a:pt x="708" y="3675"/>
                        </a:cubicBezTo>
                        <a:lnTo>
                          <a:pt x="685" y="3721"/>
                        </a:lnTo>
                        <a:cubicBezTo>
                          <a:pt x="617" y="3995"/>
                          <a:pt x="571" y="4292"/>
                          <a:pt x="502" y="4634"/>
                        </a:cubicBezTo>
                        <a:lnTo>
                          <a:pt x="502" y="4702"/>
                        </a:lnTo>
                        <a:cubicBezTo>
                          <a:pt x="480" y="4817"/>
                          <a:pt x="457" y="4908"/>
                          <a:pt x="434" y="4999"/>
                        </a:cubicBezTo>
                        <a:cubicBezTo>
                          <a:pt x="411" y="5113"/>
                          <a:pt x="365" y="5205"/>
                          <a:pt x="343" y="5319"/>
                        </a:cubicBezTo>
                        <a:cubicBezTo>
                          <a:pt x="297" y="5433"/>
                          <a:pt x="229" y="5570"/>
                          <a:pt x="160" y="5707"/>
                        </a:cubicBezTo>
                        <a:cubicBezTo>
                          <a:pt x="137" y="5775"/>
                          <a:pt x="92" y="5867"/>
                          <a:pt x="69" y="5935"/>
                        </a:cubicBezTo>
                        <a:cubicBezTo>
                          <a:pt x="69" y="5958"/>
                          <a:pt x="69" y="5981"/>
                          <a:pt x="46" y="6004"/>
                        </a:cubicBezTo>
                        <a:cubicBezTo>
                          <a:pt x="46" y="6072"/>
                          <a:pt x="46" y="6140"/>
                          <a:pt x="46" y="6186"/>
                        </a:cubicBezTo>
                        <a:cubicBezTo>
                          <a:pt x="46" y="6209"/>
                          <a:pt x="23" y="6232"/>
                          <a:pt x="23" y="6232"/>
                        </a:cubicBezTo>
                        <a:cubicBezTo>
                          <a:pt x="0" y="6300"/>
                          <a:pt x="0" y="6369"/>
                          <a:pt x="23" y="6414"/>
                        </a:cubicBezTo>
                        <a:cubicBezTo>
                          <a:pt x="23" y="6460"/>
                          <a:pt x="69" y="6506"/>
                          <a:pt x="114" y="6529"/>
                        </a:cubicBezTo>
                        <a:lnTo>
                          <a:pt x="183" y="6551"/>
                        </a:lnTo>
                        <a:cubicBezTo>
                          <a:pt x="274" y="6597"/>
                          <a:pt x="388" y="6643"/>
                          <a:pt x="480" y="6665"/>
                        </a:cubicBezTo>
                        <a:lnTo>
                          <a:pt x="525" y="6688"/>
                        </a:lnTo>
                        <a:lnTo>
                          <a:pt x="594" y="6711"/>
                        </a:lnTo>
                        <a:cubicBezTo>
                          <a:pt x="754" y="6780"/>
                          <a:pt x="936" y="6848"/>
                          <a:pt x="1119" y="6917"/>
                        </a:cubicBezTo>
                        <a:cubicBezTo>
                          <a:pt x="1256" y="6962"/>
                          <a:pt x="1370" y="6985"/>
                          <a:pt x="1507" y="7031"/>
                        </a:cubicBezTo>
                        <a:cubicBezTo>
                          <a:pt x="1598" y="7054"/>
                          <a:pt x="1667" y="7076"/>
                          <a:pt x="1758" y="7099"/>
                        </a:cubicBezTo>
                        <a:lnTo>
                          <a:pt x="1918" y="7168"/>
                        </a:lnTo>
                        <a:cubicBezTo>
                          <a:pt x="2123" y="7236"/>
                          <a:pt x="2306" y="7282"/>
                          <a:pt x="2511" y="7350"/>
                        </a:cubicBezTo>
                        <a:cubicBezTo>
                          <a:pt x="2648" y="7396"/>
                          <a:pt x="2785" y="7419"/>
                          <a:pt x="2922" y="7464"/>
                        </a:cubicBezTo>
                        <a:cubicBezTo>
                          <a:pt x="3013" y="7487"/>
                          <a:pt x="3127" y="7510"/>
                          <a:pt x="3219" y="7556"/>
                        </a:cubicBezTo>
                        <a:cubicBezTo>
                          <a:pt x="3766" y="7693"/>
                          <a:pt x="4291" y="7875"/>
                          <a:pt x="4748" y="8035"/>
                        </a:cubicBezTo>
                        <a:lnTo>
                          <a:pt x="5113" y="8195"/>
                        </a:lnTo>
                        <a:cubicBezTo>
                          <a:pt x="5341" y="8263"/>
                          <a:pt x="5547" y="8355"/>
                          <a:pt x="5775" y="8423"/>
                        </a:cubicBezTo>
                        <a:lnTo>
                          <a:pt x="5729" y="8423"/>
                        </a:lnTo>
                        <a:cubicBezTo>
                          <a:pt x="5866" y="8469"/>
                          <a:pt x="6003" y="8514"/>
                          <a:pt x="6163" y="8560"/>
                        </a:cubicBezTo>
                        <a:cubicBezTo>
                          <a:pt x="6232" y="8583"/>
                          <a:pt x="6300" y="8606"/>
                          <a:pt x="6369" y="8628"/>
                        </a:cubicBezTo>
                        <a:cubicBezTo>
                          <a:pt x="6437" y="8651"/>
                          <a:pt x="6505" y="8674"/>
                          <a:pt x="6574" y="8697"/>
                        </a:cubicBezTo>
                        <a:cubicBezTo>
                          <a:pt x="6688" y="8743"/>
                          <a:pt x="6825" y="8788"/>
                          <a:pt x="6962" y="8811"/>
                        </a:cubicBezTo>
                        <a:cubicBezTo>
                          <a:pt x="7053" y="8834"/>
                          <a:pt x="7145" y="8857"/>
                          <a:pt x="7236" y="8880"/>
                        </a:cubicBezTo>
                        <a:lnTo>
                          <a:pt x="7327" y="8902"/>
                        </a:lnTo>
                        <a:cubicBezTo>
                          <a:pt x="7624" y="8994"/>
                          <a:pt x="7898" y="9085"/>
                          <a:pt x="8195" y="9153"/>
                        </a:cubicBezTo>
                        <a:cubicBezTo>
                          <a:pt x="8468" y="9245"/>
                          <a:pt x="8765" y="9313"/>
                          <a:pt x="9039" y="9382"/>
                        </a:cubicBezTo>
                        <a:cubicBezTo>
                          <a:pt x="9267" y="9427"/>
                          <a:pt x="9496" y="9496"/>
                          <a:pt x="9724" y="9541"/>
                        </a:cubicBezTo>
                        <a:lnTo>
                          <a:pt x="9815" y="9564"/>
                        </a:lnTo>
                        <a:cubicBezTo>
                          <a:pt x="9861" y="9587"/>
                          <a:pt x="9884" y="9587"/>
                          <a:pt x="9929" y="9610"/>
                        </a:cubicBezTo>
                        <a:lnTo>
                          <a:pt x="10021" y="9610"/>
                        </a:lnTo>
                        <a:cubicBezTo>
                          <a:pt x="10112" y="9610"/>
                          <a:pt x="10180" y="9587"/>
                          <a:pt x="10226" y="9564"/>
                        </a:cubicBezTo>
                        <a:cubicBezTo>
                          <a:pt x="10294" y="9519"/>
                          <a:pt x="10340" y="9450"/>
                          <a:pt x="10386" y="9382"/>
                        </a:cubicBezTo>
                        <a:lnTo>
                          <a:pt x="10409" y="9359"/>
                        </a:lnTo>
                        <a:cubicBezTo>
                          <a:pt x="10454" y="9290"/>
                          <a:pt x="10477" y="9245"/>
                          <a:pt x="10477" y="9199"/>
                        </a:cubicBezTo>
                        <a:cubicBezTo>
                          <a:pt x="10500" y="9153"/>
                          <a:pt x="10523" y="9108"/>
                          <a:pt x="10523" y="9062"/>
                        </a:cubicBezTo>
                        <a:cubicBezTo>
                          <a:pt x="10546" y="8971"/>
                          <a:pt x="10568" y="8880"/>
                          <a:pt x="10591" y="8788"/>
                        </a:cubicBezTo>
                        <a:cubicBezTo>
                          <a:pt x="10614" y="8697"/>
                          <a:pt x="10637" y="8583"/>
                          <a:pt x="10660" y="8469"/>
                        </a:cubicBezTo>
                        <a:cubicBezTo>
                          <a:pt x="10683" y="8355"/>
                          <a:pt x="10705" y="8263"/>
                          <a:pt x="10728" y="8172"/>
                        </a:cubicBezTo>
                        <a:cubicBezTo>
                          <a:pt x="10797" y="8035"/>
                          <a:pt x="10842" y="7921"/>
                          <a:pt x="10865" y="7784"/>
                        </a:cubicBezTo>
                        <a:lnTo>
                          <a:pt x="10888" y="7693"/>
                        </a:lnTo>
                        <a:cubicBezTo>
                          <a:pt x="10888" y="7670"/>
                          <a:pt x="10888" y="7624"/>
                          <a:pt x="10911" y="7578"/>
                        </a:cubicBezTo>
                        <a:cubicBezTo>
                          <a:pt x="10934" y="7510"/>
                          <a:pt x="10956" y="7442"/>
                          <a:pt x="10979" y="7373"/>
                        </a:cubicBezTo>
                        <a:cubicBezTo>
                          <a:pt x="11025" y="7213"/>
                          <a:pt x="11071" y="7076"/>
                          <a:pt x="11116" y="6917"/>
                        </a:cubicBezTo>
                        <a:cubicBezTo>
                          <a:pt x="11139" y="6871"/>
                          <a:pt x="11139" y="6848"/>
                          <a:pt x="11162" y="6802"/>
                        </a:cubicBezTo>
                        <a:lnTo>
                          <a:pt x="11185" y="6711"/>
                        </a:lnTo>
                        <a:cubicBezTo>
                          <a:pt x="11208" y="6643"/>
                          <a:pt x="11230" y="6574"/>
                          <a:pt x="11253" y="6529"/>
                        </a:cubicBezTo>
                        <a:cubicBezTo>
                          <a:pt x="11299" y="6369"/>
                          <a:pt x="11344" y="6232"/>
                          <a:pt x="11367" y="6072"/>
                        </a:cubicBezTo>
                        <a:cubicBezTo>
                          <a:pt x="11390" y="5981"/>
                          <a:pt x="11436" y="5889"/>
                          <a:pt x="11459" y="5798"/>
                        </a:cubicBezTo>
                        <a:lnTo>
                          <a:pt x="11504" y="5638"/>
                        </a:lnTo>
                        <a:lnTo>
                          <a:pt x="11596" y="5319"/>
                        </a:lnTo>
                        <a:cubicBezTo>
                          <a:pt x="11641" y="5113"/>
                          <a:pt x="11687" y="4908"/>
                          <a:pt x="11755" y="4702"/>
                        </a:cubicBezTo>
                        <a:cubicBezTo>
                          <a:pt x="11778" y="4657"/>
                          <a:pt x="11778" y="4611"/>
                          <a:pt x="11801" y="4588"/>
                        </a:cubicBezTo>
                        <a:lnTo>
                          <a:pt x="11824" y="4497"/>
                        </a:lnTo>
                        <a:cubicBezTo>
                          <a:pt x="11869" y="4383"/>
                          <a:pt x="11915" y="4292"/>
                          <a:pt x="11938" y="4178"/>
                        </a:cubicBezTo>
                        <a:cubicBezTo>
                          <a:pt x="11984" y="4041"/>
                          <a:pt x="12029" y="3926"/>
                          <a:pt x="12075" y="3789"/>
                        </a:cubicBezTo>
                        <a:cubicBezTo>
                          <a:pt x="12098" y="3721"/>
                          <a:pt x="12121" y="3630"/>
                          <a:pt x="12143" y="3538"/>
                        </a:cubicBezTo>
                        <a:lnTo>
                          <a:pt x="12143" y="3516"/>
                        </a:lnTo>
                        <a:lnTo>
                          <a:pt x="12143" y="3470"/>
                        </a:lnTo>
                        <a:cubicBezTo>
                          <a:pt x="12143" y="3401"/>
                          <a:pt x="12166" y="3356"/>
                          <a:pt x="12143" y="3287"/>
                        </a:cubicBezTo>
                        <a:cubicBezTo>
                          <a:pt x="12121" y="3219"/>
                          <a:pt x="12052" y="3128"/>
                          <a:pt x="11961" y="3082"/>
                        </a:cubicBezTo>
                        <a:cubicBezTo>
                          <a:pt x="11892" y="3036"/>
                          <a:pt x="11801" y="3013"/>
                          <a:pt x="11710" y="2968"/>
                        </a:cubicBezTo>
                        <a:cubicBezTo>
                          <a:pt x="11618" y="2945"/>
                          <a:pt x="11550" y="2945"/>
                          <a:pt x="11481" y="2922"/>
                        </a:cubicBezTo>
                        <a:cubicBezTo>
                          <a:pt x="11322" y="2876"/>
                          <a:pt x="11162" y="2831"/>
                          <a:pt x="11025" y="2785"/>
                        </a:cubicBezTo>
                        <a:cubicBezTo>
                          <a:pt x="10888" y="2740"/>
                          <a:pt x="10774" y="2717"/>
                          <a:pt x="10660" y="2671"/>
                        </a:cubicBezTo>
                        <a:cubicBezTo>
                          <a:pt x="10477" y="2625"/>
                          <a:pt x="10317" y="2580"/>
                          <a:pt x="10135" y="2511"/>
                        </a:cubicBezTo>
                        <a:lnTo>
                          <a:pt x="10021" y="2466"/>
                        </a:lnTo>
                        <a:lnTo>
                          <a:pt x="9906" y="2420"/>
                        </a:lnTo>
                        <a:lnTo>
                          <a:pt x="9861" y="2420"/>
                        </a:lnTo>
                        <a:cubicBezTo>
                          <a:pt x="9724" y="2351"/>
                          <a:pt x="9564" y="2306"/>
                          <a:pt x="9427" y="2260"/>
                        </a:cubicBezTo>
                        <a:cubicBezTo>
                          <a:pt x="9336" y="2237"/>
                          <a:pt x="9267" y="2215"/>
                          <a:pt x="9176" y="2192"/>
                        </a:cubicBezTo>
                        <a:lnTo>
                          <a:pt x="9062" y="2146"/>
                        </a:lnTo>
                        <a:lnTo>
                          <a:pt x="8879" y="2100"/>
                        </a:lnTo>
                        <a:cubicBezTo>
                          <a:pt x="8788" y="2078"/>
                          <a:pt x="8697" y="2055"/>
                          <a:pt x="8628" y="2032"/>
                        </a:cubicBezTo>
                        <a:cubicBezTo>
                          <a:pt x="8560" y="2032"/>
                          <a:pt x="8514" y="2009"/>
                          <a:pt x="8446" y="1986"/>
                        </a:cubicBezTo>
                        <a:cubicBezTo>
                          <a:pt x="8377" y="1963"/>
                          <a:pt x="8286" y="1941"/>
                          <a:pt x="8195" y="1918"/>
                        </a:cubicBezTo>
                        <a:cubicBezTo>
                          <a:pt x="7898" y="1827"/>
                          <a:pt x="7601" y="1735"/>
                          <a:pt x="7327" y="1621"/>
                        </a:cubicBezTo>
                        <a:cubicBezTo>
                          <a:pt x="7030" y="1530"/>
                          <a:pt x="6711" y="1438"/>
                          <a:pt x="6414" y="1347"/>
                        </a:cubicBezTo>
                        <a:cubicBezTo>
                          <a:pt x="6163" y="1256"/>
                          <a:pt x="5889" y="1187"/>
                          <a:pt x="5615" y="1119"/>
                        </a:cubicBezTo>
                        <a:cubicBezTo>
                          <a:pt x="5501" y="1096"/>
                          <a:pt x="5387" y="1050"/>
                          <a:pt x="5273" y="1028"/>
                        </a:cubicBezTo>
                        <a:cubicBezTo>
                          <a:pt x="5113" y="982"/>
                          <a:pt x="4953" y="936"/>
                          <a:pt x="4794" y="891"/>
                        </a:cubicBezTo>
                        <a:cubicBezTo>
                          <a:pt x="4497" y="822"/>
                          <a:pt x="4223" y="731"/>
                          <a:pt x="3972" y="662"/>
                        </a:cubicBezTo>
                        <a:cubicBezTo>
                          <a:pt x="3881" y="640"/>
                          <a:pt x="3812" y="617"/>
                          <a:pt x="3721" y="571"/>
                        </a:cubicBezTo>
                        <a:lnTo>
                          <a:pt x="3584" y="525"/>
                        </a:lnTo>
                        <a:lnTo>
                          <a:pt x="3424" y="480"/>
                        </a:lnTo>
                        <a:lnTo>
                          <a:pt x="3264" y="434"/>
                        </a:lnTo>
                        <a:cubicBezTo>
                          <a:pt x="3150" y="389"/>
                          <a:pt x="3059" y="343"/>
                          <a:pt x="2945" y="297"/>
                        </a:cubicBezTo>
                        <a:cubicBezTo>
                          <a:pt x="2739" y="206"/>
                          <a:pt x="2511" y="115"/>
                          <a:pt x="2306" y="69"/>
                        </a:cubicBezTo>
                        <a:cubicBezTo>
                          <a:pt x="2192" y="23"/>
                          <a:pt x="2100" y="0"/>
                          <a:pt x="1986" y="0"/>
                        </a:cubicBezTo>
                        <a:close/>
                      </a:path>
                    </a:pathLst>
                  </a:custGeom>
                  <a:solidFill>
                    <a:srgbClr val="A6CAB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1" name="Google Shape;1561;p22"/>
                  <p:cNvSpPr/>
                  <p:nvPr/>
                </p:nvSpPr>
                <p:spPr>
                  <a:xfrm>
                    <a:off x="8327423" y="2111020"/>
                    <a:ext cx="45681" cy="140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5196" extrusionOk="0">
                        <a:moveTo>
                          <a:pt x="183" y="1"/>
                        </a:moveTo>
                        <a:cubicBezTo>
                          <a:pt x="137" y="1"/>
                          <a:pt x="92" y="1"/>
                          <a:pt x="69" y="46"/>
                        </a:cubicBezTo>
                        <a:cubicBezTo>
                          <a:pt x="0" y="92"/>
                          <a:pt x="0" y="206"/>
                          <a:pt x="69" y="252"/>
                        </a:cubicBezTo>
                        <a:cubicBezTo>
                          <a:pt x="137" y="343"/>
                          <a:pt x="183" y="412"/>
                          <a:pt x="251" y="480"/>
                        </a:cubicBezTo>
                        <a:cubicBezTo>
                          <a:pt x="251" y="480"/>
                          <a:pt x="229" y="457"/>
                          <a:pt x="229" y="457"/>
                        </a:cubicBezTo>
                        <a:lnTo>
                          <a:pt x="229" y="457"/>
                        </a:lnTo>
                        <a:cubicBezTo>
                          <a:pt x="251" y="503"/>
                          <a:pt x="274" y="526"/>
                          <a:pt x="297" y="571"/>
                        </a:cubicBezTo>
                        <a:cubicBezTo>
                          <a:pt x="343" y="686"/>
                          <a:pt x="366" y="800"/>
                          <a:pt x="411" y="914"/>
                        </a:cubicBezTo>
                        <a:cubicBezTo>
                          <a:pt x="457" y="1051"/>
                          <a:pt x="503" y="1188"/>
                          <a:pt x="525" y="1302"/>
                        </a:cubicBezTo>
                        <a:cubicBezTo>
                          <a:pt x="548" y="1439"/>
                          <a:pt x="571" y="1576"/>
                          <a:pt x="594" y="1690"/>
                        </a:cubicBezTo>
                        <a:cubicBezTo>
                          <a:pt x="617" y="1804"/>
                          <a:pt x="639" y="1918"/>
                          <a:pt x="662" y="2055"/>
                        </a:cubicBezTo>
                        <a:cubicBezTo>
                          <a:pt x="662" y="2032"/>
                          <a:pt x="662" y="2032"/>
                          <a:pt x="662" y="2032"/>
                        </a:cubicBezTo>
                        <a:cubicBezTo>
                          <a:pt x="685" y="2169"/>
                          <a:pt x="685" y="2306"/>
                          <a:pt x="708" y="2443"/>
                        </a:cubicBezTo>
                        <a:cubicBezTo>
                          <a:pt x="731" y="2580"/>
                          <a:pt x="731" y="2717"/>
                          <a:pt x="754" y="2854"/>
                        </a:cubicBezTo>
                        <a:cubicBezTo>
                          <a:pt x="776" y="3128"/>
                          <a:pt x="799" y="3402"/>
                          <a:pt x="799" y="3676"/>
                        </a:cubicBezTo>
                        <a:cubicBezTo>
                          <a:pt x="822" y="3927"/>
                          <a:pt x="822" y="4178"/>
                          <a:pt x="799" y="4429"/>
                        </a:cubicBezTo>
                        <a:cubicBezTo>
                          <a:pt x="799" y="4520"/>
                          <a:pt x="799" y="4634"/>
                          <a:pt x="776" y="4748"/>
                        </a:cubicBezTo>
                        <a:cubicBezTo>
                          <a:pt x="776" y="4794"/>
                          <a:pt x="776" y="4840"/>
                          <a:pt x="776" y="4885"/>
                        </a:cubicBezTo>
                        <a:cubicBezTo>
                          <a:pt x="776" y="4999"/>
                          <a:pt x="822" y="5091"/>
                          <a:pt x="913" y="5159"/>
                        </a:cubicBezTo>
                        <a:cubicBezTo>
                          <a:pt x="958" y="5186"/>
                          <a:pt x="1003" y="5195"/>
                          <a:pt x="1048" y="5195"/>
                        </a:cubicBezTo>
                        <a:cubicBezTo>
                          <a:pt x="1117" y="5195"/>
                          <a:pt x="1186" y="5173"/>
                          <a:pt x="1256" y="5159"/>
                        </a:cubicBezTo>
                        <a:cubicBezTo>
                          <a:pt x="1301" y="5159"/>
                          <a:pt x="1347" y="5136"/>
                          <a:pt x="1416" y="5114"/>
                        </a:cubicBezTo>
                        <a:cubicBezTo>
                          <a:pt x="1507" y="5068"/>
                          <a:pt x="1553" y="4954"/>
                          <a:pt x="1575" y="4840"/>
                        </a:cubicBezTo>
                        <a:cubicBezTo>
                          <a:pt x="1598" y="4771"/>
                          <a:pt x="1621" y="4680"/>
                          <a:pt x="1621" y="4611"/>
                        </a:cubicBezTo>
                        <a:cubicBezTo>
                          <a:pt x="1621" y="4520"/>
                          <a:pt x="1621" y="4452"/>
                          <a:pt x="1644" y="4383"/>
                        </a:cubicBezTo>
                        <a:cubicBezTo>
                          <a:pt x="1644" y="4246"/>
                          <a:pt x="1667" y="4086"/>
                          <a:pt x="1667" y="3927"/>
                        </a:cubicBezTo>
                        <a:cubicBezTo>
                          <a:pt x="1689" y="3288"/>
                          <a:pt x="1667" y="2648"/>
                          <a:pt x="1575" y="2032"/>
                        </a:cubicBezTo>
                        <a:cubicBezTo>
                          <a:pt x="1530" y="1872"/>
                          <a:pt x="1507" y="1735"/>
                          <a:pt x="1461" y="1576"/>
                        </a:cubicBezTo>
                        <a:cubicBezTo>
                          <a:pt x="1438" y="1393"/>
                          <a:pt x="1393" y="1233"/>
                          <a:pt x="1324" y="1096"/>
                        </a:cubicBezTo>
                        <a:cubicBezTo>
                          <a:pt x="1256" y="914"/>
                          <a:pt x="1164" y="754"/>
                          <a:pt x="1073" y="617"/>
                        </a:cubicBezTo>
                        <a:cubicBezTo>
                          <a:pt x="982" y="503"/>
                          <a:pt x="868" y="389"/>
                          <a:pt x="776" y="252"/>
                        </a:cubicBezTo>
                        <a:lnTo>
                          <a:pt x="776" y="252"/>
                        </a:lnTo>
                        <a:lnTo>
                          <a:pt x="799" y="275"/>
                        </a:lnTo>
                        <a:cubicBezTo>
                          <a:pt x="776" y="252"/>
                          <a:pt x="754" y="229"/>
                          <a:pt x="754" y="206"/>
                        </a:cubicBezTo>
                        <a:cubicBezTo>
                          <a:pt x="700" y="153"/>
                          <a:pt x="631" y="131"/>
                          <a:pt x="560" y="131"/>
                        </a:cubicBezTo>
                        <a:cubicBezTo>
                          <a:pt x="510" y="131"/>
                          <a:pt x="459" y="142"/>
                          <a:pt x="411" y="161"/>
                        </a:cubicBezTo>
                        <a:cubicBezTo>
                          <a:pt x="366" y="115"/>
                          <a:pt x="320" y="92"/>
                          <a:pt x="297" y="46"/>
                        </a:cubicBezTo>
                        <a:cubicBezTo>
                          <a:pt x="251" y="1"/>
                          <a:pt x="229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rgbClr val="ED849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2" name="Google Shape;1562;p22"/>
                  <p:cNvSpPr/>
                  <p:nvPr/>
                </p:nvSpPr>
                <p:spPr>
                  <a:xfrm>
                    <a:off x="8337911" y="2248603"/>
                    <a:ext cx="37031" cy="48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0" h="1804" extrusionOk="0">
                        <a:moveTo>
                          <a:pt x="1187" y="1"/>
                        </a:moveTo>
                        <a:cubicBezTo>
                          <a:pt x="1142" y="1"/>
                          <a:pt x="1096" y="24"/>
                          <a:pt x="1073" y="46"/>
                        </a:cubicBezTo>
                        <a:cubicBezTo>
                          <a:pt x="1055" y="40"/>
                          <a:pt x="1037" y="37"/>
                          <a:pt x="1019" y="37"/>
                        </a:cubicBezTo>
                        <a:cubicBezTo>
                          <a:pt x="971" y="37"/>
                          <a:pt x="930" y="59"/>
                          <a:pt x="913" y="92"/>
                        </a:cubicBezTo>
                        <a:cubicBezTo>
                          <a:pt x="868" y="115"/>
                          <a:pt x="868" y="161"/>
                          <a:pt x="845" y="183"/>
                        </a:cubicBezTo>
                        <a:lnTo>
                          <a:pt x="822" y="183"/>
                        </a:lnTo>
                        <a:cubicBezTo>
                          <a:pt x="799" y="161"/>
                          <a:pt x="754" y="161"/>
                          <a:pt x="731" y="161"/>
                        </a:cubicBezTo>
                        <a:cubicBezTo>
                          <a:pt x="731" y="115"/>
                          <a:pt x="731" y="69"/>
                          <a:pt x="708" y="46"/>
                        </a:cubicBezTo>
                        <a:cubicBezTo>
                          <a:pt x="685" y="24"/>
                          <a:pt x="662" y="24"/>
                          <a:pt x="640" y="24"/>
                        </a:cubicBezTo>
                        <a:cubicBezTo>
                          <a:pt x="594" y="24"/>
                          <a:pt x="571" y="24"/>
                          <a:pt x="548" y="46"/>
                        </a:cubicBezTo>
                        <a:cubicBezTo>
                          <a:pt x="540" y="42"/>
                          <a:pt x="531" y="40"/>
                          <a:pt x="523" y="40"/>
                        </a:cubicBezTo>
                        <a:cubicBezTo>
                          <a:pt x="487" y="40"/>
                          <a:pt x="453" y="78"/>
                          <a:pt x="434" y="115"/>
                        </a:cubicBezTo>
                        <a:cubicBezTo>
                          <a:pt x="388" y="229"/>
                          <a:pt x="366" y="366"/>
                          <a:pt x="320" y="480"/>
                        </a:cubicBezTo>
                        <a:cubicBezTo>
                          <a:pt x="297" y="617"/>
                          <a:pt x="274" y="731"/>
                          <a:pt x="229" y="868"/>
                        </a:cubicBezTo>
                        <a:cubicBezTo>
                          <a:pt x="183" y="982"/>
                          <a:pt x="160" y="1096"/>
                          <a:pt x="115" y="1211"/>
                        </a:cubicBezTo>
                        <a:cubicBezTo>
                          <a:pt x="92" y="1302"/>
                          <a:pt x="46" y="1370"/>
                          <a:pt x="23" y="1484"/>
                        </a:cubicBezTo>
                        <a:cubicBezTo>
                          <a:pt x="0" y="1530"/>
                          <a:pt x="23" y="1576"/>
                          <a:pt x="69" y="1599"/>
                        </a:cubicBezTo>
                        <a:cubicBezTo>
                          <a:pt x="92" y="1610"/>
                          <a:pt x="115" y="1616"/>
                          <a:pt x="137" y="1616"/>
                        </a:cubicBezTo>
                        <a:cubicBezTo>
                          <a:pt x="160" y="1616"/>
                          <a:pt x="183" y="1610"/>
                          <a:pt x="206" y="1599"/>
                        </a:cubicBezTo>
                        <a:cubicBezTo>
                          <a:pt x="229" y="1621"/>
                          <a:pt x="251" y="1644"/>
                          <a:pt x="297" y="1644"/>
                        </a:cubicBezTo>
                        <a:cubicBezTo>
                          <a:pt x="320" y="1667"/>
                          <a:pt x="343" y="1690"/>
                          <a:pt x="388" y="1713"/>
                        </a:cubicBezTo>
                        <a:cubicBezTo>
                          <a:pt x="434" y="1713"/>
                          <a:pt x="503" y="1713"/>
                          <a:pt x="548" y="1667"/>
                        </a:cubicBezTo>
                        <a:cubicBezTo>
                          <a:pt x="548" y="1690"/>
                          <a:pt x="571" y="1690"/>
                          <a:pt x="594" y="1690"/>
                        </a:cubicBezTo>
                        <a:cubicBezTo>
                          <a:pt x="594" y="1736"/>
                          <a:pt x="640" y="1758"/>
                          <a:pt x="662" y="1781"/>
                        </a:cubicBezTo>
                        <a:cubicBezTo>
                          <a:pt x="693" y="1796"/>
                          <a:pt x="728" y="1804"/>
                          <a:pt x="764" y="1804"/>
                        </a:cubicBezTo>
                        <a:cubicBezTo>
                          <a:pt x="835" y="1804"/>
                          <a:pt x="906" y="1774"/>
                          <a:pt x="936" y="1713"/>
                        </a:cubicBezTo>
                        <a:cubicBezTo>
                          <a:pt x="959" y="1644"/>
                          <a:pt x="982" y="1576"/>
                          <a:pt x="1005" y="1530"/>
                        </a:cubicBezTo>
                        <a:cubicBezTo>
                          <a:pt x="1005" y="1462"/>
                          <a:pt x="1028" y="1393"/>
                          <a:pt x="1050" y="1347"/>
                        </a:cubicBezTo>
                        <a:cubicBezTo>
                          <a:pt x="1073" y="1211"/>
                          <a:pt x="1119" y="1096"/>
                          <a:pt x="1165" y="982"/>
                        </a:cubicBezTo>
                        <a:cubicBezTo>
                          <a:pt x="1210" y="845"/>
                          <a:pt x="1256" y="708"/>
                          <a:pt x="1279" y="571"/>
                        </a:cubicBezTo>
                        <a:cubicBezTo>
                          <a:pt x="1301" y="503"/>
                          <a:pt x="1324" y="434"/>
                          <a:pt x="1347" y="389"/>
                        </a:cubicBezTo>
                        <a:cubicBezTo>
                          <a:pt x="1347" y="320"/>
                          <a:pt x="1370" y="275"/>
                          <a:pt x="1370" y="206"/>
                        </a:cubicBezTo>
                        <a:cubicBezTo>
                          <a:pt x="1370" y="183"/>
                          <a:pt x="1370" y="138"/>
                          <a:pt x="1347" y="92"/>
                        </a:cubicBezTo>
                        <a:cubicBezTo>
                          <a:pt x="1324" y="69"/>
                          <a:pt x="1301" y="46"/>
                          <a:pt x="1279" y="24"/>
                        </a:cubicBezTo>
                        <a:cubicBezTo>
                          <a:pt x="1256" y="24"/>
                          <a:pt x="1233" y="1"/>
                          <a:pt x="1187" y="1"/>
                        </a:cubicBezTo>
                        <a:close/>
                      </a:path>
                    </a:pathLst>
                  </a:custGeom>
                  <a:solidFill>
                    <a:srgbClr val="ED849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22"/>
                  <p:cNvSpPr/>
                  <p:nvPr/>
                </p:nvSpPr>
                <p:spPr>
                  <a:xfrm>
                    <a:off x="8259551" y="2325720"/>
                    <a:ext cx="90713" cy="23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" h="8652" extrusionOk="0">
                        <a:moveTo>
                          <a:pt x="2877" y="1"/>
                        </a:moveTo>
                        <a:cubicBezTo>
                          <a:pt x="2808" y="1"/>
                          <a:pt x="2740" y="1"/>
                          <a:pt x="2694" y="47"/>
                        </a:cubicBezTo>
                        <a:lnTo>
                          <a:pt x="2671" y="47"/>
                        </a:lnTo>
                        <a:cubicBezTo>
                          <a:pt x="2671" y="24"/>
                          <a:pt x="2648" y="24"/>
                          <a:pt x="2626" y="24"/>
                        </a:cubicBezTo>
                        <a:cubicBezTo>
                          <a:pt x="2617" y="20"/>
                          <a:pt x="2609" y="18"/>
                          <a:pt x="2601" y="18"/>
                        </a:cubicBezTo>
                        <a:cubicBezTo>
                          <a:pt x="2564" y="18"/>
                          <a:pt x="2530" y="55"/>
                          <a:pt x="2511" y="92"/>
                        </a:cubicBezTo>
                        <a:cubicBezTo>
                          <a:pt x="2489" y="184"/>
                          <a:pt x="2466" y="275"/>
                          <a:pt x="2443" y="366"/>
                        </a:cubicBezTo>
                        <a:cubicBezTo>
                          <a:pt x="2420" y="435"/>
                          <a:pt x="2397" y="480"/>
                          <a:pt x="2374" y="549"/>
                        </a:cubicBezTo>
                        <a:cubicBezTo>
                          <a:pt x="2374" y="572"/>
                          <a:pt x="2374" y="594"/>
                          <a:pt x="2374" y="617"/>
                        </a:cubicBezTo>
                        <a:cubicBezTo>
                          <a:pt x="2329" y="731"/>
                          <a:pt x="2283" y="845"/>
                          <a:pt x="2260" y="960"/>
                        </a:cubicBezTo>
                        <a:cubicBezTo>
                          <a:pt x="2237" y="1051"/>
                          <a:pt x="2192" y="1119"/>
                          <a:pt x="2169" y="1188"/>
                        </a:cubicBezTo>
                        <a:cubicBezTo>
                          <a:pt x="2146" y="1256"/>
                          <a:pt x="2123" y="1348"/>
                          <a:pt x="2101" y="1439"/>
                        </a:cubicBezTo>
                        <a:cubicBezTo>
                          <a:pt x="2055" y="1576"/>
                          <a:pt x="2009" y="1713"/>
                          <a:pt x="1964" y="1850"/>
                        </a:cubicBezTo>
                        <a:cubicBezTo>
                          <a:pt x="1918" y="2010"/>
                          <a:pt x="1849" y="2147"/>
                          <a:pt x="1804" y="2306"/>
                        </a:cubicBezTo>
                        <a:cubicBezTo>
                          <a:pt x="1781" y="2443"/>
                          <a:pt x="1735" y="2580"/>
                          <a:pt x="1690" y="2717"/>
                        </a:cubicBezTo>
                        <a:cubicBezTo>
                          <a:pt x="1644" y="2854"/>
                          <a:pt x="1598" y="2991"/>
                          <a:pt x="1553" y="3128"/>
                        </a:cubicBezTo>
                        <a:cubicBezTo>
                          <a:pt x="1507" y="3265"/>
                          <a:pt x="1461" y="3425"/>
                          <a:pt x="1416" y="3562"/>
                        </a:cubicBezTo>
                        <a:cubicBezTo>
                          <a:pt x="1370" y="3699"/>
                          <a:pt x="1324" y="3858"/>
                          <a:pt x="1279" y="3995"/>
                        </a:cubicBezTo>
                        <a:cubicBezTo>
                          <a:pt x="1233" y="4132"/>
                          <a:pt x="1210" y="4292"/>
                          <a:pt x="1165" y="4429"/>
                        </a:cubicBezTo>
                        <a:cubicBezTo>
                          <a:pt x="1119" y="4566"/>
                          <a:pt x="1073" y="4726"/>
                          <a:pt x="1028" y="4863"/>
                        </a:cubicBezTo>
                        <a:cubicBezTo>
                          <a:pt x="982" y="5023"/>
                          <a:pt x="914" y="5182"/>
                          <a:pt x="868" y="5342"/>
                        </a:cubicBezTo>
                        <a:cubicBezTo>
                          <a:pt x="822" y="5479"/>
                          <a:pt x="777" y="5639"/>
                          <a:pt x="731" y="5799"/>
                        </a:cubicBezTo>
                        <a:cubicBezTo>
                          <a:pt x="685" y="5958"/>
                          <a:pt x="640" y="6095"/>
                          <a:pt x="594" y="6232"/>
                        </a:cubicBezTo>
                        <a:cubicBezTo>
                          <a:pt x="594" y="6301"/>
                          <a:pt x="571" y="6369"/>
                          <a:pt x="548" y="6438"/>
                        </a:cubicBezTo>
                        <a:cubicBezTo>
                          <a:pt x="526" y="6529"/>
                          <a:pt x="503" y="6597"/>
                          <a:pt x="480" y="6689"/>
                        </a:cubicBezTo>
                        <a:cubicBezTo>
                          <a:pt x="411" y="6849"/>
                          <a:pt x="366" y="6985"/>
                          <a:pt x="343" y="7145"/>
                        </a:cubicBezTo>
                        <a:cubicBezTo>
                          <a:pt x="297" y="7237"/>
                          <a:pt x="275" y="7351"/>
                          <a:pt x="229" y="7442"/>
                        </a:cubicBezTo>
                        <a:cubicBezTo>
                          <a:pt x="206" y="7533"/>
                          <a:pt x="183" y="7647"/>
                          <a:pt x="138" y="7739"/>
                        </a:cubicBezTo>
                        <a:cubicBezTo>
                          <a:pt x="115" y="7830"/>
                          <a:pt x="92" y="7921"/>
                          <a:pt x="69" y="8013"/>
                        </a:cubicBezTo>
                        <a:cubicBezTo>
                          <a:pt x="46" y="8058"/>
                          <a:pt x="46" y="8104"/>
                          <a:pt x="23" y="8127"/>
                        </a:cubicBezTo>
                        <a:cubicBezTo>
                          <a:pt x="1" y="8195"/>
                          <a:pt x="1" y="8264"/>
                          <a:pt x="1" y="8309"/>
                        </a:cubicBezTo>
                        <a:cubicBezTo>
                          <a:pt x="1" y="8401"/>
                          <a:pt x="46" y="8492"/>
                          <a:pt x="138" y="8538"/>
                        </a:cubicBezTo>
                        <a:cubicBezTo>
                          <a:pt x="183" y="8560"/>
                          <a:pt x="229" y="8583"/>
                          <a:pt x="275" y="8583"/>
                        </a:cubicBezTo>
                        <a:cubicBezTo>
                          <a:pt x="320" y="8606"/>
                          <a:pt x="389" y="8606"/>
                          <a:pt x="457" y="8629"/>
                        </a:cubicBezTo>
                        <a:cubicBezTo>
                          <a:pt x="480" y="8629"/>
                          <a:pt x="503" y="8629"/>
                          <a:pt x="548" y="8652"/>
                        </a:cubicBezTo>
                        <a:cubicBezTo>
                          <a:pt x="571" y="8652"/>
                          <a:pt x="640" y="8629"/>
                          <a:pt x="685" y="8606"/>
                        </a:cubicBezTo>
                        <a:cubicBezTo>
                          <a:pt x="731" y="8583"/>
                          <a:pt x="754" y="8560"/>
                          <a:pt x="777" y="8515"/>
                        </a:cubicBezTo>
                        <a:cubicBezTo>
                          <a:pt x="799" y="8492"/>
                          <a:pt x="799" y="8469"/>
                          <a:pt x="822" y="8423"/>
                        </a:cubicBezTo>
                        <a:lnTo>
                          <a:pt x="845" y="8423"/>
                        </a:lnTo>
                        <a:cubicBezTo>
                          <a:pt x="868" y="8423"/>
                          <a:pt x="891" y="8401"/>
                          <a:pt x="914" y="8401"/>
                        </a:cubicBezTo>
                        <a:cubicBezTo>
                          <a:pt x="959" y="8378"/>
                          <a:pt x="982" y="8355"/>
                          <a:pt x="1005" y="8309"/>
                        </a:cubicBezTo>
                        <a:cubicBezTo>
                          <a:pt x="1028" y="8287"/>
                          <a:pt x="1051" y="8241"/>
                          <a:pt x="1051" y="8195"/>
                        </a:cubicBezTo>
                        <a:cubicBezTo>
                          <a:pt x="1073" y="8172"/>
                          <a:pt x="1073" y="8127"/>
                          <a:pt x="1096" y="8104"/>
                        </a:cubicBezTo>
                        <a:cubicBezTo>
                          <a:pt x="1119" y="8035"/>
                          <a:pt x="1142" y="7944"/>
                          <a:pt x="1165" y="7876"/>
                        </a:cubicBezTo>
                        <a:cubicBezTo>
                          <a:pt x="1210" y="7739"/>
                          <a:pt x="1256" y="7602"/>
                          <a:pt x="1302" y="7465"/>
                        </a:cubicBezTo>
                        <a:cubicBezTo>
                          <a:pt x="1416" y="7145"/>
                          <a:pt x="1530" y="6849"/>
                          <a:pt x="1621" y="6529"/>
                        </a:cubicBezTo>
                        <a:cubicBezTo>
                          <a:pt x="1667" y="6369"/>
                          <a:pt x="1712" y="6232"/>
                          <a:pt x="1758" y="6072"/>
                        </a:cubicBezTo>
                        <a:cubicBezTo>
                          <a:pt x="1804" y="5913"/>
                          <a:pt x="1849" y="5753"/>
                          <a:pt x="1918" y="5593"/>
                        </a:cubicBezTo>
                        <a:cubicBezTo>
                          <a:pt x="1964" y="5433"/>
                          <a:pt x="2009" y="5274"/>
                          <a:pt x="2055" y="5114"/>
                        </a:cubicBezTo>
                        <a:cubicBezTo>
                          <a:pt x="2101" y="4954"/>
                          <a:pt x="2146" y="4794"/>
                          <a:pt x="2192" y="4634"/>
                        </a:cubicBezTo>
                        <a:cubicBezTo>
                          <a:pt x="2237" y="4475"/>
                          <a:pt x="2283" y="4315"/>
                          <a:pt x="2329" y="4155"/>
                        </a:cubicBezTo>
                        <a:cubicBezTo>
                          <a:pt x="2374" y="3995"/>
                          <a:pt x="2420" y="3836"/>
                          <a:pt x="2466" y="3676"/>
                        </a:cubicBezTo>
                        <a:cubicBezTo>
                          <a:pt x="2557" y="3356"/>
                          <a:pt x="2626" y="3037"/>
                          <a:pt x="2694" y="2740"/>
                        </a:cubicBezTo>
                        <a:cubicBezTo>
                          <a:pt x="2740" y="2580"/>
                          <a:pt x="2785" y="2420"/>
                          <a:pt x="2831" y="2261"/>
                        </a:cubicBezTo>
                        <a:cubicBezTo>
                          <a:pt x="2877" y="2101"/>
                          <a:pt x="2922" y="1941"/>
                          <a:pt x="2968" y="1781"/>
                        </a:cubicBezTo>
                        <a:cubicBezTo>
                          <a:pt x="3014" y="1622"/>
                          <a:pt x="3059" y="1485"/>
                          <a:pt x="3105" y="1325"/>
                        </a:cubicBezTo>
                        <a:cubicBezTo>
                          <a:pt x="3150" y="1165"/>
                          <a:pt x="3196" y="1005"/>
                          <a:pt x="3242" y="845"/>
                        </a:cubicBezTo>
                        <a:cubicBezTo>
                          <a:pt x="3265" y="777"/>
                          <a:pt x="3287" y="709"/>
                          <a:pt x="3310" y="617"/>
                        </a:cubicBezTo>
                        <a:cubicBezTo>
                          <a:pt x="3333" y="526"/>
                          <a:pt x="3356" y="412"/>
                          <a:pt x="3333" y="298"/>
                        </a:cubicBezTo>
                        <a:cubicBezTo>
                          <a:pt x="3310" y="252"/>
                          <a:pt x="3265" y="184"/>
                          <a:pt x="3242" y="138"/>
                        </a:cubicBezTo>
                        <a:cubicBezTo>
                          <a:pt x="3173" y="69"/>
                          <a:pt x="3082" y="24"/>
                          <a:pt x="3014" y="24"/>
                        </a:cubicBezTo>
                        <a:cubicBezTo>
                          <a:pt x="2968" y="1"/>
                          <a:pt x="2922" y="1"/>
                          <a:pt x="2877" y="1"/>
                        </a:cubicBezTo>
                        <a:close/>
                      </a:path>
                    </a:pathLst>
                  </a:custGeom>
                  <a:solidFill>
                    <a:srgbClr val="ED849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22"/>
                  <p:cNvSpPr/>
                  <p:nvPr/>
                </p:nvSpPr>
                <p:spPr>
                  <a:xfrm>
                    <a:off x="8307069" y="2328206"/>
                    <a:ext cx="22840" cy="729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5" h="2700" extrusionOk="0">
                        <a:moveTo>
                          <a:pt x="753" y="0"/>
                        </a:moveTo>
                        <a:cubicBezTo>
                          <a:pt x="708" y="0"/>
                          <a:pt x="685" y="23"/>
                          <a:pt x="662" y="46"/>
                        </a:cubicBezTo>
                        <a:cubicBezTo>
                          <a:pt x="548" y="480"/>
                          <a:pt x="434" y="913"/>
                          <a:pt x="320" y="1324"/>
                        </a:cubicBezTo>
                        <a:cubicBezTo>
                          <a:pt x="274" y="1530"/>
                          <a:pt x="206" y="1735"/>
                          <a:pt x="160" y="1940"/>
                        </a:cubicBezTo>
                        <a:cubicBezTo>
                          <a:pt x="137" y="2032"/>
                          <a:pt x="114" y="2123"/>
                          <a:pt x="91" y="2214"/>
                        </a:cubicBezTo>
                        <a:cubicBezTo>
                          <a:pt x="69" y="2260"/>
                          <a:pt x="69" y="2283"/>
                          <a:pt x="69" y="2306"/>
                        </a:cubicBezTo>
                        <a:lnTo>
                          <a:pt x="46" y="2374"/>
                        </a:lnTo>
                        <a:cubicBezTo>
                          <a:pt x="46" y="2443"/>
                          <a:pt x="23" y="2511"/>
                          <a:pt x="23" y="2602"/>
                        </a:cubicBezTo>
                        <a:cubicBezTo>
                          <a:pt x="0" y="2648"/>
                          <a:pt x="23" y="2694"/>
                          <a:pt x="69" y="2694"/>
                        </a:cubicBezTo>
                        <a:cubicBezTo>
                          <a:pt x="77" y="2698"/>
                          <a:pt x="86" y="2700"/>
                          <a:pt x="94" y="2700"/>
                        </a:cubicBezTo>
                        <a:cubicBezTo>
                          <a:pt x="130" y="2700"/>
                          <a:pt x="160" y="2666"/>
                          <a:pt x="160" y="2648"/>
                        </a:cubicBezTo>
                        <a:lnTo>
                          <a:pt x="228" y="2283"/>
                        </a:lnTo>
                        <a:cubicBezTo>
                          <a:pt x="251" y="2237"/>
                          <a:pt x="251" y="2191"/>
                          <a:pt x="274" y="2146"/>
                        </a:cubicBezTo>
                        <a:cubicBezTo>
                          <a:pt x="274" y="2100"/>
                          <a:pt x="297" y="2055"/>
                          <a:pt x="297" y="2009"/>
                        </a:cubicBezTo>
                        <a:cubicBezTo>
                          <a:pt x="365" y="1803"/>
                          <a:pt x="411" y="1598"/>
                          <a:pt x="479" y="1393"/>
                        </a:cubicBezTo>
                        <a:cubicBezTo>
                          <a:pt x="594" y="959"/>
                          <a:pt x="708" y="525"/>
                          <a:pt x="822" y="92"/>
                        </a:cubicBezTo>
                        <a:cubicBezTo>
                          <a:pt x="845" y="46"/>
                          <a:pt x="822" y="0"/>
                          <a:pt x="776" y="0"/>
                        </a:cubicBezTo>
                        <a:close/>
                      </a:path>
                    </a:pathLst>
                  </a:custGeom>
                  <a:solidFill>
                    <a:srgbClr val="ED849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5" name="Google Shape;1565;p22"/>
                  <p:cNvSpPr/>
                  <p:nvPr/>
                </p:nvSpPr>
                <p:spPr>
                  <a:xfrm>
                    <a:off x="8233034" y="2586721"/>
                    <a:ext cx="40113" cy="61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4" h="2260" extrusionOk="0">
                        <a:moveTo>
                          <a:pt x="708" y="0"/>
                        </a:moveTo>
                        <a:cubicBezTo>
                          <a:pt x="685" y="0"/>
                          <a:pt x="662" y="23"/>
                          <a:pt x="639" y="46"/>
                        </a:cubicBezTo>
                        <a:cubicBezTo>
                          <a:pt x="616" y="137"/>
                          <a:pt x="594" y="228"/>
                          <a:pt x="571" y="320"/>
                        </a:cubicBezTo>
                        <a:cubicBezTo>
                          <a:pt x="548" y="365"/>
                          <a:pt x="525" y="411"/>
                          <a:pt x="525" y="457"/>
                        </a:cubicBezTo>
                        <a:cubicBezTo>
                          <a:pt x="502" y="502"/>
                          <a:pt x="502" y="548"/>
                          <a:pt x="479" y="593"/>
                        </a:cubicBezTo>
                        <a:cubicBezTo>
                          <a:pt x="434" y="776"/>
                          <a:pt x="388" y="959"/>
                          <a:pt x="320" y="1118"/>
                        </a:cubicBezTo>
                        <a:cubicBezTo>
                          <a:pt x="251" y="1301"/>
                          <a:pt x="183" y="1484"/>
                          <a:pt x="114" y="1666"/>
                        </a:cubicBezTo>
                        <a:cubicBezTo>
                          <a:pt x="91" y="1735"/>
                          <a:pt x="69" y="1803"/>
                          <a:pt x="46" y="1895"/>
                        </a:cubicBezTo>
                        <a:cubicBezTo>
                          <a:pt x="46" y="1917"/>
                          <a:pt x="46" y="1963"/>
                          <a:pt x="23" y="1986"/>
                        </a:cubicBezTo>
                        <a:cubicBezTo>
                          <a:pt x="23" y="2009"/>
                          <a:pt x="0" y="2077"/>
                          <a:pt x="23" y="2100"/>
                        </a:cubicBezTo>
                        <a:cubicBezTo>
                          <a:pt x="23" y="2123"/>
                          <a:pt x="23" y="2146"/>
                          <a:pt x="46" y="2168"/>
                        </a:cubicBezTo>
                        <a:cubicBezTo>
                          <a:pt x="69" y="2191"/>
                          <a:pt x="69" y="2191"/>
                          <a:pt x="114" y="2214"/>
                        </a:cubicBezTo>
                        <a:cubicBezTo>
                          <a:pt x="137" y="2214"/>
                          <a:pt x="206" y="2214"/>
                          <a:pt x="228" y="2168"/>
                        </a:cubicBezTo>
                        <a:lnTo>
                          <a:pt x="251" y="2168"/>
                        </a:lnTo>
                        <a:cubicBezTo>
                          <a:pt x="251" y="2191"/>
                          <a:pt x="274" y="2214"/>
                          <a:pt x="297" y="2214"/>
                        </a:cubicBezTo>
                        <a:cubicBezTo>
                          <a:pt x="320" y="2237"/>
                          <a:pt x="342" y="2237"/>
                          <a:pt x="365" y="2260"/>
                        </a:cubicBezTo>
                        <a:cubicBezTo>
                          <a:pt x="411" y="2260"/>
                          <a:pt x="434" y="2237"/>
                          <a:pt x="457" y="2237"/>
                        </a:cubicBezTo>
                        <a:cubicBezTo>
                          <a:pt x="525" y="2214"/>
                          <a:pt x="548" y="2146"/>
                          <a:pt x="571" y="2077"/>
                        </a:cubicBezTo>
                        <a:cubicBezTo>
                          <a:pt x="594" y="2077"/>
                          <a:pt x="594" y="2054"/>
                          <a:pt x="594" y="2054"/>
                        </a:cubicBezTo>
                        <a:cubicBezTo>
                          <a:pt x="594" y="2077"/>
                          <a:pt x="616" y="2077"/>
                          <a:pt x="616" y="2077"/>
                        </a:cubicBezTo>
                        <a:cubicBezTo>
                          <a:pt x="652" y="2104"/>
                          <a:pt x="696" y="2117"/>
                          <a:pt x="737" y="2117"/>
                        </a:cubicBezTo>
                        <a:cubicBezTo>
                          <a:pt x="802" y="2117"/>
                          <a:pt x="863" y="2087"/>
                          <a:pt x="890" y="2031"/>
                        </a:cubicBezTo>
                        <a:cubicBezTo>
                          <a:pt x="913" y="1986"/>
                          <a:pt x="936" y="1940"/>
                          <a:pt x="959" y="1895"/>
                        </a:cubicBezTo>
                        <a:cubicBezTo>
                          <a:pt x="1004" y="1895"/>
                          <a:pt x="1050" y="1849"/>
                          <a:pt x="1073" y="1803"/>
                        </a:cubicBezTo>
                        <a:cubicBezTo>
                          <a:pt x="1141" y="1575"/>
                          <a:pt x="1210" y="1324"/>
                          <a:pt x="1278" y="1096"/>
                        </a:cubicBezTo>
                        <a:cubicBezTo>
                          <a:pt x="1301" y="982"/>
                          <a:pt x="1347" y="845"/>
                          <a:pt x="1392" y="730"/>
                        </a:cubicBezTo>
                        <a:cubicBezTo>
                          <a:pt x="1392" y="662"/>
                          <a:pt x="1415" y="616"/>
                          <a:pt x="1438" y="571"/>
                        </a:cubicBezTo>
                        <a:cubicBezTo>
                          <a:pt x="1438" y="502"/>
                          <a:pt x="1461" y="434"/>
                          <a:pt x="1484" y="388"/>
                        </a:cubicBezTo>
                        <a:cubicBezTo>
                          <a:pt x="1484" y="342"/>
                          <a:pt x="1484" y="320"/>
                          <a:pt x="1461" y="297"/>
                        </a:cubicBezTo>
                        <a:cubicBezTo>
                          <a:pt x="1461" y="274"/>
                          <a:pt x="1438" y="251"/>
                          <a:pt x="1415" y="251"/>
                        </a:cubicBezTo>
                        <a:cubicBezTo>
                          <a:pt x="1415" y="251"/>
                          <a:pt x="1415" y="228"/>
                          <a:pt x="1415" y="228"/>
                        </a:cubicBezTo>
                        <a:cubicBezTo>
                          <a:pt x="1370" y="205"/>
                          <a:pt x="1324" y="205"/>
                          <a:pt x="1278" y="205"/>
                        </a:cubicBezTo>
                        <a:cubicBezTo>
                          <a:pt x="1278" y="183"/>
                          <a:pt x="1278" y="183"/>
                          <a:pt x="1256" y="160"/>
                        </a:cubicBezTo>
                        <a:cubicBezTo>
                          <a:pt x="1239" y="126"/>
                          <a:pt x="1198" y="105"/>
                          <a:pt x="1159" y="105"/>
                        </a:cubicBezTo>
                        <a:cubicBezTo>
                          <a:pt x="1145" y="105"/>
                          <a:pt x="1131" y="108"/>
                          <a:pt x="1119" y="114"/>
                        </a:cubicBezTo>
                        <a:cubicBezTo>
                          <a:pt x="1050" y="114"/>
                          <a:pt x="1004" y="160"/>
                          <a:pt x="982" y="205"/>
                        </a:cubicBezTo>
                        <a:cubicBezTo>
                          <a:pt x="982" y="183"/>
                          <a:pt x="982" y="183"/>
                          <a:pt x="982" y="183"/>
                        </a:cubicBezTo>
                        <a:cubicBezTo>
                          <a:pt x="982" y="183"/>
                          <a:pt x="982" y="160"/>
                          <a:pt x="959" y="137"/>
                        </a:cubicBezTo>
                        <a:cubicBezTo>
                          <a:pt x="959" y="114"/>
                          <a:pt x="913" y="69"/>
                          <a:pt x="867" y="69"/>
                        </a:cubicBezTo>
                        <a:cubicBezTo>
                          <a:pt x="845" y="69"/>
                          <a:pt x="822" y="91"/>
                          <a:pt x="799" y="91"/>
                        </a:cubicBezTo>
                        <a:cubicBezTo>
                          <a:pt x="799" y="46"/>
                          <a:pt x="776" y="23"/>
                          <a:pt x="753" y="0"/>
                        </a:cubicBezTo>
                        <a:close/>
                      </a:path>
                    </a:pathLst>
                  </a:custGeom>
                  <a:solidFill>
                    <a:srgbClr val="ED849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6" name="Google Shape;1566;p22"/>
                  <p:cNvSpPr/>
                  <p:nvPr/>
                </p:nvSpPr>
                <p:spPr>
                  <a:xfrm>
                    <a:off x="8123833" y="2598425"/>
                    <a:ext cx="133285" cy="50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1" h="1850" extrusionOk="0">
                        <a:moveTo>
                          <a:pt x="137" y="1"/>
                        </a:moveTo>
                        <a:cubicBezTo>
                          <a:pt x="91" y="1"/>
                          <a:pt x="69" y="24"/>
                          <a:pt x="46" y="46"/>
                        </a:cubicBezTo>
                        <a:cubicBezTo>
                          <a:pt x="0" y="115"/>
                          <a:pt x="23" y="160"/>
                          <a:pt x="69" y="206"/>
                        </a:cubicBezTo>
                        <a:cubicBezTo>
                          <a:pt x="91" y="206"/>
                          <a:pt x="114" y="229"/>
                          <a:pt x="114" y="229"/>
                        </a:cubicBezTo>
                        <a:cubicBezTo>
                          <a:pt x="251" y="320"/>
                          <a:pt x="365" y="434"/>
                          <a:pt x="479" y="549"/>
                        </a:cubicBezTo>
                        <a:cubicBezTo>
                          <a:pt x="639" y="685"/>
                          <a:pt x="799" y="800"/>
                          <a:pt x="959" y="914"/>
                        </a:cubicBezTo>
                        <a:cubicBezTo>
                          <a:pt x="1118" y="1005"/>
                          <a:pt x="1255" y="1096"/>
                          <a:pt x="1415" y="1188"/>
                        </a:cubicBezTo>
                        <a:cubicBezTo>
                          <a:pt x="1507" y="1210"/>
                          <a:pt x="1575" y="1256"/>
                          <a:pt x="1643" y="1279"/>
                        </a:cubicBezTo>
                        <a:cubicBezTo>
                          <a:pt x="1735" y="1325"/>
                          <a:pt x="1826" y="1370"/>
                          <a:pt x="1895" y="1393"/>
                        </a:cubicBezTo>
                        <a:cubicBezTo>
                          <a:pt x="1895" y="1393"/>
                          <a:pt x="1917" y="1416"/>
                          <a:pt x="1917" y="1416"/>
                        </a:cubicBezTo>
                        <a:lnTo>
                          <a:pt x="1940" y="1416"/>
                        </a:lnTo>
                        <a:cubicBezTo>
                          <a:pt x="2123" y="1507"/>
                          <a:pt x="2328" y="1576"/>
                          <a:pt x="2511" y="1644"/>
                        </a:cubicBezTo>
                        <a:cubicBezTo>
                          <a:pt x="2625" y="1690"/>
                          <a:pt x="2739" y="1713"/>
                          <a:pt x="2830" y="1735"/>
                        </a:cubicBezTo>
                        <a:cubicBezTo>
                          <a:pt x="2967" y="1758"/>
                          <a:pt x="3104" y="1781"/>
                          <a:pt x="3241" y="1804"/>
                        </a:cubicBezTo>
                        <a:cubicBezTo>
                          <a:pt x="3469" y="1827"/>
                          <a:pt x="3698" y="1850"/>
                          <a:pt x="3926" y="1850"/>
                        </a:cubicBezTo>
                        <a:cubicBezTo>
                          <a:pt x="4040" y="1850"/>
                          <a:pt x="4177" y="1850"/>
                          <a:pt x="4291" y="1827"/>
                        </a:cubicBezTo>
                        <a:cubicBezTo>
                          <a:pt x="4428" y="1804"/>
                          <a:pt x="4565" y="1758"/>
                          <a:pt x="4679" y="1735"/>
                        </a:cubicBezTo>
                        <a:cubicBezTo>
                          <a:pt x="4839" y="1690"/>
                          <a:pt x="4930" y="1553"/>
                          <a:pt x="4885" y="1393"/>
                        </a:cubicBezTo>
                        <a:cubicBezTo>
                          <a:pt x="4864" y="1270"/>
                          <a:pt x="4734" y="1184"/>
                          <a:pt x="4608" y="1184"/>
                        </a:cubicBezTo>
                        <a:cubicBezTo>
                          <a:pt x="4594" y="1184"/>
                          <a:pt x="4579" y="1185"/>
                          <a:pt x="4565" y="1188"/>
                        </a:cubicBezTo>
                        <a:cubicBezTo>
                          <a:pt x="4360" y="1233"/>
                          <a:pt x="4177" y="1279"/>
                          <a:pt x="3972" y="1302"/>
                        </a:cubicBezTo>
                        <a:cubicBezTo>
                          <a:pt x="3868" y="1308"/>
                          <a:pt x="3765" y="1311"/>
                          <a:pt x="3664" y="1311"/>
                        </a:cubicBezTo>
                        <a:cubicBezTo>
                          <a:pt x="3386" y="1311"/>
                          <a:pt x="3114" y="1290"/>
                          <a:pt x="2830" y="1256"/>
                        </a:cubicBezTo>
                        <a:cubicBezTo>
                          <a:pt x="2716" y="1233"/>
                          <a:pt x="2602" y="1210"/>
                          <a:pt x="2488" y="1165"/>
                        </a:cubicBezTo>
                        <a:cubicBezTo>
                          <a:pt x="2351" y="1142"/>
                          <a:pt x="2237" y="1096"/>
                          <a:pt x="2123" y="1074"/>
                        </a:cubicBezTo>
                        <a:cubicBezTo>
                          <a:pt x="1895" y="982"/>
                          <a:pt x="1666" y="914"/>
                          <a:pt x="1438" y="822"/>
                        </a:cubicBezTo>
                        <a:cubicBezTo>
                          <a:pt x="1278" y="754"/>
                          <a:pt x="1118" y="663"/>
                          <a:pt x="959" y="571"/>
                        </a:cubicBezTo>
                        <a:cubicBezTo>
                          <a:pt x="822" y="503"/>
                          <a:pt x="662" y="389"/>
                          <a:pt x="525" y="275"/>
                        </a:cubicBezTo>
                        <a:cubicBezTo>
                          <a:pt x="457" y="229"/>
                          <a:pt x="388" y="160"/>
                          <a:pt x="320" y="115"/>
                        </a:cubicBezTo>
                        <a:cubicBezTo>
                          <a:pt x="274" y="92"/>
                          <a:pt x="228" y="46"/>
                          <a:pt x="183" y="24"/>
                        </a:cubicBezTo>
                        <a:cubicBezTo>
                          <a:pt x="183" y="1"/>
                          <a:pt x="160" y="1"/>
                          <a:pt x="137" y="1"/>
                        </a:cubicBezTo>
                        <a:close/>
                      </a:path>
                    </a:pathLst>
                  </a:custGeom>
                  <a:solidFill>
                    <a:srgbClr val="ED849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7" name="Google Shape;1567;p22"/>
                  <p:cNvSpPr/>
                  <p:nvPr/>
                </p:nvSpPr>
                <p:spPr>
                  <a:xfrm>
                    <a:off x="8244738" y="2112885"/>
                    <a:ext cx="83955" cy="112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6" h="4172" extrusionOk="0">
                        <a:moveTo>
                          <a:pt x="2945" y="0"/>
                        </a:moveTo>
                        <a:cubicBezTo>
                          <a:pt x="2900" y="0"/>
                          <a:pt x="2877" y="0"/>
                          <a:pt x="2854" y="23"/>
                        </a:cubicBezTo>
                        <a:cubicBezTo>
                          <a:pt x="2671" y="206"/>
                          <a:pt x="2466" y="388"/>
                          <a:pt x="2283" y="571"/>
                        </a:cubicBezTo>
                        <a:cubicBezTo>
                          <a:pt x="2238" y="617"/>
                          <a:pt x="2169" y="685"/>
                          <a:pt x="2124" y="731"/>
                        </a:cubicBezTo>
                        <a:cubicBezTo>
                          <a:pt x="2101" y="731"/>
                          <a:pt x="2055" y="731"/>
                          <a:pt x="2032" y="753"/>
                        </a:cubicBezTo>
                        <a:cubicBezTo>
                          <a:pt x="1941" y="799"/>
                          <a:pt x="1872" y="845"/>
                          <a:pt x="1804" y="890"/>
                        </a:cubicBezTo>
                        <a:cubicBezTo>
                          <a:pt x="1758" y="936"/>
                          <a:pt x="1690" y="1005"/>
                          <a:pt x="1644" y="1050"/>
                        </a:cubicBezTo>
                        <a:cubicBezTo>
                          <a:pt x="1530" y="1187"/>
                          <a:pt x="1416" y="1324"/>
                          <a:pt x="1325" y="1438"/>
                        </a:cubicBezTo>
                        <a:cubicBezTo>
                          <a:pt x="1119" y="1712"/>
                          <a:pt x="891" y="1963"/>
                          <a:pt x="731" y="2237"/>
                        </a:cubicBezTo>
                        <a:cubicBezTo>
                          <a:pt x="640" y="2374"/>
                          <a:pt x="571" y="2511"/>
                          <a:pt x="480" y="2648"/>
                        </a:cubicBezTo>
                        <a:cubicBezTo>
                          <a:pt x="389" y="2785"/>
                          <a:pt x="320" y="2945"/>
                          <a:pt x="229" y="3082"/>
                        </a:cubicBezTo>
                        <a:cubicBezTo>
                          <a:pt x="183" y="3150"/>
                          <a:pt x="161" y="3219"/>
                          <a:pt x="115" y="3287"/>
                        </a:cubicBezTo>
                        <a:cubicBezTo>
                          <a:pt x="69" y="3401"/>
                          <a:pt x="1" y="3515"/>
                          <a:pt x="1" y="3629"/>
                        </a:cubicBezTo>
                        <a:cubicBezTo>
                          <a:pt x="24" y="3721"/>
                          <a:pt x="46" y="3789"/>
                          <a:pt x="92" y="3858"/>
                        </a:cubicBezTo>
                        <a:cubicBezTo>
                          <a:pt x="138" y="3881"/>
                          <a:pt x="161" y="3903"/>
                          <a:pt x="183" y="3926"/>
                        </a:cubicBezTo>
                        <a:cubicBezTo>
                          <a:pt x="229" y="3949"/>
                          <a:pt x="275" y="3972"/>
                          <a:pt x="320" y="4017"/>
                        </a:cubicBezTo>
                        <a:cubicBezTo>
                          <a:pt x="366" y="4040"/>
                          <a:pt x="412" y="4086"/>
                          <a:pt x="480" y="4109"/>
                        </a:cubicBezTo>
                        <a:cubicBezTo>
                          <a:pt x="503" y="4132"/>
                          <a:pt x="549" y="4154"/>
                          <a:pt x="571" y="4154"/>
                        </a:cubicBezTo>
                        <a:cubicBezTo>
                          <a:pt x="606" y="4166"/>
                          <a:pt x="634" y="4172"/>
                          <a:pt x="663" y="4172"/>
                        </a:cubicBezTo>
                        <a:cubicBezTo>
                          <a:pt x="691" y="4172"/>
                          <a:pt x="720" y="4166"/>
                          <a:pt x="754" y="4154"/>
                        </a:cubicBezTo>
                        <a:cubicBezTo>
                          <a:pt x="823" y="4154"/>
                          <a:pt x="891" y="4086"/>
                          <a:pt x="937" y="4017"/>
                        </a:cubicBezTo>
                        <a:cubicBezTo>
                          <a:pt x="959" y="3995"/>
                          <a:pt x="982" y="3949"/>
                          <a:pt x="982" y="3926"/>
                        </a:cubicBezTo>
                        <a:cubicBezTo>
                          <a:pt x="1028" y="3812"/>
                          <a:pt x="1074" y="3675"/>
                          <a:pt x="1119" y="3561"/>
                        </a:cubicBezTo>
                        <a:cubicBezTo>
                          <a:pt x="1188" y="3378"/>
                          <a:pt x="1279" y="3196"/>
                          <a:pt x="1347" y="3013"/>
                        </a:cubicBezTo>
                        <a:cubicBezTo>
                          <a:pt x="1416" y="2808"/>
                          <a:pt x="1507" y="2625"/>
                          <a:pt x="1576" y="2443"/>
                        </a:cubicBezTo>
                        <a:cubicBezTo>
                          <a:pt x="1599" y="2397"/>
                          <a:pt x="1621" y="2374"/>
                          <a:pt x="1621" y="2328"/>
                        </a:cubicBezTo>
                        <a:lnTo>
                          <a:pt x="1621" y="2351"/>
                        </a:lnTo>
                        <a:cubicBezTo>
                          <a:pt x="1758" y="2032"/>
                          <a:pt x="1918" y="1735"/>
                          <a:pt x="2078" y="1438"/>
                        </a:cubicBezTo>
                        <a:cubicBezTo>
                          <a:pt x="2169" y="1301"/>
                          <a:pt x="2260" y="1164"/>
                          <a:pt x="2375" y="1005"/>
                        </a:cubicBezTo>
                        <a:cubicBezTo>
                          <a:pt x="2443" y="890"/>
                          <a:pt x="2557" y="753"/>
                          <a:pt x="2649" y="639"/>
                        </a:cubicBezTo>
                        <a:cubicBezTo>
                          <a:pt x="2763" y="502"/>
                          <a:pt x="2900" y="365"/>
                          <a:pt x="3037" y="228"/>
                        </a:cubicBezTo>
                        <a:cubicBezTo>
                          <a:pt x="3082" y="183"/>
                          <a:pt x="3105" y="92"/>
                          <a:pt x="3037" y="46"/>
                        </a:cubicBezTo>
                        <a:cubicBezTo>
                          <a:pt x="3014" y="0"/>
                          <a:pt x="2991" y="0"/>
                          <a:pt x="2945" y="0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8" name="Google Shape;1568;p22"/>
                  <p:cNvSpPr/>
                  <p:nvPr/>
                </p:nvSpPr>
                <p:spPr>
                  <a:xfrm>
                    <a:off x="8168865" y="2314016"/>
                    <a:ext cx="61709" cy="18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7018" extrusionOk="0">
                        <a:moveTo>
                          <a:pt x="2055" y="1256"/>
                        </a:moveTo>
                        <a:cubicBezTo>
                          <a:pt x="2052" y="1263"/>
                          <a:pt x="2050" y="1271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55" y="1276"/>
                          <a:pt x="2055" y="1271"/>
                          <a:pt x="2055" y="1256"/>
                        </a:cubicBezTo>
                        <a:close/>
                        <a:moveTo>
                          <a:pt x="2192" y="0"/>
                        </a:moveTo>
                        <a:cubicBezTo>
                          <a:pt x="2146" y="0"/>
                          <a:pt x="2100" y="23"/>
                          <a:pt x="2100" y="69"/>
                        </a:cubicBezTo>
                        <a:cubicBezTo>
                          <a:pt x="2077" y="137"/>
                          <a:pt x="2055" y="206"/>
                          <a:pt x="2055" y="274"/>
                        </a:cubicBezTo>
                        <a:cubicBezTo>
                          <a:pt x="2032" y="343"/>
                          <a:pt x="2009" y="411"/>
                          <a:pt x="1986" y="480"/>
                        </a:cubicBezTo>
                        <a:cubicBezTo>
                          <a:pt x="1940" y="617"/>
                          <a:pt x="1895" y="754"/>
                          <a:pt x="1849" y="890"/>
                        </a:cubicBezTo>
                        <a:cubicBezTo>
                          <a:pt x="1758" y="1164"/>
                          <a:pt x="1667" y="1438"/>
                          <a:pt x="1575" y="1735"/>
                        </a:cubicBezTo>
                        <a:cubicBezTo>
                          <a:pt x="1484" y="2009"/>
                          <a:pt x="1347" y="2283"/>
                          <a:pt x="1256" y="2557"/>
                        </a:cubicBezTo>
                        <a:cubicBezTo>
                          <a:pt x="1210" y="2694"/>
                          <a:pt x="1142" y="2853"/>
                          <a:pt x="1096" y="2990"/>
                        </a:cubicBezTo>
                        <a:cubicBezTo>
                          <a:pt x="1050" y="3127"/>
                          <a:pt x="1005" y="3264"/>
                          <a:pt x="959" y="3401"/>
                        </a:cubicBezTo>
                        <a:cubicBezTo>
                          <a:pt x="845" y="3698"/>
                          <a:pt x="754" y="3972"/>
                          <a:pt x="685" y="4269"/>
                        </a:cubicBezTo>
                        <a:cubicBezTo>
                          <a:pt x="594" y="4542"/>
                          <a:pt x="502" y="4839"/>
                          <a:pt x="411" y="5136"/>
                        </a:cubicBezTo>
                        <a:cubicBezTo>
                          <a:pt x="343" y="5364"/>
                          <a:pt x="274" y="5615"/>
                          <a:pt x="206" y="5866"/>
                        </a:cubicBezTo>
                        <a:cubicBezTo>
                          <a:pt x="160" y="5980"/>
                          <a:pt x="137" y="6117"/>
                          <a:pt x="92" y="6254"/>
                        </a:cubicBezTo>
                        <a:cubicBezTo>
                          <a:pt x="46" y="6414"/>
                          <a:pt x="0" y="6551"/>
                          <a:pt x="0" y="6688"/>
                        </a:cubicBezTo>
                        <a:cubicBezTo>
                          <a:pt x="0" y="6825"/>
                          <a:pt x="92" y="6962"/>
                          <a:pt x="206" y="7008"/>
                        </a:cubicBezTo>
                        <a:cubicBezTo>
                          <a:pt x="232" y="7014"/>
                          <a:pt x="257" y="7017"/>
                          <a:pt x="281" y="7017"/>
                        </a:cubicBezTo>
                        <a:cubicBezTo>
                          <a:pt x="337" y="7017"/>
                          <a:pt x="386" y="7001"/>
                          <a:pt x="434" y="6985"/>
                        </a:cubicBezTo>
                        <a:cubicBezTo>
                          <a:pt x="525" y="6939"/>
                          <a:pt x="571" y="6871"/>
                          <a:pt x="594" y="6802"/>
                        </a:cubicBezTo>
                        <a:cubicBezTo>
                          <a:pt x="639" y="6688"/>
                          <a:pt x="685" y="6551"/>
                          <a:pt x="708" y="6437"/>
                        </a:cubicBezTo>
                        <a:cubicBezTo>
                          <a:pt x="754" y="6300"/>
                          <a:pt x="776" y="6163"/>
                          <a:pt x="822" y="6026"/>
                        </a:cubicBezTo>
                        <a:cubicBezTo>
                          <a:pt x="890" y="5775"/>
                          <a:pt x="959" y="5547"/>
                          <a:pt x="1027" y="5296"/>
                        </a:cubicBezTo>
                        <a:cubicBezTo>
                          <a:pt x="1119" y="4999"/>
                          <a:pt x="1187" y="4702"/>
                          <a:pt x="1278" y="4406"/>
                        </a:cubicBezTo>
                        <a:cubicBezTo>
                          <a:pt x="1347" y="4109"/>
                          <a:pt x="1415" y="3812"/>
                          <a:pt x="1507" y="3515"/>
                        </a:cubicBezTo>
                        <a:cubicBezTo>
                          <a:pt x="1598" y="3196"/>
                          <a:pt x="1689" y="2853"/>
                          <a:pt x="1758" y="2511"/>
                        </a:cubicBezTo>
                        <a:cubicBezTo>
                          <a:pt x="1781" y="2420"/>
                          <a:pt x="1803" y="2351"/>
                          <a:pt x="1826" y="2260"/>
                        </a:cubicBezTo>
                        <a:cubicBezTo>
                          <a:pt x="1849" y="2169"/>
                          <a:pt x="1872" y="2100"/>
                          <a:pt x="1895" y="2009"/>
                        </a:cubicBezTo>
                        <a:cubicBezTo>
                          <a:pt x="1940" y="1849"/>
                          <a:pt x="1986" y="1689"/>
                          <a:pt x="2009" y="1530"/>
                        </a:cubicBezTo>
                        <a:cubicBezTo>
                          <a:pt x="2009" y="1484"/>
                          <a:pt x="2009" y="1438"/>
                          <a:pt x="2032" y="1415"/>
                        </a:cubicBezTo>
                        <a:cubicBezTo>
                          <a:pt x="2032" y="1375"/>
                          <a:pt x="2032" y="1334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44" y="1278"/>
                          <a:pt x="2039" y="1278"/>
                          <a:pt x="2032" y="1278"/>
                        </a:cubicBezTo>
                        <a:cubicBezTo>
                          <a:pt x="2077" y="1096"/>
                          <a:pt x="2100" y="913"/>
                          <a:pt x="2146" y="708"/>
                        </a:cubicBezTo>
                        <a:cubicBezTo>
                          <a:pt x="2169" y="617"/>
                          <a:pt x="2192" y="502"/>
                          <a:pt x="2214" y="411"/>
                        </a:cubicBezTo>
                        <a:cubicBezTo>
                          <a:pt x="2237" y="320"/>
                          <a:pt x="2237" y="229"/>
                          <a:pt x="2260" y="114"/>
                        </a:cubicBezTo>
                        <a:cubicBezTo>
                          <a:pt x="2283" y="69"/>
                          <a:pt x="2260" y="23"/>
                          <a:pt x="2214" y="0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9" name="Google Shape;1569;p22"/>
                  <p:cNvSpPr/>
                  <p:nvPr/>
                </p:nvSpPr>
                <p:spPr>
                  <a:xfrm>
                    <a:off x="8167000" y="2510821"/>
                    <a:ext cx="8677" cy="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" h="321" extrusionOk="0">
                        <a:moveTo>
                          <a:pt x="161" y="1"/>
                        </a:moveTo>
                        <a:cubicBezTo>
                          <a:pt x="92" y="1"/>
                          <a:pt x="1" y="69"/>
                          <a:pt x="1" y="160"/>
                        </a:cubicBezTo>
                        <a:cubicBezTo>
                          <a:pt x="1" y="229"/>
                          <a:pt x="69" y="320"/>
                          <a:pt x="161" y="320"/>
                        </a:cubicBezTo>
                        <a:cubicBezTo>
                          <a:pt x="252" y="320"/>
                          <a:pt x="320" y="252"/>
                          <a:pt x="320" y="160"/>
                        </a:cubicBezTo>
                        <a:cubicBezTo>
                          <a:pt x="320" y="69"/>
                          <a:pt x="252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0" name="Google Shape;1570;p22"/>
                  <p:cNvSpPr/>
                  <p:nvPr/>
                </p:nvSpPr>
                <p:spPr>
                  <a:xfrm>
                    <a:off x="8217600" y="2315854"/>
                    <a:ext cx="34571" cy="100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703" extrusionOk="0">
                        <a:moveTo>
                          <a:pt x="1187" y="1"/>
                        </a:moveTo>
                        <a:cubicBezTo>
                          <a:pt x="1142" y="1"/>
                          <a:pt x="1096" y="24"/>
                          <a:pt x="1096" y="69"/>
                        </a:cubicBezTo>
                        <a:cubicBezTo>
                          <a:pt x="1050" y="206"/>
                          <a:pt x="982" y="366"/>
                          <a:pt x="936" y="526"/>
                        </a:cubicBezTo>
                        <a:cubicBezTo>
                          <a:pt x="891" y="663"/>
                          <a:pt x="845" y="800"/>
                          <a:pt x="799" y="914"/>
                        </a:cubicBezTo>
                        <a:cubicBezTo>
                          <a:pt x="708" y="1188"/>
                          <a:pt x="617" y="1462"/>
                          <a:pt x="548" y="1735"/>
                        </a:cubicBezTo>
                        <a:cubicBezTo>
                          <a:pt x="457" y="2032"/>
                          <a:pt x="366" y="2329"/>
                          <a:pt x="297" y="2626"/>
                        </a:cubicBezTo>
                        <a:cubicBezTo>
                          <a:pt x="252" y="2763"/>
                          <a:pt x="206" y="2900"/>
                          <a:pt x="160" y="3037"/>
                        </a:cubicBezTo>
                        <a:cubicBezTo>
                          <a:pt x="115" y="3173"/>
                          <a:pt x="69" y="3310"/>
                          <a:pt x="46" y="3425"/>
                        </a:cubicBezTo>
                        <a:cubicBezTo>
                          <a:pt x="0" y="3539"/>
                          <a:pt x="69" y="3653"/>
                          <a:pt x="183" y="3698"/>
                        </a:cubicBezTo>
                        <a:cubicBezTo>
                          <a:pt x="195" y="3701"/>
                          <a:pt x="207" y="3703"/>
                          <a:pt x="220" y="3703"/>
                        </a:cubicBezTo>
                        <a:cubicBezTo>
                          <a:pt x="303" y="3703"/>
                          <a:pt x="395" y="3641"/>
                          <a:pt x="434" y="3561"/>
                        </a:cubicBezTo>
                        <a:cubicBezTo>
                          <a:pt x="480" y="3425"/>
                          <a:pt x="503" y="3288"/>
                          <a:pt x="548" y="3151"/>
                        </a:cubicBezTo>
                        <a:cubicBezTo>
                          <a:pt x="594" y="3014"/>
                          <a:pt x="617" y="2877"/>
                          <a:pt x="640" y="2740"/>
                        </a:cubicBezTo>
                        <a:cubicBezTo>
                          <a:pt x="708" y="2420"/>
                          <a:pt x="777" y="2123"/>
                          <a:pt x="845" y="1827"/>
                        </a:cubicBezTo>
                        <a:cubicBezTo>
                          <a:pt x="891" y="1553"/>
                          <a:pt x="959" y="1279"/>
                          <a:pt x="1028" y="982"/>
                        </a:cubicBezTo>
                        <a:cubicBezTo>
                          <a:pt x="1050" y="845"/>
                          <a:pt x="1096" y="708"/>
                          <a:pt x="1119" y="571"/>
                        </a:cubicBezTo>
                        <a:cubicBezTo>
                          <a:pt x="1165" y="412"/>
                          <a:pt x="1210" y="275"/>
                          <a:pt x="1256" y="115"/>
                        </a:cubicBezTo>
                        <a:cubicBezTo>
                          <a:pt x="1279" y="69"/>
                          <a:pt x="1256" y="24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1" name="Google Shape;1571;p22"/>
                  <p:cNvSpPr/>
                  <p:nvPr/>
                </p:nvSpPr>
                <p:spPr>
                  <a:xfrm>
                    <a:off x="8058420" y="2233791"/>
                    <a:ext cx="59871" cy="18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" h="6675" extrusionOk="0">
                        <a:moveTo>
                          <a:pt x="1028" y="4749"/>
                        </a:moveTo>
                        <a:lnTo>
                          <a:pt x="1028" y="4749"/>
                        </a:lnTo>
                        <a:cubicBezTo>
                          <a:pt x="1026" y="4754"/>
                          <a:pt x="1024" y="4759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28" y="4757"/>
                          <a:pt x="1028" y="4749"/>
                          <a:pt x="1028" y="4749"/>
                        </a:cubicBezTo>
                        <a:close/>
                        <a:moveTo>
                          <a:pt x="2055" y="1"/>
                        </a:moveTo>
                        <a:cubicBezTo>
                          <a:pt x="1986" y="1"/>
                          <a:pt x="1918" y="47"/>
                          <a:pt x="1895" y="92"/>
                        </a:cubicBezTo>
                        <a:cubicBezTo>
                          <a:pt x="1872" y="161"/>
                          <a:pt x="1872" y="229"/>
                          <a:pt x="1849" y="298"/>
                        </a:cubicBezTo>
                        <a:cubicBezTo>
                          <a:pt x="1849" y="321"/>
                          <a:pt x="1827" y="321"/>
                          <a:pt x="1827" y="343"/>
                        </a:cubicBezTo>
                        <a:lnTo>
                          <a:pt x="1849" y="321"/>
                        </a:lnTo>
                        <a:lnTo>
                          <a:pt x="1849" y="321"/>
                        </a:lnTo>
                        <a:cubicBezTo>
                          <a:pt x="1781" y="526"/>
                          <a:pt x="1712" y="754"/>
                          <a:pt x="1621" y="982"/>
                        </a:cubicBezTo>
                        <a:lnTo>
                          <a:pt x="1507" y="1325"/>
                        </a:lnTo>
                        <a:cubicBezTo>
                          <a:pt x="1484" y="1439"/>
                          <a:pt x="1439" y="1576"/>
                          <a:pt x="1393" y="1690"/>
                        </a:cubicBezTo>
                        <a:cubicBezTo>
                          <a:pt x="1324" y="1895"/>
                          <a:pt x="1256" y="2124"/>
                          <a:pt x="1187" y="2352"/>
                        </a:cubicBezTo>
                        <a:cubicBezTo>
                          <a:pt x="1165" y="2466"/>
                          <a:pt x="1119" y="2557"/>
                          <a:pt x="1096" y="2649"/>
                        </a:cubicBezTo>
                        <a:cubicBezTo>
                          <a:pt x="1051" y="2786"/>
                          <a:pt x="1028" y="2900"/>
                          <a:pt x="982" y="3037"/>
                        </a:cubicBezTo>
                        <a:cubicBezTo>
                          <a:pt x="959" y="3105"/>
                          <a:pt x="936" y="3197"/>
                          <a:pt x="914" y="3288"/>
                        </a:cubicBezTo>
                        <a:cubicBezTo>
                          <a:pt x="868" y="3402"/>
                          <a:pt x="845" y="3516"/>
                          <a:pt x="822" y="3630"/>
                        </a:cubicBezTo>
                        <a:cubicBezTo>
                          <a:pt x="822" y="3607"/>
                          <a:pt x="822" y="3607"/>
                          <a:pt x="822" y="3585"/>
                        </a:cubicBezTo>
                        <a:cubicBezTo>
                          <a:pt x="777" y="3767"/>
                          <a:pt x="708" y="3973"/>
                          <a:pt x="662" y="4155"/>
                        </a:cubicBezTo>
                        <a:cubicBezTo>
                          <a:pt x="594" y="4338"/>
                          <a:pt x="548" y="4520"/>
                          <a:pt x="480" y="4726"/>
                        </a:cubicBezTo>
                        <a:cubicBezTo>
                          <a:pt x="485" y="4721"/>
                          <a:pt x="488" y="4717"/>
                          <a:pt x="491" y="4714"/>
                        </a:cubicBezTo>
                        <a:lnTo>
                          <a:pt x="491" y="4714"/>
                        </a:lnTo>
                        <a:cubicBezTo>
                          <a:pt x="404" y="4978"/>
                          <a:pt x="316" y="5262"/>
                          <a:pt x="229" y="5525"/>
                        </a:cubicBezTo>
                        <a:cubicBezTo>
                          <a:pt x="183" y="5684"/>
                          <a:pt x="137" y="5821"/>
                          <a:pt x="92" y="5981"/>
                        </a:cubicBezTo>
                        <a:cubicBezTo>
                          <a:pt x="69" y="6095"/>
                          <a:pt x="46" y="6187"/>
                          <a:pt x="23" y="6301"/>
                        </a:cubicBezTo>
                        <a:cubicBezTo>
                          <a:pt x="23" y="6346"/>
                          <a:pt x="1" y="6369"/>
                          <a:pt x="1" y="6415"/>
                        </a:cubicBezTo>
                        <a:cubicBezTo>
                          <a:pt x="1" y="6529"/>
                          <a:pt x="46" y="6620"/>
                          <a:pt x="137" y="6666"/>
                        </a:cubicBezTo>
                        <a:cubicBezTo>
                          <a:pt x="160" y="6672"/>
                          <a:pt x="185" y="6675"/>
                          <a:pt x="209" y="6675"/>
                        </a:cubicBezTo>
                        <a:cubicBezTo>
                          <a:pt x="283" y="6675"/>
                          <a:pt x="360" y="6649"/>
                          <a:pt x="411" y="6597"/>
                        </a:cubicBezTo>
                        <a:cubicBezTo>
                          <a:pt x="434" y="6529"/>
                          <a:pt x="480" y="6483"/>
                          <a:pt x="503" y="6415"/>
                        </a:cubicBezTo>
                        <a:cubicBezTo>
                          <a:pt x="526" y="6346"/>
                          <a:pt x="548" y="6278"/>
                          <a:pt x="571" y="6232"/>
                        </a:cubicBezTo>
                        <a:lnTo>
                          <a:pt x="548" y="6232"/>
                        </a:lnTo>
                        <a:cubicBezTo>
                          <a:pt x="548" y="6232"/>
                          <a:pt x="571" y="6209"/>
                          <a:pt x="571" y="6209"/>
                        </a:cubicBezTo>
                        <a:cubicBezTo>
                          <a:pt x="571" y="6209"/>
                          <a:pt x="571" y="6187"/>
                          <a:pt x="571" y="6187"/>
                        </a:cubicBezTo>
                        <a:cubicBezTo>
                          <a:pt x="571" y="6209"/>
                          <a:pt x="571" y="6209"/>
                          <a:pt x="548" y="6232"/>
                        </a:cubicBezTo>
                        <a:cubicBezTo>
                          <a:pt x="571" y="6187"/>
                          <a:pt x="594" y="6141"/>
                          <a:pt x="594" y="6095"/>
                        </a:cubicBezTo>
                        <a:cubicBezTo>
                          <a:pt x="662" y="5890"/>
                          <a:pt x="731" y="5684"/>
                          <a:pt x="799" y="5479"/>
                        </a:cubicBezTo>
                        <a:cubicBezTo>
                          <a:pt x="822" y="5365"/>
                          <a:pt x="868" y="5274"/>
                          <a:pt x="914" y="5159"/>
                        </a:cubicBezTo>
                        <a:cubicBezTo>
                          <a:pt x="936" y="5027"/>
                          <a:pt x="979" y="4895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19" y="4768"/>
                          <a:pt x="1014" y="4771"/>
                          <a:pt x="1005" y="4771"/>
                        </a:cubicBezTo>
                        <a:cubicBezTo>
                          <a:pt x="1073" y="4589"/>
                          <a:pt x="1119" y="4383"/>
                          <a:pt x="1187" y="4201"/>
                        </a:cubicBezTo>
                        <a:cubicBezTo>
                          <a:pt x="1256" y="3973"/>
                          <a:pt x="1324" y="3744"/>
                          <a:pt x="1393" y="3516"/>
                        </a:cubicBezTo>
                        <a:cubicBezTo>
                          <a:pt x="1393" y="3470"/>
                          <a:pt x="1416" y="3425"/>
                          <a:pt x="1416" y="3379"/>
                        </a:cubicBezTo>
                        <a:cubicBezTo>
                          <a:pt x="1416" y="3379"/>
                          <a:pt x="1425" y="336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29" y="3363"/>
                          <a:pt x="1424" y="3371"/>
                          <a:pt x="1416" y="3379"/>
                        </a:cubicBezTo>
                        <a:lnTo>
                          <a:pt x="1416" y="3379"/>
                        </a:lnTo>
                        <a:cubicBezTo>
                          <a:pt x="1439" y="3356"/>
                          <a:pt x="1439" y="3356"/>
                          <a:pt x="1439" y="3334"/>
                        </a:cubicBezTo>
                        <a:lnTo>
                          <a:pt x="1439" y="3334"/>
                        </a:lnTo>
                        <a:cubicBezTo>
                          <a:pt x="1439" y="3341"/>
                          <a:pt x="1436" y="334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38" y="3343"/>
                          <a:pt x="1439" y="3334"/>
                          <a:pt x="1439" y="3333"/>
                        </a:cubicBezTo>
                        <a:lnTo>
                          <a:pt x="1439" y="3333"/>
                        </a:lnTo>
                        <a:cubicBezTo>
                          <a:pt x="1439" y="3333"/>
                          <a:pt x="1439" y="3333"/>
                          <a:pt x="1439" y="3333"/>
                        </a:cubicBezTo>
                        <a:cubicBezTo>
                          <a:pt x="1484" y="3197"/>
                          <a:pt x="1507" y="3037"/>
                          <a:pt x="1553" y="2900"/>
                        </a:cubicBezTo>
                        <a:cubicBezTo>
                          <a:pt x="1598" y="2694"/>
                          <a:pt x="1667" y="2489"/>
                          <a:pt x="1712" y="2306"/>
                        </a:cubicBezTo>
                        <a:cubicBezTo>
                          <a:pt x="1735" y="2192"/>
                          <a:pt x="1758" y="2078"/>
                          <a:pt x="1781" y="1987"/>
                        </a:cubicBezTo>
                        <a:cubicBezTo>
                          <a:pt x="1827" y="1873"/>
                          <a:pt x="1849" y="1759"/>
                          <a:pt x="1872" y="1644"/>
                        </a:cubicBezTo>
                        <a:cubicBezTo>
                          <a:pt x="1895" y="1530"/>
                          <a:pt x="1918" y="1416"/>
                          <a:pt x="1941" y="1279"/>
                        </a:cubicBezTo>
                        <a:cubicBezTo>
                          <a:pt x="1964" y="1188"/>
                          <a:pt x="1986" y="1074"/>
                          <a:pt x="2009" y="960"/>
                        </a:cubicBezTo>
                        <a:cubicBezTo>
                          <a:pt x="2055" y="754"/>
                          <a:pt x="2100" y="526"/>
                          <a:pt x="2146" y="321"/>
                        </a:cubicBezTo>
                        <a:cubicBezTo>
                          <a:pt x="2169" y="298"/>
                          <a:pt x="2169" y="252"/>
                          <a:pt x="2192" y="229"/>
                        </a:cubicBezTo>
                        <a:cubicBezTo>
                          <a:pt x="2215" y="138"/>
                          <a:pt x="2192" y="47"/>
                          <a:pt x="2100" y="24"/>
                        </a:cubicBezTo>
                        <a:cubicBezTo>
                          <a:pt x="2078" y="1"/>
                          <a:pt x="2078" y="1"/>
                          <a:pt x="2055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2" name="Google Shape;1572;p22"/>
                  <p:cNvSpPr/>
                  <p:nvPr/>
                </p:nvSpPr>
                <p:spPr>
                  <a:xfrm>
                    <a:off x="8102831" y="2236277"/>
                    <a:ext cx="19164" cy="4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723" extrusionOk="0">
                        <a:moveTo>
                          <a:pt x="594" y="0"/>
                        </a:moveTo>
                        <a:cubicBezTo>
                          <a:pt x="549" y="0"/>
                          <a:pt x="503" y="23"/>
                          <a:pt x="503" y="46"/>
                        </a:cubicBezTo>
                        <a:cubicBezTo>
                          <a:pt x="412" y="297"/>
                          <a:pt x="321" y="571"/>
                          <a:pt x="229" y="822"/>
                        </a:cubicBezTo>
                        <a:cubicBezTo>
                          <a:pt x="206" y="936"/>
                          <a:pt x="161" y="1050"/>
                          <a:pt x="115" y="1187"/>
                        </a:cubicBezTo>
                        <a:cubicBezTo>
                          <a:pt x="92" y="1324"/>
                          <a:pt x="47" y="1461"/>
                          <a:pt x="24" y="1598"/>
                        </a:cubicBezTo>
                        <a:cubicBezTo>
                          <a:pt x="1" y="1667"/>
                          <a:pt x="47" y="1712"/>
                          <a:pt x="115" y="1712"/>
                        </a:cubicBezTo>
                        <a:cubicBezTo>
                          <a:pt x="123" y="1720"/>
                          <a:pt x="130" y="1722"/>
                          <a:pt x="138" y="1722"/>
                        </a:cubicBezTo>
                        <a:cubicBezTo>
                          <a:pt x="153" y="1722"/>
                          <a:pt x="168" y="1712"/>
                          <a:pt x="184" y="1712"/>
                        </a:cubicBezTo>
                        <a:cubicBezTo>
                          <a:pt x="206" y="1689"/>
                          <a:pt x="206" y="1667"/>
                          <a:pt x="229" y="1644"/>
                        </a:cubicBezTo>
                        <a:cubicBezTo>
                          <a:pt x="252" y="1530"/>
                          <a:pt x="275" y="1438"/>
                          <a:pt x="298" y="1324"/>
                        </a:cubicBezTo>
                        <a:cubicBezTo>
                          <a:pt x="366" y="1142"/>
                          <a:pt x="412" y="959"/>
                          <a:pt x="480" y="754"/>
                        </a:cubicBezTo>
                        <a:cubicBezTo>
                          <a:pt x="526" y="548"/>
                          <a:pt x="617" y="343"/>
                          <a:pt x="686" y="137"/>
                        </a:cubicBezTo>
                        <a:cubicBezTo>
                          <a:pt x="709" y="69"/>
                          <a:pt x="686" y="23"/>
                          <a:pt x="61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3" name="Google Shape;1573;p22"/>
                  <p:cNvSpPr/>
                  <p:nvPr/>
                </p:nvSpPr>
                <p:spPr>
                  <a:xfrm>
                    <a:off x="8107777" y="2249846"/>
                    <a:ext cx="58628" cy="17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6515" extrusionOk="0">
                        <a:moveTo>
                          <a:pt x="845" y="2876"/>
                        </a:moveTo>
                        <a:cubicBezTo>
                          <a:pt x="829" y="2908"/>
                          <a:pt x="825" y="2928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830" y="2923"/>
                          <a:pt x="837" y="2899"/>
                          <a:pt x="845" y="2876"/>
                        </a:cubicBezTo>
                        <a:close/>
                        <a:moveTo>
                          <a:pt x="685" y="5661"/>
                        </a:moveTo>
                        <a:cubicBezTo>
                          <a:pt x="682" y="5668"/>
                          <a:pt x="679" y="5674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81" y="5676"/>
                          <a:pt x="685" y="5671"/>
                          <a:pt x="685" y="5661"/>
                        </a:cubicBezTo>
                        <a:close/>
                        <a:moveTo>
                          <a:pt x="2055" y="0"/>
                        </a:moveTo>
                        <a:cubicBezTo>
                          <a:pt x="1986" y="23"/>
                          <a:pt x="1986" y="115"/>
                          <a:pt x="1964" y="160"/>
                        </a:cubicBezTo>
                        <a:cubicBezTo>
                          <a:pt x="1941" y="229"/>
                          <a:pt x="1918" y="274"/>
                          <a:pt x="1895" y="320"/>
                        </a:cubicBezTo>
                        <a:cubicBezTo>
                          <a:pt x="1872" y="388"/>
                          <a:pt x="1849" y="434"/>
                          <a:pt x="1804" y="503"/>
                        </a:cubicBezTo>
                        <a:cubicBezTo>
                          <a:pt x="1758" y="617"/>
                          <a:pt x="1690" y="731"/>
                          <a:pt x="1644" y="845"/>
                        </a:cubicBezTo>
                        <a:cubicBezTo>
                          <a:pt x="1530" y="1050"/>
                          <a:pt x="1416" y="1279"/>
                          <a:pt x="1324" y="1530"/>
                        </a:cubicBezTo>
                        <a:cubicBezTo>
                          <a:pt x="1142" y="2009"/>
                          <a:pt x="959" y="2466"/>
                          <a:pt x="822" y="2968"/>
                        </a:cubicBezTo>
                        <a:cubicBezTo>
                          <a:pt x="822" y="2961"/>
                          <a:pt x="822" y="2953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746" y="3196"/>
                          <a:pt x="702" y="3445"/>
                          <a:pt x="640" y="3675"/>
                        </a:cubicBezTo>
                        <a:cubicBezTo>
                          <a:pt x="571" y="3904"/>
                          <a:pt x="503" y="4109"/>
                          <a:pt x="457" y="4314"/>
                        </a:cubicBezTo>
                        <a:cubicBezTo>
                          <a:pt x="389" y="4543"/>
                          <a:pt x="366" y="4771"/>
                          <a:pt x="297" y="4999"/>
                        </a:cubicBezTo>
                        <a:cubicBezTo>
                          <a:pt x="229" y="5250"/>
                          <a:pt x="160" y="5501"/>
                          <a:pt x="92" y="5775"/>
                        </a:cubicBezTo>
                        <a:cubicBezTo>
                          <a:pt x="69" y="5867"/>
                          <a:pt x="46" y="5981"/>
                          <a:pt x="23" y="6072"/>
                        </a:cubicBezTo>
                        <a:cubicBezTo>
                          <a:pt x="23" y="6118"/>
                          <a:pt x="23" y="6140"/>
                          <a:pt x="1" y="6186"/>
                        </a:cubicBezTo>
                        <a:cubicBezTo>
                          <a:pt x="1" y="6209"/>
                          <a:pt x="1" y="6255"/>
                          <a:pt x="1" y="6277"/>
                        </a:cubicBezTo>
                        <a:cubicBezTo>
                          <a:pt x="1" y="6323"/>
                          <a:pt x="23" y="6369"/>
                          <a:pt x="46" y="6414"/>
                        </a:cubicBezTo>
                        <a:cubicBezTo>
                          <a:pt x="92" y="6460"/>
                          <a:pt x="160" y="6506"/>
                          <a:pt x="206" y="6506"/>
                        </a:cubicBezTo>
                        <a:cubicBezTo>
                          <a:pt x="224" y="6512"/>
                          <a:pt x="243" y="6515"/>
                          <a:pt x="261" y="6515"/>
                        </a:cubicBezTo>
                        <a:cubicBezTo>
                          <a:pt x="310" y="6515"/>
                          <a:pt x="355" y="6493"/>
                          <a:pt x="389" y="6460"/>
                        </a:cubicBezTo>
                        <a:cubicBezTo>
                          <a:pt x="457" y="6414"/>
                          <a:pt x="480" y="6346"/>
                          <a:pt x="503" y="6277"/>
                        </a:cubicBezTo>
                        <a:cubicBezTo>
                          <a:pt x="526" y="6209"/>
                          <a:pt x="548" y="6140"/>
                          <a:pt x="571" y="6072"/>
                        </a:cubicBezTo>
                        <a:cubicBezTo>
                          <a:pt x="594" y="5981"/>
                          <a:pt x="617" y="5889"/>
                          <a:pt x="640" y="5798"/>
                        </a:cubicBezTo>
                        <a:cubicBezTo>
                          <a:pt x="640" y="5798"/>
                          <a:pt x="640" y="5798"/>
                          <a:pt x="640" y="5821"/>
                        </a:cubicBezTo>
                        <a:cubicBezTo>
                          <a:pt x="659" y="5762"/>
                          <a:pt x="662" y="5721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74" y="5684"/>
                          <a:pt x="671" y="5686"/>
                          <a:pt x="669" y="5689"/>
                        </a:cubicBezTo>
                        <a:lnTo>
                          <a:pt x="669" y="5689"/>
                        </a:lnTo>
                        <a:cubicBezTo>
                          <a:pt x="734" y="5512"/>
                          <a:pt x="778" y="5336"/>
                          <a:pt x="822" y="5159"/>
                        </a:cubicBezTo>
                        <a:cubicBezTo>
                          <a:pt x="891" y="4999"/>
                          <a:pt x="914" y="4817"/>
                          <a:pt x="982" y="4634"/>
                        </a:cubicBezTo>
                        <a:cubicBezTo>
                          <a:pt x="982" y="4588"/>
                          <a:pt x="1005" y="4565"/>
                          <a:pt x="1005" y="4520"/>
                        </a:cubicBezTo>
                        <a:cubicBezTo>
                          <a:pt x="1073" y="4314"/>
                          <a:pt x="1119" y="4132"/>
                          <a:pt x="1187" y="3926"/>
                        </a:cubicBezTo>
                        <a:cubicBezTo>
                          <a:pt x="1256" y="3721"/>
                          <a:pt x="1302" y="3516"/>
                          <a:pt x="1370" y="3310"/>
                        </a:cubicBezTo>
                        <a:cubicBezTo>
                          <a:pt x="1370" y="3302"/>
                          <a:pt x="1370" y="3294"/>
                          <a:pt x="1370" y="3287"/>
                        </a:cubicBezTo>
                        <a:cubicBezTo>
                          <a:pt x="1370" y="3264"/>
                          <a:pt x="1370" y="3264"/>
                          <a:pt x="1393" y="3242"/>
                        </a:cubicBezTo>
                        <a:lnTo>
                          <a:pt x="1393" y="3242"/>
                        </a:lnTo>
                        <a:cubicBezTo>
                          <a:pt x="1393" y="3242"/>
                          <a:pt x="1390" y="3242"/>
                          <a:pt x="1386" y="3243"/>
                        </a:cubicBezTo>
                        <a:lnTo>
                          <a:pt x="1386" y="3243"/>
                        </a:lnTo>
                        <a:cubicBezTo>
                          <a:pt x="1393" y="3227"/>
                          <a:pt x="1393" y="3212"/>
                          <a:pt x="1393" y="3196"/>
                        </a:cubicBezTo>
                        <a:cubicBezTo>
                          <a:pt x="1393" y="3196"/>
                          <a:pt x="1393" y="3219"/>
                          <a:pt x="1393" y="3219"/>
                        </a:cubicBezTo>
                        <a:cubicBezTo>
                          <a:pt x="1461" y="2945"/>
                          <a:pt x="1553" y="2694"/>
                          <a:pt x="1621" y="2443"/>
                        </a:cubicBezTo>
                        <a:cubicBezTo>
                          <a:pt x="1690" y="2192"/>
                          <a:pt x="1781" y="1941"/>
                          <a:pt x="1827" y="1690"/>
                        </a:cubicBezTo>
                        <a:cubicBezTo>
                          <a:pt x="1895" y="1438"/>
                          <a:pt x="1964" y="1187"/>
                          <a:pt x="2009" y="913"/>
                        </a:cubicBezTo>
                        <a:cubicBezTo>
                          <a:pt x="2032" y="799"/>
                          <a:pt x="2055" y="662"/>
                          <a:pt x="2078" y="548"/>
                        </a:cubicBezTo>
                        <a:cubicBezTo>
                          <a:pt x="2078" y="503"/>
                          <a:pt x="2101" y="457"/>
                          <a:pt x="2101" y="411"/>
                        </a:cubicBezTo>
                        <a:cubicBezTo>
                          <a:pt x="2123" y="411"/>
                          <a:pt x="2146" y="366"/>
                          <a:pt x="2169" y="343"/>
                        </a:cubicBezTo>
                        <a:cubicBezTo>
                          <a:pt x="2169" y="297"/>
                          <a:pt x="2169" y="229"/>
                          <a:pt x="2169" y="183"/>
                        </a:cubicBezTo>
                        <a:cubicBezTo>
                          <a:pt x="2169" y="160"/>
                          <a:pt x="2169" y="160"/>
                          <a:pt x="2169" y="137"/>
                        </a:cubicBezTo>
                        <a:cubicBezTo>
                          <a:pt x="2169" y="115"/>
                          <a:pt x="2169" y="69"/>
                          <a:pt x="2146" y="69"/>
                        </a:cubicBezTo>
                        <a:cubicBezTo>
                          <a:pt x="2146" y="23"/>
                          <a:pt x="2101" y="0"/>
                          <a:pt x="2078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4" name="Google Shape;1574;p22"/>
                  <p:cNvSpPr/>
                  <p:nvPr/>
                </p:nvSpPr>
                <p:spPr>
                  <a:xfrm>
                    <a:off x="8154674" y="2248603"/>
                    <a:ext cx="12353" cy="25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" h="937" extrusionOk="0">
                        <a:moveTo>
                          <a:pt x="366" y="1"/>
                        </a:moveTo>
                        <a:cubicBezTo>
                          <a:pt x="320" y="1"/>
                          <a:pt x="297" y="24"/>
                          <a:pt x="274" y="46"/>
                        </a:cubicBezTo>
                        <a:cubicBezTo>
                          <a:pt x="229" y="183"/>
                          <a:pt x="183" y="298"/>
                          <a:pt x="137" y="434"/>
                        </a:cubicBezTo>
                        <a:cubicBezTo>
                          <a:pt x="92" y="571"/>
                          <a:pt x="46" y="686"/>
                          <a:pt x="0" y="823"/>
                        </a:cubicBezTo>
                        <a:cubicBezTo>
                          <a:pt x="0" y="845"/>
                          <a:pt x="0" y="868"/>
                          <a:pt x="0" y="891"/>
                        </a:cubicBezTo>
                        <a:cubicBezTo>
                          <a:pt x="23" y="914"/>
                          <a:pt x="23" y="914"/>
                          <a:pt x="46" y="937"/>
                        </a:cubicBezTo>
                        <a:cubicBezTo>
                          <a:pt x="92" y="937"/>
                          <a:pt x="137" y="937"/>
                          <a:pt x="160" y="891"/>
                        </a:cubicBezTo>
                        <a:cubicBezTo>
                          <a:pt x="206" y="754"/>
                          <a:pt x="229" y="640"/>
                          <a:pt x="274" y="526"/>
                        </a:cubicBezTo>
                        <a:cubicBezTo>
                          <a:pt x="320" y="389"/>
                          <a:pt x="366" y="252"/>
                          <a:pt x="434" y="115"/>
                        </a:cubicBezTo>
                        <a:cubicBezTo>
                          <a:pt x="457" y="69"/>
                          <a:pt x="434" y="24"/>
                          <a:pt x="388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5" name="Google Shape;1575;p22"/>
                  <p:cNvSpPr/>
                  <p:nvPr/>
                </p:nvSpPr>
                <p:spPr>
                  <a:xfrm>
                    <a:off x="8151593" y="2249225"/>
                    <a:ext cx="11136" cy="29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2" h="1074" extrusionOk="0">
                        <a:moveTo>
                          <a:pt x="297" y="1"/>
                        </a:moveTo>
                        <a:cubicBezTo>
                          <a:pt x="297" y="1"/>
                          <a:pt x="274" y="23"/>
                          <a:pt x="251" y="46"/>
                        </a:cubicBezTo>
                        <a:cubicBezTo>
                          <a:pt x="206" y="183"/>
                          <a:pt x="160" y="343"/>
                          <a:pt x="114" y="503"/>
                        </a:cubicBezTo>
                        <a:cubicBezTo>
                          <a:pt x="114" y="571"/>
                          <a:pt x="91" y="640"/>
                          <a:pt x="69" y="708"/>
                        </a:cubicBezTo>
                        <a:cubicBezTo>
                          <a:pt x="46" y="800"/>
                          <a:pt x="23" y="891"/>
                          <a:pt x="0" y="982"/>
                        </a:cubicBezTo>
                        <a:cubicBezTo>
                          <a:pt x="0" y="1028"/>
                          <a:pt x="46" y="1073"/>
                          <a:pt x="69" y="1073"/>
                        </a:cubicBezTo>
                        <a:cubicBezTo>
                          <a:pt x="114" y="1073"/>
                          <a:pt x="160" y="1051"/>
                          <a:pt x="183" y="1005"/>
                        </a:cubicBezTo>
                        <a:cubicBezTo>
                          <a:pt x="183" y="914"/>
                          <a:pt x="206" y="845"/>
                          <a:pt x="228" y="754"/>
                        </a:cubicBezTo>
                        <a:cubicBezTo>
                          <a:pt x="251" y="685"/>
                          <a:pt x="274" y="594"/>
                          <a:pt x="297" y="526"/>
                        </a:cubicBezTo>
                        <a:lnTo>
                          <a:pt x="274" y="526"/>
                        </a:lnTo>
                        <a:cubicBezTo>
                          <a:pt x="320" y="389"/>
                          <a:pt x="365" y="252"/>
                          <a:pt x="411" y="115"/>
                        </a:cubicBezTo>
                        <a:cubicBezTo>
                          <a:pt x="411" y="92"/>
                          <a:pt x="411" y="69"/>
                          <a:pt x="411" y="46"/>
                        </a:cubicBezTo>
                        <a:cubicBezTo>
                          <a:pt x="411" y="23"/>
                          <a:pt x="388" y="1"/>
                          <a:pt x="365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6" name="Google Shape;1576;p22"/>
                  <p:cNvSpPr/>
                  <p:nvPr/>
                </p:nvSpPr>
                <p:spPr>
                  <a:xfrm>
                    <a:off x="8151593" y="2248603"/>
                    <a:ext cx="18516" cy="4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" h="1576" extrusionOk="0">
                        <a:moveTo>
                          <a:pt x="571" y="1"/>
                        </a:moveTo>
                        <a:cubicBezTo>
                          <a:pt x="525" y="1"/>
                          <a:pt x="480" y="24"/>
                          <a:pt x="480" y="69"/>
                        </a:cubicBezTo>
                        <a:cubicBezTo>
                          <a:pt x="388" y="275"/>
                          <a:pt x="320" y="503"/>
                          <a:pt x="251" y="731"/>
                        </a:cubicBezTo>
                        <a:cubicBezTo>
                          <a:pt x="160" y="959"/>
                          <a:pt x="91" y="1188"/>
                          <a:pt x="23" y="1416"/>
                        </a:cubicBezTo>
                        <a:cubicBezTo>
                          <a:pt x="23" y="1462"/>
                          <a:pt x="0" y="1484"/>
                          <a:pt x="23" y="1507"/>
                        </a:cubicBezTo>
                        <a:cubicBezTo>
                          <a:pt x="23" y="1530"/>
                          <a:pt x="46" y="1553"/>
                          <a:pt x="69" y="1576"/>
                        </a:cubicBezTo>
                        <a:cubicBezTo>
                          <a:pt x="137" y="1576"/>
                          <a:pt x="206" y="1553"/>
                          <a:pt x="206" y="1507"/>
                        </a:cubicBezTo>
                        <a:cubicBezTo>
                          <a:pt x="251" y="1393"/>
                          <a:pt x="297" y="1279"/>
                          <a:pt x="343" y="1165"/>
                        </a:cubicBezTo>
                        <a:cubicBezTo>
                          <a:pt x="365" y="1051"/>
                          <a:pt x="388" y="937"/>
                          <a:pt x="434" y="823"/>
                        </a:cubicBezTo>
                        <a:cubicBezTo>
                          <a:pt x="502" y="594"/>
                          <a:pt x="571" y="366"/>
                          <a:pt x="662" y="138"/>
                        </a:cubicBezTo>
                        <a:cubicBezTo>
                          <a:pt x="685" y="92"/>
                          <a:pt x="662" y="46"/>
                          <a:pt x="616" y="24"/>
                        </a:cubicBezTo>
                        <a:cubicBezTo>
                          <a:pt x="594" y="1"/>
                          <a:pt x="571" y="1"/>
                          <a:pt x="571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22"/>
                  <p:cNvSpPr/>
                  <p:nvPr/>
                </p:nvSpPr>
                <p:spPr>
                  <a:xfrm>
                    <a:off x="8147268" y="2251685"/>
                    <a:ext cx="22840" cy="59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5" h="2215" extrusionOk="0">
                        <a:moveTo>
                          <a:pt x="480" y="1165"/>
                        </a:moveTo>
                        <a:lnTo>
                          <a:pt x="480" y="1165"/>
                        </a:lnTo>
                        <a:cubicBezTo>
                          <a:pt x="478" y="1172"/>
                          <a:pt x="476" y="1180"/>
                          <a:pt x="473" y="1187"/>
                        </a:cubicBezTo>
                        <a:lnTo>
                          <a:pt x="473" y="1187"/>
                        </a:lnTo>
                        <a:cubicBezTo>
                          <a:pt x="480" y="1185"/>
                          <a:pt x="480" y="1180"/>
                          <a:pt x="480" y="1165"/>
                        </a:cubicBezTo>
                        <a:close/>
                        <a:moveTo>
                          <a:pt x="754" y="1"/>
                        </a:moveTo>
                        <a:cubicBezTo>
                          <a:pt x="708" y="1"/>
                          <a:pt x="685" y="24"/>
                          <a:pt x="662" y="47"/>
                        </a:cubicBezTo>
                        <a:cubicBezTo>
                          <a:pt x="617" y="206"/>
                          <a:pt x="548" y="389"/>
                          <a:pt x="503" y="549"/>
                        </a:cubicBezTo>
                        <a:cubicBezTo>
                          <a:pt x="434" y="731"/>
                          <a:pt x="388" y="891"/>
                          <a:pt x="343" y="1051"/>
                        </a:cubicBezTo>
                        <a:cubicBezTo>
                          <a:pt x="274" y="1233"/>
                          <a:pt x="229" y="1393"/>
                          <a:pt x="183" y="1553"/>
                        </a:cubicBezTo>
                        <a:cubicBezTo>
                          <a:pt x="137" y="1736"/>
                          <a:pt x="69" y="1895"/>
                          <a:pt x="23" y="2078"/>
                        </a:cubicBezTo>
                        <a:cubicBezTo>
                          <a:pt x="0" y="2101"/>
                          <a:pt x="0" y="2124"/>
                          <a:pt x="23" y="2146"/>
                        </a:cubicBezTo>
                        <a:cubicBezTo>
                          <a:pt x="23" y="2169"/>
                          <a:pt x="46" y="2192"/>
                          <a:pt x="69" y="2215"/>
                        </a:cubicBezTo>
                        <a:lnTo>
                          <a:pt x="137" y="2215"/>
                        </a:lnTo>
                        <a:cubicBezTo>
                          <a:pt x="160" y="2192"/>
                          <a:pt x="183" y="2169"/>
                          <a:pt x="206" y="2146"/>
                        </a:cubicBezTo>
                        <a:cubicBezTo>
                          <a:pt x="251" y="1987"/>
                          <a:pt x="297" y="1827"/>
                          <a:pt x="343" y="1644"/>
                        </a:cubicBezTo>
                        <a:cubicBezTo>
                          <a:pt x="386" y="1492"/>
                          <a:pt x="430" y="1339"/>
                          <a:pt x="473" y="1187"/>
                        </a:cubicBezTo>
                        <a:lnTo>
                          <a:pt x="473" y="1187"/>
                        </a:lnTo>
                        <a:cubicBezTo>
                          <a:pt x="470" y="1188"/>
                          <a:pt x="465" y="1188"/>
                          <a:pt x="457" y="1188"/>
                        </a:cubicBezTo>
                        <a:cubicBezTo>
                          <a:pt x="503" y="1097"/>
                          <a:pt x="525" y="1005"/>
                          <a:pt x="548" y="914"/>
                        </a:cubicBezTo>
                        <a:cubicBezTo>
                          <a:pt x="571" y="823"/>
                          <a:pt x="617" y="754"/>
                          <a:pt x="640" y="663"/>
                        </a:cubicBezTo>
                        <a:cubicBezTo>
                          <a:pt x="685" y="480"/>
                          <a:pt x="754" y="298"/>
                          <a:pt x="822" y="115"/>
                        </a:cubicBezTo>
                        <a:cubicBezTo>
                          <a:pt x="845" y="69"/>
                          <a:pt x="822" y="24"/>
                          <a:pt x="776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22"/>
                  <p:cNvSpPr/>
                  <p:nvPr/>
                </p:nvSpPr>
                <p:spPr>
                  <a:xfrm>
                    <a:off x="8146646" y="2252928"/>
                    <a:ext cx="23462" cy="59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8" h="2201" extrusionOk="0">
                        <a:moveTo>
                          <a:pt x="777" y="1"/>
                        </a:moveTo>
                        <a:cubicBezTo>
                          <a:pt x="731" y="1"/>
                          <a:pt x="708" y="23"/>
                          <a:pt x="685" y="46"/>
                        </a:cubicBezTo>
                        <a:cubicBezTo>
                          <a:pt x="617" y="252"/>
                          <a:pt x="548" y="457"/>
                          <a:pt x="480" y="640"/>
                        </a:cubicBezTo>
                        <a:cubicBezTo>
                          <a:pt x="434" y="845"/>
                          <a:pt x="389" y="1028"/>
                          <a:pt x="320" y="1233"/>
                        </a:cubicBezTo>
                        <a:cubicBezTo>
                          <a:pt x="297" y="1302"/>
                          <a:pt x="297" y="1347"/>
                          <a:pt x="274" y="1416"/>
                        </a:cubicBezTo>
                        <a:cubicBezTo>
                          <a:pt x="252" y="1484"/>
                          <a:pt x="229" y="1553"/>
                          <a:pt x="183" y="1644"/>
                        </a:cubicBezTo>
                        <a:cubicBezTo>
                          <a:pt x="160" y="1712"/>
                          <a:pt x="138" y="1758"/>
                          <a:pt x="115" y="1827"/>
                        </a:cubicBezTo>
                        <a:cubicBezTo>
                          <a:pt x="92" y="1918"/>
                          <a:pt x="46" y="1986"/>
                          <a:pt x="23" y="2078"/>
                        </a:cubicBezTo>
                        <a:cubicBezTo>
                          <a:pt x="1" y="2123"/>
                          <a:pt x="23" y="2169"/>
                          <a:pt x="69" y="2192"/>
                        </a:cubicBezTo>
                        <a:cubicBezTo>
                          <a:pt x="81" y="2198"/>
                          <a:pt x="94" y="2201"/>
                          <a:pt x="105" y="2201"/>
                        </a:cubicBezTo>
                        <a:cubicBezTo>
                          <a:pt x="138" y="2201"/>
                          <a:pt x="166" y="2180"/>
                          <a:pt x="183" y="2146"/>
                        </a:cubicBezTo>
                        <a:cubicBezTo>
                          <a:pt x="274" y="1941"/>
                          <a:pt x="343" y="1758"/>
                          <a:pt x="411" y="1553"/>
                        </a:cubicBezTo>
                        <a:cubicBezTo>
                          <a:pt x="480" y="1347"/>
                          <a:pt x="526" y="1142"/>
                          <a:pt x="571" y="936"/>
                        </a:cubicBezTo>
                        <a:cubicBezTo>
                          <a:pt x="617" y="799"/>
                          <a:pt x="663" y="663"/>
                          <a:pt x="685" y="526"/>
                        </a:cubicBezTo>
                        <a:cubicBezTo>
                          <a:pt x="754" y="389"/>
                          <a:pt x="799" y="252"/>
                          <a:pt x="845" y="115"/>
                        </a:cubicBezTo>
                        <a:cubicBezTo>
                          <a:pt x="868" y="69"/>
                          <a:pt x="845" y="23"/>
                          <a:pt x="79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22"/>
                  <p:cNvSpPr/>
                  <p:nvPr/>
                </p:nvSpPr>
                <p:spPr>
                  <a:xfrm>
                    <a:off x="8321855" y="2314637"/>
                    <a:ext cx="63575" cy="175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6483" extrusionOk="0">
                        <a:moveTo>
                          <a:pt x="2192" y="0"/>
                        </a:moveTo>
                        <a:cubicBezTo>
                          <a:pt x="2124" y="0"/>
                          <a:pt x="2078" y="46"/>
                          <a:pt x="2055" y="114"/>
                        </a:cubicBezTo>
                        <a:cubicBezTo>
                          <a:pt x="2010" y="206"/>
                          <a:pt x="1987" y="320"/>
                          <a:pt x="1941" y="434"/>
                        </a:cubicBezTo>
                        <a:cubicBezTo>
                          <a:pt x="1895" y="525"/>
                          <a:pt x="1850" y="639"/>
                          <a:pt x="1804" y="753"/>
                        </a:cubicBezTo>
                        <a:cubicBezTo>
                          <a:pt x="1713" y="959"/>
                          <a:pt x="1622" y="1164"/>
                          <a:pt x="1553" y="1392"/>
                        </a:cubicBezTo>
                        <a:cubicBezTo>
                          <a:pt x="1462" y="1621"/>
                          <a:pt x="1370" y="1849"/>
                          <a:pt x="1302" y="2077"/>
                        </a:cubicBezTo>
                        <a:cubicBezTo>
                          <a:pt x="1234" y="2283"/>
                          <a:pt x="1165" y="2488"/>
                          <a:pt x="1097" y="2716"/>
                        </a:cubicBezTo>
                        <a:cubicBezTo>
                          <a:pt x="1028" y="2922"/>
                          <a:pt x="960" y="3127"/>
                          <a:pt x="914" y="3333"/>
                        </a:cubicBezTo>
                        <a:cubicBezTo>
                          <a:pt x="845" y="3538"/>
                          <a:pt x="754" y="3766"/>
                          <a:pt x="686" y="3995"/>
                        </a:cubicBezTo>
                        <a:cubicBezTo>
                          <a:pt x="663" y="4109"/>
                          <a:pt x="617" y="4223"/>
                          <a:pt x="572" y="4360"/>
                        </a:cubicBezTo>
                        <a:cubicBezTo>
                          <a:pt x="549" y="4451"/>
                          <a:pt x="526" y="4542"/>
                          <a:pt x="480" y="4634"/>
                        </a:cubicBezTo>
                        <a:cubicBezTo>
                          <a:pt x="412" y="4839"/>
                          <a:pt x="366" y="5044"/>
                          <a:pt x="298" y="5227"/>
                        </a:cubicBezTo>
                        <a:cubicBezTo>
                          <a:pt x="252" y="5410"/>
                          <a:pt x="206" y="5592"/>
                          <a:pt x="138" y="5752"/>
                        </a:cubicBezTo>
                        <a:cubicBezTo>
                          <a:pt x="92" y="5889"/>
                          <a:pt x="69" y="6049"/>
                          <a:pt x="47" y="6186"/>
                        </a:cubicBezTo>
                        <a:cubicBezTo>
                          <a:pt x="1" y="6277"/>
                          <a:pt x="47" y="6391"/>
                          <a:pt x="138" y="6460"/>
                        </a:cubicBezTo>
                        <a:cubicBezTo>
                          <a:pt x="184" y="6482"/>
                          <a:pt x="252" y="6482"/>
                          <a:pt x="321" y="6482"/>
                        </a:cubicBezTo>
                        <a:cubicBezTo>
                          <a:pt x="366" y="6460"/>
                          <a:pt x="435" y="6437"/>
                          <a:pt x="457" y="6368"/>
                        </a:cubicBezTo>
                        <a:cubicBezTo>
                          <a:pt x="503" y="6300"/>
                          <a:pt x="526" y="6209"/>
                          <a:pt x="549" y="6117"/>
                        </a:cubicBezTo>
                        <a:cubicBezTo>
                          <a:pt x="572" y="6026"/>
                          <a:pt x="594" y="5957"/>
                          <a:pt x="640" y="5866"/>
                        </a:cubicBezTo>
                        <a:cubicBezTo>
                          <a:pt x="686" y="5684"/>
                          <a:pt x="754" y="5501"/>
                          <a:pt x="800" y="5296"/>
                        </a:cubicBezTo>
                        <a:cubicBezTo>
                          <a:pt x="845" y="5204"/>
                          <a:pt x="868" y="5113"/>
                          <a:pt x="891" y="5022"/>
                        </a:cubicBezTo>
                        <a:cubicBezTo>
                          <a:pt x="914" y="4930"/>
                          <a:pt x="960" y="4816"/>
                          <a:pt x="982" y="4725"/>
                        </a:cubicBezTo>
                        <a:cubicBezTo>
                          <a:pt x="1028" y="4611"/>
                          <a:pt x="1051" y="4519"/>
                          <a:pt x="1074" y="4428"/>
                        </a:cubicBezTo>
                        <a:cubicBezTo>
                          <a:pt x="1119" y="4314"/>
                          <a:pt x="1165" y="4200"/>
                          <a:pt x="1188" y="4063"/>
                        </a:cubicBezTo>
                        <a:cubicBezTo>
                          <a:pt x="1256" y="3835"/>
                          <a:pt x="1348" y="3629"/>
                          <a:pt x="1393" y="3401"/>
                        </a:cubicBezTo>
                        <a:cubicBezTo>
                          <a:pt x="1462" y="3196"/>
                          <a:pt x="1507" y="2990"/>
                          <a:pt x="1576" y="2762"/>
                        </a:cubicBezTo>
                        <a:cubicBezTo>
                          <a:pt x="1713" y="2328"/>
                          <a:pt x="1873" y="1895"/>
                          <a:pt x="1987" y="1438"/>
                        </a:cubicBezTo>
                        <a:cubicBezTo>
                          <a:pt x="2032" y="1233"/>
                          <a:pt x="2078" y="1027"/>
                          <a:pt x="2147" y="822"/>
                        </a:cubicBezTo>
                        <a:cubicBezTo>
                          <a:pt x="2215" y="616"/>
                          <a:pt x="2261" y="388"/>
                          <a:pt x="2329" y="183"/>
                        </a:cubicBezTo>
                        <a:cubicBezTo>
                          <a:pt x="2352" y="114"/>
                          <a:pt x="2306" y="23"/>
                          <a:pt x="2238" y="23"/>
                        </a:cubicBezTo>
                        <a:cubicBezTo>
                          <a:pt x="2215" y="0"/>
                          <a:pt x="2192" y="0"/>
                          <a:pt x="2192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0" name="Google Shape;1580;p22"/>
                  <p:cNvSpPr/>
                  <p:nvPr/>
                </p:nvSpPr>
                <p:spPr>
                  <a:xfrm>
                    <a:off x="8366292" y="2315854"/>
                    <a:ext cx="21624" cy="549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" h="2033" extrusionOk="0">
                        <a:moveTo>
                          <a:pt x="708" y="1"/>
                        </a:moveTo>
                        <a:cubicBezTo>
                          <a:pt x="662" y="1"/>
                          <a:pt x="639" y="24"/>
                          <a:pt x="617" y="69"/>
                        </a:cubicBezTo>
                        <a:cubicBezTo>
                          <a:pt x="525" y="366"/>
                          <a:pt x="411" y="686"/>
                          <a:pt x="320" y="1005"/>
                        </a:cubicBezTo>
                        <a:cubicBezTo>
                          <a:pt x="274" y="1142"/>
                          <a:pt x="229" y="1302"/>
                          <a:pt x="183" y="1439"/>
                        </a:cubicBezTo>
                        <a:cubicBezTo>
                          <a:pt x="115" y="1599"/>
                          <a:pt x="69" y="1758"/>
                          <a:pt x="0" y="1918"/>
                        </a:cubicBezTo>
                        <a:cubicBezTo>
                          <a:pt x="0" y="1964"/>
                          <a:pt x="23" y="2009"/>
                          <a:pt x="69" y="2032"/>
                        </a:cubicBezTo>
                        <a:cubicBezTo>
                          <a:pt x="115" y="2032"/>
                          <a:pt x="160" y="2009"/>
                          <a:pt x="160" y="1964"/>
                        </a:cubicBezTo>
                        <a:cubicBezTo>
                          <a:pt x="229" y="1827"/>
                          <a:pt x="274" y="1667"/>
                          <a:pt x="320" y="1507"/>
                        </a:cubicBezTo>
                        <a:cubicBezTo>
                          <a:pt x="366" y="1370"/>
                          <a:pt x="434" y="1233"/>
                          <a:pt x="480" y="1074"/>
                        </a:cubicBezTo>
                        <a:cubicBezTo>
                          <a:pt x="571" y="754"/>
                          <a:pt x="685" y="434"/>
                          <a:pt x="776" y="115"/>
                        </a:cubicBezTo>
                        <a:cubicBezTo>
                          <a:pt x="799" y="69"/>
                          <a:pt x="776" y="24"/>
                          <a:pt x="731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1" name="Google Shape;1581;p22"/>
                  <p:cNvSpPr/>
                  <p:nvPr/>
                </p:nvSpPr>
                <p:spPr>
                  <a:xfrm>
                    <a:off x="8370617" y="2331910"/>
                    <a:ext cx="61709" cy="17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6489" extrusionOk="0">
                        <a:moveTo>
                          <a:pt x="2146" y="0"/>
                        </a:moveTo>
                        <a:cubicBezTo>
                          <a:pt x="2077" y="0"/>
                          <a:pt x="2032" y="23"/>
                          <a:pt x="2009" y="92"/>
                        </a:cubicBezTo>
                        <a:cubicBezTo>
                          <a:pt x="1986" y="183"/>
                          <a:pt x="1940" y="297"/>
                          <a:pt x="1917" y="411"/>
                        </a:cubicBezTo>
                        <a:cubicBezTo>
                          <a:pt x="1872" y="525"/>
                          <a:pt x="1803" y="662"/>
                          <a:pt x="1758" y="799"/>
                        </a:cubicBezTo>
                        <a:cubicBezTo>
                          <a:pt x="1689" y="1027"/>
                          <a:pt x="1575" y="1256"/>
                          <a:pt x="1484" y="1484"/>
                        </a:cubicBezTo>
                        <a:cubicBezTo>
                          <a:pt x="1438" y="1598"/>
                          <a:pt x="1393" y="1712"/>
                          <a:pt x="1347" y="1826"/>
                        </a:cubicBezTo>
                        <a:cubicBezTo>
                          <a:pt x="1301" y="1940"/>
                          <a:pt x="1256" y="2054"/>
                          <a:pt x="1233" y="2146"/>
                        </a:cubicBezTo>
                        <a:cubicBezTo>
                          <a:pt x="1141" y="2374"/>
                          <a:pt x="1073" y="2602"/>
                          <a:pt x="1004" y="2831"/>
                        </a:cubicBezTo>
                        <a:cubicBezTo>
                          <a:pt x="959" y="2945"/>
                          <a:pt x="913" y="3059"/>
                          <a:pt x="890" y="3150"/>
                        </a:cubicBezTo>
                        <a:cubicBezTo>
                          <a:pt x="845" y="3264"/>
                          <a:pt x="799" y="3378"/>
                          <a:pt x="776" y="3492"/>
                        </a:cubicBezTo>
                        <a:cubicBezTo>
                          <a:pt x="731" y="3584"/>
                          <a:pt x="708" y="3698"/>
                          <a:pt x="685" y="3812"/>
                        </a:cubicBezTo>
                        <a:cubicBezTo>
                          <a:pt x="639" y="3903"/>
                          <a:pt x="616" y="3995"/>
                          <a:pt x="594" y="4109"/>
                        </a:cubicBezTo>
                        <a:cubicBezTo>
                          <a:pt x="525" y="4291"/>
                          <a:pt x="457" y="4497"/>
                          <a:pt x="411" y="4679"/>
                        </a:cubicBezTo>
                        <a:cubicBezTo>
                          <a:pt x="388" y="4771"/>
                          <a:pt x="365" y="4862"/>
                          <a:pt x="320" y="4953"/>
                        </a:cubicBezTo>
                        <a:cubicBezTo>
                          <a:pt x="297" y="5045"/>
                          <a:pt x="251" y="5159"/>
                          <a:pt x="228" y="5273"/>
                        </a:cubicBezTo>
                        <a:cubicBezTo>
                          <a:pt x="160" y="5455"/>
                          <a:pt x="114" y="5638"/>
                          <a:pt x="69" y="5821"/>
                        </a:cubicBezTo>
                        <a:cubicBezTo>
                          <a:pt x="69" y="5889"/>
                          <a:pt x="46" y="5935"/>
                          <a:pt x="23" y="6003"/>
                        </a:cubicBezTo>
                        <a:cubicBezTo>
                          <a:pt x="0" y="6095"/>
                          <a:pt x="0" y="6186"/>
                          <a:pt x="0" y="6277"/>
                        </a:cubicBezTo>
                        <a:cubicBezTo>
                          <a:pt x="0" y="6368"/>
                          <a:pt x="46" y="6460"/>
                          <a:pt x="137" y="6483"/>
                        </a:cubicBezTo>
                        <a:cubicBezTo>
                          <a:pt x="153" y="6487"/>
                          <a:pt x="170" y="6489"/>
                          <a:pt x="187" y="6489"/>
                        </a:cubicBezTo>
                        <a:cubicBezTo>
                          <a:pt x="267" y="6489"/>
                          <a:pt x="351" y="6448"/>
                          <a:pt x="388" y="6391"/>
                        </a:cubicBezTo>
                        <a:cubicBezTo>
                          <a:pt x="457" y="6254"/>
                          <a:pt x="502" y="6095"/>
                          <a:pt x="548" y="5958"/>
                        </a:cubicBezTo>
                        <a:cubicBezTo>
                          <a:pt x="616" y="5752"/>
                          <a:pt x="662" y="5570"/>
                          <a:pt x="731" y="5387"/>
                        </a:cubicBezTo>
                        <a:cubicBezTo>
                          <a:pt x="753" y="5273"/>
                          <a:pt x="799" y="5182"/>
                          <a:pt x="822" y="5067"/>
                        </a:cubicBezTo>
                        <a:cubicBezTo>
                          <a:pt x="845" y="4976"/>
                          <a:pt x="890" y="4885"/>
                          <a:pt x="913" y="4794"/>
                        </a:cubicBezTo>
                        <a:cubicBezTo>
                          <a:pt x="982" y="4611"/>
                          <a:pt x="1027" y="4428"/>
                          <a:pt x="1096" y="4223"/>
                        </a:cubicBezTo>
                        <a:cubicBezTo>
                          <a:pt x="1210" y="3789"/>
                          <a:pt x="1347" y="3378"/>
                          <a:pt x="1484" y="2945"/>
                        </a:cubicBezTo>
                        <a:cubicBezTo>
                          <a:pt x="1552" y="2716"/>
                          <a:pt x="1621" y="2488"/>
                          <a:pt x="1689" y="2260"/>
                        </a:cubicBezTo>
                        <a:cubicBezTo>
                          <a:pt x="1735" y="2146"/>
                          <a:pt x="1758" y="2054"/>
                          <a:pt x="1803" y="1940"/>
                        </a:cubicBezTo>
                        <a:cubicBezTo>
                          <a:pt x="1826" y="1826"/>
                          <a:pt x="1872" y="1689"/>
                          <a:pt x="1917" y="1575"/>
                        </a:cubicBezTo>
                        <a:cubicBezTo>
                          <a:pt x="1986" y="1347"/>
                          <a:pt x="2032" y="1096"/>
                          <a:pt x="2077" y="868"/>
                        </a:cubicBezTo>
                        <a:cubicBezTo>
                          <a:pt x="2123" y="731"/>
                          <a:pt x="2146" y="616"/>
                          <a:pt x="2169" y="480"/>
                        </a:cubicBezTo>
                        <a:cubicBezTo>
                          <a:pt x="2191" y="365"/>
                          <a:pt x="2237" y="251"/>
                          <a:pt x="2260" y="160"/>
                        </a:cubicBezTo>
                        <a:cubicBezTo>
                          <a:pt x="2283" y="92"/>
                          <a:pt x="2237" y="23"/>
                          <a:pt x="2169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22"/>
                  <p:cNvSpPr/>
                  <p:nvPr/>
                </p:nvSpPr>
                <p:spPr>
                  <a:xfrm>
                    <a:off x="8416271" y="2331288"/>
                    <a:ext cx="18516" cy="48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" h="1790" extrusionOk="0">
                        <a:moveTo>
                          <a:pt x="594" y="0"/>
                        </a:moveTo>
                        <a:cubicBezTo>
                          <a:pt x="548" y="0"/>
                          <a:pt x="525" y="23"/>
                          <a:pt x="502" y="69"/>
                        </a:cubicBezTo>
                        <a:cubicBezTo>
                          <a:pt x="457" y="183"/>
                          <a:pt x="434" y="320"/>
                          <a:pt x="388" y="457"/>
                        </a:cubicBezTo>
                        <a:cubicBezTo>
                          <a:pt x="343" y="594"/>
                          <a:pt x="297" y="708"/>
                          <a:pt x="274" y="845"/>
                        </a:cubicBezTo>
                        <a:cubicBezTo>
                          <a:pt x="228" y="959"/>
                          <a:pt x="183" y="1096"/>
                          <a:pt x="137" y="1210"/>
                        </a:cubicBezTo>
                        <a:cubicBezTo>
                          <a:pt x="92" y="1370"/>
                          <a:pt x="46" y="1530"/>
                          <a:pt x="0" y="1689"/>
                        </a:cubicBezTo>
                        <a:cubicBezTo>
                          <a:pt x="0" y="1735"/>
                          <a:pt x="23" y="1781"/>
                          <a:pt x="69" y="1781"/>
                        </a:cubicBezTo>
                        <a:cubicBezTo>
                          <a:pt x="75" y="1787"/>
                          <a:pt x="83" y="1790"/>
                          <a:pt x="91" y="1790"/>
                        </a:cubicBezTo>
                        <a:cubicBezTo>
                          <a:pt x="114" y="1790"/>
                          <a:pt x="143" y="1769"/>
                          <a:pt x="160" y="1735"/>
                        </a:cubicBezTo>
                        <a:cubicBezTo>
                          <a:pt x="206" y="1575"/>
                          <a:pt x="251" y="1438"/>
                          <a:pt x="297" y="1279"/>
                        </a:cubicBezTo>
                        <a:cubicBezTo>
                          <a:pt x="343" y="1164"/>
                          <a:pt x="365" y="1028"/>
                          <a:pt x="411" y="913"/>
                        </a:cubicBezTo>
                        <a:cubicBezTo>
                          <a:pt x="457" y="776"/>
                          <a:pt x="502" y="639"/>
                          <a:pt x="548" y="503"/>
                        </a:cubicBezTo>
                        <a:cubicBezTo>
                          <a:pt x="594" y="366"/>
                          <a:pt x="617" y="229"/>
                          <a:pt x="662" y="115"/>
                        </a:cubicBezTo>
                        <a:cubicBezTo>
                          <a:pt x="685" y="69"/>
                          <a:pt x="662" y="23"/>
                          <a:pt x="61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22"/>
                  <p:cNvSpPr/>
                  <p:nvPr/>
                </p:nvSpPr>
                <p:spPr>
                  <a:xfrm>
                    <a:off x="8415027" y="2334369"/>
                    <a:ext cx="19164" cy="470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742" extrusionOk="0">
                        <a:moveTo>
                          <a:pt x="617" y="1"/>
                        </a:moveTo>
                        <a:cubicBezTo>
                          <a:pt x="594" y="1"/>
                          <a:pt x="548" y="46"/>
                          <a:pt x="548" y="69"/>
                        </a:cubicBezTo>
                        <a:cubicBezTo>
                          <a:pt x="503" y="206"/>
                          <a:pt x="457" y="343"/>
                          <a:pt x="411" y="480"/>
                        </a:cubicBezTo>
                        <a:cubicBezTo>
                          <a:pt x="366" y="594"/>
                          <a:pt x="320" y="708"/>
                          <a:pt x="297" y="822"/>
                        </a:cubicBezTo>
                        <a:cubicBezTo>
                          <a:pt x="206" y="1096"/>
                          <a:pt x="115" y="1370"/>
                          <a:pt x="1" y="1621"/>
                        </a:cubicBezTo>
                        <a:cubicBezTo>
                          <a:pt x="1" y="1667"/>
                          <a:pt x="23" y="1712"/>
                          <a:pt x="69" y="1735"/>
                        </a:cubicBezTo>
                        <a:cubicBezTo>
                          <a:pt x="77" y="1739"/>
                          <a:pt x="86" y="1741"/>
                          <a:pt x="94" y="1741"/>
                        </a:cubicBezTo>
                        <a:cubicBezTo>
                          <a:pt x="131" y="1741"/>
                          <a:pt x="165" y="1704"/>
                          <a:pt x="183" y="1667"/>
                        </a:cubicBezTo>
                        <a:cubicBezTo>
                          <a:pt x="274" y="1416"/>
                          <a:pt x="366" y="1142"/>
                          <a:pt x="434" y="891"/>
                        </a:cubicBezTo>
                        <a:cubicBezTo>
                          <a:pt x="480" y="777"/>
                          <a:pt x="526" y="662"/>
                          <a:pt x="548" y="548"/>
                        </a:cubicBezTo>
                        <a:cubicBezTo>
                          <a:pt x="594" y="411"/>
                          <a:pt x="640" y="252"/>
                          <a:pt x="708" y="115"/>
                        </a:cubicBezTo>
                        <a:cubicBezTo>
                          <a:pt x="708" y="69"/>
                          <a:pt x="685" y="23"/>
                          <a:pt x="640" y="23"/>
                        </a:cubicBezTo>
                        <a:cubicBezTo>
                          <a:pt x="640" y="23"/>
                          <a:pt x="617" y="1"/>
                          <a:pt x="617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4" name="Google Shape;1584;p22"/>
                  <p:cNvSpPr/>
                  <p:nvPr/>
                </p:nvSpPr>
                <p:spPr>
                  <a:xfrm>
                    <a:off x="8419352" y="2344235"/>
                    <a:ext cx="64791" cy="17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7" h="6538" extrusionOk="0">
                        <a:moveTo>
                          <a:pt x="2237" y="1"/>
                        </a:moveTo>
                        <a:cubicBezTo>
                          <a:pt x="2192" y="1"/>
                          <a:pt x="2146" y="46"/>
                          <a:pt x="2123" y="92"/>
                        </a:cubicBezTo>
                        <a:cubicBezTo>
                          <a:pt x="2077" y="183"/>
                          <a:pt x="2055" y="275"/>
                          <a:pt x="2032" y="343"/>
                        </a:cubicBezTo>
                        <a:cubicBezTo>
                          <a:pt x="2009" y="412"/>
                          <a:pt x="1986" y="457"/>
                          <a:pt x="1963" y="503"/>
                        </a:cubicBezTo>
                        <a:cubicBezTo>
                          <a:pt x="1941" y="571"/>
                          <a:pt x="1918" y="617"/>
                          <a:pt x="1895" y="685"/>
                        </a:cubicBezTo>
                        <a:cubicBezTo>
                          <a:pt x="1872" y="685"/>
                          <a:pt x="1872" y="708"/>
                          <a:pt x="1872" y="708"/>
                        </a:cubicBezTo>
                        <a:cubicBezTo>
                          <a:pt x="1826" y="822"/>
                          <a:pt x="1758" y="914"/>
                          <a:pt x="1712" y="1028"/>
                        </a:cubicBezTo>
                        <a:cubicBezTo>
                          <a:pt x="1644" y="1188"/>
                          <a:pt x="1575" y="1325"/>
                          <a:pt x="1507" y="1462"/>
                        </a:cubicBezTo>
                        <a:cubicBezTo>
                          <a:pt x="1461" y="1576"/>
                          <a:pt x="1416" y="1690"/>
                          <a:pt x="1370" y="1781"/>
                        </a:cubicBezTo>
                        <a:lnTo>
                          <a:pt x="1256" y="2169"/>
                        </a:lnTo>
                        <a:cubicBezTo>
                          <a:pt x="1164" y="2375"/>
                          <a:pt x="1096" y="2580"/>
                          <a:pt x="1027" y="2785"/>
                        </a:cubicBezTo>
                        <a:cubicBezTo>
                          <a:pt x="1005" y="2922"/>
                          <a:pt x="959" y="3036"/>
                          <a:pt x="913" y="3151"/>
                        </a:cubicBezTo>
                        <a:cubicBezTo>
                          <a:pt x="868" y="3288"/>
                          <a:pt x="822" y="3424"/>
                          <a:pt x="799" y="3584"/>
                        </a:cubicBezTo>
                        <a:cubicBezTo>
                          <a:pt x="731" y="3721"/>
                          <a:pt x="708" y="3858"/>
                          <a:pt x="662" y="4018"/>
                        </a:cubicBezTo>
                        <a:cubicBezTo>
                          <a:pt x="639" y="4132"/>
                          <a:pt x="594" y="4246"/>
                          <a:pt x="571" y="4360"/>
                        </a:cubicBezTo>
                        <a:cubicBezTo>
                          <a:pt x="503" y="4566"/>
                          <a:pt x="434" y="4771"/>
                          <a:pt x="388" y="4977"/>
                        </a:cubicBezTo>
                        <a:cubicBezTo>
                          <a:pt x="320" y="5159"/>
                          <a:pt x="274" y="5365"/>
                          <a:pt x="206" y="5547"/>
                        </a:cubicBezTo>
                        <a:cubicBezTo>
                          <a:pt x="160" y="5730"/>
                          <a:pt x="114" y="5912"/>
                          <a:pt x="69" y="6095"/>
                        </a:cubicBezTo>
                        <a:cubicBezTo>
                          <a:pt x="46" y="6186"/>
                          <a:pt x="0" y="6278"/>
                          <a:pt x="46" y="6369"/>
                        </a:cubicBezTo>
                        <a:cubicBezTo>
                          <a:pt x="69" y="6437"/>
                          <a:pt x="114" y="6506"/>
                          <a:pt x="183" y="6529"/>
                        </a:cubicBezTo>
                        <a:cubicBezTo>
                          <a:pt x="207" y="6535"/>
                          <a:pt x="230" y="6538"/>
                          <a:pt x="252" y="6538"/>
                        </a:cubicBezTo>
                        <a:cubicBezTo>
                          <a:pt x="311" y="6538"/>
                          <a:pt x="361" y="6517"/>
                          <a:pt x="411" y="6483"/>
                        </a:cubicBezTo>
                        <a:cubicBezTo>
                          <a:pt x="480" y="6415"/>
                          <a:pt x="525" y="6300"/>
                          <a:pt x="548" y="6209"/>
                        </a:cubicBezTo>
                        <a:cubicBezTo>
                          <a:pt x="571" y="6141"/>
                          <a:pt x="594" y="6049"/>
                          <a:pt x="617" y="5981"/>
                        </a:cubicBezTo>
                        <a:cubicBezTo>
                          <a:pt x="685" y="5776"/>
                          <a:pt x="754" y="5570"/>
                          <a:pt x="822" y="5387"/>
                        </a:cubicBezTo>
                        <a:cubicBezTo>
                          <a:pt x="868" y="5182"/>
                          <a:pt x="936" y="4999"/>
                          <a:pt x="982" y="4794"/>
                        </a:cubicBezTo>
                        <a:cubicBezTo>
                          <a:pt x="1050" y="4566"/>
                          <a:pt x="1119" y="4360"/>
                          <a:pt x="1187" y="4132"/>
                        </a:cubicBezTo>
                        <a:cubicBezTo>
                          <a:pt x="1233" y="3972"/>
                          <a:pt x="1279" y="3835"/>
                          <a:pt x="1301" y="3698"/>
                        </a:cubicBezTo>
                        <a:cubicBezTo>
                          <a:pt x="1347" y="3539"/>
                          <a:pt x="1393" y="3402"/>
                          <a:pt x="1438" y="3265"/>
                        </a:cubicBezTo>
                        <a:cubicBezTo>
                          <a:pt x="1484" y="3151"/>
                          <a:pt x="1507" y="3036"/>
                          <a:pt x="1552" y="2922"/>
                        </a:cubicBezTo>
                        <a:cubicBezTo>
                          <a:pt x="1575" y="2808"/>
                          <a:pt x="1598" y="2717"/>
                          <a:pt x="1644" y="2603"/>
                        </a:cubicBezTo>
                        <a:cubicBezTo>
                          <a:pt x="1712" y="2375"/>
                          <a:pt x="1781" y="2146"/>
                          <a:pt x="1849" y="1895"/>
                        </a:cubicBezTo>
                        <a:cubicBezTo>
                          <a:pt x="1895" y="1644"/>
                          <a:pt x="1986" y="1393"/>
                          <a:pt x="2077" y="1142"/>
                        </a:cubicBezTo>
                        <a:cubicBezTo>
                          <a:pt x="2123" y="1051"/>
                          <a:pt x="2146" y="982"/>
                          <a:pt x="2169" y="868"/>
                        </a:cubicBezTo>
                        <a:cubicBezTo>
                          <a:pt x="2192" y="777"/>
                          <a:pt x="2237" y="685"/>
                          <a:pt x="2260" y="571"/>
                        </a:cubicBezTo>
                        <a:cubicBezTo>
                          <a:pt x="2260" y="503"/>
                          <a:pt x="2283" y="434"/>
                          <a:pt x="2283" y="366"/>
                        </a:cubicBezTo>
                        <a:cubicBezTo>
                          <a:pt x="2306" y="297"/>
                          <a:pt x="2329" y="229"/>
                          <a:pt x="2374" y="183"/>
                        </a:cubicBezTo>
                        <a:cubicBezTo>
                          <a:pt x="2397" y="115"/>
                          <a:pt x="2329" y="24"/>
                          <a:pt x="2283" y="24"/>
                        </a:cubicBezTo>
                        <a:cubicBezTo>
                          <a:pt x="2260" y="1"/>
                          <a:pt x="2260" y="1"/>
                          <a:pt x="2237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5" name="Google Shape;1585;p22"/>
                  <p:cNvSpPr/>
                  <p:nvPr/>
                </p:nvSpPr>
                <p:spPr>
                  <a:xfrm>
                    <a:off x="8465627" y="2345479"/>
                    <a:ext cx="21002" cy="49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7" h="1821" extrusionOk="0">
                        <a:moveTo>
                          <a:pt x="685" y="0"/>
                        </a:moveTo>
                        <a:cubicBezTo>
                          <a:pt x="662" y="0"/>
                          <a:pt x="639" y="23"/>
                          <a:pt x="639" y="46"/>
                        </a:cubicBezTo>
                        <a:cubicBezTo>
                          <a:pt x="594" y="92"/>
                          <a:pt x="571" y="160"/>
                          <a:pt x="548" y="229"/>
                        </a:cubicBezTo>
                        <a:cubicBezTo>
                          <a:pt x="525" y="297"/>
                          <a:pt x="502" y="366"/>
                          <a:pt x="457" y="434"/>
                        </a:cubicBezTo>
                        <a:cubicBezTo>
                          <a:pt x="411" y="571"/>
                          <a:pt x="365" y="708"/>
                          <a:pt x="320" y="845"/>
                        </a:cubicBezTo>
                        <a:cubicBezTo>
                          <a:pt x="274" y="982"/>
                          <a:pt x="229" y="1119"/>
                          <a:pt x="183" y="1256"/>
                        </a:cubicBezTo>
                        <a:cubicBezTo>
                          <a:pt x="137" y="1416"/>
                          <a:pt x="69" y="1552"/>
                          <a:pt x="23" y="1712"/>
                        </a:cubicBezTo>
                        <a:cubicBezTo>
                          <a:pt x="0" y="1758"/>
                          <a:pt x="23" y="1804"/>
                          <a:pt x="69" y="1804"/>
                        </a:cubicBezTo>
                        <a:cubicBezTo>
                          <a:pt x="80" y="1815"/>
                          <a:pt x="92" y="1821"/>
                          <a:pt x="103" y="1821"/>
                        </a:cubicBezTo>
                        <a:cubicBezTo>
                          <a:pt x="114" y="1821"/>
                          <a:pt x="126" y="1815"/>
                          <a:pt x="137" y="1804"/>
                        </a:cubicBezTo>
                        <a:cubicBezTo>
                          <a:pt x="160" y="1804"/>
                          <a:pt x="160" y="1781"/>
                          <a:pt x="183" y="1758"/>
                        </a:cubicBezTo>
                        <a:cubicBezTo>
                          <a:pt x="229" y="1644"/>
                          <a:pt x="274" y="1507"/>
                          <a:pt x="320" y="1393"/>
                        </a:cubicBezTo>
                        <a:cubicBezTo>
                          <a:pt x="343" y="1324"/>
                          <a:pt x="365" y="1256"/>
                          <a:pt x="388" y="1164"/>
                        </a:cubicBezTo>
                        <a:cubicBezTo>
                          <a:pt x="411" y="1096"/>
                          <a:pt x="434" y="1027"/>
                          <a:pt x="457" y="959"/>
                        </a:cubicBezTo>
                        <a:cubicBezTo>
                          <a:pt x="502" y="845"/>
                          <a:pt x="525" y="731"/>
                          <a:pt x="571" y="617"/>
                        </a:cubicBezTo>
                        <a:cubicBezTo>
                          <a:pt x="617" y="503"/>
                          <a:pt x="662" y="366"/>
                          <a:pt x="708" y="251"/>
                        </a:cubicBezTo>
                        <a:cubicBezTo>
                          <a:pt x="731" y="206"/>
                          <a:pt x="753" y="160"/>
                          <a:pt x="776" y="137"/>
                        </a:cubicBezTo>
                        <a:cubicBezTo>
                          <a:pt x="776" y="114"/>
                          <a:pt x="776" y="92"/>
                          <a:pt x="776" y="69"/>
                        </a:cubicBezTo>
                        <a:cubicBezTo>
                          <a:pt x="776" y="46"/>
                          <a:pt x="753" y="23"/>
                          <a:pt x="753" y="23"/>
                        </a:cubicBezTo>
                        <a:cubicBezTo>
                          <a:pt x="731" y="0"/>
                          <a:pt x="708" y="0"/>
                          <a:pt x="708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6" name="Google Shape;1586;p22"/>
                  <p:cNvSpPr/>
                  <p:nvPr/>
                </p:nvSpPr>
                <p:spPr>
                  <a:xfrm>
                    <a:off x="8474872" y="2361507"/>
                    <a:ext cx="62953" cy="177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9" h="6560" extrusionOk="0">
                        <a:moveTo>
                          <a:pt x="2169" y="1"/>
                        </a:moveTo>
                        <a:cubicBezTo>
                          <a:pt x="2101" y="1"/>
                          <a:pt x="2032" y="46"/>
                          <a:pt x="2009" y="115"/>
                        </a:cubicBezTo>
                        <a:cubicBezTo>
                          <a:pt x="1986" y="275"/>
                          <a:pt x="1941" y="412"/>
                          <a:pt x="1895" y="549"/>
                        </a:cubicBezTo>
                        <a:cubicBezTo>
                          <a:pt x="1849" y="663"/>
                          <a:pt x="1804" y="777"/>
                          <a:pt x="1758" y="891"/>
                        </a:cubicBezTo>
                        <a:cubicBezTo>
                          <a:pt x="1644" y="1142"/>
                          <a:pt x="1530" y="1370"/>
                          <a:pt x="1439" y="1599"/>
                        </a:cubicBezTo>
                        <a:cubicBezTo>
                          <a:pt x="1393" y="1713"/>
                          <a:pt x="1325" y="1827"/>
                          <a:pt x="1279" y="1941"/>
                        </a:cubicBezTo>
                        <a:cubicBezTo>
                          <a:pt x="1233" y="2032"/>
                          <a:pt x="1210" y="2146"/>
                          <a:pt x="1165" y="2261"/>
                        </a:cubicBezTo>
                        <a:cubicBezTo>
                          <a:pt x="1119" y="2375"/>
                          <a:pt x="1073" y="2512"/>
                          <a:pt x="1028" y="2649"/>
                        </a:cubicBezTo>
                        <a:cubicBezTo>
                          <a:pt x="982" y="2763"/>
                          <a:pt x="959" y="2900"/>
                          <a:pt x="914" y="3037"/>
                        </a:cubicBezTo>
                        <a:cubicBezTo>
                          <a:pt x="845" y="3288"/>
                          <a:pt x="754" y="3539"/>
                          <a:pt x="685" y="3767"/>
                        </a:cubicBezTo>
                        <a:cubicBezTo>
                          <a:pt x="617" y="3995"/>
                          <a:pt x="548" y="4223"/>
                          <a:pt x="480" y="4429"/>
                        </a:cubicBezTo>
                        <a:cubicBezTo>
                          <a:pt x="434" y="4612"/>
                          <a:pt x="389" y="4771"/>
                          <a:pt x="343" y="4954"/>
                        </a:cubicBezTo>
                        <a:cubicBezTo>
                          <a:pt x="297" y="5114"/>
                          <a:pt x="252" y="5273"/>
                          <a:pt x="206" y="5433"/>
                        </a:cubicBezTo>
                        <a:cubicBezTo>
                          <a:pt x="160" y="5593"/>
                          <a:pt x="115" y="5753"/>
                          <a:pt x="92" y="5913"/>
                        </a:cubicBezTo>
                        <a:cubicBezTo>
                          <a:pt x="69" y="5981"/>
                          <a:pt x="46" y="6027"/>
                          <a:pt x="46" y="6095"/>
                        </a:cubicBezTo>
                        <a:cubicBezTo>
                          <a:pt x="23" y="6186"/>
                          <a:pt x="1" y="6255"/>
                          <a:pt x="1" y="6346"/>
                        </a:cubicBezTo>
                        <a:cubicBezTo>
                          <a:pt x="1" y="6369"/>
                          <a:pt x="1" y="6415"/>
                          <a:pt x="23" y="6438"/>
                        </a:cubicBezTo>
                        <a:cubicBezTo>
                          <a:pt x="46" y="6506"/>
                          <a:pt x="115" y="6552"/>
                          <a:pt x="160" y="6552"/>
                        </a:cubicBezTo>
                        <a:cubicBezTo>
                          <a:pt x="182" y="6557"/>
                          <a:pt x="205" y="6560"/>
                          <a:pt x="228" y="6560"/>
                        </a:cubicBezTo>
                        <a:cubicBezTo>
                          <a:pt x="302" y="6560"/>
                          <a:pt x="377" y="6530"/>
                          <a:pt x="411" y="6460"/>
                        </a:cubicBezTo>
                        <a:cubicBezTo>
                          <a:pt x="457" y="6369"/>
                          <a:pt x="503" y="6301"/>
                          <a:pt x="526" y="6209"/>
                        </a:cubicBezTo>
                        <a:cubicBezTo>
                          <a:pt x="548" y="6118"/>
                          <a:pt x="571" y="6027"/>
                          <a:pt x="617" y="5935"/>
                        </a:cubicBezTo>
                        <a:cubicBezTo>
                          <a:pt x="663" y="5753"/>
                          <a:pt x="731" y="5547"/>
                          <a:pt x="800" y="5365"/>
                        </a:cubicBezTo>
                        <a:cubicBezTo>
                          <a:pt x="868" y="5159"/>
                          <a:pt x="914" y="4954"/>
                          <a:pt x="982" y="4748"/>
                        </a:cubicBezTo>
                        <a:cubicBezTo>
                          <a:pt x="1051" y="4543"/>
                          <a:pt x="1119" y="4315"/>
                          <a:pt x="1188" y="4087"/>
                        </a:cubicBezTo>
                        <a:cubicBezTo>
                          <a:pt x="1256" y="3858"/>
                          <a:pt x="1325" y="3630"/>
                          <a:pt x="1393" y="3379"/>
                        </a:cubicBezTo>
                        <a:cubicBezTo>
                          <a:pt x="1484" y="3128"/>
                          <a:pt x="1530" y="2831"/>
                          <a:pt x="1621" y="2580"/>
                        </a:cubicBezTo>
                        <a:cubicBezTo>
                          <a:pt x="1690" y="2352"/>
                          <a:pt x="1758" y="2146"/>
                          <a:pt x="1827" y="1918"/>
                        </a:cubicBezTo>
                        <a:cubicBezTo>
                          <a:pt x="1918" y="1644"/>
                          <a:pt x="2009" y="1370"/>
                          <a:pt x="2078" y="1096"/>
                        </a:cubicBezTo>
                        <a:cubicBezTo>
                          <a:pt x="2123" y="959"/>
                          <a:pt x="2169" y="823"/>
                          <a:pt x="2215" y="663"/>
                        </a:cubicBezTo>
                        <a:cubicBezTo>
                          <a:pt x="2238" y="526"/>
                          <a:pt x="2260" y="366"/>
                          <a:pt x="2306" y="206"/>
                        </a:cubicBezTo>
                        <a:cubicBezTo>
                          <a:pt x="2329" y="115"/>
                          <a:pt x="2283" y="46"/>
                          <a:pt x="2192" y="24"/>
                        </a:cubicBezTo>
                        <a:cubicBezTo>
                          <a:pt x="2192" y="1"/>
                          <a:pt x="2169" y="1"/>
                          <a:pt x="216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7" name="Google Shape;1587;p22"/>
                  <p:cNvSpPr/>
                  <p:nvPr/>
                </p:nvSpPr>
                <p:spPr>
                  <a:xfrm>
                    <a:off x="8524850" y="2363372"/>
                    <a:ext cx="12974" cy="33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" h="1233" extrusionOk="0">
                        <a:moveTo>
                          <a:pt x="389" y="0"/>
                        </a:moveTo>
                        <a:cubicBezTo>
                          <a:pt x="366" y="0"/>
                          <a:pt x="320" y="23"/>
                          <a:pt x="320" y="69"/>
                        </a:cubicBezTo>
                        <a:cubicBezTo>
                          <a:pt x="297" y="137"/>
                          <a:pt x="274" y="229"/>
                          <a:pt x="252" y="297"/>
                        </a:cubicBezTo>
                        <a:cubicBezTo>
                          <a:pt x="229" y="388"/>
                          <a:pt x="206" y="480"/>
                          <a:pt x="183" y="571"/>
                        </a:cubicBezTo>
                        <a:cubicBezTo>
                          <a:pt x="160" y="639"/>
                          <a:pt x="137" y="731"/>
                          <a:pt x="92" y="822"/>
                        </a:cubicBezTo>
                        <a:cubicBezTo>
                          <a:pt x="69" y="936"/>
                          <a:pt x="46" y="1027"/>
                          <a:pt x="0" y="1119"/>
                        </a:cubicBezTo>
                        <a:cubicBezTo>
                          <a:pt x="0" y="1164"/>
                          <a:pt x="23" y="1210"/>
                          <a:pt x="69" y="1233"/>
                        </a:cubicBezTo>
                        <a:cubicBezTo>
                          <a:pt x="115" y="1233"/>
                          <a:pt x="137" y="1210"/>
                          <a:pt x="160" y="1164"/>
                        </a:cubicBezTo>
                        <a:cubicBezTo>
                          <a:pt x="183" y="1073"/>
                          <a:pt x="229" y="982"/>
                          <a:pt x="252" y="868"/>
                        </a:cubicBezTo>
                        <a:cubicBezTo>
                          <a:pt x="297" y="776"/>
                          <a:pt x="320" y="685"/>
                          <a:pt x="343" y="617"/>
                        </a:cubicBezTo>
                        <a:cubicBezTo>
                          <a:pt x="366" y="525"/>
                          <a:pt x="389" y="434"/>
                          <a:pt x="411" y="343"/>
                        </a:cubicBezTo>
                        <a:cubicBezTo>
                          <a:pt x="434" y="274"/>
                          <a:pt x="457" y="183"/>
                          <a:pt x="480" y="114"/>
                        </a:cubicBezTo>
                        <a:cubicBezTo>
                          <a:pt x="480" y="69"/>
                          <a:pt x="457" y="23"/>
                          <a:pt x="411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8" name="Google Shape;1588;p22"/>
                  <p:cNvSpPr/>
                  <p:nvPr/>
                </p:nvSpPr>
                <p:spPr>
                  <a:xfrm>
                    <a:off x="8529175" y="2379401"/>
                    <a:ext cx="65413" cy="17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6613" extrusionOk="0">
                        <a:moveTo>
                          <a:pt x="2260" y="1"/>
                        </a:moveTo>
                        <a:cubicBezTo>
                          <a:pt x="2191" y="1"/>
                          <a:pt x="2123" y="24"/>
                          <a:pt x="2100" y="92"/>
                        </a:cubicBezTo>
                        <a:cubicBezTo>
                          <a:pt x="2032" y="343"/>
                          <a:pt x="1940" y="571"/>
                          <a:pt x="1826" y="822"/>
                        </a:cubicBezTo>
                        <a:cubicBezTo>
                          <a:pt x="1803" y="914"/>
                          <a:pt x="1758" y="1005"/>
                          <a:pt x="1712" y="1096"/>
                        </a:cubicBezTo>
                        <a:cubicBezTo>
                          <a:pt x="1674" y="1154"/>
                          <a:pt x="1651" y="122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20" y="1303"/>
                          <a:pt x="1621" y="1302"/>
                          <a:pt x="1621" y="1302"/>
                        </a:cubicBezTo>
                        <a:lnTo>
                          <a:pt x="1621" y="1302"/>
                        </a:lnTo>
                        <a:cubicBezTo>
                          <a:pt x="1619" y="1305"/>
                          <a:pt x="1617" y="1309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16" y="1310"/>
                          <a:pt x="1617" y="130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12" y="1312"/>
                          <a:pt x="1601" y="1326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604" y="1332"/>
                          <a:pt x="1609" y="1322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09" y="1324"/>
                          <a:pt x="1604" y="1336"/>
                          <a:pt x="1598" y="1347"/>
                        </a:cubicBezTo>
                        <a:cubicBezTo>
                          <a:pt x="1598" y="1345"/>
                          <a:pt x="1598" y="1343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542" y="1446"/>
                          <a:pt x="1502" y="1566"/>
                          <a:pt x="1461" y="1667"/>
                        </a:cubicBezTo>
                        <a:lnTo>
                          <a:pt x="1301" y="2101"/>
                        </a:lnTo>
                        <a:cubicBezTo>
                          <a:pt x="1233" y="2238"/>
                          <a:pt x="1187" y="2375"/>
                          <a:pt x="1142" y="2512"/>
                        </a:cubicBezTo>
                        <a:cubicBezTo>
                          <a:pt x="1096" y="2671"/>
                          <a:pt x="1050" y="2808"/>
                          <a:pt x="1005" y="2945"/>
                        </a:cubicBezTo>
                        <a:cubicBezTo>
                          <a:pt x="959" y="3082"/>
                          <a:pt x="913" y="3196"/>
                          <a:pt x="890" y="3310"/>
                        </a:cubicBezTo>
                        <a:cubicBezTo>
                          <a:pt x="845" y="3447"/>
                          <a:pt x="799" y="3584"/>
                          <a:pt x="753" y="3698"/>
                        </a:cubicBezTo>
                        <a:cubicBezTo>
                          <a:pt x="708" y="3904"/>
                          <a:pt x="639" y="4109"/>
                          <a:pt x="594" y="4315"/>
                        </a:cubicBezTo>
                        <a:cubicBezTo>
                          <a:pt x="525" y="4520"/>
                          <a:pt x="457" y="4726"/>
                          <a:pt x="388" y="4908"/>
                        </a:cubicBezTo>
                        <a:cubicBezTo>
                          <a:pt x="320" y="5114"/>
                          <a:pt x="251" y="5319"/>
                          <a:pt x="206" y="5524"/>
                        </a:cubicBezTo>
                        <a:cubicBezTo>
                          <a:pt x="160" y="5684"/>
                          <a:pt x="137" y="5821"/>
                          <a:pt x="92" y="5981"/>
                        </a:cubicBezTo>
                        <a:cubicBezTo>
                          <a:pt x="92" y="6027"/>
                          <a:pt x="69" y="6095"/>
                          <a:pt x="46" y="6164"/>
                        </a:cubicBezTo>
                        <a:cubicBezTo>
                          <a:pt x="23" y="6255"/>
                          <a:pt x="0" y="6369"/>
                          <a:pt x="23" y="6460"/>
                        </a:cubicBezTo>
                        <a:cubicBezTo>
                          <a:pt x="48" y="6561"/>
                          <a:pt x="135" y="6613"/>
                          <a:pt x="224" y="6613"/>
                        </a:cubicBezTo>
                        <a:cubicBezTo>
                          <a:pt x="297" y="6613"/>
                          <a:pt x="370" y="6578"/>
                          <a:pt x="411" y="6506"/>
                        </a:cubicBezTo>
                        <a:cubicBezTo>
                          <a:pt x="457" y="6437"/>
                          <a:pt x="480" y="6369"/>
                          <a:pt x="502" y="6278"/>
                        </a:cubicBezTo>
                        <a:cubicBezTo>
                          <a:pt x="525" y="6209"/>
                          <a:pt x="548" y="6141"/>
                          <a:pt x="571" y="6072"/>
                        </a:cubicBezTo>
                        <a:cubicBezTo>
                          <a:pt x="617" y="5912"/>
                          <a:pt x="662" y="5730"/>
                          <a:pt x="731" y="5570"/>
                        </a:cubicBezTo>
                        <a:cubicBezTo>
                          <a:pt x="868" y="5136"/>
                          <a:pt x="1027" y="4703"/>
                          <a:pt x="1142" y="4246"/>
                        </a:cubicBezTo>
                        <a:cubicBezTo>
                          <a:pt x="1210" y="4018"/>
                          <a:pt x="1278" y="3790"/>
                          <a:pt x="1347" y="3584"/>
                        </a:cubicBezTo>
                        <a:cubicBezTo>
                          <a:pt x="1415" y="3310"/>
                          <a:pt x="1507" y="3059"/>
                          <a:pt x="1575" y="2785"/>
                        </a:cubicBezTo>
                        <a:cubicBezTo>
                          <a:pt x="1689" y="2512"/>
                          <a:pt x="1781" y="2215"/>
                          <a:pt x="1872" y="1918"/>
                        </a:cubicBezTo>
                        <a:cubicBezTo>
                          <a:pt x="1918" y="1804"/>
                          <a:pt x="1940" y="1690"/>
                          <a:pt x="1986" y="1553"/>
                        </a:cubicBezTo>
                        <a:cubicBezTo>
                          <a:pt x="2009" y="1439"/>
                          <a:pt x="2055" y="1302"/>
                          <a:pt x="2100" y="1165"/>
                        </a:cubicBezTo>
                        <a:cubicBezTo>
                          <a:pt x="2146" y="1005"/>
                          <a:pt x="2191" y="822"/>
                          <a:pt x="2237" y="663"/>
                        </a:cubicBezTo>
                        <a:cubicBezTo>
                          <a:pt x="2283" y="503"/>
                          <a:pt x="2328" y="343"/>
                          <a:pt x="2397" y="183"/>
                        </a:cubicBezTo>
                        <a:cubicBezTo>
                          <a:pt x="2420" y="92"/>
                          <a:pt x="2374" y="24"/>
                          <a:pt x="2283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9" name="Google Shape;1589;p22"/>
                  <p:cNvSpPr/>
                  <p:nvPr/>
                </p:nvSpPr>
                <p:spPr>
                  <a:xfrm>
                    <a:off x="8576045" y="2383726"/>
                    <a:ext cx="16705" cy="37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402" extrusionOk="0">
                        <a:moveTo>
                          <a:pt x="526" y="1"/>
                        </a:moveTo>
                        <a:cubicBezTo>
                          <a:pt x="526" y="1"/>
                          <a:pt x="503" y="1"/>
                          <a:pt x="480" y="23"/>
                        </a:cubicBezTo>
                        <a:cubicBezTo>
                          <a:pt x="435" y="69"/>
                          <a:pt x="412" y="137"/>
                          <a:pt x="366" y="206"/>
                        </a:cubicBezTo>
                        <a:cubicBezTo>
                          <a:pt x="366" y="252"/>
                          <a:pt x="343" y="297"/>
                          <a:pt x="321" y="343"/>
                        </a:cubicBezTo>
                        <a:cubicBezTo>
                          <a:pt x="275" y="434"/>
                          <a:pt x="252" y="548"/>
                          <a:pt x="206" y="640"/>
                        </a:cubicBezTo>
                        <a:cubicBezTo>
                          <a:pt x="184" y="731"/>
                          <a:pt x="138" y="822"/>
                          <a:pt x="115" y="914"/>
                        </a:cubicBezTo>
                        <a:cubicBezTo>
                          <a:pt x="92" y="1050"/>
                          <a:pt x="47" y="1165"/>
                          <a:pt x="24" y="1302"/>
                        </a:cubicBezTo>
                        <a:cubicBezTo>
                          <a:pt x="1" y="1347"/>
                          <a:pt x="24" y="1393"/>
                          <a:pt x="69" y="1393"/>
                        </a:cubicBezTo>
                        <a:cubicBezTo>
                          <a:pt x="82" y="1399"/>
                          <a:pt x="94" y="1402"/>
                          <a:pt x="106" y="1402"/>
                        </a:cubicBezTo>
                        <a:cubicBezTo>
                          <a:pt x="138" y="1402"/>
                          <a:pt x="167" y="1381"/>
                          <a:pt x="184" y="1347"/>
                        </a:cubicBezTo>
                        <a:cubicBezTo>
                          <a:pt x="206" y="1233"/>
                          <a:pt x="229" y="1142"/>
                          <a:pt x="252" y="1028"/>
                        </a:cubicBezTo>
                        <a:cubicBezTo>
                          <a:pt x="275" y="982"/>
                          <a:pt x="298" y="936"/>
                          <a:pt x="298" y="891"/>
                        </a:cubicBezTo>
                        <a:cubicBezTo>
                          <a:pt x="321" y="845"/>
                          <a:pt x="321" y="777"/>
                          <a:pt x="343" y="731"/>
                        </a:cubicBezTo>
                        <a:cubicBezTo>
                          <a:pt x="366" y="662"/>
                          <a:pt x="389" y="594"/>
                          <a:pt x="435" y="526"/>
                        </a:cubicBezTo>
                        <a:cubicBezTo>
                          <a:pt x="435" y="480"/>
                          <a:pt x="457" y="434"/>
                          <a:pt x="480" y="389"/>
                        </a:cubicBezTo>
                        <a:cubicBezTo>
                          <a:pt x="480" y="343"/>
                          <a:pt x="503" y="297"/>
                          <a:pt x="526" y="274"/>
                        </a:cubicBezTo>
                        <a:lnTo>
                          <a:pt x="549" y="274"/>
                        </a:lnTo>
                        <a:cubicBezTo>
                          <a:pt x="572" y="252"/>
                          <a:pt x="572" y="229"/>
                          <a:pt x="594" y="206"/>
                        </a:cubicBezTo>
                        <a:cubicBezTo>
                          <a:pt x="594" y="183"/>
                          <a:pt x="617" y="160"/>
                          <a:pt x="617" y="137"/>
                        </a:cubicBezTo>
                        <a:cubicBezTo>
                          <a:pt x="617" y="92"/>
                          <a:pt x="617" y="46"/>
                          <a:pt x="594" y="23"/>
                        </a:cubicBezTo>
                        <a:cubicBezTo>
                          <a:pt x="572" y="1"/>
                          <a:pt x="572" y="1"/>
                          <a:pt x="54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0" name="Google Shape;1590;p22"/>
                  <p:cNvSpPr/>
                  <p:nvPr/>
                </p:nvSpPr>
                <p:spPr>
                  <a:xfrm>
                    <a:off x="8113318" y="2257253"/>
                    <a:ext cx="15461" cy="4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" h="1576" extrusionOk="0">
                        <a:moveTo>
                          <a:pt x="480" y="0"/>
                        </a:moveTo>
                        <a:cubicBezTo>
                          <a:pt x="458" y="0"/>
                          <a:pt x="412" y="23"/>
                          <a:pt x="412" y="46"/>
                        </a:cubicBezTo>
                        <a:cubicBezTo>
                          <a:pt x="389" y="183"/>
                          <a:pt x="343" y="297"/>
                          <a:pt x="298" y="411"/>
                        </a:cubicBezTo>
                        <a:cubicBezTo>
                          <a:pt x="275" y="525"/>
                          <a:pt x="229" y="639"/>
                          <a:pt x="184" y="754"/>
                        </a:cubicBezTo>
                        <a:cubicBezTo>
                          <a:pt x="161" y="868"/>
                          <a:pt x="115" y="982"/>
                          <a:pt x="92" y="1096"/>
                        </a:cubicBezTo>
                        <a:cubicBezTo>
                          <a:pt x="47" y="1233"/>
                          <a:pt x="24" y="1347"/>
                          <a:pt x="24" y="1461"/>
                        </a:cubicBezTo>
                        <a:cubicBezTo>
                          <a:pt x="1" y="1530"/>
                          <a:pt x="69" y="1575"/>
                          <a:pt x="115" y="1575"/>
                        </a:cubicBezTo>
                        <a:cubicBezTo>
                          <a:pt x="138" y="1575"/>
                          <a:pt x="161" y="1552"/>
                          <a:pt x="184" y="1552"/>
                        </a:cubicBezTo>
                        <a:cubicBezTo>
                          <a:pt x="206" y="1530"/>
                          <a:pt x="229" y="1507"/>
                          <a:pt x="229" y="1461"/>
                        </a:cubicBezTo>
                        <a:cubicBezTo>
                          <a:pt x="229" y="1461"/>
                          <a:pt x="229" y="1438"/>
                          <a:pt x="229" y="1438"/>
                        </a:cubicBezTo>
                        <a:cubicBezTo>
                          <a:pt x="252" y="1324"/>
                          <a:pt x="252" y="1233"/>
                          <a:pt x="275" y="1142"/>
                        </a:cubicBezTo>
                        <a:cubicBezTo>
                          <a:pt x="321" y="1005"/>
                          <a:pt x="343" y="891"/>
                          <a:pt x="366" y="776"/>
                        </a:cubicBezTo>
                        <a:cubicBezTo>
                          <a:pt x="435" y="548"/>
                          <a:pt x="503" y="320"/>
                          <a:pt x="572" y="92"/>
                        </a:cubicBezTo>
                        <a:cubicBezTo>
                          <a:pt x="572" y="69"/>
                          <a:pt x="549" y="23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1" name="Google Shape;1591;p22"/>
                  <p:cNvSpPr/>
                  <p:nvPr/>
                </p:nvSpPr>
                <p:spPr>
                  <a:xfrm>
                    <a:off x="8160215" y="2271443"/>
                    <a:ext cx="13001" cy="36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1348" extrusionOk="0">
                        <a:moveTo>
                          <a:pt x="389" y="0"/>
                        </a:moveTo>
                        <a:cubicBezTo>
                          <a:pt x="343" y="0"/>
                          <a:pt x="297" y="23"/>
                          <a:pt x="297" y="69"/>
                        </a:cubicBezTo>
                        <a:cubicBezTo>
                          <a:pt x="275" y="160"/>
                          <a:pt x="252" y="251"/>
                          <a:pt x="229" y="343"/>
                        </a:cubicBezTo>
                        <a:cubicBezTo>
                          <a:pt x="229" y="411"/>
                          <a:pt x="206" y="457"/>
                          <a:pt x="206" y="502"/>
                        </a:cubicBezTo>
                        <a:cubicBezTo>
                          <a:pt x="183" y="548"/>
                          <a:pt x="183" y="594"/>
                          <a:pt x="161" y="639"/>
                        </a:cubicBezTo>
                        <a:cubicBezTo>
                          <a:pt x="138" y="731"/>
                          <a:pt x="92" y="822"/>
                          <a:pt x="69" y="913"/>
                        </a:cubicBezTo>
                        <a:cubicBezTo>
                          <a:pt x="69" y="959"/>
                          <a:pt x="46" y="1005"/>
                          <a:pt x="46" y="1050"/>
                        </a:cubicBezTo>
                        <a:cubicBezTo>
                          <a:pt x="24" y="1096"/>
                          <a:pt x="1" y="1164"/>
                          <a:pt x="1" y="1233"/>
                        </a:cubicBezTo>
                        <a:cubicBezTo>
                          <a:pt x="1" y="1256"/>
                          <a:pt x="1" y="1279"/>
                          <a:pt x="24" y="1301"/>
                        </a:cubicBezTo>
                        <a:cubicBezTo>
                          <a:pt x="46" y="1324"/>
                          <a:pt x="69" y="1324"/>
                          <a:pt x="92" y="1347"/>
                        </a:cubicBezTo>
                        <a:cubicBezTo>
                          <a:pt x="138" y="1347"/>
                          <a:pt x="161" y="1324"/>
                          <a:pt x="183" y="1301"/>
                        </a:cubicBezTo>
                        <a:cubicBezTo>
                          <a:pt x="206" y="1279"/>
                          <a:pt x="206" y="1256"/>
                          <a:pt x="206" y="1233"/>
                        </a:cubicBezTo>
                        <a:cubicBezTo>
                          <a:pt x="206" y="1233"/>
                          <a:pt x="206" y="1210"/>
                          <a:pt x="206" y="1210"/>
                        </a:cubicBezTo>
                        <a:cubicBezTo>
                          <a:pt x="252" y="1027"/>
                          <a:pt x="297" y="868"/>
                          <a:pt x="343" y="685"/>
                        </a:cubicBezTo>
                        <a:cubicBezTo>
                          <a:pt x="366" y="594"/>
                          <a:pt x="389" y="502"/>
                          <a:pt x="412" y="411"/>
                        </a:cubicBezTo>
                        <a:cubicBezTo>
                          <a:pt x="434" y="320"/>
                          <a:pt x="457" y="229"/>
                          <a:pt x="480" y="114"/>
                        </a:cubicBezTo>
                        <a:cubicBezTo>
                          <a:pt x="480" y="92"/>
                          <a:pt x="480" y="69"/>
                          <a:pt x="480" y="46"/>
                        </a:cubicBezTo>
                        <a:cubicBezTo>
                          <a:pt x="457" y="23"/>
                          <a:pt x="434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2" name="Google Shape;1592;p22"/>
                  <p:cNvSpPr/>
                  <p:nvPr/>
                </p:nvSpPr>
                <p:spPr>
                  <a:xfrm>
                    <a:off x="8378023" y="2338072"/>
                    <a:ext cx="15434" cy="38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" h="1416" extrusionOk="0">
                        <a:moveTo>
                          <a:pt x="457" y="0"/>
                        </a:moveTo>
                        <a:cubicBezTo>
                          <a:pt x="434" y="0"/>
                          <a:pt x="388" y="23"/>
                          <a:pt x="365" y="69"/>
                        </a:cubicBezTo>
                        <a:cubicBezTo>
                          <a:pt x="297" y="274"/>
                          <a:pt x="228" y="503"/>
                          <a:pt x="160" y="708"/>
                        </a:cubicBezTo>
                        <a:cubicBezTo>
                          <a:pt x="137" y="799"/>
                          <a:pt x="114" y="891"/>
                          <a:pt x="91" y="959"/>
                        </a:cubicBezTo>
                        <a:cubicBezTo>
                          <a:pt x="46" y="1073"/>
                          <a:pt x="23" y="1187"/>
                          <a:pt x="0" y="1301"/>
                        </a:cubicBezTo>
                        <a:cubicBezTo>
                          <a:pt x="0" y="1347"/>
                          <a:pt x="46" y="1393"/>
                          <a:pt x="91" y="1416"/>
                        </a:cubicBezTo>
                        <a:cubicBezTo>
                          <a:pt x="114" y="1416"/>
                          <a:pt x="160" y="1416"/>
                          <a:pt x="183" y="1393"/>
                        </a:cubicBezTo>
                        <a:cubicBezTo>
                          <a:pt x="205" y="1393"/>
                          <a:pt x="228" y="1370"/>
                          <a:pt x="228" y="1347"/>
                        </a:cubicBezTo>
                        <a:cubicBezTo>
                          <a:pt x="251" y="1233"/>
                          <a:pt x="274" y="1142"/>
                          <a:pt x="297" y="1028"/>
                        </a:cubicBezTo>
                        <a:cubicBezTo>
                          <a:pt x="320" y="936"/>
                          <a:pt x="342" y="868"/>
                          <a:pt x="365" y="777"/>
                        </a:cubicBezTo>
                        <a:cubicBezTo>
                          <a:pt x="434" y="548"/>
                          <a:pt x="502" y="343"/>
                          <a:pt x="571" y="115"/>
                        </a:cubicBezTo>
                        <a:cubicBezTo>
                          <a:pt x="571" y="69"/>
                          <a:pt x="548" y="0"/>
                          <a:pt x="502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3" name="Google Shape;1593;p22"/>
                  <p:cNvSpPr/>
                  <p:nvPr/>
                </p:nvSpPr>
                <p:spPr>
                  <a:xfrm>
                    <a:off x="8424893" y="2354101"/>
                    <a:ext cx="18543" cy="37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400" extrusionOk="0">
                        <a:moveTo>
                          <a:pt x="571" y="1"/>
                        </a:moveTo>
                        <a:cubicBezTo>
                          <a:pt x="526" y="1"/>
                          <a:pt x="480" y="24"/>
                          <a:pt x="480" y="69"/>
                        </a:cubicBezTo>
                        <a:cubicBezTo>
                          <a:pt x="389" y="298"/>
                          <a:pt x="320" y="503"/>
                          <a:pt x="229" y="708"/>
                        </a:cubicBezTo>
                        <a:cubicBezTo>
                          <a:pt x="183" y="800"/>
                          <a:pt x="138" y="891"/>
                          <a:pt x="115" y="982"/>
                        </a:cubicBezTo>
                        <a:cubicBezTo>
                          <a:pt x="69" y="1074"/>
                          <a:pt x="46" y="1165"/>
                          <a:pt x="24" y="1256"/>
                        </a:cubicBezTo>
                        <a:cubicBezTo>
                          <a:pt x="1" y="1325"/>
                          <a:pt x="24" y="1370"/>
                          <a:pt x="92" y="1393"/>
                        </a:cubicBezTo>
                        <a:cubicBezTo>
                          <a:pt x="105" y="1397"/>
                          <a:pt x="116" y="1399"/>
                          <a:pt x="127" y="1399"/>
                        </a:cubicBezTo>
                        <a:cubicBezTo>
                          <a:pt x="177" y="1399"/>
                          <a:pt x="210" y="1362"/>
                          <a:pt x="229" y="1325"/>
                        </a:cubicBezTo>
                        <a:cubicBezTo>
                          <a:pt x="298" y="1142"/>
                          <a:pt x="366" y="960"/>
                          <a:pt x="434" y="777"/>
                        </a:cubicBezTo>
                        <a:cubicBezTo>
                          <a:pt x="526" y="572"/>
                          <a:pt x="594" y="343"/>
                          <a:pt x="663" y="138"/>
                        </a:cubicBezTo>
                        <a:cubicBezTo>
                          <a:pt x="686" y="69"/>
                          <a:pt x="663" y="24"/>
                          <a:pt x="594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4" name="Google Shape;1594;p22"/>
                  <p:cNvSpPr/>
                  <p:nvPr/>
                </p:nvSpPr>
                <p:spPr>
                  <a:xfrm>
                    <a:off x="8477953" y="2370779"/>
                    <a:ext cx="16705" cy="37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393" extrusionOk="0">
                        <a:moveTo>
                          <a:pt x="503" y="0"/>
                        </a:moveTo>
                        <a:cubicBezTo>
                          <a:pt x="457" y="0"/>
                          <a:pt x="434" y="23"/>
                          <a:pt x="412" y="69"/>
                        </a:cubicBezTo>
                        <a:cubicBezTo>
                          <a:pt x="343" y="274"/>
                          <a:pt x="275" y="480"/>
                          <a:pt x="206" y="662"/>
                        </a:cubicBezTo>
                        <a:cubicBezTo>
                          <a:pt x="138" y="868"/>
                          <a:pt x="46" y="1050"/>
                          <a:pt x="1" y="1233"/>
                        </a:cubicBezTo>
                        <a:cubicBezTo>
                          <a:pt x="1" y="1278"/>
                          <a:pt x="1" y="1301"/>
                          <a:pt x="24" y="1324"/>
                        </a:cubicBezTo>
                        <a:cubicBezTo>
                          <a:pt x="24" y="1347"/>
                          <a:pt x="69" y="1370"/>
                          <a:pt x="92" y="1393"/>
                        </a:cubicBezTo>
                        <a:cubicBezTo>
                          <a:pt x="115" y="1393"/>
                          <a:pt x="161" y="1393"/>
                          <a:pt x="183" y="1370"/>
                        </a:cubicBezTo>
                        <a:cubicBezTo>
                          <a:pt x="206" y="1370"/>
                          <a:pt x="229" y="1347"/>
                          <a:pt x="252" y="1301"/>
                        </a:cubicBezTo>
                        <a:cubicBezTo>
                          <a:pt x="252" y="1210"/>
                          <a:pt x="275" y="1119"/>
                          <a:pt x="320" y="1027"/>
                        </a:cubicBezTo>
                        <a:cubicBezTo>
                          <a:pt x="343" y="936"/>
                          <a:pt x="366" y="845"/>
                          <a:pt x="389" y="753"/>
                        </a:cubicBezTo>
                        <a:cubicBezTo>
                          <a:pt x="457" y="548"/>
                          <a:pt x="526" y="343"/>
                          <a:pt x="594" y="137"/>
                        </a:cubicBezTo>
                        <a:cubicBezTo>
                          <a:pt x="617" y="69"/>
                          <a:pt x="594" y="23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5" name="Google Shape;1595;p22"/>
                  <p:cNvSpPr/>
                  <p:nvPr/>
                </p:nvSpPr>
                <p:spPr>
                  <a:xfrm>
                    <a:off x="8528553" y="2387429"/>
                    <a:ext cx="17299" cy="41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1530" extrusionOk="0">
                        <a:moveTo>
                          <a:pt x="480" y="0"/>
                        </a:moveTo>
                        <a:cubicBezTo>
                          <a:pt x="411" y="0"/>
                          <a:pt x="343" y="46"/>
                          <a:pt x="320" y="115"/>
                        </a:cubicBezTo>
                        <a:cubicBezTo>
                          <a:pt x="274" y="320"/>
                          <a:pt x="206" y="548"/>
                          <a:pt x="137" y="754"/>
                        </a:cubicBezTo>
                        <a:cubicBezTo>
                          <a:pt x="115" y="868"/>
                          <a:pt x="92" y="959"/>
                          <a:pt x="69" y="1050"/>
                        </a:cubicBezTo>
                        <a:cubicBezTo>
                          <a:pt x="23" y="1142"/>
                          <a:pt x="23" y="1256"/>
                          <a:pt x="0" y="1370"/>
                        </a:cubicBezTo>
                        <a:cubicBezTo>
                          <a:pt x="0" y="1461"/>
                          <a:pt x="69" y="1530"/>
                          <a:pt x="160" y="1530"/>
                        </a:cubicBezTo>
                        <a:cubicBezTo>
                          <a:pt x="183" y="1530"/>
                          <a:pt x="229" y="1507"/>
                          <a:pt x="252" y="1484"/>
                        </a:cubicBezTo>
                        <a:cubicBezTo>
                          <a:pt x="297" y="1461"/>
                          <a:pt x="297" y="1416"/>
                          <a:pt x="297" y="1370"/>
                        </a:cubicBezTo>
                        <a:cubicBezTo>
                          <a:pt x="343" y="1187"/>
                          <a:pt x="388" y="1028"/>
                          <a:pt x="434" y="845"/>
                        </a:cubicBezTo>
                        <a:cubicBezTo>
                          <a:pt x="503" y="640"/>
                          <a:pt x="571" y="411"/>
                          <a:pt x="617" y="183"/>
                        </a:cubicBezTo>
                        <a:cubicBezTo>
                          <a:pt x="640" y="115"/>
                          <a:pt x="594" y="23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6" name="Google Shape;1596;p22"/>
                  <p:cNvSpPr/>
                  <p:nvPr/>
                </p:nvSpPr>
                <p:spPr>
                  <a:xfrm>
                    <a:off x="8581613" y="2404701"/>
                    <a:ext cx="20381" cy="39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" h="1456" extrusionOk="0">
                        <a:moveTo>
                          <a:pt x="640" y="1"/>
                        </a:moveTo>
                        <a:cubicBezTo>
                          <a:pt x="640" y="1"/>
                          <a:pt x="617" y="1"/>
                          <a:pt x="594" y="23"/>
                        </a:cubicBezTo>
                        <a:cubicBezTo>
                          <a:pt x="571" y="23"/>
                          <a:pt x="548" y="46"/>
                          <a:pt x="548" y="92"/>
                        </a:cubicBezTo>
                        <a:cubicBezTo>
                          <a:pt x="503" y="183"/>
                          <a:pt x="457" y="274"/>
                          <a:pt x="434" y="366"/>
                        </a:cubicBezTo>
                        <a:cubicBezTo>
                          <a:pt x="434" y="343"/>
                          <a:pt x="434" y="343"/>
                          <a:pt x="434" y="320"/>
                        </a:cubicBezTo>
                        <a:cubicBezTo>
                          <a:pt x="366" y="480"/>
                          <a:pt x="297" y="640"/>
                          <a:pt x="229" y="799"/>
                        </a:cubicBezTo>
                        <a:cubicBezTo>
                          <a:pt x="183" y="868"/>
                          <a:pt x="160" y="959"/>
                          <a:pt x="115" y="1051"/>
                        </a:cubicBezTo>
                        <a:cubicBezTo>
                          <a:pt x="92" y="1119"/>
                          <a:pt x="69" y="1210"/>
                          <a:pt x="23" y="1279"/>
                        </a:cubicBezTo>
                        <a:cubicBezTo>
                          <a:pt x="0" y="1347"/>
                          <a:pt x="69" y="1416"/>
                          <a:pt x="115" y="1439"/>
                        </a:cubicBezTo>
                        <a:cubicBezTo>
                          <a:pt x="137" y="1450"/>
                          <a:pt x="154" y="1456"/>
                          <a:pt x="169" y="1456"/>
                        </a:cubicBezTo>
                        <a:cubicBezTo>
                          <a:pt x="183" y="1456"/>
                          <a:pt x="194" y="1450"/>
                          <a:pt x="206" y="1439"/>
                        </a:cubicBezTo>
                        <a:cubicBezTo>
                          <a:pt x="251" y="1416"/>
                          <a:pt x="274" y="1393"/>
                          <a:pt x="274" y="1347"/>
                        </a:cubicBezTo>
                        <a:cubicBezTo>
                          <a:pt x="320" y="1256"/>
                          <a:pt x="343" y="1165"/>
                          <a:pt x="388" y="1073"/>
                        </a:cubicBezTo>
                        <a:cubicBezTo>
                          <a:pt x="411" y="982"/>
                          <a:pt x="457" y="868"/>
                          <a:pt x="480" y="777"/>
                        </a:cubicBezTo>
                        <a:cubicBezTo>
                          <a:pt x="525" y="685"/>
                          <a:pt x="571" y="594"/>
                          <a:pt x="617" y="503"/>
                        </a:cubicBezTo>
                        <a:cubicBezTo>
                          <a:pt x="662" y="389"/>
                          <a:pt x="708" y="274"/>
                          <a:pt x="754" y="138"/>
                        </a:cubicBezTo>
                        <a:cubicBezTo>
                          <a:pt x="754" y="115"/>
                          <a:pt x="754" y="92"/>
                          <a:pt x="754" y="69"/>
                        </a:cubicBezTo>
                        <a:cubicBezTo>
                          <a:pt x="731" y="46"/>
                          <a:pt x="708" y="23"/>
                          <a:pt x="685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7" name="Google Shape;1597;p22"/>
                  <p:cNvSpPr/>
                  <p:nvPr/>
                </p:nvSpPr>
                <p:spPr>
                  <a:xfrm>
                    <a:off x="8094208" y="2338694"/>
                    <a:ext cx="16056" cy="32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192" extrusionOk="0">
                        <a:moveTo>
                          <a:pt x="297" y="936"/>
                        </a:moveTo>
                        <a:cubicBezTo>
                          <a:pt x="291" y="948"/>
                          <a:pt x="287" y="961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97" y="958"/>
                          <a:pt x="297" y="956"/>
                          <a:pt x="297" y="936"/>
                        </a:cubicBezTo>
                        <a:close/>
                        <a:moveTo>
                          <a:pt x="457" y="0"/>
                        </a:moveTo>
                        <a:cubicBezTo>
                          <a:pt x="411" y="0"/>
                          <a:pt x="343" y="23"/>
                          <a:pt x="343" y="69"/>
                        </a:cubicBezTo>
                        <a:cubicBezTo>
                          <a:pt x="274" y="251"/>
                          <a:pt x="206" y="411"/>
                          <a:pt x="137" y="594"/>
                        </a:cubicBezTo>
                        <a:cubicBezTo>
                          <a:pt x="92" y="731"/>
                          <a:pt x="46" y="890"/>
                          <a:pt x="0" y="1050"/>
                        </a:cubicBezTo>
                        <a:cubicBezTo>
                          <a:pt x="0" y="1119"/>
                          <a:pt x="46" y="1187"/>
                          <a:pt x="115" y="1187"/>
                        </a:cubicBezTo>
                        <a:cubicBezTo>
                          <a:pt x="124" y="1190"/>
                          <a:pt x="133" y="1192"/>
                          <a:pt x="141" y="1192"/>
                        </a:cubicBezTo>
                        <a:cubicBezTo>
                          <a:pt x="195" y="1192"/>
                          <a:pt x="232" y="1135"/>
                          <a:pt x="251" y="1096"/>
                        </a:cubicBezTo>
                        <a:cubicBezTo>
                          <a:pt x="268" y="1046"/>
                          <a:pt x="273" y="1008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80" y="976"/>
                          <a:pt x="278" y="978"/>
                          <a:pt x="274" y="982"/>
                        </a:cubicBezTo>
                        <a:cubicBezTo>
                          <a:pt x="366" y="708"/>
                          <a:pt x="457" y="434"/>
                          <a:pt x="571" y="183"/>
                        </a:cubicBezTo>
                        <a:cubicBezTo>
                          <a:pt x="594" y="114"/>
                          <a:pt x="571" y="46"/>
                          <a:pt x="503" y="23"/>
                        </a:cubicBezTo>
                        <a:cubicBezTo>
                          <a:pt x="480" y="0"/>
                          <a:pt x="457" y="0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8" name="Google Shape;1598;p22"/>
                  <p:cNvSpPr/>
                  <p:nvPr/>
                </p:nvSpPr>
                <p:spPr>
                  <a:xfrm>
                    <a:off x="8142322" y="2354101"/>
                    <a:ext cx="12380" cy="27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1034" extrusionOk="0">
                        <a:moveTo>
                          <a:pt x="320" y="1"/>
                        </a:moveTo>
                        <a:cubicBezTo>
                          <a:pt x="298" y="1"/>
                          <a:pt x="275" y="24"/>
                          <a:pt x="252" y="47"/>
                        </a:cubicBezTo>
                        <a:cubicBezTo>
                          <a:pt x="206" y="206"/>
                          <a:pt x="161" y="343"/>
                          <a:pt x="115" y="480"/>
                        </a:cubicBezTo>
                        <a:cubicBezTo>
                          <a:pt x="92" y="617"/>
                          <a:pt x="46" y="754"/>
                          <a:pt x="24" y="914"/>
                        </a:cubicBezTo>
                        <a:cubicBezTo>
                          <a:pt x="1" y="960"/>
                          <a:pt x="46" y="1028"/>
                          <a:pt x="115" y="1028"/>
                        </a:cubicBezTo>
                        <a:cubicBezTo>
                          <a:pt x="123" y="1032"/>
                          <a:pt x="132" y="1034"/>
                          <a:pt x="141" y="1034"/>
                        </a:cubicBezTo>
                        <a:cubicBezTo>
                          <a:pt x="183" y="1034"/>
                          <a:pt x="229" y="993"/>
                          <a:pt x="229" y="937"/>
                        </a:cubicBezTo>
                        <a:cubicBezTo>
                          <a:pt x="252" y="845"/>
                          <a:pt x="275" y="731"/>
                          <a:pt x="298" y="617"/>
                        </a:cubicBezTo>
                        <a:cubicBezTo>
                          <a:pt x="320" y="526"/>
                          <a:pt x="343" y="457"/>
                          <a:pt x="366" y="366"/>
                        </a:cubicBezTo>
                        <a:cubicBezTo>
                          <a:pt x="389" y="298"/>
                          <a:pt x="412" y="206"/>
                          <a:pt x="434" y="138"/>
                        </a:cubicBezTo>
                        <a:cubicBezTo>
                          <a:pt x="457" y="115"/>
                          <a:pt x="457" y="92"/>
                          <a:pt x="434" y="69"/>
                        </a:cubicBezTo>
                        <a:cubicBezTo>
                          <a:pt x="434" y="47"/>
                          <a:pt x="412" y="24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9" name="Google Shape;1599;p22"/>
                  <p:cNvSpPr/>
                  <p:nvPr/>
                </p:nvSpPr>
                <p:spPr>
                  <a:xfrm>
                    <a:off x="8355804" y="2416432"/>
                    <a:ext cx="14839" cy="30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28" extrusionOk="0">
                        <a:moveTo>
                          <a:pt x="388" y="0"/>
                        </a:moveTo>
                        <a:cubicBezTo>
                          <a:pt x="366" y="0"/>
                          <a:pt x="343" y="23"/>
                          <a:pt x="343" y="46"/>
                        </a:cubicBezTo>
                        <a:cubicBezTo>
                          <a:pt x="297" y="206"/>
                          <a:pt x="229" y="365"/>
                          <a:pt x="183" y="502"/>
                        </a:cubicBezTo>
                        <a:cubicBezTo>
                          <a:pt x="114" y="662"/>
                          <a:pt x="69" y="822"/>
                          <a:pt x="23" y="959"/>
                        </a:cubicBezTo>
                        <a:cubicBezTo>
                          <a:pt x="0" y="1005"/>
                          <a:pt x="0" y="1027"/>
                          <a:pt x="23" y="1050"/>
                        </a:cubicBezTo>
                        <a:cubicBezTo>
                          <a:pt x="23" y="1073"/>
                          <a:pt x="46" y="1096"/>
                          <a:pt x="69" y="1119"/>
                        </a:cubicBezTo>
                        <a:cubicBezTo>
                          <a:pt x="80" y="1124"/>
                          <a:pt x="95" y="1127"/>
                          <a:pt x="110" y="1127"/>
                        </a:cubicBezTo>
                        <a:cubicBezTo>
                          <a:pt x="156" y="1127"/>
                          <a:pt x="211" y="1102"/>
                          <a:pt x="229" y="1050"/>
                        </a:cubicBezTo>
                        <a:cubicBezTo>
                          <a:pt x="274" y="913"/>
                          <a:pt x="320" y="753"/>
                          <a:pt x="388" y="594"/>
                        </a:cubicBezTo>
                        <a:cubicBezTo>
                          <a:pt x="434" y="434"/>
                          <a:pt x="480" y="297"/>
                          <a:pt x="525" y="137"/>
                        </a:cubicBezTo>
                        <a:cubicBezTo>
                          <a:pt x="548" y="114"/>
                          <a:pt x="548" y="92"/>
                          <a:pt x="525" y="69"/>
                        </a:cubicBezTo>
                        <a:cubicBezTo>
                          <a:pt x="525" y="23"/>
                          <a:pt x="503" y="23"/>
                          <a:pt x="480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0" name="Google Shape;1600;p22"/>
                  <p:cNvSpPr/>
                  <p:nvPr/>
                </p:nvSpPr>
                <p:spPr>
                  <a:xfrm>
                    <a:off x="8404540" y="2433705"/>
                    <a:ext cx="16056" cy="3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256" extrusionOk="0">
                        <a:moveTo>
                          <a:pt x="503" y="0"/>
                        </a:moveTo>
                        <a:cubicBezTo>
                          <a:pt x="480" y="0"/>
                          <a:pt x="434" y="23"/>
                          <a:pt x="434" y="69"/>
                        </a:cubicBezTo>
                        <a:cubicBezTo>
                          <a:pt x="389" y="137"/>
                          <a:pt x="343" y="229"/>
                          <a:pt x="320" y="320"/>
                        </a:cubicBezTo>
                        <a:cubicBezTo>
                          <a:pt x="274" y="411"/>
                          <a:pt x="252" y="503"/>
                          <a:pt x="206" y="571"/>
                        </a:cubicBezTo>
                        <a:cubicBezTo>
                          <a:pt x="160" y="754"/>
                          <a:pt x="69" y="936"/>
                          <a:pt x="23" y="1142"/>
                        </a:cubicBezTo>
                        <a:cubicBezTo>
                          <a:pt x="1" y="1187"/>
                          <a:pt x="46" y="1233"/>
                          <a:pt x="115" y="1256"/>
                        </a:cubicBezTo>
                        <a:cubicBezTo>
                          <a:pt x="138" y="1256"/>
                          <a:pt x="160" y="1233"/>
                          <a:pt x="183" y="1233"/>
                        </a:cubicBezTo>
                        <a:cubicBezTo>
                          <a:pt x="206" y="1210"/>
                          <a:pt x="206" y="1187"/>
                          <a:pt x="229" y="1164"/>
                        </a:cubicBezTo>
                        <a:lnTo>
                          <a:pt x="252" y="1096"/>
                        </a:lnTo>
                        <a:cubicBezTo>
                          <a:pt x="297" y="936"/>
                          <a:pt x="343" y="799"/>
                          <a:pt x="389" y="639"/>
                        </a:cubicBezTo>
                        <a:cubicBezTo>
                          <a:pt x="411" y="548"/>
                          <a:pt x="457" y="457"/>
                          <a:pt x="480" y="366"/>
                        </a:cubicBezTo>
                        <a:cubicBezTo>
                          <a:pt x="503" y="297"/>
                          <a:pt x="548" y="206"/>
                          <a:pt x="594" y="137"/>
                        </a:cubicBezTo>
                        <a:cubicBezTo>
                          <a:pt x="594" y="92"/>
                          <a:pt x="571" y="46"/>
                          <a:pt x="548" y="23"/>
                        </a:cubicBezTo>
                        <a:cubicBezTo>
                          <a:pt x="526" y="23"/>
                          <a:pt x="526" y="0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1" name="Google Shape;1601;p22"/>
                  <p:cNvSpPr/>
                  <p:nvPr/>
                </p:nvSpPr>
                <p:spPr>
                  <a:xfrm>
                    <a:off x="8452058" y="2449733"/>
                    <a:ext cx="14812" cy="31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149" extrusionOk="0">
                        <a:moveTo>
                          <a:pt x="434" y="1"/>
                        </a:moveTo>
                        <a:cubicBezTo>
                          <a:pt x="411" y="1"/>
                          <a:pt x="388" y="1"/>
                          <a:pt x="365" y="24"/>
                        </a:cubicBezTo>
                        <a:cubicBezTo>
                          <a:pt x="342" y="24"/>
                          <a:pt x="320" y="46"/>
                          <a:pt x="320" y="92"/>
                        </a:cubicBezTo>
                        <a:cubicBezTo>
                          <a:pt x="297" y="161"/>
                          <a:pt x="274" y="229"/>
                          <a:pt x="251" y="298"/>
                        </a:cubicBezTo>
                        <a:cubicBezTo>
                          <a:pt x="228" y="389"/>
                          <a:pt x="183" y="503"/>
                          <a:pt x="137" y="617"/>
                        </a:cubicBezTo>
                        <a:cubicBezTo>
                          <a:pt x="91" y="754"/>
                          <a:pt x="46" y="868"/>
                          <a:pt x="23" y="1005"/>
                        </a:cubicBezTo>
                        <a:cubicBezTo>
                          <a:pt x="0" y="1074"/>
                          <a:pt x="69" y="1142"/>
                          <a:pt x="137" y="1142"/>
                        </a:cubicBezTo>
                        <a:cubicBezTo>
                          <a:pt x="149" y="1146"/>
                          <a:pt x="161" y="1148"/>
                          <a:pt x="171" y="1148"/>
                        </a:cubicBezTo>
                        <a:cubicBezTo>
                          <a:pt x="221" y="1148"/>
                          <a:pt x="255" y="1107"/>
                          <a:pt x="274" y="1051"/>
                        </a:cubicBezTo>
                        <a:cubicBezTo>
                          <a:pt x="297" y="891"/>
                          <a:pt x="342" y="754"/>
                          <a:pt x="388" y="617"/>
                        </a:cubicBezTo>
                        <a:cubicBezTo>
                          <a:pt x="434" y="457"/>
                          <a:pt x="502" y="298"/>
                          <a:pt x="525" y="115"/>
                        </a:cubicBezTo>
                        <a:cubicBezTo>
                          <a:pt x="548" y="69"/>
                          <a:pt x="502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2" name="Google Shape;1602;p22"/>
                  <p:cNvSpPr/>
                  <p:nvPr/>
                </p:nvSpPr>
                <p:spPr>
                  <a:xfrm>
                    <a:off x="8510038" y="2470114"/>
                    <a:ext cx="16083" cy="30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1136" extrusionOk="0">
                        <a:moveTo>
                          <a:pt x="434" y="0"/>
                        </a:moveTo>
                        <a:cubicBezTo>
                          <a:pt x="389" y="0"/>
                          <a:pt x="320" y="23"/>
                          <a:pt x="320" y="91"/>
                        </a:cubicBezTo>
                        <a:cubicBezTo>
                          <a:pt x="252" y="228"/>
                          <a:pt x="206" y="365"/>
                          <a:pt x="160" y="525"/>
                        </a:cubicBezTo>
                        <a:cubicBezTo>
                          <a:pt x="138" y="594"/>
                          <a:pt x="92" y="662"/>
                          <a:pt x="92" y="708"/>
                        </a:cubicBezTo>
                        <a:cubicBezTo>
                          <a:pt x="46" y="799"/>
                          <a:pt x="24" y="890"/>
                          <a:pt x="1" y="982"/>
                        </a:cubicBezTo>
                        <a:cubicBezTo>
                          <a:pt x="1" y="1004"/>
                          <a:pt x="1" y="1027"/>
                          <a:pt x="24" y="1050"/>
                        </a:cubicBezTo>
                        <a:cubicBezTo>
                          <a:pt x="24" y="1073"/>
                          <a:pt x="46" y="1096"/>
                          <a:pt x="92" y="1119"/>
                        </a:cubicBezTo>
                        <a:cubicBezTo>
                          <a:pt x="103" y="1130"/>
                          <a:pt x="121" y="1136"/>
                          <a:pt x="138" y="1136"/>
                        </a:cubicBezTo>
                        <a:cubicBezTo>
                          <a:pt x="155" y="1136"/>
                          <a:pt x="172" y="1130"/>
                          <a:pt x="183" y="1119"/>
                        </a:cubicBezTo>
                        <a:cubicBezTo>
                          <a:pt x="229" y="1119"/>
                          <a:pt x="252" y="1096"/>
                          <a:pt x="275" y="1050"/>
                        </a:cubicBezTo>
                        <a:cubicBezTo>
                          <a:pt x="297" y="959"/>
                          <a:pt x="343" y="845"/>
                          <a:pt x="366" y="753"/>
                        </a:cubicBezTo>
                        <a:cubicBezTo>
                          <a:pt x="412" y="571"/>
                          <a:pt x="480" y="388"/>
                          <a:pt x="548" y="205"/>
                        </a:cubicBezTo>
                        <a:cubicBezTo>
                          <a:pt x="594" y="137"/>
                          <a:pt x="571" y="46"/>
                          <a:pt x="480" y="23"/>
                        </a:cubicBezTo>
                        <a:cubicBezTo>
                          <a:pt x="480" y="0"/>
                          <a:pt x="457" y="0"/>
                          <a:pt x="434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3" name="Google Shape;1603;p22"/>
                  <p:cNvSpPr/>
                  <p:nvPr/>
                </p:nvSpPr>
                <p:spPr>
                  <a:xfrm>
                    <a:off x="8563719" y="2482440"/>
                    <a:ext cx="14839" cy="30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19" extrusionOk="0">
                        <a:moveTo>
                          <a:pt x="411" y="1"/>
                        </a:moveTo>
                        <a:cubicBezTo>
                          <a:pt x="389" y="1"/>
                          <a:pt x="366" y="1"/>
                          <a:pt x="343" y="23"/>
                        </a:cubicBezTo>
                        <a:cubicBezTo>
                          <a:pt x="320" y="46"/>
                          <a:pt x="297" y="69"/>
                          <a:pt x="297" y="92"/>
                        </a:cubicBezTo>
                        <a:cubicBezTo>
                          <a:pt x="274" y="138"/>
                          <a:pt x="252" y="206"/>
                          <a:pt x="252" y="252"/>
                        </a:cubicBezTo>
                        <a:cubicBezTo>
                          <a:pt x="252" y="229"/>
                          <a:pt x="252" y="229"/>
                          <a:pt x="252" y="229"/>
                        </a:cubicBezTo>
                        <a:cubicBezTo>
                          <a:pt x="206" y="343"/>
                          <a:pt x="183" y="457"/>
                          <a:pt x="137" y="571"/>
                        </a:cubicBezTo>
                        <a:cubicBezTo>
                          <a:pt x="92" y="708"/>
                          <a:pt x="23" y="845"/>
                          <a:pt x="23" y="982"/>
                        </a:cubicBezTo>
                        <a:cubicBezTo>
                          <a:pt x="0" y="1051"/>
                          <a:pt x="46" y="1119"/>
                          <a:pt x="115" y="1119"/>
                        </a:cubicBezTo>
                        <a:cubicBezTo>
                          <a:pt x="137" y="1119"/>
                          <a:pt x="183" y="1119"/>
                          <a:pt x="206" y="1096"/>
                        </a:cubicBezTo>
                        <a:cubicBezTo>
                          <a:pt x="229" y="1073"/>
                          <a:pt x="252" y="1051"/>
                          <a:pt x="252" y="1028"/>
                        </a:cubicBezTo>
                        <a:cubicBezTo>
                          <a:pt x="274" y="959"/>
                          <a:pt x="297" y="891"/>
                          <a:pt x="320" y="822"/>
                        </a:cubicBezTo>
                        <a:cubicBezTo>
                          <a:pt x="343" y="754"/>
                          <a:pt x="343" y="708"/>
                          <a:pt x="366" y="640"/>
                        </a:cubicBezTo>
                        <a:cubicBezTo>
                          <a:pt x="366" y="640"/>
                          <a:pt x="366" y="663"/>
                          <a:pt x="366" y="663"/>
                        </a:cubicBezTo>
                        <a:cubicBezTo>
                          <a:pt x="411" y="503"/>
                          <a:pt x="480" y="320"/>
                          <a:pt x="525" y="138"/>
                        </a:cubicBezTo>
                        <a:cubicBezTo>
                          <a:pt x="548" y="115"/>
                          <a:pt x="525" y="69"/>
                          <a:pt x="503" y="46"/>
                        </a:cubicBezTo>
                        <a:cubicBezTo>
                          <a:pt x="480" y="23"/>
                          <a:pt x="457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4" name="Google Shape;1604;p22"/>
                  <p:cNvSpPr/>
                  <p:nvPr/>
                </p:nvSpPr>
                <p:spPr>
                  <a:xfrm>
                    <a:off x="8189840" y="2342397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114" y="0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5"/>
                          <a:pt x="251" y="388"/>
                        </a:cubicBezTo>
                        <a:cubicBezTo>
                          <a:pt x="251" y="365"/>
                          <a:pt x="274" y="343"/>
                          <a:pt x="274" y="343"/>
                        </a:cubicBezTo>
                        <a:cubicBezTo>
                          <a:pt x="297" y="251"/>
                          <a:pt x="343" y="160"/>
                          <a:pt x="366" y="69"/>
                        </a:cubicBezTo>
                        <a:cubicBezTo>
                          <a:pt x="274" y="46"/>
                          <a:pt x="206" y="23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5" name="Google Shape;1605;p22"/>
                  <p:cNvSpPr/>
                  <p:nvPr/>
                </p:nvSpPr>
                <p:spPr>
                  <a:xfrm>
                    <a:off x="8210816" y="2257253"/>
                    <a:ext cx="12974" cy="12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" h="457" extrusionOk="0">
                        <a:moveTo>
                          <a:pt x="0" y="0"/>
                        </a:moveTo>
                        <a:lnTo>
                          <a:pt x="229" y="69"/>
                        </a:lnTo>
                        <a:lnTo>
                          <a:pt x="137" y="388"/>
                        </a:lnTo>
                        <a:cubicBezTo>
                          <a:pt x="229" y="411"/>
                          <a:pt x="297" y="434"/>
                          <a:pt x="388" y="457"/>
                        </a:cubicBezTo>
                        <a:cubicBezTo>
                          <a:pt x="411" y="343"/>
                          <a:pt x="457" y="251"/>
                          <a:pt x="480" y="137"/>
                        </a:cubicBezTo>
                        <a:cubicBezTo>
                          <a:pt x="320" y="92"/>
                          <a:pt x="160" y="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6" name="Google Shape;1606;p22"/>
                  <p:cNvSpPr/>
                  <p:nvPr/>
                </p:nvSpPr>
                <p:spPr>
                  <a:xfrm>
                    <a:off x="8162080" y="2436786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92" y="0"/>
                        </a:moveTo>
                        <a:cubicBezTo>
                          <a:pt x="100" y="0"/>
                          <a:pt x="107" y="1"/>
                          <a:pt x="114" y="2"/>
                        </a:cubicBezTo>
                        <a:lnTo>
                          <a:pt x="114" y="2"/>
                        </a:lnTo>
                        <a:lnTo>
                          <a:pt x="114" y="0"/>
                        </a:lnTo>
                        <a:close/>
                        <a:moveTo>
                          <a:pt x="114" y="2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6"/>
                          <a:pt x="274" y="389"/>
                        </a:cubicBezTo>
                        <a:cubicBezTo>
                          <a:pt x="297" y="297"/>
                          <a:pt x="343" y="183"/>
                          <a:pt x="365" y="92"/>
                        </a:cubicBezTo>
                        <a:cubicBezTo>
                          <a:pt x="320" y="69"/>
                          <a:pt x="274" y="46"/>
                          <a:pt x="206" y="46"/>
                        </a:cubicBezTo>
                        <a:cubicBezTo>
                          <a:pt x="206" y="46"/>
                          <a:pt x="206" y="46"/>
                          <a:pt x="206" y="23"/>
                        </a:cubicBezTo>
                        <a:cubicBezTo>
                          <a:pt x="168" y="23"/>
                          <a:pt x="146" y="8"/>
                          <a:pt x="114" y="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7" name="Google Shape;1607;p22"/>
                  <p:cNvSpPr/>
                  <p:nvPr/>
                </p:nvSpPr>
                <p:spPr>
                  <a:xfrm>
                    <a:off x="8333586" y="2386186"/>
                    <a:ext cx="743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89" extrusionOk="0">
                        <a:moveTo>
                          <a:pt x="92" y="1"/>
                        </a:moveTo>
                        <a:cubicBezTo>
                          <a:pt x="69" y="24"/>
                          <a:pt x="69" y="46"/>
                          <a:pt x="69" y="69"/>
                        </a:cubicBezTo>
                        <a:cubicBezTo>
                          <a:pt x="46" y="161"/>
                          <a:pt x="23" y="229"/>
                          <a:pt x="1" y="320"/>
                        </a:cubicBezTo>
                        <a:cubicBezTo>
                          <a:pt x="69" y="343"/>
                          <a:pt x="138" y="366"/>
                          <a:pt x="206" y="389"/>
                        </a:cubicBezTo>
                        <a:lnTo>
                          <a:pt x="183" y="366"/>
                        </a:lnTo>
                        <a:lnTo>
                          <a:pt x="275" y="69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8" name="Google Shape;1608;p22"/>
                  <p:cNvSpPr/>
                  <p:nvPr/>
                </p:nvSpPr>
                <p:spPr>
                  <a:xfrm>
                    <a:off x="8358264" y="2303528"/>
                    <a:ext cx="7433" cy="9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66" extrusionOk="0">
                        <a:moveTo>
                          <a:pt x="92" y="0"/>
                        </a:moveTo>
                        <a:cubicBezTo>
                          <a:pt x="69" y="46"/>
                          <a:pt x="46" y="114"/>
                          <a:pt x="23" y="183"/>
                        </a:cubicBezTo>
                        <a:cubicBezTo>
                          <a:pt x="23" y="228"/>
                          <a:pt x="1" y="251"/>
                          <a:pt x="1" y="297"/>
                        </a:cubicBezTo>
                        <a:cubicBezTo>
                          <a:pt x="46" y="320"/>
                          <a:pt x="115" y="343"/>
                          <a:pt x="183" y="365"/>
                        </a:cubicBezTo>
                        <a:lnTo>
                          <a:pt x="160" y="343"/>
                        </a:lnTo>
                        <a:lnTo>
                          <a:pt x="275" y="46"/>
                        </a:lnTo>
                        <a:cubicBezTo>
                          <a:pt x="206" y="23"/>
                          <a:pt x="160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9" name="Google Shape;1609;p22"/>
                  <p:cNvSpPr/>
                  <p:nvPr/>
                </p:nvSpPr>
                <p:spPr>
                  <a:xfrm>
                    <a:off x="8303988" y="2480602"/>
                    <a:ext cx="9893" cy="1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411" extrusionOk="0">
                        <a:moveTo>
                          <a:pt x="114" y="0"/>
                        </a:moveTo>
                        <a:cubicBezTo>
                          <a:pt x="91" y="91"/>
                          <a:pt x="46" y="206"/>
                          <a:pt x="0" y="297"/>
                        </a:cubicBezTo>
                        <a:cubicBezTo>
                          <a:pt x="92" y="328"/>
                          <a:pt x="175" y="358"/>
                          <a:pt x="253" y="382"/>
                        </a:cubicBezTo>
                        <a:lnTo>
                          <a:pt x="253" y="382"/>
                        </a:lnTo>
                        <a:lnTo>
                          <a:pt x="365" y="69"/>
                        </a:lnTo>
                        <a:cubicBezTo>
                          <a:pt x="297" y="46"/>
                          <a:pt x="251" y="46"/>
                          <a:pt x="183" y="23"/>
                        </a:cubicBezTo>
                        <a:cubicBezTo>
                          <a:pt x="160" y="0"/>
                          <a:pt x="137" y="0"/>
                          <a:pt x="114" y="0"/>
                        </a:cubicBezTo>
                        <a:close/>
                        <a:moveTo>
                          <a:pt x="253" y="382"/>
                        </a:moveTo>
                        <a:lnTo>
                          <a:pt x="251" y="388"/>
                        </a:lnTo>
                        <a:lnTo>
                          <a:pt x="365" y="411"/>
                        </a:lnTo>
                        <a:cubicBezTo>
                          <a:pt x="328" y="404"/>
                          <a:pt x="291" y="394"/>
                          <a:pt x="253" y="38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0" name="Google Shape;1610;p22"/>
                  <p:cNvSpPr/>
                  <p:nvPr/>
                </p:nvSpPr>
                <p:spPr>
                  <a:xfrm>
                    <a:off x="8218843" y="2253550"/>
                    <a:ext cx="141313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73" extrusionOk="0">
                        <a:moveTo>
                          <a:pt x="160" y="0"/>
                        </a:moveTo>
                        <a:cubicBezTo>
                          <a:pt x="114" y="0"/>
                          <a:pt x="69" y="23"/>
                          <a:pt x="46" y="92"/>
                        </a:cubicBezTo>
                        <a:cubicBezTo>
                          <a:pt x="0" y="160"/>
                          <a:pt x="0" y="274"/>
                          <a:pt x="91" y="297"/>
                        </a:cubicBezTo>
                        <a:cubicBezTo>
                          <a:pt x="388" y="457"/>
                          <a:pt x="685" y="594"/>
                          <a:pt x="982" y="731"/>
                        </a:cubicBezTo>
                        <a:lnTo>
                          <a:pt x="1004" y="731"/>
                        </a:lnTo>
                        <a:cubicBezTo>
                          <a:pt x="1027" y="754"/>
                          <a:pt x="1050" y="754"/>
                          <a:pt x="1096" y="776"/>
                        </a:cubicBezTo>
                        <a:cubicBezTo>
                          <a:pt x="1347" y="891"/>
                          <a:pt x="1598" y="982"/>
                          <a:pt x="1849" y="1073"/>
                        </a:cubicBezTo>
                        <a:lnTo>
                          <a:pt x="1872" y="1073"/>
                        </a:lnTo>
                        <a:cubicBezTo>
                          <a:pt x="1872" y="1073"/>
                          <a:pt x="1895" y="1096"/>
                          <a:pt x="1895" y="1096"/>
                        </a:cubicBezTo>
                        <a:lnTo>
                          <a:pt x="1940" y="1096"/>
                        </a:lnTo>
                        <a:cubicBezTo>
                          <a:pt x="1986" y="1119"/>
                          <a:pt x="2032" y="1142"/>
                          <a:pt x="2100" y="1164"/>
                        </a:cubicBezTo>
                        <a:lnTo>
                          <a:pt x="2146" y="1164"/>
                        </a:lnTo>
                        <a:cubicBezTo>
                          <a:pt x="2214" y="1210"/>
                          <a:pt x="2283" y="1233"/>
                          <a:pt x="2351" y="1256"/>
                        </a:cubicBezTo>
                        <a:lnTo>
                          <a:pt x="2397" y="1256"/>
                        </a:lnTo>
                        <a:cubicBezTo>
                          <a:pt x="2602" y="1324"/>
                          <a:pt x="2830" y="1393"/>
                          <a:pt x="3036" y="1461"/>
                        </a:cubicBezTo>
                        <a:lnTo>
                          <a:pt x="3059" y="1461"/>
                        </a:lnTo>
                        <a:cubicBezTo>
                          <a:pt x="3264" y="1507"/>
                          <a:pt x="3492" y="1575"/>
                          <a:pt x="3721" y="1621"/>
                        </a:cubicBezTo>
                        <a:lnTo>
                          <a:pt x="3766" y="1621"/>
                        </a:lnTo>
                        <a:cubicBezTo>
                          <a:pt x="3812" y="1644"/>
                          <a:pt x="3880" y="1667"/>
                          <a:pt x="3926" y="1667"/>
                        </a:cubicBezTo>
                        <a:lnTo>
                          <a:pt x="3949" y="1667"/>
                        </a:lnTo>
                        <a:cubicBezTo>
                          <a:pt x="3949" y="1667"/>
                          <a:pt x="3972" y="1667"/>
                          <a:pt x="3972" y="1689"/>
                        </a:cubicBezTo>
                        <a:lnTo>
                          <a:pt x="4017" y="1689"/>
                        </a:lnTo>
                        <a:cubicBezTo>
                          <a:pt x="4154" y="1712"/>
                          <a:pt x="4291" y="1735"/>
                          <a:pt x="4428" y="1758"/>
                        </a:cubicBezTo>
                        <a:lnTo>
                          <a:pt x="4451" y="1758"/>
                        </a:lnTo>
                        <a:cubicBezTo>
                          <a:pt x="4474" y="1781"/>
                          <a:pt x="4520" y="1781"/>
                          <a:pt x="4542" y="1781"/>
                        </a:cubicBezTo>
                        <a:lnTo>
                          <a:pt x="4565" y="1781"/>
                        </a:lnTo>
                        <a:cubicBezTo>
                          <a:pt x="4588" y="1781"/>
                          <a:pt x="4588" y="1804"/>
                          <a:pt x="4611" y="1804"/>
                        </a:cubicBezTo>
                        <a:lnTo>
                          <a:pt x="4679" y="1804"/>
                        </a:lnTo>
                        <a:cubicBezTo>
                          <a:pt x="4816" y="1826"/>
                          <a:pt x="4953" y="1849"/>
                          <a:pt x="5067" y="1872"/>
                        </a:cubicBezTo>
                        <a:cubicBezTo>
                          <a:pt x="5113" y="1872"/>
                          <a:pt x="5159" y="1849"/>
                          <a:pt x="5181" y="1826"/>
                        </a:cubicBezTo>
                        <a:cubicBezTo>
                          <a:pt x="5227" y="1781"/>
                          <a:pt x="5227" y="1758"/>
                          <a:pt x="5227" y="1712"/>
                        </a:cubicBezTo>
                        <a:cubicBezTo>
                          <a:pt x="5227" y="1667"/>
                          <a:pt x="5227" y="1621"/>
                          <a:pt x="5204" y="1598"/>
                        </a:cubicBezTo>
                        <a:cubicBezTo>
                          <a:pt x="5159" y="1553"/>
                          <a:pt x="5113" y="1553"/>
                          <a:pt x="5067" y="1530"/>
                        </a:cubicBezTo>
                        <a:cubicBezTo>
                          <a:pt x="4999" y="1530"/>
                          <a:pt x="4930" y="1507"/>
                          <a:pt x="4839" y="1507"/>
                        </a:cubicBezTo>
                        <a:cubicBezTo>
                          <a:pt x="4816" y="1507"/>
                          <a:pt x="4793" y="1507"/>
                          <a:pt x="4771" y="1484"/>
                        </a:cubicBezTo>
                        <a:lnTo>
                          <a:pt x="4656" y="1484"/>
                        </a:lnTo>
                        <a:cubicBezTo>
                          <a:pt x="4634" y="1461"/>
                          <a:pt x="4611" y="1461"/>
                          <a:pt x="4588" y="1461"/>
                        </a:cubicBezTo>
                        <a:lnTo>
                          <a:pt x="4565" y="1461"/>
                        </a:lnTo>
                        <a:cubicBezTo>
                          <a:pt x="4405" y="1438"/>
                          <a:pt x="4223" y="1393"/>
                          <a:pt x="4063" y="1370"/>
                        </a:cubicBezTo>
                        <a:cubicBezTo>
                          <a:pt x="3995" y="1347"/>
                          <a:pt x="3926" y="1347"/>
                          <a:pt x="3858" y="1324"/>
                        </a:cubicBezTo>
                        <a:cubicBezTo>
                          <a:pt x="3629" y="1279"/>
                          <a:pt x="3378" y="1210"/>
                          <a:pt x="3150" y="1142"/>
                        </a:cubicBezTo>
                        <a:lnTo>
                          <a:pt x="3127" y="1142"/>
                        </a:lnTo>
                        <a:cubicBezTo>
                          <a:pt x="2922" y="1073"/>
                          <a:pt x="2694" y="1005"/>
                          <a:pt x="2465" y="936"/>
                        </a:cubicBezTo>
                        <a:lnTo>
                          <a:pt x="2442" y="936"/>
                        </a:lnTo>
                        <a:lnTo>
                          <a:pt x="2214" y="868"/>
                        </a:lnTo>
                        <a:lnTo>
                          <a:pt x="2191" y="845"/>
                        </a:lnTo>
                        <a:cubicBezTo>
                          <a:pt x="2146" y="845"/>
                          <a:pt x="2123" y="822"/>
                          <a:pt x="2100" y="822"/>
                        </a:cubicBezTo>
                        <a:cubicBezTo>
                          <a:pt x="2054" y="799"/>
                          <a:pt x="2009" y="776"/>
                          <a:pt x="1963" y="776"/>
                        </a:cubicBezTo>
                        <a:cubicBezTo>
                          <a:pt x="1963" y="776"/>
                          <a:pt x="1963" y="776"/>
                          <a:pt x="1940" y="754"/>
                        </a:cubicBezTo>
                        <a:cubicBezTo>
                          <a:pt x="1712" y="685"/>
                          <a:pt x="1461" y="571"/>
                          <a:pt x="1233" y="480"/>
                        </a:cubicBezTo>
                        <a:lnTo>
                          <a:pt x="1210" y="480"/>
                        </a:lnTo>
                        <a:cubicBezTo>
                          <a:pt x="1187" y="457"/>
                          <a:pt x="1164" y="457"/>
                          <a:pt x="1164" y="457"/>
                        </a:cubicBezTo>
                        <a:cubicBezTo>
                          <a:pt x="1141" y="434"/>
                          <a:pt x="1119" y="434"/>
                          <a:pt x="1119" y="434"/>
                        </a:cubicBezTo>
                        <a:lnTo>
                          <a:pt x="1096" y="434"/>
                        </a:lnTo>
                        <a:cubicBezTo>
                          <a:pt x="1073" y="411"/>
                          <a:pt x="1027" y="388"/>
                          <a:pt x="1004" y="388"/>
                        </a:cubicBezTo>
                        <a:cubicBezTo>
                          <a:pt x="753" y="274"/>
                          <a:pt x="502" y="160"/>
                          <a:pt x="251" y="23"/>
                        </a:cubicBezTo>
                        <a:cubicBezTo>
                          <a:pt x="228" y="23"/>
                          <a:pt x="206" y="0"/>
                          <a:pt x="160" y="0"/>
                        </a:cubicBezTo>
                        <a:close/>
                      </a:path>
                    </a:pathLst>
                  </a:custGeom>
                  <a:solidFill>
                    <a:srgbClr val="F4E3B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1" name="Google Shape;1611;p22"/>
                  <p:cNvSpPr/>
                  <p:nvPr/>
                </p:nvSpPr>
                <p:spPr>
                  <a:xfrm>
                    <a:off x="8210194" y="2281309"/>
                    <a:ext cx="141935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1873" extrusionOk="0">
                        <a:moveTo>
                          <a:pt x="1096" y="411"/>
                        </a:moveTo>
                        <a:lnTo>
                          <a:pt x="1096" y="411"/>
                        </a:lnTo>
                        <a:cubicBezTo>
                          <a:pt x="1102" y="414"/>
                          <a:pt x="1109" y="417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08" y="411"/>
                          <a:pt x="1096" y="411"/>
                          <a:pt x="1096" y="411"/>
                        </a:cubicBezTo>
                        <a:close/>
                        <a:moveTo>
                          <a:pt x="183" y="1"/>
                        </a:moveTo>
                        <a:cubicBezTo>
                          <a:pt x="138" y="1"/>
                          <a:pt x="69" y="23"/>
                          <a:pt x="46" y="69"/>
                        </a:cubicBezTo>
                        <a:cubicBezTo>
                          <a:pt x="1" y="137"/>
                          <a:pt x="23" y="252"/>
                          <a:pt x="92" y="297"/>
                        </a:cubicBezTo>
                        <a:cubicBezTo>
                          <a:pt x="777" y="640"/>
                          <a:pt x="1484" y="936"/>
                          <a:pt x="2192" y="1187"/>
                        </a:cubicBezTo>
                        <a:cubicBezTo>
                          <a:pt x="2215" y="1187"/>
                          <a:pt x="2215" y="1210"/>
                          <a:pt x="2215" y="1210"/>
                        </a:cubicBezTo>
                        <a:lnTo>
                          <a:pt x="2237" y="1210"/>
                        </a:lnTo>
                        <a:cubicBezTo>
                          <a:pt x="2603" y="1324"/>
                          <a:pt x="2968" y="1439"/>
                          <a:pt x="3333" y="1530"/>
                        </a:cubicBezTo>
                        <a:cubicBezTo>
                          <a:pt x="3721" y="1644"/>
                          <a:pt x="4109" y="1712"/>
                          <a:pt x="4497" y="1781"/>
                        </a:cubicBezTo>
                        <a:cubicBezTo>
                          <a:pt x="4520" y="1781"/>
                          <a:pt x="4543" y="1804"/>
                          <a:pt x="4566" y="1804"/>
                        </a:cubicBezTo>
                        <a:lnTo>
                          <a:pt x="4634" y="1804"/>
                        </a:lnTo>
                        <a:cubicBezTo>
                          <a:pt x="4657" y="1804"/>
                          <a:pt x="4680" y="1827"/>
                          <a:pt x="4703" y="1827"/>
                        </a:cubicBezTo>
                        <a:cubicBezTo>
                          <a:pt x="4840" y="1849"/>
                          <a:pt x="4954" y="1849"/>
                          <a:pt x="5068" y="1872"/>
                        </a:cubicBezTo>
                        <a:cubicBezTo>
                          <a:pt x="5113" y="1872"/>
                          <a:pt x="5159" y="1849"/>
                          <a:pt x="5182" y="1827"/>
                        </a:cubicBezTo>
                        <a:cubicBezTo>
                          <a:pt x="5228" y="1804"/>
                          <a:pt x="5250" y="1758"/>
                          <a:pt x="5250" y="1712"/>
                        </a:cubicBezTo>
                        <a:cubicBezTo>
                          <a:pt x="5250" y="1667"/>
                          <a:pt x="5228" y="1644"/>
                          <a:pt x="5205" y="1598"/>
                        </a:cubicBezTo>
                        <a:cubicBezTo>
                          <a:pt x="5159" y="1575"/>
                          <a:pt x="5136" y="1553"/>
                          <a:pt x="5091" y="1553"/>
                        </a:cubicBezTo>
                        <a:cubicBezTo>
                          <a:pt x="5022" y="1553"/>
                          <a:pt x="4954" y="1530"/>
                          <a:pt x="4885" y="1530"/>
                        </a:cubicBezTo>
                        <a:cubicBezTo>
                          <a:pt x="4862" y="1530"/>
                          <a:pt x="4862" y="1530"/>
                          <a:pt x="4840" y="1507"/>
                        </a:cubicBezTo>
                        <a:lnTo>
                          <a:pt x="4703" y="1507"/>
                        </a:lnTo>
                        <a:cubicBezTo>
                          <a:pt x="4703" y="1484"/>
                          <a:pt x="4680" y="1484"/>
                          <a:pt x="4657" y="1484"/>
                        </a:cubicBezTo>
                        <a:lnTo>
                          <a:pt x="4588" y="1484"/>
                        </a:lnTo>
                        <a:cubicBezTo>
                          <a:pt x="4588" y="1484"/>
                          <a:pt x="4566" y="1461"/>
                          <a:pt x="4566" y="1461"/>
                        </a:cubicBezTo>
                        <a:cubicBezTo>
                          <a:pt x="4155" y="1393"/>
                          <a:pt x="3744" y="1302"/>
                          <a:pt x="3356" y="1210"/>
                        </a:cubicBezTo>
                        <a:cubicBezTo>
                          <a:pt x="2991" y="1119"/>
                          <a:pt x="2648" y="1005"/>
                          <a:pt x="2306" y="891"/>
                        </a:cubicBezTo>
                        <a:cubicBezTo>
                          <a:pt x="1902" y="756"/>
                          <a:pt x="1497" y="599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17" y="423"/>
                          <a:pt x="1119" y="428"/>
                          <a:pt x="1119" y="434"/>
                        </a:cubicBezTo>
                        <a:cubicBezTo>
                          <a:pt x="822" y="297"/>
                          <a:pt x="548" y="160"/>
                          <a:pt x="274" y="23"/>
                        </a:cubicBezTo>
                        <a:cubicBezTo>
                          <a:pt x="252" y="1"/>
                          <a:pt x="206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rgbClr val="F4E3B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2" name="Google Shape;1612;p22"/>
                  <p:cNvSpPr/>
                  <p:nvPr/>
                </p:nvSpPr>
                <p:spPr>
                  <a:xfrm>
                    <a:off x="8144187" y="2514524"/>
                    <a:ext cx="140069" cy="49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1827" extrusionOk="0">
                        <a:moveTo>
                          <a:pt x="137" y="0"/>
                        </a:moveTo>
                        <a:cubicBezTo>
                          <a:pt x="92" y="23"/>
                          <a:pt x="69" y="46"/>
                          <a:pt x="46" y="69"/>
                        </a:cubicBezTo>
                        <a:cubicBezTo>
                          <a:pt x="0" y="160"/>
                          <a:pt x="23" y="252"/>
                          <a:pt x="92" y="297"/>
                        </a:cubicBezTo>
                        <a:cubicBezTo>
                          <a:pt x="1438" y="982"/>
                          <a:pt x="2876" y="1461"/>
                          <a:pt x="4383" y="1735"/>
                        </a:cubicBezTo>
                        <a:lnTo>
                          <a:pt x="4406" y="1735"/>
                        </a:lnTo>
                        <a:cubicBezTo>
                          <a:pt x="4451" y="1735"/>
                          <a:pt x="4474" y="1758"/>
                          <a:pt x="4497" y="1758"/>
                        </a:cubicBezTo>
                        <a:lnTo>
                          <a:pt x="4565" y="1758"/>
                        </a:lnTo>
                        <a:lnTo>
                          <a:pt x="4611" y="1781"/>
                        </a:lnTo>
                        <a:lnTo>
                          <a:pt x="4634" y="1781"/>
                        </a:lnTo>
                        <a:cubicBezTo>
                          <a:pt x="4748" y="1781"/>
                          <a:pt x="4885" y="1804"/>
                          <a:pt x="5022" y="1827"/>
                        </a:cubicBezTo>
                        <a:cubicBezTo>
                          <a:pt x="5067" y="1827"/>
                          <a:pt x="5113" y="1804"/>
                          <a:pt x="5136" y="1781"/>
                        </a:cubicBezTo>
                        <a:cubicBezTo>
                          <a:pt x="5159" y="1758"/>
                          <a:pt x="5182" y="1712"/>
                          <a:pt x="5182" y="1667"/>
                        </a:cubicBezTo>
                        <a:cubicBezTo>
                          <a:pt x="5182" y="1621"/>
                          <a:pt x="5159" y="1575"/>
                          <a:pt x="5136" y="1553"/>
                        </a:cubicBezTo>
                        <a:cubicBezTo>
                          <a:pt x="5113" y="1530"/>
                          <a:pt x="5067" y="1507"/>
                          <a:pt x="5022" y="1507"/>
                        </a:cubicBezTo>
                        <a:cubicBezTo>
                          <a:pt x="4953" y="1484"/>
                          <a:pt x="4862" y="1484"/>
                          <a:pt x="4794" y="1461"/>
                        </a:cubicBezTo>
                        <a:lnTo>
                          <a:pt x="4657" y="1461"/>
                        </a:lnTo>
                        <a:lnTo>
                          <a:pt x="4657" y="1438"/>
                        </a:lnTo>
                        <a:lnTo>
                          <a:pt x="4520" y="1438"/>
                        </a:lnTo>
                        <a:cubicBezTo>
                          <a:pt x="4520" y="1438"/>
                          <a:pt x="4520" y="1416"/>
                          <a:pt x="4520" y="1416"/>
                        </a:cubicBezTo>
                        <a:lnTo>
                          <a:pt x="4474" y="1416"/>
                        </a:lnTo>
                        <a:cubicBezTo>
                          <a:pt x="3264" y="1210"/>
                          <a:pt x="2077" y="845"/>
                          <a:pt x="936" y="343"/>
                        </a:cubicBezTo>
                        <a:lnTo>
                          <a:pt x="959" y="343"/>
                        </a:lnTo>
                        <a:cubicBezTo>
                          <a:pt x="731" y="252"/>
                          <a:pt x="480" y="137"/>
                          <a:pt x="274" y="23"/>
                        </a:cubicBezTo>
                        <a:cubicBezTo>
                          <a:pt x="229" y="0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rgbClr val="F4E3B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3" name="Google Shape;1613;p22"/>
                  <p:cNvSpPr/>
                  <p:nvPr/>
                </p:nvSpPr>
                <p:spPr>
                  <a:xfrm>
                    <a:off x="8134915" y="2542284"/>
                    <a:ext cx="141313" cy="50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59" extrusionOk="0">
                        <a:moveTo>
                          <a:pt x="161" y="1"/>
                        </a:moveTo>
                        <a:cubicBezTo>
                          <a:pt x="115" y="1"/>
                          <a:pt x="69" y="23"/>
                          <a:pt x="24" y="69"/>
                        </a:cubicBezTo>
                        <a:cubicBezTo>
                          <a:pt x="1" y="138"/>
                          <a:pt x="1" y="252"/>
                          <a:pt x="92" y="297"/>
                        </a:cubicBezTo>
                        <a:cubicBezTo>
                          <a:pt x="1074" y="800"/>
                          <a:pt x="2124" y="1210"/>
                          <a:pt x="3196" y="1484"/>
                        </a:cubicBezTo>
                        <a:cubicBezTo>
                          <a:pt x="3219" y="1484"/>
                          <a:pt x="3219" y="1507"/>
                          <a:pt x="3219" y="1507"/>
                        </a:cubicBezTo>
                        <a:cubicBezTo>
                          <a:pt x="3402" y="1553"/>
                          <a:pt x="3562" y="1576"/>
                          <a:pt x="3721" y="1621"/>
                        </a:cubicBezTo>
                        <a:lnTo>
                          <a:pt x="3767" y="1621"/>
                        </a:lnTo>
                        <a:cubicBezTo>
                          <a:pt x="3790" y="1644"/>
                          <a:pt x="3836" y="1644"/>
                          <a:pt x="3858" y="1644"/>
                        </a:cubicBezTo>
                        <a:lnTo>
                          <a:pt x="3881" y="1644"/>
                        </a:lnTo>
                        <a:cubicBezTo>
                          <a:pt x="3881" y="1667"/>
                          <a:pt x="3904" y="1667"/>
                          <a:pt x="3904" y="1667"/>
                        </a:cubicBezTo>
                        <a:lnTo>
                          <a:pt x="3950" y="1667"/>
                        </a:lnTo>
                        <a:cubicBezTo>
                          <a:pt x="4109" y="1713"/>
                          <a:pt x="4292" y="1735"/>
                          <a:pt x="4452" y="1758"/>
                        </a:cubicBezTo>
                        <a:lnTo>
                          <a:pt x="4475" y="1758"/>
                        </a:lnTo>
                        <a:cubicBezTo>
                          <a:pt x="4475" y="1781"/>
                          <a:pt x="4475" y="1781"/>
                          <a:pt x="4475" y="1781"/>
                        </a:cubicBezTo>
                        <a:lnTo>
                          <a:pt x="4612" y="1781"/>
                        </a:lnTo>
                        <a:cubicBezTo>
                          <a:pt x="4612" y="1781"/>
                          <a:pt x="4612" y="1804"/>
                          <a:pt x="4612" y="1804"/>
                        </a:cubicBezTo>
                        <a:lnTo>
                          <a:pt x="4680" y="1804"/>
                        </a:lnTo>
                        <a:cubicBezTo>
                          <a:pt x="4794" y="1827"/>
                          <a:pt x="4931" y="1849"/>
                          <a:pt x="5068" y="1849"/>
                        </a:cubicBezTo>
                        <a:cubicBezTo>
                          <a:pt x="5080" y="1856"/>
                          <a:pt x="5093" y="1858"/>
                          <a:pt x="5104" y="1858"/>
                        </a:cubicBezTo>
                        <a:cubicBezTo>
                          <a:pt x="5137" y="1858"/>
                          <a:pt x="5166" y="1837"/>
                          <a:pt x="5182" y="1804"/>
                        </a:cubicBezTo>
                        <a:cubicBezTo>
                          <a:pt x="5228" y="1781"/>
                          <a:pt x="5228" y="1735"/>
                          <a:pt x="5228" y="1690"/>
                        </a:cubicBezTo>
                        <a:cubicBezTo>
                          <a:pt x="5228" y="1667"/>
                          <a:pt x="5228" y="1621"/>
                          <a:pt x="5182" y="1576"/>
                        </a:cubicBezTo>
                        <a:cubicBezTo>
                          <a:pt x="5159" y="1553"/>
                          <a:pt x="5114" y="1530"/>
                          <a:pt x="5068" y="1530"/>
                        </a:cubicBezTo>
                        <a:cubicBezTo>
                          <a:pt x="5000" y="1530"/>
                          <a:pt x="4931" y="1507"/>
                          <a:pt x="4840" y="1507"/>
                        </a:cubicBezTo>
                        <a:cubicBezTo>
                          <a:pt x="4817" y="1507"/>
                          <a:pt x="4817" y="1507"/>
                          <a:pt x="4817" y="1484"/>
                        </a:cubicBezTo>
                        <a:cubicBezTo>
                          <a:pt x="4817" y="1507"/>
                          <a:pt x="4817" y="1507"/>
                          <a:pt x="4817" y="1507"/>
                        </a:cubicBezTo>
                        <a:cubicBezTo>
                          <a:pt x="4794" y="1484"/>
                          <a:pt x="4794" y="1484"/>
                          <a:pt x="4794" y="1484"/>
                        </a:cubicBezTo>
                        <a:lnTo>
                          <a:pt x="4680" y="1484"/>
                        </a:lnTo>
                        <a:cubicBezTo>
                          <a:pt x="4657" y="1461"/>
                          <a:pt x="4657" y="1461"/>
                          <a:pt x="4657" y="1461"/>
                        </a:cubicBezTo>
                        <a:lnTo>
                          <a:pt x="4566" y="1461"/>
                        </a:lnTo>
                        <a:cubicBezTo>
                          <a:pt x="4543" y="1461"/>
                          <a:pt x="4543" y="1461"/>
                          <a:pt x="4520" y="1439"/>
                        </a:cubicBezTo>
                        <a:cubicBezTo>
                          <a:pt x="4383" y="1416"/>
                          <a:pt x="4224" y="1393"/>
                          <a:pt x="4087" y="1370"/>
                        </a:cubicBezTo>
                        <a:lnTo>
                          <a:pt x="4064" y="1370"/>
                        </a:lnTo>
                        <a:cubicBezTo>
                          <a:pt x="4064" y="1370"/>
                          <a:pt x="4041" y="1347"/>
                          <a:pt x="4041" y="1347"/>
                        </a:cubicBezTo>
                        <a:lnTo>
                          <a:pt x="4018" y="1347"/>
                        </a:lnTo>
                        <a:cubicBezTo>
                          <a:pt x="3972" y="1347"/>
                          <a:pt x="3927" y="1324"/>
                          <a:pt x="3881" y="1324"/>
                        </a:cubicBezTo>
                        <a:lnTo>
                          <a:pt x="3858" y="1324"/>
                        </a:lnTo>
                        <a:cubicBezTo>
                          <a:pt x="3676" y="1279"/>
                          <a:pt x="3493" y="1233"/>
                          <a:pt x="3311" y="1188"/>
                        </a:cubicBezTo>
                        <a:cubicBezTo>
                          <a:pt x="2534" y="982"/>
                          <a:pt x="1758" y="708"/>
                          <a:pt x="1005" y="389"/>
                        </a:cubicBezTo>
                        <a:cubicBezTo>
                          <a:pt x="754" y="275"/>
                          <a:pt x="503" y="160"/>
                          <a:pt x="252" y="23"/>
                        </a:cubicBezTo>
                        <a:cubicBezTo>
                          <a:pt x="229" y="1"/>
                          <a:pt x="206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rgbClr val="F4E3B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4" name="Google Shape;1614;p22"/>
                  <p:cNvSpPr/>
                  <p:nvPr/>
                </p:nvSpPr>
                <p:spPr>
                  <a:xfrm>
                    <a:off x="8117643" y="2107317"/>
                    <a:ext cx="264705" cy="5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3" h="20224" extrusionOk="0">
                        <a:moveTo>
                          <a:pt x="7921" y="343"/>
                        </a:moveTo>
                        <a:cubicBezTo>
                          <a:pt x="7967" y="343"/>
                          <a:pt x="8035" y="366"/>
                          <a:pt x="8104" y="366"/>
                        </a:cubicBezTo>
                        <a:cubicBezTo>
                          <a:pt x="8172" y="389"/>
                          <a:pt x="8218" y="412"/>
                          <a:pt x="8286" y="434"/>
                        </a:cubicBezTo>
                        <a:cubicBezTo>
                          <a:pt x="8355" y="480"/>
                          <a:pt x="8400" y="503"/>
                          <a:pt x="8469" y="571"/>
                        </a:cubicBezTo>
                        <a:cubicBezTo>
                          <a:pt x="8537" y="640"/>
                          <a:pt x="8606" y="731"/>
                          <a:pt x="8674" y="823"/>
                        </a:cubicBezTo>
                        <a:cubicBezTo>
                          <a:pt x="8766" y="959"/>
                          <a:pt x="8834" y="1119"/>
                          <a:pt x="8903" y="1325"/>
                        </a:cubicBezTo>
                        <a:cubicBezTo>
                          <a:pt x="9085" y="1941"/>
                          <a:pt x="9154" y="2603"/>
                          <a:pt x="9177" y="3196"/>
                        </a:cubicBezTo>
                        <a:cubicBezTo>
                          <a:pt x="9199" y="3333"/>
                          <a:pt x="9199" y="3470"/>
                          <a:pt x="9199" y="3607"/>
                        </a:cubicBezTo>
                        <a:lnTo>
                          <a:pt x="9199" y="3721"/>
                        </a:lnTo>
                        <a:lnTo>
                          <a:pt x="9199" y="3835"/>
                        </a:lnTo>
                        <a:cubicBezTo>
                          <a:pt x="9222" y="4018"/>
                          <a:pt x="9222" y="4201"/>
                          <a:pt x="9222" y="4360"/>
                        </a:cubicBezTo>
                        <a:lnTo>
                          <a:pt x="9222" y="4497"/>
                        </a:lnTo>
                        <a:cubicBezTo>
                          <a:pt x="9199" y="4680"/>
                          <a:pt x="9199" y="4885"/>
                          <a:pt x="9199" y="5068"/>
                        </a:cubicBezTo>
                        <a:lnTo>
                          <a:pt x="8583" y="5068"/>
                        </a:lnTo>
                        <a:cubicBezTo>
                          <a:pt x="7967" y="5045"/>
                          <a:pt x="7351" y="4931"/>
                          <a:pt x="6734" y="4726"/>
                        </a:cubicBezTo>
                        <a:cubicBezTo>
                          <a:pt x="6072" y="4520"/>
                          <a:pt x="5433" y="4223"/>
                          <a:pt x="4863" y="3858"/>
                        </a:cubicBezTo>
                        <a:lnTo>
                          <a:pt x="4817" y="3835"/>
                        </a:lnTo>
                        <a:cubicBezTo>
                          <a:pt x="4908" y="3699"/>
                          <a:pt x="5000" y="3562"/>
                          <a:pt x="5091" y="3425"/>
                        </a:cubicBezTo>
                        <a:lnTo>
                          <a:pt x="5114" y="3356"/>
                        </a:lnTo>
                        <a:lnTo>
                          <a:pt x="5159" y="3288"/>
                        </a:lnTo>
                        <a:cubicBezTo>
                          <a:pt x="5296" y="3082"/>
                          <a:pt x="5410" y="2854"/>
                          <a:pt x="5547" y="2649"/>
                        </a:cubicBezTo>
                        <a:cubicBezTo>
                          <a:pt x="5844" y="2169"/>
                          <a:pt x="6209" y="1621"/>
                          <a:pt x="6643" y="1142"/>
                        </a:cubicBezTo>
                        <a:cubicBezTo>
                          <a:pt x="6894" y="868"/>
                          <a:pt x="7099" y="686"/>
                          <a:pt x="7328" y="549"/>
                        </a:cubicBezTo>
                        <a:cubicBezTo>
                          <a:pt x="7442" y="480"/>
                          <a:pt x="7533" y="434"/>
                          <a:pt x="7647" y="389"/>
                        </a:cubicBezTo>
                        <a:cubicBezTo>
                          <a:pt x="7739" y="366"/>
                          <a:pt x="7807" y="366"/>
                          <a:pt x="7876" y="343"/>
                        </a:cubicBezTo>
                        <a:close/>
                        <a:moveTo>
                          <a:pt x="4497" y="4018"/>
                        </a:moveTo>
                        <a:cubicBezTo>
                          <a:pt x="4794" y="4223"/>
                          <a:pt x="5136" y="4429"/>
                          <a:pt x="5479" y="4589"/>
                        </a:cubicBezTo>
                        <a:cubicBezTo>
                          <a:pt x="5867" y="4794"/>
                          <a:pt x="6278" y="4954"/>
                          <a:pt x="6780" y="5091"/>
                        </a:cubicBezTo>
                        <a:cubicBezTo>
                          <a:pt x="7214" y="5228"/>
                          <a:pt x="7670" y="5319"/>
                          <a:pt x="8127" y="5388"/>
                        </a:cubicBezTo>
                        <a:cubicBezTo>
                          <a:pt x="8332" y="5410"/>
                          <a:pt x="8560" y="5410"/>
                          <a:pt x="8811" y="5410"/>
                        </a:cubicBezTo>
                        <a:lnTo>
                          <a:pt x="9177" y="5410"/>
                        </a:lnTo>
                        <a:cubicBezTo>
                          <a:pt x="9245" y="5410"/>
                          <a:pt x="9314" y="5388"/>
                          <a:pt x="9382" y="5388"/>
                        </a:cubicBezTo>
                        <a:lnTo>
                          <a:pt x="7259" y="12646"/>
                        </a:lnTo>
                        <a:lnTo>
                          <a:pt x="6780" y="14244"/>
                        </a:lnTo>
                        <a:cubicBezTo>
                          <a:pt x="6232" y="16070"/>
                          <a:pt x="5707" y="17919"/>
                          <a:pt x="5159" y="19745"/>
                        </a:cubicBezTo>
                        <a:cubicBezTo>
                          <a:pt x="5022" y="19790"/>
                          <a:pt x="4908" y="19836"/>
                          <a:pt x="4771" y="19859"/>
                        </a:cubicBezTo>
                        <a:cubicBezTo>
                          <a:pt x="4634" y="19882"/>
                          <a:pt x="4475" y="19882"/>
                          <a:pt x="4292" y="19882"/>
                        </a:cubicBezTo>
                        <a:cubicBezTo>
                          <a:pt x="4155" y="19882"/>
                          <a:pt x="4018" y="19882"/>
                          <a:pt x="3881" y="19859"/>
                        </a:cubicBezTo>
                        <a:cubicBezTo>
                          <a:pt x="3356" y="19813"/>
                          <a:pt x="2808" y="19676"/>
                          <a:pt x="2260" y="19471"/>
                        </a:cubicBezTo>
                        <a:cubicBezTo>
                          <a:pt x="1781" y="19288"/>
                          <a:pt x="1393" y="19083"/>
                          <a:pt x="1028" y="18832"/>
                        </a:cubicBezTo>
                        <a:cubicBezTo>
                          <a:pt x="1028" y="18832"/>
                          <a:pt x="1005" y="18809"/>
                          <a:pt x="1005" y="18809"/>
                        </a:cubicBezTo>
                        <a:cubicBezTo>
                          <a:pt x="777" y="18626"/>
                          <a:pt x="571" y="18466"/>
                          <a:pt x="434" y="18261"/>
                        </a:cubicBezTo>
                        <a:lnTo>
                          <a:pt x="343" y="18147"/>
                        </a:lnTo>
                        <a:lnTo>
                          <a:pt x="1416" y="14541"/>
                        </a:lnTo>
                        <a:lnTo>
                          <a:pt x="2466" y="10957"/>
                        </a:lnTo>
                        <a:lnTo>
                          <a:pt x="3516" y="7351"/>
                        </a:lnTo>
                        <a:lnTo>
                          <a:pt x="4497" y="4018"/>
                        </a:lnTo>
                        <a:close/>
                        <a:moveTo>
                          <a:pt x="7944" y="1"/>
                        </a:moveTo>
                        <a:cubicBezTo>
                          <a:pt x="7876" y="1"/>
                          <a:pt x="7807" y="24"/>
                          <a:pt x="7739" y="24"/>
                        </a:cubicBezTo>
                        <a:cubicBezTo>
                          <a:pt x="7624" y="46"/>
                          <a:pt x="7533" y="69"/>
                          <a:pt x="7373" y="138"/>
                        </a:cubicBezTo>
                        <a:cubicBezTo>
                          <a:pt x="7259" y="183"/>
                          <a:pt x="7168" y="252"/>
                          <a:pt x="7054" y="320"/>
                        </a:cubicBezTo>
                        <a:cubicBezTo>
                          <a:pt x="6940" y="412"/>
                          <a:pt x="6826" y="503"/>
                          <a:pt x="6734" y="571"/>
                        </a:cubicBezTo>
                        <a:cubicBezTo>
                          <a:pt x="6506" y="777"/>
                          <a:pt x="6301" y="1005"/>
                          <a:pt x="6049" y="1325"/>
                        </a:cubicBezTo>
                        <a:cubicBezTo>
                          <a:pt x="5776" y="1667"/>
                          <a:pt x="5547" y="2009"/>
                          <a:pt x="5410" y="2238"/>
                        </a:cubicBezTo>
                        <a:cubicBezTo>
                          <a:pt x="5228" y="2512"/>
                          <a:pt x="5068" y="2785"/>
                          <a:pt x="4908" y="3059"/>
                        </a:cubicBezTo>
                        <a:lnTo>
                          <a:pt x="4863" y="3151"/>
                        </a:lnTo>
                        <a:lnTo>
                          <a:pt x="4817" y="3219"/>
                        </a:lnTo>
                        <a:cubicBezTo>
                          <a:pt x="4726" y="3356"/>
                          <a:pt x="4634" y="3493"/>
                          <a:pt x="4543" y="3653"/>
                        </a:cubicBezTo>
                        <a:cubicBezTo>
                          <a:pt x="4520" y="3630"/>
                          <a:pt x="4497" y="3607"/>
                          <a:pt x="4475" y="3607"/>
                        </a:cubicBezTo>
                        <a:cubicBezTo>
                          <a:pt x="4429" y="3584"/>
                          <a:pt x="4406" y="3584"/>
                          <a:pt x="4406" y="3584"/>
                        </a:cubicBezTo>
                        <a:cubicBezTo>
                          <a:pt x="4315" y="3584"/>
                          <a:pt x="4246" y="3653"/>
                          <a:pt x="4246" y="3721"/>
                        </a:cubicBezTo>
                        <a:lnTo>
                          <a:pt x="3676" y="5616"/>
                        </a:lnTo>
                        <a:lnTo>
                          <a:pt x="3584" y="5913"/>
                        </a:lnTo>
                        <a:lnTo>
                          <a:pt x="2808" y="8560"/>
                        </a:lnTo>
                        <a:lnTo>
                          <a:pt x="2763" y="8697"/>
                        </a:lnTo>
                        <a:lnTo>
                          <a:pt x="2785" y="8697"/>
                        </a:lnTo>
                        <a:lnTo>
                          <a:pt x="2694" y="8994"/>
                        </a:lnTo>
                        <a:lnTo>
                          <a:pt x="1736" y="12189"/>
                        </a:lnTo>
                        <a:lnTo>
                          <a:pt x="1758" y="12189"/>
                        </a:lnTo>
                        <a:lnTo>
                          <a:pt x="1667" y="12463"/>
                        </a:lnTo>
                        <a:lnTo>
                          <a:pt x="1393" y="13354"/>
                        </a:lnTo>
                        <a:lnTo>
                          <a:pt x="24" y="18078"/>
                        </a:lnTo>
                        <a:cubicBezTo>
                          <a:pt x="1" y="18124"/>
                          <a:pt x="1" y="18147"/>
                          <a:pt x="24" y="18193"/>
                        </a:cubicBezTo>
                        <a:cubicBezTo>
                          <a:pt x="1" y="18215"/>
                          <a:pt x="24" y="18261"/>
                          <a:pt x="24" y="18307"/>
                        </a:cubicBezTo>
                        <a:cubicBezTo>
                          <a:pt x="252" y="18626"/>
                          <a:pt x="571" y="18923"/>
                          <a:pt x="1005" y="19220"/>
                        </a:cubicBezTo>
                        <a:cubicBezTo>
                          <a:pt x="1393" y="19494"/>
                          <a:pt x="1850" y="19699"/>
                          <a:pt x="2397" y="19882"/>
                        </a:cubicBezTo>
                        <a:cubicBezTo>
                          <a:pt x="2877" y="20041"/>
                          <a:pt x="3379" y="20156"/>
                          <a:pt x="3881" y="20201"/>
                        </a:cubicBezTo>
                        <a:cubicBezTo>
                          <a:pt x="4018" y="20224"/>
                          <a:pt x="4178" y="20224"/>
                          <a:pt x="4315" y="20224"/>
                        </a:cubicBezTo>
                        <a:lnTo>
                          <a:pt x="4543" y="20224"/>
                        </a:lnTo>
                        <a:cubicBezTo>
                          <a:pt x="4680" y="20201"/>
                          <a:pt x="4794" y="20178"/>
                          <a:pt x="4908" y="20178"/>
                        </a:cubicBezTo>
                        <a:cubicBezTo>
                          <a:pt x="5091" y="20133"/>
                          <a:pt x="5251" y="20064"/>
                          <a:pt x="5388" y="19996"/>
                        </a:cubicBezTo>
                        <a:cubicBezTo>
                          <a:pt x="5433" y="19996"/>
                          <a:pt x="5456" y="19927"/>
                          <a:pt x="5479" y="19904"/>
                        </a:cubicBezTo>
                        <a:cubicBezTo>
                          <a:pt x="5479" y="19882"/>
                          <a:pt x="5479" y="19882"/>
                          <a:pt x="5479" y="19859"/>
                        </a:cubicBezTo>
                        <a:lnTo>
                          <a:pt x="6483" y="16458"/>
                        </a:lnTo>
                        <a:lnTo>
                          <a:pt x="7145" y="14198"/>
                        </a:lnTo>
                        <a:lnTo>
                          <a:pt x="7168" y="14130"/>
                        </a:lnTo>
                        <a:lnTo>
                          <a:pt x="7465" y="13080"/>
                        </a:lnTo>
                        <a:lnTo>
                          <a:pt x="8172" y="10683"/>
                        </a:lnTo>
                        <a:lnTo>
                          <a:pt x="8264" y="10386"/>
                        </a:lnTo>
                        <a:lnTo>
                          <a:pt x="8309" y="10249"/>
                        </a:lnTo>
                        <a:lnTo>
                          <a:pt x="9085" y="7624"/>
                        </a:lnTo>
                        <a:lnTo>
                          <a:pt x="9062" y="7602"/>
                        </a:lnTo>
                        <a:lnTo>
                          <a:pt x="9177" y="7305"/>
                        </a:lnTo>
                        <a:lnTo>
                          <a:pt x="9770" y="5228"/>
                        </a:lnTo>
                        <a:cubicBezTo>
                          <a:pt x="9793" y="5205"/>
                          <a:pt x="9793" y="5159"/>
                          <a:pt x="9770" y="5114"/>
                        </a:cubicBezTo>
                        <a:cubicBezTo>
                          <a:pt x="9747" y="5068"/>
                          <a:pt x="9702" y="5045"/>
                          <a:pt x="9656" y="5045"/>
                        </a:cubicBezTo>
                        <a:cubicBezTo>
                          <a:pt x="9633" y="5022"/>
                          <a:pt x="9633" y="5022"/>
                          <a:pt x="9610" y="5022"/>
                        </a:cubicBezTo>
                        <a:cubicBezTo>
                          <a:pt x="9587" y="5022"/>
                          <a:pt x="9587" y="5022"/>
                          <a:pt x="9565" y="5045"/>
                        </a:cubicBezTo>
                        <a:cubicBezTo>
                          <a:pt x="9542" y="4863"/>
                          <a:pt x="9542" y="4680"/>
                          <a:pt x="9542" y="4520"/>
                        </a:cubicBezTo>
                        <a:lnTo>
                          <a:pt x="9542" y="4338"/>
                        </a:lnTo>
                        <a:cubicBezTo>
                          <a:pt x="9565" y="4132"/>
                          <a:pt x="9542" y="3950"/>
                          <a:pt x="9542" y="3767"/>
                        </a:cubicBezTo>
                        <a:cubicBezTo>
                          <a:pt x="9542" y="3493"/>
                          <a:pt x="9519" y="3196"/>
                          <a:pt x="9496" y="2922"/>
                        </a:cubicBezTo>
                        <a:cubicBezTo>
                          <a:pt x="9473" y="2352"/>
                          <a:pt x="9405" y="1690"/>
                          <a:pt x="9154" y="1051"/>
                        </a:cubicBezTo>
                        <a:cubicBezTo>
                          <a:pt x="9040" y="754"/>
                          <a:pt x="8903" y="526"/>
                          <a:pt x="8720" y="343"/>
                        </a:cubicBezTo>
                        <a:cubicBezTo>
                          <a:pt x="8629" y="252"/>
                          <a:pt x="8537" y="183"/>
                          <a:pt x="8423" y="138"/>
                        </a:cubicBezTo>
                        <a:cubicBezTo>
                          <a:pt x="8309" y="69"/>
                          <a:pt x="8195" y="46"/>
                          <a:pt x="8058" y="24"/>
                        </a:cubicBezTo>
                        <a:cubicBezTo>
                          <a:pt x="8012" y="24"/>
                          <a:pt x="7990" y="1"/>
                          <a:pt x="7944" y="1"/>
                        </a:cubicBezTo>
                        <a:close/>
                      </a:path>
                    </a:pathLst>
                  </a:custGeom>
                  <a:solidFill>
                    <a:srgbClr val="FF8DA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5" name="Google Shape;1615;p22"/>
                  <p:cNvSpPr/>
                  <p:nvPr/>
                </p:nvSpPr>
                <p:spPr>
                  <a:xfrm>
                    <a:off x="8256469" y="2201111"/>
                    <a:ext cx="99984" cy="36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9" h="1347" extrusionOk="0">
                        <a:moveTo>
                          <a:pt x="183" y="0"/>
                        </a:moveTo>
                        <a:cubicBezTo>
                          <a:pt x="115" y="0"/>
                          <a:pt x="69" y="46"/>
                          <a:pt x="46" y="92"/>
                        </a:cubicBezTo>
                        <a:cubicBezTo>
                          <a:pt x="23" y="114"/>
                          <a:pt x="0" y="160"/>
                          <a:pt x="23" y="206"/>
                        </a:cubicBezTo>
                        <a:cubicBezTo>
                          <a:pt x="23" y="251"/>
                          <a:pt x="46" y="297"/>
                          <a:pt x="92" y="320"/>
                        </a:cubicBezTo>
                        <a:cubicBezTo>
                          <a:pt x="571" y="617"/>
                          <a:pt x="1119" y="868"/>
                          <a:pt x="1712" y="1050"/>
                        </a:cubicBezTo>
                        <a:cubicBezTo>
                          <a:pt x="2009" y="1142"/>
                          <a:pt x="2306" y="1233"/>
                          <a:pt x="2603" y="1278"/>
                        </a:cubicBezTo>
                        <a:cubicBezTo>
                          <a:pt x="2876" y="1324"/>
                          <a:pt x="3150" y="1347"/>
                          <a:pt x="3401" y="1347"/>
                        </a:cubicBezTo>
                        <a:lnTo>
                          <a:pt x="3538" y="1347"/>
                        </a:lnTo>
                        <a:cubicBezTo>
                          <a:pt x="3630" y="1324"/>
                          <a:pt x="3698" y="1256"/>
                          <a:pt x="3698" y="1164"/>
                        </a:cubicBezTo>
                        <a:cubicBezTo>
                          <a:pt x="3698" y="1119"/>
                          <a:pt x="3675" y="1073"/>
                          <a:pt x="3653" y="1050"/>
                        </a:cubicBezTo>
                        <a:cubicBezTo>
                          <a:pt x="3630" y="1027"/>
                          <a:pt x="3584" y="1005"/>
                          <a:pt x="3538" y="1005"/>
                        </a:cubicBezTo>
                        <a:lnTo>
                          <a:pt x="3401" y="1005"/>
                        </a:lnTo>
                        <a:cubicBezTo>
                          <a:pt x="3173" y="1005"/>
                          <a:pt x="2945" y="982"/>
                          <a:pt x="2717" y="959"/>
                        </a:cubicBezTo>
                        <a:cubicBezTo>
                          <a:pt x="2192" y="868"/>
                          <a:pt x="1621" y="708"/>
                          <a:pt x="1050" y="457"/>
                        </a:cubicBezTo>
                        <a:cubicBezTo>
                          <a:pt x="777" y="320"/>
                          <a:pt x="525" y="183"/>
                          <a:pt x="274" y="23"/>
                        </a:cubicBezTo>
                        <a:cubicBezTo>
                          <a:pt x="252" y="23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rgbClr val="ED78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6" name="Google Shape;1616;p22"/>
                  <p:cNvSpPr/>
                  <p:nvPr/>
                </p:nvSpPr>
                <p:spPr>
                  <a:xfrm>
                    <a:off x="7881969" y="2176433"/>
                    <a:ext cx="335037" cy="269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9953" extrusionOk="0">
                        <a:moveTo>
                          <a:pt x="2237" y="365"/>
                        </a:moveTo>
                        <a:lnTo>
                          <a:pt x="2397" y="411"/>
                        </a:lnTo>
                        <a:lnTo>
                          <a:pt x="2534" y="457"/>
                        </a:lnTo>
                        <a:lnTo>
                          <a:pt x="3653" y="799"/>
                        </a:lnTo>
                        <a:lnTo>
                          <a:pt x="4018" y="913"/>
                        </a:lnTo>
                        <a:lnTo>
                          <a:pt x="3196" y="3744"/>
                        </a:lnTo>
                        <a:lnTo>
                          <a:pt x="1370" y="3241"/>
                        </a:lnTo>
                        <a:lnTo>
                          <a:pt x="2237" y="365"/>
                        </a:lnTo>
                        <a:close/>
                        <a:moveTo>
                          <a:pt x="4337" y="982"/>
                        </a:moveTo>
                        <a:lnTo>
                          <a:pt x="4931" y="1164"/>
                        </a:lnTo>
                        <a:lnTo>
                          <a:pt x="6118" y="1530"/>
                        </a:lnTo>
                        <a:lnTo>
                          <a:pt x="5364" y="4177"/>
                        </a:lnTo>
                        <a:lnTo>
                          <a:pt x="5296" y="4360"/>
                        </a:lnTo>
                        <a:lnTo>
                          <a:pt x="5159" y="4314"/>
                        </a:lnTo>
                        <a:lnTo>
                          <a:pt x="4999" y="4269"/>
                        </a:lnTo>
                        <a:lnTo>
                          <a:pt x="4132" y="4017"/>
                        </a:lnTo>
                        <a:lnTo>
                          <a:pt x="3516" y="3858"/>
                        </a:lnTo>
                        <a:lnTo>
                          <a:pt x="3607" y="3538"/>
                        </a:lnTo>
                        <a:lnTo>
                          <a:pt x="4337" y="982"/>
                        </a:lnTo>
                        <a:close/>
                        <a:moveTo>
                          <a:pt x="6437" y="1621"/>
                        </a:moveTo>
                        <a:lnTo>
                          <a:pt x="8149" y="2123"/>
                        </a:lnTo>
                        <a:lnTo>
                          <a:pt x="7852" y="3127"/>
                        </a:lnTo>
                        <a:lnTo>
                          <a:pt x="7327" y="4930"/>
                        </a:lnTo>
                        <a:lnTo>
                          <a:pt x="5616" y="4451"/>
                        </a:lnTo>
                        <a:lnTo>
                          <a:pt x="5981" y="3241"/>
                        </a:lnTo>
                        <a:lnTo>
                          <a:pt x="6437" y="1621"/>
                        </a:lnTo>
                        <a:close/>
                        <a:moveTo>
                          <a:pt x="8469" y="2214"/>
                        </a:moveTo>
                        <a:lnTo>
                          <a:pt x="8765" y="2328"/>
                        </a:lnTo>
                        <a:lnTo>
                          <a:pt x="9975" y="2694"/>
                        </a:lnTo>
                        <a:lnTo>
                          <a:pt x="9176" y="5478"/>
                        </a:lnTo>
                        <a:lnTo>
                          <a:pt x="7647" y="5022"/>
                        </a:lnTo>
                        <a:lnTo>
                          <a:pt x="8469" y="2214"/>
                        </a:lnTo>
                        <a:close/>
                        <a:moveTo>
                          <a:pt x="10295" y="2762"/>
                        </a:moveTo>
                        <a:lnTo>
                          <a:pt x="11778" y="3219"/>
                        </a:lnTo>
                        <a:lnTo>
                          <a:pt x="10979" y="5980"/>
                        </a:lnTo>
                        <a:lnTo>
                          <a:pt x="9496" y="5570"/>
                        </a:lnTo>
                        <a:lnTo>
                          <a:pt x="9678" y="4930"/>
                        </a:lnTo>
                        <a:lnTo>
                          <a:pt x="10295" y="2762"/>
                        </a:lnTo>
                        <a:close/>
                        <a:moveTo>
                          <a:pt x="1279" y="3561"/>
                        </a:moveTo>
                        <a:lnTo>
                          <a:pt x="3105" y="4086"/>
                        </a:lnTo>
                        <a:lnTo>
                          <a:pt x="2648" y="5707"/>
                        </a:lnTo>
                        <a:lnTo>
                          <a:pt x="2237" y="7122"/>
                        </a:lnTo>
                        <a:cubicBezTo>
                          <a:pt x="2215" y="7145"/>
                          <a:pt x="2215" y="7145"/>
                          <a:pt x="2215" y="7167"/>
                        </a:cubicBezTo>
                        <a:lnTo>
                          <a:pt x="1872" y="7053"/>
                        </a:lnTo>
                        <a:lnTo>
                          <a:pt x="731" y="6734"/>
                        </a:lnTo>
                        <a:lnTo>
                          <a:pt x="640" y="6688"/>
                        </a:lnTo>
                        <a:lnTo>
                          <a:pt x="571" y="6665"/>
                        </a:lnTo>
                        <a:lnTo>
                          <a:pt x="457" y="6642"/>
                        </a:lnTo>
                        <a:lnTo>
                          <a:pt x="366" y="6620"/>
                        </a:lnTo>
                        <a:lnTo>
                          <a:pt x="982" y="4611"/>
                        </a:lnTo>
                        <a:lnTo>
                          <a:pt x="1279" y="3561"/>
                        </a:lnTo>
                        <a:close/>
                        <a:moveTo>
                          <a:pt x="3424" y="4177"/>
                        </a:moveTo>
                        <a:lnTo>
                          <a:pt x="5205" y="4679"/>
                        </a:lnTo>
                        <a:lnTo>
                          <a:pt x="4337" y="7738"/>
                        </a:lnTo>
                        <a:lnTo>
                          <a:pt x="4314" y="7784"/>
                        </a:lnTo>
                        <a:lnTo>
                          <a:pt x="2534" y="7259"/>
                        </a:lnTo>
                        <a:lnTo>
                          <a:pt x="2557" y="7236"/>
                        </a:lnTo>
                        <a:lnTo>
                          <a:pt x="3424" y="4177"/>
                        </a:lnTo>
                        <a:close/>
                        <a:moveTo>
                          <a:pt x="5524" y="4771"/>
                        </a:moveTo>
                        <a:lnTo>
                          <a:pt x="7236" y="5273"/>
                        </a:lnTo>
                        <a:lnTo>
                          <a:pt x="6346" y="8331"/>
                        </a:lnTo>
                        <a:cubicBezTo>
                          <a:pt x="6346" y="8354"/>
                          <a:pt x="6346" y="8377"/>
                          <a:pt x="6346" y="8400"/>
                        </a:cubicBezTo>
                        <a:lnTo>
                          <a:pt x="5456" y="8126"/>
                        </a:lnTo>
                        <a:lnTo>
                          <a:pt x="4634" y="7898"/>
                        </a:lnTo>
                        <a:lnTo>
                          <a:pt x="4657" y="7852"/>
                        </a:lnTo>
                        <a:lnTo>
                          <a:pt x="4771" y="7464"/>
                        </a:lnTo>
                        <a:lnTo>
                          <a:pt x="5524" y="4771"/>
                        </a:lnTo>
                        <a:close/>
                        <a:moveTo>
                          <a:pt x="7556" y="5364"/>
                        </a:moveTo>
                        <a:lnTo>
                          <a:pt x="9085" y="5798"/>
                        </a:lnTo>
                        <a:lnTo>
                          <a:pt x="8811" y="6757"/>
                        </a:lnTo>
                        <a:lnTo>
                          <a:pt x="8788" y="6848"/>
                        </a:lnTo>
                        <a:lnTo>
                          <a:pt x="8583" y="7555"/>
                        </a:lnTo>
                        <a:lnTo>
                          <a:pt x="8309" y="8537"/>
                        </a:lnTo>
                        <a:lnTo>
                          <a:pt x="8263" y="8651"/>
                        </a:lnTo>
                        <a:lnTo>
                          <a:pt x="8218" y="8834"/>
                        </a:lnTo>
                        <a:lnTo>
                          <a:pt x="8195" y="8902"/>
                        </a:lnTo>
                        <a:cubicBezTo>
                          <a:pt x="8195" y="8925"/>
                          <a:pt x="8195" y="8925"/>
                          <a:pt x="8195" y="8948"/>
                        </a:cubicBezTo>
                        <a:lnTo>
                          <a:pt x="6711" y="8514"/>
                        </a:lnTo>
                        <a:lnTo>
                          <a:pt x="6643" y="8491"/>
                        </a:lnTo>
                        <a:cubicBezTo>
                          <a:pt x="6665" y="8491"/>
                          <a:pt x="6665" y="8468"/>
                          <a:pt x="6688" y="8446"/>
                        </a:cubicBezTo>
                        <a:lnTo>
                          <a:pt x="7556" y="5364"/>
                        </a:lnTo>
                        <a:close/>
                        <a:moveTo>
                          <a:pt x="9405" y="5889"/>
                        </a:moveTo>
                        <a:lnTo>
                          <a:pt x="9633" y="5958"/>
                        </a:lnTo>
                        <a:lnTo>
                          <a:pt x="10683" y="6254"/>
                        </a:lnTo>
                        <a:lnTo>
                          <a:pt x="10888" y="6323"/>
                        </a:lnTo>
                        <a:lnTo>
                          <a:pt x="10637" y="7190"/>
                        </a:lnTo>
                        <a:lnTo>
                          <a:pt x="10432" y="7898"/>
                        </a:lnTo>
                        <a:lnTo>
                          <a:pt x="10363" y="8126"/>
                        </a:lnTo>
                        <a:cubicBezTo>
                          <a:pt x="10249" y="8537"/>
                          <a:pt x="10135" y="8971"/>
                          <a:pt x="9998" y="9404"/>
                        </a:cubicBezTo>
                        <a:cubicBezTo>
                          <a:pt x="9998" y="9427"/>
                          <a:pt x="9998" y="9473"/>
                          <a:pt x="9998" y="9496"/>
                        </a:cubicBezTo>
                        <a:lnTo>
                          <a:pt x="8492" y="9039"/>
                        </a:lnTo>
                        <a:cubicBezTo>
                          <a:pt x="8514" y="9039"/>
                          <a:pt x="8514" y="9016"/>
                          <a:pt x="8514" y="9016"/>
                        </a:cubicBezTo>
                        <a:cubicBezTo>
                          <a:pt x="8537" y="8925"/>
                          <a:pt x="8560" y="8834"/>
                          <a:pt x="8583" y="8742"/>
                        </a:cubicBezTo>
                        <a:lnTo>
                          <a:pt x="8606" y="8651"/>
                        </a:lnTo>
                        <a:cubicBezTo>
                          <a:pt x="8765" y="8103"/>
                          <a:pt x="8925" y="7555"/>
                          <a:pt x="9085" y="7008"/>
                        </a:cubicBezTo>
                        <a:lnTo>
                          <a:pt x="9405" y="5889"/>
                        </a:lnTo>
                        <a:close/>
                        <a:moveTo>
                          <a:pt x="2123" y="0"/>
                        </a:moveTo>
                        <a:cubicBezTo>
                          <a:pt x="2100" y="0"/>
                          <a:pt x="2055" y="0"/>
                          <a:pt x="2032" y="23"/>
                        </a:cubicBezTo>
                        <a:cubicBezTo>
                          <a:pt x="1986" y="46"/>
                          <a:pt x="1963" y="69"/>
                          <a:pt x="1963" y="114"/>
                        </a:cubicBezTo>
                        <a:cubicBezTo>
                          <a:pt x="1302" y="2306"/>
                          <a:pt x="662" y="4497"/>
                          <a:pt x="1" y="6688"/>
                        </a:cubicBezTo>
                        <a:cubicBezTo>
                          <a:pt x="1" y="6688"/>
                          <a:pt x="1" y="6688"/>
                          <a:pt x="1" y="6734"/>
                        </a:cubicBezTo>
                        <a:cubicBezTo>
                          <a:pt x="1" y="6757"/>
                          <a:pt x="1" y="6802"/>
                          <a:pt x="23" y="6825"/>
                        </a:cubicBezTo>
                        <a:cubicBezTo>
                          <a:pt x="46" y="6848"/>
                          <a:pt x="69" y="6871"/>
                          <a:pt x="137" y="6893"/>
                        </a:cubicBezTo>
                        <a:lnTo>
                          <a:pt x="2831" y="7692"/>
                        </a:lnTo>
                        <a:lnTo>
                          <a:pt x="5524" y="8491"/>
                        </a:lnTo>
                        <a:lnTo>
                          <a:pt x="10363" y="9952"/>
                        </a:lnTo>
                        <a:lnTo>
                          <a:pt x="10477" y="9632"/>
                        </a:lnTo>
                        <a:lnTo>
                          <a:pt x="10363" y="9587"/>
                        </a:lnTo>
                        <a:lnTo>
                          <a:pt x="10272" y="9564"/>
                        </a:lnTo>
                        <a:cubicBezTo>
                          <a:pt x="10295" y="9564"/>
                          <a:pt x="10318" y="9541"/>
                          <a:pt x="10318" y="9518"/>
                        </a:cubicBezTo>
                        <a:cubicBezTo>
                          <a:pt x="10455" y="9062"/>
                          <a:pt x="10591" y="8605"/>
                          <a:pt x="10706" y="8172"/>
                        </a:cubicBezTo>
                        <a:lnTo>
                          <a:pt x="10957" y="7327"/>
                        </a:lnTo>
                        <a:lnTo>
                          <a:pt x="11208" y="6391"/>
                        </a:lnTo>
                        <a:lnTo>
                          <a:pt x="11390" y="6460"/>
                        </a:lnTo>
                        <a:lnTo>
                          <a:pt x="11504" y="6140"/>
                        </a:lnTo>
                        <a:lnTo>
                          <a:pt x="11390" y="6095"/>
                        </a:lnTo>
                        <a:lnTo>
                          <a:pt x="11299" y="6072"/>
                        </a:lnTo>
                        <a:lnTo>
                          <a:pt x="11527" y="5341"/>
                        </a:lnTo>
                        <a:lnTo>
                          <a:pt x="12098" y="3310"/>
                        </a:lnTo>
                        <a:lnTo>
                          <a:pt x="12189" y="3356"/>
                        </a:lnTo>
                        <a:lnTo>
                          <a:pt x="12303" y="3378"/>
                        </a:lnTo>
                        <a:lnTo>
                          <a:pt x="12395" y="3059"/>
                        </a:lnTo>
                        <a:lnTo>
                          <a:pt x="10409" y="2465"/>
                        </a:lnTo>
                        <a:lnTo>
                          <a:pt x="2785" y="183"/>
                        </a:lnTo>
                        <a:cubicBezTo>
                          <a:pt x="2717" y="160"/>
                          <a:pt x="2671" y="137"/>
                          <a:pt x="2603" y="137"/>
                        </a:cubicBezTo>
                        <a:lnTo>
                          <a:pt x="2169" y="0"/>
                        </a:lnTo>
                        <a:close/>
                      </a:path>
                    </a:pathLst>
                  </a:custGeom>
                  <a:solidFill>
                    <a:srgbClr val="83A09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7" name="Google Shape;1617;p22"/>
                  <p:cNvSpPr/>
                  <p:nvPr/>
                </p:nvSpPr>
                <p:spPr>
                  <a:xfrm>
                    <a:off x="8310772" y="2304744"/>
                    <a:ext cx="335037" cy="270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10022" extrusionOk="0">
                        <a:moveTo>
                          <a:pt x="2488" y="480"/>
                        </a:moveTo>
                        <a:lnTo>
                          <a:pt x="3972" y="937"/>
                        </a:lnTo>
                        <a:lnTo>
                          <a:pt x="3401" y="2763"/>
                        </a:lnTo>
                        <a:lnTo>
                          <a:pt x="3082" y="3699"/>
                        </a:lnTo>
                        <a:lnTo>
                          <a:pt x="2397" y="3470"/>
                        </a:lnTo>
                        <a:lnTo>
                          <a:pt x="1621" y="3219"/>
                        </a:lnTo>
                        <a:cubicBezTo>
                          <a:pt x="1917" y="2329"/>
                          <a:pt x="2214" y="1393"/>
                          <a:pt x="2488" y="480"/>
                        </a:cubicBezTo>
                        <a:close/>
                        <a:moveTo>
                          <a:pt x="4291" y="1028"/>
                        </a:moveTo>
                        <a:lnTo>
                          <a:pt x="5478" y="1416"/>
                        </a:lnTo>
                        <a:lnTo>
                          <a:pt x="5821" y="1507"/>
                        </a:lnTo>
                        <a:lnTo>
                          <a:pt x="4930" y="4292"/>
                        </a:lnTo>
                        <a:lnTo>
                          <a:pt x="3401" y="3813"/>
                        </a:lnTo>
                        <a:lnTo>
                          <a:pt x="4291" y="1028"/>
                        </a:lnTo>
                        <a:close/>
                        <a:moveTo>
                          <a:pt x="6140" y="1599"/>
                        </a:moveTo>
                        <a:lnTo>
                          <a:pt x="7441" y="2010"/>
                        </a:lnTo>
                        <a:lnTo>
                          <a:pt x="7829" y="2124"/>
                        </a:lnTo>
                        <a:lnTo>
                          <a:pt x="7007" y="4703"/>
                        </a:lnTo>
                        <a:lnTo>
                          <a:pt x="6939" y="4931"/>
                        </a:lnTo>
                        <a:lnTo>
                          <a:pt x="5227" y="4383"/>
                        </a:lnTo>
                        <a:lnTo>
                          <a:pt x="6140" y="1599"/>
                        </a:lnTo>
                        <a:close/>
                        <a:moveTo>
                          <a:pt x="8149" y="2215"/>
                        </a:moveTo>
                        <a:lnTo>
                          <a:pt x="9929" y="2763"/>
                        </a:lnTo>
                        <a:lnTo>
                          <a:pt x="9016" y="5593"/>
                        </a:lnTo>
                        <a:lnTo>
                          <a:pt x="7555" y="5137"/>
                        </a:lnTo>
                        <a:lnTo>
                          <a:pt x="7396" y="5068"/>
                        </a:lnTo>
                        <a:lnTo>
                          <a:pt x="7259" y="5022"/>
                        </a:lnTo>
                        <a:lnTo>
                          <a:pt x="7487" y="4292"/>
                        </a:lnTo>
                        <a:lnTo>
                          <a:pt x="8149" y="2215"/>
                        </a:lnTo>
                        <a:close/>
                        <a:moveTo>
                          <a:pt x="10249" y="2854"/>
                        </a:moveTo>
                        <a:lnTo>
                          <a:pt x="10614" y="2968"/>
                        </a:lnTo>
                        <a:lnTo>
                          <a:pt x="11709" y="3311"/>
                        </a:lnTo>
                        <a:lnTo>
                          <a:pt x="12006" y="3402"/>
                        </a:lnTo>
                        <a:lnTo>
                          <a:pt x="11139" y="6255"/>
                        </a:lnTo>
                        <a:lnTo>
                          <a:pt x="9336" y="5684"/>
                        </a:lnTo>
                        <a:lnTo>
                          <a:pt x="10249" y="2854"/>
                        </a:lnTo>
                        <a:close/>
                        <a:moveTo>
                          <a:pt x="1529" y="3539"/>
                        </a:moveTo>
                        <a:lnTo>
                          <a:pt x="1735" y="3630"/>
                        </a:lnTo>
                        <a:lnTo>
                          <a:pt x="2557" y="3881"/>
                        </a:lnTo>
                        <a:lnTo>
                          <a:pt x="2990" y="4018"/>
                        </a:lnTo>
                        <a:lnTo>
                          <a:pt x="2648" y="5114"/>
                        </a:lnTo>
                        <a:lnTo>
                          <a:pt x="2305" y="6164"/>
                        </a:lnTo>
                        <a:lnTo>
                          <a:pt x="2123" y="6757"/>
                        </a:lnTo>
                        <a:lnTo>
                          <a:pt x="2077" y="6848"/>
                        </a:lnTo>
                        <a:lnTo>
                          <a:pt x="2077" y="6917"/>
                        </a:lnTo>
                        <a:cubicBezTo>
                          <a:pt x="2054" y="6985"/>
                          <a:pt x="2032" y="7054"/>
                          <a:pt x="2009" y="7122"/>
                        </a:cubicBezTo>
                        <a:cubicBezTo>
                          <a:pt x="2009" y="7122"/>
                          <a:pt x="2009" y="7145"/>
                          <a:pt x="1986" y="7145"/>
                        </a:cubicBezTo>
                        <a:lnTo>
                          <a:pt x="479" y="6689"/>
                        </a:lnTo>
                        <a:cubicBezTo>
                          <a:pt x="525" y="6689"/>
                          <a:pt x="525" y="6643"/>
                          <a:pt x="548" y="6620"/>
                        </a:cubicBezTo>
                        <a:cubicBezTo>
                          <a:pt x="685" y="6164"/>
                          <a:pt x="845" y="5684"/>
                          <a:pt x="982" y="5228"/>
                        </a:cubicBezTo>
                        <a:lnTo>
                          <a:pt x="1255" y="4429"/>
                        </a:lnTo>
                        <a:lnTo>
                          <a:pt x="1529" y="3539"/>
                        </a:lnTo>
                        <a:close/>
                        <a:moveTo>
                          <a:pt x="3310" y="4109"/>
                        </a:moveTo>
                        <a:lnTo>
                          <a:pt x="4337" y="4452"/>
                        </a:lnTo>
                        <a:lnTo>
                          <a:pt x="4816" y="4612"/>
                        </a:lnTo>
                        <a:lnTo>
                          <a:pt x="3835" y="7670"/>
                        </a:lnTo>
                        <a:cubicBezTo>
                          <a:pt x="3835" y="7693"/>
                          <a:pt x="3835" y="7693"/>
                          <a:pt x="3835" y="7716"/>
                        </a:cubicBezTo>
                        <a:lnTo>
                          <a:pt x="2785" y="7396"/>
                        </a:lnTo>
                        <a:lnTo>
                          <a:pt x="2305" y="7237"/>
                        </a:lnTo>
                        <a:cubicBezTo>
                          <a:pt x="2305" y="7237"/>
                          <a:pt x="2328" y="7214"/>
                          <a:pt x="2328" y="7214"/>
                        </a:cubicBezTo>
                        <a:cubicBezTo>
                          <a:pt x="2351" y="7145"/>
                          <a:pt x="2374" y="7100"/>
                          <a:pt x="2374" y="7054"/>
                        </a:cubicBezTo>
                        <a:lnTo>
                          <a:pt x="2397" y="6985"/>
                        </a:lnTo>
                        <a:lnTo>
                          <a:pt x="2442" y="6826"/>
                        </a:lnTo>
                        <a:lnTo>
                          <a:pt x="2693" y="6095"/>
                        </a:lnTo>
                        <a:lnTo>
                          <a:pt x="2967" y="5182"/>
                        </a:lnTo>
                        <a:lnTo>
                          <a:pt x="3082" y="4840"/>
                        </a:lnTo>
                        <a:lnTo>
                          <a:pt x="3310" y="4109"/>
                        </a:lnTo>
                        <a:close/>
                        <a:moveTo>
                          <a:pt x="5136" y="4703"/>
                        </a:moveTo>
                        <a:lnTo>
                          <a:pt x="6848" y="5251"/>
                        </a:lnTo>
                        <a:cubicBezTo>
                          <a:pt x="6597" y="6004"/>
                          <a:pt x="6346" y="6757"/>
                          <a:pt x="6094" y="7533"/>
                        </a:cubicBezTo>
                        <a:lnTo>
                          <a:pt x="5866" y="8309"/>
                        </a:lnTo>
                        <a:lnTo>
                          <a:pt x="5843" y="8332"/>
                        </a:lnTo>
                        <a:lnTo>
                          <a:pt x="5798" y="8309"/>
                        </a:lnTo>
                        <a:lnTo>
                          <a:pt x="4131" y="7807"/>
                        </a:lnTo>
                        <a:cubicBezTo>
                          <a:pt x="4154" y="7807"/>
                          <a:pt x="4154" y="7784"/>
                          <a:pt x="4177" y="7761"/>
                        </a:cubicBezTo>
                        <a:lnTo>
                          <a:pt x="5136" y="4703"/>
                        </a:lnTo>
                        <a:close/>
                        <a:moveTo>
                          <a:pt x="7144" y="5342"/>
                        </a:moveTo>
                        <a:lnTo>
                          <a:pt x="8925" y="5913"/>
                        </a:lnTo>
                        <a:lnTo>
                          <a:pt x="8811" y="6255"/>
                        </a:lnTo>
                        <a:lnTo>
                          <a:pt x="7966" y="8903"/>
                        </a:lnTo>
                        <a:lnTo>
                          <a:pt x="7943" y="8948"/>
                        </a:lnTo>
                        <a:lnTo>
                          <a:pt x="7943" y="8971"/>
                        </a:lnTo>
                        <a:lnTo>
                          <a:pt x="6163" y="8423"/>
                        </a:lnTo>
                        <a:lnTo>
                          <a:pt x="6642" y="6940"/>
                        </a:lnTo>
                        <a:lnTo>
                          <a:pt x="7144" y="5342"/>
                        </a:lnTo>
                        <a:close/>
                        <a:moveTo>
                          <a:pt x="9244" y="6004"/>
                        </a:moveTo>
                        <a:lnTo>
                          <a:pt x="11048" y="6597"/>
                        </a:lnTo>
                        <a:lnTo>
                          <a:pt x="10112" y="9633"/>
                        </a:lnTo>
                        <a:lnTo>
                          <a:pt x="9998" y="9610"/>
                        </a:lnTo>
                        <a:lnTo>
                          <a:pt x="9929" y="9588"/>
                        </a:lnTo>
                        <a:lnTo>
                          <a:pt x="9747" y="9519"/>
                        </a:lnTo>
                        <a:lnTo>
                          <a:pt x="8993" y="9291"/>
                        </a:lnTo>
                        <a:lnTo>
                          <a:pt x="8263" y="9063"/>
                        </a:lnTo>
                        <a:cubicBezTo>
                          <a:pt x="8263" y="9063"/>
                          <a:pt x="8263" y="9063"/>
                          <a:pt x="8286" y="9040"/>
                        </a:cubicBezTo>
                        <a:lnTo>
                          <a:pt x="9085" y="6506"/>
                        </a:lnTo>
                        <a:lnTo>
                          <a:pt x="9244" y="6004"/>
                        </a:lnTo>
                        <a:close/>
                        <a:moveTo>
                          <a:pt x="2032" y="1"/>
                        </a:moveTo>
                        <a:lnTo>
                          <a:pt x="1917" y="298"/>
                        </a:lnTo>
                        <a:lnTo>
                          <a:pt x="2077" y="366"/>
                        </a:lnTo>
                        <a:lnTo>
                          <a:pt x="2169" y="389"/>
                        </a:lnTo>
                        <a:lnTo>
                          <a:pt x="1301" y="3128"/>
                        </a:lnTo>
                        <a:lnTo>
                          <a:pt x="1119" y="3082"/>
                        </a:lnTo>
                        <a:lnTo>
                          <a:pt x="1027" y="3379"/>
                        </a:lnTo>
                        <a:lnTo>
                          <a:pt x="1210" y="3448"/>
                        </a:lnTo>
                        <a:lnTo>
                          <a:pt x="913" y="4361"/>
                        </a:lnTo>
                        <a:lnTo>
                          <a:pt x="662" y="5159"/>
                        </a:lnTo>
                        <a:cubicBezTo>
                          <a:pt x="502" y="5616"/>
                          <a:pt x="365" y="6072"/>
                          <a:pt x="228" y="6529"/>
                        </a:cubicBezTo>
                        <a:cubicBezTo>
                          <a:pt x="206" y="6552"/>
                          <a:pt x="206" y="6575"/>
                          <a:pt x="206" y="6620"/>
                        </a:cubicBezTo>
                        <a:lnTo>
                          <a:pt x="114" y="6575"/>
                        </a:lnTo>
                        <a:lnTo>
                          <a:pt x="0" y="6894"/>
                        </a:lnTo>
                        <a:lnTo>
                          <a:pt x="2237" y="7579"/>
                        </a:lnTo>
                        <a:lnTo>
                          <a:pt x="4771" y="8355"/>
                        </a:lnTo>
                        <a:lnTo>
                          <a:pt x="7464" y="9177"/>
                        </a:lnTo>
                        <a:lnTo>
                          <a:pt x="10157" y="9998"/>
                        </a:lnTo>
                        <a:cubicBezTo>
                          <a:pt x="10180" y="10021"/>
                          <a:pt x="10203" y="10021"/>
                          <a:pt x="10226" y="10021"/>
                        </a:cubicBezTo>
                        <a:cubicBezTo>
                          <a:pt x="10249" y="10021"/>
                          <a:pt x="10271" y="10021"/>
                          <a:pt x="10294" y="9998"/>
                        </a:cubicBezTo>
                        <a:cubicBezTo>
                          <a:pt x="10317" y="9998"/>
                          <a:pt x="10340" y="9976"/>
                          <a:pt x="10363" y="9930"/>
                        </a:cubicBezTo>
                        <a:lnTo>
                          <a:pt x="10386" y="9907"/>
                        </a:lnTo>
                        <a:cubicBezTo>
                          <a:pt x="11048" y="7716"/>
                          <a:pt x="11709" y="5547"/>
                          <a:pt x="12394" y="3356"/>
                        </a:cubicBezTo>
                        <a:cubicBezTo>
                          <a:pt x="12394" y="3311"/>
                          <a:pt x="12394" y="3265"/>
                          <a:pt x="12394" y="3242"/>
                        </a:cubicBezTo>
                        <a:cubicBezTo>
                          <a:pt x="12371" y="3196"/>
                          <a:pt x="12349" y="3174"/>
                          <a:pt x="12326" y="3151"/>
                        </a:cubicBezTo>
                        <a:lnTo>
                          <a:pt x="12303" y="3151"/>
                        </a:lnTo>
                        <a:lnTo>
                          <a:pt x="11846" y="3014"/>
                        </a:lnTo>
                        <a:lnTo>
                          <a:pt x="11664" y="2945"/>
                        </a:lnTo>
                        <a:lnTo>
                          <a:pt x="7647" y="1713"/>
                        </a:lnTo>
                        <a:lnTo>
                          <a:pt x="2032" y="1"/>
                        </a:lnTo>
                        <a:close/>
                      </a:path>
                    </a:pathLst>
                  </a:custGeom>
                  <a:solidFill>
                    <a:srgbClr val="83A09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618" name="Google Shape;1618;p22"/>
              <p:cNvSpPr/>
              <p:nvPr/>
            </p:nvSpPr>
            <p:spPr>
              <a:xfrm>
                <a:off x="6731328" y="2201111"/>
                <a:ext cx="732973" cy="668182"/>
              </a:xfrm>
              <a:custGeom>
                <a:avLst/>
                <a:gdLst/>
                <a:ahLst/>
                <a:cxnLst/>
                <a:rect l="l" t="t" r="r" b="b"/>
                <a:pathLst>
                  <a:path w="27117" h="24720" extrusionOk="0">
                    <a:moveTo>
                      <a:pt x="5958" y="0"/>
                    </a:moveTo>
                    <a:cubicBezTo>
                      <a:pt x="5866" y="0"/>
                      <a:pt x="5775" y="46"/>
                      <a:pt x="5729" y="137"/>
                    </a:cubicBezTo>
                    <a:cubicBezTo>
                      <a:pt x="5661" y="320"/>
                      <a:pt x="5547" y="525"/>
                      <a:pt x="5456" y="731"/>
                    </a:cubicBezTo>
                    <a:lnTo>
                      <a:pt x="5341" y="959"/>
                    </a:lnTo>
                    <a:cubicBezTo>
                      <a:pt x="5273" y="1096"/>
                      <a:pt x="5204" y="1210"/>
                      <a:pt x="5136" y="1347"/>
                    </a:cubicBezTo>
                    <a:cubicBezTo>
                      <a:pt x="5045" y="1484"/>
                      <a:pt x="4976" y="1621"/>
                      <a:pt x="4908" y="1781"/>
                    </a:cubicBezTo>
                    <a:lnTo>
                      <a:pt x="4839" y="1895"/>
                    </a:lnTo>
                    <a:cubicBezTo>
                      <a:pt x="4794" y="1986"/>
                      <a:pt x="4748" y="2077"/>
                      <a:pt x="4702" y="2169"/>
                    </a:cubicBezTo>
                    <a:cubicBezTo>
                      <a:pt x="4657" y="2283"/>
                      <a:pt x="4611" y="2397"/>
                      <a:pt x="4543" y="2511"/>
                    </a:cubicBezTo>
                    <a:lnTo>
                      <a:pt x="4520" y="2580"/>
                    </a:lnTo>
                    <a:cubicBezTo>
                      <a:pt x="4406" y="2831"/>
                      <a:pt x="4269" y="3127"/>
                      <a:pt x="4109" y="3401"/>
                    </a:cubicBezTo>
                    <a:cubicBezTo>
                      <a:pt x="3926" y="3698"/>
                      <a:pt x="3744" y="3995"/>
                      <a:pt x="3561" y="4269"/>
                    </a:cubicBezTo>
                    <a:lnTo>
                      <a:pt x="3538" y="4291"/>
                    </a:lnTo>
                    <a:cubicBezTo>
                      <a:pt x="3401" y="4497"/>
                      <a:pt x="3264" y="4725"/>
                      <a:pt x="3127" y="4931"/>
                    </a:cubicBezTo>
                    <a:cubicBezTo>
                      <a:pt x="3059" y="5045"/>
                      <a:pt x="2990" y="5136"/>
                      <a:pt x="2922" y="5250"/>
                    </a:cubicBezTo>
                    <a:cubicBezTo>
                      <a:pt x="2831" y="5364"/>
                      <a:pt x="2762" y="5501"/>
                      <a:pt x="2671" y="5638"/>
                    </a:cubicBezTo>
                    <a:lnTo>
                      <a:pt x="2648" y="5707"/>
                    </a:lnTo>
                    <a:cubicBezTo>
                      <a:pt x="2580" y="5798"/>
                      <a:pt x="2511" y="5889"/>
                      <a:pt x="2465" y="6003"/>
                    </a:cubicBezTo>
                    <a:lnTo>
                      <a:pt x="2374" y="6140"/>
                    </a:lnTo>
                    <a:cubicBezTo>
                      <a:pt x="2351" y="6186"/>
                      <a:pt x="2328" y="6232"/>
                      <a:pt x="2283" y="6300"/>
                    </a:cubicBezTo>
                    <a:cubicBezTo>
                      <a:pt x="2214" y="6460"/>
                      <a:pt x="2123" y="6597"/>
                      <a:pt x="2032" y="6734"/>
                    </a:cubicBezTo>
                    <a:lnTo>
                      <a:pt x="1895" y="6962"/>
                    </a:lnTo>
                    <a:lnTo>
                      <a:pt x="1872" y="7030"/>
                    </a:lnTo>
                    <a:cubicBezTo>
                      <a:pt x="1804" y="7122"/>
                      <a:pt x="1758" y="7236"/>
                      <a:pt x="1689" y="7327"/>
                    </a:cubicBezTo>
                    <a:cubicBezTo>
                      <a:pt x="1644" y="7396"/>
                      <a:pt x="1598" y="7487"/>
                      <a:pt x="1552" y="7555"/>
                    </a:cubicBezTo>
                    <a:cubicBezTo>
                      <a:pt x="1530" y="7624"/>
                      <a:pt x="1484" y="7692"/>
                      <a:pt x="1461" y="7738"/>
                    </a:cubicBezTo>
                    <a:cubicBezTo>
                      <a:pt x="1324" y="7966"/>
                      <a:pt x="1187" y="8217"/>
                      <a:pt x="1050" y="8537"/>
                    </a:cubicBezTo>
                    <a:cubicBezTo>
                      <a:pt x="936" y="8742"/>
                      <a:pt x="845" y="8971"/>
                      <a:pt x="754" y="9222"/>
                    </a:cubicBezTo>
                    <a:cubicBezTo>
                      <a:pt x="754" y="9244"/>
                      <a:pt x="754" y="9267"/>
                      <a:pt x="731" y="9267"/>
                    </a:cubicBezTo>
                    <a:cubicBezTo>
                      <a:pt x="639" y="9541"/>
                      <a:pt x="571" y="9838"/>
                      <a:pt x="480" y="10089"/>
                    </a:cubicBezTo>
                    <a:cubicBezTo>
                      <a:pt x="366" y="10546"/>
                      <a:pt x="206" y="11093"/>
                      <a:pt x="137" y="11641"/>
                    </a:cubicBezTo>
                    <a:cubicBezTo>
                      <a:pt x="23" y="12372"/>
                      <a:pt x="0" y="12988"/>
                      <a:pt x="46" y="13558"/>
                    </a:cubicBezTo>
                    <a:cubicBezTo>
                      <a:pt x="69" y="13718"/>
                      <a:pt x="114" y="13901"/>
                      <a:pt x="160" y="14083"/>
                    </a:cubicBezTo>
                    <a:cubicBezTo>
                      <a:pt x="160" y="14152"/>
                      <a:pt x="183" y="14220"/>
                      <a:pt x="183" y="14266"/>
                    </a:cubicBezTo>
                    <a:cubicBezTo>
                      <a:pt x="206" y="14357"/>
                      <a:pt x="229" y="14426"/>
                      <a:pt x="251" y="14494"/>
                    </a:cubicBezTo>
                    <a:cubicBezTo>
                      <a:pt x="274" y="14631"/>
                      <a:pt x="297" y="14745"/>
                      <a:pt x="343" y="14859"/>
                    </a:cubicBezTo>
                    <a:lnTo>
                      <a:pt x="366" y="14928"/>
                    </a:lnTo>
                    <a:lnTo>
                      <a:pt x="388" y="15065"/>
                    </a:lnTo>
                    <a:cubicBezTo>
                      <a:pt x="434" y="15156"/>
                      <a:pt x="457" y="15270"/>
                      <a:pt x="480" y="15362"/>
                    </a:cubicBezTo>
                    <a:cubicBezTo>
                      <a:pt x="594" y="15681"/>
                      <a:pt x="731" y="15978"/>
                      <a:pt x="868" y="16252"/>
                    </a:cubicBezTo>
                    <a:cubicBezTo>
                      <a:pt x="936" y="16412"/>
                      <a:pt x="1027" y="16549"/>
                      <a:pt x="1119" y="16686"/>
                    </a:cubicBezTo>
                    <a:lnTo>
                      <a:pt x="1164" y="16777"/>
                    </a:lnTo>
                    <a:cubicBezTo>
                      <a:pt x="1233" y="16868"/>
                      <a:pt x="1301" y="16959"/>
                      <a:pt x="1370" y="17074"/>
                    </a:cubicBezTo>
                    <a:lnTo>
                      <a:pt x="1507" y="17302"/>
                    </a:lnTo>
                    <a:lnTo>
                      <a:pt x="1575" y="17416"/>
                    </a:lnTo>
                    <a:cubicBezTo>
                      <a:pt x="1644" y="17507"/>
                      <a:pt x="1712" y="17599"/>
                      <a:pt x="1781" y="17690"/>
                    </a:cubicBezTo>
                    <a:lnTo>
                      <a:pt x="1872" y="17804"/>
                    </a:lnTo>
                    <a:lnTo>
                      <a:pt x="1940" y="17895"/>
                    </a:lnTo>
                    <a:cubicBezTo>
                      <a:pt x="1986" y="17987"/>
                      <a:pt x="2055" y="18078"/>
                      <a:pt x="2123" y="18146"/>
                    </a:cubicBezTo>
                    <a:cubicBezTo>
                      <a:pt x="2214" y="18260"/>
                      <a:pt x="2328" y="18397"/>
                      <a:pt x="2420" y="18512"/>
                    </a:cubicBezTo>
                    <a:cubicBezTo>
                      <a:pt x="2580" y="18671"/>
                      <a:pt x="2762" y="18831"/>
                      <a:pt x="2945" y="18991"/>
                    </a:cubicBezTo>
                    <a:lnTo>
                      <a:pt x="3036" y="19059"/>
                    </a:lnTo>
                    <a:lnTo>
                      <a:pt x="3059" y="19105"/>
                    </a:lnTo>
                    <a:cubicBezTo>
                      <a:pt x="3150" y="19173"/>
                      <a:pt x="3242" y="19265"/>
                      <a:pt x="3333" y="19333"/>
                    </a:cubicBezTo>
                    <a:cubicBezTo>
                      <a:pt x="3447" y="19425"/>
                      <a:pt x="3561" y="19493"/>
                      <a:pt x="3675" y="19584"/>
                    </a:cubicBezTo>
                    <a:lnTo>
                      <a:pt x="3766" y="19630"/>
                    </a:lnTo>
                    <a:lnTo>
                      <a:pt x="3881" y="19721"/>
                    </a:lnTo>
                    <a:cubicBezTo>
                      <a:pt x="4086" y="19858"/>
                      <a:pt x="4291" y="20018"/>
                      <a:pt x="4520" y="20155"/>
                    </a:cubicBezTo>
                    <a:cubicBezTo>
                      <a:pt x="4725" y="20269"/>
                      <a:pt x="4908" y="20383"/>
                      <a:pt x="5113" y="20520"/>
                    </a:cubicBezTo>
                    <a:lnTo>
                      <a:pt x="5341" y="20634"/>
                    </a:lnTo>
                    <a:cubicBezTo>
                      <a:pt x="5410" y="20703"/>
                      <a:pt x="5501" y="20748"/>
                      <a:pt x="5593" y="20794"/>
                    </a:cubicBezTo>
                    <a:lnTo>
                      <a:pt x="5729" y="20863"/>
                    </a:lnTo>
                    <a:cubicBezTo>
                      <a:pt x="5798" y="20908"/>
                      <a:pt x="5866" y="20954"/>
                      <a:pt x="5935" y="20999"/>
                    </a:cubicBezTo>
                    <a:cubicBezTo>
                      <a:pt x="6003" y="21022"/>
                      <a:pt x="6072" y="21068"/>
                      <a:pt x="6140" y="21114"/>
                    </a:cubicBezTo>
                    <a:cubicBezTo>
                      <a:pt x="6414" y="21273"/>
                      <a:pt x="6711" y="21410"/>
                      <a:pt x="7008" y="21502"/>
                    </a:cubicBezTo>
                    <a:cubicBezTo>
                      <a:pt x="7122" y="21547"/>
                      <a:pt x="7213" y="21570"/>
                      <a:pt x="7304" y="21593"/>
                    </a:cubicBezTo>
                    <a:lnTo>
                      <a:pt x="7464" y="21639"/>
                    </a:lnTo>
                    <a:cubicBezTo>
                      <a:pt x="7555" y="21661"/>
                      <a:pt x="7670" y="21707"/>
                      <a:pt x="7761" y="21730"/>
                    </a:cubicBezTo>
                    <a:lnTo>
                      <a:pt x="7852" y="21776"/>
                    </a:lnTo>
                    <a:cubicBezTo>
                      <a:pt x="8012" y="21821"/>
                      <a:pt x="8172" y="21867"/>
                      <a:pt x="8332" y="21913"/>
                    </a:cubicBezTo>
                    <a:cubicBezTo>
                      <a:pt x="8423" y="21935"/>
                      <a:pt x="8537" y="21958"/>
                      <a:pt x="8628" y="21981"/>
                    </a:cubicBezTo>
                    <a:lnTo>
                      <a:pt x="8720" y="22027"/>
                    </a:lnTo>
                    <a:cubicBezTo>
                      <a:pt x="8811" y="22049"/>
                      <a:pt x="8879" y="22072"/>
                      <a:pt x="8971" y="22095"/>
                    </a:cubicBezTo>
                    <a:cubicBezTo>
                      <a:pt x="9039" y="22095"/>
                      <a:pt x="9085" y="22118"/>
                      <a:pt x="9153" y="22141"/>
                    </a:cubicBezTo>
                    <a:cubicBezTo>
                      <a:pt x="9199" y="22141"/>
                      <a:pt x="9267" y="22141"/>
                      <a:pt x="9313" y="22164"/>
                    </a:cubicBezTo>
                    <a:lnTo>
                      <a:pt x="9382" y="22186"/>
                    </a:lnTo>
                    <a:cubicBezTo>
                      <a:pt x="9450" y="22209"/>
                      <a:pt x="9518" y="22209"/>
                      <a:pt x="9587" y="22232"/>
                    </a:cubicBezTo>
                    <a:cubicBezTo>
                      <a:pt x="9564" y="22369"/>
                      <a:pt x="9541" y="22506"/>
                      <a:pt x="9518" y="22643"/>
                    </a:cubicBezTo>
                    <a:cubicBezTo>
                      <a:pt x="9496" y="22757"/>
                      <a:pt x="9496" y="22894"/>
                      <a:pt x="9518" y="23054"/>
                    </a:cubicBezTo>
                    <a:cubicBezTo>
                      <a:pt x="9541" y="23282"/>
                      <a:pt x="9678" y="23510"/>
                      <a:pt x="9815" y="23716"/>
                    </a:cubicBezTo>
                    <a:cubicBezTo>
                      <a:pt x="9906" y="23875"/>
                      <a:pt x="10066" y="23990"/>
                      <a:pt x="10203" y="24104"/>
                    </a:cubicBezTo>
                    <a:lnTo>
                      <a:pt x="10272" y="24149"/>
                    </a:lnTo>
                    <a:cubicBezTo>
                      <a:pt x="10363" y="24241"/>
                      <a:pt x="10477" y="24309"/>
                      <a:pt x="10591" y="24378"/>
                    </a:cubicBezTo>
                    <a:lnTo>
                      <a:pt x="10614" y="24400"/>
                    </a:lnTo>
                    <a:lnTo>
                      <a:pt x="10683" y="24423"/>
                    </a:lnTo>
                    <a:cubicBezTo>
                      <a:pt x="10774" y="24469"/>
                      <a:pt x="10842" y="24537"/>
                      <a:pt x="10934" y="24583"/>
                    </a:cubicBezTo>
                    <a:cubicBezTo>
                      <a:pt x="11139" y="24697"/>
                      <a:pt x="11367" y="24697"/>
                      <a:pt x="11596" y="24720"/>
                    </a:cubicBezTo>
                    <a:lnTo>
                      <a:pt x="12052" y="24720"/>
                    </a:lnTo>
                    <a:cubicBezTo>
                      <a:pt x="12121" y="24720"/>
                      <a:pt x="12189" y="24697"/>
                      <a:pt x="12258" y="24697"/>
                    </a:cubicBezTo>
                    <a:cubicBezTo>
                      <a:pt x="12417" y="24697"/>
                      <a:pt x="12554" y="24674"/>
                      <a:pt x="12714" y="24606"/>
                    </a:cubicBezTo>
                    <a:cubicBezTo>
                      <a:pt x="12874" y="24560"/>
                      <a:pt x="13056" y="24469"/>
                      <a:pt x="13216" y="24355"/>
                    </a:cubicBezTo>
                    <a:cubicBezTo>
                      <a:pt x="13444" y="24195"/>
                      <a:pt x="13650" y="23990"/>
                      <a:pt x="13878" y="23670"/>
                    </a:cubicBezTo>
                    <a:cubicBezTo>
                      <a:pt x="13992" y="23510"/>
                      <a:pt x="14084" y="23328"/>
                      <a:pt x="14175" y="23168"/>
                    </a:cubicBezTo>
                    <a:lnTo>
                      <a:pt x="14220" y="23077"/>
                    </a:lnTo>
                    <a:lnTo>
                      <a:pt x="14243" y="23031"/>
                    </a:lnTo>
                    <a:cubicBezTo>
                      <a:pt x="14266" y="22962"/>
                      <a:pt x="14312" y="22894"/>
                      <a:pt x="14335" y="22803"/>
                    </a:cubicBezTo>
                    <a:cubicBezTo>
                      <a:pt x="14380" y="22826"/>
                      <a:pt x="14403" y="22826"/>
                      <a:pt x="14426" y="22826"/>
                    </a:cubicBezTo>
                    <a:cubicBezTo>
                      <a:pt x="14494" y="22826"/>
                      <a:pt x="14563" y="22803"/>
                      <a:pt x="14631" y="22803"/>
                    </a:cubicBezTo>
                    <a:lnTo>
                      <a:pt x="14677" y="22803"/>
                    </a:lnTo>
                    <a:cubicBezTo>
                      <a:pt x="14723" y="22803"/>
                      <a:pt x="14768" y="22803"/>
                      <a:pt x="14837" y="22780"/>
                    </a:cubicBezTo>
                    <a:cubicBezTo>
                      <a:pt x="14928" y="22780"/>
                      <a:pt x="15042" y="22780"/>
                      <a:pt x="15133" y="22757"/>
                    </a:cubicBezTo>
                    <a:cubicBezTo>
                      <a:pt x="15293" y="22734"/>
                      <a:pt x="15453" y="22689"/>
                      <a:pt x="15590" y="22643"/>
                    </a:cubicBezTo>
                    <a:cubicBezTo>
                      <a:pt x="15681" y="22620"/>
                      <a:pt x="15750" y="22597"/>
                      <a:pt x="15818" y="22574"/>
                    </a:cubicBezTo>
                    <a:cubicBezTo>
                      <a:pt x="15887" y="22552"/>
                      <a:pt x="15955" y="22529"/>
                      <a:pt x="16024" y="22506"/>
                    </a:cubicBezTo>
                    <a:cubicBezTo>
                      <a:pt x="16138" y="22483"/>
                      <a:pt x="16229" y="22460"/>
                      <a:pt x="16320" y="22415"/>
                    </a:cubicBezTo>
                    <a:lnTo>
                      <a:pt x="16480" y="22369"/>
                    </a:lnTo>
                    <a:cubicBezTo>
                      <a:pt x="16526" y="22369"/>
                      <a:pt x="16549" y="22392"/>
                      <a:pt x="16594" y="22392"/>
                    </a:cubicBezTo>
                    <a:cubicBezTo>
                      <a:pt x="16617" y="22392"/>
                      <a:pt x="16663" y="22369"/>
                      <a:pt x="16686" y="22369"/>
                    </a:cubicBezTo>
                    <a:cubicBezTo>
                      <a:pt x="16823" y="22323"/>
                      <a:pt x="16960" y="22301"/>
                      <a:pt x="17096" y="22255"/>
                    </a:cubicBezTo>
                    <a:lnTo>
                      <a:pt x="17165" y="22232"/>
                    </a:lnTo>
                    <a:cubicBezTo>
                      <a:pt x="17348" y="22186"/>
                      <a:pt x="17507" y="22141"/>
                      <a:pt x="17667" y="22095"/>
                    </a:cubicBezTo>
                    <a:cubicBezTo>
                      <a:pt x="17758" y="22072"/>
                      <a:pt x="17827" y="22049"/>
                      <a:pt x="17918" y="22004"/>
                    </a:cubicBezTo>
                    <a:cubicBezTo>
                      <a:pt x="17964" y="21958"/>
                      <a:pt x="17987" y="21913"/>
                      <a:pt x="18055" y="21890"/>
                    </a:cubicBezTo>
                    <a:lnTo>
                      <a:pt x="18101" y="21867"/>
                    </a:lnTo>
                    <a:cubicBezTo>
                      <a:pt x="18215" y="21821"/>
                      <a:pt x="18352" y="21776"/>
                      <a:pt x="18489" y="21707"/>
                    </a:cubicBezTo>
                    <a:lnTo>
                      <a:pt x="18603" y="21661"/>
                    </a:lnTo>
                    <a:cubicBezTo>
                      <a:pt x="18717" y="21616"/>
                      <a:pt x="18831" y="21570"/>
                      <a:pt x="18945" y="21524"/>
                    </a:cubicBezTo>
                    <a:cubicBezTo>
                      <a:pt x="19151" y="21410"/>
                      <a:pt x="19333" y="21273"/>
                      <a:pt x="19539" y="21136"/>
                    </a:cubicBezTo>
                    <a:cubicBezTo>
                      <a:pt x="19836" y="20954"/>
                      <a:pt x="20087" y="20726"/>
                      <a:pt x="20292" y="20543"/>
                    </a:cubicBezTo>
                    <a:lnTo>
                      <a:pt x="20315" y="20543"/>
                    </a:lnTo>
                    <a:cubicBezTo>
                      <a:pt x="20406" y="20452"/>
                      <a:pt x="20475" y="20360"/>
                      <a:pt x="20566" y="20269"/>
                    </a:cubicBezTo>
                    <a:lnTo>
                      <a:pt x="20703" y="20132"/>
                    </a:lnTo>
                    <a:cubicBezTo>
                      <a:pt x="20771" y="20064"/>
                      <a:pt x="20840" y="20018"/>
                      <a:pt x="20885" y="19950"/>
                    </a:cubicBezTo>
                    <a:lnTo>
                      <a:pt x="20977" y="19835"/>
                    </a:lnTo>
                    <a:cubicBezTo>
                      <a:pt x="21022" y="19790"/>
                      <a:pt x="21068" y="19744"/>
                      <a:pt x="21137" y="19676"/>
                    </a:cubicBezTo>
                    <a:cubicBezTo>
                      <a:pt x="21205" y="19607"/>
                      <a:pt x="21296" y="19516"/>
                      <a:pt x="21388" y="19425"/>
                    </a:cubicBezTo>
                    <a:cubicBezTo>
                      <a:pt x="21388" y="19425"/>
                      <a:pt x="21410" y="19402"/>
                      <a:pt x="21410" y="19402"/>
                    </a:cubicBezTo>
                    <a:cubicBezTo>
                      <a:pt x="21456" y="19356"/>
                      <a:pt x="21525" y="19288"/>
                      <a:pt x="21570" y="19219"/>
                    </a:cubicBezTo>
                    <a:lnTo>
                      <a:pt x="21593" y="19196"/>
                    </a:lnTo>
                    <a:lnTo>
                      <a:pt x="21639" y="19128"/>
                    </a:lnTo>
                    <a:cubicBezTo>
                      <a:pt x="21662" y="19105"/>
                      <a:pt x="21684" y="19059"/>
                      <a:pt x="21730" y="19037"/>
                    </a:cubicBezTo>
                    <a:cubicBezTo>
                      <a:pt x="21753" y="18991"/>
                      <a:pt x="21776" y="18968"/>
                      <a:pt x="21798" y="18922"/>
                    </a:cubicBezTo>
                    <a:lnTo>
                      <a:pt x="21844" y="18922"/>
                    </a:lnTo>
                    <a:cubicBezTo>
                      <a:pt x="21890" y="18945"/>
                      <a:pt x="21913" y="18945"/>
                      <a:pt x="21958" y="18968"/>
                    </a:cubicBezTo>
                    <a:cubicBezTo>
                      <a:pt x="22004" y="18968"/>
                      <a:pt x="22050" y="18991"/>
                      <a:pt x="22095" y="19014"/>
                    </a:cubicBezTo>
                    <a:lnTo>
                      <a:pt x="22164" y="19014"/>
                    </a:lnTo>
                    <a:cubicBezTo>
                      <a:pt x="22232" y="19037"/>
                      <a:pt x="22301" y="19037"/>
                      <a:pt x="22346" y="19059"/>
                    </a:cubicBezTo>
                    <a:lnTo>
                      <a:pt x="22460" y="19059"/>
                    </a:lnTo>
                    <a:cubicBezTo>
                      <a:pt x="22597" y="19082"/>
                      <a:pt x="22711" y="19105"/>
                      <a:pt x="22848" y="19105"/>
                    </a:cubicBezTo>
                    <a:lnTo>
                      <a:pt x="22963" y="19128"/>
                    </a:lnTo>
                    <a:lnTo>
                      <a:pt x="23191" y="19128"/>
                    </a:lnTo>
                    <a:cubicBezTo>
                      <a:pt x="23236" y="19128"/>
                      <a:pt x="23282" y="19151"/>
                      <a:pt x="23351" y="19151"/>
                    </a:cubicBezTo>
                    <a:cubicBezTo>
                      <a:pt x="23488" y="19128"/>
                      <a:pt x="23602" y="19128"/>
                      <a:pt x="23716" y="19105"/>
                    </a:cubicBezTo>
                    <a:lnTo>
                      <a:pt x="23830" y="19082"/>
                    </a:lnTo>
                    <a:cubicBezTo>
                      <a:pt x="23921" y="19059"/>
                      <a:pt x="24035" y="19037"/>
                      <a:pt x="24127" y="19014"/>
                    </a:cubicBezTo>
                    <a:cubicBezTo>
                      <a:pt x="24195" y="18991"/>
                      <a:pt x="24241" y="18968"/>
                      <a:pt x="24309" y="18945"/>
                    </a:cubicBezTo>
                    <a:lnTo>
                      <a:pt x="24423" y="18922"/>
                    </a:lnTo>
                    <a:lnTo>
                      <a:pt x="24423" y="18900"/>
                    </a:lnTo>
                    <a:cubicBezTo>
                      <a:pt x="24560" y="18854"/>
                      <a:pt x="24674" y="18808"/>
                      <a:pt x="24789" y="18763"/>
                    </a:cubicBezTo>
                    <a:cubicBezTo>
                      <a:pt x="24857" y="18717"/>
                      <a:pt x="24926" y="18671"/>
                      <a:pt x="25017" y="18626"/>
                    </a:cubicBezTo>
                    <a:cubicBezTo>
                      <a:pt x="25085" y="18580"/>
                      <a:pt x="25154" y="18534"/>
                      <a:pt x="25199" y="18489"/>
                    </a:cubicBezTo>
                    <a:lnTo>
                      <a:pt x="25291" y="18420"/>
                    </a:lnTo>
                    <a:lnTo>
                      <a:pt x="25336" y="18397"/>
                    </a:lnTo>
                    <a:lnTo>
                      <a:pt x="25405" y="18397"/>
                    </a:lnTo>
                    <a:cubicBezTo>
                      <a:pt x="25451" y="18352"/>
                      <a:pt x="25496" y="18329"/>
                      <a:pt x="25542" y="18306"/>
                    </a:cubicBezTo>
                    <a:cubicBezTo>
                      <a:pt x="25702" y="18192"/>
                      <a:pt x="25861" y="18055"/>
                      <a:pt x="25998" y="17918"/>
                    </a:cubicBezTo>
                    <a:cubicBezTo>
                      <a:pt x="26158" y="17781"/>
                      <a:pt x="26318" y="17599"/>
                      <a:pt x="26478" y="17393"/>
                    </a:cubicBezTo>
                    <a:cubicBezTo>
                      <a:pt x="26592" y="17279"/>
                      <a:pt x="26683" y="17142"/>
                      <a:pt x="26774" y="16982"/>
                    </a:cubicBezTo>
                    <a:cubicBezTo>
                      <a:pt x="26889" y="16754"/>
                      <a:pt x="26957" y="16503"/>
                      <a:pt x="27025" y="16297"/>
                    </a:cubicBezTo>
                    <a:cubicBezTo>
                      <a:pt x="27094" y="16069"/>
                      <a:pt x="27117" y="15887"/>
                      <a:pt x="27117" y="15727"/>
                    </a:cubicBezTo>
                    <a:cubicBezTo>
                      <a:pt x="27117" y="15567"/>
                      <a:pt x="27094" y="15430"/>
                      <a:pt x="27071" y="15293"/>
                    </a:cubicBezTo>
                    <a:cubicBezTo>
                      <a:pt x="27048" y="15156"/>
                      <a:pt x="27025" y="15042"/>
                      <a:pt x="27003" y="14905"/>
                    </a:cubicBezTo>
                    <a:cubicBezTo>
                      <a:pt x="26980" y="14859"/>
                      <a:pt x="26957" y="14791"/>
                      <a:pt x="26934" y="14745"/>
                    </a:cubicBezTo>
                    <a:lnTo>
                      <a:pt x="26911" y="14654"/>
                    </a:lnTo>
                    <a:cubicBezTo>
                      <a:pt x="26911" y="14631"/>
                      <a:pt x="26889" y="14608"/>
                      <a:pt x="26889" y="14563"/>
                    </a:cubicBezTo>
                    <a:cubicBezTo>
                      <a:pt x="26889" y="14563"/>
                      <a:pt x="26889" y="14540"/>
                      <a:pt x="26889" y="14540"/>
                    </a:cubicBezTo>
                    <a:cubicBezTo>
                      <a:pt x="26820" y="14471"/>
                      <a:pt x="26774" y="14426"/>
                      <a:pt x="26729" y="14380"/>
                    </a:cubicBezTo>
                    <a:lnTo>
                      <a:pt x="26683" y="14335"/>
                    </a:lnTo>
                    <a:cubicBezTo>
                      <a:pt x="26637" y="14312"/>
                      <a:pt x="26569" y="14289"/>
                      <a:pt x="26523" y="14266"/>
                    </a:cubicBezTo>
                    <a:cubicBezTo>
                      <a:pt x="26455" y="14220"/>
                      <a:pt x="26409" y="14175"/>
                      <a:pt x="26364" y="14129"/>
                    </a:cubicBezTo>
                    <a:cubicBezTo>
                      <a:pt x="26318" y="14083"/>
                      <a:pt x="26272" y="14061"/>
                      <a:pt x="26227" y="14015"/>
                    </a:cubicBezTo>
                    <a:cubicBezTo>
                      <a:pt x="26135" y="13946"/>
                      <a:pt x="26067" y="13901"/>
                      <a:pt x="25976" y="13855"/>
                    </a:cubicBezTo>
                    <a:cubicBezTo>
                      <a:pt x="25839" y="13787"/>
                      <a:pt x="25724" y="13718"/>
                      <a:pt x="25587" y="13673"/>
                    </a:cubicBezTo>
                    <a:cubicBezTo>
                      <a:pt x="25405" y="13627"/>
                      <a:pt x="25222" y="13581"/>
                      <a:pt x="25040" y="13513"/>
                    </a:cubicBezTo>
                    <a:cubicBezTo>
                      <a:pt x="24994" y="13490"/>
                      <a:pt x="24926" y="13467"/>
                      <a:pt x="24880" y="13422"/>
                    </a:cubicBezTo>
                    <a:lnTo>
                      <a:pt x="24857" y="13422"/>
                    </a:lnTo>
                    <a:cubicBezTo>
                      <a:pt x="24789" y="13422"/>
                      <a:pt x="24720" y="13444"/>
                      <a:pt x="24674" y="13467"/>
                    </a:cubicBezTo>
                    <a:cubicBezTo>
                      <a:pt x="24629" y="13490"/>
                      <a:pt x="24606" y="13536"/>
                      <a:pt x="24583" y="13558"/>
                    </a:cubicBezTo>
                    <a:cubicBezTo>
                      <a:pt x="24492" y="13718"/>
                      <a:pt x="24401" y="13878"/>
                      <a:pt x="24286" y="14038"/>
                    </a:cubicBezTo>
                    <a:cubicBezTo>
                      <a:pt x="24149" y="14198"/>
                      <a:pt x="24035" y="14312"/>
                      <a:pt x="23898" y="14426"/>
                    </a:cubicBezTo>
                    <a:cubicBezTo>
                      <a:pt x="23876" y="14471"/>
                      <a:pt x="23830" y="14517"/>
                      <a:pt x="23784" y="14540"/>
                    </a:cubicBezTo>
                    <a:cubicBezTo>
                      <a:pt x="23670" y="14677"/>
                      <a:pt x="23556" y="14814"/>
                      <a:pt x="23419" y="14928"/>
                    </a:cubicBezTo>
                    <a:cubicBezTo>
                      <a:pt x="23351" y="14974"/>
                      <a:pt x="23305" y="14996"/>
                      <a:pt x="23236" y="15042"/>
                    </a:cubicBezTo>
                    <a:cubicBezTo>
                      <a:pt x="23122" y="15088"/>
                      <a:pt x="23008" y="15111"/>
                      <a:pt x="22871" y="15133"/>
                    </a:cubicBezTo>
                    <a:cubicBezTo>
                      <a:pt x="22757" y="15179"/>
                      <a:pt x="22666" y="15202"/>
                      <a:pt x="22552" y="15202"/>
                    </a:cubicBezTo>
                    <a:lnTo>
                      <a:pt x="22483" y="15202"/>
                    </a:lnTo>
                    <a:cubicBezTo>
                      <a:pt x="22392" y="15202"/>
                      <a:pt x="22323" y="15179"/>
                      <a:pt x="22255" y="15156"/>
                    </a:cubicBezTo>
                    <a:lnTo>
                      <a:pt x="22232" y="15156"/>
                    </a:lnTo>
                    <a:cubicBezTo>
                      <a:pt x="22164" y="15111"/>
                      <a:pt x="22118" y="15088"/>
                      <a:pt x="22050" y="15065"/>
                    </a:cubicBezTo>
                    <a:lnTo>
                      <a:pt x="22004" y="15019"/>
                    </a:lnTo>
                    <a:cubicBezTo>
                      <a:pt x="22004" y="14996"/>
                      <a:pt x="21981" y="14951"/>
                      <a:pt x="21958" y="14928"/>
                    </a:cubicBezTo>
                    <a:cubicBezTo>
                      <a:pt x="21913" y="14882"/>
                      <a:pt x="21890" y="14814"/>
                      <a:pt x="21867" y="14745"/>
                    </a:cubicBezTo>
                    <a:cubicBezTo>
                      <a:pt x="21844" y="14700"/>
                      <a:pt x="21821" y="14654"/>
                      <a:pt x="21798" y="14608"/>
                    </a:cubicBezTo>
                    <a:cubicBezTo>
                      <a:pt x="21776" y="14494"/>
                      <a:pt x="21753" y="14380"/>
                      <a:pt x="21753" y="14266"/>
                    </a:cubicBezTo>
                    <a:cubicBezTo>
                      <a:pt x="21730" y="14129"/>
                      <a:pt x="21753" y="14015"/>
                      <a:pt x="21753" y="13924"/>
                    </a:cubicBezTo>
                    <a:cubicBezTo>
                      <a:pt x="21776" y="13810"/>
                      <a:pt x="21798" y="13695"/>
                      <a:pt x="21844" y="13558"/>
                    </a:cubicBezTo>
                    <a:cubicBezTo>
                      <a:pt x="21844" y="13536"/>
                      <a:pt x="21844" y="13513"/>
                      <a:pt x="21844" y="13490"/>
                    </a:cubicBezTo>
                    <a:cubicBezTo>
                      <a:pt x="21867" y="13422"/>
                      <a:pt x="21890" y="13353"/>
                      <a:pt x="21913" y="13285"/>
                    </a:cubicBezTo>
                    <a:cubicBezTo>
                      <a:pt x="22004" y="13011"/>
                      <a:pt x="22118" y="12760"/>
                      <a:pt x="22232" y="12508"/>
                    </a:cubicBezTo>
                    <a:lnTo>
                      <a:pt x="22255" y="12463"/>
                    </a:lnTo>
                    <a:cubicBezTo>
                      <a:pt x="22323" y="12326"/>
                      <a:pt x="22392" y="12166"/>
                      <a:pt x="22483" y="12029"/>
                    </a:cubicBezTo>
                    <a:cubicBezTo>
                      <a:pt x="22552" y="11892"/>
                      <a:pt x="22643" y="11755"/>
                      <a:pt x="22734" y="11618"/>
                    </a:cubicBezTo>
                    <a:cubicBezTo>
                      <a:pt x="22757" y="11595"/>
                      <a:pt x="22780" y="11573"/>
                      <a:pt x="22803" y="11550"/>
                    </a:cubicBezTo>
                    <a:cubicBezTo>
                      <a:pt x="22826" y="11527"/>
                      <a:pt x="22848" y="11481"/>
                      <a:pt x="22848" y="11459"/>
                    </a:cubicBezTo>
                    <a:lnTo>
                      <a:pt x="22940" y="11344"/>
                    </a:lnTo>
                    <a:cubicBezTo>
                      <a:pt x="22985" y="11276"/>
                      <a:pt x="23031" y="11207"/>
                      <a:pt x="23077" y="11139"/>
                    </a:cubicBezTo>
                    <a:cubicBezTo>
                      <a:pt x="23122" y="11071"/>
                      <a:pt x="23168" y="11002"/>
                      <a:pt x="23214" y="10934"/>
                    </a:cubicBezTo>
                    <a:lnTo>
                      <a:pt x="23259" y="10865"/>
                    </a:lnTo>
                    <a:cubicBezTo>
                      <a:pt x="23305" y="10842"/>
                      <a:pt x="23328" y="10797"/>
                      <a:pt x="23373" y="10728"/>
                    </a:cubicBezTo>
                    <a:lnTo>
                      <a:pt x="23351" y="10728"/>
                    </a:lnTo>
                    <a:cubicBezTo>
                      <a:pt x="23282" y="10705"/>
                      <a:pt x="23168" y="10682"/>
                      <a:pt x="23054" y="10660"/>
                    </a:cubicBezTo>
                    <a:cubicBezTo>
                      <a:pt x="22917" y="10614"/>
                      <a:pt x="22803" y="10546"/>
                      <a:pt x="22689" y="10477"/>
                    </a:cubicBezTo>
                    <a:cubicBezTo>
                      <a:pt x="22643" y="10477"/>
                      <a:pt x="22597" y="10454"/>
                      <a:pt x="22529" y="10431"/>
                    </a:cubicBezTo>
                    <a:cubicBezTo>
                      <a:pt x="22415" y="10386"/>
                      <a:pt x="22323" y="10340"/>
                      <a:pt x="22232" y="10294"/>
                    </a:cubicBezTo>
                    <a:cubicBezTo>
                      <a:pt x="22072" y="10180"/>
                      <a:pt x="21935" y="10066"/>
                      <a:pt x="21798" y="9929"/>
                    </a:cubicBezTo>
                    <a:cubicBezTo>
                      <a:pt x="21707" y="9792"/>
                      <a:pt x="21616" y="9655"/>
                      <a:pt x="21525" y="9450"/>
                    </a:cubicBezTo>
                    <a:cubicBezTo>
                      <a:pt x="21433" y="9290"/>
                      <a:pt x="21388" y="9153"/>
                      <a:pt x="21365" y="9016"/>
                    </a:cubicBezTo>
                    <a:cubicBezTo>
                      <a:pt x="21342" y="8971"/>
                      <a:pt x="21342" y="8902"/>
                      <a:pt x="21342" y="8856"/>
                    </a:cubicBezTo>
                    <a:cubicBezTo>
                      <a:pt x="21342" y="8811"/>
                      <a:pt x="21342" y="8765"/>
                      <a:pt x="21342" y="8742"/>
                    </a:cubicBezTo>
                    <a:cubicBezTo>
                      <a:pt x="21319" y="8605"/>
                      <a:pt x="21296" y="8468"/>
                      <a:pt x="21274" y="8354"/>
                    </a:cubicBezTo>
                    <a:cubicBezTo>
                      <a:pt x="21251" y="8172"/>
                      <a:pt x="21228" y="8012"/>
                      <a:pt x="21228" y="7829"/>
                    </a:cubicBezTo>
                    <a:cubicBezTo>
                      <a:pt x="21228" y="7670"/>
                      <a:pt x="21228" y="7510"/>
                      <a:pt x="21251" y="7327"/>
                    </a:cubicBezTo>
                    <a:cubicBezTo>
                      <a:pt x="21251" y="7304"/>
                      <a:pt x="21251" y="7282"/>
                      <a:pt x="21251" y="7259"/>
                    </a:cubicBezTo>
                    <a:cubicBezTo>
                      <a:pt x="21251" y="7236"/>
                      <a:pt x="21251" y="7213"/>
                      <a:pt x="21251" y="7190"/>
                    </a:cubicBezTo>
                    <a:lnTo>
                      <a:pt x="21251" y="7167"/>
                    </a:lnTo>
                    <a:cubicBezTo>
                      <a:pt x="21251" y="7099"/>
                      <a:pt x="21251" y="7030"/>
                      <a:pt x="21274" y="6939"/>
                    </a:cubicBezTo>
                    <a:cubicBezTo>
                      <a:pt x="21274" y="6757"/>
                      <a:pt x="21342" y="6574"/>
                      <a:pt x="21410" y="6414"/>
                    </a:cubicBezTo>
                    <a:cubicBezTo>
                      <a:pt x="21433" y="6323"/>
                      <a:pt x="21456" y="6232"/>
                      <a:pt x="21502" y="6140"/>
                    </a:cubicBezTo>
                    <a:cubicBezTo>
                      <a:pt x="21525" y="6072"/>
                      <a:pt x="21547" y="6003"/>
                      <a:pt x="21593" y="5935"/>
                    </a:cubicBezTo>
                    <a:cubicBezTo>
                      <a:pt x="21593" y="5912"/>
                      <a:pt x="21616" y="5866"/>
                      <a:pt x="21639" y="5844"/>
                    </a:cubicBezTo>
                    <a:cubicBezTo>
                      <a:pt x="21616" y="5798"/>
                      <a:pt x="21593" y="5752"/>
                      <a:pt x="21547" y="5729"/>
                    </a:cubicBezTo>
                    <a:cubicBezTo>
                      <a:pt x="21456" y="5752"/>
                      <a:pt x="21365" y="5752"/>
                      <a:pt x="21274" y="5752"/>
                    </a:cubicBezTo>
                    <a:cubicBezTo>
                      <a:pt x="21205" y="5775"/>
                      <a:pt x="21114" y="5775"/>
                      <a:pt x="21045" y="5775"/>
                    </a:cubicBezTo>
                    <a:cubicBezTo>
                      <a:pt x="20977" y="5798"/>
                      <a:pt x="20908" y="5821"/>
                      <a:pt x="20863" y="5844"/>
                    </a:cubicBezTo>
                    <a:lnTo>
                      <a:pt x="20680" y="5844"/>
                    </a:lnTo>
                    <a:cubicBezTo>
                      <a:pt x="20520" y="5821"/>
                      <a:pt x="20360" y="5798"/>
                      <a:pt x="20201" y="5752"/>
                    </a:cubicBezTo>
                    <a:lnTo>
                      <a:pt x="20109" y="5752"/>
                    </a:lnTo>
                    <a:cubicBezTo>
                      <a:pt x="20041" y="5729"/>
                      <a:pt x="19972" y="5707"/>
                      <a:pt x="19881" y="5707"/>
                    </a:cubicBezTo>
                    <a:cubicBezTo>
                      <a:pt x="19744" y="5684"/>
                      <a:pt x="19607" y="5661"/>
                      <a:pt x="19470" y="5615"/>
                    </a:cubicBezTo>
                    <a:cubicBezTo>
                      <a:pt x="19219" y="5524"/>
                      <a:pt x="19037" y="5433"/>
                      <a:pt x="18877" y="5319"/>
                    </a:cubicBezTo>
                    <a:cubicBezTo>
                      <a:pt x="18740" y="5227"/>
                      <a:pt x="18626" y="5113"/>
                      <a:pt x="18512" y="4999"/>
                    </a:cubicBezTo>
                    <a:lnTo>
                      <a:pt x="18420" y="4908"/>
                    </a:lnTo>
                    <a:cubicBezTo>
                      <a:pt x="18329" y="4794"/>
                      <a:pt x="18215" y="4702"/>
                      <a:pt x="18101" y="4588"/>
                    </a:cubicBezTo>
                    <a:lnTo>
                      <a:pt x="18055" y="4520"/>
                    </a:lnTo>
                    <a:lnTo>
                      <a:pt x="18009" y="4451"/>
                    </a:lnTo>
                    <a:cubicBezTo>
                      <a:pt x="17918" y="4337"/>
                      <a:pt x="17804" y="4223"/>
                      <a:pt x="17736" y="4086"/>
                    </a:cubicBezTo>
                    <a:cubicBezTo>
                      <a:pt x="17644" y="3949"/>
                      <a:pt x="17576" y="3812"/>
                      <a:pt x="17507" y="3698"/>
                    </a:cubicBezTo>
                    <a:cubicBezTo>
                      <a:pt x="17393" y="3424"/>
                      <a:pt x="17325" y="3196"/>
                      <a:pt x="17279" y="2990"/>
                    </a:cubicBezTo>
                    <a:cubicBezTo>
                      <a:pt x="17256" y="2899"/>
                      <a:pt x="17233" y="2785"/>
                      <a:pt x="17256" y="2671"/>
                    </a:cubicBezTo>
                    <a:cubicBezTo>
                      <a:pt x="17256" y="2557"/>
                      <a:pt x="17302" y="2420"/>
                      <a:pt x="17348" y="2306"/>
                    </a:cubicBezTo>
                    <a:lnTo>
                      <a:pt x="17348" y="2283"/>
                    </a:lnTo>
                    <a:cubicBezTo>
                      <a:pt x="17348" y="2214"/>
                      <a:pt x="17348" y="2169"/>
                      <a:pt x="17348" y="2100"/>
                    </a:cubicBezTo>
                    <a:cubicBezTo>
                      <a:pt x="17348" y="2009"/>
                      <a:pt x="17348" y="1918"/>
                      <a:pt x="17325" y="1826"/>
                    </a:cubicBezTo>
                    <a:cubicBezTo>
                      <a:pt x="17279" y="1781"/>
                      <a:pt x="17211" y="1735"/>
                      <a:pt x="17119" y="1735"/>
                    </a:cubicBezTo>
                    <a:cubicBezTo>
                      <a:pt x="17096" y="1735"/>
                      <a:pt x="17051" y="1758"/>
                      <a:pt x="17028" y="1758"/>
                    </a:cubicBezTo>
                    <a:cubicBezTo>
                      <a:pt x="17005" y="1758"/>
                      <a:pt x="16982" y="1735"/>
                      <a:pt x="16960" y="1735"/>
                    </a:cubicBezTo>
                    <a:cubicBezTo>
                      <a:pt x="16823" y="1803"/>
                      <a:pt x="16663" y="1872"/>
                      <a:pt x="16526" y="1918"/>
                    </a:cubicBezTo>
                    <a:cubicBezTo>
                      <a:pt x="16435" y="1940"/>
                      <a:pt x="16320" y="1986"/>
                      <a:pt x="16206" y="2009"/>
                    </a:cubicBezTo>
                    <a:cubicBezTo>
                      <a:pt x="16115" y="2055"/>
                      <a:pt x="16024" y="2077"/>
                      <a:pt x="15932" y="2100"/>
                    </a:cubicBezTo>
                    <a:lnTo>
                      <a:pt x="15841" y="2123"/>
                    </a:lnTo>
                    <a:cubicBezTo>
                      <a:pt x="15773" y="2123"/>
                      <a:pt x="15704" y="2146"/>
                      <a:pt x="15636" y="2146"/>
                    </a:cubicBezTo>
                    <a:cubicBezTo>
                      <a:pt x="15522" y="2169"/>
                      <a:pt x="15430" y="2191"/>
                      <a:pt x="15316" y="2214"/>
                    </a:cubicBezTo>
                    <a:cubicBezTo>
                      <a:pt x="15225" y="2237"/>
                      <a:pt x="15111" y="2260"/>
                      <a:pt x="14997" y="2260"/>
                    </a:cubicBezTo>
                    <a:cubicBezTo>
                      <a:pt x="14928" y="2260"/>
                      <a:pt x="14860" y="2283"/>
                      <a:pt x="14791" y="2283"/>
                    </a:cubicBezTo>
                    <a:lnTo>
                      <a:pt x="14723" y="2283"/>
                    </a:lnTo>
                    <a:cubicBezTo>
                      <a:pt x="14563" y="2306"/>
                      <a:pt x="14380" y="2328"/>
                      <a:pt x="14220" y="2328"/>
                    </a:cubicBezTo>
                    <a:lnTo>
                      <a:pt x="14152" y="2328"/>
                    </a:lnTo>
                    <a:cubicBezTo>
                      <a:pt x="13764" y="2328"/>
                      <a:pt x="13399" y="2306"/>
                      <a:pt x="13034" y="2283"/>
                    </a:cubicBezTo>
                    <a:lnTo>
                      <a:pt x="12851" y="2283"/>
                    </a:lnTo>
                    <a:cubicBezTo>
                      <a:pt x="12760" y="2260"/>
                      <a:pt x="12691" y="2260"/>
                      <a:pt x="12600" y="2260"/>
                    </a:cubicBezTo>
                    <a:cubicBezTo>
                      <a:pt x="12326" y="2237"/>
                      <a:pt x="12006" y="2191"/>
                      <a:pt x="11664" y="2146"/>
                    </a:cubicBezTo>
                    <a:cubicBezTo>
                      <a:pt x="11367" y="2100"/>
                      <a:pt x="11048" y="2055"/>
                      <a:pt x="10728" y="1963"/>
                    </a:cubicBezTo>
                    <a:lnTo>
                      <a:pt x="10454" y="1918"/>
                    </a:lnTo>
                    <a:cubicBezTo>
                      <a:pt x="10272" y="1872"/>
                      <a:pt x="10066" y="1826"/>
                      <a:pt x="9861" y="1781"/>
                    </a:cubicBezTo>
                    <a:cubicBezTo>
                      <a:pt x="9770" y="1758"/>
                      <a:pt x="9655" y="1735"/>
                      <a:pt x="9541" y="1689"/>
                    </a:cubicBezTo>
                    <a:lnTo>
                      <a:pt x="9427" y="1644"/>
                    </a:lnTo>
                    <a:cubicBezTo>
                      <a:pt x="9290" y="1598"/>
                      <a:pt x="9130" y="1552"/>
                      <a:pt x="8993" y="1507"/>
                    </a:cubicBezTo>
                    <a:lnTo>
                      <a:pt x="8857" y="1461"/>
                    </a:lnTo>
                    <a:cubicBezTo>
                      <a:pt x="8765" y="1415"/>
                      <a:pt x="8674" y="1393"/>
                      <a:pt x="8583" y="1347"/>
                    </a:cubicBezTo>
                    <a:cubicBezTo>
                      <a:pt x="8491" y="1324"/>
                      <a:pt x="8400" y="1278"/>
                      <a:pt x="8309" y="1233"/>
                    </a:cubicBezTo>
                    <a:cubicBezTo>
                      <a:pt x="8217" y="1210"/>
                      <a:pt x="8149" y="1187"/>
                      <a:pt x="8080" y="1164"/>
                    </a:cubicBezTo>
                    <a:lnTo>
                      <a:pt x="7898" y="1119"/>
                    </a:lnTo>
                    <a:cubicBezTo>
                      <a:pt x="7692" y="1027"/>
                      <a:pt x="7510" y="936"/>
                      <a:pt x="7350" y="845"/>
                    </a:cubicBezTo>
                    <a:lnTo>
                      <a:pt x="7213" y="776"/>
                    </a:lnTo>
                    <a:cubicBezTo>
                      <a:pt x="7053" y="685"/>
                      <a:pt x="6894" y="594"/>
                      <a:pt x="6734" y="502"/>
                    </a:cubicBezTo>
                    <a:cubicBezTo>
                      <a:pt x="6665" y="434"/>
                      <a:pt x="6597" y="388"/>
                      <a:pt x="6551" y="343"/>
                    </a:cubicBezTo>
                    <a:cubicBezTo>
                      <a:pt x="6528" y="320"/>
                      <a:pt x="6528" y="297"/>
                      <a:pt x="6528" y="297"/>
                    </a:cubicBezTo>
                    <a:cubicBezTo>
                      <a:pt x="6437" y="251"/>
                      <a:pt x="6369" y="206"/>
                      <a:pt x="6300" y="160"/>
                    </a:cubicBezTo>
                    <a:cubicBezTo>
                      <a:pt x="6300" y="137"/>
                      <a:pt x="6277" y="137"/>
                      <a:pt x="6254" y="137"/>
                    </a:cubicBezTo>
                    <a:lnTo>
                      <a:pt x="6186" y="137"/>
                    </a:lnTo>
                    <a:cubicBezTo>
                      <a:pt x="6163" y="92"/>
                      <a:pt x="6117" y="46"/>
                      <a:pt x="6072" y="23"/>
                    </a:cubicBezTo>
                    <a:cubicBezTo>
                      <a:pt x="6026" y="0"/>
                      <a:pt x="6003" y="0"/>
                      <a:pt x="5958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6818933" y="1932731"/>
                <a:ext cx="823685" cy="885368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32755" extrusionOk="0">
                    <a:moveTo>
                      <a:pt x="3972" y="0"/>
                    </a:moveTo>
                    <a:cubicBezTo>
                      <a:pt x="3881" y="0"/>
                      <a:pt x="3790" y="0"/>
                      <a:pt x="3698" y="23"/>
                    </a:cubicBezTo>
                    <a:cubicBezTo>
                      <a:pt x="3219" y="69"/>
                      <a:pt x="2831" y="137"/>
                      <a:pt x="2466" y="251"/>
                    </a:cubicBezTo>
                    <a:cubicBezTo>
                      <a:pt x="2329" y="297"/>
                      <a:pt x="2192" y="365"/>
                      <a:pt x="2078" y="434"/>
                    </a:cubicBezTo>
                    <a:cubicBezTo>
                      <a:pt x="1986" y="502"/>
                      <a:pt x="1872" y="571"/>
                      <a:pt x="1781" y="639"/>
                    </a:cubicBezTo>
                    <a:cubicBezTo>
                      <a:pt x="1598" y="776"/>
                      <a:pt x="1416" y="959"/>
                      <a:pt x="1233" y="1164"/>
                    </a:cubicBezTo>
                    <a:lnTo>
                      <a:pt x="1210" y="1210"/>
                    </a:lnTo>
                    <a:lnTo>
                      <a:pt x="1165" y="1256"/>
                    </a:lnTo>
                    <a:lnTo>
                      <a:pt x="936" y="1530"/>
                    </a:lnTo>
                    <a:lnTo>
                      <a:pt x="936" y="1530"/>
                    </a:lnTo>
                    <a:lnTo>
                      <a:pt x="959" y="1507"/>
                    </a:lnTo>
                    <a:lnTo>
                      <a:pt x="959" y="1507"/>
                    </a:lnTo>
                    <a:cubicBezTo>
                      <a:pt x="822" y="1667"/>
                      <a:pt x="685" y="1849"/>
                      <a:pt x="571" y="2032"/>
                    </a:cubicBezTo>
                    <a:cubicBezTo>
                      <a:pt x="525" y="2123"/>
                      <a:pt x="480" y="2191"/>
                      <a:pt x="457" y="2283"/>
                    </a:cubicBezTo>
                    <a:cubicBezTo>
                      <a:pt x="411" y="2374"/>
                      <a:pt x="366" y="2488"/>
                      <a:pt x="343" y="2625"/>
                    </a:cubicBezTo>
                    <a:cubicBezTo>
                      <a:pt x="297" y="2739"/>
                      <a:pt x="274" y="2853"/>
                      <a:pt x="252" y="2968"/>
                    </a:cubicBezTo>
                    <a:lnTo>
                      <a:pt x="252" y="3013"/>
                    </a:lnTo>
                    <a:cubicBezTo>
                      <a:pt x="229" y="3082"/>
                      <a:pt x="206" y="3173"/>
                      <a:pt x="206" y="3241"/>
                    </a:cubicBezTo>
                    <a:cubicBezTo>
                      <a:pt x="183" y="3310"/>
                      <a:pt x="160" y="3378"/>
                      <a:pt x="160" y="3447"/>
                    </a:cubicBezTo>
                    <a:cubicBezTo>
                      <a:pt x="115" y="3629"/>
                      <a:pt x="92" y="3789"/>
                      <a:pt x="69" y="3949"/>
                    </a:cubicBezTo>
                    <a:cubicBezTo>
                      <a:pt x="69" y="4086"/>
                      <a:pt x="46" y="4177"/>
                      <a:pt x="23" y="4291"/>
                    </a:cubicBezTo>
                    <a:lnTo>
                      <a:pt x="23" y="4383"/>
                    </a:lnTo>
                    <a:cubicBezTo>
                      <a:pt x="1" y="4497"/>
                      <a:pt x="1" y="4634"/>
                      <a:pt x="1" y="4771"/>
                    </a:cubicBezTo>
                    <a:lnTo>
                      <a:pt x="1" y="4908"/>
                    </a:lnTo>
                    <a:cubicBezTo>
                      <a:pt x="1" y="4999"/>
                      <a:pt x="1" y="5113"/>
                      <a:pt x="23" y="5204"/>
                    </a:cubicBezTo>
                    <a:cubicBezTo>
                      <a:pt x="23" y="5570"/>
                      <a:pt x="115" y="5889"/>
                      <a:pt x="183" y="6163"/>
                    </a:cubicBezTo>
                    <a:cubicBezTo>
                      <a:pt x="229" y="6323"/>
                      <a:pt x="274" y="6460"/>
                      <a:pt x="320" y="6597"/>
                    </a:cubicBezTo>
                    <a:cubicBezTo>
                      <a:pt x="366" y="6757"/>
                      <a:pt x="434" y="6916"/>
                      <a:pt x="503" y="7076"/>
                    </a:cubicBezTo>
                    <a:lnTo>
                      <a:pt x="617" y="7304"/>
                    </a:lnTo>
                    <a:lnTo>
                      <a:pt x="708" y="7510"/>
                    </a:lnTo>
                    <a:cubicBezTo>
                      <a:pt x="777" y="7670"/>
                      <a:pt x="868" y="7807"/>
                      <a:pt x="959" y="7921"/>
                    </a:cubicBezTo>
                    <a:cubicBezTo>
                      <a:pt x="1005" y="8012"/>
                      <a:pt x="1050" y="8080"/>
                      <a:pt x="1119" y="8172"/>
                    </a:cubicBezTo>
                    <a:cubicBezTo>
                      <a:pt x="1347" y="8491"/>
                      <a:pt x="1598" y="8765"/>
                      <a:pt x="1827" y="8971"/>
                    </a:cubicBezTo>
                    <a:lnTo>
                      <a:pt x="1872" y="8993"/>
                    </a:lnTo>
                    <a:lnTo>
                      <a:pt x="1918" y="9039"/>
                    </a:lnTo>
                    <a:cubicBezTo>
                      <a:pt x="1895" y="9108"/>
                      <a:pt x="1918" y="9176"/>
                      <a:pt x="1986" y="9222"/>
                    </a:cubicBezTo>
                    <a:lnTo>
                      <a:pt x="2009" y="9244"/>
                    </a:lnTo>
                    <a:cubicBezTo>
                      <a:pt x="2055" y="9267"/>
                      <a:pt x="2078" y="9290"/>
                      <a:pt x="2123" y="9313"/>
                    </a:cubicBezTo>
                    <a:cubicBezTo>
                      <a:pt x="2169" y="9336"/>
                      <a:pt x="2192" y="9381"/>
                      <a:pt x="2237" y="9427"/>
                    </a:cubicBezTo>
                    <a:cubicBezTo>
                      <a:pt x="2283" y="9450"/>
                      <a:pt x="2306" y="9473"/>
                      <a:pt x="2329" y="9496"/>
                    </a:cubicBezTo>
                    <a:lnTo>
                      <a:pt x="2397" y="9541"/>
                    </a:lnTo>
                    <a:cubicBezTo>
                      <a:pt x="2466" y="9610"/>
                      <a:pt x="2534" y="9678"/>
                      <a:pt x="2625" y="9724"/>
                    </a:cubicBezTo>
                    <a:lnTo>
                      <a:pt x="2762" y="9838"/>
                    </a:lnTo>
                    <a:cubicBezTo>
                      <a:pt x="2945" y="9998"/>
                      <a:pt x="3173" y="10180"/>
                      <a:pt x="3424" y="10317"/>
                    </a:cubicBezTo>
                    <a:cubicBezTo>
                      <a:pt x="3675" y="10454"/>
                      <a:pt x="3904" y="10614"/>
                      <a:pt x="4155" y="10728"/>
                    </a:cubicBezTo>
                    <a:cubicBezTo>
                      <a:pt x="4383" y="10865"/>
                      <a:pt x="4634" y="10979"/>
                      <a:pt x="4931" y="11116"/>
                    </a:cubicBezTo>
                    <a:cubicBezTo>
                      <a:pt x="5068" y="11185"/>
                      <a:pt x="5205" y="11230"/>
                      <a:pt x="5342" y="11299"/>
                    </a:cubicBezTo>
                    <a:cubicBezTo>
                      <a:pt x="5433" y="11322"/>
                      <a:pt x="5524" y="11344"/>
                      <a:pt x="5616" y="11390"/>
                    </a:cubicBezTo>
                    <a:lnTo>
                      <a:pt x="5752" y="11436"/>
                    </a:lnTo>
                    <a:cubicBezTo>
                      <a:pt x="5889" y="11481"/>
                      <a:pt x="6049" y="11527"/>
                      <a:pt x="6186" y="11573"/>
                    </a:cubicBezTo>
                    <a:lnTo>
                      <a:pt x="6300" y="11618"/>
                    </a:lnTo>
                    <a:cubicBezTo>
                      <a:pt x="6414" y="11664"/>
                      <a:pt x="6529" y="11687"/>
                      <a:pt x="6620" y="11710"/>
                    </a:cubicBezTo>
                    <a:cubicBezTo>
                      <a:pt x="6825" y="11755"/>
                      <a:pt x="7031" y="11801"/>
                      <a:pt x="7213" y="11847"/>
                    </a:cubicBezTo>
                    <a:lnTo>
                      <a:pt x="7487" y="11892"/>
                    </a:lnTo>
                    <a:cubicBezTo>
                      <a:pt x="7807" y="11984"/>
                      <a:pt x="8126" y="12029"/>
                      <a:pt x="8423" y="12075"/>
                    </a:cubicBezTo>
                    <a:cubicBezTo>
                      <a:pt x="8765" y="12120"/>
                      <a:pt x="9085" y="12166"/>
                      <a:pt x="9359" y="12189"/>
                    </a:cubicBezTo>
                    <a:cubicBezTo>
                      <a:pt x="9633" y="12212"/>
                      <a:pt x="9907" y="12212"/>
                      <a:pt x="10203" y="12212"/>
                    </a:cubicBezTo>
                    <a:lnTo>
                      <a:pt x="10249" y="12235"/>
                    </a:lnTo>
                    <a:lnTo>
                      <a:pt x="10706" y="12235"/>
                    </a:lnTo>
                    <a:cubicBezTo>
                      <a:pt x="10843" y="12235"/>
                      <a:pt x="11002" y="12235"/>
                      <a:pt x="11139" y="12212"/>
                    </a:cubicBezTo>
                    <a:lnTo>
                      <a:pt x="11436" y="12212"/>
                    </a:lnTo>
                    <a:lnTo>
                      <a:pt x="11596" y="12189"/>
                    </a:lnTo>
                    <a:cubicBezTo>
                      <a:pt x="11778" y="12189"/>
                      <a:pt x="11961" y="12166"/>
                      <a:pt x="12121" y="12120"/>
                    </a:cubicBezTo>
                    <a:cubicBezTo>
                      <a:pt x="12509" y="12052"/>
                      <a:pt x="12897" y="11984"/>
                      <a:pt x="13285" y="11847"/>
                    </a:cubicBezTo>
                    <a:cubicBezTo>
                      <a:pt x="13467" y="11778"/>
                      <a:pt x="13673" y="11687"/>
                      <a:pt x="13855" y="11595"/>
                    </a:cubicBezTo>
                    <a:lnTo>
                      <a:pt x="14015" y="11527"/>
                    </a:lnTo>
                    <a:lnTo>
                      <a:pt x="14084" y="11504"/>
                    </a:lnTo>
                    <a:lnTo>
                      <a:pt x="14084" y="11550"/>
                    </a:lnTo>
                    <a:lnTo>
                      <a:pt x="14084" y="11595"/>
                    </a:lnTo>
                    <a:cubicBezTo>
                      <a:pt x="14084" y="11732"/>
                      <a:pt x="14107" y="11892"/>
                      <a:pt x="14107" y="12029"/>
                    </a:cubicBezTo>
                    <a:cubicBezTo>
                      <a:pt x="14107" y="12326"/>
                      <a:pt x="14152" y="12623"/>
                      <a:pt x="14198" y="12897"/>
                    </a:cubicBezTo>
                    <a:cubicBezTo>
                      <a:pt x="14243" y="13193"/>
                      <a:pt x="14335" y="13444"/>
                      <a:pt x="14472" y="13695"/>
                    </a:cubicBezTo>
                    <a:cubicBezTo>
                      <a:pt x="14632" y="14015"/>
                      <a:pt x="14791" y="14289"/>
                      <a:pt x="14974" y="14517"/>
                    </a:cubicBezTo>
                    <a:cubicBezTo>
                      <a:pt x="15179" y="14745"/>
                      <a:pt x="15408" y="14905"/>
                      <a:pt x="15659" y="15088"/>
                    </a:cubicBezTo>
                    <a:cubicBezTo>
                      <a:pt x="15818" y="15179"/>
                      <a:pt x="15978" y="15270"/>
                      <a:pt x="16138" y="15362"/>
                    </a:cubicBezTo>
                    <a:cubicBezTo>
                      <a:pt x="16275" y="15430"/>
                      <a:pt x="16435" y="15476"/>
                      <a:pt x="16549" y="15521"/>
                    </a:cubicBezTo>
                    <a:cubicBezTo>
                      <a:pt x="16686" y="15567"/>
                      <a:pt x="16846" y="15613"/>
                      <a:pt x="17028" y="15658"/>
                    </a:cubicBezTo>
                    <a:cubicBezTo>
                      <a:pt x="17188" y="15704"/>
                      <a:pt x="17348" y="15727"/>
                      <a:pt x="17530" y="15727"/>
                    </a:cubicBezTo>
                    <a:cubicBezTo>
                      <a:pt x="17690" y="15727"/>
                      <a:pt x="17850" y="15704"/>
                      <a:pt x="18033" y="15681"/>
                    </a:cubicBezTo>
                    <a:cubicBezTo>
                      <a:pt x="18192" y="15681"/>
                      <a:pt x="18329" y="15658"/>
                      <a:pt x="18489" y="15636"/>
                    </a:cubicBezTo>
                    <a:lnTo>
                      <a:pt x="18489" y="15636"/>
                    </a:lnTo>
                    <a:cubicBezTo>
                      <a:pt x="18421" y="15727"/>
                      <a:pt x="18375" y="15795"/>
                      <a:pt x="18352" y="15864"/>
                    </a:cubicBezTo>
                    <a:cubicBezTo>
                      <a:pt x="18306" y="15932"/>
                      <a:pt x="18284" y="16001"/>
                      <a:pt x="18261" y="16069"/>
                    </a:cubicBezTo>
                    <a:cubicBezTo>
                      <a:pt x="18215" y="16161"/>
                      <a:pt x="18192" y="16252"/>
                      <a:pt x="18169" y="16343"/>
                    </a:cubicBezTo>
                    <a:cubicBezTo>
                      <a:pt x="18101" y="16503"/>
                      <a:pt x="18033" y="16686"/>
                      <a:pt x="18033" y="16868"/>
                    </a:cubicBezTo>
                    <a:cubicBezTo>
                      <a:pt x="18010" y="16937"/>
                      <a:pt x="18010" y="17028"/>
                      <a:pt x="18010" y="17096"/>
                    </a:cubicBezTo>
                    <a:lnTo>
                      <a:pt x="18010" y="17119"/>
                    </a:lnTo>
                    <a:cubicBezTo>
                      <a:pt x="18010" y="17142"/>
                      <a:pt x="18010" y="17165"/>
                      <a:pt x="18010" y="17188"/>
                    </a:cubicBezTo>
                    <a:cubicBezTo>
                      <a:pt x="18010" y="17279"/>
                      <a:pt x="18010" y="17370"/>
                      <a:pt x="18010" y="17462"/>
                    </a:cubicBezTo>
                    <a:lnTo>
                      <a:pt x="18010" y="17530"/>
                    </a:lnTo>
                    <a:cubicBezTo>
                      <a:pt x="17987" y="17667"/>
                      <a:pt x="17987" y="17781"/>
                      <a:pt x="18010" y="17918"/>
                    </a:cubicBezTo>
                    <a:cubicBezTo>
                      <a:pt x="18010" y="18078"/>
                      <a:pt x="18033" y="18215"/>
                      <a:pt x="18055" y="18352"/>
                    </a:cubicBezTo>
                    <a:cubicBezTo>
                      <a:pt x="18101" y="18648"/>
                      <a:pt x="18215" y="18922"/>
                      <a:pt x="18352" y="19219"/>
                    </a:cubicBezTo>
                    <a:cubicBezTo>
                      <a:pt x="18512" y="19562"/>
                      <a:pt x="18694" y="19835"/>
                      <a:pt x="18946" y="20041"/>
                    </a:cubicBezTo>
                    <a:cubicBezTo>
                      <a:pt x="19060" y="20155"/>
                      <a:pt x="19197" y="20269"/>
                      <a:pt x="19334" y="20338"/>
                    </a:cubicBezTo>
                    <a:cubicBezTo>
                      <a:pt x="19470" y="20429"/>
                      <a:pt x="19630" y="20520"/>
                      <a:pt x="19813" y="20589"/>
                    </a:cubicBezTo>
                    <a:cubicBezTo>
                      <a:pt x="19927" y="20611"/>
                      <a:pt x="20041" y="20634"/>
                      <a:pt x="20132" y="20657"/>
                    </a:cubicBezTo>
                    <a:cubicBezTo>
                      <a:pt x="20087" y="20726"/>
                      <a:pt x="20064" y="20771"/>
                      <a:pt x="20018" y="20794"/>
                    </a:cubicBezTo>
                    <a:lnTo>
                      <a:pt x="19973" y="20863"/>
                    </a:lnTo>
                    <a:cubicBezTo>
                      <a:pt x="19927" y="20931"/>
                      <a:pt x="19881" y="21000"/>
                      <a:pt x="19836" y="21068"/>
                    </a:cubicBezTo>
                    <a:cubicBezTo>
                      <a:pt x="19767" y="21136"/>
                      <a:pt x="19744" y="21205"/>
                      <a:pt x="19699" y="21273"/>
                    </a:cubicBezTo>
                    <a:lnTo>
                      <a:pt x="19607" y="21388"/>
                    </a:lnTo>
                    <a:cubicBezTo>
                      <a:pt x="19585" y="21433"/>
                      <a:pt x="19562" y="21479"/>
                      <a:pt x="19539" y="21524"/>
                    </a:cubicBezTo>
                    <a:cubicBezTo>
                      <a:pt x="19493" y="21570"/>
                      <a:pt x="19448" y="21639"/>
                      <a:pt x="19402" y="21707"/>
                    </a:cubicBezTo>
                    <a:cubicBezTo>
                      <a:pt x="19311" y="21867"/>
                      <a:pt x="19242" y="22027"/>
                      <a:pt x="19174" y="22164"/>
                    </a:cubicBezTo>
                    <a:cubicBezTo>
                      <a:pt x="19128" y="22278"/>
                      <a:pt x="19082" y="22369"/>
                      <a:pt x="19014" y="22483"/>
                    </a:cubicBezTo>
                    <a:lnTo>
                      <a:pt x="18991" y="22552"/>
                    </a:lnTo>
                    <a:cubicBezTo>
                      <a:pt x="18968" y="22597"/>
                      <a:pt x="18946" y="22666"/>
                      <a:pt x="18923" y="22711"/>
                    </a:cubicBezTo>
                    <a:cubicBezTo>
                      <a:pt x="18900" y="22757"/>
                      <a:pt x="18877" y="22803"/>
                      <a:pt x="18831" y="22871"/>
                    </a:cubicBezTo>
                    <a:lnTo>
                      <a:pt x="18809" y="22940"/>
                    </a:lnTo>
                    <a:lnTo>
                      <a:pt x="18740" y="23077"/>
                    </a:lnTo>
                    <a:cubicBezTo>
                      <a:pt x="18672" y="23214"/>
                      <a:pt x="18626" y="23328"/>
                      <a:pt x="18580" y="23487"/>
                    </a:cubicBezTo>
                    <a:cubicBezTo>
                      <a:pt x="18557" y="23624"/>
                      <a:pt x="18535" y="23739"/>
                      <a:pt x="18512" y="23830"/>
                    </a:cubicBezTo>
                    <a:cubicBezTo>
                      <a:pt x="18512" y="23944"/>
                      <a:pt x="18489" y="24058"/>
                      <a:pt x="18512" y="24195"/>
                    </a:cubicBezTo>
                    <a:cubicBezTo>
                      <a:pt x="18512" y="24309"/>
                      <a:pt x="18535" y="24423"/>
                      <a:pt x="18557" y="24537"/>
                    </a:cubicBezTo>
                    <a:cubicBezTo>
                      <a:pt x="18580" y="24583"/>
                      <a:pt x="18603" y="24629"/>
                      <a:pt x="18626" y="24674"/>
                    </a:cubicBezTo>
                    <a:cubicBezTo>
                      <a:pt x="18649" y="24743"/>
                      <a:pt x="18672" y="24811"/>
                      <a:pt x="18717" y="24880"/>
                    </a:cubicBezTo>
                    <a:cubicBezTo>
                      <a:pt x="18854" y="25017"/>
                      <a:pt x="19014" y="25108"/>
                      <a:pt x="19242" y="25131"/>
                    </a:cubicBezTo>
                    <a:lnTo>
                      <a:pt x="19311" y="25131"/>
                    </a:lnTo>
                    <a:cubicBezTo>
                      <a:pt x="19425" y="25131"/>
                      <a:pt x="19516" y="25108"/>
                      <a:pt x="19630" y="25062"/>
                    </a:cubicBezTo>
                    <a:cubicBezTo>
                      <a:pt x="19699" y="25040"/>
                      <a:pt x="19744" y="25017"/>
                      <a:pt x="19813" y="24971"/>
                    </a:cubicBezTo>
                    <a:cubicBezTo>
                      <a:pt x="19836" y="24971"/>
                      <a:pt x="19836" y="24971"/>
                      <a:pt x="19859" y="24948"/>
                    </a:cubicBezTo>
                    <a:lnTo>
                      <a:pt x="19881" y="24948"/>
                    </a:lnTo>
                    <a:cubicBezTo>
                      <a:pt x="19995" y="24880"/>
                      <a:pt x="20155" y="24788"/>
                      <a:pt x="20269" y="24674"/>
                    </a:cubicBezTo>
                    <a:lnTo>
                      <a:pt x="20384" y="24606"/>
                    </a:lnTo>
                    <a:cubicBezTo>
                      <a:pt x="20475" y="24537"/>
                      <a:pt x="20566" y="24446"/>
                      <a:pt x="20657" y="24355"/>
                    </a:cubicBezTo>
                    <a:cubicBezTo>
                      <a:pt x="20794" y="24241"/>
                      <a:pt x="20908" y="24127"/>
                      <a:pt x="21045" y="23967"/>
                    </a:cubicBezTo>
                    <a:cubicBezTo>
                      <a:pt x="21160" y="23807"/>
                      <a:pt x="21251" y="23647"/>
                      <a:pt x="21342" y="23487"/>
                    </a:cubicBezTo>
                    <a:cubicBezTo>
                      <a:pt x="21365" y="23442"/>
                      <a:pt x="21411" y="23419"/>
                      <a:pt x="21456" y="23373"/>
                    </a:cubicBezTo>
                    <a:cubicBezTo>
                      <a:pt x="21479" y="23328"/>
                      <a:pt x="21502" y="23305"/>
                      <a:pt x="21548" y="23282"/>
                    </a:cubicBezTo>
                    <a:cubicBezTo>
                      <a:pt x="21616" y="23373"/>
                      <a:pt x="21707" y="23396"/>
                      <a:pt x="21799" y="23442"/>
                    </a:cubicBezTo>
                    <a:cubicBezTo>
                      <a:pt x="21981" y="23510"/>
                      <a:pt x="22164" y="23556"/>
                      <a:pt x="22346" y="23602"/>
                    </a:cubicBezTo>
                    <a:cubicBezTo>
                      <a:pt x="22483" y="23647"/>
                      <a:pt x="22620" y="23716"/>
                      <a:pt x="22735" y="23784"/>
                    </a:cubicBezTo>
                    <a:cubicBezTo>
                      <a:pt x="22826" y="23830"/>
                      <a:pt x="22894" y="23875"/>
                      <a:pt x="22986" y="23944"/>
                    </a:cubicBezTo>
                    <a:cubicBezTo>
                      <a:pt x="23031" y="23967"/>
                      <a:pt x="23077" y="24012"/>
                      <a:pt x="23123" y="24058"/>
                    </a:cubicBezTo>
                    <a:cubicBezTo>
                      <a:pt x="23168" y="24104"/>
                      <a:pt x="23214" y="24149"/>
                      <a:pt x="23282" y="24195"/>
                    </a:cubicBezTo>
                    <a:cubicBezTo>
                      <a:pt x="23351" y="24241"/>
                      <a:pt x="23419" y="24264"/>
                      <a:pt x="23465" y="24264"/>
                    </a:cubicBezTo>
                    <a:cubicBezTo>
                      <a:pt x="23511" y="24264"/>
                      <a:pt x="23533" y="24241"/>
                      <a:pt x="23556" y="24241"/>
                    </a:cubicBezTo>
                    <a:cubicBezTo>
                      <a:pt x="23579" y="24332"/>
                      <a:pt x="23625" y="24400"/>
                      <a:pt x="23648" y="24492"/>
                    </a:cubicBezTo>
                    <a:cubicBezTo>
                      <a:pt x="23648" y="24515"/>
                      <a:pt x="23670" y="24560"/>
                      <a:pt x="23670" y="24583"/>
                    </a:cubicBezTo>
                    <a:lnTo>
                      <a:pt x="23693" y="24674"/>
                    </a:lnTo>
                    <a:cubicBezTo>
                      <a:pt x="23716" y="24720"/>
                      <a:pt x="23739" y="24788"/>
                      <a:pt x="23762" y="24834"/>
                    </a:cubicBezTo>
                    <a:cubicBezTo>
                      <a:pt x="23784" y="24971"/>
                      <a:pt x="23807" y="25085"/>
                      <a:pt x="23830" y="25222"/>
                    </a:cubicBezTo>
                    <a:cubicBezTo>
                      <a:pt x="23853" y="25359"/>
                      <a:pt x="23876" y="25496"/>
                      <a:pt x="23876" y="25656"/>
                    </a:cubicBezTo>
                    <a:cubicBezTo>
                      <a:pt x="23876" y="25816"/>
                      <a:pt x="23853" y="25998"/>
                      <a:pt x="23784" y="26226"/>
                    </a:cubicBezTo>
                    <a:cubicBezTo>
                      <a:pt x="23716" y="26432"/>
                      <a:pt x="23648" y="26683"/>
                      <a:pt x="23533" y="26911"/>
                    </a:cubicBezTo>
                    <a:cubicBezTo>
                      <a:pt x="23442" y="27048"/>
                      <a:pt x="23351" y="27208"/>
                      <a:pt x="23237" y="27322"/>
                    </a:cubicBezTo>
                    <a:cubicBezTo>
                      <a:pt x="23077" y="27528"/>
                      <a:pt x="22917" y="27710"/>
                      <a:pt x="22757" y="27870"/>
                    </a:cubicBezTo>
                    <a:cubicBezTo>
                      <a:pt x="22620" y="27984"/>
                      <a:pt x="22461" y="28121"/>
                      <a:pt x="22301" y="28235"/>
                    </a:cubicBezTo>
                    <a:cubicBezTo>
                      <a:pt x="22255" y="28258"/>
                      <a:pt x="22210" y="28281"/>
                      <a:pt x="22164" y="28326"/>
                    </a:cubicBezTo>
                    <a:cubicBezTo>
                      <a:pt x="22118" y="28349"/>
                      <a:pt x="22073" y="28372"/>
                      <a:pt x="22050" y="28395"/>
                    </a:cubicBezTo>
                    <a:lnTo>
                      <a:pt x="21981" y="28418"/>
                    </a:lnTo>
                    <a:cubicBezTo>
                      <a:pt x="21936" y="28463"/>
                      <a:pt x="21890" y="28486"/>
                      <a:pt x="21822" y="28532"/>
                    </a:cubicBezTo>
                    <a:cubicBezTo>
                      <a:pt x="21707" y="28577"/>
                      <a:pt x="21616" y="28646"/>
                      <a:pt x="21502" y="28714"/>
                    </a:cubicBezTo>
                    <a:cubicBezTo>
                      <a:pt x="21433" y="28737"/>
                      <a:pt x="21388" y="28760"/>
                      <a:pt x="21319" y="28783"/>
                    </a:cubicBezTo>
                    <a:cubicBezTo>
                      <a:pt x="21297" y="28806"/>
                      <a:pt x="21251" y="28829"/>
                      <a:pt x="21205" y="28829"/>
                    </a:cubicBezTo>
                    <a:lnTo>
                      <a:pt x="21182" y="28851"/>
                    </a:lnTo>
                    <a:lnTo>
                      <a:pt x="21068" y="28874"/>
                    </a:lnTo>
                    <a:cubicBezTo>
                      <a:pt x="21000" y="28897"/>
                      <a:pt x="20954" y="28920"/>
                      <a:pt x="20886" y="28943"/>
                    </a:cubicBezTo>
                    <a:cubicBezTo>
                      <a:pt x="20794" y="28966"/>
                      <a:pt x="20680" y="28988"/>
                      <a:pt x="20589" y="29011"/>
                    </a:cubicBezTo>
                    <a:lnTo>
                      <a:pt x="20475" y="29034"/>
                    </a:lnTo>
                    <a:cubicBezTo>
                      <a:pt x="20361" y="29057"/>
                      <a:pt x="20247" y="29057"/>
                      <a:pt x="20110" y="29080"/>
                    </a:cubicBezTo>
                    <a:cubicBezTo>
                      <a:pt x="20041" y="29057"/>
                      <a:pt x="19995" y="29057"/>
                      <a:pt x="19950" y="29057"/>
                    </a:cubicBezTo>
                    <a:lnTo>
                      <a:pt x="19722" y="29057"/>
                    </a:lnTo>
                    <a:lnTo>
                      <a:pt x="19607" y="29034"/>
                    </a:lnTo>
                    <a:cubicBezTo>
                      <a:pt x="19470" y="29034"/>
                      <a:pt x="19356" y="29011"/>
                      <a:pt x="19219" y="28988"/>
                    </a:cubicBezTo>
                    <a:lnTo>
                      <a:pt x="19105" y="28988"/>
                    </a:lnTo>
                    <a:cubicBezTo>
                      <a:pt x="19060" y="28966"/>
                      <a:pt x="18991" y="28966"/>
                      <a:pt x="18923" y="28966"/>
                    </a:cubicBezTo>
                    <a:lnTo>
                      <a:pt x="18854" y="28943"/>
                    </a:lnTo>
                    <a:cubicBezTo>
                      <a:pt x="18786" y="28920"/>
                      <a:pt x="18740" y="28897"/>
                      <a:pt x="18694" y="28897"/>
                    </a:cubicBezTo>
                    <a:lnTo>
                      <a:pt x="18649" y="28897"/>
                    </a:lnTo>
                    <a:cubicBezTo>
                      <a:pt x="18535" y="28920"/>
                      <a:pt x="18443" y="28988"/>
                      <a:pt x="18398" y="29057"/>
                    </a:cubicBezTo>
                    <a:lnTo>
                      <a:pt x="18352" y="29125"/>
                    </a:lnTo>
                    <a:lnTo>
                      <a:pt x="18329" y="29148"/>
                    </a:lnTo>
                    <a:cubicBezTo>
                      <a:pt x="18284" y="29217"/>
                      <a:pt x="18215" y="29285"/>
                      <a:pt x="18169" y="29331"/>
                    </a:cubicBezTo>
                    <a:cubicBezTo>
                      <a:pt x="18169" y="29331"/>
                      <a:pt x="18147" y="29354"/>
                      <a:pt x="18147" y="29354"/>
                    </a:cubicBezTo>
                    <a:cubicBezTo>
                      <a:pt x="18055" y="29445"/>
                      <a:pt x="17964" y="29536"/>
                      <a:pt x="17896" y="29627"/>
                    </a:cubicBezTo>
                    <a:cubicBezTo>
                      <a:pt x="17827" y="29673"/>
                      <a:pt x="17781" y="29719"/>
                      <a:pt x="17736" y="29764"/>
                    </a:cubicBezTo>
                    <a:lnTo>
                      <a:pt x="17644" y="29879"/>
                    </a:lnTo>
                    <a:cubicBezTo>
                      <a:pt x="17599" y="29947"/>
                      <a:pt x="17530" y="29993"/>
                      <a:pt x="17462" y="30061"/>
                    </a:cubicBezTo>
                    <a:lnTo>
                      <a:pt x="17325" y="30198"/>
                    </a:lnTo>
                    <a:cubicBezTo>
                      <a:pt x="17234" y="30289"/>
                      <a:pt x="17165" y="30381"/>
                      <a:pt x="17074" y="30472"/>
                    </a:cubicBezTo>
                    <a:lnTo>
                      <a:pt x="17051" y="30495"/>
                    </a:lnTo>
                    <a:lnTo>
                      <a:pt x="16937" y="30609"/>
                    </a:lnTo>
                    <a:lnTo>
                      <a:pt x="16846" y="30677"/>
                    </a:lnTo>
                    <a:lnTo>
                      <a:pt x="16823" y="30700"/>
                    </a:lnTo>
                    <a:cubicBezTo>
                      <a:pt x="16754" y="30746"/>
                      <a:pt x="16709" y="30814"/>
                      <a:pt x="16686" y="30883"/>
                    </a:cubicBezTo>
                    <a:cubicBezTo>
                      <a:pt x="16663" y="30906"/>
                      <a:pt x="16663" y="30906"/>
                      <a:pt x="16663" y="30928"/>
                    </a:cubicBezTo>
                    <a:cubicBezTo>
                      <a:pt x="16617" y="30951"/>
                      <a:pt x="16595" y="30974"/>
                      <a:pt x="16549" y="30997"/>
                    </a:cubicBezTo>
                    <a:cubicBezTo>
                      <a:pt x="16458" y="31065"/>
                      <a:pt x="16343" y="31111"/>
                      <a:pt x="16252" y="31180"/>
                    </a:cubicBezTo>
                    <a:cubicBezTo>
                      <a:pt x="16184" y="31202"/>
                      <a:pt x="16138" y="31225"/>
                      <a:pt x="16092" y="31248"/>
                    </a:cubicBezTo>
                    <a:cubicBezTo>
                      <a:pt x="16024" y="31271"/>
                      <a:pt x="15955" y="31317"/>
                      <a:pt x="15887" y="31339"/>
                    </a:cubicBezTo>
                    <a:cubicBezTo>
                      <a:pt x="15704" y="31431"/>
                      <a:pt x="15545" y="31522"/>
                      <a:pt x="15362" y="31590"/>
                    </a:cubicBezTo>
                    <a:lnTo>
                      <a:pt x="15248" y="31636"/>
                    </a:lnTo>
                    <a:cubicBezTo>
                      <a:pt x="15111" y="31705"/>
                      <a:pt x="14974" y="31750"/>
                      <a:pt x="14860" y="31796"/>
                    </a:cubicBezTo>
                    <a:lnTo>
                      <a:pt x="14814" y="31819"/>
                    </a:lnTo>
                    <a:cubicBezTo>
                      <a:pt x="14746" y="31842"/>
                      <a:pt x="14700" y="31887"/>
                      <a:pt x="14654" y="31978"/>
                    </a:cubicBezTo>
                    <a:cubicBezTo>
                      <a:pt x="14609" y="32070"/>
                      <a:pt x="14677" y="32230"/>
                      <a:pt x="14746" y="32275"/>
                    </a:cubicBezTo>
                    <a:cubicBezTo>
                      <a:pt x="14768" y="32275"/>
                      <a:pt x="14768" y="32298"/>
                      <a:pt x="14768" y="32298"/>
                    </a:cubicBezTo>
                    <a:cubicBezTo>
                      <a:pt x="14837" y="32321"/>
                      <a:pt x="14905" y="32344"/>
                      <a:pt x="14974" y="32389"/>
                    </a:cubicBezTo>
                    <a:cubicBezTo>
                      <a:pt x="15020" y="32389"/>
                      <a:pt x="15065" y="32412"/>
                      <a:pt x="15134" y="32412"/>
                    </a:cubicBezTo>
                    <a:cubicBezTo>
                      <a:pt x="15225" y="32435"/>
                      <a:pt x="15316" y="32458"/>
                      <a:pt x="15385" y="32503"/>
                    </a:cubicBezTo>
                    <a:cubicBezTo>
                      <a:pt x="15430" y="32526"/>
                      <a:pt x="15476" y="32549"/>
                      <a:pt x="15499" y="32595"/>
                    </a:cubicBezTo>
                    <a:cubicBezTo>
                      <a:pt x="15522" y="32618"/>
                      <a:pt x="15567" y="32663"/>
                      <a:pt x="15590" y="32686"/>
                    </a:cubicBezTo>
                    <a:cubicBezTo>
                      <a:pt x="15636" y="32709"/>
                      <a:pt x="15704" y="32732"/>
                      <a:pt x="15773" y="32732"/>
                    </a:cubicBezTo>
                    <a:lnTo>
                      <a:pt x="15818" y="32732"/>
                    </a:lnTo>
                    <a:cubicBezTo>
                      <a:pt x="15887" y="32755"/>
                      <a:pt x="15933" y="32755"/>
                      <a:pt x="15978" y="32755"/>
                    </a:cubicBezTo>
                    <a:lnTo>
                      <a:pt x="16024" y="32755"/>
                    </a:lnTo>
                    <a:cubicBezTo>
                      <a:pt x="16161" y="32755"/>
                      <a:pt x="16321" y="32732"/>
                      <a:pt x="16526" y="32686"/>
                    </a:cubicBezTo>
                    <a:cubicBezTo>
                      <a:pt x="16868" y="32640"/>
                      <a:pt x="17211" y="32526"/>
                      <a:pt x="17553" y="32435"/>
                    </a:cubicBezTo>
                    <a:lnTo>
                      <a:pt x="17713" y="32389"/>
                    </a:lnTo>
                    <a:cubicBezTo>
                      <a:pt x="17759" y="32389"/>
                      <a:pt x="17781" y="32412"/>
                      <a:pt x="17827" y="32412"/>
                    </a:cubicBezTo>
                    <a:lnTo>
                      <a:pt x="17918" y="32412"/>
                    </a:lnTo>
                    <a:cubicBezTo>
                      <a:pt x="18055" y="32412"/>
                      <a:pt x="18192" y="32389"/>
                      <a:pt x="18329" y="32366"/>
                    </a:cubicBezTo>
                    <a:cubicBezTo>
                      <a:pt x="18489" y="32344"/>
                      <a:pt x="18626" y="32275"/>
                      <a:pt x="18763" y="32230"/>
                    </a:cubicBezTo>
                    <a:lnTo>
                      <a:pt x="18854" y="32207"/>
                    </a:lnTo>
                    <a:cubicBezTo>
                      <a:pt x="18968" y="32161"/>
                      <a:pt x="19105" y="32093"/>
                      <a:pt x="19242" y="32047"/>
                    </a:cubicBezTo>
                    <a:lnTo>
                      <a:pt x="19311" y="32001"/>
                    </a:lnTo>
                    <a:cubicBezTo>
                      <a:pt x="19470" y="31933"/>
                      <a:pt x="19630" y="31864"/>
                      <a:pt x="19767" y="31773"/>
                    </a:cubicBezTo>
                    <a:lnTo>
                      <a:pt x="19950" y="31682"/>
                    </a:lnTo>
                    <a:lnTo>
                      <a:pt x="20110" y="31590"/>
                    </a:lnTo>
                    <a:cubicBezTo>
                      <a:pt x="20155" y="31636"/>
                      <a:pt x="20224" y="31659"/>
                      <a:pt x="20292" y="31659"/>
                    </a:cubicBezTo>
                    <a:cubicBezTo>
                      <a:pt x="20338" y="31659"/>
                      <a:pt x="20384" y="31659"/>
                      <a:pt x="20429" y="31636"/>
                    </a:cubicBezTo>
                    <a:cubicBezTo>
                      <a:pt x="20520" y="31590"/>
                      <a:pt x="20612" y="31545"/>
                      <a:pt x="20680" y="31499"/>
                    </a:cubicBezTo>
                    <a:cubicBezTo>
                      <a:pt x="20749" y="31476"/>
                      <a:pt x="20817" y="31431"/>
                      <a:pt x="20886" y="31408"/>
                    </a:cubicBezTo>
                    <a:cubicBezTo>
                      <a:pt x="21000" y="31339"/>
                      <a:pt x="21114" y="31248"/>
                      <a:pt x="21228" y="31180"/>
                    </a:cubicBezTo>
                    <a:lnTo>
                      <a:pt x="21297" y="31134"/>
                    </a:lnTo>
                    <a:cubicBezTo>
                      <a:pt x="21365" y="31088"/>
                      <a:pt x="21433" y="31043"/>
                      <a:pt x="21502" y="30997"/>
                    </a:cubicBezTo>
                    <a:lnTo>
                      <a:pt x="21548" y="30974"/>
                    </a:lnTo>
                    <a:cubicBezTo>
                      <a:pt x="21685" y="30883"/>
                      <a:pt x="21822" y="30792"/>
                      <a:pt x="21958" y="30677"/>
                    </a:cubicBezTo>
                    <a:cubicBezTo>
                      <a:pt x="22073" y="30586"/>
                      <a:pt x="22187" y="30495"/>
                      <a:pt x="22301" y="30404"/>
                    </a:cubicBezTo>
                    <a:lnTo>
                      <a:pt x="22346" y="30381"/>
                    </a:lnTo>
                    <a:cubicBezTo>
                      <a:pt x="22506" y="30221"/>
                      <a:pt x="22689" y="30084"/>
                      <a:pt x="22826" y="29924"/>
                    </a:cubicBezTo>
                    <a:cubicBezTo>
                      <a:pt x="22894" y="29856"/>
                      <a:pt x="22986" y="29787"/>
                      <a:pt x="23054" y="29719"/>
                    </a:cubicBezTo>
                    <a:cubicBezTo>
                      <a:pt x="23168" y="29605"/>
                      <a:pt x="23282" y="29513"/>
                      <a:pt x="23396" y="29399"/>
                    </a:cubicBezTo>
                    <a:cubicBezTo>
                      <a:pt x="23465" y="29308"/>
                      <a:pt x="23533" y="29239"/>
                      <a:pt x="23625" y="29148"/>
                    </a:cubicBezTo>
                    <a:lnTo>
                      <a:pt x="23739" y="29034"/>
                    </a:lnTo>
                    <a:cubicBezTo>
                      <a:pt x="23944" y="28806"/>
                      <a:pt x="24173" y="28532"/>
                      <a:pt x="24401" y="28235"/>
                    </a:cubicBezTo>
                    <a:cubicBezTo>
                      <a:pt x="24515" y="28121"/>
                      <a:pt x="24629" y="27984"/>
                      <a:pt x="24720" y="27847"/>
                    </a:cubicBezTo>
                    <a:lnTo>
                      <a:pt x="24812" y="27733"/>
                    </a:lnTo>
                    <a:cubicBezTo>
                      <a:pt x="24880" y="27642"/>
                      <a:pt x="24949" y="27573"/>
                      <a:pt x="24994" y="27482"/>
                    </a:cubicBezTo>
                    <a:cubicBezTo>
                      <a:pt x="25200" y="27231"/>
                      <a:pt x="25359" y="26980"/>
                      <a:pt x="25496" y="26729"/>
                    </a:cubicBezTo>
                    <a:cubicBezTo>
                      <a:pt x="25725" y="26295"/>
                      <a:pt x="25930" y="25861"/>
                      <a:pt x="26113" y="25405"/>
                    </a:cubicBezTo>
                    <a:lnTo>
                      <a:pt x="26272" y="25062"/>
                    </a:lnTo>
                    <a:lnTo>
                      <a:pt x="26409" y="24743"/>
                    </a:lnTo>
                    <a:cubicBezTo>
                      <a:pt x="26478" y="24606"/>
                      <a:pt x="26546" y="24446"/>
                      <a:pt x="26615" y="24309"/>
                    </a:cubicBezTo>
                    <a:cubicBezTo>
                      <a:pt x="26729" y="24035"/>
                      <a:pt x="26843" y="23761"/>
                      <a:pt x="26934" y="23487"/>
                    </a:cubicBezTo>
                    <a:lnTo>
                      <a:pt x="26957" y="23442"/>
                    </a:lnTo>
                    <a:cubicBezTo>
                      <a:pt x="26980" y="23373"/>
                      <a:pt x="27026" y="23305"/>
                      <a:pt x="27048" y="23236"/>
                    </a:cubicBezTo>
                    <a:cubicBezTo>
                      <a:pt x="27071" y="23168"/>
                      <a:pt x="27117" y="23099"/>
                      <a:pt x="27140" y="23031"/>
                    </a:cubicBezTo>
                    <a:cubicBezTo>
                      <a:pt x="27185" y="22871"/>
                      <a:pt x="27231" y="22734"/>
                      <a:pt x="27300" y="22597"/>
                    </a:cubicBezTo>
                    <a:cubicBezTo>
                      <a:pt x="27414" y="22323"/>
                      <a:pt x="27482" y="22027"/>
                      <a:pt x="27551" y="21730"/>
                    </a:cubicBezTo>
                    <a:cubicBezTo>
                      <a:pt x="27619" y="21410"/>
                      <a:pt x="27665" y="21114"/>
                      <a:pt x="27710" y="20817"/>
                    </a:cubicBezTo>
                    <a:lnTo>
                      <a:pt x="27733" y="20611"/>
                    </a:lnTo>
                    <a:cubicBezTo>
                      <a:pt x="27733" y="20543"/>
                      <a:pt x="27756" y="20452"/>
                      <a:pt x="27756" y="20360"/>
                    </a:cubicBezTo>
                    <a:cubicBezTo>
                      <a:pt x="27779" y="20246"/>
                      <a:pt x="27779" y="20109"/>
                      <a:pt x="27802" y="19972"/>
                    </a:cubicBezTo>
                    <a:lnTo>
                      <a:pt x="27802" y="19904"/>
                    </a:lnTo>
                    <a:cubicBezTo>
                      <a:pt x="27825" y="19493"/>
                      <a:pt x="27779" y="19037"/>
                      <a:pt x="27642" y="18466"/>
                    </a:cubicBezTo>
                    <a:cubicBezTo>
                      <a:pt x="27619" y="18352"/>
                      <a:pt x="27596" y="18215"/>
                      <a:pt x="27573" y="18078"/>
                    </a:cubicBezTo>
                    <a:cubicBezTo>
                      <a:pt x="27573" y="18032"/>
                      <a:pt x="27551" y="17964"/>
                      <a:pt x="27551" y="17918"/>
                    </a:cubicBezTo>
                    <a:cubicBezTo>
                      <a:pt x="27528" y="17850"/>
                      <a:pt x="27528" y="17804"/>
                      <a:pt x="27505" y="17735"/>
                    </a:cubicBezTo>
                    <a:lnTo>
                      <a:pt x="27505" y="17735"/>
                    </a:lnTo>
                    <a:cubicBezTo>
                      <a:pt x="27596" y="17758"/>
                      <a:pt x="27642" y="17758"/>
                      <a:pt x="27710" y="17758"/>
                    </a:cubicBezTo>
                    <a:lnTo>
                      <a:pt x="27893" y="17758"/>
                    </a:lnTo>
                    <a:cubicBezTo>
                      <a:pt x="27939" y="17781"/>
                      <a:pt x="27984" y="17781"/>
                      <a:pt x="28030" y="17781"/>
                    </a:cubicBezTo>
                    <a:cubicBezTo>
                      <a:pt x="28098" y="17781"/>
                      <a:pt x="28167" y="17804"/>
                      <a:pt x="28235" y="17804"/>
                    </a:cubicBezTo>
                    <a:cubicBezTo>
                      <a:pt x="28350" y="17804"/>
                      <a:pt x="28464" y="17781"/>
                      <a:pt x="28623" y="17758"/>
                    </a:cubicBezTo>
                    <a:lnTo>
                      <a:pt x="28806" y="17713"/>
                    </a:lnTo>
                    <a:cubicBezTo>
                      <a:pt x="28875" y="17690"/>
                      <a:pt x="28966" y="17667"/>
                      <a:pt x="29034" y="17644"/>
                    </a:cubicBezTo>
                    <a:cubicBezTo>
                      <a:pt x="29171" y="17599"/>
                      <a:pt x="29263" y="17553"/>
                      <a:pt x="29354" y="17507"/>
                    </a:cubicBezTo>
                    <a:lnTo>
                      <a:pt x="29468" y="17462"/>
                    </a:lnTo>
                    <a:cubicBezTo>
                      <a:pt x="29628" y="17416"/>
                      <a:pt x="29765" y="17302"/>
                      <a:pt x="29902" y="17211"/>
                    </a:cubicBezTo>
                    <a:cubicBezTo>
                      <a:pt x="29993" y="17165"/>
                      <a:pt x="30061" y="17074"/>
                      <a:pt x="30153" y="16959"/>
                    </a:cubicBezTo>
                    <a:cubicBezTo>
                      <a:pt x="30313" y="16708"/>
                      <a:pt x="30472" y="16434"/>
                      <a:pt x="30449" y="16115"/>
                    </a:cubicBezTo>
                    <a:cubicBezTo>
                      <a:pt x="30427" y="15932"/>
                      <a:pt x="30404" y="15818"/>
                      <a:pt x="30335" y="15704"/>
                    </a:cubicBezTo>
                    <a:cubicBezTo>
                      <a:pt x="30313" y="15636"/>
                      <a:pt x="30244" y="15567"/>
                      <a:pt x="30176" y="15476"/>
                    </a:cubicBezTo>
                    <a:cubicBezTo>
                      <a:pt x="30130" y="15430"/>
                      <a:pt x="30084" y="15407"/>
                      <a:pt x="30039" y="15362"/>
                    </a:cubicBezTo>
                    <a:cubicBezTo>
                      <a:pt x="29993" y="15316"/>
                      <a:pt x="29924" y="15270"/>
                      <a:pt x="29856" y="15248"/>
                    </a:cubicBezTo>
                    <a:cubicBezTo>
                      <a:pt x="29765" y="15202"/>
                      <a:pt x="29673" y="15179"/>
                      <a:pt x="29582" y="15156"/>
                    </a:cubicBezTo>
                    <a:lnTo>
                      <a:pt x="29536" y="15133"/>
                    </a:lnTo>
                    <a:cubicBezTo>
                      <a:pt x="29377" y="15111"/>
                      <a:pt x="29217" y="15065"/>
                      <a:pt x="29057" y="15042"/>
                    </a:cubicBezTo>
                    <a:cubicBezTo>
                      <a:pt x="28989" y="15042"/>
                      <a:pt x="28966" y="15042"/>
                      <a:pt x="28943" y="15065"/>
                    </a:cubicBezTo>
                    <a:lnTo>
                      <a:pt x="28669" y="15065"/>
                    </a:lnTo>
                    <a:cubicBezTo>
                      <a:pt x="28555" y="15065"/>
                      <a:pt x="28486" y="15065"/>
                      <a:pt x="28395" y="15088"/>
                    </a:cubicBezTo>
                    <a:cubicBezTo>
                      <a:pt x="28350" y="15088"/>
                      <a:pt x="28281" y="15111"/>
                      <a:pt x="28235" y="15133"/>
                    </a:cubicBezTo>
                    <a:cubicBezTo>
                      <a:pt x="28235" y="15133"/>
                      <a:pt x="28213" y="15156"/>
                      <a:pt x="28213" y="15156"/>
                    </a:cubicBezTo>
                    <a:lnTo>
                      <a:pt x="28190" y="15156"/>
                    </a:lnTo>
                    <a:cubicBezTo>
                      <a:pt x="28190" y="15156"/>
                      <a:pt x="28167" y="15179"/>
                      <a:pt x="28167" y="15179"/>
                    </a:cubicBezTo>
                    <a:cubicBezTo>
                      <a:pt x="28030" y="15202"/>
                      <a:pt x="27893" y="15248"/>
                      <a:pt x="27756" y="15293"/>
                    </a:cubicBezTo>
                    <a:cubicBezTo>
                      <a:pt x="27825" y="15225"/>
                      <a:pt x="27847" y="15179"/>
                      <a:pt x="27893" y="15111"/>
                    </a:cubicBezTo>
                    <a:cubicBezTo>
                      <a:pt x="28030" y="14951"/>
                      <a:pt x="28167" y="14791"/>
                      <a:pt x="28304" y="14654"/>
                    </a:cubicBezTo>
                    <a:cubicBezTo>
                      <a:pt x="28395" y="14540"/>
                      <a:pt x="28509" y="14426"/>
                      <a:pt x="28601" y="14335"/>
                    </a:cubicBezTo>
                    <a:cubicBezTo>
                      <a:pt x="28715" y="14198"/>
                      <a:pt x="28852" y="14083"/>
                      <a:pt x="28966" y="13946"/>
                    </a:cubicBezTo>
                    <a:cubicBezTo>
                      <a:pt x="29057" y="13832"/>
                      <a:pt x="29148" y="13718"/>
                      <a:pt x="29240" y="13604"/>
                    </a:cubicBezTo>
                    <a:lnTo>
                      <a:pt x="29285" y="13558"/>
                    </a:lnTo>
                    <a:cubicBezTo>
                      <a:pt x="29377" y="13467"/>
                      <a:pt x="29445" y="13376"/>
                      <a:pt x="29514" y="13262"/>
                    </a:cubicBezTo>
                    <a:cubicBezTo>
                      <a:pt x="29559" y="13193"/>
                      <a:pt x="29582" y="13102"/>
                      <a:pt x="29628" y="13033"/>
                    </a:cubicBezTo>
                    <a:cubicBezTo>
                      <a:pt x="29673" y="12942"/>
                      <a:pt x="29696" y="12851"/>
                      <a:pt x="29696" y="12782"/>
                    </a:cubicBezTo>
                    <a:cubicBezTo>
                      <a:pt x="29742" y="12623"/>
                      <a:pt x="29742" y="12440"/>
                      <a:pt x="29696" y="12280"/>
                    </a:cubicBezTo>
                    <a:cubicBezTo>
                      <a:pt x="29673" y="12166"/>
                      <a:pt x="29605" y="12052"/>
                      <a:pt x="29514" y="11961"/>
                    </a:cubicBezTo>
                    <a:cubicBezTo>
                      <a:pt x="29445" y="11892"/>
                      <a:pt x="29377" y="11824"/>
                      <a:pt x="29308" y="11755"/>
                    </a:cubicBezTo>
                    <a:cubicBezTo>
                      <a:pt x="29171" y="11641"/>
                      <a:pt x="29011" y="11573"/>
                      <a:pt x="28760" y="11550"/>
                    </a:cubicBezTo>
                    <a:lnTo>
                      <a:pt x="28692" y="11550"/>
                    </a:lnTo>
                    <a:cubicBezTo>
                      <a:pt x="28418" y="11550"/>
                      <a:pt x="28144" y="11641"/>
                      <a:pt x="27916" y="11755"/>
                    </a:cubicBezTo>
                    <a:cubicBezTo>
                      <a:pt x="27665" y="11915"/>
                      <a:pt x="27437" y="12098"/>
                      <a:pt x="27231" y="12303"/>
                    </a:cubicBezTo>
                    <a:cubicBezTo>
                      <a:pt x="27071" y="12463"/>
                      <a:pt x="26912" y="12691"/>
                      <a:pt x="26775" y="12942"/>
                    </a:cubicBezTo>
                    <a:lnTo>
                      <a:pt x="26729" y="13011"/>
                    </a:lnTo>
                    <a:cubicBezTo>
                      <a:pt x="26683" y="13079"/>
                      <a:pt x="26660" y="13148"/>
                      <a:pt x="26615" y="13193"/>
                    </a:cubicBezTo>
                    <a:cubicBezTo>
                      <a:pt x="26546" y="13307"/>
                      <a:pt x="26478" y="13399"/>
                      <a:pt x="26387" y="13513"/>
                    </a:cubicBezTo>
                    <a:lnTo>
                      <a:pt x="26364" y="13558"/>
                    </a:lnTo>
                    <a:lnTo>
                      <a:pt x="26272" y="13627"/>
                    </a:lnTo>
                    <a:cubicBezTo>
                      <a:pt x="26204" y="13376"/>
                      <a:pt x="26090" y="13125"/>
                      <a:pt x="25953" y="12805"/>
                    </a:cubicBezTo>
                    <a:cubicBezTo>
                      <a:pt x="25770" y="12394"/>
                      <a:pt x="25565" y="11984"/>
                      <a:pt x="25337" y="11550"/>
                    </a:cubicBezTo>
                    <a:cubicBezTo>
                      <a:pt x="25200" y="11299"/>
                      <a:pt x="25040" y="11048"/>
                      <a:pt x="24834" y="10751"/>
                    </a:cubicBezTo>
                    <a:cubicBezTo>
                      <a:pt x="24766" y="10637"/>
                      <a:pt x="24675" y="10500"/>
                      <a:pt x="24606" y="10386"/>
                    </a:cubicBezTo>
                    <a:cubicBezTo>
                      <a:pt x="24561" y="10340"/>
                      <a:pt x="24515" y="10272"/>
                      <a:pt x="24469" y="10226"/>
                    </a:cubicBezTo>
                    <a:cubicBezTo>
                      <a:pt x="24424" y="10135"/>
                      <a:pt x="24378" y="10066"/>
                      <a:pt x="24309" y="9998"/>
                    </a:cubicBezTo>
                    <a:cubicBezTo>
                      <a:pt x="24150" y="9769"/>
                      <a:pt x="23967" y="9518"/>
                      <a:pt x="23762" y="9290"/>
                    </a:cubicBezTo>
                    <a:cubicBezTo>
                      <a:pt x="23556" y="9062"/>
                      <a:pt x="23351" y="8834"/>
                      <a:pt x="23145" y="8605"/>
                    </a:cubicBezTo>
                    <a:lnTo>
                      <a:pt x="23123" y="8605"/>
                    </a:lnTo>
                    <a:lnTo>
                      <a:pt x="23100" y="8560"/>
                    </a:lnTo>
                    <a:lnTo>
                      <a:pt x="22940" y="8400"/>
                    </a:lnTo>
                    <a:cubicBezTo>
                      <a:pt x="22849" y="8309"/>
                      <a:pt x="22757" y="8195"/>
                      <a:pt x="22643" y="8103"/>
                    </a:cubicBezTo>
                    <a:lnTo>
                      <a:pt x="22620" y="8058"/>
                    </a:lnTo>
                    <a:cubicBezTo>
                      <a:pt x="22483" y="7943"/>
                      <a:pt x="22369" y="7807"/>
                      <a:pt x="22210" y="7692"/>
                    </a:cubicBezTo>
                    <a:cubicBezTo>
                      <a:pt x="22141" y="7647"/>
                      <a:pt x="22073" y="7578"/>
                      <a:pt x="22004" y="7533"/>
                    </a:cubicBezTo>
                    <a:lnTo>
                      <a:pt x="21936" y="7487"/>
                    </a:lnTo>
                    <a:cubicBezTo>
                      <a:pt x="21867" y="7441"/>
                      <a:pt x="21799" y="7396"/>
                      <a:pt x="21730" y="7350"/>
                    </a:cubicBezTo>
                    <a:cubicBezTo>
                      <a:pt x="21593" y="7259"/>
                      <a:pt x="21433" y="7167"/>
                      <a:pt x="21297" y="7076"/>
                    </a:cubicBezTo>
                    <a:lnTo>
                      <a:pt x="21182" y="7008"/>
                    </a:lnTo>
                    <a:cubicBezTo>
                      <a:pt x="21114" y="6985"/>
                      <a:pt x="21045" y="6939"/>
                      <a:pt x="21000" y="6916"/>
                    </a:cubicBezTo>
                    <a:cubicBezTo>
                      <a:pt x="20954" y="6893"/>
                      <a:pt x="20931" y="6893"/>
                      <a:pt x="20908" y="6871"/>
                    </a:cubicBezTo>
                    <a:cubicBezTo>
                      <a:pt x="20817" y="6779"/>
                      <a:pt x="20703" y="6711"/>
                      <a:pt x="20589" y="6642"/>
                    </a:cubicBezTo>
                    <a:cubicBezTo>
                      <a:pt x="20475" y="6574"/>
                      <a:pt x="20361" y="6505"/>
                      <a:pt x="20269" y="6437"/>
                    </a:cubicBezTo>
                    <a:lnTo>
                      <a:pt x="20178" y="6391"/>
                    </a:lnTo>
                    <a:cubicBezTo>
                      <a:pt x="19904" y="6232"/>
                      <a:pt x="19653" y="6072"/>
                      <a:pt x="19379" y="5912"/>
                    </a:cubicBezTo>
                    <a:cubicBezTo>
                      <a:pt x="19128" y="5798"/>
                      <a:pt x="18877" y="5661"/>
                      <a:pt x="18580" y="5524"/>
                    </a:cubicBezTo>
                    <a:cubicBezTo>
                      <a:pt x="18443" y="5455"/>
                      <a:pt x="18306" y="5387"/>
                      <a:pt x="18169" y="5319"/>
                    </a:cubicBezTo>
                    <a:lnTo>
                      <a:pt x="18010" y="5250"/>
                    </a:lnTo>
                    <a:cubicBezTo>
                      <a:pt x="17987" y="5250"/>
                      <a:pt x="17964" y="5227"/>
                      <a:pt x="17941" y="5227"/>
                    </a:cubicBezTo>
                    <a:lnTo>
                      <a:pt x="17896" y="5204"/>
                    </a:lnTo>
                    <a:lnTo>
                      <a:pt x="17827" y="5159"/>
                    </a:lnTo>
                    <a:cubicBezTo>
                      <a:pt x="17759" y="5136"/>
                      <a:pt x="17690" y="5113"/>
                      <a:pt x="17622" y="5090"/>
                    </a:cubicBezTo>
                    <a:lnTo>
                      <a:pt x="17553" y="5045"/>
                    </a:lnTo>
                    <a:lnTo>
                      <a:pt x="17462" y="5022"/>
                    </a:lnTo>
                    <a:lnTo>
                      <a:pt x="17439" y="4999"/>
                    </a:lnTo>
                    <a:lnTo>
                      <a:pt x="17371" y="4976"/>
                    </a:lnTo>
                    <a:lnTo>
                      <a:pt x="17325" y="4953"/>
                    </a:lnTo>
                    <a:lnTo>
                      <a:pt x="17234" y="4908"/>
                    </a:lnTo>
                    <a:cubicBezTo>
                      <a:pt x="16960" y="4794"/>
                      <a:pt x="16709" y="4657"/>
                      <a:pt x="16458" y="4497"/>
                    </a:cubicBezTo>
                    <a:lnTo>
                      <a:pt x="16321" y="4406"/>
                    </a:lnTo>
                    <a:cubicBezTo>
                      <a:pt x="16115" y="4291"/>
                      <a:pt x="15910" y="4177"/>
                      <a:pt x="15727" y="4040"/>
                    </a:cubicBezTo>
                    <a:cubicBezTo>
                      <a:pt x="15636" y="3972"/>
                      <a:pt x="15545" y="3926"/>
                      <a:pt x="15430" y="3858"/>
                    </a:cubicBezTo>
                    <a:cubicBezTo>
                      <a:pt x="15316" y="3789"/>
                      <a:pt x="15202" y="3721"/>
                      <a:pt x="15088" y="3629"/>
                    </a:cubicBezTo>
                    <a:lnTo>
                      <a:pt x="14928" y="3515"/>
                    </a:lnTo>
                    <a:lnTo>
                      <a:pt x="14746" y="3401"/>
                    </a:lnTo>
                    <a:cubicBezTo>
                      <a:pt x="14654" y="3333"/>
                      <a:pt x="14563" y="3264"/>
                      <a:pt x="14495" y="3196"/>
                    </a:cubicBezTo>
                    <a:lnTo>
                      <a:pt x="14449" y="3150"/>
                    </a:lnTo>
                    <a:lnTo>
                      <a:pt x="14449" y="3150"/>
                    </a:lnTo>
                    <a:lnTo>
                      <a:pt x="14472" y="3196"/>
                    </a:lnTo>
                    <a:cubicBezTo>
                      <a:pt x="14380" y="3104"/>
                      <a:pt x="14312" y="3036"/>
                      <a:pt x="14221" y="2945"/>
                    </a:cubicBezTo>
                    <a:lnTo>
                      <a:pt x="14152" y="2876"/>
                    </a:lnTo>
                    <a:cubicBezTo>
                      <a:pt x="14038" y="2762"/>
                      <a:pt x="13924" y="2648"/>
                      <a:pt x="13833" y="2534"/>
                    </a:cubicBezTo>
                    <a:cubicBezTo>
                      <a:pt x="13764" y="2443"/>
                      <a:pt x="13696" y="2374"/>
                      <a:pt x="13650" y="2283"/>
                    </a:cubicBezTo>
                    <a:lnTo>
                      <a:pt x="13559" y="2191"/>
                    </a:lnTo>
                    <a:lnTo>
                      <a:pt x="13490" y="2100"/>
                    </a:lnTo>
                    <a:cubicBezTo>
                      <a:pt x="13422" y="2009"/>
                      <a:pt x="13330" y="1918"/>
                      <a:pt x="13262" y="1826"/>
                    </a:cubicBezTo>
                    <a:lnTo>
                      <a:pt x="13239" y="1781"/>
                    </a:lnTo>
                    <a:cubicBezTo>
                      <a:pt x="13194" y="1712"/>
                      <a:pt x="13125" y="1621"/>
                      <a:pt x="13079" y="1552"/>
                    </a:cubicBezTo>
                    <a:cubicBezTo>
                      <a:pt x="13034" y="1484"/>
                      <a:pt x="12965" y="1415"/>
                      <a:pt x="12897" y="1347"/>
                    </a:cubicBezTo>
                    <a:lnTo>
                      <a:pt x="12851" y="1301"/>
                    </a:lnTo>
                    <a:cubicBezTo>
                      <a:pt x="12783" y="1210"/>
                      <a:pt x="12714" y="1142"/>
                      <a:pt x="12623" y="1050"/>
                    </a:cubicBezTo>
                    <a:cubicBezTo>
                      <a:pt x="12623" y="1027"/>
                      <a:pt x="12623" y="1005"/>
                      <a:pt x="12600" y="1005"/>
                    </a:cubicBezTo>
                    <a:cubicBezTo>
                      <a:pt x="12554" y="913"/>
                      <a:pt x="12486" y="845"/>
                      <a:pt x="12417" y="776"/>
                    </a:cubicBezTo>
                    <a:cubicBezTo>
                      <a:pt x="12349" y="708"/>
                      <a:pt x="12281" y="662"/>
                      <a:pt x="12189" y="594"/>
                    </a:cubicBezTo>
                    <a:cubicBezTo>
                      <a:pt x="12121" y="525"/>
                      <a:pt x="12029" y="480"/>
                      <a:pt x="11961" y="411"/>
                    </a:cubicBezTo>
                    <a:cubicBezTo>
                      <a:pt x="11938" y="388"/>
                      <a:pt x="11892" y="365"/>
                      <a:pt x="11847" y="343"/>
                    </a:cubicBezTo>
                    <a:lnTo>
                      <a:pt x="11801" y="320"/>
                    </a:lnTo>
                    <a:cubicBezTo>
                      <a:pt x="11710" y="251"/>
                      <a:pt x="11596" y="206"/>
                      <a:pt x="11482" y="183"/>
                    </a:cubicBezTo>
                    <a:cubicBezTo>
                      <a:pt x="11459" y="160"/>
                      <a:pt x="11413" y="160"/>
                      <a:pt x="11368" y="137"/>
                    </a:cubicBezTo>
                    <a:lnTo>
                      <a:pt x="11322" y="137"/>
                    </a:lnTo>
                    <a:cubicBezTo>
                      <a:pt x="11231" y="114"/>
                      <a:pt x="11162" y="92"/>
                      <a:pt x="11071" y="92"/>
                    </a:cubicBezTo>
                    <a:lnTo>
                      <a:pt x="10843" y="92"/>
                    </a:lnTo>
                    <a:cubicBezTo>
                      <a:pt x="10774" y="114"/>
                      <a:pt x="10728" y="137"/>
                      <a:pt x="10706" y="160"/>
                    </a:cubicBezTo>
                    <a:cubicBezTo>
                      <a:pt x="10660" y="206"/>
                      <a:pt x="10637" y="229"/>
                      <a:pt x="10637" y="274"/>
                    </a:cubicBezTo>
                    <a:cubicBezTo>
                      <a:pt x="10569" y="274"/>
                      <a:pt x="10477" y="297"/>
                      <a:pt x="10409" y="320"/>
                    </a:cubicBezTo>
                    <a:cubicBezTo>
                      <a:pt x="10295" y="365"/>
                      <a:pt x="10181" y="411"/>
                      <a:pt x="10089" y="480"/>
                    </a:cubicBezTo>
                    <a:cubicBezTo>
                      <a:pt x="9998" y="571"/>
                      <a:pt x="9884" y="639"/>
                      <a:pt x="9770" y="731"/>
                    </a:cubicBezTo>
                    <a:cubicBezTo>
                      <a:pt x="9564" y="913"/>
                      <a:pt x="9427" y="1119"/>
                      <a:pt x="9382" y="1347"/>
                    </a:cubicBezTo>
                    <a:cubicBezTo>
                      <a:pt x="9359" y="1484"/>
                      <a:pt x="9336" y="1621"/>
                      <a:pt x="9313" y="1758"/>
                    </a:cubicBezTo>
                    <a:lnTo>
                      <a:pt x="9313" y="1803"/>
                    </a:lnTo>
                    <a:cubicBezTo>
                      <a:pt x="9290" y="1895"/>
                      <a:pt x="9290" y="1940"/>
                      <a:pt x="9290" y="2009"/>
                    </a:cubicBezTo>
                    <a:cubicBezTo>
                      <a:pt x="9290" y="2077"/>
                      <a:pt x="9290" y="2169"/>
                      <a:pt x="9313" y="2237"/>
                    </a:cubicBezTo>
                    <a:cubicBezTo>
                      <a:pt x="9336" y="2397"/>
                      <a:pt x="9359" y="2534"/>
                      <a:pt x="9405" y="2694"/>
                    </a:cubicBezTo>
                    <a:lnTo>
                      <a:pt x="9427" y="2739"/>
                    </a:lnTo>
                    <a:cubicBezTo>
                      <a:pt x="9473" y="2899"/>
                      <a:pt x="9519" y="3036"/>
                      <a:pt x="9564" y="3196"/>
                    </a:cubicBezTo>
                    <a:cubicBezTo>
                      <a:pt x="9610" y="3310"/>
                      <a:pt x="9678" y="3447"/>
                      <a:pt x="9770" y="3584"/>
                    </a:cubicBezTo>
                    <a:cubicBezTo>
                      <a:pt x="9701" y="3515"/>
                      <a:pt x="9610" y="3447"/>
                      <a:pt x="9519" y="3378"/>
                    </a:cubicBezTo>
                    <a:cubicBezTo>
                      <a:pt x="9336" y="3219"/>
                      <a:pt x="9153" y="3059"/>
                      <a:pt x="8971" y="2876"/>
                    </a:cubicBezTo>
                    <a:lnTo>
                      <a:pt x="8788" y="2716"/>
                    </a:lnTo>
                    <a:cubicBezTo>
                      <a:pt x="8674" y="2625"/>
                      <a:pt x="8560" y="2511"/>
                      <a:pt x="8446" y="2420"/>
                    </a:cubicBezTo>
                    <a:cubicBezTo>
                      <a:pt x="8400" y="2351"/>
                      <a:pt x="8332" y="2306"/>
                      <a:pt x="8263" y="2237"/>
                    </a:cubicBezTo>
                    <a:cubicBezTo>
                      <a:pt x="8218" y="2191"/>
                      <a:pt x="8172" y="2146"/>
                      <a:pt x="8126" y="2100"/>
                    </a:cubicBezTo>
                    <a:cubicBezTo>
                      <a:pt x="8012" y="1986"/>
                      <a:pt x="7875" y="1895"/>
                      <a:pt x="7761" y="1781"/>
                    </a:cubicBezTo>
                    <a:lnTo>
                      <a:pt x="7693" y="1712"/>
                    </a:lnTo>
                    <a:cubicBezTo>
                      <a:pt x="7579" y="1621"/>
                      <a:pt x="7487" y="1530"/>
                      <a:pt x="7373" y="1461"/>
                    </a:cubicBezTo>
                    <a:lnTo>
                      <a:pt x="7145" y="1278"/>
                    </a:lnTo>
                    <a:cubicBezTo>
                      <a:pt x="7008" y="1164"/>
                      <a:pt x="6871" y="1050"/>
                      <a:pt x="6734" y="936"/>
                    </a:cubicBezTo>
                    <a:cubicBezTo>
                      <a:pt x="6551" y="822"/>
                      <a:pt x="6323" y="662"/>
                      <a:pt x="6095" y="548"/>
                    </a:cubicBezTo>
                    <a:cubicBezTo>
                      <a:pt x="5935" y="480"/>
                      <a:pt x="5798" y="411"/>
                      <a:pt x="5661" y="365"/>
                    </a:cubicBezTo>
                    <a:cubicBezTo>
                      <a:pt x="5570" y="343"/>
                      <a:pt x="5479" y="320"/>
                      <a:pt x="5410" y="297"/>
                    </a:cubicBezTo>
                    <a:lnTo>
                      <a:pt x="5273" y="251"/>
                    </a:lnTo>
                    <a:cubicBezTo>
                      <a:pt x="5136" y="206"/>
                      <a:pt x="4999" y="160"/>
                      <a:pt x="4862" y="137"/>
                    </a:cubicBezTo>
                    <a:cubicBezTo>
                      <a:pt x="4725" y="92"/>
                      <a:pt x="4588" y="69"/>
                      <a:pt x="4451" y="46"/>
                    </a:cubicBezTo>
                    <a:cubicBezTo>
                      <a:pt x="4292" y="23"/>
                      <a:pt x="4132" y="0"/>
                      <a:pt x="3972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6781307" y="2181974"/>
                <a:ext cx="107363" cy="19453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7197" extrusionOk="0">
                    <a:moveTo>
                      <a:pt x="3652" y="1"/>
                    </a:moveTo>
                    <a:cubicBezTo>
                      <a:pt x="3584" y="1"/>
                      <a:pt x="3492" y="23"/>
                      <a:pt x="3447" y="69"/>
                    </a:cubicBezTo>
                    <a:cubicBezTo>
                      <a:pt x="3409" y="50"/>
                      <a:pt x="3363" y="39"/>
                      <a:pt x="3318" y="39"/>
                    </a:cubicBezTo>
                    <a:cubicBezTo>
                      <a:pt x="3254" y="39"/>
                      <a:pt x="3190" y="61"/>
                      <a:pt x="3150" y="115"/>
                    </a:cubicBezTo>
                    <a:cubicBezTo>
                      <a:pt x="2990" y="297"/>
                      <a:pt x="2853" y="457"/>
                      <a:pt x="2716" y="640"/>
                    </a:cubicBezTo>
                    <a:cubicBezTo>
                      <a:pt x="2557" y="822"/>
                      <a:pt x="2420" y="1005"/>
                      <a:pt x="2260" y="1188"/>
                    </a:cubicBezTo>
                    <a:cubicBezTo>
                      <a:pt x="2214" y="1233"/>
                      <a:pt x="2191" y="1279"/>
                      <a:pt x="2146" y="1325"/>
                    </a:cubicBezTo>
                    <a:cubicBezTo>
                      <a:pt x="2077" y="1370"/>
                      <a:pt x="2032" y="1439"/>
                      <a:pt x="1986" y="1484"/>
                    </a:cubicBezTo>
                    <a:cubicBezTo>
                      <a:pt x="1917" y="1598"/>
                      <a:pt x="1826" y="1713"/>
                      <a:pt x="1758" y="1827"/>
                    </a:cubicBezTo>
                    <a:cubicBezTo>
                      <a:pt x="1621" y="2009"/>
                      <a:pt x="1484" y="2215"/>
                      <a:pt x="1347" y="2420"/>
                    </a:cubicBezTo>
                    <a:cubicBezTo>
                      <a:pt x="1233" y="2603"/>
                      <a:pt x="1141" y="2808"/>
                      <a:pt x="1050" y="3036"/>
                    </a:cubicBezTo>
                    <a:cubicBezTo>
                      <a:pt x="1050" y="3014"/>
                      <a:pt x="1073" y="2991"/>
                      <a:pt x="1073" y="2968"/>
                    </a:cubicBezTo>
                    <a:lnTo>
                      <a:pt x="1073" y="2968"/>
                    </a:lnTo>
                    <a:cubicBezTo>
                      <a:pt x="1027" y="3082"/>
                      <a:pt x="959" y="3219"/>
                      <a:pt x="913" y="3356"/>
                    </a:cubicBezTo>
                    <a:cubicBezTo>
                      <a:pt x="845" y="3493"/>
                      <a:pt x="776" y="3653"/>
                      <a:pt x="708" y="3790"/>
                    </a:cubicBezTo>
                    <a:cubicBezTo>
                      <a:pt x="662" y="3904"/>
                      <a:pt x="639" y="4018"/>
                      <a:pt x="594" y="4132"/>
                    </a:cubicBezTo>
                    <a:cubicBezTo>
                      <a:pt x="571" y="4269"/>
                      <a:pt x="525" y="4406"/>
                      <a:pt x="502" y="4543"/>
                    </a:cubicBezTo>
                    <a:cubicBezTo>
                      <a:pt x="457" y="4680"/>
                      <a:pt x="411" y="4817"/>
                      <a:pt x="388" y="4931"/>
                    </a:cubicBezTo>
                    <a:cubicBezTo>
                      <a:pt x="343" y="5182"/>
                      <a:pt x="297" y="5433"/>
                      <a:pt x="251" y="5661"/>
                    </a:cubicBezTo>
                    <a:cubicBezTo>
                      <a:pt x="206" y="5890"/>
                      <a:pt x="160" y="6095"/>
                      <a:pt x="114" y="6300"/>
                    </a:cubicBezTo>
                    <a:cubicBezTo>
                      <a:pt x="91" y="6415"/>
                      <a:pt x="69" y="6529"/>
                      <a:pt x="46" y="6643"/>
                    </a:cubicBezTo>
                    <a:cubicBezTo>
                      <a:pt x="46" y="6711"/>
                      <a:pt x="23" y="6803"/>
                      <a:pt x="23" y="6871"/>
                    </a:cubicBezTo>
                    <a:cubicBezTo>
                      <a:pt x="23" y="6940"/>
                      <a:pt x="0" y="6985"/>
                      <a:pt x="23" y="7054"/>
                    </a:cubicBezTo>
                    <a:cubicBezTo>
                      <a:pt x="46" y="7122"/>
                      <a:pt x="114" y="7168"/>
                      <a:pt x="183" y="7191"/>
                    </a:cubicBezTo>
                    <a:cubicBezTo>
                      <a:pt x="199" y="7195"/>
                      <a:pt x="215" y="7197"/>
                      <a:pt x="231" y="7197"/>
                    </a:cubicBezTo>
                    <a:cubicBezTo>
                      <a:pt x="305" y="7197"/>
                      <a:pt x="373" y="7156"/>
                      <a:pt x="411" y="7099"/>
                    </a:cubicBezTo>
                    <a:cubicBezTo>
                      <a:pt x="434" y="7076"/>
                      <a:pt x="457" y="7031"/>
                      <a:pt x="457" y="7008"/>
                    </a:cubicBezTo>
                    <a:cubicBezTo>
                      <a:pt x="479" y="6985"/>
                      <a:pt x="479" y="6962"/>
                      <a:pt x="502" y="6917"/>
                    </a:cubicBezTo>
                    <a:cubicBezTo>
                      <a:pt x="548" y="6848"/>
                      <a:pt x="571" y="6780"/>
                      <a:pt x="616" y="6688"/>
                    </a:cubicBezTo>
                    <a:cubicBezTo>
                      <a:pt x="685" y="6552"/>
                      <a:pt x="753" y="6392"/>
                      <a:pt x="822" y="6255"/>
                    </a:cubicBezTo>
                    <a:cubicBezTo>
                      <a:pt x="913" y="6095"/>
                      <a:pt x="982" y="5935"/>
                      <a:pt x="1073" y="5775"/>
                    </a:cubicBezTo>
                    <a:cubicBezTo>
                      <a:pt x="1119" y="5730"/>
                      <a:pt x="1164" y="5684"/>
                      <a:pt x="1210" y="5639"/>
                    </a:cubicBezTo>
                    <a:cubicBezTo>
                      <a:pt x="1256" y="5570"/>
                      <a:pt x="1301" y="5502"/>
                      <a:pt x="1347" y="5456"/>
                    </a:cubicBezTo>
                    <a:cubicBezTo>
                      <a:pt x="1438" y="5319"/>
                      <a:pt x="1529" y="5205"/>
                      <a:pt x="1598" y="5091"/>
                    </a:cubicBezTo>
                    <a:cubicBezTo>
                      <a:pt x="1689" y="4954"/>
                      <a:pt x="1781" y="4817"/>
                      <a:pt x="1872" y="4680"/>
                    </a:cubicBezTo>
                    <a:cubicBezTo>
                      <a:pt x="1963" y="4566"/>
                      <a:pt x="2054" y="4429"/>
                      <a:pt x="2123" y="4292"/>
                    </a:cubicBezTo>
                    <a:cubicBezTo>
                      <a:pt x="2214" y="4064"/>
                      <a:pt x="2328" y="3835"/>
                      <a:pt x="2465" y="3607"/>
                    </a:cubicBezTo>
                    <a:cubicBezTo>
                      <a:pt x="2511" y="3607"/>
                      <a:pt x="2579" y="3561"/>
                      <a:pt x="2602" y="3516"/>
                    </a:cubicBezTo>
                    <a:cubicBezTo>
                      <a:pt x="2716" y="3310"/>
                      <a:pt x="2853" y="3105"/>
                      <a:pt x="2945" y="2877"/>
                    </a:cubicBezTo>
                    <a:cubicBezTo>
                      <a:pt x="3082" y="2648"/>
                      <a:pt x="3173" y="2397"/>
                      <a:pt x="3287" y="2146"/>
                    </a:cubicBezTo>
                    <a:cubicBezTo>
                      <a:pt x="3401" y="1895"/>
                      <a:pt x="3492" y="1644"/>
                      <a:pt x="3607" y="1393"/>
                    </a:cubicBezTo>
                    <a:cubicBezTo>
                      <a:pt x="3675" y="1279"/>
                      <a:pt x="3721" y="1142"/>
                      <a:pt x="3766" y="1028"/>
                    </a:cubicBezTo>
                    <a:cubicBezTo>
                      <a:pt x="3812" y="959"/>
                      <a:pt x="3835" y="914"/>
                      <a:pt x="3858" y="845"/>
                    </a:cubicBezTo>
                    <a:cubicBezTo>
                      <a:pt x="3903" y="777"/>
                      <a:pt x="3926" y="685"/>
                      <a:pt x="3949" y="594"/>
                    </a:cubicBezTo>
                    <a:cubicBezTo>
                      <a:pt x="3972" y="548"/>
                      <a:pt x="3972" y="480"/>
                      <a:pt x="3926" y="434"/>
                    </a:cubicBezTo>
                    <a:cubicBezTo>
                      <a:pt x="3949" y="389"/>
                      <a:pt x="3949" y="366"/>
                      <a:pt x="3949" y="320"/>
                    </a:cubicBezTo>
                    <a:cubicBezTo>
                      <a:pt x="3949" y="275"/>
                      <a:pt x="3949" y="206"/>
                      <a:pt x="3903" y="160"/>
                    </a:cubicBezTo>
                    <a:cubicBezTo>
                      <a:pt x="3880" y="115"/>
                      <a:pt x="3858" y="69"/>
                      <a:pt x="3789" y="46"/>
                    </a:cubicBezTo>
                    <a:cubicBezTo>
                      <a:pt x="3744" y="23"/>
                      <a:pt x="3698" y="1"/>
                      <a:pt x="3652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6829420" y="2794636"/>
                <a:ext cx="473863" cy="480647"/>
              </a:xfrm>
              <a:custGeom>
                <a:avLst/>
                <a:gdLst/>
                <a:ahLst/>
                <a:cxnLst/>
                <a:rect l="l" t="t" r="r" b="b"/>
                <a:pathLst>
                  <a:path w="17531" h="17782" extrusionOk="0">
                    <a:moveTo>
                      <a:pt x="4292" y="0"/>
                    </a:moveTo>
                    <a:cubicBezTo>
                      <a:pt x="4246" y="23"/>
                      <a:pt x="4200" y="46"/>
                      <a:pt x="4155" y="46"/>
                    </a:cubicBezTo>
                    <a:cubicBezTo>
                      <a:pt x="4086" y="69"/>
                      <a:pt x="4018" y="91"/>
                      <a:pt x="3949" y="114"/>
                    </a:cubicBezTo>
                    <a:lnTo>
                      <a:pt x="3904" y="137"/>
                    </a:lnTo>
                    <a:cubicBezTo>
                      <a:pt x="3812" y="183"/>
                      <a:pt x="3744" y="206"/>
                      <a:pt x="3675" y="228"/>
                    </a:cubicBezTo>
                    <a:cubicBezTo>
                      <a:pt x="3561" y="274"/>
                      <a:pt x="3424" y="320"/>
                      <a:pt x="3333" y="365"/>
                    </a:cubicBezTo>
                    <a:cubicBezTo>
                      <a:pt x="3219" y="434"/>
                      <a:pt x="3128" y="479"/>
                      <a:pt x="3036" y="548"/>
                    </a:cubicBezTo>
                    <a:cubicBezTo>
                      <a:pt x="2968" y="594"/>
                      <a:pt x="2899" y="639"/>
                      <a:pt x="2831" y="685"/>
                    </a:cubicBezTo>
                    <a:cubicBezTo>
                      <a:pt x="2694" y="753"/>
                      <a:pt x="2603" y="799"/>
                      <a:pt x="2534" y="868"/>
                    </a:cubicBezTo>
                    <a:cubicBezTo>
                      <a:pt x="2488" y="890"/>
                      <a:pt x="2466" y="936"/>
                      <a:pt x="2420" y="959"/>
                    </a:cubicBezTo>
                    <a:cubicBezTo>
                      <a:pt x="2397" y="982"/>
                      <a:pt x="2352" y="1004"/>
                      <a:pt x="2329" y="1050"/>
                    </a:cubicBezTo>
                    <a:lnTo>
                      <a:pt x="2283" y="1073"/>
                    </a:lnTo>
                    <a:cubicBezTo>
                      <a:pt x="2192" y="1141"/>
                      <a:pt x="2100" y="1210"/>
                      <a:pt x="2032" y="1278"/>
                    </a:cubicBezTo>
                    <a:cubicBezTo>
                      <a:pt x="1918" y="1370"/>
                      <a:pt x="1849" y="1484"/>
                      <a:pt x="1758" y="1575"/>
                    </a:cubicBezTo>
                    <a:lnTo>
                      <a:pt x="1735" y="1621"/>
                    </a:lnTo>
                    <a:lnTo>
                      <a:pt x="1644" y="1712"/>
                    </a:lnTo>
                    <a:cubicBezTo>
                      <a:pt x="1553" y="1826"/>
                      <a:pt x="1439" y="1940"/>
                      <a:pt x="1370" y="2054"/>
                    </a:cubicBezTo>
                    <a:cubicBezTo>
                      <a:pt x="1279" y="2169"/>
                      <a:pt x="1210" y="2306"/>
                      <a:pt x="1119" y="2420"/>
                    </a:cubicBezTo>
                    <a:lnTo>
                      <a:pt x="1096" y="2488"/>
                    </a:lnTo>
                    <a:cubicBezTo>
                      <a:pt x="1005" y="2625"/>
                      <a:pt x="936" y="2762"/>
                      <a:pt x="845" y="2899"/>
                    </a:cubicBezTo>
                    <a:cubicBezTo>
                      <a:pt x="777" y="3059"/>
                      <a:pt x="731" y="3219"/>
                      <a:pt x="662" y="3378"/>
                    </a:cubicBezTo>
                    <a:cubicBezTo>
                      <a:pt x="617" y="3492"/>
                      <a:pt x="594" y="3629"/>
                      <a:pt x="548" y="3743"/>
                    </a:cubicBezTo>
                    <a:cubicBezTo>
                      <a:pt x="526" y="3812"/>
                      <a:pt x="503" y="3858"/>
                      <a:pt x="480" y="3926"/>
                    </a:cubicBezTo>
                    <a:cubicBezTo>
                      <a:pt x="457" y="3995"/>
                      <a:pt x="434" y="4086"/>
                      <a:pt x="411" y="4154"/>
                    </a:cubicBezTo>
                    <a:cubicBezTo>
                      <a:pt x="366" y="4360"/>
                      <a:pt x="320" y="4565"/>
                      <a:pt x="274" y="4748"/>
                    </a:cubicBezTo>
                    <a:cubicBezTo>
                      <a:pt x="206" y="4976"/>
                      <a:pt x="183" y="5181"/>
                      <a:pt x="137" y="5410"/>
                    </a:cubicBezTo>
                    <a:lnTo>
                      <a:pt x="115" y="5570"/>
                    </a:lnTo>
                    <a:lnTo>
                      <a:pt x="115" y="5684"/>
                    </a:lnTo>
                    <a:lnTo>
                      <a:pt x="92" y="5843"/>
                    </a:lnTo>
                    <a:lnTo>
                      <a:pt x="69" y="5980"/>
                    </a:lnTo>
                    <a:cubicBezTo>
                      <a:pt x="69" y="5980"/>
                      <a:pt x="69" y="6003"/>
                      <a:pt x="69" y="6003"/>
                    </a:cubicBezTo>
                    <a:cubicBezTo>
                      <a:pt x="23" y="6277"/>
                      <a:pt x="1" y="6505"/>
                      <a:pt x="1" y="6734"/>
                    </a:cubicBezTo>
                    <a:cubicBezTo>
                      <a:pt x="1" y="6825"/>
                      <a:pt x="1" y="6893"/>
                      <a:pt x="1" y="6985"/>
                    </a:cubicBezTo>
                    <a:lnTo>
                      <a:pt x="1" y="7076"/>
                    </a:lnTo>
                    <a:lnTo>
                      <a:pt x="1" y="7144"/>
                    </a:lnTo>
                    <a:cubicBezTo>
                      <a:pt x="1" y="7236"/>
                      <a:pt x="1" y="7350"/>
                      <a:pt x="1" y="7441"/>
                    </a:cubicBezTo>
                    <a:cubicBezTo>
                      <a:pt x="1" y="7692"/>
                      <a:pt x="23" y="7921"/>
                      <a:pt x="46" y="8149"/>
                    </a:cubicBezTo>
                    <a:cubicBezTo>
                      <a:pt x="69" y="8377"/>
                      <a:pt x="92" y="8582"/>
                      <a:pt x="115" y="8811"/>
                    </a:cubicBezTo>
                    <a:cubicBezTo>
                      <a:pt x="160" y="9085"/>
                      <a:pt x="206" y="9359"/>
                      <a:pt x="252" y="9610"/>
                    </a:cubicBezTo>
                    <a:cubicBezTo>
                      <a:pt x="320" y="9883"/>
                      <a:pt x="366" y="10157"/>
                      <a:pt x="434" y="10431"/>
                    </a:cubicBezTo>
                    <a:cubicBezTo>
                      <a:pt x="503" y="10728"/>
                      <a:pt x="571" y="11002"/>
                      <a:pt x="640" y="11299"/>
                    </a:cubicBezTo>
                    <a:lnTo>
                      <a:pt x="662" y="11413"/>
                    </a:lnTo>
                    <a:cubicBezTo>
                      <a:pt x="708" y="11504"/>
                      <a:pt x="731" y="11595"/>
                      <a:pt x="754" y="11687"/>
                    </a:cubicBezTo>
                    <a:cubicBezTo>
                      <a:pt x="799" y="11824"/>
                      <a:pt x="845" y="11938"/>
                      <a:pt x="914" y="12075"/>
                    </a:cubicBezTo>
                    <a:lnTo>
                      <a:pt x="936" y="12120"/>
                    </a:lnTo>
                    <a:cubicBezTo>
                      <a:pt x="982" y="12212"/>
                      <a:pt x="1028" y="12303"/>
                      <a:pt x="1073" y="12371"/>
                    </a:cubicBezTo>
                    <a:cubicBezTo>
                      <a:pt x="1142" y="12508"/>
                      <a:pt x="1256" y="12623"/>
                      <a:pt x="1324" y="12714"/>
                    </a:cubicBezTo>
                    <a:cubicBezTo>
                      <a:pt x="1416" y="12828"/>
                      <a:pt x="1530" y="12919"/>
                      <a:pt x="1621" y="13011"/>
                    </a:cubicBezTo>
                    <a:lnTo>
                      <a:pt x="1644" y="13033"/>
                    </a:lnTo>
                    <a:cubicBezTo>
                      <a:pt x="1735" y="13102"/>
                      <a:pt x="1849" y="13193"/>
                      <a:pt x="2009" y="13284"/>
                    </a:cubicBezTo>
                    <a:cubicBezTo>
                      <a:pt x="2123" y="13353"/>
                      <a:pt x="2237" y="13421"/>
                      <a:pt x="2352" y="13490"/>
                    </a:cubicBezTo>
                    <a:cubicBezTo>
                      <a:pt x="2397" y="13513"/>
                      <a:pt x="2466" y="13558"/>
                      <a:pt x="2534" y="13604"/>
                    </a:cubicBezTo>
                    <a:cubicBezTo>
                      <a:pt x="2603" y="13627"/>
                      <a:pt x="2648" y="13672"/>
                      <a:pt x="2717" y="13695"/>
                    </a:cubicBezTo>
                    <a:cubicBezTo>
                      <a:pt x="2945" y="13855"/>
                      <a:pt x="3196" y="13992"/>
                      <a:pt x="3424" y="14175"/>
                    </a:cubicBezTo>
                    <a:lnTo>
                      <a:pt x="3493" y="14220"/>
                    </a:lnTo>
                    <a:cubicBezTo>
                      <a:pt x="3561" y="14266"/>
                      <a:pt x="3630" y="14312"/>
                      <a:pt x="3698" y="14357"/>
                    </a:cubicBezTo>
                    <a:cubicBezTo>
                      <a:pt x="3721" y="14357"/>
                      <a:pt x="3744" y="14380"/>
                      <a:pt x="3744" y="14380"/>
                    </a:cubicBezTo>
                    <a:cubicBezTo>
                      <a:pt x="3790" y="14403"/>
                      <a:pt x="3835" y="14449"/>
                      <a:pt x="3858" y="14471"/>
                    </a:cubicBezTo>
                    <a:cubicBezTo>
                      <a:pt x="3881" y="14494"/>
                      <a:pt x="3904" y="14517"/>
                      <a:pt x="3949" y="14540"/>
                    </a:cubicBezTo>
                    <a:lnTo>
                      <a:pt x="3972" y="14540"/>
                    </a:lnTo>
                    <a:cubicBezTo>
                      <a:pt x="4041" y="14608"/>
                      <a:pt x="4109" y="14654"/>
                      <a:pt x="4178" y="14722"/>
                    </a:cubicBezTo>
                    <a:cubicBezTo>
                      <a:pt x="4246" y="14768"/>
                      <a:pt x="4315" y="14814"/>
                      <a:pt x="4383" y="14882"/>
                    </a:cubicBezTo>
                    <a:lnTo>
                      <a:pt x="4406" y="14905"/>
                    </a:lnTo>
                    <a:lnTo>
                      <a:pt x="4543" y="14996"/>
                    </a:lnTo>
                    <a:cubicBezTo>
                      <a:pt x="4634" y="15065"/>
                      <a:pt x="4703" y="15133"/>
                      <a:pt x="4794" y="15202"/>
                    </a:cubicBezTo>
                    <a:cubicBezTo>
                      <a:pt x="4862" y="15247"/>
                      <a:pt x="4908" y="15293"/>
                      <a:pt x="4976" y="15339"/>
                    </a:cubicBezTo>
                    <a:cubicBezTo>
                      <a:pt x="5022" y="15384"/>
                      <a:pt x="5068" y="15407"/>
                      <a:pt x="5136" y="15453"/>
                    </a:cubicBezTo>
                    <a:lnTo>
                      <a:pt x="5250" y="15544"/>
                    </a:lnTo>
                    <a:cubicBezTo>
                      <a:pt x="5342" y="15613"/>
                      <a:pt x="5410" y="15681"/>
                      <a:pt x="5501" y="15750"/>
                    </a:cubicBezTo>
                    <a:lnTo>
                      <a:pt x="5547" y="15772"/>
                    </a:lnTo>
                    <a:lnTo>
                      <a:pt x="5593" y="15795"/>
                    </a:lnTo>
                    <a:cubicBezTo>
                      <a:pt x="5707" y="15909"/>
                      <a:pt x="5798" y="16001"/>
                      <a:pt x="5912" y="16069"/>
                    </a:cubicBezTo>
                    <a:lnTo>
                      <a:pt x="6026" y="16183"/>
                    </a:lnTo>
                    <a:cubicBezTo>
                      <a:pt x="6163" y="16320"/>
                      <a:pt x="6300" y="16434"/>
                      <a:pt x="6437" y="16571"/>
                    </a:cubicBezTo>
                    <a:cubicBezTo>
                      <a:pt x="6666" y="16777"/>
                      <a:pt x="6871" y="17051"/>
                      <a:pt x="7054" y="17279"/>
                    </a:cubicBezTo>
                    <a:cubicBezTo>
                      <a:pt x="7099" y="17325"/>
                      <a:pt x="7145" y="17370"/>
                      <a:pt x="7168" y="17416"/>
                    </a:cubicBezTo>
                    <a:lnTo>
                      <a:pt x="7282" y="17530"/>
                    </a:lnTo>
                    <a:cubicBezTo>
                      <a:pt x="7350" y="17598"/>
                      <a:pt x="7396" y="17690"/>
                      <a:pt x="7464" y="17758"/>
                    </a:cubicBezTo>
                    <a:cubicBezTo>
                      <a:pt x="7487" y="17758"/>
                      <a:pt x="7510" y="17758"/>
                      <a:pt x="7510" y="17781"/>
                    </a:cubicBezTo>
                    <a:lnTo>
                      <a:pt x="7601" y="17781"/>
                    </a:lnTo>
                    <a:cubicBezTo>
                      <a:pt x="7647" y="17781"/>
                      <a:pt x="7715" y="17758"/>
                      <a:pt x="7761" y="17735"/>
                    </a:cubicBezTo>
                    <a:cubicBezTo>
                      <a:pt x="7784" y="17735"/>
                      <a:pt x="7807" y="17713"/>
                      <a:pt x="7830" y="17667"/>
                    </a:cubicBezTo>
                    <a:cubicBezTo>
                      <a:pt x="7967" y="17621"/>
                      <a:pt x="8058" y="17576"/>
                      <a:pt x="8149" y="17530"/>
                    </a:cubicBezTo>
                    <a:cubicBezTo>
                      <a:pt x="8218" y="17484"/>
                      <a:pt x="8286" y="17416"/>
                      <a:pt x="8377" y="17370"/>
                    </a:cubicBezTo>
                    <a:lnTo>
                      <a:pt x="8492" y="17256"/>
                    </a:lnTo>
                    <a:cubicBezTo>
                      <a:pt x="8560" y="17210"/>
                      <a:pt x="8629" y="17165"/>
                      <a:pt x="8674" y="17096"/>
                    </a:cubicBezTo>
                    <a:cubicBezTo>
                      <a:pt x="8697" y="17096"/>
                      <a:pt x="8743" y="17051"/>
                      <a:pt x="8788" y="17028"/>
                    </a:cubicBezTo>
                    <a:cubicBezTo>
                      <a:pt x="8834" y="17005"/>
                      <a:pt x="8857" y="16982"/>
                      <a:pt x="8902" y="16959"/>
                    </a:cubicBezTo>
                    <a:cubicBezTo>
                      <a:pt x="8925" y="16936"/>
                      <a:pt x="8971" y="16914"/>
                      <a:pt x="8994" y="16891"/>
                    </a:cubicBezTo>
                    <a:cubicBezTo>
                      <a:pt x="9108" y="16822"/>
                      <a:pt x="9199" y="16754"/>
                      <a:pt x="9313" y="16663"/>
                    </a:cubicBezTo>
                    <a:lnTo>
                      <a:pt x="9382" y="16594"/>
                    </a:lnTo>
                    <a:cubicBezTo>
                      <a:pt x="9519" y="16503"/>
                      <a:pt x="9633" y="16434"/>
                      <a:pt x="9747" y="16366"/>
                    </a:cubicBezTo>
                    <a:cubicBezTo>
                      <a:pt x="9884" y="16297"/>
                      <a:pt x="9998" y="16229"/>
                      <a:pt x="10135" y="16138"/>
                    </a:cubicBezTo>
                    <a:lnTo>
                      <a:pt x="10295" y="16046"/>
                    </a:lnTo>
                    <a:cubicBezTo>
                      <a:pt x="10386" y="16001"/>
                      <a:pt x="10455" y="15955"/>
                      <a:pt x="10523" y="15909"/>
                    </a:cubicBezTo>
                    <a:cubicBezTo>
                      <a:pt x="10591" y="15887"/>
                      <a:pt x="10660" y="15841"/>
                      <a:pt x="10728" y="15795"/>
                    </a:cubicBezTo>
                    <a:cubicBezTo>
                      <a:pt x="10797" y="15750"/>
                      <a:pt x="10865" y="15704"/>
                      <a:pt x="10934" y="15658"/>
                    </a:cubicBezTo>
                    <a:lnTo>
                      <a:pt x="11116" y="15544"/>
                    </a:lnTo>
                    <a:cubicBezTo>
                      <a:pt x="11185" y="15499"/>
                      <a:pt x="11253" y="15476"/>
                      <a:pt x="11322" y="15430"/>
                    </a:cubicBezTo>
                    <a:cubicBezTo>
                      <a:pt x="11390" y="15384"/>
                      <a:pt x="11459" y="15339"/>
                      <a:pt x="11527" y="15270"/>
                    </a:cubicBezTo>
                    <a:cubicBezTo>
                      <a:pt x="11596" y="15247"/>
                      <a:pt x="11664" y="15202"/>
                      <a:pt x="11710" y="15156"/>
                    </a:cubicBezTo>
                    <a:cubicBezTo>
                      <a:pt x="11938" y="15019"/>
                      <a:pt x="12189" y="14859"/>
                      <a:pt x="12486" y="14700"/>
                    </a:cubicBezTo>
                    <a:cubicBezTo>
                      <a:pt x="12646" y="14608"/>
                      <a:pt x="12828" y="14517"/>
                      <a:pt x="13011" y="14449"/>
                    </a:cubicBezTo>
                    <a:lnTo>
                      <a:pt x="12988" y="14449"/>
                    </a:lnTo>
                    <a:cubicBezTo>
                      <a:pt x="13102" y="14403"/>
                      <a:pt x="13216" y="14334"/>
                      <a:pt x="13331" y="14289"/>
                    </a:cubicBezTo>
                    <a:cubicBezTo>
                      <a:pt x="13445" y="14243"/>
                      <a:pt x="13559" y="14175"/>
                      <a:pt x="13673" y="14129"/>
                    </a:cubicBezTo>
                    <a:lnTo>
                      <a:pt x="13764" y="14106"/>
                    </a:lnTo>
                    <a:lnTo>
                      <a:pt x="13810" y="14083"/>
                    </a:lnTo>
                    <a:lnTo>
                      <a:pt x="13901" y="14038"/>
                    </a:lnTo>
                    <a:lnTo>
                      <a:pt x="13924" y="14038"/>
                    </a:lnTo>
                    <a:lnTo>
                      <a:pt x="13947" y="14015"/>
                    </a:lnTo>
                    <a:lnTo>
                      <a:pt x="14129" y="13946"/>
                    </a:lnTo>
                    <a:cubicBezTo>
                      <a:pt x="14221" y="13924"/>
                      <a:pt x="14312" y="13878"/>
                      <a:pt x="14403" y="13832"/>
                    </a:cubicBezTo>
                    <a:lnTo>
                      <a:pt x="14449" y="13809"/>
                    </a:lnTo>
                    <a:cubicBezTo>
                      <a:pt x="14540" y="13787"/>
                      <a:pt x="14609" y="13741"/>
                      <a:pt x="14700" y="13718"/>
                    </a:cubicBezTo>
                    <a:cubicBezTo>
                      <a:pt x="14791" y="13650"/>
                      <a:pt x="14860" y="13581"/>
                      <a:pt x="14928" y="13513"/>
                    </a:cubicBezTo>
                    <a:cubicBezTo>
                      <a:pt x="14997" y="13444"/>
                      <a:pt x="15065" y="13376"/>
                      <a:pt x="15134" y="13307"/>
                    </a:cubicBezTo>
                    <a:cubicBezTo>
                      <a:pt x="15339" y="13079"/>
                      <a:pt x="15476" y="12805"/>
                      <a:pt x="15613" y="12554"/>
                    </a:cubicBezTo>
                    <a:cubicBezTo>
                      <a:pt x="15704" y="12349"/>
                      <a:pt x="15796" y="12166"/>
                      <a:pt x="15864" y="11961"/>
                    </a:cubicBezTo>
                    <a:lnTo>
                      <a:pt x="15933" y="11846"/>
                    </a:lnTo>
                    <a:cubicBezTo>
                      <a:pt x="16024" y="11641"/>
                      <a:pt x="16115" y="11436"/>
                      <a:pt x="16207" y="11299"/>
                    </a:cubicBezTo>
                    <a:cubicBezTo>
                      <a:pt x="16343" y="11025"/>
                      <a:pt x="16458" y="10774"/>
                      <a:pt x="16549" y="10545"/>
                    </a:cubicBezTo>
                    <a:lnTo>
                      <a:pt x="16572" y="10454"/>
                    </a:lnTo>
                    <a:cubicBezTo>
                      <a:pt x="16640" y="10272"/>
                      <a:pt x="16709" y="10066"/>
                      <a:pt x="16754" y="9883"/>
                    </a:cubicBezTo>
                    <a:cubicBezTo>
                      <a:pt x="16777" y="9792"/>
                      <a:pt x="16800" y="9701"/>
                      <a:pt x="16800" y="9610"/>
                    </a:cubicBezTo>
                    <a:lnTo>
                      <a:pt x="16823" y="9541"/>
                    </a:lnTo>
                    <a:lnTo>
                      <a:pt x="16823" y="9473"/>
                    </a:lnTo>
                    <a:cubicBezTo>
                      <a:pt x="16846" y="9427"/>
                      <a:pt x="16891" y="9404"/>
                      <a:pt x="16914" y="9359"/>
                    </a:cubicBezTo>
                    <a:cubicBezTo>
                      <a:pt x="16960" y="9267"/>
                      <a:pt x="16983" y="9153"/>
                      <a:pt x="17028" y="9016"/>
                    </a:cubicBezTo>
                    <a:cubicBezTo>
                      <a:pt x="17051" y="8925"/>
                      <a:pt x="17074" y="8811"/>
                      <a:pt x="17120" y="8697"/>
                    </a:cubicBezTo>
                    <a:cubicBezTo>
                      <a:pt x="17120" y="8628"/>
                      <a:pt x="17142" y="8537"/>
                      <a:pt x="17165" y="8468"/>
                    </a:cubicBezTo>
                    <a:cubicBezTo>
                      <a:pt x="17211" y="8240"/>
                      <a:pt x="17256" y="8035"/>
                      <a:pt x="17279" y="7852"/>
                    </a:cubicBezTo>
                    <a:cubicBezTo>
                      <a:pt x="17302" y="7738"/>
                      <a:pt x="17325" y="7624"/>
                      <a:pt x="17325" y="7487"/>
                    </a:cubicBezTo>
                    <a:cubicBezTo>
                      <a:pt x="17325" y="7441"/>
                      <a:pt x="17348" y="7396"/>
                      <a:pt x="17348" y="7327"/>
                    </a:cubicBezTo>
                    <a:cubicBezTo>
                      <a:pt x="17348" y="7327"/>
                      <a:pt x="17348" y="7304"/>
                      <a:pt x="17348" y="7281"/>
                    </a:cubicBezTo>
                    <a:cubicBezTo>
                      <a:pt x="17371" y="7259"/>
                      <a:pt x="17371" y="7236"/>
                      <a:pt x="17371" y="7213"/>
                    </a:cubicBezTo>
                    <a:cubicBezTo>
                      <a:pt x="17393" y="7167"/>
                      <a:pt x="17393" y="7122"/>
                      <a:pt x="17393" y="7099"/>
                    </a:cubicBezTo>
                    <a:cubicBezTo>
                      <a:pt x="17416" y="7030"/>
                      <a:pt x="17439" y="6962"/>
                      <a:pt x="17462" y="6893"/>
                    </a:cubicBezTo>
                    <a:cubicBezTo>
                      <a:pt x="17485" y="6779"/>
                      <a:pt x="17508" y="6665"/>
                      <a:pt x="17508" y="6551"/>
                    </a:cubicBezTo>
                    <a:cubicBezTo>
                      <a:pt x="17530" y="6346"/>
                      <a:pt x="17530" y="6117"/>
                      <a:pt x="17508" y="5866"/>
                    </a:cubicBezTo>
                    <a:cubicBezTo>
                      <a:pt x="17508" y="5661"/>
                      <a:pt x="17485" y="5478"/>
                      <a:pt x="17462" y="5273"/>
                    </a:cubicBezTo>
                    <a:lnTo>
                      <a:pt x="17439" y="5159"/>
                    </a:lnTo>
                    <a:cubicBezTo>
                      <a:pt x="17416" y="4930"/>
                      <a:pt x="17371" y="4679"/>
                      <a:pt x="17348" y="4451"/>
                    </a:cubicBezTo>
                    <a:lnTo>
                      <a:pt x="17325" y="4383"/>
                    </a:lnTo>
                    <a:lnTo>
                      <a:pt x="17325" y="4337"/>
                    </a:lnTo>
                    <a:cubicBezTo>
                      <a:pt x="17325" y="4314"/>
                      <a:pt x="17325" y="4291"/>
                      <a:pt x="17302" y="4268"/>
                    </a:cubicBezTo>
                    <a:lnTo>
                      <a:pt x="17302" y="4223"/>
                    </a:lnTo>
                    <a:lnTo>
                      <a:pt x="17302" y="4200"/>
                    </a:lnTo>
                    <a:cubicBezTo>
                      <a:pt x="17234" y="3766"/>
                      <a:pt x="17142" y="3310"/>
                      <a:pt x="16937" y="2899"/>
                    </a:cubicBezTo>
                    <a:cubicBezTo>
                      <a:pt x="16891" y="2808"/>
                      <a:pt x="16823" y="2716"/>
                      <a:pt x="16777" y="2602"/>
                    </a:cubicBezTo>
                    <a:lnTo>
                      <a:pt x="16731" y="2534"/>
                    </a:lnTo>
                    <a:cubicBezTo>
                      <a:pt x="16686" y="2465"/>
                      <a:pt x="16640" y="2397"/>
                      <a:pt x="16595" y="2328"/>
                    </a:cubicBezTo>
                    <a:cubicBezTo>
                      <a:pt x="16480" y="2169"/>
                      <a:pt x="16366" y="2009"/>
                      <a:pt x="16229" y="1872"/>
                    </a:cubicBezTo>
                    <a:lnTo>
                      <a:pt x="16115" y="1735"/>
                    </a:lnTo>
                    <a:cubicBezTo>
                      <a:pt x="16024" y="1621"/>
                      <a:pt x="15933" y="1529"/>
                      <a:pt x="15841" y="1438"/>
                    </a:cubicBezTo>
                    <a:cubicBezTo>
                      <a:pt x="15750" y="1347"/>
                      <a:pt x="15659" y="1278"/>
                      <a:pt x="15567" y="1187"/>
                    </a:cubicBezTo>
                    <a:lnTo>
                      <a:pt x="15522" y="1141"/>
                    </a:lnTo>
                    <a:cubicBezTo>
                      <a:pt x="15316" y="959"/>
                      <a:pt x="15088" y="799"/>
                      <a:pt x="14905" y="685"/>
                    </a:cubicBezTo>
                    <a:cubicBezTo>
                      <a:pt x="14837" y="639"/>
                      <a:pt x="14791" y="594"/>
                      <a:pt x="14746" y="571"/>
                    </a:cubicBezTo>
                    <a:cubicBezTo>
                      <a:pt x="14723" y="548"/>
                      <a:pt x="14700" y="548"/>
                      <a:pt x="14654" y="525"/>
                    </a:cubicBezTo>
                    <a:lnTo>
                      <a:pt x="14586" y="502"/>
                    </a:lnTo>
                    <a:cubicBezTo>
                      <a:pt x="14426" y="411"/>
                      <a:pt x="14266" y="365"/>
                      <a:pt x="14129" y="343"/>
                    </a:cubicBezTo>
                    <a:cubicBezTo>
                      <a:pt x="14038" y="343"/>
                      <a:pt x="13947" y="320"/>
                      <a:pt x="13855" y="320"/>
                    </a:cubicBezTo>
                    <a:cubicBezTo>
                      <a:pt x="13741" y="320"/>
                      <a:pt x="13604" y="343"/>
                      <a:pt x="13490" y="365"/>
                    </a:cubicBezTo>
                    <a:cubicBezTo>
                      <a:pt x="13422" y="388"/>
                      <a:pt x="13376" y="411"/>
                      <a:pt x="13308" y="434"/>
                    </a:cubicBezTo>
                    <a:lnTo>
                      <a:pt x="13262" y="434"/>
                    </a:lnTo>
                    <a:cubicBezTo>
                      <a:pt x="13171" y="479"/>
                      <a:pt x="13057" y="502"/>
                      <a:pt x="12965" y="525"/>
                    </a:cubicBezTo>
                    <a:cubicBezTo>
                      <a:pt x="12851" y="548"/>
                      <a:pt x="12737" y="571"/>
                      <a:pt x="12623" y="616"/>
                    </a:cubicBezTo>
                    <a:cubicBezTo>
                      <a:pt x="12532" y="639"/>
                      <a:pt x="12440" y="662"/>
                      <a:pt x="12372" y="662"/>
                    </a:cubicBezTo>
                    <a:lnTo>
                      <a:pt x="12235" y="708"/>
                    </a:lnTo>
                    <a:cubicBezTo>
                      <a:pt x="12052" y="753"/>
                      <a:pt x="11893" y="776"/>
                      <a:pt x="11710" y="822"/>
                    </a:cubicBezTo>
                    <a:cubicBezTo>
                      <a:pt x="11596" y="845"/>
                      <a:pt x="11459" y="845"/>
                      <a:pt x="11345" y="868"/>
                    </a:cubicBezTo>
                    <a:lnTo>
                      <a:pt x="11276" y="868"/>
                    </a:lnTo>
                    <a:cubicBezTo>
                      <a:pt x="11208" y="890"/>
                      <a:pt x="11116" y="890"/>
                      <a:pt x="11048" y="913"/>
                    </a:cubicBezTo>
                    <a:cubicBezTo>
                      <a:pt x="10980" y="913"/>
                      <a:pt x="10934" y="913"/>
                      <a:pt x="10888" y="936"/>
                    </a:cubicBezTo>
                    <a:cubicBezTo>
                      <a:pt x="10774" y="982"/>
                      <a:pt x="10706" y="1027"/>
                      <a:pt x="10660" y="1096"/>
                    </a:cubicBezTo>
                    <a:cubicBezTo>
                      <a:pt x="10591" y="1187"/>
                      <a:pt x="10546" y="1278"/>
                      <a:pt x="10523" y="1392"/>
                    </a:cubicBezTo>
                    <a:lnTo>
                      <a:pt x="10500" y="1484"/>
                    </a:lnTo>
                    <a:cubicBezTo>
                      <a:pt x="10455" y="1575"/>
                      <a:pt x="10409" y="1666"/>
                      <a:pt x="10386" y="1758"/>
                    </a:cubicBezTo>
                    <a:cubicBezTo>
                      <a:pt x="10318" y="1895"/>
                      <a:pt x="10226" y="2009"/>
                      <a:pt x="10135" y="2123"/>
                    </a:cubicBezTo>
                    <a:cubicBezTo>
                      <a:pt x="10089" y="2169"/>
                      <a:pt x="10044" y="2237"/>
                      <a:pt x="9975" y="2283"/>
                    </a:cubicBezTo>
                    <a:cubicBezTo>
                      <a:pt x="9861" y="2374"/>
                      <a:pt x="9724" y="2488"/>
                      <a:pt x="9542" y="2579"/>
                    </a:cubicBezTo>
                    <a:cubicBezTo>
                      <a:pt x="9405" y="2671"/>
                      <a:pt x="9245" y="2762"/>
                      <a:pt x="9085" y="2830"/>
                    </a:cubicBezTo>
                    <a:cubicBezTo>
                      <a:pt x="8971" y="2876"/>
                      <a:pt x="8834" y="2922"/>
                      <a:pt x="8674" y="2945"/>
                    </a:cubicBezTo>
                    <a:cubicBezTo>
                      <a:pt x="8560" y="2967"/>
                      <a:pt x="8423" y="2990"/>
                      <a:pt x="8286" y="2990"/>
                    </a:cubicBezTo>
                    <a:lnTo>
                      <a:pt x="8218" y="2990"/>
                    </a:lnTo>
                    <a:cubicBezTo>
                      <a:pt x="8104" y="2990"/>
                      <a:pt x="7989" y="2990"/>
                      <a:pt x="7875" y="2967"/>
                    </a:cubicBezTo>
                    <a:cubicBezTo>
                      <a:pt x="7761" y="2945"/>
                      <a:pt x="7647" y="2945"/>
                      <a:pt x="7533" y="2899"/>
                    </a:cubicBezTo>
                    <a:cubicBezTo>
                      <a:pt x="7396" y="2876"/>
                      <a:pt x="7259" y="2830"/>
                      <a:pt x="7099" y="2785"/>
                    </a:cubicBezTo>
                    <a:cubicBezTo>
                      <a:pt x="7031" y="2739"/>
                      <a:pt x="6962" y="2716"/>
                      <a:pt x="6894" y="2694"/>
                    </a:cubicBezTo>
                    <a:cubicBezTo>
                      <a:pt x="6917" y="2625"/>
                      <a:pt x="6894" y="2557"/>
                      <a:pt x="6871" y="2488"/>
                    </a:cubicBezTo>
                    <a:cubicBezTo>
                      <a:pt x="6848" y="2465"/>
                      <a:pt x="6848" y="2442"/>
                      <a:pt x="6825" y="2420"/>
                    </a:cubicBezTo>
                    <a:cubicBezTo>
                      <a:pt x="6780" y="2374"/>
                      <a:pt x="6757" y="2351"/>
                      <a:pt x="6688" y="2306"/>
                    </a:cubicBezTo>
                    <a:cubicBezTo>
                      <a:pt x="6666" y="2283"/>
                      <a:pt x="6643" y="2283"/>
                      <a:pt x="6620" y="2260"/>
                    </a:cubicBezTo>
                    <a:cubicBezTo>
                      <a:pt x="6529" y="2214"/>
                      <a:pt x="6437" y="2169"/>
                      <a:pt x="6346" y="2100"/>
                    </a:cubicBezTo>
                    <a:cubicBezTo>
                      <a:pt x="6277" y="2032"/>
                      <a:pt x="6186" y="1940"/>
                      <a:pt x="6118" y="1849"/>
                    </a:cubicBezTo>
                    <a:cubicBezTo>
                      <a:pt x="6049" y="1781"/>
                      <a:pt x="6004" y="1712"/>
                      <a:pt x="5958" y="1644"/>
                    </a:cubicBezTo>
                    <a:cubicBezTo>
                      <a:pt x="5958" y="1621"/>
                      <a:pt x="5958" y="1575"/>
                      <a:pt x="5935" y="1529"/>
                    </a:cubicBezTo>
                    <a:cubicBezTo>
                      <a:pt x="5935" y="1461"/>
                      <a:pt x="5912" y="1392"/>
                      <a:pt x="5912" y="1324"/>
                    </a:cubicBezTo>
                    <a:lnTo>
                      <a:pt x="5912" y="1256"/>
                    </a:lnTo>
                    <a:cubicBezTo>
                      <a:pt x="5889" y="1141"/>
                      <a:pt x="5867" y="1027"/>
                      <a:pt x="5844" y="913"/>
                    </a:cubicBezTo>
                    <a:lnTo>
                      <a:pt x="5821" y="845"/>
                    </a:lnTo>
                    <a:lnTo>
                      <a:pt x="5821" y="799"/>
                    </a:lnTo>
                    <a:cubicBezTo>
                      <a:pt x="5821" y="662"/>
                      <a:pt x="5798" y="548"/>
                      <a:pt x="5707" y="457"/>
                    </a:cubicBezTo>
                    <a:cubicBezTo>
                      <a:pt x="5661" y="434"/>
                      <a:pt x="5616" y="411"/>
                      <a:pt x="5570" y="411"/>
                    </a:cubicBezTo>
                    <a:cubicBezTo>
                      <a:pt x="5570" y="365"/>
                      <a:pt x="5524" y="343"/>
                      <a:pt x="5479" y="320"/>
                    </a:cubicBezTo>
                    <a:cubicBezTo>
                      <a:pt x="5387" y="251"/>
                      <a:pt x="5273" y="228"/>
                      <a:pt x="5159" y="206"/>
                    </a:cubicBezTo>
                    <a:lnTo>
                      <a:pt x="5113" y="183"/>
                    </a:lnTo>
                    <a:lnTo>
                      <a:pt x="5068" y="183"/>
                    </a:lnTo>
                    <a:cubicBezTo>
                      <a:pt x="4999" y="183"/>
                      <a:pt x="4954" y="160"/>
                      <a:pt x="4908" y="160"/>
                    </a:cubicBezTo>
                    <a:cubicBezTo>
                      <a:pt x="4817" y="137"/>
                      <a:pt x="4748" y="114"/>
                      <a:pt x="4680" y="91"/>
                    </a:cubicBezTo>
                    <a:lnTo>
                      <a:pt x="4634" y="91"/>
                    </a:lnTo>
                    <a:cubicBezTo>
                      <a:pt x="4588" y="91"/>
                      <a:pt x="4566" y="69"/>
                      <a:pt x="4520" y="69"/>
                    </a:cubicBezTo>
                    <a:cubicBezTo>
                      <a:pt x="4474" y="23"/>
                      <a:pt x="4406" y="0"/>
                      <a:pt x="4360" y="0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6606071" y="3079667"/>
                <a:ext cx="872420" cy="457807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16937" extrusionOk="0">
                    <a:moveTo>
                      <a:pt x="3196" y="0"/>
                    </a:moveTo>
                    <a:cubicBezTo>
                      <a:pt x="3105" y="0"/>
                      <a:pt x="3014" y="0"/>
                      <a:pt x="2922" y="23"/>
                    </a:cubicBezTo>
                    <a:cubicBezTo>
                      <a:pt x="2717" y="46"/>
                      <a:pt x="2534" y="115"/>
                      <a:pt x="2352" y="183"/>
                    </a:cubicBezTo>
                    <a:cubicBezTo>
                      <a:pt x="2215" y="229"/>
                      <a:pt x="2101" y="274"/>
                      <a:pt x="2009" y="320"/>
                    </a:cubicBezTo>
                    <a:lnTo>
                      <a:pt x="1872" y="388"/>
                    </a:lnTo>
                    <a:lnTo>
                      <a:pt x="1736" y="457"/>
                    </a:lnTo>
                    <a:cubicBezTo>
                      <a:pt x="1530" y="571"/>
                      <a:pt x="1347" y="662"/>
                      <a:pt x="1211" y="776"/>
                    </a:cubicBezTo>
                    <a:cubicBezTo>
                      <a:pt x="1096" y="845"/>
                      <a:pt x="1028" y="936"/>
                      <a:pt x="937" y="1005"/>
                    </a:cubicBezTo>
                    <a:lnTo>
                      <a:pt x="914" y="1028"/>
                    </a:lnTo>
                    <a:cubicBezTo>
                      <a:pt x="822" y="1119"/>
                      <a:pt x="754" y="1210"/>
                      <a:pt x="640" y="1347"/>
                    </a:cubicBezTo>
                    <a:cubicBezTo>
                      <a:pt x="457" y="1598"/>
                      <a:pt x="320" y="1826"/>
                      <a:pt x="229" y="2078"/>
                    </a:cubicBezTo>
                    <a:cubicBezTo>
                      <a:pt x="206" y="2192"/>
                      <a:pt x="161" y="2306"/>
                      <a:pt x="115" y="2420"/>
                    </a:cubicBezTo>
                    <a:cubicBezTo>
                      <a:pt x="92" y="2534"/>
                      <a:pt x="69" y="2648"/>
                      <a:pt x="46" y="2808"/>
                    </a:cubicBezTo>
                    <a:cubicBezTo>
                      <a:pt x="24" y="2876"/>
                      <a:pt x="24" y="2968"/>
                      <a:pt x="24" y="3059"/>
                    </a:cubicBezTo>
                    <a:cubicBezTo>
                      <a:pt x="1" y="3173"/>
                      <a:pt x="24" y="3287"/>
                      <a:pt x="46" y="3401"/>
                    </a:cubicBezTo>
                    <a:cubicBezTo>
                      <a:pt x="69" y="3538"/>
                      <a:pt x="69" y="3630"/>
                      <a:pt x="92" y="3744"/>
                    </a:cubicBezTo>
                    <a:lnTo>
                      <a:pt x="115" y="3881"/>
                    </a:lnTo>
                    <a:cubicBezTo>
                      <a:pt x="138" y="3949"/>
                      <a:pt x="138" y="4018"/>
                      <a:pt x="161" y="4063"/>
                    </a:cubicBezTo>
                    <a:cubicBezTo>
                      <a:pt x="138" y="4109"/>
                      <a:pt x="115" y="4155"/>
                      <a:pt x="115" y="4200"/>
                    </a:cubicBezTo>
                    <a:cubicBezTo>
                      <a:pt x="115" y="4520"/>
                      <a:pt x="206" y="4839"/>
                      <a:pt x="298" y="5113"/>
                    </a:cubicBezTo>
                    <a:cubicBezTo>
                      <a:pt x="389" y="5433"/>
                      <a:pt x="503" y="5752"/>
                      <a:pt x="640" y="6026"/>
                    </a:cubicBezTo>
                    <a:cubicBezTo>
                      <a:pt x="708" y="6163"/>
                      <a:pt x="777" y="6277"/>
                      <a:pt x="845" y="6414"/>
                    </a:cubicBezTo>
                    <a:cubicBezTo>
                      <a:pt x="914" y="6528"/>
                      <a:pt x="1005" y="6643"/>
                      <a:pt x="1074" y="6757"/>
                    </a:cubicBezTo>
                    <a:lnTo>
                      <a:pt x="1119" y="6825"/>
                    </a:lnTo>
                    <a:cubicBezTo>
                      <a:pt x="1279" y="7053"/>
                      <a:pt x="1462" y="7259"/>
                      <a:pt x="1644" y="7464"/>
                    </a:cubicBezTo>
                    <a:lnTo>
                      <a:pt x="1690" y="7510"/>
                    </a:lnTo>
                    <a:cubicBezTo>
                      <a:pt x="1781" y="7624"/>
                      <a:pt x="1872" y="7715"/>
                      <a:pt x="1964" y="7829"/>
                    </a:cubicBezTo>
                    <a:cubicBezTo>
                      <a:pt x="2032" y="7898"/>
                      <a:pt x="2078" y="7966"/>
                      <a:pt x="2146" y="8035"/>
                    </a:cubicBezTo>
                    <a:lnTo>
                      <a:pt x="2260" y="8172"/>
                    </a:lnTo>
                    <a:cubicBezTo>
                      <a:pt x="2466" y="8400"/>
                      <a:pt x="2671" y="8651"/>
                      <a:pt x="2854" y="8834"/>
                    </a:cubicBezTo>
                    <a:cubicBezTo>
                      <a:pt x="3196" y="9222"/>
                      <a:pt x="3607" y="9610"/>
                      <a:pt x="4132" y="10066"/>
                    </a:cubicBezTo>
                    <a:cubicBezTo>
                      <a:pt x="4269" y="10203"/>
                      <a:pt x="4429" y="10317"/>
                      <a:pt x="4589" y="10454"/>
                    </a:cubicBezTo>
                    <a:lnTo>
                      <a:pt x="4771" y="10614"/>
                    </a:lnTo>
                    <a:lnTo>
                      <a:pt x="4840" y="10660"/>
                    </a:lnTo>
                    <a:lnTo>
                      <a:pt x="4863" y="10683"/>
                    </a:lnTo>
                    <a:cubicBezTo>
                      <a:pt x="4885" y="10705"/>
                      <a:pt x="4908" y="10728"/>
                      <a:pt x="4931" y="10728"/>
                    </a:cubicBezTo>
                    <a:lnTo>
                      <a:pt x="4954" y="10751"/>
                    </a:lnTo>
                    <a:cubicBezTo>
                      <a:pt x="4954" y="10751"/>
                      <a:pt x="4954" y="10774"/>
                      <a:pt x="4977" y="10774"/>
                    </a:cubicBezTo>
                    <a:cubicBezTo>
                      <a:pt x="5205" y="10979"/>
                      <a:pt x="5410" y="11139"/>
                      <a:pt x="5639" y="11322"/>
                    </a:cubicBezTo>
                    <a:cubicBezTo>
                      <a:pt x="5707" y="11390"/>
                      <a:pt x="5798" y="11436"/>
                      <a:pt x="5890" y="11504"/>
                    </a:cubicBezTo>
                    <a:lnTo>
                      <a:pt x="6004" y="11596"/>
                    </a:lnTo>
                    <a:lnTo>
                      <a:pt x="6118" y="11687"/>
                    </a:lnTo>
                    <a:cubicBezTo>
                      <a:pt x="6186" y="11755"/>
                      <a:pt x="6278" y="11824"/>
                      <a:pt x="6369" y="11870"/>
                    </a:cubicBezTo>
                    <a:lnTo>
                      <a:pt x="6483" y="11961"/>
                    </a:lnTo>
                    <a:cubicBezTo>
                      <a:pt x="6552" y="12029"/>
                      <a:pt x="6643" y="12075"/>
                      <a:pt x="6711" y="12121"/>
                    </a:cubicBezTo>
                    <a:cubicBezTo>
                      <a:pt x="6826" y="12212"/>
                      <a:pt x="6940" y="12280"/>
                      <a:pt x="7054" y="12349"/>
                    </a:cubicBezTo>
                    <a:cubicBezTo>
                      <a:pt x="7214" y="12440"/>
                      <a:pt x="7373" y="12531"/>
                      <a:pt x="7579" y="12646"/>
                    </a:cubicBezTo>
                    <a:cubicBezTo>
                      <a:pt x="7670" y="12668"/>
                      <a:pt x="7739" y="12714"/>
                      <a:pt x="7830" y="12737"/>
                    </a:cubicBezTo>
                    <a:cubicBezTo>
                      <a:pt x="7898" y="12737"/>
                      <a:pt x="7967" y="12760"/>
                      <a:pt x="8035" y="12760"/>
                    </a:cubicBezTo>
                    <a:lnTo>
                      <a:pt x="8355" y="12760"/>
                    </a:lnTo>
                    <a:cubicBezTo>
                      <a:pt x="8423" y="12737"/>
                      <a:pt x="8492" y="12737"/>
                      <a:pt x="8560" y="12737"/>
                    </a:cubicBezTo>
                    <a:lnTo>
                      <a:pt x="8583" y="12737"/>
                    </a:lnTo>
                    <a:cubicBezTo>
                      <a:pt x="8629" y="12737"/>
                      <a:pt x="8674" y="12714"/>
                      <a:pt x="8720" y="12714"/>
                    </a:cubicBezTo>
                    <a:cubicBezTo>
                      <a:pt x="8766" y="12714"/>
                      <a:pt x="8811" y="12691"/>
                      <a:pt x="8857" y="12668"/>
                    </a:cubicBezTo>
                    <a:cubicBezTo>
                      <a:pt x="8925" y="12646"/>
                      <a:pt x="8994" y="12646"/>
                      <a:pt x="9040" y="12623"/>
                    </a:cubicBezTo>
                    <a:lnTo>
                      <a:pt x="9108" y="12623"/>
                    </a:lnTo>
                    <a:cubicBezTo>
                      <a:pt x="9108" y="12646"/>
                      <a:pt x="9108" y="12668"/>
                      <a:pt x="9108" y="12691"/>
                    </a:cubicBezTo>
                    <a:cubicBezTo>
                      <a:pt x="9108" y="12760"/>
                      <a:pt x="9131" y="12805"/>
                      <a:pt x="9131" y="12851"/>
                    </a:cubicBezTo>
                    <a:cubicBezTo>
                      <a:pt x="9131" y="12874"/>
                      <a:pt x="9131" y="12920"/>
                      <a:pt x="9131" y="12942"/>
                    </a:cubicBezTo>
                    <a:lnTo>
                      <a:pt x="9131" y="12988"/>
                    </a:lnTo>
                    <a:lnTo>
                      <a:pt x="9131" y="13079"/>
                    </a:lnTo>
                    <a:cubicBezTo>
                      <a:pt x="9131" y="13125"/>
                      <a:pt x="9131" y="13171"/>
                      <a:pt x="9131" y="13216"/>
                    </a:cubicBezTo>
                    <a:lnTo>
                      <a:pt x="9131" y="13262"/>
                    </a:lnTo>
                    <a:lnTo>
                      <a:pt x="9131" y="13330"/>
                    </a:lnTo>
                    <a:cubicBezTo>
                      <a:pt x="9131" y="13399"/>
                      <a:pt x="9131" y="13467"/>
                      <a:pt x="9154" y="13559"/>
                    </a:cubicBezTo>
                    <a:cubicBezTo>
                      <a:pt x="9154" y="13627"/>
                      <a:pt x="9177" y="13718"/>
                      <a:pt x="9222" y="13810"/>
                    </a:cubicBezTo>
                    <a:cubicBezTo>
                      <a:pt x="9222" y="13855"/>
                      <a:pt x="9245" y="13901"/>
                      <a:pt x="9268" y="13969"/>
                    </a:cubicBezTo>
                    <a:cubicBezTo>
                      <a:pt x="9291" y="14015"/>
                      <a:pt x="9314" y="14084"/>
                      <a:pt x="9359" y="14152"/>
                    </a:cubicBezTo>
                    <a:cubicBezTo>
                      <a:pt x="9405" y="14221"/>
                      <a:pt x="9428" y="14289"/>
                      <a:pt x="9450" y="14358"/>
                    </a:cubicBezTo>
                    <a:cubicBezTo>
                      <a:pt x="9473" y="14403"/>
                      <a:pt x="9473" y="14426"/>
                      <a:pt x="9496" y="14449"/>
                    </a:cubicBezTo>
                    <a:lnTo>
                      <a:pt x="9565" y="14540"/>
                    </a:lnTo>
                    <a:cubicBezTo>
                      <a:pt x="9633" y="14654"/>
                      <a:pt x="9679" y="14768"/>
                      <a:pt x="9747" y="14860"/>
                    </a:cubicBezTo>
                    <a:cubicBezTo>
                      <a:pt x="9793" y="14974"/>
                      <a:pt x="9838" y="15042"/>
                      <a:pt x="9884" y="15134"/>
                    </a:cubicBezTo>
                    <a:cubicBezTo>
                      <a:pt x="9930" y="15225"/>
                      <a:pt x="9975" y="15293"/>
                      <a:pt x="10021" y="15385"/>
                    </a:cubicBezTo>
                    <a:cubicBezTo>
                      <a:pt x="10090" y="15476"/>
                      <a:pt x="10135" y="15567"/>
                      <a:pt x="10204" y="15659"/>
                    </a:cubicBezTo>
                    <a:lnTo>
                      <a:pt x="10227" y="15727"/>
                    </a:lnTo>
                    <a:lnTo>
                      <a:pt x="10249" y="15727"/>
                    </a:lnTo>
                    <a:cubicBezTo>
                      <a:pt x="10295" y="15796"/>
                      <a:pt x="10341" y="15841"/>
                      <a:pt x="10363" y="15910"/>
                    </a:cubicBezTo>
                    <a:cubicBezTo>
                      <a:pt x="10386" y="15910"/>
                      <a:pt x="10386" y="15932"/>
                      <a:pt x="10409" y="15955"/>
                    </a:cubicBezTo>
                    <a:cubicBezTo>
                      <a:pt x="10478" y="16047"/>
                      <a:pt x="10546" y="16115"/>
                      <a:pt x="10615" y="16161"/>
                    </a:cubicBezTo>
                    <a:cubicBezTo>
                      <a:pt x="10660" y="16206"/>
                      <a:pt x="10683" y="16229"/>
                      <a:pt x="10729" y="16252"/>
                    </a:cubicBezTo>
                    <a:cubicBezTo>
                      <a:pt x="10774" y="16298"/>
                      <a:pt x="10843" y="16320"/>
                      <a:pt x="10888" y="16343"/>
                    </a:cubicBezTo>
                    <a:cubicBezTo>
                      <a:pt x="10980" y="16389"/>
                      <a:pt x="11048" y="16389"/>
                      <a:pt x="11140" y="16389"/>
                    </a:cubicBezTo>
                    <a:lnTo>
                      <a:pt x="11345" y="16389"/>
                    </a:lnTo>
                    <a:cubicBezTo>
                      <a:pt x="11482" y="16366"/>
                      <a:pt x="11619" y="16343"/>
                      <a:pt x="11779" y="16320"/>
                    </a:cubicBezTo>
                    <a:cubicBezTo>
                      <a:pt x="11893" y="16298"/>
                      <a:pt x="12007" y="16275"/>
                      <a:pt x="12144" y="16275"/>
                    </a:cubicBezTo>
                    <a:lnTo>
                      <a:pt x="12829" y="16275"/>
                    </a:lnTo>
                    <a:cubicBezTo>
                      <a:pt x="13034" y="16298"/>
                      <a:pt x="13217" y="16298"/>
                      <a:pt x="13422" y="16298"/>
                    </a:cubicBezTo>
                    <a:lnTo>
                      <a:pt x="14175" y="16298"/>
                    </a:lnTo>
                    <a:cubicBezTo>
                      <a:pt x="14426" y="16298"/>
                      <a:pt x="14655" y="16298"/>
                      <a:pt x="14929" y="16275"/>
                    </a:cubicBezTo>
                    <a:cubicBezTo>
                      <a:pt x="15043" y="16252"/>
                      <a:pt x="15180" y="16252"/>
                      <a:pt x="15294" y="16252"/>
                    </a:cubicBezTo>
                    <a:cubicBezTo>
                      <a:pt x="15408" y="16252"/>
                      <a:pt x="15499" y="16252"/>
                      <a:pt x="15590" y="16275"/>
                    </a:cubicBezTo>
                    <a:cubicBezTo>
                      <a:pt x="15750" y="16298"/>
                      <a:pt x="15910" y="16343"/>
                      <a:pt x="16093" y="16366"/>
                    </a:cubicBezTo>
                    <a:cubicBezTo>
                      <a:pt x="16275" y="16412"/>
                      <a:pt x="16481" y="16457"/>
                      <a:pt x="16663" y="16503"/>
                    </a:cubicBezTo>
                    <a:cubicBezTo>
                      <a:pt x="16755" y="16503"/>
                      <a:pt x="16823" y="16526"/>
                      <a:pt x="16892" y="16549"/>
                    </a:cubicBezTo>
                    <a:lnTo>
                      <a:pt x="16960" y="16572"/>
                    </a:lnTo>
                    <a:cubicBezTo>
                      <a:pt x="17074" y="16594"/>
                      <a:pt x="17165" y="16617"/>
                      <a:pt x="17280" y="16640"/>
                    </a:cubicBezTo>
                    <a:lnTo>
                      <a:pt x="17348" y="16640"/>
                    </a:lnTo>
                    <a:cubicBezTo>
                      <a:pt x="17645" y="16709"/>
                      <a:pt x="17941" y="16777"/>
                      <a:pt x="18284" y="16823"/>
                    </a:cubicBezTo>
                    <a:cubicBezTo>
                      <a:pt x="18512" y="16845"/>
                      <a:pt x="18740" y="16891"/>
                      <a:pt x="18969" y="16914"/>
                    </a:cubicBezTo>
                    <a:cubicBezTo>
                      <a:pt x="19083" y="16937"/>
                      <a:pt x="19197" y="16937"/>
                      <a:pt x="19311" y="16937"/>
                    </a:cubicBezTo>
                    <a:lnTo>
                      <a:pt x="19425" y="16937"/>
                    </a:lnTo>
                    <a:cubicBezTo>
                      <a:pt x="19494" y="16937"/>
                      <a:pt x="19585" y="16937"/>
                      <a:pt x="19676" y="16914"/>
                    </a:cubicBezTo>
                    <a:cubicBezTo>
                      <a:pt x="19767" y="16891"/>
                      <a:pt x="19859" y="16845"/>
                      <a:pt x="19950" y="16800"/>
                    </a:cubicBezTo>
                    <a:cubicBezTo>
                      <a:pt x="20019" y="16777"/>
                      <a:pt x="20087" y="16731"/>
                      <a:pt x="20133" y="16686"/>
                    </a:cubicBezTo>
                    <a:cubicBezTo>
                      <a:pt x="20156" y="16663"/>
                      <a:pt x="20178" y="16640"/>
                      <a:pt x="20201" y="16617"/>
                    </a:cubicBezTo>
                    <a:cubicBezTo>
                      <a:pt x="20201" y="16617"/>
                      <a:pt x="20224" y="16594"/>
                      <a:pt x="20247" y="16594"/>
                    </a:cubicBezTo>
                    <a:cubicBezTo>
                      <a:pt x="20338" y="16503"/>
                      <a:pt x="20429" y="16412"/>
                      <a:pt x="20521" y="16298"/>
                    </a:cubicBezTo>
                    <a:cubicBezTo>
                      <a:pt x="20589" y="16229"/>
                      <a:pt x="20681" y="16138"/>
                      <a:pt x="20749" y="16069"/>
                    </a:cubicBezTo>
                    <a:lnTo>
                      <a:pt x="20817" y="16001"/>
                    </a:lnTo>
                    <a:cubicBezTo>
                      <a:pt x="20840" y="15978"/>
                      <a:pt x="20886" y="15955"/>
                      <a:pt x="20909" y="15910"/>
                    </a:cubicBezTo>
                    <a:cubicBezTo>
                      <a:pt x="20954" y="15864"/>
                      <a:pt x="20977" y="15796"/>
                      <a:pt x="21046" y="15750"/>
                    </a:cubicBezTo>
                    <a:cubicBezTo>
                      <a:pt x="21114" y="15659"/>
                      <a:pt x="21160" y="15567"/>
                      <a:pt x="21228" y="15476"/>
                    </a:cubicBezTo>
                    <a:cubicBezTo>
                      <a:pt x="21251" y="15476"/>
                      <a:pt x="21251" y="15453"/>
                      <a:pt x="21274" y="15430"/>
                    </a:cubicBezTo>
                    <a:cubicBezTo>
                      <a:pt x="21274" y="15407"/>
                      <a:pt x="21274" y="15407"/>
                      <a:pt x="21297" y="15385"/>
                    </a:cubicBezTo>
                    <a:cubicBezTo>
                      <a:pt x="21320" y="15362"/>
                      <a:pt x="21320" y="15316"/>
                      <a:pt x="21342" y="15271"/>
                    </a:cubicBezTo>
                    <a:cubicBezTo>
                      <a:pt x="21388" y="15202"/>
                      <a:pt x="21434" y="15111"/>
                      <a:pt x="21479" y="15042"/>
                    </a:cubicBezTo>
                    <a:cubicBezTo>
                      <a:pt x="21525" y="14974"/>
                      <a:pt x="21548" y="14928"/>
                      <a:pt x="21594" y="14860"/>
                    </a:cubicBezTo>
                    <a:cubicBezTo>
                      <a:pt x="21616" y="14837"/>
                      <a:pt x="21639" y="14791"/>
                      <a:pt x="21662" y="14746"/>
                    </a:cubicBezTo>
                    <a:cubicBezTo>
                      <a:pt x="21685" y="14723"/>
                      <a:pt x="21708" y="14700"/>
                      <a:pt x="21708" y="14677"/>
                    </a:cubicBezTo>
                    <a:cubicBezTo>
                      <a:pt x="21708" y="14631"/>
                      <a:pt x="21708" y="14609"/>
                      <a:pt x="21708" y="14586"/>
                    </a:cubicBezTo>
                    <a:cubicBezTo>
                      <a:pt x="21730" y="14563"/>
                      <a:pt x="21776" y="14563"/>
                      <a:pt x="21799" y="14540"/>
                    </a:cubicBezTo>
                    <a:cubicBezTo>
                      <a:pt x="21799" y="14540"/>
                      <a:pt x="21799" y="14517"/>
                      <a:pt x="21822" y="14517"/>
                    </a:cubicBezTo>
                    <a:cubicBezTo>
                      <a:pt x="21845" y="14494"/>
                      <a:pt x="21890" y="14449"/>
                      <a:pt x="21913" y="14426"/>
                    </a:cubicBezTo>
                    <a:cubicBezTo>
                      <a:pt x="21959" y="14403"/>
                      <a:pt x="22004" y="14380"/>
                      <a:pt x="22050" y="14335"/>
                    </a:cubicBezTo>
                    <a:cubicBezTo>
                      <a:pt x="22164" y="14289"/>
                      <a:pt x="22278" y="14266"/>
                      <a:pt x="22415" y="14221"/>
                    </a:cubicBezTo>
                    <a:cubicBezTo>
                      <a:pt x="22507" y="14198"/>
                      <a:pt x="22575" y="14152"/>
                      <a:pt x="22643" y="14106"/>
                    </a:cubicBezTo>
                    <a:cubicBezTo>
                      <a:pt x="22780" y="14061"/>
                      <a:pt x="22917" y="13992"/>
                      <a:pt x="23054" y="13924"/>
                    </a:cubicBezTo>
                    <a:cubicBezTo>
                      <a:pt x="23146" y="13878"/>
                      <a:pt x="23260" y="13833"/>
                      <a:pt x="23374" y="13764"/>
                    </a:cubicBezTo>
                    <a:cubicBezTo>
                      <a:pt x="23488" y="13696"/>
                      <a:pt x="23625" y="13627"/>
                      <a:pt x="23762" y="13559"/>
                    </a:cubicBezTo>
                    <a:lnTo>
                      <a:pt x="24059" y="13399"/>
                    </a:lnTo>
                    <a:cubicBezTo>
                      <a:pt x="24196" y="13330"/>
                      <a:pt x="24333" y="13239"/>
                      <a:pt x="24470" y="13171"/>
                    </a:cubicBezTo>
                    <a:cubicBezTo>
                      <a:pt x="24629" y="13102"/>
                      <a:pt x="24789" y="13011"/>
                      <a:pt x="24949" y="12920"/>
                    </a:cubicBezTo>
                    <a:lnTo>
                      <a:pt x="25223" y="12783"/>
                    </a:lnTo>
                    <a:cubicBezTo>
                      <a:pt x="25291" y="12737"/>
                      <a:pt x="25360" y="12691"/>
                      <a:pt x="25451" y="12668"/>
                    </a:cubicBezTo>
                    <a:cubicBezTo>
                      <a:pt x="25519" y="12623"/>
                      <a:pt x="25588" y="12600"/>
                      <a:pt x="25634" y="12554"/>
                    </a:cubicBezTo>
                    <a:cubicBezTo>
                      <a:pt x="25793" y="12486"/>
                      <a:pt x="25930" y="12417"/>
                      <a:pt x="26067" y="12326"/>
                    </a:cubicBezTo>
                    <a:cubicBezTo>
                      <a:pt x="26569" y="12029"/>
                      <a:pt x="27094" y="11710"/>
                      <a:pt x="27597" y="11367"/>
                    </a:cubicBezTo>
                    <a:cubicBezTo>
                      <a:pt x="27711" y="11276"/>
                      <a:pt x="27848" y="11185"/>
                      <a:pt x="27962" y="11071"/>
                    </a:cubicBezTo>
                    <a:cubicBezTo>
                      <a:pt x="28236" y="10865"/>
                      <a:pt x="28487" y="10660"/>
                      <a:pt x="28738" y="10454"/>
                    </a:cubicBezTo>
                    <a:cubicBezTo>
                      <a:pt x="28806" y="10386"/>
                      <a:pt x="28875" y="10340"/>
                      <a:pt x="28943" y="10272"/>
                    </a:cubicBezTo>
                    <a:cubicBezTo>
                      <a:pt x="29103" y="10158"/>
                      <a:pt x="29286" y="10021"/>
                      <a:pt x="29423" y="9861"/>
                    </a:cubicBezTo>
                    <a:lnTo>
                      <a:pt x="29582" y="9701"/>
                    </a:lnTo>
                    <a:lnTo>
                      <a:pt x="29765" y="9541"/>
                    </a:lnTo>
                    <a:cubicBezTo>
                      <a:pt x="29811" y="9496"/>
                      <a:pt x="29856" y="9450"/>
                      <a:pt x="29902" y="9404"/>
                    </a:cubicBezTo>
                    <a:cubicBezTo>
                      <a:pt x="29970" y="9359"/>
                      <a:pt x="30016" y="9290"/>
                      <a:pt x="30085" y="9245"/>
                    </a:cubicBezTo>
                    <a:cubicBezTo>
                      <a:pt x="30336" y="8994"/>
                      <a:pt x="30564" y="8697"/>
                      <a:pt x="30746" y="8491"/>
                    </a:cubicBezTo>
                    <a:cubicBezTo>
                      <a:pt x="30815" y="8377"/>
                      <a:pt x="30906" y="8286"/>
                      <a:pt x="30998" y="8172"/>
                    </a:cubicBezTo>
                    <a:cubicBezTo>
                      <a:pt x="31112" y="8035"/>
                      <a:pt x="31249" y="7875"/>
                      <a:pt x="31363" y="7715"/>
                    </a:cubicBezTo>
                    <a:cubicBezTo>
                      <a:pt x="31431" y="7601"/>
                      <a:pt x="31523" y="7487"/>
                      <a:pt x="31591" y="7373"/>
                    </a:cubicBezTo>
                    <a:cubicBezTo>
                      <a:pt x="31659" y="7236"/>
                      <a:pt x="31728" y="7122"/>
                      <a:pt x="31796" y="6962"/>
                    </a:cubicBezTo>
                    <a:cubicBezTo>
                      <a:pt x="31933" y="6665"/>
                      <a:pt x="32025" y="6369"/>
                      <a:pt x="32116" y="6049"/>
                    </a:cubicBezTo>
                    <a:lnTo>
                      <a:pt x="32139" y="5935"/>
                    </a:lnTo>
                    <a:cubicBezTo>
                      <a:pt x="32162" y="5821"/>
                      <a:pt x="32184" y="5730"/>
                      <a:pt x="32207" y="5615"/>
                    </a:cubicBezTo>
                    <a:cubicBezTo>
                      <a:pt x="32253" y="5478"/>
                      <a:pt x="32253" y="5319"/>
                      <a:pt x="32253" y="5182"/>
                    </a:cubicBezTo>
                    <a:cubicBezTo>
                      <a:pt x="32276" y="4862"/>
                      <a:pt x="32230" y="4565"/>
                      <a:pt x="32116" y="4292"/>
                    </a:cubicBezTo>
                    <a:cubicBezTo>
                      <a:pt x="32025" y="4063"/>
                      <a:pt x="31911" y="3835"/>
                      <a:pt x="31796" y="3630"/>
                    </a:cubicBezTo>
                    <a:lnTo>
                      <a:pt x="31705" y="3470"/>
                    </a:lnTo>
                    <a:lnTo>
                      <a:pt x="31614" y="3287"/>
                    </a:lnTo>
                    <a:cubicBezTo>
                      <a:pt x="31500" y="3082"/>
                      <a:pt x="31408" y="2876"/>
                      <a:pt x="31271" y="2694"/>
                    </a:cubicBezTo>
                    <a:cubicBezTo>
                      <a:pt x="31157" y="2557"/>
                      <a:pt x="31043" y="2420"/>
                      <a:pt x="30929" y="2283"/>
                    </a:cubicBezTo>
                    <a:cubicBezTo>
                      <a:pt x="30815" y="2146"/>
                      <a:pt x="30678" y="2032"/>
                      <a:pt x="30541" y="1941"/>
                    </a:cubicBezTo>
                    <a:cubicBezTo>
                      <a:pt x="30427" y="1849"/>
                      <a:pt x="30290" y="1781"/>
                      <a:pt x="30153" y="1735"/>
                    </a:cubicBezTo>
                    <a:cubicBezTo>
                      <a:pt x="30016" y="1712"/>
                      <a:pt x="29879" y="1689"/>
                      <a:pt x="29742" y="1667"/>
                    </a:cubicBezTo>
                    <a:lnTo>
                      <a:pt x="29468" y="1667"/>
                    </a:lnTo>
                    <a:cubicBezTo>
                      <a:pt x="29331" y="1667"/>
                      <a:pt x="29194" y="1667"/>
                      <a:pt x="29057" y="1644"/>
                    </a:cubicBezTo>
                    <a:cubicBezTo>
                      <a:pt x="28943" y="1621"/>
                      <a:pt x="28829" y="1621"/>
                      <a:pt x="28715" y="1621"/>
                    </a:cubicBezTo>
                    <a:lnTo>
                      <a:pt x="28647" y="1621"/>
                    </a:lnTo>
                    <a:cubicBezTo>
                      <a:pt x="28578" y="1598"/>
                      <a:pt x="28487" y="1598"/>
                      <a:pt x="28418" y="1598"/>
                    </a:cubicBezTo>
                    <a:lnTo>
                      <a:pt x="28327" y="1598"/>
                    </a:lnTo>
                    <a:cubicBezTo>
                      <a:pt x="28122" y="1621"/>
                      <a:pt x="27939" y="1644"/>
                      <a:pt x="27734" y="1667"/>
                    </a:cubicBezTo>
                    <a:lnTo>
                      <a:pt x="27551" y="1712"/>
                    </a:lnTo>
                    <a:lnTo>
                      <a:pt x="27482" y="1712"/>
                    </a:lnTo>
                    <a:cubicBezTo>
                      <a:pt x="27345" y="1735"/>
                      <a:pt x="27186" y="1758"/>
                      <a:pt x="27049" y="1781"/>
                    </a:cubicBezTo>
                    <a:cubicBezTo>
                      <a:pt x="26912" y="1804"/>
                      <a:pt x="26775" y="1826"/>
                      <a:pt x="26661" y="1872"/>
                    </a:cubicBezTo>
                    <a:lnTo>
                      <a:pt x="26569" y="1895"/>
                    </a:lnTo>
                    <a:cubicBezTo>
                      <a:pt x="26410" y="1941"/>
                      <a:pt x="26273" y="1963"/>
                      <a:pt x="26136" y="2009"/>
                    </a:cubicBezTo>
                    <a:cubicBezTo>
                      <a:pt x="25976" y="2055"/>
                      <a:pt x="25816" y="2123"/>
                      <a:pt x="25679" y="2169"/>
                    </a:cubicBezTo>
                    <a:cubicBezTo>
                      <a:pt x="25474" y="2237"/>
                      <a:pt x="25291" y="2306"/>
                      <a:pt x="25109" y="2374"/>
                    </a:cubicBezTo>
                    <a:lnTo>
                      <a:pt x="24789" y="2488"/>
                    </a:lnTo>
                    <a:cubicBezTo>
                      <a:pt x="24492" y="2603"/>
                      <a:pt x="24218" y="2694"/>
                      <a:pt x="23922" y="2808"/>
                    </a:cubicBezTo>
                    <a:cubicBezTo>
                      <a:pt x="23625" y="2945"/>
                      <a:pt x="23328" y="3059"/>
                      <a:pt x="23054" y="3196"/>
                    </a:cubicBezTo>
                    <a:lnTo>
                      <a:pt x="22963" y="3242"/>
                    </a:lnTo>
                    <a:cubicBezTo>
                      <a:pt x="22712" y="3333"/>
                      <a:pt x="22484" y="3447"/>
                      <a:pt x="22233" y="3584"/>
                    </a:cubicBezTo>
                    <a:cubicBezTo>
                      <a:pt x="22164" y="3607"/>
                      <a:pt x="22096" y="3652"/>
                      <a:pt x="22027" y="3675"/>
                    </a:cubicBezTo>
                    <a:lnTo>
                      <a:pt x="21936" y="3721"/>
                    </a:lnTo>
                    <a:cubicBezTo>
                      <a:pt x="21776" y="3767"/>
                      <a:pt x="21594" y="3835"/>
                      <a:pt x="21411" y="3926"/>
                    </a:cubicBezTo>
                    <a:cubicBezTo>
                      <a:pt x="21274" y="3972"/>
                      <a:pt x="21137" y="4063"/>
                      <a:pt x="21023" y="4132"/>
                    </a:cubicBezTo>
                    <a:lnTo>
                      <a:pt x="20977" y="4155"/>
                    </a:lnTo>
                    <a:cubicBezTo>
                      <a:pt x="20703" y="4292"/>
                      <a:pt x="20429" y="4451"/>
                      <a:pt x="20156" y="4588"/>
                    </a:cubicBezTo>
                    <a:cubicBezTo>
                      <a:pt x="19859" y="4725"/>
                      <a:pt x="19631" y="4862"/>
                      <a:pt x="19402" y="5022"/>
                    </a:cubicBezTo>
                    <a:cubicBezTo>
                      <a:pt x="19128" y="5205"/>
                      <a:pt x="18832" y="5387"/>
                      <a:pt x="18581" y="5547"/>
                    </a:cubicBezTo>
                    <a:cubicBezTo>
                      <a:pt x="18512" y="5593"/>
                      <a:pt x="18444" y="5615"/>
                      <a:pt x="18398" y="5661"/>
                    </a:cubicBezTo>
                    <a:cubicBezTo>
                      <a:pt x="18307" y="5707"/>
                      <a:pt x="18238" y="5752"/>
                      <a:pt x="18170" y="5798"/>
                    </a:cubicBezTo>
                    <a:cubicBezTo>
                      <a:pt x="18010" y="5889"/>
                      <a:pt x="17873" y="5981"/>
                      <a:pt x="17736" y="6072"/>
                    </a:cubicBezTo>
                    <a:cubicBezTo>
                      <a:pt x="17645" y="6163"/>
                      <a:pt x="17531" y="6232"/>
                      <a:pt x="17439" y="6300"/>
                    </a:cubicBezTo>
                    <a:cubicBezTo>
                      <a:pt x="17280" y="6437"/>
                      <a:pt x="17120" y="6551"/>
                      <a:pt x="16960" y="6665"/>
                    </a:cubicBezTo>
                    <a:cubicBezTo>
                      <a:pt x="16755" y="6802"/>
                      <a:pt x="16549" y="6916"/>
                      <a:pt x="16344" y="7053"/>
                    </a:cubicBezTo>
                    <a:lnTo>
                      <a:pt x="16161" y="7168"/>
                    </a:lnTo>
                    <a:cubicBezTo>
                      <a:pt x="16093" y="7213"/>
                      <a:pt x="16024" y="7259"/>
                      <a:pt x="15956" y="7305"/>
                    </a:cubicBezTo>
                    <a:lnTo>
                      <a:pt x="15887" y="7373"/>
                    </a:lnTo>
                    <a:lnTo>
                      <a:pt x="15819" y="7305"/>
                    </a:lnTo>
                    <a:cubicBezTo>
                      <a:pt x="15727" y="7213"/>
                      <a:pt x="15636" y="7099"/>
                      <a:pt x="15545" y="6985"/>
                    </a:cubicBezTo>
                    <a:lnTo>
                      <a:pt x="15431" y="6871"/>
                    </a:lnTo>
                    <a:cubicBezTo>
                      <a:pt x="15225" y="6620"/>
                      <a:pt x="14974" y="6414"/>
                      <a:pt x="14723" y="6209"/>
                    </a:cubicBezTo>
                    <a:lnTo>
                      <a:pt x="14540" y="6049"/>
                    </a:lnTo>
                    <a:lnTo>
                      <a:pt x="14404" y="5935"/>
                    </a:lnTo>
                    <a:lnTo>
                      <a:pt x="14289" y="5844"/>
                    </a:lnTo>
                    <a:cubicBezTo>
                      <a:pt x="14175" y="5730"/>
                      <a:pt x="14061" y="5638"/>
                      <a:pt x="13947" y="5547"/>
                    </a:cubicBezTo>
                    <a:lnTo>
                      <a:pt x="13742" y="5387"/>
                    </a:lnTo>
                    <a:cubicBezTo>
                      <a:pt x="13673" y="5319"/>
                      <a:pt x="13605" y="5273"/>
                      <a:pt x="13536" y="5205"/>
                    </a:cubicBezTo>
                    <a:cubicBezTo>
                      <a:pt x="13468" y="5136"/>
                      <a:pt x="13399" y="5068"/>
                      <a:pt x="13331" y="5022"/>
                    </a:cubicBezTo>
                    <a:cubicBezTo>
                      <a:pt x="13239" y="4931"/>
                      <a:pt x="13148" y="4862"/>
                      <a:pt x="13057" y="4794"/>
                    </a:cubicBezTo>
                    <a:lnTo>
                      <a:pt x="12874" y="4657"/>
                    </a:lnTo>
                    <a:cubicBezTo>
                      <a:pt x="12737" y="4520"/>
                      <a:pt x="12623" y="4383"/>
                      <a:pt x="12486" y="4269"/>
                    </a:cubicBezTo>
                    <a:cubicBezTo>
                      <a:pt x="12349" y="4109"/>
                      <a:pt x="12189" y="3972"/>
                      <a:pt x="12007" y="3835"/>
                    </a:cubicBezTo>
                    <a:cubicBezTo>
                      <a:pt x="11961" y="3812"/>
                      <a:pt x="11893" y="3789"/>
                      <a:pt x="11847" y="3789"/>
                    </a:cubicBezTo>
                    <a:cubicBezTo>
                      <a:pt x="11779" y="3789"/>
                      <a:pt x="11733" y="3789"/>
                      <a:pt x="11687" y="3835"/>
                    </a:cubicBezTo>
                    <a:cubicBezTo>
                      <a:pt x="11459" y="3630"/>
                      <a:pt x="11208" y="3447"/>
                      <a:pt x="10980" y="3287"/>
                    </a:cubicBezTo>
                    <a:cubicBezTo>
                      <a:pt x="10843" y="3173"/>
                      <a:pt x="10729" y="3105"/>
                      <a:pt x="10592" y="3013"/>
                    </a:cubicBezTo>
                    <a:cubicBezTo>
                      <a:pt x="10500" y="2945"/>
                      <a:pt x="10409" y="2876"/>
                      <a:pt x="10318" y="2831"/>
                    </a:cubicBezTo>
                    <a:lnTo>
                      <a:pt x="10204" y="2762"/>
                    </a:lnTo>
                    <a:cubicBezTo>
                      <a:pt x="10090" y="2694"/>
                      <a:pt x="9975" y="2625"/>
                      <a:pt x="9861" y="2557"/>
                    </a:cubicBezTo>
                    <a:cubicBezTo>
                      <a:pt x="9770" y="2511"/>
                      <a:pt x="9702" y="2443"/>
                      <a:pt x="9610" y="2397"/>
                    </a:cubicBezTo>
                    <a:lnTo>
                      <a:pt x="9496" y="2329"/>
                    </a:lnTo>
                    <a:cubicBezTo>
                      <a:pt x="9291" y="2192"/>
                      <a:pt x="9062" y="2055"/>
                      <a:pt x="8857" y="1941"/>
                    </a:cubicBezTo>
                    <a:lnTo>
                      <a:pt x="8789" y="1895"/>
                    </a:lnTo>
                    <a:cubicBezTo>
                      <a:pt x="8743" y="1872"/>
                      <a:pt x="8674" y="1826"/>
                      <a:pt x="8629" y="1804"/>
                    </a:cubicBezTo>
                    <a:lnTo>
                      <a:pt x="8469" y="1712"/>
                    </a:lnTo>
                    <a:cubicBezTo>
                      <a:pt x="8355" y="1644"/>
                      <a:pt x="8241" y="1575"/>
                      <a:pt x="8127" y="1507"/>
                    </a:cubicBezTo>
                    <a:cubicBezTo>
                      <a:pt x="7898" y="1393"/>
                      <a:pt x="7693" y="1279"/>
                      <a:pt x="7465" y="1187"/>
                    </a:cubicBezTo>
                    <a:lnTo>
                      <a:pt x="7396" y="1142"/>
                    </a:lnTo>
                    <a:cubicBezTo>
                      <a:pt x="6871" y="913"/>
                      <a:pt x="6369" y="685"/>
                      <a:pt x="5867" y="503"/>
                    </a:cubicBezTo>
                    <a:cubicBezTo>
                      <a:pt x="5684" y="411"/>
                      <a:pt x="5456" y="320"/>
                      <a:pt x="5228" y="274"/>
                    </a:cubicBezTo>
                    <a:cubicBezTo>
                      <a:pt x="5159" y="252"/>
                      <a:pt x="5091" y="229"/>
                      <a:pt x="5022" y="206"/>
                    </a:cubicBezTo>
                    <a:lnTo>
                      <a:pt x="4931" y="206"/>
                    </a:lnTo>
                    <a:cubicBezTo>
                      <a:pt x="4817" y="160"/>
                      <a:pt x="4726" y="137"/>
                      <a:pt x="4611" y="115"/>
                    </a:cubicBezTo>
                    <a:cubicBezTo>
                      <a:pt x="4269" y="69"/>
                      <a:pt x="3881" y="23"/>
                      <a:pt x="3470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7148401" y="3460953"/>
                <a:ext cx="238161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840" extrusionOk="0">
                    <a:moveTo>
                      <a:pt x="2876" y="0"/>
                    </a:moveTo>
                    <a:cubicBezTo>
                      <a:pt x="2716" y="23"/>
                      <a:pt x="2579" y="46"/>
                      <a:pt x="2443" y="92"/>
                    </a:cubicBezTo>
                    <a:lnTo>
                      <a:pt x="2374" y="115"/>
                    </a:lnTo>
                    <a:cubicBezTo>
                      <a:pt x="2237" y="160"/>
                      <a:pt x="2100" y="183"/>
                      <a:pt x="1986" y="229"/>
                    </a:cubicBezTo>
                    <a:cubicBezTo>
                      <a:pt x="1940" y="252"/>
                      <a:pt x="1895" y="297"/>
                      <a:pt x="1849" y="320"/>
                    </a:cubicBezTo>
                    <a:cubicBezTo>
                      <a:pt x="1826" y="343"/>
                      <a:pt x="1781" y="388"/>
                      <a:pt x="1758" y="411"/>
                    </a:cubicBezTo>
                    <a:cubicBezTo>
                      <a:pt x="1712" y="457"/>
                      <a:pt x="1689" y="480"/>
                      <a:pt x="1689" y="503"/>
                    </a:cubicBezTo>
                    <a:cubicBezTo>
                      <a:pt x="1666" y="548"/>
                      <a:pt x="1621" y="594"/>
                      <a:pt x="1598" y="640"/>
                    </a:cubicBezTo>
                    <a:cubicBezTo>
                      <a:pt x="1575" y="685"/>
                      <a:pt x="1552" y="731"/>
                      <a:pt x="1530" y="754"/>
                    </a:cubicBezTo>
                    <a:cubicBezTo>
                      <a:pt x="1484" y="822"/>
                      <a:pt x="1461" y="868"/>
                      <a:pt x="1415" y="936"/>
                    </a:cubicBezTo>
                    <a:cubicBezTo>
                      <a:pt x="1370" y="1005"/>
                      <a:pt x="1324" y="1096"/>
                      <a:pt x="1278" y="1165"/>
                    </a:cubicBezTo>
                    <a:cubicBezTo>
                      <a:pt x="1256" y="1233"/>
                      <a:pt x="1233" y="1279"/>
                      <a:pt x="1187" y="1347"/>
                    </a:cubicBezTo>
                    <a:cubicBezTo>
                      <a:pt x="1119" y="1438"/>
                      <a:pt x="1050" y="1530"/>
                      <a:pt x="982" y="1644"/>
                    </a:cubicBezTo>
                    <a:cubicBezTo>
                      <a:pt x="890" y="1758"/>
                      <a:pt x="822" y="1849"/>
                      <a:pt x="753" y="1941"/>
                    </a:cubicBezTo>
                    <a:cubicBezTo>
                      <a:pt x="708" y="2009"/>
                      <a:pt x="639" y="2100"/>
                      <a:pt x="571" y="2192"/>
                    </a:cubicBezTo>
                    <a:lnTo>
                      <a:pt x="480" y="2283"/>
                    </a:lnTo>
                    <a:cubicBezTo>
                      <a:pt x="434" y="2329"/>
                      <a:pt x="388" y="2397"/>
                      <a:pt x="365" y="2443"/>
                    </a:cubicBezTo>
                    <a:cubicBezTo>
                      <a:pt x="365" y="2466"/>
                      <a:pt x="343" y="2488"/>
                      <a:pt x="343" y="2534"/>
                    </a:cubicBezTo>
                    <a:cubicBezTo>
                      <a:pt x="297" y="2488"/>
                      <a:pt x="274" y="2488"/>
                      <a:pt x="251" y="2488"/>
                    </a:cubicBezTo>
                    <a:cubicBezTo>
                      <a:pt x="160" y="2488"/>
                      <a:pt x="69" y="2534"/>
                      <a:pt x="46" y="2625"/>
                    </a:cubicBezTo>
                    <a:cubicBezTo>
                      <a:pt x="0" y="2717"/>
                      <a:pt x="46" y="2854"/>
                      <a:pt x="160" y="2899"/>
                    </a:cubicBezTo>
                    <a:cubicBezTo>
                      <a:pt x="228" y="2922"/>
                      <a:pt x="297" y="2968"/>
                      <a:pt x="365" y="2991"/>
                    </a:cubicBezTo>
                    <a:cubicBezTo>
                      <a:pt x="457" y="3059"/>
                      <a:pt x="548" y="3127"/>
                      <a:pt x="639" y="3196"/>
                    </a:cubicBezTo>
                    <a:cubicBezTo>
                      <a:pt x="799" y="3287"/>
                      <a:pt x="936" y="3401"/>
                      <a:pt x="1119" y="3493"/>
                    </a:cubicBezTo>
                    <a:lnTo>
                      <a:pt x="1256" y="3561"/>
                    </a:lnTo>
                    <a:cubicBezTo>
                      <a:pt x="1347" y="3607"/>
                      <a:pt x="1415" y="3652"/>
                      <a:pt x="1484" y="3675"/>
                    </a:cubicBezTo>
                    <a:cubicBezTo>
                      <a:pt x="1621" y="3744"/>
                      <a:pt x="1735" y="3789"/>
                      <a:pt x="1872" y="3858"/>
                    </a:cubicBezTo>
                    <a:lnTo>
                      <a:pt x="1986" y="3904"/>
                    </a:lnTo>
                    <a:cubicBezTo>
                      <a:pt x="2077" y="3949"/>
                      <a:pt x="2169" y="3972"/>
                      <a:pt x="2260" y="4018"/>
                    </a:cubicBezTo>
                    <a:cubicBezTo>
                      <a:pt x="2374" y="4063"/>
                      <a:pt x="2488" y="4132"/>
                      <a:pt x="2625" y="4177"/>
                    </a:cubicBezTo>
                    <a:cubicBezTo>
                      <a:pt x="2716" y="4200"/>
                      <a:pt x="2785" y="4223"/>
                      <a:pt x="2876" y="4269"/>
                    </a:cubicBezTo>
                    <a:lnTo>
                      <a:pt x="3059" y="4314"/>
                    </a:lnTo>
                    <a:cubicBezTo>
                      <a:pt x="3150" y="4360"/>
                      <a:pt x="3264" y="4406"/>
                      <a:pt x="3378" y="4451"/>
                    </a:cubicBezTo>
                    <a:lnTo>
                      <a:pt x="3470" y="4497"/>
                    </a:lnTo>
                    <a:cubicBezTo>
                      <a:pt x="3721" y="4588"/>
                      <a:pt x="3995" y="4657"/>
                      <a:pt x="4246" y="4725"/>
                    </a:cubicBezTo>
                    <a:lnTo>
                      <a:pt x="4360" y="4748"/>
                    </a:lnTo>
                    <a:cubicBezTo>
                      <a:pt x="4474" y="4771"/>
                      <a:pt x="4611" y="4794"/>
                      <a:pt x="4771" y="4817"/>
                    </a:cubicBezTo>
                    <a:cubicBezTo>
                      <a:pt x="4930" y="4839"/>
                      <a:pt x="5090" y="4839"/>
                      <a:pt x="5227" y="4839"/>
                    </a:cubicBezTo>
                    <a:cubicBezTo>
                      <a:pt x="5387" y="4839"/>
                      <a:pt x="5547" y="4839"/>
                      <a:pt x="5707" y="4817"/>
                    </a:cubicBezTo>
                    <a:cubicBezTo>
                      <a:pt x="5844" y="4817"/>
                      <a:pt x="5980" y="4794"/>
                      <a:pt x="6095" y="4794"/>
                    </a:cubicBezTo>
                    <a:cubicBezTo>
                      <a:pt x="6346" y="4748"/>
                      <a:pt x="6620" y="4680"/>
                      <a:pt x="6962" y="4588"/>
                    </a:cubicBezTo>
                    <a:cubicBezTo>
                      <a:pt x="7076" y="4543"/>
                      <a:pt x="7213" y="4497"/>
                      <a:pt x="7327" y="4451"/>
                    </a:cubicBezTo>
                    <a:cubicBezTo>
                      <a:pt x="7464" y="4406"/>
                      <a:pt x="7578" y="4337"/>
                      <a:pt x="7715" y="4246"/>
                    </a:cubicBezTo>
                    <a:cubicBezTo>
                      <a:pt x="7829" y="4177"/>
                      <a:pt x="7943" y="4109"/>
                      <a:pt x="8035" y="4041"/>
                    </a:cubicBezTo>
                    <a:cubicBezTo>
                      <a:pt x="8195" y="3926"/>
                      <a:pt x="8309" y="3789"/>
                      <a:pt x="8423" y="3675"/>
                    </a:cubicBezTo>
                    <a:cubicBezTo>
                      <a:pt x="8560" y="3538"/>
                      <a:pt x="8674" y="3356"/>
                      <a:pt x="8742" y="3127"/>
                    </a:cubicBezTo>
                    <a:cubicBezTo>
                      <a:pt x="8765" y="3013"/>
                      <a:pt x="8788" y="2922"/>
                      <a:pt x="8811" y="2808"/>
                    </a:cubicBezTo>
                    <a:cubicBezTo>
                      <a:pt x="8811" y="2739"/>
                      <a:pt x="8811" y="2671"/>
                      <a:pt x="8811" y="2603"/>
                    </a:cubicBezTo>
                    <a:lnTo>
                      <a:pt x="8811" y="2557"/>
                    </a:lnTo>
                    <a:cubicBezTo>
                      <a:pt x="8811" y="2443"/>
                      <a:pt x="8811" y="2351"/>
                      <a:pt x="8788" y="2237"/>
                    </a:cubicBezTo>
                    <a:cubicBezTo>
                      <a:pt x="8788" y="2146"/>
                      <a:pt x="8742" y="2078"/>
                      <a:pt x="8719" y="1986"/>
                    </a:cubicBezTo>
                    <a:lnTo>
                      <a:pt x="8697" y="1918"/>
                    </a:lnTo>
                    <a:cubicBezTo>
                      <a:pt x="8697" y="1895"/>
                      <a:pt x="8674" y="1849"/>
                      <a:pt x="8674" y="1804"/>
                    </a:cubicBezTo>
                    <a:cubicBezTo>
                      <a:pt x="8628" y="1735"/>
                      <a:pt x="8605" y="1667"/>
                      <a:pt x="8560" y="1621"/>
                    </a:cubicBezTo>
                    <a:lnTo>
                      <a:pt x="8537" y="1575"/>
                    </a:lnTo>
                    <a:cubicBezTo>
                      <a:pt x="8491" y="1484"/>
                      <a:pt x="8446" y="1416"/>
                      <a:pt x="8377" y="1347"/>
                    </a:cubicBezTo>
                    <a:cubicBezTo>
                      <a:pt x="8309" y="1233"/>
                      <a:pt x="8195" y="1142"/>
                      <a:pt x="8080" y="1028"/>
                    </a:cubicBezTo>
                    <a:cubicBezTo>
                      <a:pt x="7829" y="845"/>
                      <a:pt x="7533" y="754"/>
                      <a:pt x="7236" y="685"/>
                    </a:cubicBezTo>
                    <a:lnTo>
                      <a:pt x="7145" y="662"/>
                    </a:lnTo>
                    <a:cubicBezTo>
                      <a:pt x="7099" y="662"/>
                      <a:pt x="7076" y="640"/>
                      <a:pt x="7053" y="640"/>
                    </a:cubicBezTo>
                    <a:cubicBezTo>
                      <a:pt x="6779" y="548"/>
                      <a:pt x="6460" y="503"/>
                      <a:pt x="6140" y="457"/>
                    </a:cubicBezTo>
                    <a:cubicBezTo>
                      <a:pt x="5912" y="411"/>
                      <a:pt x="5661" y="388"/>
                      <a:pt x="5410" y="366"/>
                    </a:cubicBezTo>
                    <a:lnTo>
                      <a:pt x="5159" y="320"/>
                    </a:lnTo>
                    <a:cubicBezTo>
                      <a:pt x="5067" y="320"/>
                      <a:pt x="4999" y="297"/>
                      <a:pt x="4908" y="274"/>
                    </a:cubicBezTo>
                    <a:cubicBezTo>
                      <a:pt x="4839" y="274"/>
                      <a:pt x="4771" y="252"/>
                      <a:pt x="4702" y="252"/>
                    </a:cubicBezTo>
                    <a:cubicBezTo>
                      <a:pt x="4588" y="229"/>
                      <a:pt x="4474" y="206"/>
                      <a:pt x="4360" y="206"/>
                    </a:cubicBezTo>
                    <a:lnTo>
                      <a:pt x="4246" y="183"/>
                    </a:lnTo>
                    <a:lnTo>
                      <a:pt x="4040" y="160"/>
                    </a:lnTo>
                    <a:lnTo>
                      <a:pt x="3835" y="115"/>
                    </a:lnTo>
                    <a:lnTo>
                      <a:pt x="3721" y="115"/>
                    </a:lnTo>
                    <a:cubicBezTo>
                      <a:pt x="3629" y="92"/>
                      <a:pt x="3538" y="92"/>
                      <a:pt x="3447" y="69"/>
                    </a:cubicBezTo>
                    <a:cubicBezTo>
                      <a:pt x="3264" y="23"/>
                      <a:pt x="3082" y="0"/>
                      <a:pt x="2922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7210706" y="3555963"/>
                <a:ext cx="71602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5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3"/>
                    </a:cubicBezTo>
                    <a:cubicBezTo>
                      <a:pt x="1" y="46"/>
                      <a:pt x="1" y="92"/>
                      <a:pt x="23" y="137"/>
                    </a:cubicBezTo>
                    <a:cubicBezTo>
                      <a:pt x="46" y="160"/>
                      <a:pt x="69" y="183"/>
                      <a:pt x="92" y="206"/>
                    </a:cubicBezTo>
                    <a:cubicBezTo>
                      <a:pt x="115" y="229"/>
                      <a:pt x="160" y="252"/>
                      <a:pt x="183" y="297"/>
                    </a:cubicBezTo>
                    <a:cubicBezTo>
                      <a:pt x="206" y="320"/>
                      <a:pt x="252" y="343"/>
                      <a:pt x="274" y="366"/>
                    </a:cubicBezTo>
                    <a:cubicBezTo>
                      <a:pt x="320" y="389"/>
                      <a:pt x="343" y="411"/>
                      <a:pt x="366" y="434"/>
                    </a:cubicBezTo>
                    <a:cubicBezTo>
                      <a:pt x="434" y="480"/>
                      <a:pt x="526" y="526"/>
                      <a:pt x="594" y="571"/>
                    </a:cubicBezTo>
                    <a:cubicBezTo>
                      <a:pt x="663" y="617"/>
                      <a:pt x="731" y="662"/>
                      <a:pt x="799" y="685"/>
                    </a:cubicBezTo>
                    <a:cubicBezTo>
                      <a:pt x="822" y="708"/>
                      <a:pt x="868" y="731"/>
                      <a:pt x="891" y="754"/>
                    </a:cubicBezTo>
                    <a:cubicBezTo>
                      <a:pt x="936" y="777"/>
                      <a:pt x="982" y="799"/>
                      <a:pt x="1028" y="799"/>
                    </a:cubicBezTo>
                    <a:cubicBezTo>
                      <a:pt x="1119" y="845"/>
                      <a:pt x="1210" y="891"/>
                      <a:pt x="1324" y="914"/>
                    </a:cubicBezTo>
                    <a:cubicBezTo>
                      <a:pt x="1370" y="936"/>
                      <a:pt x="1416" y="959"/>
                      <a:pt x="1484" y="959"/>
                    </a:cubicBezTo>
                    <a:cubicBezTo>
                      <a:pt x="1530" y="982"/>
                      <a:pt x="1576" y="1005"/>
                      <a:pt x="1621" y="1005"/>
                    </a:cubicBezTo>
                    <a:cubicBezTo>
                      <a:pt x="1735" y="1028"/>
                      <a:pt x="1849" y="1050"/>
                      <a:pt x="1964" y="1050"/>
                    </a:cubicBezTo>
                    <a:lnTo>
                      <a:pt x="2101" y="1050"/>
                    </a:lnTo>
                    <a:cubicBezTo>
                      <a:pt x="2146" y="1050"/>
                      <a:pt x="2215" y="1028"/>
                      <a:pt x="2260" y="1028"/>
                    </a:cubicBezTo>
                    <a:cubicBezTo>
                      <a:pt x="2306" y="1005"/>
                      <a:pt x="2352" y="1005"/>
                      <a:pt x="2397" y="982"/>
                    </a:cubicBezTo>
                    <a:cubicBezTo>
                      <a:pt x="2466" y="959"/>
                      <a:pt x="2511" y="936"/>
                      <a:pt x="2580" y="936"/>
                    </a:cubicBezTo>
                    <a:cubicBezTo>
                      <a:pt x="2603" y="914"/>
                      <a:pt x="2625" y="891"/>
                      <a:pt x="2625" y="868"/>
                    </a:cubicBezTo>
                    <a:cubicBezTo>
                      <a:pt x="2648" y="845"/>
                      <a:pt x="2648" y="822"/>
                      <a:pt x="2625" y="799"/>
                    </a:cubicBezTo>
                    <a:cubicBezTo>
                      <a:pt x="2625" y="777"/>
                      <a:pt x="2603" y="754"/>
                      <a:pt x="2580" y="754"/>
                    </a:cubicBezTo>
                    <a:cubicBezTo>
                      <a:pt x="2568" y="742"/>
                      <a:pt x="2557" y="737"/>
                      <a:pt x="2546" y="737"/>
                    </a:cubicBezTo>
                    <a:cubicBezTo>
                      <a:pt x="2534" y="737"/>
                      <a:pt x="2523" y="742"/>
                      <a:pt x="2511" y="754"/>
                    </a:cubicBezTo>
                    <a:cubicBezTo>
                      <a:pt x="2397" y="777"/>
                      <a:pt x="2306" y="799"/>
                      <a:pt x="2215" y="845"/>
                    </a:cubicBezTo>
                    <a:lnTo>
                      <a:pt x="2123" y="845"/>
                    </a:lnTo>
                    <a:cubicBezTo>
                      <a:pt x="2080" y="867"/>
                      <a:pt x="2036" y="868"/>
                      <a:pt x="1972" y="868"/>
                    </a:cubicBezTo>
                    <a:lnTo>
                      <a:pt x="1972" y="868"/>
                    </a:lnTo>
                    <a:cubicBezTo>
                      <a:pt x="1840" y="868"/>
                      <a:pt x="1708" y="866"/>
                      <a:pt x="1576" y="822"/>
                    </a:cubicBezTo>
                    <a:cubicBezTo>
                      <a:pt x="1530" y="822"/>
                      <a:pt x="1484" y="799"/>
                      <a:pt x="1416" y="777"/>
                    </a:cubicBezTo>
                    <a:cubicBezTo>
                      <a:pt x="1324" y="754"/>
                      <a:pt x="1233" y="731"/>
                      <a:pt x="1142" y="685"/>
                    </a:cubicBezTo>
                    <a:cubicBezTo>
                      <a:pt x="1073" y="662"/>
                      <a:pt x="1028" y="617"/>
                      <a:pt x="959" y="594"/>
                    </a:cubicBezTo>
                    <a:cubicBezTo>
                      <a:pt x="914" y="571"/>
                      <a:pt x="891" y="548"/>
                      <a:pt x="845" y="548"/>
                    </a:cubicBezTo>
                    <a:cubicBezTo>
                      <a:pt x="799" y="526"/>
                      <a:pt x="777" y="503"/>
                      <a:pt x="731" y="480"/>
                    </a:cubicBezTo>
                    <a:cubicBezTo>
                      <a:pt x="640" y="411"/>
                      <a:pt x="548" y="366"/>
                      <a:pt x="480" y="297"/>
                    </a:cubicBezTo>
                    <a:cubicBezTo>
                      <a:pt x="411" y="252"/>
                      <a:pt x="366" y="229"/>
                      <a:pt x="320" y="183"/>
                    </a:cubicBezTo>
                    <a:cubicBezTo>
                      <a:pt x="274" y="160"/>
                      <a:pt x="229" y="115"/>
                      <a:pt x="183" y="69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6651130" y="3423922"/>
                <a:ext cx="236323" cy="132069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4886" extrusionOk="0">
                    <a:moveTo>
                      <a:pt x="6848" y="1"/>
                    </a:moveTo>
                    <a:cubicBezTo>
                      <a:pt x="6756" y="24"/>
                      <a:pt x="6665" y="24"/>
                      <a:pt x="6574" y="47"/>
                    </a:cubicBezTo>
                    <a:cubicBezTo>
                      <a:pt x="6460" y="69"/>
                      <a:pt x="6323" y="69"/>
                      <a:pt x="6209" y="92"/>
                    </a:cubicBezTo>
                    <a:cubicBezTo>
                      <a:pt x="6140" y="92"/>
                      <a:pt x="6072" y="115"/>
                      <a:pt x="6003" y="115"/>
                    </a:cubicBezTo>
                    <a:cubicBezTo>
                      <a:pt x="5820" y="138"/>
                      <a:pt x="5638" y="138"/>
                      <a:pt x="5478" y="138"/>
                    </a:cubicBezTo>
                    <a:lnTo>
                      <a:pt x="4976" y="138"/>
                    </a:lnTo>
                    <a:cubicBezTo>
                      <a:pt x="4862" y="138"/>
                      <a:pt x="4725" y="138"/>
                      <a:pt x="4611" y="115"/>
                    </a:cubicBezTo>
                    <a:lnTo>
                      <a:pt x="4382" y="115"/>
                    </a:lnTo>
                    <a:cubicBezTo>
                      <a:pt x="4223" y="92"/>
                      <a:pt x="4063" y="92"/>
                      <a:pt x="3880" y="92"/>
                    </a:cubicBezTo>
                    <a:lnTo>
                      <a:pt x="3310" y="92"/>
                    </a:lnTo>
                    <a:cubicBezTo>
                      <a:pt x="2967" y="92"/>
                      <a:pt x="2671" y="92"/>
                      <a:pt x="2374" y="138"/>
                    </a:cubicBezTo>
                    <a:cubicBezTo>
                      <a:pt x="2214" y="161"/>
                      <a:pt x="2077" y="161"/>
                      <a:pt x="1940" y="206"/>
                    </a:cubicBezTo>
                    <a:cubicBezTo>
                      <a:pt x="1758" y="252"/>
                      <a:pt x="1598" y="298"/>
                      <a:pt x="1484" y="343"/>
                    </a:cubicBezTo>
                    <a:cubicBezTo>
                      <a:pt x="1370" y="389"/>
                      <a:pt x="1233" y="457"/>
                      <a:pt x="1118" y="526"/>
                    </a:cubicBezTo>
                    <a:cubicBezTo>
                      <a:pt x="1004" y="572"/>
                      <a:pt x="890" y="640"/>
                      <a:pt x="776" y="731"/>
                    </a:cubicBezTo>
                    <a:cubicBezTo>
                      <a:pt x="685" y="800"/>
                      <a:pt x="616" y="891"/>
                      <a:pt x="548" y="960"/>
                    </a:cubicBezTo>
                    <a:lnTo>
                      <a:pt x="479" y="1051"/>
                    </a:lnTo>
                    <a:cubicBezTo>
                      <a:pt x="365" y="1165"/>
                      <a:pt x="297" y="1256"/>
                      <a:pt x="251" y="1348"/>
                    </a:cubicBezTo>
                    <a:cubicBezTo>
                      <a:pt x="183" y="1485"/>
                      <a:pt x="137" y="1622"/>
                      <a:pt x="91" y="1736"/>
                    </a:cubicBezTo>
                    <a:cubicBezTo>
                      <a:pt x="69" y="1827"/>
                      <a:pt x="69" y="1895"/>
                      <a:pt x="46" y="1987"/>
                    </a:cubicBezTo>
                    <a:cubicBezTo>
                      <a:pt x="46" y="2032"/>
                      <a:pt x="23" y="2055"/>
                      <a:pt x="23" y="2101"/>
                    </a:cubicBezTo>
                    <a:lnTo>
                      <a:pt x="23" y="2169"/>
                    </a:lnTo>
                    <a:cubicBezTo>
                      <a:pt x="0" y="2443"/>
                      <a:pt x="23" y="2626"/>
                      <a:pt x="69" y="2808"/>
                    </a:cubicBezTo>
                    <a:cubicBezTo>
                      <a:pt x="114" y="2945"/>
                      <a:pt x="205" y="3082"/>
                      <a:pt x="274" y="3174"/>
                    </a:cubicBezTo>
                    <a:cubicBezTo>
                      <a:pt x="297" y="3219"/>
                      <a:pt x="342" y="3242"/>
                      <a:pt x="388" y="3288"/>
                    </a:cubicBezTo>
                    <a:cubicBezTo>
                      <a:pt x="411" y="3402"/>
                      <a:pt x="457" y="3493"/>
                      <a:pt x="525" y="3607"/>
                    </a:cubicBezTo>
                    <a:cubicBezTo>
                      <a:pt x="593" y="3721"/>
                      <a:pt x="708" y="3836"/>
                      <a:pt x="867" y="3973"/>
                    </a:cubicBezTo>
                    <a:cubicBezTo>
                      <a:pt x="913" y="3995"/>
                      <a:pt x="959" y="4018"/>
                      <a:pt x="1004" y="4064"/>
                    </a:cubicBezTo>
                    <a:lnTo>
                      <a:pt x="1050" y="4109"/>
                    </a:lnTo>
                    <a:lnTo>
                      <a:pt x="1255" y="4246"/>
                    </a:lnTo>
                    <a:cubicBezTo>
                      <a:pt x="1301" y="4269"/>
                      <a:pt x="1324" y="4269"/>
                      <a:pt x="1324" y="4292"/>
                    </a:cubicBezTo>
                    <a:cubicBezTo>
                      <a:pt x="1461" y="4361"/>
                      <a:pt x="1575" y="4429"/>
                      <a:pt x="1712" y="4520"/>
                    </a:cubicBezTo>
                    <a:cubicBezTo>
                      <a:pt x="1940" y="4634"/>
                      <a:pt x="2214" y="4726"/>
                      <a:pt x="2602" y="4794"/>
                    </a:cubicBezTo>
                    <a:cubicBezTo>
                      <a:pt x="2716" y="4817"/>
                      <a:pt x="2853" y="4840"/>
                      <a:pt x="2967" y="4863"/>
                    </a:cubicBezTo>
                    <a:lnTo>
                      <a:pt x="3059" y="4863"/>
                    </a:lnTo>
                    <a:cubicBezTo>
                      <a:pt x="3150" y="4886"/>
                      <a:pt x="3241" y="4886"/>
                      <a:pt x="3333" y="4886"/>
                    </a:cubicBezTo>
                    <a:lnTo>
                      <a:pt x="3584" y="4886"/>
                    </a:lnTo>
                    <a:cubicBezTo>
                      <a:pt x="3698" y="4886"/>
                      <a:pt x="3812" y="4886"/>
                      <a:pt x="3926" y="4863"/>
                    </a:cubicBezTo>
                    <a:cubicBezTo>
                      <a:pt x="3994" y="4863"/>
                      <a:pt x="4086" y="4840"/>
                      <a:pt x="4154" y="4840"/>
                    </a:cubicBezTo>
                    <a:lnTo>
                      <a:pt x="4246" y="4817"/>
                    </a:lnTo>
                    <a:cubicBezTo>
                      <a:pt x="4360" y="4794"/>
                      <a:pt x="4474" y="4771"/>
                      <a:pt x="4565" y="4771"/>
                    </a:cubicBezTo>
                    <a:cubicBezTo>
                      <a:pt x="4656" y="4749"/>
                      <a:pt x="4771" y="4749"/>
                      <a:pt x="4862" y="4726"/>
                    </a:cubicBezTo>
                    <a:cubicBezTo>
                      <a:pt x="5022" y="4703"/>
                      <a:pt x="5181" y="4657"/>
                      <a:pt x="5341" y="4634"/>
                    </a:cubicBezTo>
                    <a:lnTo>
                      <a:pt x="5432" y="4612"/>
                    </a:lnTo>
                    <a:cubicBezTo>
                      <a:pt x="5569" y="4566"/>
                      <a:pt x="5729" y="4520"/>
                      <a:pt x="5889" y="4475"/>
                    </a:cubicBezTo>
                    <a:cubicBezTo>
                      <a:pt x="5957" y="4452"/>
                      <a:pt x="6049" y="4429"/>
                      <a:pt x="6117" y="4406"/>
                    </a:cubicBezTo>
                    <a:lnTo>
                      <a:pt x="6209" y="4383"/>
                    </a:lnTo>
                    <a:lnTo>
                      <a:pt x="6254" y="4383"/>
                    </a:lnTo>
                    <a:cubicBezTo>
                      <a:pt x="6460" y="4315"/>
                      <a:pt x="6688" y="4246"/>
                      <a:pt x="6916" y="4178"/>
                    </a:cubicBezTo>
                    <a:cubicBezTo>
                      <a:pt x="7007" y="4132"/>
                      <a:pt x="7099" y="4109"/>
                      <a:pt x="7190" y="4064"/>
                    </a:cubicBezTo>
                    <a:cubicBezTo>
                      <a:pt x="7304" y="4041"/>
                      <a:pt x="7418" y="3995"/>
                      <a:pt x="7532" y="3950"/>
                    </a:cubicBezTo>
                    <a:cubicBezTo>
                      <a:pt x="7647" y="3904"/>
                      <a:pt x="7761" y="3881"/>
                      <a:pt x="7852" y="3836"/>
                    </a:cubicBezTo>
                    <a:cubicBezTo>
                      <a:pt x="8035" y="3767"/>
                      <a:pt x="8194" y="3699"/>
                      <a:pt x="8377" y="3653"/>
                    </a:cubicBezTo>
                    <a:lnTo>
                      <a:pt x="8491" y="3630"/>
                    </a:lnTo>
                    <a:cubicBezTo>
                      <a:pt x="8605" y="3584"/>
                      <a:pt x="8696" y="3470"/>
                      <a:pt x="8719" y="3333"/>
                    </a:cubicBezTo>
                    <a:cubicBezTo>
                      <a:pt x="8742" y="3219"/>
                      <a:pt x="8696" y="3105"/>
                      <a:pt x="8560" y="2991"/>
                    </a:cubicBezTo>
                    <a:lnTo>
                      <a:pt x="8491" y="2923"/>
                    </a:lnTo>
                    <a:cubicBezTo>
                      <a:pt x="8423" y="2854"/>
                      <a:pt x="8377" y="2786"/>
                      <a:pt x="8331" y="2717"/>
                    </a:cubicBezTo>
                    <a:lnTo>
                      <a:pt x="8286" y="2626"/>
                    </a:lnTo>
                    <a:lnTo>
                      <a:pt x="8194" y="2466"/>
                    </a:lnTo>
                    <a:lnTo>
                      <a:pt x="8149" y="2398"/>
                    </a:lnTo>
                    <a:lnTo>
                      <a:pt x="8103" y="2306"/>
                    </a:lnTo>
                    <a:lnTo>
                      <a:pt x="8080" y="2283"/>
                    </a:lnTo>
                    <a:cubicBezTo>
                      <a:pt x="8035" y="2215"/>
                      <a:pt x="8012" y="2169"/>
                      <a:pt x="7989" y="2101"/>
                    </a:cubicBezTo>
                    <a:lnTo>
                      <a:pt x="7943" y="2032"/>
                    </a:lnTo>
                    <a:cubicBezTo>
                      <a:pt x="7920" y="1964"/>
                      <a:pt x="7875" y="1895"/>
                      <a:pt x="7852" y="1827"/>
                    </a:cubicBezTo>
                    <a:cubicBezTo>
                      <a:pt x="7829" y="1758"/>
                      <a:pt x="7806" y="1713"/>
                      <a:pt x="7783" y="1667"/>
                    </a:cubicBezTo>
                    <a:lnTo>
                      <a:pt x="7783" y="1622"/>
                    </a:lnTo>
                    <a:cubicBezTo>
                      <a:pt x="7761" y="1553"/>
                      <a:pt x="7738" y="1485"/>
                      <a:pt x="7692" y="1416"/>
                    </a:cubicBezTo>
                    <a:cubicBezTo>
                      <a:pt x="7624" y="1279"/>
                      <a:pt x="7578" y="1165"/>
                      <a:pt x="7532" y="1074"/>
                    </a:cubicBezTo>
                    <a:cubicBezTo>
                      <a:pt x="7510" y="1028"/>
                      <a:pt x="7510" y="982"/>
                      <a:pt x="7487" y="960"/>
                    </a:cubicBezTo>
                    <a:cubicBezTo>
                      <a:pt x="7464" y="914"/>
                      <a:pt x="7441" y="845"/>
                      <a:pt x="7418" y="800"/>
                    </a:cubicBezTo>
                    <a:cubicBezTo>
                      <a:pt x="7418" y="754"/>
                      <a:pt x="7395" y="709"/>
                      <a:pt x="7395" y="663"/>
                    </a:cubicBezTo>
                    <a:lnTo>
                      <a:pt x="7373" y="594"/>
                    </a:lnTo>
                    <a:cubicBezTo>
                      <a:pt x="7373" y="572"/>
                      <a:pt x="7373" y="549"/>
                      <a:pt x="7373" y="526"/>
                    </a:cubicBezTo>
                    <a:lnTo>
                      <a:pt x="7373" y="480"/>
                    </a:lnTo>
                    <a:cubicBezTo>
                      <a:pt x="7373" y="457"/>
                      <a:pt x="7373" y="435"/>
                      <a:pt x="7373" y="435"/>
                    </a:cubicBezTo>
                    <a:cubicBezTo>
                      <a:pt x="7373" y="389"/>
                      <a:pt x="7373" y="343"/>
                      <a:pt x="7373" y="320"/>
                    </a:cubicBezTo>
                    <a:cubicBezTo>
                      <a:pt x="7373" y="252"/>
                      <a:pt x="7350" y="206"/>
                      <a:pt x="7327" y="161"/>
                    </a:cubicBezTo>
                    <a:cubicBezTo>
                      <a:pt x="7236" y="47"/>
                      <a:pt x="7099" y="1"/>
                      <a:pt x="705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6875074" y="2205436"/>
                <a:ext cx="323333" cy="93902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3474" extrusionOk="0">
                    <a:moveTo>
                      <a:pt x="1785" y="2138"/>
                    </a:moveTo>
                    <a:cubicBezTo>
                      <a:pt x="1788" y="2141"/>
                      <a:pt x="1792" y="2144"/>
                      <a:pt x="1798" y="2145"/>
                    </a:cubicBezTo>
                    <a:lnTo>
                      <a:pt x="1798" y="2145"/>
                    </a:lnTo>
                    <a:cubicBezTo>
                      <a:pt x="1793" y="2143"/>
                      <a:pt x="1789" y="2140"/>
                      <a:pt x="1785" y="2138"/>
                    </a:cubicBezTo>
                    <a:close/>
                    <a:moveTo>
                      <a:pt x="685" y="0"/>
                    </a:moveTo>
                    <a:cubicBezTo>
                      <a:pt x="548" y="0"/>
                      <a:pt x="434" y="69"/>
                      <a:pt x="343" y="183"/>
                    </a:cubicBezTo>
                    <a:cubicBezTo>
                      <a:pt x="275" y="297"/>
                      <a:pt x="229" y="411"/>
                      <a:pt x="183" y="525"/>
                    </a:cubicBezTo>
                    <a:cubicBezTo>
                      <a:pt x="183" y="548"/>
                      <a:pt x="160" y="593"/>
                      <a:pt x="160" y="616"/>
                    </a:cubicBezTo>
                    <a:cubicBezTo>
                      <a:pt x="138" y="639"/>
                      <a:pt x="115" y="662"/>
                      <a:pt x="92" y="685"/>
                    </a:cubicBezTo>
                    <a:cubicBezTo>
                      <a:pt x="1" y="799"/>
                      <a:pt x="46" y="982"/>
                      <a:pt x="160" y="1050"/>
                    </a:cubicBezTo>
                    <a:cubicBezTo>
                      <a:pt x="206" y="1073"/>
                      <a:pt x="229" y="1096"/>
                      <a:pt x="275" y="1141"/>
                    </a:cubicBezTo>
                    <a:cubicBezTo>
                      <a:pt x="320" y="1164"/>
                      <a:pt x="366" y="1210"/>
                      <a:pt x="411" y="1233"/>
                    </a:cubicBezTo>
                    <a:cubicBezTo>
                      <a:pt x="503" y="1324"/>
                      <a:pt x="594" y="1392"/>
                      <a:pt x="685" y="1461"/>
                    </a:cubicBezTo>
                    <a:cubicBezTo>
                      <a:pt x="799" y="1552"/>
                      <a:pt x="914" y="1643"/>
                      <a:pt x="1028" y="1712"/>
                    </a:cubicBezTo>
                    <a:cubicBezTo>
                      <a:pt x="1265" y="1863"/>
                      <a:pt x="1502" y="1993"/>
                      <a:pt x="1758" y="2123"/>
                    </a:cubicBezTo>
                    <a:lnTo>
                      <a:pt x="1758" y="2123"/>
                    </a:lnTo>
                    <a:cubicBezTo>
                      <a:pt x="1758" y="2123"/>
                      <a:pt x="1758" y="2123"/>
                      <a:pt x="1758" y="2123"/>
                    </a:cubicBezTo>
                    <a:cubicBezTo>
                      <a:pt x="1767" y="2128"/>
                      <a:pt x="1776" y="2133"/>
                      <a:pt x="1785" y="2138"/>
                    </a:cubicBezTo>
                    <a:lnTo>
                      <a:pt x="1785" y="2138"/>
                    </a:lnTo>
                    <a:cubicBezTo>
                      <a:pt x="1783" y="2137"/>
                      <a:pt x="1782" y="2135"/>
                      <a:pt x="1781" y="2134"/>
                    </a:cubicBezTo>
                    <a:lnTo>
                      <a:pt x="1781" y="2134"/>
                    </a:lnTo>
                    <a:cubicBezTo>
                      <a:pt x="1789" y="2138"/>
                      <a:pt x="1796" y="2142"/>
                      <a:pt x="1804" y="2146"/>
                    </a:cubicBezTo>
                    <a:cubicBezTo>
                      <a:pt x="1802" y="2146"/>
                      <a:pt x="1800" y="2145"/>
                      <a:pt x="1798" y="2145"/>
                    </a:cubicBezTo>
                    <a:lnTo>
                      <a:pt x="1798" y="2145"/>
                    </a:lnTo>
                    <a:cubicBezTo>
                      <a:pt x="1944" y="2225"/>
                      <a:pt x="2089" y="2288"/>
                      <a:pt x="2215" y="2351"/>
                    </a:cubicBezTo>
                    <a:cubicBezTo>
                      <a:pt x="2374" y="2420"/>
                      <a:pt x="2511" y="2465"/>
                      <a:pt x="2648" y="2534"/>
                    </a:cubicBezTo>
                    <a:cubicBezTo>
                      <a:pt x="2968" y="2648"/>
                      <a:pt x="3265" y="2739"/>
                      <a:pt x="3561" y="2853"/>
                    </a:cubicBezTo>
                    <a:cubicBezTo>
                      <a:pt x="3721" y="2899"/>
                      <a:pt x="3858" y="2944"/>
                      <a:pt x="4018" y="2967"/>
                    </a:cubicBezTo>
                    <a:cubicBezTo>
                      <a:pt x="4178" y="3013"/>
                      <a:pt x="4315" y="3059"/>
                      <a:pt x="4474" y="3104"/>
                    </a:cubicBezTo>
                    <a:cubicBezTo>
                      <a:pt x="4794" y="3173"/>
                      <a:pt x="5136" y="3241"/>
                      <a:pt x="5456" y="3287"/>
                    </a:cubicBezTo>
                    <a:cubicBezTo>
                      <a:pt x="5958" y="3378"/>
                      <a:pt x="6460" y="3447"/>
                      <a:pt x="6962" y="3469"/>
                    </a:cubicBezTo>
                    <a:cubicBezTo>
                      <a:pt x="7040" y="3473"/>
                      <a:pt x="7119" y="3474"/>
                      <a:pt x="7197" y="3474"/>
                    </a:cubicBezTo>
                    <a:cubicBezTo>
                      <a:pt x="7695" y="3474"/>
                      <a:pt x="8204" y="3418"/>
                      <a:pt x="8697" y="3378"/>
                    </a:cubicBezTo>
                    <a:lnTo>
                      <a:pt x="8788" y="3378"/>
                    </a:lnTo>
                    <a:cubicBezTo>
                      <a:pt x="9108" y="3355"/>
                      <a:pt x="9427" y="3333"/>
                      <a:pt x="9747" y="3287"/>
                    </a:cubicBezTo>
                    <a:cubicBezTo>
                      <a:pt x="10044" y="3241"/>
                      <a:pt x="10318" y="3150"/>
                      <a:pt x="10614" y="3081"/>
                    </a:cubicBezTo>
                    <a:cubicBezTo>
                      <a:pt x="10729" y="3036"/>
                      <a:pt x="10865" y="2990"/>
                      <a:pt x="10980" y="2922"/>
                    </a:cubicBezTo>
                    <a:cubicBezTo>
                      <a:pt x="11071" y="2876"/>
                      <a:pt x="11185" y="2830"/>
                      <a:pt x="11276" y="2762"/>
                    </a:cubicBezTo>
                    <a:cubicBezTo>
                      <a:pt x="11390" y="2716"/>
                      <a:pt x="11482" y="2625"/>
                      <a:pt x="11573" y="2556"/>
                    </a:cubicBezTo>
                    <a:cubicBezTo>
                      <a:pt x="11664" y="2465"/>
                      <a:pt x="11733" y="2374"/>
                      <a:pt x="11824" y="2283"/>
                    </a:cubicBezTo>
                    <a:cubicBezTo>
                      <a:pt x="11870" y="2237"/>
                      <a:pt x="11915" y="2146"/>
                      <a:pt x="11938" y="2077"/>
                    </a:cubicBezTo>
                    <a:cubicBezTo>
                      <a:pt x="11961" y="2031"/>
                      <a:pt x="11961" y="1963"/>
                      <a:pt x="11961" y="1895"/>
                    </a:cubicBezTo>
                    <a:cubicBezTo>
                      <a:pt x="11915" y="1780"/>
                      <a:pt x="11847" y="1689"/>
                      <a:pt x="11733" y="1643"/>
                    </a:cubicBezTo>
                    <a:cubicBezTo>
                      <a:pt x="11687" y="1632"/>
                      <a:pt x="11642" y="1626"/>
                      <a:pt x="11596" y="1626"/>
                    </a:cubicBezTo>
                    <a:cubicBezTo>
                      <a:pt x="11550" y="1626"/>
                      <a:pt x="11505" y="1632"/>
                      <a:pt x="11459" y="1643"/>
                    </a:cubicBezTo>
                    <a:cubicBezTo>
                      <a:pt x="11231" y="1712"/>
                      <a:pt x="11025" y="1803"/>
                      <a:pt x="10820" y="1872"/>
                    </a:cubicBezTo>
                    <a:cubicBezTo>
                      <a:pt x="10477" y="1986"/>
                      <a:pt x="10135" y="2077"/>
                      <a:pt x="9793" y="2168"/>
                    </a:cubicBezTo>
                    <a:cubicBezTo>
                      <a:pt x="9736" y="2093"/>
                      <a:pt x="9648" y="2048"/>
                      <a:pt x="9554" y="2048"/>
                    </a:cubicBezTo>
                    <a:cubicBezTo>
                      <a:pt x="9535" y="2048"/>
                      <a:pt x="9516" y="2050"/>
                      <a:pt x="9496" y="2054"/>
                    </a:cubicBezTo>
                    <a:cubicBezTo>
                      <a:pt x="9154" y="2123"/>
                      <a:pt x="8788" y="2168"/>
                      <a:pt x="8446" y="2191"/>
                    </a:cubicBezTo>
                    <a:cubicBezTo>
                      <a:pt x="8385" y="2199"/>
                      <a:pt x="8322" y="2201"/>
                      <a:pt x="8257" y="2201"/>
                    </a:cubicBezTo>
                    <a:cubicBezTo>
                      <a:pt x="8126" y="2201"/>
                      <a:pt x="7989" y="2191"/>
                      <a:pt x="7853" y="2191"/>
                    </a:cubicBezTo>
                    <a:cubicBezTo>
                      <a:pt x="7647" y="2191"/>
                      <a:pt x="7442" y="2168"/>
                      <a:pt x="7236" y="2168"/>
                    </a:cubicBezTo>
                    <a:cubicBezTo>
                      <a:pt x="6803" y="2123"/>
                      <a:pt x="6392" y="2100"/>
                      <a:pt x="5981" y="2031"/>
                    </a:cubicBezTo>
                    <a:cubicBezTo>
                      <a:pt x="5707" y="1986"/>
                      <a:pt x="5456" y="1917"/>
                      <a:pt x="5205" y="1826"/>
                    </a:cubicBezTo>
                    <a:cubicBezTo>
                      <a:pt x="5022" y="1780"/>
                      <a:pt x="4862" y="1735"/>
                      <a:pt x="4703" y="1689"/>
                    </a:cubicBezTo>
                    <a:cubicBezTo>
                      <a:pt x="4543" y="1643"/>
                      <a:pt x="4406" y="1575"/>
                      <a:pt x="4246" y="1529"/>
                    </a:cubicBezTo>
                    <a:cubicBezTo>
                      <a:pt x="3904" y="1415"/>
                      <a:pt x="3561" y="1278"/>
                      <a:pt x="3242" y="1164"/>
                    </a:cubicBezTo>
                    <a:cubicBezTo>
                      <a:pt x="2922" y="1027"/>
                      <a:pt x="2603" y="890"/>
                      <a:pt x="2283" y="753"/>
                    </a:cubicBezTo>
                    <a:cubicBezTo>
                      <a:pt x="2146" y="685"/>
                      <a:pt x="2009" y="639"/>
                      <a:pt x="1872" y="571"/>
                    </a:cubicBezTo>
                    <a:cubicBezTo>
                      <a:pt x="1758" y="502"/>
                      <a:pt x="1621" y="434"/>
                      <a:pt x="1507" y="342"/>
                    </a:cubicBezTo>
                    <a:cubicBezTo>
                      <a:pt x="1439" y="320"/>
                      <a:pt x="1370" y="274"/>
                      <a:pt x="1302" y="228"/>
                    </a:cubicBezTo>
                    <a:cubicBezTo>
                      <a:pt x="1233" y="183"/>
                      <a:pt x="1165" y="114"/>
                      <a:pt x="1073" y="69"/>
                    </a:cubicBezTo>
                    <a:cubicBezTo>
                      <a:pt x="1028" y="46"/>
                      <a:pt x="982" y="23"/>
                      <a:pt x="914" y="23"/>
                    </a:cubicBezTo>
                    <a:lnTo>
                      <a:pt x="822" y="23"/>
                    </a:lnTo>
                    <a:cubicBezTo>
                      <a:pt x="777" y="23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>
                <a:off x="7161970" y="2256631"/>
                <a:ext cx="154260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643" extrusionOk="0">
                    <a:moveTo>
                      <a:pt x="982" y="1"/>
                    </a:moveTo>
                    <a:cubicBezTo>
                      <a:pt x="913" y="1"/>
                      <a:pt x="868" y="1"/>
                      <a:pt x="822" y="46"/>
                    </a:cubicBezTo>
                    <a:cubicBezTo>
                      <a:pt x="731" y="92"/>
                      <a:pt x="685" y="183"/>
                      <a:pt x="662" y="274"/>
                    </a:cubicBezTo>
                    <a:cubicBezTo>
                      <a:pt x="639" y="343"/>
                      <a:pt x="639" y="411"/>
                      <a:pt x="639" y="480"/>
                    </a:cubicBezTo>
                    <a:cubicBezTo>
                      <a:pt x="639" y="503"/>
                      <a:pt x="639" y="548"/>
                      <a:pt x="639" y="594"/>
                    </a:cubicBezTo>
                    <a:cubicBezTo>
                      <a:pt x="583" y="481"/>
                      <a:pt x="465" y="400"/>
                      <a:pt x="336" y="400"/>
                    </a:cubicBezTo>
                    <a:cubicBezTo>
                      <a:pt x="308" y="400"/>
                      <a:pt x="280" y="403"/>
                      <a:pt x="251" y="411"/>
                    </a:cubicBezTo>
                    <a:cubicBezTo>
                      <a:pt x="92" y="457"/>
                      <a:pt x="0" y="640"/>
                      <a:pt x="46" y="822"/>
                    </a:cubicBezTo>
                    <a:cubicBezTo>
                      <a:pt x="69" y="936"/>
                      <a:pt x="92" y="1073"/>
                      <a:pt x="137" y="1210"/>
                    </a:cubicBezTo>
                    <a:cubicBezTo>
                      <a:pt x="183" y="1347"/>
                      <a:pt x="229" y="1507"/>
                      <a:pt x="274" y="1644"/>
                    </a:cubicBezTo>
                    <a:cubicBezTo>
                      <a:pt x="388" y="1963"/>
                      <a:pt x="571" y="2260"/>
                      <a:pt x="754" y="2557"/>
                    </a:cubicBezTo>
                    <a:cubicBezTo>
                      <a:pt x="845" y="2694"/>
                      <a:pt x="936" y="2808"/>
                      <a:pt x="1050" y="2922"/>
                    </a:cubicBezTo>
                    <a:cubicBezTo>
                      <a:pt x="1142" y="3036"/>
                      <a:pt x="1233" y="3150"/>
                      <a:pt x="1347" y="3242"/>
                    </a:cubicBezTo>
                    <a:cubicBezTo>
                      <a:pt x="1575" y="3470"/>
                      <a:pt x="1849" y="3698"/>
                      <a:pt x="2123" y="3858"/>
                    </a:cubicBezTo>
                    <a:cubicBezTo>
                      <a:pt x="2260" y="3949"/>
                      <a:pt x="2397" y="4018"/>
                      <a:pt x="2534" y="4086"/>
                    </a:cubicBezTo>
                    <a:cubicBezTo>
                      <a:pt x="2694" y="4155"/>
                      <a:pt x="2831" y="4223"/>
                      <a:pt x="2968" y="4292"/>
                    </a:cubicBezTo>
                    <a:cubicBezTo>
                      <a:pt x="3287" y="4429"/>
                      <a:pt x="3607" y="4520"/>
                      <a:pt x="3949" y="4588"/>
                    </a:cubicBezTo>
                    <a:cubicBezTo>
                      <a:pt x="4066" y="4622"/>
                      <a:pt x="4183" y="4643"/>
                      <a:pt x="4300" y="4643"/>
                    </a:cubicBezTo>
                    <a:cubicBezTo>
                      <a:pt x="4343" y="4643"/>
                      <a:pt x="4386" y="4640"/>
                      <a:pt x="4428" y="4634"/>
                    </a:cubicBezTo>
                    <a:cubicBezTo>
                      <a:pt x="4588" y="4634"/>
                      <a:pt x="4748" y="4611"/>
                      <a:pt x="4885" y="4566"/>
                    </a:cubicBezTo>
                    <a:cubicBezTo>
                      <a:pt x="5090" y="4520"/>
                      <a:pt x="5296" y="4474"/>
                      <a:pt x="5478" y="4383"/>
                    </a:cubicBezTo>
                    <a:cubicBezTo>
                      <a:pt x="5570" y="4337"/>
                      <a:pt x="5638" y="4246"/>
                      <a:pt x="5661" y="4155"/>
                    </a:cubicBezTo>
                    <a:cubicBezTo>
                      <a:pt x="5707" y="3995"/>
                      <a:pt x="5615" y="3858"/>
                      <a:pt x="5478" y="3767"/>
                    </a:cubicBezTo>
                    <a:cubicBezTo>
                      <a:pt x="5387" y="3721"/>
                      <a:pt x="5250" y="3721"/>
                      <a:pt x="5136" y="3721"/>
                    </a:cubicBezTo>
                    <a:lnTo>
                      <a:pt x="4588" y="3721"/>
                    </a:lnTo>
                    <a:cubicBezTo>
                      <a:pt x="4451" y="3698"/>
                      <a:pt x="4292" y="3653"/>
                      <a:pt x="4155" y="3607"/>
                    </a:cubicBezTo>
                    <a:cubicBezTo>
                      <a:pt x="4018" y="3561"/>
                      <a:pt x="3881" y="3516"/>
                      <a:pt x="3744" y="3470"/>
                    </a:cubicBezTo>
                    <a:cubicBezTo>
                      <a:pt x="3561" y="3401"/>
                      <a:pt x="3379" y="3310"/>
                      <a:pt x="3219" y="3219"/>
                    </a:cubicBezTo>
                    <a:cubicBezTo>
                      <a:pt x="3054" y="3116"/>
                      <a:pt x="2890" y="3013"/>
                      <a:pt x="2742" y="2894"/>
                    </a:cubicBezTo>
                    <a:lnTo>
                      <a:pt x="2742" y="2894"/>
                    </a:lnTo>
                    <a:cubicBezTo>
                      <a:pt x="2749" y="2897"/>
                      <a:pt x="2756" y="2899"/>
                      <a:pt x="2762" y="2899"/>
                    </a:cubicBezTo>
                    <a:cubicBezTo>
                      <a:pt x="2741" y="2886"/>
                      <a:pt x="2720" y="2873"/>
                      <a:pt x="2700" y="2859"/>
                    </a:cubicBezTo>
                    <a:lnTo>
                      <a:pt x="2700" y="2859"/>
                    </a:lnTo>
                    <a:cubicBezTo>
                      <a:pt x="2698" y="2857"/>
                      <a:pt x="2696" y="2855"/>
                      <a:pt x="2694" y="2854"/>
                    </a:cubicBezTo>
                    <a:lnTo>
                      <a:pt x="2694" y="2854"/>
                    </a:lnTo>
                    <a:cubicBezTo>
                      <a:pt x="2695" y="2855"/>
                      <a:pt x="2696" y="2856"/>
                      <a:pt x="2697" y="2857"/>
                    </a:cubicBezTo>
                    <a:lnTo>
                      <a:pt x="2697" y="2857"/>
                    </a:lnTo>
                    <a:cubicBezTo>
                      <a:pt x="2541" y="2752"/>
                      <a:pt x="2403" y="2632"/>
                      <a:pt x="2283" y="2511"/>
                    </a:cubicBezTo>
                    <a:cubicBezTo>
                      <a:pt x="2123" y="2374"/>
                      <a:pt x="1986" y="2215"/>
                      <a:pt x="1849" y="2055"/>
                    </a:cubicBezTo>
                    <a:cubicBezTo>
                      <a:pt x="1712" y="1895"/>
                      <a:pt x="1575" y="1690"/>
                      <a:pt x="1484" y="1507"/>
                    </a:cubicBezTo>
                    <a:cubicBezTo>
                      <a:pt x="1393" y="1302"/>
                      <a:pt x="1347" y="1073"/>
                      <a:pt x="1324" y="868"/>
                    </a:cubicBezTo>
                    <a:cubicBezTo>
                      <a:pt x="1301" y="731"/>
                      <a:pt x="1279" y="594"/>
                      <a:pt x="1301" y="434"/>
                    </a:cubicBezTo>
                    <a:cubicBezTo>
                      <a:pt x="1301" y="434"/>
                      <a:pt x="1301" y="411"/>
                      <a:pt x="1324" y="389"/>
                    </a:cubicBezTo>
                    <a:cubicBezTo>
                      <a:pt x="1347" y="252"/>
                      <a:pt x="1279" y="92"/>
                      <a:pt x="1164" y="46"/>
                    </a:cubicBezTo>
                    <a:cubicBezTo>
                      <a:pt x="1119" y="23"/>
                      <a:pt x="1050" y="1"/>
                      <a:pt x="1005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>
                <a:off x="7253899" y="2352263"/>
                <a:ext cx="50627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72" extrusionOk="0">
                    <a:moveTo>
                      <a:pt x="114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0" y="92"/>
                      <a:pt x="23" y="160"/>
                      <a:pt x="69" y="206"/>
                    </a:cubicBezTo>
                    <a:cubicBezTo>
                      <a:pt x="92" y="206"/>
                      <a:pt x="137" y="229"/>
                      <a:pt x="183" y="252"/>
                    </a:cubicBezTo>
                    <a:cubicBezTo>
                      <a:pt x="206" y="252"/>
                      <a:pt x="229" y="274"/>
                      <a:pt x="251" y="274"/>
                    </a:cubicBezTo>
                    <a:cubicBezTo>
                      <a:pt x="274" y="297"/>
                      <a:pt x="320" y="297"/>
                      <a:pt x="343" y="297"/>
                    </a:cubicBezTo>
                    <a:cubicBezTo>
                      <a:pt x="411" y="320"/>
                      <a:pt x="480" y="320"/>
                      <a:pt x="548" y="343"/>
                    </a:cubicBezTo>
                    <a:cubicBezTo>
                      <a:pt x="685" y="366"/>
                      <a:pt x="822" y="366"/>
                      <a:pt x="959" y="388"/>
                    </a:cubicBezTo>
                    <a:cubicBezTo>
                      <a:pt x="1027" y="411"/>
                      <a:pt x="1073" y="411"/>
                      <a:pt x="1142" y="434"/>
                    </a:cubicBezTo>
                    <a:cubicBezTo>
                      <a:pt x="1187" y="434"/>
                      <a:pt x="1256" y="434"/>
                      <a:pt x="1324" y="457"/>
                    </a:cubicBezTo>
                    <a:cubicBezTo>
                      <a:pt x="1438" y="480"/>
                      <a:pt x="1552" y="503"/>
                      <a:pt x="1667" y="525"/>
                    </a:cubicBezTo>
                    <a:cubicBezTo>
                      <a:pt x="1689" y="548"/>
                      <a:pt x="1712" y="548"/>
                      <a:pt x="1735" y="548"/>
                    </a:cubicBezTo>
                    <a:cubicBezTo>
                      <a:pt x="1758" y="571"/>
                      <a:pt x="1781" y="571"/>
                      <a:pt x="1804" y="571"/>
                    </a:cubicBezTo>
                    <a:cubicBezTo>
                      <a:pt x="1826" y="548"/>
                      <a:pt x="1849" y="548"/>
                      <a:pt x="1849" y="525"/>
                    </a:cubicBezTo>
                    <a:cubicBezTo>
                      <a:pt x="1872" y="503"/>
                      <a:pt x="1872" y="457"/>
                      <a:pt x="1872" y="434"/>
                    </a:cubicBezTo>
                    <a:cubicBezTo>
                      <a:pt x="1849" y="411"/>
                      <a:pt x="1849" y="388"/>
                      <a:pt x="1804" y="388"/>
                    </a:cubicBezTo>
                    <a:cubicBezTo>
                      <a:pt x="1758" y="366"/>
                      <a:pt x="1689" y="343"/>
                      <a:pt x="1621" y="320"/>
                    </a:cubicBezTo>
                    <a:cubicBezTo>
                      <a:pt x="1575" y="297"/>
                      <a:pt x="1507" y="297"/>
                      <a:pt x="1461" y="274"/>
                    </a:cubicBezTo>
                    <a:cubicBezTo>
                      <a:pt x="1393" y="274"/>
                      <a:pt x="1347" y="252"/>
                      <a:pt x="1279" y="252"/>
                    </a:cubicBezTo>
                    <a:cubicBezTo>
                      <a:pt x="1210" y="229"/>
                      <a:pt x="1164" y="229"/>
                      <a:pt x="1096" y="206"/>
                    </a:cubicBezTo>
                    <a:cubicBezTo>
                      <a:pt x="959" y="183"/>
                      <a:pt x="822" y="160"/>
                      <a:pt x="685" y="137"/>
                    </a:cubicBezTo>
                    <a:cubicBezTo>
                      <a:pt x="548" y="115"/>
                      <a:pt x="388" y="92"/>
                      <a:pt x="274" y="46"/>
                    </a:cubicBezTo>
                    <a:cubicBezTo>
                      <a:pt x="229" y="46"/>
                      <a:pt x="206" y="23"/>
                      <a:pt x="18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>
                <a:off x="7269928" y="2368914"/>
                <a:ext cx="88875" cy="133907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954" extrusionOk="0">
                    <a:moveTo>
                      <a:pt x="617" y="1"/>
                    </a:moveTo>
                    <a:cubicBezTo>
                      <a:pt x="549" y="1"/>
                      <a:pt x="480" y="24"/>
                      <a:pt x="434" y="92"/>
                    </a:cubicBezTo>
                    <a:cubicBezTo>
                      <a:pt x="366" y="160"/>
                      <a:pt x="298" y="229"/>
                      <a:pt x="252" y="320"/>
                    </a:cubicBezTo>
                    <a:cubicBezTo>
                      <a:pt x="206" y="412"/>
                      <a:pt x="183" y="503"/>
                      <a:pt x="138" y="571"/>
                    </a:cubicBezTo>
                    <a:cubicBezTo>
                      <a:pt x="92" y="731"/>
                      <a:pt x="46" y="891"/>
                      <a:pt x="24" y="1051"/>
                    </a:cubicBezTo>
                    <a:cubicBezTo>
                      <a:pt x="24" y="1142"/>
                      <a:pt x="1" y="1233"/>
                      <a:pt x="1" y="1325"/>
                    </a:cubicBezTo>
                    <a:cubicBezTo>
                      <a:pt x="1" y="1416"/>
                      <a:pt x="1" y="1507"/>
                      <a:pt x="1" y="1598"/>
                    </a:cubicBezTo>
                    <a:cubicBezTo>
                      <a:pt x="24" y="1758"/>
                      <a:pt x="24" y="1918"/>
                      <a:pt x="69" y="2078"/>
                    </a:cubicBezTo>
                    <a:cubicBezTo>
                      <a:pt x="69" y="2238"/>
                      <a:pt x="115" y="2397"/>
                      <a:pt x="161" y="2557"/>
                    </a:cubicBezTo>
                    <a:cubicBezTo>
                      <a:pt x="206" y="2717"/>
                      <a:pt x="252" y="2854"/>
                      <a:pt x="320" y="3014"/>
                    </a:cubicBezTo>
                    <a:cubicBezTo>
                      <a:pt x="389" y="3173"/>
                      <a:pt x="457" y="3333"/>
                      <a:pt x="549" y="3493"/>
                    </a:cubicBezTo>
                    <a:cubicBezTo>
                      <a:pt x="617" y="3607"/>
                      <a:pt x="686" y="3744"/>
                      <a:pt x="777" y="3858"/>
                    </a:cubicBezTo>
                    <a:cubicBezTo>
                      <a:pt x="868" y="3972"/>
                      <a:pt x="937" y="4064"/>
                      <a:pt x="1028" y="4155"/>
                    </a:cubicBezTo>
                    <a:cubicBezTo>
                      <a:pt x="1119" y="4246"/>
                      <a:pt x="1211" y="4315"/>
                      <a:pt x="1302" y="4406"/>
                    </a:cubicBezTo>
                    <a:cubicBezTo>
                      <a:pt x="1416" y="4497"/>
                      <a:pt x="1507" y="4566"/>
                      <a:pt x="1621" y="4634"/>
                    </a:cubicBezTo>
                    <a:cubicBezTo>
                      <a:pt x="1713" y="4703"/>
                      <a:pt x="1827" y="4771"/>
                      <a:pt x="1918" y="4817"/>
                    </a:cubicBezTo>
                    <a:cubicBezTo>
                      <a:pt x="2032" y="4863"/>
                      <a:pt x="2169" y="4908"/>
                      <a:pt x="2283" y="4931"/>
                    </a:cubicBezTo>
                    <a:cubicBezTo>
                      <a:pt x="2397" y="4954"/>
                      <a:pt x="2512" y="4954"/>
                      <a:pt x="2626" y="4954"/>
                    </a:cubicBezTo>
                    <a:cubicBezTo>
                      <a:pt x="2717" y="4954"/>
                      <a:pt x="2808" y="4954"/>
                      <a:pt x="2900" y="4931"/>
                    </a:cubicBezTo>
                    <a:cubicBezTo>
                      <a:pt x="2945" y="4908"/>
                      <a:pt x="2968" y="4908"/>
                      <a:pt x="3014" y="4908"/>
                    </a:cubicBezTo>
                    <a:cubicBezTo>
                      <a:pt x="3128" y="4863"/>
                      <a:pt x="3196" y="4817"/>
                      <a:pt x="3265" y="4726"/>
                    </a:cubicBezTo>
                    <a:cubicBezTo>
                      <a:pt x="3288" y="4680"/>
                      <a:pt x="3288" y="4611"/>
                      <a:pt x="3288" y="4566"/>
                    </a:cubicBezTo>
                    <a:cubicBezTo>
                      <a:pt x="3288" y="4474"/>
                      <a:pt x="3265" y="4383"/>
                      <a:pt x="3196" y="4338"/>
                    </a:cubicBezTo>
                    <a:cubicBezTo>
                      <a:pt x="3128" y="4269"/>
                      <a:pt x="3128" y="4269"/>
                      <a:pt x="3037" y="4246"/>
                    </a:cubicBezTo>
                    <a:cubicBezTo>
                      <a:pt x="3014" y="4246"/>
                      <a:pt x="3014" y="4246"/>
                      <a:pt x="2991" y="4223"/>
                    </a:cubicBezTo>
                    <a:cubicBezTo>
                      <a:pt x="2968" y="4223"/>
                      <a:pt x="2945" y="4223"/>
                      <a:pt x="2922" y="4201"/>
                    </a:cubicBezTo>
                    <a:cubicBezTo>
                      <a:pt x="2808" y="4155"/>
                      <a:pt x="2671" y="4109"/>
                      <a:pt x="2557" y="4064"/>
                    </a:cubicBezTo>
                    <a:cubicBezTo>
                      <a:pt x="2443" y="3995"/>
                      <a:pt x="2352" y="3949"/>
                      <a:pt x="2261" y="3881"/>
                    </a:cubicBezTo>
                    <a:cubicBezTo>
                      <a:pt x="2169" y="3813"/>
                      <a:pt x="2078" y="3744"/>
                      <a:pt x="2009" y="3653"/>
                    </a:cubicBezTo>
                    <a:cubicBezTo>
                      <a:pt x="1941" y="3584"/>
                      <a:pt x="1872" y="3516"/>
                      <a:pt x="1804" y="3425"/>
                    </a:cubicBezTo>
                    <a:cubicBezTo>
                      <a:pt x="1667" y="3242"/>
                      <a:pt x="1530" y="3036"/>
                      <a:pt x="1416" y="2831"/>
                    </a:cubicBezTo>
                    <a:cubicBezTo>
                      <a:pt x="1370" y="2671"/>
                      <a:pt x="1302" y="2511"/>
                      <a:pt x="1256" y="2329"/>
                    </a:cubicBezTo>
                    <a:cubicBezTo>
                      <a:pt x="1233" y="2260"/>
                      <a:pt x="1211" y="2192"/>
                      <a:pt x="1188" y="2123"/>
                    </a:cubicBezTo>
                    <a:cubicBezTo>
                      <a:pt x="1165" y="2055"/>
                      <a:pt x="1165" y="1987"/>
                      <a:pt x="1142" y="1941"/>
                    </a:cubicBezTo>
                    <a:cubicBezTo>
                      <a:pt x="1119" y="1690"/>
                      <a:pt x="1142" y="1462"/>
                      <a:pt x="1165" y="1233"/>
                    </a:cubicBezTo>
                    <a:cubicBezTo>
                      <a:pt x="1188" y="1119"/>
                      <a:pt x="1211" y="982"/>
                      <a:pt x="1233" y="868"/>
                    </a:cubicBezTo>
                    <a:lnTo>
                      <a:pt x="1279" y="663"/>
                    </a:lnTo>
                    <a:cubicBezTo>
                      <a:pt x="1279" y="640"/>
                      <a:pt x="1279" y="594"/>
                      <a:pt x="1302" y="571"/>
                    </a:cubicBezTo>
                    <a:cubicBezTo>
                      <a:pt x="1348" y="434"/>
                      <a:pt x="1325" y="297"/>
                      <a:pt x="1233" y="183"/>
                    </a:cubicBezTo>
                    <a:cubicBezTo>
                      <a:pt x="1177" y="146"/>
                      <a:pt x="1122" y="109"/>
                      <a:pt x="1053" y="109"/>
                    </a:cubicBezTo>
                    <a:cubicBezTo>
                      <a:pt x="1038" y="109"/>
                      <a:pt x="1022" y="111"/>
                      <a:pt x="1005" y="115"/>
                    </a:cubicBezTo>
                    <a:cubicBezTo>
                      <a:pt x="959" y="115"/>
                      <a:pt x="891" y="115"/>
                      <a:pt x="845" y="138"/>
                    </a:cubicBezTo>
                    <a:cubicBezTo>
                      <a:pt x="845" y="115"/>
                      <a:pt x="823" y="92"/>
                      <a:pt x="800" y="69"/>
                    </a:cubicBezTo>
                    <a:cubicBezTo>
                      <a:pt x="754" y="24"/>
                      <a:pt x="686" y="1"/>
                      <a:pt x="617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7304500" y="2494171"/>
                <a:ext cx="49978" cy="10601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922" extrusionOk="0">
                    <a:moveTo>
                      <a:pt x="1438" y="0"/>
                    </a:moveTo>
                    <a:cubicBezTo>
                      <a:pt x="1392" y="0"/>
                      <a:pt x="1347" y="23"/>
                      <a:pt x="1301" y="46"/>
                    </a:cubicBezTo>
                    <a:cubicBezTo>
                      <a:pt x="1164" y="137"/>
                      <a:pt x="1073" y="229"/>
                      <a:pt x="959" y="365"/>
                    </a:cubicBezTo>
                    <a:cubicBezTo>
                      <a:pt x="890" y="457"/>
                      <a:pt x="822" y="594"/>
                      <a:pt x="753" y="708"/>
                    </a:cubicBezTo>
                    <a:cubicBezTo>
                      <a:pt x="662" y="845"/>
                      <a:pt x="571" y="982"/>
                      <a:pt x="502" y="1119"/>
                    </a:cubicBezTo>
                    <a:cubicBezTo>
                      <a:pt x="411" y="1256"/>
                      <a:pt x="365" y="1415"/>
                      <a:pt x="320" y="1552"/>
                    </a:cubicBezTo>
                    <a:cubicBezTo>
                      <a:pt x="205" y="1849"/>
                      <a:pt x="114" y="2146"/>
                      <a:pt x="69" y="2465"/>
                    </a:cubicBezTo>
                    <a:cubicBezTo>
                      <a:pt x="23" y="2762"/>
                      <a:pt x="0" y="3059"/>
                      <a:pt x="46" y="3356"/>
                    </a:cubicBezTo>
                    <a:cubicBezTo>
                      <a:pt x="69" y="3470"/>
                      <a:pt x="114" y="3584"/>
                      <a:pt x="160" y="3675"/>
                    </a:cubicBezTo>
                    <a:cubicBezTo>
                      <a:pt x="183" y="3721"/>
                      <a:pt x="205" y="3766"/>
                      <a:pt x="228" y="3812"/>
                    </a:cubicBezTo>
                    <a:cubicBezTo>
                      <a:pt x="278" y="3879"/>
                      <a:pt x="341" y="3921"/>
                      <a:pt x="415" y="3921"/>
                    </a:cubicBezTo>
                    <a:cubicBezTo>
                      <a:pt x="443" y="3921"/>
                      <a:pt x="472" y="3916"/>
                      <a:pt x="502" y="3903"/>
                    </a:cubicBezTo>
                    <a:cubicBezTo>
                      <a:pt x="571" y="3881"/>
                      <a:pt x="616" y="3812"/>
                      <a:pt x="616" y="3766"/>
                    </a:cubicBezTo>
                    <a:cubicBezTo>
                      <a:pt x="616" y="3721"/>
                      <a:pt x="616" y="3652"/>
                      <a:pt x="616" y="3607"/>
                    </a:cubicBezTo>
                    <a:cubicBezTo>
                      <a:pt x="616" y="3561"/>
                      <a:pt x="616" y="3493"/>
                      <a:pt x="616" y="3447"/>
                    </a:cubicBezTo>
                    <a:cubicBezTo>
                      <a:pt x="616" y="3219"/>
                      <a:pt x="639" y="2990"/>
                      <a:pt x="662" y="2762"/>
                    </a:cubicBezTo>
                    <a:cubicBezTo>
                      <a:pt x="662" y="2625"/>
                      <a:pt x="685" y="2511"/>
                      <a:pt x="708" y="2397"/>
                    </a:cubicBezTo>
                    <a:cubicBezTo>
                      <a:pt x="730" y="2260"/>
                      <a:pt x="753" y="2146"/>
                      <a:pt x="799" y="2032"/>
                    </a:cubicBezTo>
                    <a:lnTo>
                      <a:pt x="799" y="2032"/>
                    </a:lnTo>
                    <a:cubicBezTo>
                      <a:pt x="799" y="2032"/>
                      <a:pt x="792" y="2039"/>
                      <a:pt x="786" y="2049"/>
                    </a:cubicBezTo>
                    <a:lnTo>
                      <a:pt x="786" y="2049"/>
                    </a:lnTo>
                    <a:cubicBezTo>
                      <a:pt x="898" y="1718"/>
                      <a:pt x="1032" y="1430"/>
                      <a:pt x="1210" y="1142"/>
                    </a:cubicBezTo>
                    <a:cubicBezTo>
                      <a:pt x="1278" y="1027"/>
                      <a:pt x="1347" y="936"/>
                      <a:pt x="1438" y="822"/>
                    </a:cubicBezTo>
                    <a:cubicBezTo>
                      <a:pt x="1484" y="776"/>
                      <a:pt x="1552" y="731"/>
                      <a:pt x="1598" y="662"/>
                    </a:cubicBezTo>
                    <a:cubicBezTo>
                      <a:pt x="1643" y="617"/>
                      <a:pt x="1689" y="571"/>
                      <a:pt x="1735" y="525"/>
                    </a:cubicBezTo>
                    <a:cubicBezTo>
                      <a:pt x="1735" y="525"/>
                      <a:pt x="1735" y="525"/>
                      <a:pt x="1735" y="502"/>
                    </a:cubicBezTo>
                    <a:cubicBezTo>
                      <a:pt x="1826" y="434"/>
                      <a:pt x="1849" y="320"/>
                      <a:pt x="1780" y="229"/>
                    </a:cubicBezTo>
                    <a:cubicBezTo>
                      <a:pt x="1735" y="183"/>
                      <a:pt x="1689" y="137"/>
                      <a:pt x="1643" y="137"/>
                    </a:cubicBezTo>
                    <a:cubicBezTo>
                      <a:pt x="1621" y="114"/>
                      <a:pt x="1621" y="114"/>
                      <a:pt x="1598" y="92"/>
                    </a:cubicBezTo>
                    <a:cubicBezTo>
                      <a:pt x="1575" y="23"/>
                      <a:pt x="1506" y="0"/>
                      <a:pt x="1438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>
                <a:off x="7347667" y="2609535"/>
                <a:ext cx="78387" cy="7995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58" extrusionOk="0">
                    <a:moveTo>
                      <a:pt x="2443" y="1"/>
                    </a:moveTo>
                    <a:cubicBezTo>
                      <a:pt x="2397" y="1"/>
                      <a:pt x="2352" y="23"/>
                      <a:pt x="2306" y="23"/>
                    </a:cubicBezTo>
                    <a:cubicBezTo>
                      <a:pt x="2169" y="23"/>
                      <a:pt x="2055" y="69"/>
                      <a:pt x="1941" y="92"/>
                    </a:cubicBezTo>
                    <a:cubicBezTo>
                      <a:pt x="1690" y="160"/>
                      <a:pt x="1462" y="297"/>
                      <a:pt x="1302" y="480"/>
                    </a:cubicBezTo>
                    <a:cubicBezTo>
                      <a:pt x="1233" y="480"/>
                      <a:pt x="1165" y="503"/>
                      <a:pt x="1119" y="571"/>
                    </a:cubicBezTo>
                    <a:cubicBezTo>
                      <a:pt x="1051" y="685"/>
                      <a:pt x="959" y="822"/>
                      <a:pt x="982" y="982"/>
                    </a:cubicBezTo>
                    <a:cubicBezTo>
                      <a:pt x="982" y="1051"/>
                      <a:pt x="959" y="1142"/>
                      <a:pt x="959" y="1210"/>
                    </a:cubicBezTo>
                    <a:cubicBezTo>
                      <a:pt x="959" y="1279"/>
                      <a:pt x="937" y="1324"/>
                      <a:pt x="914" y="1370"/>
                    </a:cubicBezTo>
                    <a:cubicBezTo>
                      <a:pt x="914" y="1416"/>
                      <a:pt x="891" y="1484"/>
                      <a:pt x="868" y="1530"/>
                    </a:cubicBezTo>
                    <a:cubicBezTo>
                      <a:pt x="855" y="1557"/>
                      <a:pt x="841" y="1576"/>
                      <a:pt x="832" y="1592"/>
                    </a:cubicBezTo>
                    <a:lnTo>
                      <a:pt x="832" y="1592"/>
                    </a:lnTo>
                    <a:lnTo>
                      <a:pt x="845" y="1553"/>
                    </a:lnTo>
                    <a:lnTo>
                      <a:pt x="845" y="1553"/>
                    </a:lnTo>
                    <a:cubicBezTo>
                      <a:pt x="777" y="1690"/>
                      <a:pt x="686" y="1827"/>
                      <a:pt x="617" y="1964"/>
                    </a:cubicBezTo>
                    <a:cubicBezTo>
                      <a:pt x="617" y="1986"/>
                      <a:pt x="594" y="1986"/>
                      <a:pt x="594" y="2009"/>
                    </a:cubicBezTo>
                    <a:cubicBezTo>
                      <a:pt x="571" y="2032"/>
                      <a:pt x="571" y="2055"/>
                      <a:pt x="549" y="2078"/>
                    </a:cubicBezTo>
                    <a:cubicBezTo>
                      <a:pt x="480" y="2146"/>
                      <a:pt x="389" y="2237"/>
                      <a:pt x="320" y="2329"/>
                    </a:cubicBezTo>
                    <a:cubicBezTo>
                      <a:pt x="275" y="2352"/>
                      <a:pt x="229" y="2397"/>
                      <a:pt x="183" y="2443"/>
                    </a:cubicBezTo>
                    <a:cubicBezTo>
                      <a:pt x="138" y="2489"/>
                      <a:pt x="69" y="2534"/>
                      <a:pt x="46" y="2603"/>
                    </a:cubicBezTo>
                    <a:cubicBezTo>
                      <a:pt x="1" y="2648"/>
                      <a:pt x="1" y="2717"/>
                      <a:pt x="1" y="2762"/>
                    </a:cubicBezTo>
                    <a:cubicBezTo>
                      <a:pt x="24" y="2854"/>
                      <a:pt x="92" y="2899"/>
                      <a:pt x="161" y="2945"/>
                    </a:cubicBezTo>
                    <a:cubicBezTo>
                      <a:pt x="186" y="2954"/>
                      <a:pt x="212" y="2957"/>
                      <a:pt x="237" y="2957"/>
                    </a:cubicBezTo>
                    <a:cubicBezTo>
                      <a:pt x="348" y="2957"/>
                      <a:pt x="456" y="2887"/>
                      <a:pt x="549" y="2831"/>
                    </a:cubicBezTo>
                    <a:cubicBezTo>
                      <a:pt x="663" y="2762"/>
                      <a:pt x="754" y="2694"/>
                      <a:pt x="845" y="2603"/>
                    </a:cubicBezTo>
                    <a:cubicBezTo>
                      <a:pt x="959" y="2489"/>
                      <a:pt x="1051" y="2352"/>
                      <a:pt x="1142" y="2237"/>
                    </a:cubicBezTo>
                    <a:cubicBezTo>
                      <a:pt x="1188" y="2169"/>
                      <a:pt x="1233" y="2078"/>
                      <a:pt x="1279" y="2009"/>
                    </a:cubicBezTo>
                    <a:cubicBezTo>
                      <a:pt x="1325" y="1941"/>
                      <a:pt x="1347" y="1872"/>
                      <a:pt x="1370" y="1827"/>
                    </a:cubicBezTo>
                    <a:cubicBezTo>
                      <a:pt x="1416" y="1758"/>
                      <a:pt x="1439" y="1690"/>
                      <a:pt x="1462" y="1621"/>
                    </a:cubicBezTo>
                    <a:cubicBezTo>
                      <a:pt x="1484" y="1576"/>
                      <a:pt x="1484" y="1530"/>
                      <a:pt x="1507" y="1484"/>
                    </a:cubicBezTo>
                    <a:cubicBezTo>
                      <a:pt x="1530" y="1416"/>
                      <a:pt x="1530" y="1324"/>
                      <a:pt x="1553" y="1233"/>
                    </a:cubicBezTo>
                    <a:cubicBezTo>
                      <a:pt x="1576" y="1142"/>
                      <a:pt x="1599" y="1051"/>
                      <a:pt x="1621" y="959"/>
                    </a:cubicBezTo>
                    <a:cubicBezTo>
                      <a:pt x="1667" y="914"/>
                      <a:pt x="1690" y="845"/>
                      <a:pt x="1736" y="799"/>
                    </a:cubicBezTo>
                    <a:cubicBezTo>
                      <a:pt x="1781" y="754"/>
                      <a:pt x="1850" y="685"/>
                      <a:pt x="1895" y="640"/>
                    </a:cubicBezTo>
                    <a:cubicBezTo>
                      <a:pt x="2009" y="594"/>
                      <a:pt x="2101" y="548"/>
                      <a:pt x="2192" y="503"/>
                    </a:cubicBezTo>
                    <a:cubicBezTo>
                      <a:pt x="2283" y="480"/>
                      <a:pt x="2352" y="457"/>
                      <a:pt x="2443" y="457"/>
                    </a:cubicBezTo>
                    <a:cubicBezTo>
                      <a:pt x="2451" y="449"/>
                      <a:pt x="2458" y="447"/>
                      <a:pt x="2466" y="447"/>
                    </a:cubicBezTo>
                    <a:cubicBezTo>
                      <a:pt x="2481" y="447"/>
                      <a:pt x="2496" y="457"/>
                      <a:pt x="2512" y="457"/>
                    </a:cubicBezTo>
                    <a:cubicBezTo>
                      <a:pt x="2534" y="457"/>
                      <a:pt x="2557" y="457"/>
                      <a:pt x="2580" y="480"/>
                    </a:cubicBezTo>
                    <a:cubicBezTo>
                      <a:pt x="2595" y="483"/>
                      <a:pt x="2610" y="484"/>
                      <a:pt x="2625" y="484"/>
                    </a:cubicBezTo>
                    <a:cubicBezTo>
                      <a:pt x="2728" y="484"/>
                      <a:pt x="2834" y="420"/>
                      <a:pt x="2854" y="320"/>
                    </a:cubicBezTo>
                    <a:cubicBezTo>
                      <a:pt x="2900" y="229"/>
                      <a:pt x="2831" y="92"/>
                      <a:pt x="2717" y="46"/>
                    </a:cubicBezTo>
                    <a:cubicBezTo>
                      <a:pt x="2649" y="46"/>
                      <a:pt x="2603" y="23"/>
                      <a:pt x="2534" y="23"/>
                    </a:cubicBezTo>
                    <a:cubicBezTo>
                      <a:pt x="2489" y="1"/>
                      <a:pt x="2466" y="1"/>
                      <a:pt x="24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>
                <a:off x="7038578" y="2623104"/>
                <a:ext cx="425723" cy="19745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7305" extrusionOk="0">
                    <a:moveTo>
                      <a:pt x="5729" y="6529"/>
                    </a:moveTo>
                    <a:cubicBezTo>
                      <a:pt x="5712" y="6536"/>
                      <a:pt x="5694" y="6543"/>
                      <a:pt x="5677" y="6550"/>
                    </a:cubicBezTo>
                    <a:lnTo>
                      <a:pt x="5677" y="6550"/>
                    </a:lnTo>
                    <a:cubicBezTo>
                      <a:pt x="5696" y="6547"/>
                      <a:pt x="5716" y="6542"/>
                      <a:pt x="5729" y="6529"/>
                    </a:cubicBezTo>
                    <a:close/>
                    <a:moveTo>
                      <a:pt x="15750" y="1"/>
                    </a:moveTo>
                    <a:cubicBezTo>
                      <a:pt x="15681" y="1"/>
                      <a:pt x="15613" y="24"/>
                      <a:pt x="15590" y="92"/>
                    </a:cubicBezTo>
                    <a:cubicBezTo>
                      <a:pt x="15590" y="138"/>
                      <a:pt x="15567" y="183"/>
                      <a:pt x="15544" y="229"/>
                    </a:cubicBezTo>
                    <a:cubicBezTo>
                      <a:pt x="15476" y="343"/>
                      <a:pt x="15407" y="457"/>
                      <a:pt x="15339" y="571"/>
                    </a:cubicBezTo>
                    <a:cubicBezTo>
                      <a:pt x="15248" y="685"/>
                      <a:pt x="15179" y="777"/>
                      <a:pt x="15088" y="891"/>
                    </a:cubicBezTo>
                    <a:cubicBezTo>
                      <a:pt x="14997" y="982"/>
                      <a:pt x="14928" y="1074"/>
                      <a:pt x="14837" y="1165"/>
                    </a:cubicBezTo>
                    <a:cubicBezTo>
                      <a:pt x="14723" y="1256"/>
                      <a:pt x="14631" y="1347"/>
                      <a:pt x="14517" y="1439"/>
                    </a:cubicBezTo>
                    <a:cubicBezTo>
                      <a:pt x="14357" y="1598"/>
                      <a:pt x="14175" y="1735"/>
                      <a:pt x="13992" y="1872"/>
                    </a:cubicBezTo>
                    <a:cubicBezTo>
                      <a:pt x="13696" y="2055"/>
                      <a:pt x="13399" y="2215"/>
                      <a:pt x="13079" y="2329"/>
                    </a:cubicBezTo>
                    <a:cubicBezTo>
                      <a:pt x="12919" y="2375"/>
                      <a:pt x="12782" y="2420"/>
                      <a:pt x="12623" y="2443"/>
                    </a:cubicBezTo>
                    <a:cubicBezTo>
                      <a:pt x="12463" y="2489"/>
                      <a:pt x="12303" y="2512"/>
                      <a:pt x="12166" y="2534"/>
                    </a:cubicBezTo>
                    <a:lnTo>
                      <a:pt x="11984" y="2534"/>
                    </a:lnTo>
                    <a:cubicBezTo>
                      <a:pt x="11915" y="2534"/>
                      <a:pt x="11847" y="2512"/>
                      <a:pt x="11801" y="2512"/>
                    </a:cubicBezTo>
                    <a:cubicBezTo>
                      <a:pt x="11687" y="2489"/>
                      <a:pt x="11596" y="2466"/>
                      <a:pt x="11504" y="2443"/>
                    </a:cubicBezTo>
                    <a:cubicBezTo>
                      <a:pt x="11390" y="2397"/>
                      <a:pt x="11253" y="2352"/>
                      <a:pt x="11116" y="2306"/>
                    </a:cubicBezTo>
                    <a:cubicBezTo>
                      <a:pt x="10949" y="2250"/>
                      <a:pt x="10767" y="2180"/>
                      <a:pt x="10582" y="2180"/>
                    </a:cubicBezTo>
                    <a:cubicBezTo>
                      <a:pt x="10540" y="2180"/>
                      <a:pt x="10497" y="2183"/>
                      <a:pt x="10454" y="2192"/>
                    </a:cubicBezTo>
                    <a:cubicBezTo>
                      <a:pt x="10340" y="2215"/>
                      <a:pt x="10226" y="2260"/>
                      <a:pt x="10112" y="2329"/>
                    </a:cubicBezTo>
                    <a:cubicBezTo>
                      <a:pt x="10021" y="2375"/>
                      <a:pt x="9929" y="2443"/>
                      <a:pt x="9838" y="2534"/>
                    </a:cubicBezTo>
                    <a:cubicBezTo>
                      <a:pt x="9792" y="2557"/>
                      <a:pt x="9770" y="2603"/>
                      <a:pt x="9724" y="2626"/>
                    </a:cubicBezTo>
                    <a:cubicBezTo>
                      <a:pt x="9678" y="2694"/>
                      <a:pt x="9610" y="2785"/>
                      <a:pt x="9564" y="2854"/>
                    </a:cubicBezTo>
                    <a:cubicBezTo>
                      <a:pt x="9473" y="2968"/>
                      <a:pt x="9404" y="3105"/>
                      <a:pt x="9313" y="3219"/>
                    </a:cubicBezTo>
                    <a:cubicBezTo>
                      <a:pt x="9222" y="3356"/>
                      <a:pt x="9108" y="3493"/>
                      <a:pt x="8993" y="3607"/>
                    </a:cubicBezTo>
                    <a:cubicBezTo>
                      <a:pt x="8993" y="3630"/>
                      <a:pt x="8993" y="3630"/>
                      <a:pt x="8993" y="3630"/>
                    </a:cubicBezTo>
                    <a:cubicBezTo>
                      <a:pt x="8765" y="3881"/>
                      <a:pt x="8514" y="4132"/>
                      <a:pt x="8240" y="4360"/>
                    </a:cubicBezTo>
                    <a:cubicBezTo>
                      <a:pt x="8032" y="4527"/>
                      <a:pt x="7823" y="4694"/>
                      <a:pt x="7598" y="4843"/>
                    </a:cubicBezTo>
                    <a:lnTo>
                      <a:pt x="7598" y="4843"/>
                    </a:lnTo>
                    <a:cubicBezTo>
                      <a:pt x="7599" y="4842"/>
                      <a:pt x="7600" y="4841"/>
                      <a:pt x="7601" y="4840"/>
                    </a:cubicBezTo>
                    <a:lnTo>
                      <a:pt x="7601" y="4840"/>
                    </a:lnTo>
                    <a:cubicBezTo>
                      <a:pt x="7600" y="4841"/>
                      <a:pt x="7599" y="4842"/>
                      <a:pt x="7598" y="4843"/>
                    </a:cubicBezTo>
                    <a:lnTo>
                      <a:pt x="7598" y="4843"/>
                    </a:lnTo>
                    <a:cubicBezTo>
                      <a:pt x="7576" y="4857"/>
                      <a:pt x="7554" y="4871"/>
                      <a:pt x="7533" y="4885"/>
                    </a:cubicBezTo>
                    <a:cubicBezTo>
                      <a:pt x="7540" y="4885"/>
                      <a:pt x="7548" y="4883"/>
                      <a:pt x="7555" y="4879"/>
                    </a:cubicBezTo>
                    <a:lnTo>
                      <a:pt x="7555" y="4879"/>
                    </a:lnTo>
                    <a:cubicBezTo>
                      <a:pt x="7540" y="4890"/>
                      <a:pt x="7525" y="4899"/>
                      <a:pt x="7510" y="4907"/>
                    </a:cubicBezTo>
                    <a:lnTo>
                      <a:pt x="7510" y="4907"/>
                    </a:lnTo>
                    <a:cubicBezTo>
                      <a:pt x="7517" y="4901"/>
                      <a:pt x="7525" y="4893"/>
                      <a:pt x="7533" y="4885"/>
                    </a:cubicBezTo>
                    <a:lnTo>
                      <a:pt x="7533" y="4885"/>
                    </a:lnTo>
                    <a:cubicBezTo>
                      <a:pt x="7514" y="4899"/>
                      <a:pt x="7496" y="4912"/>
                      <a:pt x="7478" y="4924"/>
                    </a:cubicBezTo>
                    <a:lnTo>
                      <a:pt x="7478" y="4924"/>
                    </a:lnTo>
                    <a:cubicBezTo>
                      <a:pt x="7474" y="4926"/>
                      <a:pt x="7469" y="4929"/>
                      <a:pt x="7464" y="4931"/>
                    </a:cubicBezTo>
                    <a:cubicBezTo>
                      <a:pt x="7465" y="4931"/>
                      <a:pt x="7467" y="4931"/>
                      <a:pt x="7468" y="4931"/>
                    </a:cubicBezTo>
                    <a:lnTo>
                      <a:pt x="7468" y="4931"/>
                    </a:lnTo>
                    <a:cubicBezTo>
                      <a:pt x="7399" y="4977"/>
                      <a:pt x="7334" y="5016"/>
                      <a:pt x="7282" y="5068"/>
                    </a:cubicBezTo>
                    <a:lnTo>
                      <a:pt x="7259" y="5068"/>
                    </a:lnTo>
                    <a:cubicBezTo>
                      <a:pt x="7259" y="5068"/>
                      <a:pt x="7259" y="5068"/>
                      <a:pt x="7259" y="5091"/>
                    </a:cubicBezTo>
                    <a:lnTo>
                      <a:pt x="7213" y="5114"/>
                    </a:lnTo>
                    <a:lnTo>
                      <a:pt x="7213" y="5114"/>
                    </a:lnTo>
                    <a:lnTo>
                      <a:pt x="7236" y="5091"/>
                    </a:lnTo>
                    <a:lnTo>
                      <a:pt x="7236" y="5091"/>
                    </a:lnTo>
                    <a:cubicBezTo>
                      <a:pt x="6985" y="5251"/>
                      <a:pt x="6734" y="5410"/>
                      <a:pt x="6460" y="5502"/>
                    </a:cubicBezTo>
                    <a:cubicBezTo>
                      <a:pt x="6300" y="5570"/>
                      <a:pt x="6140" y="5661"/>
                      <a:pt x="6003" y="5730"/>
                    </a:cubicBezTo>
                    <a:cubicBezTo>
                      <a:pt x="5844" y="5798"/>
                      <a:pt x="5707" y="5844"/>
                      <a:pt x="5570" y="5912"/>
                    </a:cubicBezTo>
                    <a:lnTo>
                      <a:pt x="5524" y="5912"/>
                    </a:lnTo>
                    <a:cubicBezTo>
                      <a:pt x="5501" y="5935"/>
                      <a:pt x="5478" y="5935"/>
                      <a:pt x="5456" y="5935"/>
                    </a:cubicBezTo>
                    <a:cubicBezTo>
                      <a:pt x="5364" y="5981"/>
                      <a:pt x="5296" y="6004"/>
                      <a:pt x="5204" y="6027"/>
                    </a:cubicBezTo>
                    <a:cubicBezTo>
                      <a:pt x="5113" y="6049"/>
                      <a:pt x="5022" y="6095"/>
                      <a:pt x="4931" y="6118"/>
                    </a:cubicBezTo>
                    <a:cubicBezTo>
                      <a:pt x="4908" y="6141"/>
                      <a:pt x="4908" y="6141"/>
                      <a:pt x="4885" y="6141"/>
                    </a:cubicBezTo>
                    <a:lnTo>
                      <a:pt x="4908" y="6141"/>
                    </a:lnTo>
                    <a:cubicBezTo>
                      <a:pt x="4702" y="6209"/>
                      <a:pt x="4497" y="6255"/>
                      <a:pt x="4291" y="6301"/>
                    </a:cubicBezTo>
                    <a:cubicBezTo>
                      <a:pt x="4200" y="6323"/>
                      <a:pt x="4086" y="6346"/>
                      <a:pt x="3972" y="6369"/>
                    </a:cubicBezTo>
                    <a:cubicBezTo>
                      <a:pt x="3858" y="6392"/>
                      <a:pt x="3744" y="6415"/>
                      <a:pt x="3607" y="6437"/>
                    </a:cubicBezTo>
                    <a:cubicBezTo>
                      <a:pt x="3378" y="6483"/>
                      <a:pt x="3150" y="6529"/>
                      <a:pt x="2922" y="6552"/>
                    </a:cubicBezTo>
                    <a:cubicBezTo>
                      <a:pt x="2671" y="6597"/>
                      <a:pt x="2443" y="6620"/>
                      <a:pt x="2192" y="6643"/>
                    </a:cubicBezTo>
                    <a:cubicBezTo>
                      <a:pt x="2123" y="6643"/>
                      <a:pt x="2032" y="6666"/>
                      <a:pt x="1963" y="6666"/>
                    </a:cubicBezTo>
                    <a:cubicBezTo>
                      <a:pt x="1872" y="6666"/>
                      <a:pt x="1804" y="6643"/>
                      <a:pt x="1712" y="6643"/>
                    </a:cubicBezTo>
                    <a:lnTo>
                      <a:pt x="1256" y="6643"/>
                    </a:lnTo>
                    <a:cubicBezTo>
                      <a:pt x="1164" y="6643"/>
                      <a:pt x="1083" y="6633"/>
                      <a:pt x="999" y="6633"/>
                    </a:cubicBezTo>
                    <a:cubicBezTo>
                      <a:pt x="956" y="6633"/>
                      <a:pt x="913" y="6635"/>
                      <a:pt x="868" y="6643"/>
                    </a:cubicBezTo>
                    <a:lnTo>
                      <a:pt x="594" y="6643"/>
                    </a:lnTo>
                    <a:cubicBezTo>
                      <a:pt x="525" y="6643"/>
                      <a:pt x="457" y="6666"/>
                      <a:pt x="388" y="6666"/>
                    </a:cubicBezTo>
                    <a:cubicBezTo>
                      <a:pt x="320" y="6689"/>
                      <a:pt x="229" y="6711"/>
                      <a:pt x="160" y="6734"/>
                    </a:cubicBezTo>
                    <a:cubicBezTo>
                      <a:pt x="114" y="6757"/>
                      <a:pt x="92" y="6780"/>
                      <a:pt x="46" y="6825"/>
                    </a:cubicBezTo>
                    <a:cubicBezTo>
                      <a:pt x="23" y="6894"/>
                      <a:pt x="0" y="6962"/>
                      <a:pt x="23" y="7031"/>
                    </a:cubicBezTo>
                    <a:cubicBezTo>
                      <a:pt x="23" y="7099"/>
                      <a:pt x="69" y="7168"/>
                      <a:pt x="137" y="7191"/>
                    </a:cubicBezTo>
                    <a:cubicBezTo>
                      <a:pt x="206" y="7236"/>
                      <a:pt x="251" y="7236"/>
                      <a:pt x="343" y="7236"/>
                    </a:cubicBezTo>
                    <a:lnTo>
                      <a:pt x="799" y="7236"/>
                    </a:lnTo>
                    <a:cubicBezTo>
                      <a:pt x="913" y="7236"/>
                      <a:pt x="1027" y="7259"/>
                      <a:pt x="1142" y="7259"/>
                    </a:cubicBezTo>
                    <a:cubicBezTo>
                      <a:pt x="1256" y="7282"/>
                      <a:pt x="1370" y="7282"/>
                      <a:pt x="1484" y="7282"/>
                    </a:cubicBezTo>
                    <a:cubicBezTo>
                      <a:pt x="1621" y="7282"/>
                      <a:pt x="1758" y="7305"/>
                      <a:pt x="1895" y="7305"/>
                    </a:cubicBezTo>
                    <a:cubicBezTo>
                      <a:pt x="2077" y="7305"/>
                      <a:pt x="2260" y="7282"/>
                      <a:pt x="2443" y="7259"/>
                    </a:cubicBezTo>
                    <a:cubicBezTo>
                      <a:pt x="2557" y="7259"/>
                      <a:pt x="2694" y="7236"/>
                      <a:pt x="2808" y="7236"/>
                    </a:cubicBezTo>
                    <a:cubicBezTo>
                      <a:pt x="2876" y="7168"/>
                      <a:pt x="2945" y="7122"/>
                      <a:pt x="3036" y="7122"/>
                    </a:cubicBezTo>
                    <a:cubicBezTo>
                      <a:pt x="3059" y="7122"/>
                      <a:pt x="3082" y="7122"/>
                      <a:pt x="3105" y="7145"/>
                    </a:cubicBezTo>
                    <a:cubicBezTo>
                      <a:pt x="3150" y="7145"/>
                      <a:pt x="3196" y="7168"/>
                      <a:pt x="3219" y="7168"/>
                    </a:cubicBezTo>
                    <a:cubicBezTo>
                      <a:pt x="3424" y="7145"/>
                      <a:pt x="3630" y="7099"/>
                      <a:pt x="3835" y="7054"/>
                    </a:cubicBezTo>
                    <a:cubicBezTo>
                      <a:pt x="3972" y="7031"/>
                      <a:pt x="4086" y="7031"/>
                      <a:pt x="4223" y="6985"/>
                    </a:cubicBezTo>
                    <a:cubicBezTo>
                      <a:pt x="4360" y="6962"/>
                      <a:pt x="4497" y="6940"/>
                      <a:pt x="4611" y="6894"/>
                    </a:cubicBezTo>
                    <a:cubicBezTo>
                      <a:pt x="4862" y="6848"/>
                      <a:pt x="5090" y="6757"/>
                      <a:pt x="5341" y="6666"/>
                    </a:cubicBezTo>
                    <a:lnTo>
                      <a:pt x="5364" y="6666"/>
                    </a:lnTo>
                    <a:cubicBezTo>
                      <a:pt x="5364" y="6643"/>
                      <a:pt x="5387" y="6643"/>
                      <a:pt x="5387" y="6643"/>
                    </a:cubicBezTo>
                    <a:lnTo>
                      <a:pt x="5364" y="6643"/>
                    </a:lnTo>
                    <a:cubicBezTo>
                      <a:pt x="5480" y="6624"/>
                      <a:pt x="5580" y="6588"/>
                      <a:pt x="5677" y="6550"/>
                    </a:cubicBezTo>
                    <a:lnTo>
                      <a:pt x="5677" y="6550"/>
                    </a:lnTo>
                    <a:cubicBezTo>
                      <a:pt x="5662" y="6552"/>
                      <a:pt x="5648" y="6552"/>
                      <a:pt x="5638" y="6552"/>
                    </a:cubicBezTo>
                    <a:cubicBezTo>
                      <a:pt x="5844" y="6483"/>
                      <a:pt x="6049" y="6415"/>
                      <a:pt x="6232" y="6323"/>
                    </a:cubicBezTo>
                    <a:cubicBezTo>
                      <a:pt x="6323" y="6301"/>
                      <a:pt x="6391" y="6255"/>
                      <a:pt x="6483" y="6209"/>
                    </a:cubicBezTo>
                    <a:cubicBezTo>
                      <a:pt x="6574" y="6164"/>
                      <a:pt x="6665" y="6141"/>
                      <a:pt x="6757" y="6095"/>
                    </a:cubicBezTo>
                    <a:cubicBezTo>
                      <a:pt x="7076" y="5958"/>
                      <a:pt x="7396" y="5776"/>
                      <a:pt x="7670" y="5570"/>
                    </a:cubicBezTo>
                    <a:cubicBezTo>
                      <a:pt x="7738" y="5547"/>
                      <a:pt x="7784" y="5502"/>
                      <a:pt x="7852" y="5456"/>
                    </a:cubicBezTo>
                    <a:cubicBezTo>
                      <a:pt x="7875" y="5433"/>
                      <a:pt x="7921" y="5410"/>
                      <a:pt x="7944" y="5387"/>
                    </a:cubicBezTo>
                    <a:cubicBezTo>
                      <a:pt x="8103" y="5273"/>
                      <a:pt x="8263" y="5159"/>
                      <a:pt x="8423" y="5045"/>
                    </a:cubicBezTo>
                    <a:cubicBezTo>
                      <a:pt x="8651" y="4863"/>
                      <a:pt x="8857" y="4703"/>
                      <a:pt x="9039" y="4497"/>
                    </a:cubicBezTo>
                    <a:cubicBezTo>
                      <a:pt x="9153" y="4406"/>
                      <a:pt x="9245" y="4292"/>
                      <a:pt x="9359" y="4201"/>
                    </a:cubicBezTo>
                    <a:cubicBezTo>
                      <a:pt x="9450" y="4064"/>
                      <a:pt x="9564" y="3950"/>
                      <a:pt x="9678" y="3813"/>
                    </a:cubicBezTo>
                    <a:cubicBezTo>
                      <a:pt x="9770" y="3698"/>
                      <a:pt x="9861" y="3561"/>
                      <a:pt x="9952" y="3447"/>
                    </a:cubicBezTo>
                    <a:cubicBezTo>
                      <a:pt x="10021" y="3333"/>
                      <a:pt x="10089" y="3219"/>
                      <a:pt x="10180" y="3105"/>
                    </a:cubicBezTo>
                    <a:cubicBezTo>
                      <a:pt x="10180" y="3105"/>
                      <a:pt x="10180" y="3105"/>
                      <a:pt x="10180" y="3082"/>
                    </a:cubicBezTo>
                    <a:cubicBezTo>
                      <a:pt x="10203" y="3059"/>
                      <a:pt x="10249" y="3036"/>
                      <a:pt x="10272" y="3014"/>
                    </a:cubicBezTo>
                    <a:cubicBezTo>
                      <a:pt x="10295" y="2991"/>
                      <a:pt x="10295" y="2968"/>
                      <a:pt x="10317" y="2968"/>
                    </a:cubicBezTo>
                    <a:cubicBezTo>
                      <a:pt x="10409" y="2922"/>
                      <a:pt x="10477" y="2877"/>
                      <a:pt x="10568" y="2831"/>
                    </a:cubicBezTo>
                    <a:lnTo>
                      <a:pt x="10637" y="2831"/>
                    </a:lnTo>
                    <a:cubicBezTo>
                      <a:pt x="10705" y="2854"/>
                      <a:pt x="10774" y="2877"/>
                      <a:pt x="10842" y="2900"/>
                    </a:cubicBezTo>
                    <a:cubicBezTo>
                      <a:pt x="10956" y="2945"/>
                      <a:pt x="11071" y="2968"/>
                      <a:pt x="11208" y="3014"/>
                    </a:cubicBezTo>
                    <a:cubicBezTo>
                      <a:pt x="11413" y="3105"/>
                      <a:pt x="11641" y="3151"/>
                      <a:pt x="11869" y="3173"/>
                    </a:cubicBezTo>
                    <a:cubicBezTo>
                      <a:pt x="11923" y="3180"/>
                      <a:pt x="11978" y="3183"/>
                      <a:pt x="12035" y="3183"/>
                    </a:cubicBezTo>
                    <a:cubicBezTo>
                      <a:pt x="12170" y="3183"/>
                      <a:pt x="12311" y="3167"/>
                      <a:pt x="12440" y="3151"/>
                    </a:cubicBezTo>
                    <a:cubicBezTo>
                      <a:pt x="12737" y="3082"/>
                      <a:pt x="13034" y="3036"/>
                      <a:pt x="13307" y="2922"/>
                    </a:cubicBezTo>
                    <a:cubicBezTo>
                      <a:pt x="13581" y="2831"/>
                      <a:pt x="13832" y="2694"/>
                      <a:pt x="14084" y="2534"/>
                    </a:cubicBezTo>
                    <a:cubicBezTo>
                      <a:pt x="14220" y="2466"/>
                      <a:pt x="14335" y="2375"/>
                      <a:pt x="14472" y="2260"/>
                    </a:cubicBezTo>
                    <a:cubicBezTo>
                      <a:pt x="14563" y="2192"/>
                      <a:pt x="14631" y="2123"/>
                      <a:pt x="14723" y="2032"/>
                    </a:cubicBezTo>
                    <a:cubicBezTo>
                      <a:pt x="14837" y="1918"/>
                      <a:pt x="14951" y="1781"/>
                      <a:pt x="15065" y="1667"/>
                    </a:cubicBezTo>
                    <a:cubicBezTo>
                      <a:pt x="15111" y="1598"/>
                      <a:pt x="15133" y="1553"/>
                      <a:pt x="15179" y="1507"/>
                    </a:cubicBezTo>
                    <a:cubicBezTo>
                      <a:pt x="15225" y="1439"/>
                      <a:pt x="15270" y="1370"/>
                      <a:pt x="15316" y="1302"/>
                    </a:cubicBezTo>
                    <a:cubicBezTo>
                      <a:pt x="15407" y="1188"/>
                      <a:pt x="15476" y="1051"/>
                      <a:pt x="15544" y="937"/>
                    </a:cubicBezTo>
                    <a:cubicBezTo>
                      <a:pt x="15567" y="891"/>
                      <a:pt x="15590" y="845"/>
                      <a:pt x="15590" y="822"/>
                    </a:cubicBezTo>
                    <a:cubicBezTo>
                      <a:pt x="15613" y="754"/>
                      <a:pt x="15636" y="708"/>
                      <a:pt x="15658" y="640"/>
                    </a:cubicBezTo>
                    <a:cubicBezTo>
                      <a:pt x="15658" y="571"/>
                      <a:pt x="15681" y="503"/>
                      <a:pt x="15681" y="434"/>
                    </a:cubicBezTo>
                    <a:lnTo>
                      <a:pt x="15704" y="343"/>
                    </a:lnTo>
                    <a:cubicBezTo>
                      <a:pt x="15727" y="297"/>
                      <a:pt x="15727" y="229"/>
                      <a:pt x="15727" y="161"/>
                    </a:cubicBezTo>
                    <a:cubicBezTo>
                      <a:pt x="15750" y="115"/>
                      <a:pt x="15750" y="46"/>
                      <a:pt x="15750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>
                <a:off x="6942946" y="2698382"/>
                <a:ext cx="380069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4224" extrusionOk="0">
                    <a:moveTo>
                      <a:pt x="13833" y="0"/>
                    </a:moveTo>
                    <a:cubicBezTo>
                      <a:pt x="13833" y="0"/>
                      <a:pt x="13833" y="0"/>
                      <a:pt x="13810" y="23"/>
                    </a:cubicBezTo>
                    <a:cubicBezTo>
                      <a:pt x="13764" y="23"/>
                      <a:pt x="13718" y="46"/>
                      <a:pt x="13696" y="92"/>
                    </a:cubicBezTo>
                    <a:cubicBezTo>
                      <a:pt x="13650" y="137"/>
                      <a:pt x="13604" y="183"/>
                      <a:pt x="13559" y="251"/>
                    </a:cubicBezTo>
                    <a:cubicBezTo>
                      <a:pt x="13536" y="274"/>
                      <a:pt x="13513" y="297"/>
                      <a:pt x="13513" y="320"/>
                    </a:cubicBezTo>
                    <a:cubicBezTo>
                      <a:pt x="13490" y="320"/>
                      <a:pt x="13490" y="320"/>
                      <a:pt x="13467" y="343"/>
                    </a:cubicBezTo>
                    <a:cubicBezTo>
                      <a:pt x="13422" y="388"/>
                      <a:pt x="13376" y="457"/>
                      <a:pt x="13330" y="503"/>
                    </a:cubicBezTo>
                    <a:cubicBezTo>
                      <a:pt x="13308" y="548"/>
                      <a:pt x="13262" y="594"/>
                      <a:pt x="13239" y="640"/>
                    </a:cubicBezTo>
                    <a:cubicBezTo>
                      <a:pt x="13216" y="640"/>
                      <a:pt x="13216" y="662"/>
                      <a:pt x="13216" y="662"/>
                    </a:cubicBezTo>
                    <a:cubicBezTo>
                      <a:pt x="13193" y="651"/>
                      <a:pt x="13171" y="645"/>
                      <a:pt x="13145" y="645"/>
                    </a:cubicBezTo>
                    <a:cubicBezTo>
                      <a:pt x="13119" y="645"/>
                      <a:pt x="13091" y="651"/>
                      <a:pt x="13056" y="662"/>
                    </a:cubicBezTo>
                    <a:cubicBezTo>
                      <a:pt x="13034" y="662"/>
                      <a:pt x="12988" y="708"/>
                      <a:pt x="12965" y="708"/>
                    </a:cubicBezTo>
                    <a:cubicBezTo>
                      <a:pt x="12920" y="754"/>
                      <a:pt x="12874" y="776"/>
                      <a:pt x="12851" y="822"/>
                    </a:cubicBezTo>
                    <a:cubicBezTo>
                      <a:pt x="12760" y="891"/>
                      <a:pt x="12668" y="959"/>
                      <a:pt x="12577" y="1028"/>
                    </a:cubicBezTo>
                    <a:cubicBezTo>
                      <a:pt x="12395" y="1165"/>
                      <a:pt x="12212" y="1324"/>
                      <a:pt x="12007" y="1484"/>
                    </a:cubicBezTo>
                    <a:cubicBezTo>
                      <a:pt x="11801" y="1621"/>
                      <a:pt x="11618" y="1781"/>
                      <a:pt x="11390" y="1918"/>
                    </a:cubicBezTo>
                    <a:cubicBezTo>
                      <a:pt x="11322" y="1963"/>
                      <a:pt x="11230" y="2009"/>
                      <a:pt x="11139" y="2055"/>
                    </a:cubicBezTo>
                    <a:cubicBezTo>
                      <a:pt x="11071" y="2100"/>
                      <a:pt x="10979" y="2169"/>
                      <a:pt x="10911" y="2214"/>
                    </a:cubicBezTo>
                    <a:lnTo>
                      <a:pt x="10888" y="2214"/>
                    </a:lnTo>
                    <a:cubicBezTo>
                      <a:pt x="10683" y="2329"/>
                      <a:pt x="10477" y="2443"/>
                      <a:pt x="10249" y="2534"/>
                    </a:cubicBezTo>
                    <a:cubicBezTo>
                      <a:pt x="10135" y="2580"/>
                      <a:pt x="10021" y="2625"/>
                      <a:pt x="9907" y="2694"/>
                    </a:cubicBezTo>
                    <a:cubicBezTo>
                      <a:pt x="9792" y="2739"/>
                      <a:pt x="9678" y="2785"/>
                      <a:pt x="9564" y="2831"/>
                    </a:cubicBezTo>
                    <a:cubicBezTo>
                      <a:pt x="9450" y="2876"/>
                      <a:pt x="9336" y="2899"/>
                      <a:pt x="9222" y="2945"/>
                    </a:cubicBezTo>
                    <a:cubicBezTo>
                      <a:pt x="9108" y="2991"/>
                      <a:pt x="8994" y="3036"/>
                      <a:pt x="8879" y="3059"/>
                    </a:cubicBezTo>
                    <a:cubicBezTo>
                      <a:pt x="8742" y="3105"/>
                      <a:pt x="8628" y="3150"/>
                      <a:pt x="8514" y="3196"/>
                    </a:cubicBezTo>
                    <a:cubicBezTo>
                      <a:pt x="8377" y="3219"/>
                      <a:pt x="8263" y="3264"/>
                      <a:pt x="8149" y="3310"/>
                    </a:cubicBezTo>
                    <a:cubicBezTo>
                      <a:pt x="8012" y="3333"/>
                      <a:pt x="7875" y="3379"/>
                      <a:pt x="7738" y="3401"/>
                    </a:cubicBezTo>
                    <a:cubicBezTo>
                      <a:pt x="7601" y="3424"/>
                      <a:pt x="7464" y="3447"/>
                      <a:pt x="7350" y="3493"/>
                    </a:cubicBezTo>
                    <a:cubicBezTo>
                      <a:pt x="7053" y="3538"/>
                      <a:pt x="6757" y="3584"/>
                      <a:pt x="6460" y="3607"/>
                    </a:cubicBezTo>
                    <a:cubicBezTo>
                      <a:pt x="6186" y="3630"/>
                      <a:pt x="5912" y="3652"/>
                      <a:pt x="5615" y="3675"/>
                    </a:cubicBezTo>
                    <a:lnTo>
                      <a:pt x="4109" y="3675"/>
                    </a:lnTo>
                    <a:cubicBezTo>
                      <a:pt x="3926" y="3675"/>
                      <a:pt x="3744" y="3652"/>
                      <a:pt x="3561" y="3652"/>
                    </a:cubicBezTo>
                    <a:lnTo>
                      <a:pt x="2899" y="3652"/>
                    </a:lnTo>
                    <a:cubicBezTo>
                      <a:pt x="2831" y="3652"/>
                      <a:pt x="2739" y="3630"/>
                      <a:pt x="2648" y="3630"/>
                    </a:cubicBezTo>
                    <a:lnTo>
                      <a:pt x="2717" y="3630"/>
                    </a:lnTo>
                    <a:cubicBezTo>
                      <a:pt x="2511" y="3630"/>
                      <a:pt x="2329" y="3630"/>
                      <a:pt x="2123" y="3607"/>
                    </a:cubicBezTo>
                    <a:cubicBezTo>
                      <a:pt x="1963" y="3607"/>
                      <a:pt x="1804" y="3584"/>
                      <a:pt x="1621" y="3561"/>
                    </a:cubicBezTo>
                    <a:cubicBezTo>
                      <a:pt x="1553" y="3561"/>
                      <a:pt x="1484" y="3561"/>
                      <a:pt x="1393" y="3538"/>
                    </a:cubicBezTo>
                    <a:cubicBezTo>
                      <a:pt x="1301" y="3538"/>
                      <a:pt x="1210" y="3538"/>
                      <a:pt x="1119" y="3516"/>
                    </a:cubicBezTo>
                    <a:cubicBezTo>
                      <a:pt x="1028" y="3516"/>
                      <a:pt x="936" y="3493"/>
                      <a:pt x="845" y="3470"/>
                    </a:cubicBezTo>
                    <a:cubicBezTo>
                      <a:pt x="799" y="3470"/>
                      <a:pt x="731" y="3470"/>
                      <a:pt x="685" y="3447"/>
                    </a:cubicBezTo>
                    <a:cubicBezTo>
                      <a:pt x="662" y="3447"/>
                      <a:pt x="617" y="3424"/>
                      <a:pt x="594" y="3424"/>
                    </a:cubicBezTo>
                    <a:cubicBezTo>
                      <a:pt x="434" y="3379"/>
                      <a:pt x="274" y="3333"/>
                      <a:pt x="115" y="3310"/>
                    </a:cubicBezTo>
                    <a:cubicBezTo>
                      <a:pt x="106" y="3306"/>
                      <a:pt x="98" y="3304"/>
                      <a:pt x="90" y="3304"/>
                    </a:cubicBezTo>
                    <a:cubicBezTo>
                      <a:pt x="54" y="3304"/>
                      <a:pt x="23" y="3341"/>
                      <a:pt x="23" y="3379"/>
                    </a:cubicBezTo>
                    <a:cubicBezTo>
                      <a:pt x="0" y="3424"/>
                      <a:pt x="46" y="3447"/>
                      <a:pt x="92" y="3470"/>
                    </a:cubicBezTo>
                    <a:cubicBezTo>
                      <a:pt x="229" y="3470"/>
                      <a:pt x="343" y="3516"/>
                      <a:pt x="480" y="3561"/>
                    </a:cubicBezTo>
                    <a:lnTo>
                      <a:pt x="457" y="3561"/>
                    </a:lnTo>
                    <a:cubicBezTo>
                      <a:pt x="594" y="3607"/>
                      <a:pt x="731" y="3652"/>
                      <a:pt x="868" y="3675"/>
                    </a:cubicBezTo>
                    <a:lnTo>
                      <a:pt x="845" y="3675"/>
                    </a:lnTo>
                    <a:cubicBezTo>
                      <a:pt x="913" y="3698"/>
                      <a:pt x="982" y="3721"/>
                      <a:pt x="1050" y="3744"/>
                    </a:cubicBezTo>
                    <a:cubicBezTo>
                      <a:pt x="1119" y="3767"/>
                      <a:pt x="1164" y="3767"/>
                      <a:pt x="1233" y="3789"/>
                    </a:cubicBezTo>
                    <a:lnTo>
                      <a:pt x="1256" y="3789"/>
                    </a:lnTo>
                    <a:cubicBezTo>
                      <a:pt x="1484" y="3858"/>
                      <a:pt x="1712" y="3926"/>
                      <a:pt x="1941" y="3972"/>
                    </a:cubicBezTo>
                    <a:cubicBezTo>
                      <a:pt x="2009" y="3995"/>
                      <a:pt x="2077" y="3995"/>
                      <a:pt x="2123" y="3995"/>
                    </a:cubicBezTo>
                    <a:cubicBezTo>
                      <a:pt x="2214" y="4018"/>
                      <a:pt x="2283" y="4040"/>
                      <a:pt x="2351" y="4040"/>
                    </a:cubicBezTo>
                    <a:cubicBezTo>
                      <a:pt x="2488" y="4063"/>
                      <a:pt x="2625" y="4086"/>
                      <a:pt x="2762" y="4109"/>
                    </a:cubicBezTo>
                    <a:cubicBezTo>
                      <a:pt x="2899" y="4132"/>
                      <a:pt x="3059" y="4132"/>
                      <a:pt x="3196" y="4155"/>
                    </a:cubicBezTo>
                    <a:cubicBezTo>
                      <a:pt x="3310" y="4155"/>
                      <a:pt x="3424" y="4177"/>
                      <a:pt x="3538" y="4177"/>
                    </a:cubicBezTo>
                    <a:cubicBezTo>
                      <a:pt x="3789" y="4200"/>
                      <a:pt x="4040" y="4223"/>
                      <a:pt x="4292" y="4223"/>
                    </a:cubicBezTo>
                    <a:lnTo>
                      <a:pt x="5570" y="4223"/>
                    </a:lnTo>
                    <a:cubicBezTo>
                      <a:pt x="5707" y="4200"/>
                      <a:pt x="5844" y="4200"/>
                      <a:pt x="5981" y="4177"/>
                    </a:cubicBezTo>
                    <a:cubicBezTo>
                      <a:pt x="6277" y="4155"/>
                      <a:pt x="6551" y="4132"/>
                      <a:pt x="6825" y="4086"/>
                    </a:cubicBezTo>
                    <a:cubicBezTo>
                      <a:pt x="6985" y="4063"/>
                      <a:pt x="7122" y="4040"/>
                      <a:pt x="7259" y="4018"/>
                    </a:cubicBezTo>
                    <a:cubicBezTo>
                      <a:pt x="7396" y="3972"/>
                      <a:pt x="7533" y="3949"/>
                      <a:pt x="7670" y="3904"/>
                    </a:cubicBezTo>
                    <a:cubicBezTo>
                      <a:pt x="7807" y="3881"/>
                      <a:pt x="7944" y="3858"/>
                      <a:pt x="8081" y="3812"/>
                    </a:cubicBezTo>
                    <a:cubicBezTo>
                      <a:pt x="8172" y="3812"/>
                      <a:pt x="8263" y="3789"/>
                      <a:pt x="8332" y="3767"/>
                    </a:cubicBezTo>
                    <a:cubicBezTo>
                      <a:pt x="8423" y="3744"/>
                      <a:pt x="8491" y="3698"/>
                      <a:pt x="8560" y="3675"/>
                    </a:cubicBezTo>
                    <a:cubicBezTo>
                      <a:pt x="8834" y="3584"/>
                      <a:pt x="9085" y="3516"/>
                      <a:pt x="9359" y="3401"/>
                    </a:cubicBezTo>
                    <a:cubicBezTo>
                      <a:pt x="9473" y="3356"/>
                      <a:pt x="9610" y="3310"/>
                      <a:pt x="9724" y="3264"/>
                    </a:cubicBezTo>
                    <a:cubicBezTo>
                      <a:pt x="9861" y="3219"/>
                      <a:pt x="9975" y="3150"/>
                      <a:pt x="10112" y="3082"/>
                    </a:cubicBezTo>
                    <a:cubicBezTo>
                      <a:pt x="10135" y="3082"/>
                      <a:pt x="10158" y="3059"/>
                      <a:pt x="10180" y="3059"/>
                    </a:cubicBezTo>
                    <a:cubicBezTo>
                      <a:pt x="10158" y="3105"/>
                      <a:pt x="10180" y="3173"/>
                      <a:pt x="10226" y="3196"/>
                    </a:cubicBezTo>
                    <a:cubicBezTo>
                      <a:pt x="10267" y="3237"/>
                      <a:pt x="10317" y="3245"/>
                      <a:pt x="10369" y="3245"/>
                    </a:cubicBezTo>
                    <a:cubicBezTo>
                      <a:pt x="10404" y="3245"/>
                      <a:pt x="10441" y="3242"/>
                      <a:pt x="10477" y="3242"/>
                    </a:cubicBezTo>
                    <a:cubicBezTo>
                      <a:pt x="10569" y="3219"/>
                      <a:pt x="10660" y="3173"/>
                      <a:pt x="10751" y="3150"/>
                    </a:cubicBezTo>
                    <a:cubicBezTo>
                      <a:pt x="10865" y="3105"/>
                      <a:pt x="10979" y="3059"/>
                      <a:pt x="11093" y="2991"/>
                    </a:cubicBezTo>
                    <a:cubicBezTo>
                      <a:pt x="11208" y="2945"/>
                      <a:pt x="11322" y="2876"/>
                      <a:pt x="11413" y="2831"/>
                    </a:cubicBezTo>
                    <a:cubicBezTo>
                      <a:pt x="11504" y="2762"/>
                      <a:pt x="11596" y="2717"/>
                      <a:pt x="11664" y="2648"/>
                    </a:cubicBezTo>
                    <a:lnTo>
                      <a:pt x="11687" y="2648"/>
                    </a:lnTo>
                    <a:cubicBezTo>
                      <a:pt x="11733" y="2625"/>
                      <a:pt x="11778" y="2580"/>
                      <a:pt x="11824" y="2557"/>
                    </a:cubicBezTo>
                    <a:cubicBezTo>
                      <a:pt x="11870" y="2511"/>
                      <a:pt x="11915" y="2488"/>
                      <a:pt x="11938" y="2443"/>
                    </a:cubicBezTo>
                    <a:cubicBezTo>
                      <a:pt x="12007" y="2420"/>
                      <a:pt x="12052" y="2374"/>
                      <a:pt x="12098" y="2329"/>
                    </a:cubicBezTo>
                    <a:cubicBezTo>
                      <a:pt x="12098" y="2306"/>
                      <a:pt x="12121" y="2306"/>
                      <a:pt x="12121" y="2283"/>
                    </a:cubicBezTo>
                    <a:cubicBezTo>
                      <a:pt x="12189" y="2237"/>
                      <a:pt x="12235" y="2192"/>
                      <a:pt x="12303" y="2146"/>
                    </a:cubicBezTo>
                    <a:cubicBezTo>
                      <a:pt x="12417" y="2032"/>
                      <a:pt x="12554" y="1918"/>
                      <a:pt x="12691" y="1804"/>
                    </a:cubicBezTo>
                    <a:cubicBezTo>
                      <a:pt x="12714" y="1804"/>
                      <a:pt x="12760" y="1804"/>
                      <a:pt x="12805" y="1781"/>
                    </a:cubicBezTo>
                    <a:cubicBezTo>
                      <a:pt x="12897" y="1689"/>
                      <a:pt x="12965" y="1598"/>
                      <a:pt x="13056" y="1530"/>
                    </a:cubicBezTo>
                    <a:cubicBezTo>
                      <a:pt x="13102" y="1461"/>
                      <a:pt x="13148" y="1416"/>
                      <a:pt x="13216" y="1347"/>
                    </a:cubicBezTo>
                    <a:cubicBezTo>
                      <a:pt x="13308" y="1233"/>
                      <a:pt x="13422" y="1119"/>
                      <a:pt x="13513" y="982"/>
                    </a:cubicBezTo>
                    <a:cubicBezTo>
                      <a:pt x="13604" y="891"/>
                      <a:pt x="13696" y="776"/>
                      <a:pt x="13787" y="662"/>
                    </a:cubicBezTo>
                    <a:cubicBezTo>
                      <a:pt x="13787" y="640"/>
                      <a:pt x="13787" y="640"/>
                      <a:pt x="13787" y="640"/>
                    </a:cubicBezTo>
                    <a:cubicBezTo>
                      <a:pt x="13810" y="594"/>
                      <a:pt x="13833" y="548"/>
                      <a:pt x="13878" y="525"/>
                    </a:cubicBezTo>
                    <a:lnTo>
                      <a:pt x="13901" y="480"/>
                    </a:lnTo>
                    <a:cubicBezTo>
                      <a:pt x="13924" y="457"/>
                      <a:pt x="13947" y="411"/>
                      <a:pt x="13969" y="388"/>
                    </a:cubicBezTo>
                    <a:cubicBezTo>
                      <a:pt x="13992" y="343"/>
                      <a:pt x="14015" y="320"/>
                      <a:pt x="14015" y="297"/>
                    </a:cubicBezTo>
                    <a:cubicBezTo>
                      <a:pt x="14061" y="206"/>
                      <a:pt x="14038" y="115"/>
                      <a:pt x="13969" y="46"/>
                    </a:cubicBezTo>
                    <a:cubicBezTo>
                      <a:pt x="13924" y="23"/>
                      <a:pt x="13878" y="0"/>
                      <a:pt x="1383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>
                <a:off x="7316204" y="2649647"/>
                <a:ext cx="14009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2534" extrusionOk="0">
                    <a:moveTo>
                      <a:pt x="5045" y="0"/>
                    </a:moveTo>
                    <a:cubicBezTo>
                      <a:pt x="4977" y="0"/>
                      <a:pt x="4931" y="23"/>
                      <a:pt x="4908" y="92"/>
                    </a:cubicBezTo>
                    <a:cubicBezTo>
                      <a:pt x="4908" y="92"/>
                      <a:pt x="4885" y="114"/>
                      <a:pt x="4885" y="137"/>
                    </a:cubicBezTo>
                    <a:cubicBezTo>
                      <a:pt x="4840" y="137"/>
                      <a:pt x="4794" y="160"/>
                      <a:pt x="4748" y="183"/>
                    </a:cubicBezTo>
                    <a:cubicBezTo>
                      <a:pt x="4726" y="206"/>
                      <a:pt x="4703" y="228"/>
                      <a:pt x="4657" y="274"/>
                    </a:cubicBezTo>
                    <a:cubicBezTo>
                      <a:pt x="4634" y="297"/>
                      <a:pt x="4611" y="320"/>
                      <a:pt x="4589" y="343"/>
                    </a:cubicBezTo>
                    <a:cubicBezTo>
                      <a:pt x="4543" y="411"/>
                      <a:pt x="4497" y="480"/>
                      <a:pt x="4429" y="525"/>
                    </a:cubicBezTo>
                    <a:cubicBezTo>
                      <a:pt x="4338" y="662"/>
                      <a:pt x="4223" y="776"/>
                      <a:pt x="4086" y="913"/>
                    </a:cubicBezTo>
                    <a:cubicBezTo>
                      <a:pt x="3949" y="1027"/>
                      <a:pt x="3813" y="1164"/>
                      <a:pt x="3676" y="1278"/>
                    </a:cubicBezTo>
                    <a:cubicBezTo>
                      <a:pt x="3561" y="1347"/>
                      <a:pt x="3470" y="1415"/>
                      <a:pt x="3379" y="1484"/>
                    </a:cubicBezTo>
                    <a:cubicBezTo>
                      <a:pt x="3333" y="1484"/>
                      <a:pt x="3288" y="1507"/>
                      <a:pt x="3242" y="1530"/>
                    </a:cubicBezTo>
                    <a:cubicBezTo>
                      <a:pt x="3219" y="1530"/>
                      <a:pt x="3173" y="1552"/>
                      <a:pt x="3151" y="1552"/>
                    </a:cubicBezTo>
                    <a:cubicBezTo>
                      <a:pt x="3105" y="1575"/>
                      <a:pt x="3059" y="1598"/>
                      <a:pt x="3014" y="1621"/>
                    </a:cubicBezTo>
                    <a:cubicBezTo>
                      <a:pt x="2922" y="1666"/>
                      <a:pt x="2808" y="1712"/>
                      <a:pt x="2717" y="1758"/>
                    </a:cubicBezTo>
                    <a:cubicBezTo>
                      <a:pt x="2648" y="1803"/>
                      <a:pt x="2603" y="1826"/>
                      <a:pt x="2534" y="1849"/>
                    </a:cubicBezTo>
                    <a:cubicBezTo>
                      <a:pt x="2420" y="1895"/>
                      <a:pt x="2283" y="1918"/>
                      <a:pt x="2169" y="1963"/>
                    </a:cubicBezTo>
                    <a:lnTo>
                      <a:pt x="2146" y="1963"/>
                    </a:lnTo>
                    <a:cubicBezTo>
                      <a:pt x="2135" y="1963"/>
                      <a:pt x="2129" y="1963"/>
                      <a:pt x="2123" y="1966"/>
                    </a:cubicBezTo>
                    <a:lnTo>
                      <a:pt x="2123" y="1966"/>
                    </a:lnTo>
                    <a:cubicBezTo>
                      <a:pt x="2123" y="1964"/>
                      <a:pt x="2123" y="1963"/>
                      <a:pt x="2123" y="1963"/>
                    </a:cubicBezTo>
                    <a:lnTo>
                      <a:pt x="2123" y="1963"/>
                    </a:lnTo>
                    <a:cubicBezTo>
                      <a:pt x="2101" y="1986"/>
                      <a:pt x="2101" y="1986"/>
                      <a:pt x="2078" y="1986"/>
                    </a:cubicBezTo>
                    <a:cubicBezTo>
                      <a:pt x="2055" y="1963"/>
                      <a:pt x="2032" y="1940"/>
                      <a:pt x="2009" y="1918"/>
                    </a:cubicBezTo>
                    <a:cubicBezTo>
                      <a:pt x="1987" y="1895"/>
                      <a:pt x="1964" y="1895"/>
                      <a:pt x="1941" y="1872"/>
                    </a:cubicBezTo>
                    <a:cubicBezTo>
                      <a:pt x="1926" y="1872"/>
                      <a:pt x="1900" y="1862"/>
                      <a:pt x="1872" y="1862"/>
                    </a:cubicBezTo>
                    <a:cubicBezTo>
                      <a:pt x="1857" y="1862"/>
                      <a:pt x="1842" y="1864"/>
                      <a:pt x="1827" y="1872"/>
                    </a:cubicBezTo>
                    <a:lnTo>
                      <a:pt x="1735" y="1872"/>
                    </a:lnTo>
                    <a:cubicBezTo>
                      <a:pt x="1690" y="1849"/>
                      <a:pt x="1667" y="1849"/>
                      <a:pt x="1621" y="1826"/>
                    </a:cubicBezTo>
                    <a:cubicBezTo>
                      <a:pt x="1553" y="1826"/>
                      <a:pt x="1484" y="1826"/>
                      <a:pt x="1393" y="1849"/>
                    </a:cubicBezTo>
                    <a:cubicBezTo>
                      <a:pt x="1347" y="1826"/>
                      <a:pt x="1279" y="1826"/>
                      <a:pt x="1233" y="1826"/>
                    </a:cubicBezTo>
                    <a:lnTo>
                      <a:pt x="1051" y="1826"/>
                    </a:lnTo>
                    <a:cubicBezTo>
                      <a:pt x="937" y="1849"/>
                      <a:pt x="822" y="1849"/>
                      <a:pt x="708" y="1849"/>
                    </a:cubicBezTo>
                    <a:cubicBezTo>
                      <a:pt x="640" y="1826"/>
                      <a:pt x="571" y="1826"/>
                      <a:pt x="480" y="1826"/>
                    </a:cubicBezTo>
                    <a:lnTo>
                      <a:pt x="343" y="1826"/>
                    </a:lnTo>
                    <a:cubicBezTo>
                      <a:pt x="297" y="1803"/>
                      <a:pt x="229" y="1803"/>
                      <a:pt x="183" y="1803"/>
                    </a:cubicBezTo>
                    <a:cubicBezTo>
                      <a:pt x="115" y="1803"/>
                      <a:pt x="46" y="1849"/>
                      <a:pt x="24" y="1918"/>
                    </a:cubicBezTo>
                    <a:cubicBezTo>
                      <a:pt x="1" y="1986"/>
                      <a:pt x="24" y="2077"/>
                      <a:pt x="92" y="2146"/>
                    </a:cubicBezTo>
                    <a:cubicBezTo>
                      <a:pt x="115" y="2146"/>
                      <a:pt x="138" y="2169"/>
                      <a:pt x="160" y="2191"/>
                    </a:cubicBezTo>
                    <a:cubicBezTo>
                      <a:pt x="183" y="2191"/>
                      <a:pt x="206" y="2191"/>
                      <a:pt x="252" y="2214"/>
                    </a:cubicBezTo>
                    <a:lnTo>
                      <a:pt x="297" y="2214"/>
                    </a:lnTo>
                    <a:cubicBezTo>
                      <a:pt x="297" y="2237"/>
                      <a:pt x="297" y="2237"/>
                      <a:pt x="297" y="2237"/>
                    </a:cubicBezTo>
                    <a:cubicBezTo>
                      <a:pt x="320" y="2237"/>
                      <a:pt x="343" y="2237"/>
                      <a:pt x="366" y="2260"/>
                    </a:cubicBezTo>
                    <a:cubicBezTo>
                      <a:pt x="412" y="2260"/>
                      <a:pt x="457" y="2260"/>
                      <a:pt x="480" y="2283"/>
                    </a:cubicBezTo>
                    <a:lnTo>
                      <a:pt x="526" y="2306"/>
                    </a:lnTo>
                    <a:lnTo>
                      <a:pt x="571" y="2306"/>
                    </a:lnTo>
                    <a:cubicBezTo>
                      <a:pt x="663" y="2328"/>
                      <a:pt x="731" y="2374"/>
                      <a:pt x="822" y="2420"/>
                    </a:cubicBezTo>
                    <a:cubicBezTo>
                      <a:pt x="891" y="2443"/>
                      <a:pt x="959" y="2488"/>
                      <a:pt x="1051" y="2534"/>
                    </a:cubicBezTo>
                    <a:lnTo>
                      <a:pt x="1484" y="2534"/>
                    </a:lnTo>
                    <a:cubicBezTo>
                      <a:pt x="1598" y="2534"/>
                      <a:pt x="1735" y="2534"/>
                      <a:pt x="1850" y="2511"/>
                    </a:cubicBezTo>
                    <a:cubicBezTo>
                      <a:pt x="1987" y="2511"/>
                      <a:pt x="2101" y="2465"/>
                      <a:pt x="2238" y="2443"/>
                    </a:cubicBezTo>
                    <a:lnTo>
                      <a:pt x="2283" y="2443"/>
                    </a:lnTo>
                    <a:lnTo>
                      <a:pt x="2329" y="2420"/>
                    </a:lnTo>
                    <a:lnTo>
                      <a:pt x="2420" y="2397"/>
                    </a:lnTo>
                    <a:lnTo>
                      <a:pt x="2489" y="2374"/>
                    </a:lnTo>
                    <a:lnTo>
                      <a:pt x="2557" y="2351"/>
                    </a:lnTo>
                    <a:cubicBezTo>
                      <a:pt x="2626" y="2328"/>
                      <a:pt x="2694" y="2306"/>
                      <a:pt x="2740" y="2283"/>
                    </a:cubicBezTo>
                    <a:cubicBezTo>
                      <a:pt x="2785" y="2260"/>
                      <a:pt x="2831" y="2237"/>
                      <a:pt x="2900" y="2214"/>
                    </a:cubicBezTo>
                    <a:cubicBezTo>
                      <a:pt x="3036" y="2169"/>
                      <a:pt x="3173" y="2100"/>
                      <a:pt x="3310" y="2032"/>
                    </a:cubicBezTo>
                    <a:lnTo>
                      <a:pt x="3402" y="1986"/>
                    </a:lnTo>
                    <a:cubicBezTo>
                      <a:pt x="3493" y="1940"/>
                      <a:pt x="3561" y="1895"/>
                      <a:pt x="3653" y="1872"/>
                    </a:cubicBezTo>
                    <a:cubicBezTo>
                      <a:pt x="3653" y="1849"/>
                      <a:pt x="3676" y="1849"/>
                      <a:pt x="3676" y="1849"/>
                    </a:cubicBezTo>
                    <a:cubicBezTo>
                      <a:pt x="3698" y="1826"/>
                      <a:pt x="3698" y="1781"/>
                      <a:pt x="3698" y="1758"/>
                    </a:cubicBezTo>
                    <a:cubicBezTo>
                      <a:pt x="3767" y="1712"/>
                      <a:pt x="3858" y="1666"/>
                      <a:pt x="3927" y="1621"/>
                    </a:cubicBezTo>
                    <a:cubicBezTo>
                      <a:pt x="4109" y="1484"/>
                      <a:pt x="4292" y="1324"/>
                      <a:pt x="4474" y="1164"/>
                    </a:cubicBezTo>
                    <a:cubicBezTo>
                      <a:pt x="4566" y="1073"/>
                      <a:pt x="4657" y="959"/>
                      <a:pt x="4748" y="845"/>
                    </a:cubicBezTo>
                    <a:cubicBezTo>
                      <a:pt x="4879" y="692"/>
                      <a:pt x="4969" y="518"/>
                      <a:pt x="5076" y="363"/>
                    </a:cubicBezTo>
                    <a:lnTo>
                      <a:pt x="5076" y="363"/>
                    </a:lnTo>
                    <a:lnTo>
                      <a:pt x="5068" y="388"/>
                    </a:lnTo>
                    <a:lnTo>
                      <a:pt x="5068" y="388"/>
                    </a:lnTo>
                    <a:lnTo>
                      <a:pt x="5091" y="343"/>
                    </a:lnTo>
                    <a:lnTo>
                      <a:pt x="5091" y="343"/>
                    </a:lnTo>
                    <a:cubicBezTo>
                      <a:pt x="5086" y="349"/>
                      <a:pt x="5081" y="356"/>
                      <a:pt x="5076" y="363"/>
                    </a:cubicBezTo>
                    <a:lnTo>
                      <a:pt x="5076" y="363"/>
                    </a:lnTo>
                    <a:lnTo>
                      <a:pt x="5091" y="320"/>
                    </a:lnTo>
                    <a:cubicBezTo>
                      <a:pt x="5114" y="251"/>
                      <a:pt x="5159" y="206"/>
                      <a:pt x="5182" y="137"/>
                    </a:cubicBezTo>
                    <a:cubicBezTo>
                      <a:pt x="5182" y="92"/>
                      <a:pt x="5159" y="23"/>
                      <a:pt x="5091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>
                <a:off x="6986735" y="2808827"/>
                <a:ext cx="128987" cy="3703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370" extrusionOk="0">
                    <a:moveTo>
                      <a:pt x="298" y="0"/>
                    </a:moveTo>
                    <a:cubicBezTo>
                      <a:pt x="206" y="0"/>
                      <a:pt x="115" y="46"/>
                      <a:pt x="69" y="137"/>
                    </a:cubicBezTo>
                    <a:cubicBezTo>
                      <a:pt x="24" y="183"/>
                      <a:pt x="24" y="206"/>
                      <a:pt x="1" y="274"/>
                    </a:cubicBezTo>
                    <a:cubicBezTo>
                      <a:pt x="1" y="343"/>
                      <a:pt x="24" y="411"/>
                      <a:pt x="47" y="457"/>
                    </a:cubicBezTo>
                    <a:cubicBezTo>
                      <a:pt x="47" y="502"/>
                      <a:pt x="69" y="525"/>
                      <a:pt x="115" y="571"/>
                    </a:cubicBezTo>
                    <a:cubicBezTo>
                      <a:pt x="92" y="571"/>
                      <a:pt x="92" y="594"/>
                      <a:pt x="69" y="616"/>
                    </a:cubicBezTo>
                    <a:cubicBezTo>
                      <a:pt x="24" y="731"/>
                      <a:pt x="92" y="822"/>
                      <a:pt x="184" y="867"/>
                    </a:cubicBezTo>
                    <a:cubicBezTo>
                      <a:pt x="321" y="936"/>
                      <a:pt x="480" y="982"/>
                      <a:pt x="617" y="1027"/>
                    </a:cubicBezTo>
                    <a:cubicBezTo>
                      <a:pt x="777" y="1073"/>
                      <a:pt x="937" y="1119"/>
                      <a:pt x="1097" y="1164"/>
                    </a:cubicBezTo>
                    <a:lnTo>
                      <a:pt x="1028" y="1141"/>
                    </a:lnTo>
                    <a:lnTo>
                      <a:pt x="1028" y="1141"/>
                    </a:lnTo>
                    <a:cubicBezTo>
                      <a:pt x="1188" y="1187"/>
                      <a:pt x="1348" y="1233"/>
                      <a:pt x="1507" y="1256"/>
                    </a:cubicBezTo>
                    <a:cubicBezTo>
                      <a:pt x="1644" y="1278"/>
                      <a:pt x="1804" y="1301"/>
                      <a:pt x="1941" y="1324"/>
                    </a:cubicBezTo>
                    <a:cubicBezTo>
                      <a:pt x="2238" y="1347"/>
                      <a:pt x="2535" y="1370"/>
                      <a:pt x="2809" y="1370"/>
                    </a:cubicBezTo>
                    <a:cubicBezTo>
                      <a:pt x="3151" y="1370"/>
                      <a:pt x="3470" y="1347"/>
                      <a:pt x="3790" y="1301"/>
                    </a:cubicBezTo>
                    <a:cubicBezTo>
                      <a:pt x="3973" y="1256"/>
                      <a:pt x="4132" y="1210"/>
                      <a:pt x="4292" y="1164"/>
                    </a:cubicBezTo>
                    <a:cubicBezTo>
                      <a:pt x="4383" y="1141"/>
                      <a:pt x="4475" y="1096"/>
                      <a:pt x="4543" y="1050"/>
                    </a:cubicBezTo>
                    <a:cubicBezTo>
                      <a:pt x="4612" y="1027"/>
                      <a:pt x="4680" y="982"/>
                      <a:pt x="4726" y="913"/>
                    </a:cubicBezTo>
                    <a:cubicBezTo>
                      <a:pt x="4749" y="890"/>
                      <a:pt x="4771" y="822"/>
                      <a:pt x="4771" y="776"/>
                    </a:cubicBezTo>
                    <a:cubicBezTo>
                      <a:pt x="4703" y="708"/>
                      <a:pt x="4657" y="594"/>
                      <a:pt x="4657" y="502"/>
                    </a:cubicBezTo>
                    <a:lnTo>
                      <a:pt x="4657" y="479"/>
                    </a:lnTo>
                    <a:cubicBezTo>
                      <a:pt x="4657" y="411"/>
                      <a:pt x="4612" y="343"/>
                      <a:pt x="4566" y="320"/>
                    </a:cubicBezTo>
                    <a:cubicBezTo>
                      <a:pt x="4498" y="274"/>
                      <a:pt x="4429" y="251"/>
                      <a:pt x="4361" y="251"/>
                    </a:cubicBezTo>
                    <a:lnTo>
                      <a:pt x="4338" y="251"/>
                    </a:lnTo>
                    <a:cubicBezTo>
                      <a:pt x="4064" y="274"/>
                      <a:pt x="3813" y="297"/>
                      <a:pt x="3539" y="297"/>
                    </a:cubicBezTo>
                    <a:lnTo>
                      <a:pt x="3630" y="297"/>
                    </a:lnTo>
                    <a:cubicBezTo>
                      <a:pt x="3459" y="308"/>
                      <a:pt x="3288" y="314"/>
                      <a:pt x="3117" y="314"/>
                    </a:cubicBezTo>
                    <a:cubicBezTo>
                      <a:pt x="2945" y="314"/>
                      <a:pt x="2774" y="308"/>
                      <a:pt x="2603" y="297"/>
                    </a:cubicBezTo>
                    <a:cubicBezTo>
                      <a:pt x="2420" y="297"/>
                      <a:pt x="2261" y="274"/>
                      <a:pt x="2078" y="274"/>
                    </a:cubicBezTo>
                    <a:cubicBezTo>
                      <a:pt x="1918" y="251"/>
                      <a:pt x="1759" y="228"/>
                      <a:pt x="1599" y="206"/>
                    </a:cubicBezTo>
                    <a:cubicBezTo>
                      <a:pt x="1256" y="160"/>
                      <a:pt x="914" y="91"/>
                      <a:pt x="594" y="23"/>
                    </a:cubicBezTo>
                    <a:cubicBezTo>
                      <a:pt x="503" y="23"/>
                      <a:pt x="435" y="0"/>
                      <a:pt x="34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>
                <a:off x="7216274" y="2241819"/>
                <a:ext cx="426966" cy="578118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21388" extrusionOk="0">
                    <a:moveTo>
                      <a:pt x="14106" y="1"/>
                    </a:moveTo>
                    <a:cubicBezTo>
                      <a:pt x="14015" y="46"/>
                      <a:pt x="13969" y="160"/>
                      <a:pt x="14015" y="275"/>
                    </a:cubicBezTo>
                    <a:lnTo>
                      <a:pt x="14038" y="343"/>
                    </a:lnTo>
                    <a:cubicBezTo>
                      <a:pt x="14038" y="366"/>
                      <a:pt x="14038" y="366"/>
                      <a:pt x="14038" y="389"/>
                    </a:cubicBezTo>
                    <a:cubicBezTo>
                      <a:pt x="14038" y="457"/>
                      <a:pt x="14015" y="526"/>
                      <a:pt x="14015" y="594"/>
                    </a:cubicBezTo>
                    <a:cubicBezTo>
                      <a:pt x="13923" y="868"/>
                      <a:pt x="13832" y="1119"/>
                      <a:pt x="13672" y="1393"/>
                    </a:cubicBezTo>
                    <a:cubicBezTo>
                      <a:pt x="13513" y="1667"/>
                      <a:pt x="13307" y="1918"/>
                      <a:pt x="13079" y="2146"/>
                    </a:cubicBezTo>
                    <a:cubicBezTo>
                      <a:pt x="12873" y="2329"/>
                      <a:pt x="12668" y="2511"/>
                      <a:pt x="12485" y="2648"/>
                    </a:cubicBezTo>
                    <a:cubicBezTo>
                      <a:pt x="12303" y="2763"/>
                      <a:pt x="12120" y="2922"/>
                      <a:pt x="11892" y="3036"/>
                    </a:cubicBezTo>
                    <a:cubicBezTo>
                      <a:pt x="11709" y="3151"/>
                      <a:pt x="11550" y="3242"/>
                      <a:pt x="11367" y="3310"/>
                    </a:cubicBezTo>
                    <a:cubicBezTo>
                      <a:pt x="11230" y="3379"/>
                      <a:pt x="11116" y="3425"/>
                      <a:pt x="10979" y="3470"/>
                    </a:cubicBezTo>
                    <a:cubicBezTo>
                      <a:pt x="10933" y="3470"/>
                      <a:pt x="10865" y="3493"/>
                      <a:pt x="10819" y="3539"/>
                    </a:cubicBezTo>
                    <a:cubicBezTo>
                      <a:pt x="10682" y="3630"/>
                      <a:pt x="10637" y="3790"/>
                      <a:pt x="10705" y="3972"/>
                    </a:cubicBezTo>
                    <a:cubicBezTo>
                      <a:pt x="10728" y="4018"/>
                      <a:pt x="10751" y="4086"/>
                      <a:pt x="10774" y="4132"/>
                    </a:cubicBezTo>
                    <a:cubicBezTo>
                      <a:pt x="10842" y="4246"/>
                      <a:pt x="10865" y="4338"/>
                      <a:pt x="10911" y="4452"/>
                    </a:cubicBezTo>
                    <a:cubicBezTo>
                      <a:pt x="10956" y="4589"/>
                      <a:pt x="11002" y="4726"/>
                      <a:pt x="11047" y="4862"/>
                    </a:cubicBezTo>
                    <a:cubicBezTo>
                      <a:pt x="11070" y="5022"/>
                      <a:pt x="11093" y="5182"/>
                      <a:pt x="11116" y="5342"/>
                    </a:cubicBezTo>
                    <a:cubicBezTo>
                      <a:pt x="11139" y="5524"/>
                      <a:pt x="11162" y="5684"/>
                      <a:pt x="11162" y="5844"/>
                    </a:cubicBezTo>
                    <a:cubicBezTo>
                      <a:pt x="11162" y="6095"/>
                      <a:pt x="11116" y="6346"/>
                      <a:pt x="11093" y="6597"/>
                    </a:cubicBezTo>
                    <a:lnTo>
                      <a:pt x="11070" y="6643"/>
                    </a:lnTo>
                    <a:cubicBezTo>
                      <a:pt x="11047" y="6917"/>
                      <a:pt x="11002" y="7168"/>
                      <a:pt x="10911" y="7465"/>
                    </a:cubicBezTo>
                    <a:cubicBezTo>
                      <a:pt x="10911" y="7510"/>
                      <a:pt x="10911" y="7533"/>
                      <a:pt x="10888" y="7579"/>
                    </a:cubicBezTo>
                    <a:cubicBezTo>
                      <a:pt x="10819" y="7807"/>
                      <a:pt x="10751" y="8035"/>
                      <a:pt x="10614" y="8355"/>
                    </a:cubicBezTo>
                    <a:lnTo>
                      <a:pt x="10591" y="8400"/>
                    </a:lnTo>
                    <a:cubicBezTo>
                      <a:pt x="10545" y="8515"/>
                      <a:pt x="10500" y="8629"/>
                      <a:pt x="10431" y="8743"/>
                    </a:cubicBezTo>
                    <a:cubicBezTo>
                      <a:pt x="10386" y="8834"/>
                      <a:pt x="10340" y="8948"/>
                      <a:pt x="10294" y="9040"/>
                    </a:cubicBezTo>
                    <a:lnTo>
                      <a:pt x="10271" y="9085"/>
                    </a:lnTo>
                    <a:cubicBezTo>
                      <a:pt x="9997" y="9519"/>
                      <a:pt x="9678" y="9953"/>
                      <a:pt x="9358" y="10363"/>
                    </a:cubicBezTo>
                    <a:lnTo>
                      <a:pt x="9176" y="10592"/>
                    </a:lnTo>
                    <a:lnTo>
                      <a:pt x="8902" y="10911"/>
                    </a:lnTo>
                    <a:cubicBezTo>
                      <a:pt x="8856" y="11002"/>
                      <a:pt x="8765" y="11094"/>
                      <a:pt x="8696" y="11185"/>
                    </a:cubicBezTo>
                    <a:lnTo>
                      <a:pt x="8628" y="11276"/>
                    </a:lnTo>
                    <a:lnTo>
                      <a:pt x="8514" y="11391"/>
                    </a:lnTo>
                    <a:cubicBezTo>
                      <a:pt x="8400" y="11527"/>
                      <a:pt x="8286" y="11664"/>
                      <a:pt x="8171" y="11779"/>
                    </a:cubicBezTo>
                    <a:cubicBezTo>
                      <a:pt x="8035" y="11916"/>
                      <a:pt x="8012" y="12144"/>
                      <a:pt x="8149" y="12281"/>
                    </a:cubicBezTo>
                    <a:cubicBezTo>
                      <a:pt x="8217" y="12372"/>
                      <a:pt x="8286" y="12418"/>
                      <a:pt x="8377" y="12486"/>
                    </a:cubicBezTo>
                    <a:cubicBezTo>
                      <a:pt x="8491" y="12600"/>
                      <a:pt x="8628" y="12692"/>
                      <a:pt x="8742" y="12806"/>
                    </a:cubicBezTo>
                    <a:cubicBezTo>
                      <a:pt x="8811" y="12897"/>
                      <a:pt x="8879" y="12965"/>
                      <a:pt x="8925" y="13057"/>
                    </a:cubicBezTo>
                    <a:cubicBezTo>
                      <a:pt x="8948" y="13102"/>
                      <a:pt x="8993" y="13171"/>
                      <a:pt x="9016" y="13239"/>
                    </a:cubicBezTo>
                    <a:lnTo>
                      <a:pt x="9039" y="13285"/>
                    </a:lnTo>
                    <a:cubicBezTo>
                      <a:pt x="9084" y="13376"/>
                      <a:pt x="9107" y="13468"/>
                      <a:pt x="9153" y="13559"/>
                    </a:cubicBezTo>
                    <a:cubicBezTo>
                      <a:pt x="9176" y="13650"/>
                      <a:pt x="9176" y="13764"/>
                      <a:pt x="9176" y="13856"/>
                    </a:cubicBezTo>
                    <a:cubicBezTo>
                      <a:pt x="9176" y="13993"/>
                      <a:pt x="9176" y="14130"/>
                      <a:pt x="9153" y="14267"/>
                    </a:cubicBezTo>
                    <a:cubicBezTo>
                      <a:pt x="9153" y="14335"/>
                      <a:pt x="9153" y="14403"/>
                      <a:pt x="9130" y="14449"/>
                    </a:cubicBezTo>
                    <a:lnTo>
                      <a:pt x="9107" y="14540"/>
                    </a:lnTo>
                    <a:cubicBezTo>
                      <a:pt x="9107" y="14609"/>
                      <a:pt x="9084" y="14677"/>
                      <a:pt x="9084" y="14746"/>
                    </a:cubicBezTo>
                    <a:cubicBezTo>
                      <a:pt x="9039" y="14837"/>
                      <a:pt x="9016" y="14951"/>
                      <a:pt x="8970" y="15043"/>
                    </a:cubicBezTo>
                    <a:cubicBezTo>
                      <a:pt x="8925" y="15157"/>
                      <a:pt x="8856" y="15294"/>
                      <a:pt x="8788" y="15408"/>
                    </a:cubicBezTo>
                    <a:lnTo>
                      <a:pt x="8773" y="15451"/>
                    </a:lnTo>
                    <a:lnTo>
                      <a:pt x="8773" y="15451"/>
                    </a:lnTo>
                    <a:cubicBezTo>
                      <a:pt x="8666" y="15604"/>
                      <a:pt x="8577" y="15758"/>
                      <a:pt x="8445" y="15933"/>
                    </a:cubicBezTo>
                    <a:cubicBezTo>
                      <a:pt x="8308" y="16093"/>
                      <a:pt x="8171" y="16252"/>
                      <a:pt x="8035" y="16412"/>
                    </a:cubicBezTo>
                    <a:lnTo>
                      <a:pt x="7966" y="16481"/>
                    </a:lnTo>
                    <a:cubicBezTo>
                      <a:pt x="7783" y="16640"/>
                      <a:pt x="7578" y="16800"/>
                      <a:pt x="7350" y="16960"/>
                    </a:cubicBezTo>
                    <a:cubicBezTo>
                      <a:pt x="7258" y="17006"/>
                      <a:pt x="7190" y="17028"/>
                      <a:pt x="7099" y="17074"/>
                    </a:cubicBezTo>
                    <a:lnTo>
                      <a:pt x="7007" y="17120"/>
                    </a:lnTo>
                    <a:cubicBezTo>
                      <a:pt x="6870" y="17188"/>
                      <a:pt x="6733" y="17257"/>
                      <a:pt x="6597" y="17302"/>
                    </a:cubicBezTo>
                    <a:cubicBezTo>
                      <a:pt x="6551" y="17325"/>
                      <a:pt x="6482" y="17348"/>
                      <a:pt x="6437" y="17371"/>
                    </a:cubicBezTo>
                    <a:cubicBezTo>
                      <a:pt x="6391" y="17394"/>
                      <a:pt x="6323" y="17416"/>
                      <a:pt x="6254" y="17439"/>
                    </a:cubicBezTo>
                    <a:lnTo>
                      <a:pt x="6186" y="17462"/>
                    </a:lnTo>
                    <a:lnTo>
                      <a:pt x="6117" y="17485"/>
                    </a:lnTo>
                    <a:lnTo>
                      <a:pt x="6026" y="17508"/>
                    </a:lnTo>
                    <a:lnTo>
                      <a:pt x="5935" y="17531"/>
                    </a:lnTo>
                    <a:cubicBezTo>
                      <a:pt x="5843" y="17553"/>
                      <a:pt x="5752" y="17576"/>
                      <a:pt x="5661" y="17599"/>
                    </a:cubicBezTo>
                    <a:cubicBezTo>
                      <a:pt x="5615" y="17599"/>
                      <a:pt x="5547" y="17622"/>
                      <a:pt x="5478" y="17645"/>
                    </a:cubicBezTo>
                    <a:lnTo>
                      <a:pt x="5432" y="17645"/>
                    </a:lnTo>
                    <a:cubicBezTo>
                      <a:pt x="5318" y="17667"/>
                      <a:pt x="5181" y="17690"/>
                      <a:pt x="5067" y="17690"/>
                    </a:cubicBezTo>
                    <a:lnTo>
                      <a:pt x="4907" y="17690"/>
                    </a:lnTo>
                    <a:cubicBezTo>
                      <a:pt x="4862" y="17667"/>
                      <a:pt x="4816" y="17645"/>
                      <a:pt x="4770" y="17622"/>
                    </a:cubicBezTo>
                    <a:cubicBezTo>
                      <a:pt x="4656" y="17576"/>
                      <a:pt x="4588" y="17553"/>
                      <a:pt x="4519" y="17508"/>
                    </a:cubicBezTo>
                    <a:cubicBezTo>
                      <a:pt x="4428" y="17462"/>
                      <a:pt x="4360" y="17416"/>
                      <a:pt x="4268" y="17394"/>
                    </a:cubicBezTo>
                    <a:lnTo>
                      <a:pt x="4223" y="17394"/>
                    </a:lnTo>
                    <a:lnTo>
                      <a:pt x="4177" y="17371"/>
                    </a:lnTo>
                    <a:cubicBezTo>
                      <a:pt x="4154" y="17348"/>
                      <a:pt x="4109" y="17348"/>
                      <a:pt x="4063" y="17348"/>
                    </a:cubicBezTo>
                    <a:cubicBezTo>
                      <a:pt x="4040" y="17325"/>
                      <a:pt x="4017" y="17325"/>
                      <a:pt x="3994" y="17325"/>
                    </a:cubicBezTo>
                    <a:lnTo>
                      <a:pt x="3949" y="17325"/>
                    </a:lnTo>
                    <a:cubicBezTo>
                      <a:pt x="3835" y="17348"/>
                      <a:pt x="3721" y="17439"/>
                      <a:pt x="3675" y="17531"/>
                    </a:cubicBezTo>
                    <a:cubicBezTo>
                      <a:pt x="3652" y="17599"/>
                      <a:pt x="3652" y="17667"/>
                      <a:pt x="3675" y="17736"/>
                    </a:cubicBezTo>
                    <a:cubicBezTo>
                      <a:pt x="3561" y="17873"/>
                      <a:pt x="3447" y="18033"/>
                      <a:pt x="3287" y="18192"/>
                    </a:cubicBezTo>
                    <a:lnTo>
                      <a:pt x="3173" y="18329"/>
                    </a:lnTo>
                    <a:lnTo>
                      <a:pt x="3059" y="18421"/>
                    </a:lnTo>
                    <a:cubicBezTo>
                      <a:pt x="3013" y="18466"/>
                      <a:pt x="2944" y="18512"/>
                      <a:pt x="2899" y="18558"/>
                    </a:cubicBezTo>
                    <a:cubicBezTo>
                      <a:pt x="2853" y="18603"/>
                      <a:pt x="2808" y="18649"/>
                      <a:pt x="2785" y="18672"/>
                    </a:cubicBezTo>
                    <a:cubicBezTo>
                      <a:pt x="2602" y="18832"/>
                      <a:pt x="2419" y="18991"/>
                      <a:pt x="2214" y="19151"/>
                    </a:cubicBezTo>
                    <a:lnTo>
                      <a:pt x="2054" y="19288"/>
                    </a:lnTo>
                    <a:cubicBezTo>
                      <a:pt x="1940" y="19379"/>
                      <a:pt x="1803" y="19471"/>
                      <a:pt x="1689" y="19562"/>
                    </a:cubicBezTo>
                    <a:lnTo>
                      <a:pt x="1643" y="19585"/>
                    </a:lnTo>
                    <a:cubicBezTo>
                      <a:pt x="1506" y="19699"/>
                      <a:pt x="1347" y="19813"/>
                      <a:pt x="1187" y="19927"/>
                    </a:cubicBezTo>
                    <a:cubicBezTo>
                      <a:pt x="1118" y="19950"/>
                      <a:pt x="1050" y="19973"/>
                      <a:pt x="981" y="20018"/>
                    </a:cubicBezTo>
                    <a:lnTo>
                      <a:pt x="913" y="20041"/>
                    </a:lnTo>
                    <a:cubicBezTo>
                      <a:pt x="867" y="20064"/>
                      <a:pt x="822" y="20087"/>
                      <a:pt x="776" y="20110"/>
                    </a:cubicBezTo>
                    <a:cubicBezTo>
                      <a:pt x="753" y="20133"/>
                      <a:pt x="708" y="20133"/>
                      <a:pt x="685" y="20155"/>
                    </a:cubicBezTo>
                    <a:cubicBezTo>
                      <a:pt x="662" y="20155"/>
                      <a:pt x="616" y="20178"/>
                      <a:pt x="571" y="20201"/>
                    </a:cubicBezTo>
                    <a:lnTo>
                      <a:pt x="548" y="20201"/>
                    </a:lnTo>
                    <a:cubicBezTo>
                      <a:pt x="502" y="20224"/>
                      <a:pt x="457" y="20247"/>
                      <a:pt x="411" y="20270"/>
                    </a:cubicBezTo>
                    <a:cubicBezTo>
                      <a:pt x="342" y="20270"/>
                      <a:pt x="297" y="20292"/>
                      <a:pt x="228" y="20315"/>
                    </a:cubicBezTo>
                    <a:cubicBezTo>
                      <a:pt x="160" y="20338"/>
                      <a:pt x="91" y="20384"/>
                      <a:pt x="68" y="20429"/>
                    </a:cubicBezTo>
                    <a:cubicBezTo>
                      <a:pt x="0" y="20498"/>
                      <a:pt x="0" y="20566"/>
                      <a:pt x="0" y="20635"/>
                    </a:cubicBezTo>
                    <a:cubicBezTo>
                      <a:pt x="0" y="20680"/>
                      <a:pt x="0" y="20703"/>
                      <a:pt x="23" y="20726"/>
                    </a:cubicBezTo>
                    <a:cubicBezTo>
                      <a:pt x="137" y="20772"/>
                      <a:pt x="251" y="20817"/>
                      <a:pt x="365" y="20886"/>
                    </a:cubicBezTo>
                    <a:cubicBezTo>
                      <a:pt x="457" y="20931"/>
                      <a:pt x="525" y="21000"/>
                      <a:pt x="616" y="21046"/>
                    </a:cubicBezTo>
                    <a:cubicBezTo>
                      <a:pt x="639" y="21068"/>
                      <a:pt x="685" y="21114"/>
                      <a:pt x="730" y="21137"/>
                    </a:cubicBezTo>
                    <a:lnTo>
                      <a:pt x="753" y="21160"/>
                    </a:lnTo>
                    <a:cubicBezTo>
                      <a:pt x="845" y="21205"/>
                      <a:pt x="959" y="21274"/>
                      <a:pt x="1050" y="21342"/>
                    </a:cubicBezTo>
                    <a:lnTo>
                      <a:pt x="1141" y="21342"/>
                    </a:lnTo>
                    <a:cubicBezTo>
                      <a:pt x="1210" y="21342"/>
                      <a:pt x="1278" y="21320"/>
                      <a:pt x="1347" y="21274"/>
                    </a:cubicBezTo>
                    <a:cubicBezTo>
                      <a:pt x="1370" y="21297"/>
                      <a:pt x="1415" y="21342"/>
                      <a:pt x="1461" y="21365"/>
                    </a:cubicBezTo>
                    <a:cubicBezTo>
                      <a:pt x="1484" y="21365"/>
                      <a:pt x="1552" y="21388"/>
                      <a:pt x="1598" y="21388"/>
                    </a:cubicBezTo>
                    <a:cubicBezTo>
                      <a:pt x="1666" y="21388"/>
                      <a:pt x="1758" y="21365"/>
                      <a:pt x="1826" y="21342"/>
                    </a:cubicBezTo>
                    <a:cubicBezTo>
                      <a:pt x="1895" y="21342"/>
                      <a:pt x="1963" y="21320"/>
                      <a:pt x="2031" y="21297"/>
                    </a:cubicBezTo>
                    <a:lnTo>
                      <a:pt x="2077" y="21274"/>
                    </a:lnTo>
                    <a:cubicBezTo>
                      <a:pt x="2305" y="21228"/>
                      <a:pt x="2534" y="21160"/>
                      <a:pt x="2762" y="21114"/>
                    </a:cubicBezTo>
                    <a:lnTo>
                      <a:pt x="2899" y="21068"/>
                    </a:lnTo>
                    <a:lnTo>
                      <a:pt x="2944" y="21068"/>
                    </a:lnTo>
                    <a:cubicBezTo>
                      <a:pt x="3150" y="21023"/>
                      <a:pt x="3378" y="20954"/>
                      <a:pt x="3606" y="20909"/>
                    </a:cubicBezTo>
                    <a:lnTo>
                      <a:pt x="3903" y="20840"/>
                    </a:lnTo>
                    <a:cubicBezTo>
                      <a:pt x="4086" y="20795"/>
                      <a:pt x="4268" y="20749"/>
                      <a:pt x="4405" y="20703"/>
                    </a:cubicBezTo>
                    <a:cubicBezTo>
                      <a:pt x="4519" y="20658"/>
                      <a:pt x="4611" y="20612"/>
                      <a:pt x="4702" y="20589"/>
                    </a:cubicBezTo>
                    <a:lnTo>
                      <a:pt x="4862" y="20521"/>
                    </a:lnTo>
                    <a:cubicBezTo>
                      <a:pt x="5090" y="20429"/>
                      <a:pt x="5318" y="20315"/>
                      <a:pt x="5547" y="20178"/>
                    </a:cubicBezTo>
                    <a:lnTo>
                      <a:pt x="5752" y="20087"/>
                    </a:lnTo>
                    <a:cubicBezTo>
                      <a:pt x="6049" y="19927"/>
                      <a:pt x="6345" y="19767"/>
                      <a:pt x="6619" y="19585"/>
                    </a:cubicBezTo>
                    <a:cubicBezTo>
                      <a:pt x="6733" y="19516"/>
                      <a:pt x="6870" y="19448"/>
                      <a:pt x="6985" y="19379"/>
                    </a:cubicBezTo>
                    <a:cubicBezTo>
                      <a:pt x="7076" y="19288"/>
                      <a:pt x="7190" y="19220"/>
                      <a:pt x="7304" y="19128"/>
                    </a:cubicBezTo>
                    <a:cubicBezTo>
                      <a:pt x="7350" y="19083"/>
                      <a:pt x="7418" y="19037"/>
                      <a:pt x="7464" y="18991"/>
                    </a:cubicBezTo>
                    <a:cubicBezTo>
                      <a:pt x="7692" y="18854"/>
                      <a:pt x="7898" y="18695"/>
                      <a:pt x="8149" y="18466"/>
                    </a:cubicBezTo>
                    <a:cubicBezTo>
                      <a:pt x="8400" y="18261"/>
                      <a:pt x="8628" y="18033"/>
                      <a:pt x="8879" y="17759"/>
                    </a:cubicBezTo>
                    <a:lnTo>
                      <a:pt x="8993" y="17645"/>
                    </a:lnTo>
                    <a:lnTo>
                      <a:pt x="9062" y="17645"/>
                    </a:lnTo>
                    <a:cubicBezTo>
                      <a:pt x="9130" y="17645"/>
                      <a:pt x="9199" y="17622"/>
                      <a:pt x="9244" y="17599"/>
                    </a:cubicBezTo>
                    <a:cubicBezTo>
                      <a:pt x="9358" y="17485"/>
                      <a:pt x="9473" y="17371"/>
                      <a:pt x="9564" y="17234"/>
                    </a:cubicBezTo>
                    <a:lnTo>
                      <a:pt x="9609" y="17188"/>
                    </a:lnTo>
                    <a:cubicBezTo>
                      <a:pt x="9701" y="17074"/>
                      <a:pt x="9792" y="16960"/>
                      <a:pt x="9883" y="16846"/>
                    </a:cubicBezTo>
                    <a:lnTo>
                      <a:pt x="9929" y="16777"/>
                    </a:lnTo>
                    <a:cubicBezTo>
                      <a:pt x="10112" y="16526"/>
                      <a:pt x="10294" y="16252"/>
                      <a:pt x="10500" y="15887"/>
                    </a:cubicBezTo>
                    <a:lnTo>
                      <a:pt x="10500" y="15887"/>
                    </a:lnTo>
                    <a:lnTo>
                      <a:pt x="10477" y="15910"/>
                    </a:lnTo>
                    <a:lnTo>
                      <a:pt x="10614" y="15659"/>
                    </a:lnTo>
                    <a:cubicBezTo>
                      <a:pt x="10774" y="15431"/>
                      <a:pt x="10911" y="15157"/>
                      <a:pt x="11047" y="14883"/>
                    </a:cubicBezTo>
                    <a:lnTo>
                      <a:pt x="11139" y="14723"/>
                    </a:lnTo>
                    <a:cubicBezTo>
                      <a:pt x="11230" y="14518"/>
                      <a:pt x="11344" y="14312"/>
                      <a:pt x="11435" y="14107"/>
                    </a:cubicBezTo>
                    <a:lnTo>
                      <a:pt x="11481" y="14038"/>
                    </a:lnTo>
                    <a:cubicBezTo>
                      <a:pt x="11709" y="13536"/>
                      <a:pt x="11960" y="13011"/>
                      <a:pt x="12120" y="12486"/>
                    </a:cubicBezTo>
                    <a:cubicBezTo>
                      <a:pt x="12166" y="12304"/>
                      <a:pt x="12234" y="12121"/>
                      <a:pt x="12303" y="11938"/>
                    </a:cubicBezTo>
                    <a:cubicBezTo>
                      <a:pt x="12371" y="11756"/>
                      <a:pt x="12440" y="11573"/>
                      <a:pt x="12485" y="11368"/>
                    </a:cubicBezTo>
                    <a:cubicBezTo>
                      <a:pt x="12508" y="11299"/>
                      <a:pt x="12531" y="11208"/>
                      <a:pt x="12554" y="11117"/>
                    </a:cubicBezTo>
                    <a:cubicBezTo>
                      <a:pt x="12600" y="10980"/>
                      <a:pt x="12645" y="10820"/>
                      <a:pt x="12691" y="10683"/>
                    </a:cubicBezTo>
                    <a:cubicBezTo>
                      <a:pt x="12714" y="10569"/>
                      <a:pt x="12737" y="10455"/>
                      <a:pt x="12759" y="10363"/>
                    </a:cubicBezTo>
                    <a:cubicBezTo>
                      <a:pt x="12782" y="10249"/>
                      <a:pt x="12805" y="10135"/>
                      <a:pt x="12828" y="10044"/>
                    </a:cubicBezTo>
                    <a:lnTo>
                      <a:pt x="12851" y="9998"/>
                    </a:lnTo>
                    <a:cubicBezTo>
                      <a:pt x="12851" y="9930"/>
                      <a:pt x="12873" y="9884"/>
                      <a:pt x="12873" y="9816"/>
                    </a:cubicBezTo>
                    <a:cubicBezTo>
                      <a:pt x="12896" y="9770"/>
                      <a:pt x="12896" y="9701"/>
                      <a:pt x="12919" y="9656"/>
                    </a:cubicBezTo>
                    <a:lnTo>
                      <a:pt x="12919" y="9610"/>
                    </a:lnTo>
                    <a:lnTo>
                      <a:pt x="12942" y="9519"/>
                    </a:lnTo>
                    <a:cubicBezTo>
                      <a:pt x="12965" y="9405"/>
                      <a:pt x="12988" y="9268"/>
                      <a:pt x="13010" y="9154"/>
                    </a:cubicBezTo>
                    <a:cubicBezTo>
                      <a:pt x="13033" y="8994"/>
                      <a:pt x="13033" y="8857"/>
                      <a:pt x="13056" y="8697"/>
                    </a:cubicBezTo>
                    <a:cubicBezTo>
                      <a:pt x="13056" y="8629"/>
                      <a:pt x="13079" y="8537"/>
                      <a:pt x="13079" y="8446"/>
                    </a:cubicBezTo>
                    <a:cubicBezTo>
                      <a:pt x="13102" y="8378"/>
                      <a:pt x="13102" y="8332"/>
                      <a:pt x="13102" y="8286"/>
                    </a:cubicBezTo>
                    <a:cubicBezTo>
                      <a:pt x="13125" y="8127"/>
                      <a:pt x="13125" y="7990"/>
                      <a:pt x="13147" y="7830"/>
                    </a:cubicBezTo>
                    <a:cubicBezTo>
                      <a:pt x="13147" y="7647"/>
                      <a:pt x="13125" y="7465"/>
                      <a:pt x="13079" y="7282"/>
                    </a:cubicBezTo>
                    <a:cubicBezTo>
                      <a:pt x="13079" y="7213"/>
                      <a:pt x="13056" y="7145"/>
                      <a:pt x="13033" y="7077"/>
                    </a:cubicBezTo>
                    <a:cubicBezTo>
                      <a:pt x="13010" y="6985"/>
                      <a:pt x="12988" y="6917"/>
                      <a:pt x="12988" y="6825"/>
                    </a:cubicBezTo>
                    <a:cubicBezTo>
                      <a:pt x="12942" y="6666"/>
                      <a:pt x="12919" y="6483"/>
                      <a:pt x="12828" y="6323"/>
                    </a:cubicBezTo>
                    <a:lnTo>
                      <a:pt x="12805" y="6278"/>
                    </a:lnTo>
                    <a:cubicBezTo>
                      <a:pt x="12782" y="6255"/>
                      <a:pt x="12782" y="6232"/>
                      <a:pt x="12759" y="6209"/>
                    </a:cubicBezTo>
                    <a:cubicBezTo>
                      <a:pt x="12851" y="6209"/>
                      <a:pt x="12942" y="6232"/>
                      <a:pt x="13033" y="6255"/>
                    </a:cubicBezTo>
                    <a:lnTo>
                      <a:pt x="13147" y="6255"/>
                    </a:lnTo>
                    <a:cubicBezTo>
                      <a:pt x="13262" y="6278"/>
                      <a:pt x="13353" y="6300"/>
                      <a:pt x="13444" y="6300"/>
                    </a:cubicBezTo>
                    <a:lnTo>
                      <a:pt x="13627" y="6300"/>
                    </a:lnTo>
                    <a:cubicBezTo>
                      <a:pt x="13923" y="6300"/>
                      <a:pt x="14197" y="6278"/>
                      <a:pt x="14471" y="6186"/>
                    </a:cubicBezTo>
                    <a:cubicBezTo>
                      <a:pt x="14631" y="6141"/>
                      <a:pt x="14768" y="6095"/>
                      <a:pt x="14905" y="6027"/>
                    </a:cubicBezTo>
                    <a:cubicBezTo>
                      <a:pt x="15019" y="5958"/>
                      <a:pt x="15133" y="5890"/>
                      <a:pt x="15224" y="5798"/>
                    </a:cubicBezTo>
                    <a:cubicBezTo>
                      <a:pt x="15339" y="5707"/>
                      <a:pt x="15407" y="5616"/>
                      <a:pt x="15498" y="5456"/>
                    </a:cubicBezTo>
                    <a:lnTo>
                      <a:pt x="15544" y="5387"/>
                    </a:lnTo>
                    <a:cubicBezTo>
                      <a:pt x="15613" y="5296"/>
                      <a:pt x="15704" y="5159"/>
                      <a:pt x="15727" y="5045"/>
                    </a:cubicBezTo>
                    <a:cubicBezTo>
                      <a:pt x="15772" y="4908"/>
                      <a:pt x="15795" y="4771"/>
                      <a:pt x="15795" y="4634"/>
                    </a:cubicBezTo>
                    <a:cubicBezTo>
                      <a:pt x="15772" y="4497"/>
                      <a:pt x="15749" y="4338"/>
                      <a:pt x="15658" y="4223"/>
                    </a:cubicBezTo>
                    <a:cubicBezTo>
                      <a:pt x="15590" y="4086"/>
                      <a:pt x="15453" y="3995"/>
                      <a:pt x="15316" y="3927"/>
                    </a:cubicBezTo>
                    <a:cubicBezTo>
                      <a:pt x="15247" y="3858"/>
                      <a:pt x="15179" y="3813"/>
                      <a:pt x="15088" y="3790"/>
                    </a:cubicBezTo>
                    <a:cubicBezTo>
                      <a:pt x="15019" y="3744"/>
                      <a:pt x="14951" y="3721"/>
                      <a:pt x="14882" y="3721"/>
                    </a:cubicBezTo>
                    <a:cubicBezTo>
                      <a:pt x="14791" y="3698"/>
                      <a:pt x="14700" y="3676"/>
                      <a:pt x="14608" y="3653"/>
                    </a:cubicBezTo>
                    <a:lnTo>
                      <a:pt x="14517" y="3630"/>
                    </a:lnTo>
                    <a:cubicBezTo>
                      <a:pt x="14403" y="3607"/>
                      <a:pt x="14266" y="3607"/>
                      <a:pt x="14106" y="3607"/>
                    </a:cubicBezTo>
                    <a:lnTo>
                      <a:pt x="14015" y="3607"/>
                    </a:lnTo>
                    <a:cubicBezTo>
                      <a:pt x="13855" y="3607"/>
                      <a:pt x="13718" y="3607"/>
                      <a:pt x="13581" y="3630"/>
                    </a:cubicBezTo>
                    <a:lnTo>
                      <a:pt x="13467" y="3630"/>
                    </a:lnTo>
                    <a:cubicBezTo>
                      <a:pt x="13353" y="3653"/>
                      <a:pt x="13262" y="3653"/>
                      <a:pt x="13147" y="3676"/>
                    </a:cubicBezTo>
                    <a:lnTo>
                      <a:pt x="13010" y="3698"/>
                    </a:lnTo>
                    <a:cubicBezTo>
                      <a:pt x="13307" y="3516"/>
                      <a:pt x="13581" y="3288"/>
                      <a:pt x="13809" y="3036"/>
                    </a:cubicBezTo>
                    <a:cubicBezTo>
                      <a:pt x="13923" y="2922"/>
                      <a:pt x="14015" y="2808"/>
                      <a:pt x="14083" y="2694"/>
                    </a:cubicBezTo>
                    <a:cubicBezTo>
                      <a:pt x="14129" y="2626"/>
                      <a:pt x="14175" y="2557"/>
                      <a:pt x="14220" y="2489"/>
                    </a:cubicBezTo>
                    <a:cubicBezTo>
                      <a:pt x="14266" y="2420"/>
                      <a:pt x="14334" y="2352"/>
                      <a:pt x="14380" y="2260"/>
                    </a:cubicBezTo>
                    <a:lnTo>
                      <a:pt x="14426" y="2192"/>
                    </a:lnTo>
                    <a:cubicBezTo>
                      <a:pt x="14494" y="2078"/>
                      <a:pt x="14585" y="1941"/>
                      <a:pt x="14654" y="1804"/>
                    </a:cubicBezTo>
                    <a:cubicBezTo>
                      <a:pt x="14700" y="1735"/>
                      <a:pt x="14722" y="1644"/>
                      <a:pt x="14745" y="1576"/>
                    </a:cubicBezTo>
                    <a:lnTo>
                      <a:pt x="14791" y="1462"/>
                    </a:lnTo>
                    <a:cubicBezTo>
                      <a:pt x="14814" y="1370"/>
                      <a:pt x="14859" y="1256"/>
                      <a:pt x="14882" y="1142"/>
                    </a:cubicBezTo>
                    <a:cubicBezTo>
                      <a:pt x="14882" y="1005"/>
                      <a:pt x="14882" y="868"/>
                      <a:pt x="14836" y="731"/>
                    </a:cubicBezTo>
                    <a:cubicBezTo>
                      <a:pt x="14814" y="663"/>
                      <a:pt x="14791" y="594"/>
                      <a:pt x="14722" y="526"/>
                    </a:cubicBezTo>
                    <a:cubicBezTo>
                      <a:pt x="14700" y="503"/>
                      <a:pt x="14677" y="480"/>
                      <a:pt x="14631" y="434"/>
                    </a:cubicBezTo>
                    <a:lnTo>
                      <a:pt x="14585" y="412"/>
                    </a:lnTo>
                    <a:cubicBezTo>
                      <a:pt x="14563" y="366"/>
                      <a:pt x="14494" y="366"/>
                      <a:pt x="14448" y="366"/>
                    </a:cubicBezTo>
                    <a:cubicBezTo>
                      <a:pt x="14426" y="275"/>
                      <a:pt x="14403" y="206"/>
                      <a:pt x="14380" y="115"/>
                    </a:cubicBezTo>
                    <a:cubicBezTo>
                      <a:pt x="14334" y="46"/>
                      <a:pt x="14266" y="1"/>
                      <a:pt x="14197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>
                <a:off x="7401348" y="2552772"/>
                <a:ext cx="56790" cy="277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026" extrusionOk="0">
                    <a:moveTo>
                      <a:pt x="320" y="1"/>
                    </a:moveTo>
                    <a:cubicBezTo>
                      <a:pt x="229" y="1"/>
                      <a:pt x="160" y="23"/>
                      <a:pt x="115" y="69"/>
                    </a:cubicBezTo>
                    <a:cubicBezTo>
                      <a:pt x="46" y="115"/>
                      <a:pt x="1" y="183"/>
                      <a:pt x="1" y="275"/>
                    </a:cubicBezTo>
                    <a:cubicBezTo>
                      <a:pt x="1" y="343"/>
                      <a:pt x="23" y="412"/>
                      <a:pt x="69" y="480"/>
                    </a:cubicBezTo>
                    <a:cubicBezTo>
                      <a:pt x="115" y="526"/>
                      <a:pt x="183" y="594"/>
                      <a:pt x="275" y="594"/>
                    </a:cubicBezTo>
                    <a:cubicBezTo>
                      <a:pt x="328" y="587"/>
                      <a:pt x="381" y="585"/>
                      <a:pt x="435" y="585"/>
                    </a:cubicBezTo>
                    <a:cubicBezTo>
                      <a:pt x="564" y="585"/>
                      <a:pt x="693" y="601"/>
                      <a:pt x="822" y="617"/>
                    </a:cubicBezTo>
                    <a:cubicBezTo>
                      <a:pt x="982" y="663"/>
                      <a:pt x="1119" y="708"/>
                      <a:pt x="1233" y="777"/>
                    </a:cubicBezTo>
                    <a:cubicBezTo>
                      <a:pt x="1347" y="845"/>
                      <a:pt x="1461" y="914"/>
                      <a:pt x="1576" y="982"/>
                    </a:cubicBezTo>
                    <a:cubicBezTo>
                      <a:pt x="1630" y="1009"/>
                      <a:pt x="1691" y="1026"/>
                      <a:pt x="1751" y="1026"/>
                    </a:cubicBezTo>
                    <a:cubicBezTo>
                      <a:pt x="1843" y="1026"/>
                      <a:pt x="1931" y="987"/>
                      <a:pt x="1986" y="891"/>
                    </a:cubicBezTo>
                    <a:cubicBezTo>
                      <a:pt x="2101" y="777"/>
                      <a:pt x="2055" y="571"/>
                      <a:pt x="1918" y="480"/>
                    </a:cubicBezTo>
                    <a:cubicBezTo>
                      <a:pt x="1872" y="434"/>
                      <a:pt x="1827" y="389"/>
                      <a:pt x="1758" y="366"/>
                    </a:cubicBezTo>
                    <a:cubicBezTo>
                      <a:pt x="1690" y="320"/>
                      <a:pt x="1621" y="297"/>
                      <a:pt x="1553" y="252"/>
                    </a:cubicBezTo>
                    <a:cubicBezTo>
                      <a:pt x="1416" y="183"/>
                      <a:pt x="1302" y="138"/>
                      <a:pt x="1165" y="92"/>
                    </a:cubicBezTo>
                    <a:cubicBezTo>
                      <a:pt x="936" y="23"/>
                      <a:pt x="708" y="1"/>
                      <a:pt x="48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7311284" y="2341776"/>
                <a:ext cx="40113" cy="3211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188" extrusionOk="0">
                    <a:moveTo>
                      <a:pt x="1324" y="0"/>
                    </a:moveTo>
                    <a:cubicBezTo>
                      <a:pt x="1278" y="0"/>
                      <a:pt x="1233" y="46"/>
                      <a:pt x="1210" y="92"/>
                    </a:cubicBezTo>
                    <a:cubicBezTo>
                      <a:pt x="1187" y="137"/>
                      <a:pt x="1141" y="183"/>
                      <a:pt x="1119" y="229"/>
                    </a:cubicBezTo>
                    <a:cubicBezTo>
                      <a:pt x="1119" y="229"/>
                      <a:pt x="1096" y="251"/>
                      <a:pt x="1096" y="274"/>
                    </a:cubicBezTo>
                    <a:cubicBezTo>
                      <a:pt x="1073" y="251"/>
                      <a:pt x="1073" y="251"/>
                      <a:pt x="1073" y="251"/>
                    </a:cubicBezTo>
                    <a:cubicBezTo>
                      <a:pt x="1039" y="218"/>
                      <a:pt x="994" y="197"/>
                      <a:pt x="954" y="197"/>
                    </a:cubicBezTo>
                    <a:cubicBezTo>
                      <a:pt x="939" y="197"/>
                      <a:pt x="925" y="200"/>
                      <a:pt x="913" y="206"/>
                    </a:cubicBezTo>
                    <a:cubicBezTo>
                      <a:pt x="890" y="229"/>
                      <a:pt x="867" y="229"/>
                      <a:pt x="845" y="251"/>
                    </a:cubicBezTo>
                    <a:cubicBezTo>
                      <a:pt x="822" y="274"/>
                      <a:pt x="799" y="274"/>
                      <a:pt x="776" y="297"/>
                    </a:cubicBezTo>
                    <a:cubicBezTo>
                      <a:pt x="753" y="320"/>
                      <a:pt x="731" y="343"/>
                      <a:pt x="685" y="388"/>
                    </a:cubicBezTo>
                    <a:cubicBezTo>
                      <a:pt x="616" y="457"/>
                      <a:pt x="525" y="525"/>
                      <a:pt x="457" y="594"/>
                    </a:cubicBezTo>
                    <a:cubicBezTo>
                      <a:pt x="411" y="640"/>
                      <a:pt x="365" y="685"/>
                      <a:pt x="320" y="708"/>
                    </a:cubicBezTo>
                    <a:cubicBezTo>
                      <a:pt x="274" y="731"/>
                      <a:pt x="251" y="754"/>
                      <a:pt x="206" y="776"/>
                    </a:cubicBezTo>
                    <a:cubicBezTo>
                      <a:pt x="160" y="799"/>
                      <a:pt x="137" y="822"/>
                      <a:pt x="91" y="845"/>
                    </a:cubicBezTo>
                    <a:cubicBezTo>
                      <a:pt x="46" y="868"/>
                      <a:pt x="0" y="936"/>
                      <a:pt x="0" y="1005"/>
                    </a:cubicBezTo>
                    <a:cubicBezTo>
                      <a:pt x="23" y="1073"/>
                      <a:pt x="23" y="1096"/>
                      <a:pt x="69" y="1142"/>
                    </a:cubicBezTo>
                    <a:cubicBezTo>
                      <a:pt x="91" y="1164"/>
                      <a:pt x="160" y="1187"/>
                      <a:pt x="206" y="1187"/>
                    </a:cubicBezTo>
                    <a:cubicBezTo>
                      <a:pt x="297" y="1164"/>
                      <a:pt x="388" y="1142"/>
                      <a:pt x="479" y="1119"/>
                    </a:cubicBezTo>
                    <a:cubicBezTo>
                      <a:pt x="548" y="1073"/>
                      <a:pt x="616" y="1050"/>
                      <a:pt x="685" y="1005"/>
                    </a:cubicBezTo>
                    <a:cubicBezTo>
                      <a:pt x="776" y="959"/>
                      <a:pt x="845" y="891"/>
                      <a:pt x="913" y="845"/>
                    </a:cubicBezTo>
                    <a:cubicBezTo>
                      <a:pt x="1004" y="754"/>
                      <a:pt x="1096" y="662"/>
                      <a:pt x="1187" y="571"/>
                    </a:cubicBezTo>
                    <a:cubicBezTo>
                      <a:pt x="1278" y="457"/>
                      <a:pt x="1370" y="320"/>
                      <a:pt x="1438" y="206"/>
                    </a:cubicBezTo>
                    <a:cubicBezTo>
                      <a:pt x="1484" y="137"/>
                      <a:pt x="1438" y="46"/>
                      <a:pt x="1392" y="23"/>
                    </a:cubicBezTo>
                    <a:cubicBezTo>
                      <a:pt x="1370" y="23"/>
                      <a:pt x="1347" y="0"/>
                      <a:pt x="1324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>
                <a:off x="7156402" y="1954922"/>
                <a:ext cx="371446" cy="345335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2776" extrusionOk="0">
                    <a:moveTo>
                      <a:pt x="9102" y="7607"/>
                    </a:moveTo>
                    <a:lnTo>
                      <a:pt x="9102" y="7607"/>
                    </a:lnTo>
                    <a:cubicBezTo>
                      <a:pt x="9112" y="7614"/>
                      <a:pt x="9121" y="7620"/>
                      <a:pt x="9131" y="7625"/>
                    </a:cubicBezTo>
                    <a:cubicBezTo>
                      <a:pt x="9116" y="7625"/>
                      <a:pt x="9111" y="7614"/>
                      <a:pt x="9102" y="7607"/>
                    </a:cubicBezTo>
                    <a:close/>
                    <a:moveTo>
                      <a:pt x="92" y="1"/>
                    </a:moveTo>
                    <a:cubicBezTo>
                      <a:pt x="69" y="1"/>
                      <a:pt x="69" y="1"/>
                      <a:pt x="47" y="24"/>
                    </a:cubicBezTo>
                    <a:cubicBezTo>
                      <a:pt x="1" y="47"/>
                      <a:pt x="1" y="92"/>
                      <a:pt x="24" y="138"/>
                    </a:cubicBezTo>
                    <a:cubicBezTo>
                      <a:pt x="115" y="275"/>
                      <a:pt x="206" y="412"/>
                      <a:pt x="298" y="549"/>
                    </a:cubicBezTo>
                    <a:cubicBezTo>
                      <a:pt x="389" y="663"/>
                      <a:pt x="457" y="800"/>
                      <a:pt x="526" y="914"/>
                    </a:cubicBezTo>
                    <a:cubicBezTo>
                      <a:pt x="617" y="1051"/>
                      <a:pt x="686" y="1188"/>
                      <a:pt x="777" y="1325"/>
                    </a:cubicBezTo>
                    <a:cubicBezTo>
                      <a:pt x="845" y="1439"/>
                      <a:pt x="914" y="1576"/>
                      <a:pt x="1005" y="1713"/>
                    </a:cubicBezTo>
                    <a:cubicBezTo>
                      <a:pt x="1097" y="1827"/>
                      <a:pt x="1188" y="1964"/>
                      <a:pt x="1256" y="2078"/>
                    </a:cubicBezTo>
                    <a:cubicBezTo>
                      <a:pt x="1348" y="2215"/>
                      <a:pt x="1439" y="2329"/>
                      <a:pt x="1530" y="2443"/>
                    </a:cubicBezTo>
                    <a:cubicBezTo>
                      <a:pt x="1713" y="2694"/>
                      <a:pt x="1918" y="2923"/>
                      <a:pt x="2124" y="3151"/>
                    </a:cubicBezTo>
                    <a:cubicBezTo>
                      <a:pt x="2352" y="3402"/>
                      <a:pt x="2580" y="3607"/>
                      <a:pt x="2808" y="3836"/>
                    </a:cubicBezTo>
                    <a:cubicBezTo>
                      <a:pt x="2923" y="3950"/>
                      <a:pt x="3060" y="4041"/>
                      <a:pt x="3174" y="4132"/>
                    </a:cubicBezTo>
                    <a:cubicBezTo>
                      <a:pt x="3242" y="4178"/>
                      <a:pt x="3288" y="4224"/>
                      <a:pt x="3356" y="4269"/>
                    </a:cubicBezTo>
                    <a:cubicBezTo>
                      <a:pt x="3425" y="4315"/>
                      <a:pt x="3516" y="4383"/>
                      <a:pt x="3585" y="4429"/>
                    </a:cubicBezTo>
                    <a:cubicBezTo>
                      <a:pt x="4132" y="4771"/>
                      <a:pt x="4680" y="5091"/>
                      <a:pt x="5228" y="5411"/>
                    </a:cubicBezTo>
                    <a:cubicBezTo>
                      <a:pt x="5365" y="5479"/>
                      <a:pt x="5502" y="5548"/>
                      <a:pt x="5616" y="5616"/>
                    </a:cubicBezTo>
                    <a:cubicBezTo>
                      <a:pt x="5776" y="5684"/>
                      <a:pt x="5913" y="5776"/>
                      <a:pt x="6072" y="5844"/>
                    </a:cubicBezTo>
                    <a:cubicBezTo>
                      <a:pt x="6209" y="5913"/>
                      <a:pt x="6324" y="5981"/>
                      <a:pt x="6461" y="6050"/>
                    </a:cubicBezTo>
                    <a:cubicBezTo>
                      <a:pt x="6597" y="6118"/>
                      <a:pt x="6734" y="6187"/>
                      <a:pt x="6871" y="6255"/>
                    </a:cubicBezTo>
                    <a:cubicBezTo>
                      <a:pt x="7008" y="6346"/>
                      <a:pt x="7145" y="6415"/>
                      <a:pt x="7282" y="6506"/>
                    </a:cubicBezTo>
                    <a:cubicBezTo>
                      <a:pt x="7419" y="6575"/>
                      <a:pt x="7556" y="6643"/>
                      <a:pt x="7693" y="6734"/>
                    </a:cubicBezTo>
                    <a:cubicBezTo>
                      <a:pt x="7944" y="6871"/>
                      <a:pt x="8195" y="7031"/>
                      <a:pt x="8446" y="7191"/>
                    </a:cubicBezTo>
                    <a:cubicBezTo>
                      <a:pt x="8560" y="7237"/>
                      <a:pt x="8652" y="7305"/>
                      <a:pt x="8766" y="7374"/>
                    </a:cubicBezTo>
                    <a:lnTo>
                      <a:pt x="8743" y="7374"/>
                    </a:lnTo>
                    <a:cubicBezTo>
                      <a:pt x="8834" y="7442"/>
                      <a:pt x="8926" y="7488"/>
                      <a:pt x="9017" y="7556"/>
                    </a:cubicBezTo>
                    <a:cubicBezTo>
                      <a:pt x="9017" y="7556"/>
                      <a:pt x="8994" y="7533"/>
                      <a:pt x="8994" y="7533"/>
                    </a:cubicBezTo>
                    <a:lnTo>
                      <a:pt x="8994" y="7533"/>
                    </a:lnTo>
                    <a:cubicBezTo>
                      <a:pt x="9029" y="7551"/>
                      <a:pt x="9064" y="7581"/>
                      <a:pt x="9099" y="7605"/>
                    </a:cubicBezTo>
                    <a:lnTo>
                      <a:pt x="9099" y="7605"/>
                    </a:lnTo>
                    <a:cubicBezTo>
                      <a:pt x="9095" y="7603"/>
                      <a:pt x="9091" y="7602"/>
                      <a:pt x="9085" y="7602"/>
                    </a:cubicBezTo>
                    <a:cubicBezTo>
                      <a:pt x="9291" y="7739"/>
                      <a:pt x="9519" y="7899"/>
                      <a:pt x="9725" y="8035"/>
                    </a:cubicBezTo>
                    <a:cubicBezTo>
                      <a:pt x="9976" y="8218"/>
                      <a:pt x="10204" y="8423"/>
                      <a:pt x="10432" y="8606"/>
                    </a:cubicBezTo>
                    <a:cubicBezTo>
                      <a:pt x="10546" y="8720"/>
                      <a:pt x="10660" y="8812"/>
                      <a:pt x="10797" y="8903"/>
                    </a:cubicBezTo>
                    <a:cubicBezTo>
                      <a:pt x="10843" y="8971"/>
                      <a:pt x="10889" y="9017"/>
                      <a:pt x="10934" y="9085"/>
                    </a:cubicBezTo>
                    <a:cubicBezTo>
                      <a:pt x="10911" y="9063"/>
                      <a:pt x="10911" y="9040"/>
                      <a:pt x="10889" y="9040"/>
                    </a:cubicBezTo>
                    <a:cubicBezTo>
                      <a:pt x="11117" y="9291"/>
                      <a:pt x="11322" y="9542"/>
                      <a:pt x="11528" y="9816"/>
                    </a:cubicBezTo>
                    <a:cubicBezTo>
                      <a:pt x="11642" y="9953"/>
                      <a:pt x="11733" y="10090"/>
                      <a:pt x="11847" y="10204"/>
                    </a:cubicBezTo>
                    <a:cubicBezTo>
                      <a:pt x="11961" y="10341"/>
                      <a:pt x="12053" y="10478"/>
                      <a:pt x="12144" y="10592"/>
                    </a:cubicBezTo>
                    <a:cubicBezTo>
                      <a:pt x="12349" y="10889"/>
                      <a:pt x="12555" y="11163"/>
                      <a:pt x="12760" y="11459"/>
                    </a:cubicBezTo>
                    <a:cubicBezTo>
                      <a:pt x="12852" y="11596"/>
                      <a:pt x="12920" y="11733"/>
                      <a:pt x="13011" y="11870"/>
                    </a:cubicBezTo>
                    <a:cubicBezTo>
                      <a:pt x="13080" y="11984"/>
                      <a:pt x="13171" y="12098"/>
                      <a:pt x="13240" y="12235"/>
                    </a:cubicBezTo>
                    <a:lnTo>
                      <a:pt x="13262" y="12281"/>
                    </a:lnTo>
                    <a:cubicBezTo>
                      <a:pt x="13285" y="12372"/>
                      <a:pt x="13331" y="12464"/>
                      <a:pt x="13377" y="12555"/>
                    </a:cubicBezTo>
                    <a:cubicBezTo>
                      <a:pt x="13399" y="12578"/>
                      <a:pt x="13399" y="12623"/>
                      <a:pt x="13422" y="12646"/>
                    </a:cubicBezTo>
                    <a:cubicBezTo>
                      <a:pt x="13445" y="12692"/>
                      <a:pt x="13468" y="12715"/>
                      <a:pt x="13491" y="12737"/>
                    </a:cubicBezTo>
                    <a:cubicBezTo>
                      <a:pt x="13517" y="12764"/>
                      <a:pt x="13552" y="12775"/>
                      <a:pt x="13590" y="12775"/>
                    </a:cubicBezTo>
                    <a:cubicBezTo>
                      <a:pt x="13617" y="12775"/>
                      <a:pt x="13645" y="12770"/>
                      <a:pt x="13673" y="12760"/>
                    </a:cubicBezTo>
                    <a:cubicBezTo>
                      <a:pt x="13719" y="12715"/>
                      <a:pt x="13742" y="12646"/>
                      <a:pt x="13719" y="12578"/>
                    </a:cubicBezTo>
                    <a:cubicBezTo>
                      <a:pt x="13719" y="12555"/>
                      <a:pt x="13696" y="12509"/>
                      <a:pt x="13673" y="12486"/>
                    </a:cubicBezTo>
                    <a:cubicBezTo>
                      <a:pt x="13650" y="12441"/>
                      <a:pt x="13650" y="12395"/>
                      <a:pt x="13628" y="12372"/>
                    </a:cubicBezTo>
                    <a:cubicBezTo>
                      <a:pt x="13605" y="12349"/>
                      <a:pt x="13605" y="12349"/>
                      <a:pt x="13605" y="12327"/>
                    </a:cubicBezTo>
                    <a:cubicBezTo>
                      <a:pt x="13514" y="12098"/>
                      <a:pt x="13445" y="11870"/>
                      <a:pt x="13331" y="11665"/>
                    </a:cubicBezTo>
                    <a:cubicBezTo>
                      <a:pt x="13285" y="11528"/>
                      <a:pt x="13217" y="11414"/>
                      <a:pt x="13148" y="11299"/>
                    </a:cubicBezTo>
                    <a:cubicBezTo>
                      <a:pt x="13080" y="11185"/>
                      <a:pt x="12989" y="11048"/>
                      <a:pt x="12920" y="10911"/>
                    </a:cubicBezTo>
                    <a:cubicBezTo>
                      <a:pt x="12669" y="10432"/>
                      <a:pt x="12349" y="9976"/>
                      <a:pt x="12007" y="9542"/>
                    </a:cubicBezTo>
                    <a:cubicBezTo>
                      <a:pt x="11916" y="9428"/>
                      <a:pt x="11824" y="9291"/>
                      <a:pt x="11733" y="9177"/>
                    </a:cubicBezTo>
                    <a:cubicBezTo>
                      <a:pt x="11619" y="9085"/>
                      <a:pt x="11505" y="8971"/>
                      <a:pt x="11414" y="8857"/>
                    </a:cubicBezTo>
                    <a:cubicBezTo>
                      <a:pt x="11299" y="8743"/>
                      <a:pt x="11185" y="8629"/>
                      <a:pt x="11071" y="8538"/>
                    </a:cubicBezTo>
                    <a:cubicBezTo>
                      <a:pt x="11048" y="8515"/>
                      <a:pt x="11026" y="8492"/>
                      <a:pt x="11003" y="8469"/>
                    </a:cubicBezTo>
                    <a:cubicBezTo>
                      <a:pt x="10774" y="8195"/>
                      <a:pt x="10523" y="7899"/>
                      <a:pt x="10250" y="7647"/>
                    </a:cubicBezTo>
                    <a:cubicBezTo>
                      <a:pt x="10021" y="7419"/>
                      <a:pt x="9793" y="7191"/>
                      <a:pt x="9542" y="6963"/>
                    </a:cubicBezTo>
                    <a:cubicBezTo>
                      <a:pt x="9405" y="6849"/>
                      <a:pt x="9291" y="6734"/>
                      <a:pt x="9154" y="6643"/>
                    </a:cubicBezTo>
                    <a:cubicBezTo>
                      <a:pt x="9017" y="6529"/>
                      <a:pt x="8857" y="6438"/>
                      <a:pt x="8720" y="6346"/>
                    </a:cubicBezTo>
                    <a:cubicBezTo>
                      <a:pt x="8538" y="6209"/>
                      <a:pt x="8332" y="6072"/>
                      <a:pt x="8127" y="5958"/>
                    </a:cubicBezTo>
                    <a:cubicBezTo>
                      <a:pt x="8035" y="5913"/>
                      <a:pt x="7944" y="5867"/>
                      <a:pt x="7853" y="5821"/>
                    </a:cubicBezTo>
                    <a:cubicBezTo>
                      <a:pt x="7739" y="5776"/>
                      <a:pt x="7625" y="5753"/>
                      <a:pt x="7510" y="5707"/>
                    </a:cubicBezTo>
                    <a:cubicBezTo>
                      <a:pt x="7498" y="5704"/>
                      <a:pt x="7486" y="5703"/>
                      <a:pt x="7473" y="5703"/>
                    </a:cubicBezTo>
                    <a:cubicBezTo>
                      <a:pt x="7390" y="5703"/>
                      <a:pt x="7299" y="5762"/>
                      <a:pt x="7259" y="5821"/>
                    </a:cubicBezTo>
                    <a:cubicBezTo>
                      <a:pt x="7237" y="5821"/>
                      <a:pt x="7214" y="5799"/>
                      <a:pt x="7191" y="5799"/>
                    </a:cubicBezTo>
                    <a:cubicBezTo>
                      <a:pt x="7054" y="5707"/>
                      <a:pt x="6940" y="5639"/>
                      <a:pt x="6803" y="5570"/>
                    </a:cubicBezTo>
                    <a:cubicBezTo>
                      <a:pt x="6666" y="5502"/>
                      <a:pt x="6529" y="5433"/>
                      <a:pt x="6392" y="5365"/>
                    </a:cubicBezTo>
                    <a:cubicBezTo>
                      <a:pt x="6255" y="5296"/>
                      <a:pt x="6118" y="5228"/>
                      <a:pt x="5981" y="5137"/>
                    </a:cubicBezTo>
                    <a:cubicBezTo>
                      <a:pt x="5867" y="5091"/>
                      <a:pt x="5753" y="5045"/>
                      <a:pt x="5662" y="5000"/>
                    </a:cubicBezTo>
                    <a:cubicBezTo>
                      <a:pt x="5548" y="4931"/>
                      <a:pt x="5433" y="4886"/>
                      <a:pt x="5319" y="4817"/>
                    </a:cubicBezTo>
                    <a:cubicBezTo>
                      <a:pt x="5114" y="4703"/>
                      <a:pt x="4886" y="4589"/>
                      <a:pt x="4680" y="4475"/>
                    </a:cubicBezTo>
                    <a:cubicBezTo>
                      <a:pt x="4246" y="4246"/>
                      <a:pt x="3813" y="3995"/>
                      <a:pt x="3402" y="3744"/>
                    </a:cubicBezTo>
                    <a:cubicBezTo>
                      <a:pt x="3242" y="3630"/>
                      <a:pt x="3082" y="3493"/>
                      <a:pt x="2945" y="3356"/>
                    </a:cubicBezTo>
                    <a:cubicBezTo>
                      <a:pt x="2763" y="3219"/>
                      <a:pt x="2603" y="3082"/>
                      <a:pt x="2443" y="2945"/>
                    </a:cubicBezTo>
                    <a:cubicBezTo>
                      <a:pt x="2306" y="2808"/>
                      <a:pt x="2169" y="2649"/>
                      <a:pt x="2032" y="2512"/>
                    </a:cubicBezTo>
                    <a:cubicBezTo>
                      <a:pt x="1895" y="2375"/>
                      <a:pt x="1758" y="2238"/>
                      <a:pt x="1644" y="2078"/>
                    </a:cubicBezTo>
                    <a:cubicBezTo>
                      <a:pt x="1370" y="1781"/>
                      <a:pt x="1142" y="1439"/>
                      <a:pt x="891" y="1097"/>
                    </a:cubicBezTo>
                    <a:cubicBezTo>
                      <a:pt x="777" y="937"/>
                      <a:pt x="663" y="754"/>
                      <a:pt x="549" y="594"/>
                    </a:cubicBezTo>
                    <a:cubicBezTo>
                      <a:pt x="480" y="503"/>
                      <a:pt x="435" y="412"/>
                      <a:pt x="366" y="343"/>
                    </a:cubicBezTo>
                    <a:cubicBezTo>
                      <a:pt x="298" y="229"/>
                      <a:pt x="229" y="138"/>
                      <a:pt x="161" y="47"/>
                    </a:cubicBezTo>
                    <a:cubicBezTo>
                      <a:pt x="161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>
                <a:off x="7208246" y="2020335"/>
                <a:ext cx="264083" cy="183561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6791" extrusionOk="0">
                    <a:moveTo>
                      <a:pt x="160" y="0"/>
                    </a:moveTo>
                    <a:cubicBezTo>
                      <a:pt x="92" y="0"/>
                      <a:pt x="23" y="46"/>
                      <a:pt x="0" y="115"/>
                    </a:cubicBezTo>
                    <a:cubicBezTo>
                      <a:pt x="0" y="160"/>
                      <a:pt x="0" y="206"/>
                      <a:pt x="23" y="229"/>
                    </a:cubicBezTo>
                    <a:cubicBezTo>
                      <a:pt x="69" y="297"/>
                      <a:pt x="114" y="343"/>
                      <a:pt x="183" y="388"/>
                    </a:cubicBezTo>
                    <a:cubicBezTo>
                      <a:pt x="229" y="434"/>
                      <a:pt x="297" y="503"/>
                      <a:pt x="343" y="548"/>
                    </a:cubicBezTo>
                    <a:cubicBezTo>
                      <a:pt x="457" y="662"/>
                      <a:pt x="571" y="777"/>
                      <a:pt x="708" y="868"/>
                    </a:cubicBezTo>
                    <a:cubicBezTo>
                      <a:pt x="822" y="982"/>
                      <a:pt x="936" y="1073"/>
                      <a:pt x="1050" y="1187"/>
                    </a:cubicBezTo>
                    <a:cubicBezTo>
                      <a:pt x="1187" y="1279"/>
                      <a:pt x="1301" y="1393"/>
                      <a:pt x="1438" y="1484"/>
                    </a:cubicBezTo>
                    <a:cubicBezTo>
                      <a:pt x="1575" y="1598"/>
                      <a:pt x="1712" y="1667"/>
                      <a:pt x="1872" y="1781"/>
                    </a:cubicBezTo>
                    <a:cubicBezTo>
                      <a:pt x="1986" y="1849"/>
                      <a:pt x="2123" y="1918"/>
                      <a:pt x="2237" y="2009"/>
                    </a:cubicBezTo>
                    <a:cubicBezTo>
                      <a:pt x="2511" y="2169"/>
                      <a:pt x="2785" y="2306"/>
                      <a:pt x="3059" y="2466"/>
                    </a:cubicBezTo>
                    <a:cubicBezTo>
                      <a:pt x="3196" y="2534"/>
                      <a:pt x="3333" y="2625"/>
                      <a:pt x="3470" y="2717"/>
                    </a:cubicBezTo>
                    <a:cubicBezTo>
                      <a:pt x="3607" y="2808"/>
                      <a:pt x="3744" y="2876"/>
                      <a:pt x="3881" y="2945"/>
                    </a:cubicBezTo>
                    <a:cubicBezTo>
                      <a:pt x="3995" y="3036"/>
                      <a:pt x="4132" y="3105"/>
                      <a:pt x="4269" y="3150"/>
                    </a:cubicBezTo>
                    <a:cubicBezTo>
                      <a:pt x="4406" y="3219"/>
                      <a:pt x="4543" y="3310"/>
                      <a:pt x="4679" y="3379"/>
                    </a:cubicBezTo>
                    <a:cubicBezTo>
                      <a:pt x="4976" y="3516"/>
                      <a:pt x="5250" y="3652"/>
                      <a:pt x="5547" y="3767"/>
                    </a:cubicBezTo>
                    <a:cubicBezTo>
                      <a:pt x="5752" y="3835"/>
                      <a:pt x="5935" y="3926"/>
                      <a:pt x="6140" y="4018"/>
                    </a:cubicBezTo>
                    <a:cubicBezTo>
                      <a:pt x="6232" y="4109"/>
                      <a:pt x="6323" y="4177"/>
                      <a:pt x="6414" y="4269"/>
                    </a:cubicBezTo>
                    <a:cubicBezTo>
                      <a:pt x="6551" y="4360"/>
                      <a:pt x="6688" y="4451"/>
                      <a:pt x="6802" y="4543"/>
                    </a:cubicBezTo>
                    <a:cubicBezTo>
                      <a:pt x="6848" y="4566"/>
                      <a:pt x="6894" y="4566"/>
                      <a:pt x="6939" y="4566"/>
                    </a:cubicBezTo>
                    <a:cubicBezTo>
                      <a:pt x="6985" y="4566"/>
                      <a:pt x="7008" y="4566"/>
                      <a:pt x="7030" y="4543"/>
                    </a:cubicBezTo>
                    <a:cubicBezTo>
                      <a:pt x="7145" y="4611"/>
                      <a:pt x="7236" y="4680"/>
                      <a:pt x="7350" y="4748"/>
                    </a:cubicBezTo>
                    <a:lnTo>
                      <a:pt x="7304" y="4725"/>
                    </a:lnTo>
                    <a:lnTo>
                      <a:pt x="7304" y="4725"/>
                    </a:lnTo>
                    <a:cubicBezTo>
                      <a:pt x="7510" y="4862"/>
                      <a:pt x="7692" y="4999"/>
                      <a:pt x="7875" y="5159"/>
                    </a:cubicBezTo>
                    <a:cubicBezTo>
                      <a:pt x="8080" y="5342"/>
                      <a:pt x="8286" y="5501"/>
                      <a:pt x="8468" y="5684"/>
                    </a:cubicBezTo>
                    <a:cubicBezTo>
                      <a:pt x="8651" y="5867"/>
                      <a:pt x="8834" y="6026"/>
                      <a:pt x="9016" y="6186"/>
                    </a:cubicBezTo>
                    <a:cubicBezTo>
                      <a:pt x="9108" y="6277"/>
                      <a:pt x="9199" y="6346"/>
                      <a:pt x="9290" y="6437"/>
                    </a:cubicBezTo>
                    <a:cubicBezTo>
                      <a:pt x="9359" y="6506"/>
                      <a:pt x="9427" y="6551"/>
                      <a:pt x="9496" y="6620"/>
                    </a:cubicBezTo>
                    <a:cubicBezTo>
                      <a:pt x="9518" y="6665"/>
                      <a:pt x="9564" y="6734"/>
                      <a:pt x="9610" y="6757"/>
                    </a:cubicBezTo>
                    <a:cubicBezTo>
                      <a:pt x="9633" y="6780"/>
                      <a:pt x="9655" y="6791"/>
                      <a:pt x="9678" y="6791"/>
                    </a:cubicBezTo>
                    <a:cubicBezTo>
                      <a:pt x="9701" y="6791"/>
                      <a:pt x="9724" y="6780"/>
                      <a:pt x="9747" y="6757"/>
                    </a:cubicBezTo>
                    <a:cubicBezTo>
                      <a:pt x="9770" y="6734"/>
                      <a:pt x="9770" y="6688"/>
                      <a:pt x="9770" y="6665"/>
                    </a:cubicBezTo>
                    <a:cubicBezTo>
                      <a:pt x="9724" y="6551"/>
                      <a:pt x="9633" y="6483"/>
                      <a:pt x="9564" y="6414"/>
                    </a:cubicBezTo>
                    <a:cubicBezTo>
                      <a:pt x="9541" y="6369"/>
                      <a:pt x="9496" y="6346"/>
                      <a:pt x="9473" y="6323"/>
                    </a:cubicBezTo>
                    <a:cubicBezTo>
                      <a:pt x="9427" y="6277"/>
                      <a:pt x="9381" y="6209"/>
                      <a:pt x="9336" y="6163"/>
                    </a:cubicBezTo>
                    <a:cubicBezTo>
                      <a:pt x="9222" y="6026"/>
                      <a:pt x="9108" y="5912"/>
                      <a:pt x="8993" y="5775"/>
                    </a:cubicBezTo>
                    <a:cubicBezTo>
                      <a:pt x="8879" y="5661"/>
                      <a:pt x="8742" y="5547"/>
                      <a:pt x="8628" y="5433"/>
                    </a:cubicBezTo>
                    <a:cubicBezTo>
                      <a:pt x="8491" y="5319"/>
                      <a:pt x="8354" y="5182"/>
                      <a:pt x="8240" y="5068"/>
                    </a:cubicBezTo>
                    <a:cubicBezTo>
                      <a:pt x="8240" y="5045"/>
                      <a:pt x="8217" y="5045"/>
                      <a:pt x="8195" y="5045"/>
                    </a:cubicBezTo>
                    <a:cubicBezTo>
                      <a:pt x="7989" y="4839"/>
                      <a:pt x="7761" y="4634"/>
                      <a:pt x="7533" y="4451"/>
                    </a:cubicBezTo>
                    <a:cubicBezTo>
                      <a:pt x="7419" y="4360"/>
                      <a:pt x="7282" y="4269"/>
                      <a:pt x="7167" y="4177"/>
                    </a:cubicBezTo>
                    <a:cubicBezTo>
                      <a:pt x="7145" y="4155"/>
                      <a:pt x="7122" y="4132"/>
                      <a:pt x="7099" y="4109"/>
                    </a:cubicBezTo>
                    <a:cubicBezTo>
                      <a:pt x="6962" y="3995"/>
                      <a:pt x="6825" y="3881"/>
                      <a:pt x="6711" y="3767"/>
                    </a:cubicBezTo>
                    <a:cubicBezTo>
                      <a:pt x="6574" y="3630"/>
                      <a:pt x="6437" y="3516"/>
                      <a:pt x="6300" y="3424"/>
                    </a:cubicBezTo>
                    <a:cubicBezTo>
                      <a:pt x="6049" y="3196"/>
                      <a:pt x="5752" y="3013"/>
                      <a:pt x="5433" y="2854"/>
                    </a:cubicBezTo>
                    <a:cubicBezTo>
                      <a:pt x="5136" y="2694"/>
                      <a:pt x="4839" y="2557"/>
                      <a:pt x="4543" y="2420"/>
                    </a:cubicBezTo>
                    <a:cubicBezTo>
                      <a:pt x="4223" y="2260"/>
                      <a:pt x="3926" y="2123"/>
                      <a:pt x="3630" y="1986"/>
                    </a:cubicBezTo>
                    <a:cubicBezTo>
                      <a:pt x="3515" y="1918"/>
                      <a:pt x="3401" y="1872"/>
                      <a:pt x="3287" y="1804"/>
                    </a:cubicBezTo>
                    <a:cubicBezTo>
                      <a:pt x="3173" y="1758"/>
                      <a:pt x="3082" y="1690"/>
                      <a:pt x="2968" y="1644"/>
                    </a:cubicBezTo>
                    <a:cubicBezTo>
                      <a:pt x="2716" y="1530"/>
                      <a:pt x="2488" y="1416"/>
                      <a:pt x="2260" y="1301"/>
                    </a:cubicBezTo>
                    <a:cubicBezTo>
                      <a:pt x="2032" y="1187"/>
                      <a:pt x="1803" y="1050"/>
                      <a:pt x="1575" y="913"/>
                    </a:cubicBezTo>
                    <a:cubicBezTo>
                      <a:pt x="1530" y="891"/>
                      <a:pt x="1461" y="868"/>
                      <a:pt x="1415" y="822"/>
                    </a:cubicBezTo>
                    <a:cubicBezTo>
                      <a:pt x="1347" y="777"/>
                      <a:pt x="1278" y="731"/>
                      <a:pt x="1210" y="685"/>
                    </a:cubicBezTo>
                    <a:cubicBezTo>
                      <a:pt x="1096" y="594"/>
                      <a:pt x="982" y="525"/>
                      <a:pt x="868" y="434"/>
                    </a:cubicBezTo>
                    <a:cubicBezTo>
                      <a:pt x="776" y="366"/>
                      <a:pt x="662" y="274"/>
                      <a:pt x="548" y="183"/>
                    </a:cubicBezTo>
                    <a:cubicBezTo>
                      <a:pt x="480" y="137"/>
                      <a:pt x="411" y="92"/>
                      <a:pt x="343" y="46"/>
                    </a:cubicBezTo>
                    <a:cubicBezTo>
                      <a:pt x="297" y="23"/>
                      <a:pt x="229" y="0"/>
                      <a:pt x="160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>
                <a:off x="6785605" y="2186299"/>
                <a:ext cx="98146" cy="18729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6929" extrusionOk="0">
                    <a:moveTo>
                      <a:pt x="2818" y="748"/>
                    </a:moveTo>
                    <a:lnTo>
                      <a:pt x="2818" y="748"/>
                    </a:lnTo>
                    <a:cubicBezTo>
                      <a:pt x="2813" y="756"/>
                      <a:pt x="2808" y="766"/>
                      <a:pt x="2808" y="777"/>
                    </a:cubicBezTo>
                    <a:cubicBezTo>
                      <a:pt x="2812" y="767"/>
                      <a:pt x="2815" y="758"/>
                      <a:pt x="2818" y="748"/>
                    </a:cubicBezTo>
                    <a:close/>
                    <a:moveTo>
                      <a:pt x="3105" y="0"/>
                    </a:moveTo>
                    <a:cubicBezTo>
                      <a:pt x="3060" y="0"/>
                      <a:pt x="3014" y="23"/>
                      <a:pt x="3014" y="69"/>
                    </a:cubicBezTo>
                    <a:cubicBezTo>
                      <a:pt x="2968" y="206"/>
                      <a:pt x="2945" y="320"/>
                      <a:pt x="2923" y="457"/>
                    </a:cubicBezTo>
                    <a:cubicBezTo>
                      <a:pt x="2900" y="503"/>
                      <a:pt x="2900" y="548"/>
                      <a:pt x="2877" y="571"/>
                    </a:cubicBezTo>
                    <a:cubicBezTo>
                      <a:pt x="2857" y="630"/>
                      <a:pt x="2838" y="689"/>
                      <a:pt x="2818" y="748"/>
                    </a:cubicBezTo>
                    <a:lnTo>
                      <a:pt x="2818" y="748"/>
                    </a:lnTo>
                    <a:cubicBezTo>
                      <a:pt x="2824" y="738"/>
                      <a:pt x="2831" y="731"/>
                      <a:pt x="2831" y="731"/>
                    </a:cubicBezTo>
                    <a:lnTo>
                      <a:pt x="2831" y="731"/>
                    </a:lnTo>
                    <a:cubicBezTo>
                      <a:pt x="2808" y="777"/>
                      <a:pt x="2808" y="822"/>
                      <a:pt x="2786" y="868"/>
                    </a:cubicBezTo>
                    <a:cubicBezTo>
                      <a:pt x="2740" y="936"/>
                      <a:pt x="2717" y="1028"/>
                      <a:pt x="2672" y="1119"/>
                    </a:cubicBezTo>
                    <a:cubicBezTo>
                      <a:pt x="2603" y="1233"/>
                      <a:pt x="2535" y="1370"/>
                      <a:pt x="2466" y="1507"/>
                    </a:cubicBezTo>
                    <a:cubicBezTo>
                      <a:pt x="2329" y="1781"/>
                      <a:pt x="2169" y="2032"/>
                      <a:pt x="2032" y="2306"/>
                    </a:cubicBezTo>
                    <a:cubicBezTo>
                      <a:pt x="1964" y="2443"/>
                      <a:pt x="1918" y="2557"/>
                      <a:pt x="1850" y="2694"/>
                    </a:cubicBezTo>
                    <a:cubicBezTo>
                      <a:pt x="1781" y="2831"/>
                      <a:pt x="1713" y="2945"/>
                      <a:pt x="1644" y="3059"/>
                    </a:cubicBezTo>
                    <a:cubicBezTo>
                      <a:pt x="1507" y="3333"/>
                      <a:pt x="1370" y="3584"/>
                      <a:pt x="1234" y="3858"/>
                    </a:cubicBezTo>
                    <a:cubicBezTo>
                      <a:pt x="1097" y="4086"/>
                      <a:pt x="982" y="4314"/>
                      <a:pt x="845" y="4543"/>
                    </a:cubicBezTo>
                    <a:cubicBezTo>
                      <a:pt x="731" y="4771"/>
                      <a:pt x="594" y="4999"/>
                      <a:pt x="480" y="5227"/>
                    </a:cubicBezTo>
                    <a:cubicBezTo>
                      <a:pt x="366" y="5479"/>
                      <a:pt x="252" y="5730"/>
                      <a:pt x="161" y="6003"/>
                    </a:cubicBezTo>
                    <a:cubicBezTo>
                      <a:pt x="115" y="6140"/>
                      <a:pt x="92" y="6277"/>
                      <a:pt x="47" y="6414"/>
                    </a:cubicBezTo>
                    <a:cubicBezTo>
                      <a:pt x="47" y="6460"/>
                      <a:pt x="24" y="6528"/>
                      <a:pt x="24" y="6597"/>
                    </a:cubicBezTo>
                    <a:lnTo>
                      <a:pt x="1" y="6665"/>
                    </a:lnTo>
                    <a:cubicBezTo>
                      <a:pt x="1" y="6734"/>
                      <a:pt x="1" y="6780"/>
                      <a:pt x="24" y="6848"/>
                    </a:cubicBezTo>
                    <a:cubicBezTo>
                      <a:pt x="62" y="6899"/>
                      <a:pt x="122" y="6929"/>
                      <a:pt x="180" y="6929"/>
                    </a:cubicBezTo>
                    <a:cubicBezTo>
                      <a:pt x="224" y="6929"/>
                      <a:pt x="268" y="6911"/>
                      <a:pt x="298" y="6871"/>
                    </a:cubicBezTo>
                    <a:cubicBezTo>
                      <a:pt x="343" y="6802"/>
                      <a:pt x="389" y="6711"/>
                      <a:pt x="435" y="6643"/>
                    </a:cubicBezTo>
                    <a:cubicBezTo>
                      <a:pt x="457" y="6574"/>
                      <a:pt x="503" y="6483"/>
                      <a:pt x="549" y="6414"/>
                    </a:cubicBezTo>
                    <a:cubicBezTo>
                      <a:pt x="617" y="6277"/>
                      <a:pt x="709" y="6118"/>
                      <a:pt x="777" y="5981"/>
                    </a:cubicBezTo>
                    <a:cubicBezTo>
                      <a:pt x="937" y="5707"/>
                      <a:pt x="1097" y="5433"/>
                      <a:pt x="1256" y="5159"/>
                    </a:cubicBezTo>
                    <a:cubicBezTo>
                      <a:pt x="1325" y="5022"/>
                      <a:pt x="1416" y="4885"/>
                      <a:pt x="1485" y="4748"/>
                    </a:cubicBezTo>
                    <a:cubicBezTo>
                      <a:pt x="1576" y="4634"/>
                      <a:pt x="1667" y="4520"/>
                      <a:pt x="1736" y="4383"/>
                    </a:cubicBezTo>
                    <a:cubicBezTo>
                      <a:pt x="1895" y="4132"/>
                      <a:pt x="2055" y="3858"/>
                      <a:pt x="2192" y="3607"/>
                    </a:cubicBezTo>
                    <a:cubicBezTo>
                      <a:pt x="2283" y="3470"/>
                      <a:pt x="2352" y="3333"/>
                      <a:pt x="2420" y="3196"/>
                    </a:cubicBezTo>
                    <a:cubicBezTo>
                      <a:pt x="2489" y="3196"/>
                      <a:pt x="2535" y="3173"/>
                      <a:pt x="2580" y="3128"/>
                    </a:cubicBezTo>
                    <a:cubicBezTo>
                      <a:pt x="2649" y="3059"/>
                      <a:pt x="2694" y="2968"/>
                      <a:pt x="2717" y="2899"/>
                    </a:cubicBezTo>
                    <a:cubicBezTo>
                      <a:pt x="2763" y="2831"/>
                      <a:pt x="2786" y="2762"/>
                      <a:pt x="2831" y="2694"/>
                    </a:cubicBezTo>
                    <a:cubicBezTo>
                      <a:pt x="2923" y="2534"/>
                      <a:pt x="2991" y="2374"/>
                      <a:pt x="3060" y="2214"/>
                    </a:cubicBezTo>
                    <a:cubicBezTo>
                      <a:pt x="3151" y="2078"/>
                      <a:pt x="3219" y="1941"/>
                      <a:pt x="3288" y="1781"/>
                    </a:cubicBezTo>
                    <a:cubicBezTo>
                      <a:pt x="3356" y="1621"/>
                      <a:pt x="3425" y="1461"/>
                      <a:pt x="3470" y="1301"/>
                    </a:cubicBezTo>
                    <a:cubicBezTo>
                      <a:pt x="3516" y="1142"/>
                      <a:pt x="3562" y="982"/>
                      <a:pt x="3607" y="822"/>
                    </a:cubicBezTo>
                    <a:cubicBezTo>
                      <a:pt x="3630" y="731"/>
                      <a:pt x="3630" y="640"/>
                      <a:pt x="3630" y="548"/>
                    </a:cubicBezTo>
                    <a:cubicBezTo>
                      <a:pt x="3630" y="457"/>
                      <a:pt x="3607" y="388"/>
                      <a:pt x="3562" y="320"/>
                    </a:cubicBezTo>
                    <a:cubicBezTo>
                      <a:pt x="3562" y="297"/>
                      <a:pt x="3539" y="274"/>
                      <a:pt x="3539" y="274"/>
                    </a:cubicBezTo>
                    <a:cubicBezTo>
                      <a:pt x="3516" y="252"/>
                      <a:pt x="3516" y="229"/>
                      <a:pt x="3516" y="206"/>
                    </a:cubicBezTo>
                    <a:cubicBezTo>
                      <a:pt x="3493" y="183"/>
                      <a:pt x="3470" y="137"/>
                      <a:pt x="3448" y="115"/>
                    </a:cubicBezTo>
                    <a:cubicBezTo>
                      <a:pt x="3403" y="70"/>
                      <a:pt x="3349" y="35"/>
                      <a:pt x="3291" y="35"/>
                    </a:cubicBezTo>
                    <a:cubicBezTo>
                      <a:pt x="3260" y="35"/>
                      <a:pt x="3228" y="45"/>
                      <a:pt x="3196" y="69"/>
                    </a:cubicBezTo>
                    <a:cubicBezTo>
                      <a:pt x="3174" y="46"/>
                      <a:pt x="3151" y="0"/>
                      <a:pt x="3105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>
                <a:off x="6839286" y="1940137"/>
                <a:ext cx="383799" cy="301087"/>
              </a:xfrm>
              <a:custGeom>
                <a:avLst/>
                <a:gdLst/>
                <a:ahLst/>
                <a:cxnLst/>
                <a:rect l="l" t="t" r="r" b="b"/>
                <a:pathLst>
                  <a:path w="14199" h="11139" extrusionOk="0">
                    <a:moveTo>
                      <a:pt x="1553" y="0"/>
                    </a:moveTo>
                    <a:cubicBezTo>
                      <a:pt x="1507" y="0"/>
                      <a:pt x="1439" y="23"/>
                      <a:pt x="1393" y="69"/>
                    </a:cubicBezTo>
                    <a:cubicBezTo>
                      <a:pt x="1302" y="160"/>
                      <a:pt x="1210" y="274"/>
                      <a:pt x="1096" y="365"/>
                    </a:cubicBezTo>
                    <a:cubicBezTo>
                      <a:pt x="1005" y="479"/>
                      <a:pt x="914" y="571"/>
                      <a:pt x="845" y="685"/>
                    </a:cubicBezTo>
                    <a:cubicBezTo>
                      <a:pt x="731" y="822"/>
                      <a:pt x="640" y="959"/>
                      <a:pt x="549" y="1119"/>
                    </a:cubicBezTo>
                    <a:cubicBezTo>
                      <a:pt x="457" y="1233"/>
                      <a:pt x="389" y="1370"/>
                      <a:pt x="343" y="1507"/>
                    </a:cubicBezTo>
                    <a:cubicBezTo>
                      <a:pt x="275" y="1644"/>
                      <a:pt x="206" y="1803"/>
                      <a:pt x="161" y="1963"/>
                    </a:cubicBezTo>
                    <a:cubicBezTo>
                      <a:pt x="92" y="2123"/>
                      <a:pt x="92" y="2283"/>
                      <a:pt x="69" y="2442"/>
                    </a:cubicBezTo>
                    <a:cubicBezTo>
                      <a:pt x="46" y="2625"/>
                      <a:pt x="24" y="2785"/>
                      <a:pt x="24" y="2967"/>
                    </a:cubicBezTo>
                    <a:cubicBezTo>
                      <a:pt x="1" y="3127"/>
                      <a:pt x="1" y="3287"/>
                      <a:pt x="1" y="3470"/>
                    </a:cubicBezTo>
                    <a:cubicBezTo>
                      <a:pt x="1" y="3629"/>
                      <a:pt x="24" y="3766"/>
                      <a:pt x="24" y="3926"/>
                    </a:cubicBezTo>
                    <a:cubicBezTo>
                      <a:pt x="24" y="4109"/>
                      <a:pt x="69" y="4291"/>
                      <a:pt x="92" y="4474"/>
                    </a:cubicBezTo>
                    <a:cubicBezTo>
                      <a:pt x="161" y="4793"/>
                      <a:pt x="252" y="5113"/>
                      <a:pt x="343" y="5455"/>
                    </a:cubicBezTo>
                    <a:cubicBezTo>
                      <a:pt x="412" y="5752"/>
                      <a:pt x="526" y="6049"/>
                      <a:pt x="663" y="6346"/>
                    </a:cubicBezTo>
                    <a:cubicBezTo>
                      <a:pt x="800" y="6665"/>
                      <a:pt x="982" y="6985"/>
                      <a:pt x="1165" y="7281"/>
                    </a:cubicBezTo>
                    <a:cubicBezTo>
                      <a:pt x="1325" y="7555"/>
                      <a:pt x="1507" y="7806"/>
                      <a:pt x="1690" y="8057"/>
                    </a:cubicBezTo>
                    <a:cubicBezTo>
                      <a:pt x="1804" y="8194"/>
                      <a:pt x="1918" y="8331"/>
                      <a:pt x="2032" y="8446"/>
                    </a:cubicBezTo>
                    <a:cubicBezTo>
                      <a:pt x="2146" y="8560"/>
                      <a:pt x="2260" y="8651"/>
                      <a:pt x="2375" y="8765"/>
                    </a:cubicBezTo>
                    <a:cubicBezTo>
                      <a:pt x="2648" y="8970"/>
                      <a:pt x="2900" y="9176"/>
                      <a:pt x="3173" y="9359"/>
                    </a:cubicBezTo>
                    <a:cubicBezTo>
                      <a:pt x="3310" y="9427"/>
                      <a:pt x="3447" y="9495"/>
                      <a:pt x="3584" y="9564"/>
                    </a:cubicBezTo>
                    <a:cubicBezTo>
                      <a:pt x="3653" y="9610"/>
                      <a:pt x="3721" y="9632"/>
                      <a:pt x="3767" y="9678"/>
                    </a:cubicBezTo>
                    <a:cubicBezTo>
                      <a:pt x="3790" y="9701"/>
                      <a:pt x="3835" y="9701"/>
                      <a:pt x="3858" y="9724"/>
                    </a:cubicBezTo>
                    <a:cubicBezTo>
                      <a:pt x="3881" y="9747"/>
                      <a:pt x="3904" y="9747"/>
                      <a:pt x="3904" y="9747"/>
                    </a:cubicBezTo>
                    <a:lnTo>
                      <a:pt x="3927" y="9747"/>
                    </a:lnTo>
                    <a:cubicBezTo>
                      <a:pt x="3950" y="9769"/>
                      <a:pt x="3972" y="9769"/>
                      <a:pt x="3995" y="9792"/>
                    </a:cubicBezTo>
                    <a:cubicBezTo>
                      <a:pt x="4064" y="9792"/>
                      <a:pt x="4109" y="9792"/>
                      <a:pt x="4155" y="9769"/>
                    </a:cubicBezTo>
                    <a:cubicBezTo>
                      <a:pt x="4246" y="9747"/>
                      <a:pt x="4315" y="9701"/>
                      <a:pt x="4360" y="9610"/>
                    </a:cubicBezTo>
                    <a:cubicBezTo>
                      <a:pt x="4406" y="9541"/>
                      <a:pt x="4406" y="9450"/>
                      <a:pt x="4383" y="9381"/>
                    </a:cubicBezTo>
                    <a:cubicBezTo>
                      <a:pt x="4360" y="9290"/>
                      <a:pt x="4292" y="9222"/>
                      <a:pt x="4223" y="9176"/>
                    </a:cubicBezTo>
                    <a:cubicBezTo>
                      <a:pt x="4018" y="9039"/>
                      <a:pt x="3790" y="8902"/>
                      <a:pt x="3584" y="8788"/>
                    </a:cubicBezTo>
                    <a:cubicBezTo>
                      <a:pt x="3493" y="8719"/>
                      <a:pt x="3402" y="8628"/>
                      <a:pt x="3333" y="8560"/>
                    </a:cubicBezTo>
                    <a:cubicBezTo>
                      <a:pt x="3242" y="8491"/>
                      <a:pt x="3173" y="8400"/>
                      <a:pt x="3082" y="8331"/>
                    </a:cubicBezTo>
                    <a:cubicBezTo>
                      <a:pt x="2945" y="8126"/>
                      <a:pt x="2785" y="7921"/>
                      <a:pt x="2671" y="7692"/>
                    </a:cubicBezTo>
                    <a:cubicBezTo>
                      <a:pt x="2648" y="7624"/>
                      <a:pt x="2626" y="7555"/>
                      <a:pt x="2603" y="7487"/>
                    </a:cubicBezTo>
                    <a:cubicBezTo>
                      <a:pt x="2580" y="7418"/>
                      <a:pt x="2557" y="7350"/>
                      <a:pt x="2557" y="7281"/>
                    </a:cubicBezTo>
                    <a:cubicBezTo>
                      <a:pt x="2557" y="7236"/>
                      <a:pt x="2557" y="7190"/>
                      <a:pt x="2557" y="7167"/>
                    </a:cubicBezTo>
                    <a:cubicBezTo>
                      <a:pt x="2557" y="7099"/>
                      <a:pt x="2557" y="7053"/>
                      <a:pt x="2580" y="7008"/>
                    </a:cubicBezTo>
                    <a:lnTo>
                      <a:pt x="2648" y="7008"/>
                    </a:lnTo>
                    <a:cubicBezTo>
                      <a:pt x="2694" y="7008"/>
                      <a:pt x="2717" y="7030"/>
                      <a:pt x="2740" y="7030"/>
                    </a:cubicBezTo>
                    <a:cubicBezTo>
                      <a:pt x="2902" y="7111"/>
                      <a:pt x="3045" y="7210"/>
                      <a:pt x="3187" y="7295"/>
                    </a:cubicBezTo>
                    <a:lnTo>
                      <a:pt x="3187" y="7295"/>
                    </a:lnTo>
                    <a:cubicBezTo>
                      <a:pt x="3183" y="7291"/>
                      <a:pt x="3178" y="7286"/>
                      <a:pt x="3173" y="7281"/>
                    </a:cubicBezTo>
                    <a:lnTo>
                      <a:pt x="3173" y="7281"/>
                    </a:lnTo>
                    <a:cubicBezTo>
                      <a:pt x="3196" y="7296"/>
                      <a:pt x="3218" y="7311"/>
                      <a:pt x="3240" y="7326"/>
                    </a:cubicBezTo>
                    <a:lnTo>
                      <a:pt x="3240" y="7326"/>
                    </a:lnTo>
                    <a:cubicBezTo>
                      <a:pt x="3223" y="7316"/>
                      <a:pt x="3205" y="7306"/>
                      <a:pt x="3187" y="7295"/>
                    </a:cubicBezTo>
                    <a:lnTo>
                      <a:pt x="3187" y="7295"/>
                    </a:lnTo>
                    <a:cubicBezTo>
                      <a:pt x="3205" y="7312"/>
                      <a:pt x="3224" y="7327"/>
                      <a:pt x="3242" y="7327"/>
                    </a:cubicBezTo>
                    <a:lnTo>
                      <a:pt x="3242" y="7327"/>
                    </a:lnTo>
                    <a:cubicBezTo>
                      <a:pt x="3241" y="7327"/>
                      <a:pt x="3241" y="7326"/>
                      <a:pt x="3240" y="7326"/>
                    </a:cubicBezTo>
                    <a:lnTo>
                      <a:pt x="3240" y="7326"/>
                    </a:lnTo>
                    <a:cubicBezTo>
                      <a:pt x="3241" y="7326"/>
                      <a:pt x="3241" y="7327"/>
                      <a:pt x="3242" y="7327"/>
                    </a:cubicBezTo>
                    <a:cubicBezTo>
                      <a:pt x="3242" y="7327"/>
                      <a:pt x="3242" y="7327"/>
                      <a:pt x="3242" y="7327"/>
                    </a:cubicBezTo>
                    <a:lnTo>
                      <a:pt x="3242" y="7327"/>
                    </a:lnTo>
                    <a:cubicBezTo>
                      <a:pt x="3355" y="7404"/>
                      <a:pt x="3466" y="7483"/>
                      <a:pt x="3561" y="7578"/>
                    </a:cubicBezTo>
                    <a:cubicBezTo>
                      <a:pt x="3698" y="7669"/>
                      <a:pt x="3835" y="7784"/>
                      <a:pt x="3950" y="7898"/>
                    </a:cubicBezTo>
                    <a:cubicBezTo>
                      <a:pt x="4201" y="8080"/>
                      <a:pt x="4475" y="8286"/>
                      <a:pt x="4726" y="8468"/>
                    </a:cubicBezTo>
                    <a:cubicBezTo>
                      <a:pt x="4840" y="8582"/>
                      <a:pt x="4954" y="8674"/>
                      <a:pt x="5091" y="8765"/>
                    </a:cubicBezTo>
                    <a:cubicBezTo>
                      <a:pt x="5205" y="8879"/>
                      <a:pt x="5342" y="8970"/>
                      <a:pt x="5456" y="9062"/>
                    </a:cubicBezTo>
                    <a:cubicBezTo>
                      <a:pt x="5707" y="9244"/>
                      <a:pt x="5958" y="9427"/>
                      <a:pt x="6209" y="9587"/>
                    </a:cubicBezTo>
                    <a:cubicBezTo>
                      <a:pt x="6483" y="9792"/>
                      <a:pt x="6757" y="9975"/>
                      <a:pt x="7031" y="10135"/>
                    </a:cubicBezTo>
                    <a:cubicBezTo>
                      <a:pt x="7191" y="10203"/>
                      <a:pt x="7328" y="10294"/>
                      <a:pt x="7465" y="10363"/>
                    </a:cubicBezTo>
                    <a:cubicBezTo>
                      <a:pt x="7624" y="10431"/>
                      <a:pt x="7784" y="10500"/>
                      <a:pt x="7944" y="10568"/>
                    </a:cubicBezTo>
                    <a:cubicBezTo>
                      <a:pt x="8104" y="10637"/>
                      <a:pt x="8286" y="10728"/>
                      <a:pt x="8469" y="10797"/>
                    </a:cubicBezTo>
                    <a:cubicBezTo>
                      <a:pt x="8606" y="10842"/>
                      <a:pt x="8766" y="10865"/>
                      <a:pt x="8903" y="10911"/>
                    </a:cubicBezTo>
                    <a:cubicBezTo>
                      <a:pt x="9062" y="10956"/>
                      <a:pt x="9222" y="11002"/>
                      <a:pt x="9382" y="11025"/>
                    </a:cubicBezTo>
                    <a:cubicBezTo>
                      <a:pt x="9519" y="11070"/>
                      <a:pt x="9679" y="11093"/>
                      <a:pt x="9816" y="11093"/>
                    </a:cubicBezTo>
                    <a:cubicBezTo>
                      <a:pt x="10021" y="11116"/>
                      <a:pt x="10226" y="11139"/>
                      <a:pt x="10432" y="11139"/>
                    </a:cubicBezTo>
                    <a:lnTo>
                      <a:pt x="10980" y="11139"/>
                    </a:lnTo>
                    <a:cubicBezTo>
                      <a:pt x="11185" y="11139"/>
                      <a:pt x="11391" y="11116"/>
                      <a:pt x="11596" y="11093"/>
                    </a:cubicBezTo>
                    <a:cubicBezTo>
                      <a:pt x="11687" y="11093"/>
                      <a:pt x="11801" y="11070"/>
                      <a:pt x="11916" y="11070"/>
                    </a:cubicBezTo>
                    <a:cubicBezTo>
                      <a:pt x="12007" y="11048"/>
                      <a:pt x="12098" y="11048"/>
                      <a:pt x="12189" y="11025"/>
                    </a:cubicBezTo>
                    <a:cubicBezTo>
                      <a:pt x="12372" y="11002"/>
                      <a:pt x="12532" y="10956"/>
                      <a:pt x="12692" y="10933"/>
                    </a:cubicBezTo>
                    <a:cubicBezTo>
                      <a:pt x="12851" y="10888"/>
                      <a:pt x="13011" y="10842"/>
                      <a:pt x="13171" y="10797"/>
                    </a:cubicBezTo>
                    <a:cubicBezTo>
                      <a:pt x="13308" y="10751"/>
                      <a:pt x="13468" y="10705"/>
                      <a:pt x="13605" y="10637"/>
                    </a:cubicBezTo>
                    <a:cubicBezTo>
                      <a:pt x="13764" y="10591"/>
                      <a:pt x="13901" y="10500"/>
                      <a:pt x="14061" y="10431"/>
                    </a:cubicBezTo>
                    <a:cubicBezTo>
                      <a:pt x="14152" y="10386"/>
                      <a:pt x="14198" y="10249"/>
                      <a:pt x="14152" y="10135"/>
                    </a:cubicBezTo>
                    <a:cubicBezTo>
                      <a:pt x="14133" y="10015"/>
                      <a:pt x="14008" y="9948"/>
                      <a:pt x="13886" y="9948"/>
                    </a:cubicBezTo>
                    <a:cubicBezTo>
                      <a:pt x="13868" y="9948"/>
                      <a:pt x="13850" y="9949"/>
                      <a:pt x="13833" y="9952"/>
                    </a:cubicBezTo>
                    <a:cubicBezTo>
                      <a:pt x="13764" y="9975"/>
                      <a:pt x="13696" y="9998"/>
                      <a:pt x="13627" y="10020"/>
                    </a:cubicBezTo>
                    <a:cubicBezTo>
                      <a:pt x="13559" y="10020"/>
                      <a:pt x="13513" y="10043"/>
                      <a:pt x="13445" y="10066"/>
                    </a:cubicBezTo>
                    <a:cubicBezTo>
                      <a:pt x="13308" y="10112"/>
                      <a:pt x="13171" y="10135"/>
                      <a:pt x="13034" y="10180"/>
                    </a:cubicBezTo>
                    <a:cubicBezTo>
                      <a:pt x="12783" y="10249"/>
                      <a:pt x="12509" y="10317"/>
                      <a:pt x="12235" y="10363"/>
                    </a:cubicBezTo>
                    <a:lnTo>
                      <a:pt x="12053" y="10386"/>
                    </a:lnTo>
                    <a:cubicBezTo>
                      <a:pt x="11710" y="10454"/>
                      <a:pt x="11368" y="10477"/>
                      <a:pt x="11003" y="10477"/>
                    </a:cubicBezTo>
                    <a:cubicBezTo>
                      <a:pt x="10843" y="10488"/>
                      <a:pt x="10683" y="10494"/>
                      <a:pt x="10520" y="10494"/>
                    </a:cubicBezTo>
                    <a:cubicBezTo>
                      <a:pt x="10358" y="10494"/>
                      <a:pt x="10192" y="10488"/>
                      <a:pt x="10021" y="10477"/>
                    </a:cubicBezTo>
                    <a:cubicBezTo>
                      <a:pt x="9930" y="10454"/>
                      <a:pt x="9838" y="10454"/>
                      <a:pt x="9747" y="10431"/>
                    </a:cubicBezTo>
                    <a:cubicBezTo>
                      <a:pt x="9633" y="10431"/>
                      <a:pt x="9496" y="10386"/>
                      <a:pt x="9382" y="10363"/>
                    </a:cubicBezTo>
                    <a:cubicBezTo>
                      <a:pt x="9131" y="10294"/>
                      <a:pt x="8903" y="10249"/>
                      <a:pt x="8674" y="10157"/>
                    </a:cubicBezTo>
                    <a:cubicBezTo>
                      <a:pt x="8492" y="10112"/>
                      <a:pt x="8332" y="10020"/>
                      <a:pt x="8172" y="9952"/>
                    </a:cubicBezTo>
                    <a:cubicBezTo>
                      <a:pt x="7990" y="9884"/>
                      <a:pt x="7807" y="9815"/>
                      <a:pt x="7624" y="9701"/>
                    </a:cubicBezTo>
                    <a:cubicBezTo>
                      <a:pt x="7350" y="9541"/>
                      <a:pt x="7054" y="9381"/>
                      <a:pt x="6780" y="9199"/>
                    </a:cubicBezTo>
                    <a:cubicBezTo>
                      <a:pt x="6529" y="9039"/>
                      <a:pt x="6301" y="8856"/>
                      <a:pt x="6049" y="8697"/>
                    </a:cubicBezTo>
                    <a:cubicBezTo>
                      <a:pt x="5821" y="8514"/>
                      <a:pt x="5547" y="8331"/>
                      <a:pt x="5319" y="8126"/>
                    </a:cubicBezTo>
                    <a:cubicBezTo>
                      <a:pt x="5068" y="7921"/>
                      <a:pt x="4817" y="7738"/>
                      <a:pt x="4566" y="7533"/>
                    </a:cubicBezTo>
                    <a:cubicBezTo>
                      <a:pt x="4315" y="7350"/>
                      <a:pt x="4064" y="7122"/>
                      <a:pt x="3790" y="6939"/>
                    </a:cubicBezTo>
                    <a:cubicBezTo>
                      <a:pt x="3653" y="6825"/>
                      <a:pt x="3493" y="6711"/>
                      <a:pt x="3333" y="6619"/>
                    </a:cubicBezTo>
                    <a:cubicBezTo>
                      <a:pt x="3265" y="6574"/>
                      <a:pt x="3196" y="6528"/>
                      <a:pt x="3128" y="6505"/>
                    </a:cubicBezTo>
                    <a:cubicBezTo>
                      <a:pt x="3037" y="6460"/>
                      <a:pt x="2945" y="6414"/>
                      <a:pt x="2854" y="6391"/>
                    </a:cubicBezTo>
                    <a:cubicBezTo>
                      <a:pt x="2781" y="6369"/>
                      <a:pt x="2708" y="6359"/>
                      <a:pt x="2635" y="6359"/>
                    </a:cubicBezTo>
                    <a:cubicBezTo>
                      <a:pt x="2482" y="6359"/>
                      <a:pt x="2332" y="6405"/>
                      <a:pt x="2192" y="6483"/>
                    </a:cubicBezTo>
                    <a:cubicBezTo>
                      <a:pt x="2123" y="6528"/>
                      <a:pt x="2055" y="6619"/>
                      <a:pt x="2009" y="6711"/>
                    </a:cubicBezTo>
                    <a:cubicBezTo>
                      <a:pt x="1987" y="6756"/>
                      <a:pt x="1964" y="6802"/>
                      <a:pt x="1941" y="6871"/>
                    </a:cubicBezTo>
                    <a:cubicBezTo>
                      <a:pt x="1918" y="6939"/>
                      <a:pt x="1918" y="7053"/>
                      <a:pt x="1918" y="7122"/>
                    </a:cubicBezTo>
                    <a:cubicBezTo>
                      <a:pt x="1895" y="7167"/>
                      <a:pt x="1895" y="7190"/>
                      <a:pt x="1895" y="7236"/>
                    </a:cubicBezTo>
                    <a:cubicBezTo>
                      <a:pt x="1850" y="7144"/>
                      <a:pt x="1781" y="7053"/>
                      <a:pt x="1713" y="6962"/>
                    </a:cubicBezTo>
                    <a:cubicBezTo>
                      <a:pt x="1553" y="6688"/>
                      <a:pt x="1416" y="6437"/>
                      <a:pt x="1279" y="6163"/>
                    </a:cubicBezTo>
                    <a:cubicBezTo>
                      <a:pt x="1210" y="6003"/>
                      <a:pt x="1142" y="5843"/>
                      <a:pt x="1096" y="5684"/>
                    </a:cubicBezTo>
                    <a:cubicBezTo>
                      <a:pt x="1028" y="5524"/>
                      <a:pt x="982" y="5341"/>
                      <a:pt x="937" y="5181"/>
                    </a:cubicBezTo>
                    <a:cubicBezTo>
                      <a:pt x="845" y="4839"/>
                      <a:pt x="754" y="4497"/>
                      <a:pt x="686" y="4154"/>
                    </a:cubicBezTo>
                    <a:cubicBezTo>
                      <a:pt x="640" y="3858"/>
                      <a:pt x="640" y="3561"/>
                      <a:pt x="640" y="3264"/>
                    </a:cubicBezTo>
                    <a:cubicBezTo>
                      <a:pt x="640" y="2967"/>
                      <a:pt x="663" y="2671"/>
                      <a:pt x="686" y="2397"/>
                    </a:cubicBezTo>
                    <a:cubicBezTo>
                      <a:pt x="708" y="2191"/>
                      <a:pt x="777" y="2009"/>
                      <a:pt x="845" y="1826"/>
                    </a:cubicBezTo>
                    <a:cubicBezTo>
                      <a:pt x="914" y="1621"/>
                      <a:pt x="1005" y="1415"/>
                      <a:pt x="1119" y="1210"/>
                    </a:cubicBezTo>
                    <a:cubicBezTo>
                      <a:pt x="1233" y="1004"/>
                      <a:pt x="1347" y="822"/>
                      <a:pt x="1462" y="639"/>
                    </a:cubicBezTo>
                    <a:cubicBezTo>
                      <a:pt x="1553" y="525"/>
                      <a:pt x="1621" y="434"/>
                      <a:pt x="1713" y="343"/>
                    </a:cubicBezTo>
                    <a:cubicBezTo>
                      <a:pt x="1804" y="274"/>
                      <a:pt x="1781" y="114"/>
                      <a:pt x="1690" y="46"/>
                    </a:cubicBezTo>
                    <a:cubicBezTo>
                      <a:pt x="1667" y="0"/>
                      <a:pt x="1599" y="0"/>
                      <a:pt x="1553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>
                <a:off x="7200218" y="2212221"/>
                <a:ext cx="82090" cy="1452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73" extrusionOk="0">
                    <a:moveTo>
                      <a:pt x="594" y="0"/>
                    </a:moveTo>
                    <a:cubicBezTo>
                      <a:pt x="526" y="0"/>
                      <a:pt x="457" y="23"/>
                      <a:pt x="411" y="69"/>
                    </a:cubicBezTo>
                    <a:cubicBezTo>
                      <a:pt x="366" y="137"/>
                      <a:pt x="343" y="183"/>
                      <a:pt x="343" y="274"/>
                    </a:cubicBezTo>
                    <a:cubicBezTo>
                      <a:pt x="343" y="320"/>
                      <a:pt x="320" y="342"/>
                      <a:pt x="320" y="388"/>
                    </a:cubicBezTo>
                    <a:cubicBezTo>
                      <a:pt x="229" y="411"/>
                      <a:pt x="160" y="457"/>
                      <a:pt x="115" y="548"/>
                    </a:cubicBezTo>
                    <a:cubicBezTo>
                      <a:pt x="46" y="685"/>
                      <a:pt x="46" y="845"/>
                      <a:pt x="23" y="1004"/>
                    </a:cubicBezTo>
                    <a:cubicBezTo>
                      <a:pt x="23" y="1187"/>
                      <a:pt x="23" y="1347"/>
                      <a:pt x="23" y="1507"/>
                    </a:cubicBezTo>
                    <a:cubicBezTo>
                      <a:pt x="1" y="1849"/>
                      <a:pt x="46" y="2191"/>
                      <a:pt x="115" y="2511"/>
                    </a:cubicBezTo>
                    <a:cubicBezTo>
                      <a:pt x="137" y="2671"/>
                      <a:pt x="206" y="2830"/>
                      <a:pt x="252" y="2967"/>
                    </a:cubicBezTo>
                    <a:cubicBezTo>
                      <a:pt x="274" y="3059"/>
                      <a:pt x="320" y="3150"/>
                      <a:pt x="366" y="3241"/>
                    </a:cubicBezTo>
                    <a:cubicBezTo>
                      <a:pt x="411" y="3310"/>
                      <a:pt x="434" y="3401"/>
                      <a:pt x="480" y="3470"/>
                    </a:cubicBezTo>
                    <a:cubicBezTo>
                      <a:pt x="571" y="3629"/>
                      <a:pt x="685" y="3766"/>
                      <a:pt x="822" y="3880"/>
                    </a:cubicBezTo>
                    <a:cubicBezTo>
                      <a:pt x="868" y="3926"/>
                      <a:pt x="891" y="3972"/>
                      <a:pt x="936" y="4017"/>
                    </a:cubicBezTo>
                    <a:cubicBezTo>
                      <a:pt x="1073" y="4246"/>
                      <a:pt x="1256" y="4474"/>
                      <a:pt x="1439" y="4679"/>
                    </a:cubicBezTo>
                    <a:cubicBezTo>
                      <a:pt x="1553" y="4793"/>
                      <a:pt x="1667" y="4885"/>
                      <a:pt x="1827" y="4976"/>
                    </a:cubicBezTo>
                    <a:cubicBezTo>
                      <a:pt x="1872" y="4999"/>
                      <a:pt x="1941" y="5022"/>
                      <a:pt x="2009" y="5067"/>
                    </a:cubicBezTo>
                    <a:lnTo>
                      <a:pt x="2237" y="5159"/>
                    </a:lnTo>
                    <a:cubicBezTo>
                      <a:pt x="2329" y="5204"/>
                      <a:pt x="2443" y="5250"/>
                      <a:pt x="2557" y="5296"/>
                    </a:cubicBezTo>
                    <a:cubicBezTo>
                      <a:pt x="2625" y="5318"/>
                      <a:pt x="2694" y="5341"/>
                      <a:pt x="2762" y="5364"/>
                    </a:cubicBezTo>
                    <a:cubicBezTo>
                      <a:pt x="2780" y="5370"/>
                      <a:pt x="2798" y="5373"/>
                      <a:pt x="2817" y="5373"/>
                    </a:cubicBezTo>
                    <a:cubicBezTo>
                      <a:pt x="2874" y="5373"/>
                      <a:pt x="2934" y="5347"/>
                      <a:pt x="2968" y="5296"/>
                    </a:cubicBezTo>
                    <a:cubicBezTo>
                      <a:pt x="3036" y="5227"/>
                      <a:pt x="3013" y="5113"/>
                      <a:pt x="2945" y="5022"/>
                    </a:cubicBezTo>
                    <a:cubicBezTo>
                      <a:pt x="2922" y="4999"/>
                      <a:pt x="2899" y="4999"/>
                      <a:pt x="2854" y="4976"/>
                    </a:cubicBezTo>
                    <a:cubicBezTo>
                      <a:pt x="2831" y="4953"/>
                      <a:pt x="2808" y="4930"/>
                      <a:pt x="2762" y="4908"/>
                    </a:cubicBezTo>
                    <a:cubicBezTo>
                      <a:pt x="2694" y="4885"/>
                      <a:pt x="2625" y="4839"/>
                      <a:pt x="2557" y="4793"/>
                    </a:cubicBezTo>
                    <a:cubicBezTo>
                      <a:pt x="2534" y="4793"/>
                      <a:pt x="2511" y="4771"/>
                      <a:pt x="2466" y="4748"/>
                    </a:cubicBezTo>
                    <a:cubicBezTo>
                      <a:pt x="2420" y="4702"/>
                      <a:pt x="2352" y="4656"/>
                      <a:pt x="2283" y="4611"/>
                    </a:cubicBezTo>
                    <a:cubicBezTo>
                      <a:pt x="2169" y="4542"/>
                      <a:pt x="2055" y="4451"/>
                      <a:pt x="1941" y="4360"/>
                    </a:cubicBezTo>
                    <a:cubicBezTo>
                      <a:pt x="1941" y="4360"/>
                      <a:pt x="1918" y="4360"/>
                      <a:pt x="1918" y="4337"/>
                    </a:cubicBezTo>
                    <a:cubicBezTo>
                      <a:pt x="1690" y="4063"/>
                      <a:pt x="1507" y="3743"/>
                      <a:pt x="1347" y="3401"/>
                    </a:cubicBezTo>
                    <a:cubicBezTo>
                      <a:pt x="1302" y="3287"/>
                      <a:pt x="1256" y="3196"/>
                      <a:pt x="1210" y="3082"/>
                    </a:cubicBezTo>
                    <a:cubicBezTo>
                      <a:pt x="1165" y="2967"/>
                      <a:pt x="1119" y="2830"/>
                      <a:pt x="1096" y="2693"/>
                    </a:cubicBezTo>
                    <a:cubicBezTo>
                      <a:pt x="1005" y="2465"/>
                      <a:pt x="959" y="2214"/>
                      <a:pt x="914" y="1986"/>
                    </a:cubicBezTo>
                    <a:cubicBezTo>
                      <a:pt x="868" y="1735"/>
                      <a:pt x="868" y="1484"/>
                      <a:pt x="845" y="1233"/>
                    </a:cubicBezTo>
                    <a:cubicBezTo>
                      <a:pt x="822" y="1141"/>
                      <a:pt x="822" y="1027"/>
                      <a:pt x="822" y="936"/>
                    </a:cubicBezTo>
                    <a:cubicBezTo>
                      <a:pt x="822" y="822"/>
                      <a:pt x="822" y="708"/>
                      <a:pt x="822" y="616"/>
                    </a:cubicBezTo>
                    <a:cubicBezTo>
                      <a:pt x="845" y="571"/>
                      <a:pt x="845" y="525"/>
                      <a:pt x="845" y="479"/>
                    </a:cubicBezTo>
                    <a:lnTo>
                      <a:pt x="845" y="457"/>
                    </a:lnTo>
                    <a:cubicBezTo>
                      <a:pt x="845" y="434"/>
                      <a:pt x="845" y="434"/>
                      <a:pt x="845" y="434"/>
                    </a:cubicBezTo>
                    <a:cubicBezTo>
                      <a:pt x="868" y="388"/>
                      <a:pt x="868" y="320"/>
                      <a:pt x="868" y="251"/>
                    </a:cubicBezTo>
                    <a:cubicBezTo>
                      <a:pt x="868" y="183"/>
                      <a:pt x="822" y="91"/>
                      <a:pt x="777" y="69"/>
                    </a:cubicBezTo>
                    <a:cubicBezTo>
                      <a:pt x="731" y="23"/>
                      <a:pt x="662" y="0"/>
                      <a:pt x="594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>
                <a:off x="6816473" y="1963572"/>
                <a:ext cx="396125" cy="300330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1111" extrusionOk="0">
                    <a:moveTo>
                      <a:pt x="4839" y="9701"/>
                    </a:moveTo>
                    <a:cubicBezTo>
                      <a:pt x="4862" y="9724"/>
                      <a:pt x="4862" y="9724"/>
                      <a:pt x="4885" y="9724"/>
                    </a:cubicBezTo>
                    <a:cubicBezTo>
                      <a:pt x="4862" y="9724"/>
                      <a:pt x="4839" y="9724"/>
                      <a:pt x="4839" y="9701"/>
                    </a:cubicBezTo>
                    <a:close/>
                    <a:moveTo>
                      <a:pt x="1552" y="1"/>
                    </a:moveTo>
                    <a:cubicBezTo>
                      <a:pt x="1530" y="1"/>
                      <a:pt x="1484" y="1"/>
                      <a:pt x="1461" y="23"/>
                    </a:cubicBezTo>
                    <a:cubicBezTo>
                      <a:pt x="1415" y="69"/>
                      <a:pt x="1347" y="115"/>
                      <a:pt x="1301" y="160"/>
                    </a:cubicBezTo>
                    <a:cubicBezTo>
                      <a:pt x="1278" y="206"/>
                      <a:pt x="1233" y="274"/>
                      <a:pt x="1187" y="320"/>
                    </a:cubicBezTo>
                    <a:cubicBezTo>
                      <a:pt x="1096" y="457"/>
                      <a:pt x="1005" y="571"/>
                      <a:pt x="913" y="708"/>
                    </a:cubicBezTo>
                    <a:cubicBezTo>
                      <a:pt x="822" y="845"/>
                      <a:pt x="753" y="982"/>
                      <a:pt x="685" y="1142"/>
                    </a:cubicBezTo>
                    <a:cubicBezTo>
                      <a:pt x="616" y="1279"/>
                      <a:pt x="548" y="1416"/>
                      <a:pt x="480" y="1575"/>
                    </a:cubicBezTo>
                    <a:cubicBezTo>
                      <a:pt x="480" y="1598"/>
                      <a:pt x="457" y="1621"/>
                      <a:pt x="457" y="1644"/>
                    </a:cubicBezTo>
                    <a:lnTo>
                      <a:pt x="434" y="1644"/>
                    </a:lnTo>
                    <a:cubicBezTo>
                      <a:pt x="365" y="1644"/>
                      <a:pt x="274" y="1690"/>
                      <a:pt x="228" y="1735"/>
                    </a:cubicBezTo>
                    <a:cubicBezTo>
                      <a:pt x="160" y="1827"/>
                      <a:pt x="114" y="1918"/>
                      <a:pt x="92" y="2009"/>
                    </a:cubicBezTo>
                    <a:cubicBezTo>
                      <a:pt x="69" y="2078"/>
                      <a:pt x="46" y="2146"/>
                      <a:pt x="46" y="2215"/>
                    </a:cubicBezTo>
                    <a:cubicBezTo>
                      <a:pt x="23" y="2397"/>
                      <a:pt x="0" y="2580"/>
                      <a:pt x="0" y="2762"/>
                    </a:cubicBezTo>
                    <a:cubicBezTo>
                      <a:pt x="0" y="2922"/>
                      <a:pt x="23" y="3082"/>
                      <a:pt x="46" y="3242"/>
                    </a:cubicBezTo>
                    <a:cubicBezTo>
                      <a:pt x="46" y="3333"/>
                      <a:pt x="69" y="3401"/>
                      <a:pt x="69" y="3493"/>
                    </a:cubicBezTo>
                    <a:cubicBezTo>
                      <a:pt x="92" y="3607"/>
                      <a:pt x="114" y="3721"/>
                      <a:pt x="137" y="3835"/>
                    </a:cubicBezTo>
                    <a:cubicBezTo>
                      <a:pt x="137" y="3904"/>
                      <a:pt x="160" y="3949"/>
                      <a:pt x="160" y="3995"/>
                    </a:cubicBezTo>
                    <a:cubicBezTo>
                      <a:pt x="183" y="4041"/>
                      <a:pt x="183" y="4086"/>
                      <a:pt x="183" y="4132"/>
                    </a:cubicBezTo>
                    <a:cubicBezTo>
                      <a:pt x="228" y="4497"/>
                      <a:pt x="297" y="4862"/>
                      <a:pt x="411" y="5228"/>
                    </a:cubicBezTo>
                    <a:cubicBezTo>
                      <a:pt x="434" y="5296"/>
                      <a:pt x="457" y="5387"/>
                      <a:pt x="480" y="5479"/>
                    </a:cubicBezTo>
                    <a:cubicBezTo>
                      <a:pt x="502" y="5570"/>
                      <a:pt x="525" y="5661"/>
                      <a:pt x="571" y="5730"/>
                    </a:cubicBezTo>
                    <a:cubicBezTo>
                      <a:pt x="639" y="5935"/>
                      <a:pt x="708" y="6118"/>
                      <a:pt x="799" y="6300"/>
                    </a:cubicBezTo>
                    <a:cubicBezTo>
                      <a:pt x="890" y="6460"/>
                      <a:pt x="982" y="6643"/>
                      <a:pt x="1096" y="6802"/>
                    </a:cubicBezTo>
                    <a:cubicBezTo>
                      <a:pt x="1141" y="6894"/>
                      <a:pt x="1210" y="7008"/>
                      <a:pt x="1278" y="7099"/>
                    </a:cubicBezTo>
                    <a:cubicBezTo>
                      <a:pt x="1347" y="7168"/>
                      <a:pt x="1415" y="7259"/>
                      <a:pt x="1484" y="7350"/>
                    </a:cubicBezTo>
                    <a:cubicBezTo>
                      <a:pt x="1552" y="7442"/>
                      <a:pt x="1621" y="7533"/>
                      <a:pt x="1712" y="7601"/>
                    </a:cubicBezTo>
                    <a:cubicBezTo>
                      <a:pt x="1781" y="7693"/>
                      <a:pt x="1849" y="7761"/>
                      <a:pt x="1918" y="7830"/>
                    </a:cubicBezTo>
                    <a:cubicBezTo>
                      <a:pt x="2032" y="7944"/>
                      <a:pt x="2123" y="8058"/>
                      <a:pt x="2237" y="8149"/>
                    </a:cubicBezTo>
                    <a:cubicBezTo>
                      <a:pt x="2328" y="8218"/>
                      <a:pt x="2397" y="8286"/>
                      <a:pt x="2465" y="8355"/>
                    </a:cubicBezTo>
                    <a:cubicBezTo>
                      <a:pt x="2602" y="8469"/>
                      <a:pt x="2716" y="8583"/>
                      <a:pt x="2853" y="8674"/>
                    </a:cubicBezTo>
                    <a:cubicBezTo>
                      <a:pt x="3013" y="8788"/>
                      <a:pt x="3173" y="8925"/>
                      <a:pt x="3333" y="9017"/>
                    </a:cubicBezTo>
                    <a:cubicBezTo>
                      <a:pt x="3424" y="9085"/>
                      <a:pt x="3515" y="9131"/>
                      <a:pt x="3607" y="9199"/>
                    </a:cubicBezTo>
                    <a:cubicBezTo>
                      <a:pt x="3675" y="9245"/>
                      <a:pt x="3744" y="9290"/>
                      <a:pt x="3835" y="9336"/>
                    </a:cubicBezTo>
                    <a:cubicBezTo>
                      <a:pt x="3881" y="9359"/>
                      <a:pt x="3949" y="9405"/>
                      <a:pt x="4017" y="9427"/>
                    </a:cubicBezTo>
                    <a:cubicBezTo>
                      <a:pt x="4086" y="9473"/>
                      <a:pt x="4177" y="9541"/>
                      <a:pt x="4269" y="9564"/>
                    </a:cubicBezTo>
                    <a:cubicBezTo>
                      <a:pt x="4428" y="9656"/>
                      <a:pt x="4611" y="9724"/>
                      <a:pt x="4794" y="9793"/>
                    </a:cubicBezTo>
                    <a:cubicBezTo>
                      <a:pt x="4908" y="9838"/>
                      <a:pt x="5045" y="9884"/>
                      <a:pt x="5182" y="9907"/>
                    </a:cubicBezTo>
                    <a:cubicBezTo>
                      <a:pt x="5204" y="9930"/>
                      <a:pt x="5250" y="9952"/>
                      <a:pt x="5273" y="9952"/>
                    </a:cubicBezTo>
                    <a:cubicBezTo>
                      <a:pt x="5387" y="9998"/>
                      <a:pt x="5501" y="10066"/>
                      <a:pt x="5592" y="10112"/>
                    </a:cubicBezTo>
                    <a:cubicBezTo>
                      <a:pt x="5707" y="10135"/>
                      <a:pt x="5821" y="10181"/>
                      <a:pt x="5935" y="10226"/>
                    </a:cubicBezTo>
                    <a:cubicBezTo>
                      <a:pt x="6117" y="10295"/>
                      <a:pt x="6277" y="10340"/>
                      <a:pt x="6437" y="10386"/>
                    </a:cubicBezTo>
                    <a:cubicBezTo>
                      <a:pt x="6597" y="10454"/>
                      <a:pt x="6779" y="10500"/>
                      <a:pt x="6939" y="10546"/>
                    </a:cubicBezTo>
                    <a:cubicBezTo>
                      <a:pt x="7122" y="10591"/>
                      <a:pt x="7304" y="10637"/>
                      <a:pt x="7464" y="10683"/>
                    </a:cubicBezTo>
                    <a:cubicBezTo>
                      <a:pt x="8172" y="10820"/>
                      <a:pt x="8879" y="11002"/>
                      <a:pt x="9587" y="11025"/>
                    </a:cubicBezTo>
                    <a:lnTo>
                      <a:pt x="9678" y="11025"/>
                    </a:lnTo>
                    <a:cubicBezTo>
                      <a:pt x="9701" y="11037"/>
                      <a:pt x="9729" y="11042"/>
                      <a:pt x="9758" y="11042"/>
                    </a:cubicBezTo>
                    <a:cubicBezTo>
                      <a:pt x="9787" y="11042"/>
                      <a:pt x="9815" y="11037"/>
                      <a:pt x="9838" y="11025"/>
                    </a:cubicBezTo>
                    <a:cubicBezTo>
                      <a:pt x="9884" y="11025"/>
                      <a:pt x="9929" y="11025"/>
                      <a:pt x="9998" y="11048"/>
                    </a:cubicBezTo>
                    <a:lnTo>
                      <a:pt x="10043" y="11048"/>
                    </a:lnTo>
                    <a:cubicBezTo>
                      <a:pt x="10135" y="11071"/>
                      <a:pt x="10226" y="11094"/>
                      <a:pt x="10317" y="11094"/>
                    </a:cubicBezTo>
                    <a:cubicBezTo>
                      <a:pt x="10443" y="11105"/>
                      <a:pt x="10563" y="11111"/>
                      <a:pt x="10682" y="11111"/>
                    </a:cubicBezTo>
                    <a:cubicBezTo>
                      <a:pt x="10802" y="11111"/>
                      <a:pt x="10922" y="11105"/>
                      <a:pt x="11048" y="11094"/>
                    </a:cubicBezTo>
                    <a:cubicBezTo>
                      <a:pt x="11207" y="11071"/>
                      <a:pt x="11390" y="11071"/>
                      <a:pt x="11550" y="11048"/>
                    </a:cubicBezTo>
                    <a:cubicBezTo>
                      <a:pt x="11550" y="11025"/>
                      <a:pt x="11573" y="11025"/>
                      <a:pt x="11573" y="11025"/>
                    </a:cubicBezTo>
                    <a:cubicBezTo>
                      <a:pt x="11664" y="11025"/>
                      <a:pt x="11755" y="11025"/>
                      <a:pt x="11847" y="11002"/>
                    </a:cubicBezTo>
                    <a:cubicBezTo>
                      <a:pt x="11983" y="11002"/>
                      <a:pt x="12098" y="10979"/>
                      <a:pt x="12235" y="10957"/>
                    </a:cubicBezTo>
                    <a:cubicBezTo>
                      <a:pt x="12303" y="10957"/>
                      <a:pt x="12372" y="10934"/>
                      <a:pt x="12463" y="10911"/>
                    </a:cubicBezTo>
                    <a:cubicBezTo>
                      <a:pt x="12508" y="10911"/>
                      <a:pt x="12554" y="10911"/>
                      <a:pt x="12600" y="10888"/>
                    </a:cubicBezTo>
                    <a:cubicBezTo>
                      <a:pt x="12623" y="10888"/>
                      <a:pt x="12645" y="10865"/>
                      <a:pt x="12668" y="10865"/>
                    </a:cubicBezTo>
                    <a:cubicBezTo>
                      <a:pt x="13011" y="10820"/>
                      <a:pt x="13376" y="10751"/>
                      <a:pt x="13718" y="10660"/>
                    </a:cubicBezTo>
                    <a:cubicBezTo>
                      <a:pt x="13832" y="10614"/>
                      <a:pt x="13946" y="10591"/>
                      <a:pt x="14038" y="10523"/>
                    </a:cubicBezTo>
                    <a:cubicBezTo>
                      <a:pt x="14083" y="10500"/>
                      <a:pt x="14129" y="10454"/>
                      <a:pt x="14152" y="10409"/>
                    </a:cubicBezTo>
                    <a:cubicBezTo>
                      <a:pt x="14198" y="10386"/>
                      <a:pt x="14243" y="10386"/>
                      <a:pt x="14266" y="10363"/>
                    </a:cubicBezTo>
                    <a:cubicBezTo>
                      <a:pt x="14334" y="10340"/>
                      <a:pt x="14380" y="10340"/>
                      <a:pt x="14426" y="10318"/>
                    </a:cubicBezTo>
                    <a:cubicBezTo>
                      <a:pt x="14494" y="10295"/>
                      <a:pt x="14540" y="10272"/>
                      <a:pt x="14586" y="10226"/>
                    </a:cubicBezTo>
                    <a:cubicBezTo>
                      <a:pt x="14631" y="10158"/>
                      <a:pt x="14654" y="10112"/>
                      <a:pt x="14654" y="10021"/>
                    </a:cubicBezTo>
                    <a:cubicBezTo>
                      <a:pt x="14654" y="9952"/>
                      <a:pt x="14586" y="9861"/>
                      <a:pt x="14517" y="9815"/>
                    </a:cubicBezTo>
                    <a:cubicBezTo>
                      <a:pt x="14449" y="9793"/>
                      <a:pt x="14403" y="9793"/>
                      <a:pt x="14334" y="9770"/>
                    </a:cubicBezTo>
                    <a:cubicBezTo>
                      <a:pt x="14243" y="9770"/>
                      <a:pt x="14129" y="9770"/>
                      <a:pt x="14038" y="9793"/>
                    </a:cubicBezTo>
                    <a:cubicBezTo>
                      <a:pt x="13969" y="9793"/>
                      <a:pt x="13901" y="9815"/>
                      <a:pt x="13832" y="9815"/>
                    </a:cubicBezTo>
                    <a:cubicBezTo>
                      <a:pt x="13695" y="9838"/>
                      <a:pt x="13581" y="9861"/>
                      <a:pt x="13444" y="9884"/>
                    </a:cubicBezTo>
                    <a:cubicBezTo>
                      <a:pt x="13330" y="9930"/>
                      <a:pt x="13193" y="9952"/>
                      <a:pt x="13079" y="9998"/>
                    </a:cubicBezTo>
                    <a:lnTo>
                      <a:pt x="13033" y="9998"/>
                    </a:lnTo>
                    <a:cubicBezTo>
                      <a:pt x="12965" y="9975"/>
                      <a:pt x="12897" y="9969"/>
                      <a:pt x="12831" y="9969"/>
                    </a:cubicBezTo>
                    <a:cubicBezTo>
                      <a:pt x="12765" y="9969"/>
                      <a:pt x="12702" y="9975"/>
                      <a:pt x="12645" y="9975"/>
                    </a:cubicBezTo>
                    <a:lnTo>
                      <a:pt x="12394" y="9975"/>
                    </a:lnTo>
                    <a:cubicBezTo>
                      <a:pt x="12257" y="9998"/>
                      <a:pt x="12098" y="9998"/>
                      <a:pt x="11938" y="9998"/>
                    </a:cubicBezTo>
                    <a:cubicBezTo>
                      <a:pt x="11915" y="10021"/>
                      <a:pt x="11869" y="10021"/>
                      <a:pt x="11824" y="10021"/>
                    </a:cubicBezTo>
                    <a:cubicBezTo>
                      <a:pt x="11687" y="9998"/>
                      <a:pt x="11573" y="9975"/>
                      <a:pt x="11436" y="9975"/>
                    </a:cubicBezTo>
                    <a:cubicBezTo>
                      <a:pt x="11185" y="9930"/>
                      <a:pt x="10934" y="9884"/>
                      <a:pt x="10682" y="9861"/>
                    </a:cubicBezTo>
                    <a:cubicBezTo>
                      <a:pt x="10409" y="9815"/>
                      <a:pt x="10157" y="9770"/>
                      <a:pt x="9906" y="9747"/>
                    </a:cubicBezTo>
                    <a:cubicBezTo>
                      <a:pt x="9769" y="9724"/>
                      <a:pt x="9632" y="9701"/>
                      <a:pt x="9496" y="9678"/>
                    </a:cubicBezTo>
                    <a:cubicBezTo>
                      <a:pt x="9404" y="9678"/>
                      <a:pt x="9313" y="9656"/>
                      <a:pt x="9222" y="9656"/>
                    </a:cubicBezTo>
                    <a:cubicBezTo>
                      <a:pt x="9161" y="9656"/>
                      <a:pt x="9090" y="9645"/>
                      <a:pt x="9015" y="9645"/>
                    </a:cubicBezTo>
                    <a:cubicBezTo>
                      <a:pt x="8978" y="9645"/>
                      <a:pt x="8940" y="9648"/>
                      <a:pt x="8902" y="9656"/>
                    </a:cubicBezTo>
                    <a:lnTo>
                      <a:pt x="8834" y="9656"/>
                    </a:lnTo>
                    <a:cubicBezTo>
                      <a:pt x="8788" y="9656"/>
                      <a:pt x="8742" y="9633"/>
                      <a:pt x="8697" y="9610"/>
                    </a:cubicBezTo>
                    <a:cubicBezTo>
                      <a:pt x="8697" y="9564"/>
                      <a:pt x="8697" y="9541"/>
                      <a:pt x="8674" y="9496"/>
                    </a:cubicBezTo>
                    <a:cubicBezTo>
                      <a:pt x="8651" y="9450"/>
                      <a:pt x="8628" y="9405"/>
                      <a:pt x="8583" y="9359"/>
                    </a:cubicBezTo>
                    <a:cubicBezTo>
                      <a:pt x="8537" y="9313"/>
                      <a:pt x="8491" y="9290"/>
                      <a:pt x="8446" y="9268"/>
                    </a:cubicBezTo>
                    <a:cubicBezTo>
                      <a:pt x="8400" y="9245"/>
                      <a:pt x="8354" y="9222"/>
                      <a:pt x="8309" y="9199"/>
                    </a:cubicBezTo>
                    <a:cubicBezTo>
                      <a:pt x="8217" y="9153"/>
                      <a:pt x="8126" y="9108"/>
                      <a:pt x="8035" y="9062"/>
                    </a:cubicBezTo>
                    <a:cubicBezTo>
                      <a:pt x="7852" y="8971"/>
                      <a:pt x="7670" y="8857"/>
                      <a:pt x="7487" y="8765"/>
                    </a:cubicBezTo>
                    <a:cubicBezTo>
                      <a:pt x="7327" y="8674"/>
                      <a:pt x="7145" y="8560"/>
                      <a:pt x="6985" y="8469"/>
                    </a:cubicBezTo>
                    <a:cubicBezTo>
                      <a:pt x="6825" y="8355"/>
                      <a:pt x="6665" y="8263"/>
                      <a:pt x="6528" y="8149"/>
                    </a:cubicBezTo>
                    <a:cubicBezTo>
                      <a:pt x="6368" y="8058"/>
                      <a:pt x="6232" y="7967"/>
                      <a:pt x="6095" y="7852"/>
                    </a:cubicBezTo>
                    <a:cubicBezTo>
                      <a:pt x="6072" y="7807"/>
                      <a:pt x="6049" y="7784"/>
                      <a:pt x="6026" y="7761"/>
                    </a:cubicBezTo>
                    <a:cubicBezTo>
                      <a:pt x="5775" y="7579"/>
                      <a:pt x="5547" y="7396"/>
                      <a:pt x="5296" y="7213"/>
                    </a:cubicBezTo>
                    <a:cubicBezTo>
                      <a:pt x="5250" y="7190"/>
                      <a:pt x="5227" y="7168"/>
                      <a:pt x="5182" y="7122"/>
                    </a:cubicBezTo>
                    <a:cubicBezTo>
                      <a:pt x="4953" y="6939"/>
                      <a:pt x="4725" y="6734"/>
                      <a:pt x="4497" y="6551"/>
                    </a:cubicBezTo>
                    <a:cubicBezTo>
                      <a:pt x="4383" y="6460"/>
                      <a:pt x="4291" y="6369"/>
                      <a:pt x="4200" y="6277"/>
                    </a:cubicBezTo>
                    <a:lnTo>
                      <a:pt x="4063" y="6163"/>
                    </a:lnTo>
                    <a:cubicBezTo>
                      <a:pt x="3972" y="6095"/>
                      <a:pt x="3903" y="6026"/>
                      <a:pt x="3835" y="5981"/>
                    </a:cubicBezTo>
                    <a:cubicBezTo>
                      <a:pt x="3766" y="5912"/>
                      <a:pt x="3675" y="5867"/>
                      <a:pt x="3607" y="5821"/>
                    </a:cubicBezTo>
                    <a:cubicBezTo>
                      <a:pt x="3566" y="5794"/>
                      <a:pt x="3526" y="5783"/>
                      <a:pt x="3486" y="5783"/>
                    </a:cubicBezTo>
                    <a:cubicBezTo>
                      <a:pt x="3458" y="5783"/>
                      <a:pt x="3430" y="5789"/>
                      <a:pt x="3401" y="5798"/>
                    </a:cubicBezTo>
                    <a:cubicBezTo>
                      <a:pt x="3310" y="5821"/>
                      <a:pt x="3219" y="5912"/>
                      <a:pt x="3196" y="6004"/>
                    </a:cubicBezTo>
                    <a:cubicBezTo>
                      <a:pt x="3196" y="6004"/>
                      <a:pt x="3196" y="6004"/>
                      <a:pt x="3196" y="6026"/>
                    </a:cubicBezTo>
                    <a:lnTo>
                      <a:pt x="3173" y="6026"/>
                    </a:lnTo>
                    <a:cubicBezTo>
                      <a:pt x="3127" y="6049"/>
                      <a:pt x="3104" y="6049"/>
                      <a:pt x="3082" y="6072"/>
                    </a:cubicBezTo>
                    <a:cubicBezTo>
                      <a:pt x="3036" y="6095"/>
                      <a:pt x="3013" y="6141"/>
                      <a:pt x="2990" y="6186"/>
                    </a:cubicBezTo>
                    <a:cubicBezTo>
                      <a:pt x="2922" y="6277"/>
                      <a:pt x="2945" y="6392"/>
                      <a:pt x="2990" y="6506"/>
                    </a:cubicBezTo>
                    <a:cubicBezTo>
                      <a:pt x="3013" y="6529"/>
                      <a:pt x="3013" y="6529"/>
                      <a:pt x="3036" y="6551"/>
                    </a:cubicBezTo>
                    <a:cubicBezTo>
                      <a:pt x="3036" y="6574"/>
                      <a:pt x="3013" y="6597"/>
                      <a:pt x="3013" y="6620"/>
                    </a:cubicBezTo>
                    <a:cubicBezTo>
                      <a:pt x="3013" y="6688"/>
                      <a:pt x="3013" y="6780"/>
                      <a:pt x="3036" y="6825"/>
                    </a:cubicBezTo>
                    <a:cubicBezTo>
                      <a:pt x="3036" y="6848"/>
                      <a:pt x="3013" y="6848"/>
                      <a:pt x="3013" y="6848"/>
                    </a:cubicBezTo>
                    <a:cubicBezTo>
                      <a:pt x="2967" y="6871"/>
                      <a:pt x="2945" y="6917"/>
                      <a:pt x="2922" y="6962"/>
                    </a:cubicBezTo>
                    <a:cubicBezTo>
                      <a:pt x="2876" y="7031"/>
                      <a:pt x="2853" y="7122"/>
                      <a:pt x="2899" y="7190"/>
                    </a:cubicBezTo>
                    <a:cubicBezTo>
                      <a:pt x="2899" y="7236"/>
                      <a:pt x="2922" y="7259"/>
                      <a:pt x="2945" y="7305"/>
                    </a:cubicBezTo>
                    <a:cubicBezTo>
                      <a:pt x="2967" y="7350"/>
                      <a:pt x="3013" y="7396"/>
                      <a:pt x="3059" y="7419"/>
                    </a:cubicBezTo>
                    <a:cubicBezTo>
                      <a:pt x="3059" y="7423"/>
                      <a:pt x="3059" y="7426"/>
                      <a:pt x="3061" y="7429"/>
                    </a:cubicBezTo>
                    <a:lnTo>
                      <a:pt x="3061" y="7429"/>
                    </a:lnTo>
                    <a:cubicBezTo>
                      <a:pt x="2954" y="7362"/>
                      <a:pt x="2846" y="7278"/>
                      <a:pt x="2739" y="7213"/>
                    </a:cubicBezTo>
                    <a:cubicBezTo>
                      <a:pt x="2694" y="7145"/>
                      <a:pt x="2648" y="7099"/>
                      <a:pt x="2602" y="7054"/>
                    </a:cubicBezTo>
                    <a:cubicBezTo>
                      <a:pt x="2397" y="6802"/>
                      <a:pt x="2214" y="6551"/>
                      <a:pt x="2077" y="6255"/>
                    </a:cubicBezTo>
                    <a:cubicBezTo>
                      <a:pt x="2009" y="6163"/>
                      <a:pt x="1963" y="6049"/>
                      <a:pt x="1918" y="5958"/>
                    </a:cubicBezTo>
                    <a:lnTo>
                      <a:pt x="1735" y="5593"/>
                    </a:lnTo>
                    <a:lnTo>
                      <a:pt x="1735" y="5593"/>
                    </a:lnTo>
                    <a:cubicBezTo>
                      <a:pt x="1758" y="5616"/>
                      <a:pt x="1758" y="5638"/>
                      <a:pt x="1781" y="5661"/>
                    </a:cubicBezTo>
                    <a:cubicBezTo>
                      <a:pt x="1712" y="5479"/>
                      <a:pt x="1621" y="5296"/>
                      <a:pt x="1575" y="5113"/>
                    </a:cubicBezTo>
                    <a:cubicBezTo>
                      <a:pt x="1484" y="4908"/>
                      <a:pt x="1415" y="4680"/>
                      <a:pt x="1347" y="4451"/>
                    </a:cubicBezTo>
                    <a:cubicBezTo>
                      <a:pt x="1256" y="4063"/>
                      <a:pt x="1164" y="3675"/>
                      <a:pt x="1096" y="3287"/>
                    </a:cubicBezTo>
                    <a:lnTo>
                      <a:pt x="1096" y="3287"/>
                    </a:lnTo>
                    <a:lnTo>
                      <a:pt x="1119" y="3356"/>
                    </a:lnTo>
                    <a:cubicBezTo>
                      <a:pt x="1096" y="3265"/>
                      <a:pt x="1096" y="3150"/>
                      <a:pt x="1073" y="3059"/>
                    </a:cubicBezTo>
                    <a:cubicBezTo>
                      <a:pt x="1050" y="2968"/>
                      <a:pt x="1050" y="2854"/>
                      <a:pt x="1050" y="2762"/>
                    </a:cubicBezTo>
                    <a:cubicBezTo>
                      <a:pt x="1050" y="2671"/>
                      <a:pt x="1027" y="2580"/>
                      <a:pt x="1027" y="2488"/>
                    </a:cubicBezTo>
                    <a:cubicBezTo>
                      <a:pt x="1027" y="2352"/>
                      <a:pt x="1027" y="2192"/>
                      <a:pt x="1005" y="2078"/>
                    </a:cubicBezTo>
                    <a:cubicBezTo>
                      <a:pt x="982" y="2009"/>
                      <a:pt x="959" y="1963"/>
                      <a:pt x="913" y="1941"/>
                    </a:cubicBezTo>
                    <a:cubicBezTo>
                      <a:pt x="936" y="1895"/>
                      <a:pt x="936" y="1849"/>
                      <a:pt x="936" y="1827"/>
                    </a:cubicBezTo>
                    <a:cubicBezTo>
                      <a:pt x="982" y="1712"/>
                      <a:pt x="1027" y="1598"/>
                      <a:pt x="1050" y="1507"/>
                    </a:cubicBezTo>
                    <a:cubicBezTo>
                      <a:pt x="1096" y="1393"/>
                      <a:pt x="1119" y="1302"/>
                      <a:pt x="1164" y="1187"/>
                    </a:cubicBezTo>
                    <a:cubicBezTo>
                      <a:pt x="1210" y="1028"/>
                      <a:pt x="1278" y="891"/>
                      <a:pt x="1370" y="731"/>
                    </a:cubicBezTo>
                    <a:cubicBezTo>
                      <a:pt x="1393" y="662"/>
                      <a:pt x="1438" y="594"/>
                      <a:pt x="1461" y="526"/>
                    </a:cubicBezTo>
                    <a:cubicBezTo>
                      <a:pt x="1507" y="457"/>
                      <a:pt x="1530" y="389"/>
                      <a:pt x="1552" y="343"/>
                    </a:cubicBezTo>
                    <a:cubicBezTo>
                      <a:pt x="1575" y="320"/>
                      <a:pt x="1575" y="320"/>
                      <a:pt x="1575" y="297"/>
                    </a:cubicBezTo>
                    <a:cubicBezTo>
                      <a:pt x="1598" y="297"/>
                      <a:pt x="1621" y="297"/>
                      <a:pt x="1621" y="274"/>
                    </a:cubicBezTo>
                    <a:cubicBezTo>
                      <a:pt x="1689" y="229"/>
                      <a:pt x="1712" y="137"/>
                      <a:pt x="1666" y="69"/>
                    </a:cubicBezTo>
                    <a:cubicBezTo>
                      <a:pt x="1644" y="23"/>
                      <a:pt x="1598" y="1"/>
                      <a:pt x="1552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>
                <a:off x="7071879" y="1930244"/>
                <a:ext cx="61115" cy="12809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739" extrusionOk="0">
                    <a:moveTo>
                      <a:pt x="1485" y="1"/>
                    </a:moveTo>
                    <a:cubicBezTo>
                      <a:pt x="1439" y="1"/>
                      <a:pt x="1370" y="24"/>
                      <a:pt x="1325" y="47"/>
                    </a:cubicBezTo>
                    <a:cubicBezTo>
                      <a:pt x="1279" y="92"/>
                      <a:pt x="1211" y="138"/>
                      <a:pt x="1165" y="184"/>
                    </a:cubicBezTo>
                    <a:cubicBezTo>
                      <a:pt x="1096" y="229"/>
                      <a:pt x="1051" y="275"/>
                      <a:pt x="1005" y="321"/>
                    </a:cubicBezTo>
                    <a:cubicBezTo>
                      <a:pt x="960" y="275"/>
                      <a:pt x="868" y="252"/>
                      <a:pt x="777" y="252"/>
                    </a:cubicBezTo>
                    <a:cubicBezTo>
                      <a:pt x="640" y="275"/>
                      <a:pt x="549" y="366"/>
                      <a:pt x="457" y="435"/>
                    </a:cubicBezTo>
                    <a:cubicBezTo>
                      <a:pt x="389" y="526"/>
                      <a:pt x="320" y="617"/>
                      <a:pt x="275" y="709"/>
                    </a:cubicBezTo>
                    <a:cubicBezTo>
                      <a:pt x="229" y="777"/>
                      <a:pt x="206" y="845"/>
                      <a:pt x="161" y="914"/>
                    </a:cubicBezTo>
                    <a:cubicBezTo>
                      <a:pt x="115" y="1074"/>
                      <a:pt x="69" y="1211"/>
                      <a:pt x="24" y="1370"/>
                    </a:cubicBezTo>
                    <a:cubicBezTo>
                      <a:pt x="1" y="1507"/>
                      <a:pt x="1" y="1622"/>
                      <a:pt x="1" y="1759"/>
                    </a:cubicBezTo>
                    <a:cubicBezTo>
                      <a:pt x="1" y="1918"/>
                      <a:pt x="24" y="2078"/>
                      <a:pt x="47" y="2215"/>
                    </a:cubicBezTo>
                    <a:cubicBezTo>
                      <a:pt x="69" y="2238"/>
                      <a:pt x="69" y="2261"/>
                      <a:pt x="69" y="2283"/>
                    </a:cubicBezTo>
                    <a:cubicBezTo>
                      <a:pt x="69" y="2329"/>
                      <a:pt x="69" y="2375"/>
                      <a:pt x="69" y="2420"/>
                    </a:cubicBezTo>
                    <a:cubicBezTo>
                      <a:pt x="92" y="2626"/>
                      <a:pt x="115" y="2831"/>
                      <a:pt x="161" y="3014"/>
                    </a:cubicBezTo>
                    <a:cubicBezTo>
                      <a:pt x="206" y="3174"/>
                      <a:pt x="275" y="3333"/>
                      <a:pt x="343" y="3470"/>
                    </a:cubicBezTo>
                    <a:cubicBezTo>
                      <a:pt x="412" y="3607"/>
                      <a:pt x="480" y="3699"/>
                      <a:pt x="594" y="3813"/>
                    </a:cubicBezTo>
                    <a:cubicBezTo>
                      <a:pt x="708" y="3927"/>
                      <a:pt x="823" y="4041"/>
                      <a:pt x="937" y="4132"/>
                    </a:cubicBezTo>
                    <a:cubicBezTo>
                      <a:pt x="1074" y="4269"/>
                      <a:pt x="1233" y="4361"/>
                      <a:pt x="1393" y="4475"/>
                    </a:cubicBezTo>
                    <a:cubicBezTo>
                      <a:pt x="1462" y="4520"/>
                      <a:pt x="1530" y="4566"/>
                      <a:pt x="1599" y="4612"/>
                    </a:cubicBezTo>
                    <a:cubicBezTo>
                      <a:pt x="1691" y="4667"/>
                      <a:pt x="1799" y="4738"/>
                      <a:pt x="1922" y="4738"/>
                    </a:cubicBezTo>
                    <a:cubicBezTo>
                      <a:pt x="1951" y="4738"/>
                      <a:pt x="1980" y="4734"/>
                      <a:pt x="2010" y="4726"/>
                    </a:cubicBezTo>
                    <a:cubicBezTo>
                      <a:pt x="2146" y="4680"/>
                      <a:pt x="2261" y="4498"/>
                      <a:pt x="2192" y="4338"/>
                    </a:cubicBezTo>
                    <a:cubicBezTo>
                      <a:pt x="2146" y="4201"/>
                      <a:pt x="2032" y="4110"/>
                      <a:pt x="1941" y="4018"/>
                    </a:cubicBezTo>
                    <a:cubicBezTo>
                      <a:pt x="1850" y="3927"/>
                      <a:pt x="1781" y="3858"/>
                      <a:pt x="1690" y="3767"/>
                    </a:cubicBezTo>
                    <a:cubicBezTo>
                      <a:pt x="1644" y="3699"/>
                      <a:pt x="1576" y="3607"/>
                      <a:pt x="1530" y="3516"/>
                    </a:cubicBezTo>
                    <a:cubicBezTo>
                      <a:pt x="1462" y="3425"/>
                      <a:pt x="1393" y="3311"/>
                      <a:pt x="1325" y="3196"/>
                    </a:cubicBezTo>
                    <a:cubicBezTo>
                      <a:pt x="1256" y="3037"/>
                      <a:pt x="1211" y="2854"/>
                      <a:pt x="1188" y="2649"/>
                    </a:cubicBezTo>
                    <a:cubicBezTo>
                      <a:pt x="1142" y="2352"/>
                      <a:pt x="1119" y="2055"/>
                      <a:pt x="1142" y="1759"/>
                    </a:cubicBezTo>
                    <a:cubicBezTo>
                      <a:pt x="1165" y="1553"/>
                      <a:pt x="1211" y="1348"/>
                      <a:pt x="1279" y="1165"/>
                    </a:cubicBezTo>
                    <a:cubicBezTo>
                      <a:pt x="1325" y="1028"/>
                      <a:pt x="1393" y="914"/>
                      <a:pt x="1462" y="800"/>
                    </a:cubicBezTo>
                    <a:cubicBezTo>
                      <a:pt x="1507" y="754"/>
                      <a:pt x="1530" y="731"/>
                      <a:pt x="1576" y="686"/>
                    </a:cubicBezTo>
                    <a:cubicBezTo>
                      <a:pt x="1599" y="663"/>
                      <a:pt x="1644" y="640"/>
                      <a:pt x="1690" y="594"/>
                    </a:cubicBezTo>
                    <a:cubicBezTo>
                      <a:pt x="1827" y="503"/>
                      <a:pt x="1873" y="298"/>
                      <a:pt x="1781" y="161"/>
                    </a:cubicBezTo>
                    <a:cubicBezTo>
                      <a:pt x="1713" y="69"/>
                      <a:pt x="1599" y="1"/>
                      <a:pt x="148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>
                <a:off x="7319285" y="2484899"/>
                <a:ext cx="55574" cy="124743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615" extrusionOk="0">
                    <a:moveTo>
                      <a:pt x="1850" y="1"/>
                    </a:moveTo>
                    <a:cubicBezTo>
                      <a:pt x="1758" y="1"/>
                      <a:pt x="1690" y="69"/>
                      <a:pt x="1667" y="161"/>
                    </a:cubicBezTo>
                    <a:cubicBezTo>
                      <a:pt x="1644" y="252"/>
                      <a:pt x="1621" y="343"/>
                      <a:pt x="1599" y="412"/>
                    </a:cubicBezTo>
                    <a:cubicBezTo>
                      <a:pt x="1530" y="594"/>
                      <a:pt x="1462" y="754"/>
                      <a:pt x="1348" y="914"/>
                    </a:cubicBezTo>
                    <a:cubicBezTo>
                      <a:pt x="1188" y="1142"/>
                      <a:pt x="1028" y="1370"/>
                      <a:pt x="868" y="1599"/>
                    </a:cubicBezTo>
                    <a:cubicBezTo>
                      <a:pt x="731" y="1827"/>
                      <a:pt x="617" y="2078"/>
                      <a:pt x="480" y="2306"/>
                    </a:cubicBezTo>
                    <a:cubicBezTo>
                      <a:pt x="320" y="2557"/>
                      <a:pt x="183" y="2831"/>
                      <a:pt x="115" y="3128"/>
                    </a:cubicBezTo>
                    <a:cubicBezTo>
                      <a:pt x="69" y="3288"/>
                      <a:pt x="46" y="3425"/>
                      <a:pt x="24" y="3562"/>
                    </a:cubicBezTo>
                    <a:cubicBezTo>
                      <a:pt x="1" y="3699"/>
                      <a:pt x="1" y="3858"/>
                      <a:pt x="24" y="3995"/>
                    </a:cubicBezTo>
                    <a:cubicBezTo>
                      <a:pt x="46" y="4087"/>
                      <a:pt x="69" y="4178"/>
                      <a:pt x="115" y="4292"/>
                    </a:cubicBezTo>
                    <a:cubicBezTo>
                      <a:pt x="138" y="4338"/>
                      <a:pt x="161" y="4383"/>
                      <a:pt x="183" y="4429"/>
                    </a:cubicBezTo>
                    <a:cubicBezTo>
                      <a:pt x="206" y="4475"/>
                      <a:pt x="252" y="4497"/>
                      <a:pt x="275" y="4543"/>
                    </a:cubicBezTo>
                    <a:cubicBezTo>
                      <a:pt x="324" y="4592"/>
                      <a:pt x="392" y="4615"/>
                      <a:pt x="459" y="4615"/>
                    </a:cubicBezTo>
                    <a:cubicBezTo>
                      <a:pt x="518" y="4615"/>
                      <a:pt x="575" y="4598"/>
                      <a:pt x="617" y="4566"/>
                    </a:cubicBezTo>
                    <a:cubicBezTo>
                      <a:pt x="708" y="4497"/>
                      <a:pt x="754" y="4360"/>
                      <a:pt x="708" y="4246"/>
                    </a:cubicBezTo>
                    <a:cubicBezTo>
                      <a:pt x="708" y="4178"/>
                      <a:pt x="686" y="4087"/>
                      <a:pt x="663" y="4018"/>
                    </a:cubicBezTo>
                    <a:cubicBezTo>
                      <a:pt x="640" y="3927"/>
                      <a:pt x="640" y="3858"/>
                      <a:pt x="640" y="3767"/>
                    </a:cubicBezTo>
                    <a:cubicBezTo>
                      <a:pt x="640" y="3653"/>
                      <a:pt x="663" y="3562"/>
                      <a:pt x="686" y="3470"/>
                    </a:cubicBezTo>
                    <a:cubicBezTo>
                      <a:pt x="708" y="3379"/>
                      <a:pt x="731" y="3288"/>
                      <a:pt x="754" y="3174"/>
                    </a:cubicBezTo>
                    <a:cubicBezTo>
                      <a:pt x="823" y="2991"/>
                      <a:pt x="914" y="2808"/>
                      <a:pt x="1005" y="2626"/>
                    </a:cubicBezTo>
                    <a:cubicBezTo>
                      <a:pt x="1096" y="2420"/>
                      <a:pt x="1211" y="2238"/>
                      <a:pt x="1302" y="2055"/>
                    </a:cubicBezTo>
                    <a:cubicBezTo>
                      <a:pt x="1348" y="1964"/>
                      <a:pt x="1393" y="1873"/>
                      <a:pt x="1416" y="1781"/>
                    </a:cubicBezTo>
                    <a:cubicBezTo>
                      <a:pt x="1484" y="1690"/>
                      <a:pt x="1530" y="1576"/>
                      <a:pt x="1599" y="1462"/>
                    </a:cubicBezTo>
                    <a:cubicBezTo>
                      <a:pt x="1644" y="1393"/>
                      <a:pt x="1690" y="1302"/>
                      <a:pt x="1736" y="1188"/>
                    </a:cubicBezTo>
                    <a:cubicBezTo>
                      <a:pt x="1758" y="1096"/>
                      <a:pt x="1804" y="1005"/>
                      <a:pt x="1827" y="914"/>
                    </a:cubicBezTo>
                    <a:cubicBezTo>
                      <a:pt x="1827" y="937"/>
                      <a:pt x="1827" y="937"/>
                      <a:pt x="1827" y="937"/>
                    </a:cubicBezTo>
                    <a:cubicBezTo>
                      <a:pt x="1827" y="914"/>
                      <a:pt x="1850" y="891"/>
                      <a:pt x="1850" y="845"/>
                    </a:cubicBezTo>
                    <a:cubicBezTo>
                      <a:pt x="1895" y="731"/>
                      <a:pt x="1918" y="640"/>
                      <a:pt x="1964" y="549"/>
                    </a:cubicBezTo>
                    <a:cubicBezTo>
                      <a:pt x="1987" y="435"/>
                      <a:pt x="2009" y="320"/>
                      <a:pt x="2032" y="206"/>
                    </a:cubicBezTo>
                    <a:cubicBezTo>
                      <a:pt x="2055" y="115"/>
                      <a:pt x="1987" y="24"/>
                      <a:pt x="187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2"/>
              <p:cNvSpPr/>
              <p:nvPr/>
            </p:nvSpPr>
            <p:spPr>
              <a:xfrm>
                <a:off x="7305716" y="2380645"/>
                <a:ext cx="83333" cy="22953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492" extrusionOk="0">
                    <a:moveTo>
                      <a:pt x="138" y="0"/>
                    </a:moveTo>
                    <a:cubicBezTo>
                      <a:pt x="92" y="23"/>
                      <a:pt x="69" y="69"/>
                      <a:pt x="46" y="115"/>
                    </a:cubicBezTo>
                    <a:cubicBezTo>
                      <a:pt x="46" y="137"/>
                      <a:pt x="46" y="160"/>
                      <a:pt x="46" y="183"/>
                    </a:cubicBezTo>
                    <a:lnTo>
                      <a:pt x="46" y="206"/>
                    </a:lnTo>
                    <a:cubicBezTo>
                      <a:pt x="24" y="525"/>
                      <a:pt x="1" y="822"/>
                      <a:pt x="24" y="1119"/>
                    </a:cubicBezTo>
                    <a:cubicBezTo>
                      <a:pt x="24" y="1279"/>
                      <a:pt x="24" y="1416"/>
                      <a:pt x="46" y="1575"/>
                    </a:cubicBezTo>
                    <a:cubicBezTo>
                      <a:pt x="69" y="1644"/>
                      <a:pt x="92" y="1735"/>
                      <a:pt x="92" y="1804"/>
                    </a:cubicBezTo>
                    <a:cubicBezTo>
                      <a:pt x="115" y="1872"/>
                      <a:pt x="160" y="1941"/>
                      <a:pt x="183" y="2009"/>
                    </a:cubicBezTo>
                    <a:cubicBezTo>
                      <a:pt x="229" y="2123"/>
                      <a:pt x="275" y="2214"/>
                      <a:pt x="343" y="2306"/>
                    </a:cubicBezTo>
                    <a:cubicBezTo>
                      <a:pt x="320" y="2306"/>
                      <a:pt x="320" y="2329"/>
                      <a:pt x="320" y="2329"/>
                    </a:cubicBezTo>
                    <a:cubicBezTo>
                      <a:pt x="206" y="2397"/>
                      <a:pt x="160" y="2534"/>
                      <a:pt x="206" y="2648"/>
                    </a:cubicBezTo>
                    <a:cubicBezTo>
                      <a:pt x="275" y="2831"/>
                      <a:pt x="366" y="3013"/>
                      <a:pt x="480" y="3173"/>
                    </a:cubicBezTo>
                    <a:cubicBezTo>
                      <a:pt x="548" y="3264"/>
                      <a:pt x="617" y="3333"/>
                      <a:pt x="685" y="3401"/>
                    </a:cubicBezTo>
                    <a:cubicBezTo>
                      <a:pt x="754" y="3470"/>
                      <a:pt x="845" y="3538"/>
                      <a:pt x="937" y="3584"/>
                    </a:cubicBezTo>
                    <a:cubicBezTo>
                      <a:pt x="1005" y="3630"/>
                      <a:pt x="1073" y="3675"/>
                      <a:pt x="1165" y="3698"/>
                    </a:cubicBezTo>
                    <a:cubicBezTo>
                      <a:pt x="1256" y="3744"/>
                      <a:pt x="1370" y="3789"/>
                      <a:pt x="1484" y="3812"/>
                    </a:cubicBezTo>
                    <a:cubicBezTo>
                      <a:pt x="1690" y="3835"/>
                      <a:pt x="1895" y="3858"/>
                      <a:pt x="2101" y="3858"/>
                    </a:cubicBezTo>
                    <a:cubicBezTo>
                      <a:pt x="2146" y="3858"/>
                      <a:pt x="2192" y="3858"/>
                      <a:pt x="2238" y="3881"/>
                    </a:cubicBezTo>
                    <a:cubicBezTo>
                      <a:pt x="2238" y="3904"/>
                      <a:pt x="2238" y="3926"/>
                      <a:pt x="2238" y="3949"/>
                    </a:cubicBezTo>
                    <a:cubicBezTo>
                      <a:pt x="2192" y="4040"/>
                      <a:pt x="2169" y="4109"/>
                      <a:pt x="2123" y="4200"/>
                    </a:cubicBezTo>
                    <a:cubicBezTo>
                      <a:pt x="2078" y="4292"/>
                      <a:pt x="2032" y="4383"/>
                      <a:pt x="1986" y="4451"/>
                    </a:cubicBezTo>
                    <a:cubicBezTo>
                      <a:pt x="1895" y="4588"/>
                      <a:pt x="1804" y="4702"/>
                      <a:pt x="1735" y="4817"/>
                    </a:cubicBezTo>
                    <a:cubicBezTo>
                      <a:pt x="1621" y="4953"/>
                      <a:pt x="1530" y="5090"/>
                      <a:pt x="1439" y="5227"/>
                    </a:cubicBezTo>
                    <a:cubicBezTo>
                      <a:pt x="1279" y="5524"/>
                      <a:pt x="1119" y="5798"/>
                      <a:pt x="982" y="6095"/>
                    </a:cubicBezTo>
                    <a:cubicBezTo>
                      <a:pt x="845" y="6391"/>
                      <a:pt x="731" y="6711"/>
                      <a:pt x="640" y="7031"/>
                    </a:cubicBezTo>
                    <a:cubicBezTo>
                      <a:pt x="594" y="7213"/>
                      <a:pt x="594" y="7373"/>
                      <a:pt x="571" y="7556"/>
                    </a:cubicBezTo>
                    <a:cubicBezTo>
                      <a:pt x="571" y="7807"/>
                      <a:pt x="663" y="8058"/>
                      <a:pt x="800" y="8263"/>
                    </a:cubicBezTo>
                    <a:cubicBezTo>
                      <a:pt x="822" y="8286"/>
                      <a:pt x="845" y="8309"/>
                      <a:pt x="868" y="8332"/>
                    </a:cubicBezTo>
                    <a:cubicBezTo>
                      <a:pt x="891" y="8377"/>
                      <a:pt x="914" y="8400"/>
                      <a:pt x="937" y="8423"/>
                    </a:cubicBezTo>
                    <a:cubicBezTo>
                      <a:pt x="959" y="8446"/>
                      <a:pt x="1005" y="8469"/>
                      <a:pt x="1051" y="8491"/>
                    </a:cubicBezTo>
                    <a:cubicBezTo>
                      <a:pt x="1119" y="8491"/>
                      <a:pt x="1233" y="8469"/>
                      <a:pt x="1279" y="8400"/>
                    </a:cubicBezTo>
                    <a:cubicBezTo>
                      <a:pt x="1325" y="8354"/>
                      <a:pt x="1347" y="8286"/>
                      <a:pt x="1347" y="8217"/>
                    </a:cubicBezTo>
                    <a:cubicBezTo>
                      <a:pt x="1325" y="8172"/>
                      <a:pt x="1325" y="8149"/>
                      <a:pt x="1325" y="8126"/>
                    </a:cubicBezTo>
                    <a:cubicBezTo>
                      <a:pt x="1302" y="8103"/>
                      <a:pt x="1302" y="8058"/>
                      <a:pt x="1279" y="8035"/>
                    </a:cubicBezTo>
                    <a:cubicBezTo>
                      <a:pt x="1279" y="7989"/>
                      <a:pt x="1256" y="7944"/>
                      <a:pt x="1233" y="7898"/>
                    </a:cubicBezTo>
                    <a:cubicBezTo>
                      <a:pt x="1233" y="7807"/>
                      <a:pt x="1233" y="7738"/>
                      <a:pt x="1233" y="7647"/>
                    </a:cubicBezTo>
                    <a:cubicBezTo>
                      <a:pt x="1233" y="7419"/>
                      <a:pt x="1325" y="7213"/>
                      <a:pt x="1393" y="6985"/>
                    </a:cubicBezTo>
                    <a:cubicBezTo>
                      <a:pt x="1416" y="6894"/>
                      <a:pt x="1461" y="6802"/>
                      <a:pt x="1507" y="6688"/>
                    </a:cubicBezTo>
                    <a:cubicBezTo>
                      <a:pt x="1553" y="6597"/>
                      <a:pt x="1598" y="6506"/>
                      <a:pt x="1644" y="6414"/>
                    </a:cubicBezTo>
                    <a:cubicBezTo>
                      <a:pt x="1735" y="6209"/>
                      <a:pt x="1850" y="6003"/>
                      <a:pt x="1964" y="5821"/>
                    </a:cubicBezTo>
                    <a:cubicBezTo>
                      <a:pt x="2101" y="5593"/>
                      <a:pt x="2283" y="5387"/>
                      <a:pt x="2443" y="5182"/>
                    </a:cubicBezTo>
                    <a:cubicBezTo>
                      <a:pt x="2511" y="5090"/>
                      <a:pt x="2580" y="4999"/>
                      <a:pt x="2648" y="4885"/>
                    </a:cubicBezTo>
                    <a:cubicBezTo>
                      <a:pt x="2740" y="4748"/>
                      <a:pt x="2854" y="4611"/>
                      <a:pt x="2922" y="4474"/>
                    </a:cubicBezTo>
                    <a:cubicBezTo>
                      <a:pt x="2991" y="4337"/>
                      <a:pt x="3059" y="4200"/>
                      <a:pt x="3059" y="4063"/>
                    </a:cubicBezTo>
                    <a:cubicBezTo>
                      <a:pt x="3082" y="3972"/>
                      <a:pt x="3082" y="3904"/>
                      <a:pt x="3082" y="3812"/>
                    </a:cubicBezTo>
                    <a:cubicBezTo>
                      <a:pt x="3059" y="3744"/>
                      <a:pt x="3036" y="3675"/>
                      <a:pt x="3014" y="3607"/>
                    </a:cubicBezTo>
                    <a:cubicBezTo>
                      <a:pt x="2968" y="3493"/>
                      <a:pt x="2877" y="3379"/>
                      <a:pt x="2785" y="3287"/>
                    </a:cubicBezTo>
                    <a:cubicBezTo>
                      <a:pt x="2694" y="3219"/>
                      <a:pt x="2580" y="3150"/>
                      <a:pt x="2489" y="3105"/>
                    </a:cubicBezTo>
                    <a:cubicBezTo>
                      <a:pt x="2306" y="3013"/>
                      <a:pt x="2101" y="2945"/>
                      <a:pt x="1918" y="2876"/>
                    </a:cubicBezTo>
                    <a:cubicBezTo>
                      <a:pt x="1735" y="2785"/>
                      <a:pt x="1553" y="2694"/>
                      <a:pt x="1393" y="2602"/>
                    </a:cubicBezTo>
                    <a:cubicBezTo>
                      <a:pt x="1256" y="2511"/>
                      <a:pt x="1142" y="2420"/>
                      <a:pt x="1028" y="2306"/>
                    </a:cubicBezTo>
                    <a:cubicBezTo>
                      <a:pt x="914" y="2214"/>
                      <a:pt x="800" y="2100"/>
                      <a:pt x="685" y="1986"/>
                    </a:cubicBezTo>
                    <a:cubicBezTo>
                      <a:pt x="594" y="1872"/>
                      <a:pt x="526" y="1781"/>
                      <a:pt x="457" y="1667"/>
                    </a:cubicBezTo>
                    <a:cubicBezTo>
                      <a:pt x="389" y="1530"/>
                      <a:pt x="343" y="1393"/>
                      <a:pt x="320" y="1256"/>
                    </a:cubicBezTo>
                    <a:cubicBezTo>
                      <a:pt x="252" y="959"/>
                      <a:pt x="229" y="662"/>
                      <a:pt x="252" y="366"/>
                    </a:cubicBezTo>
                    <a:cubicBezTo>
                      <a:pt x="252" y="274"/>
                      <a:pt x="252" y="183"/>
                      <a:pt x="252" y="115"/>
                    </a:cubicBezTo>
                    <a:cubicBezTo>
                      <a:pt x="252" y="46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>
                <a:off x="6782523" y="2185056"/>
                <a:ext cx="98146" cy="19264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127" extrusionOk="0">
                    <a:moveTo>
                      <a:pt x="3254" y="808"/>
                    </a:moveTo>
                    <a:cubicBezTo>
                      <a:pt x="3250" y="813"/>
                      <a:pt x="3246" y="818"/>
                      <a:pt x="3242" y="823"/>
                    </a:cubicBezTo>
                    <a:cubicBezTo>
                      <a:pt x="3242" y="823"/>
                      <a:pt x="3248" y="816"/>
                      <a:pt x="3254" y="808"/>
                    </a:cubicBezTo>
                    <a:close/>
                    <a:moveTo>
                      <a:pt x="3379" y="1"/>
                    </a:moveTo>
                    <a:cubicBezTo>
                      <a:pt x="3265" y="1"/>
                      <a:pt x="3174" y="69"/>
                      <a:pt x="3082" y="161"/>
                    </a:cubicBezTo>
                    <a:cubicBezTo>
                      <a:pt x="2968" y="252"/>
                      <a:pt x="2877" y="343"/>
                      <a:pt x="2786" y="434"/>
                    </a:cubicBezTo>
                    <a:cubicBezTo>
                      <a:pt x="2694" y="549"/>
                      <a:pt x="2603" y="663"/>
                      <a:pt x="2512" y="777"/>
                    </a:cubicBezTo>
                    <a:cubicBezTo>
                      <a:pt x="2489" y="800"/>
                      <a:pt x="2466" y="845"/>
                      <a:pt x="2443" y="868"/>
                    </a:cubicBezTo>
                    <a:cubicBezTo>
                      <a:pt x="2420" y="891"/>
                      <a:pt x="2375" y="937"/>
                      <a:pt x="2352" y="959"/>
                    </a:cubicBezTo>
                    <a:cubicBezTo>
                      <a:pt x="2238" y="1074"/>
                      <a:pt x="2146" y="1188"/>
                      <a:pt x="2055" y="1302"/>
                    </a:cubicBezTo>
                    <a:cubicBezTo>
                      <a:pt x="1964" y="1439"/>
                      <a:pt x="1872" y="1576"/>
                      <a:pt x="1781" y="1690"/>
                    </a:cubicBezTo>
                    <a:cubicBezTo>
                      <a:pt x="1781" y="1690"/>
                      <a:pt x="1804" y="1667"/>
                      <a:pt x="1804" y="1667"/>
                    </a:cubicBezTo>
                    <a:lnTo>
                      <a:pt x="1804" y="1667"/>
                    </a:lnTo>
                    <a:cubicBezTo>
                      <a:pt x="1690" y="1827"/>
                      <a:pt x="1553" y="2009"/>
                      <a:pt x="1462" y="2192"/>
                    </a:cubicBezTo>
                    <a:cubicBezTo>
                      <a:pt x="1370" y="2352"/>
                      <a:pt x="1256" y="2534"/>
                      <a:pt x="1165" y="2694"/>
                    </a:cubicBezTo>
                    <a:cubicBezTo>
                      <a:pt x="1074" y="2877"/>
                      <a:pt x="1005" y="3059"/>
                      <a:pt x="914" y="3242"/>
                    </a:cubicBezTo>
                    <a:cubicBezTo>
                      <a:pt x="845" y="3425"/>
                      <a:pt x="777" y="3584"/>
                      <a:pt x="708" y="3767"/>
                    </a:cubicBezTo>
                    <a:cubicBezTo>
                      <a:pt x="617" y="4041"/>
                      <a:pt x="526" y="4315"/>
                      <a:pt x="434" y="4589"/>
                    </a:cubicBezTo>
                    <a:cubicBezTo>
                      <a:pt x="366" y="4840"/>
                      <a:pt x="275" y="5114"/>
                      <a:pt x="229" y="5388"/>
                    </a:cubicBezTo>
                    <a:cubicBezTo>
                      <a:pt x="161" y="5661"/>
                      <a:pt x="115" y="5913"/>
                      <a:pt x="69" y="6164"/>
                    </a:cubicBezTo>
                    <a:cubicBezTo>
                      <a:pt x="46" y="6301"/>
                      <a:pt x="46" y="6438"/>
                      <a:pt x="24" y="6574"/>
                    </a:cubicBezTo>
                    <a:cubicBezTo>
                      <a:pt x="24" y="6643"/>
                      <a:pt x="24" y="6711"/>
                      <a:pt x="24" y="6803"/>
                    </a:cubicBezTo>
                    <a:cubicBezTo>
                      <a:pt x="24" y="6871"/>
                      <a:pt x="1" y="6940"/>
                      <a:pt x="24" y="7008"/>
                    </a:cubicBezTo>
                    <a:cubicBezTo>
                      <a:pt x="43" y="7067"/>
                      <a:pt x="115" y="7127"/>
                      <a:pt x="178" y="7127"/>
                    </a:cubicBezTo>
                    <a:cubicBezTo>
                      <a:pt x="187" y="7127"/>
                      <a:pt x="197" y="7125"/>
                      <a:pt x="206" y="7122"/>
                    </a:cubicBezTo>
                    <a:cubicBezTo>
                      <a:pt x="275" y="7122"/>
                      <a:pt x="366" y="7077"/>
                      <a:pt x="366" y="6985"/>
                    </a:cubicBezTo>
                    <a:cubicBezTo>
                      <a:pt x="389" y="6940"/>
                      <a:pt x="366" y="6894"/>
                      <a:pt x="389" y="6871"/>
                    </a:cubicBezTo>
                    <a:cubicBezTo>
                      <a:pt x="389" y="6848"/>
                      <a:pt x="389" y="6848"/>
                      <a:pt x="389" y="6848"/>
                    </a:cubicBezTo>
                    <a:cubicBezTo>
                      <a:pt x="389" y="6826"/>
                      <a:pt x="389" y="6803"/>
                      <a:pt x="389" y="6780"/>
                    </a:cubicBezTo>
                    <a:lnTo>
                      <a:pt x="389" y="6689"/>
                    </a:lnTo>
                    <a:lnTo>
                      <a:pt x="412" y="6689"/>
                    </a:lnTo>
                    <a:cubicBezTo>
                      <a:pt x="480" y="6689"/>
                      <a:pt x="526" y="6666"/>
                      <a:pt x="571" y="6620"/>
                    </a:cubicBezTo>
                    <a:cubicBezTo>
                      <a:pt x="594" y="6574"/>
                      <a:pt x="617" y="6552"/>
                      <a:pt x="617" y="6506"/>
                    </a:cubicBezTo>
                    <a:cubicBezTo>
                      <a:pt x="640" y="6438"/>
                      <a:pt x="663" y="6369"/>
                      <a:pt x="686" y="6301"/>
                    </a:cubicBezTo>
                    <a:lnTo>
                      <a:pt x="754" y="6049"/>
                    </a:lnTo>
                    <a:cubicBezTo>
                      <a:pt x="800" y="5913"/>
                      <a:pt x="845" y="5753"/>
                      <a:pt x="891" y="5616"/>
                    </a:cubicBezTo>
                    <a:cubicBezTo>
                      <a:pt x="914" y="5479"/>
                      <a:pt x="959" y="5342"/>
                      <a:pt x="1005" y="5205"/>
                    </a:cubicBezTo>
                    <a:cubicBezTo>
                      <a:pt x="1051" y="5068"/>
                      <a:pt x="1096" y="4954"/>
                      <a:pt x="1142" y="4817"/>
                    </a:cubicBezTo>
                    <a:cubicBezTo>
                      <a:pt x="1233" y="4566"/>
                      <a:pt x="1348" y="4292"/>
                      <a:pt x="1462" y="4018"/>
                    </a:cubicBezTo>
                    <a:cubicBezTo>
                      <a:pt x="1553" y="3744"/>
                      <a:pt x="1690" y="3470"/>
                      <a:pt x="1827" y="3219"/>
                    </a:cubicBezTo>
                    <a:cubicBezTo>
                      <a:pt x="1941" y="2945"/>
                      <a:pt x="2055" y="2671"/>
                      <a:pt x="2215" y="2420"/>
                    </a:cubicBezTo>
                    <a:cubicBezTo>
                      <a:pt x="2352" y="2169"/>
                      <a:pt x="2512" y="1895"/>
                      <a:pt x="2671" y="1621"/>
                    </a:cubicBezTo>
                    <a:cubicBezTo>
                      <a:pt x="2740" y="1507"/>
                      <a:pt x="2831" y="1393"/>
                      <a:pt x="2900" y="1279"/>
                    </a:cubicBezTo>
                    <a:cubicBezTo>
                      <a:pt x="2900" y="1302"/>
                      <a:pt x="2900" y="1302"/>
                      <a:pt x="2900" y="1302"/>
                    </a:cubicBezTo>
                    <a:cubicBezTo>
                      <a:pt x="3014" y="1119"/>
                      <a:pt x="3151" y="959"/>
                      <a:pt x="3265" y="777"/>
                    </a:cubicBezTo>
                    <a:lnTo>
                      <a:pt x="3265" y="777"/>
                    </a:lnTo>
                    <a:cubicBezTo>
                      <a:pt x="3265" y="788"/>
                      <a:pt x="3259" y="799"/>
                      <a:pt x="3254" y="808"/>
                    </a:cubicBezTo>
                    <a:lnTo>
                      <a:pt x="3254" y="808"/>
                    </a:lnTo>
                    <a:cubicBezTo>
                      <a:pt x="3341" y="697"/>
                      <a:pt x="3429" y="566"/>
                      <a:pt x="3516" y="457"/>
                    </a:cubicBezTo>
                    <a:cubicBezTo>
                      <a:pt x="3562" y="412"/>
                      <a:pt x="3584" y="389"/>
                      <a:pt x="3607" y="366"/>
                    </a:cubicBezTo>
                    <a:cubicBezTo>
                      <a:pt x="3630" y="320"/>
                      <a:pt x="3630" y="275"/>
                      <a:pt x="3630" y="229"/>
                    </a:cubicBezTo>
                    <a:cubicBezTo>
                      <a:pt x="3630" y="115"/>
                      <a:pt x="3539" y="24"/>
                      <a:pt x="342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2"/>
              <p:cNvSpPr/>
              <p:nvPr/>
            </p:nvSpPr>
            <p:spPr>
              <a:xfrm>
                <a:off x="6953434" y="2066610"/>
                <a:ext cx="244351" cy="12923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781" extrusionOk="0">
                    <a:moveTo>
                      <a:pt x="115" y="0"/>
                    </a:moveTo>
                    <a:cubicBezTo>
                      <a:pt x="46" y="0"/>
                      <a:pt x="0" y="69"/>
                      <a:pt x="46" y="137"/>
                    </a:cubicBezTo>
                    <a:cubicBezTo>
                      <a:pt x="115" y="251"/>
                      <a:pt x="206" y="388"/>
                      <a:pt x="297" y="525"/>
                    </a:cubicBezTo>
                    <a:cubicBezTo>
                      <a:pt x="366" y="662"/>
                      <a:pt x="457" y="776"/>
                      <a:pt x="525" y="913"/>
                    </a:cubicBezTo>
                    <a:cubicBezTo>
                      <a:pt x="731" y="1187"/>
                      <a:pt x="936" y="1438"/>
                      <a:pt x="1142" y="1689"/>
                    </a:cubicBezTo>
                    <a:cubicBezTo>
                      <a:pt x="1370" y="1940"/>
                      <a:pt x="1598" y="2169"/>
                      <a:pt x="1826" y="2374"/>
                    </a:cubicBezTo>
                    <a:cubicBezTo>
                      <a:pt x="1941" y="2488"/>
                      <a:pt x="2078" y="2580"/>
                      <a:pt x="2192" y="2694"/>
                    </a:cubicBezTo>
                    <a:cubicBezTo>
                      <a:pt x="2329" y="2808"/>
                      <a:pt x="2466" y="2899"/>
                      <a:pt x="2603" y="3013"/>
                    </a:cubicBezTo>
                    <a:cubicBezTo>
                      <a:pt x="2876" y="3219"/>
                      <a:pt x="3150" y="3401"/>
                      <a:pt x="3470" y="3584"/>
                    </a:cubicBezTo>
                    <a:cubicBezTo>
                      <a:pt x="3744" y="3744"/>
                      <a:pt x="4041" y="3881"/>
                      <a:pt x="4314" y="4018"/>
                    </a:cubicBezTo>
                    <a:cubicBezTo>
                      <a:pt x="4474" y="4086"/>
                      <a:pt x="4634" y="4155"/>
                      <a:pt x="4771" y="4223"/>
                    </a:cubicBezTo>
                    <a:cubicBezTo>
                      <a:pt x="4954" y="4291"/>
                      <a:pt x="5136" y="4360"/>
                      <a:pt x="5319" y="4406"/>
                    </a:cubicBezTo>
                    <a:cubicBezTo>
                      <a:pt x="5615" y="4497"/>
                      <a:pt x="5935" y="4565"/>
                      <a:pt x="6255" y="4634"/>
                    </a:cubicBezTo>
                    <a:cubicBezTo>
                      <a:pt x="6711" y="4702"/>
                      <a:pt x="7145" y="4748"/>
                      <a:pt x="7601" y="4771"/>
                    </a:cubicBezTo>
                    <a:cubicBezTo>
                      <a:pt x="7723" y="4771"/>
                      <a:pt x="7855" y="4781"/>
                      <a:pt x="7983" y="4781"/>
                    </a:cubicBezTo>
                    <a:cubicBezTo>
                      <a:pt x="8048" y="4781"/>
                      <a:pt x="8111" y="4778"/>
                      <a:pt x="8172" y="4771"/>
                    </a:cubicBezTo>
                    <a:cubicBezTo>
                      <a:pt x="8263" y="4771"/>
                      <a:pt x="8377" y="4748"/>
                      <a:pt x="8469" y="4748"/>
                    </a:cubicBezTo>
                    <a:cubicBezTo>
                      <a:pt x="8583" y="4725"/>
                      <a:pt x="8697" y="4725"/>
                      <a:pt x="8811" y="4702"/>
                    </a:cubicBezTo>
                    <a:cubicBezTo>
                      <a:pt x="8857" y="4680"/>
                      <a:pt x="8902" y="4657"/>
                      <a:pt x="8948" y="4611"/>
                    </a:cubicBezTo>
                    <a:cubicBezTo>
                      <a:pt x="8994" y="4543"/>
                      <a:pt x="9039" y="4451"/>
                      <a:pt x="9016" y="4383"/>
                    </a:cubicBezTo>
                    <a:cubicBezTo>
                      <a:pt x="9016" y="4200"/>
                      <a:pt x="8857" y="4063"/>
                      <a:pt x="8697" y="4063"/>
                    </a:cubicBezTo>
                    <a:cubicBezTo>
                      <a:pt x="8583" y="4063"/>
                      <a:pt x="8469" y="4086"/>
                      <a:pt x="8354" y="4109"/>
                    </a:cubicBezTo>
                    <a:cubicBezTo>
                      <a:pt x="8218" y="4132"/>
                      <a:pt x="8103" y="4132"/>
                      <a:pt x="7966" y="4132"/>
                    </a:cubicBezTo>
                    <a:cubicBezTo>
                      <a:pt x="7715" y="4132"/>
                      <a:pt x="7487" y="4132"/>
                      <a:pt x="7236" y="4109"/>
                    </a:cubicBezTo>
                    <a:lnTo>
                      <a:pt x="7259" y="4109"/>
                    </a:lnTo>
                    <a:cubicBezTo>
                      <a:pt x="7168" y="4109"/>
                      <a:pt x="7076" y="4086"/>
                      <a:pt x="6985" y="4086"/>
                    </a:cubicBezTo>
                    <a:cubicBezTo>
                      <a:pt x="6665" y="4040"/>
                      <a:pt x="6346" y="3995"/>
                      <a:pt x="6049" y="3949"/>
                    </a:cubicBezTo>
                    <a:cubicBezTo>
                      <a:pt x="5730" y="3881"/>
                      <a:pt x="5410" y="3789"/>
                      <a:pt x="5113" y="3675"/>
                    </a:cubicBezTo>
                    <a:cubicBezTo>
                      <a:pt x="4908" y="3607"/>
                      <a:pt x="4725" y="3538"/>
                      <a:pt x="4520" y="3447"/>
                    </a:cubicBezTo>
                    <a:cubicBezTo>
                      <a:pt x="4337" y="3356"/>
                      <a:pt x="4132" y="3264"/>
                      <a:pt x="3926" y="3173"/>
                    </a:cubicBezTo>
                    <a:cubicBezTo>
                      <a:pt x="3744" y="3082"/>
                      <a:pt x="3538" y="2968"/>
                      <a:pt x="3333" y="2854"/>
                    </a:cubicBezTo>
                    <a:cubicBezTo>
                      <a:pt x="3150" y="2762"/>
                      <a:pt x="2991" y="2648"/>
                      <a:pt x="2808" y="2534"/>
                    </a:cubicBezTo>
                    <a:cubicBezTo>
                      <a:pt x="2625" y="2397"/>
                      <a:pt x="2466" y="2260"/>
                      <a:pt x="2283" y="2146"/>
                    </a:cubicBezTo>
                    <a:cubicBezTo>
                      <a:pt x="2192" y="2077"/>
                      <a:pt x="2100" y="2009"/>
                      <a:pt x="2009" y="1940"/>
                    </a:cubicBezTo>
                    <a:cubicBezTo>
                      <a:pt x="1918" y="1872"/>
                      <a:pt x="1826" y="1826"/>
                      <a:pt x="1735" y="1735"/>
                    </a:cubicBezTo>
                    <a:cubicBezTo>
                      <a:pt x="1644" y="1667"/>
                      <a:pt x="1553" y="1598"/>
                      <a:pt x="1461" y="1530"/>
                    </a:cubicBezTo>
                    <a:cubicBezTo>
                      <a:pt x="1393" y="1461"/>
                      <a:pt x="1301" y="1370"/>
                      <a:pt x="1233" y="1301"/>
                    </a:cubicBezTo>
                    <a:cubicBezTo>
                      <a:pt x="1059" y="1149"/>
                      <a:pt x="906" y="997"/>
                      <a:pt x="754" y="845"/>
                    </a:cubicBezTo>
                    <a:lnTo>
                      <a:pt x="754" y="845"/>
                    </a:lnTo>
                    <a:cubicBezTo>
                      <a:pt x="640" y="708"/>
                      <a:pt x="548" y="571"/>
                      <a:pt x="457" y="434"/>
                    </a:cubicBezTo>
                    <a:cubicBezTo>
                      <a:pt x="343" y="320"/>
                      <a:pt x="274" y="183"/>
                      <a:pt x="183" y="46"/>
                    </a:cubicBezTo>
                    <a:cubicBezTo>
                      <a:pt x="160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2"/>
              <p:cNvSpPr/>
              <p:nvPr/>
            </p:nvSpPr>
            <p:spPr>
              <a:xfrm>
                <a:off x="6934297" y="1961734"/>
                <a:ext cx="200563" cy="16320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038" extrusionOk="0">
                    <a:moveTo>
                      <a:pt x="161" y="0"/>
                    </a:moveTo>
                    <a:cubicBezTo>
                      <a:pt x="69" y="46"/>
                      <a:pt x="1" y="137"/>
                      <a:pt x="46" y="228"/>
                    </a:cubicBezTo>
                    <a:cubicBezTo>
                      <a:pt x="183" y="548"/>
                      <a:pt x="343" y="867"/>
                      <a:pt x="526" y="1164"/>
                    </a:cubicBezTo>
                    <a:cubicBezTo>
                      <a:pt x="686" y="1438"/>
                      <a:pt x="845" y="1735"/>
                      <a:pt x="1005" y="2009"/>
                    </a:cubicBezTo>
                    <a:cubicBezTo>
                      <a:pt x="1188" y="2305"/>
                      <a:pt x="1416" y="2579"/>
                      <a:pt x="1621" y="2853"/>
                    </a:cubicBezTo>
                    <a:cubicBezTo>
                      <a:pt x="1758" y="2990"/>
                      <a:pt x="1873" y="3127"/>
                      <a:pt x="2009" y="3264"/>
                    </a:cubicBezTo>
                    <a:cubicBezTo>
                      <a:pt x="2124" y="3378"/>
                      <a:pt x="2238" y="3492"/>
                      <a:pt x="2352" y="3606"/>
                    </a:cubicBezTo>
                    <a:cubicBezTo>
                      <a:pt x="2580" y="3858"/>
                      <a:pt x="2831" y="4086"/>
                      <a:pt x="3105" y="4291"/>
                    </a:cubicBezTo>
                    <a:cubicBezTo>
                      <a:pt x="3379" y="4497"/>
                      <a:pt x="3676" y="4702"/>
                      <a:pt x="3972" y="4885"/>
                    </a:cubicBezTo>
                    <a:cubicBezTo>
                      <a:pt x="4269" y="5044"/>
                      <a:pt x="4589" y="5204"/>
                      <a:pt x="4885" y="5341"/>
                    </a:cubicBezTo>
                    <a:cubicBezTo>
                      <a:pt x="5022" y="5387"/>
                      <a:pt x="5159" y="5455"/>
                      <a:pt x="5319" y="5501"/>
                    </a:cubicBezTo>
                    <a:cubicBezTo>
                      <a:pt x="5479" y="5569"/>
                      <a:pt x="5662" y="5661"/>
                      <a:pt x="5844" y="5706"/>
                    </a:cubicBezTo>
                    <a:cubicBezTo>
                      <a:pt x="6027" y="5775"/>
                      <a:pt x="6232" y="5820"/>
                      <a:pt x="6438" y="5866"/>
                    </a:cubicBezTo>
                    <a:cubicBezTo>
                      <a:pt x="6529" y="5912"/>
                      <a:pt x="6620" y="5935"/>
                      <a:pt x="6711" y="5957"/>
                    </a:cubicBezTo>
                    <a:cubicBezTo>
                      <a:pt x="6803" y="5980"/>
                      <a:pt x="6917" y="6003"/>
                      <a:pt x="7008" y="6026"/>
                    </a:cubicBezTo>
                    <a:cubicBezTo>
                      <a:pt x="7033" y="6034"/>
                      <a:pt x="7058" y="6038"/>
                      <a:pt x="7082" y="6038"/>
                    </a:cubicBezTo>
                    <a:cubicBezTo>
                      <a:pt x="7192" y="6038"/>
                      <a:pt x="7294" y="5960"/>
                      <a:pt x="7351" y="5866"/>
                    </a:cubicBezTo>
                    <a:cubicBezTo>
                      <a:pt x="7419" y="5729"/>
                      <a:pt x="7373" y="5524"/>
                      <a:pt x="7214" y="5455"/>
                    </a:cubicBezTo>
                    <a:cubicBezTo>
                      <a:pt x="7100" y="5410"/>
                      <a:pt x="6985" y="5364"/>
                      <a:pt x="6871" y="5318"/>
                    </a:cubicBezTo>
                    <a:cubicBezTo>
                      <a:pt x="6757" y="5296"/>
                      <a:pt x="6666" y="5273"/>
                      <a:pt x="6575" y="5250"/>
                    </a:cubicBezTo>
                    <a:cubicBezTo>
                      <a:pt x="6369" y="5181"/>
                      <a:pt x="6164" y="5136"/>
                      <a:pt x="5958" y="5090"/>
                    </a:cubicBezTo>
                    <a:cubicBezTo>
                      <a:pt x="5205" y="4793"/>
                      <a:pt x="4452" y="4474"/>
                      <a:pt x="3767" y="4017"/>
                    </a:cubicBezTo>
                    <a:cubicBezTo>
                      <a:pt x="3562" y="3880"/>
                      <a:pt x="3379" y="3743"/>
                      <a:pt x="3196" y="3584"/>
                    </a:cubicBezTo>
                    <a:cubicBezTo>
                      <a:pt x="3014" y="3447"/>
                      <a:pt x="2831" y="3287"/>
                      <a:pt x="2671" y="3127"/>
                    </a:cubicBezTo>
                    <a:cubicBezTo>
                      <a:pt x="2306" y="2808"/>
                      <a:pt x="1987" y="2465"/>
                      <a:pt x="1667" y="2100"/>
                    </a:cubicBezTo>
                    <a:cubicBezTo>
                      <a:pt x="1439" y="1803"/>
                      <a:pt x="1211" y="1507"/>
                      <a:pt x="1005" y="1187"/>
                    </a:cubicBezTo>
                    <a:cubicBezTo>
                      <a:pt x="891" y="1027"/>
                      <a:pt x="777" y="867"/>
                      <a:pt x="663" y="708"/>
                    </a:cubicBezTo>
                    <a:cubicBezTo>
                      <a:pt x="594" y="548"/>
                      <a:pt x="503" y="411"/>
                      <a:pt x="435" y="251"/>
                    </a:cubicBezTo>
                    <a:cubicBezTo>
                      <a:pt x="412" y="205"/>
                      <a:pt x="389" y="160"/>
                      <a:pt x="366" y="114"/>
                    </a:cubicBezTo>
                    <a:cubicBezTo>
                      <a:pt x="343" y="46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7278578" y="2128293"/>
                <a:ext cx="197454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6059" extrusionOk="0">
                    <a:moveTo>
                      <a:pt x="137" y="1"/>
                    </a:moveTo>
                    <a:cubicBezTo>
                      <a:pt x="114" y="1"/>
                      <a:pt x="69" y="47"/>
                      <a:pt x="46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343"/>
                      <a:pt x="343" y="435"/>
                      <a:pt x="480" y="526"/>
                    </a:cubicBezTo>
                    <a:cubicBezTo>
                      <a:pt x="617" y="594"/>
                      <a:pt x="731" y="686"/>
                      <a:pt x="868" y="754"/>
                    </a:cubicBezTo>
                    <a:cubicBezTo>
                      <a:pt x="1142" y="937"/>
                      <a:pt x="1393" y="1096"/>
                      <a:pt x="1689" y="1233"/>
                    </a:cubicBezTo>
                    <a:cubicBezTo>
                      <a:pt x="1826" y="1325"/>
                      <a:pt x="1963" y="1393"/>
                      <a:pt x="2100" y="1462"/>
                    </a:cubicBezTo>
                    <a:cubicBezTo>
                      <a:pt x="2260" y="1553"/>
                      <a:pt x="2420" y="1621"/>
                      <a:pt x="2557" y="1713"/>
                    </a:cubicBezTo>
                    <a:cubicBezTo>
                      <a:pt x="2854" y="1873"/>
                      <a:pt x="3127" y="2032"/>
                      <a:pt x="3401" y="2215"/>
                    </a:cubicBezTo>
                    <a:cubicBezTo>
                      <a:pt x="3652" y="2375"/>
                      <a:pt x="3903" y="2534"/>
                      <a:pt x="4132" y="2717"/>
                    </a:cubicBezTo>
                    <a:cubicBezTo>
                      <a:pt x="4269" y="2831"/>
                      <a:pt x="4406" y="2945"/>
                      <a:pt x="4543" y="3059"/>
                    </a:cubicBezTo>
                    <a:cubicBezTo>
                      <a:pt x="4680" y="3174"/>
                      <a:pt x="4817" y="3288"/>
                      <a:pt x="4953" y="3425"/>
                    </a:cubicBezTo>
                    <a:cubicBezTo>
                      <a:pt x="5227" y="3653"/>
                      <a:pt x="5456" y="3927"/>
                      <a:pt x="5684" y="4201"/>
                    </a:cubicBezTo>
                    <a:cubicBezTo>
                      <a:pt x="5844" y="4429"/>
                      <a:pt x="6003" y="4634"/>
                      <a:pt x="6140" y="4863"/>
                    </a:cubicBezTo>
                    <a:cubicBezTo>
                      <a:pt x="6300" y="5091"/>
                      <a:pt x="6437" y="5319"/>
                      <a:pt x="6551" y="5570"/>
                    </a:cubicBezTo>
                    <a:cubicBezTo>
                      <a:pt x="6574" y="5662"/>
                      <a:pt x="6597" y="5730"/>
                      <a:pt x="6643" y="5821"/>
                    </a:cubicBezTo>
                    <a:cubicBezTo>
                      <a:pt x="6665" y="5890"/>
                      <a:pt x="6711" y="5958"/>
                      <a:pt x="6779" y="6004"/>
                    </a:cubicBezTo>
                    <a:cubicBezTo>
                      <a:pt x="6830" y="6037"/>
                      <a:pt x="6892" y="6059"/>
                      <a:pt x="6958" y="6059"/>
                    </a:cubicBezTo>
                    <a:cubicBezTo>
                      <a:pt x="6982" y="6059"/>
                      <a:pt x="7006" y="6056"/>
                      <a:pt x="7031" y="6050"/>
                    </a:cubicBezTo>
                    <a:cubicBezTo>
                      <a:pt x="7190" y="6004"/>
                      <a:pt x="7304" y="5821"/>
                      <a:pt x="7259" y="5639"/>
                    </a:cubicBezTo>
                    <a:cubicBezTo>
                      <a:pt x="7190" y="5456"/>
                      <a:pt x="7122" y="5251"/>
                      <a:pt x="7008" y="5068"/>
                    </a:cubicBezTo>
                    <a:cubicBezTo>
                      <a:pt x="6939" y="4931"/>
                      <a:pt x="6871" y="4817"/>
                      <a:pt x="6779" y="4680"/>
                    </a:cubicBezTo>
                    <a:cubicBezTo>
                      <a:pt x="6597" y="4406"/>
                      <a:pt x="6414" y="4109"/>
                      <a:pt x="6186" y="3836"/>
                    </a:cubicBezTo>
                    <a:cubicBezTo>
                      <a:pt x="6003" y="3584"/>
                      <a:pt x="5775" y="3333"/>
                      <a:pt x="5547" y="3128"/>
                    </a:cubicBezTo>
                    <a:cubicBezTo>
                      <a:pt x="5296" y="2900"/>
                      <a:pt x="5045" y="2694"/>
                      <a:pt x="4771" y="2466"/>
                    </a:cubicBezTo>
                    <a:cubicBezTo>
                      <a:pt x="4543" y="2283"/>
                      <a:pt x="4314" y="2124"/>
                      <a:pt x="4063" y="1964"/>
                    </a:cubicBezTo>
                    <a:cubicBezTo>
                      <a:pt x="3812" y="1827"/>
                      <a:pt x="3584" y="1667"/>
                      <a:pt x="3310" y="1553"/>
                    </a:cubicBezTo>
                    <a:cubicBezTo>
                      <a:pt x="3082" y="1416"/>
                      <a:pt x="2831" y="1279"/>
                      <a:pt x="2557" y="1188"/>
                    </a:cubicBezTo>
                    <a:cubicBezTo>
                      <a:pt x="2306" y="1051"/>
                      <a:pt x="2032" y="960"/>
                      <a:pt x="1758" y="845"/>
                    </a:cubicBezTo>
                    <a:cubicBezTo>
                      <a:pt x="1621" y="777"/>
                      <a:pt x="1461" y="731"/>
                      <a:pt x="1324" y="663"/>
                    </a:cubicBezTo>
                    <a:cubicBezTo>
                      <a:pt x="1142" y="572"/>
                      <a:pt x="936" y="480"/>
                      <a:pt x="754" y="389"/>
                    </a:cubicBezTo>
                    <a:cubicBezTo>
                      <a:pt x="662" y="320"/>
                      <a:pt x="571" y="275"/>
                      <a:pt x="480" y="229"/>
                    </a:cubicBezTo>
                    <a:cubicBezTo>
                      <a:pt x="388" y="161"/>
                      <a:pt x="297" y="92"/>
                      <a:pt x="206" y="24"/>
                    </a:cubicBezTo>
                    <a:cubicBezTo>
                      <a:pt x="183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7379751" y="2250468"/>
                <a:ext cx="91956" cy="21256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7864" extrusionOk="0">
                    <a:moveTo>
                      <a:pt x="1119" y="1461"/>
                    </a:moveTo>
                    <a:lnTo>
                      <a:pt x="1142" y="1484"/>
                    </a:lnTo>
                    <a:cubicBezTo>
                      <a:pt x="1142" y="1484"/>
                      <a:pt x="1119" y="1484"/>
                      <a:pt x="1119" y="1461"/>
                    </a:cubicBezTo>
                    <a:close/>
                    <a:moveTo>
                      <a:pt x="160" y="0"/>
                    </a:moveTo>
                    <a:cubicBezTo>
                      <a:pt x="115" y="0"/>
                      <a:pt x="92" y="0"/>
                      <a:pt x="46" y="46"/>
                    </a:cubicBezTo>
                    <a:cubicBezTo>
                      <a:pt x="1" y="92"/>
                      <a:pt x="1" y="206"/>
                      <a:pt x="46" y="251"/>
                    </a:cubicBezTo>
                    <a:cubicBezTo>
                      <a:pt x="252" y="457"/>
                      <a:pt x="434" y="662"/>
                      <a:pt x="594" y="845"/>
                    </a:cubicBezTo>
                    <a:cubicBezTo>
                      <a:pt x="777" y="1050"/>
                      <a:pt x="937" y="1256"/>
                      <a:pt x="1096" y="1461"/>
                    </a:cubicBezTo>
                    <a:cubicBezTo>
                      <a:pt x="1439" y="1918"/>
                      <a:pt x="1713" y="2420"/>
                      <a:pt x="1941" y="2945"/>
                    </a:cubicBezTo>
                    <a:lnTo>
                      <a:pt x="1918" y="2945"/>
                    </a:lnTo>
                    <a:cubicBezTo>
                      <a:pt x="2101" y="3378"/>
                      <a:pt x="2260" y="3812"/>
                      <a:pt x="2397" y="4246"/>
                    </a:cubicBezTo>
                    <a:cubicBezTo>
                      <a:pt x="2466" y="4474"/>
                      <a:pt x="2534" y="4702"/>
                      <a:pt x="2603" y="4953"/>
                    </a:cubicBezTo>
                    <a:cubicBezTo>
                      <a:pt x="2648" y="5159"/>
                      <a:pt x="2694" y="5364"/>
                      <a:pt x="2740" y="5592"/>
                    </a:cubicBezTo>
                    <a:cubicBezTo>
                      <a:pt x="2763" y="5798"/>
                      <a:pt x="2785" y="6026"/>
                      <a:pt x="2763" y="6232"/>
                    </a:cubicBezTo>
                    <a:cubicBezTo>
                      <a:pt x="2763" y="6483"/>
                      <a:pt x="2740" y="6734"/>
                      <a:pt x="2694" y="6962"/>
                    </a:cubicBezTo>
                    <a:cubicBezTo>
                      <a:pt x="2671" y="7167"/>
                      <a:pt x="2648" y="7350"/>
                      <a:pt x="2626" y="7555"/>
                    </a:cubicBezTo>
                    <a:cubicBezTo>
                      <a:pt x="2626" y="7601"/>
                      <a:pt x="2626" y="7670"/>
                      <a:pt x="2648" y="7715"/>
                    </a:cubicBezTo>
                    <a:cubicBezTo>
                      <a:pt x="2694" y="7784"/>
                      <a:pt x="2763" y="7829"/>
                      <a:pt x="2854" y="7852"/>
                    </a:cubicBezTo>
                    <a:cubicBezTo>
                      <a:pt x="2878" y="7860"/>
                      <a:pt x="2904" y="7864"/>
                      <a:pt x="2930" y="7864"/>
                    </a:cubicBezTo>
                    <a:cubicBezTo>
                      <a:pt x="3057" y="7864"/>
                      <a:pt x="3200" y="7779"/>
                      <a:pt x="3219" y="7647"/>
                    </a:cubicBezTo>
                    <a:cubicBezTo>
                      <a:pt x="3310" y="7282"/>
                      <a:pt x="3356" y="6939"/>
                      <a:pt x="3379" y="6574"/>
                    </a:cubicBezTo>
                    <a:cubicBezTo>
                      <a:pt x="3402" y="6232"/>
                      <a:pt x="3379" y="5866"/>
                      <a:pt x="3333" y="5524"/>
                    </a:cubicBezTo>
                    <a:cubicBezTo>
                      <a:pt x="3333" y="5364"/>
                      <a:pt x="3288" y="5204"/>
                      <a:pt x="3242" y="5067"/>
                    </a:cubicBezTo>
                    <a:cubicBezTo>
                      <a:pt x="3196" y="4908"/>
                      <a:pt x="3151" y="4748"/>
                      <a:pt x="3105" y="4611"/>
                    </a:cubicBezTo>
                    <a:cubicBezTo>
                      <a:pt x="3059" y="4428"/>
                      <a:pt x="3014" y="4269"/>
                      <a:pt x="2968" y="4109"/>
                    </a:cubicBezTo>
                    <a:cubicBezTo>
                      <a:pt x="2900" y="3949"/>
                      <a:pt x="2831" y="3789"/>
                      <a:pt x="2785" y="3629"/>
                    </a:cubicBezTo>
                    <a:cubicBezTo>
                      <a:pt x="2534" y="2990"/>
                      <a:pt x="2260" y="2351"/>
                      <a:pt x="1872" y="1781"/>
                    </a:cubicBezTo>
                    <a:cubicBezTo>
                      <a:pt x="1758" y="1621"/>
                      <a:pt x="1644" y="1484"/>
                      <a:pt x="1530" y="1347"/>
                    </a:cubicBezTo>
                    <a:cubicBezTo>
                      <a:pt x="1439" y="1210"/>
                      <a:pt x="1325" y="1119"/>
                      <a:pt x="1210" y="1005"/>
                    </a:cubicBezTo>
                    <a:cubicBezTo>
                      <a:pt x="982" y="754"/>
                      <a:pt x="731" y="525"/>
                      <a:pt x="503" y="274"/>
                    </a:cubicBezTo>
                    <a:cubicBezTo>
                      <a:pt x="434" y="183"/>
                      <a:pt x="343" y="114"/>
                      <a:pt x="275" y="46"/>
                    </a:cubicBezTo>
                    <a:cubicBezTo>
                      <a:pt x="252" y="0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7335341" y="2256009"/>
                <a:ext cx="70981" cy="9290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437" extrusionOk="0">
                    <a:moveTo>
                      <a:pt x="183" y="1"/>
                    </a:moveTo>
                    <a:cubicBezTo>
                      <a:pt x="137" y="1"/>
                      <a:pt x="69" y="24"/>
                      <a:pt x="46" y="69"/>
                    </a:cubicBezTo>
                    <a:cubicBezTo>
                      <a:pt x="0" y="160"/>
                      <a:pt x="46" y="252"/>
                      <a:pt x="114" y="297"/>
                    </a:cubicBezTo>
                    <a:cubicBezTo>
                      <a:pt x="183" y="343"/>
                      <a:pt x="251" y="389"/>
                      <a:pt x="320" y="457"/>
                    </a:cubicBezTo>
                    <a:cubicBezTo>
                      <a:pt x="320" y="457"/>
                      <a:pt x="320" y="434"/>
                      <a:pt x="320" y="434"/>
                    </a:cubicBezTo>
                    <a:cubicBezTo>
                      <a:pt x="457" y="571"/>
                      <a:pt x="617" y="685"/>
                      <a:pt x="754" y="822"/>
                    </a:cubicBezTo>
                    <a:cubicBezTo>
                      <a:pt x="890" y="959"/>
                      <a:pt x="1027" y="1119"/>
                      <a:pt x="1142" y="1256"/>
                    </a:cubicBezTo>
                    <a:cubicBezTo>
                      <a:pt x="1415" y="1621"/>
                      <a:pt x="1644" y="2055"/>
                      <a:pt x="1803" y="2466"/>
                    </a:cubicBezTo>
                    <a:cubicBezTo>
                      <a:pt x="1849" y="2580"/>
                      <a:pt x="1895" y="2694"/>
                      <a:pt x="1918" y="2808"/>
                    </a:cubicBezTo>
                    <a:cubicBezTo>
                      <a:pt x="1963" y="2945"/>
                      <a:pt x="2009" y="3082"/>
                      <a:pt x="2032" y="3219"/>
                    </a:cubicBezTo>
                    <a:cubicBezTo>
                      <a:pt x="2069" y="3351"/>
                      <a:pt x="2185" y="3436"/>
                      <a:pt x="2301" y="3436"/>
                    </a:cubicBezTo>
                    <a:cubicBezTo>
                      <a:pt x="2326" y="3436"/>
                      <a:pt x="2350" y="3432"/>
                      <a:pt x="2374" y="3424"/>
                    </a:cubicBezTo>
                    <a:cubicBezTo>
                      <a:pt x="2534" y="3379"/>
                      <a:pt x="2625" y="3219"/>
                      <a:pt x="2580" y="3082"/>
                    </a:cubicBezTo>
                    <a:cubicBezTo>
                      <a:pt x="2534" y="2922"/>
                      <a:pt x="2488" y="2763"/>
                      <a:pt x="2420" y="2626"/>
                    </a:cubicBezTo>
                    <a:cubicBezTo>
                      <a:pt x="2374" y="2466"/>
                      <a:pt x="2306" y="2283"/>
                      <a:pt x="2214" y="2146"/>
                    </a:cubicBezTo>
                    <a:cubicBezTo>
                      <a:pt x="2077" y="1872"/>
                      <a:pt x="1918" y="1598"/>
                      <a:pt x="1735" y="1370"/>
                    </a:cubicBezTo>
                    <a:cubicBezTo>
                      <a:pt x="1552" y="1119"/>
                      <a:pt x="1324" y="891"/>
                      <a:pt x="1096" y="685"/>
                    </a:cubicBezTo>
                    <a:cubicBezTo>
                      <a:pt x="822" y="434"/>
                      <a:pt x="548" y="229"/>
                      <a:pt x="274" y="24"/>
                    </a:cubicBezTo>
                    <a:cubicBezTo>
                      <a:pt x="251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7023144" y="2800177"/>
                <a:ext cx="279517" cy="476944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17645" extrusionOk="0">
                    <a:moveTo>
                      <a:pt x="6871" y="1"/>
                    </a:moveTo>
                    <a:cubicBezTo>
                      <a:pt x="6803" y="1"/>
                      <a:pt x="6757" y="1"/>
                      <a:pt x="6688" y="23"/>
                    </a:cubicBezTo>
                    <a:cubicBezTo>
                      <a:pt x="6574" y="46"/>
                      <a:pt x="6483" y="92"/>
                      <a:pt x="6392" y="138"/>
                    </a:cubicBezTo>
                    <a:cubicBezTo>
                      <a:pt x="6300" y="160"/>
                      <a:pt x="6232" y="206"/>
                      <a:pt x="6164" y="252"/>
                    </a:cubicBezTo>
                    <a:cubicBezTo>
                      <a:pt x="6118" y="297"/>
                      <a:pt x="6049" y="343"/>
                      <a:pt x="6004" y="389"/>
                    </a:cubicBezTo>
                    <a:cubicBezTo>
                      <a:pt x="6004" y="411"/>
                      <a:pt x="5981" y="434"/>
                      <a:pt x="5958" y="434"/>
                    </a:cubicBezTo>
                    <a:lnTo>
                      <a:pt x="5935" y="480"/>
                    </a:lnTo>
                    <a:lnTo>
                      <a:pt x="5890" y="503"/>
                    </a:lnTo>
                    <a:lnTo>
                      <a:pt x="5844" y="503"/>
                    </a:lnTo>
                    <a:lnTo>
                      <a:pt x="5684" y="526"/>
                    </a:lnTo>
                    <a:lnTo>
                      <a:pt x="5616" y="526"/>
                    </a:lnTo>
                    <a:cubicBezTo>
                      <a:pt x="5570" y="548"/>
                      <a:pt x="5524" y="548"/>
                      <a:pt x="5479" y="548"/>
                    </a:cubicBezTo>
                    <a:lnTo>
                      <a:pt x="5342" y="571"/>
                    </a:lnTo>
                    <a:lnTo>
                      <a:pt x="5251" y="571"/>
                    </a:lnTo>
                    <a:cubicBezTo>
                      <a:pt x="5159" y="594"/>
                      <a:pt x="5045" y="594"/>
                      <a:pt x="4954" y="617"/>
                    </a:cubicBezTo>
                    <a:lnTo>
                      <a:pt x="4817" y="617"/>
                    </a:lnTo>
                    <a:cubicBezTo>
                      <a:pt x="4726" y="640"/>
                      <a:pt x="4611" y="640"/>
                      <a:pt x="4497" y="640"/>
                    </a:cubicBezTo>
                    <a:lnTo>
                      <a:pt x="4406" y="640"/>
                    </a:lnTo>
                    <a:cubicBezTo>
                      <a:pt x="4315" y="663"/>
                      <a:pt x="4246" y="663"/>
                      <a:pt x="4155" y="663"/>
                    </a:cubicBezTo>
                    <a:lnTo>
                      <a:pt x="3995" y="663"/>
                    </a:lnTo>
                    <a:cubicBezTo>
                      <a:pt x="3881" y="640"/>
                      <a:pt x="3790" y="617"/>
                      <a:pt x="3676" y="594"/>
                    </a:cubicBezTo>
                    <a:cubicBezTo>
                      <a:pt x="3653" y="571"/>
                      <a:pt x="3630" y="571"/>
                      <a:pt x="3607" y="571"/>
                    </a:cubicBezTo>
                    <a:cubicBezTo>
                      <a:pt x="3470" y="571"/>
                      <a:pt x="3356" y="663"/>
                      <a:pt x="3310" y="799"/>
                    </a:cubicBezTo>
                    <a:cubicBezTo>
                      <a:pt x="3288" y="959"/>
                      <a:pt x="3379" y="1096"/>
                      <a:pt x="3539" y="1142"/>
                    </a:cubicBezTo>
                    <a:lnTo>
                      <a:pt x="3653" y="1187"/>
                    </a:lnTo>
                    <a:cubicBezTo>
                      <a:pt x="3721" y="1210"/>
                      <a:pt x="3813" y="1233"/>
                      <a:pt x="3904" y="1256"/>
                    </a:cubicBezTo>
                    <a:cubicBezTo>
                      <a:pt x="4041" y="1279"/>
                      <a:pt x="4178" y="1279"/>
                      <a:pt x="4315" y="1279"/>
                    </a:cubicBezTo>
                    <a:lnTo>
                      <a:pt x="4680" y="1279"/>
                    </a:lnTo>
                    <a:cubicBezTo>
                      <a:pt x="4726" y="1279"/>
                      <a:pt x="4771" y="1279"/>
                      <a:pt x="4840" y="1256"/>
                    </a:cubicBezTo>
                    <a:lnTo>
                      <a:pt x="4977" y="1256"/>
                    </a:lnTo>
                    <a:cubicBezTo>
                      <a:pt x="5068" y="1256"/>
                      <a:pt x="5159" y="1233"/>
                      <a:pt x="5251" y="1233"/>
                    </a:cubicBezTo>
                    <a:cubicBezTo>
                      <a:pt x="5319" y="1210"/>
                      <a:pt x="5387" y="1210"/>
                      <a:pt x="5479" y="1210"/>
                    </a:cubicBezTo>
                    <a:cubicBezTo>
                      <a:pt x="5616" y="1187"/>
                      <a:pt x="5775" y="1165"/>
                      <a:pt x="5912" y="1142"/>
                    </a:cubicBezTo>
                    <a:lnTo>
                      <a:pt x="5958" y="1142"/>
                    </a:lnTo>
                    <a:lnTo>
                      <a:pt x="6004" y="1119"/>
                    </a:lnTo>
                    <a:lnTo>
                      <a:pt x="6323" y="1119"/>
                    </a:lnTo>
                    <a:cubicBezTo>
                      <a:pt x="6437" y="1142"/>
                      <a:pt x="6552" y="1165"/>
                      <a:pt x="6643" y="1187"/>
                    </a:cubicBezTo>
                    <a:cubicBezTo>
                      <a:pt x="6711" y="1210"/>
                      <a:pt x="6780" y="1256"/>
                      <a:pt x="6848" y="1302"/>
                    </a:cubicBezTo>
                    <a:cubicBezTo>
                      <a:pt x="6985" y="1416"/>
                      <a:pt x="7122" y="1530"/>
                      <a:pt x="7213" y="1644"/>
                    </a:cubicBezTo>
                    <a:cubicBezTo>
                      <a:pt x="7305" y="1781"/>
                      <a:pt x="7396" y="1895"/>
                      <a:pt x="7442" y="2009"/>
                    </a:cubicBezTo>
                    <a:cubicBezTo>
                      <a:pt x="7556" y="2237"/>
                      <a:pt x="7624" y="2466"/>
                      <a:pt x="7670" y="2717"/>
                    </a:cubicBezTo>
                    <a:cubicBezTo>
                      <a:pt x="7693" y="2945"/>
                      <a:pt x="7716" y="3173"/>
                      <a:pt x="7738" y="3356"/>
                    </a:cubicBezTo>
                    <a:cubicBezTo>
                      <a:pt x="7738" y="3607"/>
                      <a:pt x="7738" y="3858"/>
                      <a:pt x="7716" y="4109"/>
                    </a:cubicBezTo>
                    <a:cubicBezTo>
                      <a:pt x="7647" y="4771"/>
                      <a:pt x="7510" y="5433"/>
                      <a:pt x="7396" y="5912"/>
                    </a:cubicBezTo>
                    <a:lnTo>
                      <a:pt x="7350" y="6163"/>
                    </a:lnTo>
                    <a:lnTo>
                      <a:pt x="7282" y="6437"/>
                    </a:lnTo>
                    <a:cubicBezTo>
                      <a:pt x="7259" y="6551"/>
                      <a:pt x="7213" y="6666"/>
                      <a:pt x="7191" y="6803"/>
                    </a:cubicBezTo>
                    <a:lnTo>
                      <a:pt x="7145" y="6917"/>
                    </a:lnTo>
                    <a:cubicBezTo>
                      <a:pt x="7077" y="7191"/>
                      <a:pt x="6985" y="7487"/>
                      <a:pt x="6894" y="7807"/>
                    </a:cubicBezTo>
                    <a:cubicBezTo>
                      <a:pt x="6848" y="7898"/>
                      <a:pt x="6825" y="7989"/>
                      <a:pt x="6780" y="8058"/>
                    </a:cubicBezTo>
                    <a:cubicBezTo>
                      <a:pt x="6688" y="8332"/>
                      <a:pt x="6574" y="8606"/>
                      <a:pt x="6460" y="8880"/>
                    </a:cubicBezTo>
                    <a:cubicBezTo>
                      <a:pt x="6346" y="9154"/>
                      <a:pt x="6209" y="9473"/>
                      <a:pt x="6049" y="9747"/>
                    </a:cubicBezTo>
                    <a:cubicBezTo>
                      <a:pt x="5912" y="10021"/>
                      <a:pt x="5753" y="10295"/>
                      <a:pt x="5593" y="10592"/>
                    </a:cubicBezTo>
                    <a:lnTo>
                      <a:pt x="5524" y="10706"/>
                    </a:lnTo>
                    <a:cubicBezTo>
                      <a:pt x="5410" y="10911"/>
                      <a:pt x="5273" y="11139"/>
                      <a:pt x="5159" y="11345"/>
                    </a:cubicBezTo>
                    <a:cubicBezTo>
                      <a:pt x="4977" y="11619"/>
                      <a:pt x="4794" y="11915"/>
                      <a:pt x="4589" y="12212"/>
                    </a:cubicBezTo>
                    <a:lnTo>
                      <a:pt x="4611" y="12166"/>
                    </a:lnTo>
                    <a:lnTo>
                      <a:pt x="4611" y="12166"/>
                    </a:lnTo>
                    <a:cubicBezTo>
                      <a:pt x="4497" y="12326"/>
                      <a:pt x="4383" y="12486"/>
                      <a:pt x="4246" y="12646"/>
                    </a:cubicBezTo>
                    <a:cubicBezTo>
                      <a:pt x="4132" y="12806"/>
                      <a:pt x="3995" y="12965"/>
                      <a:pt x="3858" y="13148"/>
                    </a:cubicBezTo>
                    <a:lnTo>
                      <a:pt x="3858" y="13171"/>
                    </a:lnTo>
                    <a:lnTo>
                      <a:pt x="3790" y="13239"/>
                    </a:lnTo>
                    <a:cubicBezTo>
                      <a:pt x="3630" y="13467"/>
                      <a:pt x="3470" y="13673"/>
                      <a:pt x="3288" y="13878"/>
                    </a:cubicBezTo>
                    <a:lnTo>
                      <a:pt x="3014" y="14198"/>
                    </a:lnTo>
                    <a:cubicBezTo>
                      <a:pt x="2899" y="14358"/>
                      <a:pt x="2763" y="14495"/>
                      <a:pt x="2648" y="14632"/>
                    </a:cubicBezTo>
                    <a:cubicBezTo>
                      <a:pt x="2397" y="14905"/>
                      <a:pt x="2215" y="15134"/>
                      <a:pt x="2009" y="15339"/>
                    </a:cubicBezTo>
                    <a:cubicBezTo>
                      <a:pt x="1872" y="15499"/>
                      <a:pt x="1713" y="15659"/>
                      <a:pt x="1576" y="15796"/>
                    </a:cubicBezTo>
                    <a:lnTo>
                      <a:pt x="1370" y="16001"/>
                    </a:lnTo>
                    <a:lnTo>
                      <a:pt x="1325" y="16047"/>
                    </a:lnTo>
                    <a:cubicBezTo>
                      <a:pt x="1119" y="16252"/>
                      <a:pt x="891" y="16480"/>
                      <a:pt x="663" y="16686"/>
                    </a:cubicBezTo>
                    <a:cubicBezTo>
                      <a:pt x="594" y="16731"/>
                      <a:pt x="548" y="16777"/>
                      <a:pt x="480" y="16800"/>
                    </a:cubicBezTo>
                    <a:lnTo>
                      <a:pt x="389" y="16891"/>
                    </a:lnTo>
                    <a:lnTo>
                      <a:pt x="343" y="16914"/>
                    </a:lnTo>
                    <a:cubicBezTo>
                      <a:pt x="320" y="16937"/>
                      <a:pt x="297" y="16960"/>
                      <a:pt x="275" y="16960"/>
                    </a:cubicBezTo>
                    <a:cubicBezTo>
                      <a:pt x="252" y="16983"/>
                      <a:pt x="229" y="16983"/>
                      <a:pt x="229" y="17005"/>
                    </a:cubicBezTo>
                    <a:cubicBezTo>
                      <a:pt x="183" y="17028"/>
                      <a:pt x="138" y="17051"/>
                      <a:pt x="115" y="17097"/>
                    </a:cubicBezTo>
                    <a:cubicBezTo>
                      <a:pt x="46" y="17165"/>
                      <a:pt x="1" y="17279"/>
                      <a:pt x="24" y="17416"/>
                    </a:cubicBezTo>
                    <a:cubicBezTo>
                      <a:pt x="46" y="17462"/>
                      <a:pt x="69" y="17508"/>
                      <a:pt x="115" y="17553"/>
                    </a:cubicBezTo>
                    <a:cubicBezTo>
                      <a:pt x="160" y="17599"/>
                      <a:pt x="252" y="17645"/>
                      <a:pt x="343" y="17645"/>
                    </a:cubicBezTo>
                    <a:lnTo>
                      <a:pt x="366" y="17645"/>
                    </a:lnTo>
                    <a:cubicBezTo>
                      <a:pt x="412" y="17645"/>
                      <a:pt x="434" y="17622"/>
                      <a:pt x="480" y="17622"/>
                    </a:cubicBezTo>
                    <a:cubicBezTo>
                      <a:pt x="526" y="17599"/>
                      <a:pt x="548" y="17576"/>
                      <a:pt x="594" y="17553"/>
                    </a:cubicBezTo>
                    <a:cubicBezTo>
                      <a:pt x="685" y="17530"/>
                      <a:pt x="731" y="17485"/>
                      <a:pt x="800" y="17462"/>
                    </a:cubicBezTo>
                    <a:cubicBezTo>
                      <a:pt x="891" y="17393"/>
                      <a:pt x="959" y="17348"/>
                      <a:pt x="1051" y="17302"/>
                    </a:cubicBezTo>
                    <a:cubicBezTo>
                      <a:pt x="1096" y="17256"/>
                      <a:pt x="1165" y="17211"/>
                      <a:pt x="1210" y="17165"/>
                    </a:cubicBezTo>
                    <a:cubicBezTo>
                      <a:pt x="1347" y="17097"/>
                      <a:pt x="1462" y="17028"/>
                      <a:pt x="1576" y="16960"/>
                    </a:cubicBezTo>
                    <a:cubicBezTo>
                      <a:pt x="1735" y="16868"/>
                      <a:pt x="1895" y="16777"/>
                      <a:pt x="2055" y="16663"/>
                    </a:cubicBezTo>
                    <a:cubicBezTo>
                      <a:pt x="2306" y="16480"/>
                      <a:pt x="2557" y="16298"/>
                      <a:pt x="2808" y="16115"/>
                    </a:cubicBezTo>
                    <a:cubicBezTo>
                      <a:pt x="3082" y="15910"/>
                      <a:pt x="3356" y="15750"/>
                      <a:pt x="3607" y="15613"/>
                    </a:cubicBezTo>
                    <a:cubicBezTo>
                      <a:pt x="3835" y="15499"/>
                      <a:pt x="4041" y="15385"/>
                      <a:pt x="4246" y="15271"/>
                    </a:cubicBezTo>
                    <a:cubicBezTo>
                      <a:pt x="4360" y="15202"/>
                      <a:pt x="4452" y="15157"/>
                      <a:pt x="4566" y="15088"/>
                    </a:cubicBezTo>
                    <a:lnTo>
                      <a:pt x="4589" y="15088"/>
                    </a:lnTo>
                    <a:cubicBezTo>
                      <a:pt x="4680" y="15020"/>
                      <a:pt x="4771" y="14974"/>
                      <a:pt x="4862" y="14928"/>
                    </a:cubicBezTo>
                    <a:lnTo>
                      <a:pt x="4954" y="14883"/>
                    </a:lnTo>
                    <a:cubicBezTo>
                      <a:pt x="5136" y="14746"/>
                      <a:pt x="5342" y="14654"/>
                      <a:pt x="5547" y="14563"/>
                    </a:cubicBezTo>
                    <a:cubicBezTo>
                      <a:pt x="5684" y="14495"/>
                      <a:pt x="5775" y="14449"/>
                      <a:pt x="5890" y="14380"/>
                    </a:cubicBezTo>
                    <a:cubicBezTo>
                      <a:pt x="6004" y="14335"/>
                      <a:pt x="6095" y="14289"/>
                      <a:pt x="6209" y="14244"/>
                    </a:cubicBezTo>
                    <a:lnTo>
                      <a:pt x="6186" y="14244"/>
                    </a:lnTo>
                    <a:lnTo>
                      <a:pt x="6232" y="14221"/>
                    </a:lnTo>
                    <a:cubicBezTo>
                      <a:pt x="6437" y="14129"/>
                      <a:pt x="6620" y="14038"/>
                      <a:pt x="6825" y="13947"/>
                    </a:cubicBezTo>
                    <a:lnTo>
                      <a:pt x="6985" y="13856"/>
                    </a:lnTo>
                    <a:cubicBezTo>
                      <a:pt x="7122" y="13787"/>
                      <a:pt x="7282" y="13741"/>
                      <a:pt x="7419" y="13673"/>
                    </a:cubicBezTo>
                    <a:cubicBezTo>
                      <a:pt x="7602" y="13604"/>
                      <a:pt x="7761" y="13513"/>
                      <a:pt x="7944" y="13422"/>
                    </a:cubicBezTo>
                    <a:cubicBezTo>
                      <a:pt x="8081" y="13376"/>
                      <a:pt x="8172" y="13239"/>
                      <a:pt x="8172" y="13102"/>
                    </a:cubicBezTo>
                    <a:cubicBezTo>
                      <a:pt x="8172" y="13011"/>
                      <a:pt x="8126" y="12943"/>
                      <a:pt x="8081" y="12897"/>
                    </a:cubicBezTo>
                    <a:lnTo>
                      <a:pt x="8172" y="12783"/>
                    </a:lnTo>
                    <a:cubicBezTo>
                      <a:pt x="8218" y="12714"/>
                      <a:pt x="8263" y="12646"/>
                      <a:pt x="8286" y="12577"/>
                    </a:cubicBezTo>
                    <a:cubicBezTo>
                      <a:pt x="8378" y="12440"/>
                      <a:pt x="8469" y="12303"/>
                      <a:pt x="8537" y="12144"/>
                    </a:cubicBezTo>
                    <a:cubicBezTo>
                      <a:pt x="8583" y="12052"/>
                      <a:pt x="8629" y="11961"/>
                      <a:pt x="8674" y="11847"/>
                    </a:cubicBezTo>
                    <a:lnTo>
                      <a:pt x="8743" y="11710"/>
                    </a:lnTo>
                    <a:lnTo>
                      <a:pt x="8788" y="11596"/>
                    </a:lnTo>
                    <a:cubicBezTo>
                      <a:pt x="8834" y="11505"/>
                      <a:pt x="8880" y="11436"/>
                      <a:pt x="8925" y="11345"/>
                    </a:cubicBezTo>
                    <a:cubicBezTo>
                      <a:pt x="8994" y="11162"/>
                      <a:pt x="9062" y="11002"/>
                      <a:pt x="9131" y="10820"/>
                    </a:cubicBezTo>
                    <a:cubicBezTo>
                      <a:pt x="9176" y="10706"/>
                      <a:pt x="9222" y="10592"/>
                      <a:pt x="9268" y="10477"/>
                    </a:cubicBezTo>
                    <a:cubicBezTo>
                      <a:pt x="9405" y="10158"/>
                      <a:pt x="9519" y="9861"/>
                      <a:pt x="9610" y="9564"/>
                    </a:cubicBezTo>
                    <a:cubicBezTo>
                      <a:pt x="9701" y="9290"/>
                      <a:pt x="9770" y="9039"/>
                      <a:pt x="9838" y="8788"/>
                    </a:cubicBezTo>
                    <a:cubicBezTo>
                      <a:pt x="9884" y="8514"/>
                      <a:pt x="9930" y="8241"/>
                      <a:pt x="9975" y="7989"/>
                    </a:cubicBezTo>
                    <a:cubicBezTo>
                      <a:pt x="10021" y="7738"/>
                      <a:pt x="10044" y="7487"/>
                      <a:pt x="10089" y="7236"/>
                    </a:cubicBezTo>
                    <a:cubicBezTo>
                      <a:pt x="10112" y="7076"/>
                      <a:pt x="10135" y="6917"/>
                      <a:pt x="10135" y="6780"/>
                    </a:cubicBezTo>
                    <a:lnTo>
                      <a:pt x="10158" y="6620"/>
                    </a:lnTo>
                    <a:lnTo>
                      <a:pt x="10158" y="6483"/>
                    </a:lnTo>
                    <a:cubicBezTo>
                      <a:pt x="10181" y="6255"/>
                      <a:pt x="10204" y="6049"/>
                      <a:pt x="10249" y="5844"/>
                    </a:cubicBezTo>
                    <a:lnTo>
                      <a:pt x="10295" y="5593"/>
                    </a:lnTo>
                    <a:cubicBezTo>
                      <a:pt x="10318" y="5410"/>
                      <a:pt x="10341" y="5228"/>
                      <a:pt x="10341" y="5068"/>
                    </a:cubicBezTo>
                    <a:cubicBezTo>
                      <a:pt x="10341" y="4931"/>
                      <a:pt x="10318" y="4817"/>
                      <a:pt x="10318" y="4703"/>
                    </a:cubicBezTo>
                    <a:lnTo>
                      <a:pt x="10318" y="4657"/>
                    </a:lnTo>
                    <a:cubicBezTo>
                      <a:pt x="10295" y="4337"/>
                      <a:pt x="10249" y="4018"/>
                      <a:pt x="10181" y="3698"/>
                    </a:cubicBezTo>
                    <a:cubicBezTo>
                      <a:pt x="10135" y="3447"/>
                      <a:pt x="10044" y="3196"/>
                      <a:pt x="9975" y="2991"/>
                    </a:cubicBezTo>
                    <a:cubicBezTo>
                      <a:pt x="9861" y="2694"/>
                      <a:pt x="9747" y="2466"/>
                      <a:pt x="9610" y="2260"/>
                    </a:cubicBezTo>
                    <a:cubicBezTo>
                      <a:pt x="9519" y="2146"/>
                      <a:pt x="9428" y="2032"/>
                      <a:pt x="9313" y="1918"/>
                    </a:cubicBezTo>
                    <a:lnTo>
                      <a:pt x="9268" y="1872"/>
                    </a:lnTo>
                    <a:cubicBezTo>
                      <a:pt x="9222" y="1827"/>
                      <a:pt x="9199" y="1804"/>
                      <a:pt x="9154" y="1758"/>
                    </a:cubicBezTo>
                    <a:lnTo>
                      <a:pt x="9062" y="1644"/>
                    </a:lnTo>
                    <a:cubicBezTo>
                      <a:pt x="8994" y="1576"/>
                      <a:pt x="8948" y="1507"/>
                      <a:pt x="8903" y="1439"/>
                    </a:cubicBezTo>
                    <a:cubicBezTo>
                      <a:pt x="8811" y="1324"/>
                      <a:pt x="8743" y="1210"/>
                      <a:pt x="8629" y="1096"/>
                    </a:cubicBezTo>
                    <a:cubicBezTo>
                      <a:pt x="8606" y="1051"/>
                      <a:pt x="8560" y="1005"/>
                      <a:pt x="8515" y="959"/>
                    </a:cubicBezTo>
                    <a:lnTo>
                      <a:pt x="8446" y="914"/>
                    </a:lnTo>
                    <a:cubicBezTo>
                      <a:pt x="8378" y="845"/>
                      <a:pt x="8286" y="777"/>
                      <a:pt x="8218" y="708"/>
                    </a:cubicBezTo>
                    <a:cubicBezTo>
                      <a:pt x="8104" y="640"/>
                      <a:pt x="8012" y="571"/>
                      <a:pt x="7898" y="503"/>
                    </a:cubicBezTo>
                    <a:lnTo>
                      <a:pt x="7875" y="480"/>
                    </a:lnTo>
                    <a:cubicBezTo>
                      <a:pt x="7830" y="457"/>
                      <a:pt x="7784" y="411"/>
                      <a:pt x="7761" y="389"/>
                    </a:cubicBezTo>
                    <a:cubicBezTo>
                      <a:pt x="7670" y="343"/>
                      <a:pt x="7602" y="274"/>
                      <a:pt x="7510" y="229"/>
                    </a:cubicBezTo>
                    <a:cubicBezTo>
                      <a:pt x="7373" y="160"/>
                      <a:pt x="7236" y="92"/>
                      <a:pt x="7099" y="46"/>
                    </a:cubicBezTo>
                    <a:cubicBezTo>
                      <a:pt x="7031" y="23"/>
                      <a:pt x="6940" y="1"/>
                      <a:pt x="6871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7105829" y="2818071"/>
                <a:ext cx="12974" cy="1416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524" extrusionOk="0">
                    <a:moveTo>
                      <a:pt x="343" y="1"/>
                    </a:moveTo>
                    <a:cubicBezTo>
                      <a:pt x="320" y="1"/>
                      <a:pt x="297" y="23"/>
                      <a:pt x="274" y="23"/>
                    </a:cubicBezTo>
                    <a:cubicBezTo>
                      <a:pt x="251" y="46"/>
                      <a:pt x="229" y="69"/>
                      <a:pt x="229" y="115"/>
                    </a:cubicBezTo>
                    <a:lnTo>
                      <a:pt x="206" y="115"/>
                    </a:lnTo>
                    <a:cubicBezTo>
                      <a:pt x="206" y="137"/>
                      <a:pt x="183" y="160"/>
                      <a:pt x="160" y="183"/>
                    </a:cubicBezTo>
                    <a:cubicBezTo>
                      <a:pt x="137" y="229"/>
                      <a:pt x="92" y="274"/>
                      <a:pt x="46" y="297"/>
                    </a:cubicBezTo>
                    <a:cubicBezTo>
                      <a:pt x="0" y="343"/>
                      <a:pt x="0" y="434"/>
                      <a:pt x="46" y="480"/>
                    </a:cubicBezTo>
                    <a:cubicBezTo>
                      <a:pt x="67" y="511"/>
                      <a:pt x="92" y="523"/>
                      <a:pt x="120" y="523"/>
                    </a:cubicBezTo>
                    <a:cubicBezTo>
                      <a:pt x="153" y="523"/>
                      <a:pt x="191" y="505"/>
                      <a:pt x="229" y="480"/>
                    </a:cubicBezTo>
                    <a:cubicBezTo>
                      <a:pt x="274" y="457"/>
                      <a:pt x="320" y="411"/>
                      <a:pt x="365" y="366"/>
                    </a:cubicBezTo>
                    <a:cubicBezTo>
                      <a:pt x="365" y="343"/>
                      <a:pt x="388" y="320"/>
                      <a:pt x="411" y="297"/>
                    </a:cubicBezTo>
                    <a:cubicBezTo>
                      <a:pt x="434" y="252"/>
                      <a:pt x="457" y="206"/>
                      <a:pt x="457" y="183"/>
                    </a:cubicBezTo>
                    <a:cubicBezTo>
                      <a:pt x="480" y="115"/>
                      <a:pt x="434" y="23"/>
                      <a:pt x="365" y="23"/>
                    </a:cubicBezTo>
                    <a:cubicBezTo>
                      <a:pt x="365" y="1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>
                <a:off x="7007737" y="2933435"/>
                <a:ext cx="148097" cy="29324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0849" extrusionOk="0">
                    <a:moveTo>
                      <a:pt x="5341" y="1"/>
                    </a:moveTo>
                    <a:cubicBezTo>
                      <a:pt x="5296" y="1"/>
                      <a:pt x="5250" y="24"/>
                      <a:pt x="5227" y="92"/>
                    </a:cubicBezTo>
                    <a:cubicBezTo>
                      <a:pt x="5227" y="161"/>
                      <a:pt x="5204" y="252"/>
                      <a:pt x="5159" y="320"/>
                    </a:cubicBezTo>
                    <a:cubicBezTo>
                      <a:pt x="5136" y="412"/>
                      <a:pt x="5113" y="480"/>
                      <a:pt x="5067" y="549"/>
                    </a:cubicBezTo>
                    <a:cubicBezTo>
                      <a:pt x="4999" y="686"/>
                      <a:pt x="4953" y="823"/>
                      <a:pt x="4885" y="982"/>
                    </a:cubicBezTo>
                    <a:cubicBezTo>
                      <a:pt x="4885" y="982"/>
                      <a:pt x="4885" y="959"/>
                      <a:pt x="4885" y="959"/>
                    </a:cubicBezTo>
                    <a:cubicBezTo>
                      <a:pt x="4862" y="1005"/>
                      <a:pt x="4862" y="1028"/>
                      <a:pt x="4839" y="1051"/>
                    </a:cubicBezTo>
                    <a:cubicBezTo>
                      <a:pt x="4793" y="1142"/>
                      <a:pt x="4771" y="1211"/>
                      <a:pt x="4725" y="1279"/>
                    </a:cubicBezTo>
                    <a:cubicBezTo>
                      <a:pt x="4725" y="1279"/>
                      <a:pt x="4748" y="1256"/>
                      <a:pt x="4748" y="1256"/>
                    </a:cubicBezTo>
                    <a:lnTo>
                      <a:pt x="4748" y="1256"/>
                    </a:lnTo>
                    <a:cubicBezTo>
                      <a:pt x="4634" y="1462"/>
                      <a:pt x="4519" y="1667"/>
                      <a:pt x="4428" y="1873"/>
                    </a:cubicBezTo>
                    <a:cubicBezTo>
                      <a:pt x="4390" y="1969"/>
                      <a:pt x="4335" y="2065"/>
                      <a:pt x="4291" y="2148"/>
                    </a:cubicBezTo>
                    <a:lnTo>
                      <a:pt x="4291" y="2148"/>
                    </a:lnTo>
                    <a:cubicBezTo>
                      <a:pt x="4291" y="2147"/>
                      <a:pt x="4291" y="2147"/>
                      <a:pt x="4291" y="2146"/>
                    </a:cubicBezTo>
                    <a:lnTo>
                      <a:pt x="4291" y="2146"/>
                    </a:lnTo>
                    <a:cubicBezTo>
                      <a:pt x="4289" y="2151"/>
                      <a:pt x="4287" y="2155"/>
                      <a:pt x="4285" y="2159"/>
                    </a:cubicBezTo>
                    <a:lnTo>
                      <a:pt x="4285" y="2159"/>
                    </a:lnTo>
                    <a:cubicBezTo>
                      <a:pt x="4279" y="2170"/>
                      <a:pt x="4274" y="2181"/>
                      <a:pt x="4268" y="2192"/>
                    </a:cubicBezTo>
                    <a:cubicBezTo>
                      <a:pt x="4268" y="2192"/>
                      <a:pt x="4270" y="2191"/>
                      <a:pt x="4271" y="2189"/>
                    </a:cubicBezTo>
                    <a:lnTo>
                      <a:pt x="4271" y="2189"/>
                    </a:lnTo>
                    <a:cubicBezTo>
                      <a:pt x="4118" y="2515"/>
                      <a:pt x="3965" y="2823"/>
                      <a:pt x="3812" y="3151"/>
                    </a:cubicBezTo>
                    <a:cubicBezTo>
                      <a:pt x="3743" y="3333"/>
                      <a:pt x="3675" y="3516"/>
                      <a:pt x="3584" y="3676"/>
                    </a:cubicBezTo>
                    <a:cubicBezTo>
                      <a:pt x="3538" y="3835"/>
                      <a:pt x="3447" y="3995"/>
                      <a:pt x="3378" y="4155"/>
                    </a:cubicBezTo>
                    <a:cubicBezTo>
                      <a:pt x="3287" y="4338"/>
                      <a:pt x="3196" y="4520"/>
                      <a:pt x="3081" y="4703"/>
                    </a:cubicBezTo>
                    <a:cubicBezTo>
                      <a:pt x="2990" y="4863"/>
                      <a:pt x="2899" y="5045"/>
                      <a:pt x="2808" y="5251"/>
                    </a:cubicBezTo>
                    <a:cubicBezTo>
                      <a:pt x="2739" y="5388"/>
                      <a:pt x="2671" y="5525"/>
                      <a:pt x="2579" y="5662"/>
                    </a:cubicBezTo>
                    <a:cubicBezTo>
                      <a:pt x="2511" y="5821"/>
                      <a:pt x="2420" y="5958"/>
                      <a:pt x="2351" y="6095"/>
                    </a:cubicBezTo>
                    <a:cubicBezTo>
                      <a:pt x="2191" y="6369"/>
                      <a:pt x="2032" y="6643"/>
                      <a:pt x="1872" y="6917"/>
                    </a:cubicBezTo>
                    <a:cubicBezTo>
                      <a:pt x="1780" y="7077"/>
                      <a:pt x="1689" y="7236"/>
                      <a:pt x="1621" y="7373"/>
                    </a:cubicBezTo>
                    <a:cubicBezTo>
                      <a:pt x="1529" y="7510"/>
                      <a:pt x="1461" y="7670"/>
                      <a:pt x="1370" y="7807"/>
                    </a:cubicBezTo>
                    <a:cubicBezTo>
                      <a:pt x="1210" y="8081"/>
                      <a:pt x="1050" y="8355"/>
                      <a:pt x="890" y="8629"/>
                    </a:cubicBezTo>
                    <a:cubicBezTo>
                      <a:pt x="776" y="8811"/>
                      <a:pt x="662" y="8994"/>
                      <a:pt x="548" y="9177"/>
                    </a:cubicBezTo>
                    <a:cubicBezTo>
                      <a:pt x="434" y="9359"/>
                      <a:pt x="320" y="9542"/>
                      <a:pt x="205" y="9724"/>
                    </a:cubicBezTo>
                    <a:cubicBezTo>
                      <a:pt x="160" y="9793"/>
                      <a:pt x="137" y="9861"/>
                      <a:pt x="91" y="9930"/>
                    </a:cubicBezTo>
                    <a:cubicBezTo>
                      <a:pt x="91" y="9930"/>
                      <a:pt x="69" y="9953"/>
                      <a:pt x="69" y="9953"/>
                    </a:cubicBezTo>
                    <a:cubicBezTo>
                      <a:pt x="46" y="10021"/>
                      <a:pt x="23" y="10067"/>
                      <a:pt x="23" y="10135"/>
                    </a:cubicBezTo>
                    <a:cubicBezTo>
                      <a:pt x="0" y="10227"/>
                      <a:pt x="69" y="10318"/>
                      <a:pt x="114" y="10409"/>
                    </a:cubicBezTo>
                    <a:cubicBezTo>
                      <a:pt x="176" y="10512"/>
                      <a:pt x="274" y="10596"/>
                      <a:pt x="343" y="10678"/>
                    </a:cubicBezTo>
                    <a:lnTo>
                      <a:pt x="343" y="10678"/>
                    </a:lnTo>
                    <a:cubicBezTo>
                      <a:pt x="336" y="10674"/>
                      <a:pt x="328" y="10668"/>
                      <a:pt x="320" y="10660"/>
                    </a:cubicBezTo>
                    <a:lnTo>
                      <a:pt x="320" y="10660"/>
                    </a:lnTo>
                    <a:cubicBezTo>
                      <a:pt x="365" y="10706"/>
                      <a:pt x="388" y="10752"/>
                      <a:pt x="457" y="10797"/>
                    </a:cubicBezTo>
                    <a:cubicBezTo>
                      <a:pt x="502" y="10831"/>
                      <a:pt x="559" y="10849"/>
                      <a:pt x="613" y="10849"/>
                    </a:cubicBezTo>
                    <a:cubicBezTo>
                      <a:pt x="668" y="10849"/>
                      <a:pt x="719" y="10831"/>
                      <a:pt x="753" y="10797"/>
                    </a:cubicBezTo>
                    <a:cubicBezTo>
                      <a:pt x="845" y="10752"/>
                      <a:pt x="890" y="10683"/>
                      <a:pt x="936" y="10592"/>
                    </a:cubicBezTo>
                    <a:cubicBezTo>
                      <a:pt x="982" y="10523"/>
                      <a:pt x="1004" y="10478"/>
                      <a:pt x="1027" y="10409"/>
                    </a:cubicBezTo>
                    <a:cubicBezTo>
                      <a:pt x="1096" y="10272"/>
                      <a:pt x="1141" y="10135"/>
                      <a:pt x="1210" y="9998"/>
                    </a:cubicBezTo>
                    <a:cubicBezTo>
                      <a:pt x="1301" y="9816"/>
                      <a:pt x="1415" y="9633"/>
                      <a:pt x="1507" y="9428"/>
                    </a:cubicBezTo>
                    <a:cubicBezTo>
                      <a:pt x="1598" y="9222"/>
                      <a:pt x="1712" y="9040"/>
                      <a:pt x="1803" y="8834"/>
                    </a:cubicBezTo>
                    <a:cubicBezTo>
                      <a:pt x="1849" y="8743"/>
                      <a:pt x="1895" y="8652"/>
                      <a:pt x="1940" y="8537"/>
                    </a:cubicBezTo>
                    <a:cubicBezTo>
                      <a:pt x="1986" y="8469"/>
                      <a:pt x="2032" y="8378"/>
                      <a:pt x="2077" y="8286"/>
                    </a:cubicBezTo>
                    <a:cubicBezTo>
                      <a:pt x="2191" y="8104"/>
                      <a:pt x="2260" y="7898"/>
                      <a:pt x="2351" y="7716"/>
                    </a:cubicBezTo>
                    <a:cubicBezTo>
                      <a:pt x="2397" y="7602"/>
                      <a:pt x="2465" y="7488"/>
                      <a:pt x="2534" y="7396"/>
                    </a:cubicBezTo>
                    <a:cubicBezTo>
                      <a:pt x="2602" y="7282"/>
                      <a:pt x="2648" y="7168"/>
                      <a:pt x="2716" y="7054"/>
                    </a:cubicBezTo>
                    <a:cubicBezTo>
                      <a:pt x="2853" y="6826"/>
                      <a:pt x="2945" y="6575"/>
                      <a:pt x="3036" y="6323"/>
                    </a:cubicBezTo>
                    <a:cubicBezTo>
                      <a:pt x="3127" y="6095"/>
                      <a:pt x="3218" y="5890"/>
                      <a:pt x="3310" y="5662"/>
                    </a:cubicBezTo>
                    <a:cubicBezTo>
                      <a:pt x="3355" y="5547"/>
                      <a:pt x="3401" y="5433"/>
                      <a:pt x="3469" y="5296"/>
                    </a:cubicBezTo>
                    <a:cubicBezTo>
                      <a:pt x="3469" y="5273"/>
                      <a:pt x="3492" y="5228"/>
                      <a:pt x="3492" y="5205"/>
                    </a:cubicBezTo>
                    <a:cubicBezTo>
                      <a:pt x="3515" y="5159"/>
                      <a:pt x="3538" y="5114"/>
                      <a:pt x="3561" y="5068"/>
                    </a:cubicBezTo>
                    <a:cubicBezTo>
                      <a:pt x="3629" y="4931"/>
                      <a:pt x="3698" y="4794"/>
                      <a:pt x="3766" y="4657"/>
                    </a:cubicBezTo>
                    <a:cubicBezTo>
                      <a:pt x="3835" y="4497"/>
                      <a:pt x="3926" y="4338"/>
                      <a:pt x="3972" y="4178"/>
                    </a:cubicBezTo>
                    <a:cubicBezTo>
                      <a:pt x="4109" y="3904"/>
                      <a:pt x="4200" y="3630"/>
                      <a:pt x="4314" y="3356"/>
                    </a:cubicBezTo>
                    <a:cubicBezTo>
                      <a:pt x="4405" y="3082"/>
                      <a:pt x="4519" y="2808"/>
                      <a:pt x="4611" y="2534"/>
                    </a:cubicBezTo>
                    <a:cubicBezTo>
                      <a:pt x="4656" y="2397"/>
                      <a:pt x="4702" y="2283"/>
                      <a:pt x="4748" y="2146"/>
                    </a:cubicBezTo>
                    <a:cubicBezTo>
                      <a:pt x="4816" y="2009"/>
                      <a:pt x="4862" y="1873"/>
                      <a:pt x="4907" y="1736"/>
                    </a:cubicBezTo>
                    <a:cubicBezTo>
                      <a:pt x="4953" y="1599"/>
                      <a:pt x="5022" y="1484"/>
                      <a:pt x="5067" y="1348"/>
                    </a:cubicBezTo>
                    <a:cubicBezTo>
                      <a:pt x="5113" y="1211"/>
                      <a:pt x="5159" y="1074"/>
                      <a:pt x="5204" y="959"/>
                    </a:cubicBezTo>
                    <a:cubicBezTo>
                      <a:pt x="5296" y="686"/>
                      <a:pt x="5387" y="435"/>
                      <a:pt x="5455" y="161"/>
                    </a:cubicBezTo>
                    <a:cubicBezTo>
                      <a:pt x="5478" y="92"/>
                      <a:pt x="5455" y="24"/>
                      <a:pt x="5387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>
                <a:off x="6846693" y="3102481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46" y="161"/>
                      <a:pt x="69" y="161"/>
                    </a:cubicBezTo>
                    <a:cubicBezTo>
                      <a:pt x="115" y="161"/>
                      <a:pt x="160" y="115"/>
                      <a:pt x="160" y="69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>
                <a:off x="6844854" y="3098805"/>
                <a:ext cx="180182" cy="15842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5861" extrusionOk="0">
                    <a:moveTo>
                      <a:pt x="5775" y="3972"/>
                    </a:moveTo>
                    <a:lnTo>
                      <a:pt x="5775" y="3972"/>
                    </a:lnTo>
                    <a:cubicBezTo>
                      <a:pt x="5782" y="3976"/>
                      <a:pt x="5790" y="3982"/>
                      <a:pt x="5797" y="3987"/>
                    </a:cubicBezTo>
                    <a:lnTo>
                      <a:pt x="5797" y="3987"/>
                    </a:lnTo>
                    <a:cubicBezTo>
                      <a:pt x="5792" y="3972"/>
                      <a:pt x="5775" y="3972"/>
                      <a:pt x="5775" y="3972"/>
                    </a:cubicBezTo>
                    <a:close/>
                    <a:moveTo>
                      <a:pt x="160" y="0"/>
                    </a:moveTo>
                    <a:cubicBezTo>
                      <a:pt x="137" y="0"/>
                      <a:pt x="91" y="23"/>
                      <a:pt x="69" y="46"/>
                    </a:cubicBezTo>
                    <a:cubicBezTo>
                      <a:pt x="0" y="114"/>
                      <a:pt x="0" y="183"/>
                      <a:pt x="46" y="251"/>
                    </a:cubicBezTo>
                    <a:cubicBezTo>
                      <a:pt x="91" y="297"/>
                      <a:pt x="114" y="342"/>
                      <a:pt x="160" y="388"/>
                    </a:cubicBezTo>
                    <a:cubicBezTo>
                      <a:pt x="228" y="525"/>
                      <a:pt x="320" y="639"/>
                      <a:pt x="388" y="776"/>
                    </a:cubicBezTo>
                    <a:cubicBezTo>
                      <a:pt x="434" y="822"/>
                      <a:pt x="480" y="890"/>
                      <a:pt x="525" y="936"/>
                    </a:cubicBezTo>
                    <a:cubicBezTo>
                      <a:pt x="502" y="936"/>
                      <a:pt x="502" y="959"/>
                      <a:pt x="480" y="981"/>
                    </a:cubicBezTo>
                    <a:cubicBezTo>
                      <a:pt x="434" y="1050"/>
                      <a:pt x="457" y="1164"/>
                      <a:pt x="525" y="1210"/>
                    </a:cubicBezTo>
                    <a:cubicBezTo>
                      <a:pt x="548" y="1233"/>
                      <a:pt x="571" y="1233"/>
                      <a:pt x="571" y="1255"/>
                    </a:cubicBezTo>
                    <a:cubicBezTo>
                      <a:pt x="662" y="1324"/>
                      <a:pt x="753" y="1415"/>
                      <a:pt x="822" y="1484"/>
                    </a:cubicBezTo>
                    <a:cubicBezTo>
                      <a:pt x="890" y="1552"/>
                      <a:pt x="959" y="1621"/>
                      <a:pt x="1050" y="1666"/>
                    </a:cubicBezTo>
                    <a:cubicBezTo>
                      <a:pt x="1119" y="1758"/>
                      <a:pt x="1210" y="1849"/>
                      <a:pt x="1301" y="1917"/>
                    </a:cubicBezTo>
                    <a:cubicBezTo>
                      <a:pt x="1393" y="1986"/>
                      <a:pt x="1461" y="2031"/>
                      <a:pt x="1552" y="2100"/>
                    </a:cubicBezTo>
                    <a:cubicBezTo>
                      <a:pt x="1552" y="2123"/>
                      <a:pt x="1575" y="2123"/>
                      <a:pt x="1575" y="2123"/>
                    </a:cubicBezTo>
                    <a:lnTo>
                      <a:pt x="1552" y="2123"/>
                    </a:lnTo>
                    <a:cubicBezTo>
                      <a:pt x="1621" y="2168"/>
                      <a:pt x="1689" y="2214"/>
                      <a:pt x="1735" y="2260"/>
                    </a:cubicBezTo>
                    <a:cubicBezTo>
                      <a:pt x="1803" y="2305"/>
                      <a:pt x="1872" y="2351"/>
                      <a:pt x="1940" y="2397"/>
                    </a:cubicBezTo>
                    <a:cubicBezTo>
                      <a:pt x="2032" y="2465"/>
                      <a:pt x="2123" y="2534"/>
                      <a:pt x="2214" y="2602"/>
                    </a:cubicBezTo>
                    <a:cubicBezTo>
                      <a:pt x="2328" y="2671"/>
                      <a:pt x="2442" y="2739"/>
                      <a:pt x="2557" y="2808"/>
                    </a:cubicBezTo>
                    <a:cubicBezTo>
                      <a:pt x="2671" y="2899"/>
                      <a:pt x="2785" y="2967"/>
                      <a:pt x="2899" y="3036"/>
                    </a:cubicBezTo>
                    <a:cubicBezTo>
                      <a:pt x="3013" y="3127"/>
                      <a:pt x="3127" y="3241"/>
                      <a:pt x="3241" y="3310"/>
                    </a:cubicBezTo>
                    <a:cubicBezTo>
                      <a:pt x="3378" y="3401"/>
                      <a:pt x="3515" y="3469"/>
                      <a:pt x="3629" y="3561"/>
                    </a:cubicBezTo>
                    <a:cubicBezTo>
                      <a:pt x="3766" y="3629"/>
                      <a:pt x="3880" y="3743"/>
                      <a:pt x="4017" y="3835"/>
                    </a:cubicBezTo>
                    <a:cubicBezTo>
                      <a:pt x="4154" y="3926"/>
                      <a:pt x="4291" y="4017"/>
                      <a:pt x="4405" y="4109"/>
                    </a:cubicBezTo>
                    <a:cubicBezTo>
                      <a:pt x="4542" y="4200"/>
                      <a:pt x="4679" y="4314"/>
                      <a:pt x="4793" y="4405"/>
                    </a:cubicBezTo>
                    <a:cubicBezTo>
                      <a:pt x="5022" y="4611"/>
                      <a:pt x="5204" y="4816"/>
                      <a:pt x="5410" y="5044"/>
                    </a:cubicBezTo>
                    <a:cubicBezTo>
                      <a:pt x="5524" y="5159"/>
                      <a:pt x="5615" y="5273"/>
                      <a:pt x="5706" y="5387"/>
                    </a:cubicBezTo>
                    <a:cubicBezTo>
                      <a:pt x="5752" y="5432"/>
                      <a:pt x="5798" y="5501"/>
                      <a:pt x="5843" y="5547"/>
                    </a:cubicBezTo>
                    <a:cubicBezTo>
                      <a:pt x="5912" y="5638"/>
                      <a:pt x="5958" y="5706"/>
                      <a:pt x="6049" y="5775"/>
                    </a:cubicBezTo>
                    <a:cubicBezTo>
                      <a:pt x="6104" y="5830"/>
                      <a:pt x="6176" y="5860"/>
                      <a:pt x="6250" y="5860"/>
                    </a:cubicBezTo>
                    <a:cubicBezTo>
                      <a:pt x="6298" y="5860"/>
                      <a:pt x="6346" y="5847"/>
                      <a:pt x="6391" y="5820"/>
                    </a:cubicBezTo>
                    <a:cubicBezTo>
                      <a:pt x="6483" y="5775"/>
                      <a:pt x="6551" y="5706"/>
                      <a:pt x="6574" y="5592"/>
                    </a:cubicBezTo>
                    <a:cubicBezTo>
                      <a:pt x="6597" y="5547"/>
                      <a:pt x="6597" y="5501"/>
                      <a:pt x="6620" y="5432"/>
                    </a:cubicBezTo>
                    <a:cubicBezTo>
                      <a:pt x="6620" y="5410"/>
                      <a:pt x="6620" y="5364"/>
                      <a:pt x="6642" y="5318"/>
                    </a:cubicBezTo>
                    <a:cubicBezTo>
                      <a:pt x="6665" y="5136"/>
                      <a:pt x="6665" y="4930"/>
                      <a:pt x="6597" y="4748"/>
                    </a:cubicBezTo>
                    <a:cubicBezTo>
                      <a:pt x="6551" y="4679"/>
                      <a:pt x="6505" y="4634"/>
                      <a:pt x="6460" y="4588"/>
                    </a:cubicBezTo>
                    <a:cubicBezTo>
                      <a:pt x="6414" y="4542"/>
                      <a:pt x="6368" y="4497"/>
                      <a:pt x="6323" y="4451"/>
                    </a:cubicBezTo>
                    <a:cubicBezTo>
                      <a:pt x="6209" y="4337"/>
                      <a:pt x="6095" y="4246"/>
                      <a:pt x="5980" y="4131"/>
                    </a:cubicBezTo>
                    <a:cubicBezTo>
                      <a:pt x="5919" y="4091"/>
                      <a:pt x="5858" y="4032"/>
                      <a:pt x="5797" y="3987"/>
                    </a:cubicBezTo>
                    <a:lnTo>
                      <a:pt x="5797" y="3987"/>
                    </a:lnTo>
                    <a:cubicBezTo>
                      <a:pt x="5797" y="3989"/>
                      <a:pt x="5798" y="3992"/>
                      <a:pt x="5798" y="3994"/>
                    </a:cubicBezTo>
                    <a:cubicBezTo>
                      <a:pt x="5661" y="3880"/>
                      <a:pt x="5501" y="3743"/>
                      <a:pt x="5364" y="3629"/>
                    </a:cubicBezTo>
                    <a:cubicBezTo>
                      <a:pt x="5159" y="3469"/>
                      <a:pt x="4976" y="3310"/>
                      <a:pt x="4771" y="3150"/>
                    </a:cubicBezTo>
                    <a:cubicBezTo>
                      <a:pt x="4565" y="2990"/>
                      <a:pt x="4360" y="2853"/>
                      <a:pt x="4132" y="2716"/>
                    </a:cubicBezTo>
                    <a:cubicBezTo>
                      <a:pt x="4040" y="2648"/>
                      <a:pt x="3926" y="2579"/>
                      <a:pt x="3812" y="2488"/>
                    </a:cubicBezTo>
                    <a:cubicBezTo>
                      <a:pt x="3698" y="2419"/>
                      <a:pt x="3584" y="2351"/>
                      <a:pt x="3470" y="2283"/>
                    </a:cubicBezTo>
                    <a:cubicBezTo>
                      <a:pt x="3355" y="2214"/>
                      <a:pt x="3241" y="2146"/>
                      <a:pt x="3127" y="2077"/>
                    </a:cubicBezTo>
                    <a:cubicBezTo>
                      <a:pt x="2990" y="2009"/>
                      <a:pt x="2853" y="1940"/>
                      <a:pt x="2716" y="1872"/>
                    </a:cubicBezTo>
                    <a:cubicBezTo>
                      <a:pt x="2579" y="1803"/>
                      <a:pt x="2442" y="1735"/>
                      <a:pt x="2306" y="1666"/>
                    </a:cubicBezTo>
                    <a:lnTo>
                      <a:pt x="2306" y="1666"/>
                    </a:lnTo>
                    <a:cubicBezTo>
                      <a:pt x="2328" y="1689"/>
                      <a:pt x="2351" y="1689"/>
                      <a:pt x="2374" y="1712"/>
                    </a:cubicBezTo>
                    <a:cubicBezTo>
                      <a:pt x="2237" y="1643"/>
                      <a:pt x="2077" y="1575"/>
                      <a:pt x="1940" y="1484"/>
                    </a:cubicBezTo>
                    <a:cubicBezTo>
                      <a:pt x="1803" y="1415"/>
                      <a:pt x="1689" y="1324"/>
                      <a:pt x="1552" y="1255"/>
                    </a:cubicBezTo>
                    <a:cubicBezTo>
                      <a:pt x="1415" y="1164"/>
                      <a:pt x="1256" y="1073"/>
                      <a:pt x="1119" y="959"/>
                    </a:cubicBezTo>
                    <a:cubicBezTo>
                      <a:pt x="1004" y="867"/>
                      <a:pt x="890" y="776"/>
                      <a:pt x="776" y="685"/>
                    </a:cubicBezTo>
                    <a:cubicBezTo>
                      <a:pt x="662" y="593"/>
                      <a:pt x="571" y="479"/>
                      <a:pt x="480" y="342"/>
                    </a:cubicBezTo>
                    <a:cubicBezTo>
                      <a:pt x="480" y="342"/>
                      <a:pt x="480" y="365"/>
                      <a:pt x="480" y="365"/>
                    </a:cubicBezTo>
                    <a:cubicBezTo>
                      <a:pt x="411" y="251"/>
                      <a:pt x="343" y="160"/>
                      <a:pt x="274" y="68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2"/>
              <p:cNvSpPr/>
              <p:nvPr/>
            </p:nvSpPr>
            <p:spPr>
              <a:xfrm>
                <a:off x="6917025" y="2797096"/>
                <a:ext cx="72224" cy="2305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853" extrusionOk="0">
                    <a:moveTo>
                      <a:pt x="685" y="0"/>
                    </a:moveTo>
                    <a:cubicBezTo>
                      <a:pt x="663" y="0"/>
                      <a:pt x="617" y="23"/>
                      <a:pt x="594" y="46"/>
                    </a:cubicBezTo>
                    <a:cubicBezTo>
                      <a:pt x="571" y="69"/>
                      <a:pt x="549" y="115"/>
                      <a:pt x="549" y="137"/>
                    </a:cubicBezTo>
                    <a:cubicBezTo>
                      <a:pt x="549" y="160"/>
                      <a:pt x="549" y="160"/>
                      <a:pt x="549" y="183"/>
                    </a:cubicBezTo>
                    <a:lnTo>
                      <a:pt x="115" y="183"/>
                    </a:lnTo>
                    <a:cubicBezTo>
                      <a:pt x="46" y="183"/>
                      <a:pt x="1" y="274"/>
                      <a:pt x="24" y="343"/>
                    </a:cubicBezTo>
                    <a:cubicBezTo>
                      <a:pt x="24" y="366"/>
                      <a:pt x="46" y="411"/>
                      <a:pt x="69" y="411"/>
                    </a:cubicBezTo>
                    <a:cubicBezTo>
                      <a:pt x="92" y="434"/>
                      <a:pt x="138" y="434"/>
                      <a:pt x="161" y="434"/>
                    </a:cubicBezTo>
                    <a:lnTo>
                      <a:pt x="183" y="434"/>
                    </a:lnTo>
                    <a:cubicBezTo>
                      <a:pt x="297" y="434"/>
                      <a:pt x="412" y="457"/>
                      <a:pt x="526" y="480"/>
                    </a:cubicBezTo>
                    <a:cubicBezTo>
                      <a:pt x="549" y="480"/>
                      <a:pt x="594" y="480"/>
                      <a:pt x="640" y="503"/>
                    </a:cubicBezTo>
                    <a:lnTo>
                      <a:pt x="617" y="503"/>
                    </a:lnTo>
                    <a:cubicBezTo>
                      <a:pt x="754" y="525"/>
                      <a:pt x="891" y="548"/>
                      <a:pt x="1028" y="571"/>
                    </a:cubicBezTo>
                    <a:cubicBezTo>
                      <a:pt x="1165" y="594"/>
                      <a:pt x="1302" y="640"/>
                      <a:pt x="1439" y="685"/>
                    </a:cubicBezTo>
                    <a:cubicBezTo>
                      <a:pt x="1576" y="708"/>
                      <a:pt x="1713" y="754"/>
                      <a:pt x="1850" y="777"/>
                    </a:cubicBezTo>
                    <a:cubicBezTo>
                      <a:pt x="1941" y="777"/>
                      <a:pt x="2032" y="799"/>
                      <a:pt x="2146" y="822"/>
                    </a:cubicBezTo>
                    <a:cubicBezTo>
                      <a:pt x="2192" y="822"/>
                      <a:pt x="2238" y="822"/>
                      <a:pt x="2283" y="845"/>
                    </a:cubicBezTo>
                    <a:cubicBezTo>
                      <a:pt x="2309" y="850"/>
                      <a:pt x="2336" y="853"/>
                      <a:pt x="2363" y="853"/>
                    </a:cubicBezTo>
                    <a:cubicBezTo>
                      <a:pt x="2455" y="853"/>
                      <a:pt x="2550" y="819"/>
                      <a:pt x="2603" y="731"/>
                    </a:cubicBezTo>
                    <a:cubicBezTo>
                      <a:pt x="2671" y="640"/>
                      <a:pt x="2648" y="525"/>
                      <a:pt x="2580" y="434"/>
                    </a:cubicBezTo>
                    <a:cubicBezTo>
                      <a:pt x="2534" y="388"/>
                      <a:pt x="2466" y="366"/>
                      <a:pt x="2397" y="320"/>
                    </a:cubicBezTo>
                    <a:cubicBezTo>
                      <a:pt x="2375" y="320"/>
                      <a:pt x="2329" y="297"/>
                      <a:pt x="2283" y="274"/>
                    </a:cubicBezTo>
                    <a:cubicBezTo>
                      <a:pt x="2215" y="252"/>
                      <a:pt x="2123" y="229"/>
                      <a:pt x="2055" y="206"/>
                    </a:cubicBezTo>
                    <a:cubicBezTo>
                      <a:pt x="1895" y="160"/>
                      <a:pt x="1735" y="115"/>
                      <a:pt x="1553" y="92"/>
                    </a:cubicBezTo>
                    <a:cubicBezTo>
                      <a:pt x="1416" y="46"/>
                      <a:pt x="1256" y="23"/>
                      <a:pt x="1096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>
                <a:off x="7015116" y="2819909"/>
                <a:ext cx="11912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2330" extrusionOk="0">
                    <a:moveTo>
                      <a:pt x="4087" y="1"/>
                    </a:moveTo>
                    <a:cubicBezTo>
                      <a:pt x="3950" y="1"/>
                      <a:pt x="3813" y="115"/>
                      <a:pt x="3767" y="275"/>
                    </a:cubicBezTo>
                    <a:cubicBezTo>
                      <a:pt x="3744" y="321"/>
                      <a:pt x="3721" y="389"/>
                      <a:pt x="3699" y="435"/>
                    </a:cubicBezTo>
                    <a:cubicBezTo>
                      <a:pt x="3676" y="503"/>
                      <a:pt x="3630" y="572"/>
                      <a:pt x="3607" y="640"/>
                    </a:cubicBezTo>
                    <a:cubicBezTo>
                      <a:pt x="3528" y="739"/>
                      <a:pt x="3432" y="838"/>
                      <a:pt x="3333" y="937"/>
                    </a:cubicBezTo>
                    <a:lnTo>
                      <a:pt x="3333" y="937"/>
                    </a:lnTo>
                    <a:cubicBezTo>
                      <a:pt x="3173" y="1074"/>
                      <a:pt x="3059" y="1211"/>
                      <a:pt x="2900" y="1325"/>
                    </a:cubicBezTo>
                    <a:cubicBezTo>
                      <a:pt x="2740" y="1416"/>
                      <a:pt x="2580" y="1530"/>
                      <a:pt x="2420" y="1622"/>
                    </a:cubicBezTo>
                    <a:cubicBezTo>
                      <a:pt x="2238" y="1713"/>
                      <a:pt x="2055" y="1781"/>
                      <a:pt x="1850" y="1850"/>
                    </a:cubicBezTo>
                    <a:cubicBezTo>
                      <a:pt x="1667" y="1895"/>
                      <a:pt x="1439" y="1918"/>
                      <a:pt x="1234" y="1918"/>
                    </a:cubicBezTo>
                    <a:cubicBezTo>
                      <a:pt x="1119" y="1895"/>
                      <a:pt x="1005" y="1895"/>
                      <a:pt x="891" y="1873"/>
                    </a:cubicBezTo>
                    <a:cubicBezTo>
                      <a:pt x="754" y="1850"/>
                      <a:pt x="617" y="1827"/>
                      <a:pt x="503" y="1804"/>
                    </a:cubicBezTo>
                    <a:cubicBezTo>
                      <a:pt x="366" y="1759"/>
                      <a:pt x="275" y="1713"/>
                      <a:pt x="138" y="1644"/>
                    </a:cubicBezTo>
                    <a:cubicBezTo>
                      <a:pt x="126" y="1638"/>
                      <a:pt x="113" y="1635"/>
                      <a:pt x="102" y="1635"/>
                    </a:cubicBezTo>
                    <a:cubicBezTo>
                      <a:pt x="69" y="1635"/>
                      <a:pt x="40" y="1657"/>
                      <a:pt x="24" y="1690"/>
                    </a:cubicBezTo>
                    <a:cubicBezTo>
                      <a:pt x="1" y="1736"/>
                      <a:pt x="24" y="1804"/>
                      <a:pt x="69" y="1827"/>
                    </a:cubicBezTo>
                    <a:cubicBezTo>
                      <a:pt x="161" y="1873"/>
                      <a:pt x="252" y="1918"/>
                      <a:pt x="343" y="1964"/>
                    </a:cubicBezTo>
                    <a:cubicBezTo>
                      <a:pt x="435" y="2010"/>
                      <a:pt x="549" y="2055"/>
                      <a:pt x="663" y="2078"/>
                    </a:cubicBezTo>
                    <a:cubicBezTo>
                      <a:pt x="777" y="2124"/>
                      <a:pt x="891" y="2169"/>
                      <a:pt x="1028" y="2215"/>
                    </a:cubicBezTo>
                    <a:cubicBezTo>
                      <a:pt x="1165" y="2261"/>
                      <a:pt x="1302" y="2284"/>
                      <a:pt x="1462" y="2306"/>
                    </a:cubicBezTo>
                    <a:cubicBezTo>
                      <a:pt x="1530" y="2329"/>
                      <a:pt x="1599" y="2329"/>
                      <a:pt x="1667" y="2329"/>
                    </a:cubicBezTo>
                    <a:lnTo>
                      <a:pt x="1941" y="2329"/>
                    </a:lnTo>
                    <a:cubicBezTo>
                      <a:pt x="2101" y="2329"/>
                      <a:pt x="2238" y="2284"/>
                      <a:pt x="2398" y="2238"/>
                    </a:cubicBezTo>
                    <a:cubicBezTo>
                      <a:pt x="2535" y="2215"/>
                      <a:pt x="2672" y="2147"/>
                      <a:pt x="2786" y="2078"/>
                    </a:cubicBezTo>
                    <a:cubicBezTo>
                      <a:pt x="2945" y="2010"/>
                      <a:pt x="3082" y="1918"/>
                      <a:pt x="3219" y="1850"/>
                    </a:cubicBezTo>
                    <a:cubicBezTo>
                      <a:pt x="3333" y="1759"/>
                      <a:pt x="3448" y="1690"/>
                      <a:pt x="3562" y="1599"/>
                    </a:cubicBezTo>
                    <a:cubicBezTo>
                      <a:pt x="3699" y="1462"/>
                      <a:pt x="3813" y="1348"/>
                      <a:pt x="3950" y="1211"/>
                    </a:cubicBezTo>
                    <a:cubicBezTo>
                      <a:pt x="3995" y="1165"/>
                      <a:pt x="4064" y="1119"/>
                      <a:pt x="4110" y="1051"/>
                    </a:cubicBezTo>
                    <a:cubicBezTo>
                      <a:pt x="4155" y="960"/>
                      <a:pt x="4201" y="891"/>
                      <a:pt x="4246" y="800"/>
                    </a:cubicBezTo>
                    <a:cubicBezTo>
                      <a:pt x="4269" y="731"/>
                      <a:pt x="4315" y="686"/>
                      <a:pt x="4338" y="617"/>
                    </a:cubicBezTo>
                    <a:cubicBezTo>
                      <a:pt x="4361" y="549"/>
                      <a:pt x="4406" y="457"/>
                      <a:pt x="4406" y="366"/>
                    </a:cubicBezTo>
                    <a:cubicBezTo>
                      <a:pt x="4406" y="343"/>
                      <a:pt x="4406" y="321"/>
                      <a:pt x="4406" y="275"/>
                    </a:cubicBezTo>
                    <a:cubicBezTo>
                      <a:pt x="4406" y="229"/>
                      <a:pt x="4383" y="161"/>
                      <a:pt x="4338" y="115"/>
                    </a:cubicBezTo>
                    <a:cubicBezTo>
                      <a:pt x="4292" y="69"/>
                      <a:pt x="4224" y="24"/>
                      <a:pt x="413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>
                <a:off x="6830042" y="2805124"/>
                <a:ext cx="88253" cy="34593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2798" extrusionOk="0">
                    <a:moveTo>
                      <a:pt x="3150" y="0"/>
                    </a:moveTo>
                    <a:cubicBezTo>
                      <a:pt x="3127" y="0"/>
                      <a:pt x="3082" y="23"/>
                      <a:pt x="3059" y="46"/>
                    </a:cubicBezTo>
                    <a:cubicBezTo>
                      <a:pt x="3036" y="69"/>
                      <a:pt x="2990" y="114"/>
                      <a:pt x="2968" y="137"/>
                    </a:cubicBezTo>
                    <a:cubicBezTo>
                      <a:pt x="2854" y="228"/>
                      <a:pt x="2739" y="320"/>
                      <a:pt x="2625" y="434"/>
                    </a:cubicBezTo>
                    <a:cubicBezTo>
                      <a:pt x="2511" y="525"/>
                      <a:pt x="2420" y="639"/>
                      <a:pt x="2329" y="753"/>
                    </a:cubicBezTo>
                    <a:cubicBezTo>
                      <a:pt x="2123" y="1004"/>
                      <a:pt x="1895" y="1210"/>
                      <a:pt x="1712" y="1461"/>
                    </a:cubicBezTo>
                    <a:cubicBezTo>
                      <a:pt x="1598" y="1598"/>
                      <a:pt x="1507" y="1735"/>
                      <a:pt x="1416" y="1872"/>
                    </a:cubicBezTo>
                    <a:cubicBezTo>
                      <a:pt x="1370" y="1963"/>
                      <a:pt x="1324" y="2032"/>
                      <a:pt x="1279" y="2123"/>
                    </a:cubicBezTo>
                    <a:cubicBezTo>
                      <a:pt x="1210" y="2123"/>
                      <a:pt x="1164" y="2169"/>
                      <a:pt x="1142" y="2214"/>
                    </a:cubicBezTo>
                    <a:cubicBezTo>
                      <a:pt x="1050" y="2351"/>
                      <a:pt x="959" y="2488"/>
                      <a:pt x="891" y="2648"/>
                    </a:cubicBezTo>
                    <a:cubicBezTo>
                      <a:pt x="845" y="2785"/>
                      <a:pt x="776" y="2922"/>
                      <a:pt x="731" y="3059"/>
                    </a:cubicBezTo>
                    <a:cubicBezTo>
                      <a:pt x="639" y="3219"/>
                      <a:pt x="571" y="3401"/>
                      <a:pt x="525" y="3561"/>
                    </a:cubicBezTo>
                    <a:cubicBezTo>
                      <a:pt x="457" y="3721"/>
                      <a:pt x="434" y="3858"/>
                      <a:pt x="388" y="4017"/>
                    </a:cubicBezTo>
                    <a:cubicBezTo>
                      <a:pt x="343" y="4177"/>
                      <a:pt x="320" y="4314"/>
                      <a:pt x="274" y="4474"/>
                    </a:cubicBezTo>
                    <a:cubicBezTo>
                      <a:pt x="251" y="4634"/>
                      <a:pt x="229" y="4771"/>
                      <a:pt x="206" y="4908"/>
                    </a:cubicBezTo>
                    <a:cubicBezTo>
                      <a:pt x="183" y="5045"/>
                      <a:pt x="183" y="5204"/>
                      <a:pt x="137" y="5341"/>
                    </a:cubicBezTo>
                    <a:cubicBezTo>
                      <a:pt x="114" y="5501"/>
                      <a:pt x="92" y="5661"/>
                      <a:pt x="92" y="5821"/>
                    </a:cubicBezTo>
                    <a:cubicBezTo>
                      <a:pt x="92" y="5912"/>
                      <a:pt x="69" y="5980"/>
                      <a:pt x="69" y="6072"/>
                    </a:cubicBezTo>
                    <a:cubicBezTo>
                      <a:pt x="69" y="6072"/>
                      <a:pt x="69" y="6049"/>
                      <a:pt x="69" y="6026"/>
                    </a:cubicBezTo>
                    <a:cubicBezTo>
                      <a:pt x="46" y="6346"/>
                      <a:pt x="0" y="6688"/>
                      <a:pt x="0" y="7008"/>
                    </a:cubicBezTo>
                    <a:cubicBezTo>
                      <a:pt x="0" y="7190"/>
                      <a:pt x="0" y="7350"/>
                      <a:pt x="23" y="7533"/>
                    </a:cubicBezTo>
                    <a:cubicBezTo>
                      <a:pt x="23" y="7715"/>
                      <a:pt x="23" y="7875"/>
                      <a:pt x="46" y="8035"/>
                    </a:cubicBezTo>
                    <a:cubicBezTo>
                      <a:pt x="69" y="8217"/>
                      <a:pt x="92" y="8377"/>
                      <a:pt x="114" y="8537"/>
                    </a:cubicBezTo>
                    <a:cubicBezTo>
                      <a:pt x="137" y="8697"/>
                      <a:pt x="160" y="8879"/>
                      <a:pt x="183" y="9039"/>
                    </a:cubicBezTo>
                    <a:cubicBezTo>
                      <a:pt x="251" y="9381"/>
                      <a:pt x="320" y="9724"/>
                      <a:pt x="411" y="10066"/>
                    </a:cubicBezTo>
                    <a:cubicBezTo>
                      <a:pt x="525" y="10477"/>
                      <a:pt x="662" y="10888"/>
                      <a:pt x="799" y="11276"/>
                    </a:cubicBezTo>
                    <a:cubicBezTo>
                      <a:pt x="891" y="11481"/>
                      <a:pt x="982" y="11664"/>
                      <a:pt x="1073" y="11869"/>
                    </a:cubicBezTo>
                    <a:cubicBezTo>
                      <a:pt x="1142" y="11938"/>
                      <a:pt x="1187" y="12029"/>
                      <a:pt x="1233" y="12120"/>
                    </a:cubicBezTo>
                    <a:cubicBezTo>
                      <a:pt x="1279" y="12189"/>
                      <a:pt x="1301" y="12257"/>
                      <a:pt x="1347" y="12303"/>
                    </a:cubicBezTo>
                    <a:cubicBezTo>
                      <a:pt x="1366" y="12359"/>
                      <a:pt x="1431" y="12400"/>
                      <a:pt x="1492" y="12400"/>
                    </a:cubicBezTo>
                    <a:cubicBezTo>
                      <a:pt x="1505" y="12400"/>
                      <a:pt x="1518" y="12398"/>
                      <a:pt x="1530" y="12394"/>
                    </a:cubicBezTo>
                    <a:cubicBezTo>
                      <a:pt x="1552" y="12463"/>
                      <a:pt x="1598" y="12508"/>
                      <a:pt x="1644" y="12577"/>
                    </a:cubicBezTo>
                    <a:cubicBezTo>
                      <a:pt x="1667" y="12623"/>
                      <a:pt x="1712" y="12668"/>
                      <a:pt x="1735" y="12691"/>
                    </a:cubicBezTo>
                    <a:cubicBezTo>
                      <a:pt x="1781" y="12737"/>
                      <a:pt x="1826" y="12782"/>
                      <a:pt x="1872" y="12782"/>
                    </a:cubicBezTo>
                    <a:cubicBezTo>
                      <a:pt x="1900" y="12792"/>
                      <a:pt x="1925" y="12797"/>
                      <a:pt x="1947" y="12797"/>
                    </a:cubicBezTo>
                    <a:cubicBezTo>
                      <a:pt x="1978" y="12797"/>
                      <a:pt x="2005" y="12786"/>
                      <a:pt x="2032" y="12760"/>
                    </a:cubicBezTo>
                    <a:cubicBezTo>
                      <a:pt x="2077" y="12737"/>
                      <a:pt x="2100" y="12691"/>
                      <a:pt x="2123" y="12645"/>
                    </a:cubicBezTo>
                    <a:cubicBezTo>
                      <a:pt x="2123" y="12577"/>
                      <a:pt x="2123" y="12531"/>
                      <a:pt x="2100" y="12463"/>
                    </a:cubicBezTo>
                    <a:cubicBezTo>
                      <a:pt x="2077" y="12440"/>
                      <a:pt x="2077" y="12394"/>
                      <a:pt x="2055" y="12371"/>
                    </a:cubicBezTo>
                    <a:cubicBezTo>
                      <a:pt x="2032" y="12280"/>
                      <a:pt x="2009" y="12212"/>
                      <a:pt x="1986" y="12120"/>
                    </a:cubicBezTo>
                    <a:cubicBezTo>
                      <a:pt x="1918" y="11938"/>
                      <a:pt x="1872" y="11732"/>
                      <a:pt x="1826" y="11527"/>
                    </a:cubicBezTo>
                    <a:cubicBezTo>
                      <a:pt x="1758" y="11276"/>
                      <a:pt x="1667" y="11025"/>
                      <a:pt x="1598" y="10751"/>
                    </a:cubicBezTo>
                    <a:cubicBezTo>
                      <a:pt x="1552" y="10614"/>
                      <a:pt x="1507" y="10477"/>
                      <a:pt x="1461" y="10340"/>
                    </a:cubicBezTo>
                    <a:cubicBezTo>
                      <a:pt x="1438" y="10203"/>
                      <a:pt x="1393" y="10066"/>
                      <a:pt x="1347" y="9906"/>
                    </a:cubicBezTo>
                    <a:cubicBezTo>
                      <a:pt x="1233" y="9564"/>
                      <a:pt x="1164" y="9199"/>
                      <a:pt x="1096" y="8856"/>
                    </a:cubicBezTo>
                    <a:cubicBezTo>
                      <a:pt x="1073" y="8719"/>
                      <a:pt x="1050" y="8582"/>
                      <a:pt x="1050" y="8468"/>
                    </a:cubicBezTo>
                    <a:cubicBezTo>
                      <a:pt x="1028" y="8309"/>
                      <a:pt x="1005" y="8149"/>
                      <a:pt x="982" y="7966"/>
                    </a:cubicBezTo>
                    <a:cubicBezTo>
                      <a:pt x="959" y="7829"/>
                      <a:pt x="936" y="7669"/>
                      <a:pt x="936" y="7510"/>
                    </a:cubicBezTo>
                    <a:cubicBezTo>
                      <a:pt x="936" y="7350"/>
                      <a:pt x="913" y="7213"/>
                      <a:pt x="913" y="7053"/>
                    </a:cubicBezTo>
                    <a:cubicBezTo>
                      <a:pt x="891" y="6893"/>
                      <a:pt x="891" y="6734"/>
                      <a:pt x="891" y="6574"/>
                    </a:cubicBezTo>
                    <a:cubicBezTo>
                      <a:pt x="868" y="6414"/>
                      <a:pt x="868" y="6254"/>
                      <a:pt x="868" y="6095"/>
                    </a:cubicBezTo>
                    <a:cubicBezTo>
                      <a:pt x="868" y="5935"/>
                      <a:pt x="891" y="5775"/>
                      <a:pt x="891" y="5592"/>
                    </a:cubicBezTo>
                    <a:cubicBezTo>
                      <a:pt x="891" y="5433"/>
                      <a:pt x="913" y="5250"/>
                      <a:pt x="913" y="5090"/>
                    </a:cubicBezTo>
                    <a:cubicBezTo>
                      <a:pt x="936" y="4976"/>
                      <a:pt x="936" y="4885"/>
                      <a:pt x="936" y="4793"/>
                    </a:cubicBezTo>
                    <a:cubicBezTo>
                      <a:pt x="959" y="4611"/>
                      <a:pt x="982" y="4451"/>
                      <a:pt x="1005" y="4269"/>
                    </a:cubicBezTo>
                    <a:cubicBezTo>
                      <a:pt x="1050" y="4086"/>
                      <a:pt x="1096" y="3903"/>
                      <a:pt x="1142" y="3721"/>
                    </a:cubicBezTo>
                    <a:cubicBezTo>
                      <a:pt x="1233" y="3378"/>
                      <a:pt x="1324" y="3036"/>
                      <a:pt x="1461" y="2694"/>
                    </a:cubicBezTo>
                    <a:cubicBezTo>
                      <a:pt x="1530" y="2488"/>
                      <a:pt x="1621" y="2283"/>
                      <a:pt x="1735" y="2077"/>
                    </a:cubicBezTo>
                    <a:cubicBezTo>
                      <a:pt x="1826" y="1895"/>
                      <a:pt x="1941" y="1689"/>
                      <a:pt x="2077" y="1507"/>
                    </a:cubicBezTo>
                    <a:lnTo>
                      <a:pt x="2077" y="1507"/>
                    </a:lnTo>
                    <a:cubicBezTo>
                      <a:pt x="2077" y="1529"/>
                      <a:pt x="2055" y="1529"/>
                      <a:pt x="2055" y="1552"/>
                    </a:cubicBezTo>
                    <a:cubicBezTo>
                      <a:pt x="2146" y="1415"/>
                      <a:pt x="2237" y="1301"/>
                      <a:pt x="2351" y="1164"/>
                    </a:cubicBezTo>
                    <a:cubicBezTo>
                      <a:pt x="2443" y="1050"/>
                      <a:pt x="2534" y="913"/>
                      <a:pt x="2625" y="799"/>
                    </a:cubicBezTo>
                    <a:cubicBezTo>
                      <a:pt x="2717" y="685"/>
                      <a:pt x="2831" y="571"/>
                      <a:pt x="2945" y="457"/>
                    </a:cubicBezTo>
                    <a:cubicBezTo>
                      <a:pt x="3036" y="365"/>
                      <a:pt x="3127" y="274"/>
                      <a:pt x="3219" y="183"/>
                    </a:cubicBezTo>
                    <a:cubicBezTo>
                      <a:pt x="3264" y="137"/>
                      <a:pt x="3264" y="69"/>
                      <a:pt x="3219" y="23"/>
                    </a:cubicBezTo>
                    <a:cubicBezTo>
                      <a:pt x="3196" y="23"/>
                      <a:pt x="3173" y="0"/>
                      <a:pt x="3150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>
                <a:off x="6868289" y="3098183"/>
                <a:ext cx="23462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055" extrusionOk="0">
                    <a:moveTo>
                      <a:pt x="69" y="0"/>
                    </a:moveTo>
                    <a:cubicBezTo>
                      <a:pt x="46" y="23"/>
                      <a:pt x="23" y="23"/>
                      <a:pt x="1" y="46"/>
                    </a:cubicBezTo>
                    <a:cubicBezTo>
                      <a:pt x="1" y="69"/>
                      <a:pt x="1" y="91"/>
                      <a:pt x="1" y="114"/>
                    </a:cubicBezTo>
                    <a:cubicBezTo>
                      <a:pt x="23" y="160"/>
                      <a:pt x="23" y="183"/>
                      <a:pt x="23" y="228"/>
                    </a:cubicBezTo>
                    <a:cubicBezTo>
                      <a:pt x="46" y="274"/>
                      <a:pt x="46" y="320"/>
                      <a:pt x="69" y="343"/>
                    </a:cubicBezTo>
                    <a:cubicBezTo>
                      <a:pt x="92" y="434"/>
                      <a:pt x="115" y="525"/>
                      <a:pt x="137" y="616"/>
                    </a:cubicBezTo>
                    <a:cubicBezTo>
                      <a:pt x="183" y="776"/>
                      <a:pt x="252" y="936"/>
                      <a:pt x="320" y="1096"/>
                    </a:cubicBezTo>
                    <a:cubicBezTo>
                      <a:pt x="366" y="1233"/>
                      <a:pt x="434" y="1393"/>
                      <a:pt x="503" y="1552"/>
                    </a:cubicBezTo>
                    <a:cubicBezTo>
                      <a:pt x="571" y="1712"/>
                      <a:pt x="640" y="1872"/>
                      <a:pt x="708" y="2009"/>
                    </a:cubicBezTo>
                    <a:cubicBezTo>
                      <a:pt x="731" y="2032"/>
                      <a:pt x="754" y="2054"/>
                      <a:pt x="754" y="2054"/>
                    </a:cubicBezTo>
                    <a:cubicBezTo>
                      <a:pt x="777" y="2054"/>
                      <a:pt x="799" y="2054"/>
                      <a:pt x="822" y="2032"/>
                    </a:cubicBezTo>
                    <a:cubicBezTo>
                      <a:pt x="845" y="2032"/>
                      <a:pt x="868" y="2009"/>
                      <a:pt x="868" y="1986"/>
                    </a:cubicBezTo>
                    <a:cubicBezTo>
                      <a:pt x="868" y="1963"/>
                      <a:pt x="868" y="1940"/>
                      <a:pt x="845" y="1940"/>
                    </a:cubicBezTo>
                    <a:cubicBezTo>
                      <a:pt x="845" y="1918"/>
                      <a:pt x="822" y="1895"/>
                      <a:pt x="822" y="1872"/>
                    </a:cubicBezTo>
                    <a:cubicBezTo>
                      <a:pt x="754" y="1735"/>
                      <a:pt x="708" y="1598"/>
                      <a:pt x="640" y="1461"/>
                    </a:cubicBezTo>
                    <a:cubicBezTo>
                      <a:pt x="571" y="1301"/>
                      <a:pt x="503" y="1141"/>
                      <a:pt x="434" y="982"/>
                    </a:cubicBezTo>
                    <a:cubicBezTo>
                      <a:pt x="389" y="845"/>
                      <a:pt x="343" y="708"/>
                      <a:pt x="297" y="548"/>
                    </a:cubicBezTo>
                    <a:cubicBezTo>
                      <a:pt x="274" y="480"/>
                      <a:pt x="252" y="388"/>
                      <a:pt x="229" y="297"/>
                    </a:cubicBezTo>
                    <a:cubicBezTo>
                      <a:pt x="206" y="228"/>
                      <a:pt x="183" y="137"/>
                      <a:pt x="160" y="69"/>
                    </a:cubicBezTo>
                    <a:cubicBezTo>
                      <a:pt x="160" y="46"/>
                      <a:pt x="137" y="23"/>
                      <a:pt x="115" y="23"/>
                    </a:cubicBezTo>
                    <a:cubicBezTo>
                      <a:pt x="115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>
                <a:off x="6868911" y="3104968"/>
                <a:ext cx="23462" cy="4962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836" extrusionOk="0">
                    <a:moveTo>
                      <a:pt x="69" y="0"/>
                    </a:moveTo>
                    <a:cubicBezTo>
                      <a:pt x="23" y="0"/>
                      <a:pt x="0" y="46"/>
                      <a:pt x="23" y="92"/>
                    </a:cubicBezTo>
                    <a:cubicBezTo>
                      <a:pt x="69" y="229"/>
                      <a:pt x="137" y="365"/>
                      <a:pt x="183" y="502"/>
                    </a:cubicBezTo>
                    <a:cubicBezTo>
                      <a:pt x="229" y="639"/>
                      <a:pt x="297" y="776"/>
                      <a:pt x="343" y="913"/>
                    </a:cubicBezTo>
                    <a:cubicBezTo>
                      <a:pt x="388" y="1050"/>
                      <a:pt x="457" y="1187"/>
                      <a:pt x="503" y="1347"/>
                    </a:cubicBezTo>
                    <a:cubicBezTo>
                      <a:pt x="571" y="1484"/>
                      <a:pt x="617" y="1621"/>
                      <a:pt x="685" y="1781"/>
                    </a:cubicBezTo>
                    <a:cubicBezTo>
                      <a:pt x="702" y="1814"/>
                      <a:pt x="719" y="1835"/>
                      <a:pt x="744" y="1835"/>
                    </a:cubicBezTo>
                    <a:cubicBezTo>
                      <a:pt x="754" y="1835"/>
                      <a:pt x="764" y="1832"/>
                      <a:pt x="776" y="1826"/>
                    </a:cubicBezTo>
                    <a:cubicBezTo>
                      <a:pt x="822" y="1803"/>
                      <a:pt x="868" y="1758"/>
                      <a:pt x="845" y="1735"/>
                    </a:cubicBezTo>
                    <a:cubicBezTo>
                      <a:pt x="776" y="1575"/>
                      <a:pt x="708" y="1438"/>
                      <a:pt x="662" y="1278"/>
                    </a:cubicBezTo>
                    <a:cubicBezTo>
                      <a:pt x="594" y="1142"/>
                      <a:pt x="548" y="1005"/>
                      <a:pt x="503" y="868"/>
                    </a:cubicBezTo>
                    <a:cubicBezTo>
                      <a:pt x="434" y="731"/>
                      <a:pt x="388" y="594"/>
                      <a:pt x="343" y="457"/>
                    </a:cubicBezTo>
                    <a:cubicBezTo>
                      <a:pt x="274" y="320"/>
                      <a:pt x="229" y="183"/>
                      <a:pt x="183" y="46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>
                <a:off x="6918268" y="2915541"/>
                <a:ext cx="114175" cy="307520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11377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23" y="252"/>
                      <a:pt x="23" y="389"/>
                      <a:pt x="23" y="549"/>
                    </a:cubicBezTo>
                    <a:cubicBezTo>
                      <a:pt x="23" y="708"/>
                      <a:pt x="23" y="868"/>
                      <a:pt x="23" y="1028"/>
                    </a:cubicBezTo>
                    <a:cubicBezTo>
                      <a:pt x="46" y="1325"/>
                      <a:pt x="69" y="1644"/>
                      <a:pt x="92" y="1941"/>
                    </a:cubicBezTo>
                    <a:cubicBezTo>
                      <a:pt x="92" y="2283"/>
                      <a:pt x="160" y="2603"/>
                      <a:pt x="206" y="2923"/>
                    </a:cubicBezTo>
                    <a:cubicBezTo>
                      <a:pt x="229" y="3219"/>
                      <a:pt x="320" y="3516"/>
                      <a:pt x="366" y="3813"/>
                    </a:cubicBezTo>
                    <a:cubicBezTo>
                      <a:pt x="457" y="4132"/>
                      <a:pt x="548" y="4429"/>
                      <a:pt x="617" y="4726"/>
                    </a:cubicBezTo>
                    <a:cubicBezTo>
                      <a:pt x="685" y="5045"/>
                      <a:pt x="776" y="5342"/>
                      <a:pt x="868" y="5662"/>
                    </a:cubicBezTo>
                    <a:cubicBezTo>
                      <a:pt x="913" y="5799"/>
                      <a:pt x="959" y="5935"/>
                      <a:pt x="1005" y="6072"/>
                    </a:cubicBezTo>
                    <a:cubicBezTo>
                      <a:pt x="1050" y="6232"/>
                      <a:pt x="1119" y="6369"/>
                      <a:pt x="1164" y="6506"/>
                    </a:cubicBezTo>
                    <a:cubicBezTo>
                      <a:pt x="1279" y="6780"/>
                      <a:pt x="1370" y="7054"/>
                      <a:pt x="1484" y="7305"/>
                    </a:cubicBezTo>
                    <a:cubicBezTo>
                      <a:pt x="1530" y="7442"/>
                      <a:pt x="1575" y="7556"/>
                      <a:pt x="1644" y="7693"/>
                    </a:cubicBezTo>
                    <a:cubicBezTo>
                      <a:pt x="1689" y="7853"/>
                      <a:pt x="1781" y="8013"/>
                      <a:pt x="1849" y="8172"/>
                    </a:cubicBezTo>
                    <a:cubicBezTo>
                      <a:pt x="1986" y="8423"/>
                      <a:pt x="2123" y="8697"/>
                      <a:pt x="2260" y="8948"/>
                    </a:cubicBezTo>
                    <a:cubicBezTo>
                      <a:pt x="2329" y="9063"/>
                      <a:pt x="2374" y="9199"/>
                      <a:pt x="2443" y="9314"/>
                    </a:cubicBezTo>
                    <a:cubicBezTo>
                      <a:pt x="2511" y="9451"/>
                      <a:pt x="2602" y="9588"/>
                      <a:pt x="2671" y="9724"/>
                    </a:cubicBezTo>
                    <a:cubicBezTo>
                      <a:pt x="2762" y="9861"/>
                      <a:pt x="2831" y="9998"/>
                      <a:pt x="2922" y="10112"/>
                    </a:cubicBezTo>
                    <a:cubicBezTo>
                      <a:pt x="2990" y="10249"/>
                      <a:pt x="3059" y="10364"/>
                      <a:pt x="3150" y="10478"/>
                    </a:cubicBezTo>
                    <a:cubicBezTo>
                      <a:pt x="3196" y="10569"/>
                      <a:pt x="3287" y="10660"/>
                      <a:pt x="3356" y="10752"/>
                    </a:cubicBezTo>
                    <a:cubicBezTo>
                      <a:pt x="3401" y="10820"/>
                      <a:pt x="3447" y="10889"/>
                      <a:pt x="3493" y="10957"/>
                    </a:cubicBezTo>
                    <a:cubicBezTo>
                      <a:pt x="3561" y="11026"/>
                      <a:pt x="3630" y="11117"/>
                      <a:pt x="3698" y="11185"/>
                    </a:cubicBezTo>
                    <a:cubicBezTo>
                      <a:pt x="3744" y="11231"/>
                      <a:pt x="3789" y="11277"/>
                      <a:pt x="3858" y="11322"/>
                    </a:cubicBezTo>
                    <a:cubicBezTo>
                      <a:pt x="3883" y="11360"/>
                      <a:pt x="3929" y="11377"/>
                      <a:pt x="3980" y="11377"/>
                    </a:cubicBezTo>
                    <a:cubicBezTo>
                      <a:pt x="4022" y="11377"/>
                      <a:pt x="4068" y="11366"/>
                      <a:pt x="4109" y="11345"/>
                    </a:cubicBezTo>
                    <a:cubicBezTo>
                      <a:pt x="4200" y="11299"/>
                      <a:pt x="4223" y="11162"/>
                      <a:pt x="4155" y="11071"/>
                    </a:cubicBezTo>
                    <a:cubicBezTo>
                      <a:pt x="4132" y="11026"/>
                      <a:pt x="4086" y="10957"/>
                      <a:pt x="4063" y="10911"/>
                    </a:cubicBezTo>
                    <a:cubicBezTo>
                      <a:pt x="4018" y="10843"/>
                      <a:pt x="3972" y="10797"/>
                      <a:pt x="3926" y="10729"/>
                    </a:cubicBezTo>
                    <a:cubicBezTo>
                      <a:pt x="3881" y="10660"/>
                      <a:pt x="3858" y="10615"/>
                      <a:pt x="3812" y="10546"/>
                    </a:cubicBezTo>
                    <a:cubicBezTo>
                      <a:pt x="3767" y="10478"/>
                      <a:pt x="3698" y="10386"/>
                      <a:pt x="3652" y="10318"/>
                    </a:cubicBezTo>
                    <a:cubicBezTo>
                      <a:pt x="3584" y="10204"/>
                      <a:pt x="3515" y="10112"/>
                      <a:pt x="3470" y="9998"/>
                    </a:cubicBezTo>
                    <a:cubicBezTo>
                      <a:pt x="3379" y="9884"/>
                      <a:pt x="3310" y="9747"/>
                      <a:pt x="3219" y="9610"/>
                    </a:cubicBezTo>
                    <a:cubicBezTo>
                      <a:pt x="3059" y="9359"/>
                      <a:pt x="2922" y="9085"/>
                      <a:pt x="2785" y="8811"/>
                    </a:cubicBezTo>
                    <a:cubicBezTo>
                      <a:pt x="2739" y="8720"/>
                      <a:pt x="2694" y="8629"/>
                      <a:pt x="2648" y="8538"/>
                    </a:cubicBezTo>
                    <a:cubicBezTo>
                      <a:pt x="2602" y="8446"/>
                      <a:pt x="2557" y="8355"/>
                      <a:pt x="2511" y="8264"/>
                    </a:cubicBezTo>
                    <a:cubicBezTo>
                      <a:pt x="2397" y="8058"/>
                      <a:pt x="2306" y="7853"/>
                      <a:pt x="2192" y="7647"/>
                    </a:cubicBezTo>
                    <a:cubicBezTo>
                      <a:pt x="2146" y="7510"/>
                      <a:pt x="2100" y="7396"/>
                      <a:pt x="2055" y="7282"/>
                    </a:cubicBezTo>
                    <a:cubicBezTo>
                      <a:pt x="2009" y="7145"/>
                      <a:pt x="1941" y="7008"/>
                      <a:pt x="1895" y="6871"/>
                    </a:cubicBezTo>
                    <a:cubicBezTo>
                      <a:pt x="1781" y="6620"/>
                      <a:pt x="1667" y="6346"/>
                      <a:pt x="1575" y="6072"/>
                    </a:cubicBezTo>
                    <a:cubicBezTo>
                      <a:pt x="1530" y="5935"/>
                      <a:pt x="1461" y="5776"/>
                      <a:pt x="1416" y="5639"/>
                    </a:cubicBezTo>
                    <a:cubicBezTo>
                      <a:pt x="1370" y="5502"/>
                      <a:pt x="1324" y="5342"/>
                      <a:pt x="1279" y="5205"/>
                    </a:cubicBezTo>
                    <a:cubicBezTo>
                      <a:pt x="1233" y="5045"/>
                      <a:pt x="1187" y="4908"/>
                      <a:pt x="1142" y="4749"/>
                    </a:cubicBezTo>
                    <a:cubicBezTo>
                      <a:pt x="1096" y="4589"/>
                      <a:pt x="1050" y="4429"/>
                      <a:pt x="982" y="4269"/>
                    </a:cubicBezTo>
                    <a:cubicBezTo>
                      <a:pt x="868" y="3950"/>
                      <a:pt x="776" y="3607"/>
                      <a:pt x="685" y="3288"/>
                    </a:cubicBezTo>
                    <a:cubicBezTo>
                      <a:pt x="639" y="3105"/>
                      <a:pt x="594" y="2945"/>
                      <a:pt x="548" y="2786"/>
                    </a:cubicBezTo>
                    <a:cubicBezTo>
                      <a:pt x="503" y="2580"/>
                      <a:pt x="457" y="2398"/>
                      <a:pt x="434" y="2192"/>
                    </a:cubicBezTo>
                    <a:cubicBezTo>
                      <a:pt x="388" y="2032"/>
                      <a:pt x="366" y="1873"/>
                      <a:pt x="343" y="1713"/>
                    </a:cubicBezTo>
                    <a:cubicBezTo>
                      <a:pt x="320" y="1530"/>
                      <a:pt x="297" y="1348"/>
                      <a:pt x="274" y="1165"/>
                    </a:cubicBezTo>
                    <a:cubicBezTo>
                      <a:pt x="251" y="982"/>
                      <a:pt x="229" y="800"/>
                      <a:pt x="206" y="617"/>
                    </a:cubicBezTo>
                    <a:cubicBezTo>
                      <a:pt x="183" y="435"/>
                      <a:pt x="183" y="275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2"/>
              <p:cNvSpPr/>
              <p:nvPr/>
            </p:nvSpPr>
            <p:spPr>
              <a:xfrm>
                <a:off x="7010819" y="3204303"/>
                <a:ext cx="15434" cy="1821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74" extrusionOk="0">
                    <a:moveTo>
                      <a:pt x="46" y="0"/>
                    </a:moveTo>
                    <a:cubicBezTo>
                      <a:pt x="0" y="46"/>
                      <a:pt x="0" y="91"/>
                      <a:pt x="23" y="114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91" y="228"/>
                      <a:pt x="114" y="251"/>
                      <a:pt x="137" y="297"/>
                    </a:cubicBezTo>
                    <a:cubicBezTo>
                      <a:pt x="160" y="343"/>
                      <a:pt x="206" y="388"/>
                      <a:pt x="251" y="434"/>
                    </a:cubicBezTo>
                    <a:cubicBezTo>
                      <a:pt x="274" y="479"/>
                      <a:pt x="320" y="525"/>
                      <a:pt x="343" y="548"/>
                    </a:cubicBezTo>
                    <a:cubicBezTo>
                      <a:pt x="365" y="594"/>
                      <a:pt x="388" y="616"/>
                      <a:pt x="411" y="639"/>
                    </a:cubicBezTo>
                    <a:cubicBezTo>
                      <a:pt x="434" y="662"/>
                      <a:pt x="457" y="673"/>
                      <a:pt x="477" y="673"/>
                    </a:cubicBezTo>
                    <a:cubicBezTo>
                      <a:pt x="497" y="673"/>
                      <a:pt x="514" y="662"/>
                      <a:pt x="525" y="639"/>
                    </a:cubicBezTo>
                    <a:cubicBezTo>
                      <a:pt x="571" y="616"/>
                      <a:pt x="571" y="548"/>
                      <a:pt x="525" y="525"/>
                    </a:cubicBezTo>
                    <a:cubicBezTo>
                      <a:pt x="525" y="525"/>
                      <a:pt x="502" y="502"/>
                      <a:pt x="502" y="502"/>
                    </a:cubicBezTo>
                    <a:cubicBezTo>
                      <a:pt x="457" y="434"/>
                      <a:pt x="411" y="388"/>
                      <a:pt x="365" y="320"/>
                    </a:cubicBezTo>
                    <a:cubicBezTo>
                      <a:pt x="320" y="274"/>
                      <a:pt x="297" y="228"/>
                      <a:pt x="251" y="183"/>
                    </a:cubicBezTo>
                    <a:cubicBezTo>
                      <a:pt x="228" y="137"/>
                      <a:pt x="183" y="91"/>
                      <a:pt x="160" y="46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2"/>
              <p:cNvSpPr/>
              <p:nvPr/>
            </p:nvSpPr>
            <p:spPr>
              <a:xfrm>
                <a:off x="7016982" y="2935300"/>
                <a:ext cx="146854" cy="33414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12362" extrusionOk="0">
                    <a:moveTo>
                      <a:pt x="5227" y="0"/>
                    </a:moveTo>
                    <a:cubicBezTo>
                      <a:pt x="5113" y="0"/>
                      <a:pt x="5022" y="92"/>
                      <a:pt x="5022" y="206"/>
                    </a:cubicBezTo>
                    <a:cubicBezTo>
                      <a:pt x="5022" y="274"/>
                      <a:pt x="4999" y="366"/>
                      <a:pt x="4999" y="457"/>
                    </a:cubicBezTo>
                    <a:cubicBezTo>
                      <a:pt x="4999" y="525"/>
                      <a:pt x="4976" y="617"/>
                      <a:pt x="4976" y="685"/>
                    </a:cubicBezTo>
                    <a:cubicBezTo>
                      <a:pt x="4931" y="868"/>
                      <a:pt x="4885" y="1050"/>
                      <a:pt x="4839" y="1256"/>
                    </a:cubicBezTo>
                    <a:cubicBezTo>
                      <a:pt x="4839" y="1279"/>
                      <a:pt x="4839" y="1301"/>
                      <a:pt x="4817" y="1347"/>
                    </a:cubicBezTo>
                    <a:cubicBezTo>
                      <a:pt x="4794" y="1461"/>
                      <a:pt x="4748" y="1598"/>
                      <a:pt x="4725" y="1735"/>
                    </a:cubicBezTo>
                    <a:cubicBezTo>
                      <a:pt x="4680" y="1895"/>
                      <a:pt x="4634" y="2055"/>
                      <a:pt x="4588" y="2214"/>
                    </a:cubicBezTo>
                    <a:cubicBezTo>
                      <a:pt x="4565" y="2237"/>
                      <a:pt x="4565" y="2283"/>
                      <a:pt x="4543" y="2306"/>
                    </a:cubicBezTo>
                    <a:cubicBezTo>
                      <a:pt x="4497" y="2351"/>
                      <a:pt x="4451" y="2397"/>
                      <a:pt x="4429" y="2465"/>
                    </a:cubicBezTo>
                    <a:cubicBezTo>
                      <a:pt x="4383" y="2580"/>
                      <a:pt x="4314" y="2671"/>
                      <a:pt x="4269" y="2785"/>
                    </a:cubicBezTo>
                    <a:cubicBezTo>
                      <a:pt x="4109" y="3082"/>
                      <a:pt x="3972" y="3356"/>
                      <a:pt x="3835" y="3652"/>
                    </a:cubicBezTo>
                    <a:cubicBezTo>
                      <a:pt x="3698" y="3949"/>
                      <a:pt x="3584" y="4246"/>
                      <a:pt x="3470" y="4543"/>
                    </a:cubicBezTo>
                    <a:cubicBezTo>
                      <a:pt x="3333" y="4816"/>
                      <a:pt x="3219" y="5113"/>
                      <a:pt x="3105" y="5410"/>
                    </a:cubicBezTo>
                    <a:cubicBezTo>
                      <a:pt x="2968" y="5707"/>
                      <a:pt x="2831" y="6003"/>
                      <a:pt x="2694" y="6277"/>
                    </a:cubicBezTo>
                    <a:cubicBezTo>
                      <a:pt x="2534" y="6574"/>
                      <a:pt x="2420" y="6871"/>
                      <a:pt x="2260" y="7167"/>
                    </a:cubicBezTo>
                    <a:cubicBezTo>
                      <a:pt x="2123" y="7441"/>
                      <a:pt x="1986" y="7738"/>
                      <a:pt x="1849" y="8035"/>
                    </a:cubicBezTo>
                    <a:cubicBezTo>
                      <a:pt x="1575" y="8605"/>
                      <a:pt x="1301" y="9176"/>
                      <a:pt x="1028" y="9747"/>
                    </a:cubicBezTo>
                    <a:cubicBezTo>
                      <a:pt x="868" y="10043"/>
                      <a:pt x="731" y="10340"/>
                      <a:pt x="594" y="10637"/>
                    </a:cubicBezTo>
                    <a:cubicBezTo>
                      <a:pt x="457" y="10956"/>
                      <a:pt x="320" y="11253"/>
                      <a:pt x="183" y="11550"/>
                    </a:cubicBezTo>
                    <a:cubicBezTo>
                      <a:pt x="160" y="11618"/>
                      <a:pt x="115" y="11710"/>
                      <a:pt x="92" y="11778"/>
                    </a:cubicBezTo>
                    <a:cubicBezTo>
                      <a:pt x="69" y="11847"/>
                      <a:pt x="46" y="11938"/>
                      <a:pt x="23" y="12006"/>
                    </a:cubicBezTo>
                    <a:cubicBezTo>
                      <a:pt x="0" y="12121"/>
                      <a:pt x="46" y="12235"/>
                      <a:pt x="137" y="12303"/>
                    </a:cubicBezTo>
                    <a:cubicBezTo>
                      <a:pt x="197" y="12343"/>
                      <a:pt x="266" y="12361"/>
                      <a:pt x="334" y="12361"/>
                    </a:cubicBezTo>
                    <a:cubicBezTo>
                      <a:pt x="421" y="12361"/>
                      <a:pt x="507" y="12332"/>
                      <a:pt x="571" y="12280"/>
                    </a:cubicBezTo>
                    <a:cubicBezTo>
                      <a:pt x="617" y="12235"/>
                      <a:pt x="662" y="12166"/>
                      <a:pt x="708" y="12098"/>
                    </a:cubicBezTo>
                    <a:cubicBezTo>
                      <a:pt x="822" y="11892"/>
                      <a:pt x="959" y="11687"/>
                      <a:pt x="1073" y="11481"/>
                    </a:cubicBezTo>
                    <a:cubicBezTo>
                      <a:pt x="1233" y="11230"/>
                      <a:pt x="1370" y="11002"/>
                      <a:pt x="1530" y="10774"/>
                    </a:cubicBezTo>
                    <a:cubicBezTo>
                      <a:pt x="1598" y="10660"/>
                      <a:pt x="1667" y="10546"/>
                      <a:pt x="1735" y="10454"/>
                    </a:cubicBezTo>
                    <a:cubicBezTo>
                      <a:pt x="1804" y="10340"/>
                      <a:pt x="1895" y="10203"/>
                      <a:pt x="1963" y="10089"/>
                    </a:cubicBezTo>
                    <a:cubicBezTo>
                      <a:pt x="2260" y="9564"/>
                      <a:pt x="2557" y="9039"/>
                      <a:pt x="2854" y="8514"/>
                    </a:cubicBezTo>
                    <a:cubicBezTo>
                      <a:pt x="3150" y="7944"/>
                      <a:pt x="3424" y="7373"/>
                      <a:pt x="3698" y="6779"/>
                    </a:cubicBezTo>
                    <a:cubicBezTo>
                      <a:pt x="3949" y="6209"/>
                      <a:pt x="4177" y="5638"/>
                      <a:pt x="4383" y="5022"/>
                    </a:cubicBezTo>
                    <a:cubicBezTo>
                      <a:pt x="4451" y="4794"/>
                      <a:pt x="4543" y="4543"/>
                      <a:pt x="4611" y="4314"/>
                    </a:cubicBezTo>
                    <a:cubicBezTo>
                      <a:pt x="4680" y="4040"/>
                      <a:pt x="4771" y="3789"/>
                      <a:pt x="4839" y="3538"/>
                    </a:cubicBezTo>
                    <a:cubicBezTo>
                      <a:pt x="4908" y="3287"/>
                      <a:pt x="4976" y="3036"/>
                      <a:pt x="5045" y="2785"/>
                    </a:cubicBezTo>
                    <a:cubicBezTo>
                      <a:pt x="5068" y="2671"/>
                      <a:pt x="5113" y="2557"/>
                      <a:pt x="5136" y="2443"/>
                    </a:cubicBezTo>
                    <a:cubicBezTo>
                      <a:pt x="5182" y="2283"/>
                      <a:pt x="5227" y="2146"/>
                      <a:pt x="5250" y="1986"/>
                    </a:cubicBezTo>
                    <a:cubicBezTo>
                      <a:pt x="5273" y="1849"/>
                      <a:pt x="5319" y="1712"/>
                      <a:pt x="5342" y="1575"/>
                    </a:cubicBezTo>
                    <a:cubicBezTo>
                      <a:pt x="5364" y="1415"/>
                      <a:pt x="5364" y="1279"/>
                      <a:pt x="5387" y="1119"/>
                    </a:cubicBezTo>
                    <a:cubicBezTo>
                      <a:pt x="5387" y="982"/>
                      <a:pt x="5410" y="845"/>
                      <a:pt x="5433" y="685"/>
                    </a:cubicBezTo>
                    <a:cubicBezTo>
                      <a:pt x="5433" y="548"/>
                      <a:pt x="5433" y="388"/>
                      <a:pt x="5433" y="229"/>
                    </a:cubicBezTo>
                    <a:cubicBezTo>
                      <a:pt x="5433" y="114"/>
                      <a:pt x="5364" y="0"/>
                      <a:pt x="5250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2"/>
              <p:cNvSpPr/>
              <p:nvPr/>
            </p:nvSpPr>
            <p:spPr>
              <a:xfrm>
                <a:off x="6970084" y="2830424"/>
                <a:ext cx="46302" cy="5306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63" extrusionOk="0">
                    <a:moveTo>
                      <a:pt x="800" y="982"/>
                    </a:moveTo>
                    <a:cubicBezTo>
                      <a:pt x="822" y="982"/>
                      <a:pt x="822" y="1004"/>
                      <a:pt x="822" y="1004"/>
                    </a:cubicBezTo>
                    <a:cubicBezTo>
                      <a:pt x="822" y="982"/>
                      <a:pt x="822" y="982"/>
                      <a:pt x="800" y="982"/>
                    </a:cubicBezTo>
                    <a:close/>
                    <a:moveTo>
                      <a:pt x="115" y="0"/>
                    </a:moveTo>
                    <a:cubicBezTo>
                      <a:pt x="24" y="23"/>
                      <a:pt x="1" y="114"/>
                      <a:pt x="24" y="183"/>
                    </a:cubicBezTo>
                    <a:cubicBezTo>
                      <a:pt x="46" y="297"/>
                      <a:pt x="92" y="388"/>
                      <a:pt x="115" y="479"/>
                    </a:cubicBezTo>
                    <a:cubicBezTo>
                      <a:pt x="160" y="593"/>
                      <a:pt x="183" y="708"/>
                      <a:pt x="252" y="822"/>
                    </a:cubicBezTo>
                    <a:cubicBezTo>
                      <a:pt x="343" y="1004"/>
                      <a:pt x="457" y="1164"/>
                      <a:pt x="594" y="1324"/>
                    </a:cubicBezTo>
                    <a:cubicBezTo>
                      <a:pt x="708" y="1461"/>
                      <a:pt x="822" y="1575"/>
                      <a:pt x="959" y="1689"/>
                    </a:cubicBezTo>
                    <a:cubicBezTo>
                      <a:pt x="1028" y="1758"/>
                      <a:pt x="1096" y="1803"/>
                      <a:pt x="1165" y="1849"/>
                    </a:cubicBezTo>
                    <a:cubicBezTo>
                      <a:pt x="1210" y="1872"/>
                      <a:pt x="1233" y="1895"/>
                      <a:pt x="1279" y="1895"/>
                    </a:cubicBezTo>
                    <a:cubicBezTo>
                      <a:pt x="1325" y="1917"/>
                      <a:pt x="1370" y="1940"/>
                      <a:pt x="1439" y="1963"/>
                    </a:cubicBezTo>
                    <a:cubicBezTo>
                      <a:pt x="1484" y="1963"/>
                      <a:pt x="1507" y="1963"/>
                      <a:pt x="1553" y="1940"/>
                    </a:cubicBezTo>
                    <a:cubicBezTo>
                      <a:pt x="1598" y="1917"/>
                      <a:pt x="1644" y="1872"/>
                      <a:pt x="1667" y="1826"/>
                    </a:cubicBezTo>
                    <a:cubicBezTo>
                      <a:pt x="1713" y="1712"/>
                      <a:pt x="1667" y="1575"/>
                      <a:pt x="1553" y="1529"/>
                    </a:cubicBezTo>
                    <a:cubicBezTo>
                      <a:pt x="1484" y="1506"/>
                      <a:pt x="1393" y="1461"/>
                      <a:pt x="1325" y="1415"/>
                    </a:cubicBezTo>
                    <a:cubicBezTo>
                      <a:pt x="1142" y="1301"/>
                      <a:pt x="982" y="1141"/>
                      <a:pt x="822" y="1004"/>
                    </a:cubicBezTo>
                    <a:cubicBezTo>
                      <a:pt x="800" y="982"/>
                      <a:pt x="800" y="982"/>
                      <a:pt x="800" y="982"/>
                    </a:cubicBezTo>
                    <a:cubicBezTo>
                      <a:pt x="685" y="867"/>
                      <a:pt x="594" y="730"/>
                      <a:pt x="503" y="571"/>
                    </a:cubicBezTo>
                    <a:cubicBezTo>
                      <a:pt x="412" y="411"/>
                      <a:pt x="343" y="251"/>
                      <a:pt x="297" y="91"/>
                    </a:cubicBezTo>
                    <a:cubicBezTo>
                      <a:pt x="275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>
                <a:off x="7037957" y="3476387"/>
                <a:ext cx="153639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2306" extrusionOk="0">
                    <a:moveTo>
                      <a:pt x="2283" y="913"/>
                    </a:moveTo>
                    <a:cubicBezTo>
                      <a:pt x="2276" y="913"/>
                      <a:pt x="2269" y="915"/>
                      <a:pt x="2263" y="918"/>
                    </a:cubicBezTo>
                    <a:lnTo>
                      <a:pt x="2263" y="918"/>
                    </a:lnTo>
                    <a:cubicBezTo>
                      <a:pt x="2270" y="916"/>
                      <a:pt x="2276" y="915"/>
                      <a:pt x="2283" y="913"/>
                    </a:cubicBezTo>
                    <a:close/>
                    <a:moveTo>
                      <a:pt x="5296" y="0"/>
                    </a:moveTo>
                    <a:cubicBezTo>
                      <a:pt x="5159" y="23"/>
                      <a:pt x="5068" y="91"/>
                      <a:pt x="4954" y="160"/>
                    </a:cubicBezTo>
                    <a:cubicBezTo>
                      <a:pt x="4839" y="205"/>
                      <a:pt x="4703" y="251"/>
                      <a:pt x="4588" y="274"/>
                    </a:cubicBezTo>
                    <a:cubicBezTo>
                      <a:pt x="4474" y="320"/>
                      <a:pt x="4360" y="342"/>
                      <a:pt x="4269" y="365"/>
                    </a:cubicBezTo>
                    <a:cubicBezTo>
                      <a:pt x="4132" y="388"/>
                      <a:pt x="3995" y="434"/>
                      <a:pt x="3858" y="479"/>
                    </a:cubicBezTo>
                    <a:lnTo>
                      <a:pt x="3926" y="457"/>
                    </a:lnTo>
                    <a:lnTo>
                      <a:pt x="3926" y="457"/>
                    </a:lnTo>
                    <a:cubicBezTo>
                      <a:pt x="3424" y="594"/>
                      <a:pt x="2945" y="730"/>
                      <a:pt x="2466" y="867"/>
                    </a:cubicBezTo>
                    <a:lnTo>
                      <a:pt x="2488" y="867"/>
                    </a:lnTo>
                    <a:cubicBezTo>
                      <a:pt x="2480" y="867"/>
                      <a:pt x="2472" y="867"/>
                      <a:pt x="2463" y="869"/>
                    </a:cubicBezTo>
                    <a:lnTo>
                      <a:pt x="2463" y="869"/>
                    </a:lnTo>
                    <a:lnTo>
                      <a:pt x="2466" y="867"/>
                    </a:lnTo>
                    <a:cubicBezTo>
                      <a:pt x="2443" y="867"/>
                      <a:pt x="2420" y="867"/>
                      <a:pt x="2420" y="890"/>
                    </a:cubicBezTo>
                    <a:lnTo>
                      <a:pt x="2306" y="913"/>
                    </a:lnTo>
                    <a:cubicBezTo>
                      <a:pt x="2283" y="913"/>
                      <a:pt x="2260" y="936"/>
                      <a:pt x="2237" y="936"/>
                    </a:cubicBezTo>
                    <a:cubicBezTo>
                      <a:pt x="2237" y="936"/>
                      <a:pt x="2248" y="925"/>
                      <a:pt x="2263" y="918"/>
                    </a:cubicBezTo>
                    <a:lnTo>
                      <a:pt x="2263" y="918"/>
                    </a:lnTo>
                    <a:cubicBezTo>
                      <a:pt x="2087" y="962"/>
                      <a:pt x="1911" y="1006"/>
                      <a:pt x="1735" y="1050"/>
                    </a:cubicBezTo>
                    <a:cubicBezTo>
                      <a:pt x="1621" y="1073"/>
                      <a:pt x="1530" y="1096"/>
                      <a:pt x="1438" y="1119"/>
                    </a:cubicBezTo>
                    <a:cubicBezTo>
                      <a:pt x="1370" y="1119"/>
                      <a:pt x="1279" y="1141"/>
                      <a:pt x="1187" y="1164"/>
                    </a:cubicBezTo>
                    <a:cubicBezTo>
                      <a:pt x="1005" y="1187"/>
                      <a:pt x="845" y="1210"/>
                      <a:pt x="685" y="1255"/>
                    </a:cubicBezTo>
                    <a:cubicBezTo>
                      <a:pt x="594" y="1278"/>
                      <a:pt x="503" y="1278"/>
                      <a:pt x="389" y="1301"/>
                    </a:cubicBezTo>
                    <a:cubicBezTo>
                      <a:pt x="274" y="1324"/>
                      <a:pt x="69" y="1347"/>
                      <a:pt x="23" y="1484"/>
                    </a:cubicBezTo>
                    <a:cubicBezTo>
                      <a:pt x="0" y="1552"/>
                      <a:pt x="0" y="1621"/>
                      <a:pt x="23" y="1689"/>
                    </a:cubicBezTo>
                    <a:cubicBezTo>
                      <a:pt x="46" y="1735"/>
                      <a:pt x="92" y="1780"/>
                      <a:pt x="160" y="1803"/>
                    </a:cubicBezTo>
                    <a:cubicBezTo>
                      <a:pt x="229" y="1849"/>
                      <a:pt x="320" y="1849"/>
                      <a:pt x="389" y="1872"/>
                    </a:cubicBezTo>
                    <a:cubicBezTo>
                      <a:pt x="480" y="1895"/>
                      <a:pt x="548" y="1895"/>
                      <a:pt x="617" y="1917"/>
                    </a:cubicBezTo>
                    <a:cubicBezTo>
                      <a:pt x="777" y="1917"/>
                      <a:pt x="936" y="1940"/>
                      <a:pt x="1096" y="1963"/>
                    </a:cubicBezTo>
                    <a:cubicBezTo>
                      <a:pt x="1256" y="1986"/>
                      <a:pt x="1416" y="2009"/>
                      <a:pt x="1575" y="2032"/>
                    </a:cubicBezTo>
                    <a:cubicBezTo>
                      <a:pt x="1690" y="2054"/>
                      <a:pt x="1827" y="2100"/>
                      <a:pt x="1941" y="2100"/>
                    </a:cubicBezTo>
                    <a:cubicBezTo>
                      <a:pt x="2100" y="2123"/>
                      <a:pt x="2237" y="2146"/>
                      <a:pt x="2374" y="2168"/>
                    </a:cubicBezTo>
                    <a:cubicBezTo>
                      <a:pt x="2534" y="2214"/>
                      <a:pt x="2671" y="2237"/>
                      <a:pt x="2808" y="2260"/>
                    </a:cubicBezTo>
                    <a:cubicBezTo>
                      <a:pt x="2945" y="2283"/>
                      <a:pt x="3082" y="2283"/>
                      <a:pt x="3219" y="2305"/>
                    </a:cubicBezTo>
                    <a:lnTo>
                      <a:pt x="3675" y="2305"/>
                    </a:lnTo>
                    <a:cubicBezTo>
                      <a:pt x="3812" y="2283"/>
                      <a:pt x="3926" y="2260"/>
                      <a:pt x="4041" y="2214"/>
                    </a:cubicBezTo>
                    <a:cubicBezTo>
                      <a:pt x="4132" y="2168"/>
                      <a:pt x="4223" y="2100"/>
                      <a:pt x="4292" y="2054"/>
                    </a:cubicBezTo>
                    <a:cubicBezTo>
                      <a:pt x="4451" y="1963"/>
                      <a:pt x="4566" y="1849"/>
                      <a:pt x="4680" y="1735"/>
                    </a:cubicBezTo>
                    <a:lnTo>
                      <a:pt x="4657" y="1735"/>
                    </a:lnTo>
                    <a:cubicBezTo>
                      <a:pt x="4771" y="1621"/>
                      <a:pt x="4908" y="1507"/>
                      <a:pt x="4999" y="1392"/>
                    </a:cubicBezTo>
                    <a:cubicBezTo>
                      <a:pt x="5113" y="1278"/>
                      <a:pt x="5182" y="1141"/>
                      <a:pt x="5273" y="1027"/>
                    </a:cubicBezTo>
                    <a:cubicBezTo>
                      <a:pt x="5342" y="913"/>
                      <a:pt x="5433" y="822"/>
                      <a:pt x="5524" y="708"/>
                    </a:cubicBezTo>
                    <a:cubicBezTo>
                      <a:pt x="5547" y="639"/>
                      <a:pt x="5593" y="594"/>
                      <a:pt x="5616" y="525"/>
                    </a:cubicBezTo>
                    <a:lnTo>
                      <a:pt x="5638" y="479"/>
                    </a:lnTo>
                    <a:cubicBezTo>
                      <a:pt x="5684" y="365"/>
                      <a:pt x="5661" y="228"/>
                      <a:pt x="5593" y="137"/>
                    </a:cubicBezTo>
                    <a:cubicBezTo>
                      <a:pt x="5570" y="114"/>
                      <a:pt x="5570" y="114"/>
                      <a:pt x="5570" y="91"/>
                    </a:cubicBezTo>
                    <a:cubicBezTo>
                      <a:pt x="5524" y="46"/>
                      <a:pt x="5479" y="23"/>
                      <a:pt x="5410" y="23"/>
                    </a:cubicBezTo>
                    <a:cubicBezTo>
                      <a:pt x="5387" y="0"/>
                      <a:pt x="5364" y="0"/>
                      <a:pt x="5342" y="0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>
                <a:off x="6860883" y="3131484"/>
                <a:ext cx="618852" cy="389962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14427" extrusionOk="0">
                    <a:moveTo>
                      <a:pt x="20931" y="1"/>
                    </a:moveTo>
                    <a:cubicBezTo>
                      <a:pt x="20886" y="24"/>
                      <a:pt x="20863" y="69"/>
                      <a:pt x="20840" y="92"/>
                    </a:cubicBezTo>
                    <a:cubicBezTo>
                      <a:pt x="20817" y="138"/>
                      <a:pt x="20817" y="183"/>
                      <a:pt x="20840" y="229"/>
                    </a:cubicBezTo>
                    <a:cubicBezTo>
                      <a:pt x="20863" y="297"/>
                      <a:pt x="20909" y="389"/>
                      <a:pt x="20931" y="457"/>
                    </a:cubicBezTo>
                    <a:cubicBezTo>
                      <a:pt x="21000" y="594"/>
                      <a:pt x="21068" y="708"/>
                      <a:pt x="21114" y="868"/>
                    </a:cubicBezTo>
                    <a:cubicBezTo>
                      <a:pt x="21136" y="1025"/>
                      <a:pt x="21159" y="1183"/>
                      <a:pt x="21160" y="1318"/>
                    </a:cubicBezTo>
                    <a:lnTo>
                      <a:pt x="21160" y="1318"/>
                    </a:lnTo>
                    <a:cubicBezTo>
                      <a:pt x="21159" y="1518"/>
                      <a:pt x="21158" y="1686"/>
                      <a:pt x="21137" y="1872"/>
                    </a:cubicBezTo>
                    <a:cubicBezTo>
                      <a:pt x="21114" y="2078"/>
                      <a:pt x="21091" y="2283"/>
                      <a:pt x="21023" y="2489"/>
                    </a:cubicBezTo>
                    <a:cubicBezTo>
                      <a:pt x="20954" y="2785"/>
                      <a:pt x="20840" y="3059"/>
                      <a:pt x="20749" y="3288"/>
                    </a:cubicBezTo>
                    <a:cubicBezTo>
                      <a:pt x="20658" y="3561"/>
                      <a:pt x="20521" y="3813"/>
                      <a:pt x="20406" y="4041"/>
                    </a:cubicBezTo>
                    <a:cubicBezTo>
                      <a:pt x="20178" y="4429"/>
                      <a:pt x="19927" y="4794"/>
                      <a:pt x="19630" y="5182"/>
                    </a:cubicBezTo>
                    <a:lnTo>
                      <a:pt x="19197" y="5753"/>
                    </a:lnTo>
                    <a:lnTo>
                      <a:pt x="19174" y="5776"/>
                    </a:lnTo>
                    <a:cubicBezTo>
                      <a:pt x="19105" y="5867"/>
                      <a:pt x="19060" y="5935"/>
                      <a:pt x="18968" y="6027"/>
                    </a:cubicBezTo>
                    <a:cubicBezTo>
                      <a:pt x="18900" y="6118"/>
                      <a:pt x="18809" y="6209"/>
                      <a:pt x="18717" y="6301"/>
                    </a:cubicBezTo>
                    <a:cubicBezTo>
                      <a:pt x="18284" y="6711"/>
                      <a:pt x="17850" y="7122"/>
                      <a:pt x="17348" y="7533"/>
                    </a:cubicBezTo>
                    <a:cubicBezTo>
                      <a:pt x="17120" y="7716"/>
                      <a:pt x="16869" y="7921"/>
                      <a:pt x="16617" y="8104"/>
                    </a:cubicBezTo>
                    <a:cubicBezTo>
                      <a:pt x="16526" y="8149"/>
                      <a:pt x="16435" y="8218"/>
                      <a:pt x="16344" y="8286"/>
                    </a:cubicBezTo>
                    <a:lnTo>
                      <a:pt x="16207" y="8355"/>
                    </a:lnTo>
                    <a:cubicBezTo>
                      <a:pt x="16070" y="8446"/>
                      <a:pt x="15933" y="8537"/>
                      <a:pt x="15796" y="8629"/>
                    </a:cubicBezTo>
                    <a:cubicBezTo>
                      <a:pt x="15682" y="8697"/>
                      <a:pt x="15567" y="8766"/>
                      <a:pt x="15453" y="8834"/>
                    </a:cubicBezTo>
                    <a:lnTo>
                      <a:pt x="15408" y="8857"/>
                    </a:lnTo>
                    <a:cubicBezTo>
                      <a:pt x="15316" y="8903"/>
                      <a:pt x="15248" y="8948"/>
                      <a:pt x="15157" y="8994"/>
                    </a:cubicBezTo>
                    <a:lnTo>
                      <a:pt x="15065" y="9040"/>
                    </a:lnTo>
                    <a:cubicBezTo>
                      <a:pt x="14791" y="9199"/>
                      <a:pt x="14518" y="9336"/>
                      <a:pt x="14175" y="9473"/>
                    </a:cubicBezTo>
                    <a:lnTo>
                      <a:pt x="13970" y="9565"/>
                    </a:lnTo>
                    <a:lnTo>
                      <a:pt x="13764" y="9656"/>
                    </a:lnTo>
                    <a:cubicBezTo>
                      <a:pt x="13787" y="9587"/>
                      <a:pt x="13810" y="9542"/>
                      <a:pt x="13810" y="9496"/>
                    </a:cubicBezTo>
                    <a:cubicBezTo>
                      <a:pt x="13833" y="9428"/>
                      <a:pt x="13833" y="9359"/>
                      <a:pt x="13833" y="9291"/>
                    </a:cubicBezTo>
                    <a:cubicBezTo>
                      <a:pt x="13810" y="9222"/>
                      <a:pt x="13810" y="9177"/>
                      <a:pt x="13787" y="9108"/>
                    </a:cubicBezTo>
                    <a:cubicBezTo>
                      <a:pt x="13741" y="8994"/>
                      <a:pt x="13696" y="8880"/>
                      <a:pt x="13627" y="8811"/>
                    </a:cubicBezTo>
                    <a:cubicBezTo>
                      <a:pt x="13582" y="8766"/>
                      <a:pt x="13513" y="8697"/>
                      <a:pt x="13445" y="8652"/>
                    </a:cubicBezTo>
                    <a:lnTo>
                      <a:pt x="13399" y="8629"/>
                    </a:lnTo>
                    <a:lnTo>
                      <a:pt x="13331" y="8583"/>
                    </a:lnTo>
                    <a:cubicBezTo>
                      <a:pt x="13285" y="8537"/>
                      <a:pt x="13216" y="8515"/>
                      <a:pt x="13125" y="8469"/>
                    </a:cubicBezTo>
                    <a:cubicBezTo>
                      <a:pt x="13057" y="8423"/>
                      <a:pt x="12965" y="8400"/>
                      <a:pt x="12874" y="8400"/>
                    </a:cubicBezTo>
                    <a:cubicBezTo>
                      <a:pt x="12806" y="8378"/>
                      <a:pt x="12737" y="8378"/>
                      <a:pt x="12691" y="8378"/>
                    </a:cubicBezTo>
                    <a:lnTo>
                      <a:pt x="12600" y="8378"/>
                    </a:lnTo>
                    <a:cubicBezTo>
                      <a:pt x="12509" y="8378"/>
                      <a:pt x="12418" y="8400"/>
                      <a:pt x="12349" y="8400"/>
                    </a:cubicBezTo>
                    <a:cubicBezTo>
                      <a:pt x="12098" y="8446"/>
                      <a:pt x="11801" y="8560"/>
                      <a:pt x="11482" y="8720"/>
                    </a:cubicBezTo>
                    <a:cubicBezTo>
                      <a:pt x="11413" y="8743"/>
                      <a:pt x="11345" y="8766"/>
                      <a:pt x="11276" y="8788"/>
                    </a:cubicBezTo>
                    <a:cubicBezTo>
                      <a:pt x="11162" y="8834"/>
                      <a:pt x="11071" y="8880"/>
                      <a:pt x="10957" y="8925"/>
                    </a:cubicBezTo>
                    <a:lnTo>
                      <a:pt x="10865" y="8971"/>
                    </a:lnTo>
                    <a:lnTo>
                      <a:pt x="10683" y="9062"/>
                    </a:lnTo>
                    <a:cubicBezTo>
                      <a:pt x="10592" y="9108"/>
                      <a:pt x="10500" y="9154"/>
                      <a:pt x="10409" y="9177"/>
                    </a:cubicBezTo>
                    <a:cubicBezTo>
                      <a:pt x="10181" y="9291"/>
                      <a:pt x="9952" y="9382"/>
                      <a:pt x="9724" y="9473"/>
                    </a:cubicBezTo>
                    <a:lnTo>
                      <a:pt x="9496" y="9565"/>
                    </a:lnTo>
                    <a:cubicBezTo>
                      <a:pt x="9313" y="9633"/>
                      <a:pt x="9154" y="9724"/>
                      <a:pt x="8971" y="9793"/>
                    </a:cubicBezTo>
                    <a:cubicBezTo>
                      <a:pt x="8834" y="9861"/>
                      <a:pt x="8720" y="9907"/>
                      <a:pt x="8583" y="9975"/>
                    </a:cubicBezTo>
                    <a:lnTo>
                      <a:pt x="8492" y="9998"/>
                    </a:lnTo>
                    <a:cubicBezTo>
                      <a:pt x="8218" y="10135"/>
                      <a:pt x="7967" y="10249"/>
                      <a:pt x="7693" y="10341"/>
                    </a:cubicBezTo>
                    <a:cubicBezTo>
                      <a:pt x="7396" y="10455"/>
                      <a:pt x="7099" y="10569"/>
                      <a:pt x="6803" y="10683"/>
                    </a:cubicBezTo>
                    <a:cubicBezTo>
                      <a:pt x="6551" y="10797"/>
                      <a:pt x="6209" y="10934"/>
                      <a:pt x="5867" y="11048"/>
                    </a:cubicBezTo>
                    <a:lnTo>
                      <a:pt x="4931" y="11322"/>
                    </a:lnTo>
                    <a:lnTo>
                      <a:pt x="4840" y="11345"/>
                    </a:lnTo>
                    <a:cubicBezTo>
                      <a:pt x="4566" y="11436"/>
                      <a:pt x="4292" y="11505"/>
                      <a:pt x="4018" y="11596"/>
                    </a:cubicBezTo>
                    <a:lnTo>
                      <a:pt x="4064" y="11596"/>
                    </a:lnTo>
                    <a:lnTo>
                      <a:pt x="3904" y="11619"/>
                    </a:lnTo>
                    <a:cubicBezTo>
                      <a:pt x="3653" y="11687"/>
                      <a:pt x="3356" y="11756"/>
                      <a:pt x="3105" y="11847"/>
                    </a:cubicBezTo>
                    <a:lnTo>
                      <a:pt x="2922" y="11916"/>
                    </a:lnTo>
                    <a:cubicBezTo>
                      <a:pt x="2831" y="11938"/>
                      <a:pt x="2717" y="11984"/>
                      <a:pt x="2626" y="12030"/>
                    </a:cubicBezTo>
                    <a:cubicBezTo>
                      <a:pt x="2466" y="12075"/>
                      <a:pt x="2283" y="12121"/>
                      <a:pt x="2123" y="12167"/>
                    </a:cubicBezTo>
                    <a:cubicBezTo>
                      <a:pt x="1872" y="12235"/>
                      <a:pt x="1598" y="12304"/>
                      <a:pt x="1347" y="12372"/>
                    </a:cubicBezTo>
                    <a:cubicBezTo>
                      <a:pt x="1096" y="12418"/>
                      <a:pt x="845" y="12463"/>
                      <a:pt x="571" y="12509"/>
                    </a:cubicBezTo>
                    <a:cubicBezTo>
                      <a:pt x="526" y="12532"/>
                      <a:pt x="480" y="12532"/>
                      <a:pt x="457" y="12532"/>
                    </a:cubicBezTo>
                    <a:cubicBezTo>
                      <a:pt x="411" y="12532"/>
                      <a:pt x="366" y="12532"/>
                      <a:pt x="320" y="12555"/>
                    </a:cubicBezTo>
                    <a:cubicBezTo>
                      <a:pt x="183" y="12577"/>
                      <a:pt x="92" y="12646"/>
                      <a:pt x="46" y="12760"/>
                    </a:cubicBezTo>
                    <a:cubicBezTo>
                      <a:pt x="23" y="12806"/>
                      <a:pt x="1" y="12874"/>
                      <a:pt x="23" y="12943"/>
                    </a:cubicBezTo>
                    <a:cubicBezTo>
                      <a:pt x="23" y="12965"/>
                      <a:pt x="23" y="12988"/>
                      <a:pt x="46" y="13011"/>
                    </a:cubicBezTo>
                    <a:cubicBezTo>
                      <a:pt x="46" y="13034"/>
                      <a:pt x="69" y="13057"/>
                      <a:pt x="92" y="13080"/>
                    </a:cubicBezTo>
                    <a:cubicBezTo>
                      <a:pt x="115" y="13125"/>
                      <a:pt x="138" y="13171"/>
                      <a:pt x="160" y="13194"/>
                    </a:cubicBezTo>
                    <a:lnTo>
                      <a:pt x="206" y="13239"/>
                    </a:lnTo>
                    <a:cubicBezTo>
                      <a:pt x="343" y="13399"/>
                      <a:pt x="480" y="13536"/>
                      <a:pt x="640" y="13673"/>
                    </a:cubicBezTo>
                    <a:cubicBezTo>
                      <a:pt x="685" y="13742"/>
                      <a:pt x="731" y="13787"/>
                      <a:pt x="800" y="13833"/>
                    </a:cubicBezTo>
                    <a:cubicBezTo>
                      <a:pt x="891" y="13924"/>
                      <a:pt x="982" y="14038"/>
                      <a:pt x="1073" y="14130"/>
                    </a:cubicBezTo>
                    <a:cubicBezTo>
                      <a:pt x="1096" y="14175"/>
                      <a:pt x="1119" y="14198"/>
                      <a:pt x="1142" y="14221"/>
                    </a:cubicBezTo>
                    <a:lnTo>
                      <a:pt x="1165" y="14267"/>
                    </a:lnTo>
                    <a:cubicBezTo>
                      <a:pt x="1233" y="14358"/>
                      <a:pt x="1347" y="14426"/>
                      <a:pt x="1439" y="14426"/>
                    </a:cubicBezTo>
                    <a:cubicBezTo>
                      <a:pt x="1461" y="14426"/>
                      <a:pt x="1484" y="14403"/>
                      <a:pt x="1507" y="14403"/>
                    </a:cubicBezTo>
                    <a:cubicBezTo>
                      <a:pt x="1553" y="14403"/>
                      <a:pt x="1621" y="14381"/>
                      <a:pt x="1667" y="14335"/>
                    </a:cubicBezTo>
                    <a:cubicBezTo>
                      <a:pt x="1713" y="14289"/>
                      <a:pt x="1735" y="14267"/>
                      <a:pt x="1758" y="14221"/>
                    </a:cubicBezTo>
                    <a:cubicBezTo>
                      <a:pt x="1827" y="14244"/>
                      <a:pt x="1895" y="14267"/>
                      <a:pt x="1964" y="14267"/>
                    </a:cubicBezTo>
                    <a:cubicBezTo>
                      <a:pt x="2032" y="14267"/>
                      <a:pt x="2055" y="14289"/>
                      <a:pt x="2078" y="14289"/>
                    </a:cubicBezTo>
                    <a:cubicBezTo>
                      <a:pt x="2101" y="14289"/>
                      <a:pt x="2101" y="14289"/>
                      <a:pt x="2123" y="14312"/>
                    </a:cubicBezTo>
                    <a:lnTo>
                      <a:pt x="2146" y="14312"/>
                    </a:lnTo>
                    <a:cubicBezTo>
                      <a:pt x="2192" y="14335"/>
                      <a:pt x="2215" y="14335"/>
                      <a:pt x="2238" y="14335"/>
                    </a:cubicBezTo>
                    <a:cubicBezTo>
                      <a:pt x="2283" y="14358"/>
                      <a:pt x="2329" y="14358"/>
                      <a:pt x="2352" y="14358"/>
                    </a:cubicBezTo>
                    <a:cubicBezTo>
                      <a:pt x="2443" y="14381"/>
                      <a:pt x="2511" y="14381"/>
                      <a:pt x="2580" y="14381"/>
                    </a:cubicBezTo>
                    <a:lnTo>
                      <a:pt x="3812" y="14381"/>
                    </a:lnTo>
                    <a:cubicBezTo>
                      <a:pt x="3972" y="14358"/>
                      <a:pt x="4132" y="14358"/>
                      <a:pt x="4292" y="14335"/>
                    </a:cubicBezTo>
                    <a:lnTo>
                      <a:pt x="4337" y="14335"/>
                    </a:lnTo>
                    <a:cubicBezTo>
                      <a:pt x="4474" y="14312"/>
                      <a:pt x="4611" y="14289"/>
                      <a:pt x="4748" y="14267"/>
                    </a:cubicBezTo>
                    <a:lnTo>
                      <a:pt x="4862" y="14244"/>
                    </a:lnTo>
                    <a:cubicBezTo>
                      <a:pt x="4954" y="14244"/>
                      <a:pt x="5022" y="14221"/>
                      <a:pt x="5113" y="14221"/>
                    </a:cubicBezTo>
                    <a:cubicBezTo>
                      <a:pt x="5136" y="14221"/>
                      <a:pt x="5159" y="14198"/>
                      <a:pt x="5182" y="14198"/>
                    </a:cubicBezTo>
                    <a:cubicBezTo>
                      <a:pt x="5319" y="14198"/>
                      <a:pt x="5456" y="14175"/>
                      <a:pt x="5593" y="14152"/>
                    </a:cubicBezTo>
                    <a:cubicBezTo>
                      <a:pt x="5684" y="14152"/>
                      <a:pt x="5753" y="14152"/>
                      <a:pt x="5844" y="14130"/>
                    </a:cubicBezTo>
                    <a:cubicBezTo>
                      <a:pt x="6027" y="14130"/>
                      <a:pt x="6209" y="14107"/>
                      <a:pt x="6392" y="14084"/>
                    </a:cubicBezTo>
                    <a:cubicBezTo>
                      <a:pt x="6711" y="14038"/>
                      <a:pt x="7031" y="13993"/>
                      <a:pt x="7350" y="13924"/>
                    </a:cubicBezTo>
                    <a:cubicBezTo>
                      <a:pt x="7693" y="13879"/>
                      <a:pt x="8035" y="13810"/>
                      <a:pt x="8378" y="13719"/>
                    </a:cubicBezTo>
                    <a:cubicBezTo>
                      <a:pt x="8743" y="13605"/>
                      <a:pt x="9085" y="13513"/>
                      <a:pt x="9450" y="13399"/>
                    </a:cubicBezTo>
                    <a:lnTo>
                      <a:pt x="9679" y="13331"/>
                    </a:lnTo>
                    <a:lnTo>
                      <a:pt x="9930" y="13239"/>
                    </a:lnTo>
                    <a:cubicBezTo>
                      <a:pt x="9930" y="13239"/>
                      <a:pt x="9952" y="13262"/>
                      <a:pt x="9952" y="13262"/>
                    </a:cubicBezTo>
                    <a:cubicBezTo>
                      <a:pt x="9998" y="13262"/>
                      <a:pt x="10021" y="13285"/>
                      <a:pt x="10067" y="13285"/>
                    </a:cubicBezTo>
                    <a:cubicBezTo>
                      <a:pt x="10112" y="13285"/>
                      <a:pt x="10158" y="13262"/>
                      <a:pt x="10204" y="13262"/>
                    </a:cubicBezTo>
                    <a:lnTo>
                      <a:pt x="10272" y="13239"/>
                    </a:lnTo>
                    <a:lnTo>
                      <a:pt x="10295" y="13217"/>
                    </a:lnTo>
                    <a:lnTo>
                      <a:pt x="10386" y="13194"/>
                    </a:lnTo>
                    <a:cubicBezTo>
                      <a:pt x="10500" y="13171"/>
                      <a:pt x="10637" y="13125"/>
                      <a:pt x="10751" y="13080"/>
                    </a:cubicBezTo>
                    <a:lnTo>
                      <a:pt x="10888" y="13057"/>
                    </a:lnTo>
                    <a:cubicBezTo>
                      <a:pt x="11002" y="13011"/>
                      <a:pt x="11117" y="12988"/>
                      <a:pt x="11231" y="12943"/>
                    </a:cubicBezTo>
                    <a:lnTo>
                      <a:pt x="11482" y="12851"/>
                    </a:lnTo>
                    <a:cubicBezTo>
                      <a:pt x="11710" y="12783"/>
                      <a:pt x="11938" y="12692"/>
                      <a:pt x="12189" y="12623"/>
                    </a:cubicBezTo>
                    <a:cubicBezTo>
                      <a:pt x="12691" y="12418"/>
                      <a:pt x="13285" y="12167"/>
                      <a:pt x="13878" y="11893"/>
                    </a:cubicBezTo>
                    <a:cubicBezTo>
                      <a:pt x="14015" y="11824"/>
                      <a:pt x="14152" y="11756"/>
                      <a:pt x="14312" y="11687"/>
                    </a:cubicBezTo>
                    <a:lnTo>
                      <a:pt x="14403" y="11642"/>
                    </a:lnTo>
                    <a:cubicBezTo>
                      <a:pt x="14495" y="11596"/>
                      <a:pt x="14586" y="11550"/>
                      <a:pt x="14677" y="11505"/>
                    </a:cubicBezTo>
                    <a:cubicBezTo>
                      <a:pt x="14814" y="11436"/>
                      <a:pt x="14928" y="11368"/>
                      <a:pt x="15043" y="11299"/>
                    </a:cubicBezTo>
                    <a:cubicBezTo>
                      <a:pt x="15202" y="11208"/>
                      <a:pt x="15339" y="11139"/>
                      <a:pt x="15499" y="11071"/>
                    </a:cubicBezTo>
                    <a:cubicBezTo>
                      <a:pt x="16024" y="10797"/>
                      <a:pt x="16526" y="10523"/>
                      <a:pt x="17005" y="10249"/>
                    </a:cubicBezTo>
                    <a:lnTo>
                      <a:pt x="17074" y="10204"/>
                    </a:lnTo>
                    <a:cubicBezTo>
                      <a:pt x="17234" y="10112"/>
                      <a:pt x="17416" y="10021"/>
                      <a:pt x="17576" y="9930"/>
                    </a:cubicBezTo>
                    <a:cubicBezTo>
                      <a:pt x="17667" y="9861"/>
                      <a:pt x="17782" y="9793"/>
                      <a:pt x="17896" y="9724"/>
                    </a:cubicBezTo>
                    <a:cubicBezTo>
                      <a:pt x="17987" y="9656"/>
                      <a:pt x="18078" y="9587"/>
                      <a:pt x="18192" y="9542"/>
                    </a:cubicBezTo>
                    <a:cubicBezTo>
                      <a:pt x="18443" y="9382"/>
                      <a:pt x="18649" y="9245"/>
                      <a:pt x="18854" y="9108"/>
                    </a:cubicBezTo>
                    <a:cubicBezTo>
                      <a:pt x="18923" y="9040"/>
                      <a:pt x="18991" y="8971"/>
                      <a:pt x="19060" y="8903"/>
                    </a:cubicBezTo>
                    <a:lnTo>
                      <a:pt x="19083" y="8880"/>
                    </a:lnTo>
                    <a:lnTo>
                      <a:pt x="19174" y="8811"/>
                    </a:lnTo>
                    <a:cubicBezTo>
                      <a:pt x="19265" y="8743"/>
                      <a:pt x="19334" y="8652"/>
                      <a:pt x="19425" y="8583"/>
                    </a:cubicBezTo>
                    <a:lnTo>
                      <a:pt x="19585" y="8446"/>
                    </a:lnTo>
                    <a:lnTo>
                      <a:pt x="19722" y="8286"/>
                    </a:lnTo>
                    <a:cubicBezTo>
                      <a:pt x="19813" y="8195"/>
                      <a:pt x="19904" y="8127"/>
                      <a:pt x="19996" y="8058"/>
                    </a:cubicBezTo>
                    <a:lnTo>
                      <a:pt x="20064" y="7990"/>
                    </a:lnTo>
                    <a:cubicBezTo>
                      <a:pt x="20178" y="7898"/>
                      <a:pt x="20292" y="7784"/>
                      <a:pt x="20384" y="7693"/>
                    </a:cubicBezTo>
                    <a:cubicBezTo>
                      <a:pt x="20498" y="7579"/>
                      <a:pt x="20612" y="7465"/>
                      <a:pt x="20726" y="7350"/>
                    </a:cubicBezTo>
                    <a:lnTo>
                      <a:pt x="20772" y="7305"/>
                    </a:lnTo>
                    <a:lnTo>
                      <a:pt x="20772" y="7282"/>
                    </a:lnTo>
                    <a:lnTo>
                      <a:pt x="20794" y="7282"/>
                    </a:lnTo>
                    <a:cubicBezTo>
                      <a:pt x="20954" y="7099"/>
                      <a:pt x="21137" y="6894"/>
                      <a:pt x="21342" y="6666"/>
                    </a:cubicBezTo>
                    <a:cubicBezTo>
                      <a:pt x="21456" y="6552"/>
                      <a:pt x="21525" y="6437"/>
                      <a:pt x="21616" y="6323"/>
                    </a:cubicBezTo>
                    <a:cubicBezTo>
                      <a:pt x="21685" y="6209"/>
                      <a:pt x="21776" y="6072"/>
                      <a:pt x="21844" y="5935"/>
                    </a:cubicBezTo>
                    <a:lnTo>
                      <a:pt x="21867" y="5890"/>
                    </a:lnTo>
                    <a:cubicBezTo>
                      <a:pt x="21981" y="5707"/>
                      <a:pt x="22096" y="5524"/>
                      <a:pt x="22255" y="5319"/>
                    </a:cubicBezTo>
                    <a:cubicBezTo>
                      <a:pt x="22278" y="5273"/>
                      <a:pt x="22324" y="5205"/>
                      <a:pt x="22369" y="5159"/>
                    </a:cubicBezTo>
                    <a:cubicBezTo>
                      <a:pt x="22392" y="5114"/>
                      <a:pt x="22415" y="5091"/>
                      <a:pt x="22461" y="5045"/>
                    </a:cubicBezTo>
                    <a:cubicBezTo>
                      <a:pt x="22529" y="4954"/>
                      <a:pt x="22598" y="4840"/>
                      <a:pt x="22643" y="4703"/>
                    </a:cubicBezTo>
                    <a:cubicBezTo>
                      <a:pt x="22712" y="4589"/>
                      <a:pt x="22757" y="4452"/>
                      <a:pt x="22780" y="4338"/>
                    </a:cubicBezTo>
                    <a:cubicBezTo>
                      <a:pt x="22803" y="4223"/>
                      <a:pt x="22826" y="4109"/>
                      <a:pt x="22849" y="3995"/>
                    </a:cubicBezTo>
                    <a:cubicBezTo>
                      <a:pt x="22894" y="3676"/>
                      <a:pt x="22849" y="3379"/>
                      <a:pt x="22780" y="3082"/>
                    </a:cubicBezTo>
                    <a:lnTo>
                      <a:pt x="22780" y="2991"/>
                    </a:lnTo>
                    <a:cubicBezTo>
                      <a:pt x="22735" y="2785"/>
                      <a:pt x="22689" y="2512"/>
                      <a:pt x="22643" y="2283"/>
                    </a:cubicBezTo>
                    <a:cubicBezTo>
                      <a:pt x="22575" y="2078"/>
                      <a:pt x="22506" y="1827"/>
                      <a:pt x="22392" y="1599"/>
                    </a:cubicBezTo>
                    <a:lnTo>
                      <a:pt x="22369" y="1530"/>
                    </a:lnTo>
                    <a:cubicBezTo>
                      <a:pt x="22347" y="1484"/>
                      <a:pt x="22301" y="1416"/>
                      <a:pt x="22278" y="1347"/>
                    </a:cubicBezTo>
                    <a:cubicBezTo>
                      <a:pt x="22232" y="1233"/>
                      <a:pt x="22187" y="1142"/>
                      <a:pt x="22118" y="1051"/>
                    </a:cubicBezTo>
                    <a:cubicBezTo>
                      <a:pt x="22073" y="959"/>
                      <a:pt x="22050" y="891"/>
                      <a:pt x="22004" y="845"/>
                    </a:cubicBezTo>
                    <a:cubicBezTo>
                      <a:pt x="21936" y="800"/>
                      <a:pt x="21890" y="754"/>
                      <a:pt x="21844" y="708"/>
                    </a:cubicBezTo>
                    <a:cubicBezTo>
                      <a:pt x="21753" y="663"/>
                      <a:pt x="21685" y="617"/>
                      <a:pt x="21616" y="594"/>
                    </a:cubicBezTo>
                    <a:cubicBezTo>
                      <a:pt x="21571" y="571"/>
                      <a:pt x="21525" y="549"/>
                      <a:pt x="21456" y="526"/>
                    </a:cubicBezTo>
                    <a:lnTo>
                      <a:pt x="21388" y="526"/>
                    </a:lnTo>
                    <a:cubicBezTo>
                      <a:pt x="21342" y="480"/>
                      <a:pt x="21319" y="412"/>
                      <a:pt x="21297" y="366"/>
                    </a:cubicBezTo>
                    <a:lnTo>
                      <a:pt x="21251" y="297"/>
                    </a:lnTo>
                    <a:lnTo>
                      <a:pt x="21228" y="275"/>
                    </a:lnTo>
                    <a:cubicBezTo>
                      <a:pt x="21205" y="206"/>
                      <a:pt x="21183" y="161"/>
                      <a:pt x="21160" y="92"/>
                    </a:cubicBezTo>
                    <a:cubicBezTo>
                      <a:pt x="21137" y="46"/>
                      <a:pt x="21068" y="1"/>
                      <a:pt x="21000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>
                <a:off x="6902834" y="3508444"/>
                <a:ext cx="39518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58" extrusionOk="0">
                    <a:moveTo>
                      <a:pt x="1279" y="1"/>
                    </a:moveTo>
                    <a:cubicBezTo>
                      <a:pt x="1165" y="24"/>
                      <a:pt x="1074" y="47"/>
                      <a:pt x="982" y="69"/>
                    </a:cubicBezTo>
                    <a:cubicBezTo>
                      <a:pt x="937" y="69"/>
                      <a:pt x="891" y="92"/>
                      <a:pt x="845" y="92"/>
                    </a:cubicBezTo>
                    <a:lnTo>
                      <a:pt x="708" y="92"/>
                    </a:lnTo>
                    <a:cubicBezTo>
                      <a:pt x="678" y="100"/>
                      <a:pt x="650" y="102"/>
                      <a:pt x="623" y="102"/>
                    </a:cubicBezTo>
                    <a:cubicBezTo>
                      <a:pt x="569" y="102"/>
                      <a:pt x="518" y="92"/>
                      <a:pt x="457" y="92"/>
                    </a:cubicBezTo>
                    <a:cubicBezTo>
                      <a:pt x="389" y="69"/>
                      <a:pt x="320" y="47"/>
                      <a:pt x="275" y="24"/>
                    </a:cubicBezTo>
                    <a:cubicBezTo>
                      <a:pt x="255" y="20"/>
                      <a:pt x="236" y="18"/>
                      <a:pt x="218" y="18"/>
                    </a:cubicBezTo>
                    <a:cubicBezTo>
                      <a:pt x="131" y="18"/>
                      <a:pt x="61" y="62"/>
                      <a:pt x="24" y="138"/>
                    </a:cubicBezTo>
                    <a:cubicBezTo>
                      <a:pt x="1" y="229"/>
                      <a:pt x="46" y="321"/>
                      <a:pt x="138" y="366"/>
                    </a:cubicBezTo>
                    <a:cubicBezTo>
                      <a:pt x="252" y="412"/>
                      <a:pt x="366" y="457"/>
                      <a:pt x="480" y="457"/>
                    </a:cubicBezTo>
                    <a:lnTo>
                      <a:pt x="754" y="457"/>
                    </a:lnTo>
                    <a:cubicBezTo>
                      <a:pt x="845" y="457"/>
                      <a:pt x="937" y="435"/>
                      <a:pt x="1005" y="412"/>
                    </a:cubicBezTo>
                    <a:cubicBezTo>
                      <a:pt x="1119" y="389"/>
                      <a:pt x="1210" y="366"/>
                      <a:pt x="1325" y="343"/>
                    </a:cubicBezTo>
                    <a:cubicBezTo>
                      <a:pt x="1370" y="321"/>
                      <a:pt x="1393" y="321"/>
                      <a:pt x="1439" y="275"/>
                    </a:cubicBezTo>
                    <a:cubicBezTo>
                      <a:pt x="1462" y="229"/>
                      <a:pt x="1462" y="184"/>
                      <a:pt x="1462" y="138"/>
                    </a:cubicBezTo>
                    <a:cubicBezTo>
                      <a:pt x="1462" y="69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>
                <a:off x="6646184" y="3257957"/>
                <a:ext cx="385637" cy="168478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6233" extrusionOk="0">
                    <a:moveTo>
                      <a:pt x="7601" y="5137"/>
                    </a:moveTo>
                    <a:lnTo>
                      <a:pt x="7601" y="5137"/>
                    </a:lnTo>
                    <a:cubicBezTo>
                      <a:pt x="7556" y="5159"/>
                      <a:pt x="7510" y="5182"/>
                      <a:pt x="7464" y="5205"/>
                    </a:cubicBezTo>
                    <a:lnTo>
                      <a:pt x="7441" y="5205"/>
                    </a:lnTo>
                    <a:cubicBezTo>
                      <a:pt x="7487" y="5182"/>
                      <a:pt x="7556" y="5159"/>
                      <a:pt x="7601" y="5137"/>
                    </a:cubicBezTo>
                    <a:close/>
                    <a:moveTo>
                      <a:pt x="13422" y="1"/>
                    </a:moveTo>
                    <a:cubicBezTo>
                      <a:pt x="13376" y="24"/>
                      <a:pt x="13353" y="47"/>
                      <a:pt x="13308" y="69"/>
                    </a:cubicBezTo>
                    <a:cubicBezTo>
                      <a:pt x="13330" y="69"/>
                      <a:pt x="13353" y="47"/>
                      <a:pt x="13376" y="47"/>
                    </a:cubicBezTo>
                    <a:cubicBezTo>
                      <a:pt x="13262" y="92"/>
                      <a:pt x="13171" y="161"/>
                      <a:pt x="13079" y="229"/>
                    </a:cubicBezTo>
                    <a:cubicBezTo>
                      <a:pt x="12988" y="298"/>
                      <a:pt x="12874" y="389"/>
                      <a:pt x="12760" y="457"/>
                    </a:cubicBezTo>
                    <a:cubicBezTo>
                      <a:pt x="12600" y="549"/>
                      <a:pt x="12417" y="640"/>
                      <a:pt x="12258" y="731"/>
                    </a:cubicBezTo>
                    <a:cubicBezTo>
                      <a:pt x="12098" y="823"/>
                      <a:pt x="11961" y="914"/>
                      <a:pt x="11801" y="1005"/>
                    </a:cubicBezTo>
                    <a:cubicBezTo>
                      <a:pt x="11504" y="1142"/>
                      <a:pt x="11230" y="1256"/>
                      <a:pt x="10934" y="1370"/>
                    </a:cubicBezTo>
                    <a:cubicBezTo>
                      <a:pt x="10637" y="1507"/>
                      <a:pt x="10340" y="1622"/>
                      <a:pt x="10044" y="1758"/>
                    </a:cubicBezTo>
                    <a:cubicBezTo>
                      <a:pt x="9747" y="1873"/>
                      <a:pt x="9427" y="2010"/>
                      <a:pt x="9153" y="2146"/>
                    </a:cubicBezTo>
                    <a:cubicBezTo>
                      <a:pt x="9016" y="2215"/>
                      <a:pt x="8857" y="2283"/>
                      <a:pt x="8720" y="2352"/>
                    </a:cubicBezTo>
                    <a:cubicBezTo>
                      <a:pt x="8583" y="2420"/>
                      <a:pt x="8446" y="2489"/>
                      <a:pt x="8309" y="2557"/>
                    </a:cubicBezTo>
                    <a:cubicBezTo>
                      <a:pt x="8126" y="2649"/>
                      <a:pt x="7944" y="2740"/>
                      <a:pt x="7784" y="2854"/>
                    </a:cubicBezTo>
                    <a:cubicBezTo>
                      <a:pt x="7715" y="2900"/>
                      <a:pt x="7647" y="2945"/>
                      <a:pt x="7578" y="3014"/>
                    </a:cubicBezTo>
                    <a:cubicBezTo>
                      <a:pt x="7533" y="3037"/>
                      <a:pt x="7487" y="3082"/>
                      <a:pt x="7441" y="3128"/>
                    </a:cubicBezTo>
                    <a:cubicBezTo>
                      <a:pt x="7419" y="3174"/>
                      <a:pt x="7373" y="3242"/>
                      <a:pt x="7350" y="3288"/>
                    </a:cubicBezTo>
                    <a:cubicBezTo>
                      <a:pt x="7327" y="3333"/>
                      <a:pt x="7305" y="3402"/>
                      <a:pt x="7282" y="3470"/>
                    </a:cubicBezTo>
                    <a:cubicBezTo>
                      <a:pt x="7282" y="3516"/>
                      <a:pt x="7282" y="3607"/>
                      <a:pt x="7282" y="3653"/>
                    </a:cubicBezTo>
                    <a:cubicBezTo>
                      <a:pt x="7305" y="3699"/>
                      <a:pt x="7305" y="3744"/>
                      <a:pt x="7327" y="3767"/>
                    </a:cubicBezTo>
                    <a:cubicBezTo>
                      <a:pt x="7350" y="3813"/>
                      <a:pt x="7350" y="3836"/>
                      <a:pt x="7373" y="3881"/>
                    </a:cubicBezTo>
                    <a:lnTo>
                      <a:pt x="6825" y="3881"/>
                    </a:lnTo>
                    <a:cubicBezTo>
                      <a:pt x="6528" y="3858"/>
                      <a:pt x="6232" y="3813"/>
                      <a:pt x="5935" y="3744"/>
                    </a:cubicBezTo>
                    <a:cubicBezTo>
                      <a:pt x="5638" y="3676"/>
                      <a:pt x="5342" y="3607"/>
                      <a:pt x="5045" y="3516"/>
                    </a:cubicBezTo>
                    <a:cubicBezTo>
                      <a:pt x="4794" y="3425"/>
                      <a:pt x="4543" y="3333"/>
                      <a:pt x="4292" y="3242"/>
                    </a:cubicBezTo>
                    <a:cubicBezTo>
                      <a:pt x="4155" y="3174"/>
                      <a:pt x="4018" y="3128"/>
                      <a:pt x="3881" y="3082"/>
                    </a:cubicBezTo>
                    <a:cubicBezTo>
                      <a:pt x="3744" y="3014"/>
                      <a:pt x="3607" y="2968"/>
                      <a:pt x="3470" y="2923"/>
                    </a:cubicBezTo>
                    <a:cubicBezTo>
                      <a:pt x="3219" y="2808"/>
                      <a:pt x="2968" y="2694"/>
                      <a:pt x="2739" y="2535"/>
                    </a:cubicBezTo>
                    <a:cubicBezTo>
                      <a:pt x="2488" y="2375"/>
                      <a:pt x="2237" y="2238"/>
                      <a:pt x="2009" y="2078"/>
                    </a:cubicBezTo>
                    <a:lnTo>
                      <a:pt x="2009" y="2078"/>
                    </a:lnTo>
                    <a:cubicBezTo>
                      <a:pt x="2009" y="2081"/>
                      <a:pt x="2009" y="2083"/>
                      <a:pt x="2010" y="2085"/>
                    </a:cubicBezTo>
                    <a:lnTo>
                      <a:pt x="2010" y="2085"/>
                    </a:lnTo>
                    <a:cubicBezTo>
                      <a:pt x="1856" y="1976"/>
                      <a:pt x="1682" y="1867"/>
                      <a:pt x="1530" y="1758"/>
                    </a:cubicBezTo>
                    <a:cubicBezTo>
                      <a:pt x="1393" y="1644"/>
                      <a:pt x="1256" y="1507"/>
                      <a:pt x="1119" y="1393"/>
                    </a:cubicBezTo>
                    <a:cubicBezTo>
                      <a:pt x="959" y="1279"/>
                      <a:pt x="822" y="1165"/>
                      <a:pt x="662" y="1051"/>
                    </a:cubicBezTo>
                    <a:cubicBezTo>
                      <a:pt x="571" y="982"/>
                      <a:pt x="480" y="891"/>
                      <a:pt x="388" y="823"/>
                    </a:cubicBezTo>
                    <a:cubicBezTo>
                      <a:pt x="320" y="754"/>
                      <a:pt x="252" y="686"/>
                      <a:pt x="160" y="640"/>
                    </a:cubicBezTo>
                    <a:cubicBezTo>
                      <a:pt x="137" y="629"/>
                      <a:pt x="115" y="623"/>
                      <a:pt x="95" y="623"/>
                    </a:cubicBezTo>
                    <a:cubicBezTo>
                      <a:pt x="75" y="623"/>
                      <a:pt x="57" y="629"/>
                      <a:pt x="46" y="640"/>
                    </a:cubicBezTo>
                    <a:cubicBezTo>
                      <a:pt x="0" y="686"/>
                      <a:pt x="0" y="731"/>
                      <a:pt x="46" y="754"/>
                    </a:cubicBezTo>
                    <a:cubicBezTo>
                      <a:pt x="183" y="868"/>
                      <a:pt x="297" y="982"/>
                      <a:pt x="411" y="1097"/>
                    </a:cubicBezTo>
                    <a:cubicBezTo>
                      <a:pt x="525" y="1188"/>
                      <a:pt x="640" y="1302"/>
                      <a:pt x="754" y="1393"/>
                    </a:cubicBezTo>
                    <a:cubicBezTo>
                      <a:pt x="868" y="1507"/>
                      <a:pt x="959" y="1622"/>
                      <a:pt x="1073" y="1736"/>
                    </a:cubicBezTo>
                    <a:lnTo>
                      <a:pt x="1050" y="1736"/>
                    </a:lnTo>
                    <a:cubicBezTo>
                      <a:pt x="959" y="1804"/>
                      <a:pt x="936" y="1941"/>
                      <a:pt x="1005" y="2055"/>
                    </a:cubicBezTo>
                    <a:cubicBezTo>
                      <a:pt x="1028" y="2101"/>
                      <a:pt x="1073" y="2124"/>
                      <a:pt x="1119" y="2169"/>
                    </a:cubicBezTo>
                    <a:cubicBezTo>
                      <a:pt x="1187" y="2215"/>
                      <a:pt x="1256" y="2283"/>
                      <a:pt x="1301" y="2329"/>
                    </a:cubicBezTo>
                    <a:cubicBezTo>
                      <a:pt x="1438" y="2443"/>
                      <a:pt x="1553" y="2557"/>
                      <a:pt x="1689" y="2649"/>
                    </a:cubicBezTo>
                    <a:cubicBezTo>
                      <a:pt x="1941" y="2877"/>
                      <a:pt x="2192" y="3105"/>
                      <a:pt x="2443" y="3311"/>
                    </a:cubicBezTo>
                    <a:cubicBezTo>
                      <a:pt x="2580" y="3425"/>
                      <a:pt x="2694" y="3516"/>
                      <a:pt x="2831" y="3630"/>
                    </a:cubicBezTo>
                    <a:cubicBezTo>
                      <a:pt x="2968" y="3721"/>
                      <a:pt x="3105" y="3836"/>
                      <a:pt x="3242" y="3950"/>
                    </a:cubicBezTo>
                    <a:cubicBezTo>
                      <a:pt x="3287" y="3973"/>
                      <a:pt x="3333" y="3995"/>
                      <a:pt x="3356" y="4018"/>
                    </a:cubicBezTo>
                    <a:cubicBezTo>
                      <a:pt x="3356" y="4064"/>
                      <a:pt x="3379" y="4109"/>
                      <a:pt x="3401" y="4132"/>
                    </a:cubicBezTo>
                    <a:cubicBezTo>
                      <a:pt x="3424" y="4178"/>
                      <a:pt x="3470" y="4201"/>
                      <a:pt x="3516" y="4246"/>
                    </a:cubicBezTo>
                    <a:cubicBezTo>
                      <a:pt x="3561" y="4292"/>
                      <a:pt x="3584" y="4315"/>
                      <a:pt x="3630" y="4361"/>
                    </a:cubicBezTo>
                    <a:cubicBezTo>
                      <a:pt x="3721" y="4429"/>
                      <a:pt x="3812" y="4498"/>
                      <a:pt x="3904" y="4589"/>
                    </a:cubicBezTo>
                    <a:cubicBezTo>
                      <a:pt x="4086" y="4749"/>
                      <a:pt x="4269" y="4886"/>
                      <a:pt x="4474" y="5022"/>
                    </a:cubicBezTo>
                    <a:cubicBezTo>
                      <a:pt x="4680" y="5182"/>
                      <a:pt x="4885" y="5342"/>
                      <a:pt x="5113" y="5479"/>
                    </a:cubicBezTo>
                    <a:cubicBezTo>
                      <a:pt x="5296" y="5593"/>
                      <a:pt x="5501" y="5707"/>
                      <a:pt x="5684" y="5844"/>
                    </a:cubicBezTo>
                    <a:cubicBezTo>
                      <a:pt x="5730" y="5867"/>
                      <a:pt x="5775" y="5890"/>
                      <a:pt x="5798" y="5913"/>
                    </a:cubicBezTo>
                    <a:cubicBezTo>
                      <a:pt x="5821" y="5913"/>
                      <a:pt x="5821" y="5913"/>
                      <a:pt x="5844" y="5935"/>
                    </a:cubicBezTo>
                    <a:cubicBezTo>
                      <a:pt x="5867" y="6004"/>
                      <a:pt x="5889" y="6072"/>
                      <a:pt x="5935" y="6095"/>
                    </a:cubicBezTo>
                    <a:cubicBezTo>
                      <a:pt x="5958" y="6118"/>
                      <a:pt x="5981" y="6141"/>
                      <a:pt x="6026" y="6141"/>
                    </a:cubicBezTo>
                    <a:cubicBezTo>
                      <a:pt x="6049" y="6164"/>
                      <a:pt x="6072" y="6164"/>
                      <a:pt x="6095" y="6187"/>
                    </a:cubicBezTo>
                    <a:lnTo>
                      <a:pt x="6140" y="6187"/>
                    </a:lnTo>
                    <a:cubicBezTo>
                      <a:pt x="6163" y="6187"/>
                      <a:pt x="6186" y="6209"/>
                      <a:pt x="6232" y="6209"/>
                    </a:cubicBezTo>
                    <a:cubicBezTo>
                      <a:pt x="6300" y="6209"/>
                      <a:pt x="6392" y="6232"/>
                      <a:pt x="6460" y="6232"/>
                    </a:cubicBezTo>
                    <a:lnTo>
                      <a:pt x="6916" y="6232"/>
                    </a:lnTo>
                    <a:cubicBezTo>
                      <a:pt x="6985" y="6209"/>
                      <a:pt x="7053" y="6187"/>
                      <a:pt x="7122" y="6164"/>
                    </a:cubicBezTo>
                    <a:cubicBezTo>
                      <a:pt x="7190" y="6141"/>
                      <a:pt x="7259" y="6095"/>
                      <a:pt x="7305" y="6072"/>
                    </a:cubicBezTo>
                    <a:cubicBezTo>
                      <a:pt x="7464" y="5981"/>
                      <a:pt x="7601" y="5890"/>
                      <a:pt x="7761" y="5799"/>
                    </a:cubicBezTo>
                    <a:cubicBezTo>
                      <a:pt x="7830" y="5730"/>
                      <a:pt x="7921" y="5684"/>
                      <a:pt x="7989" y="5616"/>
                    </a:cubicBezTo>
                    <a:cubicBezTo>
                      <a:pt x="8103" y="5547"/>
                      <a:pt x="8218" y="5456"/>
                      <a:pt x="8309" y="5365"/>
                    </a:cubicBezTo>
                    <a:cubicBezTo>
                      <a:pt x="8400" y="5296"/>
                      <a:pt x="8491" y="5205"/>
                      <a:pt x="8583" y="5137"/>
                    </a:cubicBezTo>
                    <a:cubicBezTo>
                      <a:pt x="8651" y="5091"/>
                      <a:pt x="8720" y="5045"/>
                      <a:pt x="8765" y="5000"/>
                    </a:cubicBezTo>
                    <a:cubicBezTo>
                      <a:pt x="8834" y="4954"/>
                      <a:pt x="8879" y="4908"/>
                      <a:pt x="8948" y="4863"/>
                    </a:cubicBezTo>
                    <a:cubicBezTo>
                      <a:pt x="9039" y="4771"/>
                      <a:pt x="9131" y="4703"/>
                      <a:pt x="9222" y="4634"/>
                    </a:cubicBezTo>
                    <a:cubicBezTo>
                      <a:pt x="9313" y="4566"/>
                      <a:pt x="9404" y="4498"/>
                      <a:pt x="9519" y="4429"/>
                    </a:cubicBezTo>
                    <a:cubicBezTo>
                      <a:pt x="9724" y="4269"/>
                      <a:pt x="9929" y="4109"/>
                      <a:pt x="10135" y="3950"/>
                    </a:cubicBezTo>
                    <a:cubicBezTo>
                      <a:pt x="10317" y="3790"/>
                      <a:pt x="10477" y="3653"/>
                      <a:pt x="10660" y="3516"/>
                    </a:cubicBezTo>
                    <a:cubicBezTo>
                      <a:pt x="10797" y="3425"/>
                      <a:pt x="10911" y="3333"/>
                      <a:pt x="11048" y="3219"/>
                    </a:cubicBezTo>
                    <a:cubicBezTo>
                      <a:pt x="11139" y="3151"/>
                      <a:pt x="11230" y="3082"/>
                      <a:pt x="11322" y="3014"/>
                    </a:cubicBezTo>
                    <a:cubicBezTo>
                      <a:pt x="11367" y="2991"/>
                      <a:pt x="11413" y="2968"/>
                      <a:pt x="11436" y="2923"/>
                    </a:cubicBezTo>
                    <a:cubicBezTo>
                      <a:pt x="11459" y="2923"/>
                      <a:pt x="11482" y="2900"/>
                      <a:pt x="11504" y="2877"/>
                    </a:cubicBezTo>
                    <a:cubicBezTo>
                      <a:pt x="11550" y="2854"/>
                      <a:pt x="11573" y="2831"/>
                      <a:pt x="11596" y="2786"/>
                    </a:cubicBezTo>
                    <a:cubicBezTo>
                      <a:pt x="11619" y="2740"/>
                      <a:pt x="11619" y="2694"/>
                      <a:pt x="11619" y="2649"/>
                    </a:cubicBezTo>
                    <a:cubicBezTo>
                      <a:pt x="11847" y="2489"/>
                      <a:pt x="12098" y="2329"/>
                      <a:pt x="12349" y="2169"/>
                    </a:cubicBezTo>
                    <a:cubicBezTo>
                      <a:pt x="12646" y="1964"/>
                      <a:pt x="12942" y="1804"/>
                      <a:pt x="13216" y="1599"/>
                    </a:cubicBezTo>
                    <a:cubicBezTo>
                      <a:pt x="13399" y="1462"/>
                      <a:pt x="13604" y="1302"/>
                      <a:pt x="13787" y="1165"/>
                    </a:cubicBezTo>
                    <a:cubicBezTo>
                      <a:pt x="13855" y="1119"/>
                      <a:pt x="13901" y="1097"/>
                      <a:pt x="13947" y="1051"/>
                    </a:cubicBezTo>
                    <a:cubicBezTo>
                      <a:pt x="14015" y="1005"/>
                      <a:pt x="14084" y="937"/>
                      <a:pt x="14129" y="891"/>
                    </a:cubicBezTo>
                    <a:cubicBezTo>
                      <a:pt x="14152" y="868"/>
                      <a:pt x="14152" y="845"/>
                      <a:pt x="14175" y="823"/>
                    </a:cubicBezTo>
                    <a:cubicBezTo>
                      <a:pt x="14221" y="777"/>
                      <a:pt x="14266" y="709"/>
                      <a:pt x="14266" y="640"/>
                    </a:cubicBezTo>
                    <a:cubicBezTo>
                      <a:pt x="14266" y="617"/>
                      <a:pt x="14266" y="572"/>
                      <a:pt x="14266" y="549"/>
                    </a:cubicBezTo>
                    <a:cubicBezTo>
                      <a:pt x="14266" y="503"/>
                      <a:pt x="14243" y="457"/>
                      <a:pt x="14221" y="412"/>
                    </a:cubicBezTo>
                    <a:cubicBezTo>
                      <a:pt x="14198" y="366"/>
                      <a:pt x="14175" y="343"/>
                      <a:pt x="14129" y="320"/>
                    </a:cubicBezTo>
                    <a:cubicBezTo>
                      <a:pt x="14106" y="298"/>
                      <a:pt x="14061" y="275"/>
                      <a:pt x="14038" y="252"/>
                    </a:cubicBezTo>
                    <a:cubicBezTo>
                      <a:pt x="13970" y="206"/>
                      <a:pt x="13924" y="161"/>
                      <a:pt x="13855" y="115"/>
                    </a:cubicBezTo>
                    <a:cubicBezTo>
                      <a:pt x="13810" y="92"/>
                      <a:pt x="13764" y="47"/>
                      <a:pt x="13696" y="24"/>
                    </a:cubicBezTo>
                    <a:cubicBezTo>
                      <a:pt x="13604" y="1"/>
                      <a:pt x="13627" y="1"/>
                      <a:pt x="13536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>
                <a:off x="7155186" y="3502282"/>
                <a:ext cx="234458" cy="9074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3357" extrusionOk="0">
                    <a:moveTo>
                      <a:pt x="4725" y="1895"/>
                    </a:moveTo>
                    <a:cubicBezTo>
                      <a:pt x="4725" y="1895"/>
                      <a:pt x="4725" y="1918"/>
                      <a:pt x="4725" y="1918"/>
                    </a:cubicBezTo>
                    <a:lnTo>
                      <a:pt x="4702" y="1918"/>
                    </a:lnTo>
                    <a:cubicBezTo>
                      <a:pt x="4657" y="1895"/>
                      <a:pt x="4611" y="1895"/>
                      <a:pt x="4565" y="1895"/>
                    </a:cubicBezTo>
                    <a:close/>
                    <a:moveTo>
                      <a:pt x="8012" y="1"/>
                    </a:moveTo>
                    <a:cubicBezTo>
                      <a:pt x="7989" y="24"/>
                      <a:pt x="7966" y="24"/>
                      <a:pt x="7944" y="24"/>
                    </a:cubicBezTo>
                    <a:cubicBezTo>
                      <a:pt x="7875" y="46"/>
                      <a:pt x="7807" y="69"/>
                      <a:pt x="7738" y="92"/>
                    </a:cubicBezTo>
                    <a:cubicBezTo>
                      <a:pt x="7647" y="138"/>
                      <a:pt x="7555" y="161"/>
                      <a:pt x="7464" y="183"/>
                    </a:cubicBezTo>
                    <a:cubicBezTo>
                      <a:pt x="7373" y="206"/>
                      <a:pt x="7259" y="229"/>
                      <a:pt x="7167" y="252"/>
                    </a:cubicBezTo>
                    <a:cubicBezTo>
                      <a:pt x="7053" y="275"/>
                      <a:pt x="6939" y="297"/>
                      <a:pt x="6825" y="320"/>
                    </a:cubicBezTo>
                    <a:lnTo>
                      <a:pt x="6779" y="320"/>
                    </a:lnTo>
                    <a:cubicBezTo>
                      <a:pt x="6506" y="343"/>
                      <a:pt x="6254" y="389"/>
                      <a:pt x="6003" y="412"/>
                    </a:cubicBezTo>
                    <a:cubicBezTo>
                      <a:pt x="5729" y="434"/>
                      <a:pt x="5433" y="457"/>
                      <a:pt x="5136" y="457"/>
                    </a:cubicBezTo>
                    <a:cubicBezTo>
                      <a:pt x="4999" y="457"/>
                      <a:pt x="4862" y="457"/>
                      <a:pt x="4725" y="480"/>
                    </a:cubicBezTo>
                    <a:cubicBezTo>
                      <a:pt x="4543" y="503"/>
                      <a:pt x="4360" y="526"/>
                      <a:pt x="4177" y="617"/>
                    </a:cubicBezTo>
                    <a:cubicBezTo>
                      <a:pt x="4132" y="640"/>
                      <a:pt x="4063" y="685"/>
                      <a:pt x="4018" y="731"/>
                    </a:cubicBezTo>
                    <a:cubicBezTo>
                      <a:pt x="3926" y="822"/>
                      <a:pt x="3903" y="959"/>
                      <a:pt x="3926" y="1096"/>
                    </a:cubicBezTo>
                    <a:cubicBezTo>
                      <a:pt x="3949" y="1165"/>
                      <a:pt x="3995" y="1233"/>
                      <a:pt x="4040" y="1302"/>
                    </a:cubicBezTo>
                    <a:cubicBezTo>
                      <a:pt x="4018" y="1279"/>
                      <a:pt x="3995" y="1279"/>
                      <a:pt x="3972" y="1279"/>
                    </a:cubicBezTo>
                    <a:cubicBezTo>
                      <a:pt x="3881" y="1279"/>
                      <a:pt x="3789" y="1256"/>
                      <a:pt x="3698" y="1256"/>
                    </a:cubicBezTo>
                    <a:lnTo>
                      <a:pt x="3721" y="1256"/>
                    </a:lnTo>
                    <a:cubicBezTo>
                      <a:pt x="3698" y="1256"/>
                      <a:pt x="3675" y="1256"/>
                      <a:pt x="3675" y="1233"/>
                    </a:cubicBezTo>
                    <a:lnTo>
                      <a:pt x="3675" y="1233"/>
                    </a:lnTo>
                    <a:cubicBezTo>
                      <a:pt x="3675" y="1238"/>
                      <a:pt x="3675" y="1242"/>
                      <a:pt x="3675" y="1245"/>
                    </a:cubicBezTo>
                    <a:lnTo>
                      <a:pt x="3675" y="1245"/>
                    </a:lnTo>
                    <a:cubicBezTo>
                      <a:pt x="3670" y="1239"/>
                      <a:pt x="3664" y="1233"/>
                      <a:pt x="3652" y="1233"/>
                    </a:cubicBezTo>
                    <a:cubicBezTo>
                      <a:pt x="3287" y="1188"/>
                      <a:pt x="2945" y="1119"/>
                      <a:pt x="2602" y="1005"/>
                    </a:cubicBezTo>
                    <a:cubicBezTo>
                      <a:pt x="2420" y="959"/>
                      <a:pt x="2214" y="914"/>
                      <a:pt x="2032" y="868"/>
                    </a:cubicBezTo>
                    <a:cubicBezTo>
                      <a:pt x="1849" y="800"/>
                      <a:pt x="1667" y="754"/>
                      <a:pt x="1484" y="663"/>
                    </a:cubicBezTo>
                    <a:cubicBezTo>
                      <a:pt x="1347" y="617"/>
                      <a:pt x="1210" y="549"/>
                      <a:pt x="1073" y="503"/>
                    </a:cubicBezTo>
                    <a:cubicBezTo>
                      <a:pt x="936" y="457"/>
                      <a:pt x="799" y="412"/>
                      <a:pt x="662" y="343"/>
                    </a:cubicBezTo>
                    <a:cubicBezTo>
                      <a:pt x="653" y="340"/>
                      <a:pt x="644" y="339"/>
                      <a:pt x="635" y="339"/>
                    </a:cubicBezTo>
                    <a:cubicBezTo>
                      <a:pt x="576" y="339"/>
                      <a:pt x="522" y="398"/>
                      <a:pt x="502" y="457"/>
                    </a:cubicBezTo>
                    <a:cubicBezTo>
                      <a:pt x="480" y="480"/>
                      <a:pt x="502" y="526"/>
                      <a:pt x="525" y="549"/>
                    </a:cubicBezTo>
                    <a:cubicBezTo>
                      <a:pt x="457" y="571"/>
                      <a:pt x="388" y="594"/>
                      <a:pt x="343" y="617"/>
                    </a:cubicBezTo>
                    <a:cubicBezTo>
                      <a:pt x="160" y="685"/>
                      <a:pt x="69" y="868"/>
                      <a:pt x="23" y="1051"/>
                    </a:cubicBezTo>
                    <a:cubicBezTo>
                      <a:pt x="0" y="1165"/>
                      <a:pt x="0" y="1302"/>
                      <a:pt x="46" y="1416"/>
                    </a:cubicBezTo>
                    <a:cubicBezTo>
                      <a:pt x="92" y="1507"/>
                      <a:pt x="183" y="1576"/>
                      <a:pt x="274" y="1621"/>
                    </a:cubicBezTo>
                    <a:cubicBezTo>
                      <a:pt x="388" y="1667"/>
                      <a:pt x="502" y="1735"/>
                      <a:pt x="639" y="1804"/>
                    </a:cubicBezTo>
                    <a:cubicBezTo>
                      <a:pt x="754" y="1872"/>
                      <a:pt x="913" y="1918"/>
                      <a:pt x="1050" y="1987"/>
                    </a:cubicBezTo>
                    <a:cubicBezTo>
                      <a:pt x="1256" y="2101"/>
                      <a:pt x="1484" y="2192"/>
                      <a:pt x="1689" y="2283"/>
                    </a:cubicBezTo>
                    <a:cubicBezTo>
                      <a:pt x="1826" y="2352"/>
                      <a:pt x="1940" y="2397"/>
                      <a:pt x="2077" y="2466"/>
                    </a:cubicBezTo>
                    <a:cubicBezTo>
                      <a:pt x="2169" y="2489"/>
                      <a:pt x="2260" y="2534"/>
                      <a:pt x="2351" y="2557"/>
                    </a:cubicBezTo>
                    <a:cubicBezTo>
                      <a:pt x="2488" y="2626"/>
                      <a:pt x="2625" y="2694"/>
                      <a:pt x="2762" y="2740"/>
                    </a:cubicBezTo>
                    <a:cubicBezTo>
                      <a:pt x="2922" y="2831"/>
                      <a:pt x="3082" y="2877"/>
                      <a:pt x="3219" y="2945"/>
                    </a:cubicBezTo>
                    <a:cubicBezTo>
                      <a:pt x="3378" y="2991"/>
                      <a:pt x="3538" y="3059"/>
                      <a:pt x="3675" y="3105"/>
                    </a:cubicBezTo>
                    <a:cubicBezTo>
                      <a:pt x="3812" y="3173"/>
                      <a:pt x="3949" y="3196"/>
                      <a:pt x="4086" y="3219"/>
                    </a:cubicBezTo>
                    <a:cubicBezTo>
                      <a:pt x="4269" y="3265"/>
                      <a:pt x="4451" y="3310"/>
                      <a:pt x="4634" y="3333"/>
                    </a:cubicBezTo>
                    <a:cubicBezTo>
                      <a:pt x="4771" y="3356"/>
                      <a:pt x="4931" y="3356"/>
                      <a:pt x="5068" y="3356"/>
                    </a:cubicBezTo>
                    <a:cubicBezTo>
                      <a:pt x="5227" y="3356"/>
                      <a:pt x="5364" y="3356"/>
                      <a:pt x="5501" y="3333"/>
                    </a:cubicBezTo>
                    <a:cubicBezTo>
                      <a:pt x="5684" y="3333"/>
                      <a:pt x="5844" y="3310"/>
                      <a:pt x="6026" y="3288"/>
                    </a:cubicBezTo>
                    <a:cubicBezTo>
                      <a:pt x="6186" y="3265"/>
                      <a:pt x="6323" y="3242"/>
                      <a:pt x="6460" y="3196"/>
                    </a:cubicBezTo>
                    <a:cubicBezTo>
                      <a:pt x="6620" y="3151"/>
                      <a:pt x="6779" y="3105"/>
                      <a:pt x="6939" y="3036"/>
                    </a:cubicBezTo>
                    <a:cubicBezTo>
                      <a:pt x="7076" y="2991"/>
                      <a:pt x="7213" y="2900"/>
                      <a:pt x="7327" y="2831"/>
                    </a:cubicBezTo>
                    <a:cubicBezTo>
                      <a:pt x="7396" y="2808"/>
                      <a:pt x="7464" y="2763"/>
                      <a:pt x="7510" y="2717"/>
                    </a:cubicBezTo>
                    <a:cubicBezTo>
                      <a:pt x="7601" y="2671"/>
                      <a:pt x="7670" y="2626"/>
                      <a:pt x="7738" y="2557"/>
                    </a:cubicBezTo>
                    <a:cubicBezTo>
                      <a:pt x="7852" y="2489"/>
                      <a:pt x="7944" y="2375"/>
                      <a:pt x="8035" y="2260"/>
                    </a:cubicBezTo>
                    <a:cubicBezTo>
                      <a:pt x="8080" y="2192"/>
                      <a:pt x="8149" y="2123"/>
                      <a:pt x="8195" y="2055"/>
                    </a:cubicBezTo>
                    <a:lnTo>
                      <a:pt x="8286" y="1895"/>
                    </a:lnTo>
                    <a:cubicBezTo>
                      <a:pt x="8354" y="1804"/>
                      <a:pt x="8400" y="1713"/>
                      <a:pt x="8468" y="1598"/>
                    </a:cubicBezTo>
                    <a:cubicBezTo>
                      <a:pt x="8514" y="1484"/>
                      <a:pt x="8583" y="1347"/>
                      <a:pt x="8628" y="1210"/>
                    </a:cubicBezTo>
                    <a:cubicBezTo>
                      <a:pt x="8674" y="1074"/>
                      <a:pt x="8674" y="937"/>
                      <a:pt x="8674" y="800"/>
                    </a:cubicBezTo>
                    <a:cubicBezTo>
                      <a:pt x="8674" y="663"/>
                      <a:pt x="8628" y="549"/>
                      <a:pt x="8560" y="434"/>
                    </a:cubicBezTo>
                    <a:cubicBezTo>
                      <a:pt x="8537" y="366"/>
                      <a:pt x="8491" y="275"/>
                      <a:pt x="8446" y="206"/>
                    </a:cubicBezTo>
                    <a:cubicBezTo>
                      <a:pt x="8423" y="138"/>
                      <a:pt x="8354" y="69"/>
                      <a:pt x="8286" y="46"/>
                    </a:cubicBezTo>
                    <a:cubicBezTo>
                      <a:pt x="8217" y="24"/>
                      <a:pt x="8149" y="1"/>
                      <a:pt x="810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2"/>
              <p:cNvSpPr/>
              <p:nvPr/>
            </p:nvSpPr>
            <p:spPr>
              <a:xfrm>
                <a:off x="7170593" y="3464656"/>
                <a:ext cx="43843" cy="6016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26" extrusionOk="0">
                    <a:moveTo>
                      <a:pt x="1370" y="0"/>
                    </a:moveTo>
                    <a:cubicBezTo>
                      <a:pt x="1302" y="0"/>
                      <a:pt x="1233" y="23"/>
                      <a:pt x="1188" y="92"/>
                    </a:cubicBezTo>
                    <a:cubicBezTo>
                      <a:pt x="1165" y="92"/>
                      <a:pt x="1142" y="92"/>
                      <a:pt x="1142" y="115"/>
                    </a:cubicBezTo>
                    <a:cubicBezTo>
                      <a:pt x="1119" y="137"/>
                      <a:pt x="1097" y="160"/>
                      <a:pt x="1097" y="183"/>
                    </a:cubicBezTo>
                    <a:cubicBezTo>
                      <a:pt x="1074" y="206"/>
                      <a:pt x="1074" y="229"/>
                      <a:pt x="1051" y="251"/>
                    </a:cubicBezTo>
                    <a:cubicBezTo>
                      <a:pt x="1028" y="297"/>
                      <a:pt x="1005" y="343"/>
                      <a:pt x="1005" y="388"/>
                    </a:cubicBezTo>
                    <a:cubicBezTo>
                      <a:pt x="982" y="457"/>
                      <a:pt x="960" y="503"/>
                      <a:pt x="937" y="571"/>
                    </a:cubicBezTo>
                    <a:cubicBezTo>
                      <a:pt x="891" y="685"/>
                      <a:pt x="845" y="799"/>
                      <a:pt x="823" y="913"/>
                    </a:cubicBezTo>
                    <a:cubicBezTo>
                      <a:pt x="754" y="1028"/>
                      <a:pt x="709" y="1119"/>
                      <a:pt x="640" y="1233"/>
                    </a:cubicBezTo>
                    <a:cubicBezTo>
                      <a:pt x="549" y="1347"/>
                      <a:pt x="480" y="1461"/>
                      <a:pt x="389" y="1575"/>
                    </a:cubicBezTo>
                    <a:cubicBezTo>
                      <a:pt x="343" y="1644"/>
                      <a:pt x="275" y="1712"/>
                      <a:pt x="206" y="1758"/>
                    </a:cubicBezTo>
                    <a:cubicBezTo>
                      <a:pt x="161" y="1826"/>
                      <a:pt x="69" y="1872"/>
                      <a:pt x="47" y="1941"/>
                    </a:cubicBezTo>
                    <a:cubicBezTo>
                      <a:pt x="1" y="2009"/>
                      <a:pt x="24" y="2077"/>
                      <a:pt x="69" y="2146"/>
                    </a:cubicBezTo>
                    <a:cubicBezTo>
                      <a:pt x="115" y="2192"/>
                      <a:pt x="161" y="2192"/>
                      <a:pt x="229" y="2192"/>
                    </a:cubicBezTo>
                    <a:cubicBezTo>
                      <a:pt x="252" y="2214"/>
                      <a:pt x="281" y="2226"/>
                      <a:pt x="306" y="2226"/>
                    </a:cubicBezTo>
                    <a:cubicBezTo>
                      <a:pt x="332" y="2226"/>
                      <a:pt x="355" y="2214"/>
                      <a:pt x="366" y="2192"/>
                    </a:cubicBezTo>
                    <a:cubicBezTo>
                      <a:pt x="435" y="2146"/>
                      <a:pt x="480" y="2100"/>
                      <a:pt x="526" y="2055"/>
                    </a:cubicBezTo>
                    <a:cubicBezTo>
                      <a:pt x="594" y="1986"/>
                      <a:pt x="617" y="1941"/>
                      <a:pt x="663" y="1872"/>
                    </a:cubicBezTo>
                    <a:cubicBezTo>
                      <a:pt x="709" y="1849"/>
                      <a:pt x="731" y="1826"/>
                      <a:pt x="754" y="1804"/>
                    </a:cubicBezTo>
                    <a:cubicBezTo>
                      <a:pt x="891" y="1667"/>
                      <a:pt x="1005" y="1507"/>
                      <a:pt x="1119" y="1347"/>
                    </a:cubicBezTo>
                    <a:cubicBezTo>
                      <a:pt x="1188" y="1279"/>
                      <a:pt x="1233" y="1210"/>
                      <a:pt x="1279" y="1119"/>
                    </a:cubicBezTo>
                    <a:cubicBezTo>
                      <a:pt x="1325" y="1028"/>
                      <a:pt x="1370" y="936"/>
                      <a:pt x="1416" y="845"/>
                    </a:cubicBezTo>
                    <a:cubicBezTo>
                      <a:pt x="1462" y="754"/>
                      <a:pt x="1507" y="662"/>
                      <a:pt x="1553" y="571"/>
                    </a:cubicBezTo>
                    <a:cubicBezTo>
                      <a:pt x="1599" y="457"/>
                      <a:pt x="1599" y="366"/>
                      <a:pt x="1622" y="251"/>
                    </a:cubicBezTo>
                    <a:cubicBezTo>
                      <a:pt x="1622" y="206"/>
                      <a:pt x="1599" y="160"/>
                      <a:pt x="1576" y="137"/>
                    </a:cubicBezTo>
                    <a:cubicBezTo>
                      <a:pt x="1553" y="69"/>
                      <a:pt x="1485" y="23"/>
                      <a:pt x="1439" y="23"/>
                    </a:cubicBezTo>
                    <a:cubicBezTo>
                      <a:pt x="1416" y="0"/>
                      <a:pt x="1393" y="0"/>
                      <a:pt x="1370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2"/>
              <p:cNvSpPr/>
              <p:nvPr/>
            </p:nvSpPr>
            <p:spPr>
              <a:xfrm>
                <a:off x="7181702" y="3462791"/>
                <a:ext cx="35815" cy="6968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578" extrusionOk="0">
                    <a:moveTo>
                      <a:pt x="1119" y="1"/>
                    </a:moveTo>
                    <a:cubicBezTo>
                      <a:pt x="1074" y="1"/>
                      <a:pt x="1051" y="1"/>
                      <a:pt x="1005" y="24"/>
                    </a:cubicBezTo>
                    <a:cubicBezTo>
                      <a:pt x="959" y="47"/>
                      <a:pt x="937" y="92"/>
                      <a:pt x="914" y="138"/>
                    </a:cubicBezTo>
                    <a:cubicBezTo>
                      <a:pt x="914" y="161"/>
                      <a:pt x="914" y="161"/>
                      <a:pt x="914" y="161"/>
                    </a:cubicBezTo>
                    <a:cubicBezTo>
                      <a:pt x="891" y="206"/>
                      <a:pt x="868" y="252"/>
                      <a:pt x="868" y="298"/>
                    </a:cubicBezTo>
                    <a:cubicBezTo>
                      <a:pt x="845" y="343"/>
                      <a:pt x="822" y="412"/>
                      <a:pt x="822" y="480"/>
                    </a:cubicBezTo>
                    <a:cubicBezTo>
                      <a:pt x="777" y="617"/>
                      <a:pt x="754" y="731"/>
                      <a:pt x="731" y="868"/>
                    </a:cubicBezTo>
                    <a:cubicBezTo>
                      <a:pt x="663" y="1119"/>
                      <a:pt x="571" y="1370"/>
                      <a:pt x="480" y="1622"/>
                    </a:cubicBezTo>
                    <a:cubicBezTo>
                      <a:pt x="389" y="1827"/>
                      <a:pt x="275" y="2032"/>
                      <a:pt x="138" y="2215"/>
                    </a:cubicBezTo>
                    <a:cubicBezTo>
                      <a:pt x="115" y="2261"/>
                      <a:pt x="69" y="2306"/>
                      <a:pt x="46" y="2352"/>
                    </a:cubicBezTo>
                    <a:cubicBezTo>
                      <a:pt x="24" y="2375"/>
                      <a:pt x="1" y="2398"/>
                      <a:pt x="1" y="2443"/>
                    </a:cubicBezTo>
                    <a:cubicBezTo>
                      <a:pt x="1" y="2489"/>
                      <a:pt x="24" y="2512"/>
                      <a:pt x="46" y="2535"/>
                    </a:cubicBezTo>
                    <a:cubicBezTo>
                      <a:pt x="71" y="2560"/>
                      <a:pt x="110" y="2578"/>
                      <a:pt x="148" y="2578"/>
                    </a:cubicBezTo>
                    <a:cubicBezTo>
                      <a:pt x="179" y="2578"/>
                      <a:pt x="208" y="2565"/>
                      <a:pt x="229" y="2535"/>
                    </a:cubicBezTo>
                    <a:cubicBezTo>
                      <a:pt x="298" y="2443"/>
                      <a:pt x="389" y="2352"/>
                      <a:pt x="434" y="2261"/>
                    </a:cubicBezTo>
                    <a:cubicBezTo>
                      <a:pt x="503" y="2192"/>
                      <a:pt x="549" y="2101"/>
                      <a:pt x="617" y="2010"/>
                    </a:cubicBezTo>
                    <a:cubicBezTo>
                      <a:pt x="708" y="1827"/>
                      <a:pt x="822" y="1622"/>
                      <a:pt x="914" y="1439"/>
                    </a:cubicBezTo>
                    <a:cubicBezTo>
                      <a:pt x="959" y="1325"/>
                      <a:pt x="1005" y="1233"/>
                      <a:pt x="1051" y="1142"/>
                    </a:cubicBezTo>
                    <a:cubicBezTo>
                      <a:pt x="1096" y="1028"/>
                      <a:pt x="1142" y="914"/>
                      <a:pt x="1188" y="800"/>
                    </a:cubicBezTo>
                    <a:cubicBezTo>
                      <a:pt x="1211" y="686"/>
                      <a:pt x="1256" y="594"/>
                      <a:pt x="1279" y="503"/>
                    </a:cubicBezTo>
                    <a:cubicBezTo>
                      <a:pt x="1302" y="412"/>
                      <a:pt x="1325" y="298"/>
                      <a:pt x="1325" y="206"/>
                    </a:cubicBezTo>
                    <a:cubicBezTo>
                      <a:pt x="1325" y="115"/>
                      <a:pt x="1256" y="24"/>
                      <a:pt x="1165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2"/>
              <p:cNvSpPr/>
              <p:nvPr/>
            </p:nvSpPr>
            <p:spPr>
              <a:xfrm>
                <a:off x="7179243" y="3472684"/>
                <a:ext cx="35193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158" extrusionOk="0">
                    <a:moveTo>
                      <a:pt x="1096" y="0"/>
                    </a:moveTo>
                    <a:cubicBezTo>
                      <a:pt x="1028" y="0"/>
                      <a:pt x="936" y="46"/>
                      <a:pt x="936" y="137"/>
                    </a:cubicBezTo>
                    <a:cubicBezTo>
                      <a:pt x="891" y="274"/>
                      <a:pt x="845" y="411"/>
                      <a:pt x="799" y="571"/>
                    </a:cubicBezTo>
                    <a:cubicBezTo>
                      <a:pt x="777" y="685"/>
                      <a:pt x="731" y="776"/>
                      <a:pt x="685" y="890"/>
                    </a:cubicBezTo>
                    <a:cubicBezTo>
                      <a:pt x="685" y="913"/>
                      <a:pt x="662" y="913"/>
                      <a:pt x="662" y="913"/>
                    </a:cubicBezTo>
                    <a:lnTo>
                      <a:pt x="685" y="913"/>
                    </a:lnTo>
                    <a:cubicBezTo>
                      <a:pt x="640" y="982"/>
                      <a:pt x="617" y="1050"/>
                      <a:pt x="594" y="1119"/>
                    </a:cubicBezTo>
                    <a:cubicBezTo>
                      <a:pt x="548" y="1187"/>
                      <a:pt x="525" y="1278"/>
                      <a:pt x="480" y="1347"/>
                    </a:cubicBezTo>
                    <a:cubicBezTo>
                      <a:pt x="434" y="1415"/>
                      <a:pt x="389" y="1507"/>
                      <a:pt x="343" y="1575"/>
                    </a:cubicBezTo>
                    <a:cubicBezTo>
                      <a:pt x="320" y="1644"/>
                      <a:pt x="274" y="1689"/>
                      <a:pt x="229" y="1758"/>
                    </a:cubicBezTo>
                    <a:cubicBezTo>
                      <a:pt x="160" y="1826"/>
                      <a:pt x="115" y="1895"/>
                      <a:pt x="46" y="1963"/>
                    </a:cubicBezTo>
                    <a:cubicBezTo>
                      <a:pt x="23" y="2009"/>
                      <a:pt x="0" y="2077"/>
                      <a:pt x="46" y="2123"/>
                    </a:cubicBezTo>
                    <a:cubicBezTo>
                      <a:pt x="69" y="2146"/>
                      <a:pt x="103" y="2157"/>
                      <a:pt x="137" y="2157"/>
                    </a:cubicBezTo>
                    <a:cubicBezTo>
                      <a:pt x="172" y="2157"/>
                      <a:pt x="206" y="2146"/>
                      <a:pt x="229" y="2123"/>
                    </a:cubicBezTo>
                    <a:cubicBezTo>
                      <a:pt x="274" y="2054"/>
                      <a:pt x="320" y="2009"/>
                      <a:pt x="366" y="1963"/>
                    </a:cubicBezTo>
                    <a:cubicBezTo>
                      <a:pt x="411" y="1895"/>
                      <a:pt x="434" y="1849"/>
                      <a:pt x="480" y="1803"/>
                    </a:cubicBezTo>
                    <a:cubicBezTo>
                      <a:pt x="480" y="1803"/>
                      <a:pt x="480" y="1803"/>
                      <a:pt x="480" y="1826"/>
                    </a:cubicBezTo>
                    <a:cubicBezTo>
                      <a:pt x="548" y="1712"/>
                      <a:pt x="617" y="1598"/>
                      <a:pt x="685" y="1461"/>
                    </a:cubicBezTo>
                    <a:cubicBezTo>
                      <a:pt x="754" y="1347"/>
                      <a:pt x="822" y="1210"/>
                      <a:pt x="891" y="1096"/>
                    </a:cubicBezTo>
                    <a:cubicBezTo>
                      <a:pt x="959" y="959"/>
                      <a:pt x="1028" y="845"/>
                      <a:pt x="1073" y="708"/>
                    </a:cubicBezTo>
                    <a:cubicBezTo>
                      <a:pt x="1165" y="548"/>
                      <a:pt x="1210" y="388"/>
                      <a:pt x="1279" y="228"/>
                    </a:cubicBezTo>
                    <a:cubicBezTo>
                      <a:pt x="1302" y="137"/>
                      <a:pt x="1233" y="23"/>
                      <a:pt x="1142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2"/>
              <p:cNvSpPr/>
              <p:nvPr/>
            </p:nvSpPr>
            <p:spPr>
              <a:xfrm>
                <a:off x="6648644" y="3470197"/>
                <a:ext cx="232620" cy="82712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3060" extrusionOk="0">
                    <a:moveTo>
                      <a:pt x="7533" y="1"/>
                    </a:moveTo>
                    <a:cubicBezTo>
                      <a:pt x="7442" y="1"/>
                      <a:pt x="7373" y="46"/>
                      <a:pt x="7282" y="46"/>
                    </a:cubicBezTo>
                    <a:cubicBezTo>
                      <a:pt x="7054" y="115"/>
                      <a:pt x="6825" y="161"/>
                      <a:pt x="6597" y="229"/>
                    </a:cubicBezTo>
                    <a:cubicBezTo>
                      <a:pt x="6392" y="275"/>
                      <a:pt x="6186" y="343"/>
                      <a:pt x="5958" y="412"/>
                    </a:cubicBezTo>
                    <a:cubicBezTo>
                      <a:pt x="5821" y="434"/>
                      <a:pt x="5707" y="480"/>
                      <a:pt x="5570" y="503"/>
                    </a:cubicBezTo>
                    <a:cubicBezTo>
                      <a:pt x="5456" y="526"/>
                      <a:pt x="5342" y="549"/>
                      <a:pt x="5228" y="594"/>
                    </a:cubicBezTo>
                    <a:cubicBezTo>
                      <a:pt x="5091" y="640"/>
                      <a:pt x="4977" y="708"/>
                      <a:pt x="4885" y="823"/>
                    </a:cubicBezTo>
                    <a:cubicBezTo>
                      <a:pt x="4840" y="891"/>
                      <a:pt x="4817" y="982"/>
                      <a:pt x="4840" y="1051"/>
                    </a:cubicBezTo>
                    <a:cubicBezTo>
                      <a:pt x="4863" y="1074"/>
                      <a:pt x="4863" y="1119"/>
                      <a:pt x="4885" y="1142"/>
                    </a:cubicBezTo>
                    <a:cubicBezTo>
                      <a:pt x="4817" y="1165"/>
                      <a:pt x="4748" y="1165"/>
                      <a:pt x="4703" y="1188"/>
                    </a:cubicBezTo>
                    <a:cubicBezTo>
                      <a:pt x="4543" y="1188"/>
                      <a:pt x="4406" y="1211"/>
                      <a:pt x="4269" y="1211"/>
                    </a:cubicBezTo>
                    <a:cubicBezTo>
                      <a:pt x="4109" y="1233"/>
                      <a:pt x="3972" y="1233"/>
                      <a:pt x="3813" y="1233"/>
                    </a:cubicBezTo>
                    <a:cubicBezTo>
                      <a:pt x="3539" y="1233"/>
                      <a:pt x="3242" y="1211"/>
                      <a:pt x="2945" y="1188"/>
                    </a:cubicBezTo>
                    <a:cubicBezTo>
                      <a:pt x="2580" y="1142"/>
                      <a:pt x="2238" y="1051"/>
                      <a:pt x="1872" y="959"/>
                    </a:cubicBezTo>
                    <a:cubicBezTo>
                      <a:pt x="1690" y="914"/>
                      <a:pt x="1484" y="868"/>
                      <a:pt x="1302" y="800"/>
                    </a:cubicBezTo>
                    <a:cubicBezTo>
                      <a:pt x="1119" y="754"/>
                      <a:pt x="959" y="686"/>
                      <a:pt x="800" y="617"/>
                    </a:cubicBezTo>
                    <a:cubicBezTo>
                      <a:pt x="663" y="549"/>
                      <a:pt x="503" y="480"/>
                      <a:pt x="366" y="434"/>
                    </a:cubicBezTo>
                    <a:cubicBezTo>
                      <a:pt x="343" y="434"/>
                      <a:pt x="343" y="412"/>
                      <a:pt x="343" y="412"/>
                    </a:cubicBezTo>
                    <a:cubicBezTo>
                      <a:pt x="297" y="389"/>
                      <a:pt x="252" y="389"/>
                      <a:pt x="206" y="389"/>
                    </a:cubicBezTo>
                    <a:cubicBezTo>
                      <a:pt x="183" y="412"/>
                      <a:pt x="138" y="434"/>
                      <a:pt x="115" y="480"/>
                    </a:cubicBezTo>
                    <a:cubicBezTo>
                      <a:pt x="92" y="526"/>
                      <a:pt x="92" y="640"/>
                      <a:pt x="183" y="686"/>
                    </a:cubicBezTo>
                    <a:cubicBezTo>
                      <a:pt x="206" y="686"/>
                      <a:pt x="206" y="708"/>
                      <a:pt x="229" y="708"/>
                    </a:cubicBezTo>
                    <a:cubicBezTo>
                      <a:pt x="183" y="731"/>
                      <a:pt x="138" y="754"/>
                      <a:pt x="92" y="777"/>
                    </a:cubicBezTo>
                    <a:cubicBezTo>
                      <a:pt x="24" y="845"/>
                      <a:pt x="1" y="914"/>
                      <a:pt x="1" y="982"/>
                    </a:cubicBezTo>
                    <a:cubicBezTo>
                      <a:pt x="1" y="1005"/>
                      <a:pt x="1" y="1028"/>
                      <a:pt x="24" y="1051"/>
                    </a:cubicBezTo>
                    <a:cubicBezTo>
                      <a:pt x="46" y="1096"/>
                      <a:pt x="69" y="1165"/>
                      <a:pt x="92" y="1211"/>
                    </a:cubicBezTo>
                    <a:cubicBezTo>
                      <a:pt x="115" y="1256"/>
                      <a:pt x="138" y="1302"/>
                      <a:pt x="161" y="1348"/>
                    </a:cubicBezTo>
                    <a:cubicBezTo>
                      <a:pt x="183" y="1393"/>
                      <a:pt x="206" y="1416"/>
                      <a:pt x="229" y="1462"/>
                    </a:cubicBezTo>
                    <a:cubicBezTo>
                      <a:pt x="457" y="1713"/>
                      <a:pt x="731" y="1895"/>
                      <a:pt x="1005" y="2078"/>
                    </a:cubicBezTo>
                    <a:cubicBezTo>
                      <a:pt x="1142" y="2169"/>
                      <a:pt x="1256" y="2261"/>
                      <a:pt x="1416" y="2329"/>
                    </a:cubicBezTo>
                    <a:cubicBezTo>
                      <a:pt x="1530" y="2397"/>
                      <a:pt x="1667" y="2466"/>
                      <a:pt x="1781" y="2534"/>
                    </a:cubicBezTo>
                    <a:cubicBezTo>
                      <a:pt x="1964" y="2603"/>
                      <a:pt x="2123" y="2671"/>
                      <a:pt x="2283" y="2740"/>
                    </a:cubicBezTo>
                    <a:cubicBezTo>
                      <a:pt x="2443" y="2785"/>
                      <a:pt x="2580" y="2808"/>
                      <a:pt x="2717" y="2854"/>
                    </a:cubicBezTo>
                    <a:cubicBezTo>
                      <a:pt x="2877" y="2900"/>
                      <a:pt x="3036" y="2922"/>
                      <a:pt x="3173" y="2968"/>
                    </a:cubicBezTo>
                    <a:cubicBezTo>
                      <a:pt x="3356" y="2991"/>
                      <a:pt x="3539" y="3014"/>
                      <a:pt x="3698" y="3037"/>
                    </a:cubicBezTo>
                    <a:cubicBezTo>
                      <a:pt x="3995" y="3059"/>
                      <a:pt x="4269" y="3059"/>
                      <a:pt x="4566" y="3059"/>
                    </a:cubicBezTo>
                    <a:cubicBezTo>
                      <a:pt x="4703" y="3037"/>
                      <a:pt x="4840" y="3037"/>
                      <a:pt x="4999" y="3037"/>
                    </a:cubicBezTo>
                    <a:cubicBezTo>
                      <a:pt x="5159" y="3014"/>
                      <a:pt x="5342" y="3014"/>
                      <a:pt x="5524" y="2968"/>
                    </a:cubicBezTo>
                    <a:cubicBezTo>
                      <a:pt x="5821" y="2922"/>
                      <a:pt x="6118" y="2877"/>
                      <a:pt x="6415" y="2785"/>
                    </a:cubicBezTo>
                    <a:cubicBezTo>
                      <a:pt x="6552" y="2740"/>
                      <a:pt x="6666" y="2717"/>
                      <a:pt x="6803" y="2671"/>
                    </a:cubicBezTo>
                    <a:cubicBezTo>
                      <a:pt x="6985" y="2603"/>
                      <a:pt x="7145" y="2534"/>
                      <a:pt x="7305" y="2466"/>
                    </a:cubicBezTo>
                    <a:cubicBezTo>
                      <a:pt x="7465" y="2420"/>
                      <a:pt x="7624" y="2329"/>
                      <a:pt x="7784" y="2261"/>
                    </a:cubicBezTo>
                    <a:cubicBezTo>
                      <a:pt x="7944" y="2192"/>
                      <a:pt x="8104" y="2124"/>
                      <a:pt x="8241" y="2032"/>
                    </a:cubicBezTo>
                    <a:cubicBezTo>
                      <a:pt x="8286" y="2009"/>
                      <a:pt x="8309" y="2009"/>
                      <a:pt x="8332" y="1987"/>
                    </a:cubicBezTo>
                    <a:cubicBezTo>
                      <a:pt x="8423" y="1941"/>
                      <a:pt x="8492" y="1872"/>
                      <a:pt x="8537" y="1804"/>
                    </a:cubicBezTo>
                    <a:cubicBezTo>
                      <a:pt x="8583" y="1713"/>
                      <a:pt x="8606" y="1621"/>
                      <a:pt x="8583" y="1507"/>
                    </a:cubicBezTo>
                    <a:cubicBezTo>
                      <a:pt x="8560" y="1462"/>
                      <a:pt x="8537" y="1439"/>
                      <a:pt x="8515" y="1393"/>
                    </a:cubicBezTo>
                    <a:cubicBezTo>
                      <a:pt x="8469" y="1325"/>
                      <a:pt x="8446" y="1256"/>
                      <a:pt x="8400" y="1188"/>
                    </a:cubicBezTo>
                    <a:cubicBezTo>
                      <a:pt x="8378" y="1119"/>
                      <a:pt x="8355" y="1028"/>
                      <a:pt x="8309" y="937"/>
                    </a:cubicBezTo>
                    <a:cubicBezTo>
                      <a:pt x="8263" y="868"/>
                      <a:pt x="8241" y="800"/>
                      <a:pt x="8195" y="731"/>
                    </a:cubicBezTo>
                    <a:cubicBezTo>
                      <a:pt x="8149" y="640"/>
                      <a:pt x="8104" y="571"/>
                      <a:pt x="8058" y="503"/>
                    </a:cubicBezTo>
                    <a:cubicBezTo>
                      <a:pt x="8012" y="434"/>
                      <a:pt x="7967" y="366"/>
                      <a:pt x="7944" y="298"/>
                    </a:cubicBezTo>
                    <a:cubicBezTo>
                      <a:pt x="7875" y="161"/>
                      <a:pt x="7761" y="46"/>
                      <a:pt x="7624" y="24"/>
                    </a:cubicBezTo>
                    <a:cubicBezTo>
                      <a:pt x="7602" y="1"/>
                      <a:pt x="7579" y="1"/>
                      <a:pt x="753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2"/>
              <p:cNvSpPr/>
              <p:nvPr/>
            </p:nvSpPr>
            <p:spPr>
              <a:xfrm>
                <a:off x="7233546" y="2404701"/>
                <a:ext cx="342443" cy="416478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408" extrusionOk="0">
                    <a:moveTo>
                      <a:pt x="12029" y="1"/>
                    </a:moveTo>
                    <a:cubicBezTo>
                      <a:pt x="11938" y="23"/>
                      <a:pt x="11892" y="138"/>
                      <a:pt x="11938" y="206"/>
                    </a:cubicBezTo>
                    <a:cubicBezTo>
                      <a:pt x="12052" y="457"/>
                      <a:pt x="12120" y="708"/>
                      <a:pt x="12189" y="959"/>
                    </a:cubicBezTo>
                    <a:cubicBezTo>
                      <a:pt x="12303" y="1416"/>
                      <a:pt x="12349" y="1895"/>
                      <a:pt x="12326" y="2374"/>
                    </a:cubicBezTo>
                    <a:cubicBezTo>
                      <a:pt x="12303" y="3287"/>
                      <a:pt x="12120" y="4200"/>
                      <a:pt x="11869" y="5068"/>
                    </a:cubicBezTo>
                    <a:lnTo>
                      <a:pt x="11869" y="5022"/>
                    </a:lnTo>
                    <a:cubicBezTo>
                      <a:pt x="11618" y="5867"/>
                      <a:pt x="11299" y="6688"/>
                      <a:pt x="10933" y="7487"/>
                    </a:cubicBezTo>
                    <a:cubicBezTo>
                      <a:pt x="10614" y="8195"/>
                      <a:pt x="10249" y="8880"/>
                      <a:pt x="9838" y="9564"/>
                    </a:cubicBezTo>
                    <a:cubicBezTo>
                      <a:pt x="9244" y="10523"/>
                      <a:pt x="8537" y="11390"/>
                      <a:pt x="7738" y="12166"/>
                    </a:cubicBezTo>
                    <a:cubicBezTo>
                      <a:pt x="7076" y="12760"/>
                      <a:pt x="6346" y="13285"/>
                      <a:pt x="5569" y="13719"/>
                    </a:cubicBezTo>
                    <a:cubicBezTo>
                      <a:pt x="4679" y="14198"/>
                      <a:pt x="3721" y="14540"/>
                      <a:pt x="2762" y="14769"/>
                    </a:cubicBezTo>
                    <a:cubicBezTo>
                      <a:pt x="1926" y="14978"/>
                      <a:pt x="1089" y="15091"/>
                      <a:pt x="253" y="15091"/>
                    </a:cubicBezTo>
                    <a:cubicBezTo>
                      <a:pt x="176" y="15091"/>
                      <a:pt x="100" y="15090"/>
                      <a:pt x="23" y="15088"/>
                    </a:cubicBezTo>
                    <a:lnTo>
                      <a:pt x="0" y="15088"/>
                    </a:lnTo>
                    <a:cubicBezTo>
                      <a:pt x="46" y="15111"/>
                      <a:pt x="114" y="15157"/>
                      <a:pt x="160" y="15179"/>
                    </a:cubicBezTo>
                    <a:cubicBezTo>
                      <a:pt x="251" y="15248"/>
                      <a:pt x="365" y="15339"/>
                      <a:pt x="479" y="15408"/>
                    </a:cubicBezTo>
                    <a:cubicBezTo>
                      <a:pt x="1233" y="15385"/>
                      <a:pt x="1986" y="15294"/>
                      <a:pt x="2739" y="15111"/>
                    </a:cubicBezTo>
                    <a:cubicBezTo>
                      <a:pt x="3218" y="14997"/>
                      <a:pt x="3675" y="14860"/>
                      <a:pt x="4154" y="14700"/>
                    </a:cubicBezTo>
                    <a:cubicBezTo>
                      <a:pt x="4588" y="14540"/>
                      <a:pt x="4999" y="14381"/>
                      <a:pt x="5410" y="14175"/>
                    </a:cubicBezTo>
                    <a:cubicBezTo>
                      <a:pt x="6163" y="13787"/>
                      <a:pt x="6871" y="13331"/>
                      <a:pt x="7510" y="12806"/>
                    </a:cubicBezTo>
                    <a:cubicBezTo>
                      <a:pt x="8149" y="12258"/>
                      <a:pt x="8719" y="11641"/>
                      <a:pt x="9244" y="11002"/>
                    </a:cubicBezTo>
                    <a:cubicBezTo>
                      <a:pt x="9724" y="10386"/>
                      <a:pt x="10135" y="9724"/>
                      <a:pt x="10523" y="9039"/>
                    </a:cubicBezTo>
                    <a:cubicBezTo>
                      <a:pt x="10865" y="8423"/>
                      <a:pt x="11185" y="7784"/>
                      <a:pt x="11458" y="7122"/>
                    </a:cubicBezTo>
                    <a:cubicBezTo>
                      <a:pt x="11778" y="6392"/>
                      <a:pt x="12029" y="5661"/>
                      <a:pt x="12257" y="4885"/>
                    </a:cubicBezTo>
                    <a:cubicBezTo>
                      <a:pt x="12486" y="4063"/>
                      <a:pt x="12645" y="3196"/>
                      <a:pt x="12668" y="2329"/>
                    </a:cubicBezTo>
                    <a:cubicBezTo>
                      <a:pt x="12668" y="1576"/>
                      <a:pt x="12577" y="799"/>
                      <a:pt x="12234" y="92"/>
                    </a:cubicBezTo>
                    <a:cubicBezTo>
                      <a:pt x="12212" y="46"/>
                      <a:pt x="12189" y="23"/>
                      <a:pt x="12143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2"/>
              <p:cNvSpPr/>
              <p:nvPr/>
            </p:nvSpPr>
            <p:spPr>
              <a:xfrm>
                <a:off x="7164430" y="2807583"/>
                <a:ext cx="1854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29" extrusionOk="0">
                    <a:moveTo>
                      <a:pt x="480" y="0"/>
                    </a:moveTo>
                    <a:cubicBezTo>
                      <a:pt x="343" y="46"/>
                      <a:pt x="183" y="92"/>
                      <a:pt x="24" y="115"/>
                    </a:cubicBezTo>
                    <a:lnTo>
                      <a:pt x="1" y="115"/>
                    </a:lnTo>
                    <a:lnTo>
                      <a:pt x="160" y="160"/>
                    </a:lnTo>
                    <a:cubicBezTo>
                      <a:pt x="252" y="183"/>
                      <a:pt x="320" y="206"/>
                      <a:pt x="412" y="229"/>
                    </a:cubicBezTo>
                    <a:cubicBezTo>
                      <a:pt x="412" y="183"/>
                      <a:pt x="457" y="137"/>
                      <a:pt x="503" y="137"/>
                    </a:cubicBezTo>
                    <a:lnTo>
                      <a:pt x="526" y="137"/>
                    </a:lnTo>
                    <a:cubicBezTo>
                      <a:pt x="548" y="115"/>
                      <a:pt x="571" y="115"/>
                      <a:pt x="594" y="115"/>
                    </a:cubicBezTo>
                    <a:lnTo>
                      <a:pt x="685" y="115"/>
                    </a:lnTo>
                    <a:cubicBezTo>
                      <a:pt x="640" y="92"/>
                      <a:pt x="594" y="69"/>
                      <a:pt x="548" y="69"/>
                    </a:cubicBezTo>
                    <a:cubicBezTo>
                      <a:pt x="526" y="46"/>
                      <a:pt x="503" y="23"/>
                      <a:pt x="48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2"/>
              <p:cNvSpPr/>
              <p:nvPr/>
            </p:nvSpPr>
            <p:spPr>
              <a:xfrm>
                <a:off x="7499440" y="2663216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2"/>
              <p:cNvSpPr/>
              <p:nvPr/>
            </p:nvSpPr>
            <p:spPr>
              <a:xfrm>
                <a:off x="6777604" y="2180758"/>
                <a:ext cx="96254" cy="220267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149" extrusionOk="0">
                    <a:moveTo>
                      <a:pt x="3378" y="0"/>
                    </a:moveTo>
                    <a:cubicBezTo>
                      <a:pt x="3333" y="0"/>
                      <a:pt x="3310" y="0"/>
                      <a:pt x="3287" y="23"/>
                    </a:cubicBezTo>
                    <a:cubicBezTo>
                      <a:pt x="2716" y="479"/>
                      <a:pt x="2237" y="1027"/>
                      <a:pt x="1826" y="1621"/>
                    </a:cubicBezTo>
                    <a:cubicBezTo>
                      <a:pt x="1393" y="2260"/>
                      <a:pt x="1027" y="2944"/>
                      <a:pt x="753" y="3675"/>
                    </a:cubicBezTo>
                    <a:cubicBezTo>
                      <a:pt x="457" y="4382"/>
                      <a:pt x="274" y="5113"/>
                      <a:pt x="137" y="5866"/>
                    </a:cubicBezTo>
                    <a:cubicBezTo>
                      <a:pt x="23" y="6574"/>
                      <a:pt x="0" y="7327"/>
                      <a:pt x="69" y="8057"/>
                    </a:cubicBezTo>
                    <a:cubicBezTo>
                      <a:pt x="69" y="8080"/>
                      <a:pt x="92" y="8126"/>
                      <a:pt x="114" y="8149"/>
                    </a:cubicBezTo>
                    <a:cubicBezTo>
                      <a:pt x="114" y="8126"/>
                      <a:pt x="137" y="8103"/>
                      <a:pt x="137" y="8080"/>
                    </a:cubicBezTo>
                    <a:cubicBezTo>
                      <a:pt x="206" y="7943"/>
                      <a:pt x="297" y="7806"/>
                      <a:pt x="365" y="7692"/>
                    </a:cubicBezTo>
                    <a:cubicBezTo>
                      <a:pt x="365" y="7487"/>
                      <a:pt x="343" y="7304"/>
                      <a:pt x="365" y="7099"/>
                    </a:cubicBezTo>
                    <a:cubicBezTo>
                      <a:pt x="348" y="7099"/>
                      <a:pt x="344" y="7099"/>
                      <a:pt x="343" y="7108"/>
                    </a:cubicBezTo>
                    <a:lnTo>
                      <a:pt x="343" y="7108"/>
                    </a:lnTo>
                    <a:cubicBezTo>
                      <a:pt x="367" y="6268"/>
                      <a:pt x="526" y="5428"/>
                      <a:pt x="753" y="4634"/>
                    </a:cubicBezTo>
                    <a:lnTo>
                      <a:pt x="753" y="4679"/>
                    </a:lnTo>
                    <a:cubicBezTo>
                      <a:pt x="1005" y="3789"/>
                      <a:pt x="1370" y="2944"/>
                      <a:pt x="1849" y="2168"/>
                    </a:cubicBezTo>
                    <a:cubicBezTo>
                      <a:pt x="2214" y="1598"/>
                      <a:pt x="2648" y="1050"/>
                      <a:pt x="3127" y="571"/>
                    </a:cubicBezTo>
                    <a:lnTo>
                      <a:pt x="3127" y="593"/>
                    </a:lnTo>
                    <a:cubicBezTo>
                      <a:pt x="3241" y="479"/>
                      <a:pt x="3356" y="388"/>
                      <a:pt x="3470" y="297"/>
                    </a:cubicBezTo>
                    <a:cubicBezTo>
                      <a:pt x="3538" y="228"/>
                      <a:pt x="3561" y="137"/>
                      <a:pt x="3515" y="68"/>
                    </a:cubicBezTo>
                    <a:cubicBezTo>
                      <a:pt x="3470" y="23"/>
                      <a:pt x="3424" y="0"/>
                      <a:pt x="337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2"/>
              <p:cNvSpPr/>
              <p:nvPr/>
            </p:nvSpPr>
            <p:spPr>
              <a:xfrm>
                <a:off x="6786848" y="237199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2"/>
              <p:cNvSpPr/>
              <p:nvPr/>
            </p:nvSpPr>
            <p:spPr>
              <a:xfrm>
                <a:off x="6824474" y="2789068"/>
                <a:ext cx="133934" cy="35417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3103" extrusionOk="0">
                    <a:moveTo>
                      <a:pt x="4338" y="1"/>
                    </a:moveTo>
                    <a:cubicBezTo>
                      <a:pt x="4041" y="92"/>
                      <a:pt x="3767" y="206"/>
                      <a:pt x="3493" y="343"/>
                    </a:cubicBezTo>
                    <a:cubicBezTo>
                      <a:pt x="2877" y="640"/>
                      <a:pt x="2329" y="1096"/>
                      <a:pt x="1895" y="1621"/>
                    </a:cubicBezTo>
                    <a:cubicBezTo>
                      <a:pt x="1439" y="2169"/>
                      <a:pt x="1074" y="2763"/>
                      <a:pt x="777" y="3425"/>
                    </a:cubicBezTo>
                    <a:cubicBezTo>
                      <a:pt x="480" y="4064"/>
                      <a:pt x="298" y="4748"/>
                      <a:pt x="161" y="5456"/>
                    </a:cubicBezTo>
                    <a:cubicBezTo>
                      <a:pt x="24" y="6255"/>
                      <a:pt x="1" y="7054"/>
                      <a:pt x="24" y="7853"/>
                    </a:cubicBezTo>
                    <a:cubicBezTo>
                      <a:pt x="47" y="8743"/>
                      <a:pt x="161" y="9610"/>
                      <a:pt x="366" y="10455"/>
                    </a:cubicBezTo>
                    <a:cubicBezTo>
                      <a:pt x="526" y="11231"/>
                      <a:pt x="777" y="11984"/>
                      <a:pt x="1097" y="12737"/>
                    </a:cubicBezTo>
                    <a:cubicBezTo>
                      <a:pt x="1256" y="12851"/>
                      <a:pt x="1439" y="12965"/>
                      <a:pt x="1599" y="13102"/>
                    </a:cubicBezTo>
                    <a:cubicBezTo>
                      <a:pt x="1485" y="12806"/>
                      <a:pt x="1348" y="12532"/>
                      <a:pt x="1234" y="12235"/>
                    </a:cubicBezTo>
                    <a:cubicBezTo>
                      <a:pt x="800" y="11071"/>
                      <a:pt x="526" y="9884"/>
                      <a:pt x="412" y="8652"/>
                    </a:cubicBezTo>
                    <a:cubicBezTo>
                      <a:pt x="412" y="8674"/>
                      <a:pt x="412" y="8697"/>
                      <a:pt x="412" y="8697"/>
                    </a:cubicBezTo>
                    <a:cubicBezTo>
                      <a:pt x="366" y="8149"/>
                      <a:pt x="343" y="7602"/>
                      <a:pt x="343" y="7054"/>
                    </a:cubicBezTo>
                    <a:cubicBezTo>
                      <a:pt x="366" y="6552"/>
                      <a:pt x="389" y="6049"/>
                      <a:pt x="480" y="5547"/>
                    </a:cubicBezTo>
                    <a:cubicBezTo>
                      <a:pt x="480" y="5524"/>
                      <a:pt x="480" y="5524"/>
                      <a:pt x="480" y="5524"/>
                    </a:cubicBezTo>
                    <a:cubicBezTo>
                      <a:pt x="480" y="5524"/>
                      <a:pt x="480" y="5502"/>
                      <a:pt x="480" y="5502"/>
                    </a:cubicBezTo>
                    <a:cubicBezTo>
                      <a:pt x="617" y="4771"/>
                      <a:pt x="823" y="4086"/>
                      <a:pt x="1142" y="3402"/>
                    </a:cubicBezTo>
                    <a:cubicBezTo>
                      <a:pt x="1393" y="2877"/>
                      <a:pt x="1690" y="2375"/>
                      <a:pt x="2078" y="1918"/>
                    </a:cubicBezTo>
                    <a:cubicBezTo>
                      <a:pt x="2078" y="1918"/>
                      <a:pt x="2078" y="1918"/>
                      <a:pt x="2078" y="1895"/>
                    </a:cubicBezTo>
                    <a:cubicBezTo>
                      <a:pt x="2375" y="1553"/>
                      <a:pt x="2717" y="1233"/>
                      <a:pt x="3082" y="959"/>
                    </a:cubicBezTo>
                    <a:lnTo>
                      <a:pt x="3082" y="959"/>
                    </a:lnTo>
                    <a:cubicBezTo>
                      <a:pt x="3082" y="959"/>
                      <a:pt x="3060" y="982"/>
                      <a:pt x="3060" y="982"/>
                    </a:cubicBezTo>
                    <a:cubicBezTo>
                      <a:pt x="3356" y="754"/>
                      <a:pt x="3699" y="571"/>
                      <a:pt x="4064" y="434"/>
                    </a:cubicBezTo>
                    <a:cubicBezTo>
                      <a:pt x="4361" y="320"/>
                      <a:pt x="4657" y="252"/>
                      <a:pt x="4954" y="206"/>
                    </a:cubicBezTo>
                    <a:cubicBezTo>
                      <a:pt x="4863" y="183"/>
                      <a:pt x="4794" y="161"/>
                      <a:pt x="4726" y="138"/>
                    </a:cubicBezTo>
                    <a:cubicBezTo>
                      <a:pt x="4612" y="115"/>
                      <a:pt x="4498" y="69"/>
                      <a:pt x="4383" y="46"/>
                    </a:cubicBezTo>
                    <a:cubicBezTo>
                      <a:pt x="4361" y="46"/>
                      <a:pt x="4338" y="24"/>
                      <a:pt x="4338" y="1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2"/>
              <p:cNvSpPr/>
              <p:nvPr/>
            </p:nvSpPr>
            <p:spPr>
              <a:xfrm>
                <a:off x="6880642" y="28402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>
                <a:off x="6880642" y="28402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2"/>
              <p:cNvSpPr/>
              <p:nvPr/>
            </p:nvSpPr>
            <p:spPr>
              <a:xfrm>
                <a:off x="6837448" y="293776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2"/>
              <p:cNvSpPr/>
              <p:nvPr/>
            </p:nvSpPr>
            <p:spPr>
              <a:xfrm>
                <a:off x="6837448" y="293838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>
                <a:off x="6837448" y="29390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>
                <a:off x="6857802" y="311853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>
                <a:off x="6857802" y="31191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7200840" y="2797096"/>
                <a:ext cx="104903" cy="36525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513" extrusionOk="0">
                    <a:moveTo>
                      <a:pt x="503" y="0"/>
                    </a:moveTo>
                    <a:cubicBezTo>
                      <a:pt x="388" y="46"/>
                      <a:pt x="274" y="69"/>
                      <a:pt x="160" y="115"/>
                    </a:cubicBezTo>
                    <a:cubicBezTo>
                      <a:pt x="114" y="137"/>
                      <a:pt x="46" y="160"/>
                      <a:pt x="0" y="160"/>
                    </a:cubicBezTo>
                    <a:cubicBezTo>
                      <a:pt x="229" y="229"/>
                      <a:pt x="480" y="320"/>
                      <a:pt x="708" y="434"/>
                    </a:cubicBezTo>
                    <a:cubicBezTo>
                      <a:pt x="1028" y="594"/>
                      <a:pt x="1347" y="777"/>
                      <a:pt x="1644" y="1028"/>
                    </a:cubicBezTo>
                    <a:cubicBezTo>
                      <a:pt x="1941" y="1279"/>
                      <a:pt x="2214" y="1575"/>
                      <a:pt x="2466" y="1895"/>
                    </a:cubicBezTo>
                    <a:cubicBezTo>
                      <a:pt x="2466" y="1895"/>
                      <a:pt x="2466" y="1895"/>
                      <a:pt x="2466" y="1918"/>
                    </a:cubicBezTo>
                    <a:cubicBezTo>
                      <a:pt x="2717" y="2260"/>
                      <a:pt x="2922" y="2648"/>
                      <a:pt x="3082" y="3059"/>
                    </a:cubicBezTo>
                    <a:cubicBezTo>
                      <a:pt x="3310" y="3652"/>
                      <a:pt x="3424" y="4269"/>
                      <a:pt x="3493" y="4908"/>
                    </a:cubicBezTo>
                    <a:cubicBezTo>
                      <a:pt x="3493" y="4908"/>
                      <a:pt x="3493" y="4885"/>
                      <a:pt x="3493" y="4885"/>
                    </a:cubicBezTo>
                    <a:lnTo>
                      <a:pt x="3493" y="4885"/>
                    </a:lnTo>
                    <a:cubicBezTo>
                      <a:pt x="3584" y="5935"/>
                      <a:pt x="3538" y="6985"/>
                      <a:pt x="3356" y="8012"/>
                    </a:cubicBezTo>
                    <a:cubicBezTo>
                      <a:pt x="3356" y="8012"/>
                      <a:pt x="3356" y="8035"/>
                      <a:pt x="3356" y="8035"/>
                    </a:cubicBezTo>
                    <a:cubicBezTo>
                      <a:pt x="3150" y="9199"/>
                      <a:pt x="2785" y="10317"/>
                      <a:pt x="2306" y="11390"/>
                    </a:cubicBezTo>
                    <a:cubicBezTo>
                      <a:pt x="1963" y="12121"/>
                      <a:pt x="1552" y="12828"/>
                      <a:pt x="1096" y="13513"/>
                    </a:cubicBezTo>
                    <a:cubicBezTo>
                      <a:pt x="1164" y="13490"/>
                      <a:pt x="1233" y="13467"/>
                      <a:pt x="1324" y="13445"/>
                    </a:cubicBezTo>
                    <a:cubicBezTo>
                      <a:pt x="1393" y="13422"/>
                      <a:pt x="1484" y="13399"/>
                      <a:pt x="1575" y="13376"/>
                    </a:cubicBezTo>
                    <a:cubicBezTo>
                      <a:pt x="2488" y="11961"/>
                      <a:pt x="3173" y="10409"/>
                      <a:pt x="3538" y="8765"/>
                    </a:cubicBezTo>
                    <a:cubicBezTo>
                      <a:pt x="3744" y="7921"/>
                      <a:pt x="3835" y="7053"/>
                      <a:pt x="3858" y="6186"/>
                    </a:cubicBezTo>
                    <a:cubicBezTo>
                      <a:pt x="3881" y="5319"/>
                      <a:pt x="3812" y="4451"/>
                      <a:pt x="3584" y="3607"/>
                    </a:cubicBezTo>
                    <a:cubicBezTo>
                      <a:pt x="3493" y="3196"/>
                      <a:pt x="3333" y="2785"/>
                      <a:pt x="3150" y="2420"/>
                    </a:cubicBezTo>
                    <a:cubicBezTo>
                      <a:pt x="2945" y="2032"/>
                      <a:pt x="2717" y="1667"/>
                      <a:pt x="2420" y="1324"/>
                    </a:cubicBezTo>
                    <a:cubicBezTo>
                      <a:pt x="2146" y="1005"/>
                      <a:pt x="1826" y="731"/>
                      <a:pt x="1461" y="480"/>
                    </a:cubicBezTo>
                    <a:cubicBezTo>
                      <a:pt x="1164" y="274"/>
                      <a:pt x="845" y="115"/>
                      <a:pt x="503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2"/>
              <p:cNvSpPr/>
              <p:nvPr/>
            </p:nvSpPr>
            <p:spPr>
              <a:xfrm>
                <a:off x="7267469" y="284829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4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>
                <a:off x="6912105" y="2908162"/>
                <a:ext cx="115391" cy="325144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2029" extrusionOk="0">
                    <a:moveTo>
                      <a:pt x="251" y="0"/>
                    </a:moveTo>
                    <a:cubicBezTo>
                      <a:pt x="160" y="0"/>
                      <a:pt x="91" y="68"/>
                      <a:pt x="69" y="160"/>
                    </a:cubicBezTo>
                    <a:cubicBezTo>
                      <a:pt x="0" y="2054"/>
                      <a:pt x="251" y="3949"/>
                      <a:pt x="776" y="5775"/>
                    </a:cubicBezTo>
                    <a:cubicBezTo>
                      <a:pt x="1301" y="7601"/>
                      <a:pt x="2123" y="9336"/>
                      <a:pt x="3150" y="10933"/>
                    </a:cubicBezTo>
                    <a:cubicBezTo>
                      <a:pt x="3378" y="11299"/>
                      <a:pt x="3652" y="11687"/>
                      <a:pt x="3995" y="11983"/>
                    </a:cubicBezTo>
                    <a:cubicBezTo>
                      <a:pt x="4017" y="12006"/>
                      <a:pt x="4063" y="12029"/>
                      <a:pt x="4109" y="12029"/>
                    </a:cubicBezTo>
                    <a:cubicBezTo>
                      <a:pt x="4154" y="12029"/>
                      <a:pt x="4177" y="12006"/>
                      <a:pt x="4223" y="11983"/>
                    </a:cubicBezTo>
                    <a:cubicBezTo>
                      <a:pt x="4246" y="11960"/>
                      <a:pt x="4268" y="11915"/>
                      <a:pt x="4268" y="11869"/>
                    </a:cubicBezTo>
                    <a:cubicBezTo>
                      <a:pt x="4268" y="11823"/>
                      <a:pt x="4246" y="11778"/>
                      <a:pt x="4223" y="11755"/>
                    </a:cubicBezTo>
                    <a:cubicBezTo>
                      <a:pt x="3995" y="11550"/>
                      <a:pt x="3812" y="11321"/>
                      <a:pt x="3629" y="11093"/>
                    </a:cubicBezTo>
                    <a:lnTo>
                      <a:pt x="3652" y="11093"/>
                    </a:lnTo>
                    <a:cubicBezTo>
                      <a:pt x="3652" y="11093"/>
                      <a:pt x="3629" y="11070"/>
                      <a:pt x="3629" y="11070"/>
                    </a:cubicBezTo>
                    <a:cubicBezTo>
                      <a:pt x="3424" y="10796"/>
                      <a:pt x="3241" y="10500"/>
                      <a:pt x="3082" y="10203"/>
                    </a:cubicBezTo>
                    <a:cubicBezTo>
                      <a:pt x="2876" y="9883"/>
                      <a:pt x="2694" y="9541"/>
                      <a:pt x="2511" y="9199"/>
                    </a:cubicBezTo>
                    <a:cubicBezTo>
                      <a:pt x="2169" y="8537"/>
                      <a:pt x="1849" y="7829"/>
                      <a:pt x="1575" y="7121"/>
                    </a:cubicBezTo>
                    <a:cubicBezTo>
                      <a:pt x="1575" y="7121"/>
                      <a:pt x="1575" y="7144"/>
                      <a:pt x="1575" y="7144"/>
                    </a:cubicBezTo>
                    <a:cubicBezTo>
                      <a:pt x="1004" y="5638"/>
                      <a:pt x="639" y="4063"/>
                      <a:pt x="479" y="2465"/>
                    </a:cubicBezTo>
                    <a:cubicBezTo>
                      <a:pt x="479" y="2488"/>
                      <a:pt x="479" y="2488"/>
                      <a:pt x="479" y="2511"/>
                    </a:cubicBezTo>
                    <a:cubicBezTo>
                      <a:pt x="411" y="1735"/>
                      <a:pt x="365" y="959"/>
                      <a:pt x="411" y="160"/>
                    </a:cubicBezTo>
                    <a:cubicBezTo>
                      <a:pt x="411" y="91"/>
                      <a:pt x="343" y="0"/>
                      <a:pt x="25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7010197" y="2930975"/>
                <a:ext cx="150557" cy="33195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2281" extrusionOk="0">
                    <a:moveTo>
                      <a:pt x="5387" y="1"/>
                    </a:moveTo>
                    <a:cubicBezTo>
                      <a:pt x="5319" y="1"/>
                      <a:pt x="5250" y="46"/>
                      <a:pt x="5227" y="115"/>
                    </a:cubicBezTo>
                    <a:cubicBezTo>
                      <a:pt x="4771" y="2009"/>
                      <a:pt x="4040" y="3835"/>
                      <a:pt x="3219" y="5616"/>
                    </a:cubicBezTo>
                    <a:cubicBezTo>
                      <a:pt x="3225" y="5616"/>
                      <a:pt x="3230" y="5614"/>
                      <a:pt x="3233" y="5611"/>
                    </a:cubicBezTo>
                    <a:lnTo>
                      <a:pt x="3233" y="5611"/>
                    </a:lnTo>
                    <a:cubicBezTo>
                      <a:pt x="2550" y="7066"/>
                      <a:pt x="1800" y="8498"/>
                      <a:pt x="1027" y="9907"/>
                    </a:cubicBezTo>
                    <a:cubicBezTo>
                      <a:pt x="845" y="10272"/>
                      <a:pt x="662" y="10614"/>
                      <a:pt x="480" y="10957"/>
                    </a:cubicBezTo>
                    <a:cubicBezTo>
                      <a:pt x="297" y="11299"/>
                      <a:pt x="137" y="11664"/>
                      <a:pt x="0" y="12029"/>
                    </a:cubicBezTo>
                    <a:cubicBezTo>
                      <a:pt x="0" y="12029"/>
                      <a:pt x="0" y="12052"/>
                      <a:pt x="0" y="12052"/>
                    </a:cubicBezTo>
                    <a:cubicBezTo>
                      <a:pt x="92" y="12121"/>
                      <a:pt x="183" y="12212"/>
                      <a:pt x="251" y="12281"/>
                    </a:cubicBezTo>
                    <a:cubicBezTo>
                      <a:pt x="366" y="11984"/>
                      <a:pt x="503" y="11687"/>
                      <a:pt x="617" y="11390"/>
                    </a:cubicBezTo>
                    <a:cubicBezTo>
                      <a:pt x="639" y="11390"/>
                      <a:pt x="639" y="11368"/>
                      <a:pt x="639" y="11368"/>
                    </a:cubicBezTo>
                    <a:cubicBezTo>
                      <a:pt x="845" y="10934"/>
                      <a:pt x="1073" y="10500"/>
                      <a:pt x="1324" y="10089"/>
                    </a:cubicBezTo>
                    <a:cubicBezTo>
                      <a:pt x="1552" y="9656"/>
                      <a:pt x="1781" y="9199"/>
                      <a:pt x="2032" y="8765"/>
                    </a:cubicBezTo>
                    <a:cubicBezTo>
                      <a:pt x="2488" y="7852"/>
                      <a:pt x="2968" y="6962"/>
                      <a:pt x="3401" y="6026"/>
                    </a:cubicBezTo>
                    <a:cubicBezTo>
                      <a:pt x="4246" y="4223"/>
                      <a:pt x="4999" y="2329"/>
                      <a:pt x="5501" y="389"/>
                    </a:cubicBezTo>
                    <a:cubicBezTo>
                      <a:pt x="5524" y="320"/>
                      <a:pt x="5524" y="274"/>
                      <a:pt x="5547" y="206"/>
                    </a:cubicBezTo>
                    <a:cubicBezTo>
                      <a:pt x="5570" y="115"/>
                      <a:pt x="5524" y="23"/>
                      <a:pt x="5433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7027469" y="32382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6981815" y="2801421"/>
                <a:ext cx="141935" cy="7487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770" extrusionOk="0">
                    <a:moveTo>
                      <a:pt x="2100" y="2397"/>
                    </a:moveTo>
                    <a:cubicBezTo>
                      <a:pt x="2104" y="2397"/>
                      <a:pt x="2107" y="2398"/>
                      <a:pt x="2110" y="2399"/>
                    </a:cubicBezTo>
                    <a:lnTo>
                      <a:pt x="2110" y="2399"/>
                    </a:lnTo>
                    <a:cubicBezTo>
                      <a:pt x="2108" y="2398"/>
                      <a:pt x="2104" y="2397"/>
                      <a:pt x="2100" y="2397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69"/>
                      <a:pt x="23" y="160"/>
                    </a:cubicBezTo>
                    <a:cubicBezTo>
                      <a:pt x="0" y="434"/>
                      <a:pt x="23" y="731"/>
                      <a:pt x="92" y="1005"/>
                    </a:cubicBezTo>
                    <a:cubicBezTo>
                      <a:pt x="160" y="1256"/>
                      <a:pt x="251" y="1484"/>
                      <a:pt x="411" y="1689"/>
                    </a:cubicBezTo>
                    <a:cubicBezTo>
                      <a:pt x="548" y="1895"/>
                      <a:pt x="708" y="2077"/>
                      <a:pt x="891" y="2214"/>
                    </a:cubicBezTo>
                    <a:cubicBezTo>
                      <a:pt x="1073" y="2374"/>
                      <a:pt x="1301" y="2488"/>
                      <a:pt x="1507" y="2579"/>
                    </a:cubicBezTo>
                    <a:cubicBezTo>
                      <a:pt x="1830" y="2709"/>
                      <a:pt x="2177" y="2769"/>
                      <a:pt x="2530" y="2769"/>
                    </a:cubicBezTo>
                    <a:cubicBezTo>
                      <a:pt x="2675" y="2769"/>
                      <a:pt x="2821" y="2759"/>
                      <a:pt x="2968" y="2739"/>
                    </a:cubicBezTo>
                    <a:cubicBezTo>
                      <a:pt x="3196" y="2716"/>
                      <a:pt x="3447" y="2648"/>
                      <a:pt x="3675" y="2557"/>
                    </a:cubicBezTo>
                    <a:cubicBezTo>
                      <a:pt x="3904" y="2465"/>
                      <a:pt x="4132" y="2328"/>
                      <a:pt x="4314" y="2191"/>
                    </a:cubicBezTo>
                    <a:cubicBezTo>
                      <a:pt x="4543" y="2009"/>
                      <a:pt x="4725" y="1803"/>
                      <a:pt x="4885" y="1575"/>
                    </a:cubicBezTo>
                    <a:cubicBezTo>
                      <a:pt x="4953" y="1461"/>
                      <a:pt x="5022" y="1324"/>
                      <a:pt x="5090" y="1187"/>
                    </a:cubicBezTo>
                    <a:cubicBezTo>
                      <a:pt x="5159" y="1027"/>
                      <a:pt x="5205" y="845"/>
                      <a:pt x="5250" y="662"/>
                    </a:cubicBezTo>
                    <a:cubicBezTo>
                      <a:pt x="5250" y="617"/>
                      <a:pt x="5250" y="594"/>
                      <a:pt x="5227" y="548"/>
                    </a:cubicBezTo>
                    <a:cubicBezTo>
                      <a:pt x="5205" y="502"/>
                      <a:pt x="5182" y="480"/>
                      <a:pt x="5136" y="457"/>
                    </a:cubicBezTo>
                    <a:cubicBezTo>
                      <a:pt x="5090" y="457"/>
                      <a:pt x="5045" y="457"/>
                      <a:pt x="5022" y="480"/>
                    </a:cubicBezTo>
                    <a:cubicBezTo>
                      <a:pt x="4976" y="502"/>
                      <a:pt x="4931" y="525"/>
                      <a:pt x="4931" y="571"/>
                    </a:cubicBezTo>
                    <a:cubicBezTo>
                      <a:pt x="4908" y="685"/>
                      <a:pt x="4885" y="776"/>
                      <a:pt x="4862" y="890"/>
                    </a:cubicBezTo>
                    <a:cubicBezTo>
                      <a:pt x="4817" y="959"/>
                      <a:pt x="4794" y="1050"/>
                      <a:pt x="4771" y="1119"/>
                    </a:cubicBezTo>
                    <a:cubicBezTo>
                      <a:pt x="4680" y="1278"/>
                      <a:pt x="4588" y="1438"/>
                      <a:pt x="4451" y="1598"/>
                    </a:cubicBezTo>
                    <a:cubicBezTo>
                      <a:pt x="4337" y="1735"/>
                      <a:pt x="4200" y="1872"/>
                      <a:pt x="4040" y="1986"/>
                    </a:cubicBezTo>
                    <a:cubicBezTo>
                      <a:pt x="3881" y="2100"/>
                      <a:pt x="3698" y="2191"/>
                      <a:pt x="3515" y="2260"/>
                    </a:cubicBezTo>
                    <a:cubicBezTo>
                      <a:pt x="3287" y="2351"/>
                      <a:pt x="3036" y="2420"/>
                      <a:pt x="2808" y="2443"/>
                    </a:cubicBezTo>
                    <a:lnTo>
                      <a:pt x="2831" y="2443"/>
                    </a:lnTo>
                    <a:cubicBezTo>
                      <a:pt x="2770" y="2449"/>
                      <a:pt x="2707" y="2451"/>
                      <a:pt x="2643" y="2451"/>
                    </a:cubicBezTo>
                    <a:cubicBezTo>
                      <a:pt x="2471" y="2451"/>
                      <a:pt x="2291" y="2431"/>
                      <a:pt x="2110" y="2399"/>
                    </a:cubicBezTo>
                    <a:lnTo>
                      <a:pt x="2110" y="2399"/>
                    </a:lnTo>
                    <a:cubicBezTo>
                      <a:pt x="2121" y="2403"/>
                      <a:pt x="2125" y="2413"/>
                      <a:pt x="2135" y="2417"/>
                    </a:cubicBezTo>
                    <a:lnTo>
                      <a:pt x="2135" y="2417"/>
                    </a:lnTo>
                    <a:cubicBezTo>
                      <a:pt x="1911" y="2372"/>
                      <a:pt x="1709" y="2304"/>
                      <a:pt x="1507" y="2214"/>
                    </a:cubicBezTo>
                    <a:cubicBezTo>
                      <a:pt x="1324" y="2146"/>
                      <a:pt x="1187" y="2032"/>
                      <a:pt x="1028" y="1918"/>
                    </a:cubicBezTo>
                    <a:cubicBezTo>
                      <a:pt x="913" y="1826"/>
                      <a:pt x="799" y="1689"/>
                      <a:pt x="708" y="1575"/>
                    </a:cubicBezTo>
                    <a:cubicBezTo>
                      <a:pt x="617" y="1438"/>
                      <a:pt x="525" y="1278"/>
                      <a:pt x="480" y="1119"/>
                    </a:cubicBezTo>
                    <a:cubicBezTo>
                      <a:pt x="411" y="959"/>
                      <a:pt x="366" y="776"/>
                      <a:pt x="366" y="594"/>
                    </a:cubicBezTo>
                    <a:cubicBezTo>
                      <a:pt x="343" y="457"/>
                      <a:pt x="343" y="320"/>
                      <a:pt x="366" y="183"/>
                    </a:cubicBezTo>
                    <a:cubicBezTo>
                      <a:pt x="366" y="92"/>
                      <a:pt x="274" y="0"/>
                      <a:pt x="206" y="0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7220571" y="3453546"/>
                <a:ext cx="24705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21" extrusionOk="0">
                    <a:moveTo>
                      <a:pt x="480" y="1"/>
                    </a:moveTo>
                    <a:cubicBezTo>
                      <a:pt x="320" y="69"/>
                      <a:pt x="161" y="137"/>
                      <a:pt x="1" y="229"/>
                    </a:cubicBezTo>
                    <a:cubicBezTo>
                      <a:pt x="164" y="249"/>
                      <a:pt x="308" y="288"/>
                      <a:pt x="467" y="312"/>
                    </a:cubicBezTo>
                    <a:lnTo>
                      <a:pt x="467" y="312"/>
                    </a:lnTo>
                    <a:cubicBezTo>
                      <a:pt x="447" y="305"/>
                      <a:pt x="425" y="297"/>
                      <a:pt x="412" y="297"/>
                    </a:cubicBezTo>
                    <a:cubicBezTo>
                      <a:pt x="571" y="229"/>
                      <a:pt x="731" y="137"/>
                      <a:pt x="914" y="69"/>
                    </a:cubicBezTo>
                    <a:cubicBezTo>
                      <a:pt x="868" y="69"/>
                      <a:pt x="845" y="46"/>
                      <a:pt x="800" y="46"/>
                    </a:cubicBezTo>
                    <a:lnTo>
                      <a:pt x="777" y="46"/>
                    </a:lnTo>
                    <a:cubicBezTo>
                      <a:pt x="663" y="23"/>
                      <a:pt x="571" y="1"/>
                      <a:pt x="480" y="1"/>
                    </a:cubicBezTo>
                    <a:close/>
                    <a:moveTo>
                      <a:pt x="467" y="312"/>
                    </a:moveTo>
                    <a:cubicBezTo>
                      <a:pt x="481" y="316"/>
                      <a:pt x="494" y="320"/>
                      <a:pt x="503" y="320"/>
                    </a:cubicBezTo>
                    <a:lnTo>
                      <a:pt x="526" y="320"/>
                    </a:lnTo>
                    <a:cubicBezTo>
                      <a:pt x="506" y="318"/>
                      <a:pt x="486" y="315"/>
                      <a:pt x="467" y="312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7142833" y="3531906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29" y="0"/>
                    </a:moveTo>
                    <a:cubicBezTo>
                      <a:pt x="183" y="46"/>
                      <a:pt x="138" y="114"/>
                      <a:pt x="92" y="160"/>
                    </a:cubicBezTo>
                    <a:cubicBezTo>
                      <a:pt x="69" y="183"/>
                      <a:pt x="24" y="206"/>
                      <a:pt x="1" y="229"/>
                    </a:cubicBezTo>
                    <a:cubicBezTo>
                      <a:pt x="50" y="266"/>
                      <a:pt x="107" y="303"/>
                      <a:pt x="166" y="340"/>
                    </a:cubicBezTo>
                    <a:lnTo>
                      <a:pt x="166" y="340"/>
                    </a:lnTo>
                    <a:cubicBezTo>
                      <a:pt x="255" y="294"/>
                      <a:pt x="322" y="228"/>
                      <a:pt x="389" y="183"/>
                    </a:cubicBezTo>
                    <a:lnTo>
                      <a:pt x="457" y="137"/>
                    </a:lnTo>
                    <a:cubicBezTo>
                      <a:pt x="389" y="92"/>
                      <a:pt x="320" y="46"/>
                      <a:pt x="229" y="0"/>
                    </a:cubicBezTo>
                    <a:close/>
                    <a:moveTo>
                      <a:pt x="166" y="340"/>
                    </a:moveTo>
                    <a:cubicBezTo>
                      <a:pt x="164" y="341"/>
                      <a:pt x="162" y="342"/>
                      <a:pt x="161" y="343"/>
                    </a:cubicBezTo>
                    <a:lnTo>
                      <a:pt x="170" y="343"/>
                    </a:lnTo>
                    <a:cubicBezTo>
                      <a:pt x="169" y="342"/>
                      <a:pt x="167" y="341"/>
                      <a:pt x="166" y="340"/>
                    </a:cubicBezTo>
                    <a:close/>
                    <a:moveTo>
                      <a:pt x="170" y="343"/>
                    </a:moveTo>
                    <a:cubicBezTo>
                      <a:pt x="182" y="350"/>
                      <a:pt x="194" y="357"/>
                      <a:pt x="206" y="365"/>
                    </a:cubicBezTo>
                    <a:lnTo>
                      <a:pt x="206" y="365"/>
                    </a:lnTo>
                    <a:cubicBezTo>
                      <a:pt x="197" y="356"/>
                      <a:pt x="189" y="349"/>
                      <a:pt x="183" y="343"/>
                    </a:cubicBezTo>
                    <a:close/>
                    <a:moveTo>
                      <a:pt x="206" y="365"/>
                    </a:moveTo>
                    <a:cubicBezTo>
                      <a:pt x="230" y="388"/>
                      <a:pt x="264" y="417"/>
                      <a:pt x="298" y="434"/>
                    </a:cubicBezTo>
                    <a:lnTo>
                      <a:pt x="320" y="434"/>
                    </a:lnTo>
                    <a:cubicBezTo>
                      <a:pt x="282" y="411"/>
                      <a:pt x="244" y="388"/>
                      <a:pt x="206" y="36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7241547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7242168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6602368" y="3072883"/>
                <a:ext cx="437454" cy="350471"/>
              </a:xfrm>
              <a:custGeom>
                <a:avLst/>
                <a:gdLst/>
                <a:ahLst/>
                <a:cxnLst/>
                <a:rect l="l" t="t" r="r" b="b"/>
                <a:pathLst>
                  <a:path w="16184" h="12966" extrusionOk="0">
                    <a:moveTo>
                      <a:pt x="3425" y="0"/>
                    </a:moveTo>
                    <a:cubicBezTo>
                      <a:pt x="3059" y="23"/>
                      <a:pt x="2717" y="69"/>
                      <a:pt x="2397" y="183"/>
                    </a:cubicBezTo>
                    <a:cubicBezTo>
                      <a:pt x="2078" y="274"/>
                      <a:pt x="1758" y="434"/>
                      <a:pt x="1484" y="617"/>
                    </a:cubicBezTo>
                    <a:cubicBezTo>
                      <a:pt x="1325" y="731"/>
                      <a:pt x="1188" y="845"/>
                      <a:pt x="1074" y="982"/>
                    </a:cubicBezTo>
                    <a:cubicBezTo>
                      <a:pt x="937" y="1096"/>
                      <a:pt x="823" y="1233"/>
                      <a:pt x="731" y="1393"/>
                    </a:cubicBezTo>
                    <a:cubicBezTo>
                      <a:pt x="275" y="2032"/>
                      <a:pt x="24" y="2808"/>
                      <a:pt x="1" y="3584"/>
                    </a:cubicBezTo>
                    <a:cubicBezTo>
                      <a:pt x="1" y="4383"/>
                      <a:pt x="183" y="5159"/>
                      <a:pt x="503" y="5889"/>
                    </a:cubicBezTo>
                    <a:cubicBezTo>
                      <a:pt x="823" y="6642"/>
                      <a:pt x="1256" y="7350"/>
                      <a:pt x="1758" y="7989"/>
                    </a:cubicBezTo>
                    <a:cubicBezTo>
                      <a:pt x="2238" y="8628"/>
                      <a:pt x="2763" y="9199"/>
                      <a:pt x="3310" y="9747"/>
                    </a:cubicBezTo>
                    <a:cubicBezTo>
                      <a:pt x="3950" y="10363"/>
                      <a:pt x="4589" y="10934"/>
                      <a:pt x="5273" y="11481"/>
                    </a:cubicBezTo>
                    <a:cubicBezTo>
                      <a:pt x="5958" y="12006"/>
                      <a:pt x="6643" y="12509"/>
                      <a:pt x="7373" y="12965"/>
                    </a:cubicBezTo>
                    <a:lnTo>
                      <a:pt x="7647" y="12965"/>
                    </a:lnTo>
                    <a:cubicBezTo>
                      <a:pt x="7739" y="12965"/>
                      <a:pt x="7853" y="12965"/>
                      <a:pt x="7944" y="12942"/>
                    </a:cubicBezTo>
                    <a:cubicBezTo>
                      <a:pt x="7442" y="12646"/>
                      <a:pt x="6940" y="12303"/>
                      <a:pt x="6460" y="11961"/>
                    </a:cubicBezTo>
                    <a:cubicBezTo>
                      <a:pt x="5662" y="11390"/>
                      <a:pt x="4885" y="10751"/>
                      <a:pt x="4155" y="10089"/>
                    </a:cubicBezTo>
                    <a:cubicBezTo>
                      <a:pt x="3493" y="9496"/>
                      <a:pt x="2877" y="8857"/>
                      <a:pt x="2306" y="8172"/>
                    </a:cubicBezTo>
                    <a:cubicBezTo>
                      <a:pt x="1736" y="7464"/>
                      <a:pt x="1233" y="6711"/>
                      <a:pt x="845" y="5866"/>
                    </a:cubicBezTo>
                    <a:cubicBezTo>
                      <a:pt x="845" y="5866"/>
                      <a:pt x="845" y="5866"/>
                      <a:pt x="845" y="5844"/>
                    </a:cubicBezTo>
                    <a:cubicBezTo>
                      <a:pt x="640" y="5410"/>
                      <a:pt x="480" y="4931"/>
                      <a:pt x="389" y="4451"/>
                    </a:cubicBezTo>
                    <a:cubicBezTo>
                      <a:pt x="343" y="4063"/>
                      <a:pt x="320" y="3698"/>
                      <a:pt x="343" y="3310"/>
                    </a:cubicBezTo>
                    <a:cubicBezTo>
                      <a:pt x="389" y="2990"/>
                      <a:pt x="457" y="2671"/>
                      <a:pt x="571" y="2374"/>
                    </a:cubicBezTo>
                    <a:lnTo>
                      <a:pt x="549" y="2374"/>
                    </a:lnTo>
                    <a:cubicBezTo>
                      <a:pt x="663" y="2100"/>
                      <a:pt x="823" y="1826"/>
                      <a:pt x="982" y="1552"/>
                    </a:cubicBezTo>
                    <a:cubicBezTo>
                      <a:pt x="1142" y="1347"/>
                      <a:pt x="1325" y="1142"/>
                      <a:pt x="1553" y="982"/>
                    </a:cubicBezTo>
                    <a:cubicBezTo>
                      <a:pt x="1736" y="845"/>
                      <a:pt x="1941" y="708"/>
                      <a:pt x="2169" y="617"/>
                    </a:cubicBezTo>
                    <a:cubicBezTo>
                      <a:pt x="2420" y="503"/>
                      <a:pt x="2671" y="411"/>
                      <a:pt x="2968" y="366"/>
                    </a:cubicBezTo>
                    <a:cubicBezTo>
                      <a:pt x="3194" y="337"/>
                      <a:pt x="3420" y="318"/>
                      <a:pt x="3645" y="318"/>
                    </a:cubicBezTo>
                    <a:cubicBezTo>
                      <a:pt x="3785" y="318"/>
                      <a:pt x="3924" y="325"/>
                      <a:pt x="4064" y="343"/>
                    </a:cubicBezTo>
                    <a:lnTo>
                      <a:pt x="4041" y="343"/>
                    </a:lnTo>
                    <a:cubicBezTo>
                      <a:pt x="4406" y="366"/>
                      <a:pt x="4748" y="434"/>
                      <a:pt x="5091" y="525"/>
                    </a:cubicBezTo>
                    <a:cubicBezTo>
                      <a:pt x="5479" y="639"/>
                      <a:pt x="5867" y="776"/>
                      <a:pt x="6232" y="913"/>
                    </a:cubicBezTo>
                    <a:cubicBezTo>
                      <a:pt x="6232" y="913"/>
                      <a:pt x="6209" y="891"/>
                      <a:pt x="6209" y="891"/>
                    </a:cubicBezTo>
                    <a:lnTo>
                      <a:pt x="6209" y="891"/>
                    </a:lnTo>
                    <a:cubicBezTo>
                      <a:pt x="7944" y="1552"/>
                      <a:pt x="9565" y="2488"/>
                      <a:pt x="11094" y="3561"/>
                    </a:cubicBezTo>
                    <a:cubicBezTo>
                      <a:pt x="11094" y="3561"/>
                      <a:pt x="11094" y="3561"/>
                      <a:pt x="11094" y="3561"/>
                    </a:cubicBezTo>
                    <a:lnTo>
                      <a:pt x="11094" y="3561"/>
                    </a:lnTo>
                    <a:cubicBezTo>
                      <a:pt x="11094" y="3561"/>
                      <a:pt x="11117" y="3584"/>
                      <a:pt x="11117" y="3584"/>
                    </a:cubicBezTo>
                    <a:cubicBezTo>
                      <a:pt x="12144" y="4337"/>
                      <a:pt x="13148" y="5159"/>
                      <a:pt x="14107" y="6003"/>
                    </a:cubicBezTo>
                    <a:cubicBezTo>
                      <a:pt x="14700" y="6551"/>
                      <a:pt x="15294" y="7099"/>
                      <a:pt x="15887" y="7670"/>
                    </a:cubicBezTo>
                    <a:cubicBezTo>
                      <a:pt x="15979" y="7601"/>
                      <a:pt x="16070" y="7533"/>
                      <a:pt x="16184" y="7487"/>
                    </a:cubicBezTo>
                    <a:cubicBezTo>
                      <a:pt x="16047" y="7373"/>
                      <a:pt x="15933" y="7259"/>
                      <a:pt x="15819" y="7145"/>
                    </a:cubicBezTo>
                    <a:cubicBezTo>
                      <a:pt x="14495" y="5889"/>
                      <a:pt x="13103" y="4657"/>
                      <a:pt x="11619" y="3561"/>
                    </a:cubicBezTo>
                    <a:cubicBezTo>
                      <a:pt x="10158" y="2465"/>
                      <a:pt x="8606" y="1507"/>
                      <a:pt x="6917" y="822"/>
                    </a:cubicBezTo>
                    <a:cubicBezTo>
                      <a:pt x="6506" y="662"/>
                      <a:pt x="6072" y="503"/>
                      <a:pt x="5639" y="366"/>
                    </a:cubicBezTo>
                    <a:cubicBezTo>
                      <a:pt x="5273" y="229"/>
                      <a:pt x="4885" y="114"/>
                      <a:pt x="4497" y="69"/>
                    </a:cubicBezTo>
                    <a:cubicBezTo>
                      <a:pt x="4452" y="46"/>
                      <a:pt x="4429" y="46"/>
                      <a:pt x="4383" y="46"/>
                    </a:cubicBezTo>
                    <a:cubicBezTo>
                      <a:pt x="4132" y="0"/>
                      <a:pt x="3881" y="0"/>
                      <a:pt x="3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6611640" y="3162352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>
                <a:off x="6624587" y="32308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>
                <a:off x="6625209" y="323081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0" y="23"/>
                    </a:cubicBez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>
                <a:off x="6776360" y="339554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>
                <a:off x="7001547" y="3513391"/>
                <a:ext cx="144394" cy="314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1165" extrusionOk="0">
                    <a:moveTo>
                      <a:pt x="754" y="1"/>
                    </a:moveTo>
                    <a:cubicBezTo>
                      <a:pt x="754" y="1"/>
                      <a:pt x="754" y="23"/>
                      <a:pt x="731" y="23"/>
                    </a:cubicBezTo>
                    <a:cubicBezTo>
                      <a:pt x="731" y="46"/>
                      <a:pt x="708" y="46"/>
                      <a:pt x="686" y="46"/>
                    </a:cubicBezTo>
                    <a:cubicBezTo>
                      <a:pt x="457" y="92"/>
                      <a:pt x="229" y="115"/>
                      <a:pt x="1" y="138"/>
                    </a:cubicBezTo>
                    <a:cubicBezTo>
                      <a:pt x="1667" y="640"/>
                      <a:pt x="3402" y="1005"/>
                      <a:pt x="5136" y="1165"/>
                    </a:cubicBezTo>
                    <a:cubicBezTo>
                      <a:pt x="5182" y="1165"/>
                      <a:pt x="5205" y="1165"/>
                      <a:pt x="5251" y="1142"/>
                    </a:cubicBezTo>
                    <a:cubicBezTo>
                      <a:pt x="5296" y="1119"/>
                      <a:pt x="5319" y="1073"/>
                      <a:pt x="5319" y="1028"/>
                    </a:cubicBezTo>
                    <a:cubicBezTo>
                      <a:pt x="5342" y="1005"/>
                      <a:pt x="5319" y="959"/>
                      <a:pt x="5296" y="914"/>
                    </a:cubicBezTo>
                    <a:cubicBezTo>
                      <a:pt x="5296" y="891"/>
                      <a:pt x="5251" y="845"/>
                      <a:pt x="5205" y="845"/>
                    </a:cubicBezTo>
                    <a:cubicBezTo>
                      <a:pt x="3698" y="708"/>
                      <a:pt x="2215" y="411"/>
                      <a:pt x="754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7136049" y="3467115"/>
                <a:ext cx="65440" cy="7765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873" extrusionOk="0">
                    <a:moveTo>
                      <a:pt x="2420" y="1"/>
                    </a:moveTo>
                    <a:lnTo>
                      <a:pt x="2420" y="1"/>
                    </a:lnTo>
                    <a:cubicBezTo>
                      <a:pt x="2306" y="46"/>
                      <a:pt x="2192" y="92"/>
                      <a:pt x="2055" y="115"/>
                    </a:cubicBezTo>
                    <a:lnTo>
                      <a:pt x="2032" y="115"/>
                    </a:lnTo>
                    <a:cubicBezTo>
                      <a:pt x="2009" y="206"/>
                      <a:pt x="1964" y="297"/>
                      <a:pt x="1941" y="389"/>
                    </a:cubicBezTo>
                    <a:cubicBezTo>
                      <a:pt x="1735" y="822"/>
                      <a:pt x="1462" y="1233"/>
                      <a:pt x="1165" y="1598"/>
                    </a:cubicBezTo>
                    <a:cubicBezTo>
                      <a:pt x="914" y="1895"/>
                      <a:pt x="640" y="2192"/>
                      <a:pt x="320" y="2420"/>
                    </a:cubicBezTo>
                    <a:cubicBezTo>
                      <a:pt x="252" y="2466"/>
                      <a:pt x="183" y="2511"/>
                      <a:pt x="115" y="2557"/>
                    </a:cubicBezTo>
                    <a:cubicBezTo>
                      <a:pt x="24" y="2603"/>
                      <a:pt x="1" y="2694"/>
                      <a:pt x="46" y="2785"/>
                    </a:cubicBezTo>
                    <a:cubicBezTo>
                      <a:pt x="79" y="2835"/>
                      <a:pt x="136" y="2872"/>
                      <a:pt x="191" y="2872"/>
                    </a:cubicBezTo>
                    <a:cubicBezTo>
                      <a:pt x="212" y="2872"/>
                      <a:pt x="233" y="2867"/>
                      <a:pt x="252" y="2854"/>
                    </a:cubicBezTo>
                    <a:cubicBezTo>
                      <a:pt x="320" y="2808"/>
                      <a:pt x="366" y="2785"/>
                      <a:pt x="434" y="2740"/>
                    </a:cubicBezTo>
                    <a:lnTo>
                      <a:pt x="412" y="2740"/>
                    </a:lnTo>
                    <a:cubicBezTo>
                      <a:pt x="503" y="2694"/>
                      <a:pt x="571" y="2626"/>
                      <a:pt x="640" y="2580"/>
                    </a:cubicBezTo>
                    <a:lnTo>
                      <a:pt x="708" y="2534"/>
                    </a:lnTo>
                    <a:cubicBezTo>
                      <a:pt x="845" y="2420"/>
                      <a:pt x="982" y="2306"/>
                      <a:pt x="1096" y="2192"/>
                    </a:cubicBezTo>
                    <a:cubicBezTo>
                      <a:pt x="1370" y="1895"/>
                      <a:pt x="1621" y="1576"/>
                      <a:pt x="1850" y="1233"/>
                    </a:cubicBezTo>
                    <a:cubicBezTo>
                      <a:pt x="2055" y="891"/>
                      <a:pt x="2238" y="526"/>
                      <a:pt x="2375" y="160"/>
                    </a:cubicBezTo>
                    <a:cubicBezTo>
                      <a:pt x="2397" y="92"/>
                      <a:pt x="2420" y="46"/>
                      <a:pt x="242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6845449" y="3419624"/>
                <a:ext cx="6217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66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24" y="23"/>
                    </a:cubicBezTo>
                    <a:cubicBezTo>
                      <a:pt x="24" y="114"/>
                      <a:pt x="1" y="183"/>
                      <a:pt x="1" y="251"/>
                    </a:cubicBezTo>
                    <a:lnTo>
                      <a:pt x="1" y="365"/>
                    </a:lnTo>
                    <a:cubicBezTo>
                      <a:pt x="69" y="343"/>
                      <a:pt x="138" y="343"/>
                      <a:pt x="206" y="320"/>
                    </a:cubicBezTo>
                    <a:cubicBezTo>
                      <a:pt x="206" y="297"/>
                      <a:pt x="206" y="274"/>
                      <a:pt x="206" y="228"/>
                    </a:cubicBezTo>
                    <a:cubicBezTo>
                      <a:pt x="206" y="160"/>
                      <a:pt x="206" y="91"/>
                      <a:pt x="22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6883724" y="3512769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06" y="1"/>
                    </a:moveTo>
                    <a:cubicBezTo>
                      <a:pt x="137" y="46"/>
                      <a:pt x="69" y="69"/>
                      <a:pt x="0" y="115"/>
                    </a:cubicBezTo>
                    <a:cubicBezTo>
                      <a:pt x="46" y="161"/>
                      <a:pt x="91" y="229"/>
                      <a:pt x="160" y="275"/>
                    </a:cubicBezTo>
                    <a:lnTo>
                      <a:pt x="206" y="343"/>
                    </a:lnTo>
                    <a:cubicBezTo>
                      <a:pt x="206" y="366"/>
                      <a:pt x="228" y="366"/>
                      <a:pt x="228" y="366"/>
                    </a:cubicBezTo>
                    <a:cubicBezTo>
                      <a:pt x="297" y="320"/>
                      <a:pt x="343" y="297"/>
                      <a:pt x="411" y="275"/>
                    </a:cubicBezTo>
                    <a:cubicBezTo>
                      <a:pt x="388" y="229"/>
                      <a:pt x="365" y="206"/>
                      <a:pt x="343" y="183"/>
                    </a:cubicBezTo>
                    <a:cubicBezTo>
                      <a:pt x="297" y="115"/>
                      <a:pt x="251" y="69"/>
                      <a:pt x="20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6673944" y="3522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6846071" y="3119158"/>
                <a:ext cx="637989" cy="408369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15108" extrusionOk="0">
                    <a:moveTo>
                      <a:pt x="19539" y="0"/>
                    </a:moveTo>
                    <a:cubicBezTo>
                      <a:pt x="19151" y="23"/>
                      <a:pt x="18763" y="69"/>
                      <a:pt x="18375" y="137"/>
                    </a:cubicBezTo>
                    <a:cubicBezTo>
                      <a:pt x="17919" y="206"/>
                      <a:pt x="17485" y="320"/>
                      <a:pt x="17051" y="434"/>
                    </a:cubicBezTo>
                    <a:cubicBezTo>
                      <a:pt x="15294" y="868"/>
                      <a:pt x="13605" y="1621"/>
                      <a:pt x="12007" y="2465"/>
                    </a:cubicBezTo>
                    <a:cubicBezTo>
                      <a:pt x="10386" y="3356"/>
                      <a:pt x="8834" y="4383"/>
                      <a:pt x="7351" y="5455"/>
                    </a:cubicBezTo>
                    <a:cubicBezTo>
                      <a:pt x="6597" y="5980"/>
                      <a:pt x="5867" y="6528"/>
                      <a:pt x="5137" y="7053"/>
                    </a:cubicBezTo>
                    <a:cubicBezTo>
                      <a:pt x="4794" y="7327"/>
                      <a:pt x="4429" y="7601"/>
                      <a:pt x="4064" y="7875"/>
                    </a:cubicBezTo>
                    <a:cubicBezTo>
                      <a:pt x="3699" y="8149"/>
                      <a:pt x="3333" y="8446"/>
                      <a:pt x="2968" y="8765"/>
                    </a:cubicBezTo>
                    <a:cubicBezTo>
                      <a:pt x="2055" y="9518"/>
                      <a:pt x="1142" y="10294"/>
                      <a:pt x="69" y="10865"/>
                    </a:cubicBezTo>
                    <a:cubicBezTo>
                      <a:pt x="46" y="10888"/>
                      <a:pt x="24" y="10934"/>
                      <a:pt x="1" y="10979"/>
                    </a:cubicBezTo>
                    <a:cubicBezTo>
                      <a:pt x="1" y="11002"/>
                      <a:pt x="1" y="11048"/>
                      <a:pt x="46" y="11093"/>
                    </a:cubicBezTo>
                    <a:cubicBezTo>
                      <a:pt x="69" y="11116"/>
                      <a:pt x="92" y="11139"/>
                      <a:pt x="138" y="11162"/>
                    </a:cubicBezTo>
                    <a:cubicBezTo>
                      <a:pt x="183" y="11162"/>
                      <a:pt x="229" y="11162"/>
                      <a:pt x="275" y="11139"/>
                    </a:cubicBezTo>
                    <a:cubicBezTo>
                      <a:pt x="1096" y="10682"/>
                      <a:pt x="1850" y="10089"/>
                      <a:pt x="2580" y="9496"/>
                    </a:cubicBezTo>
                    <a:cubicBezTo>
                      <a:pt x="2945" y="9199"/>
                      <a:pt x="3310" y="8879"/>
                      <a:pt x="3699" y="8583"/>
                    </a:cubicBezTo>
                    <a:cubicBezTo>
                      <a:pt x="4041" y="8309"/>
                      <a:pt x="4406" y="8012"/>
                      <a:pt x="4771" y="7738"/>
                    </a:cubicBezTo>
                    <a:cubicBezTo>
                      <a:pt x="6232" y="6642"/>
                      <a:pt x="7693" y="5570"/>
                      <a:pt x="9222" y="4542"/>
                    </a:cubicBezTo>
                    <a:cubicBezTo>
                      <a:pt x="10272" y="3835"/>
                      <a:pt x="11368" y="3173"/>
                      <a:pt x="12509" y="2579"/>
                    </a:cubicBezTo>
                    <a:lnTo>
                      <a:pt x="12486" y="2579"/>
                    </a:lnTo>
                    <a:cubicBezTo>
                      <a:pt x="14153" y="1712"/>
                      <a:pt x="15910" y="1005"/>
                      <a:pt x="17736" y="594"/>
                    </a:cubicBezTo>
                    <a:lnTo>
                      <a:pt x="17690" y="594"/>
                    </a:lnTo>
                    <a:cubicBezTo>
                      <a:pt x="18101" y="502"/>
                      <a:pt x="18489" y="434"/>
                      <a:pt x="18900" y="388"/>
                    </a:cubicBezTo>
                    <a:cubicBezTo>
                      <a:pt x="19168" y="355"/>
                      <a:pt x="19423" y="334"/>
                      <a:pt x="19683" y="334"/>
                    </a:cubicBezTo>
                    <a:cubicBezTo>
                      <a:pt x="19779" y="334"/>
                      <a:pt x="19875" y="337"/>
                      <a:pt x="19973" y="343"/>
                    </a:cubicBezTo>
                    <a:lnTo>
                      <a:pt x="19927" y="343"/>
                    </a:lnTo>
                    <a:cubicBezTo>
                      <a:pt x="20293" y="365"/>
                      <a:pt x="20658" y="411"/>
                      <a:pt x="21023" y="525"/>
                    </a:cubicBezTo>
                    <a:cubicBezTo>
                      <a:pt x="21297" y="617"/>
                      <a:pt x="21548" y="731"/>
                      <a:pt x="21776" y="868"/>
                    </a:cubicBezTo>
                    <a:cubicBezTo>
                      <a:pt x="21982" y="1005"/>
                      <a:pt x="22164" y="1164"/>
                      <a:pt x="22347" y="1324"/>
                    </a:cubicBezTo>
                    <a:cubicBezTo>
                      <a:pt x="22529" y="1530"/>
                      <a:pt x="22666" y="1735"/>
                      <a:pt x="22803" y="1986"/>
                    </a:cubicBezTo>
                    <a:cubicBezTo>
                      <a:pt x="22963" y="2260"/>
                      <a:pt x="23054" y="2579"/>
                      <a:pt x="23123" y="2899"/>
                    </a:cubicBezTo>
                    <a:cubicBezTo>
                      <a:pt x="23123" y="2876"/>
                      <a:pt x="23123" y="2876"/>
                      <a:pt x="23123" y="2853"/>
                    </a:cubicBezTo>
                    <a:cubicBezTo>
                      <a:pt x="23191" y="3173"/>
                      <a:pt x="23214" y="3470"/>
                      <a:pt x="23214" y="3789"/>
                    </a:cubicBezTo>
                    <a:cubicBezTo>
                      <a:pt x="23214" y="3797"/>
                      <a:pt x="23213" y="3805"/>
                      <a:pt x="23213" y="3814"/>
                    </a:cubicBezTo>
                    <a:lnTo>
                      <a:pt x="23213" y="3814"/>
                    </a:lnTo>
                    <a:cubicBezTo>
                      <a:pt x="23214" y="3813"/>
                      <a:pt x="23214" y="3812"/>
                      <a:pt x="23214" y="3812"/>
                    </a:cubicBezTo>
                    <a:lnTo>
                      <a:pt x="23214" y="3812"/>
                    </a:lnTo>
                    <a:cubicBezTo>
                      <a:pt x="23214" y="3812"/>
                      <a:pt x="23214" y="3817"/>
                      <a:pt x="23212" y="3822"/>
                    </a:cubicBezTo>
                    <a:lnTo>
                      <a:pt x="23212" y="3822"/>
                    </a:lnTo>
                    <a:cubicBezTo>
                      <a:pt x="23212" y="3819"/>
                      <a:pt x="23212" y="3816"/>
                      <a:pt x="23213" y="3814"/>
                    </a:cubicBezTo>
                    <a:lnTo>
                      <a:pt x="23213" y="3814"/>
                    </a:lnTo>
                    <a:cubicBezTo>
                      <a:pt x="23208" y="3819"/>
                      <a:pt x="23191" y="3835"/>
                      <a:pt x="23191" y="3835"/>
                    </a:cubicBezTo>
                    <a:cubicBezTo>
                      <a:pt x="23204" y="3835"/>
                      <a:pt x="23210" y="3828"/>
                      <a:pt x="23212" y="3822"/>
                    </a:cubicBezTo>
                    <a:lnTo>
                      <a:pt x="23212" y="3822"/>
                    </a:lnTo>
                    <a:cubicBezTo>
                      <a:pt x="23186" y="4198"/>
                      <a:pt x="23097" y="4553"/>
                      <a:pt x="22986" y="4908"/>
                    </a:cubicBezTo>
                    <a:cubicBezTo>
                      <a:pt x="22849" y="5387"/>
                      <a:pt x="22621" y="5821"/>
                      <a:pt x="22370" y="6254"/>
                    </a:cubicBezTo>
                    <a:lnTo>
                      <a:pt x="22347" y="6254"/>
                    </a:lnTo>
                    <a:cubicBezTo>
                      <a:pt x="22347" y="6254"/>
                      <a:pt x="22347" y="6277"/>
                      <a:pt x="22347" y="6277"/>
                    </a:cubicBezTo>
                    <a:cubicBezTo>
                      <a:pt x="21867" y="7030"/>
                      <a:pt x="21251" y="7715"/>
                      <a:pt x="20589" y="8331"/>
                    </a:cubicBezTo>
                    <a:cubicBezTo>
                      <a:pt x="19927" y="8948"/>
                      <a:pt x="19220" y="9473"/>
                      <a:pt x="18489" y="9975"/>
                    </a:cubicBezTo>
                    <a:cubicBezTo>
                      <a:pt x="17690" y="10546"/>
                      <a:pt x="16846" y="11048"/>
                      <a:pt x="15979" y="11504"/>
                    </a:cubicBezTo>
                    <a:lnTo>
                      <a:pt x="15956" y="11504"/>
                    </a:lnTo>
                    <a:cubicBezTo>
                      <a:pt x="15933" y="11504"/>
                      <a:pt x="15933" y="11527"/>
                      <a:pt x="15933" y="11527"/>
                    </a:cubicBezTo>
                    <a:cubicBezTo>
                      <a:pt x="13653" y="12712"/>
                      <a:pt x="11215" y="13579"/>
                      <a:pt x="8708" y="14150"/>
                    </a:cubicBezTo>
                    <a:lnTo>
                      <a:pt x="8708" y="14150"/>
                    </a:lnTo>
                    <a:cubicBezTo>
                      <a:pt x="8714" y="14147"/>
                      <a:pt x="8720" y="14141"/>
                      <a:pt x="8720" y="14129"/>
                    </a:cubicBezTo>
                    <a:lnTo>
                      <a:pt x="8720" y="14129"/>
                    </a:lnTo>
                    <a:cubicBezTo>
                      <a:pt x="6806" y="14559"/>
                      <a:pt x="4825" y="14788"/>
                      <a:pt x="2849" y="14788"/>
                    </a:cubicBezTo>
                    <a:cubicBezTo>
                      <a:pt x="2516" y="14788"/>
                      <a:pt x="2182" y="14781"/>
                      <a:pt x="1850" y="14768"/>
                    </a:cubicBezTo>
                    <a:cubicBezTo>
                      <a:pt x="1804" y="14768"/>
                      <a:pt x="1758" y="14791"/>
                      <a:pt x="1736" y="14814"/>
                    </a:cubicBezTo>
                    <a:cubicBezTo>
                      <a:pt x="1713" y="14859"/>
                      <a:pt x="1690" y="14905"/>
                      <a:pt x="1690" y="14928"/>
                    </a:cubicBezTo>
                    <a:cubicBezTo>
                      <a:pt x="1690" y="14974"/>
                      <a:pt x="1713" y="15019"/>
                      <a:pt x="1758" y="15042"/>
                    </a:cubicBezTo>
                    <a:cubicBezTo>
                      <a:pt x="1781" y="15088"/>
                      <a:pt x="1827" y="15088"/>
                      <a:pt x="1872" y="15088"/>
                    </a:cubicBezTo>
                    <a:cubicBezTo>
                      <a:pt x="2206" y="15101"/>
                      <a:pt x="2539" y="15107"/>
                      <a:pt x="2873" y="15107"/>
                    </a:cubicBezTo>
                    <a:cubicBezTo>
                      <a:pt x="4296" y="15107"/>
                      <a:pt x="5717" y="14990"/>
                      <a:pt x="7122" y="14768"/>
                    </a:cubicBezTo>
                    <a:cubicBezTo>
                      <a:pt x="8903" y="14494"/>
                      <a:pt x="10637" y="14038"/>
                      <a:pt x="12326" y="13444"/>
                    </a:cubicBezTo>
                    <a:cubicBezTo>
                      <a:pt x="12988" y="13216"/>
                      <a:pt x="13628" y="12942"/>
                      <a:pt x="14267" y="12668"/>
                    </a:cubicBezTo>
                    <a:cubicBezTo>
                      <a:pt x="14426" y="12600"/>
                      <a:pt x="14609" y="12508"/>
                      <a:pt x="14792" y="12440"/>
                    </a:cubicBezTo>
                    <a:lnTo>
                      <a:pt x="14814" y="12440"/>
                    </a:lnTo>
                    <a:cubicBezTo>
                      <a:pt x="15613" y="12052"/>
                      <a:pt x="16412" y="11641"/>
                      <a:pt x="17188" y="11185"/>
                    </a:cubicBezTo>
                    <a:cubicBezTo>
                      <a:pt x="17942" y="10751"/>
                      <a:pt x="18672" y="10272"/>
                      <a:pt x="19357" y="9769"/>
                    </a:cubicBezTo>
                    <a:cubicBezTo>
                      <a:pt x="19996" y="9313"/>
                      <a:pt x="20589" y="8788"/>
                      <a:pt x="21160" y="8240"/>
                    </a:cubicBezTo>
                    <a:cubicBezTo>
                      <a:pt x="21731" y="7670"/>
                      <a:pt x="22255" y="7030"/>
                      <a:pt x="22689" y="6323"/>
                    </a:cubicBezTo>
                    <a:cubicBezTo>
                      <a:pt x="23100" y="5661"/>
                      <a:pt x="23397" y="4908"/>
                      <a:pt x="23511" y="4132"/>
                    </a:cubicBezTo>
                    <a:cubicBezTo>
                      <a:pt x="23602" y="3356"/>
                      <a:pt x="23465" y="2534"/>
                      <a:pt x="23100" y="1849"/>
                    </a:cubicBezTo>
                    <a:cubicBezTo>
                      <a:pt x="23009" y="1689"/>
                      <a:pt x="22917" y="1530"/>
                      <a:pt x="22826" y="1393"/>
                    </a:cubicBezTo>
                    <a:cubicBezTo>
                      <a:pt x="22712" y="1256"/>
                      <a:pt x="22598" y="1119"/>
                      <a:pt x="22461" y="982"/>
                    </a:cubicBezTo>
                    <a:cubicBezTo>
                      <a:pt x="22210" y="753"/>
                      <a:pt x="21913" y="548"/>
                      <a:pt x="21616" y="411"/>
                    </a:cubicBezTo>
                    <a:cubicBezTo>
                      <a:pt x="21297" y="251"/>
                      <a:pt x="20954" y="160"/>
                      <a:pt x="20635" y="92"/>
                    </a:cubicBezTo>
                    <a:cubicBezTo>
                      <a:pt x="20315" y="23"/>
                      <a:pt x="19996" y="0"/>
                      <a:pt x="19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6845449" y="3413434"/>
                <a:ext cx="56195" cy="11344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97" extrusionOk="0">
                    <a:moveTo>
                      <a:pt x="1051" y="2786"/>
                    </a:moveTo>
                    <a:lnTo>
                      <a:pt x="1051" y="2786"/>
                    </a:lnTo>
                    <a:cubicBezTo>
                      <a:pt x="1058" y="2797"/>
                      <a:pt x="1065" y="2809"/>
                      <a:pt x="1072" y="2820"/>
                    </a:cubicBezTo>
                    <a:lnTo>
                      <a:pt x="1072" y="2820"/>
                    </a:lnTo>
                    <a:cubicBezTo>
                      <a:pt x="1069" y="2811"/>
                      <a:pt x="1064" y="2798"/>
                      <a:pt x="1051" y="2786"/>
                    </a:cubicBezTo>
                    <a:close/>
                    <a:moveTo>
                      <a:pt x="184" y="1"/>
                    </a:moveTo>
                    <a:cubicBezTo>
                      <a:pt x="92" y="1"/>
                      <a:pt x="47" y="69"/>
                      <a:pt x="24" y="138"/>
                    </a:cubicBezTo>
                    <a:cubicBezTo>
                      <a:pt x="24" y="183"/>
                      <a:pt x="24" y="206"/>
                      <a:pt x="1" y="252"/>
                    </a:cubicBezTo>
                    <a:lnTo>
                      <a:pt x="24" y="252"/>
                    </a:lnTo>
                    <a:cubicBezTo>
                      <a:pt x="24" y="343"/>
                      <a:pt x="1" y="412"/>
                      <a:pt x="1" y="480"/>
                    </a:cubicBezTo>
                    <a:lnTo>
                      <a:pt x="1" y="594"/>
                    </a:lnTo>
                    <a:cubicBezTo>
                      <a:pt x="1" y="800"/>
                      <a:pt x="24" y="1005"/>
                      <a:pt x="69" y="1188"/>
                    </a:cubicBezTo>
                    <a:cubicBezTo>
                      <a:pt x="138" y="1576"/>
                      <a:pt x="275" y="1964"/>
                      <a:pt x="458" y="2329"/>
                    </a:cubicBezTo>
                    <a:cubicBezTo>
                      <a:pt x="617" y="2694"/>
                      <a:pt x="823" y="3059"/>
                      <a:pt x="1051" y="3379"/>
                    </a:cubicBezTo>
                    <a:cubicBezTo>
                      <a:pt x="1165" y="3516"/>
                      <a:pt x="1279" y="3653"/>
                      <a:pt x="1393" y="3790"/>
                    </a:cubicBezTo>
                    <a:cubicBezTo>
                      <a:pt x="1462" y="3836"/>
                      <a:pt x="1507" y="3904"/>
                      <a:pt x="1576" y="3950"/>
                    </a:cubicBezTo>
                    <a:lnTo>
                      <a:pt x="1622" y="4018"/>
                    </a:lnTo>
                    <a:cubicBezTo>
                      <a:pt x="1690" y="4064"/>
                      <a:pt x="1736" y="4109"/>
                      <a:pt x="1781" y="4155"/>
                    </a:cubicBezTo>
                    <a:cubicBezTo>
                      <a:pt x="1820" y="4184"/>
                      <a:pt x="1858" y="4196"/>
                      <a:pt x="1893" y="4196"/>
                    </a:cubicBezTo>
                    <a:cubicBezTo>
                      <a:pt x="1941" y="4196"/>
                      <a:pt x="1983" y="4172"/>
                      <a:pt x="2010" y="4132"/>
                    </a:cubicBezTo>
                    <a:cubicBezTo>
                      <a:pt x="2078" y="4064"/>
                      <a:pt x="2055" y="3950"/>
                      <a:pt x="1987" y="3904"/>
                    </a:cubicBezTo>
                    <a:cubicBezTo>
                      <a:pt x="1918" y="3836"/>
                      <a:pt x="1850" y="3790"/>
                      <a:pt x="1781" y="3721"/>
                    </a:cubicBezTo>
                    <a:cubicBezTo>
                      <a:pt x="1517" y="3457"/>
                      <a:pt x="1273" y="3149"/>
                      <a:pt x="1072" y="2820"/>
                    </a:cubicBezTo>
                    <a:lnTo>
                      <a:pt x="1072" y="2820"/>
                    </a:lnTo>
                    <a:cubicBezTo>
                      <a:pt x="1074" y="2827"/>
                      <a:pt x="1074" y="2831"/>
                      <a:pt x="1074" y="2831"/>
                    </a:cubicBezTo>
                    <a:cubicBezTo>
                      <a:pt x="823" y="2420"/>
                      <a:pt x="617" y="1964"/>
                      <a:pt x="480" y="1485"/>
                    </a:cubicBezTo>
                    <a:cubicBezTo>
                      <a:pt x="389" y="1188"/>
                      <a:pt x="321" y="868"/>
                      <a:pt x="321" y="549"/>
                    </a:cubicBezTo>
                    <a:cubicBezTo>
                      <a:pt x="321" y="435"/>
                      <a:pt x="321" y="298"/>
                      <a:pt x="343" y="183"/>
                    </a:cubicBezTo>
                    <a:cubicBezTo>
                      <a:pt x="366" y="92"/>
                      <a:pt x="298" y="1"/>
                      <a:pt x="206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6727004" y="2193705"/>
                <a:ext cx="599715" cy="628556"/>
              </a:xfrm>
              <a:custGeom>
                <a:avLst/>
                <a:gdLst/>
                <a:ahLst/>
                <a:cxnLst/>
                <a:rect l="l" t="t" r="r" b="b"/>
                <a:pathLst>
                  <a:path w="22187" h="23254" extrusionOk="0">
                    <a:moveTo>
                      <a:pt x="7556" y="21776"/>
                    </a:moveTo>
                    <a:cubicBezTo>
                      <a:pt x="7562" y="21778"/>
                      <a:pt x="7568" y="21781"/>
                      <a:pt x="7574" y="21783"/>
                    </a:cubicBezTo>
                    <a:lnTo>
                      <a:pt x="7574" y="21783"/>
                    </a:lnTo>
                    <a:cubicBezTo>
                      <a:pt x="7570" y="21779"/>
                      <a:pt x="7564" y="21776"/>
                      <a:pt x="7556" y="21776"/>
                    </a:cubicBezTo>
                    <a:close/>
                    <a:moveTo>
                      <a:pt x="5912" y="0"/>
                    </a:moveTo>
                    <a:cubicBezTo>
                      <a:pt x="5821" y="206"/>
                      <a:pt x="5753" y="434"/>
                      <a:pt x="5661" y="662"/>
                    </a:cubicBezTo>
                    <a:cubicBezTo>
                      <a:pt x="5661" y="662"/>
                      <a:pt x="5661" y="685"/>
                      <a:pt x="5661" y="685"/>
                    </a:cubicBezTo>
                    <a:cubicBezTo>
                      <a:pt x="5136" y="2009"/>
                      <a:pt x="4383" y="3242"/>
                      <a:pt x="3630" y="4451"/>
                    </a:cubicBezTo>
                    <a:cubicBezTo>
                      <a:pt x="2854" y="5684"/>
                      <a:pt x="2032" y="6916"/>
                      <a:pt x="1370" y="8217"/>
                    </a:cubicBezTo>
                    <a:cubicBezTo>
                      <a:pt x="1051" y="8834"/>
                      <a:pt x="754" y="9496"/>
                      <a:pt x="526" y="10158"/>
                    </a:cubicBezTo>
                    <a:cubicBezTo>
                      <a:pt x="297" y="10820"/>
                      <a:pt x="160" y="11504"/>
                      <a:pt x="92" y="12189"/>
                    </a:cubicBezTo>
                    <a:cubicBezTo>
                      <a:pt x="1" y="12897"/>
                      <a:pt x="46" y="13627"/>
                      <a:pt x="160" y="14335"/>
                    </a:cubicBezTo>
                    <a:cubicBezTo>
                      <a:pt x="274" y="14997"/>
                      <a:pt x="480" y="15658"/>
                      <a:pt x="754" y="16275"/>
                    </a:cubicBezTo>
                    <a:cubicBezTo>
                      <a:pt x="1279" y="17439"/>
                      <a:pt x="2078" y="18489"/>
                      <a:pt x="3013" y="19356"/>
                    </a:cubicBezTo>
                    <a:cubicBezTo>
                      <a:pt x="3972" y="20269"/>
                      <a:pt x="5113" y="21000"/>
                      <a:pt x="6323" y="21593"/>
                    </a:cubicBezTo>
                    <a:cubicBezTo>
                      <a:pt x="7533" y="22187"/>
                      <a:pt x="8857" y="22620"/>
                      <a:pt x="10181" y="22894"/>
                    </a:cubicBezTo>
                    <a:cubicBezTo>
                      <a:pt x="11258" y="23121"/>
                      <a:pt x="12368" y="23254"/>
                      <a:pt x="13469" y="23254"/>
                    </a:cubicBezTo>
                    <a:cubicBezTo>
                      <a:pt x="13697" y="23254"/>
                      <a:pt x="13925" y="23248"/>
                      <a:pt x="14152" y="23236"/>
                    </a:cubicBezTo>
                    <a:cubicBezTo>
                      <a:pt x="14769" y="23214"/>
                      <a:pt x="15408" y="23145"/>
                      <a:pt x="16024" y="23031"/>
                    </a:cubicBezTo>
                    <a:cubicBezTo>
                      <a:pt x="16731" y="22894"/>
                      <a:pt x="17439" y="22689"/>
                      <a:pt x="18124" y="22415"/>
                    </a:cubicBezTo>
                    <a:cubicBezTo>
                      <a:pt x="18877" y="22118"/>
                      <a:pt x="19607" y="21730"/>
                      <a:pt x="20269" y="21251"/>
                    </a:cubicBezTo>
                    <a:cubicBezTo>
                      <a:pt x="20589" y="21000"/>
                      <a:pt x="20909" y="20726"/>
                      <a:pt x="21182" y="20429"/>
                    </a:cubicBezTo>
                    <a:cubicBezTo>
                      <a:pt x="21479" y="20132"/>
                      <a:pt x="21730" y="19813"/>
                      <a:pt x="21958" y="19470"/>
                    </a:cubicBezTo>
                    <a:cubicBezTo>
                      <a:pt x="22027" y="19402"/>
                      <a:pt x="22073" y="19311"/>
                      <a:pt x="22141" y="19219"/>
                    </a:cubicBezTo>
                    <a:cubicBezTo>
                      <a:pt x="22187" y="19151"/>
                      <a:pt x="22141" y="19037"/>
                      <a:pt x="22073" y="18991"/>
                    </a:cubicBezTo>
                    <a:cubicBezTo>
                      <a:pt x="22047" y="18978"/>
                      <a:pt x="22022" y="18973"/>
                      <a:pt x="21997" y="18973"/>
                    </a:cubicBezTo>
                    <a:cubicBezTo>
                      <a:pt x="21934" y="18973"/>
                      <a:pt x="21877" y="19010"/>
                      <a:pt x="21844" y="19059"/>
                    </a:cubicBezTo>
                    <a:cubicBezTo>
                      <a:pt x="21753" y="19219"/>
                      <a:pt x="21639" y="19379"/>
                      <a:pt x="21525" y="19539"/>
                    </a:cubicBezTo>
                    <a:cubicBezTo>
                      <a:pt x="21137" y="20064"/>
                      <a:pt x="20680" y="20497"/>
                      <a:pt x="20178" y="20908"/>
                    </a:cubicBezTo>
                    <a:cubicBezTo>
                      <a:pt x="20201" y="20885"/>
                      <a:pt x="20201" y="20885"/>
                      <a:pt x="20224" y="20863"/>
                    </a:cubicBezTo>
                    <a:lnTo>
                      <a:pt x="20224" y="20863"/>
                    </a:lnTo>
                    <a:cubicBezTo>
                      <a:pt x="19630" y="21319"/>
                      <a:pt x="18991" y="21707"/>
                      <a:pt x="18306" y="22004"/>
                    </a:cubicBezTo>
                    <a:lnTo>
                      <a:pt x="18261" y="22004"/>
                    </a:lnTo>
                    <a:cubicBezTo>
                      <a:pt x="17374" y="22390"/>
                      <a:pt x="16464" y="22641"/>
                      <a:pt x="15510" y="22801"/>
                    </a:cubicBezTo>
                    <a:lnTo>
                      <a:pt x="15510" y="22801"/>
                    </a:lnTo>
                    <a:cubicBezTo>
                      <a:pt x="15519" y="22799"/>
                      <a:pt x="15532" y="22793"/>
                      <a:pt x="15545" y="22780"/>
                    </a:cubicBezTo>
                    <a:lnTo>
                      <a:pt x="15545" y="22780"/>
                    </a:lnTo>
                    <a:cubicBezTo>
                      <a:pt x="14856" y="22882"/>
                      <a:pt x="14161" y="22927"/>
                      <a:pt x="13466" y="22927"/>
                    </a:cubicBezTo>
                    <a:cubicBezTo>
                      <a:pt x="12917" y="22927"/>
                      <a:pt x="12368" y="22899"/>
                      <a:pt x="11824" y="22848"/>
                    </a:cubicBezTo>
                    <a:lnTo>
                      <a:pt x="11870" y="22848"/>
                    </a:lnTo>
                    <a:cubicBezTo>
                      <a:pt x="10393" y="22689"/>
                      <a:pt x="8961" y="22327"/>
                      <a:pt x="7574" y="21783"/>
                    </a:cubicBezTo>
                    <a:lnTo>
                      <a:pt x="7574" y="21783"/>
                    </a:lnTo>
                    <a:cubicBezTo>
                      <a:pt x="7577" y="21786"/>
                      <a:pt x="7580" y="21788"/>
                      <a:pt x="7583" y="21791"/>
                    </a:cubicBezTo>
                    <a:lnTo>
                      <a:pt x="7583" y="21791"/>
                    </a:lnTo>
                    <a:cubicBezTo>
                      <a:pt x="6380" y="21313"/>
                      <a:pt x="5245" y="20699"/>
                      <a:pt x="4200" y="19950"/>
                    </a:cubicBezTo>
                    <a:cubicBezTo>
                      <a:pt x="3447" y="19356"/>
                      <a:pt x="2740" y="18694"/>
                      <a:pt x="2146" y="17941"/>
                    </a:cubicBezTo>
                    <a:cubicBezTo>
                      <a:pt x="1690" y="17348"/>
                      <a:pt x="1302" y="16708"/>
                      <a:pt x="1005" y="16024"/>
                    </a:cubicBezTo>
                    <a:cubicBezTo>
                      <a:pt x="1005" y="16024"/>
                      <a:pt x="1005" y="16024"/>
                      <a:pt x="1005" y="16001"/>
                    </a:cubicBezTo>
                    <a:cubicBezTo>
                      <a:pt x="731" y="15385"/>
                      <a:pt x="548" y="14745"/>
                      <a:pt x="457" y="14106"/>
                    </a:cubicBezTo>
                    <a:cubicBezTo>
                      <a:pt x="366" y="13444"/>
                      <a:pt x="343" y="12782"/>
                      <a:pt x="411" y="12143"/>
                    </a:cubicBezTo>
                    <a:lnTo>
                      <a:pt x="411" y="12143"/>
                    </a:lnTo>
                    <a:lnTo>
                      <a:pt x="411" y="12189"/>
                    </a:lnTo>
                    <a:cubicBezTo>
                      <a:pt x="503" y="11345"/>
                      <a:pt x="731" y="10523"/>
                      <a:pt x="1028" y="9724"/>
                    </a:cubicBezTo>
                    <a:cubicBezTo>
                      <a:pt x="1028" y="9724"/>
                      <a:pt x="1028" y="9747"/>
                      <a:pt x="1028" y="9747"/>
                    </a:cubicBezTo>
                    <a:cubicBezTo>
                      <a:pt x="1553" y="8400"/>
                      <a:pt x="2306" y="7167"/>
                      <a:pt x="3059" y="5958"/>
                    </a:cubicBezTo>
                    <a:cubicBezTo>
                      <a:pt x="3835" y="4725"/>
                      <a:pt x="4657" y="3493"/>
                      <a:pt x="5319" y="2192"/>
                    </a:cubicBezTo>
                    <a:cubicBezTo>
                      <a:pt x="5661" y="1552"/>
                      <a:pt x="5958" y="868"/>
                      <a:pt x="6186" y="160"/>
                    </a:cubicBezTo>
                    <a:cubicBezTo>
                      <a:pt x="6095" y="114"/>
                      <a:pt x="6004" y="46"/>
                      <a:pt x="5912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>
                <a:off x="6880021" y="221159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2"/>
              <p:cNvSpPr/>
              <p:nvPr/>
            </p:nvSpPr>
            <p:spPr>
              <a:xfrm>
                <a:off x="6880021" y="221222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>
                <a:off x="7221193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>
                <a:off x="7220571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2"/>
              <p:cNvSpPr/>
              <p:nvPr/>
            </p:nvSpPr>
            <p:spPr>
              <a:xfrm>
                <a:off x="7220571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2"/>
              <p:cNvSpPr/>
              <p:nvPr/>
            </p:nvSpPr>
            <p:spPr>
              <a:xfrm>
                <a:off x="7315582" y="2562043"/>
                <a:ext cx="155504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992" extrusionOk="0">
                    <a:moveTo>
                      <a:pt x="3265" y="0"/>
                    </a:moveTo>
                    <a:cubicBezTo>
                      <a:pt x="3196" y="0"/>
                      <a:pt x="3128" y="23"/>
                      <a:pt x="3059" y="23"/>
                    </a:cubicBezTo>
                    <a:cubicBezTo>
                      <a:pt x="2945" y="137"/>
                      <a:pt x="2854" y="251"/>
                      <a:pt x="2763" y="388"/>
                    </a:cubicBezTo>
                    <a:cubicBezTo>
                      <a:pt x="2786" y="365"/>
                      <a:pt x="2808" y="365"/>
                      <a:pt x="2831" y="365"/>
                    </a:cubicBezTo>
                    <a:cubicBezTo>
                      <a:pt x="2993" y="349"/>
                      <a:pt x="3143" y="333"/>
                      <a:pt x="3289" y="333"/>
                    </a:cubicBezTo>
                    <a:cubicBezTo>
                      <a:pt x="3350" y="333"/>
                      <a:pt x="3410" y="336"/>
                      <a:pt x="3470" y="342"/>
                    </a:cubicBezTo>
                    <a:cubicBezTo>
                      <a:pt x="3699" y="365"/>
                      <a:pt x="3904" y="411"/>
                      <a:pt x="4109" y="479"/>
                    </a:cubicBezTo>
                    <a:cubicBezTo>
                      <a:pt x="4315" y="571"/>
                      <a:pt x="4475" y="662"/>
                      <a:pt x="4657" y="776"/>
                    </a:cubicBezTo>
                    <a:cubicBezTo>
                      <a:pt x="4794" y="890"/>
                      <a:pt x="4908" y="1004"/>
                      <a:pt x="5000" y="1118"/>
                    </a:cubicBezTo>
                    <a:cubicBezTo>
                      <a:pt x="5091" y="1255"/>
                      <a:pt x="5182" y="1370"/>
                      <a:pt x="5251" y="1529"/>
                    </a:cubicBezTo>
                    <a:cubicBezTo>
                      <a:pt x="5319" y="1689"/>
                      <a:pt x="5365" y="1872"/>
                      <a:pt x="5388" y="2031"/>
                    </a:cubicBezTo>
                    <a:cubicBezTo>
                      <a:pt x="5433" y="2237"/>
                      <a:pt x="5433" y="2420"/>
                      <a:pt x="5410" y="2602"/>
                    </a:cubicBezTo>
                    <a:cubicBezTo>
                      <a:pt x="5388" y="2808"/>
                      <a:pt x="5342" y="2990"/>
                      <a:pt x="5274" y="3196"/>
                    </a:cubicBezTo>
                    <a:cubicBezTo>
                      <a:pt x="5182" y="3447"/>
                      <a:pt x="5045" y="3675"/>
                      <a:pt x="4885" y="3903"/>
                    </a:cubicBezTo>
                    <a:cubicBezTo>
                      <a:pt x="4657" y="4177"/>
                      <a:pt x="4406" y="4428"/>
                      <a:pt x="4155" y="4656"/>
                    </a:cubicBezTo>
                    <a:cubicBezTo>
                      <a:pt x="4155" y="4656"/>
                      <a:pt x="4178" y="4634"/>
                      <a:pt x="4178" y="4634"/>
                    </a:cubicBezTo>
                    <a:lnTo>
                      <a:pt x="4178" y="4634"/>
                    </a:lnTo>
                    <a:cubicBezTo>
                      <a:pt x="3858" y="4885"/>
                      <a:pt x="3493" y="5090"/>
                      <a:pt x="3128" y="5273"/>
                    </a:cubicBezTo>
                    <a:lnTo>
                      <a:pt x="3105" y="5273"/>
                    </a:lnTo>
                    <a:cubicBezTo>
                      <a:pt x="2740" y="5432"/>
                      <a:pt x="2375" y="5547"/>
                      <a:pt x="1987" y="5615"/>
                    </a:cubicBezTo>
                    <a:cubicBezTo>
                      <a:pt x="1753" y="5648"/>
                      <a:pt x="1531" y="5670"/>
                      <a:pt x="1313" y="5670"/>
                    </a:cubicBezTo>
                    <a:cubicBezTo>
                      <a:pt x="1233" y="5670"/>
                      <a:pt x="1153" y="5667"/>
                      <a:pt x="1074" y="5661"/>
                    </a:cubicBezTo>
                    <a:lnTo>
                      <a:pt x="1119" y="5661"/>
                    </a:lnTo>
                    <a:cubicBezTo>
                      <a:pt x="868" y="5638"/>
                      <a:pt x="640" y="5592"/>
                      <a:pt x="435" y="5501"/>
                    </a:cubicBezTo>
                    <a:cubicBezTo>
                      <a:pt x="366" y="5478"/>
                      <a:pt x="320" y="5455"/>
                      <a:pt x="252" y="5432"/>
                    </a:cubicBezTo>
                    <a:cubicBezTo>
                      <a:pt x="229" y="5417"/>
                      <a:pt x="201" y="5410"/>
                      <a:pt x="173" y="5410"/>
                    </a:cubicBezTo>
                    <a:cubicBezTo>
                      <a:pt x="118" y="5410"/>
                      <a:pt x="62" y="5440"/>
                      <a:pt x="47" y="5501"/>
                    </a:cubicBezTo>
                    <a:cubicBezTo>
                      <a:pt x="1" y="5569"/>
                      <a:pt x="24" y="5684"/>
                      <a:pt x="92" y="5706"/>
                    </a:cubicBezTo>
                    <a:cubicBezTo>
                      <a:pt x="366" y="5843"/>
                      <a:pt x="640" y="5912"/>
                      <a:pt x="937" y="5957"/>
                    </a:cubicBezTo>
                    <a:cubicBezTo>
                      <a:pt x="1085" y="5980"/>
                      <a:pt x="1233" y="5992"/>
                      <a:pt x="1382" y="5992"/>
                    </a:cubicBezTo>
                    <a:cubicBezTo>
                      <a:pt x="1530" y="5992"/>
                      <a:pt x="1679" y="5980"/>
                      <a:pt x="1827" y="5957"/>
                    </a:cubicBezTo>
                    <a:cubicBezTo>
                      <a:pt x="2466" y="5889"/>
                      <a:pt x="3082" y="5684"/>
                      <a:pt x="3653" y="5387"/>
                    </a:cubicBezTo>
                    <a:cubicBezTo>
                      <a:pt x="3927" y="5227"/>
                      <a:pt x="4201" y="5044"/>
                      <a:pt x="4429" y="4839"/>
                    </a:cubicBezTo>
                    <a:cubicBezTo>
                      <a:pt x="4680" y="4634"/>
                      <a:pt x="4908" y="4405"/>
                      <a:pt x="5091" y="4154"/>
                    </a:cubicBezTo>
                    <a:cubicBezTo>
                      <a:pt x="5274" y="3926"/>
                      <a:pt x="5433" y="3675"/>
                      <a:pt x="5547" y="3378"/>
                    </a:cubicBezTo>
                    <a:cubicBezTo>
                      <a:pt x="5593" y="3264"/>
                      <a:pt x="5639" y="3127"/>
                      <a:pt x="5684" y="2990"/>
                    </a:cubicBezTo>
                    <a:cubicBezTo>
                      <a:pt x="5707" y="2830"/>
                      <a:pt x="5730" y="2693"/>
                      <a:pt x="5753" y="2534"/>
                    </a:cubicBezTo>
                    <a:cubicBezTo>
                      <a:pt x="5753" y="2283"/>
                      <a:pt x="5730" y="2031"/>
                      <a:pt x="5684" y="1780"/>
                    </a:cubicBezTo>
                    <a:cubicBezTo>
                      <a:pt x="5616" y="1529"/>
                      <a:pt x="5502" y="1278"/>
                      <a:pt x="5365" y="1073"/>
                    </a:cubicBezTo>
                    <a:cubicBezTo>
                      <a:pt x="5228" y="867"/>
                      <a:pt x="5045" y="685"/>
                      <a:pt x="4840" y="525"/>
                    </a:cubicBezTo>
                    <a:cubicBezTo>
                      <a:pt x="4749" y="457"/>
                      <a:pt x="4657" y="388"/>
                      <a:pt x="4543" y="320"/>
                    </a:cubicBezTo>
                    <a:cubicBezTo>
                      <a:pt x="4429" y="274"/>
                      <a:pt x="4292" y="205"/>
                      <a:pt x="4178" y="160"/>
                    </a:cubicBezTo>
                    <a:cubicBezTo>
                      <a:pt x="3881" y="69"/>
                      <a:pt x="3562" y="0"/>
                      <a:pt x="3265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7392104" y="25719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7400105" y="27045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7342747" y="2608291"/>
                <a:ext cx="31490" cy="7900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923" extrusionOk="0">
                    <a:moveTo>
                      <a:pt x="776" y="1"/>
                    </a:moveTo>
                    <a:cubicBezTo>
                      <a:pt x="731" y="24"/>
                      <a:pt x="685" y="47"/>
                      <a:pt x="662" y="92"/>
                    </a:cubicBezTo>
                    <a:cubicBezTo>
                      <a:pt x="662" y="115"/>
                      <a:pt x="639" y="184"/>
                      <a:pt x="662" y="206"/>
                    </a:cubicBezTo>
                    <a:cubicBezTo>
                      <a:pt x="731" y="389"/>
                      <a:pt x="776" y="549"/>
                      <a:pt x="799" y="731"/>
                    </a:cubicBezTo>
                    <a:cubicBezTo>
                      <a:pt x="822" y="914"/>
                      <a:pt x="845" y="1074"/>
                      <a:pt x="822" y="1256"/>
                    </a:cubicBezTo>
                    <a:cubicBezTo>
                      <a:pt x="799" y="1439"/>
                      <a:pt x="776" y="1622"/>
                      <a:pt x="708" y="1781"/>
                    </a:cubicBezTo>
                    <a:cubicBezTo>
                      <a:pt x="639" y="1941"/>
                      <a:pt x="571" y="2101"/>
                      <a:pt x="480" y="2238"/>
                    </a:cubicBezTo>
                    <a:cubicBezTo>
                      <a:pt x="365" y="2352"/>
                      <a:pt x="274" y="2466"/>
                      <a:pt x="137" y="2580"/>
                    </a:cubicBezTo>
                    <a:cubicBezTo>
                      <a:pt x="114" y="2603"/>
                      <a:pt x="91" y="2603"/>
                      <a:pt x="91" y="2626"/>
                    </a:cubicBezTo>
                    <a:cubicBezTo>
                      <a:pt x="46" y="2649"/>
                      <a:pt x="23" y="2671"/>
                      <a:pt x="0" y="2717"/>
                    </a:cubicBezTo>
                    <a:cubicBezTo>
                      <a:pt x="0" y="2763"/>
                      <a:pt x="0" y="2808"/>
                      <a:pt x="23" y="2854"/>
                    </a:cubicBezTo>
                    <a:cubicBezTo>
                      <a:pt x="46" y="2877"/>
                      <a:pt x="91" y="2900"/>
                      <a:pt x="137" y="2923"/>
                    </a:cubicBezTo>
                    <a:cubicBezTo>
                      <a:pt x="160" y="2923"/>
                      <a:pt x="228" y="2923"/>
                      <a:pt x="251" y="2900"/>
                    </a:cubicBezTo>
                    <a:cubicBezTo>
                      <a:pt x="343" y="2831"/>
                      <a:pt x="434" y="2740"/>
                      <a:pt x="525" y="2649"/>
                    </a:cubicBezTo>
                    <a:cubicBezTo>
                      <a:pt x="639" y="2557"/>
                      <a:pt x="708" y="2443"/>
                      <a:pt x="799" y="2329"/>
                    </a:cubicBezTo>
                    <a:cubicBezTo>
                      <a:pt x="936" y="2124"/>
                      <a:pt x="1027" y="1873"/>
                      <a:pt x="1096" y="1644"/>
                    </a:cubicBezTo>
                    <a:cubicBezTo>
                      <a:pt x="1164" y="1393"/>
                      <a:pt x="1164" y="1119"/>
                      <a:pt x="1141" y="868"/>
                    </a:cubicBezTo>
                    <a:cubicBezTo>
                      <a:pt x="1141" y="617"/>
                      <a:pt x="1073" y="366"/>
                      <a:pt x="959" y="115"/>
                    </a:cubicBezTo>
                    <a:cubicBezTo>
                      <a:pt x="959" y="69"/>
                      <a:pt x="936" y="47"/>
                      <a:pt x="890" y="24"/>
                    </a:cubicBezTo>
                    <a:cubicBezTo>
                      <a:pt x="868" y="1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7364939" y="2603994"/>
                <a:ext cx="62980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43" extrusionOk="0">
                    <a:moveTo>
                      <a:pt x="1530" y="0"/>
                    </a:moveTo>
                    <a:cubicBezTo>
                      <a:pt x="1370" y="0"/>
                      <a:pt x="1211" y="46"/>
                      <a:pt x="1074" y="91"/>
                    </a:cubicBezTo>
                    <a:cubicBezTo>
                      <a:pt x="845" y="137"/>
                      <a:pt x="663" y="251"/>
                      <a:pt x="503" y="388"/>
                    </a:cubicBezTo>
                    <a:cubicBezTo>
                      <a:pt x="320" y="548"/>
                      <a:pt x="161" y="708"/>
                      <a:pt x="47" y="913"/>
                    </a:cubicBezTo>
                    <a:cubicBezTo>
                      <a:pt x="1" y="982"/>
                      <a:pt x="24" y="1096"/>
                      <a:pt x="115" y="1119"/>
                    </a:cubicBezTo>
                    <a:cubicBezTo>
                      <a:pt x="139" y="1135"/>
                      <a:pt x="166" y="1142"/>
                      <a:pt x="193" y="1142"/>
                    </a:cubicBezTo>
                    <a:cubicBezTo>
                      <a:pt x="242" y="1142"/>
                      <a:pt x="291" y="1117"/>
                      <a:pt x="320" y="1073"/>
                    </a:cubicBezTo>
                    <a:cubicBezTo>
                      <a:pt x="343" y="1027"/>
                      <a:pt x="389" y="982"/>
                      <a:pt x="412" y="936"/>
                    </a:cubicBezTo>
                    <a:cubicBezTo>
                      <a:pt x="480" y="845"/>
                      <a:pt x="572" y="753"/>
                      <a:pt x="686" y="662"/>
                    </a:cubicBezTo>
                    <a:cubicBezTo>
                      <a:pt x="777" y="571"/>
                      <a:pt x="891" y="502"/>
                      <a:pt x="1028" y="457"/>
                    </a:cubicBezTo>
                    <a:cubicBezTo>
                      <a:pt x="1119" y="411"/>
                      <a:pt x="1233" y="365"/>
                      <a:pt x="1325" y="343"/>
                    </a:cubicBezTo>
                    <a:lnTo>
                      <a:pt x="1622" y="343"/>
                    </a:lnTo>
                    <a:cubicBezTo>
                      <a:pt x="1690" y="343"/>
                      <a:pt x="1758" y="365"/>
                      <a:pt x="1850" y="388"/>
                    </a:cubicBezTo>
                    <a:cubicBezTo>
                      <a:pt x="1918" y="434"/>
                      <a:pt x="1987" y="457"/>
                      <a:pt x="2055" y="502"/>
                    </a:cubicBezTo>
                    <a:cubicBezTo>
                      <a:pt x="2078" y="548"/>
                      <a:pt x="2124" y="548"/>
                      <a:pt x="2169" y="548"/>
                    </a:cubicBezTo>
                    <a:cubicBezTo>
                      <a:pt x="2215" y="548"/>
                      <a:pt x="2261" y="548"/>
                      <a:pt x="2283" y="502"/>
                    </a:cubicBezTo>
                    <a:cubicBezTo>
                      <a:pt x="2306" y="479"/>
                      <a:pt x="2329" y="434"/>
                      <a:pt x="2329" y="388"/>
                    </a:cubicBezTo>
                    <a:cubicBezTo>
                      <a:pt x="2329" y="343"/>
                      <a:pt x="2306" y="297"/>
                      <a:pt x="2283" y="274"/>
                    </a:cubicBezTo>
                    <a:cubicBezTo>
                      <a:pt x="2192" y="206"/>
                      <a:pt x="2101" y="160"/>
                      <a:pt x="2010" y="114"/>
                    </a:cubicBezTo>
                    <a:cubicBezTo>
                      <a:pt x="1918" y="69"/>
                      <a:pt x="1804" y="46"/>
                      <a:pt x="1690" y="23"/>
                    </a:cubicBezTo>
                    <a:cubicBezTo>
                      <a:pt x="1644" y="23"/>
                      <a:pt x="1576" y="0"/>
                      <a:pt x="153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6896049" y="2385591"/>
                <a:ext cx="95037" cy="11479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247" extrusionOk="0">
                    <a:moveTo>
                      <a:pt x="2832" y="1088"/>
                    </a:moveTo>
                    <a:lnTo>
                      <a:pt x="2832" y="1088"/>
                    </a:lnTo>
                    <a:cubicBezTo>
                      <a:pt x="2831" y="1090"/>
                      <a:pt x="2831" y="1093"/>
                      <a:pt x="2831" y="1096"/>
                    </a:cubicBezTo>
                    <a:lnTo>
                      <a:pt x="2831" y="1096"/>
                    </a:lnTo>
                    <a:cubicBezTo>
                      <a:pt x="2831" y="1096"/>
                      <a:pt x="2831" y="1093"/>
                      <a:pt x="2832" y="1088"/>
                    </a:cubicBezTo>
                    <a:close/>
                    <a:moveTo>
                      <a:pt x="3333" y="0"/>
                    </a:moveTo>
                    <a:cubicBezTo>
                      <a:pt x="3265" y="0"/>
                      <a:pt x="3219" y="46"/>
                      <a:pt x="3196" y="114"/>
                    </a:cubicBezTo>
                    <a:cubicBezTo>
                      <a:pt x="3087" y="419"/>
                      <a:pt x="2999" y="744"/>
                      <a:pt x="2853" y="1051"/>
                    </a:cubicBezTo>
                    <a:lnTo>
                      <a:pt x="2853" y="1051"/>
                    </a:lnTo>
                    <a:cubicBezTo>
                      <a:pt x="2839" y="1065"/>
                      <a:pt x="2834" y="1079"/>
                      <a:pt x="2832" y="1088"/>
                    </a:cubicBezTo>
                    <a:lnTo>
                      <a:pt x="2832" y="1088"/>
                    </a:lnTo>
                    <a:cubicBezTo>
                      <a:pt x="2834" y="1081"/>
                      <a:pt x="2838" y="1077"/>
                      <a:pt x="2842" y="1073"/>
                    </a:cubicBezTo>
                    <a:lnTo>
                      <a:pt x="2842" y="1073"/>
                    </a:lnTo>
                    <a:cubicBezTo>
                      <a:pt x="2838" y="1081"/>
                      <a:pt x="2835" y="1088"/>
                      <a:pt x="2831" y="1096"/>
                    </a:cubicBezTo>
                    <a:cubicBezTo>
                      <a:pt x="2785" y="1187"/>
                      <a:pt x="2717" y="1278"/>
                      <a:pt x="2648" y="1370"/>
                    </a:cubicBezTo>
                    <a:cubicBezTo>
                      <a:pt x="2626" y="1392"/>
                      <a:pt x="2603" y="1415"/>
                      <a:pt x="2557" y="1438"/>
                    </a:cubicBezTo>
                    <a:cubicBezTo>
                      <a:pt x="2557" y="1461"/>
                      <a:pt x="2534" y="1461"/>
                      <a:pt x="2511" y="1461"/>
                    </a:cubicBezTo>
                    <a:cubicBezTo>
                      <a:pt x="2511" y="1461"/>
                      <a:pt x="2489" y="1484"/>
                      <a:pt x="2489" y="1484"/>
                    </a:cubicBezTo>
                    <a:lnTo>
                      <a:pt x="2466" y="1484"/>
                    </a:lnTo>
                    <a:cubicBezTo>
                      <a:pt x="2443" y="1461"/>
                      <a:pt x="2420" y="1461"/>
                      <a:pt x="2397" y="1461"/>
                    </a:cubicBezTo>
                    <a:cubicBezTo>
                      <a:pt x="2330" y="1416"/>
                      <a:pt x="2284" y="1370"/>
                      <a:pt x="2217" y="1303"/>
                    </a:cubicBezTo>
                    <a:lnTo>
                      <a:pt x="2217" y="1303"/>
                    </a:lnTo>
                    <a:cubicBezTo>
                      <a:pt x="2238" y="1324"/>
                      <a:pt x="2238" y="1325"/>
                      <a:pt x="2260" y="1347"/>
                    </a:cubicBezTo>
                    <a:cubicBezTo>
                      <a:pt x="2078" y="1187"/>
                      <a:pt x="1918" y="981"/>
                      <a:pt x="1690" y="867"/>
                    </a:cubicBezTo>
                    <a:cubicBezTo>
                      <a:pt x="1576" y="799"/>
                      <a:pt x="1461" y="776"/>
                      <a:pt x="1347" y="753"/>
                    </a:cubicBezTo>
                    <a:cubicBezTo>
                      <a:pt x="1279" y="753"/>
                      <a:pt x="1233" y="776"/>
                      <a:pt x="1165" y="776"/>
                    </a:cubicBezTo>
                    <a:cubicBezTo>
                      <a:pt x="1119" y="776"/>
                      <a:pt x="1073" y="799"/>
                      <a:pt x="1005" y="799"/>
                    </a:cubicBezTo>
                    <a:cubicBezTo>
                      <a:pt x="822" y="867"/>
                      <a:pt x="640" y="959"/>
                      <a:pt x="480" y="1118"/>
                    </a:cubicBezTo>
                    <a:cubicBezTo>
                      <a:pt x="320" y="1278"/>
                      <a:pt x="229" y="1461"/>
                      <a:pt x="138" y="1666"/>
                    </a:cubicBezTo>
                    <a:cubicBezTo>
                      <a:pt x="69" y="1894"/>
                      <a:pt x="46" y="2100"/>
                      <a:pt x="23" y="2328"/>
                    </a:cubicBezTo>
                    <a:cubicBezTo>
                      <a:pt x="1" y="2579"/>
                      <a:pt x="23" y="2808"/>
                      <a:pt x="69" y="3036"/>
                    </a:cubicBezTo>
                    <a:cubicBezTo>
                      <a:pt x="115" y="3264"/>
                      <a:pt x="183" y="3469"/>
                      <a:pt x="275" y="3652"/>
                    </a:cubicBezTo>
                    <a:cubicBezTo>
                      <a:pt x="320" y="3743"/>
                      <a:pt x="389" y="3812"/>
                      <a:pt x="434" y="3903"/>
                    </a:cubicBezTo>
                    <a:cubicBezTo>
                      <a:pt x="548" y="4040"/>
                      <a:pt x="663" y="4131"/>
                      <a:pt x="800" y="4223"/>
                    </a:cubicBezTo>
                    <a:cubicBezTo>
                      <a:pt x="824" y="4239"/>
                      <a:pt x="851" y="4246"/>
                      <a:pt x="879" y="4246"/>
                    </a:cubicBezTo>
                    <a:cubicBezTo>
                      <a:pt x="930" y="4246"/>
                      <a:pt x="984" y="4221"/>
                      <a:pt x="1028" y="4177"/>
                    </a:cubicBezTo>
                    <a:cubicBezTo>
                      <a:pt x="1073" y="4109"/>
                      <a:pt x="1051" y="3994"/>
                      <a:pt x="982" y="3949"/>
                    </a:cubicBezTo>
                    <a:cubicBezTo>
                      <a:pt x="937" y="3903"/>
                      <a:pt x="868" y="3880"/>
                      <a:pt x="822" y="3835"/>
                    </a:cubicBezTo>
                    <a:cubicBezTo>
                      <a:pt x="754" y="3766"/>
                      <a:pt x="685" y="3698"/>
                      <a:pt x="640" y="3629"/>
                    </a:cubicBezTo>
                    <a:cubicBezTo>
                      <a:pt x="571" y="3515"/>
                      <a:pt x="526" y="3378"/>
                      <a:pt x="480" y="3264"/>
                    </a:cubicBezTo>
                    <a:cubicBezTo>
                      <a:pt x="412" y="3059"/>
                      <a:pt x="366" y="2853"/>
                      <a:pt x="343" y="2648"/>
                    </a:cubicBezTo>
                    <a:cubicBezTo>
                      <a:pt x="343" y="2642"/>
                      <a:pt x="343" y="2636"/>
                      <a:pt x="343" y="2625"/>
                    </a:cubicBezTo>
                    <a:cubicBezTo>
                      <a:pt x="343" y="2419"/>
                      <a:pt x="343" y="2214"/>
                      <a:pt x="389" y="2009"/>
                    </a:cubicBezTo>
                    <a:cubicBezTo>
                      <a:pt x="412" y="1872"/>
                      <a:pt x="457" y="1735"/>
                      <a:pt x="526" y="1598"/>
                    </a:cubicBezTo>
                    <a:cubicBezTo>
                      <a:pt x="571" y="1529"/>
                      <a:pt x="617" y="1438"/>
                      <a:pt x="685" y="1370"/>
                    </a:cubicBezTo>
                    <a:cubicBezTo>
                      <a:pt x="731" y="1324"/>
                      <a:pt x="800" y="1255"/>
                      <a:pt x="868" y="1210"/>
                    </a:cubicBezTo>
                    <a:cubicBezTo>
                      <a:pt x="914" y="1187"/>
                      <a:pt x="982" y="1164"/>
                      <a:pt x="1051" y="1141"/>
                    </a:cubicBezTo>
                    <a:cubicBezTo>
                      <a:pt x="1119" y="1118"/>
                      <a:pt x="1210" y="1096"/>
                      <a:pt x="1279" y="1096"/>
                    </a:cubicBezTo>
                    <a:lnTo>
                      <a:pt x="1393" y="1096"/>
                    </a:lnTo>
                    <a:cubicBezTo>
                      <a:pt x="1439" y="1096"/>
                      <a:pt x="1461" y="1118"/>
                      <a:pt x="1507" y="1141"/>
                    </a:cubicBezTo>
                    <a:cubicBezTo>
                      <a:pt x="1598" y="1187"/>
                      <a:pt x="1690" y="1255"/>
                      <a:pt x="1758" y="1324"/>
                    </a:cubicBezTo>
                    <a:cubicBezTo>
                      <a:pt x="1850" y="1392"/>
                      <a:pt x="1918" y="1484"/>
                      <a:pt x="2009" y="1552"/>
                    </a:cubicBezTo>
                    <a:cubicBezTo>
                      <a:pt x="2055" y="1598"/>
                      <a:pt x="2101" y="1621"/>
                      <a:pt x="2146" y="1666"/>
                    </a:cubicBezTo>
                    <a:cubicBezTo>
                      <a:pt x="2192" y="1712"/>
                      <a:pt x="2238" y="1735"/>
                      <a:pt x="2306" y="1758"/>
                    </a:cubicBezTo>
                    <a:cubicBezTo>
                      <a:pt x="2360" y="1784"/>
                      <a:pt x="2421" y="1795"/>
                      <a:pt x="2481" y="1795"/>
                    </a:cubicBezTo>
                    <a:cubicBezTo>
                      <a:pt x="2523" y="1795"/>
                      <a:pt x="2565" y="1790"/>
                      <a:pt x="2603" y="1780"/>
                    </a:cubicBezTo>
                    <a:cubicBezTo>
                      <a:pt x="2717" y="1758"/>
                      <a:pt x="2808" y="1689"/>
                      <a:pt x="2877" y="1598"/>
                    </a:cubicBezTo>
                    <a:cubicBezTo>
                      <a:pt x="3059" y="1415"/>
                      <a:pt x="3173" y="1164"/>
                      <a:pt x="3265" y="913"/>
                    </a:cubicBezTo>
                    <a:cubicBezTo>
                      <a:pt x="3356" y="685"/>
                      <a:pt x="3424" y="457"/>
                      <a:pt x="3493" y="228"/>
                    </a:cubicBezTo>
                    <a:cubicBezTo>
                      <a:pt x="3516" y="137"/>
                      <a:pt x="3470" y="46"/>
                      <a:pt x="3402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7045363" y="2413351"/>
                <a:ext cx="125257" cy="99146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668" extrusionOk="0">
                    <a:moveTo>
                      <a:pt x="2511" y="0"/>
                    </a:moveTo>
                    <a:cubicBezTo>
                      <a:pt x="2420" y="0"/>
                      <a:pt x="2351" y="23"/>
                      <a:pt x="2260" y="23"/>
                    </a:cubicBezTo>
                    <a:cubicBezTo>
                      <a:pt x="1758" y="69"/>
                      <a:pt x="1279" y="320"/>
                      <a:pt x="891" y="662"/>
                    </a:cubicBezTo>
                    <a:cubicBezTo>
                      <a:pt x="503" y="1004"/>
                      <a:pt x="229" y="1484"/>
                      <a:pt x="46" y="1986"/>
                    </a:cubicBezTo>
                    <a:cubicBezTo>
                      <a:pt x="0" y="2100"/>
                      <a:pt x="46" y="2260"/>
                      <a:pt x="183" y="2305"/>
                    </a:cubicBezTo>
                    <a:cubicBezTo>
                      <a:pt x="207" y="2315"/>
                      <a:pt x="234" y="2320"/>
                      <a:pt x="261" y="2320"/>
                    </a:cubicBezTo>
                    <a:cubicBezTo>
                      <a:pt x="360" y="2320"/>
                      <a:pt x="467" y="2258"/>
                      <a:pt x="503" y="2169"/>
                    </a:cubicBezTo>
                    <a:cubicBezTo>
                      <a:pt x="548" y="1986"/>
                      <a:pt x="640" y="1826"/>
                      <a:pt x="708" y="1666"/>
                    </a:cubicBezTo>
                    <a:cubicBezTo>
                      <a:pt x="822" y="1484"/>
                      <a:pt x="959" y="1301"/>
                      <a:pt x="1096" y="1141"/>
                    </a:cubicBezTo>
                    <a:cubicBezTo>
                      <a:pt x="1233" y="1004"/>
                      <a:pt x="1370" y="890"/>
                      <a:pt x="1530" y="776"/>
                    </a:cubicBezTo>
                    <a:cubicBezTo>
                      <a:pt x="1689" y="685"/>
                      <a:pt x="1826" y="616"/>
                      <a:pt x="1986" y="571"/>
                    </a:cubicBezTo>
                    <a:cubicBezTo>
                      <a:pt x="2146" y="525"/>
                      <a:pt x="2283" y="502"/>
                      <a:pt x="2443" y="502"/>
                    </a:cubicBezTo>
                    <a:cubicBezTo>
                      <a:pt x="2580" y="502"/>
                      <a:pt x="2717" y="502"/>
                      <a:pt x="2876" y="525"/>
                    </a:cubicBezTo>
                    <a:cubicBezTo>
                      <a:pt x="3013" y="571"/>
                      <a:pt x="3150" y="616"/>
                      <a:pt x="3287" y="685"/>
                    </a:cubicBezTo>
                    <a:cubicBezTo>
                      <a:pt x="3401" y="753"/>
                      <a:pt x="3515" y="845"/>
                      <a:pt x="3607" y="936"/>
                    </a:cubicBezTo>
                    <a:cubicBezTo>
                      <a:pt x="3698" y="1027"/>
                      <a:pt x="3789" y="1141"/>
                      <a:pt x="3881" y="1256"/>
                    </a:cubicBezTo>
                    <a:cubicBezTo>
                      <a:pt x="3949" y="1392"/>
                      <a:pt x="3995" y="1529"/>
                      <a:pt x="4040" y="1666"/>
                    </a:cubicBezTo>
                    <a:cubicBezTo>
                      <a:pt x="4109" y="1849"/>
                      <a:pt x="4132" y="2054"/>
                      <a:pt x="4132" y="2260"/>
                    </a:cubicBezTo>
                    <a:cubicBezTo>
                      <a:pt x="4132" y="2557"/>
                      <a:pt x="4109" y="2853"/>
                      <a:pt x="4040" y="3150"/>
                    </a:cubicBezTo>
                    <a:cubicBezTo>
                      <a:pt x="4040" y="3127"/>
                      <a:pt x="4040" y="3127"/>
                      <a:pt x="4040" y="3104"/>
                    </a:cubicBezTo>
                    <a:cubicBezTo>
                      <a:pt x="4018" y="3173"/>
                      <a:pt x="3995" y="3241"/>
                      <a:pt x="3995" y="3333"/>
                    </a:cubicBezTo>
                    <a:cubicBezTo>
                      <a:pt x="3972" y="3401"/>
                      <a:pt x="3972" y="3447"/>
                      <a:pt x="3995" y="3515"/>
                    </a:cubicBezTo>
                    <a:cubicBezTo>
                      <a:pt x="4018" y="3584"/>
                      <a:pt x="4063" y="3629"/>
                      <a:pt x="4132" y="3652"/>
                    </a:cubicBezTo>
                    <a:cubicBezTo>
                      <a:pt x="4151" y="3662"/>
                      <a:pt x="4174" y="3667"/>
                      <a:pt x="4199" y="3667"/>
                    </a:cubicBezTo>
                    <a:cubicBezTo>
                      <a:pt x="4234" y="3667"/>
                      <a:pt x="4274" y="3656"/>
                      <a:pt x="4314" y="3629"/>
                    </a:cubicBezTo>
                    <a:cubicBezTo>
                      <a:pt x="4360" y="3607"/>
                      <a:pt x="4429" y="3561"/>
                      <a:pt x="4451" y="3492"/>
                    </a:cubicBezTo>
                    <a:cubicBezTo>
                      <a:pt x="4543" y="3127"/>
                      <a:pt x="4611" y="2762"/>
                      <a:pt x="4634" y="2397"/>
                    </a:cubicBezTo>
                    <a:cubicBezTo>
                      <a:pt x="4634" y="2077"/>
                      <a:pt x="4588" y="1781"/>
                      <a:pt x="4497" y="1484"/>
                    </a:cubicBezTo>
                    <a:cubicBezTo>
                      <a:pt x="4360" y="1027"/>
                      <a:pt x="4063" y="594"/>
                      <a:pt x="3630" y="343"/>
                    </a:cubicBezTo>
                    <a:cubicBezTo>
                      <a:pt x="3424" y="206"/>
                      <a:pt x="3196" y="114"/>
                      <a:pt x="2968" y="69"/>
                    </a:cubicBezTo>
                    <a:cubicBezTo>
                      <a:pt x="2808" y="23"/>
                      <a:pt x="2671" y="0"/>
                      <a:pt x="2511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6807823" y="2337451"/>
                <a:ext cx="94416" cy="88983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3292" extrusionOk="0">
                    <a:moveTo>
                      <a:pt x="1941" y="1"/>
                    </a:moveTo>
                    <a:cubicBezTo>
                      <a:pt x="1758" y="1"/>
                      <a:pt x="1576" y="46"/>
                      <a:pt x="1393" y="115"/>
                    </a:cubicBezTo>
                    <a:cubicBezTo>
                      <a:pt x="891" y="297"/>
                      <a:pt x="526" y="708"/>
                      <a:pt x="297" y="1188"/>
                    </a:cubicBezTo>
                    <a:cubicBezTo>
                      <a:pt x="183" y="1416"/>
                      <a:pt x="92" y="1667"/>
                      <a:pt x="23" y="1941"/>
                    </a:cubicBezTo>
                    <a:cubicBezTo>
                      <a:pt x="1" y="2055"/>
                      <a:pt x="92" y="2192"/>
                      <a:pt x="229" y="2215"/>
                    </a:cubicBezTo>
                    <a:cubicBezTo>
                      <a:pt x="243" y="2217"/>
                      <a:pt x="257" y="2218"/>
                      <a:pt x="271" y="2218"/>
                    </a:cubicBezTo>
                    <a:cubicBezTo>
                      <a:pt x="389" y="2218"/>
                      <a:pt x="482" y="2134"/>
                      <a:pt x="503" y="2032"/>
                    </a:cubicBezTo>
                    <a:cubicBezTo>
                      <a:pt x="526" y="1941"/>
                      <a:pt x="548" y="1849"/>
                      <a:pt x="594" y="1758"/>
                    </a:cubicBezTo>
                    <a:cubicBezTo>
                      <a:pt x="663" y="1553"/>
                      <a:pt x="754" y="1347"/>
                      <a:pt x="868" y="1165"/>
                    </a:cubicBezTo>
                    <a:cubicBezTo>
                      <a:pt x="959" y="1051"/>
                      <a:pt x="1051" y="936"/>
                      <a:pt x="1165" y="822"/>
                    </a:cubicBezTo>
                    <a:cubicBezTo>
                      <a:pt x="1256" y="731"/>
                      <a:pt x="1370" y="663"/>
                      <a:pt x="1484" y="594"/>
                    </a:cubicBezTo>
                    <a:cubicBezTo>
                      <a:pt x="1576" y="571"/>
                      <a:pt x="1667" y="526"/>
                      <a:pt x="1758" y="503"/>
                    </a:cubicBezTo>
                    <a:cubicBezTo>
                      <a:pt x="1850" y="480"/>
                      <a:pt x="1941" y="480"/>
                      <a:pt x="2032" y="480"/>
                    </a:cubicBezTo>
                    <a:cubicBezTo>
                      <a:pt x="2101" y="503"/>
                      <a:pt x="2169" y="503"/>
                      <a:pt x="2260" y="526"/>
                    </a:cubicBezTo>
                    <a:cubicBezTo>
                      <a:pt x="2329" y="548"/>
                      <a:pt x="2397" y="594"/>
                      <a:pt x="2466" y="640"/>
                    </a:cubicBezTo>
                    <a:cubicBezTo>
                      <a:pt x="2534" y="685"/>
                      <a:pt x="2580" y="731"/>
                      <a:pt x="2626" y="777"/>
                    </a:cubicBezTo>
                    <a:cubicBezTo>
                      <a:pt x="2694" y="845"/>
                      <a:pt x="2740" y="914"/>
                      <a:pt x="2785" y="1005"/>
                    </a:cubicBezTo>
                    <a:cubicBezTo>
                      <a:pt x="2831" y="1096"/>
                      <a:pt x="2854" y="1188"/>
                      <a:pt x="2877" y="1302"/>
                    </a:cubicBezTo>
                    <a:cubicBezTo>
                      <a:pt x="2922" y="1461"/>
                      <a:pt x="2922" y="1621"/>
                      <a:pt x="2922" y="1781"/>
                    </a:cubicBezTo>
                    <a:cubicBezTo>
                      <a:pt x="2899" y="2032"/>
                      <a:pt x="2831" y="2283"/>
                      <a:pt x="2763" y="2534"/>
                    </a:cubicBezTo>
                    <a:cubicBezTo>
                      <a:pt x="2717" y="2671"/>
                      <a:pt x="2648" y="2808"/>
                      <a:pt x="2580" y="2945"/>
                    </a:cubicBezTo>
                    <a:cubicBezTo>
                      <a:pt x="2534" y="3059"/>
                      <a:pt x="2580" y="3196"/>
                      <a:pt x="2694" y="3265"/>
                    </a:cubicBezTo>
                    <a:cubicBezTo>
                      <a:pt x="2725" y="3283"/>
                      <a:pt x="2760" y="3292"/>
                      <a:pt x="2796" y="3292"/>
                    </a:cubicBezTo>
                    <a:cubicBezTo>
                      <a:pt x="2889" y="3292"/>
                      <a:pt x="2987" y="3233"/>
                      <a:pt x="3036" y="3151"/>
                    </a:cubicBezTo>
                    <a:cubicBezTo>
                      <a:pt x="3287" y="2580"/>
                      <a:pt x="3493" y="1918"/>
                      <a:pt x="3379" y="1279"/>
                    </a:cubicBezTo>
                    <a:cubicBezTo>
                      <a:pt x="3333" y="1028"/>
                      <a:pt x="3242" y="800"/>
                      <a:pt x="3105" y="594"/>
                    </a:cubicBezTo>
                    <a:cubicBezTo>
                      <a:pt x="2991" y="411"/>
                      <a:pt x="2808" y="275"/>
                      <a:pt x="2626" y="160"/>
                    </a:cubicBezTo>
                    <a:cubicBezTo>
                      <a:pt x="2443" y="46"/>
                      <a:pt x="2238" y="1"/>
                      <a:pt x="2009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7120020" y="2308448"/>
                <a:ext cx="107985" cy="8295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3069" extrusionOk="0">
                    <a:moveTo>
                      <a:pt x="343" y="1"/>
                    </a:moveTo>
                    <a:cubicBezTo>
                      <a:pt x="274" y="1"/>
                      <a:pt x="206" y="1"/>
                      <a:pt x="160" y="46"/>
                    </a:cubicBezTo>
                    <a:cubicBezTo>
                      <a:pt x="92" y="115"/>
                      <a:pt x="23" y="183"/>
                      <a:pt x="23" y="275"/>
                    </a:cubicBezTo>
                    <a:cubicBezTo>
                      <a:pt x="0" y="435"/>
                      <a:pt x="114" y="640"/>
                      <a:pt x="274" y="640"/>
                    </a:cubicBezTo>
                    <a:cubicBezTo>
                      <a:pt x="434" y="663"/>
                      <a:pt x="594" y="686"/>
                      <a:pt x="731" y="731"/>
                    </a:cubicBezTo>
                    <a:cubicBezTo>
                      <a:pt x="1005" y="823"/>
                      <a:pt x="1278" y="937"/>
                      <a:pt x="1507" y="1096"/>
                    </a:cubicBezTo>
                    <a:cubicBezTo>
                      <a:pt x="1963" y="1370"/>
                      <a:pt x="2374" y="1736"/>
                      <a:pt x="2739" y="2124"/>
                    </a:cubicBezTo>
                    <a:cubicBezTo>
                      <a:pt x="2968" y="2375"/>
                      <a:pt x="3173" y="2649"/>
                      <a:pt x="3356" y="2945"/>
                    </a:cubicBezTo>
                    <a:cubicBezTo>
                      <a:pt x="3410" y="3027"/>
                      <a:pt x="3514" y="3069"/>
                      <a:pt x="3619" y="3069"/>
                    </a:cubicBezTo>
                    <a:cubicBezTo>
                      <a:pt x="3688" y="3069"/>
                      <a:pt x="3757" y="3050"/>
                      <a:pt x="3812" y="3014"/>
                    </a:cubicBezTo>
                    <a:cubicBezTo>
                      <a:pt x="3972" y="2922"/>
                      <a:pt x="3995" y="2717"/>
                      <a:pt x="3903" y="2557"/>
                    </a:cubicBezTo>
                    <a:cubicBezTo>
                      <a:pt x="3721" y="2283"/>
                      <a:pt x="3515" y="2032"/>
                      <a:pt x="3310" y="1781"/>
                    </a:cubicBezTo>
                    <a:cubicBezTo>
                      <a:pt x="3036" y="1484"/>
                      <a:pt x="2739" y="1188"/>
                      <a:pt x="2420" y="937"/>
                    </a:cubicBezTo>
                    <a:cubicBezTo>
                      <a:pt x="2123" y="686"/>
                      <a:pt x="1781" y="480"/>
                      <a:pt x="1415" y="298"/>
                    </a:cubicBezTo>
                    <a:cubicBezTo>
                      <a:pt x="1096" y="138"/>
                      <a:pt x="753" y="24"/>
                      <a:pt x="388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6851639" y="2262172"/>
                <a:ext cx="101200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302" extrusionOk="0">
                    <a:moveTo>
                      <a:pt x="2169" y="1"/>
                    </a:moveTo>
                    <a:cubicBezTo>
                      <a:pt x="2032" y="1"/>
                      <a:pt x="1895" y="1"/>
                      <a:pt x="1758" y="24"/>
                    </a:cubicBezTo>
                    <a:cubicBezTo>
                      <a:pt x="1187" y="92"/>
                      <a:pt x="594" y="321"/>
                      <a:pt x="160" y="709"/>
                    </a:cubicBezTo>
                    <a:cubicBezTo>
                      <a:pt x="92" y="754"/>
                      <a:pt x="23" y="823"/>
                      <a:pt x="23" y="914"/>
                    </a:cubicBezTo>
                    <a:cubicBezTo>
                      <a:pt x="0" y="1005"/>
                      <a:pt x="23" y="1097"/>
                      <a:pt x="69" y="1165"/>
                    </a:cubicBezTo>
                    <a:cubicBezTo>
                      <a:pt x="114" y="1234"/>
                      <a:pt x="206" y="1279"/>
                      <a:pt x="274" y="1302"/>
                    </a:cubicBezTo>
                    <a:cubicBezTo>
                      <a:pt x="365" y="1302"/>
                      <a:pt x="457" y="1302"/>
                      <a:pt x="525" y="1234"/>
                    </a:cubicBezTo>
                    <a:cubicBezTo>
                      <a:pt x="662" y="1119"/>
                      <a:pt x="822" y="1005"/>
                      <a:pt x="1005" y="914"/>
                    </a:cubicBezTo>
                    <a:cubicBezTo>
                      <a:pt x="1187" y="823"/>
                      <a:pt x="1370" y="754"/>
                      <a:pt x="1575" y="709"/>
                    </a:cubicBezTo>
                    <a:cubicBezTo>
                      <a:pt x="1826" y="663"/>
                      <a:pt x="2077" y="640"/>
                      <a:pt x="2328" y="640"/>
                    </a:cubicBezTo>
                    <a:cubicBezTo>
                      <a:pt x="2580" y="663"/>
                      <a:pt x="2831" y="709"/>
                      <a:pt x="3059" y="777"/>
                    </a:cubicBezTo>
                    <a:cubicBezTo>
                      <a:pt x="3127" y="800"/>
                      <a:pt x="3173" y="823"/>
                      <a:pt x="3241" y="845"/>
                    </a:cubicBezTo>
                    <a:cubicBezTo>
                      <a:pt x="3283" y="863"/>
                      <a:pt x="3327" y="872"/>
                      <a:pt x="3369" y="872"/>
                    </a:cubicBezTo>
                    <a:cubicBezTo>
                      <a:pt x="3489" y="872"/>
                      <a:pt x="3602" y="804"/>
                      <a:pt x="3652" y="686"/>
                    </a:cubicBezTo>
                    <a:cubicBezTo>
                      <a:pt x="3744" y="526"/>
                      <a:pt x="3675" y="321"/>
                      <a:pt x="3493" y="252"/>
                    </a:cubicBezTo>
                    <a:cubicBezTo>
                      <a:pt x="3082" y="92"/>
                      <a:pt x="2625" y="1"/>
                      <a:pt x="2169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6894833" y="2545987"/>
                <a:ext cx="1289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448" extrusionOk="0">
                    <a:moveTo>
                      <a:pt x="1255" y="2374"/>
                    </a:moveTo>
                    <a:cubicBezTo>
                      <a:pt x="1278" y="2374"/>
                      <a:pt x="1278" y="2397"/>
                      <a:pt x="1278" y="2397"/>
                    </a:cubicBezTo>
                    <a:lnTo>
                      <a:pt x="1255" y="2374"/>
                    </a:lnTo>
                    <a:close/>
                    <a:moveTo>
                      <a:pt x="4451" y="1"/>
                    </a:moveTo>
                    <a:cubicBezTo>
                      <a:pt x="4268" y="1"/>
                      <a:pt x="4109" y="160"/>
                      <a:pt x="4109" y="343"/>
                    </a:cubicBezTo>
                    <a:cubicBezTo>
                      <a:pt x="4109" y="548"/>
                      <a:pt x="4109" y="754"/>
                      <a:pt x="4086" y="982"/>
                    </a:cubicBezTo>
                    <a:cubicBezTo>
                      <a:pt x="4040" y="1256"/>
                      <a:pt x="3972" y="1530"/>
                      <a:pt x="3880" y="1781"/>
                    </a:cubicBezTo>
                    <a:cubicBezTo>
                      <a:pt x="3812" y="1941"/>
                      <a:pt x="3721" y="2078"/>
                      <a:pt x="3629" y="2215"/>
                    </a:cubicBezTo>
                    <a:cubicBezTo>
                      <a:pt x="3538" y="2329"/>
                      <a:pt x="3447" y="2420"/>
                      <a:pt x="3355" y="2489"/>
                    </a:cubicBezTo>
                    <a:cubicBezTo>
                      <a:pt x="3241" y="2580"/>
                      <a:pt x="3150" y="2625"/>
                      <a:pt x="3036" y="2694"/>
                    </a:cubicBezTo>
                    <a:cubicBezTo>
                      <a:pt x="2899" y="2740"/>
                      <a:pt x="2785" y="2762"/>
                      <a:pt x="2648" y="2785"/>
                    </a:cubicBezTo>
                    <a:cubicBezTo>
                      <a:pt x="2579" y="2797"/>
                      <a:pt x="2505" y="2802"/>
                      <a:pt x="2431" y="2802"/>
                    </a:cubicBezTo>
                    <a:cubicBezTo>
                      <a:pt x="2357" y="2802"/>
                      <a:pt x="2283" y="2797"/>
                      <a:pt x="2214" y="2785"/>
                    </a:cubicBezTo>
                    <a:cubicBezTo>
                      <a:pt x="2054" y="2762"/>
                      <a:pt x="1872" y="2717"/>
                      <a:pt x="1712" y="2648"/>
                    </a:cubicBezTo>
                    <a:cubicBezTo>
                      <a:pt x="1575" y="2580"/>
                      <a:pt x="1438" y="2489"/>
                      <a:pt x="1301" y="2397"/>
                    </a:cubicBezTo>
                    <a:cubicBezTo>
                      <a:pt x="1187" y="2306"/>
                      <a:pt x="1073" y="2192"/>
                      <a:pt x="982" y="2078"/>
                    </a:cubicBezTo>
                    <a:cubicBezTo>
                      <a:pt x="890" y="1964"/>
                      <a:pt x="822" y="1849"/>
                      <a:pt x="776" y="1735"/>
                    </a:cubicBezTo>
                    <a:cubicBezTo>
                      <a:pt x="730" y="1621"/>
                      <a:pt x="708" y="1507"/>
                      <a:pt x="685" y="1393"/>
                    </a:cubicBezTo>
                    <a:cubicBezTo>
                      <a:pt x="685" y="1370"/>
                      <a:pt x="685" y="1324"/>
                      <a:pt x="685" y="1302"/>
                    </a:cubicBezTo>
                    <a:cubicBezTo>
                      <a:pt x="662" y="1142"/>
                      <a:pt x="525" y="982"/>
                      <a:pt x="342" y="982"/>
                    </a:cubicBezTo>
                    <a:cubicBezTo>
                      <a:pt x="183" y="982"/>
                      <a:pt x="0" y="1142"/>
                      <a:pt x="23" y="1302"/>
                    </a:cubicBezTo>
                    <a:cubicBezTo>
                      <a:pt x="46" y="1644"/>
                      <a:pt x="137" y="1941"/>
                      <a:pt x="297" y="2237"/>
                    </a:cubicBezTo>
                    <a:cubicBezTo>
                      <a:pt x="457" y="2511"/>
                      <a:pt x="685" y="2740"/>
                      <a:pt x="936" y="2945"/>
                    </a:cubicBezTo>
                    <a:cubicBezTo>
                      <a:pt x="1187" y="3128"/>
                      <a:pt x="1461" y="3265"/>
                      <a:pt x="1758" y="3356"/>
                    </a:cubicBezTo>
                    <a:cubicBezTo>
                      <a:pt x="1986" y="3417"/>
                      <a:pt x="2214" y="3447"/>
                      <a:pt x="2436" y="3447"/>
                    </a:cubicBezTo>
                    <a:cubicBezTo>
                      <a:pt x="2546" y="3447"/>
                      <a:pt x="2655" y="3440"/>
                      <a:pt x="2762" y="3424"/>
                    </a:cubicBezTo>
                    <a:cubicBezTo>
                      <a:pt x="3081" y="3379"/>
                      <a:pt x="3401" y="3265"/>
                      <a:pt x="3652" y="3082"/>
                    </a:cubicBezTo>
                    <a:cubicBezTo>
                      <a:pt x="3949" y="2877"/>
                      <a:pt x="4177" y="2603"/>
                      <a:pt x="4337" y="2306"/>
                    </a:cubicBezTo>
                    <a:cubicBezTo>
                      <a:pt x="4679" y="1712"/>
                      <a:pt x="4771" y="1005"/>
                      <a:pt x="4771" y="343"/>
                    </a:cubicBezTo>
                    <a:cubicBezTo>
                      <a:pt x="4771" y="160"/>
                      <a:pt x="4611" y="1"/>
                      <a:pt x="4451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6811526" y="1926568"/>
                <a:ext cx="394260" cy="342903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12686" extrusionOk="0">
                    <a:moveTo>
                      <a:pt x="2580" y="9564"/>
                    </a:moveTo>
                    <a:cubicBezTo>
                      <a:pt x="2587" y="9570"/>
                      <a:pt x="2595" y="9577"/>
                      <a:pt x="2602" y="9583"/>
                    </a:cubicBezTo>
                    <a:lnTo>
                      <a:pt x="2602" y="9583"/>
                    </a:lnTo>
                    <a:cubicBezTo>
                      <a:pt x="2601" y="9577"/>
                      <a:pt x="2597" y="9564"/>
                      <a:pt x="2580" y="9564"/>
                    </a:cubicBezTo>
                    <a:close/>
                    <a:moveTo>
                      <a:pt x="4383" y="0"/>
                    </a:moveTo>
                    <a:cubicBezTo>
                      <a:pt x="4200" y="0"/>
                      <a:pt x="3995" y="23"/>
                      <a:pt x="3790" y="46"/>
                    </a:cubicBezTo>
                    <a:cubicBezTo>
                      <a:pt x="3356" y="114"/>
                      <a:pt x="2922" y="274"/>
                      <a:pt x="2511" y="457"/>
                    </a:cubicBezTo>
                    <a:cubicBezTo>
                      <a:pt x="2192" y="616"/>
                      <a:pt x="1895" y="822"/>
                      <a:pt x="1644" y="1050"/>
                    </a:cubicBezTo>
                    <a:cubicBezTo>
                      <a:pt x="1393" y="1255"/>
                      <a:pt x="1165" y="1506"/>
                      <a:pt x="959" y="1758"/>
                    </a:cubicBezTo>
                    <a:cubicBezTo>
                      <a:pt x="777" y="2009"/>
                      <a:pt x="617" y="2283"/>
                      <a:pt x="480" y="2579"/>
                    </a:cubicBezTo>
                    <a:cubicBezTo>
                      <a:pt x="206" y="3150"/>
                      <a:pt x="92" y="3766"/>
                      <a:pt x="46" y="4405"/>
                    </a:cubicBezTo>
                    <a:cubicBezTo>
                      <a:pt x="1" y="5044"/>
                      <a:pt x="92" y="5706"/>
                      <a:pt x="252" y="6323"/>
                    </a:cubicBezTo>
                    <a:cubicBezTo>
                      <a:pt x="411" y="6962"/>
                      <a:pt x="663" y="7578"/>
                      <a:pt x="1005" y="8149"/>
                    </a:cubicBezTo>
                    <a:cubicBezTo>
                      <a:pt x="1324" y="8696"/>
                      <a:pt x="1713" y="9199"/>
                      <a:pt x="2169" y="9632"/>
                    </a:cubicBezTo>
                    <a:cubicBezTo>
                      <a:pt x="2648" y="10066"/>
                      <a:pt x="3196" y="10454"/>
                      <a:pt x="3744" y="10796"/>
                    </a:cubicBezTo>
                    <a:cubicBezTo>
                      <a:pt x="4360" y="11139"/>
                      <a:pt x="4999" y="11458"/>
                      <a:pt x="5661" y="11709"/>
                    </a:cubicBezTo>
                    <a:cubicBezTo>
                      <a:pt x="6369" y="11983"/>
                      <a:pt x="7076" y="12189"/>
                      <a:pt x="7807" y="12348"/>
                    </a:cubicBezTo>
                    <a:cubicBezTo>
                      <a:pt x="8769" y="12556"/>
                      <a:pt x="9747" y="12686"/>
                      <a:pt x="10741" y="12686"/>
                    </a:cubicBezTo>
                    <a:cubicBezTo>
                      <a:pt x="10949" y="12686"/>
                      <a:pt x="11158" y="12680"/>
                      <a:pt x="11368" y="12668"/>
                    </a:cubicBezTo>
                    <a:cubicBezTo>
                      <a:pt x="12440" y="12600"/>
                      <a:pt x="13536" y="12371"/>
                      <a:pt x="14472" y="11846"/>
                    </a:cubicBezTo>
                    <a:cubicBezTo>
                      <a:pt x="14563" y="11823"/>
                      <a:pt x="14586" y="11709"/>
                      <a:pt x="14563" y="11641"/>
                    </a:cubicBezTo>
                    <a:cubicBezTo>
                      <a:pt x="14533" y="11580"/>
                      <a:pt x="14482" y="11550"/>
                      <a:pt x="14425" y="11550"/>
                    </a:cubicBezTo>
                    <a:cubicBezTo>
                      <a:pt x="14396" y="11550"/>
                      <a:pt x="14365" y="11557"/>
                      <a:pt x="14335" y="11572"/>
                    </a:cubicBezTo>
                    <a:cubicBezTo>
                      <a:pt x="14061" y="11709"/>
                      <a:pt x="13787" y="11823"/>
                      <a:pt x="13490" y="11938"/>
                    </a:cubicBezTo>
                    <a:cubicBezTo>
                      <a:pt x="12851" y="12143"/>
                      <a:pt x="12166" y="12280"/>
                      <a:pt x="11505" y="12326"/>
                    </a:cubicBezTo>
                    <a:cubicBezTo>
                      <a:pt x="11236" y="12343"/>
                      <a:pt x="10968" y="12352"/>
                      <a:pt x="10700" y="12352"/>
                    </a:cubicBezTo>
                    <a:cubicBezTo>
                      <a:pt x="9920" y="12352"/>
                      <a:pt x="9142" y="12279"/>
                      <a:pt x="8377" y="12143"/>
                    </a:cubicBezTo>
                    <a:cubicBezTo>
                      <a:pt x="7145" y="11915"/>
                      <a:pt x="5935" y="11527"/>
                      <a:pt x="4794" y="10979"/>
                    </a:cubicBezTo>
                    <a:lnTo>
                      <a:pt x="4771" y="10979"/>
                    </a:lnTo>
                    <a:cubicBezTo>
                      <a:pt x="4004" y="10595"/>
                      <a:pt x="3259" y="10145"/>
                      <a:pt x="2602" y="9583"/>
                    </a:cubicBezTo>
                    <a:lnTo>
                      <a:pt x="2602" y="9583"/>
                    </a:lnTo>
                    <a:cubicBezTo>
                      <a:pt x="2603" y="9585"/>
                      <a:pt x="2603" y="9587"/>
                      <a:pt x="2603" y="9587"/>
                    </a:cubicBezTo>
                    <a:cubicBezTo>
                      <a:pt x="2397" y="9404"/>
                      <a:pt x="2215" y="9221"/>
                      <a:pt x="2009" y="8993"/>
                    </a:cubicBezTo>
                    <a:cubicBezTo>
                      <a:pt x="1827" y="8788"/>
                      <a:pt x="1644" y="8559"/>
                      <a:pt x="1484" y="8308"/>
                    </a:cubicBezTo>
                    <a:cubicBezTo>
                      <a:pt x="1165" y="7829"/>
                      <a:pt x="914" y="7327"/>
                      <a:pt x="731" y="6779"/>
                    </a:cubicBezTo>
                    <a:cubicBezTo>
                      <a:pt x="731" y="6779"/>
                      <a:pt x="731" y="6779"/>
                      <a:pt x="731" y="6802"/>
                    </a:cubicBezTo>
                    <a:lnTo>
                      <a:pt x="708" y="6756"/>
                    </a:lnTo>
                    <a:cubicBezTo>
                      <a:pt x="548" y="6231"/>
                      <a:pt x="434" y="5706"/>
                      <a:pt x="389" y="5136"/>
                    </a:cubicBezTo>
                    <a:cubicBezTo>
                      <a:pt x="389" y="5159"/>
                      <a:pt x="389" y="5181"/>
                      <a:pt x="389" y="5181"/>
                    </a:cubicBezTo>
                    <a:cubicBezTo>
                      <a:pt x="343" y="4702"/>
                      <a:pt x="366" y="4223"/>
                      <a:pt x="457" y="3743"/>
                    </a:cubicBezTo>
                    <a:cubicBezTo>
                      <a:pt x="526" y="3355"/>
                      <a:pt x="640" y="2967"/>
                      <a:pt x="822" y="2625"/>
                    </a:cubicBezTo>
                    <a:cubicBezTo>
                      <a:pt x="982" y="2305"/>
                      <a:pt x="1165" y="2009"/>
                      <a:pt x="1370" y="1758"/>
                    </a:cubicBezTo>
                    <a:cubicBezTo>
                      <a:pt x="1621" y="1484"/>
                      <a:pt x="1895" y="1255"/>
                      <a:pt x="2169" y="1050"/>
                    </a:cubicBezTo>
                    <a:cubicBezTo>
                      <a:pt x="2489" y="822"/>
                      <a:pt x="2831" y="662"/>
                      <a:pt x="3196" y="525"/>
                    </a:cubicBezTo>
                    <a:cubicBezTo>
                      <a:pt x="3493" y="434"/>
                      <a:pt x="3790" y="365"/>
                      <a:pt x="4086" y="342"/>
                    </a:cubicBezTo>
                    <a:cubicBezTo>
                      <a:pt x="4172" y="336"/>
                      <a:pt x="4258" y="333"/>
                      <a:pt x="4343" y="333"/>
                    </a:cubicBezTo>
                    <a:cubicBezTo>
                      <a:pt x="4575" y="333"/>
                      <a:pt x="4805" y="355"/>
                      <a:pt x="5022" y="388"/>
                    </a:cubicBezTo>
                    <a:cubicBezTo>
                      <a:pt x="5387" y="457"/>
                      <a:pt x="5753" y="593"/>
                      <a:pt x="6072" y="730"/>
                    </a:cubicBezTo>
                    <a:cubicBezTo>
                      <a:pt x="6620" y="1004"/>
                      <a:pt x="7099" y="1347"/>
                      <a:pt x="7556" y="1735"/>
                    </a:cubicBezTo>
                    <a:cubicBezTo>
                      <a:pt x="7533" y="1735"/>
                      <a:pt x="7533" y="1712"/>
                      <a:pt x="7510" y="1712"/>
                    </a:cubicBezTo>
                    <a:cubicBezTo>
                      <a:pt x="8195" y="2305"/>
                      <a:pt x="8788" y="3013"/>
                      <a:pt x="9450" y="3652"/>
                    </a:cubicBezTo>
                    <a:cubicBezTo>
                      <a:pt x="9519" y="3698"/>
                      <a:pt x="9564" y="3766"/>
                      <a:pt x="9633" y="3812"/>
                    </a:cubicBezTo>
                    <a:cubicBezTo>
                      <a:pt x="9770" y="3926"/>
                      <a:pt x="9930" y="4040"/>
                      <a:pt x="10067" y="4177"/>
                    </a:cubicBezTo>
                    <a:cubicBezTo>
                      <a:pt x="10204" y="4268"/>
                      <a:pt x="10363" y="4382"/>
                      <a:pt x="10523" y="4474"/>
                    </a:cubicBezTo>
                    <a:cubicBezTo>
                      <a:pt x="10911" y="4702"/>
                      <a:pt x="11345" y="4885"/>
                      <a:pt x="11778" y="4953"/>
                    </a:cubicBezTo>
                    <a:cubicBezTo>
                      <a:pt x="11801" y="4965"/>
                      <a:pt x="11824" y="4970"/>
                      <a:pt x="11847" y="4970"/>
                    </a:cubicBezTo>
                    <a:cubicBezTo>
                      <a:pt x="11870" y="4970"/>
                      <a:pt x="11893" y="4965"/>
                      <a:pt x="11915" y="4953"/>
                    </a:cubicBezTo>
                    <a:cubicBezTo>
                      <a:pt x="11938" y="4930"/>
                      <a:pt x="11984" y="4907"/>
                      <a:pt x="11984" y="4862"/>
                    </a:cubicBezTo>
                    <a:cubicBezTo>
                      <a:pt x="12007" y="4816"/>
                      <a:pt x="12007" y="4770"/>
                      <a:pt x="11984" y="4725"/>
                    </a:cubicBezTo>
                    <a:cubicBezTo>
                      <a:pt x="11961" y="4702"/>
                      <a:pt x="11915" y="4656"/>
                      <a:pt x="11893" y="4656"/>
                    </a:cubicBezTo>
                    <a:cubicBezTo>
                      <a:pt x="11573" y="4588"/>
                      <a:pt x="11276" y="4497"/>
                      <a:pt x="11002" y="4360"/>
                    </a:cubicBezTo>
                    <a:cubicBezTo>
                      <a:pt x="10614" y="4177"/>
                      <a:pt x="10272" y="3926"/>
                      <a:pt x="9952" y="3675"/>
                    </a:cubicBezTo>
                    <a:cubicBezTo>
                      <a:pt x="9861" y="3584"/>
                      <a:pt x="9770" y="3515"/>
                      <a:pt x="9679" y="3424"/>
                    </a:cubicBezTo>
                    <a:cubicBezTo>
                      <a:pt x="9656" y="3401"/>
                      <a:pt x="9633" y="3378"/>
                      <a:pt x="9633" y="3355"/>
                    </a:cubicBezTo>
                    <a:cubicBezTo>
                      <a:pt x="9154" y="2922"/>
                      <a:pt x="8720" y="2442"/>
                      <a:pt x="8263" y="1986"/>
                    </a:cubicBezTo>
                    <a:cubicBezTo>
                      <a:pt x="7670" y="1370"/>
                      <a:pt x="6985" y="799"/>
                      <a:pt x="6186" y="434"/>
                    </a:cubicBezTo>
                    <a:cubicBezTo>
                      <a:pt x="6004" y="342"/>
                      <a:pt x="5821" y="274"/>
                      <a:pt x="5638" y="205"/>
                    </a:cubicBezTo>
                    <a:cubicBezTo>
                      <a:pt x="5433" y="137"/>
                      <a:pt x="5228" y="91"/>
                      <a:pt x="5022" y="46"/>
                    </a:cubicBezTo>
                    <a:cubicBezTo>
                      <a:pt x="4817" y="23"/>
                      <a:pt x="4611" y="0"/>
                      <a:pt x="4383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6940487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6941081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7194677" y="2241197"/>
                <a:ext cx="157342" cy="120959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4475" extrusionOk="0">
                    <a:moveTo>
                      <a:pt x="251" y="1"/>
                    </a:moveTo>
                    <a:cubicBezTo>
                      <a:pt x="228" y="1"/>
                      <a:pt x="183" y="1"/>
                      <a:pt x="160" y="24"/>
                    </a:cubicBezTo>
                    <a:cubicBezTo>
                      <a:pt x="114" y="69"/>
                      <a:pt x="114" y="92"/>
                      <a:pt x="91" y="138"/>
                    </a:cubicBezTo>
                    <a:cubicBezTo>
                      <a:pt x="69" y="298"/>
                      <a:pt x="46" y="480"/>
                      <a:pt x="23" y="640"/>
                    </a:cubicBezTo>
                    <a:cubicBezTo>
                      <a:pt x="0" y="823"/>
                      <a:pt x="23" y="982"/>
                      <a:pt x="23" y="1165"/>
                    </a:cubicBezTo>
                    <a:cubicBezTo>
                      <a:pt x="46" y="1485"/>
                      <a:pt x="137" y="1804"/>
                      <a:pt x="251" y="2101"/>
                    </a:cubicBezTo>
                    <a:cubicBezTo>
                      <a:pt x="479" y="2671"/>
                      <a:pt x="867" y="3196"/>
                      <a:pt x="1370" y="3584"/>
                    </a:cubicBezTo>
                    <a:cubicBezTo>
                      <a:pt x="1598" y="3790"/>
                      <a:pt x="1872" y="3950"/>
                      <a:pt x="2169" y="4087"/>
                    </a:cubicBezTo>
                    <a:cubicBezTo>
                      <a:pt x="2442" y="4224"/>
                      <a:pt x="2762" y="4338"/>
                      <a:pt x="3059" y="4383"/>
                    </a:cubicBezTo>
                    <a:cubicBezTo>
                      <a:pt x="3378" y="4452"/>
                      <a:pt x="3698" y="4475"/>
                      <a:pt x="4017" y="4475"/>
                    </a:cubicBezTo>
                    <a:cubicBezTo>
                      <a:pt x="4337" y="4452"/>
                      <a:pt x="4656" y="4383"/>
                      <a:pt x="4976" y="4292"/>
                    </a:cubicBezTo>
                    <a:cubicBezTo>
                      <a:pt x="5250" y="4201"/>
                      <a:pt x="5478" y="4087"/>
                      <a:pt x="5729" y="3950"/>
                    </a:cubicBezTo>
                    <a:cubicBezTo>
                      <a:pt x="5752" y="3927"/>
                      <a:pt x="5775" y="3904"/>
                      <a:pt x="5798" y="3858"/>
                    </a:cubicBezTo>
                    <a:cubicBezTo>
                      <a:pt x="5821" y="3813"/>
                      <a:pt x="5821" y="3767"/>
                      <a:pt x="5798" y="3721"/>
                    </a:cubicBezTo>
                    <a:cubicBezTo>
                      <a:pt x="5775" y="3676"/>
                      <a:pt x="5752" y="3653"/>
                      <a:pt x="5706" y="3630"/>
                    </a:cubicBezTo>
                    <a:cubicBezTo>
                      <a:pt x="5661" y="3630"/>
                      <a:pt x="5615" y="3630"/>
                      <a:pt x="5569" y="3653"/>
                    </a:cubicBezTo>
                    <a:cubicBezTo>
                      <a:pt x="5341" y="3790"/>
                      <a:pt x="5067" y="3927"/>
                      <a:pt x="4793" y="3995"/>
                    </a:cubicBezTo>
                    <a:cubicBezTo>
                      <a:pt x="4520" y="4087"/>
                      <a:pt x="4223" y="4132"/>
                      <a:pt x="3949" y="4155"/>
                    </a:cubicBezTo>
                    <a:cubicBezTo>
                      <a:pt x="3652" y="4155"/>
                      <a:pt x="3355" y="4132"/>
                      <a:pt x="3059" y="4064"/>
                    </a:cubicBezTo>
                    <a:lnTo>
                      <a:pt x="3104" y="4064"/>
                    </a:lnTo>
                    <a:cubicBezTo>
                      <a:pt x="2785" y="3995"/>
                      <a:pt x="2488" y="3881"/>
                      <a:pt x="2191" y="3744"/>
                    </a:cubicBezTo>
                    <a:cubicBezTo>
                      <a:pt x="1895" y="3584"/>
                      <a:pt x="1644" y="3402"/>
                      <a:pt x="1392" y="3196"/>
                    </a:cubicBezTo>
                    <a:cubicBezTo>
                      <a:pt x="1415" y="3196"/>
                      <a:pt x="1415" y="3219"/>
                      <a:pt x="1438" y="3219"/>
                    </a:cubicBezTo>
                    <a:cubicBezTo>
                      <a:pt x="1187" y="3014"/>
                      <a:pt x="982" y="2763"/>
                      <a:pt x="799" y="2489"/>
                    </a:cubicBezTo>
                    <a:cubicBezTo>
                      <a:pt x="662" y="2261"/>
                      <a:pt x="548" y="2010"/>
                      <a:pt x="457" y="1758"/>
                    </a:cubicBezTo>
                    <a:cubicBezTo>
                      <a:pt x="388" y="1507"/>
                      <a:pt x="342" y="1233"/>
                      <a:pt x="342" y="982"/>
                    </a:cubicBezTo>
                    <a:cubicBezTo>
                      <a:pt x="342" y="971"/>
                      <a:pt x="342" y="965"/>
                      <a:pt x="342" y="960"/>
                    </a:cubicBezTo>
                    <a:cubicBezTo>
                      <a:pt x="342" y="708"/>
                      <a:pt x="365" y="435"/>
                      <a:pt x="411" y="183"/>
                    </a:cubicBezTo>
                    <a:cubicBezTo>
                      <a:pt x="434" y="138"/>
                      <a:pt x="411" y="92"/>
                      <a:pt x="388" y="47"/>
                    </a:cubicBezTo>
                    <a:cubicBezTo>
                      <a:pt x="365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7300797" y="2353507"/>
                <a:ext cx="74062" cy="1382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113" extrusionOk="0">
                    <a:moveTo>
                      <a:pt x="685" y="0"/>
                    </a:moveTo>
                    <a:cubicBezTo>
                      <a:pt x="639" y="0"/>
                      <a:pt x="571" y="23"/>
                      <a:pt x="548" y="69"/>
                    </a:cubicBezTo>
                    <a:cubicBezTo>
                      <a:pt x="251" y="479"/>
                      <a:pt x="114" y="982"/>
                      <a:pt x="46" y="1461"/>
                    </a:cubicBezTo>
                    <a:cubicBezTo>
                      <a:pt x="23" y="1735"/>
                      <a:pt x="0" y="2032"/>
                      <a:pt x="23" y="2305"/>
                    </a:cubicBezTo>
                    <a:cubicBezTo>
                      <a:pt x="46" y="2579"/>
                      <a:pt x="91" y="2853"/>
                      <a:pt x="160" y="3127"/>
                    </a:cubicBezTo>
                    <a:cubicBezTo>
                      <a:pt x="274" y="3629"/>
                      <a:pt x="502" y="4131"/>
                      <a:pt x="867" y="4519"/>
                    </a:cubicBezTo>
                    <a:cubicBezTo>
                      <a:pt x="1027" y="4702"/>
                      <a:pt x="1233" y="4839"/>
                      <a:pt x="1461" y="4953"/>
                    </a:cubicBezTo>
                    <a:cubicBezTo>
                      <a:pt x="1689" y="5067"/>
                      <a:pt x="1963" y="5113"/>
                      <a:pt x="2214" y="5113"/>
                    </a:cubicBezTo>
                    <a:cubicBezTo>
                      <a:pt x="2328" y="5113"/>
                      <a:pt x="2465" y="5113"/>
                      <a:pt x="2579" y="5090"/>
                    </a:cubicBezTo>
                    <a:cubicBezTo>
                      <a:pt x="2671" y="5067"/>
                      <a:pt x="2739" y="4999"/>
                      <a:pt x="2716" y="4908"/>
                    </a:cubicBezTo>
                    <a:cubicBezTo>
                      <a:pt x="2716" y="4828"/>
                      <a:pt x="2647" y="4766"/>
                      <a:pt x="2569" y="4766"/>
                    </a:cubicBezTo>
                    <a:cubicBezTo>
                      <a:pt x="2558" y="4766"/>
                      <a:pt x="2546" y="4768"/>
                      <a:pt x="2534" y="4771"/>
                    </a:cubicBezTo>
                    <a:cubicBezTo>
                      <a:pt x="2465" y="4771"/>
                      <a:pt x="2397" y="4793"/>
                      <a:pt x="2328" y="4793"/>
                    </a:cubicBezTo>
                    <a:cubicBezTo>
                      <a:pt x="2191" y="4793"/>
                      <a:pt x="2032" y="4793"/>
                      <a:pt x="1895" y="4748"/>
                    </a:cubicBezTo>
                    <a:cubicBezTo>
                      <a:pt x="1758" y="4725"/>
                      <a:pt x="1643" y="4679"/>
                      <a:pt x="1529" y="4611"/>
                    </a:cubicBezTo>
                    <a:lnTo>
                      <a:pt x="1529" y="4611"/>
                    </a:lnTo>
                    <a:cubicBezTo>
                      <a:pt x="1529" y="4616"/>
                      <a:pt x="1531" y="4620"/>
                      <a:pt x="1533" y="4624"/>
                    </a:cubicBezTo>
                    <a:lnTo>
                      <a:pt x="1533" y="4624"/>
                    </a:lnTo>
                    <a:cubicBezTo>
                      <a:pt x="1404" y="4556"/>
                      <a:pt x="1296" y="4470"/>
                      <a:pt x="1187" y="4383"/>
                    </a:cubicBezTo>
                    <a:lnTo>
                      <a:pt x="1187" y="4383"/>
                    </a:lnTo>
                    <a:cubicBezTo>
                      <a:pt x="1058" y="4253"/>
                      <a:pt x="931" y="4121"/>
                      <a:pt x="845" y="3949"/>
                    </a:cubicBezTo>
                    <a:cubicBezTo>
                      <a:pt x="708" y="3743"/>
                      <a:pt x="594" y="3492"/>
                      <a:pt x="525" y="3241"/>
                    </a:cubicBezTo>
                    <a:cubicBezTo>
                      <a:pt x="411" y="2899"/>
                      <a:pt x="365" y="2534"/>
                      <a:pt x="342" y="2168"/>
                    </a:cubicBezTo>
                    <a:cubicBezTo>
                      <a:pt x="342" y="1803"/>
                      <a:pt x="365" y="1461"/>
                      <a:pt x="434" y="1119"/>
                    </a:cubicBezTo>
                    <a:cubicBezTo>
                      <a:pt x="434" y="1141"/>
                      <a:pt x="434" y="1141"/>
                      <a:pt x="434" y="1164"/>
                    </a:cubicBezTo>
                    <a:cubicBezTo>
                      <a:pt x="479" y="936"/>
                      <a:pt x="571" y="708"/>
                      <a:pt x="662" y="479"/>
                    </a:cubicBezTo>
                    <a:cubicBezTo>
                      <a:pt x="708" y="411"/>
                      <a:pt x="753" y="320"/>
                      <a:pt x="822" y="251"/>
                    </a:cubicBezTo>
                    <a:cubicBezTo>
                      <a:pt x="867" y="183"/>
                      <a:pt x="845" y="69"/>
                      <a:pt x="776" y="23"/>
                    </a:cubicBezTo>
                    <a:cubicBezTo>
                      <a:pt x="753" y="0"/>
                      <a:pt x="708" y="0"/>
                      <a:pt x="68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7313122" y="2484305"/>
                <a:ext cx="101200" cy="1310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849" extrusionOk="0">
                    <a:moveTo>
                      <a:pt x="890" y="2061"/>
                    </a:moveTo>
                    <a:lnTo>
                      <a:pt x="890" y="2061"/>
                    </a:lnTo>
                    <a:cubicBezTo>
                      <a:pt x="883" y="2074"/>
                      <a:pt x="875" y="2087"/>
                      <a:pt x="868" y="2100"/>
                    </a:cubicBezTo>
                    <a:cubicBezTo>
                      <a:pt x="883" y="2085"/>
                      <a:pt x="888" y="2069"/>
                      <a:pt x="890" y="2061"/>
                    </a:cubicBezTo>
                    <a:close/>
                    <a:moveTo>
                      <a:pt x="2055" y="0"/>
                    </a:moveTo>
                    <a:cubicBezTo>
                      <a:pt x="2009" y="0"/>
                      <a:pt x="1964" y="0"/>
                      <a:pt x="1941" y="23"/>
                    </a:cubicBezTo>
                    <a:cubicBezTo>
                      <a:pt x="1804" y="183"/>
                      <a:pt x="1667" y="342"/>
                      <a:pt x="1553" y="502"/>
                    </a:cubicBezTo>
                    <a:cubicBezTo>
                      <a:pt x="1370" y="708"/>
                      <a:pt x="1210" y="913"/>
                      <a:pt x="1073" y="1141"/>
                    </a:cubicBezTo>
                    <a:cubicBezTo>
                      <a:pt x="891" y="1392"/>
                      <a:pt x="731" y="1666"/>
                      <a:pt x="594" y="1940"/>
                    </a:cubicBezTo>
                    <a:cubicBezTo>
                      <a:pt x="457" y="2214"/>
                      <a:pt x="320" y="2488"/>
                      <a:pt x="229" y="2762"/>
                    </a:cubicBezTo>
                    <a:cubicBezTo>
                      <a:pt x="138" y="3013"/>
                      <a:pt x="69" y="3287"/>
                      <a:pt x="23" y="3561"/>
                    </a:cubicBezTo>
                    <a:cubicBezTo>
                      <a:pt x="1" y="3789"/>
                      <a:pt x="23" y="4017"/>
                      <a:pt x="115" y="4246"/>
                    </a:cubicBezTo>
                    <a:cubicBezTo>
                      <a:pt x="206" y="4451"/>
                      <a:pt x="366" y="4611"/>
                      <a:pt x="571" y="4725"/>
                    </a:cubicBezTo>
                    <a:cubicBezTo>
                      <a:pt x="617" y="4748"/>
                      <a:pt x="685" y="4793"/>
                      <a:pt x="731" y="4816"/>
                    </a:cubicBezTo>
                    <a:cubicBezTo>
                      <a:pt x="799" y="4816"/>
                      <a:pt x="868" y="4839"/>
                      <a:pt x="914" y="4839"/>
                    </a:cubicBezTo>
                    <a:cubicBezTo>
                      <a:pt x="954" y="4846"/>
                      <a:pt x="994" y="4848"/>
                      <a:pt x="1033" y="4848"/>
                    </a:cubicBezTo>
                    <a:cubicBezTo>
                      <a:pt x="1129" y="4848"/>
                      <a:pt x="1221" y="4832"/>
                      <a:pt x="1302" y="4816"/>
                    </a:cubicBezTo>
                    <a:cubicBezTo>
                      <a:pt x="1553" y="4748"/>
                      <a:pt x="1804" y="4611"/>
                      <a:pt x="2009" y="4474"/>
                    </a:cubicBezTo>
                    <a:cubicBezTo>
                      <a:pt x="2260" y="4268"/>
                      <a:pt x="2489" y="4063"/>
                      <a:pt x="2694" y="3835"/>
                    </a:cubicBezTo>
                    <a:cubicBezTo>
                      <a:pt x="3059" y="3424"/>
                      <a:pt x="3379" y="2990"/>
                      <a:pt x="3698" y="2556"/>
                    </a:cubicBezTo>
                    <a:cubicBezTo>
                      <a:pt x="3744" y="2488"/>
                      <a:pt x="3744" y="2374"/>
                      <a:pt x="3675" y="2328"/>
                    </a:cubicBezTo>
                    <a:cubicBezTo>
                      <a:pt x="3643" y="2312"/>
                      <a:pt x="3611" y="2304"/>
                      <a:pt x="3580" y="2304"/>
                    </a:cubicBezTo>
                    <a:cubicBezTo>
                      <a:pt x="3525" y="2304"/>
                      <a:pt x="3477" y="2330"/>
                      <a:pt x="3447" y="2374"/>
                    </a:cubicBezTo>
                    <a:cubicBezTo>
                      <a:pt x="3105" y="2830"/>
                      <a:pt x="2762" y="3287"/>
                      <a:pt x="2374" y="3698"/>
                    </a:cubicBezTo>
                    <a:cubicBezTo>
                      <a:pt x="2146" y="3926"/>
                      <a:pt x="1918" y="4154"/>
                      <a:pt x="1621" y="4314"/>
                    </a:cubicBezTo>
                    <a:cubicBezTo>
                      <a:pt x="1530" y="4382"/>
                      <a:pt x="1416" y="4451"/>
                      <a:pt x="1302" y="4474"/>
                    </a:cubicBezTo>
                    <a:cubicBezTo>
                      <a:pt x="1210" y="4497"/>
                      <a:pt x="1142" y="4519"/>
                      <a:pt x="1051" y="4519"/>
                    </a:cubicBezTo>
                    <a:lnTo>
                      <a:pt x="891" y="4519"/>
                    </a:lnTo>
                    <a:cubicBezTo>
                      <a:pt x="845" y="4497"/>
                      <a:pt x="799" y="4474"/>
                      <a:pt x="754" y="4451"/>
                    </a:cubicBezTo>
                    <a:cubicBezTo>
                      <a:pt x="685" y="4428"/>
                      <a:pt x="640" y="4382"/>
                      <a:pt x="571" y="4337"/>
                    </a:cubicBezTo>
                    <a:cubicBezTo>
                      <a:pt x="526" y="4291"/>
                      <a:pt x="503" y="4246"/>
                      <a:pt x="457" y="4200"/>
                    </a:cubicBezTo>
                    <a:cubicBezTo>
                      <a:pt x="434" y="4154"/>
                      <a:pt x="411" y="4086"/>
                      <a:pt x="389" y="4040"/>
                    </a:cubicBezTo>
                    <a:cubicBezTo>
                      <a:pt x="366" y="3949"/>
                      <a:pt x="366" y="3858"/>
                      <a:pt x="343" y="3766"/>
                    </a:cubicBezTo>
                    <a:cubicBezTo>
                      <a:pt x="343" y="3584"/>
                      <a:pt x="366" y="3424"/>
                      <a:pt x="411" y="3264"/>
                    </a:cubicBezTo>
                    <a:cubicBezTo>
                      <a:pt x="503" y="2830"/>
                      <a:pt x="685" y="2442"/>
                      <a:pt x="891" y="2054"/>
                    </a:cubicBezTo>
                    <a:lnTo>
                      <a:pt x="891" y="2054"/>
                    </a:lnTo>
                    <a:cubicBezTo>
                      <a:pt x="891" y="2054"/>
                      <a:pt x="891" y="2057"/>
                      <a:pt x="890" y="2061"/>
                    </a:cubicBezTo>
                    <a:lnTo>
                      <a:pt x="890" y="2061"/>
                    </a:lnTo>
                    <a:cubicBezTo>
                      <a:pt x="1088" y="1710"/>
                      <a:pt x="1288" y="1380"/>
                      <a:pt x="1530" y="1050"/>
                    </a:cubicBezTo>
                    <a:cubicBezTo>
                      <a:pt x="1712" y="799"/>
                      <a:pt x="1895" y="548"/>
                      <a:pt x="2101" y="320"/>
                    </a:cubicBezTo>
                    <a:cubicBezTo>
                      <a:pt x="2123" y="320"/>
                      <a:pt x="2146" y="297"/>
                      <a:pt x="2146" y="274"/>
                    </a:cubicBezTo>
                    <a:cubicBezTo>
                      <a:pt x="2192" y="251"/>
                      <a:pt x="2215" y="228"/>
                      <a:pt x="2215" y="183"/>
                    </a:cubicBezTo>
                    <a:cubicBezTo>
                      <a:pt x="2215" y="137"/>
                      <a:pt x="2192" y="91"/>
                      <a:pt x="2169" y="46"/>
                    </a:cubicBezTo>
                    <a:cubicBezTo>
                      <a:pt x="2146" y="23"/>
                      <a:pt x="2101" y="0"/>
                      <a:pt x="205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7526605" y="2289959"/>
                <a:ext cx="8650" cy="140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20" extrusionOk="0">
                    <a:moveTo>
                      <a:pt x="137" y="0"/>
                    </a:moveTo>
                    <a:cubicBezTo>
                      <a:pt x="91" y="160"/>
                      <a:pt x="46" y="297"/>
                      <a:pt x="0" y="457"/>
                    </a:cubicBezTo>
                    <a:cubicBezTo>
                      <a:pt x="23" y="479"/>
                      <a:pt x="23" y="479"/>
                      <a:pt x="46" y="502"/>
                    </a:cubicBezTo>
                    <a:cubicBezTo>
                      <a:pt x="69" y="514"/>
                      <a:pt x="91" y="519"/>
                      <a:pt x="114" y="519"/>
                    </a:cubicBezTo>
                    <a:cubicBezTo>
                      <a:pt x="137" y="519"/>
                      <a:pt x="160" y="514"/>
                      <a:pt x="183" y="502"/>
                    </a:cubicBezTo>
                    <a:cubicBezTo>
                      <a:pt x="251" y="479"/>
                      <a:pt x="320" y="388"/>
                      <a:pt x="274" y="297"/>
                    </a:cubicBezTo>
                    <a:cubicBezTo>
                      <a:pt x="228" y="206"/>
                      <a:pt x="183" y="91"/>
                      <a:pt x="137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7065717" y="2010469"/>
                <a:ext cx="16678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1" y="0"/>
                    </a:moveTo>
                    <a:cubicBezTo>
                      <a:pt x="69" y="251"/>
                      <a:pt x="160" y="502"/>
                      <a:pt x="297" y="753"/>
                    </a:cubicBezTo>
                    <a:cubicBezTo>
                      <a:pt x="343" y="799"/>
                      <a:pt x="389" y="845"/>
                      <a:pt x="434" y="890"/>
                    </a:cubicBezTo>
                    <a:cubicBezTo>
                      <a:pt x="480" y="890"/>
                      <a:pt x="526" y="868"/>
                      <a:pt x="548" y="845"/>
                    </a:cubicBezTo>
                    <a:cubicBezTo>
                      <a:pt x="571" y="822"/>
                      <a:pt x="594" y="799"/>
                      <a:pt x="617" y="753"/>
                    </a:cubicBezTo>
                    <a:cubicBezTo>
                      <a:pt x="617" y="708"/>
                      <a:pt x="617" y="662"/>
                      <a:pt x="594" y="617"/>
                    </a:cubicBezTo>
                    <a:lnTo>
                      <a:pt x="571" y="571"/>
                    </a:lnTo>
                    <a:lnTo>
                      <a:pt x="548" y="571"/>
                    </a:lnTo>
                    <a:cubicBezTo>
                      <a:pt x="457" y="480"/>
                      <a:pt x="366" y="411"/>
                      <a:pt x="275" y="320"/>
                    </a:cubicBezTo>
                    <a:cubicBezTo>
                      <a:pt x="160" y="206"/>
                      <a:pt x="69" y="114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7081151" y="20258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7310041" y="207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7526605" y="2238737"/>
                <a:ext cx="100579" cy="113418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4196" extrusionOk="0">
                    <a:moveTo>
                      <a:pt x="2511" y="1"/>
                    </a:moveTo>
                    <a:cubicBezTo>
                      <a:pt x="2488" y="1"/>
                      <a:pt x="2442" y="1"/>
                      <a:pt x="2397" y="23"/>
                    </a:cubicBezTo>
                    <a:cubicBezTo>
                      <a:pt x="2260" y="23"/>
                      <a:pt x="2146" y="69"/>
                      <a:pt x="2009" y="115"/>
                    </a:cubicBezTo>
                    <a:cubicBezTo>
                      <a:pt x="1872" y="160"/>
                      <a:pt x="1735" y="229"/>
                      <a:pt x="1621" y="320"/>
                    </a:cubicBezTo>
                    <a:cubicBezTo>
                      <a:pt x="1438" y="434"/>
                      <a:pt x="1278" y="571"/>
                      <a:pt x="1119" y="708"/>
                    </a:cubicBezTo>
                    <a:cubicBezTo>
                      <a:pt x="936" y="868"/>
                      <a:pt x="776" y="1051"/>
                      <a:pt x="639" y="1233"/>
                    </a:cubicBezTo>
                    <a:cubicBezTo>
                      <a:pt x="457" y="1439"/>
                      <a:pt x="274" y="1667"/>
                      <a:pt x="137" y="1918"/>
                    </a:cubicBezTo>
                    <a:cubicBezTo>
                      <a:pt x="91" y="2055"/>
                      <a:pt x="46" y="2192"/>
                      <a:pt x="0" y="2329"/>
                    </a:cubicBezTo>
                    <a:cubicBezTo>
                      <a:pt x="23" y="2374"/>
                      <a:pt x="46" y="2374"/>
                      <a:pt x="69" y="2397"/>
                    </a:cubicBezTo>
                    <a:cubicBezTo>
                      <a:pt x="91" y="2409"/>
                      <a:pt x="114" y="2414"/>
                      <a:pt x="137" y="2414"/>
                    </a:cubicBezTo>
                    <a:cubicBezTo>
                      <a:pt x="160" y="2414"/>
                      <a:pt x="183" y="2409"/>
                      <a:pt x="206" y="2397"/>
                    </a:cubicBezTo>
                    <a:cubicBezTo>
                      <a:pt x="251" y="2374"/>
                      <a:pt x="274" y="2352"/>
                      <a:pt x="297" y="2306"/>
                    </a:cubicBezTo>
                    <a:cubicBezTo>
                      <a:pt x="297" y="2283"/>
                      <a:pt x="320" y="2237"/>
                      <a:pt x="320" y="2215"/>
                    </a:cubicBezTo>
                    <a:cubicBezTo>
                      <a:pt x="546" y="1830"/>
                      <a:pt x="839" y="1446"/>
                      <a:pt x="1155" y="1128"/>
                    </a:cubicBezTo>
                    <a:lnTo>
                      <a:pt x="1155" y="1128"/>
                    </a:lnTo>
                    <a:cubicBezTo>
                      <a:pt x="1379" y="906"/>
                      <a:pt x="1603" y="705"/>
                      <a:pt x="1849" y="548"/>
                    </a:cubicBezTo>
                    <a:cubicBezTo>
                      <a:pt x="1986" y="480"/>
                      <a:pt x="2100" y="411"/>
                      <a:pt x="2237" y="366"/>
                    </a:cubicBezTo>
                    <a:cubicBezTo>
                      <a:pt x="2328" y="366"/>
                      <a:pt x="2420" y="343"/>
                      <a:pt x="2488" y="343"/>
                    </a:cubicBezTo>
                    <a:cubicBezTo>
                      <a:pt x="2557" y="343"/>
                      <a:pt x="2625" y="343"/>
                      <a:pt x="2694" y="366"/>
                    </a:cubicBezTo>
                    <a:cubicBezTo>
                      <a:pt x="2762" y="366"/>
                      <a:pt x="2808" y="389"/>
                      <a:pt x="2876" y="411"/>
                    </a:cubicBezTo>
                    <a:cubicBezTo>
                      <a:pt x="2945" y="457"/>
                      <a:pt x="3013" y="503"/>
                      <a:pt x="3059" y="571"/>
                    </a:cubicBezTo>
                    <a:cubicBezTo>
                      <a:pt x="3127" y="617"/>
                      <a:pt x="3196" y="685"/>
                      <a:pt x="3241" y="777"/>
                    </a:cubicBezTo>
                    <a:cubicBezTo>
                      <a:pt x="3264" y="822"/>
                      <a:pt x="3310" y="891"/>
                      <a:pt x="3333" y="959"/>
                    </a:cubicBezTo>
                    <a:cubicBezTo>
                      <a:pt x="3355" y="1051"/>
                      <a:pt x="3355" y="1119"/>
                      <a:pt x="3355" y="1210"/>
                    </a:cubicBezTo>
                    <a:cubicBezTo>
                      <a:pt x="3355" y="1324"/>
                      <a:pt x="3355" y="1416"/>
                      <a:pt x="3333" y="1530"/>
                    </a:cubicBezTo>
                    <a:cubicBezTo>
                      <a:pt x="3287" y="1712"/>
                      <a:pt x="3219" y="1872"/>
                      <a:pt x="3127" y="2032"/>
                    </a:cubicBezTo>
                    <a:cubicBezTo>
                      <a:pt x="3127" y="2032"/>
                      <a:pt x="3104" y="2032"/>
                      <a:pt x="3104" y="2055"/>
                    </a:cubicBezTo>
                    <a:cubicBezTo>
                      <a:pt x="2922" y="2352"/>
                      <a:pt x="2694" y="2648"/>
                      <a:pt x="2442" y="2922"/>
                    </a:cubicBezTo>
                    <a:cubicBezTo>
                      <a:pt x="2442" y="2922"/>
                      <a:pt x="2420" y="2922"/>
                      <a:pt x="2420" y="2945"/>
                    </a:cubicBezTo>
                    <a:cubicBezTo>
                      <a:pt x="2420" y="2945"/>
                      <a:pt x="2420" y="2945"/>
                      <a:pt x="2420" y="2922"/>
                    </a:cubicBezTo>
                    <a:cubicBezTo>
                      <a:pt x="2123" y="3242"/>
                      <a:pt x="1758" y="3539"/>
                      <a:pt x="1392" y="3790"/>
                    </a:cubicBezTo>
                    <a:cubicBezTo>
                      <a:pt x="1324" y="3812"/>
                      <a:pt x="1256" y="3858"/>
                      <a:pt x="1187" y="3881"/>
                    </a:cubicBezTo>
                    <a:cubicBezTo>
                      <a:pt x="1119" y="3927"/>
                      <a:pt x="1073" y="4018"/>
                      <a:pt x="1119" y="4109"/>
                    </a:cubicBezTo>
                    <a:cubicBezTo>
                      <a:pt x="1135" y="4158"/>
                      <a:pt x="1199" y="4196"/>
                      <a:pt x="1259" y="4196"/>
                    </a:cubicBezTo>
                    <a:cubicBezTo>
                      <a:pt x="1282" y="4196"/>
                      <a:pt x="1305" y="4190"/>
                      <a:pt x="1324" y="4178"/>
                    </a:cubicBezTo>
                    <a:cubicBezTo>
                      <a:pt x="1529" y="4086"/>
                      <a:pt x="1735" y="3949"/>
                      <a:pt x="1917" y="3812"/>
                    </a:cubicBezTo>
                    <a:cubicBezTo>
                      <a:pt x="2169" y="3630"/>
                      <a:pt x="2397" y="3424"/>
                      <a:pt x="2602" y="3219"/>
                    </a:cubicBezTo>
                    <a:cubicBezTo>
                      <a:pt x="2830" y="2991"/>
                      <a:pt x="3036" y="2740"/>
                      <a:pt x="3219" y="2489"/>
                    </a:cubicBezTo>
                    <a:cubicBezTo>
                      <a:pt x="3378" y="2237"/>
                      <a:pt x="3538" y="1964"/>
                      <a:pt x="3607" y="1690"/>
                    </a:cubicBezTo>
                    <a:cubicBezTo>
                      <a:pt x="3698" y="1439"/>
                      <a:pt x="3721" y="1165"/>
                      <a:pt x="3652" y="914"/>
                    </a:cubicBezTo>
                    <a:cubicBezTo>
                      <a:pt x="3561" y="640"/>
                      <a:pt x="3401" y="389"/>
                      <a:pt x="3173" y="229"/>
                    </a:cubicBezTo>
                    <a:cubicBezTo>
                      <a:pt x="3059" y="138"/>
                      <a:pt x="2945" y="92"/>
                      <a:pt x="2808" y="46"/>
                    </a:cubicBezTo>
                    <a:cubicBezTo>
                      <a:pt x="2716" y="23"/>
                      <a:pt x="2625" y="1"/>
                      <a:pt x="25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7611128" y="229366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7535228" y="22985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7592612" y="231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2"/>
              <p:cNvSpPr/>
              <p:nvPr/>
            </p:nvSpPr>
            <p:spPr>
              <a:xfrm>
                <a:off x="7591991" y="23177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3" y="0"/>
                      <a:pt x="23" y="0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2"/>
              <p:cNvSpPr/>
              <p:nvPr/>
            </p:nvSpPr>
            <p:spPr>
              <a:xfrm>
                <a:off x="7554987" y="2336829"/>
                <a:ext cx="91956" cy="7776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77" extrusionOk="0">
                    <a:moveTo>
                      <a:pt x="1461" y="1"/>
                    </a:moveTo>
                    <a:cubicBezTo>
                      <a:pt x="1233" y="1"/>
                      <a:pt x="982" y="24"/>
                      <a:pt x="753" y="92"/>
                    </a:cubicBezTo>
                    <a:cubicBezTo>
                      <a:pt x="525" y="138"/>
                      <a:pt x="320" y="206"/>
                      <a:pt x="114" y="298"/>
                    </a:cubicBezTo>
                    <a:cubicBezTo>
                      <a:pt x="46" y="320"/>
                      <a:pt x="0" y="412"/>
                      <a:pt x="23" y="503"/>
                    </a:cubicBezTo>
                    <a:cubicBezTo>
                      <a:pt x="58" y="573"/>
                      <a:pt x="119" y="602"/>
                      <a:pt x="187" y="602"/>
                    </a:cubicBezTo>
                    <a:cubicBezTo>
                      <a:pt x="208" y="602"/>
                      <a:pt x="230" y="600"/>
                      <a:pt x="251" y="594"/>
                    </a:cubicBezTo>
                    <a:cubicBezTo>
                      <a:pt x="365" y="526"/>
                      <a:pt x="479" y="480"/>
                      <a:pt x="616" y="457"/>
                    </a:cubicBezTo>
                    <a:cubicBezTo>
                      <a:pt x="913" y="366"/>
                      <a:pt x="1210" y="320"/>
                      <a:pt x="1529" y="320"/>
                    </a:cubicBezTo>
                    <a:cubicBezTo>
                      <a:pt x="1758" y="320"/>
                      <a:pt x="2009" y="320"/>
                      <a:pt x="2260" y="389"/>
                    </a:cubicBezTo>
                    <a:cubicBezTo>
                      <a:pt x="2397" y="412"/>
                      <a:pt x="2511" y="457"/>
                      <a:pt x="2625" y="526"/>
                    </a:cubicBezTo>
                    <a:cubicBezTo>
                      <a:pt x="2693" y="571"/>
                      <a:pt x="2762" y="617"/>
                      <a:pt x="2830" y="663"/>
                    </a:cubicBezTo>
                    <a:cubicBezTo>
                      <a:pt x="2876" y="708"/>
                      <a:pt x="2922" y="754"/>
                      <a:pt x="2945" y="800"/>
                    </a:cubicBezTo>
                    <a:cubicBezTo>
                      <a:pt x="2990" y="868"/>
                      <a:pt x="3013" y="914"/>
                      <a:pt x="3013" y="982"/>
                    </a:cubicBezTo>
                    <a:cubicBezTo>
                      <a:pt x="3036" y="1051"/>
                      <a:pt x="3059" y="1119"/>
                      <a:pt x="3059" y="1188"/>
                    </a:cubicBezTo>
                    <a:cubicBezTo>
                      <a:pt x="3059" y="1302"/>
                      <a:pt x="3036" y="1416"/>
                      <a:pt x="3013" y="1530"/>
                    </a:cubicBezTo>
                    <a:cubicBezTo>
                      <a:pt x="2990" y="1621"/>
                      <a:pt x="2945" y="1713"/>
                      <a:pt x="2922" y="1804"/>
                    </a:cubicBezTo>
                    <a:cubicBezTo>
                      <a:pt x="2853" y="1872"/>
                      <a:pt x="2808" y="1964"/>
                      <a:pt x="2739" y="2032"/>
                    </a:cubicBezTo>
                    <a:cubicBezTo>
                      <a:pt x="2648" y="2124"/>
                      <a:pt x="2557" y="2192"/>
                      <a:pt x="2465" y="2238"/>
                    </a:cubicBezTo>
                    <a:cubicBezTo>
                      <a:pt x="2328" y="2329"/>
                      <a:pt x="2191" y="2375"/>
                      <a:pt x="2032" y="2443"/>
                    </a:cubicBezTo>
                    <a:cubicBezTo>
                      <a:pt x="1780" y="2512"/>
                      <a:pt x="1507" y="2534"/>
                      <a:pt x="1255" y="2557"/>
                    </a:cubicBezTo>
                    <a:cubicBezTo>
                      <a:pt x="936" y="2557"/>
                      <a:pt x="616" y="2534"/>
                      <a:pt x="320" y="2443"/>
                    </a:cubicBezTo>
                    <a:lnTo>
                      <a:pt x="297" y="2443"/>
                    </a:lnTo>
                    <a:cubicBezTo>
                      <a:pt x="274" y="2443"/>
                      <a:pt x="228" y="2443"/>
                      <a:pt x="183" y="2466"/>
                    </a:cubicBezTo>
                    <a:cubicBezTo>
                      <a:pt x="137" y="2466"/>
                      <a:pt x="114" y="2512"/>
                      <a:pt x="91" y="2557"/>
                    </a:cubicBezTo>
                    <a:cubicBezTo>
                      <a:pt x="69" y="2580"/>
                      <a:pt x="91" y="2626"/>
                      <a:pt x="91" y="2671"/>
                    </a:cubicBezTo>
                    <a:cubicBezTo>
                      <a:pt x="114" y="2717"/>
                      <a:pt x="160" y="2740"/>
                      <a:pt x="183" y="2763"/>
                    </a:cubicBezTo>
                    <a:cubicBezTo>
                      <a:pt x="479" y="2831"/>
                      <a:pt x="753" y="2877"/>
                      <a:pt x="1050" y="2877"/>
                    </a:cubicBezTo>
                    <a:cubicBezTo>
                      <a:pt x="1370" y="2877"/>
                      <a:pt x="1689" y="2854"/>
                      <a:pt x="2009" y="2785"/>
                    </a:cubicBezTo>
                    <a:cubicBezTo>
                      <a:pt x="2305" y="2694"/>
                      <a:pt x="2579" y="2580"/>
                      <a:pt x="2808" y="2397"/>
                    </a:cubicBezTo>
                    <a:cubicBezTo>
                      <a:pt x="3059" y="2215"/>
                      <a:pt x="3218" y="1964"/>
                      <a:pt x="3310" y="1667"/>
                    </a:cubicBezTo>
                    <a:cubicBezTo>
                      <a:pt x="3378" y="1416"/>
                      <a:pt x="3401" y="1119"/>
                      <a:pt x="3333" y="845"/>
                    </a:cubicBezTo>
                    <a:cubicBezTo>
                      <a:pt x="3264" y="640"/>
                      <a:pt x="3104" y="457"/>
                      <a:pt x="2922" y="320"/>
                    </a:cubicBezTo>
                    <a:cubicBezTo>
                      <a:pt x="2739" y="183"/>
                      <a:pt x="2488" y="92"/>
                      <a:pt x="2260" y="46"/>
                    </a:cubicBezTo>
                    <a:cubicBezTo>
                      <a:pt x="2054" y="1"/>
                      <a:pt x="1849" y="1"/>
                      <a:pt x="1644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2"/>
              <p:cNvSpPr/>
              <p:nvPr/>
            </p:nvSpPr>
            <p:spPr>
              <a:xfrm>
                <a:off x="7063257" y="1930865"/>
                <a:ext cx="469538" cy="371608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3748" extrusionOk="0">
                    <a:moveTo>
                      <a:pt x="1735" y="1"/>
                    </a:moveTo>
                    <a:cubicBezTo>
                      <a:pt x="1233" y="69"/>
                      <a:pt x="754" y="343"/>
                      <a:pt x="457" y="754"/>
                    </a:cubicBezTo>
                    <a:cubicBezTo>
                      <a:pt x="114" y="1233"/>
                      <a:pt x="0" y="1827"/>
                      <a:pt x="69" y="2397"/>
                    </a:cubicBezTo>
                    <a:cubicBezTo>
                      <a:pt x="114" y="2831"/>
                      <a:pt x="251" y="3265"/>
                      <a:pt x="457" y="3676"/>
                    </a:cubicBezTo>
                    <a:cubicBezTo>
                      <a:pt x="480" y="3698"/>
                      <a:pt x="502" y="3744"/>
                      <a:pt x="548" y="3767"/>
                    </a:cubicBezTo>
                    <a:cubicBezTo>
                      <a:pt x="563" y="3767"/>
                      <a:pt x="589" y="3777"/>
                      <a:pt x="617" y="3777"/>
                    </a:cubicBezTo>
                    <a:cubicBezTo>
                      <a:pt x="632" y="3777"/>
                      <a:pt x="647" y="3775"/>
                      <a:pt x="662" y="3767"/>
                    </a:cubicBezTo>
                    <a:cubicBezTo>
                      <a:pt x="708" y="3744"/>
                      <a:pt x="731" y="3721"/>
                      <a:pt x="754" y="3676"/>
                    </a:cubicBezTo>
                    <a:cubicBezTo>
                      <a:pt x="776" y="3653"/>
                      <a:pt x="776" y="3584"/>
                      <a:pt x="754" y="3562"/>
                    </a:cubicBezTo>
                    <a:cubicBezTo>
                      <a:pt x="617" y="3265"/>
                      <a:pt x="502" y="2945"/>
                      <a:pt x="434" y="2626"/>
                    </a:cubicBezTo>
                    <a:cubicBezTo>
                      <a:pt x="388" y="2420"/>
                      <a:pt x="366" y="2192"/>
                      <a:pt x="366" y="1964"/>
                    </a:cubicBezTo>
                    <a:cubicBezTo>
                      <a:pt x="388" y="1781"/>
                      <a:pt x="411" y="1621"/>
                      <a:pt x="457" y="1439"/>
                    </a:cubicBezTo>
                    <a:cubicBezTo>
                      <a:pt x="525" y="1279"/>
                      <a:pt x="594" y="1142"/>
                      <a:pt x="662" y="1005"/>
                    </a:cubicBezTo>
                    <a:cubicBezTo>
                      <a:pt x="743" y="905"/>
                      <a:pt x="823" y="822"/>
                      <a:pt x="919" y="725"/>
                    </a:cubicBezTo>
                    <a:lnTo>
                      <a:pt x="919" y="725"/>
                    </a:lnTo>
                    <a:cubicBezTo>
                      <a:pt x="1031" y="615"/>
                      <a:pt x="1144" y="547"/>
                      <a:pt x="1279" y="480"/>
                    </a:cubicBezTo>
                    <a:cubicBezTo>
                      <a:pt x="1393" y="434"/>
                      <a:pt x="1484" y="389"/>
                      <a:pt x="1598" y="366"/>
                    </a:cubicBezTo>
                    <a:cubicBezTo>
                      <a:pt x="1735" y="343"/>
                      <a:pt x="1872" y="320"/>
                      <a:pt x="2032" y="320"/>
                    </a:cubicBezTo>
                    <a:cubicBezTo>
                      <a:pt x="2169" y="343"/>
                      <a:pt x="2329" y="366"/>
                      <a:pt x="2465" y="412"/>
                    </a:cubicBezTo>
                    <a:lnTo>
                      <a:pt x="2443" y="412"/>
                    </a:lnTo>
                    <a:cubicBezTo>
                      <a:pt x="2602" y="480"/>
                      <a:pt x="2762" y="549"/>
                      <a:pt x="2899" y="640"/>
                    </a:cubicBezTo>
                    <a:cubicBezTo>
                      <a:pt x="3099" y="773"/>
                      <a:pt x="3276" y="927"/>
                      <a:pt x="3433" y="1082"/>
                    </a:cubicBezTo>
                    <a:lnTo>
                      <a:pt x="3433" y="1082"/>
                    </a:lnTo>
                    <a:cubicBezTo>
                      <a:pt x="3566" y="1217"/>
                      <a:pt x="3677" y="1374"/>
                      <a:pt x="3767" y="1530"/>
                    </a:cubicBezTo>
                    <a:cubicBezTo>
                      <a:pt x="3835" y="1599"/>
                      <a:pt x="3881" y="1690"/>
                      <a:pt x="3949" y="1758"/>
                    </a:cubicBezTo>
                    <a:cubicBezTo>
                      <a:pt x="3995" y="1872"/>
                      <a:pt x="4063" y="1964"/>
                      <a:pt x="4132" y="2032"/>
                    </a:cubicBezTo>
                    <a:cubicBezTo>
                      <a:pt x="4383" y="2352"/>
                      <a:pt x="4634" y="2649"/>
                      <a:pt x="4931" y="2922"/>
                    </a:cubicBezTo>
                    <a:cubicBezTo>
                      <a:pt x="5478" y="3447"/>
                      <a:pt x="6118" y="3881"/>
                      <a:pt x="6757" y="4269"/>
                    </a:cubicBezTo>
                    <a:cubicBezTo>
                      <a:pt x="7441" y="4657"/>
                      <a:pt x="8126" y="5000"/>
                      <a:pt x="8834" y="5319"/>
                    </a:cubicBezTo>
                    <a:cubicBezTo>
                      <a:pt x="9541" y="5661"/>
                      <a:pt x="10249" y="6004"/>
                      <a:pt x="10934" y="6415"/>
                    </a:cubicBezTo>
                    <a:cubicBezTo>
                      <a:pt x="11116" y="6506"/>
                      <a:pt x="11299" y="6620"/>
                      <a:pt x="11504" y="6757"/>
                    </a:cubicBezTo>
                    <a:cubicBezTo>
                      <a:pt x="11482" y="6735"/>
                      <a:pt x="11481" y="6734"/>
                      <a:pt x="11481" y="6734"/>
                    </a:cubicBezTo>
                    <a:lnTo>
                      <a:pt x="11481" y="6734"/>
                    </a:lnTo>
                    <a:cubicBezTo>
                      <a:pt x="12006" y="7077"/>
                      <a:pt x="12531" y="7487"/>
                      <a:pt x="13034" y="7898"/>
                    </a:cubicBezTo>
                    <a:cubicBezTo>
                      <a:pt x="13559" y="8332"/>
                      <a:pt x="14061" y="8811"/>
                      <a:pt x="14517" y="9336"/>
                    </a:cubicBezTo>
                    <a:cubicBezTo>
                      <a:pt x="14517" y="9313"/>
                      <a:pt x="14494" y="9313"/>
                      <a:pt x="14494" y="9291"/>
                    </a:cubicBezTo>
                    <a:lnTo>
                      <a:pt x="14494" y="9291"/>
                    </a:lnTo>
                    <a:cubicBezTo>
                      <a:pt x="15202" y="10090"/>
                      <a:pt x="15841" y="10957"/>
                      <a:pt x="16343" y="11916"/>
                    </a:cubicBezTo>
                    <a:cubicBezTo>
                      <a:pt x="16480" y="12167"/>
                      <a:pt x="16594" y="12441"/>
                      <a:pt x="16708" y="12692"/>
                    </a:cubicBezTo>
                    <a:cubicBezTo>
                      <a:pt x="16823" y="13011"/>
                      <a:pt x="16937" y="13331"/>
                      <a:pt x="17028" y="13650"/>
                    </a:cubicBezTo>
                    <a:cubicBezTo>
                      <a:pt x="17047" y="13707"/>
                      <a:pt x="17127" y="13748"/>
                      <a:pt x="17194" y="13748"/>
                    </a:cubicBezTo>
                    <a:cubicBezTo>
                      <a:pt x="17208" y="13748"/>
                      <a:pt x="17221" y="13746"/>
                      <a:pt x="17233" y="13742"/>
                    </a:cubicBezTo>
                    <a:cubicBezTo>
                      <a:pt x="17325" y="13719"/>
                      <a:pt x="17370" y="13605"/>
                      <a:pt x="17348" y="13536"/>
                    </a:cubicBezTo>
                    <a:cubicBezTo>
                      <a:pt x="17256" y="13308"/>
                      <a:pt x="17188" y="13080"/>
                      <a:pt x="17119" y="12851"/>
                    </a:cubicBezTo>
                    <a:cubicBezTo>
                      <a:pt x="17028" y="12623"/>
                      <a:pt x="16937" y="12395"/>
                      <a:pt x="16845" y="12167"/>
                    </a:cubicBezTo>
                    <a:cubicBezTo>
                      <a:pt x="16663" y="11779"/>
                      <a:pt x="16435" y="11391"/>
                      <a:pt x="16206" y="11003"/>
                    </a:cubicBezTo>
                    <a:cubicBezTo>
                      <a:pt x="15727" y="10227"/>
                      <a:pt x="15156" y="9542"/>
                      <a:pt x="14540" y="8880"/>
                    </a:cubicBezTo>
                    <a:cubicBezTo>
                      <a:pt x="13924" y="8218"/>
                      <a:pt x="13239" y="7624"/>
                      <a:pt x="12531" y="7077"/>
                    </a:cubicBezTo>
                    <a:cubicBezTo>
                      <a:pt x="12212" y="6826"/>
                      <a:pt x="11869" y="6597"/>
                      <a:pt x="11527" y="6392"/>
                    </a:cubicBezTo>
                    <a:cubicBezTo>
                      <a:pt x="11185" y="6164"/>
                      <a:pt x="10842" y="5981"/>
                      <a:pt x="10500" y="5798"/>
                    </a:cubicBezTo>
                    <a:cubicBezTo>
                      <a:pt x="9153" y="5068"/>
                      <a:pt x="7715" y="4497"/>
                      <a:pt x="6437" y="3676"/>
                    </a:cubicBezTo>
                    <a:lnTo>
                      <a:pt x="6437" y="3676"/>
                    </a:lnTo>
                    <a:lnTo>
                      <a:pt x="6460" y="3698"/>
                    </a:lnTo>
                    <a:cubicBezTo>
                      <a:pt x="5866" y="3310"/>
                      <a:pt x="5296" y="2854"/>
                      <a:pt x="4794" y="2329"/>
                    </a:cubicBezTo>
                    <a:cubicBezTo>
                      <a:pt x="4794" y="2306"/>
                      <a:pt x="4771" y="2306"/>
                      <a:pt x="4771" y="2306"/>
                    </a:cubicBezTo>
                    <a:lnTo>
                      <a:pt x="4794" y="2306"/>
                    </a:lnTo>
                    <a:cubicBezTo>
                      <a:pt x="4657" y="2169"/>
                      <a:pt x="4543" y="2032"/>
                      <a:pt x="4428" y="1895"/>
                    </a:cubicBezTo>
                    <a:cubicBezTo>
                      <a:pt x="4314" y="1736"/>
                      <a:pt x="4177" y="1553"/>
                      <a:pt x="4063" y="1370"/>
                    </a:cubicBezTo>
                    <a:cubicBezTo>
                      <a:pt x="3858" y="1051"/>
                      <a:pt x="3607" y="777"/>
                      <a:pt x="3333" y="526"/>
                    </a:cubicBezTo>
                    <a:cubicBezTo>
                      <a:pt x="3082" y="343"/>
                      <a:pt x="2808" y="183"/>
                      <a:pt x="2534" y="92"/>
                    </a:cubicBezTo>
                    <a:cubicBezTo>
                      <a:pt x="2329" y="24"/>
                      <a:pt x="2123" y="1"/>
                      <a:pt x="1918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2"/>
              <p:cNvSpPr/>
              <p:nvPr/>
            </p:nvSpPr>
            <p:spPr>
              <a:xfrm>
                <a:off x="6646184" y="3420218"/>
                <a:ext cx="243730" cy="14071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5206" extrusionOk="0">
                    <a:moveTo>
                      <a:pt x="7373" y="1"/>
                    </a:moveTo>
                    <a:cubicBezTo>
                      <a:pt x="6962" y="69"/>
                      <a:pt x="6528" y="92"/>
                      <a:pt x="6026" y="115"/>
                    </a:cubicBezTo>
                    <a:cubicBezTo>
                      <a:pt x="5661" y="115"/>
                      <a:pt x="5342" y="138"/>
                      <a:pt x="5022" y="138"/>
                    </a:cubicBezTo>
                    <a:lnTo>
                      <a:pt x="4520" y="115"/>
                    </a:lnTo>
                    <a:lnTo>
                      <a:pt x="3379" y="115"/>
                    </a:lnTo>
                    <a:cubicBezTo>
                      <a:pt x="2648" y="138"/>
                      <a:pt x="1872" y="184"/>
                      <a:pt x="1187" y="526"/>
                    </a:cubicBezTo>
                    <a:cubicBezTo>
                      <a:pt x="868" y="709"/>
                      <a:pt x="571" y="960"/>
                      <a:pt x="343" y="1256"/>
                    </a:cubicBezTo>
                    <a:cubicBezTo>
                      <a:pt x="137" y="1576"/>
                      <a:pt x="0" y="1964"/>
                      <a:pt x="23" y="2375"/>
                    </a:cubicBezTo>
                    <a:cubicBezTo>
                      <a:pt x="23" y="2740"/>
                      <a:pt x="137" y="3128"/>
                      <a:pt x="343" y="3470"/>
                    </a:cubicBezTo>
                    <a:cubicBezTo>
                      <a:pt x="525" y="3767"/>
                      <a:pt x="776" y="4041"/>
                      <a:pt x="1142" y="4338"/>
                    </a:cubicBezTo>
                    <a:cubicBezTo>
                      <a:pt x="1416" y="4543"/>
                      <a:pt x="1735" y="4726"/>
                      <a:pt x="2078" y="4863"/>
                    </a:cubicBezTo>
                    <a:cubicBezTo>
                      <a:pt x="2397" y="4977"/>
                      <a:pt x="2739" y="5068"/>
                      <a:pt x="3105" y="5137"/>
                    </a:cubicBezTo>
                    <a:cubicBezTo>
                      <a:pt x="3379" y="5182"/>
                      <a:pt x="3652" y="5205"/>
                      <a:pt x="3926" y="5205"/>
                    </a:cubicBezTo>
                    <a:lnTo>
                      <a:pt x="4200" y="5205"/>
                    </a:lnTo>
                    <a:cubicBezTo>
                      <a:pt x="4543" y="5182"/>
                      <a:pt x="4931" y="5137"/>
                      <a:pt x="5319" y="5068"/>
                    </a:cubicBezTo>
                    <a:cubicBezTo>
                      <a:pt x="5981" y="4954"/>
                      <a:pt x="6711" y="4749"/>
                      <a:pt x="7533" y="4429"/>
                    </a:cubicBezTo>
                    <a:cubicBezTo>
                      <a:pt x="8012" y="4246"/>
                      <a:pt x="8491" y="4041"/>
                      <a:pt x="9016" y="3790"/>
                    </a:cubicBezTo>
                    <a:lnTo>
                      <a:pt x="8948" y="3699"/>
                    </a:lnTo>
                    <a:cubicBezTo>
                      <a:pt x="8879" y="3653"/>
                      <a:pt x="8834" y="3585"/>
                      <a:pt x="8765" y="3539"/>
                    </a:cubicBezTo>
                    <a:cubicBezTo>
                      <a:pt x="7966" y="3904"/>
                      <a:pt x="7259" y="4178"/>
                      <a:pt x="6574" y="4383"/>
                    </a:cubicBezTo>
                    <a:cubicBezTo>
                      <a:pt x="5684" y="4657"/>
                      <a:pt x="4908" y="4817"/>
                      <a:pt x="4177" y="4840"/>
                    </a:cubicBezTo>
                    <a:lnTo>
                      <a:pt x="3995" y="4840"/>
                    </a:lnTo>
                    <a:cubicBezTo>
                      <a:pt x="3561" y="4840"/>
                      <a:pt x="3150" y="4794"/>
                      <a:pt x="2785" y="4726"/>
                    </a:cubicBezTo>
                    <a:cubicBezTo>
                      <a:pt x="2443" y="4634"/>
                      <a:pt x="2123" y="4520"/>
                      <a:pt x="1826" y="4361"/>
                    </a:cubicBezTo>
                    <a:cubicBezTo>
                      <a:pt x="1553" y="4201"/>
                      <a:pt x="1301" y="4018"/>
                      <a:pt x="1073" y="3813"/>
                    </a:cubicBezTo>
                    <a:cubicBezTo>
                      <a:pt x="1050" y="3790"/>
                      <a:pt x="1050" y="3790"/>
                      <a:pt x="1028" y="3790"/>
                    </a:cubicBezTo>
                    <a:cubicBezTo>
                      <a:pt x="891" y="3630"/>
                      <a:pt x="754" y="3493"/>
                      <a:pt x="662" y="3356"/>
                    </a:cubicBezTo>
                    <a:cubicBezTo>
                      <a:pt x="571" y="3219"/>
                      <a:pt x="503" y="3037"/>
                      <a:pt x="434" y="2877"/>
                    </a:cubicBezTo>
                    <a:cubicBezTo>
                      <a:pt x="388" y="2717"/>
                      <a:pt x="366" y="2580"/>
                      <a:pt x="366" y="2443"/>
                    </a:cubicBezTo>
                    <a:cubicBezTo>
                      <a:pt x="366" y="2283"/>
                      <a:pt x="366" y="2147"/>
                      <a:pt x="411" y="2010"/>
                    </a:cubicBezTo>
                    <a:cubicBezTo>
                      <a:pt x="434" y="1873"/>
                      <a:pt x="480" y="1759"/>
                      <a:pt x="548" y="1622"/>
                    </a:cubicBezTo>
                    <a:cubicBezTo>
                      <a:pt x="617" y="1485"/>
                      <a:pt x="708" y="1370"/>
                      <a:pt x="799" y="1256"/>
                    </a:cubicBezTo>
                    <a:cubicBezTo>
                      <a:pt x="913" y="1142"/>
                      <a:pt x="1028" y="1051"/>
                      <a:pt x="1165" y="937"/>
                    </a:cubicBezTo>
                    <a:cubicBezTo>
                      <a:pt x="1347" y="846"/>
                      <a:pt x="1553" y="754"/>
                      <a:pt x="1781" y="663"/>
                    </a:cubicBezTo>
                    <a:cubicBezTo>
                      <a:pt x="2146" y="572"/>
                      <a:pt x="2557" y="503"/>
                      <a:pt x="3127" y="480"/>
                    </a:cubicBezTo>
                    <a:lnTo>
                      <a:pt x="5456" y="480"/>
                    </a:lnTo>
                    <a:cubicBezTo>
                      <a:pt x="5981" y="480"/>
                      <a:pt x="6688" y="457"/>
                      <a:pt x="7373" y="343"/>
                    </a:cubicBezTo>
                    <a:lnTo>
                      <a:pt x="7373" y="229"/>
                    </a:lnTo>
                    <a:cubicBezTo>
                      <a:pt x="7373" y="161"/>
                      <a:pt x="7396" y="92"/>
                      <a:pt x="7396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2"/>
              <p:cNvSpPr/>
              <p:nvPr/>
            </p:nvSpPr>
            <p:spPr>
              <a:xfrm>
                <a:off x="7147158" y="3455412"/>
                <a:ext cx="248054" cy="14439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5342" extrusionOk="0">
                    <a:moveTo>
                      <a:pt x="3653" y="0"/>
                    </a:moveTo>
                    <a:cubicBezTo>
                      <a:pt x="3470" y="68"/>
                      <a:pt x="3287" y="160"/>
                      <a:pt x="3128" y="228"/>
                    </a:cubicBezTo>
                    <a:lnTo>
                      <a:pt x="3219" y="251"/>
                    </a:lnTo>
                    <a:lnTo>
                      <a:pt x="3265" y="274"/>
                    </a:lnTo>
                    <a:lnTo>
                      <a:pt x="3265" y="274"/>
                    </a:lnTo>
                    <a:lnTo>
                      <a:pt x="3242" y="251"/>
                    </a:lnTo>
                    <a:lnTo>
                      <a:pt x="3287" y="274"/>
                    </a:lnTo>
                    <a:cubicBezTo>
                      <a:pt x="3538" y="320"/>
                      <a:pt x="3790" y="365"/>
                      <a:pt x="3995" y="411"/>
                    </a:cubicBezTo>
                    <a:cubicBezTo>
                      <a:pt x="4452" y="479"/>
                      <a:pt x="4908" y="525"/>
                      <a:pt x="5342" y="593"/>
                    </a:cubicBezTo>
                    <a:lnTo>
                      <a:pt x="5479" y="593"/>
                    </a:lnTo>
                    <a:cubicBezTo>
                      <a:pt x="5753" y="639"/>
                      <a:pt x="6026" y="685"/>
                      <a:pt x="6300" y="730"/>
                    </a:cubicBezTo>
                    <a:cubicBezTo>
                      <a:pt x="6848" y="822"/>
                      <a:pt x="7259" y="936"/>
                      <a:pt x="7624" y="1096"/>
                    </a:cubicBezTo>
                    <a:cubicBezTo>
                      <a:pt x="7830" y="1210"/>
                      <a:pt x="8012" y="1324"/>
                      <a:pt x="8172" y="1461"/>
                    </a:cubicBezTo>
                    <a:cubicBezTo>
                      <a:pt x="8309" y="1575"/>
                      <a:pt x="8400" y="1689"/>
                      <a:pt x="8492" y="1803"/>
                    </a:cubicBezTo>
                    <a:cubicBezTo>
                      <a:pt x="8583" y="1940"/>
                      <a:pt x="8651" y="2077"/>
                      <a:pt x="8697" y="2214"/>
                    </a:cubicBezTo>
                    <a:cubicBezTo>
                      <a:pt x="8743" y="2351"/>
                      <a:pt x="8788" y="2488"/>
                      <a:pt x="8788" y="2602"/>
                    </a:cubicBezTo>
                    <a:lnTo>
                      <a:pt x="8788" y="2648"/>
                    </a:lnTo>
                    <a:cubicBezTo>
                      <a:pt x="8788" y="2785"/>
                      <a:pt x="8788" y="2922"/>
                      <a:pt x="8765" y="3036"/>
                    </a:cubicBezTo>
                    <a:cubicBezTo>
                      <a:pt x="8743" y="3196"/>
                      <a:pt x="8697" y="3310"/>
                      <a:pt x="8629" y="3469"/>
                    </a:cubicBezTo>
                    <a:cubicBezTo>
                      <a:pt x="8560" y="3629"/>
                      <a:pt x="8469" y="3766"/>
                      <a:pt x="8355" y="3903"/>
                    </a:cubicBezTo>
                    <a:cubicBezTo>
                      <a:pt x="8218" y="4040"/>
                      <a:pt x="8081" y="4177"/>
                      <a:pt x="7898" y="4291"/>
                    </a:cubicBezTo>
                    <a:cubicBezTo>
                      <a:pt x="7624" y="4497"/>
                      <a:pt x="7350" y="4634"/>
                      <a:pt x="7054" y="4748"/>
                    </a:cubicBezTo>
                    <a:cubicBezTo>
                      <a:pt x="6757" y="4862"/>
                      <a:pt x="6414" y="4930"/>
                      <a:pt x="6049" y="4976"/>
                    </a:cubicBezTo>
                    <a:cubicBezTo>
                      <a:pt x="5912" y="4976"/>
                      <a:pt x="5775" y="4999"/>
                      <a:pt x="5638" y="4999"/>
                    </a:cubicBezTo>
                    <a:cubicBezTo>
                      <a:pt x="5319" y="4999"/>
                      <a:pt x="4999" y="4953"/>
                      <a:pt x="4680" y="4907"/>
                    </a:cubicBezTo>
                    <a:cubicBezTo>
                      <a:pt x="3949" y="4770"/>
                      <a:pt x="3173" y="4519"/>
                      <a:pt x="2352" y="4131"/>
                    </a:cubicBezTo>
                    <a:cubicBezTo>
                      <a:pt x="1690" y="3812"/>
                      <a:pt x="1028" y="3424"/>
                      <a:pt x="297" y="2967"/>
                    </a:cubicBezTo>
                    <a:lnTo>
                      <a:pt x="229" y="3013"/>
                    </a:lnTo>
                    <a:cubicBezTo>
                      <a:pt x="160" y="3059"/>
                      <a:pt x="92" y="3127"/>
                      <a:pt x="1" y="3173"/>
                    </a:cubicBezTo>
                    <a:cubicBezTo>
                      <a:pt x="457" y="3469"/>
                      <a:pt x="914" y="3766"/>
                      <a:pt x="1393" y="4040"/>
                    </a:cubicBezTo>
                    <a:cubicBezTo>
                      <a:pt x="2169" y="4451"/>
                      <a:pt x="2854" y="4748"/>
                      <a:pt x="3493" y="4953"/>
                    </a:cubicBezTo>
                    <a:cubicBezTo>
                      <a:pt x="3881" y="5090"/>
                      <a:pt x="4246" y="5181"/>
                      <a:pt x="4588" y="5250"/>
                    </a:cubicBezTo>
                    <a:cubicBezTo>
                      <a:pt x="4954" y="5318"/>
                      <a:pt x="5273" y="5341"/>
                      <a:pt x="5593" y="5341"/>
                    </a:cubicBezTo>
                    <a:lnTo>
                      <a:pt x="5661" y="5341"/>
                    </a:lnTo>
                    <a:cubicBezTo>
                      <a:pt x="6049" y="5341"/>
                      <a:pt x="6414" y="5295"/>
                      <a:pt x="6734" y="5204"/>
                    </a:cubicBezTo>
                    <a:cubicBezTo>
                      <a:pt x="7099" y="5113"/>
                      <a:pt x="7442" y="4976"/>
                      <a:pt x="7738" y="4816"/>
                    </a:cubicBezTo>
                    <a:cubicBezTo>
                      <a:pt x="8149" y="4588"/>
                      <a:pt x="8423" y="4360"/>
                      <a:pt x="8651" y="4086"/>
                    </a:cubicBezTo>
                    <a:cubicBezTo>
                      <a:pt x="8902" y="3766"/>
                      <a:pt x="9062" y="3401"/>
                      <a:pt x="9131" y="3036"/>
                    </a:cubicBezTo>
                    <a:cubicBezTo>
                      <a:pt x="9176" y="2648"/>
                      <a:pt x="9108" y="2237"/>
                      <a:pt x="8948" y="1895"/>
                    </a:cubicBezTo>
                    <a:cubicBezTo>
                      <a:pt x="8765" y="1552"/>
                      <a:pt x="8514" y="1255"/>
                      <a:pt x="8218" y="1050"/>
                    </a:cubicBezTo>
                    <a:cubicBezTo>
                      <a:pt x="7601" y="616"/>
                      <a:pt x="6825" y="457"/>
                      <a:pt x="6095" y="342"/>
                    </a:cubicBezTo>
                    <a:cubicBezTo>
                      <a:pt x="5844" y="297"/>
                      <a:pt x="5593" y="274"/>
                      <a:pt x="5342" y="228"/>
                    </a:cubicBezTo>
                    <a:lnTo>
                      <a:pt x="4976" y="183"/>
                    </a:lnTo>
                    <a:cubicBezTo>
                      <a:pt x="4520" y="114"/>
                      <a:pt x="4086" y="68"/>
                      <a:pt x="3653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2"/>
              <p:cNvSpPr/>
              <p:nvPr/>
            </p:nvSpPr>
            <p:spPr>
              <a:xfrm>
                <a:off x="6762791" y="2399755"/>
                <a:ext cx="49384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6" extrusionOk="0">
                    <a:moveTo>
                      <a:pt x="1826" y="868"/>
                    </a:moveTo>
                    <a:cubicBezTo>
                      <a:pt x="1826" y="1348"/>
                      <a:pt x="1416" y="1736"/>
                      <a:pt x="913" y="1736"/>
                    </a:cubicBezTo>
                    <a:cubicBezTo>
                      <a:pt x="411" y="1736"/>
                      <a:pt x="0" y="1348"/>
                      <a:pt x="0" y="868"/>
                    </a:cubicBezTo>
                    <a:cubicBezTo>
                      <a:pt x="0" y="389"/>
                      <a:pt x="411" y="1"/>
                      <a:pt x="913" y="1"/>
                    </a:cubicBezTo>
                    <a:cubicBezTo>
                      <a:pt x="1416" y="1"/>
                      <a:pt x="1826" y="389"/>
                      <a:pt x="1826" y="868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2"/>
              <p:cNvSpPr/>
              <p:nvPr/>
            </p:nvSpPr>
            <p:spPr>
              <a:xfrm>
                <a:off x="7139130" y="2518849"/>
                <a:ext cx="49384" cy="4689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5" extrusionOk="0">
                    <a:moveTo>
                      <a:pt x="914" y="0"/>
                    </a:moveTo>
                    <a:cubicBezTo>
                      <a:pt x="412" y="0"/>
                      <a:pt x="1" y="388"/>
                      <a:pt x="1" y="868"/>
                    </a:cubicBezTo>
                    <a:cubicBezTo>
                      <a:pt x="1" y="1347"/>
                      <a:pt x="412" y="1735"/>
                      <a:pt x="914" y="1735"/>
                    </a:cubicBezTo>
                    <a:cubicBezTo>
                      <a:pt x="1416" y="1735"/>
                      <a:pt x="1827" y="1347"/>
                      <a:pt x="1827" y="868"/>
                    </a:cubicBezTo>
                    <a:cubicBezTo>
                      <a:pt x="1827" y="388"/>
                      <a:pt x="1416" y="0"/>
                      <a:pt x="914" y="0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2"/>
              <p:cNvSpPr/>
              <p:nvPr/>
            </p:nvSpPr>
            <p:spPr>
              <a:xfrm>
                <a:off x="6173591" y="1194839"/>
                <a:ext cx="248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2" y="0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2"/>
              <p:cNvSpPr/>
              <p:nvPr/>
            </p:nvSpPr>
            <p:spPr>
              <a:xfrm>
                <a:off x="6092150" y="1312662"/>
                <a:ext cx="1865" cy="373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8" extrusionOk="0">
                    <a:moveTo>
                      <a:pt x="69" y="1"/>
                    </a:move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2"/>
              <p:cNvSpPr/>
              <p:nvPr/>
            </p:nvSpPr>
            <p:spPr>
              <a:xfrm>
                <a:off x="6113125" y="1343531"/>
                <a:ext cx="3730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" extrusionOk="0">
                    <a:moveTo>
                      <a:pt x="0" y="23"/>
                    </a:move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2"/>
              <p:cNvSpPr/>
              <p:nvPr/>
            </p:nvSpPr>
            <p:spPr>
              <a:xfrm>
                <a:off x="6090285" y="1316365"/>
                <a:ext cx="1892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1" y="115"/>
                    </a:moveTo>
                    <a:lnTo>
                      <a:pt x="1" y="115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2"/>
              <p:cNvSpPr/>
              <p:nvPr/>
            </p:nvSpPr>
            <p:spPr>
              <a:xfrm>
                <a:off x="6176051" y="1192352"/>
                <a:ext cx="2487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1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2"/>
              <p:cNvSpPr/>
              <p:nvPr/>
            </p:nvSpPr>
            <p:spPr>
              <a:xfrm>
                <a:off x="6109422" y="1344125"/>
                <a:ext cx="3730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4" extrusionOk="0">
                    <a:moveTo>
                      <a:pt x="0" y="24"/>
                    </a:move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2"/>
              <p:cNvSpPr/>
              <p:nvPr/>
            </p:nvSpPr>
            <p:spPr>
              <a:xfrm>
                <a:off x="6080068" y="118348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2"/>
              <p:cNvSpPr/>
              <p:nvPr/>
            </p:nvSpPr>
            <p:spPr>
              <a:xfrm>
                <a:off x="6466651" y="983221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2"/>
              <p:cNvSpPr/>
              <p:nvPr/>
            </p:nvSpPr>
            <p:spPr>
              <a:xfrm>
                <a:off x="7474140" y="1817015"/>
                <a:ext cx="170316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5790" extrusionOk="0">
                    <a:moveTo>
                      <a:pt x="3280" y="1"/>
                    </a:moveTo>
                    <a:cubicBezTo>
                      <a:pt x="3107" y="1"/>
                      <a:pt x="2928" y="127"/>
                      <a:pt x="2786" y="378"/>
                    </a:cubicBezTo>
                    <a:lnTo>
                      <a:pt x="2740" y="469"/>
                    </a:lnTo>
                    <a:lnTo>
                      <a:pt x="2672" y="584"/>
                    </a:lnTo>
                    <a:lnTo>
                      <a:pt x="2124" y="1542"/>
                    </a:lnTo>
                    <a:lnTo>
                      <a:pt x="937" y="1634"/>
                    </a:lnTo>
                    <a:lnTo>
                      <a:pt x="777" y="1656"/>
                    </a:lnTo>
                    <a:cubicBezTo>
                      <a:pt x="184" y="1702"/>
                      <a:pt x="1" y="2113"/>
                      <a:pt x="412" y="2569"/>
                    </a:cubicBezTo>
                    <a:lnTo>
                      <a:pt x="572" y="2729"/>
                    </a:lnTo>
                    <a:lnTo>
                      <a:pt x="1325" y="3574"/>
                    </a:lnTo>
                    <a:lnTo>
                      <a:pt x="1074" y="4646"/>
                    </a:lnTo>
                    <a:lnTo>
                      <a:pt x="1051" y="4761"/>
                    </a:lnTo>
                    <a:lnTo>
                      <a:pt x="1005" y="4875"/>
                    </a:lnTo>
                    <a:cubicBezTo>
                      <a:pt x="903" y="5319"/>
                      <a:pt x="1069" y="5584"/>
                      <a:pt x="1398" y="5584"/>
                    </a:cubicBezTo>
                    <a:cubicBezTo>
                      <a:pt x="1509" y="5584"/>
                      <a:pt x="1638" y="5554"/>
                      <a:pt x="1781" y="5491"/>
                    </a:cubicBezTo>
                    <a:lnTo>
                      <a:pt x="1873" y="5445"/>
                    </a:lnTo>
                    <a:lnTo>
                      <a:pt x="1987" y="5400"/>
                    </a:lnTo>
                    <a:lnTo>
                      <a:pt x="2991" y="4943"/>
                    </a:lnTo>
                    <a:lnTo>
                      <a:pt x="4041" y="5582"/>
                    </a:lnTo>
                    <a:lnTo>
                      <a:pt x="4155" y="5651"/>
                    </a:lnTo>
                    <a:cubicBezTo>
                      <a:pt x="4310" y="5745"/>
                      <a:pt x="4452" y="5790"/>
                      <a:pt x="4572" y="5790"/>
                    </a:cubicBezTo>
                    <a:cubicBezTo>
                      <a:pt x="4858" y="5790"/>
                      <a:pt x="5025" y="5537"/>
                      <a:pt x="4977" y="5103"/>
                    </a:cubicBezTo>
                    <a:lnTo>
                      <a:pt x="4840" y="3779"/>
                    </a:lnTo>
                    <a:lnTo>
                      <a:pt x="5684" y="3049"/>
                    </a:lnTo>
                    <a:lnTo>
                      <a:pt x="5776" y="2957"/>
                    </a:lnTo>
                    <a:lnTo>
                      <a:pt x="5844" y="2912"/>
                    </a:lnTo>
                    <a:cubicBezTo>
                      <a:pt x="6301" y="2501"/>
                      <a:pt x="6209" y="2067"/>
                      <a:pt x="5593" y="1953"/>
                    </a:cubicBezTo>
                    <a:lnTo>
                      <a:pt x="5525" y="1930"/>
                    </a:lnTo>
                    <a:lnTo>
                      <a:pt x="4292" y="1679"/>
                    </a:lnTo>
                    <a:lnTo>
                      <a:pt x="3858" y="629"/>
                    </a:lnTo>
                    <a:lnTo>
                      <a:pt x="3767" y="447"/>
                    </a:lnTo>
                    <a:cubicBezTo>
                      <a:pt x="3648" y="149"/>
                      <a:pt x="3467" y="1"/>
                      <a:pt x="328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2"/>
              <p:cNvSpPr/>
              <p:nvPr/>
            </p:nvSpPr>
            <p:spPr>
              <a:xfrm>
                <a:off x="5266032" y="2620617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2"/>
              <p:cNvSpPr/>
              <p:nvPr/>
            </p:nvSpPr>
            <p:spPr>
              <a:xfrm>
                <a:off x="7991602" y="2872050"/>
                <a:ext cx="136556" cy="13312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4925" extrusionOk="0">
                    <a:moveTo>
                      <a:pt x="2898" y="0"/>
                    </a:moveTo>
                    <a:cubicBezTo>
                      <a:pt x="2770" y="0"/>
                      <a:pt x="2629" y="79"/>
                      <a:pt x="2495" y="240"/>
                    </a:cubicBezTo>
                    <a:lnTo>
                      <a:pt x="2427" y="309"/>
                    </a:lnTo>
                    <a:lnTo>
                      <a:pt x="2381" y="377"/>
                    </a:lnTo>
                    <a:lnTo>
                      <a:pt x="1788" y="1085"/>
                    </a:lnTo>
                    <a:lnTo>
                      <a:pt x="783" y="994"/>
                    </a:lnTo>
                    <a:lnTo>
                      <a:pt x="669" y="971"/>
                    </a:lnTo>
                    <a:cubicBezTo>
                      <a:pt x="637" y="968"/>
                      <a:pt x="606" y="966"/>
                      <a:pt x="577" y="966"/>
                    </a:cubicBezTo>
                    <a:cubicBezTo>
                      <a:pt x="146" y="966"/>
                      <a:pt x="1" y="1272"/>
                      <a:pt x="236" y="1678"/>
                    </a:cubicBezTo>
                    <a:lnTo>
                      <a:pt x="350" y="1838"/>
                    </a:lnTo>
                    <a:lnTo>
                      <a:pt x="829" y="2614"/>
                    </a:lnTo>
                    <a:lnTo>
                      <a:pt x="464" y="3459"/>
                    </a:lnTo>
                    <a:lnTo>
                      <a:pt x="418" y="3550"/>
                    </a:lnTo>
                    <a:lnTo>
                      <a:pt x="373" y="3641"/>
                    </a:lnTo>
                    <a:cubicBezTo>
                      <a:pt x="218" y="4028"/>
                      <a:pt x="358" y="4284"/>
                      <a:pt x="709" y="4284"/>
                    </a:cubicBezTo>
                    <a:cubicBezTo>
                      <a:pt x="773" y="4284"/>
                      <a:pt x="843" y="4275"/>
                      <a:pt x="920" y="4258"/>
                    </a:cubicBezTo>
                    <a:lnTo>
                      <a:pt x="989" y="4235"/>
                    </a:lnTo>
                    <a:lnTo>
                      <a:pt x="1080" y="4212"/>
                    </a:lnTo>
                    <a:lnTo>
                      <a:pt x="1993" y="3984"/>
                    </a:lnTo>
                    <a:lnTo>
                      <a:pt x="2746" y="4668"/>
                    </a:lnTo>
                    <a:lnTo>
                      <a:pt x="2815" y="4737"/>
                    </a:lnTo>
                    <a:cubicBezTo>
                      <a:pt x="2959" y="4864"/>
                      <a:pt x="3096" y="4925"/>
                      <a:pt x="3213" y="4925"/>
                    </a:cubicBezTo>
                    <a:cubicBezTo>
                      <a:pt x="3413" y="4925"/>
                      <a:pt x="3554" y="4748"/>
                      <a:pt x="3568" y="4417"/>
                    </a:cubicBezTo>
                    <a:lnTo>
                      <a:pt x="3659" y="3322"/>
                    </a:lnTo>
                    <a:lnTo>
                      <a:pt x="4458" y="2842"/>
                    </a:lnTo>
                    <a:lnTo>
                      <a:pt x="4550" y="2797"/>
                    </a:lnTo>
                    <a:lnTo>
                      <a:pt x="4618" y="2751"/>
                    </a:lnTo>
                    <a:cubicBezTo>
                      <a:pt x="5052" y="2500"/>
                      <a:pt x="5029" y="2135"/>
                      <a:pt x="4550" y="1929"/>
                    </a:cubicBezTo>
                    <a:lnTo>
                      <a:pt x="4504" y="1907"/>
                    </a:lnTo>
                    <a:lnTo>
                      <a:pt x="3523" y="1519"/>
                    </a:lnTo>
                    <a:lnTo>
                      <a:pt x="3317" y="606"/>
                    </a:lnTo>
                    <a:lnTo>
                      <a:pt x="3294" y="446"/>
                    </a:lnTo>
                    <a:cubicBezTo>
                      <a:pt x="3228" y="153"/>
                      <a:pt x="3076" y="0"/>
                      <a:pt x="2898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2"/>
              <p:cNvSpPr/>
              <p:nvPr/>
            </p:nvSpPr>
            <p:spPr>
              <a:xfrm>
                <a:off x="5793198" y="2474033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2"/>
              <p:cNvSpPr/>
              <p:nvPr/>
            </p:nvSpPr>
            <p:spPr>
              <a:xfrm>
                <a:off x="7679595" y="1455327"/>
                <a:ext cx="93821" cy="8865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280" extrusionOk="0">
                    <a:moveTo>
                      <a:pt x="1149" y="1"/>
                    </a:moveTo>
                    <a:cubicBezTo>
                      <a:pt x="1009" y="1"/>
                      <a:pt x="914" y="117"/>
                      <a:pt x="914" y="338"/>
                    </a:cubicBezTo>
                    <a:lnTo>
                      <a:pt x="914" y="475"/>
                    </a:lnTo>
                    <a:lnTo>
                      <a:pt x="914" y="1091"/>
                    </a:lnTo>
                    <a:lnTo>
                      <a:pt x="389" y="1434"/>
                    </a:lnTo>
                    <a:lnTo>
                      <a:pt x="343" y="1479"/>
                    </a:lnTo>
                    <a:lnTo>
                      <a:pt x="298" y="1502"/>
                    </a:lnTo>
                    <a:cubicBezTo>
                      <a:pt x="1" y="1685"/>
                      <a:pt x="46" y="1936"/>
                      <a:pt x="366" y="2050"/>
                    </a:cubicBezTo>
                    <a:lnTo>
                      <a:pt x="412" y="2073"/>
                    </a:lnTo>
                    <a:lnTo>
                      <a:pt x="480" y="2095"/>
                    </a:lnTo>
                    <a:lnTo>
                      <a:pt x="1074" y="2301"/>
                    </a:lnTo>
                    <a:lnTo>
                      <a:pt x="1256" y="2940"/>
                    </a:lnTo>
                    <a:lnTo>
                      <a:pt x="1279" y="3008"/>
                    </a:lnTo>
                    <a:cubicBezTo>
                      <a:pt x="1330" y="3187"/>
                      <a:pt x="1423" y="3280"/>
                      <a:pt x="1532" y="3280"/>
                    </a:cubicBezTo>
                    <a:cubicBezTo>
                      <a:pt x="1618" y="3280"/>
                      <a:pt x="1713" y="3221"/>
                      <a:pt x="1804" y="3100"/>
                    </a:cubicBezTo>
                    <a:lnTo>
                      <a:pt x="2261" y="2506"/>
                    </a:lnTo>
                    <a:lnTo>
                      <a:pt x="2877" y="2529"/>
                    </a:lnTo>
                    <a:lnTo>
                      <a:pt x="2945" y="2552"/>
                    </a:lnTo>
                    <a:lnTo>
                      <a:pt x="3014" y="2552"/>
                    </a:lnTo>
                    <a:cubicBezTo>
                      <a:pt x="3333" y="2552"/>
                      <a:pt x="3470" y="2347"/>
                      <a:pt x="3265" y="2050"/>
                    </a:cubicBezTo>
                    <a:lnTo>
                      <a:pt x="3242" y="2027"/>
                    </a:lnTo>
                    <a:lnTo>
                      <a:pt x="2831" y="1456"/>
                    </a:lnTo>
                    <a:lnTo>
                      <a:pt x="3059" y="863"/>
                    </a:lnTo>
                    <a:lnTo>
                      <a:pt x="3105" y="749"/>
                    </a:lnTo>
                    <a:cubicBezTo>
                      <a:pt x="3196" y="494"/>
                      <a:pt x="3099" y="327"/>
                      <a:pt x="2894" y="327"/>
                    </a:cubicBezTo>
                    <a:cubicBezTo>
                      <a:pt x="2841" y="327"/>
                      <a:pt x="2782" y="337"/>
                      <a:pt x="2717" y="361"/>
                    </a:cubicBezTo>
                    <a:lnTo>
                      <a:pt x="2649" y="361"/>
                    </a:lnTo>
                    <a:lnTo>
                      <a:pt x="2603" y="384"/>
                    </a:lnTo>
                    <a:lnTo>
                      <a:pt x="2009" y="566"/>
                    </a:lnTo>
                    <a:lnTo>
                      <a:pt x="1484" y="155"/>
                    </a:lnTo>
                    <a:lnTo>
                      <a:pt x="1416" y="110"/>
                    </a:lnTo>
                    <a:cubicBezTo>
                      <a:pt x="1318" y="37"/>
                      <a:pt x="1227" y="1"/>
                      <a:pt x="1149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2"/>
              <p:cNvSpPr/>
              <p:nvPr/>
            </p:nvSpPr>
            <p:spPr>
              <a:xfrm>
                <a:off x="8179353" y="2842128"/>
                <a:ext cx="5925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3" extrusionOk="0">
                    <a:moveTo>
                      <a:pt x="1005" y="1"/>
                    </a:moveTo>
                    <a:lnTo>
                      <a:pt x="845" y="503"/>
                    </a:lnTo>
                    <a:cubicBezTo>
                      <a:pt x="754" y="800"/>
                      <a:pt x="525" y="1142"/>
                      <a:pt x="343" y="1325"/>
                    </a:cubicBezTo>
                    <a:lnTo>
                      <a:pt x="0" y="1598"/>
                    </a:lnTo>
                    <a:lnTo>
                      <a:pt x="366" y="1850"/>
                    </a:lnTo>
                    <a:cubicBezTo>
                      <a:pt x="571" y="2009"/>
                      <a:pt x="845" y="2329"/>
                      <a:pt x="959" y="2603"/>
                    </a:cubicBezTo>
                    <a:lnTo>
                      <a:pt x="1187" y="3082"/>
                    </a:lnTo>
                    <a:lnTo>
                      <a:pt x="1347" y="2580"/>
                    </a:lnTo>
                    <a:cubicBezTo>
                      <a:pt x="1438" y="2306"/>
                      <a:pt x="1667" y="1941"/>
                      <a:pt x="1849" y="1781"/>
                    </a:cubicBezTo>
                    <a:lnTo>
                      <a:pt x="2192" y="1484"/>
                    </a:lnTo>
                    <a:lnTo>
                      <a:pt x="1826" y="1233"/>
                    </a:lnTo>
                    <a:cubicBezTo>
                      <a:pt x="1621" y="1096"/>
                      <a:pt x="1347" y="754"/>
                      <a:pt x="1233" y="480"/>
                    </a:cubicBezTo>
                    <a:lnTo>
                      <a:pt x="1005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2"/>
              <p:cNvSpPr/>
              <p:nvPr/>
            </p:nvSpPr>
            <p:spPr>
              <a:xfrm>
                <a:off x="7633320" y="2039472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2"/>
              <p:cNvSpPr/>
              <p:nvPr/>
            </p:nvSpPr>
            <p:spPr>
              <a:xfrm>
                <a:off x="7332854" y="1779092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2"/>
              <p:cNvSpPr/>
              <p:nvPr/>
            </p:nvSpPr>
            <p:spPr>
              <a:xfrm>
                <a:off x="8005982" y="957299"/>
                <a:ext cx="71602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3744" extrusionOk="0">
                    <a:moveTo>
                      <a:pt x="320" y="1"/>
                    </a:moveTo>
                    <a:lnTo>
                      <a:pt x="411" y="731"/>
                    </a:lnTo>
                    <a:cubicBezTo>
                      <a:pt x="457" y="1119"/>
                      <a:pt x="388" y="1712"/>
                      <a:pt x="251" y="2009"/>
                    </a:cubicBezTo>
                    <a:lnTo>
                      <a:pt x="0" y="2580"/>
                    </a:lnTo>
                    <a:lnTo>
                      <a:pt x="594" y="2671"/>
                    </a:lnTo>
                    <a:cubicBezTo>
                      <a:pt x="936" y="2740"/>
                      <a:pt x="1438" y="2991"/>
                      <a:pt x="1758" y="3265"/>
                    </a:cubicBezTo>
                    <a:lnTo>
                      <a:pt x="2306" y="3744"/>
                    </a:lnTo>
                    <a:lnTo>
                      <a:pt x="2214" y="3013"/>
                    </a:lnTo>
                    <a:cubicBezTo>
                      <a:pt x="2169" y="2603"/>
                      <a:pt x="2260" y="2032"/>
                      <a:pt x="2397" y="1735"/>
                    </a:cubicBezTo>
                    <a:lnTo>
                      <a:pt x="2648" y="1165"/>
                    </a:lnTo>
                    <a:lnTo>
                      <a:pt x="2055" y="1073"/>
                    </a:lnTo>
                    <a:cubicBezTo>
                      <a:pt x="1712" y="1005"/>
                      <a:pt x="1187" y="754"/>
                      <a:pt x="891" y="480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2"/>
              <p:cNvSpPr/>
              <p:nvPr/>
            </p:nvSpPr>
            <p:spPr>
              <a:xfrm>
                <a:off x="6364234" y="1320069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2"/>
              <p:cNvSpPr/>
              <p:nvPr/>
            </p:nvSpPr>
            <p:spPr>
              <a:xfrm>
                <a:off x="6391372" y="1093044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2"/>
              <p:cNvSpPr/>
              <p:nvPr/>
            </p:nvSpPr>
            <p:spPr>
              <a:xfrm>
                <a:off x="5718866" y="2758848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2"/>
              <p:cNvSpPr/>
              <p:nvPr/>
            </p:nvSpPr>
            <p:spPr>
              <a:xfrm>
                <a:off x="5540576" y="2867428"/>
                <a:ext cx="66656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470" extrusionOk="0">
                    <a:moveTo>
                      <a:pt x="2100" y="1"/>
                    </a:moveTo>
                    <a:lnTo>
                      <a:pt x="1598" y="457"/>
                    </a:lnTo>
                    <a:cubicBezTo>
                      <a:pt x="1324" y="708"/>
                      <a:pt x="845" y="959"/>
                      <a:pt x="548" y="1028"/>
                    </a:cubicBezTo>
                    <a:lnTo>
                      <a:pt x="0" y="1142"/>
                    </a:lnTo>
                    <a:lnTo>
                      <a:pt x="252" y="1644"/>
                    </a:lnTo>
                    <a:cubicBezTo>
                      <a:pt x="389" y="1918"/>
                      <a:pt x="480" y="2443"/>
                      <a:pt x="434" y="2808"/>
                    </a:cubicBezTo>
                    <a:lnTo>
                      <a:pt x="389" y="3470"/>
                    </a:lnTo>
                    <a:lnTo>
                      <a:pt x="389" y="3470"/>
                    </a:lnTo>
                    <a:lnTo>
                      <a:pt x="868" y="3013"/>
                    </a:lnTo>
                    <a:cubicBezTo>
                      <a:pt x="1142" y="2762"/>
                      <a:pt x="1621" y="2511"/>
                      <a:pt x="1918" y="2466"/>
                    </a:cubicBezTo>
                    <a:lnTo>
                      <a:pt x="2466" y="2352"/>
                    </a:lnTo>
                    <a:lnTo>
                      <a:pt x="2215" y="1849"/>
                    </a:lnTo>
                    <a:cubicBezTo>
                      <a:pt x="2078" y="1575"/>
                      <a:pt x="2009" y="1050"/>
                      <a:pt x="2032" y="6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95" name="Google Shape;1795;p22"/>
              <p:cNvGrpSpPr/>
              <p:nvPr/>
            </p:nvGrpSpPr>
            <p:grpSpPr>
              <a:xfrm>
                <a:off x="4896454" y="199085"/>
                <a:ext cx="358499" cy="447941"/>
                <a:chOff x="4896454" y="199085"/>
                <a:chExt cx="358499" cy="447941"/>
              </a:xfrm>
            </p:grpSpPr>
            <p:sp>
              <p:nvSpPr>
                <p:cNvPr id="1796" name="Google Shape;1796;p22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22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22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22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22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22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22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22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22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22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22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Propósito </a:t>
            </a:r>
            <a:endParaRPr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830" name="Google Shape;1830;p24"/>
          <p:cNvGrpSpPr/>
          <p:nvPr/>
        </p:nvGrpSpPr>
        <p:grpSpPr>
          <a:xfrm>
            <a:off x="5032016" y="-187487"/>
            <a:ext cx="5912768" cy="5542589"/>
            <a:chOff x="5032016" y="-187487"/>
            <a:chExt cx="5912768" cy="5542589"/>
          </a:xfrm>
        </p:grpSpPr>
        <p:grpSp>
          <p:nvGrpSpPr>
            <p:cNvPr id="1831" name="Google Shape;1831;p24"/>
            <p:cNvGrpSpPr/>
            <p:nvPr/>
          </p:nvGrpSpPr>
          <p:grpSpPr>
            <a:xfrm rot="3083418">
              <a:off x="7486434" y="160600"/>
              <a:ext cx="570639" cy="175197"/>
              <a:chOff x="-3833925" y="450400"/>
              <a:chExt cx="570650" cy="175200"/>
            </a:xfrm>
          </p:grpSpPr>
          <p:sp>
            <p:nvSpPr>
              <p:cNvPr id="1832" name="Google Shape;1832;p24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4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4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4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4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4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4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4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0" name="Google Shape;1840;p24"/>
            <p:cNvGrpSpPr/>
            <p:nvPr/>
          </p:nvGrpSpPr>
          <p:grpSpPr>
            <a:xfrm rot="-2242651">
              <a:off x="5650891" y="446765"/>
              <a:ext cx="527306" cy="630612"/>
              <a:chOff x="-2907775" y="821875"/>
              <a:chExt cx="527275" cy="630575"/>
            </a:xfrm>
          </p:grpSpPr>
          <p:sp>
            <p:nvSpPr>
              <p:cNvPr id="1841" name="Google Shape;1841;p24"/>
              <p:cNvSpPr/>
              <p:nvPr/>
            </p:nvSpPr>
            <p:spPr>
              <a:xfrm>
                <a:off x="-2907775" y="821875"/>
                <a:ext cx="5272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22826" extrusionOk="0">
                    <a:moveTo>
                      <a:pt x="18009" y="0"/>
                    </a:moveTo>
                    <a:lnTo>
                      <a:pt x="2762" y="2283"/>
                    </a:lnTo>
                    <a:lnTo>
                      <a:pt x="0" y="3264"/>
                    </a:lnTo>
                    <a:lnTo>
                      <a:pt x="20178" y="22826"/>
                    </a:lnTo>
                    <a:lnTo>
                      <a:pt x="21091" y="21935"/>
                    </a:lnTo>
                    <a:lnTo>
                      <a:pt x="18009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4"/>
              <p:cNvSpPr/>
              <p:nvPr/>
            </p:nvSpPr>
            <p:spPr>
              <a:xfrm>
                <a:off x="-2907775" y="844125"/>
                <a:ext cx="50445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20178" h="24333" extrusionOk="0">
                    <a:moveTo>
                      <a:pt x="1989" y="5904"/>
                    </a:moveTo>
                    <a:cubicBezTo>
                      <a:pt x="2168" y="5904"/>
                      <a:pt x="2331" y="6050"/>
                      <a:pt x="2351" y="6232"/>
                    </a:cubicBezTo>
                    <a:cubicBezTo>
                      <a:pt x="2374" y="6437"/>
                      <a:pt x="2237" y="6643"/>
                      <a:pt x="2009" y="6665"/>
                    </a:cubicBezTo>
                    <a:cubicBezTo>
                      <a:pt x="1994" y="6667"/>
                      <a:pt x="1979" y="6668"/>
                      <a:pt x="1964" y="6668"/>
                    </a:cubicBezTo>
                    <a:cubicBezTo>
                      <a:pt x="1777" y="6668"/>
                      <a:pt x="1617" y="6536"/>
                      <a:pt x="1575" y="6346"/>
                    </a:cubicBezTo>
                    <a:cubicBezTo>
                      <a:pt x="1552" y="6118"/>
                      <a:pt x="1712" y="5935"/>
                      <a:pt x="1917" y="5912"/>
                    </a:cubicBezTo>
                    <a:cubicBezTo>
                      <a:pt x="1941" y="5907"/>
                      <a:pt x="1965" y="5904"/>
                      <a:pt x="1989" y="5904"/>
                    </a:cubicBezTo>
                    <a:close/>
                    <a:moveTo>
                      <a:pt x="2282" y="8192"/>
                    </a:moveTo>
                    <a:cubicBezTo>
                      <a:pt x="2471" y="8192"/>
                      <a:pt x="2650" y="8324"/>
                      <a:pt x="2671" y="8514"/>
                    </a:cubicBezTo>
                    <a:cubicBezTo>
                      <a:pt x="2694" y="8743"/>
                      <a:pt x="2557" y="8925"/>
                      <a:pt x="2351" y="8948"/>
                    </a:cubicBezTo>
                    <a:cubicBezTo>
                      <a:pt x="2325" y="8953"/>
                      <a:pt x="2299" y="8956"/>
                      <a:pt x="2273" y="8956"/>
                    </a:cubicBezTo>
                    <a:cubicBezTo>
                      <a:pt x="2082" y="8956"/>
                      <a:pt x="1935" y="8810"/>
                      <a:pt x="1895" y="8628"/>
                    </a:cubicBezTo>
                    <a:cubicBezTo>
                      <a:pt x="1872" y="8423"/>
                      <a:pt x="2032" y="8218"/>
                      <a:pt x="2237" y="8195"/>
                    </a:cubicBezTo>
                    <a:cubicBezTo>
                      <a:pt x="2252" y="8193"/>
                      <a:pt x="2267" y="8192"/>
                      <a:pt x="2282" y="8192"/>
                    </a:cubicBezTo>
                    <a:close/>
                    <a:moveTo>
                      <a:pt x="2596" y="10475"/>
                    </a:moveTo>
                    <a:cubicBezTo>
                      <a:pt x="2788" y="10475"/>
                      <a:pt x="2969" y="10627"/>
                      <a:pt x="2990" y="10820"/>
                    </a:cubicBezTo>
                    <a:cubicBezTo>
                      <a:pt x="3013" y="11025"/>
                      <a:pt x="2876" y="11230"/>
                      <a:pt x="2671" y="11253"/>
                    </a:cubicBezTo>
                    <a:cubicBezTo>
                      <a:pt x="2654" y="11255"/>
                      <a:pt x="2638" y="11256"/>
                      <a:pt x="2622" y="11256"/>
                    </a:cubicBezTo>
                    <a:cubicBezTo>
                      <a:pt x="2417" y="11256"/>
                      <a:pt x="2257" y="11123"/>
                      <a:pt x="2214" y="10911"/>
                    </a:cubicBezTo>
                    <a:cubicBezTo>
                      <a:pt x="2191" y="10705"/>
                      <a:pt x="2351" y="10523"/>
                      <a:pt x="2557" y="10477"/>
                    </a:cubicBezTo>
                    <a:cubicBezTo>
                      <a:pt x="2570" y="10476"/>
                      <a:pt x="2583" y="10475"/>
                      <a:pt x="2596" y="10475"/>
                    </a:cubicBezTo>
                    <a:close/>
                    <a:moveTo>
                      <a:pt x="2948" y="12775"/>
                    </a:moveTo>
                    <a:cubicBezTo>
                      <a:pt x="3127" y="12775"/>
                      <a:pt x="3290" y="12921"/>
                      <a:pt x="3310" y="13102"/>
                    </a:cubicBezTo>
                    <a:cubicBezTo>
                      <a:pt x="3333" y="13308"/>
                      <a:pt x="3196" y="13513"/>
                      <a:pt x="2990" y="13536"/>
                    </a:cubicBezTo>
                    <a:cubicBezTo>
                      <a:pt x="2964" y="13541"/>
                      <a:pt x="2938" y="13544"/>
                      <a:pt x="2913" y="13544"/>
                    </a:cubicBezTo>
                    <a:cubicBezTo>
                      <a:pt x="2721" y="13544"/>
                      <a:pt x="2574" y="13398"/>
                      <a:pt x="2534" y="13216"/>
                    </a:cubicBezTo>
                    <a:cubicBezTo>
                      <a:pt x="2511" y="13011"/>
                      <a:pt x="2671" y="12805"/>
                      <a:pt x="2876" y="12783"/>
                    </a:cubicBezTo>
                    <a:cubicBezTo>
                      <a:pt x="2900" y="12777"/>
                      <a:pt x="2924" y="12775"/>
                      <a:pt x="2948" y="12775"/>
                    </a:cubicBezTo>
                    <a:close/>
                    <a:moveTo>
                      <a:pt x="3240" y="15063"/>
                    </a:moveTo>
                    <a:cubicBezTo>
                      <a:pt x="3430" y="15063"/>
                      <a:pt x="3608" y="15196"/>
                      <a:pt x="3629" y="15407"/>
                    </a:cubicBezTo>
                    <a:cubicBezTo>
                      <a:pt x="3652" y="15613"/>
                      <a:pt x="3515" y="15796"/>
                      <a:pt x="3310" y="15841"/>
                    </a:cubicBezTo>
                    <a:cubicBezTo>
                      <a:pt x="3295" y="15843"/>
                      <a:pt x="3281" y="15843"/>
                      <a:pt x="3267" y="15843"/>
                    </a:cubicBezTo>
                    <a:cubicBezTo>
                      <a:pt x="3059" y="15843"/>
                      <a:pt x="2898" y="15691"/>
                      <a:pt x="2876" y="15499"/>
                    </a:cubicBezTo>
                    <a:cubicBezTo>
                      <a:pt x="2831" y="15293"/>
                      <a:pt x="2990" y="15088"/>
                      <a:pt x="3196" y="15065"/>
                    </a:cubicBezTo>
                    <a:cubicBezTo>
                      <a:pt x="3211" y="15063"/>
                      <a:pt x="3226" y="15063"/>
                      <a:pt x="3240" y="15063"/>
                    </a:cubicBezTo>
                    <a:close/>
                    <a:moveTo>
                      <a:pt x="3587" y="17363"/>
                    </a:moveTo>
                    <a:cubicBezTo>
                      <a:pt x="3766" y="17363"/>
                      <a:pt x="3929" y="17508"/>
                      <a:pt x="3949" y="17690"/>
                    </a:cubicBezTo>
                    <a:cubicBezTo>
                      <a:pt x="3972" y="17895"/>
                      <a:pt x="3835" y="18101"/>
                      <a:pt x="3629" y="18124"/>
                    </a:cubicBezTo>
                    <a:cubicBezTo>
                      <a:pt x="3613" y="18125"/>
                      <a:pt x="3596" y="18126"/>
                      <a:pt x="3580" y="18126"/>
                    </a:cubicBezTo>
                    <a:cubicBezTo>
                      <a:pt x="3375" y="18126"/>
                      <a:pt x="3217" y="17995"/>
                      <a:pt x="3196" y="17804"/>
                    </a:cubicBezTo>
                    <a:cubicBezTo>
                      <a:pt x="3150" y="17576"/>
                      <a:pt x="3310" y="17393"/>
                      <a:pt x="3515" y="17370"/>
                    </a:cubicBezTo>
                    <a:cubicBezTo>
                      <a:pt x="3539" y="17365"/>
                      <a:pt x="3563" y="17363"/>
                      <a:pt x="3587" y="17363"/>
                    </a:cubicBezTo>
                    <a:close/>
                    <a:moveTo>
                      <a:pt x="3880" y="19651"/>
                    </a:moveTo>
                    <a:cubicBezTo>
                      <a:pt x="4069" y="19651"/>
                      <a:pt x="4247" y="19782"/>
                      <a:pt x="4269" y="19973"/>
                    </a:cubicBezTo>
                    <a:cubicBezTo>
                      <a:pt x="4291" y="20201"/>
                      <a:pt x="4154" y="20383"/>
                      <a:pt x="3949" y="20406"/>
                    </a:cubicBezTo>
                    <a:cubicBezTo>
                      <a:pt x="3922" y="20412"/>
                      <a:pt x="3896" y="20414"/>
                      <a:pt x="3871" y="20414"/>
                    </a:cubicBezTo>
                    <a:cubicBezTo>
                      <a:pt x="3680" y="20414"/>
                      <a:pt x="3535" y="20268"/>
                      <a:pt x="3515" y="20087"/>
                    </a:cubicBezTo>
                    <a:cubicBezTo>
                      <a:pt x="3470" y="19881"/>
                      <a:pt x="3629" y="19676"/>
                      <a:pt x="3835" y="19653"/>
                    </a:cubicBezTo>
                    <a:cubicBezTo>
                      <a:pt x="3850" y="19651"/>
                      <a:pt x="3865" y="19651"/>
                      <a:pt x="3880" y="19651"/>
                    </a:cubicBezTo>
                    <a:close/>
                    <a:moveTo>
                      <a:pt x="17096" y="0"/>
                    </a:moveTo>
                    <a:lnTo>
                      <a:pt x="0" y="2374"/>
                    </a:lnTo>
                    <a:lnTo>
                      <a:pt x="3059" y="24332"/>
                    </a:lnTo>
                    <a:lnTo>
                      <a:pt x="20178" y="21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4"/>
              <p:cNvSpPr/>
              <p:nvPr/>
            </p:nvSpPr>
            <p:spPr>
              <a:xfrm>
                <a:off x="-2777100" y="975950"/>
                <a:ext cx="250525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4976" extrusionOk="0">
                    <a:moveTo>
                      <a:pt x="9518" y="0"/>
                    </a:moveTo>
                    <a:lnTo>
                      <a:pt x="0" y="1347"/>
                    </a:lnTo>
                    <a:lnTo>
                      <a:pt x="525" y="4976"/>
                    </a:lnTo>
                    <a:lnTo>
                      <a:pt x="10020" y="3652"/>
                    </a:lnTo>
                    <a:lnTo>
                      <a:pt x="9518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4"/>
              <p:cNvSpPr/>
              <p:nvPr/>
            </p:nvSpPr>
            <p:spPr>
              <a:xfrm>
                <a:off x="-2480375" y="821875"/>
                <a:ext cx="998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2826" extrusionOk="0">
                    <a:moveTo>
                      <a:pt x="913" y="0"/>
                    </a:moveTo>
                    <a:lnTo>
                      <a:pt x="0" y="890"/>
                    </a:lnTo>
                    <a:lnTo>
                      <a:pt x="3082" y="22826"/>
                    </a:lnTo>
                    <a:lnTo>
                      <a:pt x="3995" y="21935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4"/>
              <p:cNvSpPr/>
              <p:nvPr/>
            </p:nvSpPr>
            <p:spPr>
              <a:xfrm>
                <a:off x="-2749150" y="99990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7" y="1"/>
                    </a:moveTo>
                    <a:lnTo>
                      <a:pt x="1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4"/>
              <p:cNvSpPr/>
              <p:nvPr/>
            </p:nvSpPr>
            <p:spPr>
              <a:xfrm>
                <a:off x="-2746875" y="1015875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8" y="1"/>
                    </a:moveTo>
                    <a:lnTo>
                      <a:pt x="1" y="1051"/>
                    </a:lnTo>
                    <a:lnTo>
                      <a:pt x="24" y="1165"/>
                    </a:lnTo>
                    <a:lnTo>
                      <a:pt x="7488" y="115"/>
                    </a:lnTo>
                    <a:lnTo>
                      <a:pt x="7488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4"/>
              <p:cNvSpPr/>
              <p:nvPr/>
            </p:nvSpPr>
            <p:spPr>
              <a:xfrm>
                <a:off x="-2744575" y="1031850"/>
                <a:ext cx="1871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1166" extrusionOk="0">
                    <a:moveTo>
                      <a:pt x="7487" y="1"/>
                    </a:moveTo>
                    <a:lnTo>
                      <a:pt x="0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4"/>
              <p:cNvSpPr/>
              <p:nvPr/>
            </p:nvSpPr>
            <p:spPr>
              <a:xfrm>
                <a:off x="-2742300" y="104785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64" y="0"/>
                    </a:moveTo>
                    <a:lnTo>
                      <a:pt x="1" y="1050"/>
                    </a:lnTo>
                    <a:lnTo>
                      <a:pt x="23" y="1164"/>
                    </a:lnTo>
                    <a:lnTo>
                      <a:pt x="7487" y="114"/>
                    </a:lnTo>
                    <a:lnTo>
                      <a:pt x="7464" y="0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4"/>
              <p:cNvSpPr/>
              <p:nvPr/>
            </p:nvSpPr>
            <p:spPr>
              <a:xfrm>
                <a:off x="-2837025" y="844125"/>
                <a:ext cx="43370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24333" extrusionOk="0">
                    <a:moveTo>
                      <a:pt x="14266" y="0"/>
                    </a:moveTo>
                    <a:cubicBezTo>
                      <a:pt x="14288" y="154"/>
                      <a:pt x="14309" y="309"/>
                      <a:pt x="14331" y="463"/>
                    </a:cubicBezTo>
                    <a:lnTo>
                      <a:pt x="14331" y="463"/>
                    </a:lnTo>
                    <a:cubicBezTo>
                      <a:pt x="14310" y="310"/>
                      <a:pt x="14289" y="156"/>
                      <a:pt x="14266" y="0"/>
                    </a:cubicBezTo>
                    <a:close/>
                    <a:moveTo>
                      <a:pt x="14331" y="464"/>
                    </a:moveTo>
                    <a:cubicBezTo>
                      <a:pt x="16790" y="18676"/>
                      <a:pt x="6723" y="21670"/>
                      <a:pt x="1" y="22620"/>
                    </a:cubicBezTo>
                    <a:lnTo>
                      <a:pt x="229" y="24332"/>
                    </a:lnTo>
                    <a:lnTo>
                      <a:pt x="17348" y="21936"/>
                    </a:lnTo>
                    <a:cubicBezTo>
                      <a:pt x="17348" y="21936"/>
                      <a:pt x="15668" y="10022"/>
                      <a:pt x="14331" y="464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4"/>
              <p:cNvSpPr/>
              <p:nvPr/>
            </p:nvSpPr>
            <p:spPr>
              <a:xfrm>
                <a:off x="-2810200" y="1076950"/>
                <a:ext cx="18275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835" extrusionOk="0">
                    <a:moveTo>
                      <a:pt x="183" y="0"/>
                    </a:moveTo>
                    <a:cubicBezTo>
                      <a:pt x="114" y="0"/>
                      <a:pt x="46" y="46"/>
                      <a:pt x="23" y="137"/>
                    </a:cubicBezTo>
                    <a:cubicBezTo>
                      <a:pt x="0" y="160"/>
                      <a:pt x="0" y="183"/>
                      <a:pt x="0" y="206"/>
                    </a:cubicBezTo>
                    <a:cubicBezTo>
                      <a:pt x="23" y="365"/>
                      <a:pt x="23" y="525"/>
                      <a:pt x="46" y="662"/>
                    </a:cubicBezTo>
                    <a:cubicBezTo>
                      <a:pt x="46" y="799"/>
                      <a:pt x="92" y="936"/>
                      <a:pt x="114" y="1073"/>
                    </a:cubicBezTo>
                    <a:cubicBezTo>
                      <a:pt x="137" y="1233"/>
                      <a:pt x="183" y="1370"/>
                      <a:pt x="206" y="1507"/>
                    </a:cubicBezTo>
                    <a:cubicBezTo>
                      <a:pt x="206" y="1575"/>
                      <a:pt x="229" y="1621"/>
                      <a:pt x="251" y="1689"/>
                    </a:cubicBezTo>
                    <a:cubicBezTo>
                      <a:pt x="274" y="1758"/>
                      <a:pt x="274" y="1849"/>
                      <a:pt x="297" y="1917"/>
                    </a:cubicBezTo>
                    <a:cubicBezTo>
                      <a:pt x="343" y="2191"/>
                      <a:pt x="388" y="2488"/>
                      <a:pt x="411" y="2785"/>
                    </a:cubicBezTo>
                    <a:cubicBezTo>
                      <a:pt x="434" y="2922"/>
                      <a:pt x="457" y="3059"/>
                      <a:pt x="457" y="3196"/>
                    </a:cubicBezTo>
                    <a:cubicBezTo>
                      <a:pt x="480" y="3264"/>
                      <a:pt x="480" y="3355"/>
                      <a:pt x="480" y="3424"/>
                    </a:cubicBezTo>
                    <a:cubicBezTo>
                      <a:pt x="502" y="3515"/>
                      <a:pt x="502" y="3629"/>
                      <a:pt x="502" y="3721"/>
                    </a:cubicBezTo>
                    <a:cubicBezTo>
                      <a:pt x="525" y="3789"/>
                      <a:pt x="571" y="3835"/>
                      <a:pt x="639" y="3835"/>
                    </a:cubicBezTo>
                    <a:cubicBezTo>
                      <a:pt x="685" y="3835"/>
                      <a:pt x="731" y="3766"/>
                      <a:pt x="731" y="3721"/>
                    </a:cubicBezTo>
                    <a:cubicBezTo>
                      <a:pt x="731" y="3538"/>
                      <a:pt x="708" y="3378"/>
                      <a:pt x="685" y="3196"/>
                    </a:cubicBezTo>
                    <a:cubicBezTo>
                      <a:pt x="685" y="3059"/>
                      <a:pt x="685" y="2922"/>
                      <a:pt x="662" y="2785"/>
                    </a:cubicBezTo>
                    <a:cubicBezTo>
                      <a:pt x="662" y="2488"/>
                      <a:pt x="617" y="2214"/>
                      <a:pt x="594" y="1917"/>
                    </a:cubicBezTo>
                    <a:cubicBezTo>
                      <a:pt x="594" y="1781"/>
                      <a:pt x="571" y="1621"/>
                      <a:pt x="548" y="1484"/>
                    </a:cubicBezTo>
                    <a:cubicBezTo>
                      <a:pt x="525" y="1347"/>
                      <a:pt x="502" y="1187"/>
                      <a:pt x="480" y="1050"/>
                    </a:cubicBezTo>
                    <a:cubicBezTo>
                      <a:pt x="457" y="913"/>
                      <a:pt x="434" y="799"/>
                      <a:pt x="434" y="662"/>
                    </a:cubicBezTo>
                    <a:cubicBezTo>
                      <a:pt x="411" y="525"/>
                      <a:pt x="411" y="365"/>
                      <a:pt x="411" y="228"/>
                    </a:cubicBezTo>
                    <a:lnTo>
                      <a:pt x="388" y="183"/>
                    </a:lnTo>
                    <a:cubicBezTo>
                      <a:pt x="388" y="137"/>
                      <a:pt x="366" y="91"/>
                      <a:pt x="343" y="46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4"/>
              <p:cNvSpPr/>
              <p:nvPr/>
            </p:nvSpPr>
            <p:spPr>
              <a:xfrm>
                <a:off x="-2808500" y="940125"/>
                <a:ext cx="148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604" extrusionOk="0">
                    <a:moveTo>
                      <a:pt x="129" y="1"/>
                    </a:moveTo>
                    <a:cubicBezTo>
                      <a:pt x="115" y="1"/>
                      <a:pt x="103" y="6"/>
                      <a:pt x="92" y="18"/>
                    </a:cubicBezTo>
                    <a:cubicBezTo>
                      <a:pt x="46" y="18"/>
                      <a:pt x="24" y="41"/>
                      <a:pt x="24" y="64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1" y="109"/>
                      <a:pt x="1" y="132"/>
                      <a:pt x="24" y="155"/>
                    </a:cubicBezTo>
                    <a:cubicBezTo>
                      <a:pt x="24" y="178"/>
                      <a:pt x="24" y="178"/>
                      <a:pt x="24" y="178"/>
                    </a:cubicBezTo>
                    <a:cubicBezTo>
                      <a:pt x="46" y="269"/>
                      <a:pt x="46" y="360"/>
                      <a:pt x="69" y="452"/>
                    </a:cubicBezTo>
                    <a:cubicBezTo>
                      <a:pt x="92" y="566"/>
                      <a:pt x="115" y="657"/>
                      <a:pt x="115" y="771"/>
                    </a:cubicBezTo>
                    <a:cubicBezTo>
                      <a:pt x="161" y="954"/>
                      <a:pt x="183" y="1136"/>
                      <a:pt x="229" y="1296"/>
                    </a:cubicBezTo>
                    <a:cubicBezTo>
                      <a:pt x="275" y="1502"/>
                      <a:pt x="298" y="1684"/>
                      <a:pt x="343" y="1867"/>
                    </a:cubicBezTo>
                    <a:cubicBezTo>
                      <a:pt x="366" y="1981"/>
                      <a:pt x="389" y="2095"/>
                      <a:pt x="389" y="2209"/>
                    </a:cubicBezTo>
                    <a:cubicBezTo>
                      <a:pt x="412" y="2300"/>
                      <a:pt x="434" y="2415"/>
                      <a:pt x="434" y="2529"/>
                    </a:cubicBezTo>
                    <a:cubicBezTo>
                      <a:pt x="434" y="2566"/>
                      <a:pt x="465" y="2603"/>
                      <a:pt x="501" y="2603"/>
                    </a:cubicBezTo>
                    <a:cubicBezTo>
                      <a:pt x="509" y="2603"/>
                      <a:pt x="517" y="2601"/>
                      <a:pt x="526" y="2597"/>
                    </a:cubicBezTo>
                    <a:cubicBezTo>
                      <a:pt x="571" y="2597"/>
                      <a:pt x="594" y="2552"/>
                      <a:pt x="594" y="2506"/>
                    </a:cubicBezTo>
                    <a:cubicBezTo>
                      <a:pt x="594" y="2415"/>
                      <a:pt x="571" y="2300"/>
                      <a:pt x="571" y="2209"/>
                    </a:cubicBezTo>
                    <a:cubicBezTo>
                      <a:pt x="549" y="2095"/>
                      <a:pt x="526" y="1981"/>
                      <a:pt x="503" y="1890"/>
                    </a:cubicBezTo>
                    <a:cubicBezTo>
                      <a:pt x="480" y="1684"/>
                      <a:pt x="434" y="1479"/>
                      <a:pt x="412" y="1273"/>
                    </a:cubicBezTo>
                    <a:cubicBezTo>
                      <a:pt x="389" y="1091"/>
                      <a:pt x="366" y="908"/>
                      <a:pt x="343" y="703"/>
                    </a:cubicBezTo>
                    <a:cubicBezTo>
                      <a:pt x="320" y="611"/>
                      <a:pt x="320" y="520"/>
                      <a:pt x="298" y="406"/>
                    </a:cubicBezTo>
                    <a:cubicBezTo>
                      <a:pt x="298" y="292"/>
                      <a:pt x="275" y="178"/>
                      <a:pt x="229" y="86"/>
                    </a:cubicBezTo>
                    <a:cubicBezTo>
                      <a:pt x="229" y="41"/>
                      <a:pt x="206" y="18"/>
                      <a:pt x="183" y="18"/>
                    </a:cubicBezTo>
                    <a:cubicBezTo>
                      <a:pt x="161" y="6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4"/>
              <p:cNvSpPr/>
              <p:nvPr/>
            </p:nvSpPr>
            <p:spPr>
              <a:xfrm>
                <a:off x="-2747425" y="914650"/>
                <a:ext cx="787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644" extrusionOk="0">
                    <a:moveTo>
                      <a:pt x="3072" y="1"/>
                    </a:moveTo>
                    <a:cubicBezTo>
                      <a:pt x="3060" y="1"/>
                      <a:pt x="3048" y="4"/>
                      <a:pt x="3036" y="10"/>
                    </a:cubicBezTo>
                    <a:cubicBezTo>
                      <a:pt x="2990" y="10"/>
                      <a:pt x="2922" y="33"/>
                      <a:pt x="2876" y="33"/>
                    </a:cubicBezTo>
                    <a:lnTo>
                      <a:pt x="2899" y="33"/>
                    </a:lnTo>
                    <a:cubicBezTo>
                      <a:pt x="2442" y="101"/>
                      <a:pt x="1963" y="147"/>
                      <a:pt x="1507" y="192"/>
                    </a:cubicBezTo>
                    <a:cubicBezTo>
                      <a:pt x="1255" y="215"/>
                      <a:pt x="1027" y="238"/>
                      <a:pt x="776" y="261"/>
                    </a:cubicBezTo>
                    <a:cubicBezTo>
                      <a:pt x="662" y="284"/>
                      <a:pt x="548" y="306"/>
                      <a:pt x="434" y="306"/>
                    </a:cubicBezTo>
                    <a:cubicBezTo>
                      <a:pt x="342" y="329"/>
                      <a:pt x="228" y="352"/>
                      <a:pt x="114" y="375"/>
                    </a:cubicBezTo>
                    <a:cubicBezTo>
                      <a:pt x="46" y="398"/>
                      <a:pt x="0" y="466"/>
                      <a:pt x="23" y="535"/>
                    </a:cubicBezTo>
                    <a:cubicBezTo>
                      <a:pt x="46" y="580"/>
                      <a:pt x="91" y="626"/>
                      <a:pt x="114" y="626"/>
                    </a:cubicBezTo>
                    <a:cubicBezTo>
                      <a:pt x="126" y="637"/>
                      <a:pt x="143" y="643"/>
                      <a:pt x="160" y="643"/>
                    </a:cubicBezTo>
                    <a:cubicBezTo>
                      <a:pt x="177" y="643"/>
                      <a:pt x="194" y="637"/>
                      <a:pt x="206" y="626"/>
                    </a:cubicBezTo>
                    <a:cubicBezTo>
                      <a:pt x="274" y="626"/>
                      <a:pt x="342" y="603"/>
                      <a:pt x="434" y="603"/>
                    </a:cubicBezTo>
                    <a:cubicBezTo>
                      <a:pt x="502" y="580"/>
                      <a:pt x="594" y="558"/>
                      <a:pt x="685" y="535"/>
                    </a:cubicBezTo>
                    <a:cubicBezTo>
                      <a:pt x="845" y="512"/>
                      <a:pt x="1027" y="466"/>
                      <a:pt x="1210" y="443"/>
                    </a:cubicBezTo>
                    <a:cubicBezTo>
                      <a:pt x="1529" y="398"/>
                      <a:pt x="1826" y="352"/>
                      <a:pt x="2146" y="306"/>
                    </a:cubicBezTo>
                    <a:cubicBezTo>
                      <a:pt x="2305" y="284"/>
                      <a:pt x="2465" y="261"/>
                      <a:pt x="2625" y="238"/>
                    </a:cubicBezTo>
                    <a:cubicBezTo>
                      <a:pt x="2693" y="238"/>
                      <a:pt x="2762" y="215"/>
                      <a:pt x="2830" y="215"/>
                    </a:cubicBezTo>
                    <a:cubicBezTo>
                      <a:pt x="2922" y="192"/>
                      <a:pt x="2990" y="170"/>
                      <a:pt x="3081" y="170"/>
                    </a:cubicBezTo>
                    <a:cubicBezTo>
                      <a:pt x="3127" y="147"/>
                      <a:pt x="3150" y="101"/>
                      <a:pt x="3150" y="55"/>
                    </a:cubicBezTo>
                    <a:cubicBezTo>
                      <a:pt x="3133" y="22"/>
                      <a:pt x="3104" y="1"/>
                      <a:pt x="3072" y="1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4"/>
              <p:cNvSpPr/>
              <p:nvPr/>
            </p:nvSpPr>
            <p:spPr>
              <a:xfrm>
                <a:off x="-2829600" y="930625"/>
                <a:ext cx="222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872" extrusionOk="0">
                    <a:moveTo>
                      <a:pt x="154" y="0"/>
                    </a:moveTo>
                    <a:cubicBezTo>
                      <a:pt x="141" y="0"/>
                      <a:pt x="128" y="3"/>
                      <a:pt x="114" y="10"/>
                    </a:cubicBezTo>
                    <a:cubicBezTo>
                      <a:pt x="69" y="33"/>
                      <a:pt x="23" y="56"/>
                      <a:pt x="0" y="124"/>
                    </a:cubicBezTo>
                    <a:cubicBezTo>
                      <a:pt x="0" y="147"/>
                      <a:pt x="0" y="170"/>
                      <a:pt x="0" y="215"/>
                    </a:cubicBezTo>
                    <a:cubicBezTo>
                      <a:pt x="23" y="261"/>
                      <a:pt x="23" y="329"/>
                      <a:pt x="46" y="398"/>
                    </a:cubicBezTo>
                    <a:cubicBezTo>
                      <a:pt x="46" y="375"/>
                      <a:pt x="46" y="352"/>
                      <a:pt x="46" y="352"/>
                    </a:cubicBezTo>
                    <a:cubicBezTo>
                      <a:pt x="69" y="535"/>
                      <a:pt x="114" y="740"/>
                      <a:pt x="137" y="923"/>
                    </a:cubicBezTo>
                    <a:cubicBezTo>
                      <a:pt x="160" y="1083"/>
                      <a:pt x="183" y="1242"/>
                      <a:pt x="206" y="1379"/>
                    </a:cubicBezTo>
                    <a:cubicBezTo>
                      <a:pt x="228" y="1539"/>
                      <a:pt x="251" y="1699"/>
                      <a:pt x="274" y="1859"/>
                    </a:cubicBezTo>
                    <a:cubicBezTo>
                      <a:pt x="297" y="1927"/>
                      <a:pt x="297" y="2018"/>
                      <a:pt x="320" y="2087"/>
                    </a:cubicBezTo>
                    <a:cubicBezTo>
                      <a:pt x="320" y="2087"/>
                      <a:pt x="320" y="2064"/>
                      <a:pt x="320" y="2064"/>
                    </a:cubicBezTo>
                    <a:cubicBezTo>
                      <a:pt x="320" y="2178"/>
                      <a:pt x="343" y="2270"/>
                      <a:pt x="365" y="2384"/>
                    </a:cubicBezTo>
                    <a:cubicBezTo>
                      <a:pt x="365" y="2452"/>
                      <a:pt x="388" y="2521"/>
                      <a:pt x="388" y="2589"/>
                    </a:cubicBezTo>
                    <a:cubicBezTo>
                      <a:pt x="411" y="2658"/>
                      <a:pt x="411" y="2726"/>
                      <a:pt x="434" y="2795"/>
                    </a:cubicBezTo>
                    <a:cubicBezTo>
                      <a:pt x="457" y="2932"/>
                      <a:pt x="502" y="3091"/>
                      <a:pt x="525" y="3228"/>
                    </a:cubicBezTo>
                    <a:cubicBezTo>
                      <a:pt x="525" y="3228"/>
                      <a:pt x="525" y="3228"/>
                      <a:pt x="525" y="3205"/>
                    </a:cubicBezTo>
                    <a:cubicBezTo>
                      <a:pt x="525" y="3297"/>
                      <a:pt x="548" y="3388"/>
                      <a:pt x="548" y="3479"/>
                    </a:cubicBezTo>
                    <a:cubicBezTo>
                      <a:pt x="548" y="3456"/>
                      <a:pt x="548" y="3456"/>
                      <a:pt x="548" y="3456"/>
                    </a:cubicBezTo>
                    <a:cubicBezTo>
                      <a:pt x="571" y="3571"/>
                      <a:pt x="594" y="3685"/>
                      <a:pt x="594" y="3776"/>
                    </a:cubicBezTo>
                    <a:cubicBezTo>
                      <a:pt x="617" y="3890"/>
                      <a:pt x="617" y="4027"/>
                      <a:pt x="639" y="4141"/>
                    </a:cubicBezTo>
                    <a:cubicBezTo>
                      <a:pt x="662" y="4369"/>
                      <a:pt x="685" y="4575"/>
                      <a:pt x="708" y="4803"/>
                    </a:cubicBezTo>
                    <a:cubicBezTo>
                      <a:pt x="731" y="4849"/>
                      <a:pt x="753" y="4872"/>
                      <a:pt x="799" y="4872"/>
                    </a:cubicBezTo>
                    <a:cubicBezTo>
                      <a:pt x="845" y="4872"/>
                      <a:pt x="890" y="4849"/>
                      <a:pt x="890" y="4803"/>
                    </a:cubicBezTo>
                    <a:cubicBezTo>
                      <a:pt x="868" y="4689"/>
                      <a:pt x="845" y="4552"/>
                      <a:pt x="845" y="4438"/>
                    </a:cubicBezTo>
                    <a:cubicBezTo>
                      <a:pt x="822" y="4301"/>
                      <a:pt x="799" y="4164"/>
                      <a:pt x="799" y="4027"/>
                    </a:cubicBezTo>
                    <a:cubicBezTo>
                      <a:pt x="776" y="3913"/>
                      <a:pt x="753" y="3776"/>
                      <a:pt x="753" y="3662"/>
                    </a:cubicBezTo>
                    <a:cubicBezTo>
                      <a:pt x="731" y="3525"/>
                      <a:pt x="708" y="3388"/>
                      <a:pt x="685" y="3251"/>
                    </a:cubicBezTo>
                    <a:cubicBezTo>
                      <a:pt x="662" y="3137"/>
                      <a:pt x="662" y="3000"/>
                      <a:pt x="639" y="2886"/>
                    </a:cubicBezTo>
                    <a:cubicBezTo>
                      <a:pt x="617" y="2726"/>
                      <a:pt x="594" y="2589"/>
                      <a:pt x="594" y="2452"/>
                    </a:cubicBezTo>
                    <a:cubicBezTo>
                      <a:pt x="571" y="2315"/>
                      <a:pt x="571" y="2178"/>
                      <a:pt x="548" y="2041"/>
                    </a:cubicBezTo>
                    <a:cubicBezTo>
                      <a:pt x="548" y="1904"/>
                      <a:pt x="525" y="1767"/>
                      <a:pt x="525" y="1630"/>
                    </a:cubicBezTo>
                    <a:cubicBezTo>
                      <a:pt x="480" y="1379"/>
                      <a:pt x="457" y="1128"/>
                      <a:pt x="434" y="877"/>
                    </a:cubicBezTo>
                    <a:cubicBezTo>
                      <a:pt x="434" y="763"/>
                      <a:pt x="411" y="649"/>
                      <a:pt x="388" y="512"/>
                    </a:cubicBezTo>
                    <a:cubicBezTo>
                      <a:pt x="388" y="444"/>
                      <a:pt x="365" y="375"/>
                      <a:pt x="365" y="284"/>
                    </a:cubicBezTo>
                    <a:cubicBezTo>
                      <a:pt x="343" y="238"/>
                      <a:pt x="320" y="170"/>
                      <a:pt x="297" y="124"/>
                    </a:cubicBezTo>
                    <a:cubicBezTo>
                      <a:pt x="297" y="78"/>
                      <a:pt x="274" y="56"/>
                      <a:pt x="228" y="33"/>
                    </a:cubicBezTo>
                    <a:cubicBezTo>
                      <a:pt x="212" y="17"/>
                      <a:pt x="185" y="0"/>
                      <a:pt x="154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4"/>
              <p:cNvSpPr/>
              <p:nvPr/>
            </p:nvSpPr>
            <p:spPr>
              <a:xfrm>
                <a:off x="-2651000" y="904750"/>
                <a:ext cx="43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06" extrusionOk="0">
                    <a:moveTo>
                      <a:pt x="1644" y="1"/>
                    </a:moveTo>
                    <a:cubicBezTo>
                      <a:pt x="1638" y="1"/>
                      <a:pt x="1633" y="6"/>
                      <a:pt x="1621" y="18"/>
                    </a:cubicBezTo>
                    <a:cubicBezTo>
                      <a:pt x="1507" y="41"/>
                      <a:pt x="1393" y="41"/>
                      <a:pt x="1302" y="63"/>
                    </a:cubicBezTo>
                    <a:lnTo>
                      <a:pt x="1324" y="63"/>
                    </a:lnTo>
                    <a:cubicBezTo>
                      <a:pt x="1119" y="86"/>
                      <a:pt x="914" y="132"/>
                      <a:pt x="708" y="155"/>
                    </a:cubicBezTo>
                    <a:cubicBezTo>
                      <a:pt x="594" y="155"/>
                      <a:pt x="503" y="178"/>
                      <a:pt x="411" y="200"/>
                    </a:cubicBezTo>
                    <a:cubicBezTo>
                      <a:pt x="297" y="200"/>
                      <a:pt x="183" y="223"/>
                      <a:pt x="92" y="246"/>
                    </a:cubicBezTo>
                    <a:cubicBezTo>
                      <a:pt x="69" y="246"/>
                      <a:pt x="46" y="246"/>
                      <a:pt x="23" y="269"/>
                    </a:cubicBezTo>
                    <a:cubicBezTo>
                      <a:pt x="1" y="269"/>
                      <a:pt x="1" y="292"/>
                      <a:pt x="1" y="314"/>
                    </a:cubicBezTo>
                    <a:cubicBezTo>
                      <a:pt x="1" y="337"/>
                      <a:pt x="23" y="360"/>
                      <a:pt x="23" y="383"/>
                    </a:cubicBezTo>
                    <a:cubicBezTo>
                      <a:pt x="46" y="383"/>
                      <a:pt x="69" y="406"/>
                      <a:pt x="92" y="406"/>
                    </a:cubicBezTo>
                    <a:cubicBezTo>
                      <a:pt x="229" y="383"/>
                      <a:pt x="343" y="360"/>
                      <a:pt x="480" y="337"/>
                    </a:cubicBezTo>
                    <a:cubicBezTo>
                      <a:pt x="617" y="337"/>
                      <a:pt x="731" y="314"/>
                      <a:pt x="868" y="292"/>
                    </a:cubicBezTo>
                    <a:cubicBezTo>
                      <a:pt x="1142" y="246"/>
                      <a:pt x="1393" y="223"/>
                      <a:pt x="1667" y="155"/>
                    </a:cubicBezTo>
                    <a:cubicBezTo>
                      <a:pt x="1712" y="155"/>
                      <a:pt x="1735" y="109"/>
                      <a:pt x="1712" y="63"/>
                    </a:cubicBezTo>
                    <a:cubicBezTo>
                      <a:pt x="1712" y="41"/>
                      <a:pt x="1690" y="18"/>
                      <a:pt x="1690" y="18"/>
                    </a:cubicBezTo>
                    <a:lnTo>
                      <a:pt x="1667" y="18"/>
                    </a:lnTo>
                    <a:cubicBezTo>
                      <a:pt x="1655" y="6"/>
                      <a:pt x="1650" y="1"/>
                      <a:pt x="1644" y="1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5" name="Google Shape;1855;p24"/>
            <p:cNvGrpSpPr/>
            <p:nvPr/>
          </p:nvGrpSpPr>
          <p:grpSpPr>
            <a:xfrm rot="3351709">
              <a:off x="8907303" y="1345700"/>
              <a:ext cx="475933" cy="804638"/>
              <a:chOff x="-2199050" y="712875"/>
              <a:chExt cx="475925" cy="804625"/>
            </a:xfrm>
          </p:grpSpPr>
          <p:sp>
            <p:nvSpPr>
              <p:cNvPr id="1856" name="Google Shape;1856;p24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4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B93C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4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rgbClr val="B93C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4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4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4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4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4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4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4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noFill/>
              <a:ln w="9700" cap="rnd" cmpd="sng">
                <a:solidFill>
                  <a:srgbClr val="D1435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4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rgbClr val="D1435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4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noFill/>
              <a:ln w="9700" cap="rnd" cmpd="sng">
                <a:solidFill>
                  <a:srgbClr val="D1435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4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4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2" name="Google Shape;1872;p24"/>
            <p:cNvGrpSpPr/>
            <p:nvPr/>
          </p:nvGrpSpPr>
          <p:grpSpPr>
            <a:xfrm rot="-359227">
              <a:off x="7447077" y="1345537"/>
              <a:ext cx="811988" cy="827987"/>
              <a:chOff x="-1445825" y="13850"/>
              <a:chExt cx="812025" cy="828025"/>
            </a:xfrm>
          </p:grpSpPr>
          <p:sp>
            <p:nvSpPr>
              <p:cNvPr id="1873" name="Google Shape;1873;p24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4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4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4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4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4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4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4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4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4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4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4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4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4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4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4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4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4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4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4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24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4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5" name="Google Shape;1895;p24"/>
            <p:cNvGrpSpPr/>
            <p:nvPr/>
          </p:nvGrpSpPr>
          <p:grpSpPr>
            <a:xfrm>
              <a:off x="8873313" y="2557163"/>
              <a:ext cx="650550" cy="641425"/>
              <a:chOff x="-2968275" y="-74025"/>
              <a:chExt cx="650550" cy="641425"/>
            </a:xfrm>
          </p:grpSpPr>
          <p:sp>
            <p:nvSpPr>
              <p:cNvPr id="1896" name="Google Shape;1896;p24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4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4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noFill/>
              <a:ln w="970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4" name="Google Shape;1904;p24"/>
            <p:cNvGrpSpPr/>
            <p:nvPr/>
          </p:nvGrpSpPr>
          <p:grpSpPr>
            <a:xfrm>
              <a:off x="5640313" y="-187487"/>
              <a:ext cx="392050" cy="392050"/>
              <a:chOff x="-3728925" y="-37500"/>
              <a:chExt cx="392050" cy="392050"/>
            </a:xfrm>
          </p:grpSpPr>
          <p:sp>
            <p:nvSpPr>
              <p:cNvPr id="1905" name="Google Shape;1905;p24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5" name="Google Shape;1915;p24"/>
            <p:cNvGrpSpPr/>
            <p:nvPr/>
          </p:nvGrpSpPr>
          <p:grpSpPr>
            <a:xfrm>
              <a:off x="8537550" y="160650"/>
              <a:ext cx="672225" cy="665950"/>
              <a:chOff x="-2056400" y="-375325"/>
              <a:chExt cx="672225" cy="665950"/>
            </a:xfrm>
          </p:grpSpPr>
          <p:sp>
            <p:nvSpPr>
              <p:cNvPr id="1916" name="Google Shape;1916;p24"/>
              <p:cNvSpPr/>
              <p:nvPr/>
            </p:nvSpPr>
            <p:spPr>
              <a:xfrm>
                <a:off x="-2056400" y="-375325"/>
                <a:ext cx="665950" cy="66595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6638" extrusionOk="0">
                    <a:moveTo>
                      <a:pt x="13331" y="1"/>
                    </a:moveTo>
                    <a:cubicBezTo>
                      <a:pt x="5981" y="1"/>
                      <a:pt x="1" y="5981"/>
                      <a:pt x="1" y="13331"/>
                    </a:cubicBezTo>
                    <a:cubicBezTo>
                      <a:pt x="1" y="20681"/>
                      <a:pt x="5981" y="26638"/>
                      <a:pt x="13331" y="26638"/>
                    </a:cubicBezTo>
                    <a:cubicBezTo>
                      <a:pt x="20680" y="26638"/>
                      <a:pt x="26638" y="20681"/>
                      <a:pt x="26638" y="13331"/>
                    </a:cubicBezTo>
                    <a:cubicBezTo>
                      <a:pt x="26638" y="5981"/>
                      <a:pt x="20680" y="1"/>
                      <a:pt x="1333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4"/>
              <p:cNvSpPr/>
              <p:nvPr/>
            </p:nvSpPr>
            <p:spPr>
              <a:xfrm>
                <a:off x="-2056400" y="-259475"/>
                <a:ext cx="665950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2004" extrusionOk="0">
                    <a:moveTo>
                      <a:pt x="3242" y="0"/>
                    </a:moveTo>
                    <a:cubicBezTo>
                      <a:pt x="1233" y="2351"/>
                      <a:pt x="1" y="5364"/>
                      <a:pt x="1" y="8697"/>
                    </a:cubicBezTo>
                    <a:cubicBezTo>
                      <a:pt x="1" y="16047"/>
                      <a:pt x="5981" y="22004"/>
                      <a:pt x="13331" y="22004"/>
                    </a:cubicBezTo>
                    <a:cubicBezTo>
                      <a:pt x="20680" y="22004"/>
                      <a:pt x="26638" y="16047"/>
                      <a:pt x="26638" y="8697"/>
                    </a:cubicBezTo>
                    <a:cubicBezTo>
                      <a:pt x="26638" y="7350"/>
                      <a:pt x="26455" y="6072"/>
                      <a:pt x="26090" y="4839"/>
                    </a:cubicBezTo>
                    <a:cubicBezTo>
                      <a:pt x="24452" y="11576"/>
                      <a:pt x="20658" y="15008"/>
                      <a:pt x="15769" y="15008"/>
                    </a:cubicBezTo>
                    <a:cubicBezTo>
                      <a:pt x="13982" y="15008"/>
                      <a:pt x="12049" y="14549"/>
                      <a:pt x="10021" y="13627"/>
                    </a:cubicBezTo>
                    <a:cubicBezTo>
                      <a:pt x="1621" y="9792"/>
                      <a:pt x="15750" y="9655"/>
                      <a:pt x="18558" y="4497"/>
                    </a:cubicBezTo>
                    <a:cubicBezTo>
                      <a:pt x="21000" y="0"/>
                      <a:pt x="13764" y="3264"/>
                      <a:pt x="3242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-2056400" y="-221250"/>
                <a:ext cx="672225" cy="511875"/>
              </a:xfrm>
              <a:custGeom>
                <a:avLst/>
                <a:gdLst/>
                <a:ahLst/>
                <a:cxnLst/>
                <a:rect l="l" t="t" r="r" b="b"/>
                <a:pathLst>
                  <a:path w="26889" h="20475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777" y="2078"/>
                      <a:pt x="1" y="4520"/>
                      <a:pt x="1" y="7168"/>
                    </a:cubicBezTo>
                    <a:cubicBezTo>
                      <a:pt x="1" y="14518"/>
                      <a:pt x="5981" y="20475"/>
                      <a:pt x="13331" y="20475"/>
                    </a:cubicBezTo>
                    <a:cubicBezTo>
                      <a:pt x="20680" y="20475"/>
                      <a:pt x="26638" y="14518"/>
                      <a:pt x="26638" y="7168"/>
                    </a:cubicBezTo>
                    <a:cubicBezTo>
                      <a:pt x="26638" y="6027"/>
                      <a:pt x="26501" y="4954"/>
                      <a:pt x="26227" y="3904"/>
                    </a:cubicBezTo>
                    <a:lnTo>
                      <a:pt x="26227" y="3904"/>
                    </a:lnTo>
                    <a:cubicBezTo>
                      <a:pt x="26888" y="12530"/>
                      <a:pt x="20801" y="15883"/>
                      <a:pt x="14832" y="15883"/>
                    </a:cubicBezTo>
                    <a:cubicBezTo>
                      <a:pt x="11735" y="15883"/>
                      <a:pt x="8671" y="14981"/>
                      <a:pt x="6597" y="13445"/>
                    </a:cubicBezTo>
                    <a:cubicBezTo>
                      <a:pt x="503" y="8948"/>
                      <a:pt x="8606" y="3196"/>
                      <a:pt x="2100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4"/>
              <p:cNvSpPr/>
              <p:nvPr/>
            </p:nvSpPr>
            <p:spPr>
              <a:xfrm>
                <a:off x="-1892050" y="204450"/>
                <a:ext cx="31827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2342" extrusionOk="0">
                    <a:moveTo>
                      <a:pt x="0" y="0"/>
                    </a:moveTo>
                    <a:cubicBezTo>
                      <a:pt x="1" y="1"/>
                      <a:pt x="2921" y="2341"/>
                      <a:pt x="7093" y="2341"/>
                    </a:cubicBezTo>
                    <a:cubicBezTo>
                      <a:pt x="8776" y="2341"/>
                      <a:pt x="10664" y="1960"/>
                      <a:pt x="12645" y="891"/>
                    </a:cubicBezTo>
                    <a:cubicBezTo>
                      <a:pt x="12730" y="571"/>
                      <a:pt x="12683" y="450"/>
                      <a:pt x="12504" y="450"/>
                    </a:cubicBezTo>
                    <a:cubicBezTo>
                      <a:pt x="11941" y="450"/>
                      <a:pt x="10078" y="1637"/>
                      <a:pt x="6876" y="1637"/>
                    </a:cubicBezTo>
                    <a:cubicBezTo>
                      <a:pt x="5031" y="1637"/>
                      <a:pt x="2741" y="1243"/>
                      <a:pt x="0" y="0"/>
                    </a:cubicBezTo>
                    <a:close/>
                  </a:path>
                </a:pathLst>
              </a:custGeom>
              <a:solidFill>
                <a:srgbClr val="BC4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4"/>
              <p:cNvSpPr/>
              <p:nvPr/>
            </p:nvSpPr>
            <p:spPr>
              <a:xfrm>
                <a:off x="-2041425" y="-149250"/>
                <a:ext cx="75200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1341" extrusionOk="0">
                    <a:moveTo>
                      <a:pt x="1400" y="0"/>
                    </a:moveTo>
                    <a:cubicBezTo>
                      <a:pt x="1068" y="0"/>
                      <a:pt x="1" y="6566"/>
                      <a:pt x="3008" y="11341"/>
                    </a:cubicBezTo>
                    <a:cubicBezTo>
                      <a:pt x="3008" y="11341"/>
                      <a:pt x="1022" y="6205"/>
                      <a:pt x="1433" y="1389"/>
                    </a:cubicBezTo>
                    <a:cubicBezTo>
                      <a:pt x="1520" y="419"/>
                      <a:pt x="1484" y="0"/>
                      <a:pt x="1400" y="0"/>
                    </a:cubicBezTo>
                    <a:close/>
                  </a:path>
                </a:pathLst>
              </a:custGeom>
              <a:solidFill>
                <a:srgbClr val="BC4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-1828150" y="-339050"/>
                <a:ext cx="2488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1284" extrusionOk="0">
                    <a:moveTo>
                      <a:pt x="4376" y="1"/>
                    </a:moveTo>
                    <a:cubicBezTo>
                      <a:pt x="1867" y="1"/>
                      <a:pt x="1" y="741"/>
                      <a:pt x="1" y="741"/>
                    </a:cubicBezTo>
                    <a:cubicBezTo>
                      <a:pt x="1237" y="554"/>
                      <a:pt x="2429" y="482"/>
                      <a:pt x="3531" y="482"/>
                    </a:cubicBezTo>
                    <a:cubicBezTo>
                      <a:pt x="7211" y="482"/>
                      <a:pt x="9896" y="1284"/>
                      <a:pt x="9937" y="1284"/>
                    </a:cubicBezTo>
                    <a:cubicBezTo>
                      <a:pt x="9954" y="1284"/>
                      <a:pt x="9506" y="1142"/>
                      <a:pt x="8469" y="741"/>
                    </a:cubicBezTo>
                    <a:cubicBezTo>
                      <a:pt x="7046" y="186"/>
                      <a:pt x="5631" y="1"/>
                      <a:pt x="4376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4"/>
              <p:cNvSpPr/>
              <p:nvPr/>
            </p:nvSpPr>
            <p:spPr>
              <a:xfrm>
                <a:off x="-1537700" y="-274875"/>
                <a:ext cx="542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46" fill="none" extrusionOk="0">
                    <a:moveTo>
                      <a:pt x="1" y="0"/>
                    </a:moveTo>
                    <a:cubicBezTo>
                      <a:pt x="1" y="0"/>
                      <a:pt x="1302" y="594"/>
                      <a:pt x="2169" y="2146"/>
                    </a:cubicBezTo>
                  </a:path>
                </a:pathLst>
              </a:custGeom>
              <a:solidFill>
                <a:srgbClr val="FBD87E"/>
              </a:solidFill>
              <a:ln w="9700" cap="rnd" cmpd="sng">
                <a:solidFill>
                  <a:srgbClr val="F7DC8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3" name="Google Shape;1923;p24"/>
            <p:cNvGrpSpPr/>
            <p:nvPr/>
          </p:nvGrpSpPr>
          <p:grpSpPr>
            <a:xfrm>
              <a:off x="6445775" y="85463"/>
              <a:ext cx="894225" cy="909050"/>
              <a:chOff x="-4801725" y="-469475"/>
              <a:chExt cx="894225" cy="909050"/>
            </a:xfrm>
          </p:grpSpPr>
          <p:sp>
            <p:nvSpPr>
              <p:cNvPr id="1924" name="Google Shape;1924;p24"/>
              <p:cNvSpPr/>
              <p:nvPr/>
            </p:nvSpPr>
            <p:spPr>
              <a:xfrm>
                <a:off x="-4786875" y="-128225"/>
                <a:ext cx="2904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11276" extrusionOk="0">
                    <a:moveTo>
                      <a:pt x="0" y="0"/>
                    </a:moveTo>
                    <a:lnTo>
                      <a:pt x="10044" y="11276"/>
                    </a:lnTo>
                    <a:cubicBezTo>
                      <a:pt x="10044" y="11276"/>
                      <a:pt x="11619" y="7875"/>
                      <a:pt x="8628" y="4953"/>
                    </a:cubicBezTo>
                    <a:cubicBezTo>
                      <a:pt x="5616" y="203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4"/>
              <p:cNvSpPr/>
              <p:nvPr/>
            </p:nvSpPr>
            <p:spPr>
              <a:xfrm>
                <a:off x="-4786875" y="-448350"/>
                <a:ext cx="593475" cy="602025"/>
              </a:xfrm>
              <a:custGeom>
                <a:avLst/>
                <a:gdLst/>
                <a:ahLst/>
                <a:cxnLst/>
                <a:rect l="l" t="t" r="r" b="b"/>
                <a:pathLst>
                  <a:path w="23739" h="24081" extrusionOk="0">
                    <a:moveTo>
                      <a:pt x="13810" y="0"/>
                    </a:moveTo>
                    <a:lnTo>
                      <a:pt x="0" y="12805"/>
                    </a:lnTo>
                    <a:cubicBezTo>
                      <a:pt x="0" y="12805"/>
                      <a:pt x="4862" y="15567"/>
                      <a:pt x="8012" y="18945"/>
                    </a:cubicBezTo>
                    <a:cubicBezTo>
                      <a:pt x="10865" y="22049"/>
                      <a:pt x="10044" y="24081"/>
                      <a:pt x="10044" y="24081"/>
                    </a:cubicBezTo>
                    <a:lnTo>
                      <a:pt x="23739" y="10363"/>
                    </a:lnTo>
                    <a:cubicBezTo>
                      <a:pt x="21159" y="4702"/>
                      <a:pt x="13810" y="0"/>
                      <a:pt x="1381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4"/>
              <p:cNvSpPr/>
              <p:nvPr/>
            </p:nvSpPr>
            <p:spPr>
              <a:xfrm>
                <a:off x="-4801725" y="-469475"/>
                <a:ext cx="452550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24926" extrusionOk="0">
                    <a:moveTo>
                      <a:pt x="14518" y="1"/>
                    </a:moveTo>
                    <a:lnTo>
                      <a:pt x="1" y="13468"/>
                    </a:lnTo>
                    <a:lnTo>
                      <a:pt x="10638" y="24926"/>
                    </a:lnTo>
                    <a:cubicBezTo>
                      <a:pt x="10752" y="24355"/>
                      <a:pt x="10523" y="23009"/>
                      <a:pt x="8013" y="20338"/>
                    </a:cubicBezTo>
                    <a:cubicBezTo>
                      <a:pt x="4886" y="16937"/>
                      <a:pt x="594" y="13650"/>
                      <a:pt x="594" y="13650"/>
                    </a:cubicBezTo>
                    <a:lnTo>
                      <a:pt x="14404" y="845"/>
                    </a:lnTo>
                    <a:cubicBezTo>
                      <a:pt x="14404" y="845"/>
                      <a:pt x="16161" y="1941"/>
                      <a:pt x="18101" y="3630"/>
                    </a:cubicBezTo>
                    <a:lnTo>
                      <a:pt x="14518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>
                <a:off x="-4537500" y="146300"/>
                <a:ext cx="264225" cy="277875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1115" extrusionOk="0">
                    <a:moveTo>
                      <a:pt x="1233" y="0"/>
                    </a:moveTo>
                    <a:cubicBezTo>
                      <a:pt x="430" y="0"/>
                      <a:pt x="0" y="318"/>
                      <a:pt x="0" y="318"/>
                    </a:cubicBezTo>
                    <a:lnTo>
                      <a:pt x="10568" y="11114"/>
                    </a:lnTo>
                    <a:cubicBezTo>
                      <a:pt x="10568" y="11114"/>
                      <a:pt x="8902" y="5750"/>
                      <a:pt x="5455" y="2281"/>
                    </a:cubicBezTo>
                    <a:cubicBezTo>
                      <a:pt x="3603" y="429"/>
                      <a:pt x="2166" y="0"/>
                      <a:pt x="123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4"/>
              <p:cNvSpPr/>
              <p:nvPr/>
            </p:nvSpPr>
            <p:spPr>
              <a:xfrm>
                <a:off x="-4610550" y="73200"/>
                <a:ext cx="153525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6620" extrusionOk="0">
                    <a:moveTo>
                      <a:pt x="0" y="1"/>
                    </a:moveTo>
                    <a:cubicBezTo>
                      <a:pt x="1" y="1"/>
                      <a:pt x="1187" y="2785"/>
                      <a:pt x="2237" y="3904"/>
                    </a:cubicBezTo>
                    <a:cubicBezTo>
                      <a:pt x="3287" y="5022"/>
                      <a:pt x="6140" y="6620"/>
                      <a:pt x="6140" y="6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4"/>
              <p:cNvSpPr/>
              <p:nvPr/>
            </p:nvSpPr>
            <p:spPr>
              <a:xfrm>
                <a:off x="-4537500" y="-189300"/>
                <a:ext cx="352100" cy="343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3742" extrusionOk="0">
                    <a:moveTo>
                      <a:pt x="13764" y="1"/>
                    </a:moveTo>
                    <a:lnTo>
                      <a:pt x="0" y="13742"/>
                    </a:lnTo>
                    <a:lnTo>
                      <a:pt x="0" y="13742"/>
                    </a:lnTo>
                    <a:lnTo>
                      <a:pt x="14083" y="686"/>
                    </a:lnTo>
                    <a:lnTo>
                      <a:pt x="1376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4"/>
              <p:cNvSpPr/>
              <p:nvPr/>
            </p:nvSpPr>
            <p:spPr>
              <a:xfrm>
                <a:off x="-4535800" y="-172175"/>
                <a:ext cx="607175" cy="59635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23854" extrusionOk="0">
                    <a:moveTo>
                      <a:pt x="14015" y="1"/>
                    </a:moveTo>
                    <a:lnTo>
                      <a:pt x="1" y="13034"/>
                    </a:lnTo>
                    <a:cubicBezTo>
                      <a:pt x="1" y="13034"/>
                      <a:pt x="197" y="12969"/>
                      <a:pt x="553" y="12969"/>
                    </a:cubicBezTo>
                    <a:cubicBezTo>
                      <a:pt x="1354" y="12969"/>
                      <a:pt x="2963" y="13297"/>
                      <a:pt x="4954" y="15431"/>
                    </a:cubicBezTo>
                    <a:cubicBezTo>
                      <a:pt x="8081" y="18809"/>
                      <a:pt x="10500" y="23853"/>
                      <a:pt x="10500" y="23853"/>
                    </a:cubicBezTo>
                    <a:lnTo>
                      <a:pt x="24287" y="11048"/>
                    </a:lnTo>
                    <a:cubicBezTo>
                      <a:pt x="24287" y="11048"/>
                      <a:pt x="19493" y="2991"/>
                      <a:pt x="14015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4"/>
              <p:cNvSpPr/>
              <p:nvPr/>
            </p:nvSpPr>
            <p:spPr>
              <a:xfrm>
                <a:off x="-4535800" y="12725"/>
                <a:ext cx="628300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25132" h="17074" extrusionOk="0">
                    <a:moveTo>
                      <a:pt x="21776" y="0"/>
                    </a:moveTo>
                    <a:lnTo>
                      <a:pt x="21776" y="0"/>
                    </a:lnTo>
                    <a:cubicBezTo>
                      <a:pt x="23328" y="2054"/>
                      <a:pt x="24287" y="3652"/>
                      <a:pt x="24287" y="3652"/>
                    </a:cubicBezTo>
                    <a:lnTo>
                      <a:pt x="10500" y="16457"/>
                    </a:lnTo>
                    <a:cubicBezTo>
                      <a:pt x="10500" y="16457"/>
                      <a:pt x="7510" y="11960"/>
                      <a:pt x="4383" y="8582"/>
                    </a:cubicBezTo>
                    <a:cubicBezTo>
                      <a:pt x="2093" y="6126"/>
                      <a:pt x="810" y="5625"/>
                      <a:pt x="169" y="5625"/>
                    </a:cubicBezTo>
                    <a:cubicBezTo>
                      <a:pt x="107" y="5625"/>
                      <a:pt x="51" y="5630"/>
                      <a:pt x="1" y="5638"/>
                    </a:cubicBezTo>
                    <a:lnTo>
                      <a:pt x="10614" y="17073"/>
                    </a:lnTo>
                    <a:lnTo>
                      <a:pt x="25131" y="3606"/>
                    </a:lnTo>
                    <a:lnTo>
                      <a:pt x="21776" y="0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4"/>
              <p:cNvSpPr/>
              <p:nvPr/>
            </p:nvSpPr>
            <p:spPr>
              <a:xfrm>
                <a:off x="-4473025" y="-3749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46" y="169"/>
                      <a:pt x="46" y="192"/>
                      <a:pt x="69" y="192"/>
                    </a:cubicBezTo>
                    <a:cubicBezTo>
                      <a:pt x="137" y="238"/>
                      <a:pt x="7008" y="4004"/>
                      <a:pt x="8400" y="9163"/>
                    </a:cubicBezTo>
                    <a:cubicBezTo>
                      <a:pt x="8400" y="9200"/>
                      <a:pt x="8446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3"/>
                      <a:pt x="8605" y="9094"/>
                    </a:cubicBezTo>
                    <a:cubicBezTo>
                      <a:pt x="7190" y="3867"/>
                      <a:pt x="251" y="55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4"/>
              <p:cNvSpPr/>
              <p:nvPr/>
            </p:nvSpPr>
            <p:spPr>
              <a:xfrm>
                <a:off x="-4511250" y="-339425"/>
                <a:ext cx="141525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94" extrusionOk="0">
                    <a:moveTo>
                      <a:pt x="101" y="1"/>
                    </a:moveTo>
                    <a:cubicBezTo>
                      <a:pt x="69" y="1"/>
                      <a:pt x="37" y="20"/>
                      <a:pt x="23" y="48"/>
                    </a:cubicBezTo>
                    <a:cubicBezTo>
                      <a:pt x="0" y="94"/>
                      <a:pt x="0" y="140"/>
                      <a:pt x="23" y="163"/>
                    </a:cubicBezTo>
                    <a:cubicBezTo>
                      <a:pt x="23" y="185"/>
                      <a:pt x="46" y="185"/>
                      <a:pt x="69" y="208"/>
                    </a:cubicBezTo>
                    <a:cubicBezTo>
                      <a:pt x="91" y="208"/>
                      <a:pt x="2785" y="1783"/>
                      <a:pt x="5455" y="4659"/>
                    </a:cubicBezTo>
                    <a:cubicBezTo>
                      <a:pt x="5478" y="4682"/>
                      <a:pt x="5507" y="4693"/>
                      <a:pt x="5535" y="4693"/>
                    </a:cubicBezTo>
                    <a:cubicBezTo>
                      <a:pt x="5564" y="4693"/>
                      <a:pt x="5592" y="4682"/>
                      <a:pt x="5615" y="4659"/>
                    </a:cubicBezTo>
                    <a:cubicBezTo>
                      <a:pt x="5661" y="4636"/>
                      <a:pt x="5661" y="4568"/>
                      <a:pt x="5615" y="4522"/>
                    </a:cubicBezTo>
                    <a:cubicBezTo>
                      <a:pt x="2922" y="1623"/>
                      <a:pt x="183" y="26"/>
                      <a:pt x="160" y="26"/>
                    </a:cubicBezTo>
                    <a:cubicBezTo>
                      <a:pt x="142" y="8"/>
                      <a:pt x="122" y="1"/>
                      <a:pt x="10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4"/>
              <p:cNvSpPr/>
              <p:nvPr/>
            </p:nvSpPr>
            <p:spPr>
              <a:xfrm>
                <a:off x="-4547200" y="-305925"/>
                <a:ext cx="14152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81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91" y="215"/>
                      <a:pt x="2785" y="1767"/>
                      <a:pt x="5455" y="4643"/>
                    </a:cubicBezTo>
                    <a:cubicBezTo>
                      <a:pt x="5482" y="4670"/>
                      <a:pt x="5517" y="4681"/>
                      <a:pt x="5550" y="4681"/>
                    </a:cubicBezTo>
                    <a:cubicBezTo>
                      <a:pt x="5573" y="4681"/>
                      <a:pt x="5596" y="4675"/>
                      <a:pt x="5615" y="4666"/>
                    </a:cubicBezTo>
                    <a:cubicBezTo>
                      <a:pt x="5661" y="4620"/>
                      <a:pt x="5661" y="4552"/>
                      <a:pt x="5615" y="4506"/>
                    </a:cubicBezTo>
                    <a:cubicBezTo>
                      <a:pt x="2922" y="1607"/>
                      <a:pt x="205" y="32"/>
                      <a:pt x="160" y="10"/>
                    </a:cubicBezTo>
                    <a:cubicBezTo>
                      <a:pt x="148" y="3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4"/>
              <p:cNvSpPr/>
              <p:nvPr/>
            </p:nvSpPr>
            <p:spPr>
              <a:xfrm>
                <a:off x="-4593425" y="-263125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0" y="0"/>
                    </a:moveTo>
                    <a:cubicBezTo>
                      <a:pt x="81" y="0"/>
                      <a:pt x="40" y="22"/>
                      <a:pt x="23" y="55"/>
                    </a:cubicBezTo>
                    <a:cubicBezTo>
                      <a:pt x="0" y="101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137" y="238"/>
                      <a:pt x="6985" y="4004"/>
                      <a:pt x="8377" y="9162"/>
                    </a:cubicBezTo>
                    <a:cubicBezTo>
                      <a:pt x="8396" y="9200"/>
                      <a:pt x="8445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2"/>
                      <a:pt x="8583" y="9094"/>
                    </a:cubicBezTo>
                    <a:cubicBezTo>
                      <a:pt x="7167" y="3867"/>
                      <a:pt x="228" y="55"/>
                      <a:pt x="160" y="9"/>
                    </a:cubicBezTo>
                    <a:cubicBezTo>
                      <a:pt x="148" y="3"/>
                      <a:pt x="134" y="0"/>
                      <a:pt x="12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4"/>
              <p:cNvSpPr/>
              <p:nvPr/>
            </p:nvSpPr>
            <p:spPr>
              <a:xfrm>
                <a:off x="-4637950" y="-2214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8" y="1"/>
                      <a:pt x="34" y="22"/>
                      <a:pt x="1" y="55"/>
                    </a:cubicBezTo>
                    <a:cubicBezTo>
                      <a:pt x="1" y="78"/>
                      <a:pt x="1" y="124"/>
                      <a:pt x="24" y="169"/>
                    </a:cubicBezTo>
                    <a:cubicBezTo>
                      <a:pt x="24" y="169"/>
                      <a:pt x="46" y="192"/>
                      <a:pt x="46" y="192"/>
                    </a:cubicBezTo>
                    <a:cubicBezTo>
                      <a:pt x="115" y="238"/>
                      <a:pt x="6985" y="4004"/>
                      <a:pt x="8378" y="9163"/>
                    </a:cubicBezTo>
                    <a:cubicBezTo>
                      <a:pt x="8396" y="9200"/>
                      <a:pt x="8430" y="9237"/>
                      <a:pt x="8479" y="9237"/>
                    </a:cubicBezTo>
                    <a:cubicBezTo>
                      <a:pt x="8490" y="9237"/>
                      <a:pt x="8502" y="9235"/>
                      <a:pt x="8515" y="9231"/>
                    </a:cubicBezTo>
                    <a:cubicBezTo>
                      <a:pt x="8560" y="9208"/>
                      <a:pt x="8606" y="9163"/>
                      <a:pt x="8583" y="9094"/>
                    </a:cubicBezTo>
                    <a:cubicBezTo>
                      <a:pt x="7168" y="3867"/>
                      <a:pt x="229" y="55"/>
                      <a:pt x="161" y="10"/>
                    </a:cubicBezTo>
                    <a:cubicBezTo>
                      <a:pt x="142" y="4"/>
                      <a:pt x="126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4"/>
              <p:cNvSpPr/>
              <p:nvPr/>
            </p:nvSpPr>
            <p:spPr>
              <a:xfrm>
                <a:off x="-4683025" y="-179825"/>
                <a:ext cx="215150" cy="2308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2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6"/>
                    </a:cubicBezTo>
                    <a:cubicBezTo>
                      <a:pt x="1" y="78"/>
                      <a:pt x="1" y="124"/>
                      <a:pt x="23" y="170"/>
                    </a:cubicBezTo>
                    <a:cubicBezTo>
                      <a:pt x="23" y="170"/>
                      <a:pt x="46" y="193"/>
                      <a:pt x="69" y="193"/>
                    </a:cubicBezTo>
                    <a:cubicBezTo>
                      <a:pt x="138" y="238"/>
                      <a:pt x="6985" y="4004"/>
                      <a:pt x="8378" y="9163"/>
                    </a:cubicBezTo>
                    <a:cubicBezTo>
                      <a:pt x="8400" y="9208"/>
                      <a:pt x="8469" y="9231"/>
                      <a:pt x="8514" y="9231"/>
                    </a:cubicBezTo>
                    <a:cubicBezTo>
                      <a:pt x="8583" y="9208"/>
                      <a:pt x="8606" y="9163"/>
                      <a:pt x="8583" y="9094"/>
                    </a:cubicBezTo>
                    <a:cubicBezTo>
                      <a:pt x="7168" y="3845"/>
                      <a:pt x="229" y="56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-4352625" y="34250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5" y="0"/>
                    </a:moveTo>
                    <a:cubicBezTo>
                      <a:pt x="76" y="0"/>
                      <a:pt x="42" y="38"/>
                      <a:pt x="23" y="75"/>
                    </a:cubicBezTo>
                    <a:cubicBezTo>
                      <a:pt x="0" y="98"/>
                      <a:pt x="0" y="143"/>
                      <a:pt x="23" y="166"/>
                    </a:cubicBezTo>
                    <a:cubicBezTo>
                      <a:pt x="46" y="189"/>
                      <a:pt x="69" y="212"/>
                      <a:pt x="92" y="212"/>
                    </a:cubicBezTo>
                    <a:cubicBezTo>
                      <a:pt x="5113" y="1969"/>
                      <a:pt x="8355" y="9091"/>
                      <a:pt x="8400" y="9182"/>
                    </a:cubicBezTo>
                    <a:cubicBezTo>
                      <a:pt x="8417" y="9216"/>
                      <a:pt x="8458" y="9237"/>
                      <a:pt x="8497" y="9237"/>
                    </a:cubicBezTo>
                    <a:cubicBezTo>
                      <a:pt x="8511" y="9237"/>
                      <a:pt x="8525" y="9234"/>
                      <a:pt x="8537" y="9228"/>
                    </a:cubicBezTo>
                    <a:cubicBezTo>
                      <a:pt x="8583" y="9205"/>
                      <a:pt x="8606" y="9136"/>
                      <a:pt x="8583" y="9091"/>
                    </a:cubicBezTo>
                    <a:cubicBezTo>
                      <a:pt x="8560" y="9022"/>
                      <a:pt x="5273" y="1810"/>
                      <a:pt x="160" y="6"/>
                    </a:cubicBezTo>
                    <a:cubicBezTo>
                      <a:pt x="148" y="2"/>
                      <a:pt x="136" y="0"/>
                      <a:pt x="12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>
                <a:off x="-4312675" y="-2325"/>
                <a:ext cx="215150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9" extrusionOk="0">
                    <a:moveTo>
                      <a:pt x="100" y="0"/>
                    </a:moveTo>
                    <a:cubicBezTo>
                      <a:pt x="60" y="0"/>
                      <a:pt x="17" y="26"/>
                      <a:pt x="0" y="77"/>
                    </a:cubicBezTo>
                    <a:cubicBezTo>
                      <a:pt x="0" y="100"/>
                      <a:pt x="0" y="123"/>
                      <a:pt x="23" y="168"/>
                    </a:cubicBezTo>
                    <a:cubicBezTo>
                      <a:pt x="23" y="168"/>
                      <a:pt x="46" y="191"/>
                      <a:pt x="69" y="191"/>
                    </a:cubicBezTo>
                    <a:cubicBezTo>
                      <a:pt x="5113" y="1972"/>
                      <a:pt x="8354" y="9093"/>
                      <a:pt x="8377" y="9162"/>
                    </a:cubicBezTo>
                    <a:cubicBezTo>
                      <a:pt x="8394" y="9213"/>
                      <a:pt x="8437" y="9239"/>
                      <a:pt x="8477" y="9239"/>
                    </a:cubicBezTo>
                    <a:cubicBezTo>
                      <a:pt x="8490" y="9239"/>
                      <a:pt x="8503" y="9236"/>
                      <a:pt x="8514" y="9230"/>
                    </a:cubicBezTo>
                    <a:cubicBezTo>
                      <a:pt x="8583" y="9207"/>
                      <a:pt x="8605" y="9139"/>
                      <a:pt x="8583" y="9070"/>
                    </a:cubicBezTo>
                    <a:cubicBezTo>
                      <a:pt x="8537" y="9002"/>
                      <a:pt x="5273" y="1789"/>
                      <a:pt x="137" y="9"/>
                    </a:cubicBezTo>
                    <a:cubicBezTo>
                      <a:pt x="126" y="3"/>
                      <a:pt x="113" y="0"/>
                      <a:pt x="10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>
                <a:off x="-4273300" y="-393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9" y="1"/>
                      <a:pt x="23" y="38"/>
                      <a:pt x="23" y="75"/>
                    </a:cubicBezTo>
                    <a:cubicBezTo>
                      <a:pt x="0" y="98"/>
                      <a:pt x="0" y="144"/>
                      <a:pt x="23" y="167"/>
                    </a:cubicBezTo>
                    <a:cubicBezTo>
                      <a:pt x="46" y="190"/>
                      <a:pt x="46" y="212"/>
                      <a:pt x="69" y="212"/>
                    </a:cubicBezTo>
                    <a:cubicBezTo>
                      <a:pt x="5113" y="1970"/>
                      <a:pt x="8354" y="9114"/>
                      <a:pt x="8400" y="9183"/>
                    </a:cubicBezTo>
                    <a:cubicBezTo>
                      <a:pt x="8417" y="9216"/>
                      <a:pt x="8446" y="9237"/>
                      <a:pt x="8487" y="9237"/>
                    </a:cubicBezTo>
                    <a:cubicBezTo>
                      <a:pt x="8502" y="9237"/>
                      <a:pt x="8519" y="9234"/>
                      <a:pt x="8537" y="9228"/>
                    </a:cubicBezTo>
                    <a:cubicBezTo>
                      <a:pt x="8583" y="9206"/>
                      <a:pt x="8605" y="9137"/>
                      <a:pt x="8583" y="9091"/>
                    </a:cubicBezTo>
                    <a:cubicBezTo>
                      <a:pt x="8560" y="9023"/>
                      <a:pt x="5273" y="1810"/>
                      <a:pt x="137" y="7"/>
                    </a:cubicBezTo>
                    <a:cubicBezTo>
                      <a:pt x="129" y="3"/>
                      <a:pt x="120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4"/>
              <p:cNvSpPr/>
              <p:nvPr/>
            </p:nvSpPr>
            <p:spPr>
              <a:xfrm>
                <a:off x="-4233925" y="-75950"/>
                <a:ext cx="215150" cy="2310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40" extrusionOk="0">
                    <a:moveTo>
                      <a:pt x="113" y="1"/>
                    </a:moveTo>
                    <a:cubicBezTo>
                      <a:pt x="70" y="1"/>
                      <a:pt x="40" y="26"/>
                      <a:pt x="23" y="78"/>
                    </a:cubicBezTo>
                    <a:cubicBezTo>
                      <a:pt x="0" y="100"/>
                      <a:pt x="23" y="146"/>
                      <a:pt x="23" y="169"/>
                    </a:cubicBezTo>
                    <a:cubicBezTo>
                      <a:pt x="46" y="192"/>
                      <a:pt x="69" y="192"/>
                      <a:pt x="91" y="215"/>
                    </a:cubicBezTo>
                    <a:cubicBezTo>
                      <a:pt x="5113" y="1972"/>
                      <a:pt x="8377" y="9094"/>
                      <a:pt x="8400" y="9162"/>
                    </a:cubicBezTo>
                    <a:cubicBezTo>
                      <a:pt x="8417" y="9213"/>
                      <a:pt x="8460" y="9239"/>
                      <a:pt x="8499" y="9239"/>
                    </a:cubicBezTo>
                    <a:cubicBezTo>
                      <a:pt x="8513" y="9239"/>
                      <a:pt x="8525" y="9236"/>
                      <a:pt x="8537" y="9231"/>
                    </a:cubicBezTo>
                    <a:cubicBezTo>
                      <a:pt x="8582" y="9208"/>
                      <a:pt x="8605" y="9139"/>
                      <a:pt x="8582" y="9094"/>
                    </a:cubicBezTo>
                    <a:cubicBezTo>
                      <a:pt x="8560" y="9002"/>
                      <a:pt x="5273" y="1812"/>
                      <a:pt x="160" y="9"/>
                    </a:cubicBezTo>
                    <a:cubicBezTo>
                      <a:pt x="143" y="3"/>
                      <a:pt x="127" y="1"/>
                      <a:pt x="1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4"/>
              <p:cNvSpPr/>
              <p:nvPr/>
            </p:nvSpPr>
            <p:spPr>
              <a:xfrm>
                <a:off x="-4282425" y="151575"/>
                <a:ext cx="10730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5937" extrusionOk="0">
                    <a:moveTo>
                      <a:pt x="102" y="0"/>
                    </a:moveTo>
                    <a:cubicBezTo>
                      <a:pt x="83" y="0"/>
                      <a:pt x="65" y="6"/>
                      <a:pt x="46" y="15"/>
                    </a:cubicBezTo>
                    <a:cubicBezTo>
                      <a:pt x="0" y="61"/>
                      <a:pt x="0" y="107"/>
                      <a:pt x="23" y="152"/>
                    </a:cubicBezTo>
                    <a:cubicBezTo>
                      <a:pt x="23" y="152"/>
                      <a:pt x="23" y="175"/>
                      <a:pt x="23" y="175"/>
                    </a:cubicBezTo>
                    <a:cubicBezTo>
                      <a:pt x="2693" y="3051"/>
                      <a:pt x="4063" y="5859"/>
                      <a:pt x="4086" y="5881"/>
                    </a:cubicBezTo>
                    <a:cubicBezTo>
                      <a:pt x="4102" y="5915"/>
                      <a:pt x="4144" y="5936"/>
                      <a:pt x="4182" y="5936"/>
                    </a:cubicBezTo>
                    <a:cubicBezTo>
                      <a:pt x="4197" y="5936"/>
                      <a:pt x="4210" y="5933"/>
                      <a:pt x="4223" y="5927"/>
                    </a:cubicBezTo>
                    <a:cubicBezTo>
                      <a:pt x="4268" y="5904"/>
                      <a:pt x="4291" y="5836"/>
                      <a:pt x="4268" y="5790"/>
                    </a:cubicBezTo>
                    <a:cubicBezTo>
                      <a:pt x="4246" y="5767"/>
                      <a:pt x="2876" y="2937"/>
                      <a:pt x="183" y="38"/>
                    </a:cubicBezTo>
                    <a:cubicBezTo>
                      <a:pt x="156" y="11"/>
                      <a:pt x="129" y="0"/>
                      <a:pt x="10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>
                <a:off x="-4322375" y="188175"/>
                <a:ext cx="1078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956" extrusionOk="0">
                    <a:moveTo>
                      <a:pt x="126" y="1"/>
                    </a:moveTo>
                    <a:cubicBezTo>
                      <a:pt x="97" y="1"/>
                      <a:pt x="69" y="12"/>
                      <a:pt x="46" y="35"/>
                    </a:cubicBezTo>
                    <a:cubicBezTo>
                      <a:pt x="23" y="58"/>
                      <a:pt x="0" y="126"/>
                      <a:pt x="23" y="172"/>
                    </a:cubicBezTo>
                    <a:lnTo>
                      <a:pt x="46" y="172"/>
                    </a:lnTo>
                    <a:cubicBezTo>
                      <a:pt x="2716" y="3048"/>
                      <a:pt x="4086" y="5855"/>
                      <a:pt x="4086" y="5901"/>
                    </a:cubicBezTo>
                    <a:cubicBezTo>
                      <a:pt x="4103" y="5935"/>
                      <a:pt x="4144" y="5956"/>
                      <a:pt x="4192" y="5956"/>
                    </a:cubicBezTo>
                    <a:cubicBezTo>
                      <a:pt x="4209" y="5956"/>
                      <a:pt x="4227" y="5953"/>
                      <a:pt x="4246" y="5947"/>
                    </a:cubicBezTo>
                    <a:cubicBezTo>
                      <a:pt x="4291" y="5924"/>
                      <a:pt x="4314" y="5855"/>
                      <a:pt x="4291" y="5810"/>
                    </a:cubicBezTo>
                    <a:cubicBezTo>
                      <a:pt x="4269" y="5764"/>
                      <a:pt x="2899" y="2934"/>
                      <a:pt x="206" y="35"/>
                    </a:cubicBezTo>
                    <a:cubicBezTo>
                      <a:pt x="183" y="12"/>
                      <a:pt x="154" y="1"/>
                      <a:pt x="1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4"/>
              <p:cNvSpPr/>
              <p:nvPr/>
            </p:nvSpPr>
            <p:spPr>
              <a:xfrm>
                <a:off x="-4525525" y="166775"/>
                <a:ext cx="610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713" fill="none" extrusionOk="0">
                    <a:moveTo>
                      <a:pt x="0" y="1"/>
                    </a:moveTo>
                    <a:cubicBezTo>
                      <a:pt x="0" y="1"/>
                      <a:pt x="1073" y="1462"/>
                      <a:pt x="2443" y="1713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4"/>
              <p:cNvSpPr/>
              <p:nvPr/>
            </p:nvSpPr>
            <p:spPr>
              <a:xfrm>
                <a:off x="-4587725" y="78325"/>
                <a:ext cx="39400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672" fill="none" extrusionOk="0">
                    <a:moveTo>
                      <a:pt x="0" y="1"/>
                    </a:moveTo>
                    <a:cubicBezTo>
                      <a:pt x="0" y="1"/>
                      <a:pt x="503" y="1736"/>
                      <a:pt x="1575" y="2671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>
                <a:off x="-4786875" y="-448350"/>
                <a:ext cx="345250" cy="337825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3513" extrusionOk="0">
                    <a:moveTo>
                      <a:pt x="13810" y="0"/>
                    </a:moveTo>
                    <a:lnTo>
                      <a:pt x="0" y="12805"/>
                    </a:lnTo>
                    <a:lnTo>
                      <a:pt x="1187" y="13513"/>
                    </a:lnTo>
                    <a:lnTo>
                      <a:pt x="1438" y="13262"/>
                    </a:lnTo>
                    <a:lnTo>
                      <a:pt x="662" y="12805"/>
                    </a:lnTo>
                    <a:lnTo>
                      <a:pt x="13810" y="0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7" name="Google Shape;1947;p24"/>
            <p:cNvGrpSpPr/>
            <p:nvPr/>
          </p:nvGrpSpPr>
          <p:grpSpPr>
            <a:xfrm rot="-1314404">
              <a:off x="6755677" y="1118509"/>
              <a:ext cx="160951" cy="572955"/>
              <a:chOff x="-3196525" y="807600"/>
              <a:chExt cx="160950" cy="572950"/>
            </a:xfrm>
          </p:grpSpPr>
          <p:sp>
            <p:nvSpPr>
              <p:cNvPr id="1948" name="Google Shape;1948;p24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4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4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4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4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9AF7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-3124050" y="962825"/>
                <a:ext cx="4852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884" fill="none" extrusionOk="0">
                    <a:moveTo>
                      <a:pt x="1941" y="9883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flat" cmpd="sng">
                <a:solidFill>
                  <a:srgbClr val="E0722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4" name="Google Shape;1954;p24"/>
            <p:cNvGrpSpPr/>
            <p:nvPr/>
          </p:nvGrpSpPr>
          <p:grpSpPr>
            <a:xfrm>
              <a:off x="8031100" y="2272900"/>
              <a:ext cx="512450" cy="325275"/>
              <a:chOff x="-3512650" y="557100"/>
              <a:chExt cx="512450" cy="325275"/>
            </a:xfrm>
          </p:grpSpPr>
          <p:sp>
            <p:nvSpPr>
              <p:cNvPr id="1955" name="Google Shape;1955;p24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4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4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4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2" name="Google Shape;1962;p24"/>
            <p:cNvGrpSpPr/>
            <p:nvPr/>
          </p:nvGrpSpPr>
          <p:grpSpPr>
            <a:xfrm>
              <a:off x="8335952" y="3459137"/>
              <a:ext cx="1386618" cy="1046971"/>
              <a:chOff x="-2184800" y="1314325"/>
              <a:chExt cx="1183525" cy="893625"/>
            </a:xfrm>
          </p:grpSpPr>
          <p:sp>
            <p:nvSpPr>
              <p:cNvPr id="1963" name="Google Shape;1963;p24"/>
              <p:cNvSpPr/>
              <p:nvPr/>
            </p:nvSpPr>
            <p:spPr>
              <a:xfrm>
                <a:off x="-2184800" y="1700075"/>
                <a:ext cx="50732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64" name="Google Shape;1964;p24"/>
              <p:cNvGrpSpPr/>
              <p:nvPr/>
            </p:nvGrpSpPr>
            <p:grpSpPr>
              <a:xfrm>
                <a:off x="-2184800" y="1314325"/>
                <a:ext cx="1183525" cy="893625"/>
                <a:chOff x="-2184800" y="1314325"/>
                <a:chExt cx="1183525" cy="893625"/>
              </a:xfrm>
            </p:grpSpPr>
            <p:sp>
              <p:nvSpPr>
                <p:cNvPr id="1965" name="Google Shape;1965;p24"/>
                <p:cNvSpPr/>
                <p:nvPr/>
              </p:nvSpPr>
              <p:spPr>
                <a:xfrm>
                  <a:off x="-1640400" y="1415325"/>
                  <a:ext cx="507300" cy="50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24"/>
                <p:cNvSpPr/>
                <p:nvPr/>
              </p:nvSpPr>
              <p:spPr>
                <a:xfrm>
                  <a:off x="-2066675" y="1314325"/>
                  <a:ext cx="661975" cy="66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24"/>
                <p:cNvSpPr/>
                <p:nvPr/>
              </p:nvSpPr>
              <p:spPr>
                <a:xfrm>
                  <a:off x="-2184800" y="1328600"/>
                  <a:ext cx="1183525" cy="8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68" name="Google Shape;1968;p24"/>
            <p:cNvGrpSpPr/>
            <p:nvPr/>
          </p:nvGrpSpPr>
          <p:grpSpPr>
            <a:xfrm>
              <a:off x="7538086" y="4044483"/>
              <a:ext cx="3406699" cy="1310619"/>
              <a:chOff x="10762125" y="2775799"/>
              <a:chExt cx="3666665" cy="1410633"/>
            </a:xfrm>
          </p:grpSpPr>
          <p:sp>
            <p:nvSpPr>
              <p:cNvPr id="1969" name="Google Shape;1969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4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4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4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4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4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4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4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4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4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4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4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4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4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4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4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4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4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4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4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4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4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4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4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4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4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4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4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4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4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4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4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4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4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4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4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4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4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4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4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4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4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4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4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4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4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4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4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4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4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4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4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4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4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4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4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4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4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4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4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4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4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4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4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4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4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4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4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4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4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4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4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4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4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4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4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4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4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4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4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4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4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4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4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4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4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4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4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4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4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4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4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4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4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4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4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4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4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4" name="Google Shape;2124;p24"/>
            <p:cNvGrpSpPr/>
            <p:nvPr/>
          </p:nvGrpSpPr>
          <p:grpSpPr>
            <a:xfrm>
              <a:off x="7013704" y="2894590"/>
              <a:ext cx="1150805" cy="832433"/>
              <a:chOff x="7013704" y="2894590"/>
              <a:chExt cx="1150805" cy="832433"/>
            </a:xfrm>
          </p:grpSpPr>
          <p:sp>
            <p:nvSpPr>
              <p:cNvPr id="2125" name="Google Shape;2125;p24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4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4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4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4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4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4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4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4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4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4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4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4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4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4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4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4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4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4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4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4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4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7" name="Google Shape;2147;p24"/>
            <p:cNvSpPr/>
            <p:nvPr/>
          </p:nvSpPr>
          <p:spPr>
            <a:xfrm flipH="1">
              <a:off x="8424140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4"/>
            <p:cNvSpPr/>
            <p:nvPr/>
          </p:nvSpPr>
          <p:spPr>
            <a:xfrm flipH="1">
              <a:off x="7339993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4"/>
            <p:cNvSpPr/>
            <p:nvPr/>
          </p:nvSpPr>
          <p:spPr>
            <a:xfrm flipH="1">
              <a:off x="8164450" y="82659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8344867" y="103952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rgbClr val="4EA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7226201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4"/>
            <p:cNvSpPr/>
            <p:nvPr/>
          </p:nvSpPr>
          <p:spPr>
            <a:xfrm>
              <a:off x="6236647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3" name="Google Shape;2153;p24"/>
            <p:cNvGrpSpPr/>
            <p:nvPr/>
          </p:nvGrpSpPr>
          <p:grpSpPr>
            <a:xfrm>
              <a:off x="5032016" y="24235"/>
              <a:ext cx="358499" cy="447941"/>
              <a:chOff x="4896454" y="199085"/>
              <a:chExt cx="358499" cy="447941"/>
            </a:xfrm>
          </p:grpSpPr>
          <p:sp>
            <p:nvSpPr>
              <p:cNvPr id="2154" name="Google Shape;2154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5" name="Google Shape;2165;p24"/>
            <p:cNvSpPr/>
            <p:nvPr/>
          </p:nvSpPr>
          <p:spPr>
            <a:xfrm flipH="1">
              <a:off x="8521837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4"/>
            <p:cNvSpPr/>
            <p:nvPr/>
          </p:nvSpPr>
          <p:spPr>
            <a:xfrm flipH="1">
              <a:off x="7126450" y="11601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4"/>
            <p:cNvSpPr/>
            <p:nvPr/>
          </p:nvSpPr>
          <p:spPr>
            <a:xfrm>
              <a:off x="6391447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4"/>
            <p:cNvSpPr/>
            <p:nvPr/>
          </p:nvSpPr>
          <p:spPr>
            <a:xfrm>
              <a:off x="7675410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9" name="Google Shape;2169;p24"/>
            <p:cNvGrpSpPr/>
            <p:nvPr/>
          </p:nvGrpSpPr>
          <p:grpSpPr>
            <a:xfrm rot="2265940">
              <a:off x="9290835" y="854908"/>
              <a:ext cx="291689" cy="364463"/>
              <a:chOff x="4896454" y="199085"/>
              <a:chExt cx="358499" cy="447941"/>
            </a:xfrm>
          </p:grpSpPr>
          <p:sp>
            <p:nvSpPr>
              <p:cNvPr id="2170" name="Google Shape;2170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1" name="Google Shape;2181;p24"/>
            <p:cNvSpPr/>
            <p:nvPr/>
          </p:nvSpPr>
          <p:spPr>
            <a:xfrm>
              <a:off x="6343742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rgbClr val="4EA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4"/>
            <p:cNvSpPr/>
            <p:nvPr/>
          </p:nvSpPr>
          <p:spPr>
            <a:xfrm>
              <a:off x="9392101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310038" y="1825032"/>
            <a:ext cx="5610568" cy="354000"/>
          </a:xfrm>
        </p:spPr>
        <p:txBody>
          <a:bodyPr/>
          <a:lstStyle/>
          <a:p>
            <a:pPr algn="just"/>
            <a:r>
              <a:rPr lang="es-ES" dirty="0" smtClean="0"/>
              <a:t>El propósito de celebrar la semana del párvulo es darle importancia a la educación inicial y promover el desarrollo infantil desde la primera infancia. </a:t>
            </a:r>
            <a:endParaRPr lang="es-CL" dirty="0"/>
          </a:p>
        </p:txBody>
      </p:sp>
      <p:pic>
        <p:nvPicPr>
          <p:cNvPr id="1026" name="Picture 2" descr="CALENDARIO ACTIVIDADES SEMANA DEL PÁRVULO 20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1"/>
          <a:stretch/>
        </p:blipFill>
        <p:spPr bwMode="auto">
          <a:xfrm>
            <a:off x="0" y="3519126"/>
            <a:ext cx="3239679" cy="15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egos para niños de 4 años que estimulan su desarrollo - Mi bebé y 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68" y="323644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ómo debiera ser el desarrollo de un niño entre los 3 y 4 años? - Blog  Famil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19" y="3645903"/>
            <a:ext cx="2390425" cy="13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25"/>
          <p:cNvSpPr txBox="1">
            <a:spLocks noGrp="1"/>
          </p:cNvSpPr>
          <p:nvPr>
            <p:ph type="title"/>
          </p:nvPr>
        </p:nvSpPr>
        <p:spPr>
          <a:xfrm>
            <a:off x="5669766" y="338718"/>
            <a:ext cx="32022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Educación Parvularia</a:t>
            </a:r>
            <a:endParaRPr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88" name="Google Shape;2188;p25"/>
          <p:cNvSpPr txBox="1">
            <a:spLocks noGrp="1"/>
          </p:cNvSpPr>
          <p:nvPr>
            <p:ph type="subTitle" idx="1"/>
          </p:nvPr>
        </p:nvSpPr>
        <p:spPr>
          <a:xfrm>
            <a:off x="5489042" y="2134236"/>
            <a:ext cx="3569752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educación parvularia sienta las bases para el desarrollo integral de los niños y niñas.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 mayor herramienta son las experiencias de aprendizajes significativas, en donde los párvulos van desarrollando distintas habilidades. </a:t>
            </a:r>
            <a:endParaRPr dirty="0"/>
          </a:p>
        </p:txBody>
      </p:sp>
      <p:grpSp>
        <p:nvGrpSpPr>
          <p:cNvPr id="2189" name="Google Shape;2189;p25"/>
          <p:cNvGrpSpPr/>
          <p:nvPr/>
        </p:nvGrpSpPr>
        <p:grpSpPr>
          <a:xfrm>
            <a:off x="-1079537" y="-275240"/>
            <a:ext cx="6399320" cy="5028990"/>
            <a:chOff x="-1079537" y="-275240"/>
            <a:chExt cx="6399320" cy="5028990"/>
          </a:xfrm>
        </p:grpSpPr>
        <p:sp>
          <p:nvSpPr>
            <p:cNvPr id="2190" name="Google Shape;2190;p25"/>
            <p:cNvSpPr/>
            <p:nvPr/>
          </p:nvSpPr>
          <p:spPr>
            <a:xfrm flipH="1">
              <a:off x="1585666" y="4672166"/>
              <a:ext cx="146213" cy="72196"/>
            </a:xfrm>
            <a:custGeom>
              <a:avLst/>
              <a:gdLst/>
              <a:ahLst/>
              <a:cxnLst/>
              <a:rect l="l" t="t" r="r" b="b"/>
              <a:pathLst>
                <a:path w="3676" h="1815" extrusionOk="0">
                  <a:moveTo>
                    <a:pt x="3542" y="1"/>
                  </a:moveTo>
                  <a:cubicBezTo>
                    <a:pt x="3291" y="1"/>
                    <a:pt x="2562" y="291"/>
                    <a:pt x="1736" y="695"/>
                  </a:cubicBezTo>
                  <a:cubicBezTo>
                    <a:pt x="754" y="1197"/>
                    <a:pt x="1" y="1676"/>
                    <a:pt x="47" y="1790"/>
                  </a:cubicBezTo>
                  <a:cubicBezTo>
                    <a:pt x="56" y="1807"/>
                    <a:pt x="83" y="1815"/>
                    <a:pt x="123" y="1815"/>
                  </a:cubicBezTo>
                  <a:cubicBezTo>
                    <a:pt x="362" y="1815"/>
                    <a:pt x="1102" y="1538"/>
                    <a:pt x="1941" y="1128"/>
                  </a:cubicBezTo>
                  <a:cubicBezTo>
                    <a:pt x="2923" y="626"/>
                    <a:pt x="3676" y="147"/>
                    <a:pt x="3630" y="33"/>
                  </a:cubicBezTo>
                  <a:cubicBezTo>
                    <a:pt x="3619" y="11"/>
                    <a:pt x="3589" y="1"/>
                    <a:pt x="3542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 flipH="1">
              <a:off x="4297486" y="-183076"/>
              <a:ext cx="15472" cy="19093"/>
            </a:xfrm>
            <a:custGeom>
              <a:avLst/>
              <a:gdLst/>
              <a:ahLst/>
              <a:cxnLst/>
              <a:rect l="l" t="t" r="r" b="b"/>
              <a:pathLst>
                <a:path w="389" h="480" fill="none" extrusionOk="0">
                  <a:moveTo>
                    <a:pt x="389" y="1"/>
                  </a:moveTo>
                  <a:cubicBezTo>
                    <a:pt x="389" y="1"/>
                    <a:pt x="252" y="320"/>
                    <a:pt x="1" y="480"/>
                  </a:cubicBezTo>
                </a:path>
              </a:pathLst>
            </a:custGeom>
            <a:noFill/>
            <a:ln w="2275" cap="rnd" cmpd="sng">
              <a:solidFill>
                <a:srgbClr val="CCCBC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 flipH="1">
              <a:off x="1996025" y="1428311"/>
              <a:ext cx="197045" cy="194711"/>
            </a:xfrm>
            <a:custGeom>
              <a:avLst/>
              <a:gdLst/>
              <a:ahLst/>
              <a:cxnLst/>
              <a:rect l="l" t="t" r="r" b="b"/>
              <a:pathLst>
                <a:path w="4954" h="4895" extrusionOk="0">
                  <a:moveTo>
                    <a:pt x="2375" y="1"/>
                  </a:moveTo>
                  <a:cubicBezTo>
                    <a:pt x="2273" y="1"/>
                    <a:pt x="2166" y="66"/>
                    <a:pt x="2146" y="165"/>
                  </a:cubicBezTo>
                  <a:lnTo>
                    <a:pt x="1827" y="1352"/>
                  </a:lnTo>
                  <a:lnTo>
                    <a:pt x="640" y="1055"/>
                  </a:lnTo>
                  <a:cubicBezTo>
                    <a:pt x="625" y="1052"/>
                    <a:pt x="610" y="1051"/>
                    <a:pt x="595" y="1051"/>
                  </a:cubicBezTo>
                  <a:cubicBezTo>
                    <a:pt x="492" y="1051"/>
                    <a:pt x="386" y="1116"/>
                    <a:pt x="366" y="1215"/>
                  </a:cubicBezTo>
                  <a:lnTo>
                    <a:pt x="46" y="2493"/>
                  </a:lnTo>
                  <a:cubicBezTo>
                    <a:pt x="1" y="2630"/>
                    <a:pt x="69" y="2744"/>
                    <a:pt x="206" y="2790"/>
                  </a:cubicBezTo>
                  <a:lnTo>
                    <a:pt x="1393" y="3087"/>
                  </a:lnTo>
                  <a:lnTo>
                    <a:pt x="1096" y="4274"/>
                  </a:lnTo>
                  <a:cubicBezTo>
                    <a:pt x="1051" y="4388"/>
                    <a:pt x="1119" y="4525"/>
                    <a:pt x="1256" y="4548"/>
                  </a:cubicBezTo>
                  <a:lnTo>
                    <a:pt x="2534" y="4890"/>
                  </a:lnTo>
                  <a:cubicBezTo>
                    <a:pt x="2549" y="4893"/>
                    <a:pt x="2564" y="4894"/>
                    <a:pt x="2579" y="4894"/>
                  </a:cubicBezTo>
                  <a:cubicBezTo>
                    <a:pt x="2681" y="4894"/>
                    <a:pt x="2788" y="4827"/>
                    <a:pt x="2808" y="4707"/>
                  </a:cubicBezTo>
                  <a:lnTo>
                    <a:pt x="3128" y="3520"/>
                  </a:lnTo>
                  <a:lnTo>
                    <a:pt x="4292" y="3840"/>
                  </a:lnTo>
                  <a:cubicBezTo>
                    <a:pt x="4309" y="3843"/>
                    <a:pt x="4326" y="3844"/>
                    <a:pt x="4343" y="3844"/>
                  </a:cubicBezTo>
                  <a:cubicBezTo>
                    <a:pt x="4457" y="3844"/>
                    <a:pt x="4549" y="3777"/>
                    <a:pt x="4589" y="3657"/>
                  </a:cubicBezTo>
                  <a:lnTo>
                    <a:pt x="4908" y="2402"/>
                  </a:lnTo>
                  <a:cubicBezTo>
                    <a:pt x="4954" y="2265"/>
                    <a:pt x="4862" y="2151"/>
                    <a:pt x="4748" y="2105"/>
                  </a:cubicBezTo>
                  <a:lnTo>
                    <a:pt x="3561" y="1809"/>
                  </a:lnTo>
                  <a:lnTo>
                    <a:pt x="3858" y="622"/>
                  </a:lnTo>
                  <a:cubicBezTo>
                    <a:pt x="3904" y="485"/>
                    <a:pt x="3812" y="371"/>
                    <a:pt x="3698" y="325"/>
                  </a:cubicBezTo>
                  <a:lnTo>
                    <a:pt x="2420" y="5"/>
                  </a:lnTo>
                  <a:cubicBezTo>
                    <a:pt x="2405" y="2"/>
                    <a:pt x="2390" y="1"/>
                    <a:pt x="2375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 flipH="1">
              <a:off x="291945" y="1423259"/>
              <a:ext cx="490267" cy="449963"/>
            </a:xfrm>
            <a:custGeom>
              <a:avLst/>
              <a:gdLst/>
              <a:ahLst/>
              <a:cxnLst/>
              <a:rect l="l" t="t" r="r" b="b"/>
              <a:pathLst>
                <a:path w="12326" h="11312" extrusionOk="0">
                  <a:moveTo>
                    <a:pt x="8828" y="1"/>
                  </a:moveTo>
                  <a:cubicBezTo>
                    <a:pt x="8722" y="1"/>
                    <a:pt x="8616" y="21"/>
                    <a:pt x="8514" y="64"/>
                  </a:cubicBezTo>
                  <a:lnTo>
                    <a:pt x="685" y="3031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4" y="10746"/>
                  </a:lnTo>
                  <a:cubicBezTo>
                    <a:pt x="2816" y="11096"/>
                    <a:pt x="3152" y="11311"/>
                    <a:pt x="3498" y="11311"/>
                  </a:cubicBezTo>
                  <a:cubicBezTo>
                    <a:pt x="3604" y="11311"/>
                    <a:pt x="3710" y="11291"/>
                    <a:pt x="3812" y="11248"/>
                  </a:cubicBezTo>
                  <a:lnTo>
                    <a:pt x="11641" y="8281"/>
                  </a:lnTo>
                  <a:cubicBezTo>
                    <a:pt x="12098" y="8098"/>
                    <a:pt x="12326" y="7596"/>
                    <a:pt x="12143" y="7140"/>
                  </a:cubicBezTo>
                  <a:lnTo>
                    <a:pt x="9632" y="566"/>
                  </a:lnTo>
                  <a:cubicBezTo>
                    <a:pt x="9510" y="217"/>
                    <a:pt x="9174" y="1"/>
                    <a:pt x="8828" y="1"/>
                  </a:cubicBezTo>
                  <a:close/>
                </a:path>
              </a:pathLst>
            </a:custGeom>
            <a:solidFill>
              <a:srgbClr val="EA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 flipH="1">
              <a:off x="299184" y="1499672"/>
              <a:ext cx="475789" cy="321641"/>
            </a:xfrm>
            <a:custGeom>
              <a:avLst/>
              <a:gdLst/>
              <a:ahLst/>
              <a:cxnLst/>
              <a:rect l="l" t="t" r="r" b="b"/>
              <a:pathLst>
                <a:path w="11962" h="8086" extrusionOk="0">
                  <a:moveTo>
                    <a:pt x="9795" y="0"/>
                  </a:moveTo>
                  <a:cubicBezTo>
                    <a:pt x="9689" y="0"/>
                    <a:pt x="9580" y="20"/>
                    <a:pt x="9473" y="60"/>
                  </a:cubicBezTo>
                  <a:lnTo>
                    <a:pt x="731" y="3393"/>
                  </a:lnTo>
                  <a:cubicBezTo>
                    <a:pt x="252" y="3575"/>
                    <a:pt x="1" y="4123"/>
                    <a:pt x="183" y="4602"/>
                  </a:cubicBezTo>
                  <a:lnTo>
                    <a:pt x="1302" y="7478"/>
                  </a:lnTo>
                  <a:cubicBezTo>
                    <a:pt x="1444" y="7851"/>
                    <a:pt x="1793" y="8086"/>
                    <a:pt x="2167" y="8086"/>
                  </a:cubicBezTo>
                  <a:cubicBezTo>
                    <a:pt x="2273" y="8086"/>
                    <a:pt x="2382" y="8067"/>
                    <a:pt x="2489" y="8026"/>
                  </a:cubicBezTo>
                  <a:lnTo>
                    <a:pt x="11231" y="4671"/>
                  </a:lnTo>
                  <a:cubicBezTo>
                    <a:pt x="11710" y="4488"/>
                    <a:pt x="11961" y="3963"/>
                    <a:pt x="11779" y="3484"/>
                  </a:cubicBezTo>
                  <a:lnTo>
                    <a:pt x="10660" y="608"/>
                  </a:lnTo>
                  <a:cubicBezTo>
                    <a:pt x="10518" y="235"/>
                    <a:pt x="10169" y="0"/>
                    <a:pt x="9795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 flipH="1">
              <a:off x="254715" y="1408740"/>
              <a:ext cx="490267" cy="450361"/>
            </a:xfrm>
            <a:custGeom>
              <a:avLst/>
              <a:gdLst/>
              <a:ahLst/>
              <a:cxnLst/>
              <a:rect l="l" t="t" r="r" b="b"/>
              <a:pathLst>
                <a:path w="12326" h="11322" extrusionOk="0">
                  <a:moveTo>
                    <a:pt x="8837" y="1"/>
                  </a:moveTo>
                  <a:cubicBezTo>
                    <a:pt x="8730" y="1"/>
                    <a:pt x="8621" y="21"/>
                    <a:pt x="8514" y="64"/>
                  </a:cubicBezTo>
                  <a:lnTo>
                    <a:pt x="685" y="3054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3" y="10769"/>
                  </a:lnTo>
                  <a:cubicBezTo>
                    <a:pt x="2836" y="11108"/>
                    <a:pt x="3175" y="11322"/>
                    <a:pt x="3524" y="11322"/>
                  </a:cubicBezTo>
                  <a:cubicBezTo>
                    <a:pt x="3620" y="11322"/>
                    <a:pt x="3718" y="11306"/>
                    <a:pt x="3812" y="11271"/>
                  </a:cubicBezTo>
                  <a:lnTo>
                    <a:pt x="11641" y="8281"/>
                  </a:lnTo>
                  <a:cubicBezTo>
                    <a:pt x="12097" y="8098"/>
                    <a:pt x="12326" y="7596"/>
                    <a:pt x="12143" y="7162"/>
                  </a:cubicBezTo>
                  <a:lnTo>
                    <a:pt x="9632" y="566"/>
                  </a:lnTo>
                  <a:cubicBezTo>
                    <a:pt x="9510" y="216"/>
                    <a:pt x="9187" y="1"/>
                    <a:pt x="8837" y="1"/>
                  </a:cubicBezTo>
                  <a:close/>
                </a:path>
              </a:pathLst>
            </a:custGeom>
            <a:solidFill>
              <a:srgbClr val="C4C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 flipH="1">
              <a:off x="261079" y="1485153"/>
              <a:ext cx="475749" cy="321641"/>
            </a:xfrm>
            <a:custGeom>
              <a:avLst/>
              <a:gdLst/>
              <a:ahLst/>
              <a:cxnLst/>
              <a:rect l="l" t="t" r="r" b="b"/>
              <a:pathLst>
                <a:path w="11961" h="8086" extrusionOk="0">
                  <a:moveTo>
                    <a:pt x="9797" y="0"/>
                  </a:moveTo>
                  <a:cubicBezTo>
                    <a:pt x="9690" y="0"/>
                    <a:pt x="9580" y="19"/>
                    <a:pt x="9473" y="60"/>
                  </a:cubicBezTo>
                  <a:lnTo>
                    <a:pt x="731" y="3392"/>
                  </a:lnTo>
                  <a:cubicBezTo>
                    <a:pt x="252" y="3575"/>
                    <a:pt x="0" y="4123"/>
                    <a:pt x="183" y="4579"/>
                  </a:cubicBezTo>
                  <a:lnTo>
                    <a:pt x="1301" y="7478"/>
                  </a:lnTo>
                  <a:cubicBezTo>
                    <a:pt x="1443" y="7851"/>
                    <a:pt x="1793" y="8086"/>
                    <a:pt x="2166" y="8086"/>
                  </a:cubicBezTo>
                  <a:cubicBezTo>
                    <a:pt x="2273" y="8086"/>
                    <a:pt x="2382" y="8067"/>
                    <a:pt x="2488" y="8026"/>
                  </a:cubicBezTo>
                  <a:lnTo>
                    <a:pt x="11230" y="4671"/>
                  </a:lnTo>
                  <a:cubicBezTo>
                    <a:pt x="11710" y="4488"/>
                    <a:pt x="11961" y="3963"/>
                    <a:pt x="11778" y="3484"/>
                  </a:cubicBezTo>
                  <a:lnTo>
                    <a:pt x="10660" y="585"/>
                  </a:lnTo>
                  <a:cubicBezTo>
                    <a:pt x="10518" y="231"/>
                    <a:pt x="10170" y="0"/>
                    <a:pt x="9797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 flipH="1">
              <a:off x="592445" y="1670595"/>
              <a:ext cx="43593" cy="3882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541" y="0"/>
                  </a:moveTo>
                  <a:cubicBezTo>
                    <a:pt x="483" y="0"/>
                    <a:pt x="423" y="10"/>
                    <a:pt x="365" y="32"/>
                  </a:cubicBezTo>
                  <a:cubicBezTo>
                    <a:pt x="114" y="123"/>
                    <a:pt x="0" y="420"/>
                    <a:pt x="91" y="671"/>
                  </a:cubicBezTo>
                  <a:cubicBezTo>
                    <a:pt x="162" y="864"/>
                    <a:pt x="340" y="976"/>
                    <a:pt x="532" y="976"/>
                  </a:cubicBezTo>
                  <a:cubicBezTo>
                    <a:pt x="590" y="976"/>
                    <a:pt x="650" y="966"/>
                    <a:pt x="708" y="945"/>
                  </a:cubicBezTo>
                  <a:cubicBezTo>
                    <a:pt x="959" y="853"/>
                    <a:pt x="1096" y="557"/>
                    <a:pt x="1004" y="305"/>
                  </a:cubicBezTo>
                  <a:cubicBezTo>
                    <a:pt x="917" y="112"/>
                    <a:pt x="734" y="0"/>
                    <a:pt x="541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 flipH="1">
              <a:off x="477137" y="1626204"/>
              <a:ext cx="43633" cy="39101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529" y="1"/>
                  </a:moveTo>
                  <a:cubicBezTo>
                    <a:pt x="474" y="1"/>
                    <a:pt x="419" y="10"/>
                    <a:pt x="366" y="29"/>
                  </a:cubicBezTo>
                  <a:cubicBezTo>
                    <a:pt x="115" y="143"/>
                    <a:pt x="1" y="417"/>
                    <a:pt x="92" y="668"/>
                  </a:cubicBezTo>
                  <a:cubicBezTo>
                    <a:pt x="161" y="858"/>
                    <a:pt x="348" y="983"/>
                    <a:pt x="543" y="983"/>
                  </a:cubicBezTo>
                  <a:cubicBezTo>
                    <a:pt x="606" y="983"/>
                    <a:pt x="670" y="970"/>
                    <a:pt x="731" y="942"/>
                  </a:cubicBezTo>
                  <a:cubicBezTo>
                    <a:pt x="982" y="851"/>
                    <a:pt x="1096" y="577"/>
                    <a:pt x="1005" y="326"/>
                  </a:cubicBezTo>
                  <a:cubicBezTo>
                    <a:pt x="933" y="128"/>
                    <a:pt x="733" y="1"/>
                    <a:pt x="529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 flipH="1">
              <a:off x="360914" y="1582528"/>
              <a:ext cx="44548" cy="38704"/>
            </a:xfrm>
            <a:custGeom>
              <a:avLst/>
              <a:gdLst/>
              <a:ahLst/>
              <a:cxnLst/>
              <a:rect l="l" t="t" r="r" b="b"/>
              <a:pathLst>
                <a:path w="1120" h="973" extrusionOk="0">
                  <a:moveTo>
                    <a:pt x="564" y="0"/>
                  </a:moveTo>
                  <a:cubicBezTo>
                    <a:pt x="506" y="0"/>
                    <a:pt x="447" y="10"/>
                    <a:pt x="389" y="31"/>
                  </a:cubicBezTo>
                  <a:cubicBezTo>
                    <a:pt x="138" y="123"/>
                    <a:pt x="1" y="397"/>
                    <a:pt x="92" y="648"/>
                  </a:cubicBezTo>
                  <a:cubicBezTo>
                    <a:pt x="182" y="846"/>
                    <a:pt x="371" y="973"/>
                    <a:pt x="571" y="973"/>
                  </a:cubicBezTo>
                  <a:cubicBezTo>
                    <a:pt x="624" y="973"/>
                    <a:pt x="678" y="964"/>
                    <a:pt x="731" y="944"/>
                  </a:cubicBezTo>
                  <a:cubicBezTo>
                    <a:pt x="982" y="853"/>
                    <a:pt x="1119" y="556"/>
                    <a:pt x="1005" y="305"/>
                  </a:cubicBezTo>
                  <a:cubicBezTo>
                    <a:pt x="935" y="112"/>
                    <a:pt x="757" y="0"/>
                    <a:pt x="564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 flipH="1">
              <a:off x="542487" y="1336703"/>
              <a:ext cx="124615" cy="140017"/>
            </a:xfrm>
            <a:custGeom>
              <a:avLst/>
              <a:gdLst/>
              <a:ahLst/>
              <a:cxnLst/>
              <a:rect l="l" t="t" r="r" b="b"/>
              <a:pathLst>
                <a:path w="3133" h="3520" extrusionOk="0">
                  <a:moveTo>
                    <a:pt x="1001" y="0"/>
                  </a:moveTo>
                  <a:cubicBezTo>
                    <a:pt x="936" y="0"/>
                    <a:pt x="872" y="45"/>
                    <a:pt x="872" y="117"/>
                  </a:cubicBezTo>
                  <a:cubicBezTo>
                    <a:pt x="872" y="414"/>
                    <a:pt x="964" y="688"/>
                    <a:pt x="1078" y="985"/>
                  </a:cubicBezTo>
                  <a:cubicBezTo>
                    <a:pt x="781" y="1076"/>
                    <a:pt x="507" y="1167"/>
                    <a:pt x="210" y="1281"/>
                  </a:cubicBezTo>
                  <a:cubicBezTo>
                    <a:pt x="1" y="1344"/>
                    <a:pt x="137" y="1561"/>
                    <a:pt x="302" y="1561"/>
                  </a:cubicBezTo>
                  <a:cubicBezTo>
                    <a:pt x="317" y="1561"/>
                    <a:pt x="332" y="1559"/>
                    <a:pt x="347" y="1555"/>
                  </a:cubicBezTo>
                  <a:cubicBezTo>
                    <a:pt x="644" y="1509"/>
                    <a:pt x="941" y="1441"/>
                    <a:pt x="1238" y="1373"/>
                  </a:cubicBezTo>
                  <a:cubicBezTo>
                    <a:pt x="1306" y="1532"/>
                    <a:pt x="1397" y="1692"/>
                    <a:pt x="1466" y="1852"/>
                  </a:cubicBezTo>
                  <a:cubicBezTo>
                    <a:pt x="1466" y="1875"/>
                    <a:pt x="1489" y="1920"/>
                    <a:pt x="1489" y="1943"/>
                  </a:cubicBezTo>
                  <a:cubicBezTo>
                    <a:pt x="1329" y="1966"/>
                    <a:pt x="1146" y="1989"/>
                    <a:pt x="964" y="2012"/>
                  </a:cubicBezTo>
                  <a:cubicBezTo>
                    <a:pt x="667" y="2034"/>
                    <a:pt x="758" y="2400"/>
                    <a:pt x="1032" y="2400"/>
                  </a:cubicBezTo>
                  <a:cubicBezTo>
                    <a:pt x="1238" y="2400"/>
                    <a:pt x="1466" y="2377"/>
                    <a:pt x="1694" y="2354"/>
                  </a:cubicBezTo>
                  <a:cubicBezTo>
                    <a:pt x="1877" y="2765"/>
                    <a:pt x="2082" y="3153"/>
                    <a:pt x="2379" y="3450"/>
                  </a:cubicBezTo>
                  <a:cubicBezTo>
                    <a:pt x="2416" y="3496"/>
                    <a:pt x="2486" y="3519"/>
                    <a:pt x="2553" y="3519"/>
                  </a:cubicBezTo>
                  <a:cubicBezTo>
                    <a:pt x="2654" y="3519"/>
                    <a:pt x="2748" y="3467"/>
                    <a:pt x="2721" y="3358"/>
                  </a:cubicBezTo>
                  <a:cubicBezTo>
                    <a:pt x="2653" y="2970"/>
                    <a:pt x="2470" y="2628"/>
                    <a:pt x="2265" y="2286"/>
                  </a:cubicBezTo>
                  <a:cubicBezTo>
                    <a:pt x="2539" y="2240"/>
                    <a:pt x="2835" y="2171"/>
                    <a:pt x="3018" y="1989"/>
                  </a:cubicBezTo>
                  <a:cubicBezTo>
                    <a:pt x="3132" y="1852"/>
                    <a:pt x="3018" y="1692"/>
                    <a:pt x="2881" y="1669"/>
                  </a:cubicBezTo>
                  <a:cubicBezTo>
                    <a:pt x="2855" y="1667"/>
                    <a:pt x="2829" y="1666"/>
                    <a:pt x="2803" y="1666"/>
                  </a:cubicBezTo>
                  <a:cubicBezTo>
                    <a:pt x="2536" y="1666"/>
                    <a:pt x="2286" y="1767"/>
                    <a:pt x="2036" y="1829"/>
                  </a:cubicBezTo>
                  <a:cubicBezTo>
                    <a:pt x="2014" y="1783"/>
                    <a:pt x="1991" y="1738"/>
                    <a:pt x="1968" y="1692"/>
                  </a:cubicBezTo>
                  <a:cubicBezTo>
                    <a:pt x="1899" y="1555"/>
                    <a:pt x="1831" y="1418"/>
                    <a:pt x="1763" y="1258"/>
                  </a:cubicBezTo>
                  <a:cubicBezTo>
                    <a:pt x="2082" y="1190"/>
                    <a:pt x="2402" y="1121"/>
                    <a:pt x="2653" y="939"/>
                  </a:cubicBezTo>
                  <a:cubicBezTo>
                    <a:pt x="2767" y="825"/>
                    <a:pt x="2630" y="665"/>
                    <a:pt x="2516" y="665"/>
                  </a:cubicBezTo>
                  <a:cubicBezTo>
                    <a:pt x="2466" y="658"/>
                    <a:pt x="2415" y="655"/>
                    <a:pt x="2365" y="655"/>
                  </a:cubicBezTo>
                  <a:cubicBezTo>
                    <a:pt x="2096" y="655"/>
                    <a:pt x="1830" y="748"/>
                    <a:pt x="1580" y="825"/>
                  </a:cubicBezTo>
                  <a:cubicBezTo>
                    <a:pt x="1443" y="551"/>
                    <a:pt x="1306" y="277"/>
                    <a:pt x="1101" y="49"/>
                  </a:cubicBezTo>
                  <a:cubicBezTo>
                    <a:pt x="1075" y="15"/>
                    <a:pt x="1038" y="0"/>
                    <a:pt x="1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 flipH="1">
              <a:off x="550681" y="1848520"/>
              <a:ext cx="77323" cy="131624"/>
            </a:xfrm>
            <a:custGeom>
              <a:avLst/>
              <a:gdLst/>
              <a:ahLst/>
              <a:cxnLst/>
              <a:rect l="l" t="t" r="r" b="b"/>
              <a:pathLst>
                <a:path w="1944" h="3309" extrusionOk="0">
                  <a:moveTo>
                    <a:pt x="1430" y="1"/>
                  </a:moveTo>
                  <a:cubicBezTo>
                    <a:pt x="1339" y="1"/>
                    <a:pt x="1247" y="47"/>
                    <a:pt x="1236" y="146"/>
                  </a:cubicBezTo>
                  <a:cubicBezTo>
                    <a:pt x="1122" y="786"/>
                    <a:pt x="1259" y="1402"/>
                    <a:pt x="1213" y="2041"/>
                  </a:cubicBezTo>
                  <a:cubicBezTo>
                    <a:pt x="1168" y="2520"/>
                    <a:pt x="1031" y="2475"/>
                    <a:pt x="665" y="2612"/>
                  </a:cubicBezTo>
                  <a:cubicBezTo>
                    <a:pt x="460" y="2680"/>
                    <a:pt x="300" y="2794"/>
                    <a:pt x="140" y="2954"/>
                  </a:cubicBezTo>
                  <a:cubicBezTo>
                    <a:pt x="1" y="3114"/>
                    <a:pt x="193" y="3309"/>
                    <a:pt x="366" y="3309"/>
                  </a:cubicBezTo>
                  <a:cubicBezTo>
                    <a:pt x="390" y="3309"/>
                    <a:pt x="414" y="3305"/>
                    <a:pt x="437" y="3296"/>
                  </a:cubicBezTo>
                  <a:cubicBezTo>
                    <a:pt x="757" y="3159"/>
                    <a:pt x="1031" y="3091"/>
                    <a:pt x="1350" y="3000"/>
                  </a:cubicBezTo>
                  <a:cubicBezTo>
                    <a:pt x="1556" y="2931"/>
                    <a:pt x="1761" y="2863"/>
                    <a:pt x="1829" y="2634"/>
                  </a:cubicBezTo>
                  <a:cubicBezTo>
                    <a:pt x="1944" y="2360"/>
                    <a:pt x="1761" y="1858"/>
                    <a:pt x="1738" y="1562"/>
                  </a:cubicBezTo>
                  <a:cubicBezTo>
                    <a:pt x="1693" y="1105"/>
                    <a:pt x="1647" y="626"/>
                    <a:pt x="1624" y="146"/>
                  </a:cubicBezTo>
                  <a:cubicBezTo>
                    <a:pt x="1624" y="52"/>
                    <a:pt x="1527" y="1"/>
                    <a:pt x="1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 flipH="1">
              <a:off x="284666" y="1783961"/>
              <a:ext cx="136349" cy="116190"/>
            </a:xfrm>
            <a:custGeom>
              <a:avLst/>
              <a:gdLst/>
              <a:ahLst/>
              <a:cxnLst/>
              <a:rect l="l" t="t" r="r" b="b"/>
              <a:pathLst>
                <a:path w="3428" h="2921" extrusionOk="0">
                  <a:moveTo>
                    <a:pt x="273" y="0"/>
                  </a:moveTo>
                  <a:cubicBezTo>
                    <a:pt x="135" y="0"/>
                    <a:pt x="0" y="121"/>
                    <a:pt x="95" y="263"/>
                  </a:cubicBezTo>
                  <a:cubicBezTo>
                    <a:pt x="551" y="948"/>
                    <a:pt x="894" y="1655"/>
                    <a:pt x="1328" y="2340"/>
                  </a:cubicBezTo>
                  <a:cubicBezTo>
                    <a:pt x="1122" y="2409"/>
                    <a:pt x="917" y="2500"/>
                    <a:pt x="734" y="2591"/>
                  </a:cubicBezTo>
                  <a:cubicBezTo>
                    <a:pt x="509" y="2673"/>
                    <a:pt x="633" y="2921"/>
                    <a:pt x="826" y="2921"/>
                  </a:cubicBezTo>
                  <a:cubicBezTo>
                    <a:pt x="848" y="2921"/>
                    <a:pt x="871" y="2918"/>
                    <a:pt x="894" y="2911"/>
                  </a:cubicBezTo>
                  <a:cubicBezTo>
                    <a:pt x="1601" y="2682"/>
                    <a:pt x="2377" y="2660"/>
                    <a:pt x="3085" y="2409"/>
                  </a:cubicBezTo>
                  <a:cubicBezTo>
                    <a:pt x="3427" y="2317"/>
                    <a:pt x="3222" y="1929"/>
                    <a:pt x="2925" y="1929"/>
                  </a:cubicBezTo>
                  <a:cubicBezTo>
                    <a:pt x="2583" y="1929"/>
                    <a:pt x="2218" y="2020"/>
                    <a:pt x="1852" y="2135"/>
                  </a:cubicBezTo>
                  <a:cubicBezTo>
                    <a:pt x="1487" y="1404"/>
                    <a:pt x="939" y="719"/>
                    <a:pt x="437" y="80"/>
                  </a:cubicBezTo>
                  <a:cubicBezTo>
                    <a:pt x="395" y="24"/>
                    <a:pt x="334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 flipH="1">
              <a:off x="87660" y="1730858"/>
              <a:ext cx="201580" cy="68696"/>
            </a:xfrm>
            <a:custGeom>
              <a:avLst/>
              <a:gdLst/>
              <a:ahLst/>
              <a:cxnLst/>
              <a:rect l="l" t="t" r="r" b="b"/>
              <a:pathLst>
                <a:path w="5068" h="1727" extrusionOk="0">
                  <a:moveTo>
                    <a:pt x="320" y="0"/>
                  </a:moveTo>
                  <a:cubicBezTo>
                    <a:pt x="0" y="23"/>
                    <a:pt x="23" y="457"/>
                    <a:pt x="320" y="480"/>
                  </a:cubicBezTo>
                  <a:cubicBezTo>
                    <a:pt x="845" y="548"/>
                    <a:pt x="1438" y="890"/>
                    <a:pt x="1918" y="1073"/>
                  </a:cubicBezTo>
                  <a:cubicBezTo>
                    <a:pt x="2420" y="1278"/>
                    <a:pt x="2899" y="1507"/>
                    <a:pt x="3424" y="1712"/>
                  </a:cubicBezTo>
                  <a:cubicBezTo>
                    <a:pt x="3453" y="1722"/>
                    <a:pt x="3484" y="1726"/>
                    <a:pt x="3514" y="1726"/>
                  </a:cubicBezTo>
                  <a:cubicBezTo>
                    <a:pt x="3626" y="1726"/>
                    <a:pt x="3740" y="1665"/>
                    <a:pt x="3812" y="1575"/>
                  </a:cubicBezTo>
                  <a:cubicBezTo>
                    <a:pt x="3995" y="1529"/>
                    <a:pt x="4177" y="1484"/>
                    <a:pt x="4360" y="1438"/>
                  </a:cubicBezTo>
                  <a:cubicBezTo>
                    <a:pt x="4611" y="1370"/>
                    <a:pt x="4885" y="1393"/>
                    <a:pt x="5022" y="1141"/>
                  </a:cubicBezTo>
                  <a:cubicBezTo>
                    <a:pt x="5068" y="1073"/>
                    <a:pt x="5022" y="982"/>
                    <a:pt x="4953" y="936"/>
                  </a:cubicBezTo>
                  <a:cubicBezTo>
                    <a:pt x="4862" y="878"/>
                    <a:pt x="4768" y="856"/>
                    <a:pt x="4671" y="856"/>
                  </a:cubicBezTo>
                  <a:cubicBezTo>
                    <a:pt x="4500" y="856"/>
                    <a:pt x="4321" y="924"/>
                    <a:pt x="4132" y="982"/>
                  </a:cubicBezTo>
                  <a:cubicBezTo>
                    <a:pt x="3949" y="1027"/>
                    <a:pt x="3766" y="1119"/>
                    <a:pt x="3607" y="1210"/>
                  </a:cubicBezTo>
                  <a:cubicBezTo>
                    <a:pt x="3059" y="913"/>
                    <a:pt x="2488" y="685"/>
                    <a:pt x="1940" y="480"/>
                  </a:cubicBezTo>
                  <a:cubicBezTo>
                    <a:pt x="1438" y="297"/>
                    <a:pt x="868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 flipH="1">
              <a:off x="1791741" y="427946"/>
              <a:ext cx="290556" cy="365038"/>
            </a:xfrm>
            <a:custGeom>
              <a:avLst/>
              <a:gdLst/>
              <a:ahLst/>
              <a:cxnLst/>
              <a:rect l="l" t="t" r="r" b="b"/>
              <a:pathLst>
                <a:path w="7305" h="9177" extrusionOk="0">
                  <a:moveTo>
                    <a:pt x="7304" y="1"/>
                  </a:moveTo>
                  <a:lnTo>
                    <a:pt x="7304" y="1"/>
                  </a:lnTo>
                  <a:cubicBezTo>
                    <a:pt x="7304" y="1"/>
                    <a:pt x="5387" y="138"/>
                    <a:pt x="2694" y="2078"/>
                  </a:cubicBezTo>
                  <a:cubicBezTo>
                    <a:pt x="0" y="4041"/>
                    <a:pt x="1324" y="8287"/>
                    <a:pt x="1324" y="8287"/>
                  </a:cubicBezTo>
                  <a:lnTo>
                    <a:pt x="1324" y="9177"/>
                  </a:lnTo>
                  <a:lnTo>
                    <a:pt x="3196" y="6712"/>
                  </a:lnTo>
                  <a:lnTo>
                    <a:pt x="3242" y="5639"/>
                  </a:lnTo>
                  <a:cubicBezTo>
                    <a:pt x="2548" y="3720"/>
                    <a:pt x="3305" y="3128"/>
                    <a:pt x="4118" y="3128"/>
                  </a:cubicBezTo>
                  <a:cubicBezTo>
                    <a:pt x="4562" y="3128"/>
                    <a:pt x="5023" y="3305"/>
                    <a:pt x="5273" y="3539"/>
                  </a:cubicBezTo>
                  <a:lnTo>
                    <a:pt x="7008" y="1439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rgbClr val="4EA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 flipH="1">
              <a:off x="1791741" y="213705"/>
              <a:ext cx="535690" cy="543878"/>
            </a:xfrm>
            <a:custGeom>
              <a:avLst/>
              <a:gdLst/>
              <a:ahLst/>
              <a:cxnLst/>
              <a:rect l="l" t="t" r="r" b="b"/>
              <a:pathLst>
                <a:path w="13468" h="13673" extrusionOk="0">
                  <a:moveTo>
                    <a:pt x="5981" y="0"/>
                  </a:moveTo>
                  <a:lnTo>
                    <a:pt x="4063" y="2648"/>
                  </a:lnTo>
                  <a:cubicBezTo>
                    <a:pt x="4885" y="3241"/>
                    <a:pt x="5068" y="4383"/>
                    <a:pt x="4474" y="5204"/>
                  </a:cubicBezTo>
                  <a:cubicBezTo>
                    <a:pt x="4116" y="5700"/>
                    <a:pt x="3558" y="5964"/>
                    <a:pt x="2991" y="5964"/>
                  </a:cubicBezTo>
                  <a:cubicBezTo>
                    <a:pt x="2619" y="5964"/>
                    <a:pt x="2243" y="5850"/>
                    <a:pt x="1918" y="5615"/>
                  </a:cubicBezTo>
                  <a:lnTo>
                    <a:pt x="0" y="8263"/>
                  </a:lnTo>
                  <a:cubicBezTo>
                    <a:pt x="0" y="8263"/>
                    <a:pt x="0" y="8286"/>
                    <a:pt x="0" y="8286"/>
                  </a:cubicBezTo>
                  <a:lnTo>
                    <a:pt x="7487" y="13673"/>
                  </a:lnTo>
                  <a:lnTo>
                    <a:pt x="9405" y="11025"/>
                  </a:lnTo>
                  <a:cubicBezTo>
                    <a:pt x="8583" y="10431"/>
                    <a:pt x="8400" y="9290"/>
                    <a:pt x="8994" y="8468"/>
                  </a:cubicBezTo>
                  <a:cubicBezTo>
                    <a:pt x="9356" y="7966"/>
                    <a:pt x="9924" y="7694"/>
                    <a:pt x="10498" y="7694"/>
                  </a:cubicBezTo>
                  <a:cubicBezTo>
                    <a:pt x="10863" y="7694"/>
                    <a:pt x="11231" y="7804"/>
                    <a:pt x="11550" y="8035"/>
                  </a:cubicBezTo>
                  <a:lnTo>
                    <a:pt x="13467" y="5387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 flipH="1">
              <a:off x="1899769" y="303562"/>
              <a:ext cx="314183" cy="380472"/>
            </a:xfrm>
            <a:custGeom>
              <a:avLst/>
              <a:gdLst/>
              <a:ahLst/>
              <a:cxnLst/>
              <a:rect l="l" t="t" r="r" b="b"/>
              <a:pathLst>
                <a:path w="7899" h="9565" extrusionOk="0">
                  <a:moveTo>
                    <a:pt x="5798" y="1"/>
                  </a:moveTo>
                  <a:lnTo>
                    <a:pt x="1" y="8058"/>
                  </a:lnTo>
                  <a:lnTo>
                    <a:pt x="2101" y="9565"/>
                  </a:lnTo>
                  <a:lnTo>
                    <a:pt x="7898" y="150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rgbClr val="E0D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 flipH="1">
              <a:off x="2029595" y="542346"/>
              <a:ext cx="297835" cy="250638"/>
            </a:xfrm>
            <a:custGeom>
              <a:avLst/>
              <a:gdLst/>
              <a:ahLst/>
              <a:cxnLst/>
              <a:rect l="l" t="t" r="r" b="b"/>
              <a:pathLst>
                <a:path w="7488" h="6301" extrusionOk="0">
                  <a:moveTo>
                    <a:pt x="0" y="1"/>
                  </a:moveTo>
                  <a:lnTo>
                    <a:pt x="525" y="1165"/>
                  </a:lnTo>
                  <a:lnTo>
                    <a:pt x="7487" y="6301"/>
                  </a:lnTo>
                  <a:lnTo>
                    <a:pt x="7487" y="5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 flipH="1">
              <a:off x="2129470" y="624089"/>
              <a:ext cx="84482" cy="95347"/>
            </a:xfrm>
            <a:custGeom>
              <a:avLst/>
              <a:gdLst/>
              <a:ahLst/>
              <a:cxnLst/>
              <a:rect l="l" t="t" r="r" b="b"/>
              <a:pathLst>
                <a:path w="2124" h="2397" extrusionOk="0">
                  <a:moveTo>
                    <a:pt x="1" y="0"/>
                  </a:moveTo>
                  <a:lnTo>
                    <a:pt x="275" y="1027"/>
                  </a:lnTo>
                  <a:lnTo>
                    <a:pt x="2123" y="2397"/>
                  </a:lnTo>
                  <a:lnTo>
                    <a:pt x="2101" y="15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 flipH="1">
              <a:off x="2143073" y="656428"/>
              <a:ext cx="52702" cy="36118"/>
            </a:xfrm>
            <a:custGeom>
              <a:avLst/>
              <a:gdLst/>
              <a:ahLst/>
              <a:cxnLst/>
              <a:rect l="l" t="t" r="r" b="b"/>
              <a:pathLst>
                <a:path w="1325" h="908" extrusionOk="0">
                  <a:moveTo>
                    <a:pt x="150" y="0"/>
                  </a:moveTo>
                  <a:cubicBezTo>
                    <a:pt x="112" y="0"/>
                    <a:pt x="84" y="11"/>
                    <a:pt x="69" y="32"/>
                  </a:cubicBezTo>
                  <a:cubicBezTo>
                    <a:pt x="0" y="123"/>
                    <a:pt x="228" y="374"/>
                    <a:pt x="548" y="602"/>
                  </a:cubicBezTo>
                  <a:cubicBezTo>
                    <a:pt x="794" y="795"/>
                    <a:pt x="1039" y="907"/>
                    <a:pt x="1171" y="907"/>
                  </a:cubicBezTo>
                  <a:cubicBezTo>
                    <a:pt x="1210" y="907"/>
                    <a:pt x="1240" y="897"/>
                    <a:pt x="1256" y="876"/>
                  </a:cubicBezTo>
                  <a:cubicBezTo>
                    <a:pt x="1324" y="808"/>
                    <a:pt x="1096" y="534"/>
                    <a:pt x="776" y="306"/>
                  </a:cubicBezTo>
                  <a:cubicBezTo>
                    <a:pt x="513" y="113"/>
                    <a:pt x="277" y="0"/>
                    <a:pt x="150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 flipH="1">
              <a:off x="2027805" y="469196"/>
              <a:ext cx="49957" cy="43755"/>
            </a:xfrm>
            <a:custGeom>
              <a:avLst/>
              <a:gdLst/>
              <a:ahLst/>
              <a:cxnLst/>
              <a:rect l="l" t="t" r="r" b="b"/>
              <a:pathLst>
                <a:path w="1256" h="1100" extrusionOk="0">
                  <a:moveTo>
                    <a:pt x="632" y="1"/>
                  </a:moveTo>
                  <a:cubicBezTo>
                    <a:pt x="464" y="1"/>
                    <a:pt x="294" y="80"/>
                    <a:pt x="183" y="219"/>
                  </a:cubicBezTo>
                  <a:cubicBezTo>
                    <a:pt x="0" y="470"/>
                    <a:pt x="69" y="813"/>
                    <a:pt x="297" y="995"/>
                  </a:cubicBezTo>
                  <a:cubicBezTo>
                    <a:pt x="395" y="1067"/>
                    <a:pt x="508" y="1100"/>
                    <a:pt x="619" y="1100"/>
                  </a:cubicBezTo>
                  <a:cubicBezTo>
                    <a:pt x="792" y="1100"/>
                    <a:pt x="962" y="1020"/>
                    <a:pt x="1073" y="881"/>
                  </a:cubicBezTo>
                  <a:cubicBezTo>
                    <a:pt x="1256" y="630"/>
                    <a:pt x="1187" y="288"/>
                    <a:pt x="936" y="105"/>
                  </a:cubicBezTo>
                  <a:cubicBezTo>
                    <a:pt x="847" y="34"/>
                    <a:pt x="740" y="1"/>
                    <a:pt x="632" y="1"/>
                  </a:cubicBezTo>
                  <a:close/>
                </a:path>
              </a:pathLst>
            </a:custGeom>
            <a:solidFill>
              <a:srgbClr val="A2A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 flipH="1">
              <a:off x="2029595" y="468281"/>
              <a:ext cx="48168" cy="42880"/>
            </a:xfrm>
            <a:custGeom>
              <a:avLst/>
              <a:gdLst/>
              <a:ahLst/>
              <a:cxnLst/>
              <a:rect l="l" t="t" r="r" b="b"/>
              <a:pathLst>
                <a:path w="1211" h="1078" extrusionOk="0">
                  <a:moveTo>
                    <a:pt x="609" y="1"/>
                  </a:moveTo>
                  <a:cubicBezTo>
                    <a:pt x="442" y="1"/>
                    <a:pt x="271" y="81"/>
                    <a:pt x="160" y="219"/>
                  </a:cubicBezTo>
                  <a:cubicBezTo>
                    <a:pt x="0" y="471"/>
                    <a:pt x="46" y="790"/>
                    <a:pt x="297" y="973"/>
                  </a:cubicBezTo>
                  <a:cubicBezTo>
                    <a:pt x="387" y="1044"/>
                    <a:pt x="493" y="1077"/>
                    <a:pt x="600" y="1077"/>
                  </a:cubicBezTo>
                  <a:cubicBezTo>
                    <a:pt x="766" y="1077"/>
                    <a:pt x="930" y="997"/>
                    <a:pt x="1028" y="859"/>
                  </a:cubicBezTo>
                  <a:cubicBezTo>
                    <a:pt x="1210" y="608"/>
                    <a:pt x="1165" y="288"/>
                    <a:pt x="913" y="105"/>
                  </a:cubicBezTo>
                  <a:cubicBezTo>
                    <a:pt x="824" y="34"/>
                    <a:pt x="717" y="1"/>
                    <a:pt x="609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 flipH="1">
              <a:off x="2054136" y="468838"/>
              <a:ext cx="2744" cy="41806"/>
            </a:xfrm>
            <a:custGeom>
              <a:avLst/>
              <a:gdLst/>
              <a:ahLst/>
              <a:cxnLst/>
              <a:rect l="l" t="t" r="r" b="b"/>
              <a:pathLst>
                <a:path w="69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69" y="10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 flipH="1">
              <a:off x="1983297" y="303562"/>
              <a:ext cx="230655" cy="325102"/>
            </a:xfrm>
            <a:custGeom>
              <a:avLst/>
              <a:gdLst/>
              <a:ahLst/>
              <a:cxnLst/>
              <a:rect l="l" t="t" r="r" b="b"/>
              <a:pathLst>
                <a:path w="5799" h="8173" extrusionOk="0">
                  <a:moveTo>
                    <a:pt x="5798" y="1"/>
                  </a:moveTo>
                  <a:lnTo>
                    <a:pt x="1" y="8058"/>
                  </a:lnTo>
                  <a:lnTo>
                    <a:pt x="69" y="8172"/>
                  </a:lnTo>
                  <a:lnTo>
                    <a:pt x="5798" y="389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rgbClr val="B7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 flipH="1">
              <a:off x="-929148" y="126672"/>
              <a:ext cx="2756726" cy="1730799"/>
            </a:xfrm>
            <a:custGeom>
              <a:avLst/>
              <a:gdLst/>
              <a:ahLst/>
              <a:cxnLst/>
              <a:rect l="l" t="t" r="r" b="b"/>
              <a:pathLst>
                <a:path w="69308" h="43512" extrusionOk="0">
                  <a:moveTo>
                    <a:pt x="15581" y="0"/>
                  </a:moveTo>
                  <a:cubicBezTo>
                    <a:pt x="10161" y="0"/>
                    <a:pt x="4786" y="1525"/>
                    <a:pt x="79" y="4265"/>
                  </a:cubicBezTo>
                  <a:cubicBezTo>
                    <a:pt x="0" y="4305"/>
                    <a:pt x="40" y="4411"/>
                    <a:pt x="111" y="4411"/>
                  </a:cubicBezTo>
                  <a:cubicBezTo>
                    <a:pt x="122" y="4411"/>
                    <a:pt x="134" y="4409"/>
                    <a:pt x="147" y="4402"/>
                  </a:cubicBezTo>
                  <a:cubicBezTo>
                    <a:pt x="3548" y="3284"/>
                    <a:pt x="6789" y="1732"/>
                    <a:pt x="10327" y="1093"/>
                  </a:cubicBezTo>
                  <a:cubicBezTo>
                    <a:pt x="12024" y="779"/>
                    <a:pt x="13751" y="619"/>
                    <a:pt x="15477" y="619"/>
                  </a:cubicBezTo>
                  <a:cubicBezTo>
                    <a:pt x="17141" y="619"/>
                    <a:pt x="18803" y="767"/>
                    <a:pt x="20439" y="1070"/>
                  </a:cubicBezTo>
                  <a:cubicBezTo>
                    <a:pt x="27378" y="2348"/>
                    <a:pt x="32970" y="6365"/>
                    <a:pt x="36599" y="12368"/>
                  </a:cubicBezTo>
                  <a:cubicBezTo>
                    <a:pt x="40480" y="18805"/>
                    <a:pt x="42077" y="26269"/>
                    <a:pt x="45341" y="33002"/>
                  </a:cubicBezTo>
                  <a:cubicBezTo>
                    <a:pt x="47601" y="37636"/>
                    <a:pt x="51139" y="42452"/>
                    <a:pt x="56571" y="43365"/>
                  </a:cubicBezTo>
                  <a:cubicBezTo>
                    <a:pt x="57175" y="43463"/>
                    <a:pt x="57793" y="43511"/>
                    <a:pt x="58417" y="43511"/>
                  </a:cubicBezTo>
                  <a:cubicBezTo>
                    <a:pt x="62867" y="43511"/>
                    <a:pt x="67601" y="41061"/>
                    <a:pt x="69262" y="36837"/>
                  </a:cubicBezTo>
                  <a:cubicBezTo>
                    <a:pt x="69308" y="36715"/>
                    <a:pt x="69181" y="36634"/>
                    <a:pt x="69064" y="36634"/>
                  </a:cubicBezTo>
                  <a:cubicBezTo>
                    <a:pt x="69006" y="36634"/>
                    <a:pt x="68950" y="36654"/>
                    <a:pt x="68920" y="36700"/>
                  </a:cubicBezTo>
                  <a:cubicBezTo>
                    <a:pt x="66588" y="40402"/>
                    <a:pt x="62602" y="42927"/>
                    <a:pt x="58434" y="42927"/>
                  </a:cubicBezTo>
                  <a:cubicBezTo>
                    <a:pt x="56769" y="42927"/>
                    <a:pt x="55074" y="42523"/>
                    <a:pt x="53444" y="41630"/>
                  </a:cubicBezTo>
                  <a:cubicBezTo>
                    <a:pt x="47418" y="38343"/>
                    <a:pt x="44930" y="30720"/>
                    <a:pt x="42739" y="24694"/>
                  </a:cubicBezTo>
                  <a:cubicBezTo>
                    <a:pt x="40548" y="18668"/>
                    <a:pt x="38357" y="12414"/>
                    <a:pt x="33974" y="7621"/>
                  </a:cubicBezTo>
                  <a:cubicBezTo>
                    <a:pt x="30208" y="3489"/>
                    <a:pt x="24981" y="1024"/>
                    <a:pt x="19503" y="271"/>
                  </a:cubicBezTo>
                  <a:cubicBezTo>
                    <a:pt x="18199" y="89"/>
                    <a:pt x="16888" y="0"/>
                    <a:pt x="15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 flipH="1">
              <a:off x="-1079537" y="-275240"/>
              <a:ext cx="2988375" cy="1876265"/>
            </a:xfrm>
            <a:custGeom>
              <a:avLst/>
              <a:gdLst/>
              <a:ahLst/>
              <a:cxnLst/>
              <a:rect l="l" t="t" r="r" b="b"/>
              <a:pathLst>
                <a:path w="75132" h="47169" extrusionOk="0">
                  <a:moveTo>
                    <a:pt x="36685" y="0"/>
                  </a:moveTo>
                  <a:cubicBezTo>
                    <a:pt x="31099" y="0"/>
                    <a:pt x="25409" y="1019"/>
                    <a:pt x="20108" y="2340"/>
                  </a:cubicBezTo>
                  <a:cubicBezTo>
                    <a:pt x="12667" y="4189"/>
                    <a:pt x="5454" y="7271"/>
                    <a:pt x="136" y="12977"/>
                  </a:cubicBezTo>
                  <a:cubicBezTo>
                    <a:pt x="0" y="13130"/>
                    <a:pt x="142" y="13295"/>
                    <a:pt x="298" y="13295"/>
                  </a:cubicBezTo>
                  <a:cubicBezTo>
                    <a:pt x="353" y="13295"/>
                    <a:pt x="409" y="13275"/>
                    <a:pt x="455" y="13228"/>
                  </a:cubicBezTo>
                  <a:cubicBezTo>
                    <a:pt x="5660" y="7933"/>
                    <a:pt x="12599" y="4920"/>
                    <a:pt x="19697" y="3094"/>
                  </a:cubicBezTo>
                  <a:cubicBezTo>
                    <a:pt x="25034" y="1728"/>
                    <a:pt x="30901" y="572"/>
                    <a:pt x="36622" y="572"/>
                  </a:cubicBezTo>
                  <a:cubicBezTo>
                    <a:pt x="39123" y="572"/>
                    <a:pt x="41595" y="793"/>
                    <a:pt x="43983" y="1313"/>
                  </a:cubicBezTo>
                  <a:cubicBezTo>
                    <a:pt x="61719" y="5216"/>
                    <a:pt x="55396" y="28681"/>
                    <a:pt x="58728" y="41463"/>
                  </a:cubicBezTo>
                  <a:cubicBezTo>
                    <a:pt x="59413" y="44019"/>
                    <a:pt x="60851" y="46599"/>
                    <a:pt x="63682" y="47078"/>
                  </a:cubicBezTo>
                  <a:cubicBezTo>
                    <a:pt x="64038" y="47141"/>
                    <a:pt x="64399" y="47168"/>
                    <a:pt x="64763" y="47168"/>
                  </a:cubicBezTo>
                  <a:cubicBezTo>
                    <a:pt x="66243" y="47168"/>
                    <a:pt x="67767" y="46714"/>
                    <a:pt x="69160" y="46347"/>
                  </a:cubicBezTo>
                  <a:cubicBezTo>
                    <a:pt x="71145" y="45845"/>
                    <a:pt x="73108" y="45252"/>
                    <a:pt x="74980" y="44476"/>
                  </a:cubicBezTo>
                  <a:cubicBezTo>
                    <a:pt x="75132" y="44411"/>
                    <a:pt x="75016" y="44223"/>
                    <a:pt x="74887" y="44223"/>
                  </a:cubicBezTo>
                  <a:cubicBezTo>
                    <a:pt x="74880" y="44223"/>
                    <a:pt x="74873" y="44224"/>
                    <a:pt x="74866" y="44225"/>
                  </a:cubicBezTo>
                  <a:cubicBezTo>
                    <a:pt x="73040" y="44795"/>
                    <a:pt x="71214" y="45389"/>
                    <a:pt x="69365" y="45822"/>
                  </a:cubicBezTo>
                  <a:cubicBezTo>
                    <a:pt x="68009" y="46145"/>
                    <a:pt x="66440" y="46577"/>
                    <a:pt x="64951" y="46577"/>
                  </a:cubicBezTo>
                  <a:cubicBezTo>
                    <a:pt x="63907" y="46577"/>
                    <a:pt x="62903" y="46365"/>
                    <a:pt x="62038" y="45754"/>
                  </a:cubicBezTo>
                  <a:cubicBezTo>
                    <a:pt x="58957" y="43563"/>
                    <a:pt x="58911" y="38633"/>
                    <a:pt x="58660" y="35254"/>
                  </a:cubicBezTo>
                  <a:cubicBezTo>
                    <a:pt x="58067" y="27334"/>
                    <a:pt x="58409" y="19094"/>
                    <a:pt x="55852" y="11448"/>
                  </a:cubicBezTo>
                  <a:cubicBezTo>
                    <a:pt x="54894" y="8572"/>
                    <a:pt x="53410" y="5764"/>
                    <a:pt x="51014" y="3824"/>
                  </a:cubicBezTo>
                  <a:cubicBezTo>
                    <a:pt x="48594" y="1838"/>
                    <a:pt x="45513" y="857"/>
                    <a:pt x="42454" y="400"/>
                  </a:cubicBezTo>
                  <a:cubicBezTo>
                    <a:pt x="40557" y="123"/>
                    <a:pt x="38627" y="0"/>
                    <a:pt x="36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 flipH="1">
              <a:off x="3106344" y="68437"/>
              <a:ext cx="753577" cy="753625"/>
            </a:xfrm>
            <a:custGeom>
              <a:avLst/>
              <a:gdLst/>
              <a:ahLst/>
              <a:cxnLst/>
              <a:rect l="l" t="t" r="r" b="b"/>
              <a:pathLst>
                <a:path w="18946" h="18946" extrusionOk="0">
                  <a:moveTo>
                    <a:pt x="9473" y="0"/>
                  </a:moveTo>
                  <a:cubicBezTo>
                    <a:pt x="4246" y="0"/>
                    <a:pt x="0" y="4246"/>
                    <a:pt x="0" y="9473"/>
                  </a:cubicBezTo>
                  <a:cubicBezTo>
                    <a:pt x="0" y="14700"/>
                    <a:pt x="4246" y="18945"/>
                    <a:pt x="9473" y="18945"/>
                  </a:cubicBezTo>
                  <a:cubicBezTo>
                    <a:pt x="14700" y="18945"/>
                    <a:pt x="18945" y="14700"/>
                    <a:pt x="18945" y="9473"/>
                  </a:cubicBezTo>
                  <a:cubicBezTo>
                    <a:pt x="18945" y="4246"/>
                    <a:pt x="14700" y="0"/>
                    <a:pt x="9473" y="0"/>
                  </a:cubicBezTo>
                  <a:close/>
                </a:path>
              </a:pathLst>
            </a:custGeom>
            <a:solidFill>
              <a:srgbClr val="2C1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 flipH="1">
              <a:off x="3147193" y="543580"/>
              <a:ext cx="550208" cy="241251"/>
            </a:xfrm>
            <a:custGeom>
              <a:avLst/>
              <a:gdLst/>
              <a:ahLst/>
              <a:cxnLst/>
              <a:rect l="l" t="t" r="r" b="b"/>
              <a:pathLst>
                <a:path w="13833" h="6065" extrusionOk="0">
                  <a:moveTo>
                    <a:pt x="8582" y="0"/>
                  </a:moveTo>
                  <a:cubicBezTo>
                    <a:pt x="4908" y="0"/>
                    <a:pt x="980" y="1970"/>
                    <a:pt x="0" y="5311"/>
                  </a:cubicBezTo>
                  <a:cubicBezTo>
                    <a:pt x="411" y="5608"/>
                    <a:pt x="845" y="5859"/>
                    <a:pt x="1278" y="6064"/>
                  </a:cubicBezTo>
                  <a:cubicBezTo>
                    <a:pt x="1392" y="6064"/>
                    <a:pt x="1484" y="6041"/>
                    <a:pt x="1552" y="5950"/>
                  </a:cubicBezTo>
                  <a:cubicBezTo>
                    <a:pt x="3083" y="4042"/>
                    <a:pt x="6068" y="2525"/>
                    <a:pt x="8733" y="2525"/>
                  </a:cubicBezTo>
                  <a:cubicBezTo>
                    <a:pt x="9288" y="2525"/>
                    <a:pt x="9829" y="2590"/>
                    <a:pt x="10340" y="2732"/>
                  </a:cubicBezTo>
                  <a:cubicBezTo>
                    <a:pt x="11052" y="2930"/>
                    <a:pt x="11867" y="3333"/>
                    <a:pt x="12577" y="3333"/>
                  </a:cubicBezTo>
                  <a:cubicBezTo>
                    <a:pt x="12686" y="3333"/>
                    <a:pt x="12793" y="3324"/>
                    <a:pt x="12896" y="3302"/>
                  </a:cubicBezTo>
                  <a:cubicBezTo>
                    <a:pt x="13239" y="2846"/>
                    <a:pt x="13558" y="2344"/>
                    <a:pt x="13832" y="1819"/>
                  </a:cubicBezTo>
                  <a:cubicBezTo>
                    <a:pt x="13809" y="1819"/>
                    <a:pt x="13809" y="1796"/>
                    <a:pt x="13787" y="1796"/>
                  </a:cubicBezTo>
                  <a:cubicBezTo>
                    <a:pt x="12455" y="568"/>
                    <a:pt x="10555" y="0"/>
                    <a:pt x="8582" y="0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 flipH="1">
              <a:off x="3123606" y="92025"/>
              <a:ext cx="731780" cy="519375"/>
            </a:xfrm>
            <a:custGeom>
              <a:avLst/>
              <a:gdLst/>
              <a:ahLst/>
              <a:cxnLst/>
              <a:rect l="l" t="t" r="r" b="b"/>
              <a:pathLst>
                <a:path w="18398" h="13057" extrusionOk="0">
                  <a:moveTo>
                    <a:pt x="12669" y="1"/>
                  </a:moveTo>
                  <a:lnTo>
                    <a:pt x="12669" y="1"/>
                  </a:lnTo>
                  <a:cubicBezTo>
                    <a:pt x="12714" y="1028"/>
                    <a:pt x="12532" y="2123"/>
                    <a:pt x="12326" y="3059"/>
                  </a:cubicBezTo>
                  <a:cubicBezTo>
                    <a:pt x="12098" y="4132"/>
                    <a:pt x="11596" y="4840"/>
                    <a:pt x="10911" y="5387"/>
                  </a:cubicBezTo>
                  <a:cubicBezTo>
                    <a:pt x="10226" y="5707"/>
                    <a:pt x="9473" y="5912"/>
                    <a:pt x="8834" y="6141"/>
                  </a:cubicBezTo>
                  <a:cubicBezTo>
                    <a:pt x="7076" y="6711"/>
                    <a:pt x="5296" y="7236"/>
                    <a:pt x="3561" y="7852"/>
                  </a:cubicBezTo>
                  <a:cubicBezTo>
                    <a:pt x="2146" y="8377"/>
                    <a:pt x="822" y="9131"/>
                    <a:pt x="1" y="10249"/>
                  </a:cubicBezTo>
                  <a:cubicBezTo>
                    <a:pt x="137" y="11253"/>
                    <a:pt x="434" y="12189"/>
                    <a:pt x="868" y="13057"/>
                  </a:cubicBezTo>
                  <a:cubicBezTo>
                    <a:pt x="1050" y="13057"/>
                    <a:pt x="1233" y="12988"/>
                    <a:pt x="1302" y="12806"/>
                  </a:cubicBezTo>
                  <a:cubicBezTo>
                    <a:pt x="2603" y="10135"/>
                    <a:pt x="6209" y="9290"/>
                    <a:pt x="8857" y="9108"/>
                  </a:cubicBezTo>
                  <a:cubicBezTo>
                    <a:pt x="11002" y="8948"/>
                    <a:pt x="13171" y="9039"/>
                    <a:pt x="15225" y="8286"/>
                  </a:cubicBezTo>
                  <a:cubicBezTo>
                    <a:pt x="16047" y="7989"/>
                    <a:pt x="18010" y="7099"/>
                    <a:pt x="18398" y="6026"/>
                  </a:cubicBezTo>
                  <a:cubicBezTo>
                    <a:pt x="18010" y="4817"/>
                    <a:pt x="17393" y="3698"/>
                    <a:pt x="16595" y="2762"/>
                  </a:cubicBezTo>
                  <a:cubicBezTo>
                    <a:pt x="16593" y="2763"/>
                    <a:pt x="16592" y="2763"/>
                    <a:pt x="16590" y="2763"/>
                  </a:cubicBezTo>
                  <a:cubicBezTo>
                    <a:pt x="16528" y="2763"/>
                    <a:pt x="16115" y="2327"/>
                    <a:pt x="16115" y="2260"/>
                  </a:cubicBezTo>
                  <a:cubicBezTo>
                    <a:pt x="15157" y="1279"/>
                    <a:pt x="13970" y="503"/>
                    <a:pt x="12669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 flipH="1">
              <a:off x="903843" y="457024"/>
              <a:ext cx="167095" cy="183852"/>
            </a:xfrm>
            <a:custGeom>
              <a:avLst/>
              <a:gdLst/>
              <a:ahLst/>
              <a:cxnLst/>
              <a:rect l="l" t="t" r="r" b="b"/>
              <a:pathLst>
                <a:path w="4201" h="4622" extrusionOk="0">
                  <a:moveTo>
                    <a:pt x="891" y="0"/>
                  </a:moveTo>
                  <a:cubicBezTo>
                    <a:pt x="389" y="0"/>
                    <a:pt x="1" y="457"/>
                    <a:pt x="92" y="959"/>
                  </a:cubicBezTo>
                  <a:lnTo>
                    <a:pt x="685" y="3972"/>
                  </a:lnTo>
                  <a:cubicBezTo>
                    <a:pt x="743" y="4352"/>
                    <a:pt x="1085" y="4622"/>
                    <a:pt x="1462" y="4622"/>
                  </a:cubicBezTo>
                  <a:cubicBezTo>
                    <a:pt x="1537" y="4622"/>
                    <a:pt x="1614" y="4611"/>
                    <a:pt x="1690" y="4588"/>
                  </a:cubicBezTo>
                  <a:lnTo>
                    <a:pt x="4201" y="3881"/>
                  </a:lnTo>
                  <a:lnTo>
                    <a:pt x="2922" y="0"/>
                  </a:ln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 flipH="1">
              <a:off x="903843" y="457024"/>
              <a:ext cx="148918" cy="183852"/>
            </a:xfrm>
            <a:custGeom>
              <a:avLst/>
              <a:gdLst/>
              <a:ahLst/>
              <a:cxnLst/>
              <a:rect l="l" t="t" r="r" b="b"/>
              <a:pathLst>
                <a:path w="3744" h="4622" extrusionOk="0">
                  <a:moveTo>
                    <a:pt x="2306" y="0"/>
                  </a:moveTo>
                  <a:cubicBezTo>
                    <a:pt x="2260" y="251"/>
                    <a:pt x="2237" y="617"/>
                    <a:pt x="2306" y="1119"/>
                  </a:cubicBezTo>
                  <a:cubicBezTo>
                    <a:pt x="2410" y="1932"/>
                    <a:pt x="1313" y="2880"/>
                    <a:pt x="287" y="2880"/>
                  </a:cubicBezTo>
                  <a:cubicBezTo>
                    <a:pt x="190" y="2880"/>
                    <a:pt x="94" y="2871"/>
                    <a:pt x="0" y="2853"/>
                  </a:cubicBezTo>
                  <a:lnTo>
                    <a:pt x="0" y="2853"/>
                  </a:lnTo>
                  <a:lnTo>
                    <a:pt x="228" y="3972"/>
                  </a:lnTo>
                  <a:cubicBezTo>
                    <a:pt x="286" y="4352"/>
                    <a:pt x="628" y="4622"/>
                    <a:pt x="1005" y="4622"/>
                  </a:cubicBezTo>
                  <a:cubicBezTo>
                    <a:pt x="1080" y="4622"/>
                    <a:pt x="1157" y="4611"/>
                    <a:pt x="1233" y="4588"/>
                  </a:cubicBezTo>
                  <a:lnTo>
                    <a:pt x="3744" y="388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E98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5"/>
            <p:cNvSpPr/>
            <p:nvPr/>
          </p:nvSpPr>
          <p:spPr>
            <a:xfrm flipH="1">
              <a:off x="524350" y="720311"/>
              <a:ext cx="243304" cy="120884"/>
            </a:xfrm>
            <a:custGeom>
              <a:avLst/>
              <a:gdLst/>
              <a:ahLst/>
              <a:cxnLst/>
              <a:rect l="l" t="t" r="r" b="b"/>
              <a:pathLst>
                <a:path w="6117" h="3039" extrusionOk="0">
                  <a:moveTo>
                    <a:pt x="5112" y="1"/>
                  </a:moveTo>
                  <a:lnTo>
                    <a:pt x="433" y="92"/>
                  </a:lnTo>
                  <a:lnTo>
                    <a:pt x="22" y="2626"/>
                  </a:lnTo>
                  <a:cubicBezTo>
                    <a:pt x="1" y="2842"/>
                    <a:pt x="164" y="3038"/>
                    <a:pt x="376" y="3038"/>
                  </a:cubicBezTo>
                  <a:cubicBezTo>
                    <a:pt x="387" y="3038"/>
                    <a:pt x="399" y="3038"/>
                    <a:pt x="410" y="3036"/>
                  </a:cubicBezTo>
                  <a:lnTo>
                    <a:pt x="5729" y="2603"/>
                  </a:lnTo>
                  <a:cubicBezTo>
                    <a:pt x="5957" y="2580"/>
                    <a:pt x="6117" y="2329"/>
                    <a:pt x="6025" y="2101"/>
                  </a:cubicBezTo>
                  <a:lnTo>
                    <a:pt x="5112" y="1"/>
                  </a:ln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5"/>
            <p:cNvSpPr/>
            <p:nvPr/>
          </p:nvSpPr>
          <p:spPr>
            <a:xfrm flipH="1">
              <a:off x="524350" y="720311"/>
              <a:ext cx="226996" cy="108990"/>
            </a:xfrm>
            <a:custGeom>
              <a:avLst/>
              <a:gdLst/>
              <a:ahLst/>
              <a:cxnLst/>
              <a:rect l="l" t="t" r="r" b="b"/>
              <a:pathLst>
                <a:path w="5707" h="2740" extrusionOk="0">
                  <a:moveTo>
                    <a:pt x="4702" y="1"/>
                  </a:moveTo>
                  <a:lnTo>
                    <a:pt x="23" y="92"/>
                  </a:lnTo>
                  <a:lnTo>
                    <a:pt x="0" y="229"/>
                  </a:lnTo>
                  <a:cubicBezTo>
                    <a:pt x="662" y="434"/>
                    <a:pt x="1689" y="708"/>
                    <a:pt x="2625" y="708"/>
                  </a:cubicBezTo>
                  <a:cubicBezTo>
                    <a:pt x="3698" y="708"/>
                    <a:pt x="4109" y="1872"/>
                    <a:pt x="3584" y="2740"/>
                  </a:cubicBezTo>
                  <a:lnTo>
                    <a:pt x="5319" y="2603"/>
                  </a:lnTo>
                  <a:cubicBezTo>
                    <a:pt x="5547" y="2580"/>
                    <a:pt x="5707" y="2329"/>
                    <a:pt x="5615" y="2101"/>
                  </a:cubicBezTo>
                  <a:lnTo>
                    <a:pt x="4702" y="1"/>
                  </a:lnTo>
                  <a:close/>
                </a:path>
              </a:pathLst>
            </a:custGeom>
            <a:solidFill>
              <a:srgbClr val="E98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5"/>
            <p:cNvSpPr/>
            <p:nvPr/>
          </p:nvSpPr>
          <p:spPr>
            <a:xfrm flipH="1">
              <a:off x="250181" y="445210"/>
              <a:ext cx="177078" cy="226931"/>
            </a:xfrm>
            <a:custGeom>
              <a:avLst/>
              <a:gdLst/>
              <a:ahLst/>
              <a:cxnLst/>
              <a:rect l="l" t="t" r="r" b="b"/>
              <a:pathLst>
                <a:path w="4452" h="5705" extrusionOk="0">
                  <a:moveTo>
                    <a:pt x="1416" y="1"/>
                  </a:moveTo>
                  <a:lnTo>
                    <a:pt x="1" y="4178"/>
                  </a:lnTo>
                  <a:lnTo>
                    <a:pt x="982" y="5502"/>
                  </a:lnTo>
                  <a:cubicBezTo>
                    <a:pt x="1083" y="5636"/>
                    <a:pt x="1238" y="5704"/>
                    <a:pt x="1392" y="5704"/>
                  </a:cubicBezTo>
                  <a:cubicBezTo>
                    <a:pt x="1552" y="5704"/>
                    <a:pt x="1711" y="5630"/>
                    <a:pt x="1804" y="5479"/>
                  </a:cubicBezTo>
                  <a:lnTo>
                    <a:pt x="4292" y="1507"/>
                  </a:lnTo>
                  <a:cubicBezTo>
                    <a:pt x="4452" y="1233"/>
                    <a:pt x="4315" y="845"/>
                    <a:pt x="3995" y="754"/>
                  </a:cubicBezTo>
                  <a:lnTo>
                    <a:pt x="1416" y="1"/>
                  </a:ln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5"/>
            <p:cNvSpPr/>
            <p:nvPr/>
          </p:nvSpPr>
          <p:spPr>
            <a:xfrm flipH="1">
              <a:off x="250181" y="445210"/>
              <a:ext cx="169799" cy="225220"/>
            </a:xfrm>
            <a:custGeom>
              <a:avLst/>
              <a:gdLst/>
              <a:ahLst/>
              <a:cxnLst/>
              <a:rect l="l" t="t" r="r" b="b"/>
              <a:pathLst>
                <a:path w="4269" h="5662" extrusionOk="0">
                  <a:moveTo>
                    <a:pt x="1233" y="1"/>
                  </a:moveTo>
                  <a:lnTo>
                    <a:pt x="0" y="3653"/>
                  </a:lnTo>
                  <a:cubicBezTo>
                    <a:pt x="425" y="3250"/>
                    <a:pt x="928" y="2847"/>
                    <a:pt x="1345" y="2847"/>
                  </a:cubicBezTo>
                  <a:cubicBezTo>
                    <a:pt x="1377" y="2847"/>
                    <a:pt x="1408" y="2849"/>
                    <a:pt x="1438" y="2854"/>
                  </a:cubicBezTo>
                  <a:cubicBezTo>
                    <a:pt x="2055" y="2968"/>
                    <a:pt x="1621" y="4794"/>
                    <a:pt x="1370" y="5661"/>
                  </a:cubicBezTo>
                  <a:cubicBezTo>
                    <a:pt x="1484" y="5638"/>
                    <a:pt x="1575" y="5570"/>
                    <a:pt x="1621" y="5479"/>
                  </a:cubicBezTo>
                  <a:lnTo>
                    <a:pt x="4109" y="1507"/>
                  </a:lnTo>
                  <a:cubicBezTo>
                    <a:pt x="4269" y="1233"/>
                    <a:pt x="4132" y="845"/>
                    <a:pt x="3812" y="754"/>
                  </a:cubicBezTo>
                  <a:lnTo>
                    <a:pt x="1233" y="1"/>
                  </a:lnTo>
                  <a:close/>
                </a:path>
              </a:pathLst>
            </a:custGeom>
            <a:solidFill>
              <a:srgbClr val="E98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5"/>
            <p:cNvSpPr/>
            <p:nvPr/>
          </p:nvSpPr>
          <p:spPr>
            <a:xfrm flipH="1">
              <a:off x="581546" y="-20585"/>
              <a:ext cx="202495" cy="199802"/>
            </a:xfrm>
            <a:custGeom>
              <a:avLst/>
              <a:gdLst/>
              <a:ahLst/>
              <a:cxnLst/>
              <a:rect l="l" t="t" r="r" b="b"/>
              <a:pathLst>
                <a:path w="5091" h="5023" extrusionOk="0">
                  <a:moveTo>
                    <a:pt x="2117" y="1"/>
                  </a:moveTo>
                  <a:cubicBezTo>
                    <a:pt x="2024" y="1"/>
                    <a:pt x="1930" y="64"/>
                    <a:pt x="1918" y="184"/>
                  </a:cubicBezTo>
                  <a:cubicBezTo>
                    <a:pt x="1370" y="3927"/>
                    <a:pt x="1" y="5023"/>
                    <a:pt x="1" y="5023"/>
                  </a:cubicBezTo>
                  <a:lnTo>
                    <a:pt x="5091" y="4658"/>
                  </a:lnTo>
                  <a:cubicBezTo>
                    <a:pt x="3447" y="3813"/>
                    <a:pt x="2671" y="1599"/>
                    <a:pt x="2306" y="161"/>
                  </a:cubicBezTo>
                  <a:cubicBezTo>
                    <a:pt x="2284" y="53"/>
                    <a:pt x="2201" y="1"/>
                    <a:pt x="2117" y="1"/>
                  </a:cubicBezTo>
                  <a:close/>
                </a:path>
              </a:pathLst>
            </a:custGeom>
            <a:solidFill>
              <a:srgbClr val="C4C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5"/>
            <p:cNvSpPr/>
            <p:nvPr/>
          </p:nvSpPr>
          <p:spPr>
            <a:xfrm flipH="1">
              <a:off x="581546" y="-11476"/>
              <a:ext cx="109898" cy="180709"/>
            </a:xfrm>
            <a:custGeom>
              <a:avLst/>
              <a:gdLst/>
              <a:ahLst/>
              <a:cxnLst/>
              <a:rect l="l" t="t" r="r" b="b"/>
              <a:pathLst>
                <a:path w="2763" h="4543" extrusionOk="0">
                  <a:moveTo>
                    <a:pt x="1" y="1"/>
                  </a:moveTo>
                  <a:cubicBezTo>
                    <a:pt x="1" y="685"/>
                    <a:pt x="69" y="1575"/>
                    <a:pt x="229" y="2283"/>
                  </a:cubicBezTo>
                  <a:cubicBezTo>
                    <a:pt x="434" y="3173"/>
                    <a:pt x="959" y="4041"/>
                    <a:pt x="1325" y="4543"/>
                  </a:cubicBezTo>
                  <a:lnTo>
                    <a:pt x="2763" y="4429"/>
                  </a:lnTo>
                  <a:cubicBezTo>
                    <a:pt x="1142" y="3584"/>
                    <a:pt x="366" y="1438"/>
                    <a:pt x="1" y="1"/>
                  </a:cubicBezTo>
                  <a:close/>
                </a:path>
              </a:pathLst>
            </a:custGeom>
            <a:solidFill>
              <a:srgbClr val="9E9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5"/>
            <p:cNvSpPr/>
            <p:nvPr/>
          </p:nvSpPr>
          <p:spPr>
            <a:xfrm flipH="1">
              <a:off x="370898" y="152845"/>
              <a:ext cx="583817" cy="584769"/>
            </a:xfrm>
            <a:custGeom>
              <a:avLst/>
              <a:gdLst/>
              <a:ahLst/>
              <a:cxnLst/>
              <a:rect l="l" t="t" r="r" b="b"/>
              <a:pathLst>
                <a:path w="14678" h="14701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11414"/>
                    <a:pt x="3287" y="14700"/>
                    <a:pt x="7327" y="14700"/>
                  </a:cubicBezTo>
                  <a:cubicBezTo>
                    <a:pt x="11390" y="14700"/>
                    <a:pt x="14677" y="11414"/>
                    <a:pt x="14677" y="7351"/>
                  </a:cubicBezTo>
                  <a:cubicBezTo>
                    <a:pt x="14677" y="3311"/>
                    <a:pt x="11390" y="1"/>
                    <a:pt x="7327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5"/>
            <p:cNvSpPr/>
            <p:nvPr/>
          </p:nvSpPr>
          <p:spPr>
            <a:xfrm flipH="1">
              <a:off x="626015" y="152845"/>
              <a:ext cx="328701" cy="395905"/>
            </a:xfrm>
            <a:custGeom>
              <a:avLst/>
              <a:gdLst/>
              <a:ahLst/>
              <a:cxnLst/>
              <a:rect l="l" t="t" r="r" b="b"/>
              <a:pathLst>
                <a:path w="8264" h="9953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8264"/>
                    <a:pt x="160" y="9131"/>
                    <a:pt x="457" y="9930"/>
                  </a:cubicBezTo>
                  <a:cubicBezTo>
                    <a:pt x="617" y="9953"/>
                    <a:pt x="776" y="9953"/>
                    <a:pt x="913" y="9953"/>
                  </a:cubicBezTo>
                  <a:cubicBezTo>
                    <a:pt x="4976" y="9953"/>
                    <a:pt x="8263" y="6666"/>
                    <a:pt x="8263" y="2626"/>
                  </a:cubicBezTo>
                  <a:cubicBezTo>
                    <a:pt x="8263" y="1713"/>
                    <a:pt x="8103" y="845"/>
                    <a:pt x="7784" y="24"/>
                  </a:cubicBezTo>
                  <a:cubicBezTo>
                    <a:pt x="7647" y="24"/>
                    <a:pt x="7487" y="1"/>
                    <a:pt x="7327" y="1"/>
                  </a:cubicBez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5"/>
            <p:cNvSpPr/>
            <p:nvPr/>
          </p:nvSpPr>
          <p:spPr>
            <a:xfrm flipH="1">
              <a:off x="370898" y="160124"/>
              <a:ext cx="457611" cy="577490"/>
            </a:xfrm>
            <a:custGeom>
              <a:avLst/>
              <a:gdLst/>
              <a:ahLst/>
              <a:cxnLst/>
              <a:rect l="l" t="t" r="r" b="b"/>
              <a:pathLst>
                <a:path w="11505" h="14518" extrusionOk="0">
                  <a:moveTo>
                    <a:pt x="5706" y="0"/>
                  </a:moveTo>
                  <a:lnTo>
                    <a:pt x="5706" y="0"/>
                  </a:lnTo>
                  <a:cubicBezTo>
                    <a:pt x="7624" y="1324"/>
                    <a:pt x="8902" y="3538"/>
                    <a:pt x="8902" y="6049"/>
                  </a:cubicBezTo>
                  <a:cubicBezTo>
                    <a:pt x="8902" y="10112"/>
                    <a:pt x="5615" y="13399"/>
                    <a:pt x="1552" y="13399"/>
                  </a:cubicBezTo>
                  <a:cubicBezTo>
                    <a:pt x="1027" y="13399"/>
                    <a:pt x="502" y="13330"/>
                    <a:pt x="0" y="13239"/>
                  </a:cubicBezTo>
                  <a:lnTo>
                    <a:pt x="0" y="13239"/>
                  </a:lnTo>
                  <a:cubicBezTo>
                    <a:pt x="1187" y="14038"/>
                    <a:pt x="2625" y="14517"/>
                    <a:pt x="4154" y="14517"/>
                  </a:cubicBezTo>
                  <a:cubicBezTo>
                    <a:pt x="8217" y="14517"/>
                    <a:pt x="11504" y="11231"/>
                    <a:pt x="11504" y="7168"/>
                  </a:cubicBezTo>
                  <a:cubicBezTo>
                    <a:pt x="11504" y="3653"/>
                    <a:pt x="9016" y="708"/>
                    <a:pt x="5706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5"/>
            <p:cNvSpPr/>
            <p:nvPr/>
          </p:nvSpPr>
          <p:spPr>
            <a:xfrm flipH="1">
              <a:off x="537953" y="311915"/>
              <a:ext cx="247003" cy="233971"/>
            </a:xfrm>
            <a:custGeom>
              <a:avLst/>
              <a:gdLst/>
              <a:ahLst/>
              <a:cxnLst/>
              <a:rect l="l" t="t" r="r" b="b"/>
              <a:pathLst>
                <a:path w="6210" h="5882" extrusionOk="0">
                  <a:moveTo>
                    <a:pt x="3120" y="0"/>
                  </a:moveTo>
                  <a:cubicBezTo>
                    <a:pt x="3009" y="0"/>
                    <a:pt x="2898" y="6"/>
                    <a:pt x="2785" y="19"/>
                  </a:cubicBezTo>
                  <a:cubicBezTo>
                    <a:pt x="1165" y="202"/>
                    <a:pt x="1" y="1640"/>
                    <a:pt x="183" y="3260"/>
                  </a:cubicBezTo>
                  <a:cubicBezTo>
                    <a:pt x="353" y="4768"/>
                    <a:pt x="1610" y="5881"/>
                    <a:pt x="3090" y="5881"/>
                  </a:cubicBezTo>
                  <a:cubicBezTo>
                    <a:pt x="3200" y="5881"/>
                    <a:pt x="3312" y="5875"/>
                    <a:pt x="3424" y="5862"/>
                  </a:cubicBezTo>
                  <a:cubicBezTo>
                    <a:pt x="5045" y="5680"/>
                    <a:pt x="6209" y="4242"/>
                    <a:pt x="6027" y="2621"/>
                  </a:cubicBezTo>
                  <a:cubicBezTo>
                    <a:pt x="5857" y="1113"/>
                    <a:pt x="4599" y="0"/>
                    <a:pt x="3120" y="0"/>
                  </a:cubicBezTo>
                  <a:close/>
                </a:path>
              </a:pathLst>
            </a:custGeom>
            <a:solidFill>
              <a:srgbClr val="E98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5"/>
            <p:cNvSpPr/>
            <p:nvPr/>
          </p:nvSpPr>
          <p:spPr>
            <a:xfrm flipH="1">
              <a:off x="546147" y="314779"/>
              <a:ext cx="241514" cy="229278"/>
            </a:xfrm>
            <a:custGeom>
              <a:avLst/>
              <a:gdLst/>
              <a:ahLst/>
              <a:cxnLst/>
              <a:rect l="l" t="t" r="r" b="b"/>
              <a:pathLst>
                <a:path w="6072" h="5764" extrusionOk="0">
                  <a:moveTo>
                    <a:pt x="3033" y="1"/>
                  </a:moveTo>
                  <a:cubicBezTo>
                    <a:pt x="2936" y="1"/>
                    <a:pt x="2838" y="6"/>
                    <a:pt x="2739" y="16"/>
                  </a:cubicBezTo>
                  <a:cubicBezTo>
                    <a:pt x="1141" y="198"/>
                    <a:pt x="0" y="1613"/>
                    <a:pt x="183" y="3188"/>
                  </a:cubicBezTo>
                  <a:cubicBezTo>
                    <a:pt x="331" y="4673"/>
                    <a:pt x="1584" y="5764"/>
                    <a:pt x="3024" y="5764"/>
                  </a:cubicBezTo>
                  <a:cubicBezTo>
                    <a:pt x="3134" y="5764"/>
                    <a:pt x="3244" y="5758"/>
                    <a:pt x="3356" y="5745"/>
                  </a:cubicBezTo>
                  <a:cubicBezTo>
                    <a:pt x="4930" y="5562"/>
                    <a:pt x="6072" y="4147"/>
                    <a:pt x="5889" y="2572"/>
                  </a:cubicBezTo>
                  <a:cubicBezTo>
                    <a:pt x="5739" y="1096"/>
                    <a:pt x="4487" y="1"/>
                    <a:pt x="3033" y="1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5"/>
            <p:cNvSpPr/>
            <p:nvPr/>
          </p:nvSpPr>
          <p:spPr>
            <a:xfrm flipH="1">
              <a:off x="567943" y="335742"/>
              <a:ext cx="197920" cy="188108"/>
            </a:xfrm>
            <a:custGeom>
              <a:avLst/>
              <a:gdLst/>
              <a:ahLst/>
              <a:cxnLst/>
              <a:rect l="l" t="t" r="r" b="b"/>
              <a:pathLst>
                <a:path w="4976" h="4729" extrusionOk="0">
                  <a:moveTo>
                    <a:pt x="2490" y="0"/>
                  </a:moveTo>
                  <a:cubicBezTo>
                    <a:pt x="2406" y="0"/>
                    <a:pt x="2322" y="5"/>
                    <a:pt x="2237" y="14"/>
                  </a:cubicBezTo>
                  <a:cubicBezTo>
                    <a:pt x="936" y="151"/>
                    <a:pt x="0" y="1315"/>
                    <a:pt x="137" y="2616"/>
                  </a:cubicBezTo>
                  <a:cubicBezTo>
                    <a:pt x="265" y="3832"/>
                    <a:pt x="1310" y="4729"/>
                    <a:pt x="2490" y="4729"/>
                  </a:cubicBezTo>
                  <a:cubicBezTo>
                    <a:pt x="2573" y="4729"/>
                    <a:pt x="2656" y="4725"/>
                    <a:pt x="2739" y="4716"/>
                  </a:cubicBezTo>
                  <a:cubicBezTo>
                    <a:pt x="4040" y="4556"/>
                    <a:pt x="4976" y="3392"/>
                    <a:pt x="4839" y="2091"/>
                  </a:cubicBezTo>
                  <a:cubicBezTo>
                    <a:pt x="4711" y="896"/>
                    <a:pt x="3686" y="0"/>
                    <a:pt x="2490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5"/>
            <p:cNvSpPr/>
            <p:nvPr/>
          </p:nvSpPr>
          <p:spPr>
            <a:xfrm flipH="1">
              <a:off x="703218" y="480453"/>
              <a:ext cx="23626" cy="20645"/>
            </a:xfrm>
            <a:custGeom>
              <a:avLst/>
              <a:gdLst/>
              <a:ahLst/>
              <a:cxnLst/>
              <a:rect l="l" t="t" r="r" b="b"/>
              <a:pathLst>
                <a:path w="594" h="519" extrusionOk="0">
                  <a:moveTo>
                    <a:pt x="314" y="0"/>
                  </a:moveTo>
                  <a:cubicBezTo>
                    <a:pt x="195" y="0"/>
                    <a:pt x="86" y="68"/>
                    <a:pt x="46" y="187"/>
                  </a:cubicBezTo>
                  <a:cubicBezTo>
                    <a:pt x="1" y="324"/>
                    <a:pt x="92" y="461"/>
                    <a:pt x="206" y="507"/>
                  </a:cubicBezTo>
                  <a:lnTo>
                    <a:pt x="229" y="507"/>
                  </a:lnTo>
                  <a:cubicBezTo>
                    <a:pt x="253" y="515"/>
                    <a:pt x="278" y="519"/>
                    <a:pt x="302" y="519"/>
                  </a:cubicBezTo>
                  <a:cubicBezTo>
                    <a:pt x="412" y="519"/>
                    <a:pt x="511" y="441"/>
                    <a:pt x="548" y="347"/>
                  </a:cubicBezTo>
                  <a:cubicBezTo>
                    <a:pt x="594" y="210"/>
                    <a:pt x="503" y="50"/>
                    <a:pt x="389" y="28"/>
                  </a:cubicBezTo>
                  <a:cubicBezTo>
                    <a:pt x="366" y="28"/>
                    <a:pt x="366" y="28"/>
                    <a:pt x="366" y="5"/>
                  </a:cubicBezTo>
                  <a:cubicBezTo>
                    <a:pt x="348" y="2"/>
                    <a:pt x="331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5"/>
            <p:cNvSpPr/>
            <p:nvPr/>
          </p:nvSpPr>
          <p:spPr>
            <a:xfrm flipH="1">
              <a:off x="702542" y="360285"/>
              <a:ext cx="56083" cy="117741"/>
            </a:xfrm>
            <a:custGeom>
              <a:avLst/>
              <a:gdLst/>
              <a:ahLst/>
              <a:cxnLst/>
              <a:rect l="l" t="t" r="r" b="b"/>
              <a:pathLst>
                <a:path w="1410" h="2960" extrusionOk="0">
                  <a:moveTo>
                    <a:pt x="1047" y="0"/>
                  </a:moveTo>
                  <a:cubicBezTo>
                    <a:pt x="993" y="0"/>
                    <a:pt x="938" y="24"/>
                    <a:pt x="891" y="81"/>
                  </a:cubicBezTo>
                  <a:cubicBezTo>
                    <a:pt x="229" y="835"/>
                    <a:pt x="1" y="1907"/>
                    <a:pt x="434" y="2820"/>
                  </a:cubicBezTo>
                  <a:cubicBezTo>
                    <a:pt x="487" y="2918"/>
                    <a:pt x="572" y="2959"/>
                    <a:pt x="657" y="2959"/>
                  </a:cubicBezTo>
                  <a:cubicBezTo>
                    <a:pt x="828" y="2959"/>
                    <a:pt x="998" y="2791"/>
                    <a:pt x="891" y="2592"/>
                  </a:cubicBezTo>
                  <a:cubicBezTo>
                    <a:pt x="548" y="1885"/>
                    <a:pt x="754" y="1040"/>
                    <a:pt x="1233" y="469"/>
                  </a:cubicBezTo>
                  <a:cubicBezTo>
                    <a:pt x="1409" y="276"/>
                    <a:pt x="1232" y="0"/>
                    <a:pt x="10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5"/>
            <p:cNvSpPr/>
            <p:nvPr/>
          </p:nvSpPr>
          <p:spPr>
            <a:xfrm flipH="1">
              <a:off x="912912" y="1185310"/>
              <a:ext cx="220672" cy="116827"/>
            </a:xfrm>
            <a:custGeom>
              <a:avLst/>
              <a:gdLst/>
              <a:ahLst/>
              <a:cxnLst/>
              <a:rect l="l" t="t" r="r" b="b"/>
              <a:pathLst>
                <a:path w="5548" h="2937" extrusionOk="0">
                  <a:moveTo>
                    <a:pt x="4871" y="0"/>
                  </a:moveTo>
                  <a:cubicBezTo>
                    <a:pt x="4830" y="0"/>
                    <a:pt x="4789" y="7"/>
                    <a:pt x="4748" y="20"/>
                  </a:cubicBezTo>
                  <a:lnTo>
                    <a:pt x="320" y="1275"/>
                  </a:lnTo>
                  <a:cubicBezTo>
                    <a:pt x="115" y="1321"/>
                    <a:pt x="1" y="1549"/>
                    <a:pt x="69" y="1755"/>
                  </a:cubicBezTo>
                  <a:lnTo>
                    <a:pt x="320" y="2645"/>
                  </a:lnTo>
                  <a:cubicBezTo>
                    <a:pt x="377" y="2814"/>
                    <a:pt x="526" y="2937"/>
                    <a:pt x="691" y="2937"/>
                  </a:cubicBezTo>
                  <a:cubicBezTo>
                    <a:pt x="727" y="2937"/>
                    <a:pt x="763" y="2931"/>
                    <a:pt x="800" y="2919"/>
                  </a:cubicBezTo>
                  <a:lnTo>
                    <a:pt x="5228" y="1663"/>
                  </a:lnTo>
                  <a:cubicBezTo>
                    <a:pt x="5433" y="1595"/>
                    <a:pt x="5547" y="1390"/>
                    <a:pt x="5479" y="1184"/>
                  </a:cubicBezTo>
                  <a:lnTo>
                    <a:pt x="5228" y="271"/>
                  </a:lnTo>
                  <a:cubicBezTo>
                    <a:pt x="5191" y="106"/>
                    <a:pt x="5037" y="0"/>
                    <a:pt x="4871" y="0"/>
                  </a:cubicBezTo>
                  <a:close/>
                </a:path>
              </a:pathLst>
            </a:custGeom>
            <a:solidFill>
              <a:srgbClr val="ADB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5"/>
            <p:cNvSpPr/>
            <p:nvPr/>
          </p:nvSpPr>
          <p:spPr>
            <a:xfrm flipH="1">
              <a:off x="1010042" y="1109415"/>
              <a:ext cx="81777" cy="73588"/>
            </a:xfrm>
            <a:custGeom>
              <a:avLst/>
              <a:gdLst/>
              <a:ahLst/>
              <a:cxnLst/>
              <a:rect l="l" t="t" r="r" b="b"/>
              <a:pathLst>
                <a:path w="2056" h="1850" extrusionOk="0">
                  <a:moveTo>
                    <a:pt x="1017" y="0"/>
                  </a:moveTo>
                  <a:cubicBezTo>
                    <a:pt x="937" y="0"/>
                    <a:pt x="856" y="11"/>
                    <a:pt x="777" y="34"/>
                  </a:cubicBezTo>
                  <a:cubicBezTo>
                    <a:pt x="297" y="193"/>
                    <a:pt x="1" y="695"/>
                    <a:pt x="138" y="1175"/>
                  </a:cubicBezTo>
                  <a:cubicBezTo>
                    <a:pt x="251" y="1590"/>
                    <a:pt x="629" y="1849"/>
                    <a:pt x="1028" y="1849"/>
                  </a:cubicBezTo>
                  <a:cubicBezTo>
                    <a:pt x="1111" y="1849"/>
                    <a:pt x="1196" y="1838"/>
                    <a:pt x="1279" y="1814"/>
                  </a:cubicBezTo>
                  <a:cubicBezTo>
                    <a:pt x="1758" y="1677"/>
                    <a:pt x="2055" y="1152"/>
                    <a:pt x="1918" y="673"/>
                  </a:cubicBezTo>
                  <a:cubicBezTo>
                    <a:pt x="1804" y="273"/>
                    <a:pt x="1420" y="0"/>
                    <a:pt x="1017" y="0"/>
                  </a:cubicBezTo>
                  <a:close/>
                </a:path>
              </a:pathLst>
            </a:custGeom>
            <a:solidFill>
              <a:srgbClr val="ADB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 flipH="1">
              <a:off x="957420" y="1295454"/>
              <a:ext cx="81738" cy="72753"/>
            </a:xfrm>
            <a:custGeom>
              <a:avLst/>
              <a:gdLst/>
              <a:ahLst/>
              <a:cxnLst/>
              <a:rect l="l" t="t" r="r" b="b"/>
              <a:pathLst>
                <a:path w="2055" h="1829" extrusionOk="0">
                  <a:moveTo>
                    <a:pt x="1036" y="1"/>
                  </a:moveTo>
                  <a:cubicBezTo>
                    <a:pt x="951" y="1"/>
                    <a:pt x="864" y="12"/>
                    <a:pt x="777" y="36"/>
                  </a:cubicBezTo>
                  <a:cubicBezTo>
                    <a:pt x="297" y="173"/>
                    <a:pt x="1" y="675"/>
                    <a:pt x="160" y="1177"/>
                  </a:cubicBezTo>
                  <a:cubicBezTo>
                    <a:pt x="273" y="1573"/>
                    <a:pt x="636" y="1829"/>
                    <a:pt x="1028" y="1829"/>
                  </a:cubicBezTo>
                  <a:cubicBezTo>
                    <a:pt x="1111" y="1829"/>
                    <a:pt x="1195" y="1817"/>
                    <a:pt x="1279" y="1793"/>
                  </a:cubicBezTo>
                  <a:cubicBezTo>
                    <a:pt x="1781" y="1656"/>
                    <a:pt x="2055" y="1154"/>
                    <a:pt x="1918" y="675"/>
                  </a:cubicBezTo>
                  <a:cubicBezTo>
                    <a:pt x="1805" y="260"/>
                    <a:pt x="1442" y="1"/>
                    <a:pt x="1036" y="1"/>
                  </a:cubicBezTo>
                  <a:close/>
                </a:path>
              </a:pathLst>
            </a:custGeom>
            <a:solidFill>
              <a:srgbClr val="ADB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 flipH="1">
              <a:off x="4218533" y="634034"/>
              <a:ext cx="102580" cy="301553"/>
            </a:xfrm>
            <a:custGeom>
              <a:avLst/>
              <a:gdLst/>
              <a:ahLst/>
              <a:cxnLst/>
              <a:rect l="l" t="t" r="r" b="b"/>
              <a:pathLst>
                <a:path w="2579" h="7581" extrusionOk="0">
                  <a:moveTo>
                    <a:pt x="1334" y="259"/>
                  </a:moveTo>
                  <a:cubicBezTo>
                    <a:pt x="1374" y="259"/>
                    <a:pt x="1417" y="265"/>
                    <a:pt x="1461" y="275"/>
                  </a:cubicBezTo>
                  <a:cubicBezTo>
                    <a:pt x="2237" y="458"/>
                    <a:pt x="2214" y="3311"/>
                    <a:pt x="2237" y="3836"/>
                  </a:cubicBezTo>
                  <a:cubicBezTo>
                    <a:pt x="2218" y="4240"/>
                    <a:pt x="2020" y="7241"/>
                    <a:pt x="1288" y="7241"/>
                  </a:cubicBezTo>
                  <a:cubicBezTo>
                    <a:pt x="1152" y="7241"/>
                    <a:pt x="997" y="7138"/>
                    <a:pt x="822" y="6894"/>
                  </a:cubicBezTo>
                  <a:cubicBezTo>
                    <a:pt x="274" y="6118"/>
                    <a:pt x="320" y="4635"/>
                    <a:pt x="320" y="3767"/>
                  </a:cubicBezTo>
                  <a:cubicBezTo>
                    <a:pt x="320" y="3416"/>
                    <a:pt x="320" y="259"/>
                    <a:pt x="1334" y="259"/>
                  </a:cubicBezTo>
                  <a:close/>
                  <a:moveTo>
                    <a:pt x="1298" y="0"/>
                  </a:moveTo>
                  <a:cubicBezTo>
                    <a:pt x="1284" y="0"/>
                    <a:pt x="1270" y="1"/>
                    <a:pt x="1256" y="1"/>
                  </a:cubicBezTo>
                  <a:cubicBezTo>
                    <a:pt x="0" y="70"/>
                    <a:pt x="46" y="3060"/>
                    <a:pt x="46" y="3836"/>
                  </a:cubicBezTo>
                  <a:cubicBezTo>
                    <a:pt x="46" y="4513"/>
                    <a:pt x="23" y="7580"/>
                    <a:pt x="1238" y="7580"/>
                  </a:cubicBezTo>
                  <a:cubicBezTo>
                    <a:pt x="1251" y="7580"/>
                    <a:pt x="1265" y="7580"/>
                    <a:pt x="1278" y="7579"/>
                  </a:cubicBezTo>
                  <a:cubicBezTo>
                    <a:pt x="2578" y="7511"/>
                    <a:pt x="2488" y="4595"/>
                    <a:pt x="2511" y="3770"/>
                  </a:cubicBezTo>
                  <a:lnTo>
                    <a:pt x="2511" y="3770"/>
                  </a:lnTo>
                  <a:cubicBezTo>
                    <a:pt x="2511" y="3769"/>
                    <a:pt x="2511" y="3768"/>
                    <a:pt x="2511" y="3767"/>
                  </a:cubicBezTo>
                  <a:lnTo>
                    <a:pt x="2511" y="3767"/>
                  </a:lnTo>
                  <a:cubicBezTo>
                    <a:pt x="2511" y="3767"/>
                    <a:pt x="2511" y="3767"/>
                    <a:pt x="2511" y="3767"/>
                  </a:cubicBezTo>
                  <a:cubicBezTo>
                    <a:pt x="2511" y="3767"/>
                    <a:pt x="2511" y="3766"/>
                    <a:pt x="2511" y="3765"/>
                  </a:cubicBezTo>
                  <a:lnTo>
                    <a:pt x="2511" y="3765"/>
                  </a:lnTo>
                  <a:cubicBezTo>
                    <a:pt x="2488" y="3015"/>
                    <a:pt x="2554" y="0"/>
                    <a:pt x="1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 flipH="1">
              <a:off x="4122277" y="669197"/>
              <a:ext cx="291471" cy="231425"/>
            </a:xfrm>
            <a:custGeom>
              <a:avLst/>
              <a:gdLst/>
              <a:ahLst/>
              <a:cxnLst/>
              <a:rect l="l" t="t" r="r" b="b"/>
              <a:pathLst>
                <a:path w="7328" h="5818" extrusionOk="0">
                  <a:moveTo>
                    <a:pt x="5803" y="339"/>
                  </a:moveTo>
                  <a:cubicBezTo>
                    <a:pt x="6017" y="339"/>
                    <a:pt x="6167" y="447"/>
                    <a:pt x="6209" y="715"/>
                  </a:cubicBezTo>
                  <a:cubicBezTo>
                    <a:pt x="6346" y="1651"/>
                    <a:pt x="4840" y="3043"/>
                    <a:pt x="4246" y="3637"/>
                  </a:cubicBezTo>
                  <a:cubicBezTo>
                    <a:pt x="4233" y="3653"/>
                    <a:pt x="4225" y="3667"/>
                    <a:pt x="4221" y="3681"/>
                  </a:cubicBezTo>
                  <a:lnTo>
                    <a:pt x="4221" y="3681"/>
                  </a:lnTo>
                  <a:cubicBezTo>
                    <a:pt x="3811" y="4069"/>
                    <a:pt x="3397" y="4454"/>
                    <a:pt x="2923" y="4778"/>
                  </a:cubicBezTo>
                  <a:cubicBezTo>
                    <a:pt x="2649" y="4983"/>
                    <a:pt x="2329" y="5234"/>
                    <a:pt x="1987" y="5349"/>
                  </a:cubicBezTo>
                  <a:cubicBezTo>
                    <a:pt x="1868" y="5392"/>
                    <a:pt x="1672" y="5440"/>
                    <a:pt x="1481" y="5440"/>
                  </a:cubicBezTo>
                  <a:cubicBezTo>
                    <a:pt x="1270" y="5440"/>
                    <a:pt x="1066" y="5381"/>
                    <a:pt x="982" y="5189"/>
                  </a:cubicBezTo>
                  <a:cubicBezTo>
                    <a:pt x="868" y="4846"/>
                    <a:pt x="1439" y="4048"/>
                    <a:pt x="1599" y="3796"/>
                  </a:cubicBezTo>
                  <a:cubicBezTo>
                    <a:pt x="1987" y="3203"/>
                    <a:pt x="2443" y="2678"/>
                    <a:pt x="2945" y="2199"/>
                  </a:cubicBezTo>
                  <a:cubicBezTo>
                    <a:pt x="3199" y="1945"/>
                    <a:pt x="4978" y="339"/>
                    <a:pt x="5803" y="339"/>
                  </a:cubicBezTo>
                  <a:close/>
                  <a:moveTo>
                    <a:pt x="5819" y="1"/>
                  </a:moveTo>
                  <a:cubicBezTo>
                    <a:pt x="4761" y="1"/>
                    <a:pt x="3153" y="1628"/>
                    <a:pt x="2717" y="2085"/>
                  </a:cubicBezTo>
                  <a:cubicBezTo>
                    <a:pt x="2283" y="2518"/>
                    <a:pt x="1" y="4801"/>
                    <a:pt x="868" y="5622"/>
                  </a:cubicBezTo>
                  <a:cubicBezTo>
                    <a:pt x="1008" y="5759"/>
                    <a:pt x="1181" y="5817"/>
                    <a:pt x="1376" y="5817"/>
                  </a:cubicBezTo>
                  <a:cubicBezTo>
                    <a:pt x="2418" y="5817"/>
                    <a:pt x="4071" y="4136"/>
                    <a:pt x="4475" y="3751"/>
                  </a:cubicBezTo>
                  <a:cubicBezTo>
                    <a:pt x="4479" y="3746"/>
                    <a:pt x="4484" y="3741"/>
                    <a:pt x="4488" y="3737"/>
                  </a:cubicBezTo>
                  <a:lnTo>
                    <a:pt x="4488" y="3737"/>
                  </a:lnTo>
                  <a:cubicBezTo>
                    <a:pt x="4491" y="3734"/>
                    <a:pt x="4494" y="3731"/>
                    <a:pt x="4498" y="3728"/>
                  </a:cubicBezTo>
                  <a:cubicBezTo>
                    <a:pt x="4908" y="3294"/>
                    <a:pt x="7328" y="852"/>
                    <a:pt x="6255" y="122"/>
                  </a:cubicBezTo>
                  <a:cubicBezTo>
                    <a:pt x="6126" y="38"/>
                    <a:pt x="5979" y="1"/>
                    <a:pt x="5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 flipH="1">
              <a:off x="4073235" y="739364"/>
              <a:ext cx="389517" cy="93557"/>
            </a:xfrm>
            <a:custGeom>
              <a:avLst/>
              <a:gdLst/>
              <a:ahLst/>
              <a:cxnLst/>
              <a:rect l="l" t="t" r="r" b="b"/>
              <a:pathLst>
                <a:path w="9793" h="2352" extrusionOk="0">
                  <a:moveTo>
                    <a:pt x="4748" y="115"/>
                  </a:moveTo>
                  <a:cubicBezTo>
                    <a:pt x="5684" y="115"/>
                    <a:pt x="6962" y="138"/>
                    <a:pt x="7829" y="594"/>
                  </a:cubicBezTo>
                  <a:cubicBezTo>
                    <a:pt x="9792" y="1644"/>
                    <a:pt x="5547" y="2169"/>
                    <a:pt x="4931" y="2192"/>
                  </a:cubicBezTo>
                  <a:cubicBezTo>
                    <a:pt x="4018" y="2169"/>
                    <a:pt x="2488" y="2215"/>
                    <a:pt x="1712" y="1622"/>
                  </a:cubicBezTo>
                  <a:cubicBezTo>
                    <a:pt x="0" y="389"/>
                    <a:pt x="4018" y="115"/>
                    <a:pt x="4748" y="115"/>
                  </a:cubicBezTo>
                  <a:close/>
                  <a:moveTo>
                    <a:pt x="4643" y="1"/>
                  </a:moveTo>
                  <a:cubicBezTo>
                    <a:pt x="3611" y="1"/>
                    <a:pt x="1701" y="38"/>
                    <a:pt x="1142" y="846"/>
                  </a:cubicBezTo>
                  <a:cubicBezTo>
                    <a:pt x="259" y="2113"/>
                    <a:pt x="4091" y="2281"/>
                    <a:pt x="4733" y="2306"/>
                  </a:cubicBezTo>
                  <a:lnTo>
                    <a:pt x="4733" y="2306"/>
                  </a:lnTo>
                  <a:cubicBezTo>
                    <a:pt x="4737" y="2306"/>
                    <a:pt x="4742" y="2306"/>
                    <a:pt x="4748" y="2306"/>
                  </a:cubicBezTo>
                  <a:cubicBezTo>
                    <a:pt x="4749" y="2306"/>
                    <a:pt x="4749" y="2306"/>
                    <a:pt x="4750" y="2306"/>
                  </a:cubicBezTo>
                  <a:lnTo>
                    <a:pt x="4750" y="2306"/>
                  </a:lnTo>
                  <a:cubicBezTo>
                    <a:pt x="5641" y="2284"/>
                    <a:pt x="7921" y="2351"/>
                    <a:pt x="8537" y="1439"/>
                  </a:cubicBezTo>
                  <a:cubicBezTo>
                    <a:pt x="9404" y="161"/>
                    <a:pt x="5501" y="1"/>
                    <a:pt x="4931" y="1"/>
                  </a:cubicBezTo>
                  <a:cubicBezTo>
                    <a:pt x="4846" y="1"/>
                    <a:pt x="4749" y="1"/>
                    <a:pt x="4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 flipH="1">
              <a:off x="4122277" y="671385"/>
              <a:ext cx="296881" cy="226851"/>
            </a:xfrm>
            <a:custGeom>
              <a:avLst/>
              <a:gdLst/>
              <a:ahLst/>
              <a:cxnLst/>
              <a:rect l="l" t="t" r="r" b="b"/>
              <a:pathLst>
                <a:path w="7464" h="5703" extrusionOk="0">
                  <a:moveTo>
                    <a:pt x="1506" y="222"/>
                  </a:moveTo>
                  <a:cubicBezTo>
                    <a:pt x="2319" y="222"/>
                    <a:pt x="4068" y="1807"/>
                    <a:pt x="4382" y="2121"/>
                  </a:cubicBezTo>
                  <a:cubicBezTo>
                    <a:pt x="4976" y="2714"/>
                    <a:pt x="6505" y="4175"/>
                    <a:pt x="6345" y="5179"/>
                  </a:cubicBezTo>
                  <a:cubicBezTo>
                    <a:pt x="6311" y="5393"/>
                    <a:pt x="6187" y="5481"/>
                    <a:pt x="6004" y="5481"/>
                  </a:cubicBezTo>
                  <a:cubicBezTo>
                    <a:pt x="5214" y="5481"/>
                    <a:pt x="3341" y="3823"/>
                    <a:pt x="3081" y="3582"/>
                  </a:cubicBezTo>
                  <a:cubicBezTo>
                    <a:pt x="2534" y="3011"/>
                    <a:pt x="2009" y="2418"/>
                    <a:pt x="1598" y="1733"/>
                  </a:cubicBezTo>
                  <a:cubicBezTo>
                    <a:pt x="1438" y="1459"/>
                    <a:pt x="1027" y="888"/>
                    <a:pt x="1118" y="523"/>
                  </a:cubicBezTo>
                  <a:cubicBezTo>
                    <a:pt x="1175" y="310"/>
                    <a:pt x="1315" y="222"/>
                    <a:pt x="1506" y="222"/>
                  </a:cubicBezTo>
                  <a:close/>
                  <a:moveTo>
                    <a:pt x="1608" y="0"/>
                  </a:moveTo>
                  <a:cubicBezTo>
                    <a:pt x="1432" y="0"/>
                    <a:pt x="1267" y="42"/>
                    <a:pt x="1118" y="135"/>
                  </a:cubicBezTo>
                  <a:cubicBezTo>
                    <a:pt x="1" y="819"/>
                    <a:pt x="2371" y="3191"/>
                    <a:pt x="2829" y="3672"/>
                  </a:cubicBezTo>
                  <a:lnTo>
                    <a:pt x="2829" y="3672"/>
                  </a:lnTo>
                  <a:cubicBezTo>
                    <a:pt x="2830" y="3672"/>
                    <a:pt x="2830" y="3673"/>
                    <a:pt x="2830" y="3673"/>
                  </a:cubicBezTo>
                  <a:cubicBezTo>
                    <a:pt x="3340" y="4183"/>
                    <a:pt x="4792" y="5702"/>
                    <a:pt x="5872" y="5702"/>
                  </a:cubicBezTo>
                  <a:cubicBezTo>
                    <a:pt x="6049" y="5702"/>
                    <a:pt x="6217" y="5661"/>
                    <a:pt x="6368" y="5567"/>
                  </a:cubicBezTo>
                  <a:cubicBezTo>
                    <a:pt x="7464" y="4906"/>
                    <a:pt x="5113" y="2509"/>
                    <a:pt x="4634" y="2030"/>
                  </a:cubicBezTo>
                  <a:cubicBezTo>
                    <a:pt x="4144" y="1520"/>
                    <a:pt x="2677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 flipH="1">
              <a:off x="4247568" y="762077"/>
              <a:ext cx="46338" cy="46341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1"/>
                  </a:moveTo>
                  <a:cubicBezTo>
                    <a:pt x="252" y="1"/>
                    <a:pt x="1" y="252"/>
                    <a:pt x="1" y="571"/>
                  </a:cubicBezTo>
                  <a:cubicBezTo>
                    <a:pt x="1" y="891"/>
                    <a:pt x="252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1"/>
                    <a:pt x="594" y="1"/>
                  </a:cubicBezTo>
                  <a:close/>
                </a:path>
              </a:pathLst>
            </a:custGeom>
            <a:solidFill>
              <a:srgbClr val="D39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3" name="Google Shape;2243;p25"/>
            <p:cNvGrpSpPr/>
            <p:nvPr/>
          </p:nvGrpSpPr>
          <p:grpSpPr>
            <a:xfrm>
              <a:off x="2560957" y="2874144"/>
              <a:ext cx="325081" cy="325102"/>
              <a:chOff x="2252932" y="2731382"/>
              <a:chExt cx="325081" cy="325102"/>
            </a:xfrm>
          </p:grpSpPr>
          <p:sp>
            <p:nvSpPr>
              <p:cNvPr id="2244" name="Google Shape;2244;p25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5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5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25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25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25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5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5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rgbClr val="0015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5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5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rgbClr val="0015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25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rgbClr val="0015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25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5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5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rgbClr val="485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5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rgbClr val="0015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5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5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1" name="Google Shape;2261;p25"/>
            <p:cNvSpPr/>
            <p:nvPr/>
          </p:nvSpPr>
          <p:spPr>
            <a:xfrm flipH="1">
              <a:off x="2263830" y="943662"/>
              <a:ext cx="24581" cy="28202"/>
            </a:xfrm>
            <a:custGeom>
              <a:avLst/>
              <a:gdLst/>
              <a:ahLst/>
              <a:cxnLst/>
              <a:rect l="l" t="t" r="r" b="b"/>
              <a:pathLst>
                <a:path w="618" h="709" extrusionOk="0">
                  <a:moveTo>
                    <a:pt x="594" y="1"/>
                  </a:moveTo>
                  <a:cubicBezTo>
                    <a:pt x="412" y="1"/>
                    <a:pt x="252" y="1"/>
                    <a:pt x="69" y="24"/>
                  </a:cubicBezTo>
                  <a:cubicBezTo>
                    <a:pt x="69" y="252"/>
                    <a:pt x="47" y="480"/>
                    <a:pt x="1" y="708"/>
                  </a:cubicBezTo>
                  <a:lnTo>
                    <a:pt x="594" y="708"/>
                  </a:lnTo>
                  <a:cubicBezTo>
                    <a:pt x="617" y="617"/>
                    <a:pt x="617" y="548"/>
                    <a:pt x="617" y="457"/>
                  </a:cubicBezTo>
                  <a:cubicBezTo>
                    <a:pt x="617" y="320"/>
                    <a:pt x="594" y="160"/>
                    <a:pt x="59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 flipH="1">
              <a:off x="2267489" y="904640"/>
              <a:ext cx="22712" cy="24543"/>
            </a:xfrm>
            <a:custGeom>
              <a:avLst/>
              <a:gdLst/>
              <a:ahLst/>
              <a:cxnLst/>
              <a:rect l="l" t="t" r="r" b="b"/>
              <a:pathLst>
                <a:path w="571" h="617" extrusionOk="0">
                  <a:moveTo>
                    <a:pt x="0" y="0"/>
                  </a:moveTo>
                  <a:cubicBezTo>
                    <a:pt x="46" y="206"/>
                    <a:pt x="92" y="411"/>
                    <a:pt x="114" y="616"/>
                  </a:cubicBezTo>
                  <a:cubicBezTo>
                    <a:pt x="251" y="594"/>
                    <a:pt x="411" y="594"/>
                    <a:pt x="571" y="594"/>
                  </a:cubicBezTo>
                  <a:cubicBezTo>
                    <a:pt x="525" y="388"/>
                    <a:pt x="457" y="206"/>
                    <a:pt x="388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 flipH="1">
              <a:off x="2267489" y="994497"/>
              <a:ext cx="44508" cy="31822"/>
            </a:xfrm>
            <a:custGeom>
              <a:avLst/>
              <a:gdLst/>
              <a:ahLst/>
              <a:cxnLst/>
              <a:rect l="l" t="t" r="r" b="b"/>
              <a:pathLst>
                <a:path w="1119" h="800" extrusionOk="0">
                  <a:moveTo>
                    <a:pt x="411" y="1"/>
                  </a:moveTo>
                  <a:cubicBezTo>
                    <a:pt x="320" y="275"/>
                    <a:pt x="183" y="549"/>
                    <a:pt x="1" y="800"/>
                  </a:cubicBezTo>
                  <a:lnTo>
                    <a:pt x="845" y="800"/>
                  </a:lnTo>
                  <a:cubicBezTo>
                    <a:pt x="959" y="549"/>
                    <a:pt x="1050" y="298"/>
                    <a:pt x="1119" y="24"/>
                  </a:cubicBezTo>
                  <a:cubicBezTo>
                    <a:pt x="891" y="1"/>
                    <a:pt x="662" y="1"/>
                    <a:pt x="411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 flipH="1">
              <a:off x="2279263" y="851060"/>
              <a:ext cx="34564" cy="43636"/>
            </a:xfrm>
            <a:custGeom>
              <a:avLst/>
              <a:gdLst/>
              <a:ahLst/>
              <a:cxnLst/>
              <a:rect l="l" t="t" r="r" b="b"/>
              <a:pathLst>
                <a:path w="869" h="1097" extrusionOk="0">
                  <a:moveTo>
                    <a:pt x="1" y="1"/>
                  </a:moveTo>
                  <a:cubicBezTo>
                    <a:pt x="229" y="343"/>
                    <a:pt x="412" y="708"/>
                    <a:pt x="526" y="1096"/>
                  </a:cubicBezTo>
                  <a:lnTo>
                    <a:pt x="868" y="1096"/>
                  </a:lnTo>
                  <a:cubicBezTo>
                    <a:pt x="663" y="685"/>
                    <a:pt x="389" y="320"/>
                    <a:pt x="69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 flipH="1">
              <a:off x="2286542" y="1043543"/>
              <a:ext cx="63600" cy="25458"/>
            </a:xfrm>
            <a:custGeom>
              <a:avLst/>
              <a:gdLst/>
              <a:ahLst/>
              <a:cxnLst/>
              <a:rect l="l" t="t" r="r" b="b"/>
              <a:pathLst>
                <a:path w="1599" h="640" extrusionOk="0">
                  <a:moveTo>
                    <a:pt x="640" y="0"/>
                  </a:moveTo>
                  <a:cubicBezTo>
                    <a:pt x="435" y="206"/>
                    <a:pt x="229" y="388"/>
                    <a:pt x="1" y="571"/>
                  </a:cubicBezTo>
                  <a:cubicBezTo>
                    <a:pt x="412" y="571"/>
                    <a:pt x="800" y="594"/>
                    <a:pt x="1096" y="640"/>
                  </a:cubicBezTo>
                  <a:cubicBezTo>
                    <a:pt x="1279" y="457"/>
                    <a:pt x="1439" y="229"/>
                    <a:pt x="159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 flipH="1">
              <a:off x="2527141" y="1048993"/>
              <a:ext cx="20922" cy="18178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160"/>
                    <a:pt x="229" y="320"/>
                    <a:pt x="343" y="457"/>
                  </a:cubicBezTo>
                  <a:lnTo>
                    <a:pt x="526" y="457"/>
                  </a:lnTo>
                  <a:cubicBezTo>
                    <a:pt x="343" y="320"/>
                    <a:pt x="161" y="160"/>
                    <a:pt x="1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 flipH="1">
              <a:off x="2333754" y="1086224"/>
              <a:ext cx="178868" cy="30907"/>
            </a:xfrm>
            <a:custGeom>
              <a:avLst/>
              <a:gdLst/>
              <a:ahLst/>
              <a:cxnLst/>
              <a:rect l="l" t="t" r="r" b="b"/>
              <a:pathLst>
                <a:path w="4497" h="777" extrusionOk="0">
                  <a:moveTo>
                    <a:pt x="0" y="0"/>
                  </a:moveTo>
                  <a:cubicBezTo>
                    <a:pt x="662" y="502"/>
                    <a:pt x="1461" y="776"/>
                    <a:pt x="2351" y="776"/>
                  </a:cubicBezTo>
                  <a:cubicBezTo>
                    <a:pt x="3150" y="776"/>
                    <a:pt x="3880" y="548"/>
                    <a:pt x="4497" y="137"/>
                  </a:cubicBezTo>
                  <a:cubicBezTo>
                    <a:pt x="3995" y="137"/>
                    <a:pt x="3401" y="114"/>
                    <a:pt x="2762" y="92"/>
                  </a:cubicBezTo>
                  <a:cubicBezTo>
                    <a:pt x="2465" y="160"/>
                    <a:pt x="2169" y="206"/>
                    <a:pt x="1849" y="206"/>
                  </a:cubicBezTo>
                  <a:cubicBezTo>
                    <a:pt x="1415" y="206"/>
                    <a:pt x="1004" y="137"/>
                    <a:pt x="616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 flipH="1">
              <a:off x="2402764" y="1086224"/>
              <a:ext cx="85357" cy="8194"/>
            </a:xfrm>
            <a:custGeom>
              <a:avLst/>
              <a:gdLst/>
              <a:ahLst/>
              <a:cxnLst/>
              <a:rect l="l" t="t" r="r" b="b"/>
              <a:pathLst>
                <a:path w="2146" h="206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137"/>
                    <a:pt x="799" y="206"/>
                    <a:pt x="1233" y="206"/>
                  </a:cubicBezTo>
                  <a:cubicBezTo>
                    <a:pt x="1553" y="206"/>
                    <a:pt x="1849" y="160"/>
                    <a:pt x="2146" y="92"/>
                  </a:cubicBezTo>
                  <a:cubicBezTo>
                    <a:pt x="1438" y="46"/>
                    <a:pt x="685" y="23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 flipH="1">
              <a:off x="2328305" y="818363"/>
              <a:ext cx="32735" cy="18218"/>
            </a:xfrm>
            <a:custGeom>
              <a:avLst/>
              <a:gdLst/>
              <a:ahLst/>
              <a:cxnLst/>
              <a:rect l="l" t="t" r="r" b="b"/>
              <a:pathLst>
                <a:path w="823" h="458" extrusionOk="0">
                  <a:moveTo>
                    <a:pt x="1" y="1"/>
                  </a:moveTo>
                  <a:lnTo>
                    <a:pt x="1" y="1"/>
                  </a:lnTo>
                  <a:cubicBezTo>
                    <a:pt x="69" y="161"/>
                    <a:pt x="138" y="298"/>
                    <a:pt x="184" y="457"/>
                  </a:cubicBezTo>
                  <a:lnTo>
                    <a:pt x="823" y="457"/>
                  </a:lnTo>
                  <a:cubicBezTo>
                    <a:pt x="572" y="275"/>
                    <a:pt x="298" y="115"/>
                    <a:pt x="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 flipH="1">
              <a:off x="2285627" y="944577"/>
              <a:ext cx="108069" cy="29077"/>
            </a:xfrm>
            <a:custGeom>
              <a:avLst/>
              <a:gdLst/>
              <a:ahLst/>
              <a:cxnLst/>
              <a:rect l="l" t="t" r="r" b="b"/>
              <a:pathLst>
                <a:path w="2717" h="731" extrusionOk="0">
                  <a:moveTo>
                    <a:pt x="639" y="1"/>
                  </a:moveTo>
                  <a:cubicBezTo>
                    <a:pt x="457" y="274"/>
                    <a:pt x="251" y="525"/>
                    <a:pt x="0" y="731"/>
                  </a:cubicBezTo>
                  <a:cubicBezTo>
                    <a:pt x="913" y="708"/>
                    <a:pt x="1826" y="685"/>
                    <a:pt x="2648" y="685"/>
                  </a:cubicBezTo>
                  <a:cubicBezTo>
                    <a:pt x="2694" y="457"/>
                    <a:pt x="2716" y="229"/>
                    <a:pt x="2716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 flipH="1">
              <a:off x="2285627" y="903725"/>
              <a:ext cx="75413" cy="27287"/>
            </a:xfrm>
            <a:custGeom>
              <a:avLst/>
              <a:gdLst/>
              <a:ahLst/>
              <a:cxnLst/>
              <a:rect l="l" t="t" r="r" b="b"/>
              <a:pathLst>
                <a:path w="1896" h="686" extrusionOk="0">
                  <a:moveTo>
                    <a:pt x="252" y="0"/>
                  </a:moveTo>
                  <a:cubicBezTo>
                    <a:pt x="184" y="251"/>
                    <a:pt x="115" y="457"/>
                    <a:pt x="1" y="685"/>
                  </a:cubicBezTo>
                  <a:cubicBezTo>
                    <a:pt x="663" y="662"/>
                    <a:pt x="1302" y="639"/>
                    <a:pt x="1895" y="639"/>
                  </a:cubicBezTo>
                  <a:cubicBezTo>
                    <a:pt x="1873" y="434"/>
                    <a:pt x="1827" y="229"/>
                    <a:pt x="1781" y="23"/>
                  </a:cubicBezTo>
                  <a:cubicBezTo>
                    <a:pt x="1325" y="23"/>
                    <a:pt x="800" y="23"/>
                    <a:pt x="252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 flipH="1">
              <a:off x="2292906" y="851060"/>
              <a:ext cx="57236" cy="43636"/>
            </a:xfrm>
            <a:custGeom>
              <a:avLst/>
              <a:gdLst/>
              <a:ahLst/>
              <a:cxnLst/>
              <a:rect l="l" t="t" r="r" b="b"/>
              <a:pathLst>
                <a:path w="1439" h="1097" extrusionOk="0">
                  <a:moveTo>
                    <a:pt x="914" y="1"/>
                  </a:moveTo>
                  <a:cubicBezTo>
                    <a:pt x="663" y="23"/>
                    <a:pt x="366" y="46"/>
                    <a:pt x="1" y="69"/>
                  </a:cubicBezTo>
                  <a:cubicBezTo>
                    <a:pt x="47" y="252"/>
                    <a:pt x="47" y="411"/>
                    <a:pt x="47" y="594"/>
                  </a:cubicBezTo>
                  <a:cubicBezTo>
                    <a:pt x="47" y="754"/>
                    <a:pt x="47" y="936"/>
                    <a:pt x="24" y="1096"/>
                  </a:cubicBezTo>
                  <a:lnTo>
                    <a:pt x="1439" y="1096"/>
                  </a:lnTo>
                  <a:cubicBezTo>
                    <a:pt x="1325" y="708"/>
                    <a:pt x="1142" y="343"/>
                    <a:pt x="914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 flipH="1">
              <a:off x="2324686" y="1041912"/>
              <a:ext cx="226081" cy="25259"/>
            </a:xfrm>
            <a:custGeom>
              <a:avLst/>
              <a:gdLst/>
              <a:ahLst/>
              <a:cxnLst/>
              <a:rect l="l" t="t" r="r" b="b"/>
              <a:pathLst>
                <a:path w="5684" h="635" extrusionOk="0">
                  <a:moveTo>
                    <a:pt x="2219" y="0"/>
                  </a:moveTo>
                  <a:cubicBezTo>
                    <a:pt x="1380" y="0"/>
                    <a:pt x="603" y="16"/>
                    <a:pt x="0" y="64"/>
                  </a:cubicBezTo>
                  <a:cubicBezTo>
                    <a:pt x="23" y="110"/>
                    <a:pt x="46" y="156"/>
                    <a:pt x="69" y="178"/>
                  </a:cubicBezTo>
                  <a:cubicBezTo>
                    <a:pt x="229" y="338"/>
                    <a:pt x="411" y="498"/>
                    <a:pt x="594" y="635"/>
                  </a:cubicBezTo>
                  <a:cubicBezTo>
                    <a:pt x="1604" y="635"/>
                    <a:pt x="2858" y="596"/>
                    <a:pt x="3980" y="596"/>
                  </a:cubicBezTo>
                  <a:cubicBezTo>
                    <a:pt x="4354" y="596"/>
                    <a:pt x="4714" y="601"/>
                    <a:pt x="5045" y="612"/>
                  </a:cubicBezTo>
                  <a:cubicBezTo>
                    <a:pt x="5273" y="429"/>
                    <a:pt x="5479" y="247"/>
                    <a:pt x="5684" y="41"/>
                  </a:cubicBezTo>
                  <a:cubicBezTo>
                    <a:pt x="4596" y="28"/>
                    <a:pt x="3350" y="0"/>
                    <a:pt x="2219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 flipH="1">
              <a:off x="2558881" y="962755"/>
              <a:ext cx="15472" cy="14559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0" y="0"/>
                  </a:moveTo>
                  <a:cubicBezTo>
                    <a:pt x="0" y="114"/>
                    <a:pt x="0" y="228"/>
                    <a:pt x="23" y="342"/>
                  </a:cubicBezTo>
                  <a:cubicBezTo>
                    <a:pt x="114" y="342"/>
                    <a:pt x="251" y="342"/>
                    <a:pt x="388" y="365"/>
                  </a:cubicBezTo>
                  <a:cubicBezTo>
                    <a:pt x="251" y="251"/>
                    <a:pt x="114" y="137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 flipH="1">
              <a:off x="2295610" y="990878"/>
              <a:ext cx="276038" cy="36198"/>
            </a:xfrm>
            <a:custGeom>
              <a:avLst/>
              <a:gdLst/>
              <a:ahLst/>
              <a:cxnLst/>
              <a:rect l="l" t="t" r="r" b="b"/>
              <a:pathLst>
                <a:path w="6940" h="910" extrusionOk="0">
                  <a:moveTo>
                    <a:pt x="891" y="1"/>
                  </a:moveTo>
                  <a:cubicBezTo>
                    <a:pt x="571" y="23"/>
                    <a:pt x="274" y="23"/>
                    <a:pt x="0" y="46"/>
                  </a:cubicBezTo>
                  <a:cubicBezTo>
                    <a:pt x="69" y="343"/>
                    <a:pt x="160" y="617"/>
                    <a:pt x="274" y="868"/>
                  </a:cubicBezTo>
                  <a:cubicBezTo>
                    <a:pt x="856" y="900"/>
                    <a:pt x="1557" y="909"/>
                    <a:pt x="2305" y="909"/>
                  </a:cubicBezTo>
                  <a:cubicBezTo>
                    <a:pt x="3449" y="909"/>
                    <a:pt x="4703" y="887"/>
                    <a:pt x="5814" y="887"/>
                  </a:cubicBezTo>
                  <a:cubicBezTo>
                    <a:pt x="6060" y="887"/>
                    <a:pt x="6299" y="888"/>
                    <a:pt x="6529" y="891"/>
                  </a:cubicBezTo>
                  <a:cubicBezTo>
                    <a:pt x="6711" y="640"/>
                    <a:pt x="6848" y="366"/>
                    <a:pt x="6939" y="92"/>
                  </a:cubicBezTo>
                  <a:cubicBezTo>
                    <a:pt x="5958" y="69"/>
                    <a:pt x="4862" y="46"/>
                    <a:pt x="3789" y="23"/>
                  </a:cubicBezTo>
                  <a:cubicBezTo>
                    <a:pt x="3356" y="229"/>
                    <a:pt x="2876" y="366"/>
                    <a:pt x="2351" y="366"/>
                  </a:cubicBezTo>
                  <a:cubicBezTo>
                    <a:pt x="1827" y="366"/>
                    <a:pt x="1324" y="229"/>
                    <a:pt x="89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 flipH="1">
              <a:off x="2348272" y="853765"/>
              <a:ext cx="208859" cy="40971"/>
            </a:xfrm>
            <a:custGeom>
              <a:avLst/>
              <a:gdLst/>
              <a:ahLst/>
              <a:cxnLst/>
              <a:rect l="l" t="t" r="r" b="b"/>
              <a:pathLst>
                <a:path w="5251" h="1030" extrusionOk="0">
                  <a:moveTo>
                    <a:pt x="5205" y="1"/>
                  </a:moveTo>
                  <a:cubicBezTo>
                    <a:pt x="3881" y="69"/>
                    <a:pt x="1895" y="69"/>
                    <a:pt x="526" y="161"/>
                  </a:cubicBezTo>
                  <a:cubicBezTo>
                    <a:pt x="320" y="389"/>
                    <a:pt x="138" y="663"/>
                    <a:pt x="1" y="937"/>
                  </a:cubicBezTo>
                  <a:cubicBezTo>
                    <a:pt x="897" y="1018"/>
                    <a:pt x="2237" y="1030"/>
                    <a:pt x="3603" y="1030"/>
                  </a:cubicBezTo>
                  <a:cubicBezTo>
                    <a:pt x="4149" y="1030"/>
                    <a:pt x="4699" y="1028"/>
                    <a:pt x="5228" y="1028"/>
                  </a:cubicBezTo>
                  <a:cubicBezTo>
                    <a:pt x="5251" y="868"/>
                    <a:pt x="5251" y="686"/>
                    <a:pt x="5251" y="526"/>
                  </a:cubicBezTo>
                  <a:cubicBezTo>
                    <a:pt x="5251" y="343"/>
                    <a:pt x="5251" y="161"/>
                    <a:pt x="5205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 flipH="1">
              <a:off x="2350977" y="903089"/>
              <a:ext cx="220672" cy="31225"/>
            </a:xfrm>
            <a:custGeom>
              <a:avLst/>
              <a:gdLst/>
              <a:ahLst/>
              <a:cxnLst/>
              <a:rect l="l" t="t" r="r" b="b"/>
              <a:pathLst>
                <a:path w="5548" h="785" extrusionOk="0">
                  <a:moveTo>
                    <a:pt x="3443" y="0"/>
                  </a:moveTo>
                  <a:cubicBezTo>
                    <a:pt x="2167" y="0"/>
                    <a:pt x="965" y="27"/>
                    <a:pt x="183" y="130"/>
                  </a:cubicBezTo>
                  <a:cubicBezTo>
                    <a:pt x="92" y="313"/>
                    <a:pt x="46" y="519"/>
                    <a:pt x="0" y="724"/>
                  </a:cubicBezTo>
                  <a:cubicBezTo>
                    <a:pt x="425" y="768"/>
                    <a:pt x="1014" y="785"/>
                    <a:pt x="1694" y="785"/>
                  </a:cubicBezTo>
                  <a:cubicBezTo>
                    <a:pt x="2767" y="785"/>
                    <a:pt x="4066" y="743"/>
                    <a:pt x="5296" y="701"/>
                  </a:cubicBezTo>
                  <a:cubicBezTo>
                    <a:pt x="5410" y="473"/>
                    <a:pt x="5479" y="267"/>
                    <a:pt x="5547" y="16"/>
                  </a:cubicBezTo>
                  <a:cubicBezTo>
                    <a:pt x="4861" y="8"/>
                    <a:pt x="4141" y="0"/>
                    <a:pt x="3443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 flipH="1">
              <a:off x="2368239" y="944577"/>
              <a:ext cx="206114" cy="32896"/>
            </a:xfrm>
            <a:custGeom>
              <a:avLst/>
              <a:gdLst/>
              <a:ahLst/>
              <a:cxnLst/>
              <a:rect l="l" t="t" r="r" b="b"/>
              <a:pathLst>
                <a:path w="5182" h="827" extrusionOk="0">
                  <a:moveTo>
                    <a:pt x="5181" y="1"/>
                  </a:moveTo>
                  <a:lnTo>
                    <a:pt x="5181" y="1"/>
                  </a:lnTo>
                  <a:cubicBezTo>
                    <a:pt x="3173" y="23"/>
                    <a:pt x="1050" y="69"/>
                    <a:pt x="0" y="297"/>
                  </a:cubicBezTo>
                  <a:cubicBezTo>
                    <a:pt x="0" y="343"/>
                    <a:pt x="0" y="389"/>
                    <a:pt x="0" y="434"/>
                  </a:cubicBezTo>
                  <a:lnTo>
                    <a:pt x="0" y="457"/>
                  </a:lnTo>
                  <a:cubicBezTo>
                    <a:pt x="114" y="594"/>
                    <a:pt x="251" y="708"/>
                    <a:pt x="388" y="822"/>
                  </a:cubicBezTo>
                  <a:cubicBezTo>
                    <a:pt x="522" y="825"/>
                    <a:pt x="667" y="827"/>
                    <a:pt x="822" y="827"/>
                  </a:cubicBezTo>
                  <a:cubicBezTo>
                    <a:pt x="1800" y="827"/>
                    <a:pt x="3163" y="770"/>
                    <a:pt x="4542" y="731"/>
                  </a:cubicBezTo>
                  <a:cubicBezTo>
                    <a:pt x="4793" y="525"/>
                    <a:pt x="4999" y="274"/>
                    <a:pt x="5181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 flipH="1">
              <a:off x="2420901" y="990520"/>
              <a:ext cx="115347" cy="14917"/>
            </a:xfrm>
            <a:custGeom>
              <a:avLst/>
              <a:gdLst/>
              <a:ahLst/>
              <a:cxnLst/>
              <a:rect l="l" t="t" r="r" b="b"/>
              <a:pathLst>
                <a:path w="2900" h="375" extrusionOk="0">
                  <a:moveTo>
                    <a:pt x="785" y="0"/>
                  </a:moveTo>
                  <a:cubicBezTo>
                    <a:pt x="511" y="0"/>
                    <a:pt x="248" y="3"/>
                    <a:pt x="1" y="10"/>
                  </a:cubicBezTo>
                  <a:cubicBezTo>
                    <a:pt x="434" y="238"/>
                    <a:pt x="937" y="375"/>
                    <a:pt x="1461" y="375"/>
                  </a:cubicBezTo>
                  <a:cubicBezTo>
                    <a:pt x="1986" y="375"/>
                    <a:pt x="2466" y="238"/>
                    <a:pt x="2899" y="32"/>
                  </a:cubicBezTo>
                  <a:cubicBezTo>
                    <a:pt x="2173" y="16"/>
                    <a:pt x="1447" y="0"/>
                    <a:pt x="785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 flipH="1">
              <a:off x="2353722" y="806588"/>
              <a:ext cx="173459" cy="44511"/>
            </a:xfrm>
            <a:custGeom>
              <a:avLst/>
              <a:gdLst/>
              <a:ahLst/>
              <a:cxnLst/>
              <a:rect l="l" t="t" r="r" b="b"/>
              <a:pathLst>
                <a:path w="4361" h="1119" extrusionOk="0">
                  <a:moveTo>
                    <a:pt x="2717" y="0"/>
                  </a:moveTo>
                  <a:cubicBezTo>
                    <a:pt x="1644" y="0"/>
                    <a:pt x="686" y="434"/>
                    <a:pt x="1" y="1119"/>
                  </a:cubicBezTo>
                  <a:cubicBezTo>
                    <a:pt x="960" y="1004"/>
                    <a:pt x="2945" y="799"/>
                    <a:pt x="4361" y="753"/>
                  </a:cubicBezTo>
                  <a:cubicBezTo>
                    <a:pt x="4315" y="594"/>
                    <a:pt x="4246" y="457"/>
                    <a:pt x="4178" y="297"/>
                  </a:cubicBezTo>
                  <a:cubicBezTo>
                    <a:pt x="3721" y="114"/>
                    <a:pt x="3242" y="0"/>
                    <a:pt x="2717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 flipH="1">
              <a:off x="2264745" y="971824"/>
              <a:ext cx="30905" cy="23628"/>
            </a:xfrm>
            <a:custGeom>
              <a:avLst/>
              <a:gdLst/>
              <a:ahLst/>
              <a:cxnLst/>
              <a:rect l="l" t="t" r="r" b="b"/>
              <a:pathLst>
                <a:path w="777" h="594" extrusionOk="0">
                  <a:moveTo>
                    <a:pt x="183" y="0"/>
                  </a:moveTo>
                  <a:cubicBezTo>
                    <a:pt x="137" y="183"/>
                    <a:pt x="69" y="388"/>
                    <a:pt x="0" y="571"/>
                  </a:cubicBezTo>
                  <a:cubicBezTo>
                    <a:pt x="251" y="571"/>
                    <a:pt x="480" y="571"/>
                    <a:pt x="708" y="594"/>
                  </a:cubicBezTo>
                  <a:cubicBezTo>
                    <a:pt x="754" y="388"/>
                    <a:pt x="776" y="206"/>
                    <a:pt x="776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 flipH="1">
              <a:off x="2278348" y="1026280"/>
              <a:ext cx="46378" cy="17303"/>
            </a:xfrm>
            <a:custGeom>
              <a:avLst/>
              <a:gdLst/>
              <a:ahLst/>
              <a:cxnLst/>
              <a:rect l="l" t="t" r="r" b="b"/>
              <a:pathLst>
                <a:path w="1166" h="435" extrusionOk="0">
                  <a:moveTo>
                    <a:pt x="321" y="1"/>
                  </a:moveTo>
                  <a:cubicBezTo>
                    <a:pt x="229" y="138"/>
                    <a:pt x="115" y="298"/>
                    <a:pt x="1" y="434"/>
                  </a:cubicBezTo>
                  <a:lnTo>
                    <a:pt x="960" y="434"/>
                  </a:lnTo>
                  <a:cubicBezTo>
                    <a:pt x="1028" y="298"/>
                    <a:pt x="1119" y="161"/>
                    <a:pt x="1165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 flipH="1">
              <a:off x="2488081" y="1067131"/>
              <a:ext cx="46338" cy="19133"/>
            </a:xfrm>
            <a:custGeom>
              <a:avLst/>
              <a:gdLst/>
              <a:ahLst/>
              <a:cxnLst/>
              <a:rect l="l" t="t" r="r" b="b"/>
              <a:pathLst>
                <a:path w="1165" h="481" extrusionOk="0">
                  <a:moveTo>
                    <a:pt x="0" y="1"/>
                  </a:moveTo>
                  <a:cubicBezTo>
                    <a:pt x="183" y="161"/>
                    <a:pt x="366" y="343"/>
                    <a:pt x="548" y="480"/>
                  </a:cubicBezTo>
                  <a:lnTo>
                    <a:pt x="1164" y="480"/>
                  </a:lnTo>
                  <a:cubicBezTo>
                    <a:pt x="822" y="366"/>
                    <a:pt x="502" y="206"/>
                    <a:pt x="183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 flipH="1">
              <a:off x="2306509" y="1066256"/>
              <a:ext cx="96295" cy="25458"/>
            </a:xfrm>
            <a:custGeom>
              <a:avLst/>
              <a:gdLst/>
              <a:ahLst/>
              <a:cxnLst/>
              <a:rect l="l" t="t" r="r" b="b"/>
              <a:pathLst>
                <a:path w="2421" h="640" extrusionOk="0">
                  <a:moveTo>
                    <a:pt x="1325" y="0"/>
                  </a:moveTo>
                  <a:cubicBezTo>
                    <a:pt x="937" y="274"/>
                    <a:pt x="480" y="479"/>
                    <a:pt x="1" y="594"/>
                  </a:cubicBezTo>
                  <a:cubicBezTo>
                    <a:pt x="640" y="616"/>
                    <a:pt x="1234" y="639"/>
                    <a:pt x="1736" y="639"/>
                  </a:cubicBezTo>
                  <a:cubicBezTo>
                    <a:pt x="1987" y="479"/>
                    <a:pt x="2215" y="297"/>
                    <a:pt x="2420" y="69"/>
                  </a:cubicBezTo>
                  <a:cubicBezTo>
                    <a:pt x="2124" y="23"/>
                    <a:pt x="1736" y="0"/>
                    <a:pt x="1325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 flipH="1">
              <a:off x="2311043" y="841076"/>
              <a:ext cx="10938" cy="10024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0" y="0"/>
                  </a:moveTo>
                  <a:cubicBezTo>
                    <a:pt x="69" y="92"/>
                    <a:pt x="137" y="183"/>
                    <a:pt x="206" y="252"/>
                  </a:cubicBezTo>
                  <a:lnTo>
                    <a:pt x="274" y="252"/>
                  </a:lnTo>
                  <a:cubicBezTo>
                    <a:pt x="183" y="160"/>
                    <a:pt x="92" y="92"/>
                    <a:pt x="0" y="0"/>
                  </a:cubicBezTo>
                  <a:close/>
                </a:path>
              </a:pathLst>
            </a:custGeom>
            <a:solidFill>
              <a:srgbClr val="007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 flipH="1">
              <a:off x="2274728" y="894656"/>
              <a:ext cx="18217" cy="10024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1" y="0"/>
                  </a:moveTo>
                  <a:cubicBezTo>
                    <a:pt x="47" y="91"/>
                    <a:pt x="69" y="160"/>
                    <a:pt x="69" y="251"/>
                  </a:cubicBezTo>
                  <a:lnTo>
                    <a:pt x="457" y="251"/>
                  </a:lnTo>
                  <a:cubicBezTo>
                    <a:pt x="412" y="183"/>
                    <a:pt x="389" y="91"/>
                    <a:pt x="343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 flipH="1">
              <a:off x="2264745" y="928228"/>
              <a:ext cx="20922" cy="16388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457" y="1"/>
                  </a:moveTo>
                  <a:cubicBezTo>
                    <a:pt x="297" y="1"/>
                    <a:pt x="137" y="1"/>
                    <a:pt x="0" y="23"/>
                  </a:cubicBezTo>
                  <a:cubicBezTo>
                    <a:pt x="0" y="115"/>
                    <a:pt x="0" y="206"/>
                    <a:pt x="0" y="297"/>
                  </a:cubicBezTo>
                  <a:cubicBezTo>
                    <a:pt x="0" y="343"/>
                    <a:pt x="0" y="366"/>
                    <a:pt x="0" y="412"/>
                  </a:cubicBezTo>
                  <a:cubicBezTo>
                    <a:pt x="183" y="389"/>
                    <a:pt x="343" y="389"/>
                    <a:pt x="525" y="389"/>
                  </a:cubicBezTo>
                  <a:cubicBezTo>
                    <a:pt x="503" y="275"/>
                    <a:pt x="480" y="138"/>
                    <a:pt x="457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 flipH="1">
              <a:off x="4282968" y="1479783"/>
              <a:ext cx="49957" cy="67144"/>
            </a:xfrm>
            <a:custGeom>
              <a:avLst/>
              <a:gdLst/>
              <a:ahLst/>
              <a:cxnLst/>
              <a:rect l="l" t="t" r="r" b="b"/>
              <a:pathLst>
                <a:path w="1256" h="1688" extrusionOk="0">
                  <a:moveTo>
                    <a:pt x="484" y="0"/>
                  </a:moveTo>
                  <a:cubicBezTo>
                    <a:pt x="368" y="0"/>
                    <a:pt x="253" y="29"/>
                    <a:pt x="137" y="58"/>
                  </a:cubicBezTo>
                  <a:cubicBezTo>
                    <a:pt x="0" y="81"/>
                    <a:pt x="46" y="218"/>
                    <a:pt x="115" y="263"/>
                  </a:cubicBezTo>
                  <a:cubicBezTo>
                    <a:pt x="137" y="263"/>
                    <a:pt x="137" y="286"/>
                    <a:pt x="160" y="309"/>
                  </a:cubicBezTo>
                  <a:cubicBezTo>
                    <a:pt x="457" y="492"/>
                    <a:pt x="617" y="788"/>
                    <a:pt x="822" y="1062"/>
                  </a:cubicBezTo>
                  <a:lnTo>
                    <a:pt x="799" y="1062"/>
                  </a:lnTo>
                  <a:cubicBezTo>
                    <a:pt x="776" y="1085"/>
                    <a:pt x="754" y="1108"/>
                    <a:pt x="731" y="1131"/>
                  </a:cubicBezTo>
                  <a:cubicBezTo>
                    <a:pt x="548" y="1245"/>
                    <a:pt x="388" y="1450"/>
                    <a:pt x="525" y="1610"/>
                  </a:cubicBezTo>
                  <a:cubicBezTo>
                    <a:pt x="542" y="1662"/>
                    <a:pt x="598" y="1687"/>
                    <a:pt x="654" y="1687"/>
                  </a:cubicBezTo>
                  <a:cubicBezTo>
                    <a:pt x="672" y="1687"/>
                    <a:pt x="691" y="1684"/>
                    <a:pt x="708" y="1679"/>
                  </a:cubicBezTo>
                  <a:cubicBezTo>
                    <a:pt x="913" y="1633"/>
                    <a:pt x="1050" y="1450"/>
                    <a:pt x="1142" y="1291"/>
                  </a:cubicBezTo>
                  <a:cubicBezTo>
                    <a:pt x="1164" y="1268"/>
                    <a:pt x="1164" y="1245"/>
                    <a:pt x="1164" y="1222"/>
                  </a:cubicBezTo>
                  <a:cubicBezTo>
                    <a:pt x="1256" y="1176"/>
                    <a:pt x="1256" y="1062"/>
                    <a:pt x="1187" y="994"/>
                  </a:cubicBezTo>
                  <a:cubicBezTo>
                    <a:pt x="936" y="766"/>
                    <a:pt x="731" y="469"/>
                    <a:pt x="457" y="263"/>
                  </a:cubicBezTo>
                  <a:lnTo>
                    <a:pt x="525" y="263"/>
                  </a:lnTo>
                  <a:cubicBezTo>
                    <a:pt x="594" y="286"/>
                    <a:pt x="617" y="332"/>
                    <a:pt x="662" y="378"/>
                  </a:cubicBezTo>
                  <a:cubicBezTo>
                    <a:pt x="662" y="400"/>
                    <a:pt x="708" y="446"/>
                    <a:pt x="776" y="446"/>
                  </a:cubicBezTo>
                  <a:cubicBezTo>
                    <a:pt x="845" y="446"/>
                    <a:pt x="936" y="423"/>
                    <a:pt x="959" y="355"/>
                  </a:cubicBezTo>
                  <a:cubicBezTo>
                    <a:pt x="1005" y="195"/>
                    <a:pt x="799" y="81"/>
                    <a:pt x="685" y="35"/>
                  </a:cubicBezTo>
                  <a:cubicBezTo>
                    <a:pt x="618" y="10"/>
                    <a:pt x="551" y="0"/>
                    <a:pt x="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 flipH="1">
              <a:off x="4269325" y="1700787"/>
              <a:ext cx="52702" cy="55848"/>
            </a:xfrm>
            <a:custGeom>
              <a:avLst/>
              <a:gdLst/>
              <a:ahLst/>
              <a:cxnLst/>
              <a:rect l="l" t="t" r="r" b="b"/>
              <a:pathLst>
                <a:path w="1325" h="1404" extrusionOk="0">
                  <a:moveTo>
                    <a:pt x="460" y="0"/>
                  </a:moveTo>
                  <a:cubicBezTo>
                    <a:pt x="443" y="0"/>
                    <a:pt x="426" y="1"/>
                    <a:pt x="411" y="3"/>
                  </a:cubicBezTo>
                  <a:cubicBezTo>
                    <a:pt x="297" y="26"/>
                    <a:pt x="206" y="71"/>
                    <a:pt x="137" y="163"/>
                  </a:cubicBezTo>
                  <a:cubicBezTo>
                    <a:pt x="69" y="231"/>
                    <a:pt x="0" y="345"/>
                    <a:pt x="69" y="437"/>
                  </a:cubicBezTo>
                  <a:cubicBezTo>
                    <a:pt x="92" y="459"/>
                    <a:pt x="137" y="482"/>
                    <a:pt x="160" y="482"/>
                  </a:cubicBezTo>
                  <a:cubicBezTo>
                    <a:pt x="160" y="505"/>
                    <a:pt x="183" y="528"/>
                    <a:pt x="206" y="528"/>
                  </a:cubicBezTo>
                  <a:cubicBezTo>
                    <a:pt x="343" y="596"/>
                    <a:pt x="457" y="665"/>
                    <a:pt x="571" y="711"/>
                  </a:cubicBezTo>
                  <a:cubicBezTo>
                    <a:pt x="594" y="733"/>
                    <a:pt x="639" y="756"/>
                    <a:pt x="685" y="779"/>
                  </a:cubicBezTo>
                  <a:lnTo>
                    <a:pt x="662" y="779"/>
                  </a:lnTo>
                  <a:cubicBezTo>
                    <a:pt x="617" y="825"/>
                    <a:pt x="571" y="870"/>
                    <a:pt x="548" y="939"/>
                  </a:cubicBezTo>
                  <a:cubicBezTo>
                    <a:pt x="480" y="1099"/>
                    <a:pt x="502" y="1327"/>
                    <a:pt x="685" y="1395"/>
                  </a:cubicBezTo>
                  <a:cubicBezTo>
                    <a:pt x="704" y="1401"/>
                    <a:pt x="724" y="1403"/>
                    <a:pt x="745" y="1403"/>
                  </a:cubicBezTo>
                  <a:cubicBezTo>
                    <a:pt x="898" y="1403"/>
                    <a:pt x="1084" y="1267"/>
                    <a:pt x="1164" y="1167"/>
                  </a:cubicBezTo>
                  <a:cubicBezTo>
                    <a:pt x="1256" y="1053"/>
                    <a:pt x="1324" y="847"/>
                    <a:pt x="1187" y="733"/>
                  </a:cubicBezTo>
                  <a:cubicBezTo>
                    <a:pt x="1164" y="733"/>
                    <a:pt x="1142" y="711"/>
                    <a:pt x="1119" y="711"/>
                  </a:cubicBezTo>
                  <a:cubicBezTo>
                    <a:pt x="1096" y="642"/>
                    <a:pt x="1073" y="596"/>
                    <a:pt x="982" y="574"/>
                  </a:cubicBezTo>
                  <a:cubicBezTo>
                    <a:pt x="868" y="528"/>
                    <a:pt x="754" y="482"/>
                    <a:pt x="639" y="437"/>
                  </a:cubicBezTo>
                  <a:lnTo>
                    <a:pt x="639" y="437"/>
                  </a:lnTo>
                  <a:cubicBezTo>
                    <a:pt x="656" y="441"/>
                    <a:pt x="672" y="443"/>
                    <a:pt x="689" y="443"/>
                  </a:cubicBezTo>
                  <a:cubicBezTo>
                    <a:pt x="768" y="443"/>
                    <a:pt x="849" y="402"/>
                    <a:pt x="868" y="345"/>
                  </a:cubicBezTo>
                  <a:cubicBezTo>
                    <a:pt x="930" y="115"/>
                    <a:pt x="648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 flipH="1">
              <a:off x="3740954" y="1437579"/>
              <a:ext cx="325956" cy="178004"/>
            </a:xfrm>
            <a:custGeom>
              <a:avLst/>
              <a:gdLst/>
              <a:ahLst/>
              <a:cxnLst/>
              <a:rect l="l" t="t" r="r" b="b"/>
              <a:pathLst>
                <a:path w="8195" h="4475" extrusionOk="0">
                  <a:moveTo>
                    <a:pt x="8149" y="1"/>
                  </a:moveTo>
                  <a:cubicBezTo>
                    <a:pt x="6848" y="982"/>
                    <a:pt x="4611" y="1849"/>
                    <a:pt x="2443" y="2534"/>
                  </a:cubicBezTo>
                  <a:cubicBezTo>
                    <a:pt x="1849" y="3402"/>
                    <a:pt x="1005" y="4086"/>
                    <a:pt x="0" y="4474"/>
                  </a:cubicBezTo>
                  <a:cubicBezTo>
                    <a:pt x="2351" y="3995"/>
                    <a:pt x="5067" y="3242"/>
                    <a:pt x="6368" y="2169"/>
                  </a:cubicBezTo>
                  <a:cubicBezTo>
                    <a:pt x="7145" y="1530"/>
                    <a:pt x="7738" y="1119"/>
                    <a:pt x="8194" y="936"/>
                  </a:cubicBezTo>
                  <a:cubicBezTo>
                    <a:pt x="8194" y="617"/>
                    <a:pt x="8194" y="320"/>
                    <a:pt x="8149" y="1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 flipH="1">
              <a:off x="3836295" y="1236026"/>
              <a:ext cx="138019" cy="134408"/>
            </a:xfrm>
            <a:custGeom>
              <a:avLst/>
              <a:gdLst/>
              <a:ahLst/>
              <a:cxnLst/>
              <a:rect l="l" t="t" r="r" b="b"/>
              <a:pathLst>
                <a:path w="3470" h="3379" extrusionOk="0">
                  <a:moveTo>
                    <a:pt x="1872" y="0"/>
                  </a:moveTo>
                  <a:cubicBezTo>
                    <a:pt x="1644" y="457"/>
                    <a:pt x="1096" y="1096"/>
                    <a:pt x="0" y="1804"/>
                  </a:cubicBezTo>
                  <a:cubicBezTo>
                    <a:pt x="343" y="2283"/>
                    <a:pt x="617" y="2808"/>
                    <a:pt x="776" y="3379"/>
                  </a:cubicBezTo>
                  <a:cubicBezTo>
                    <a:pt x="2214" y="2511"/>
                    <a:pt x="3036" y="1575"/>
                    <a:pt x="3470" y="891"/>
                  </a:cubicBezTo>
                  <a:cubicBezTo>
                    <a:pt x="2968" y="525"/>
                    <a:pt x="2443" y="229"/>
                    <a:pt x="1872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 flipH="1">
              <a:off x="3912544" y="1219877"/>
              <a:ext cx="158901" cy="53421"/>
            </a:xfrm>
            <a:custGeom>
              <a:avLst/>
              <a:gdLst/>
              <a:ahLst/>
              <a:cxnLst/>
              <a:rect l="l" t="t" r="r" b="b"/>
              <a:pathLst>
                <a:path w="3995" h="1343" extrusionOk="0">
                  <a:moveTo>
                    <a:pt x="2113" y="0"/>
                  </a:moveTo>
                  <a:cubicBezTo>
                    <a:pt x="1401" y="0"/>
                    <a:pt x="685" y="120"/>
                    <a:pt x="0" y="361"/>
                  </a:cubicBezTo>
                  <a:cubicBezTo>
                    <a:pt x="616" y="589"/>
                    <a:pt x="1187" y="931"/>
                    <a:pt x="1644" y="1342"/>
                  </a:cubicBezTo>
                  <a:cubicBezTo>
                    <a:pt x="2602" y="1046"/>
                    <a:pt x="3470" y="703"/>
                    <a:pt x="3995" y="292"/>
                  </a:cubicBezTo>
                  <a:cubicBezTo>
                    <a:pt x="3389" y="98"/>
                    <a:pt x="2753" y="0"/>
                    <a:pt x="2113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 flipH="1">
              <a:off x="3752767" y="1300506"/>
              <a:ext cx="190681" cy="182499"/>
            </a:xfrm>
            <a:custGeom>
              <a:avLst/>
              <a:gdLst/>
              <a:ahLst/>
              <a:cxnLst/>
              <a:rect l="l" t="t" r="r" b="b"/>
              <a:pathLst>
                <a:path w="4794" h="4588" extrusionOk="0">
                  <a:moveTo>
                    <a:pt x="3447" y="0"/>
                  </a:moveTo>
                  <a:cubicBezTo>
                    <a:pt x="3264" y="1415"/>
                    <a:pt x="1872" y="2579"/>
                    <a:pt x="206" y="3424"/>
                  </a:cubicBezTo>
                  <a:cubicBezTo>
                    <a:pt x="183" y="3698"/>
                    <a:pt x="160" y="3994"/>
                    <a:pt x="92" y="4291"/>
                  </a:cubicBezTo>
                  <a:cubicBezTo>
                    <a:pt x="69" y="4382"/>
                    <a:pt x="23" y="4497"/>
                    <a:pt x="0" y="4588"/>
                  </a:cubicBezTo>
                  <a:cubicBezTo>
                    <a:pt x="388" y="4451"/>
                    <a:pt x="754" y="4314"/>
                    <a:pt x="1119" y="4177"/>
                  </a:cubicBezTo>
                  <a:cubicBezTo>
                    <a:pt x="2603" y="3538"/>
                    <a:pt x="3881" y="2808"/>
                    <a:pt x="4794" y="2260"/>
                  </a:cubicBezTo>
                  <a:cubicBezTo>
                    <a:pt x="4543" y="1552"/>
                    <a:pt x="4200" y="867"/>
                    <a:pt x="3698" y="251"/>
                  </a:cubicBezTo>
                  <a:cubicBezTo>
                    <a:pt x="3630" y="160"/>
                    <a:pt x="3538" y="91"/>
                    <a:pt x="3447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 flipH="1">
              <a:off x="3799980" y="1627357"/>
              <a:ext cx="225166" cy="86277"/>
            </a:xfrm>
            <a:custGeom>
              <a:avLst/>
              <a:gdLst/>
              <a:ahLst/>
              <a:cxnLst/>
              <a:rect l="l" t="t" r="r" b="b"/>
              <a:pathLst>
                <a:path w="5661" h="2169" extrusionOk="0">
                  <a:moveTo>
                    <a:pt x="5661" y="0"/>
                  </a:moveTo>
                  <a:lnTo>
                    <a:pt x="5661" y="0"/>
                  </a:lnTo>
                  <a:cubicBezTo>
                    <a:pt x="4976" y="297"/>
                    <a:pt x="4040" y="685"/>
                    <a:pt x="2922" y="1096"/>
                  </a:cubicBezTo>
                  <a:cubicBezTo>
                    <a:pt x="1849" y="1507"/>
                    <a:pt x="822" y="1849"/>
                    <a:pt x="0" y="2100"/>
                  </a:cubicBezTo>
                  <a:cubicBezTo>
                    <a:pt x="305" y="2146"/>
                    <a:pt x="613" y="2169"/>
                    <a:pt x="922" y="2169"/>
                  </a:cubicBezTo>
                  <a:cubicBezTo>
                    <a:pt x="2304" y="2169"/>
                    <a:pt x="3701" y="1709"/>
                    <a:pt x="4839" y="776"/>
                  </a:cubicBezTo>
                  <a:cubicBezTo>
                    <a:pt x="5159" y="548"/>
                    <a:pt x="5410" y="274"/>
                    <a:pt x="5661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 flipH="1">
              <a:off x="3749108" y="1528391"/>
              <a:ext cx="399540" cy="172515"/>
            </a:xfrm>
            <a:custGeom>
              <a:avLst/>
              <a:gdLst/>
              <a:ahLst/>
              <a:cxnLst/>
              <a:rect l="l" t="t" r="r" b="b"/>
              <a:pathLst>
                <a:path w="10045" h="4337" extrusionOk="0">
                  <a:moveTo>
                    <a:pt x="10044" y="0"/>
                  </a:moveTo>
                  <a:cubicBezTo>
                    <a:pt x="8432" y="1090"/>
                    <a:pt x="4832" y="3242"/>
                    <a:pt x="2031" y="3242"/>
                  </a:cubicBezTo>
                  <a:cubicBezTo>
                    <a:pt x="2016" y="3242"/>
                    <a:pt x="2001" y="3241"/>
                    <a:pt x="1987" y="3241"/>
                  </a:cubicBezTo>
                  <a:cubicBezTo>
                    <a:pt x="1165" y="3241"/>
                    <a:pt x="526" y="3219"/>
                    <a:pt x="1" y="3196"/>
                  </a:cubicBezTo>
                  <a:lnTo>
                    <a:pt x="1" y="3196"/>
                  </a:lnTo>
                  <a:cubicBezTo>
                    <a:pt x="617" y="3698"/>
                    <a:pt x="1302" y="4086"/>
                    <a:pt x="2032" y="4337"/>
                  </a:cubicBezTo>
                  <a:cubicBezTo>
                    <a:pt x="3585" y="3972"/>
                    <a:pt x="7168" y="2830"/>
                    <a:pt x="8948" y="2260"/>
                  </a:cubicBezTo>
                  <a:cubicBezTo>
                    <a:pt x="9473" y="1575"/>
                    <a:pt x="9839" y="799"/>
                    <a:pt x="10044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 flipH="1">
              <a:off x="3806305" y="1271428"/>
              <a:ext cx="137144" cy="165276"/>
            </a:xfrm>
            <a:custGeom>
              <a:avLst/>
              <a:gdLst/>
              <a:ahLst/>
              <a:cxnLst/>
              <a:rect l="l" t="t" r="r" b="b"/>
              <a:pathLst>
                <a:path w="3448" h="4155" extrusionOk="0">
                  <a:moveTo>
                    <a:pt x="2694" y="1"/>
                  </a:moveTo>
                  <a:cubicBezTo>
                    <a:pt x="2260" y="685"/>
                    <a:pt x="1438" y="1621"/>
                    <a:pt x="0" y="2489"/>
                  </a:cubicBezTo>
                  <a:cubicBezTo>
                    <a:pt x="160" y="3014"/>
                    <a:pt x="229" y="3584"/>
                    <a:pt x="206" y="4155"/>
                  </a:cubicBezTo>
                  <a:cubicBezTo>
                    <a:pt x="1872" y="3310"/>
                    <a:pt x="3264" y="2146"/>
                    <a:pt x="3447" y="731"/>
                  </a:cubicBezTo>
                  <a:cubicBezTo>
                    <a:pt x="3219" y="457"/>
                    <a:pt x="2968" y="229"/>
                    <a:pt x="2694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 flipH="1">
              <a:off x="3750023" y="1390363"/>
              <a:ext cx="148957" cy="76333"/>
            </a:xfrm>
            <a:custGeom>
              <a:avLst/>
              <a:gdLst/>
              <a:ahLst/>
              <a:cxnLst/>
              <a:rect l="l" t="t" r="r" b="b"/>
              <a:pathLst>
                <a:path w="3745" h="1919" extrusionOk="0">
                  <a:moveTo>
                    <a:pt x="3676" y="1"/>
                  </a:moveTo>
                  <a:cubicBezTo>
                    <a:pt x="2763" y="549"/>
                    <a:pt x="1485" y="1279"/>
                    <a:pt x="1" y="1918"/>
                  </a:cubicBezTo>
                  <a:cubicBezTo>
                    <a:pt x="2078" y="1096"/>
                    <a:pt x="3242" y="503"/>
                    <a:pt x="3744" y="229"/>
                  </a:cubicBezTo>
                  <a:cubicBezTo>
                    <a:pt x="3721" y="160"/>
                    <a:pt x="3699" y="69"/>
                    <a:pt x="367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 flipH="1">
              <a:off x="3742784" y="1431215"/>
              <a:ext cx="226996" cy="107200"/>
            </a:xfrm>
            <a:custGeom>
              <a:avLst/>
              <a:gdLst/>
              <a:ahLst/>
              <a:cxnLst/>
              <a:rect l="l" t="t" r="r" b="b"/>
              <a:pathLst>
                <a:path w="5707" h="2695" extrusionOk="0">
                  <a:moveTo>
                    <a:pt x="5684" y="1"/>
                  </a:moveTo>
                  <a:cubicBezTo>
                    <a:pt x="4703" y="412"/>
                    <a:pt x="2397" y="1439"/>
                    <a:pt x="229" y="2352"/>
                  </a:cubicBezTo>
                  <a:cubicBezTo>
                    <a:pt x="160" y="2466"/>
                    <a:pt x="92" y="2580"/>
                    <a:pt x="1" y="2694"/>
                  </a:cubicBezTo>
                  <a:cubicBezTo>
                    <a:pt x="2169" y="2009"/>
                    <a:pt x="4406" y="1119"/>
                    <a:pt x="5707" y="161"/>
                  </a:cubicBezTo>
                  <a:cubicBezTo>
                    <a:pt x="5707" y="115"/>
                    <a:pt x="5684" y="46"/>
                    <a:pt x="5684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 flipH="1">
              <a:off x="3740954" y="1474811"/>
              <a:ext cx="429451" cy="182539"/>
            </a:xfrm>
            <a:custGeom>
              <a:avLst/>
              <a:gdLst/>
              <a:ahLst/>
              <a:cxnLst/>
              <a:rect l="l" t="t" r="r" b="b"/>
              <a:pathLst>
                <a:path w="10797" h="4589" extrusionOk="0">
                  <a:moveTo>
                    <a:pt x="10796" y="0"/>
                  </a:moveTo>
                  <a:lnTo>
                    <a:pt x="10796" y="0"/>
                  </a:lnTo>
                  <a:cubicBezTo>
                    <a:pt x="10340" y="183"/>
                    <a:pt x="9747" y="594"/>
                    <a:pt x="8970" y="1233"/>
                  </a:cubicBezTo>
                  <a:cubicBezTo>
                    <a:pt x="7669" y="2306"/>
                    <a:pt x="4953" y="3059"/>
                    <a:pt x="2602" y="3538"/>
                  </a:cubicBezTo>
                  <a:cubicBezTo>
                    <a:pt x="1986" y="3767"/>
                    <a:pt x="1347" y="3904"/>
                    <a:pt x="662" y="3904"/>
                  </a:cubicBezTo>
                  <a:cubicBezTo>
                    <a:pt x="411" y="3926"/>
                    <a:pt x="206" y="3972"/>
                    <a:pt x="0" y="3995"/>
                  </a:cubicBezTo>
                  <a:cubicBezTo>
                    <a:pt x="160" y="4200"/>
                    <a:pt x="343" y="4383"/>
                    <a:pt x="548" y="4543"/>
                  </a:cubicBezTo>
                  <a:cubicBezTo>
                    <a:pt x="1073" y="4566"/>
                    <a:pt x="1712" y="4588"/>
                    <a:pt x="2534" y="4588"/>
                  </a:cubicBezTo>
                  <a:cubicBezTo>
                    <a:pt x="2548" y="4588"/>
                    <a:pt x="2563" y="4589"/>
                    <a:pt x="2578" y="4589"/>
                  </a:cubicBezTo>
                  <a:cubicBezTo>
                    <a:pt x="5379" y="4589"/>
                    <a:pt x="8979" y="2437"/>
                    <a:pt x="10591" y="1347"/>
                  </a:cubicBezTo>
                  <a:cubicBezTo>
                    <a:pt x="10705" y="891"/>
                    <a:pt x="10774" y="457"/>
                    <a:pt x="10796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 flipH="1">
              <a:off x="3899816" y="1231492"/>
              <a:ext cx="106279" cy="76293"/>
            </a:xfrm>
            <a:custGeom>
              <a:avLst/>
              <a:gdLst/>
              <a:ahLst/>
              <a:cxnLst/>
              <a:rect l="l" t="t" r="r" b="b"/>
              <a:pathLst>
                <a:path w="2672" h="1918" extrusionOk="0">
                  <a:moveTo>
                    <a:pt x="2352" y="0"/>
                  </a:moveTo>
                  <a:cubicBezTo>
                    <a:pt x="1827" y="411"/>
                    <a:pt x="959" y="754"/>
                    <a:pt x="1" y="1050"/>
                  </a:cubicBezTo>
                  <a:cubicBezTo>
                    <a:pt x="297" y="1301"/>
                    <a:pt x="571" y="1598"/>
                    <a:pt x="799" y="1918"/>
                  </a:cubicBezTo>
                  <a:cubicBezTo>
                    <a:pt x="1895" y="1210"/>
                    <a:pt x="2443" y="571"/>
                    <a:pt x="2671" y="114"/>
                  </a:cubicBezTo>
                  <a:cubicBezTo>
                    <a:pt x="2580" y="92"/>
                    <a:pt x="2466" y="46"/>
                    <a:pt x="2352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 flipH="1">
              <a:off x="3792701" y="1618248"/>
              <a:ext cx="275124" cy="92682"/>
            </a:xfrm>
            <a:custGeom>
              <a:avLst/>
              <a:gdLst/>
              <a:ahLst/>
              <a:cxnLst/>
              <a:rect l="l" t="t" r="r" b="b"/>
              <a:pathLst>
                <a:path w="6917" h="2330" extrusionOk="0">
                  <a:moveTo>
                    <a:pt x="6916" y="1"/>
                  </a:moveTo>
                  <a:lnTo>
                    <a:pt x="6916" y="1"/>
                  </a:lnTo>
                  <a:cubicBezTo>
                    <a:pt x="5136" y="571"/>
                    <a:pt x="1553" y="1713"/>
                    <a:pt x="0" y="2078"/>
                  </a:cubicBezTo>
                  <a:cubicBezTo>
                    <a:pt x="343" y="2192"/>
                    <a:pt x="708" y="2283"/>
                    <a:pt x="1073" y="2329"/>
                  </a:cubicBezTo>
                  <a:cubicBezTo>
                    <a:pt x="1895" y="2078"/>
                    <a:pt x="2922" y="1736"/>
                    <a:pt x="3995" y="1325"/>
                  </a:cubicBezTo>
                  <a:cubicBezTo>
                    <a:pt x="5113" y="914"/>
                    <a:pt x="6049" y="526"/>
                    <a:pt x="6734" y="229"/>
                  </a:cubicBezTo>
                  <a:cubicBezTo>
                    <a:pt x="6780" y="138"/>
                    <a:pt x="6848" y="69"/>
                    <a:pt x="6916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 flipH="1">
              <a:off x="3898940" y="1466656"/>
              <a:ext cx="44508" cy="17263"/>
            </a:xfrm>
            <a:custGeom>
              <a:avLst/>
              <a:gdLst/>
              <a:ahLst/>
              <a:cxnLst/>
              <a:rect l="l" t="t" r="r" b="b"/>
              <a:pathLst>
                <a:path w="1119" h="434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753" y="137"/>
                    <a:pt x="388" y="274"/>
                    <a:pt x="0" y="41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66" y="297"/>
                    <a:pt x="753" y="137"/>
                    <a:pt x="1119" y="0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 flipH="1">
              <a:off x="3969740" y="1538375"/>
              <a:ext cx="228826" cy="91727"/>
            </a:xfrm>
            <a:custGeom>
              <a:avLst/>
              <a:gdLst/>
              <a:ahLst/>
              <a:cxnLst/>
              <a:rect l="l" t="t" r="r" b="b"/>
              <a:pathLst>
                <a:path w="5753" h="2306" extrusionOk="0">
                  <a:moveTo>
                    <a:pt x="5753" y="0"/>
                  </a:moveTo>
                  <a:lnTo>
                    <a:pt x="5753" y="0"/>
                  </a:lnTo>
                  <a:cubicBezTo>
                    <a:pt x="5068" y="206"/>
                    <a:pt x="4360" y="411"/>
                    <a:pt x="3721" y="594"/>
                  </a:cubicBezTo>
                  <a:cubicBezTo>
                    <a:pt x="2694" y="982"/>
                    <a:pt x="1872" y="1301"/>
                    <a:pt x="1439" y="1415"/>
                  </a:cubicBezTo>
                  <a:cubicBezTo>
                    <a:pt x="1011" y="1512"/>
                    <a:pt x="683" y="1550"/>
                    <a:pt x="426" y="1550"/>
                  </a:cubicBezTo>
                  <a:cubicBezTo>
                    <a:pt x="257" y="1550"/>
                    <a:pt x="118" y="1534"/>
                    <a:pt x="1" y="1507"/>
                  </a:cubicBezTo>
                  <a:lnTo>
                    <a:pt x="1" y="1507"/>
                  </a:lnTo>
                  <a:cubicBezTo>
                    <a:pt x="137" y="1712"/>
                    <a:pt x="274" y="1918"/>
                    <a:pt x="434" y="2123"/>
                  </a:cubicBezTo>
                  <a:cubicBezTo>
                    <a:pt x="480" y="2169"/>
                    <a:pt x="503" y="2191"/>
                    <a:pt x="548" y="2237"/>
                  </a:cubicBezTo>
                  <a:cubicBezTo>
                    <a:pt x="822" y="2283"/>
                    <a:pt x="1096" y="2306"/>
                    <a:pt x="1370" y="2306"/>
                  </a:cubicBezTo>
                  <a:cubicBezTo>
                    <a:pt x="1941" y="2191"/>
                    <a:pt x="2625" y="2077"/>
                    <a:pt x="3310" y="1940"/>
                  </a:cubicBezTo>
                  <a:cubicBezTo>
                    <a:pt x="4315" y="1552"/>
                    <a:pt x="5159" y="868"/>
                    <a:pt x="5753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 flipH="1">
              <a:off x="4006055" y="1234197"/>
              <a:ext cx="177993" cy="80868"/>
            </a:xfrm>
            <a:custGeom>
              <a:avLst/>
              <a:gdLst/>
              <a:ahLst/>
              <a:cxnLst/>
              <a:rect l="l" t="t" r="r" b="b"/>
              <a:pathLst>
                <a:path w="4475" h="2033" extrusionOk="0">
                  <a:moveTo>
                    <a:pt x="2831" y="1"/>
                  </a:moveTo>
                  <a:cubicBezTo>
                    <a:pt x="2192" y="229"/>
                    <a:pt x="1553" y="571"/>
                    <a:pt x="982" y="1028"/>
                  </a:cubicBezTo>
                  <a:cubicBezTo>
                    <a:pt x="617" y="1325"/>
                    <a:pt x="275" y="1667"/>
                    <a:pt x="1" y="2032"/>
                  </a:cubicBezTo>
                  <a:lnTo>
                    <a:pt x="1" y="2032"/>
                  </a:lnTo>
                  <a:cubicBezTo>
                    <a:pt x="1347" y="1758"/>
                    <a:pt x="3037" y="1416"/>
                    <a:pt x="4475" y="982"/>
                  </a:cubicBezTo>
                  <a:cubicBezTo>
                    <a:pt x="4018" y="571"/>
                    <a:pt x="3447" y="229"/>
                    <a:pt x="2831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 flipH="1">
              <a:off x="3935255" y="1436664"/>
              <a:ext cx="300540" cy="90852"/>
            </a:xfrm>
            <a:custGeom>
              <a:avLst/>
              <a:gdLst/>
              <a:ahLst/>
              <a:cxnLst/>
              <a:rect l="l" t="t" r="r" b="b"/>
              <a:pathLst>
                <a:path w="7556" h="2284" extrusionOk="0">
                  <a:moveTo>
                    <a:pt x="7556" y="1"/>
                  </a:moveTo>
                  <a:lnTo>
                    <a:pt x="7556" y="1"/>
                  </a:lnTo>
                  <a:cubicBezTo>
                    <a:pt x="5547" y="1005"/>
                    <a:pt x="3151" y="1576"/>
                    <a:pt x="2055" y="1621"/>
                  </a:cubicBezTo>
                  <a:cubicBezTo>
                    <a:pt x="1972" y="1625"/>
                    <a:pt x="1892" y="1626"/>
                    <a:pt x="1814" y="1626"/>
                  </a:cubicBezTo>
                  <a:cubicBezTo>
                    <a:pt x="847" y="1626"/>
                    <a:pt x="297" y="1373"/>
                    <a:pt x="1" y="1119"/>
                  </a:cubicBezTo>
                  <a:lnTo>
                    <a:pt x="1" y="1119"/>
                  </a:lnTo>
                  <a:cubicBezTo>
                    <a:pt x="24" y="1507"/>
                    <a:pt x="69" y="1895"/>
                    <a:pt x="183" y="2283"/>
                  </a:cubicBezTo>
                  <a:cubicBezTo>
                    <a:pt x="708" y="2146"/>
                    <a:pt x="1484" y="2078"/>
                    <a:pt x="2626" y="2078"/>
                  </a:cubicBezTo>
                  <a:cubicBezTo>
                    <a:pt x="2673" y="2079"/>
                    <a:pt x="2721" y="2079"/>
                    <a:pt x="2768" y="2079"/>
                  </a:cubicBezTo>
                  <a:cubicBezTo>
                    <a:pt x="4229" y="2079"/>
                    <a:pt x="5707" y="1743"/>
                    <a:pt x="7099" y="1279"/>
                  </a:cubicBezTo>
                  <a:cubicBezTo>
                    <a:pt x="7191" y="1233"/>
                    <a:pt x="7259" y="1211"/>
                    <a:pt x="7350" y="1165"/>
                  </a:cubicBezTo>
                  <a:cubicBezTo>
                    <a:pt x="7373" y="1074"/>
                    <a:pt x="7419" y="959"/>
                    <a:pt x="7442" y="868"/>
                  </a:cubicBezTo>
                  <a:cubicBezTo>
                    <a:pt x="7510" y="571"/>
                    <a:pt x="7533" y="275"/>
                    <a:pt x="7556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 flipH="1">
              <a:off x="3943409" y="1307745"/>
              <a:ext cx="292386" cy="145307"/>
            </a:xfrm>
            <a:custGeom>
              <a:avLst/>
              <a:gdLst/>
              <a:ahLst/>
              <a:cxnLst/>
              <a:rect l="l" t="t" r="r" b="b"/>
              <a:pathLst>
                <a:path w="7351" h="3653" extrusionOk="0">
                  <a:moveTo>
                    <a:pt x="6574" y="1"/>
                  </a:moveTo>
                  <a:cubicBezTo>
                    <a:pt x="6095" y="275"/>
                    <a:pt x="5524" y="594"/>
                    <a:pt x="4840" y="914"/>
                  </a:cubicBezTo>
                  <a:cubicBezTo>
                    <a:pt x="3365" y="1567"/>
                    <a:pt x="2185" y="1790"/>
                    <a:pt x="1283" y="1790"/>
                  </a:cubicBezTo>
                  <a:cubicBezTo>
                    <a:pt x="956" y="1790"/>
                    <a:pt x="666" y="1761"/>
                    <a:pt x="412" y="1713"/>
                  </a:cubicBezTo>
                  <a:cubicBezTo>
                    <a:pt x="183" y="2329"/>
                    <a:pt x="24" y="2991"/>
                    <a:pt x="1" y="3653"/>
                  </a:cubicBezTo>
                  <a:cubicBezTo>
                    <a:pt x="1119" y="3561"/>
                    <a:pt x="4383" y="3150"/>
                    <a:pt x="6848" y="1849"/>
                  </a:cubicBezTo>
                  <a:cubicBezTo>
                    <a:pt x="7031" y="1758"/>
                    <a:pt x="7191" y="1667"/>
                    <a:pt x="7350" y="1576"/>
                  </a:cubicBezTo>
                  <a:cubicBezTo>
                    <a:pt x="7191" y="1005"/>
                    <a:pt x="6917" y="480"/>
                    <a:pt x="6574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 flipH="1">
              <a:off x="4050523" y="1561963"/>
              <a:ext cx="151662" cy="38107"/>
            </a:xfrm>
            <a:custGeom>
              <a:avLst/>
              <a:gdLst/>
              <a:ahLst/>
              <a:cxnLst/>
              <a:rect l="l" t="t" r="r" b="b"/>
              <a:pathLst>
                <a:path w="3813" h="958" extrusionOk="0">
                  <a:moveTo>
                    <a:pt x="3812" y="1"/>
                  </a:moveTo>
                  <a:lnTo>
                    <a:pt x="3812" y="1"/>
                  </a:lnTo>
                  <a:cubicBezTo>
                    <a:pt x="2077" y="457"/>
                    <a:pt x="639" y="731"/>
                    <a:pt x="183" y="754"/>
                  </a:cubicBezTo>
                  <a:lnTo>
                    <a:pt x="0" y="754"/>
                  </a:lnTo>
                  <a:cubicBezTo>
                    <a:pt x="46" y="800"/>
                    <a:pt x="69" y="868"/>
                    <a:pt x="92" y="914"/>
                  </a:cubicBezTo>
                  <a:cubicBezTo>
                    <a:pt x="209" y="941"/>
                    <a:pt x="348" y="957"/>
                    <a:pt x="517" y="957"/>
                  </a:cubicBezTo>
                  <a:cubicBezTo>
                    <a:pt x="774" y="957"/>
                    <a:pt x="1102" y="919"/>
                    <a:pt x="1530" y="822"/>
                  </a:cubicBezTo>
                  <a:cubicBezTo>
                    <a:pt x="1963" y="708"/>
                    <a:pt x="2785" y="389"/>
                    <a:pt x="3812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 flipH="1">
              <a:off x="3535755" y="1316655"/>
              <a:ext cx="871629" cy="346820"/>
            </a:xfrm>
            <a:custGeom>
              <a:avLst/>
              <a:gdLst/>
              <a:ahLst/>
              <a:cxnLst/>
              <a:rect l="l" t="t" r="r" b="b"/>
              <a:pathLst>
                <a:path w="21914" h="8719" extrusionOk="0">
                  <a:moveTo>
                    <a:pt x="21047" y="1"/>
                  </a:moveTo>
                  <a:cubicBezTo>
                    <a:pt x="20169" y="1"/>
                    <a:pt x="18398" y="408"/>
                    <a:pt x="16138" y="1100"/>
                  </a:cubicBezTo>
                  <a:lnTo>
                    <a:pt x="16275" y="1397"/>
                  </a:lnTo>
                  <a:cubicBezTo>
                    <a:pt x="17539" y="1011"/>
                    <a:pt x="18478" y="787"/>
                    <a:pt x="18877" y="787"/>
                  </a:cubicBezTo>
                  <a:cubicBezTo>
                    <a:pt x="18996" y="787"/>
                    <a:pt x="19067" y="807"/>
                    <a:pt x="19083" y="849"/>
                  </a:cubicBezTo>
                  <a:cubicBezTo>
                    <a:pt x="19220" y="1215"/>
                    <a:pt x="15910" y="2835"/>
                    <a:pt x="11664" y="4501"/>
                  </a:cubicBezTo>
                  <a:cubicBezTo>
                    <a:pt x="7853" y="5997"/>
                    <a:pt x="3583" y="7364"/>
                    <a:pt x="2649" y="7364"/>
                  </a:cubicBezTo>
                  <a:cubicBezTo>
                    <a:pt x="2543" y="7364"/>
                    <a:pt x="2480" y="7346"/>
                    <a:pt x="2466" y="7309"/>
                  </a:cubicBezTo>
                  <a:cubicBezTo>
                    <a:pt x="2420" y="7195"/>
                    <a:pt x="4041" y="6464"/>
                    <a:pt x="4726" y="6099"/>
                  </a:cubicBezTo>
                  <a:lnTo>
                    <a:pt x="4611" y="5780"/>
                  </a:lnTo>
                  <a:cubicBezTo>
                    <a:pt x="2512" y="6852"/>
                    <a:pt x="1" y="8199"/>
                    <a:pt x="138" y="8564"/>
                  </a:cubicBezTo>
                  <a:cubicBezTo>
                    <a:pt x="180" y="8669"/>
                    <a:pt x="357" y="8719"/>
                    <a:pt x="647" y="8719"/>
                  </a:cubicBezTo>
                  <a:cubicBezTo>
                    <a:pt x="2245" y="8719"/>
                    <a:pt x="7273" y="7224"/>
                    <a:pt x="12007" y="5369"/>
                  </a:cubicBezTo>
                  <a:cubicBezTo>
                    <a:pt x="17599" y="3178"/>
                    <a:pt x="21913" y="849"/>
                    <a:pt x="21639" y="187"/>
                  </a:cubicBezTo>
                  <a:cubicBezTo>
                    <a:pt x="21588" y="61"/>
                    <a:pt x="21383" y="1"/>
                    <a:pt x="21047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 flipH="1">
              <a:off x="3923442" y="1551263"/>
              <a:ext cx="100790" cy="122674"/>
            </a:xfrm>
            <a:custGeom>
              <a:avLst/>
              <a:gdLst/>
              <a:ahLst/>
              <a:cxnLst/>
              <a:rect l="l" t="t" r="r" b="b"/>
              <a:pathLst>
                <a:path w="2534" h="3084" extrusionOk="0">
                  <a:moveTo>
                    <a:pt x="1247" y="1"/>
                  </a:moveTo>
                  <a:cubicBezTo>
                    <a:pt x="1176" y="1"/>
                    <a:pt x="1106" y="43"/>
                    <a:pt x="1073" y="110"/>
                  </a:cubicBezTo>
                  <a:cubicBezTo>
                    <a:pt x="1050" y="110"/>
                    <a:pt x="1027" y="133"/>
                    <a:pt x="1004" y="156"/>
                  </a:cubicBezTo>
                  <a:cubicBezTo>
                    <a:pt x="822" y="407"/>
                    <a:pt x="822" y="726"/>
                    <a:pt x="662" y="1000"/>
                  </a:cubicBezTo>
                  <a:cubicBezTo>
                    <a:pt x="662" y="1000"/>
                    <a:pt x="662" y="1023"/>
                    <a:pt x="639" y="1046"/>
                  </a:cubicBezTo>
                  <a:cubicBezTo>
                    <a:pt x="616" y="1046"/>
                    <a:pt x="571" y="1069"/>
                    <a:pt x="548" y="1114"/>
                  </a:cubicBezTo>
                  <a:cubicBezTo>
                    <a:pt x="411" y="1342"/>
                    <a:pt x="320" y="1594"/>
                    <a:pt x="114" y="1776"/>
                  </a:cubicBezTo>
                  <a:cubicBezTo>
                    <a:pt x="0" y="1913"/>
                    <a:pt x="0" y="2119"/>
                    <a:pt x="183" y="2187"/>
                  </a:cubicBezTo>
                  <a:cubicBezTo>
                    <a:pt x="342" y="2255"/>
                    <a:pt x="593" y="2370"/>
                    <a:pt x="730" y="2484"/>
                  </a:cubicBezTo>
                  <a:cubicBezTo>
                    <a:pt x="685" y="2552"/>
                    <a:pt x="616" y="2621"/>
                    <a:pt x="571" y="2689"/>
                  </a:cubicBezTo>
                  <a:cubicBezTo>
                    <a:pt x="435" y="2893"/>
                    <a:pt x="665" y="3084"/>
                    <a:pt x="877" y="3084"/>
                  </a:cubicBezTo>
                  <a:cubicBezTo>
                    <a:pt x="950" y="3084"/>
                    <a:pt x="1020" y="3061"/>
                    <a:pt x="1073" y="3009"/>
                  </a:cubicBezTo>
                  <a:cubicBezTo>
                    <a:pt x="1255" y="2826"/>
                    <a:pt x="1552" y="2552"/>
                    <a:pt x="1347" y="2278"/>
                  </a:cubicBezTo>
                  <a:cubicBezTo>
                    <a:pt x="1233" y="2119"/>
                    <a:pt x="1004" y="1982"/>
                    <a:pt x="776" y="1867"/>
                  </a:cubicBezTo>
                  <a:cubicBezTo>
                    <a:pt x="867" y="1708"/>
                    <a:pt x="959" y="1548"/>
                    <a:pt x="959" y="1365"/>
                  </a:cubicBezTo>
                  <a:cubicBezTo>
                    <a:pt x="1073" y="1411"/>
                    <a:pt x="1187" y="1457"/>
                    <a:pt x="1301" y="1525"/>
                  </a:cubicBezTo>
                  <a:cubicBezTo>
                    <a:pt x="1370" y="1571"/>
                    <a:pt x="1529" y="1616"/>
                    <a:pt x="1621" y="1708"/>
                  </a:cubicBezTo>
                  <a:cubicBezTo>
                    <a:pt x="1598" y="1708"/>
                    <a:pt x="1575" y="1730"/>
                    <a:pt x="1575" y="1753"/>
                  </a:cubicBezTo>
                  <a:cubicBezTo>
                    <a:pt x="1552" y="1776"/>
                    <a:pt x="1552" y="1776"/>
                    <a:pt x="1552" y="1776"/>
                  </a:cubicBezTo>
                  <a:cubicBezTo>
                    <a:pt x="1529" y="1822"/>
                    <a:pt x="1506" y="1867"/>
                    <a:pt x="1484" y="1913"/>
                  </a:cubicBezTo>
                  <a:cubicBezTo>
                    <a:pt x="1394" y="2107"/>
                    <a:pt x="1587" y="2223"/>
                    <a:pt x="1770" y="2223"/>
                  </a:cubicBezTo>
                  <a:cubicBezTo>
                    <a:pt x="1867" y="2223"/>
                    <a:pt x="1961" y="2190"/>
                    <a:pt x="2009" y="2119"/>
                  </a:cubicBezTo>
                  <a:cubicBezTo>
                    <a:pt x="2054" y="2096"/>
                    <a:pt x="2077" y="2073"/>
                    <a:pt x="2100" y="2027"/>
                  </a:cubicBezTo>
                  <a:cubicBezTo>
                    <a:pt x="2123" y="2027"/>
                    <a:pt x="2123" y="2004"/>
                    <a:pt x="2123" y="1982"/>
                  </a:cubicBezTo>
                  <a:cubicBezTo>
                    <a:pt x="2168" y="1936"/>
                    <a:pt x="2191" y="1890"/>
                    <a:pt x="2191" y="1845"/>
                  </a:cubicBezTo>
                  <a:cubicBezTo>
                    <a:pt x="2237" y="1685"/>
                    <a:pt x="2214" y="1525"/>
                    <a:pt x="2054" y="1388"/>
                  </a:cubicBezTo>
                  <a:cubicBezTo>
                    <a:pt x="1826" y="1228"/>
                    <a:pt x="1506" y="1091"/>
                    <a:pt x="1210" y="977"/>
                  </a:cubicBezTo>
                  <a:cubicBezTo>
                    <a:pt x="1301" y="795"/>
                    <a:pt x="1370" y="566"/>
                    <a:pt x="1347" y="361"/>
                  </a:cubicBezTo>
                  <a:lnTo>
                    <a:pt x="1347" y="361"/>
                  </a:lnTo>
                  <a:cubicBezTo>
                    <a:pt x="1484" y="452"/>
                    <a:pt x="1621" y="521"/>
                    <a:pt x="1758" y="612"/>
                  </a:cubicBezTo>
                  <a:cubicBezTo>
                    <a:pt x="1826" y="635"/>
                    <a:pt x="1895" y="681"/>
                    <a:pt x="1986" y="726"/>
                  </a:cubicBezTo>
                  <a:cubicBezTo>
                    <a:pt x="1986" y="726"/>
                    <a:pt x="1963" y="749"/>
                    <a:pt x="1963" y="749"/>
                  </a:cubicBezTo>
                  <a:cubicBezTo>
                    <a:pt x="1963" y="772"/>
                    <a:pt x="1940" y="772"/>
                    <a:pt x="1940" y="772"/>
                  </a:cubicBezTo>
                  <a:cubicBezTo>
                    <a:pt x="1895" y="817"/>
                    <a:pt x="1872" y="886"/>
                    <a:pt x="1849" y="954"/>
                  </a:cubicBezTo>
                  <a:cubicBezTo>
                    <a:pt x="1790" y="1116"/>
                    <a:pt x="1948" y="1220"/>
                    <a:pt x="2099" y="1220"/>
                  </a:cubicBezTo>
                  <a:cubicBezTo>
                    <a:pt x="2183" y="1220"/>
                    <a:pt x="2264" y="1188"/>
                    <a:pt x="2305" y="1114"/>
                  </a:cubicBezTo>
                  <a:cubicBezTo>
                    <a:pt x="2328" y="1069"/>
                    <a:pt x="2374" y="1000"/>
                    <a:pt x="2397" y="954"/>
                  </a:cubicBezTo>
                  <a:cubicBezTo>
                    <a:pt x="2397" y="954"/>
                    <a:pt x="2397" y="954"/>
                    <a:pt x="2419" y="932"/>
                  </a:cubicBezTo>
                  <a:cubicBezTo>
                    <a:pt x="2511" y="749"/>
                    <a:pt x="2534" y="589"/>
                    <a:pt x="2328" y="429"/>
                  </a:cubicBezTo>
                  <a:cubicBezTo>
                    <a:pt x="2031" y="247"/>
                    <a:pt x="1643" y="133"/>
                    <a:pt x="1324" y="19"/>
                  </a:cubicBezTo>
                  <a:cubicBezTo>
                    <a:pt x="1299" y="6"/>
                    <a:pt x="1273" y="1"/>
                    <a:pt x="1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 flipH="1">
              <a:off x="3752767" y="1381811"/>
              <a:ext cx="59941" cy="56285"/>
            </a:xfrm>
            <a:custGeom>
              <a:avLst/>
              <a:gdLst/>
              <a:ahLst/>
              <a:cxnLst/>
              <a:rect l="l" t="t" r="r" b="b"/>
              <a:pathLst>
                <a:path w="1507" h="1415" extrusionOk="0">
                  <a:moveTo>
                    <a:pt x="1076" y="267"/>
                  </a:moveTo>
                  <a:cubicBezTo>
                    <a:pt x="1079" y="267"/>
                    <a:pt x="1062" y="273"/>
                    <a:pt x="1027" y="284"/>
                  </a:cubicBezTo>
                  <a:cubicBezTo>
                    <a:pt x="1027" y="353"/>
                    <a:pt x="1027" y="375"/>
                    <a:pt x="1027" y="444"/>
                  </a:cubicBezTo>
                  <a:cubicBezTo>
                    <a:pt x="1027" y="444"/>
                    <a:pt x="1050" y="467"/>
                    <a:pt x="1050" y="467"/>
                  </a:cubicBezTo>
                  <a:cubicBezTo>
                    <a:pt x="936" y="421"/>
                    <a:pt x="822" y="375"/>
                    <a:pt x="731" y="330"/>
                  </a:cubicBezTo>
                  <a:cubicBezTo>
                    <a:pt x="776" y="330"/>
                    <a:pt x="822" y="307"/>
                    <a:pt x="868" y="307"/>
                  </a:cubicBezTo>
                  <a:cubicBezTo>
                    <a:pt x="913" y="307"/>
                    <a:pt x="959" y="284"/>
                    <a:pt x="1005" y="284"/>
                  </a:cubicBezTo>
                  <a:cubicBezTo>
                    <a:pt x="1050" y="273"/>
                    <a:pt x="1073" y="267"/>
                    <a:pt x="1076" y="267"/>
                  </a:cubicBezTo>
                  <a:close/>
                  <a:moveTo>
                    <a:pt x="1063" y="1"/>
                  </a:moveTo>
                  <a:cubicBezTo>
                    <a:pt x="961" y="1"/>
                    <a:pt x="857" y="17"/>
                    <a:pt x="776" y="33"/>
                  </a:cubicBezTo>
                  <a:cubicBezTo>
                    <a:pt x="571" y="79"/>
                    <a:pt x="366" y="102"/>
                    <a:pt x="183" y="147"/>
                  </a:cubicBezTo>
                  <a:cubicBezTo>
                    <a:pt x="0" y="170"/>
                    <a:pt x="69" y="375"/>
                    <a:pt x="229" y="375"/>
                  </a:cubicBezTo>
                  <a:cubicBezTo>
                    <a:pt x="229" y="421"/>
                    <a:pt x="251" y="444"/>
                    <a:pt x="297" y="467"/>
                  </a:cubicBezTo>
                  <a:cubicBezTo>
                    <a:pt x="480" y="581"/>
                    <a:pt x="662" y="672"/>
                    <a:pt x="845" y="786"/>
                  </a:cubicBezTo>
                  <a:cubicBezTo>
                    <a:pt x="890" y="809"/>
                    <a:pt x="936" y="832"/>
                    <a:pt x="959" y="855"/>
                  </a:cubicBezTo>
                  <a:cubicBezTo>
                    <a:pt x="959" y="855"/>
                    <a:pt x="1005" y="878"/>
                    <a:pt x="1027" y="900"/>
                  </a:cubicBezTo>
                  <a:cubicBezTo>
                    <a:pt x="1027" y="900"/>
                    <a:pt x="1027" y="900"/>
                    <a:pt x="1005" y="923"/>
                  </a:cubicBezTo>
                  <a:lnTo>
                    <a:pt x="959" y="969"/>
                  </a:lnTo>
                  <a:cubicBezTo>
                    <a:pt x="936" y="1015"/>
                    <a:pt x="890" y="1083"/>
                    <a:pt x="845" y="1129"/>
                  </a:cubicBezTo>
                  <a:cubicBezTo>
                    <a:pt x="845" y="1129"/>
                    <a:pt x="845" y="1152"/>
                    <a:pt x="845" y="1152"/>
                  </a:cubicBezTo>
                  <a:cubicBezTo>
                    <a:pt x="766" y="1294"/>
                    <a:pt x="906" y="1414"/>
                    <a:pt x="1052" y="1414"/>
                  </a:cubicBezTo>
                  <a:cubicBezTo>
                    <a:pt x="1117" y="1414"/>
                    <a:pt x="1184" y="1390"/>
                    <a:pt x="1233" y="1334"/>
                  </a:cubicBezTo>
                  <a:cubicBezTo>
                    <a:pt x="1324" y="1220"/>
                    <a:pt x="1461" y="1083"/>
                    <a:pt x="1484" y="946"/>
                  </a:cubicBezTo>
                  <a:cubicBezTo>
                    <a:pt x="1507" y="809"/>
                    <a:pt x="1415" y="695"/>
                    <a:pt x="1324" y="627"/>
                  </a:cubicBezTo>
                  <a:cubicBezTo>
                    <a:pt x="1256" y="581"/>
                    <a:pt x="1187" y="535"/>
                    <a:pt x="1119" y="512"/>
                  </a:cubicBezTo>
                  <a:cubicBezTo>
                    <a:pt x="1142" y="512"/>
                    <a:pt x="1164" y="490"/>
                    <a:pt x="1187" y="490"/>
                  </a:cubicBezTo>
                  <a:cubicBezTo>
                    <a:pt x="1370" y="398"/>
                    <a:pt x="1415" y="102"/>
                    <a:pt x="1187" y="10"/>
                  </a:cubicBezTo>
                  <a:cubicBezTo>
                    <a:pt x="1147" y="4"/>
                    <a:pt x="1105" y="1"/>
                    <a:pt x="1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3502185" y="1331850"/>
              <a:ext cx="86113" cy="68338"/>
            </a:xfrm>
            <a:custGeom>
              <a:avLst/>
              <a:gdLst/>
              <a:ahLst/>
              <a:cxnLst/>
              <a:rect l="l" t="t" r="r" b="b"/>
              <a:pathLst>
                <a:path w="2165" h="1718" extrusionOk="0">
                  <a:moveTo>
                    <a:pt x="865" y="0"/>
                  </a:moveTo>
                  <a:cubicBezTo>
                    <a:pt x="833" y="0"/>
                    <a:pt x="802" y="3"/>
                    <a:pt x="772" y="11"/>
                  </a:cubicBezTo>
                  <a:cubicBezTo>
                    <a:pt x="612" y="34"/>
                    <a:pt x="544" y="148"/>
                    <a:pt x="521" y="308"/>
                  </a:cubicBezTo>
                  <a:cubicBezTo>
                    <a:pt x="521" y="422"/>
                    <a:pt x="544" y="559"/>
                    <a:pt x="544" y="696"/>
                  </a:cubicBezTo>
                  <a:cubicBezTo>
                    <a:pt x="544" y="718"/>
                    <a:pt x="544" y="810"/>
                    <a:pt x="544" y="924"/>
                  </a:cubicBezTo>
                  <a:cubicBezTo>
                    <a:pt x="477" y="897"/>
                    <a:pt x="402" y="886"/>
                    <a:pt x="329" y="886"/>
                  </a:cubicBezTo>
                  <a:cubicBezTo>
                    <a:pt x="277" y="886"/>
                    <a:pt x="226" y="892"/>
                    <a:pt x="179" y="901"/>
                  </a:cubicBezTo>
                  <a:cubicBezTo>
                    <a:pt x="87" y="924"/>
                    <a:pt x="19" y="992"/>
                    <a:pt x="19" y="1084"/>
                  </a:cubicBezTo>
                  <a:cubicBezTo>
                    <a:pt x="0" y="1287"/>
                    <a:pt x="192" y="1371"/>
                    <a:pt x="387" y="1371"/>
                  </a:cubicBezTo>
                  <a:cubicBezTo>
                    <a:pt x="432" y="1371"/>
                    <a:pt x="478" y="1366"/>
                    <a:pt x="521" y="1358"/>
                  </a:cubicBezTo>
                  <a:cubicBezTo>
                    <a:pt x="558" y="1407"/>
                    <a:pt x="627" y="1429"/>
                    <a:pt x="694" y="1429"/>
                  </a:cubicBezTo>
                  <a:cubicBezTo>
                    <a:pt x="753" y="1429"/>
                    <a:pt x="809" y="1412"/>
                    <a:pt x="841" y="1380"/>
                  </a:cubicBezTo>
                  <a:cubicBezTo>
                    <a:pt x="932" y="1289"/>
                    <a:pt x="978" y="1221"/>
                    <a:pt x="978" y="1107"/>
                  </a:cubicBezTo>
                  <a:cubicBezTo>
                    <a:pt x="1000" y="1015"/>
                    <a:pt x="1046" y="559"/>
                    <a:pt x="1000" y="445"/>
                  </a:cubicBezTo>
                  <a:lnTo>
                    <a:pt x="1000" y="445"/>
                  </a:lnTo>
                  <a:cubicBezTo>
                    <a:pt x="1046" y="467"/>
                    <a:pt x="1092" y="467"/>
                    <a:pt x="1160" y="467"/>
                  </a:cubicBezTo>
                  <a:cubicBezTo>
                    <a:pt x="1297" y="490"/>
                    <a:pt x="1480" y="490"/>
                    <a:pt x="1640" y="490"/>
                  </a:cubicBezTo>
                  <a:cubicBezTo>
                    <a:pt x="1617" y="582"/>
                    <a:pt x="1594" y="673"/>
                    <a:pt x="1594" y="764"/>
                  </a:cubicBezTo>
                  <a:cubicBezTo>
                    <a:pt x="1571" y="947"/>
                    <a:pt x="1571" y="1107"/>
                    <a:pt x="1571" y="1289"/>
                  </a:cubicBezTo>
                  <a:lnTo>
                    <a:pt x="1525" y="1289"/>
                  </a:lnTo>
                  <a:cubicBezTo>
                    <a:pt x="1453" y="1260"/>
                    <a:pt x="1363" y="1231"/>
                    <a:pt x="1271" y="1231"/>
                  </a:cubicBezTo>
                  <a:cubicBezTo>
                    <a:pt x="1218" y="1231"/>
                    <a:pt x="1165" y="1241"/>
                    <a:pt x="1115" y="1266"/>
                  </a:cubicBezTo>
                  <a:cubicBezTo>
                    <a:pt x="978" y="1335"/>
                    <a:pt x="909" y="1472"/>
                    <a:pt x="1023" y="1609"/>
                  </a:cubicBezTo>
                  <a:cubicBezTo>
                    <a:pt x="1080" y="1694"/>
                    <a:pt x="1181" y="1717"/>
                    <a:pt x="1282" y="1717"/>
                  </a:cubicBezTo>
                  <a:cubicBezTo>
                    <a:pt x="1344" y="1717"/>
                    <a:pt x="1405" y="1709"/>
                    <a:pt x="1457" y="1700"/>
                  </a:cubicBezTo>
                  <a:cubicBezTo>
                    <a:pt x="1548" y="1700"/>
                    <a:pt x="1640" y="1654"/>
                    <a:pt x="1708" y="1609"/>
                  </a:cubicBezTo>
                  <a:cubicBezTo>
                    <a:pt x="1777" y="1609"/>
                    <a:pt x="1868" y="1586"/>
                    <a:pt x="1868" y="1517"/>
                  </a:cubicBezTo>
                  <a:cubicBezTo>
                    <a:pt x="1936" y="1266"/>
                    <a:pt x="1982" y="1038"/>
                    <a:pt x="2050" y="810"/>
                  </a:cubicBezTo>
                  <a:cubicBezTo>
                    <a:pt x="2096" y="604"/>
                    <a:pt x="2165" y="422"/>
                    <a:pt x="2050" y="239"/>
                  </a:cubicBezTo>
                  <a:cubicBezTo>
                    <a:pt x="2026" y="190"/>
                    <a:pt x="1969" y="168"/>
                    <a:pt x="1910" y="168"/>
                  </a:cubicBezTo>
                  <a:cubicBezTo>
                    <a:pt x="1860" y="168"/>
                    <a:pt x="1808" y="185"/>
                    <a:pt x="1777" y="216"/>
                  </a:cubicBezTo>
                  <a:cubicBezTo>
                    <a:pt x="1640" y="148"/>
                    <a:pt x="1525" y="125"/>
                    <a:pt x="1366" y="102"/>
                  </a:cubicBezTo>
                  <a:cubicBezTo>
                    <a:pt x="1213" y="83"/>
                    <a:pt x="1028" y="0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4785923" y="436141"/>
              <a:ext cx="140764" cy="41806"/>
            </a:xfrm>
            <a:custGeom>
              <a:avLst/>
              <a:gdLst/>
              <a:ahLst/>
              <a:cxnLst/>
              <a:rect l="l" t="t" r="r" b="b"/>
              <a:pathLst>
                <a:path w="3539" h="1051" extrusionOk="0">
                  <a:moveTo>
                    <a:pt x="480" y="0"/>
                  </a:moveTo>
                  <a:cubicBezTo>
                    <a:pt x="366" y="366"/>
                    <a:pt x="183" y="708"/>
                    <a:pt x="1" y="1050"/>
                  </a:cubicBezTo>
                  <a:lnTo>
                    <a:pt x="3402" y="1050"/>
                  </a:lnTo>
                  <a:cubicBezTo>
                    <a:pt x="3493" y="708"/>
                    <a:pt x="3539" y="366"/>
                    <a:pt x="3539" y="23"/>
                  </a:cubicBezTo>
                  <a:lnTo>
                    <a:pt x="708" y="23"/>
                  </a:lnTo>
                  <a:cubicBezTo>
                    <a:pt x="617" y="23"/>
                    <a:pt x="548" y="0"/>
                    <a:pt x="480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5180849" y="515139"/>
              <a:ext cx="50872" cy="35442"/>
            </a:xfrm>
            <a:custGeom>
              <a:avLst/>
              <a:gdLst/>
              <a:ahLst/>
              <a:cxnLst/>
              <a:rect l="l" t="t" r="r" b="b"/>
              <a:pathLst>
                <a:path w="1279" h="891" extrusionOk="0">
                  <a:moveTo>
                    <a:pt x="0" y="0"/>
                  </a:moveTo>
                  <a:cubicBezTo>
                    <a:pt x="137" y="320"/>
                    <a:pt x="274" y="616"/>
                    <a:pt x="457" y="890"/>
                  </a:cubicBezTo>
                  <a:lnTo>
                    <a:pt x="1279" y="890"/>
                  </a:lnTo>
                  <a:cubicBezTo>
                    <a:pt x="822" y="662"/>
                    <a:pt x="388" y="365"/>
                    <a:pt x="23" y="0"/>
                  </a:cubicBezTo>
                  <a:close/>
                </a:path>
              </a:pathLst>
            </a:custGeom>
            <a:solidFill>
              <a:srgbClr val="E09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4908470" y="193736"/>
              <a:ext cx="108108" cy="27248"/>
            </a:xfrm>
            <a:custGeom>
              <a:avLst/>
              <a:gdLst/>
              <a:ahLst/>
              <a:cxnLst/>
              <a:rect l="l" t="t" r="r" b="b"/>
              <a:pathLst>
                <a:path w="2718" h="685" extrusionOk="0">
                  <a:moveTo>
                    <a:pt x="1" y="0"/>
                  </a:moveTo>
                  <a:cubicBezTo>
                    <a:pt x="412" y="183"/>
                    <a:pt x="777" y="411"/>
                    <a:pt x="1142" y="685"/>
                  </a:cubicBezTo>
                  <a:lnTo>
                    <a:pt x="2717" y="685"/>
                  </a:lnTo>
                  <a:cubicBezTo>
                    <a:pt x="1918" y="251"/>
                    <a:pt x="982" y="0"/>
                    <a:pt x="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4792287" y="288128"/>
              <a:ext cx="125331" cy="81783"/>
            </a:xfrm>
            <a:custGeom>
              <a:avLst/>
              <a:gdLst/>
              <a:ahLst/>
              <a:cxnLst/>
              <a:rect l="l" t="t" r="r" b="b"/>
              <a:pathLst>
                <a:path w="3151" h="2056" extrusionOk="0">
                  <a:moveTo>
                    <a:pt x="1" y="1"/>
                  </a:moveTo>
                  <a:cubicBezTo>
                    <a:pt x="298" y="617"/>
                    <a:pt x="480" y="1325"/>
                    <a:pt x="503" y="2055"/>
                  </a:cubicBezTo>
                  <a:lnTo>
                    <a:pt x="3151" y="2055"/>
                  </a:lnTo>
                  <a:cubicBezTo>
                    <a:pt x="2968" y="1302"/>
                    <a:pt x="2626" y="617"/>
                    <a:pt x="2192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4818618" y="540556"/>
              <a:ext cx="329576" cy="118060"/>
            </a:xfrm>
            <a:custGeom>
              <a:avLst/>
              <a:gdLst/>
              <a:ahLst/>
              <a:cxnLst/>
              <a:rect l="l" t="t" r="r" b="b"/>
              <a:pathLst>
                <a:path w="8286" h="2968" extrusionOk="0">
                  <a:moveTo>
                    <a:pt x="3995" y="0"/>
                  </a:moveTo>
                  <a:cubicBezTo>
                    <a:pt x="3789" y="137"/>
                    <a:pt x="3561" y="251"/>
                    <a:pt x="3333" y="343"/>
                  </a:cubicBezTo>
                  <a:cubicBezTo>
                    <a:pt x="3607" y="502"/>
                    <a:pt x="3789" y="776"/>
                    <a:pt x="3789" y="1096"/>
                  </a:cubicBezTo>
                  <a:cubicBezTo>
                    <a:pt x="3789" y="1575"/>
                    <a:pt x="3401" y="1940"/>
                    <a:pt x="2945" y="1940"/>
                  </a:cubicBezTo>
                  <a:lnTo>
                    <a:pt x="0" y="1940"/>
                  </a:lnTo>
                  <a:cubicBezTo>
                    <a:pt x="936" y="2580"/>
                    <a:pt x="2077" y="2968"/>
                    <a:pt x="3287" y="2968"/>
                  </a:cubicBezTo>
                  <a:cubicBezTo>
                    <a:pt x="5410" y="2968"/>
                    <a:pt x="7282" y="1826"/>
                    <a:pt x="8286" y="114"/>
                  </a:cubicBezTo>
                  <a:lnTo>
                    <a:pt x="4428" y="114"/>
                  </a:lnTo>
                  <a:cubicBezTo>
                    <a:pt x="4269" y="114"/>
                    <a:pt x="4132" y="69"/>
                    <a:pt x="399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4785008" y="369871"/>
              <a:ext cx="122626" cy="67224"/>
            </a:xfrm>
            <a:custGeom>
              <a:avLst/>
              <a:gdLst/>
              <a:ahLst/>
              <a:cxnLst/>
              <a:rect l="l" t="t" r="r" b="b"/>
              <a:pathLst>
                <a:path w="3083" h="1690" extrusionOk="0">
                  <a:moveTo>
                    <a:pt x="252" y="0"/>
                  </a:moveTo>
                  <a:cubicBezTo>
                    <a:pt x="252" y="23"/>
                    <a:pt x="252" y="69"/>
                    <a:pt x="252" y="114"/>
                  </a:cubicBezTo>
                  <a:cubicBezTo>
                    <a:pt x="252" y="662"/>
                    <a:pt x="161" y="1164"/>
                    <a:pt x="1" y="1666"/>
                  </a:cubicBezTo>
                  <a:cubicBezTo>
                    <a:pt x="69" y="1666"/>
                    <a:pt x="138" y="1689"/>
                    <a:pt x="206" y="1689"/>
                  </a:cubicBezTo>
                  <a:lnTo>
                    <a:pt x="3060" y="1689"/>
                  </a:lnTo>
                  <a:cubicBezTo>
                    <a:pt x="3060" y="1598"/>
                    <a:pt x="3082" y="1507"/>
                    <a:pt x="3082" y="1415"/>
                  </a:cubicBezTo>
                  <a:cubicBezTo>
                    <a:pt x="3082" y="913"/>
                    <a:pt x="3014" y="457"/>
                    <a:pt x="2900" y="0"/>
                  </a:cubicBezTo>
                  <a:close/>
                </a:path>
              </a:pathLst>
            </a:custGeom>
            <a:solidFill>
              <a:srgbClr val="C98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4791372" y="477907"/>
              <a:ext cx="197960" cy="67224"/>
            </a:xfrm>
            <a:custGeom>
              <a:avLst/>
              <a:gdLst/>
              <a:ahLst/>
              <a:cxnLst/>
              <a:rect l="l" t="t" r="r" b="b"/>
              <a:pathLst>
                <a:path w="4977" h="1690" extrusionOk="0">
                  <a:moveTo>
                    <a:pt x="1576" y="0"/>
                  </a:moveTo>
                  <a:cubicBezTo>
                    <a:pt x="1165" y="617"/>
                    <a:pt x="640" y="1164"/>
                    <a:pt x="1" y="1575"/>
                  </a:cubicBezTo>
                  <a:cubicBezTo>
                    <a:pt x="138" y="1644"/>
                    <a:pt x="275" y="1689"/>
                    <a:pt x="434" y="1689"/>
                  </a:cubicBezTo>
                  <a:lnTo>
                    <a:pt x="4292" y="1689"/>
                  </a:lnTo>
                  <a:cubicBezTo>
                    <a:pt x="4611" y="1164"/>
                    <a:pt x="4840" y="594"/>
                    <a:pt x="4977" y="0"/>
                  </a:cubicBezTo>
                  <a:close/>
                </a:path>
              </a:pathLst>
            </a:custGeom>
            <a:solidFill>
              <a:srgbClr val="C98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4997446" y="550541"/>
              <a:ext cx="216137" cy="67224"/>
            </a:xfrm>
            <a:custGeom>
              <a:avLst/>
              <a:gdLst/>
              <a:ahLst/>
              <a:cxnLst/>
              <a:rect l="l" t="t" r="r" b="b"/>
              <a:pathLst>
                <a:path w="5434" h="1690" extrusionOk="0">
                  <a:moveTo>
                    <a:pt x="1" y="0"/>
                  </a:moveTo>
                  <a:cubicBezTo>
                    <a:pt x="435" y="662"/>
                    <a:pt x="982" y="1256"/>
                    <a:pt x="1644" y="1689"/>
                  </a:cubicBezTo>
                  <a:lnTo>
                    <a:pt x="4589" y="1689"/>
                  </a:lnTo>
                  <a:cubicBezTo>
                    <a:pt x="5045" y="1689"/>
                    <a:pt x="5433" y="1324"/>
                    <a:pt x="5433" y="845"/>
                  </a:cubicBezTo>
                  <a:cubicBezTo>
                    <a:pt x="5433" y="525"/>
                    <a:pt x="5251" y="251"/>
                    <a:pt x="4977" y="92"/>
                  </a:cubicBezTo>
                  <a:cubicBezTo>
                    <a:pt x="4383" y="366"/>
                    <a:pt x="3699" y="502"/>
                    <a:pt x="3014" y="502"/>
                  </a:cubicBezTo>
                  <a:cubicBezTo>
                    <a:pt x="2215" y="502"/>
                    <a:pt x="1484" y="320"/>
                    <a:pt x="823" y="0"/>
                  </a:cubicBezTo>
                  <a:close/>
                </a:path>
              </a:pathLst>
            </a:custGeom>
            <a:solidFill>
              <a:srgbClr val="C98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 flipH="1">
              <a:off x="5230767" y="513309"/>
              <a:ext cx="1869" cy="1870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" y="1"/>
                  </a:moveTo>
                  <a:cubicBezTo>
                    <a:pt x="1" y="23"/>
                    <a:pt x="23" y="46"/>
                    <a:pt x="23" y="46"/>
                  </a:cubicBezTo>
                  <a:lnTo>
                    <a:pt x="46" y="46"/>
                  </a:lnTo>
                  <a:cubicBezTo>
                    <a:pt x="46" y="46"/>
                    <a:pt x="23" y="23"/>
                    <a:pt x="1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4830391" y="220944"/>
              <a:ext cx="140764" cy="67224"/>
            </a:xfrm>
            <a:custGeom>
              <a:avLst/>
              <a:gdLst/>
              <a:ahLst/>
              <a:cxnLst/>
              <a:rect l="l" t="t" r="r" b="b"/>
              <a:pathLst>
                <a:path w="3539" h="1690" extrusionOk="0">
                  <a:moveTo>
                    <a:pt x="0" y="1"/>
                  </a:moveTo>
                  <a:cubicBezTo>
                    <a:pt x="571" y="457"/>
                    <a:pt x="1027" y="1028"/>
                    <a:pt x="1347" y="1690"/>
                  </a:cubicBezTo>
                  <a:lnTo>
                    <a:pt x="3538" y="1690"/>
                  </a:lnTo>
                  <a:cubicBezTo>
                    <a:pt x="3013" y="1005"/>
                    <a:pt x="2351" y="412"/>
                    <a:pt x="1575" y="1"/>
                  </a:cubicBezTo>
                  <a:close/>
                </a:path>
              </a:pathLst>
            </a:custGeom>
            <a:solidFill>
              <a:srgbClr val="C98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4897571" y="193736"/>
              <a:ext cx="352327" cy="360464"/>
            </a:xfrm>
            <a:custGeom>
              <a:avLst/>
              <a:gdLst/>
              <a:ahLst/>
              <a:cxnLst/>
              <a:rect l="l" t="t" r="r" b="b"/>
              <a:pathLst>
                <a:path w="8858" h="9062" extrusionOk="0">
                  <a:moveTo>
                    <a:pt x="5844" y="0"/>
                  </a:moveTo>
                  <a:cubicBezTo>
                    <a:pt x="3516" y="0"/>
                    <a:pt x="1507" y="1370"/>
                    <a:pt x="571" y="3333"/>
                  </a:cubicBezTo>
                  <a:lnTo>
                    <a:pt x="4885" y="3333"/>
                  </a:lnTo>
                  <a:cubicBezTo>
                    <a:pt x="5365" y="3333"/>
                    <a:pt x="5730" y="3721"/>
                    <a:pt x="5730" y="4177"/>
                  </a:cubicBezTo>
                  <a:cubicBezTo>
                    <a:pt x="5730" y="4656"/>
                    <a:pt x="5365" y="5022"/>
                    <a:pt x="4885" y="5022"/>
                  </a:cubicBezTo>
                  <a:lnTo>
                    <a:pt x="275" y="5022"/>
                  </a:lnTo>
                  <a:cubicBezTo>
                    <a:pt x="206" y="5022"/>
                    <a:pt x="138" y="5022"/>
                    <a:pt x="69" y="4999"/>
                  </a:cubicBezTo>
                  <a:cubicBezTo>
                    <a:pt x="24" y="5273"/>
                    <a:pt x="1" y="5547"/>
                    <a:pt x="1" y="5843"/>
                  </a:cubicBezTo>
                  <a:cubicBezTo>
                    <a:pt x="1" y="6026"/>
                    <a:pt x="24" y="6208"/>
                    <a:pt x="24" y="6391"/>
                  </a:cubicBezTo>
                  <a:lnTo>
                    <a:pt x="3927" y="6391"/>
                  </a:lnTo>
                  <a:cubicBezTo>
                    <a:pt x="4406" y="6391"/>
                    <a:pt x="4794" y="6756"/>
                    <a:pt x="4794" y="7236"/>
                  </a:cubicBezTo>
                  <a:cubicBezTo>
                    <a:pt x="4794" y="7715"/>
                    <a:pt x="4406" y="8080"/>
                    <a:pt x="3927" y="8080"/>
                  </a:cubicBezTo>
                  <a:lnTo>
                    <a:pt x="480" y="8080"/>
                  </a:lnTo>
                  <a:cubicBezTo>
                    <a:pt x="845" y="8445"/>
                    <a:pt x="1279" y="8742"/>
                    <a:pt x="1736" y="8970"/>
                  </a:cubicBezTo>
                  <a:lnTo>
                    <a:pt x="5502" y="8970"/>
                  </a:lnTo>
                  <a:cubicBezTo>
                    <a:pt x="5639" y="8970"/>
                    <a:pt x="5776" y="9016"/>
                    <a:pt x="5890" y="9062"/>
                  </a:cubicBezTo>
                  <a:cubicBezTo>
                    <a:pt x="6118" y="8970"/>
                    <a:pt x="6346" y="8856"/>
                    <a:pt x="6552" y="8719"/>
                  </a:cubicBezTo>
                  <a:cubicBezTo>
                    <a:pt x="6301" y="8559"/>
                    <a:pt x="6141" y="8286"/>
                    <a:pt x="6141" y="7989"/>
                  </a:cubicBezTo>
                  <a:cubicBezTo>
                    <a:pt x="6141" y="7510"/>
                    <a:pt x="6529" y="7144"/>
                    <a:pt x="6985" y="7144"/>
                  </a:cubicBezTo>
                  <a:lnTo>
                    <a:pt x="8127" y="7144"/>
                  </a:lnTo>
                  <a:cubicBezTo>
                    <a:pt x="8309" y="6802"/>
                    <a:pt x="8492" y="6460"/>
                    <a:pt x="8606" y="6094"/>
                  </a:cubicBezTo>
                  <a:cubicBezTo>
                    <a:pt x="8241" y="5980"/>
                    <a:pt x="7967" y="5661"/>
                    <a:pt x="7967" y="5273"/>
                  </a:cubicBezTo>
                  <a:cubicBezTo>
                    <a:pt x="7967" y="4793"/>
                    <a:pt x="8355" y="4428"/>
                    <a:pt x="8811" y="4428"/>
                  </a:cubicBezTo>
                  <a:lnTo>
                    <a:pt x="8857" y="4428"/>
                  </a:lnTo>
                  <a:cubicBezTo>
                    <a:pt x="8834" y="3698"/>
                    <a:pt x="8652" y="2990"/>
                    <a:pt x="8355" y="2374"/>
                  </a:cubicBezTo>
                  <a:lnTo>
                    <a:pt x="6164" y="2374"/>
                  </a:lnTo>
                  <a:cubicBezTo>
                    <a:pt x="5707" y="2374"/>
                    <a:pt x="5319" y="2009"/>
                    <a:pt x="5319" y="1529"/>
                  </a:cubicBezTo>
                  <a:cubicBezTo>
                    <a:pt x="5319" y="1073"/>
                    <a:pt x="5707" y="685"/>
                    <a:pt x="6164" y="685"/>
                  </a:cubicBezTo>
                  <a:lnTo>
                    <a:pt x="7008" y="685"/>
                  </a:lnTo>
                  <a:cubicBezTo>
                    <a:pt x="6643" y="411"/>
                    <a:pt x="6278" y="183"/>
                    <a:pt x="5867" y="0"/>
                  </a:cubicBez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rgbClr val="C98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rgbClr val="C98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rgbClr val="E5A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rgbClr val="C98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5059177" y="447954"/>
              <a:ext cx="189806" cy="67224"/>
            </a:xfrm>
            <a:custGeom>
              <a:avLst/>
              <a:gdLst/>
              <a:ahLst/>
              <a:cxnLst/>
              <a:rect l="l" t="t" r="r" b="b"/>
              <a:pathLst>
                <a:path w="4772" h="1690" extrusionOk="0">
                  <a:moveTo>
                    <a:pt x="1" y="0"/>
                  </a:moveTo>
                  <a:cubicBezTo>
                    <a:pt x="69" y="571"/>
                    <a:pt x="206" y="1141"/>
                    <a:pt x="412" y="1644"/>
                  </a:cubicBezTo>
                  <a:cubicBezTo>
                    <a:pt x="434" y="1666"/>
                    <a:pt x="457" y="1689"/>
                    <a:pt x="457" y="1689"/>
                  </a:cubicBezTo>
                  <a:lnTo>
                    <a:pt x="3904" y="1689"/>
                  </a:lnTo>
                  <a:cubicBezTo>
                    <a:pt x="4383" y="1689"/>
                    <a:pt x="4771" y="1324"/>
                    <a:pt x="4771" y="845"/>
                  </a:cubicBezTo>
                  <a:cubicBezTo>
                    <a:pt x="4771" y="365"/>
                    <a:pt x="4383" y="0"/>
                    <a:pt x="3904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5059177" y="447954"/>
              <a:ext cx="189806" cy="67224"/>
            </a:xfrm>
            <a:custGeom>
              <a:avLst/>
              <a:gdLst/>
              <a:ahLst/>
              <a:cxnLst/>
              <a:rect l="l" t="t" r="r" b="b"/>
              <a:pathLst>
                <a:path w="4772" h="1690" extrusionOk="0">
                  <a:moveTo>
                    <a:pt x="1" y="0"/>
                  </a:moveTo>
                  <a:cubicBezTo>
                    <a:pt x="69" y="571"/>
                    <a:pt x="206" y="1141"/>
                    <a:pt x="412" y="1644"/>
                  </a:cubicBezTo>
                  <a:cubicBezTo>
                    <a:pt x="434" y="1666"/>
                    <a:pt x="457" y="1689"/>
                    <a:pt x="457" y="1689"/>
                  </a:cubicBezTo>
                  <a:lnTo>
                    <a:pt x="3904" y="1689"/>
                  </a:lnTo>
                  <a:cubicBezTo>
                    <a:pt x="4383" y="1689"/>
                    <a:pt x="4771" y="1324"/>
                    <a:pt x="4771" y="845"/>
                  </a:cubicBezTo>
                  <a:cubicBezTo>
                    <a:pt x="4771" y="365"/>
                    <a:pt x="4383" y="0"/>
                    <a:pt x="3904" y="0"/>
                  </a:cubicBezTo>
                  <a:close/>
                </a:path>
              </a:pathLst>
            </a:custGeom>
            <a:solidFill>
              <a:srgbClr val="E5A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rgbClr val="C98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4833136" y="1220593"/>
              <a:ext cx="27286" cy="29077"/>
            </a:xfrm>
            <a:custGeom>
              <a:avLst/>
              <a:gdLst/>
              <a:ahLst/>
              <a:cxnLst/>
              <a:rect l="l" t="t" r="r" b="b"/>
              <a:pathLst>
                <a:path w="686" h="731" extrusionOk="0">
                  <a:moveTo>
                    <a:pt x="1" y="0"/>
                  </a:moveTo>
                  <a:cubicBezTo>
                    <a:pt x="69" y="229"/>
                    <a:pt x="115" y="480"/>
                    <a:pt x="115" y="731"/>
                  </a:cubicBezTo>
                  <a:cubicBezTo>
                    <a:pt x="320" y="708"/>
                    <a:pt x="503" y="708"/>
                    <a:pt x="686" y="708"/>
                  </a:cubicBezTo>
                  <a:cubicBezTo>
                    <a:pt x="640" y="457"/>
                    <a:pt x="549" y="229"/>
                    <a:pt x="457" y="0"/>
                  </a:cubicBezTo>
                  <a:close/>
                </a:path>
              </a:pathLst>
            </a:custGeom>
            <a:solidFill>
              <a:srgbClr val="BA4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4828602" y="1267809"/>
              <a:ext cx="29990" cy="33612"/>
            </a:xfrm>
            <a:custGeom>
              <a:avLst/>
              <a:gdLst/>
              <a:ahLst/>
              <a:cxnLst/>
              <a:rect l="l" t="t" r="r" b="b"/>
              <a:pathLst>
                <a:path w="754" h="845" extrusionOk="0">
                  <a:moveTo>
                    <a:pt x="92" y="0"/>
                  </a:moveTo>
                  <a:cubicBezTo>
                    <a:pt x="92" y="297"/>
                    <a:pt x="46" y="571"/>
                    <a:pt x="1" y="845"/>
                  </a:cubicBezTo>
                  <a:lnTo>
                    <a:pt x="731" y="845"/>
                  </a:lnTo>
                  <a:cubicBezTo>
                    <a:pt x="754" y="754"/>
                    <a:pt x="754" y="662"/>
                    <a:pt x="754" y="548"/>
                  </a:cubicBezTo>
                  <a:cubicBezTo>
                    <a:pt x="754" y="366"/>
                    <a:pt x="731" y="183"/>
                    <a:pt x="731" y="0"/>
                  </a:cubicBezTo>
                  <a:close/>
                </a:path>
              </a:pathLst>
            </a:custGeom>
            <a:solidFill>
              <a:srgbClr val="BA4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4847654" y="1154323"/>
              <a:ext cx="41804" cy="53580"/>
            </a:xfrm>
            <a:custGeom>
              <a:avLst/>
              <a:gdLst/>
              <a:ahLst/>
              <a:cxnLst/>
              <a:rect l="l" t="t" r="r" b="b"/>
              <a:pathLst>
                <a:path w="1051" h="1347" extrusionOk="0">
                  <a:moveTo>
                    <a:pt x="92" y="0"/>
                  </a:moveTo>
                  <a:cubicBezTo>
                    <a:pt x="69" y="0"/>
                    <a:pt x="23" y="23"/>
                    <a:pt x="0" y="23"/>
                  </a:cubicBezTo>
                  <a:cubicBezTo>
                    <a:pt x="274" y="411"/>
                    <a:pt x="503" y="868"/>
                    <a:pt x="662" y="1347"/>
                  </a:cubicBezTo>
                  <a:lnTo>
                    <a:pt x="1050" y="1347"/>
                  </a:lnTo>
                  <a:cubicBezTo>
                    <a:pt x="799" y="845"/>
                    <a:pt x="480" y="388"/>
                    <a:pt x="92" y="0"/>
                  </a:cubicBezTo>
                  <a:close/>
                </a:path>
              </a:pathLst>
            </a:custGeom>
            <a:solidFill>
              <a:srgbClr val="BA4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4833136" y="1329543"/>
              <a:ext cx="53617" cy="39062"/>
            </a:xfrm>
            <a:custGeom>
              <a:avLst/>
              <a:gdLst/>
              <a:ahLst/>
              <a:cxnLst/>
              <a:rect l="l" t="t" r="r" b="b"/>
              <a:pathLst>
                <a:path w="1348" h="982" extrusionOk="0">
                  <a:moveTo>
                    <a:pt x="503" y="0"/>
                  </a:moveTo>
                  <a:cubicBezTo>
                    <a:pt x="366" y="343"/>
                    <a:pt x="206" y="662"/>
                    <a:pt x="1" y="959"/>
                  </a:cubicBezTo>
                  <a:cubicBezTo>
                    <a:pt x="366" y="959"/>
                    <a:pt x="709" y="959"/>
                    <a:pt x="1028" y="982"/>
                  </a:cubicBezTo>
                  <a:cubicBezTo>
                    <a:pt x="1165" y="662"/>
                    <a:pt x="1279" y="343"/>
                    <a:pt x="1348" y="0"/>
                  </a:cubicBezTo>
                  <a:close/>
                </a:path>
              </a:pathLst>
            </a:custGeom>
            <a:solidFill>
              <a:srgbClr val="BA4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4856722" y="1388573"/>
              <a:ext cx="77203" cy="31782"/>
            </a:xfrm>
            <a:custGeom>
              <a:avLst/>
              <a:gdLst/>
              <a:ahLst/>
              <a:cxnLst/>
              <a:rect l="l" t="t" r="r" b="b"/>
              <a:pathLst>
                <a:path w="1941" h="799" extrusionOk="0">
                  <a:moveTo>
                    <a:pt x="776" y="0"/>
                  </a:moveTo>
                  <a:cubicBezTo>
                    <a:pt x="548" y="251"/>
                    <a:pt x="274" y="502"/>
                    <a:pt x="0" y="685"/>
                  </a:cubicBezTo>
                  <a:cubicBezTo>
                    <a:pt x="525" y="708"/>
                    <a:pt x="982" y="730"/>
                    <a:pt x="1347" y="799"/>
                  </a:cubicBezTo>
                  <a:cubicBezTo>
                    <a:pt x="1575" y="548"/>
                    <a:pt x="1758" y="297"/>
                    <a:pt x="1940" y="0"/>
                  </a:cubicBezTo>
                  <a:close/>
                </a:path>
              </a:pathLst>
            </a:custGeom>
            <a:solidFill>
              <a:srgbClr val="BA4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4913919" y="1441199"/>
              <a:ext cx="217052" cy="38186"/>
            </a:xfrm>
            <a:custGeom>
              <a:avLst/>
              <a:gdLst/>
              <a:ahLst/>
              <a:cxnLst/>
              <a:rect l="l" t="t" r="r" b="b"/>
              <a:pathLst>
                <a:path w="5457" h="960" extrusionOk="0">
                  <a:moveTo>
                    <a:pt x="1" y="1"/>
                  </a:moveTo>
                  <a:cubicBezTo>
                    <a:pt x="800" y="594"/>
                    <a:pt x="1781" y="960"/>
                    <a:pt x="2854" y="960"/>
                  </a:cubicBezTo>
                  <a:cubicBezTo>
                    <a:pt x="3813" y="960"/>
                    <a:pt x="4703" y="663"/>
                    <a:pt x="5456" y="161"/>
                  </a:cubicBezTo>
                  <a:cubicBezTo>
                    <a:pt x="4840" y="161"/>
                    <a:pt x="4110" y="138"/>
                    <a:pt x="3356" y="92"/>
                  </a:cubicBezTo>
                  <a:cubicBezTo>
                    <a:pt x="2991" y="184"/>
                    <a:pt x="2626" y="229"/>
                    <a:pt x="2238" y="229"/>
                  </a:cubicBezTo>
                  <a:cubicBezTo>
                    <a:pt x="1736" y="229"/>
                    <a:pt x="1234" y="138"/>
                    <a:pt x="777" y="1"/>
                  </a:cubicBezTo>
                  <a:close/>
                </a:path>
              </a:pathLst>
            </a:custGeom>
            <a:solidFill>
              <a:srgbClr val="BA4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4845824" y="1367690"/>
              <a:ext cx="57236" cy="20923"/>
            </a:xfrm>
            <a:custGeom>
              <a:avLst/>
              <a:gdLst/>
              <a:ahLst/>
              <a:cxnLst/>
              <a:rect l="l" t="t" r="r" b="b"/>
              <a:pathLst>
                <a:path w="1439" h="526" extrusionOk="0">
                  <a:moveTo>
                    <a:pt x="411" y="0"/>
                  </a:moveTo>
                  <a:cubicBezTo>
                    <a:pt x="297" y="183"/>
                    <a:pt x="137" y="365"/>
                    <a:pt x="0" y="525"/>
                  </a:cubicBezTo>
                  <a:lnTo>
                    <a:pt x="1164" y="525"/>
                  </a:lnTo>
                  <a:cubicBezTo>
                    <a:pt x="1278" y="365"/>
                    <a:pt x="1370" y="206"/>
                    <a:pt x="1438" y="23"/>
                  </a:cubicBezTo>
                  <a:cubicBezTo>
                    <a:pt x="1119" y="0"/>
                    <a:pt x="776" y="0"/>
                    <a:pt x="411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4842205" y="1207864"/>
              <a:ext cx="20922" cy="12769"/>
            </a:xfrm>
            <a:custGeom>
              <a:avLst/>
              <a:gdLst/>
              <a:ahLst/>
              <a:cxnLst/>
              <a:rect l="l" t="t" r="r" b="b"/>
              <a:pathLst>
                <a:path w="526" h="321" extrusionOk="0">
                  <a:moveTo>
                    <a:pt x="0" y="1"/>
                  </a:moveTo>
                  <a:cubicBezTo>
                    <a:pt x="23" y="92"/>
                    <a:pt x="46" y="206"/>
                    <a:pt x="69" y="320"/>
                  </a:cubicBezTo>
                  <a:lnTo>
                    <a:pt x="525" y="320"/>
                  </a:lnTo>
                  <a:cubicBezTo>
                    <a:pt x="480" y="206"/>
                    <a:pt x="434" y="115"/>
                    <a:pt x="388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4885798" y="1143424"/>
              <a:ext cx="12728" cy="11814"/>
            </a:xfrm>
            <a:custGeom>
              <a:avLst/>
              <a:gdLst/>
              <a:ahLst/>
              <a:cxnLst/>
              <a:rect l="l" t="t" r="r" b="b"/>
              <a:pathLst>
                <a:path w="320" h="297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92"/>
                    <a:pt x="137" y="183"/>
                    <a:pt x="228" y="297"/>
                  </a:cubicBezTo>
                  <a:cubicBezTo>
                    <a:pt x="251" y="297"/>
                    <a:pt x="297" y="274"/>
                    <a:pt x="320" y="274"/>
                  </a:cubicBezTo>
                  <a:cubicBezTo>
                    <a:pt x="206" y="183"/>
                    <a:pt x="114" y="92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4829516" y="1248715"/>
              <a:ext cx="26331" cy="19133"/>
            </a:xfrm>
            <a:custGeom>
              <a:avLst/>
              <a:gdLst/>
              <a:ahLst/>
              <a:cxnLst/>
              <a:rect l="l" t="t" r="r" b="b"/>
              <a:pathLst>
                <a:path w="662" h="481" extrusionOk="0">
                  <a:moveTo>
                    <a:pt x="571" y="1"/>
                  </a:moveTo>
                  <a:cubicBezTo>
                    <a:pt x="388" y="1"/>
                    <a:pt x="205" y="1"/>
                    <a:pt x="0" y="24"/>
                  </a:cubicBezTo>
                  <a:cubicBezTo>
                    <a:pt x="23" y="138"/>
                    <a:pt x="23" y="252"/>
                    <a:pt x="23" y="366"/>
                  </a:cubicBezTo>
                  <a:cubicBezTo>
                    <a:pt x="23" y="412"/>
                    <a:pt x="23" y="457"/>
                    <a:pt x="23" y="480"/>
                  </a:cubicBezTo>
                  <a:lnTo>
                    <a:pt x="662" y="480"/>
                  </a:lnTo>
                  <a:cubicBezTo>
                    <a:pt x="639" y="321"/>
                    <a:pt x="616" y="161"/>
                    <a:pt x="57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4829516" y="1301381"/>
              <a:ext cx="37229" cy="28202"/>
            </a:xfrm>
            <a:custGeom>
              <a:avLst/>
              <a:gdLst/>
              <a:ahLst/>
              <a:cxnLst/>
              <a:rect l="l" t="t" r="r" b="b"/>
              <a:pathLst>
                <a:path w="936" h="709" extrusionOk="0">
                  <a:moveTo>
                    <a:pt x="206" y="1"/>
                  </a:moveTo>
                  <a:cubicBezTo>
                    <a:pt x="160" y="252"/>
                    <a:pt x="91" y="480"/>
                    <a:pt x="0" y="708"/>
                  </a:cubicBezTo>
                  <a:lnTo>
                    <a:pt x="845" y="708"/>
                  </a:lnTo>
                  <a:cubicBezTo>
                    <a:pt x="913" y="480"/>
                    <a:pt x="936" y="252"/>
                    <a:pt x="936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4880349" y="1415781"/>
              <a:ext cx="117137" cy="31822"/>
            </a:xfrm>
            <a:custGeom>
              <a:avLst/>
              <a:gdLst/>
              <a:ahLst/>
              <a:cxnLst/>
              <a:rect l="l" t="t" r="r" b="b"/>
              <a:pathLst>
                <a:path w="2945" h="800" extrusionOk="0">
                  <a:moveTo>
                    <a:pt x="1598" y="1"/>
                  </a:moveTo>
                  <a:cubicBezTo>
                    <a:pt x="1119" y="343"/>
                    <a:pt x="594" y="594"/>
                    <a:pt x="0" y="731"/>
                  </a:cubicBezTo>
                  <a:cubicBezTo>
                    <a:pt x="754" y="777"/>
                    <a:pt x="1484" y="800"/>
                    <a:pt x="2100" y="800"/>
                  </a:cubicBezTo>
                  <a:cubicBezTo>
                    <a:pt x="2420" y="617"/>
                    <a:pt x="2694" y="366"/>
                    <a:pt x="2945" y="115"/>
                  </a:cubicBezTo>
                  <a:cubicBezTo>
                    <a:pt x="2580" y="46"/>
                    <a:pt x="2123" y="24"/>
                    <a:pt x="1598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5100026" y="1417611"/>
              <a:ext cx="56361" cy="23628"/>
            </a:xfrm>
            <a:custGeom>
              <a:avLst/>
              <a:gdLst/>
              <a:ahLst/>
              <a:cxnLst/>
              <a:rect l="l" t="t" r="r" b="b"/>
              <a:pathLst>
                <a:path w="1417" h="594" extrusionOk="0">
                  <a:moveTo>
                    <a:pt x="1" y="0"/>
                  </a:moveTo>
                  <a:cubicBezTo>
                    <a:pt x="183" y="206"/>
                    <a:pt x="412" y="411"/>
                    <a:pt x="640" y="594"/>
                  </a:cubicBezTo>
                  <a:lnTo>
                    <a:pt x="1416" y="594"/>
                  </a:lnTo>
                  <a:cubicBezTo>
                    <a:pt x="982" y="457"/>
                    <a:pt x="571" y="252"/>
                    <a:pt x="206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4855808" y="1218763"/>
              <a:ext cx="90846" cy="32737"/>
            </a:xfrm>
            <a:custGeom>
              <a:avLst/>
              <a:gdLst/>
              <a:ahLst/>
              <a:cxnLst/>
              <a:rect l="l" t="t" r="r" b="b"/>
              <a:pathLst>
                <a:path w="2284" h="823" extrusionOk="0">
                  <a:moveTo>
                    <a:pt x="297" y="1"/>
                  </a:moveTo>
                  <a:cubicBezTo>
                    <a:pt x="229" y="297"/>
                    <a:pt x="137" y="571"/>
                    <a:pt x="0" y="822"/>
                  </a:cubicBezTo>
                  <a:cubicBezTo>
                    <a:pt x="799" y="800"/>
                    <a:pt x="1575" y="777"/>
                    <a:pt x="2283" y="777"/>
                  </a:cubicBezTo>
                  <a:cubicBezTo>
                    <a:pt x="2283" y="526"/>
                    <a:pt x="2237" y="275"/>
                    <a:pt x="2169" y="46"/>
                  </a:cubicBezTo>
                  <a:cubicBezTo>
                    <a:pt x="1598" y="24"/>
                    <a:pt x="959" y="24"/>
                    <a:pt x="297" y="1"/>
                  </a:cubicBezTo>
                  <a:close/>
                </a:path>
              </a:pathLst>
            </a:custGeom>
            <a:solidFill>
              <a:srgbClr val="C65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4854933" y="1267809"/>
              <a:ext cx="130780" cy="36357"/>
            </a:xfrm>
            <a:custGeom>
              <a:avLst/>
              <a:gdLst/>
              <a:ahLst/>
              <a:cxnLst/>
              <a:rect l="l" t="t" r="r" b="b"/>
              <a:pathLst>
                <a:path w="3288" h="914" extrusionOk="0">
                  <a:moveTo>
                    <a:pt x="3288" y="0"/>
                  </a:moveTo>
                  <a:cubicBezTo>
                    <a:pt x="2512" y="23"/>
                    <a:pt x="1644" y="23"/>
                    <a:pt x="754" y="23"/>
                  </a:cubicBezTo>
                  <a:cubicBezTo>
                    <a:pt x="549" y="343"/>
                    <a:pt x="298" y="639"/>
                    <a:pt x="1" y="913"/>
                  </a:cubicBezTo>
                  <a:cubicBezTo>
                    <a:pt x="1097" y="868"/>
                    <a:pt x="2192" y="845"/>
                    <a:pt x="3197" y="845"/>
                  </a:cubicBezTo>
                  <a:cubicBezTo>
                    <a:pt x="3242" y="571"/>
                    <a:pt x="3288" y="297"/>
                    <a:pt x="3288" y="0"/>
                  </a:cubicBezTo>
                  <a:close/>
                </a:path>
              </a:pathLst>
            </a:custGeom>
            <a:solidFill>
              <a:srgbClr val="C65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4903021" y="1386902"/>
              <a:ext cx="274249" cy="30748"/>
            </a:xfrm>
            <a:custGeom>
              <a:avLst/>
              <a:gdLst/>
              <a:ahLst/>
              <a:cxnLst/>
              <a:rect l="l" t="t" r="r" b="b"/>
              <a:pathLst>
                <a:path w="6895" h="773" extrusionOk="0">
                  <a:moveTo>
                    <a:pt x="2694" y="1"/>
                  </a:moveTo>
                  <a:cubicBezTo>
                    <a:pt x="1674" y="1"/>
                    <a:pt x="730" y="16"/>
                    <a:pt x="1" y="65"/>
                  </a:cubicBezTo>
                  <a:cubicBezTo>
                    <a:pt x="24" y="133"/>
                    <a:pt x="47" y="179"/>
                    <a:pt x="92" y="225"/>
                  </a:cubicBezTo>
                  <a:cubicBezTo>
                    <a:pt x="298" y="430"/>
                    <a:pt x="503" y="613"/>
                    <a:pt x="731" y="772"/>
                  </a:cubicBezTo>
                  <a:cubicBezTo>
                    <a:pt x="2028" y="772"/>
                    <a:pt x="3675" y="714"/>
                    <a:pt x="5100" y="714"/>
                  </a:cubicBezTo>
                  <a:cubicBezTo>
                    <a:pt x="5456" y="714"/>
                    <a:pt x="5798" y="718"/>
                    <a:pt x="6118" y="727"/>
                  </a:cubicBezTo>
                  <a:cubicBezTo>
                    <a:pt x="6392" y="544"/>
                    <a:pt x="6666" y="293"/>
                    <a:pt x="6894" y="42"/>
                  </a:cubicBezTo>
                  <a:cubicBezTo>
                    <a:pt x="5584" y="29"/>
                    <a:pt x="4070" y="1"/>
                    <a:pt x="2694" y="1"/>
                  </a:cubicBezTo>
                  <a:close/>
                </a:path>
              </a:pathLst>
            </a:custGeom>
            <a:solidFill>
              <a:srgbClr val="C65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4997446" y="1441199"/>
              <a:ext cx="102619" cy="9149"/>
            </a:xfrm>
            <a:custGeom>
              <a:avLst/>
              <a:gdLst/>
              <a:ahLst/>
              <a:cxnLst/>
              <a:rect l="l" t="t" r="r" b="b"/>
              <a:pathLst>
                <a:path w="2580" h="230" extrusionOk="0">
                  <a:moveTo>
                    <a:pt x="0" y="1"/>
                  </a:moveTo>
                  <a:cubicBezTo>
                    <a:pt x="457" y="138"/>
                    <a:pt x="959" y="229"/>
                    <a:pt x="1461" y="229"/>
                  </a:cubicBezTo>
                  <a:cubicBezTo>
                    <a:pt x="1849" y="229"/>
                    <a:pt x="2214" y="184"/>
                    <a:pt x="2579" y="92"/>
                  </a:cubicBezTo>
                  <a:cubicBezTo>
                    <a:pt x="1712" y="47"/>
                    <a:pt x="799" y="1"/>
                    <a:pt x="0" y="1"/>
                  </a:cubicBezTo>
                  <a:close/>
                </a:path>
              </a:pathLst>
            </a:custGeom>
            <a:solidFill>
              <a:srgbClr val="C65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4866706" y="1325009"/>
              <a:ext cx="335979" cy="44073"/>
            </a:xfrm>
            <a:custGeom>
              <a:avLst/>
              <a:gdLst/>
              <a:ahLst/>
              <a:cxnLst/>
              <a:rect l="l" t="t" r="r" b="b"/>
              <a:pathLst>
                <a:path w="8447" h="1108" extrusionOk="0">
                  <a:moveTo>
                    <a:pt x="1074" y="0"/>
                  </a:moveTo>
                  <a:cubicBezTo>
                    <a:pt x="686" y="23"/>
                    <a:pt x="320" y="46"/>
                    <a:pt x="1" y="69"/>
                  </a:cubicBezTo>
                  <a:cubicBezTo>
                    <a:pt x="69" y="411"/>
                    <a:pt x="183" y="731"/>
                    <a:pt x="320" y="1050"/>
                  </a:cubicBezTo>
                  <a:cubicBezTo>
                    <a:pt x="1110" y="1094"/>
                    <a:pt x="2073" y="1108"/>
                    <a:pt x="3092" y="1108"/>
                  </a:cubicBezTo>
                  <a:cubicBezTo>
                    <a:pt x="4722" y="1108"/>
                    <a:pt x="6497" y="1073"/>
                    <a:pt x="7944" y="1073"/>
                  </a:cubicBezTo>
                  <a:cubicBezTo>
                    <a:pt x="8149" y="776"/>
                    <a:pt x="8309" y="457"/>
                    <a:pt x="8446" y="114"/>
                  </a:cubicBezTo>
                  <a:cubicBezTo>
                    <a:pt x="7259" y="92"/>
                    <a:pt x="5913" y="46"/>
                    <a:pt x="4611" y="23"/>
                  </a:cubicBezTo>
                  <a:cubicBezTo>
                    <a:pt x="4086" y="274"/>
                    <a:pt x="3493" y="434"/>
                    <a:pt x="2854" y="434"/>
                  </a:cubicBezTo>
                  <a:cubicBezTo>
                    <a:pt x="2215" y="434"/>
                    <a:pt x="1621" y="274"/>
                    <a:pt x="1074" y="0"/>
                  </a:cubicBezTo>
                  <a:close/>
                </a:path>
              </a:pathLst>
            </a:custGeom>
            <a:solidFill>
              <a:srgbClr val="C65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5187213" y="1290482"/>
              <a:ext cx="19092" cy="17303"/>
            </a:xfrm>
            <a:custGeom>
              <a:avLst/>
              <a:gdLst/>
              <a:ahLst/>
              <a:cxnLst/>
              <a:rect l="l" t="t" r="r" b="b"/>
              <a:pathLst>
                <a:path w="480" h="435" extrusionOk="0">
                  <a:moveTo>
                    <a:pt x="0" y="1"/>
                  </a:moveTo>
                  <a:cubicBezTo>
                    <a:pt x="0" y="138"/>
                    <a:pt x="0" y="275"/>
                    <a:pt x="23" y="412"/>
                  </a:cubicBezTo>
                  <a:cubicBezTo>
                    <a:pt x="160" y="435"/>
                    <a:pt x="297" y="435"/>
                    <a:pt x="480" y="435"/>
                  </a:cubicBezTo>
                  <a:cubicBezTo>
                    <a:pt x="297" y="298"/>
                    <a:pt x="137" y="161"/>
                    <a:pt x="0" y="1"/>
                  </a:cubicBezTo>
                  <a:close/>
                </a:path>
              </a:pathLst>
            </a:custGeom>
            <a:solidFill>
              <a:srgbClr val="C65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4906680" y="1115262"/>
              <a:ext cx="39974" cy="22753"/>
            </a:xfrm>
            <a:custGeom>
              <a:avLst/>
              <a:gdLst/>
              <a:ahLst/>
              <a:cxnLst/>
              <a:rect l="l" t="t" r="r" b="b"/>
              <a:pathLst>
                <a:path w="1005" h="572" extrusionOk="0">
                  <a:moveTo>
                    <a:pt x="0" y="1"/>
                  </a:moveTo>
                  <a:cubicBezTo>
                    <a:pt x="92" y="183"/>
                    <a:pt x="160" y="366"/>
                    <a:pt x="229" y="571"/>
                  </a:cubicBezTo>
                  <a:cubicBezTo>
                    <a:pt x="503" y="548"/>
                    <a:pt x="777" y="548"/>
                    <a:pt x="1005" y="548"/>
                  </a:cubicBezTo>
                  <a:cubicBezTo>
                    <a:pt x="685" y="320"/>
                    <a:pt x="366" y="138"/>
                    <a:pt x="0" y="1"/>
                  </a:cubicBezTo>
                  <a:close/>
                </a:path>
              </a:pathLst>
            </a:custGeom>
            <a:solidFill>
              <a:srgbClr val="C65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4863086" y="1155198"/>
              <a:ext cx="69964" cy="52705"/>
            </a:xfrm>
            <a:custGeom>
              <a:avLst/>
              <a:gdLst/>
              <a:ahLst/>
              <a:cxnLst/>
              <a:rect l="l" t="t" r="r" b="b"/>
              <a:pathLst>
                <a:path w="1759" h="1325" extrusionOk="0">
                  <a:moveTo>
                    <a:pt x="1096" y="1"/>
                  </a:moveTo>
                  <a:cubicBezTo>
                    <a:pt x="800" y="24"/>
                    <a:pt x="435" y="47"/>
                    <a:pt x="1" y="69"/>
                  </a:cubicBezTo>
                  <a:cubicBezTo>
                    <a:pt x="47" y="275"/>
                    <a:pt x="69" y="503"/>
                    <a:pt x="69" y="709"/>
                  </a:cubicBezTo>
                  <a:cubicBezTo>
                    <a:pt x="69" y="914"/>
                    <a:pt x="47" y="1119"/>
                    <a:pt x="1" y="1302"/>
                  </a:cubicBezTo>
                  <a:cubicBezTo>
                    <a:pt x="617" y="1302"/>
                    <a:pt x="1211" y="1302"/>
                    <a:pt x="1758" y="1325"/>
                  </a:cubicBezTo>
                  <a:cubicBezTo>
                    <a:pt x="1599" y="846"/>
                    <a:pt x="1370" y="389"/>
                    <a:pt x="1096" y="1"/>
                  </a:cubicBezTo>
                  <a:close/>
                </a:path>
              </a:pathLst>
            </a:custGeom>
            <a:solidFill>
              <a:srgbClr val="C65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 flipH="1">
              <a:off x="5159967" y="1306830"/>
              <a:ext cx="45423" cy="20923"/>
            </a:xfrm>
            <a:custGeom>
              <a:avLst/>
              <a:gdLst/>
              <a:ahLst/>
              <a:cxnLst/>
              <a:rect l="l" t="t" r="r" b="b"/>
              <a:pathLst>
                <a:path w="1142" h="526" extrusionOk="0">
                  <a:moveTo>
                    <a:pt x="0" y="1"/>
                  </a:moveTo>
                  <a:cubicBezTo>
                    <a:pt x="23" y="183"/>
                    <a:pt x="46" y="343"/>
                    <a:pt x="69" y="526"/>
                  </a:cubicBezTo>
                  <a:cubicBezTo>
                    <a:pt x="388" y="503"/>
                    <a:pt x="754" y="480"/>
                    <a:pt x="1142" y="457"/>
                  </a:cubicBezTo>
                  <a:cubicBezTo>
                    <a:pt x="890" y="343"/>
                    <a:pt x="662" y="206"/>
                    <a:pt x="457" y="24"/>
                  </a:cubicBezTo>
                  <a:cubicBezTo>
                    <a:pt x="274" y="24"/>
                    <a:pt x="137" y="24"/>
                    <a:pt x="0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 flipH="1">
              <a:off x="5159967" y="1306830"/>
              <a:ext cx="45423" cy="20923"/>
            </a:xfrm>
            <a:custGeom>
              <a:avLst/>
              <a:gdLst/>
              <a:ahLst/>
              <a:cxnLst/>
              <a:rect l="l" t="t" r="r" b="b"/>
              <a:pathLst>
                <a:path w="1142" h="526" extrusionOk="0">
                  <a:moveTo>
                    <a:pt x="0" y="1"/>
                  </a:moveTo>
                  <a:cubicBezTo>
                    <a:pt x="23" y="183"/>
                    <a:pt x="46" y="343"/>
                    <a:pt x="69" y="526"/>
                  </a:cubicBezTo>
                  <a:cubicBezTo>
                    <a:pt x="388" y="503"/>
                    <a:pt x="754" y="480"/>
                    <a:pt x="1142" y="457"/>
                  </a:cubicBezTo>
                  <a:cubicBezTo>
                    <a:pt x="890" y="343"/>
                    <a:pt x="662" y="206"/>
                    <a:pt x="457" y="24"/>
                  </a:cubicBezTo>
                  <a:cubicBezTo>
                    <a:pt x="274" y="24"/>
                    <a:pt x="137" y="24"/>
                    <a:pt x="0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rgbClr val="D88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rgbClr val="D88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rgbClr val="D88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rgbClr val="D88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rgbClr val="D88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F9C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F9C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F9C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F9C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 flipH="1">
              <a:off x="4289292" y="-197077"/>
              <a:ext cx="295131" cy="152944"/>
            </a:xfrm>
            <a:custGeom>
              <a:avLst/>
              <a:gdLst/>
              <a:ahLst/>
              <a:cxnLst/>
              <a:rect l="l" t="t" r="r" b="b"/>
              <a:pathLst>
                <a:path w="7420" h="3845" extrusionOk="0">
                  <a:moveTo>
                    <a:pt x="6644" y="1"/>
                  </a:moveTo>
                  <a:cubicBezTo>
                    <a:pt x="6293" y="1"/>
                    <a:pt x="5939" y="77"/>
                    <a:pt x="5616" y="216"/>
                  </a:cubicBezTo>
                  <a:lnTo>
                    <a:pt x="1" y="2589"/>
                  </a:lnTo>
                  <a:lnTo>
                    <a:pt x="526" y="3845"/>
                  </a:lnTo>
                  <a:lnTo>
                    <a:pt x="6186" y="1448"/>
                  </a:lnTo>
                  <a:cubicBezTo>
                    <a:pt x="6643" y="1266"/>
                    <a:pt x="7031" y="923"/>
                    <a:pt x="7305" y="489"/>
                  </a:cubicBezTo>
                  <a:lnTo>
                    <a:pt x="7328" y="489"/>
                  </a:lnTo>
                  <a:cubicBezTo>
                    <a:pt x="7419" y="330"/>
                    <a:pt x="7328" y="101"/>
                    <a:pt x="7145" y="56"/>
                  </a:cubicBezTo>
                  <a:cubicBezTo>
                    <a:pt x="6982" y="19"/>
                    <a:pt x="6813" y="1"/>
                    <a:pt x="664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 flipH="1">
              <a:off x="1129009" y="1628232"/>
              <a:ext cx="411273" cy="411339"/>
            </a:xfrm>
            <a:custGeom>
              <a:avLst/>
              <a:gdLst/>
              <a:ahLst/>
              <a:cxnLst/>
              <a:rect l="l" t="t" r="r" b="b"/>
              <a:pathLst>
                <a:path w="10340" h="10341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8035"/>
                    <a:pt x="2328" y="10341"/>
                    <a:pt x="5181" y="10341"/>
                  </a:cubicBezTo>
                  <a:cubicBezTo>
                    <a:pt x="8035" y="10341"/>
                    <a:pt x="10340" y="8035"/>
                    <a:pt x="10340" y="5182"/>
                  </a:cubicBezTo>
                  <a:cubicBezTo>
                    <a:pt x="10340" y="2329"/>
                    <a:pt x="8035" y="1"/>
                    <a:pt x="5181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 flipH="1">
              <a:off x="1332339" y="1887025"/>
              <a:ext cx="84482" cy="78123"/>
            </a:xfrm>
            <a:custGeom>
              <a:avLst/>
              <a:gdLst/>
              <a:ahLst/>
              <a:cxnLst/>
              <a:rect l="l" t="t" r="r" b="b"/>
              <a:pathLst>
                <a:path w="2124" h="1964" extrusionOk="0">
                  <a:moveTo>
                    <a:pt x="1073" y="0"/>
                  </a:moveTo>
                  <a:cubicBezTo>
                    <a:pt x="480" y="0"/>
                    <a:pt x="0" y="457"/>
                    <a:pt x="0" y="982"/>
                  </a:cubicBezTo>
                  <a:cubicBezTo>
                    <a:pt x="0" y="1529"/>
                    <a:pt x="480" y="1963"/>
                    <a:pt x="1073" y="1963"/>
                  </a:cubicBezTo>
                  <a:cubicBezTo>
                    <a:pt x="1644" y="1963"/>
                    <a:pt x="2123" y="1529"/>
                    <a:pt x="2123" y="982"/>
                  </a:cubicBezTo>
                  <a:cubicBezTo>
                    <a:pt x="2123" y="457"/>
                    <a:pt x="1644" y="0"/>
                    <a:pt x="1073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 flipH="1">
              <a:off x="1225225" y="1628232"/>
              <a:ext cx="315058" cy="363248"/>
            </a:xfrm>
            <a:custGeom>
              <a:avLst/>
              <a:gdLst/>
              <a:ahLst/>
              <a:cxnLst/>
              <a:rect l="l" t="t" r="r" b="b"/>
              <a:pathLst>
                <a:path w="7921" h="9132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712"/>
                    <a:pt x="662" y="8081"/>
                    <a:pt x="1712" y="9017"/>
                  </a:cubicBezTo>
                  <a:cubicBezTo>
                    <a:pt x="2054" y="9085"/>
                    <a:pt x="2397" y="9131"/>
                    <a:pt x="2739" y="9131"/>
                  </a:cubicBezTo>
                  <a:cubicBezTo>
                    <a:pt x="5592" y="9131"/>
                    <a:pt x="7920" y="6803"/>
                    <a:pt x="7920" y="3950"/>
                  </a:cubicBezTo>
                  <a:cubicBezTo>
                    <a:pt x="7920" y="2420"/>
                    <a:pt x="7258" y="1051"/>
                    <a:pt x="6209" y="115"/>
                  </a:cubicBezTo>
                  <a:cubicBezTo>
                    <a:pt x="5866" y="47"/>
                    <a:pt x="5524" y="1"/>
                    <a:pt x="5181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 flipH="1">
              <a:off x="1314202" y="1629147"/>
              <a:ext cx="226081" cy="324187"/>
            </a:xfrm>
            <a:custGeom>
              <a:avLst/>
              <a:gdLst/>
              <a:ahLst/>
              <a:cxnLst/>
              <a:rect l="l" t="t" r="r" b="b"/>
              <a:pathLst>
                <a:path w="5684" h="8150" extrusionOk="0">
                  <a:moveTo>
                    <a:pt x="4748" y="1"/>
                  </a:moveTo>
                  <a:cubicBezTo>
                    <a:pt x="2077" y="229"/>
                    <a:pt x="0" y="2443"/>
                    <a:pt x="0" y="5159"/>
                  </a:cubicBezTo>
                  <a:cubicBezTo>
                    <a:pt x="0" y="6278"/>
                    <a:pt x="365" y="7305"/>
                    <a:pt x="959" y="8149"/>
                  </a:cubicBezTo>
                  <a:cubicBezTo>
                    <a:pt x="3606" y="7921"/>
                    <a:pt x="5684" y="5707"/>
                    <a:pt x="5684" y="2991"/>
                  </a:cubicBezTo>
                  <a:cubicBezTo>
                    <a:pt x="5684" y="1872"/>
                    <a:pt x="5341" y="845"/>
                    <a:pt x="4748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 flipH="1">
              <a:off x="1154426" y="1788934"/>
              <a:ext cx="107154" cy="106285"/>
            </a:xfrm>
            <a:custGeom>
              <a:avLst/>
              <a:gdLst/>
              <a:ahLst/>
              <a:cxnLst/>
              <a:rect l="l" t="t" r="r" b="b"/>
              <a:pathLst>
                <a:path w="2694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48"/>
                  </a:cubicBezTo>
                  <a:cubicBezTo>
                    <a:pt x="0" y="2078"/>
                    <a:pt x="617" y="2672"/>
                    <a:pt x="1347" y="2672"/>
                  </a:cubicBezTo>
                  <a:cubicBezTo>
                    <a:pt x="2100" y="2672"/>
                    <a:pt x="2694" y="2078"/>
                    <a:pt x="2694" y="1348"/>
                  </a:cubicBezTo>
                  <a:cubicBezTo>
                    <a:pt x="2694" y="594"/>
                    <a:pt x="2100" y="1"/>
                    <a:pt x="1347" y="1"/>
                  </a:cubicBezTo>
                  <a:close/>
                </a:path>
              </a:pathLst>
            </a:custGeom>
            <a:solidFill>
              <a:srgbClr val="A04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 flipH="1">
              <a:off x="1332339" y="1888815"/>
              <a:ext cx="74499" cy="74503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36" y="1"/>
                  </a:moveTo>
                  <a:cubicBezTo>
                    <a:pt x="411" y="1"/>
                    <a:pt x="0" y="434"/>
                    <a:pt x="0" y="937"/>
                  </a:cubicBezTo>
                  <a:cubicBezTo>
                    <a:pt x="0" y="1462"/>
                    <a:pt x="411" y="1872"/>
                    <a:pt x="936" y="1872"/>
                  </a:cubicBezTo>
                  <a:cubicBezTo>
                    <a:pt x="1438" y="1872"/>
                    <a:pt x="1872" y="1462"/>
                    <a:pt x="1872" y="937"/>
                  </a:cubicBezTo>
                  <a:cubicBezTo>
                    <a:pt x="1872" y="434"/>
                    <a:pt x="1438" y="1"/>
                    <a:pt x="936" y="1"/>
                  </a:cubicBezTo>
                  <a:close/>
                </a:path>
              </a:pathLst>
            </a:custGeom>
            <a:solidFill>
              <a:srgbClr val="FD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 flipH="1">
              <a:off x="992343" y="1567930"/>
              <a:ext cx="1008853" cy="928248"/>
            </a:xfrm>
            <a:custGeom>
              <a:avLst/>
              <a:gdLst/>
              <a:ahLst/>
              <a:cxnLst/>
              <a:rect l="l" t="t" r="r" b="b"/>
              <a:pathLst>
                <a:path w="25364" h="23336" extrusionOk="0">
                  <a:moveTo>
                    <a:pt x="16824" y="1"/>
                  </a:moveTo>
                  <a:cubicBezTo>
                    <a:pt x="16365" y="1"/>
                    <a:pt x="15897" y="48"/>
                    <a:pt x="15423" y="147"/>
                  </a:cubicBezTo>
                  <a:cubicBezTo>
                    <a:pt x="12364" y="787"/>
                    <a:pt x="10173" y="3731"/>
                    <a:pt x="8050" y="5854"/>
                  </a:cubicBezTo>
                  <a:cubicBezTo>
                    <a:pt x="5380" y="8524"/>
                    <a:pt x="2709" y="11195"/>
                    <a:pt x="38" y="13865"/>
                  </a:cubicBezTo>
                  <a:cubicBezTo>
                    <a:pt x="0" y="13896"/>
                    <a:pt x="31" y="13909"/>
                    <a:pt x="92" y="13909"/>
                  </a:cubicBezTo>
                  <a:cubicBezTo>
                    <a:pt x="213" y="13909"/>
                    <a:pt x="457" y="13858"/>
                    <a:pt x="518" y="13797"/>
                  </a:cubicBezTo>
                  <a:cubicBezTo>
                    <a:pt x="4375" y="9962"/>
                    <a:pt x="8210" y="6059"/>
                    <a:pt x="12090" y="2247"/>
                  </a:cubicBezTo>
                  <a:cubicBezTo>
                    <a:pt x="13413" y="945"/>
                    <a:pt x="15102" y="303"/>
                    <a:pt x="16765" y="303"/>
                  </a:cubicBezTo>
                  <a:cubicBezTo>
                    <a:pt x="18860" y="303"/>
                    <a:pt x="20912" y="1322"/>
                    <a:pt x="22133" y="3320"/>
                  </a:cubicBezTo>
                  <a:cubicBezTo>
                    <a:pt x="23640" y="5785"/>
                    <a:pt x="23320" y="9026"/>
                    <a:pt x="21403" y="11195"/>
                  </a:cubicBezTo>
                  <a:cubicBezTo>
                    <a:pt x="19645" y="13158"/>
                    <a:pt x="17614" y="14961"/>
                    <a:pt x="15742" y="16833"/>
                  </a:cubicBezTo>
                  <a:cubicBezTo>
                    <a:pt x="13597" y="18978"/>
                    <a:pt x="11451" y="21147"/>
                    <a:pt x="9306" y="23292"/>
                  </a:cubicBezTo>
                  <a:cubicBezTo>
                    <a:pt x="9267" y="23323"/>
                    <a:pt x="9298" y="23335"/>
                    <a:pt x="9359" y="23335"/>
                  </a:cubicBezTo>
                  <a:cubicBezTo>
                    <a:pt x="9481" y="23335"/>
                    <a:pt x="9724" y="23285"/>
                    <a:pt x="9785" y="23224"/>
                  </a:cubicBezTo>
                  <a:cubicBezTo>
                    <a:pt x="11999" y="21033"/>
                    <a:pt x="14190" y="18841"/>
                    <a:pt x="16381" y="16650"/>
                  </a:cubicBezTo>
                  <a:cubicBezTo>
                    <a:pt x="17774" y="15258"/>
                    <a:pt x="19166" y="13843"/>
                    <a:pt x="20581" y="12450"/>
                  </a:cubicBezTo>
                  <a:cubicBezTo>
                    <a:pt x="21403" y="11629"/>
                    <a:pt x="22293" y="10852"/>
                    <a:pt x="22864" y="9802"/>
                  </a:cubicBezTo>
                  <a:cubicBezTo>
                    <a:pt x="25364" y="5177"/>
                    <a:pt x="21626" y="1"/>
                    <a:pt x="16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 flipH="1">
              <a:off x="1618123" y="1883644"/>
              <a:ext cx="341269" cy="326732"/>
            </a:xfrm>
            <a:custGeom>
              <a:avLst/>
              <a:gdLst/>
              <a:ahLst/>
              <a:cxnLst/>
              <a:rect l="l" t="t" r="r" b="b"/>
              <a:pathLst>
                <a:path w="8580" h="8214" extrusionOk="0">
                  <a:moveTo>
                    <a:pt x="8401" y="1"/>
                  </a:moveTo>
                  <a:cubicBezTo>
                    <a:pt x="8252" y="1"/>
                    <a:pt x="8044" y="69"/>
                    <a:pt x="8003" y="176"/>
                  </a:cubicBezTo>
                  <a:cubicBezTo>
                    <a:pt x="7775" y="701"/>
                    <a:pt x="6931" y="1295"/>
                    <a:pt x="6520" y="1683"/>
                  </a:cubicBezTo>
                  <a:cubicBezTo>
                    <a:pt x="5652" y="2573"/>
                    <a:pt x="4762" y="3440"/>
                    <a:pt x="3872" y="4331"/>
                  </a:cubicBezTo>
                  <a:cubicBezTo>
                    <a:pt x="2639" y="5563"/>
                    <a:pt x="1384" y="6796"/>
                    <a:pt x="129" y="8028"/>
                  </a:cubicBezTo>
                  <a:cubicBezTo>
                    <a:pt x="0" y="8157"/>
                    <a:pt x="111" y="8213"/>
                    <a:pt x="256" y="8213"/>
                  </a:cubicBezTo>
                  <a:cubicBezTo>
                    <a:pt x="369" y="8213"/>
                    <a:pt x="503" y="8179"/>
                    <a:pt x="562" y="8120"/>
                  </a:cubicBezTo>
                  <a:cubicBezTo>
                    <a:pt x="1978" y="6750"/>
                    <a:pt x="3370" y="5358"/>
                    <a:pt x="4785" y="3965"/>
                  </a:cubicBezTo>
                  <a:cubicBezTo>
                    <a:pt x="5675" y="3075"/>
                    <a:pt x="6588" y="2185"/>
                    <a:pt x="7478" y="1272"/>
                  </a:cubicBezTo>
                  <a:cubicBezTo>
                    <a:pt x="7798" y="952"/>
                    <a:pt x="8369" y="542"/>
                    <a:pt x="8551" y="108"/>
                  </a:cubicBezTo>
                  <a:cubicBezTo>
                    <a:pt x="8579" y="33"/>
                    <a:pt x="8504" y="1"/>
                    <a:pt x="8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 flipH="1">
              <a:off x="1567927" y="1999675"/>
              <a:ext cx="341429" cy="326056"/>
            </a:xfrm>
            <a:custGeom>
              <a:avLst/>
              <a:gdLst/>
              <a:ahLst/>
              <a:cxnLst/>
              <a:rect l="l" t="t" r="r" b="b"/>
              <a:pathLst>
                <a:path w="8584" h="8197" extrusionOk="0">
                  <a:moveTo>
                    <a:pt x="8431" y="0"/>
                  </a:moveTo>
                  <a:cubicBezTo>
                    <a:pt x="8284" y="0"/>
                    <a:pt x="8057" y="69"/>
                    <a:pt x="8001" y="181"/>
                  </a:cubicBezTo>
                  <a:cubicBezTo>
                    <a:pt x="7795" y="706"/>
                    <a:pt x="6928" y="1299"/>
                    <a:pt x="6540" y="1688"/>
                  </a:cubicBezTo>
                  <a:cubicBezTo>
                    <a:pt x="5650" y="2578"/>
                    <a:pt x="4782" y="3445"/>
                    <a:pt x="3892" y="4335"/>
                  </a:cubicBezTo>
                  <a:cubicBezTo>
                    <a:pt x="2637" y="5568"/>
                    <a:pt x="1381" y="6800"/>
                    <a:pt x="126" y="8033"/>
                  </a:cubicBezTo>
                  <a:cubicBezTo>
                    <a:pt x="0" y="8146"/>
                    <a:pt x="110" y="8197"/>
                    <a:pt x="253" y="8197"/>
                  </a:cubicBezTo>
                  <a:cubicBezTo>
                    <a:pt x="370" y="8197"/>
                    <a:pt x="508" y="8163"/>
                    <a:pt x="560" y="8101"/>
                  </a:cubicBezTo>
                  <a:cubicBezTo>
                    <a:pt x="1975" y="6732"/>
                    <a:pt x="3390" y="5362"/>
                    <a:pt x="4782" y="3970"/>
                  </a:cubicBezTo>
                  <a:cubicBezTo>
                    <a:pt x="5695" y="3080"/>
                    <a:pt x="6586" y="2167"/>
                    <a:pt x="7476" y="1254"/>
                  </a:cubicBezTo>
                  <a:cubicBezTo>
                    <a:pt x="7795" y="934"/>
                    <a:pt x="8389" y="523"/>
                    <a:pt x="8549" y="90"/>
                  </a:cubicBezTo>
                  <a:cubicBezTo>
                    <a:pt x="8584" y="28"/>
                    <a:pt x="8523" y="0"/>
                    <a:pt x="8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 flipH="1">
              <a:off x="1469722" y="2042714"/>
              <a:ext cx="339360" cy="323152"/>
            </a:xfrm>
            <a:custGeom>
              <a:avLst/>
              <a:gdLst/>
              <a:ahLst/>
              <a:cxnLst/>
              <a:rect l="l" t="t" r="r" b="b"/>
              <a:pathLst>
                <a:path w="8532" h="8124" extrusionOk="0">
                  <a:moveTo>
                    <a:pt x="8397" y="0"/>
                  </a:moveTo>
                  <a:cubicBezTo>
                    <a:pt x="8249" y="0"/>
                    <a:pt x="8012" y="60"/>
                    <a:pt x="7968" y="149"/>
                  </a:cubicBezTo>
                  <a:cubicBezTo>
                    <a:pt x="7762" y="651"/>
                    <a:pt x="7009" y="1176"/>
                    <a:pt x="6644" y="1541"/>
                  </a:cubicBezTo>
                  <a:cubicBezTo>
                    <a:pt x="5731" y="2454"/>
                    <a:pt x="4841" y="3345"/>
                    <a:pt x="3928" y="4258"/>
                  </a:cubicBezTo>
                  <a:cubicBezTo>
                    <a:pt x="2627" y="5513"/>
                    <a:pt x="1348" y="6791"/>
                    <a:pt x="47" y="8047"/>
                  </a:cubicBezTo>
                  <a:cubicBezTo>
                    <a:pt x="1" y="8102"/>
                    <a:pt x="60" y="8124"/>
                    <a:pt x="153" y="8124"/>
                  </a:cubicBezTo>
                  <a:cubicBezTo>
                    <a:pt x="289" y="8124"/>
                    <a:pt x="495" y="8078"/>
                    <a:pt x="550" y="8024"/>
                  </a:cubicBezTo>
                  <a:cubicBezTo>
                    <a:pt x="1919" y="6677"/>
                    <a:pt x="3289" y="5330"/>
                    <a:pt x="4658" y="3984"/>
                  </a:cubicBezTo>
                  <a:cubicBezTo>
                    <a:pt x="5548" y="3116"/>
                    <a:pt x="6438" y="2226"/>
                    <a:pt x="7306" y="1336"/>
                  </a:cubicBezTo>
                  <a:cubicBezTo>
                    <a:pt x="7648" y="994"/>
                    <a:pt x="8310" y="514"/>
                    <a:pt x="8516" y="58"/>
                  </a:cubicBezTo>
                  <a:cubicBezTo>
                    <a:pt x="8532" y="18"/>
                    <a:pt x="8477" y="0"/>
                    <a:pt x="8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 flipH="1">
              <a:off x="1349164" y="2110813"/>
              <a:ext cx="342781" cy="328403"/>
            </a:xfrm>
            <a:custGeom>
              <a:avLst/>
              <a:gdLst/>
              <a:ahLst/>
              <a:cxnLst/>
              <a:rect l="l" t="t" r="r" b="b"/>
              <a:pathLst>
                <a:path w="8618" h="8256" extrusionOk="0">
                  <a:moveTo>
                    <a:pt x="8375" y="1"/>
                  </a:moveTo>
                  <a:cubicBezTo>
                    <a:pt x="8241" y="1"/>
                    <a:pt x="8081" y="58"/>
                    <a:pt x="8036" y="149"/>
                  </a:cubicBezTo>
                  <a:cubicBezTo>
                    <a:pt x="7830" y="651"/>
                    <a:pt x="7100" y="1176"/>
                    <a:pt x="6735" y="1541"/>
                  </a:cubicBezTo>
                  <a:cubicBezTo>
                    <a:pt x="5822" y="2454"/>
                    <a:pt x="4909" y="3344"/>
                    <a:pt x="4018" y="4235"/>
                  </a:cubicBezTo>
                  <a:cubicBezTo>
                    <a:pt x="2717" y="5513"/>
                    <a:pt x="1439" y="6791"/>
                    <a:pt x="138" y="8046"/>
                  </a:cubicBezTo>
                  <a:cubicBezTo>
                    <a:pt x="1" y="8184"/>
                    <a:pt x="136" y="8255"/>
                    <a:pt x="301" y="8255"/>
                  </a:cubicBezTo>
                  <a:cubicBezTo>
                    <a:pt x="410" y="8255"/>
                    <a:pt x="531" y="8224"/>
                    <a:pt x="595" y="8161"/>
                  </a:cubicBezTo>
                  <a:cubicBezTo>
                    <a:pt x="1964" y="6837"/>
                    <a:pt x="3334" y="5490"/>
                    <a:pt x="4680" y="4143"/>
                  </a:cubicBezTo>
                  <a:cubicBezTo>
                    <a:pt x="5571" y="3253"/>
                    <a:pt x="6461" y="2386"/>
                    <a:pt x="7351" y="1496"/>
                  </a:cubicBezTo>
                  <a:cubicBezTo>
                    <a:pt x="7693" y="1130"/>
                    <a:pt x="8378" y="651"/>
                    <a:pt x="8561" y="195"/>
                  </a:cubicBezTo>
                  <a:cubicBezTo>
                    <a:pt x="8618" y="58"/>
                    <a:pt x="8509" y="1"/>
                    <a:pt x="8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 flipH="1">
              <a:off x="1369569" y="1690007"/>
              <a:ext cx="61771" cy="58115"/>
            </a:xfrm>
            <a:custGeom>
              <a:avLst/>
              <a:gdLst/>
              <a:ahLst/>
              <a:cxnLst/>
              <a:rect l="l" t="t" r="r" b="b"/>
              <a:pathLst>
                <a:path w="1553" h="1461" extrusionOk="0">
                  <a:moveTo>
                    <a:pt x="776" y="0"/>
                  </a:moveTo>
                  <a:cubicBezTo>
                    <a:pt x="342" y="0"/>
                    <a:pt x="0" y="342"/>
                    <a:pt x="0" y="730"/>
                  </a:cubicBezTo>
                  <a:cubicBezTo>
                    <a:pt x="0" y="1141"/>
                    <a:pt x="342" y="1461"/>
                    <a:pt x="776" y="1461"/>
                  </a:cubicBezTo>
                  <a:cubicBezTo>
                    <a:pt x="1210" y="1461"/>
                    <a:pt x="1552" y="1141"/>
                    <a:pt x="1552" y="730"/>
                  </a:cubicBezTo>
                  <a:cubicBezTo>
                    <a:pt x="1552" y="342"/>
                    <a:pt x="1210" y="0"/>
                    <a:pt x="776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 flipH="1">
              <a:off x="1157130" y="1785314"/>
              <a:ext cx="109898" cy="113525"/>
            </a:xfrm>
            <a:custGeom>
              <a:avLst/>
              <a:gdLst/>
              <a:ahLst/>
              <a:cxnLst/>
              <a:rect l="l" t="t" r="r" b="b"/>
              <a:pathLst>
                <a:path w="2763" h="2854" extrusionOk="0">
                  <a:moveTo>
                    <a:pt x="1393" y="1"/>
                  </a:moveTo>
                  <a:cubicBezTo>
                    <a:pt x="617" y="1"/>
                    <a:pt x="0" y="640"/>
                    <a:pt x="0" y="1439"/>
                  </a:cubicBezTo>
                  <a:cubicBezTo>
                    <a:pt x="0" y="2215"/>
                    <a:pt x="617" y="2854"/>
                    <a:pt x="1393" y="2854"/>
                  </a:cubicBezTo>
                  <a:cubicBezTo>
                    <a:pt x="2146" y="2854"/>
                    <a:pt x="2762" y="2215"/>
                    <a:pt x="2762" y="1439"/>
                  </a:cubicBezTo>
                  <a:cubicBezTo>
                    <a:pt x="2762" y="640"/>
                    <a:pt x="2146" y="1"/>
                    <a:pt x="1393" y="1"/>
                  </a:cubicBezTo>
                  <a:close/>
                </a:path>
              </a:pathLst>
            </a:custGeom>
            <a:solidFill>
              <a:srgbClr val="FD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 flipH="1">
              <a:off x="1369569" y="1693627"/>
              <a:ext cx="51787" cy="5179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9" y="0"/>
                  </a:moveTo>
                  <a:cubicBezTo>
                    <a:pt x="297" y="0"/>
                    <a:pt x="0" y="274"/>
                    <a:pt x="0" y="639"/>
                  </a:cubicBezTo>
                  <a:cubicBezTo>
                    <a:pt x="0" y="1005"/>
                    <a:pt x="297" y="1301"/>
                    <a:pt x="639" y="1301"/>
                  </a:cubicBezTo>
                  <a:cubicBezTo>
                    <a:pt x="1004" y="1301"/>
                    <a:pt x="1301" y="1005"/>
                    <a:pt x="1301" y="639"/>
                  </a:cubicBezTo>
                  <a:cubicBezTo>
                    <a:pt x="1301" y="274"/>
                    <a:pt x="1004" y="0"/>
                    <a:pt x="639" y="0"/>
                  </a:cubicBezTo>
                  <a:close/>
                </a:path>
              </a:pathLst>
            </a:custGeom>
            <a:solidFill>
              <a:srgbClr val="FD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 flipH="1">
              <a:off x="2758631" y="1178826"/>
              <a:ext cx="137144" cy="135323"/>
            </a:xfrm>
            <a:custGeom>
              <a:avLst/>
              <a:gdLst/>
              <a:ahLst/>
              <a:cxnLst/>
              <a:rect l="l" t="t" r="r" b="b"/>
              <a:pathLst>
                <a:path w="3448" h="3402" extrusionOk="0">
                  <a:moveTo>
                    <a:pt x="115" y="0"/>
                  </a:moveTo>
                  <a:cubicBezTo>
                    <a:pt x="115" y="0"/>
                    <a:pt x="1" y="3333"/>
                    <a:pt x="115" y="3401"/>
                  </a:cubicBezTo>
                  <a:lnTo>
                    <a:pt x="3447" y="68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 flipH="1">
              <a:off x="2669654" y="1206074"/>
              <a:ext cx="221587" cy="210980"/>
            </a:xfrm>
            <a:custGeom>
              <a:avLst/>
              <a:gdLst/>
              <a:ahLst/>
              <a:cxnLst/>
              <a:rect l="l" t="t" r="r" b="b"/>
              <a:pathLst>
                <a:path w="5571" h="5304" extrusionOk="0">
                  <a:moveTo>
                    <a:pt x="3333" y="0"/>
                  </a:moveTo>
                  <a:lnTo>
                    <a:pt x="1" y="2716"/>
                  </a:lnTo>
                  <a:lnTo>
                    <a:pt x="1462" y="4520"/>
                  </a:lnTo>
                  <a:cubicBezTo>
                    <a:pt x="1887" y="5035"/>
                    <a:pt x="2509" y="5303"/>
                    <a:pt x="3135" y="5303"/>
                  </a:cubicBezTo>
                  <a:cubicBezTo>
                    <a:pt x="3616" y="5303"/>
                    <a:pt x="4100" y="5144"/>
                    <a:pt x="4498" y="4816"/>
                  </a:cubicBezTo>
                  <a:cubicBezTo>
                    <a:pt x="5433" y="4063"/>
                    <a:pt x="5570" y="2716"/>
                    <a:pt x="4817" y="1803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 flipH="1">
              <a:off x="2853057" y="1177911"/>
              <a:ext cx="39974" cy="42721"/>
            </a:xfrm>
            <a:custGeom>
              <a:avLst/>
              <a:gdLst/>
              <a:ahLst/>
              <a:cxnLst/>
              <a:rect l="l" t="t" r="r" b="b"/>
              <a:pathLst>
                <a:path w="1005" h="1074" extrusionOk="0">
                  <a:moveTo>
                    <a:pt x="46" y="1"/>
                  </a:moveTo>
                  <a:lnTo>
                    <a:pt x="0" y="1073"/>
                  </a:lnTo>
                  <a:lnTo>
                    <a:pt x="1005" y="20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 flipH="1">
              <a:off x="2747733" y="1269439"/>
              <a:ext cx="69964" cy="65752"/>
            </a:xfrm>
            <a:custGeom>
              <a:avLst/>
              <a:gdLst/>
              <a:ahLst/>
              <a:cxnLst/>
              <a:rect l="l" t="t" r="r" b="b"/>
              <a:pathLst>
                <a:path w="1759" h="1653" extrusionOk="0">
                  <a:moveTo>
                    <a:pt x="882" y="1"/>
                  </a:moveTo>
                  <a:cubicBezTo>
                    <a:pt x="855" y="1"/>
                    <a:pt x="827" y="2"/>
                    <a:pt x="800" y="5"/>
                  </a:cubicBezTo>
                  <a:cubicBezTo>
                    <a:pt x="343" y="51"/>
                    <a:pt x="1" y="461"/>
                    <a:pt x="46" y="918"/>
                  </a:cubicBezTo>
                  <a:cubicBezTo>
                    <a:pt x="111" y="1345"/>
                    <a:pt x="475" y="1653"/>
                    <a:pt x="877" y="1653"/>
                  </a:cubicBezTo>
                  <a:cubicBezTo>
                    <a:pt x="904" y="1653"/>
                    <a:pt x="932" y="1651"/>
                    <a:pt x="959" y="1648"/>
                  </a:cubicBezTo>
                  <a:cubicBezTo>
                    <a:pt x="1416" y="1603"/>
                    <a:pt x="1758" y="1192"/>
                    <a:pt x="1690" y="735"/>
                  </a:cubicBezTo>
                  <a:cubicBezTo>
                    <a:pt x="1647" y="308"/>
                    <a:pt x="1284" y="1"/>
                    <a:pt x="882" y="1"/>
                  </a:cubicBezTo>
                  <a:close/>
                </a:path>
              </a:pathLst>
            </a:custGeom>
            <a:solidFill>
              <a:srgbClr val="D3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 flipH="1">
              <a:off x="2750477" y="1270354"/>
              <a:ext cx="68095" cy="64121"/>
            </a:xfrm>
            <a:custGeom>
              <a:avLst/>
              <a:gdLst/>
              <a:ahLst/>
              <a:cxnLst/>
              <a:rect l="l" t="t" r="r" b="b"/>
              <a:pathLst>
                <a:path w="1712" h="1612" extrusionOk="0">
                  <a:moveTo>
                    <a:pt x="859" y="0"/>
                  </a:moveTo>
                  <a:cubicBezTo>
                    <a:pt x="831" y="0"/>
                    <a:pt x="804" y="2"/>
                    <a:pt x="776" y="5"/>
                  </a:cubicBezTo>
                  <a:cubicBezTo>
                    <a:pt x="320" y="50"/>
                    <a:pt x="0" y="438"/>
                    <a:pt x="68" y="895"/>
                  </a:cubicBezTo>
                  <a:cubicBezTo>
                    <a:pt x="110" y="1291"/>
                    <a:pt x="438" y="1611"/>
                    <a:pt x="842" y="1611"/>
                  </a:cubicBezTo>
                  <a:cubicBezTo>
                    <a:pt x="880" y="1611"/>
                    <a:pt x="919" y="1608"/>
                    <a:pt x="959" y="1603"/>
                  </a:cubicBezTo>
                  <a:cubicBezTo>
                    <a:pt x="1392" y="1557"/>
                    <a:pt x="1712" y="1169"/>
                    <a:pt x="1666" y="712"/>
                  </a:cubicBezTo>
                  <a:cubicBezTo>
                    <a:pt x="1624" y="306"/>
                    <a:pt x="1261" y="0"/>
                    <a:pt x="859" y="0"/>
                  </a:cubicBezTo>
                  <a:close/>
                </a:path>
              </a:pathLst>
            </a:custGeom>
            <a:solidFill>
              <a:srgbClr val="FF8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 flipH="1">
              <a:off x="2755926" y="1275764"/>
              <a:ext cx="56321" cy="53103"/>
            </a:xfrm>
            <a:custGeom>
              <a:avLst/>
              <a:gdLst/>
              <a:ahLst/>
              <a:cxnLst/>
              <a:rect l="l" t="t" r="r" b="b"/>
              <a:pathLst>
                <a:path w="1416" h="1335" extrusionOk="0">
                  <a:moveTo>
                    <a:pt x="719" y="1"/>
                  </a:moveTo>
                  <a:cubicBezTo>
                    <a:pt x="693" y="1"/>
                    <a:pt x="667" y="2"/>
                    <a:pt x="640" y="6"/>
                  </a:cubicBezTo>
                  <a:cubicBezTo>
                    <a:pt x="275" y="51"/>
                    <a:pt x="1" y="371"/>
                    <a:pt x="46" y="736"/>
                  </a:cubicBezTo>
                  <a:cubicBezTo>
                    <a:pt x="89" y="1075"/>
                    <a:pt x="366" y="1335"/>
                    <a:pt x="697" y="1335"/>
                  </a:cubicBezTo>
                  <a:cubicBezTo>
                    <a:pt x="724" y="1335"/>
                    <a:pt x="750" y="1333"/>
                    <a:pt x="777" y="1330"/>
                  </a:cubicBezTo>
                  <a:cubicBezTo>
                    <a:pt x="1142" y="1284"/>
                    <a:pt x="1416" y="964"/>
                    <a:pt x="1370" y="599"/>
                  </a:cubicBezTo>
                  <a:cubicBezTo>
                    <a:pt x="1328" y="261"/>
                    <a:pt x="1051" y="1"/>
                    <a:pt x="719" y="1"/>
                  </a:cubicBezTo>
                  <a:close/>
                </a:path>
              </a:pathLst>
            </a:custGeom>
            <a:solidFill>
              <a:srgbClr val="96D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 flipH="1">
              <a:off x="2794946" y="1316814"/>
              <a:ext cx="6404" cy="5847"/>
            </a:xfrm>
            <a:custGeom>
              <a:avLst/>
              <a:gdLst/>
              <a:ahLst/>
              <a:cxnLst/>
              <a:rect l="l" t="t" r="r" b="b"/>
              <a:pathLst>
                <a:path w="161" h="147" extrusionOk="0">
                  <a:moveTo>
                    <a:pt x="115" y="1"/>
                  </a:moveTo>
                  <a:cubicBezTo>
                    <a:pt x="69" y="1"/>
                    <a:pt x="24" y="24"/>
                    <a:pt x="24" y="47"/>
                  </a:cubicBezTo>
                  <a:cubicBezTo>
                    <a:pt x="1" y="92"/>
                    <a:pt x="24" y="138"/>
                    <a:pt x="69" y="138"/>
                  </a:cubicBezTo>
                  <a:cubicBezTo>
                    <a:pt x="81" y="144"/>
                    <a:pt x="92" y="147"/>
                    <a:pt x="101" y="147"/>
                  </a:cubicBezTo>
                  <a:cubicBezTo>
                    <a:pt x="127" y="147"/>
                    <a:pt x="144" y="126"/>
                    <a:pt x="160" y="92"/>
                  </a:cubicBezTo>
                  <a:cubicBezTo>
                    <a:pt x="160" y="47"/>
                    <a:pt x="138" y="24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 flipH="1">
              <a:off x="2794508" y="1283163"/>
              <a:ext cx="15910" cy="33015"/>
            </a:xfrm>
            <a:custGeom>
              <a:avLst/>
              <a:gdLst/>
              <a:ahLst/>
              <a:cxnLst/>
              <a:rect l="l" t="t" r="r" b="b"/>
              <a:pathLst>
                <a:path w="400" h="830" extrusionOk="0">
                  <a:moveTo>
                    <a:pt x="305" y="1"/>
                  </a:moveTo>
                  <a:cubicBezTo>
                    <a:pt x="287" y="1"/>
                    <a:pt x="269" y="8"/>
                    <a:pt x="252" y="25"/>
                  </a:cubicBezTo>
                  <a:cubicBezTo>
                    <a:pt x="69" y="231"/>
                    <a:pt x="0" y="527"/>
                    <a:pt x="137" y="801"/>
                  </a:cubicBezTo>
                  <a:cubicBezTo>
                    <a:pt x="151" y="821"/>
                    <a:pt x="170" y="830"/>
                    <a:pt x="189" y="830"/>
                  </a:cubicBezTo>
                  <a:cubicBezTo>
                    <a:pt x="236" y="830"/>
                    <a:pt x="284" y="781"/>
                    <a:pt x="252" y="733"/>
                  </a:cubicBezTo>
                  <a:cubicBezTo>
                    <a:pt x="160" y="527"/>
                    <a:pt x="206" y="276"/>
                    <a:pt x="366" y="116"/>
                  </a:cubicBezTo>
                  <a:cubicBezTo>
                    <a:pt x="400" y="65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 flipH="1">
              <a:off x="2711418" y="1177911"/>
              <a:ext cx="182527" cy="239142"/>
            </a:xfrm>
            <a:custGeom>
              <a:avLst/>
              <a:gdLst/>
              <a:ahLst/>
              <a:cxnLst/>
              <a:rect l="l" t="t" r="r" b="b"/>
              <a:pathLst>
                <a:path w="4589" h="6012" extrusionOk="0">
                  <a:moveTo>
                    <a:pt x="69" y="1"/>
                  </a:moveTo>
                  <a:cubicBezTo>
                    <a:pt x="69" y="1"/>
                    <a:pt x="46" y="480"/>
                    <a:pt x="46" y="1096"/>
                  </a:cubicBezTo>
                  <a:cubicBezTo>
                    <a:pt x="23" y="2078"/>
                    <a:pt x="1" y="3379"/>
                    <a:pt x="69" y="3424"/>
                  </a:cubicBezTo>
                  <a:lnTo>
                    <a:pt x="1530" y="5228"/>
                  </a:lnTo>
                  <a:cubicBezTo>
                    <a:pt x="1955" y="5743"/>
                    <a:pt x="2577" y="6011"/>
                    <a:pt x="3203" y="6011"/>
                  </a:cubicBezTo>
                  <a:cubicBezTo>
                    <a:pt x="3684" y="6011"/>
                    <a:pt x="4168" y="5852"/>
                    <a:pt x="4566" y="5524"/>
                  </a:cubicBezTo>
                  <a:cubicBezTo>
                    <a:pt x="4588" y="5524"/>
                    <a:pt x="4588" y="5524"/>
                    <a:pt x="4588" y="5501"/>
                  </a:cubicBezTo>
                  <a:lnTo>
                    <a:pt x="4588" y="5501"/>
                  </a:lnTo>
                  <a:cubicBezTo>
                    <a:pt x="4208" y="5634"/>
                    <a:pt x="3889" y="5685"/>
                    <a:pt x="3626" y="5685"/>
                  </a:cubicBezTo>
                  <a:cubicBezTo>
                    <a:pt x="3209" y="5685"/>
                    <a:pt x="2930" y="5559"/>
                    <a:pt x="2762" y="5433"/>
                  </a:cubicBezTo>
                  <a:cubicBezTo>
                    <a:pt x="2420" y="5182"/>
                    <a:pt x="777" y="2945"/>
                    <a:pt x="777" y="294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 flipH="1">
              <a:off x="4341079" y="-188525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1"/>
                  </a:moveTo>
                  <a:lnTo>
                    <a:pt x="0" y="160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 flipH="1">
              <a:off x="4370115" y="-1767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83"/>
                  </a:lnTo>
                  <a:lnTo>
                    <a:pt x="526" y="1438"/>
                  </a:lnTo>
                  <a:lnTo>
                    <a:pt x="937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 flipH="1">
              <a:off x="4262086" y="-112829"/>
              <a:ext cx="294176" cy="185840"/>
            </a:xfrm>
            <a:custGeom>
              <a:avLst/>
              <a:gdLst/>
              <a:ahLst/>
              <a:cxnLst/>
              <a:rect l="l" t="t" r="r" b="b"/>
              <a:pathLst>
                <a:path w="7396" h="4672" extrusionOk="0">
                  <a:moveTo>
                    <a:pt x="5731" y="0"/>
                  </a:moveTo>
                  <a:cubicBezTo>
                    <a:pt x="5300" y="0"/>
                    <a:pt x="4872" y="86"/>
                    <a:pt x="4474" y="266"/>
                  </a:cubicBezTo>
                  <a:lnTo>
                    <a:pt x="0" y="2160"/>
                  </a:lnTo>
                  <a:lnTo>
                    <a:pt x="1073" y="4671"/>
                  </a:lnTo>
                  <a:lnTo>
                    <a:pt x="5547" y="2777"/>
                  </a:lnTo>
                  <a:cubicBezTo>
                    <a:pt x="6255" y="2480"/>
                    <a:pt x="6848" y="1932"/>
                    <a:pt x="7190" y="1225"/>
                  </a:cubicBezTo>
                  <a:cubicBezTo>
                    <a:pt x="7396" y="814"/>
                    <a:pt x="7168" y="289"/>
                    <a:pt x="6734" y="152"/>
                  </a:cubicBezTo>
                  <a:cubicBezTo>
                    <a:pt x="6405" y="52"/>
                    <a:pt x="6067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 flipH="1">
              <a:off x="4405515" y="-1612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60"/>
                  </a:lnTo>
                  <a:lnTo>
                    <a:pt x="526" y="1438"/>
                  </a:lnTo>
                  <a:lnTo>
                    <a:pt x="936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 flipH="1">
              <a:off x="4273860" y="-60521"/>
              <a:ext cx="163475" cy="128998"/>
            </a:xfrm>
            <a:custGeom>
              <a:avLst/>
              <a:gdLst/>
              <a:ahLst/>
              <a:cxnLst/>
              <a:rect l="l" t="t" r="r" b="b"/>
              <a:pathLst>
                <a:path w="4110" h="3243" extrusionOk="0">
                  <a:moveTo>
                    <a:pt x="4109" y="1"/>
                  </a:moveTo>
                  <a:cubicBezTo>
                    <a:pt x="4109" y="1"/>
                    <a:pt x="3835" y="960"/>
                    <a:pt x="2694" y="1553"/>
                  </a:cubicBezTo>
                  <a:cubicBezTo>
                    <a:pt x="1918" y="1941"/>
                    <a:pt x="891" y="2261"/>
                    <a:pt x="640" y="3014"/>
                  </a:cubicBezTo>
                  <a:lnTo>
                    <a:pt x="0" y="3242"/>
                  </a:lnTo>
                  <a:cubicBezTo>
                    <a:pt x="0" y="3242"/>
                    <a:pt x="206" y="2238"/>
                    <a:pt x="1165" y="1827"/>
                  </a:cubicBezTo>
                  <a:cubicBezTo>
                    <a:pt x="2100" y="1393"/>
                    <a:pt x="4109" y="1"/>
                    <a:pt x="4109" y="1"/>
                  </a:cubicBezTo>
                </a:path>
              </a:pathLst>
            </a:custGeom>
            <a:solidFill>
              <a:srgbClr val="CA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 flipH="1">
              <a:off x="4157677" y="-171341"/>
              <a:ext cx="407654" cy="267941"/>
            </a:xfrm>
            <a:custGeom>
              <a:avLst/>
              <a:gdLst/>
              <a:ahLst/>
              <a:cxnLst/>
              <a:rect l="l" t="t" r="r" b="b"/>
              <a:pathLst>
                <a:path w="10249" h="6736" extrusionOk="0">
                  <a:moveTo>
                    <a:pt x="7951" y="1"/>
                  </a:moveTo>
                  <a:cubicBezTo>
                    <a:pt x="7500" y="1"/>
                    <a:pt x="7046" y="93"/>
                    <a:pt x="6619" y="276"/>
                  </a:cubicBezTo>
                  <a:lnTo>
                    <a:pt x="0" y="3084"/>
                  </a:lnTo>
                  <a:lnTo>
                    <a:pt x="1552" y="6736"/>
                  </a:lnTo>
                  <a:lnTo>
                    <a:pt x="8172" y="3928"/>
                  </a:lnTo>
                  <a:cubicBezTo>
                    <a:pt x="9130" y="3517"/>
                    <a:pt x="9838" y="2696"/>
                    <a:pt x="10112" y="1691"/>
                  </a:cubicBezTo>
                  <a:cubicBezTo>
                    <a:pt x="10249" y="1189"/>
                    <a:pt x="10020" y="687"/>
                    <a:pt x="9564" y="436"/>
                  </a:cubicBezTo>
                  <a:cubicBezTo>
                    <a:pt x="9070" y="145"/>
                    <a:pt x="8513" y="1"/>
                    <a:pt x="7951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 flipH="1">
              <a:off x="4211254" y="-12987"/>
              <a:ext cx="295091" cy="153183"/>
            </a:xfrm>
            <a:custGeom>
              <a:avLst/>
              <a:gdLst/>
              <a:ahLst/>
              <a:cxnLst/>
              <a:rect l="l" t="t" r="r" b="b"/>
              <a:pathLst>
                <a:path w="7419" h="3851" extrusionOk="0">
                  <a:moveTo>
                    <a:pt x="6595" y="0"/>
                  </a:moveTo>
                  <a:cubicBezTo>
                    <a:pt x="6260" y="0"/>
                    <a:pt x="5924" y="66"/>
                    <a:pt x="5616" y="198"/>
                  </a:cubicBezTo>
                  <a:lnTo>
                    <a:pt x="1" y="2595"/>
                  </a:lnTo>
                  <a:lnTo>
                    <a:pt x="526" y="3850"/>
                  </a:lnTo>
                  <a:lnTo>
                    <a:pt x="6186" y="1454"/>
                  </a:lnTo>
                  <a:cubicBezTo>
                    <a:pt x="6643" y="1248"/>
                    <a:pt x="7054" y="929"/>
                    <a:pt x="7305" y="495"/>
                  </a:cubicBezTo>
                  <a:lnTo>
                    <a:pt x="7328" y="495"/>
                  </a:lnTo>
                  <a:cubicBezTo>
                    <a:pt x="7419" y="312"/>
                    <a:pt x="7328" y="107"/>
                    <a:pt x="7145" y="61"/>
                  </a:cubicBezTo>
                  <a:cubicBezTo>
                    <a:pt x="6966" y="21"/>
                    <a:pt x="6781" y="0"/>
                    <a:pt x="659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 flipH="1">
              <a:off x="4502645" y="38445"/>
              <a:ext cx="30030" cy="41806"/>
            </a:xfrm>
            <a:custGeom>
              <a:avLst/>
              <a:gdLst/>
              <a:ahLst/>
              <a:cxnLst/>
              <a:rect l="l" t="t" r="r" b="b"/>
              <a:pathLst>
                <a:path w="755" h="1051" extrusionOk="0">
                  <a:moveTo>
                    <a:pt x="1" y="138"/>
                  </a:moveTo>
                  <a:lnTo>
                    <a:pt x="115" y="275"/>
                  </a:lnTo>
                  <a:cubicBezTo>
                    <a:pt x="252" y="435"/>
                    <a:pt x="343" y="640"/>
                    <a:pt x="366" y="845"/>
                  </a:cubicBezTo>
                  <a:lnTo>
                    <a:pt x="389" y="1051"/>
                  </a:lnTo>
                  <a:lnTo>
                    <a:pt x="754" y="89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D4D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 flipH="1">
              <a:off x="4513544" y="45724"/>
              <a:ext cx="54412" cy="54853"/>
            </a:xfrm>
            <a:custGeom>
              <a:avLst/>
              <a:gdLst/>
              <a:ahLst/>
              <a:cxnLst/>
              <a:rect l="l" t="t" r="r" b="b"/>
              <a:pathLst>
                <a:path w="1368" h="1379" extrusionOk="0">
                  <a:moveTo>
                    <a:pt x="1093" y="0"/>
                  </a:moveTo>
                  <a:lnTo>
                    <a:pt x="112" y="69"/>
                  </a:lnTo>
                  <a:cubicBezTo>
                    <a:pt x="103" y="66"/>
                    <a:pt x="94" y="64"/>
                    <a:pt x="86" y="64"/>
                  </a:cubicBezTo>
                  <a:cubicBezTo>
                    <a:pt x="32" y="64"/>
                    <a:pt x="1" y="124"/>
                    <a:pt x="20" y="183"/>
                  </a:cubicBezTo>
                  <a:lnTo>
                    <a:pt x="500" y="1324"/>
                  </a:lnTo>
                  <a:cubicBezTo>
                    <a:pt x="512" y="1362"/>
                    <a:pt x="546" y="1379"/>
                    <a:pt x="581" y="1379"/>
                  </a:cubicBezTo>
                  <a:cubicBezTo>
                    <a:pt x="609" y="1379"/>
                    <a:pt x="639" y="1368"/>
                    <a:pt x="660" y="1347"/>
                  </a:cubicBezTo>
                  <a:lnTo>
                    <a:pt x="1367" y="685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 flipH="1">
              <a:off x="4544409" y="-25994"/>
              <a:ext cx="54532" cy="54336"/>
            </a:xfrm>
            <a:custGeom>
              <a:avLst/>
              <a:gdLst/>
              <a:ahLst/>
              <a:cxnLst/>
              <a:rect l="l" t="t" r="r" b="b"/>
              <a:pathLst>
                <a:path w="1371" h="1366" extrusionOk="0">
                  <a:moveTo>
                    <a:pt x="1096" y="0"/>
                  </a:moveTo>
                  <a:lnTo>
                    <a:pt x="115" y="46"/>
                  </a:lnTo>
                  <a:cubicBezTo>
                    <a:pt x="46" y="46"/>
                    <a:pt x="1" y="114"/>
                    <a:pt x="23" y="183"/>
                  </a:cubicBezTo>
                  <a:lnTo>
                    <a:pt x="503" y="1301"/>
                  </a:lnTo>
                  <a:cubicBezTo>
                    <a:pt x="529" y="1341"/>
                    <a:pt x="564" y="1366"/>
                    <a:pt x="596" y="1366"/>
                  </a:cubicBezTo>
                  <a:cubicBezTo>
                    <a:pt x="620" y="1366"/>
                    <a:pt x="643" y="1353"/>
                    <a:pt x="663" y="1324"/>
                  </a:cubicBezTo>
                  <a:lnTo>
                    <a:pt x="1370" y="66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 flipH="1">
              <a:off x="4263001" y="-5111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0"/>
                  </a:moveTo>
                  <a:lnTo>
                    <a:pt x="0" y="183"/>
                  </a:lnTo>
                  <a:lnTo>
                    <a:pt x="548" y="1438"/>
                  </a:lnTo>
                  <a:lnTo>
                    <a:pt x="936" y="127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 flipH="1">
              <a:off x="4292037" y="75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26" y="1439"/>
                  </a:lnTo>
                  <a:lnTo>
                    <a:pt x="937" y="127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 flipH="1">
              <a:off x="4327437" y="230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 flipH="1">
              <a:off x="4263876" y="-137769"/>
              <a:ext cx="335979" cy="315873"/>
            </a:xfrm>
            <a:custGeom>
              <a:avLst/>
              <a:gdLst/>
              <a:ahLst/>
              <a:cxnLst/>
              <a:rect l="l" t="t" r="r" b="b"/>
              <a:pathLst>
                <a:path w="8447" h="7941" extrusionOk="0">
                  <a:moveTo>
                    <a:pt x="292" y="1"/>
                  </a:moveTo>
                  <a:cubicBezTo>
                    <a:pt x="262" y="1"/>
                    <a:pt x="232" y="8"/>
                    <a:pt x="206" y="26"/>
                  </a:cubicBezTo>
                  <a:cubicBezTo>
                    <a:pt x="69" y="71"/>
                    <a:pt x="1" y="231"/>
                    <a:pt x="69" y="345"/>
                  </a:cubicBezTo>
                  <a:lnTo>
                    <a:pt x="1096" y="2787"/>
                  </a:lnTo>
                  <a:lnTo>
                    <a:pt x="2169" y="5298"/>
                  </a:lnTo>
                  <a:lnTo>
                    <a:pt x="3219" y="7786"/>
                  </a:lnTo>
                  <a:cubicBezTo>
                    <a:pt x="3253" y="7889"/>
                    <a:pt x="3352" y="7940"/>
                    <a:pt x="3457" y="7940"/>
                  </a:cubicBezTo>
                  <a:cubicBezTo>
                    <a:pt x="3492" y="7940"/>
                    <a:pt x="3527" y="7935"/>
                    <a:pt x="3562" y="7923"/>
                  </a:cubicBezTo>
                  <a:cubicBezTo>
                    <a:pt x="3630" y="7878"/>
                    <a:pt x="3676" y="7809"/>
                    <a:pt x="3698" y="7741"/>
                  </a:cubicBezTo>
                  <a:lnTo>
                    <a:pt x="4132" y="5846"/>
                  </a:lnTo>
                  <a:cubicBezTo>
                    <a:pt x="4360" y="4887"/>
                    <a:pt x="5022" y="4089"/>
                    <a:pt x="5935" y="3700"/>
                  </a:cubicBezTo>
                  <a:lnTo>
                    <a:pt x="6643" y="3404"/>
                  </a:lnTo>
                  <a:cubicBezTo>
                    <a:pt x="7351" y="3107"/>
                    <a:pt x="7944" y="2559"/>
                    <a:pt x="8286" y="1852"/>
                  </a:cubicBezTo>
                  <a:cubicBezTo>
                    <a:pt x="8446" y="1441"/>
                    <a:pt x="8241" y="961"/>
                    <a:pt x="7830" y="779"/>
                  </a:cubicBezTo>
                  <a:cubicBezTo>
                    <a:pt x="7501" y="679"/>
                    <a:pt x="7163" y="627"/>
                    <a:pt x="6827" y="627"/>
                  </a:cubicBezTo>
                  <a:cubicBezTo>
                    <a:pt x="6396" y="627"/>
                    <a:pt x="5968" y="713"/>
                    <a:pt x="5570" y="893"/>
                  </a:cubicBezTo>
                  <a:lnTo>
                    <a:pt x="4840" y="1190"/>
                  </a:lnTo>
                  <a:cubicBezTo>
                    <a:pt x="4447" y="1356"/>
                    <a:pt x="4034" y="1439"/>
                    <a:pt x="3623" y="1439"/>
                  </a:cubicBezTo>
                  <a:cubicBezTo>
                    <a:pt x="3078" y="1439"/>
                    <a:pt x="2537" y="1294"/>
                    <a:pt x="2055" y="1007"/>
                  </a:cubicBezTo>
                  <a:lnTo>
                    <a:pt x="434" y="48"/>
                  </a:lnTo>
                  <a:cubicBezTo>
                    <a:pt x="392" y="20"/>
                    <a:pt x="341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 flipH="1">
              <a:off x="4337420" y="-102288"/>
              <a:ext cx="45423" cy="102666"/>
            </a:xfrm>
            <a:custGeom>
              <a:avLst/>
              <a:gdLst/>
              <a:ahLst/>
              <a:cxnLst/>
              <a:rect l="l" t="t" r="r" b="b"/>
              <a:pathLst>
                <a:path w="1142" h="2581" extrusionOk="0">
                  <a:moveTo>
                    <a:pt x="68" y="1"/>
                  </a:moveTo>
                  <a:lnTo>
                    <a:pt x="0" y="47"/>
                  </a:lnTo>
                  <a:lnTo>
                    <a:pt x="1073" y="2580"/>
                  </a:lnTo>
                  <a:lnTo>
                    <a:pt x="1141" y="25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37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 flipH="1">
              <a:off x="4343784" y="-98628"/>
              <a:ext cx="46338" cy="101711"/>
            </a:xfrm>
            <a:custGeom>
              <a:avLst/>
              <a:gdLst/>
              <a:ahLst/>
              <a:cxnLst/>
              <a:rect l="l" t="t" r="r" b="b"/>
              <a:pathLst>
                <a:path w="1165" h="2557" extrusionOk="0">
                  <a:moveTo>
                    <a:pt x="69" y="0"/>
                  </a:moveTo>
                  <a:lnTo>
                    <a:pt x="0" y="23"/>
                  </a:lnTo>
                  <a:lnTo>
                    <a:pt x="1073" y="2557"/>
                  </a:lnTo>
                  <a:lnTo>
                    <a:pt x="1164" y="25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37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 flipH="1">
              <a:off x="4484508" y="-43258"/>
              <a:ext cx="57236" cy="117185"/>
            </a:xfrm>
            <a:custGeom>
              <a:avLst/>
              <a:gdLst/>
              <a:ahLst/>
              <a:cxnLst/>
              <a:rect l="l" t="t" r="r" b="b"/>
              <a:pathLst>
                <a:path w="1439" h="2946" extrusionOk="0">
                  <a:moveTo>
                    <a:pt x="229" y="1"/>
                  </a:moveTo>
                  <a:lnTo>
                    <a:pt x="1" y="92"/>
                  </a:lnTo>
                  <a:lnTo>
                    <a:pt x="1210" y="2945"/>
                  </a:lnTo>
                  <a:lnTo>
                    <a:pt x="1439" y="2854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37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 flipH="1">
              <a:off x="4499026" y="-36893"/>
              <a:ext cx="53617" cy="115355"/>
            </a:xfrm>
            <a:custGeom>
              <a:avLst/>
              <a:gdLst/>
              <a:ahLst/>
              <a:cxnLst/>
              <a:rect l="l" t="t" r="r" b="b"/>
              <a:pathLst>
                <a:path w="1348" h="2900" extrusionOk="0">
                  <a:moveTo>
                    <a:pt x="138" y="0"/>
                  </a:moveTo>
                  <a:lnTo>
                    <a:pt x="1" y="69"/>
                  </a:lnTo>
                  <a:lnTo>
                    <a:pt x="1188" y="2899"/>
                  </a:lnTo>
                  <a:lnTo>
                    <a:pt x="1347" y="283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837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 flipH="1">
              <a:off x="4319283" y="-74642"/>
              <a:ext cx="32695" cy="29236"/>
            </a:xfrm>
            <a:custGeom>
              <a:avLst/>
              <a:gdLst/>
              <a:ahLst/>
              <a:cxnLst/>
              <a:rect l="l" t="t" r="r" b="b"/>
              <a:pathLst>
                <a:path w="822" h="735" extrusionOk="0">
                  <a:moveTo>
                    <a:pt x="423" y="1"/>
                  </a:moveTo>
                  <a:cubicBezTo>
                    <a:pt x="373" y="1"/>
                    <a:pt x="323" y="12"/>
                    <a:pt x="274" y="36"/>
                  </a:cubicBezTo>
                  <a:cubicBezTo>
                    <a:pt x="91" y="105"/>
                    <a:pt x="0" y="333"/>
                    <a:pt x="69" y="516"/>
                  </a:cubicBezTo>
                  <a:cubicBezTo>
                    <a:pt x="135" y="649"/>
                    <a:pt x="263" y="734"/>
                    <a:pt x="399" y="734"/>
                  </a:cubicBezTo>
                  <a:cubicBezTo>
                    <a:pt x="448" y="734"/>
                    <a:pt x="499" y="723"/>
                    <a:pt x="548" y="698"/>
                  </a:cubicBezTo>
                  <a:cubicBezTo>
                    <a:pt x="730" y="630"/>
                    <a:pt x="822" y="402"/>
                    <a:pt x="753" y="219"/>
                  </a:cubicBezTo>
                  <a:cubicBezTo>
                    <a:pt x="686" y="85"/>
                    <a:pt x="558" y="1"/>
                    <a:pt x="423" y="1"/>
                  </a:cubicBezTo>
                  <a:close/>
                </a:path>
              </a:pathLst>
            </a:custGeom>
            <a:solidFill>
              <a:srgbClr val="A6A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 flipH="1">
              <a:off x="4321073" y="-73210"/>
              <a:ext cx="29115" cy="26492"/>
            </a:xfrm>
            <a:custGeom>
              <a:avLst/>
              <a:gdLst/>
              <a:ahLst/>
              <a:cxnLst/>
              <a:rect l="l" t="t" r="r" b="b"/>
              <a:pathLst>
                <a:path w="732" h="666" extrusionOk="0">
                  <a:moveTo>
                    <a:pt x="353" y="0"/>
                  </a:moveTo>
                  <a:cubicBezTo>
                    <a:pt x="313" y="0"/>
                    <a:pt x="271" y="8"/>
                    <a:pt x="229" y="23"/>
                  </a:cubicBezTo>
                  <a:cubicBezTo>
                    <a:pt x="69" y="92"/>
                    <a:pt x="1" y="297"/>
                    <a:pt x="69" y="457"/>
                  </a:cubicBezTo>
                  <a:cubicBezTo>
                    <a:pt x="120" y="593"/>
                    <a:pt x="234" y="666"/>
                    <a:pt x="365" y="666"/>
                  </a:cubicBezTo>
                  <a:cubicBezTo>
                    <a:pt x="410" y="666"/>
                    <a:pt x="456" y="657"/>
                    <a:pt x="503" y="639"/>
                  </a:cubicBezTo>
                  <a:cubicBezTo>
                    <a:pt x="663" y="571"/>
                    <a:pt x="731" y="366"/>
                    <a:pt x="663" y="206"/>
                  </a:cubicBezTo>
                  <a:cubicBezTo>
                    <a:pt x="610" y="83"/>
                    <a:pt x="489" y="0"/>
                    <a:pt x="353" y="0"/>
                  </a:cubicBezTo>
                  <a:close/>
                </a:path>
              </a:pathLst>
            </a:custGeom>
            <a:solidFill>
              <a:srgbClr val="96D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 flipH="1">
              <a:off x="4341954" y="-68676"/>
              <a:ext cx="3699" cy="3182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69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46"/>
                    <a:pt x="24" y="69"/>
                    <a:pt x="46" y="69"/>
                  </a:cubicBezTo>
                  <a:cubicBezTo>
                    <a:pt x="46" y="77"/>
                    <a:pt x="49" y="79"/>
                    <a:pt x="53" y="79"/>
                  </a:cubicBezTo>
                  <a:cubicBezTo>
                    <a:pt x="62" y="79"/>
                    <a:pt x="77" y="69"/>
                    <a:pt x="92" y="69"/>
                  </a:cubicBezTo>
                  <a:cubicBezTo>
                    <a:pt x="92" y="69"/>
                    <a:pt x="92" y="46"/>
                    <a:pt x="92" y="46"/>
                  </a:cubicBezTo>
                  <a:cubicBezTo>
                    <a:pt x="92" y="46"/>
                    <a:pt x="92" y="2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 flipH="1">
              <a:off x="4324334" y="-71221"/>
              <a:ext cx="17541" cy="6961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133" y="1"/>
                  </a:moveTo>
                  <a:cubicBezTo>
                    <a:pt x="95" y="1"/>
                    <a:pt x="57" y="7"/>
                    <a:pt x="20" y="19"/>
                  </a:cubicBezTo>
                  <a:cubicBezTo>
                    <a:pt x="0" y="39"/>
                    <a:pt x="14" y="92"/>
                    <a:pt x="48" y="92"/>
                  </a:cubicBezTo>
                  <a:cubicBezTo>
                    <a:pt x="53" y="92"/>
                    <a:pt x="59" y="91"/>
                    <a:pt x="66" y="87"/>
                  </a:cubicBezTo>
                  <a:cubicBezTo>
                    <a:pt x="91" y="75"/>
                    <a:pt x="118" y="69"/>
                    <a:pt x="146" y="69"/>
                  </a:cubicBezTo>
                  <a:cubicBezTo>
                    <a:pt x="219" y="69"/>
                    <a:pt x="297" y="106"/>
                    <a:pt x="362" y="156"/>
                  </a:cubicBezTo>
                  <a:cubicBezTo>
                    <a:pt x="369" y="169"/>
                    <a:pt x="380" y="175"/>
                    <a:pt x="390" y="175"/>
                  </a:cubicBezTo>
                  <a:cubicBezTo>
                    <a:pt x="415" y="175"/>
                    <a:pt x="440" y="142"/>
                    <a:pt x="408" y="110"/>
                  </a:cubicBezTo>
                  <a:cubicBezTo>
                    <a:pt x="341" y="43"/>
                    <a:pt x="238" y="1"/>
                    <a:pt x="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 flipH="1">
              <a:off x="4566604" y="13584"/>
              <a:ext cx="753179" cy="864604"/>
            </a:xfrm>
            <a:custGeom>
              <a:avLst/>
              <a:gdLst/>
              <a:ahLst/>
              <a:cxnLst/>
              <a:rect l="l" t="t" r="r" b="b"/>
              <a:pathLst>
                <a:path w="18936" h="21736" extrusionOk="0">
                  <a:moveTo>
                    <a:pt x="17725" y="1"/>
                  </a:moveTo>
                  <a:cubicBezTo>
                    <a:pt x="17705" y="1"/>
                    <a:pt x="17686" y="3"/>
                    <a:pt x="17667" y="10"/>
                  </a:cubicBezTo>
                  <a:cubicBezTo>
                    <a:pt x="14791" y="1425"/>
                    <a:pt x="11596" y="2132"/>
                    <a:pt x="8811" y="3753"/>
                  </a:cubicBezTo>
                  <a:cubicBezTo>
                    <a:pt x="6437" y="5145"/>
                    <a:pt x="4360" y="7085"/>
                    <a:pt x="2808" y="9368"/>
                  </a:cubicBezTo>
                  <a:cubicBezTo>
                    <a:pt x="1210" y="11696"/>
                    <a:pt x="0" y="14367"/>
                    <a:pt x="1803" y="16946"/>
                  </a:cubicBezTo>
                  <a:cubicBezTo>
                    <a:pt x="3226" y="19025"/>
                    <a:pt x="6160" y="20538"/>
                    <a:pt x="8713" y="20538"/>
                  </a:cubicBezTo>
                  <a:cubicBezTo>
                    <a:pt x="8823" y="20538"/>
                    <a:pt x="8931" y="20535"/>
                    <a:pt x="9039" y="20530"/>
                  </a:cubicBezTo>
                  <a:cubicBezTo>
                    <a:pt x="9359" y="20507"/>
                    <a:pt x="9678" y="20461"/>
                    <a:pt x="9998" y="20370"/>
                  </a:cubicBezTo>
                  <a:cubicBezTo>
                    <a:pt x="11001" y="21159"/>
                    <a:pt x="12348" y="21736"/>
                    <a:pt x="13623" y="21736"/>
                  </a:cubicBezTo>
                  <a:cubicBezTo>
                    <a:pt x="14670" y="21736"/>
                    <a:pt x="15669" y="21347"/>
                    <a:pt x="16389" y="20370"/>
                  </a:cubicBezTo>
                  <a:cubicBezTo>
                    <a:pt x="16500" y="20227"/>
                    <a:pt x="16346" y="20117"/>
                    <a:pt x="16189" y="20117"/>
                  </a:cubicBezTo>
                  <a:cubicBezTo>
                    <a:pt x="16120" y="20117"/>
                    <a:pt x="16050" y="20138"/>
                    <a:pt x="16001" y="20187"/>
                  </a:cubicBezTo>
                  <a:cubicBezTo>
                    <a:pt x="15304" y="20957"/>
                    <a:pt x="14474" y="21272"/>
                    <a:pt x="13620" y="21272"/>
                  </a:cubicBezTo>
                  <a:cubicBezTo>
                    <a:pt x="12599" y="21272"/>
                    <a:pt x="11544" y="20823"/>
                    <a:pt x="10637" y="20164"/>
                  </a:cubicBezTo>
                  <a:cubicBezTo>
                    <a:pt x="12577" y="19388"/>
                    <a:pt x="14015" y="17448"/>
                    <a:pt x="12919" y="15303"/>
                  </a:cubicBezTo>
                  <a:cubicBezTo>
                    <a:pt x="12888" y="15232"/>
                    <a:pt x="12816" y="15202"/>
                    <a:pt x="12739" y="15202"/>
                  </a:cubicBezTo>
                  <a:cubicBezTo>
                    <a:pt x="12592" y="15202"/>
                    <a:pt x="12426" y="15312"/>
                    <a:pt x="12486" y="15462"/>
                  </a:cubicBezTo>
                  <a:cubicBezTo>
                    <a:pt x="13239" y="17357"/>
                    <a:pt x="12075" y="19228"/>
                    <a:pt x="10226" y="19822"/>
                  </a:cubicBezTo>
                  <a:lnTo>
                    <a:pt x="10203" y="19822"/>
                  </a:lnTo>
                  <a:cubicBezTo>
                    <a:pt x="9701" y="19388"/>
                    <a:pt x="9245" y="18886"/>
                    <a:pt x="8902" y="18384"/>
                  </a:cubicBezTo>
                  <a:cubicBezTo>
                    <a:pt x="7647" y="16558"/>
                    <a:pt x="7167" y="14184"/>
                    <a:pt x="7715" y="12016"/>
                  </a:cubicBezTo>
                  <a:cubicBezTo>
                    <a:pt x="9039" y="6834"/>
                    <a:pt x="15065" y="5031"/>
                    <a:pt x="18808" y="2018"/>
                  </a:cubicBezTo>
                  <a:cubicBezTo>
                    <a:pt x="18935" y="1909"/>
                    <a:pt x="18803" y="1786"/>
                    <a:pt x="18674" y="1786"/>
                  </a:cubicBezTo>
                  <a:cubicBezTo>
                    <a:pt x="18641" y="1786"/>
                    <a:pt x="18608" y="1794"/>
                    <a:pt x="18580" y="1813"/>
                  </a:cubicBezTo>
                  <a:cubicBezTo>
                    <a:pt x="14152" y="5008"/>
                    <a:pt x="6802" y="7382"/>
                    <a:pt x="6916" y="14001"/>
                  </a:cubicBezTo>
                  <a:cubicBezTo>
                    <a:pt x="6962" y="16238"/>
                    <a:pt x="7898" y="18475"/>
                    <a:pt x="9541" y="19982"/>
                  </a:cubicBezTo>
                  <a:cubicBezTo>
                    <a:pt x="9277" y="20024"/>
                    <a:pt x="9011" y="20043"/>
                    <a:pt x="8744" y="20043"/>
                  </a:cubicBezTo>
                  <a:cubicBezTo>
                    <a:pt x="7416" y="20043"/>
                    <a:pt x="6067" y="19559"/>
                    <a:pt x="4908" y="18932"/>
                  </a:cubicBezTo>
                  <a:cubicBezTo>
                    <a:pt x="3470" y="18156"/>
                    <a:pt x="2169" y="17014"/>
                    <a:pt x="1621" y="15417"/>
                  </a:cubicBezTo>
                  <a:cubicBezTo>
                    <a:pt x="1005" y="13591"/>
                    <a:pt x="1849" y="11902"/>
                    <a:pt x="2785" y="10349"/>
                  </a:cubicBezTo>
                  <a:cubicBezTo>
                    <a:pt x="4360" y="7770"/>
                    <a:pt x="6597" y="5579"/>
                    <a:pt x="9222" y="4073"/>
                  </a:cubicBezTo>
                  <a:cubicBezTo>
                    <a:pt x="11961" y="2475"/>
                    <a:pt x="15248" y="2018"/>
                    <a:pt x="17850" y="215"/>
                  </a:cubicBezTo>
                  <a:cubicBezTo>
                    <a:pt x="17988" y="116"/>
                    <a:pt x="17853" y="1"/>
                    <a:pt x="17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 flipH="1">
              <a:off x="1899769" y="303562"/>
              <a:ext cx="83567" cy="68139"/>
            </a:xfrm>
            <a:custGeom>
              <a:avLst/>
              <a:gdLst/>
              <a:ahLst/>
              <a:cxnLst/>
              <a:rect l="l" t="t" r="r" b="b"/>
              <a:pathLst>
                <a:path w="2101" h="1713" extrusionOk="0">
                  <a:moveTo>
                    <a:pt x="0" y="1"/>
                  </a:moveTo>
                  <a:lnTo>
                    <a:pt x="0" y="389"/>
                  </a:lnTo>
                  <a:lnTo>
                    <a:pt x="1963" y="1713"/>
                  </a:lnTo>
                  <a:lnTo>
                    <a:pt x="2100" y="1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 flipH="1">
              <a:off x="858460" y="3153620"/>
              <a:ext cx="166419" cy="68179"/>
            </a:xfrm>
            <a:custGeom>
              <a:avLst/>
              <a:gdLst/>
              <a:ahLst/>
              <a:cxnLst/>
              <a:rect l="l" t="t" r="r" b="b"/>
              <a:pathLst>
                <a:path w="4184" h="1714" extrusionOk="0">
                  <a:moveTo>
                    <a:pt x="3597" y="293"/>
                  </a:moveTo>
                  <a:cubicBezTo>
                    <a:pt x="3693" y="293"/>
                    <a:pt x="3750" y="395"/>
                    <a:pt x="3750" y="479"/>
                  </a:cubicBezTo>
                  <a:cubicBezTo>
                    <a:pt x="3796" y="547"/>
                    <a:pt x="3773" y="661"/>
                    <a:pt x="3705" y="730"/>
                  </a:cubicBezTo>
                  <a:cubicBezTo>
                    <a:pt x="3408" y="958"/>
                    <a:pt x="2997" y="912"/>
                    <a:pt x="2655" y="981"/>
                  </a:cubicBezTo>
                  <a:cubicBezTo>
                    <a:pt x="2332" y="1057"/>
                    <a:pt x="2009" y="1180"/>
                    <a:pt x="1673" y="1180"/>
                  </a:cubicBezTo>
                  <a:cubicBezTo>
                    <a:pt x="1605" y="1180"/>
                    <a:pt x="1537" y="1175"/>
                    <a:pt x="1468" y="1163"/>
                  </a:cubicBezTo>
                  <a:cubicBezTo>
                    <a:pt x="1376" y="1163"/>
                    <a:pt x="1308" y="1027"/>
                    <a:pt x="1331" y="935"/>
                  </a:cubicBezTo>
                  <a:cubicBezTo>
                    <a:pt x="1486" y="347"/>
                    <a:pt x="2350" y="296"/>
                    <a:pt x="3017" y="296"/>
                  </a:cubicBezTo>
                  <a:cubicBezTo>
                    <a:pt x="3156" y="296"/>
                    <a:pt x="3287" y="299"/>
                    <a:pt x="3401" y="299"/>
                  </a:cubicBezTo>
                  <a:cubicBezTo>
                    <a:pt x="3462" y="299"/>
                    <a:pt x="3518" y="298"/>
                    <a:pt x="3568" y="296"/>
                  </a:cubicBezTo>
                  <a:cubicBezTo>
                    <a:pt x="3578" y="294"/>
                    <a:pt x="3587" y="293"/>
                    <a:pt x="3597" y="293"/>
                  </a:cubicBezTo>
                  <a:close/>
                  <a:moveTo>
                    <a:pt x="3275" y="0"/>
                  </a:moveTo>
                  <a:cubicBezTo>
                    <a:pt x="2081" y="0"/>
                    <a:pt x="0" y="464"/>
                    <a:pt x="600" y="1392"/>
                  </a:cubicBezTo>
                  <a:cubicBezTo>
                    <a:pt x="754" y="1631"/>
                    <a:pt x="985" y="1713"/>
                    <a:pt x="1241" y="1713"/>
                  </a:cubicBezTo>
                  <a:cubicBezTo>
                    <a:pt x="1668" y="1713"/>
                    <a:pt x="2166" y="1483"/>
                    <a:pt x="2495" y="1369"/>
                  </a:cubicBezTo>
                  <a:cubicBezTo>
                    <a:pt x="2997" y="1232"/>
                    <a:pt x="4093" y="1095"/>
                    <a:pt x="4184" y="479"/>
                  </a:cubicBezTo>
                  <a:cubicBezTo>
                    <a:pt x="4184" y="387"/>
                    <a:pt x="4138" y="273"/>
                    <a:pt x="4047" y="205"/>
                  </a:cubicBezTo>
                  <a:cubicBezTo>
                    <a:pt x="4047" y="159"/>
                    <a:pt x="4001" y="136"/>
                    <a:pt x="3956" y="91"/>
                  </a:cubicBezTo>
                  <a:cubicBezTo>
                    <a:pt x="3826" y="30"/>
                    <a:pt x="3579" y="0"/>
                    <a:pt x="3275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 flipH="1">
              <a:off x="858460" y="3149085"/>
              <a:ext cx="166419" cy="67542"/>
            </a:xfrm>
            <a:custGeom>
              <a:avLst/>
              <a:gdLst/>
              <a:ahLst/>
              <a:cxnLst/>
              <a:rect l="l" t="t" r="r" b="b"/>
              <a:pathLst>
                <a:path w="4184" h="1698" extrusionOk="0">
                  <a:moveTo>
                    <a:pt x="3568" y="273"/>
                  </a:moveTo>
                  <a:cubicBezTo>
                    <a:pt x="3682" y="273"/>
                    <a:pt x="3750" y="364"/>
                    <a:pt x="3750" y="456"/>
                  </a:cubicBezTo>
                  <a:cubicBezTo>
                    <a:pt x="3796" y="547"/>
                    <a:pt x="3773" y="661"/>
                    <a:pt x="3705" y="707"/>
                  </a:cubicBezTo>
                  <a:cubicBezTo>
                    <a:pt x="3408" y="935"/>
                    <a:pt x="2997" y="912"/>
                    <a:pt x="2655" y="981"/>
                  </a:cubicBezTo>
                  <a:cubicBezTo>
                    <a:pt x="2332" y="1057"/>
                    <a:pt x="2009" y="1180"/>
                    <a:pt x="1673" y="1180"/>
                  </a:cubicBezTo>
                  <a:cubicBezTo>
                    <a:pt x="1605" y="1180"/>
                    <a:pt x="1537" y="1175"/>
                    <a:pt x="1468" y="1163"/>
                  </a:cubicBezTo>
                  <a:cubicBezTo>
                    <a:pt x="1376" y="1141"/>
                    <a:pt x="1308" y="1026"/>
                    <a:pt x="1331" y="935"/>
                  </a:cubicBezTo>
                  <a:cubicBezTo>
                    <a:pt x="1499" y="298"/>
                    <a:pt x="2499" y="276"/>
                    <a:pt x="3180" y="276"/>
                  </a:cubicBezTo>
                  <a:cubicBezTo>
                    <a:pt x="3229" y="276"/>
                    <a:pt x="3278" y="276"/>
                    <a:pt x="3324" y="276"/>
                  </a:cubicBezTo>
                  <a:cubicBezTo>
                    <a:pt x="3415" y="276"/>
                    <a:pt x="3497" y="276"/>
                    <a:pt x="3568" y="273"/>
                  </a:cubicBezTo>
                  <a:close/>
                  <a:moveTo>
                    <a:pt x="3275" y="0"/>
                  </a:moveTo>
                  <a:cubicBezTo>
                    <a:pt x="2081" y="0"/>
                    <a:pt x="0" y="464"/>
                    <a:pt x="600" y="1392"/>
                  </a:cubicBezTo>
                  <a:cubicBezTo>
                    <a:pt x="752" y="1619"/>
                    <a:pt x="979" y="1697"/>
                    <a:pt x="1230" y="1697"/>
                  </a:cubicBezTo>
                  <a:cubicBezTo>
                    <a:pt x="1660" y="1697"/>
                    <a:pt x="2164" y="1470"/>
                    <a:pt x="2495" y="1369"/>
                  </a:cubicBezTo>
                  <a:cubicBezTo>
                    <a:pt x="2997" y="1209"/>
                    <a:pt x="4093" y="1072"/>
                    <a:pt x="4184" y="456"/>
                  </a:cubicBezTo>
                  <a:cubicBezTo>
                    <a:pt x="4184" y="364"/>
                    <a:pt x="4138" y="273"/>
                    <a:pt x="4047" y="205"/>
                  </a:cubicBezTo>
                  <a:cubicBezTo>
                    <a:pt x="4047" y="159"/>
                    <a:pt x="4001" y="113"/>
                    <a:pt x="3956" y="91"/>
                  </a:cubicBezTo>
                  <a:cubicBezTo>
                    <a:pt x="3826" y="30"/>
                    <a:pt x="3579" y="0"/>
                    <a:pt x="3275" y="0"/>
                  </a:cubicBezTo>
                  <a:close/>
                </a:path>
              </a:pathLst>
            </a:custGeom>
            <a:solidFill>
              <a:srgbClr val="7A8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 flipH="1">
              <a:off x="921106" y="3150836"/>
              <a:ext cx="99875" cy="65673"/>
            </a:xfrm>
            <a:custGeom>
              <a:avLst/>
              <a:gdLst/>
              <a:ahLst/>
              <a:cxnLst/>
              <a:rect l="l" t="t" r="r" b="b"/>
              <a:pathLst>
                <a:path w="2511" h="1651" extrusionOk="0">
                  <a:moveTo>
                    <a:pt x="2511" y="1"/>
                  </a:moveTo>
                  <a:lnTo>
                    <a:pt x="2511" y="1"/>
                  </a:lnTo>
                  <a:cubicBezTo>
                    <a:pt x="1370" y="115"/>
                    <a:pt x="0" y="572"/>
                    <a:pt x="502" y="1348"/>
                  </a:cubicBezTo>
                  <a:cubicBezTo>
                    <a:pt x="653" y="1573"/>
                    <a:pt x="883" y="1650"/>
                    <a:pt x="1133" y="1650"/>
                  </a:cubicBezTo>
                  <a:cubicBezTo>
                    <a:pt x="1262" y="1650"/>
                    <a:pt x="1397" y="1630"/>
                    <a:pt x="1529" y="1599"/>
                  </a:cubicBezTo>
                  <a:cubicBezTo>
                    <a:pt x="1503" y="1595"/>
                    <a:pt x="1469" y="1594"/>
                    <a:pt x="1431" y="1594"/>
                  </a:cubicBezTo>
                  <a:cubicBezTo>
                    <a:pt x="1355" y="1594"/>
                    <a:pt x="1261" y="1599"/>
                    <a:pt x="1170" y="1599"/>
                  </a:cubicBezTo>
                  <a:cubicBezTo>
                    <a:pt x="1033" y="1599"/>
                    <a:pt x="902" y="1587"/>
                    <a:pt x="845" y="1530"/>
                  </a:cubicBezTo>
                  <a:cubicBezTo>
                    <a:pt x="662" y="1348"/>
                    <a:pt x="525" y="1097"/>
                    <a:pt x="594" y="937"/>
                  </a:cubicBezTo>
                  <a:cubicBezTo>
                    <a:pt x="639" y="686"/>
                    <a:pt x="1256" y="412"/>
                    <a:pt x="1529" y="275"/>
                  </a:cubicBezTo>
                  <a:cubicBezTo>
                    <a:pt x="1849" y="115"/>
                    <a:pt x="2169" y="47"/>
                    <a:pt x="2511" y="1"/>
                  </a:cubicBezTo>
                  <a:close/>
                </a:path>
              </a:pathLst>
            </a:custGeom>
            <a:solidFill>
              <a:srgbClr val="A8B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 flipH="1">
              <a:off x="899309" y="3046340"/>
              <a:ext cx="168885" cy="99245"/>
            </a:xfrm>
            <a:custGeom>
              <a:avLst/>
              <a:gdLst/>
              <a:ahLst/>
              <a:cxnLst/>
              <a:rect l="l" t="t" r="r" b="b"/>
              <a:pathLst>
                <a:path w="4246" h="2495" extrusionOk="0">
                  <a:moveTo>
                    <a:pt x="3564" y="308"/>
                  </a:moveTo>
                  <a:cubicBezTo>
                    <a:pt x="3643" y="308"/>
                    <a:pt x="3703" y="365"/>
                    <a:pt x="3721" y="437"/>
                  </a:cubicBezTo>
                  <a:cubicBezTo>
                    <a:pt x="3789" y="482"/>
                    <a:pt x="3812" y="596"/>
                    <a:pt x="3766" y="688"/>
                  </a:cubicBezTo>
                  <a:cubicBezTo>
                    <a:pt x="3561" y="1007"/>
                    <a:pt x="3173" y="1099"/>
                    <a:pt x="2876" y="1281"/>
                  </a:cubicBezTo>
                  <a:cubicBezTo>
                    <a:pt x="2511" y="1487"/>
                    <a:pt x="2237" y="1783"/>
                    <a:pt x="1803" y="1852"/>
                  </a:cubicBezTo>
                  <a:cubicBezTo>
                    <a:pt x="1794" y="1854"/>
                    <a:pt x="1784" y="1855"/>
                    <a:pt x="1775" y="1855"/>
                  </a:cubicBezTo>
                  <a:cubicBezTo>
                    <a:pt x="1694" y="1855"/>
                    <a:pt x="1618" y="1774"/>
                    <a:pt x="1598" y="1692"/>
                  </a:cubicBezTo>
                  <a:cubicBezTo>
                    <a:pt x="1529" y="893"/>
                    <a:pt x="2945" y="551"/>
                    <a:pt x="3492" y="323"/>
                  </a:cubicBezTo>
                  <a:cubicBezTo>
                    <a:pt x="3517" y="313"/>
                    <a:pt x="3541" y="308"/>
                    <a:pt x="3564" y="308"/>
                  </a:cubicBezTo>
                  <a:close/>
                  <a:moveTo>
                    <a:pt x="3743" y="1"/>
                  </a:moveTo>
                  <a:cubicBezTo>
                    <a:pt x="2974" y="1"/>
                    <a:pt x="1" y="1527"/>
                    <a:pt x="1073" y="2354"/>
                  </a:cubicBezTo>
                  <a:cubicBezTo>
                    <a:pt x="1202" y="2453"/>
                    <a:pt x="1338" y="2494"/>
                    <a:pt x="1477" y="2494"/>
                  </a:cubicBezTo>
                  <a:cubicBezTo>
                    <a:pt x="1978" y="2494"/>
                    <a:pt x="2514" y="1960"/>
                    <a:pt x="2853" y="1692"/>
                  </a:cubicBezTo>
                  <a:cubicBezTo>
                    <a:pt x="3264" y="1395"/>
                    <a:pt x="4246" y="893"/>
                    <a:pt x="4132" y="277"/>
                  </a:cubicBezTo>
                  <a:cubicBezTo>
                    <a:pt x="4109" y="186"/>
                    <a:pt x="4017" y="117"/>
                    <a:pt x="3926" y="71"/>
                  </a:cubicBezTo>
                  <a:cubicBezTo>
                    <a:pt x="3903" y="49"/>
                    <a:pt x="3858" y="3"/>
                    <a:pt x="3789" y="3"/>
                  </a:cubicBezTo>
                  <a:cubicBezTo>
                    <a:pt x="3775" y="2"/>
                    <a:pt x="3759" y="1"/>
                    <a:pt x="3743" y="1"/>
                  </a:cubicBezTo>
                  <a:close/>
                </a:path>
              </a:pathLst>
            </a:custGeom>
            <a:solidFill>
              <a:srgbClr val="DB4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 flipH="1">
              <a:off x="901099" y="3041805"/>
              <a:ext cx="168924" cy="99205"/>
            </a:xfrm>
            <a:custGeom>
              <a:avLst/>
              <a:gdLst/>
              <a:ahLst/>
              <a:cxnLst/>
              <a:rect l="l" t="t" r="r" b="b"/>
              <a:pathLst>
                <a:path w="4247" h="2494" extrusionOk="0">
                  <a:moveTo>
                    <a:pt x="3554" y="287"/>
                  </a:moveTo>
                  <a:cubicBezTo>
                    <a:pt x="3639" y="287"/>
                    <a:pt x="3703" y="358"/>
                    <a:pt x="3721" y="414"/>
                  </a:cubicBezTo>
                  <a:cubicBezTo>
                    <a:pt x="3790" y="482"/>
                    <a:pt x="3812" y="596"/>
                    <a:pt x="3767" y="688"/>
                  </a:cubicBezTo>
                  <a:cubicBezTo>
                    <a:pt x="3561" y="984"/>
                    <a:pt x="3173" y="1098"/>
                    <a:pt x="2877" y="1281"/>
                  </a:cubicBezTo>
                  <a:cubicBezTo>
                    <a:pt x="2534" y="1487"/>
                    <a:pt x="2237" y="1760"/>
                    <a:pt x="1804" y="1852"/>
                  </a:cubicBezTo>
                  <a:cubicBezTo>
                    <a:pt x="1794" y="1854"/>
                    <a:pt x="1784" y="1855"/>
                    <a:pt x="1775" y="1855"/>
                  </a:cubicBezTo>
                  <a:cubicBezTo>
                    <a:pt x="1694" y="1855"/>
                    <a:pt x="1621" y="1774"/>
                    <a:pt x="1621" y="1692"/>
                  </a:cubicBezTo>
                  <a:cubicBezTo>
                    <a:pt x="1553" y="870"/>
                    <a:pt x="2945" y="551"/>
                    <a:pt x="3493" y="300"/>
                  </a:cubicBezTo>
                  <a:cubicBezTo>
                    <a:pt x="3514" y="291"/>
                    <a:pt x="3535" y="287"/>
                    <a:pt x="3554" y="287"/>
                  </a:cubicBezTo>
                  <a:close/>
                  <a:moveTo>
                    <a:pt x="3743" y="1"/>
                  </a:moveTo>
                  <a:cubicBezTo>
                    <a:pt x="2974" y="1"/>
                    <a:pt x="1" y="1527"/>
                    <a:pt x="1073" y="2354"/>
                  </a:cubicBezTo>
                  <a:cubicBezTo>
                    <a:pt x="1202" y="2453"/>
                    <a:pt x="1338" y="2494"/>
                    <a:pt x="1477" y="2494"/>
                  </a:cubicBezTo>
                  <a:cubicBezTo>
                    <a:pt x="1979" y="2494"/>
                    <a:pt x="2514" y="1960"/>
                    <a:pt x="2854" y="1692"/>
                  </a:cubicBezTo>
                  <a:cubicBezTo>
                    <a:pt x="3265" y="1395"/>
                    <a:pt x="4246" y="893"/>
                    <a:pt x="4132" y="277"/>
                  </a:cubicBezTo>
                  <a:cubicBezTo>
                    <a:pt x="4109" y="185"/>
                    <a:pt x="4018" y="117"/>
                    <a:pt x="3926" y="71"/>
                  </a:cubicBezTo>
                  <a:cubicBezTo>
                    <a:pt x="3904" y="49"/>
                    <a:pt x="3858" y="3"/>
                    <a:pt x="3790" y="3"/>
                  </a:cubicBezTo>
                  <a:cubicBezTo>
                    <a:pt x="3775" y="1"/>
                    <a:pt x="3759" y="1"/>
                    <a:pt x="3743" y="1"/>
                  </a:cubicBezTo>
                  <a:close/>
                </a:path>
              </a:pathLst>
            </a:custGeom>
            <a:solidFill>
              <a:srgbClr val="EA6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 flipH="1">
              <a:off x="970108" y="3058234"/>
              <a:ext cx="86312" cy="82618"/>
            </a:xfrm>
            <a:custGeom>
              <a:avLst/>
              <a:gdLst/>
              <a:ahLst/>
              <a:cxnLst/>
              <a:rect l="l" t="t" r="r" b="b"/>
              <a:pathLst>
                <a:path w="2170" h="2077" extrusionOk="0">
                  <a:moveTo>
                    <a:pt x="2169" y="1"/>
                  </a:moveTo>
                  <a:lnTo>
                    <a:pt x="2169" y="1"/>
                  </a:lnTo>
                  <a:cubicBezTo>
                    <a:pt x="1119" y="503"/>
                    <a:pt x="1" y="1370"/>
                    <a:pt x="731" y="1941"/>
                  </a:cubicBezTo>
                  <a:cubicBezTo>
                    <a:pt x="863" y="2037"/>
                    <a:pt x="998" y="2077"/>
                    <a:pt x="1135" y="2077"/>
                  </a:cubicBezTo>
                  <a:cubicBezTo>
                    <a:pt x="1354" y="2077"/>
                    <a:pt x="1579" y="1976"/>
                    <a:pt x="1804" y="1850"/>
                  </a:cubicBezTo>
                  <a:lnTo>
                    <a:pt x="1804" y="1850"/>
                  </a:lnTo>
                  <a:cubicBezTo>
                    <a:pt x="1650" y="1869"/>
                    <a:pt x="1382" y="2002"/>
                    <a:pt x="1206" y="2002"/>
                  </a:cubicBezTo>
                  <a:cubicBezTo>
                    <a:pt x="1174" y="2002"/>
                    <a:pt x="1144" y="1997"/>
                    <a:pt x="1119" y="1987"/>
                  </a:cubicBezTo>
                  <a:cubicBezTo>
                    <a:pt x="868" y="1895"/>
                    <a:pt x="686" y="1690"/>
                    <a:pt x="686" y="1507"/>
                  </a:cubicBezTo>
                  <a:cubicBezTo>
                    <a:pt x="640" y="1279"/>
                    <a:pt x="1119" y="800"/>
                    <a:pt x="1348" y="571"/>
                  </a:cubicBezTo>
                  <a:cubicBezTo>
                    <a:pt x="1576" y="343"/>
                    <a:pt x="1873" y="160"/>
                    <a:pt x="2169" y="1"/>
                  </a:cubicBezTo>
                  <a:close/>
                </a:path>
              </a:pathLst>
            </a:custGeom>
            <a:solidFill>
              <a:srgbClr val="F2A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 flipH="1">
              <a:off x="504383" y="4253985"/>
              <a:ext cx="1681409" cy="421323"/>
            </a:xfrm>
            <a:custGeom>
              <a:avLst/>
              <a:gdLst/>
              <a:ahLst/>
              <a:cxnLst/>
              <a:rect l="l" t="t" r="r" b="b"/>
              <a:pathLst>
                <a:path w="42273" h="10592" extrusionOk="0">
                  <a:moveTo>
                    <a:pt x="21136" y="1"/>
                  </a:moveTo>
                  <a:cubicBezTo>
                    <a:pt x="9473" y="1"/>
                    <a:pt x="0" y="2374"/>
                    <a:pt x="0" y="5296"/>
                  </a:cubicBezTo>
                  <a:cubicBezTo>
                    <a:pt x="0" y="8218"/>
                    <a:pt x="9473" y="10592"/>
                    <a:pt x="21136" y="10592"/>
                  </a:cubicBezTo>
                  <a:cubicBezTo>
                    <a:pt x="32823" y="10592"/>
                    <a:pt x="42273" y="8218"/>
                    <a:pt x="42273" y="5296"/>
                  </a:cubicBezTo>
                  <a:cubicBezTo>
                    <a:pt x="42273" y="2374"/>
                    <a:pt x="32823" y="1"/>
                    <a:pt x="21136" y="1"/>
                  </a:cubicBezTo>
                  <a:close/>
                </a:path>
              </a:pathLst>
            </a:custGeom>
            <a:solidFill>
              <a:srgbClr val="ADB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 flipH="1">
              <a:off x="428094" y="4034254"/>
              <a:ext cx="1884818" cy="719495"/>
            </a:xfrm>
            <a:custGeom>
              <a:avLst/>
              <a:gdLst/>
              <a:ahLst/>
              <a:cxnLst/>
              <a:rect l="l" t="t" r="r" b="b"/>
              <a:pathLst>
                <a:path w="47387" h="18088" extrusionOk="0">
                  <a:moveTo>
                    <a:pt x="9535" y="1"/>
                  </a:moveTo>
                  <a:cubicBezTo>
                    <a:pt x="8260" y="1"/>
                    <a:pt x="6948" y="244"/>
                    <a:pt x="5684" y="868"/>
                  </a:cubicBezTo>
                  <a:cubicBezTo>
                    <a:pt x="1" y="3653"/>
                    <a:pt x="2055" y="10295"/>
                    <a:pt x="7533" y="12212"/>
                  </a:cubicBezTo>
                  <a:cubicBezTo>
                    <a:pt x="10569" y="13262"/>
                    <a:pt x="12874" y="14541"/>
                    <a:pt x="13810" y="15088"/>
                  </a:cubicBezTo>
                  <a:cubicBezTo>
                    <a:pt x="14084" y="15271"/>
                    <a:pt x="14267" y="15568"/>
                    <a:pt x="14289" y="15910"/>
                  </a:cubicBezTo>
                  <a:lnTo>
                    <a:pt x="14335" y="17690"/>
                  </a:lnTo>
                  <a:cubicBezTo>
                    <a:pt x="14298" y="17911"/>
                    <a:pt x="14454" y="18088"/>
                    <a:pt x="14648" y="18088"/>
                  </a:cubicBezTo>
                  <a:cubicBezTo>
                    <a:pt x="14694" y="18088"/>
                    <a:pt x="14743" y="18078"/>
                    <a:pt x="14792" y="18056"/>
                  </a:cubicBezTo>
                  <a:lnTo>
                    <a:pt x="18010" y="16435"/>
                  </a:lnTo>
                  <a:cubicBezTo>
                    <a:pt x="18512" y="16184"/>
                    <a:pt x="18649" y="15499"/>
                    <a:pt x="18284" y="15066"/>
                  </a:cubicBezTo>
                  <a:cubicBezTo>
                    <a:pt x="17576" y="14198"/>
                    <a:pt x="16572" y="12988"/>
                    <a:pt x="16412" y="12783"/>
                  </a:cubicBezTo>
                  <a:cubicBezTo>
                    <a:pt x="16184" y="12418"/>
                    <a:pt x="14152" y="10752"/>
                    <a:pt x="14540" y="9747"/>
                  </a:cubicBezTo>
                  <a:cubicBezTo>
                    <a:pt x="15191" y="8134"/>
                    <a:pt x="19448" y="7568"/>
                    <a:pt x="23192" y="7568"/>
                  </a:cubicBezTo>
                  <a:cubicBezTo>
                    <a:pt x="26546" y="7568"/>
                    <a:pt x="29489" y="8022"/>
                    <a:pt x="29057" y="8583"/>
                  </a:cubicBezTo>
                  <a:cubicBezTo>
                    <a:pt x="27870" y="10112"/>
                    <a:pt x="23237" y="11048"/>
                    <a:pt x="20909" y="11482"/>
                  </a:cubicBezTo>
                  <a:cubicBezTo>
                    <a:pt x="20589" y="11528"/>
                    <a:pt x="20384" y="11802"/>
                    <a:pt x="20407" y="12121"/>
                  </a:cubicBezTo>
                  <a:lnTo>
                    <a:pt x="20726" y="16070"/>
                  </a:lnTo>
                  <a:cubicBezTo>
                    <a:pt x="20757" y="16446"/>
                    <a:pt x="21090" y="16693"/>
                    <a:pt x="21428" y="16693"/>
                  </a:cubicBezTo>
                  <a:cubicBezTo>
                    <a:pt x="21582" y="16693"/>
                    <a:pt x="21738" y="16641"/>
                    <a:pt x="21867" y="16526"/>
                  </a:cubicBezTo>
                  <a:lnTo>
                    <a:pt x="23830" y="14792"/>
                  </a:lnTo>
                  <a:cubicBezTo>
                    <a:pt x="23990" y="14655"/>
                    <a:pt x="24196" y="14563"/>
                    <a:pt x="24424" y="14563"/>
                  </a:cubicBezTo>
                  <a:cubicBezTo>
                    <a:pt x="26159" y="14563"/>
                    <a:pt x="34398" y="14267"/>
                    <a:pt x="40470" y="9656"/>
                  </a:cubicBezTo>
                  <a:cubicBezTo>
                    <a:pt x="47386" y="4406"/>
                    <a:pt x="42045" y="2261"/>
                    <a:pt x="36156" y="1781"/>
                  </a:cubicBezTo>
                  <a:cubicBezTo>
                    <a:pt x="35558" y="1734"/>
                    <a:pt x="34986" y="1714"/>
                    <a:pt x="34443" y="1714"/>
                  </a:cubicBezTo>
                  <a:cubicBezTo>
                    <a:pt x="30215" y="1714"/>
                    <a:pt x="27688" y="2968"/>
                    <a:pt x="27688" y="2968"/>
                  </a:cubicBezTo>
                  <a:lnTo>
                    <a:pt x="18010" y="2968"/>
                  </a:lnTo>
                  <a:cubicBezTo>
                    <a:pt x="18010" y="2968"/>
                    <a:pt x="13994" y="1"/>
                    <a:pt x="9535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5"/>
            <p:cNvSpPr/>
            <p:nvPr/>
          </p:nvSpPr>
          <p:spPr>
            <a:xfrm flipH="1">
              <a:off x="1277887" y="4134135"/>
              <a:ext cx="475749" cy="196143"/>
            </a:xfrm>
            <a:custGeom>
              <a:avLst/>
              <a:gdLst/>
              <a:ahLst/>
              <a:cxnLst/>
              <a:rect l="l" t="t" r="r" b="b"/>
              <a:pathLst>
                <a:path w="11961" h="4931" extrusionOk="0">
                  <a:moveTo>
                    <a:pt x="11048" y="1"/>
                  </a:moveTo>
                  <a:lnTo>
                    <a:pt x="0" y="4931"/>
                  </a:lnTo>
                  <a:lnTo>
                    <a:pt x="0" y="4931"/>
                  </a:lnTo>
                  <a:lnTo>
                    <a:pt x="11961" y="1507"/>
                  </a:lnTo>
                  <a:lnTo>
                    <a:pt x="11048" y="1"/>
                  </a:lnTo>
                  <a:close/>
                </a:path>
              </a:pathLst>
            </a:custGeom>
            <a:solidFill>
              <a:srgbClr val="654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5"/>
            <p:cNvSpPr/>
            <p:nvPr/>
          </p:nvSpPr>
          <p:spPr>
            <a:xfrm flipH="1">
              <a:off x="535248" y="4160468"/>
              <a:ext cx="912439" cy="533894"/>
            </a:xfrm>
            <a:custGeom>
              <a:avLst/>
              <a:gdLst/>
              <a:ahLst/>
              <a:cxnLst/>
              <a:rect l="l" t="t" r="r" b="b"/>
              <a:pathLst>
                <a:path w="22940" h="13422" extrusionOk="0">
                  <a:moveTo>
                    <a:pt x="20315" y="1"/>
                  </a:moveTo>
                  <a:lnTo>
                    <a:pt x="20315" y="1"/>
                  </a:lnTo>
                  <a:cubicBezTo>
                    <a:pt x="20041" y="1119"/>
                    <a:pt x="19242" y="2991"/>
                    <a:pt x="16982" y="4840"/>
                  </a:cubicBezTo>
                  <a:cubicBezTo>
                    <a:pt x="14152" y="7145"/>
                    <a:pt x="1666" y="10865"/>
                    <a:pt x="1666" y="10865"/>
                  </a:cubicBezTo>
                  <a:lnTo>
                    <a:pt x="0" y="13422"/>
                  </a:lnTo>
                  <a:cubicBezTo>
                    <a:pt x="46" y="13399"/>
                    <a:pt x="92" y="13376"/>
                    <a:pt x="114" y="13353"/>
                  </a:cubicBezTo>
                  <a:lnTo>
                    <a:pt x="2077" y="11619"/>
                  </a:lnTo>
                  <a:cubicBezTo>
                    <a:pt x="2237" y="11482"/>
                    <a:pt x="2443" y="11390"/>
                    <a:pt x="2671" y="11390"/>
                  </a:cubicBezTo>
                  <a:cubicBezTo>
                    <a:pt x="4406" y="11390"/>
                    <a:pt x="12645" y="11094"/>
                    <a:pt x="18717" y="6483"/>
                  </a:cubicBezTo>
                  <a:cubicBezTo>
                    <a:pt x="22940" y="3265"/>
                    <a:pt x="22574" y="1233"/>
                    <a:pt x="20315" y="1"/>
                  </a:cubicBezTo>
                  <a:close/>
                </a:path>
              </a:pathLst>
            </a:custGeom>
            <a:solidFill>
              <a:srgbClr val="152B75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5"/>
            <p:cNvSpPr/>
            <p:nvPr/>
          </p:nvSpPr>
          <p:spPr>
            <a:xfrm flipH="1">
              <a:off x="1725475" y="4034214"/>
              <a:ext cx="587437" cy="700124"/>
            </a:xfrm>
            <a:custGeom>
              <a:avLst/>
              <a:gdLst/>
              <a:ahLst/>
              <a:cxnLst/>
              <a:rect l="l" t="t" r="r" b="b"/>
              <a:pathLst>
                <a:path w="14769" h="17601" extrusionOk="0">
                  <a:moveTo>
                    <a:pt x="9501" y="0"/>
                  </a:moveTo>
                  <a:cubicBezTo>
                    <a:pt x="8232" y="0"/>
                    <a:pt x="6927" y="237"/>
                    <a:pt x="5684" y="869"/>
                  </a:cubicBezTo>
                  <a:cubicBezTo>
                    <a:pt x="1" y="3654"/>
                    <a:pt x="2055" y="10296"/>
                    <a:pt x="7533" y="12213"/>
                  </a:cubicBezTo>
                  <a:cubicBezTo>
                    <a:pt x="10569" y="13263"/>
                    <a:pt x="12874" y="14542"/>
                    <a:pt x="13810" y="15089"/>
                  </a:cubicBezTo>
                  <a:cubicBezTo>
                    <a:pt x="14084" y="15272"/>
                    <a:pt x="14267" y="15569"/>
                    <a:pt x="14289" y="15911"/>
                  </a:cubicBezTo>
                  <a:lnTo>
                    <a:pt x="14335" y="17600"/>
                  </a:lnTo>
                  <a:cubicBezTo>
                    <a:pt x="14358" y="17554"/>
                    <a:pt x="14381" y="17509"/>
                    <a:pt x="14403" y="17463"/>
                  </a:cubicBezTo>
                  <a:cubicBezTo>
                    <a:pt x="14472" y="17189"/>
                    <a:pt x="14632" y="15934"/>
                    <a:pt x="14655" y="15706"/>
                  </a:cubicBezTo>
                  <a:cubicBezTo>
                    <a:pt x="14769" y="14815"/>
                    <a:pt x="14221" y="13743"/>
                    <a:pt x="11094" y="11871"/>
                  </a:cubicBezTo>
                  <a:cubicBezTo>
                    <a:pt x="6643" y="9246"/>
                    <a:pt x="4497" y="5845"/>
                    <a:pt x="5616" y="3540"/>
                  </a:cubicBezTo>
                  <a:cubicBezTo>
                    <a:pt x="6711" y="1234"/>
                    <a:pt x="9861" y="458"/>
                    <a:pt x="9861" y="458"/>
                  </a:cubicBezTo>
                  <a:lnTo>
                    <a:pt x="9679" y="2"/>
                  </a:lnTo>
                  <a:cubicBezTo>
                    <a:pt x="9619" y="1"/>
                    <a:pt x="9560" y="0"/>
                    <a:pt x="9501" y="0"/>
                  </a:cubicBezTo>
                  <a:close/>
                </a:path>
              </a:pathLst>
            </a:custGeom>
            <a:solidFill>
              <a:srgbClr val="AC8ADD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 flipH="1">
              <a:off x="892030" y="4103586"/>
              <a:ext cx="287852" cy="226056"/>
            </a:xfrm>
            <a:custGeom>
              <a:avLst/>
              <a:gdLst/>
              <a:ahLst/>
              <a:cxnLst/>
              <a:rect l="l" t="t" r="r" b="b"/>
              <a:pathLst>
                <a:path w="7237" h="5683" extrusionOk="0">
                  <a:moveTo>
                    <a:pt x="6745" y="1"/>
                  </a:moveTo>
                  <a:cubicBezTo>
                    <a:pt x="2200" y="1"/>
                    <a:pt x="1667" y="3964"/>
                    <a:pt x="1667" y="3964"/>
                  </a:cubicBezTo>
                  <a:lnTo>
                    <a:pt x="1" y="4877"/>
                  </a:lnTo>
                  <a:cubicBezTo>
                    <a:pt x="777" y="5445"/>
                    <a:pt x="1501" y="5683"/>
                    <a:pt x="2169" y="5683"/>
                  </a:cubicBezTo>
                  <a:cubicBezTo>
                    <a:pt x="4939" y="5683"/>
                    <a:pt x="6740" y="1597"/>
                    <a:pt x="7236" y="15"/>
                  </a:cubicBezTo>
                  <a:cubicBezTo>
                    <a:pt x="7068" y="5"/>
                    <a:pt x="6904" y="1"/>
                    <a:pt x="6745" y="1"/>
                  </a:cubicBezTo>
                  <a:close/>
                </a:path>
              </a:pathLst>
            </a:custGeom>
            <a:solidFill>
              <a:srgbClr val="152B75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 flipH="1">
              <a:off x="1592905" y="4596032"/>
              <a:ext cx="55247" cy="73031"/>
            </a:xfrm>
            <a:custGeom>
              <a:avLst/>
              <a:gdLst/>
              <a:ahLst/>
              <a:cxnLst/>
              <a:rect l="l" t="t" r="r" b="b"/>
              <a:pathLst>
                <a:path w="1389" h="1836" extrusionOk="0">
                  <a:moveTo>
                    <a:pt x="83" y="1"/>
                  </a:moveTo>
                  <a:cubicBezTo>
                    <a:pt x="42" y="1"/>
                    <a:pt x="0" y="38"/>
                    <a:pt x="19" y="75"/>
                  </a:cubicBezTo>
                  <a:cubicBezTo>
                    <a:pt x="178" y="349"/>
                    <a:pt x="452" y="577"/>
                    <a:pt x="635" y="828"/>
                  </a:cubicBezTo>
                  <a:cubicBezTo>
                    <a:pt x="795" y="1079"/>
                    <a:pt x="1114" y="1399"/>
                    <a:pt x="977" y="1719"/>
                  </a:cubicBezTo>
                  <a:cubicBezTo>
                    <a:pt x="948" y="1791"/>
                    <a:pt x="1011" y="1836"/>
                    <a:pt x="1078" y="1836"/>
                  </a:cubicBezTo>
                  <a:cubicBezTo>
                    <a:pt x="1117" y="1836"/>
                    <a:pt x="1158" y="1821"/>
                    <a:pt x="1183" y="1787"/>
                  </a:cubicBezTo>
                  <a:cubicBezTo>
                    <a:pt x="1388" y="1490"/>
                    <a:pt x="1251" y="1216"/>
                    <a:pt x="1046" y="965"/>
                  </a:cubicBezTo>
                  <a:cubicBezTo>
                    <a:pt x="795" y="623"/>
                    <a:pt x="475" y="212"/>
                    <a:pt x="110" y="7"/>
                  </a:cubicBezTo>
                  <a:cubicBezTo>
                    <a:pt x="102" y="3"/>
                    <a:pt x="92" y="1"/>
                    <a:pt x="83" y="1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5"/>
            <p:cNvSpPr/>
            <p:nvPr/>
          </p:nvSpPr>
          <p:spPr>
            <a:xfrm flipH="1">
              <a:off x="1668160" y="4548458"/>
              <a:ext cx="18814" cy="15115"/>
            </a:xfrm>
            <a:custGeom>
              <a:avLst/>
              <a:gdLst/>
              <a:ahLst/>
              <a:cxnLst/>
              <a:rect l="l" t="t" r="r" b="b"/>
              <a:pathLst>
                <a:path w="473" h="380" extrusionOk="0">
                  <a:moveTo>
                    <a:pt x="71" y="1"/>
                  </a:moveTo>
                  <a:cubicBezTo>
                    <a:pt x="33" y="1"/>
                    <a:pt x="1" y="49"/>
                    <a:pt x="36" y="84"/>
                  </a:cubicBezTo>
                  <a:cubicBezTo>
                    <a:pt x="127" y="176"/>
                    <a:pt x="196" y="267"/>
                    <a:pt x="287" y="358"/>
                  </a:cubicBezTo>
                  <a:cubicBezTo>
                    <a:pt x="302" y="373"/>
                    <a:pt x="320" y="379"/>
                    <a:pt x="338" y="379"/>
                  </a:cubicBezTo>
                  <a:cubicBezTo>
                    <a:pt x="404" y="379"/>
                    <a:pt x="473" y="298"/>
                    <a:pt x="401" y="244"/>
                  </a:cubicBezTo>
                  <a:cubicBezTo>
                    <a:pt x="310" y="176"/>
                    <a:pt x="219" y="84"/>
                    <a:pt x="104" y="16"/>
                  </a:cubicBezTo>
                  <a:cubicBezTo>
                    <a:pt x="94" y="5"/>
                    <a:pt x="82" y="1"/>
                    <a:pt x="71" y="1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5"/>
            <p:cNvSpPr/>
            <p:nvPr/>
          </p:nvSpPr>
          <p:spPr>
            <a:xfrm flipH="1">
              <a:off x="1701213" y="4484257"/>
              <a:ext cx="40411" cy="41090"/>
            </a:xfrm>
            <a:custGeom>
              <a:avLst/>
              <a:gdLst/>
              <a:ahLst/>
              <a:cxnLst/>
              <a:rect l="l" t="t" r="r" b="b"/>
              <a:pathLst>
                <a:path w="1016" h="1033" extrusionOk="0">
                  <a:moveTo>
                    <a:pt x="101" y="1"/>
                  </a:moveTo>
                  <a:cubicBezTo>
                    <a:pt x="48" y="1"/>
                    <a:pt x="1" y="26"/>
                    <a:pt x="18" y="78"/>
                  </a:cubicBezTo>
                  <a:cubicBezTo>
                    <a:pt x="86" y="237"/>
                    <a:pt x="223" y="374"/>
                    <a:pt x="337" y="489"/>
                  </a:cubicBezTo>
                  <a:cubicBezTo>
                    <a:pt x="497" y="648"/>
                    <a:pt x="634" y="808"/>
                    <a:pt x="771" y="991"/>
                  </a:cubicBezTo>
                  <a:cubicBezTo>
                    <a:pt x="793" y="1020"/>
                    <a:pt x="829" y="1033"/>
                    <a:pt x="865" y="1033"/>
                  </a:cubicBezTo>
                  <a:cubicBezTo>
                    <a:pt x="941" y="1033"/>
                    <a:pt x="1015" y="977"/>
                    <a:pt x="953" y="899"/>
                  </a:cubicBezTo>
                  <a:cubicBezTo>
                    <a:pt x="748" y="580"/>
                    <a:pt x="497" y="169"/>
                    <a:pt x="155" y="9"/>
                  </a:cubicBezTo>
                  <a:cubicBezTo>
                    <a:pt x="137" y="3"/>
                    <a:pt x="119" y="1"/>
                    <a:pt x="101" y="1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5"/>
            <p:cNvSpPr/>
            <p:nvPr/>
          </p:nvSpPr>
          <p:spPr>
            <a:xfrm flipH="1">
              <a:off x="1739675" y="4374750"/>
              <a:ext cx="29394" cy="78919"/>
            </a:xfrm>
            <a:custGeom>
              <a:avLst/>
              <a:gdLst/>
              <a:ahLst/>
              <a:cxnLst/>
              <a:rect l="l" t="t" r="r" b="b"/>
              <a:pathLst>
                <a:path w="739" h="1984" extrusionOk="0">
                  <a:moveTo>
                    <a:pt x="637" y="0"/>
                  </a:moveTo>
                  <a:cubicBezTo>
                    <a:pt x="611" y="0"/>
                    <a:pt x="586" y="8"/>
                    <a:pt x="571" y="23"/>
                  </a:cubicBezTo>
                  <a:cubicBezTo>
                    <a:pt x="320" y="229"/>
                    <a:pt x="91" y="548"/>
                    <a:pt x="46" y="891"/>
                  </a:cubicBezTo>
                  <a:cubicBezTo>
                    <a:pt x="0" y="1256"/>
                    <a:pt x="251" y="1575"/>
                    <a:pt x="342" y="1918"/>
                  </a:cubicBezTo>
                  <a:cubicBezTo>
                    <a:pt x="352" y="1964"/>
                    <a:pt x="391" y="1984"/>
                    <a:pt x="432" y="1984"/>
                  </a:cubicBezTo>
                  <a:cubicBezTo>
                    <a:pt x="494" y="1984"/>
                    <a:pt x="561" y="1940"/>
                    <a:pt x="548" y="1872"/>
                  </a:cubicBezTo>
                  <a:cubicBezTo>
                    <a:pt x="479" y="1552"/>
                    <a:pt x="274" y="1233"/>
                    <a:pt x="320" y="913"/>
                  </a:cubicBezTo>
                  <a:cubicBezTo>
                    <a:pt x="365" y="617"/>
                    <a:pt x="594" y="366"/>
                    <a:pt x="708" y="92"/>
                  </a:cubicBezTo>
                  <a:cubicBezTo>
                    <a:pt x="738" y="31"/>
                    <a:pt x="687" y="0"/>
                    <a:pt x="637" y="0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5"/>
            <p:cNvSpPr/>
            <p:nvPr/>
          </p:nvSpPr>
          <p:spPr>
            <a:xfrm flipH="1">
              <a:off x="876597" y="3583018"/>
              <a:ext cx="1033195" cy="728127"/>
            </a:xfrm>
            <a:custGeom>
              <a:avLst/>
              <a:gdLst/>
              <a:ahLst/>
              <a:cxnLst/>
              <a:rect l="l" t="t" r="r" b="b"/>
              <a:pathLst>
                <a:path w="25976" h="18305" extrusionOk="0">
                  <a:moveTo>
                    <a:pt x="19082" y="1"/>
                  </a:moveTo>
                  <a:lnTo>
                    <a:pt x="14608" y="92"/>
                  </a:lnTo>
                  <a:cubicBezTo>
                    <a:pt x="14608" y="92"/>
                    <a:pt x="13467" y="845"/>
                    <a:pt x="10340" y="5798"/>
                  </a:cubicBezTo>
                  <a:cubicBezTo>
                    <a:pt x="9023" y="7909"/>
                    <a:pt x="6964" y="8516"/>
                    <a:pt x="5028" y="8516"/>
                  </a:cubicBezTo>
                  <a:cubicBezTo>
                    <a:pt x="2400" y="8516"/>
                    <a:pt x="0" y="7396"/>
                    <a:pt x="0" y="7396"/>
                  </a:cubicBezTo>
                  <a:lnTo>
                    <a:pt x="0" y="7396"/>
                  </a:lnTo>
                  <a:cubicBezTo>
                    <a:pt x="0" y="7396"/>
                    <a:pt x="434" y="13559"/>
                    <a:pt x="457" y="13719"/>
                  </a:cubicBezTo>
                  <a:cubicBezTo>
                    <a:pt x="502" y="13856"/>
                    <a:pt x="14722" y="14312"/>
                    <a:pt x="14722" y="14312"/>
                  </a:cubicBezTo>
                  <a:cubicBezTo>
                    <a:pt x="14722" y="14312"/>
                    <a:pt x="16225" y="18304"/>
                    <a:pt x="19491" y="18304"/>
                  </a:cubicBezTo>
                  <a:cubicBezTo>
                    <a:pt x="20230" y="18304"/>
                    <a:pt x="21059" y="18100"/>
                    <a:pt x="21981" y="17599"/>
                  </a:cubicBezTo>
                  <a:cubicBezTo>
                    <a:pt x="25975" y="15431"/>
                    <a:pt x="24332" y="9062"/>
                    <a:pt x="22300" y="4041"/>
                  </a:cubicBezTo>
                  <a:cubicBezTo>
                    <a:pt x="21342" y="1690"/>
                    <a:pt x="19082" y="1"/>
                    <a:pt x="19082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5"/>
            <p:cNvSpPr/>
            <p:nvPr/>
          </p:nvSpPr>
          <p:spPr>
            <a:xfrm flipH="1">
              <a:off x="876597" y="3593917"/>
              <a:ext cx="289642" cy="690975"/>
            </a:xfrm>
            <a:custGeom>
              <a:avLst/>
              <a:gdLst/>
              <a:ahLst/>
              <a:cxnLst/>
              <a:rect l="l" t="t" r="r" b="b"/>
              <a:pathLst>
                <a:path w="7282" h="17371" extrusionOk="0">
                  <a:moveTo>
                    <a:pt x="708" y="1"/>
                  </a:moveTo>
                  <a:lnTo>
                    <a:pt x="0" y="343"/>
                  </a:lnTo>
                  <a:cubicBezTo>
                    <a:pt x="0" y="343"/>
                    <a:pt x="2534" y="1964"/>
                    <a:pt x="3972" y="6620"/>
                  </a:cubicBezTo>
                  <a:cubicBezTo>
                    <a:pt x="5410" y="11253"/>
                    <a:pt x="4976" y="14997"/>
                    <a:pt x="3196" y="17371"/>
                  </a:cubicBezTo>
                  <a:cubicBezTo>
                    <a:pt x="3218" y="17371"/>
                    <a:pt x="3241" y="17348"/>
                    <a:pt x="3287" y="17325"/>
                  </a:cubicBezTo>
                  <a:cubicBezTo>
                    <a:pt x="7281" y="15179"/>
                    <a:pt x="5638" y="8788"/>
                    <a:pt x="3606" y="3767"/>
                  </a:cubicBezTo>
                  <a:cubicBezTo>
                    <a:pt x="2853" y="1941"/>
                    <a:pt x="1347" y="548"/>
                    <a:pt x="708" y="1"/>
                  </a:cubicBezTo>
                  <a:close/>
                </a:path>
              </a:pathLst>
            </a:custGeom>
            <a:solidFill>
              <a:srgbClr val="152B75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5"/>
            <p:cNvSpPr/>
            <p:nvPr/>
          </p:nvSpPr>
          <p:spPr>
            <a:xfrm flipH="1">
              <a:off x="1126265" y="3602986"/>
              <a:ext cx="229740" cy="67184"/>
            </a:xfrm>
            <a:custGeom>
              <a:avLst/>
              <a:gdLst/>
              <a:ahLst/>
              <a:cxnLst/>
              <a:rect l="l" t="t" r="r" b="b"/>
              <a:pathLst>
                <a:path w="5776" h="1689" extrusionOk="0">
                  <a:moveTo>
                    <a:pt x="5707" y="1"/>
                  </a:moveTo>
                  <a:lnTo>
                    <a:pt x="1" y="252"/>
                  </a:lnTo>
                  <a:cubicBezTo>
                    <a:pt x="1" y="252"/>
                    <a:pt x="480" y="1689"/>
                    <a:pt x="2296" y="1689"/>
                  </a:cubicBezTo>
                  <a:cubicBezTo>
                    <a:pt x="2422" y="1689"/>
                    <a:pt x="2555" y="1682"/>
                    <a:pt x="2694" y="1667"/>
                  </a:cubicBezTo>
                  <a:cubicBezTo>
                    <a:pt x="5775" y="1325"/>
                    <a:pt x="5707" y="1"/>
                    <a:pt x="5707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5"/>
            <p:cNvSpPr/>
            <p:nvPr/>
          </p:nvSpPr>
          <p:spPr>
            <a:xfrm flipH="1">
              <a:off x="1038203" y="3821802"/>
              <a:ext cx="187977" cy="358395"/>
            </a:xfrm>
            <a:custGeom>
              <a:avLst/>
              <a:gdLst/>
              <a:ahLst/>
              <a:cxnLst/>
              <a:rect l="l" t="t" r="r" b="b"/>
              <a:pathLst>
                <a:path w="4726" h="9010" extrusionOk="0">
                  <a:moveTo>
                    <a:pt x="2968" y="1"/>
                  </a:moveTo>
                  <a:lnTo>
                    <a:pt x="2968" y="1"/>
                  </a:lnTo>
                  <a:cubicBezTo>
                    <a:pt x="2968" y="1"/>
                    <a:pt x="3082" y="1576"/>
                    <a:pt x="3287" y="3151"/>
                  </a:cubicBezTo>
                  <a:cubicBezTo>
                    <a:pt x="3493" y="4726"/>
                    <a:pt x="3630" y="7624"/>
                    <a:pt x="2831" y="8309"/>
                  </a:cubicBezTo>
                  <a:cubicBezTo>
                    <a:pt x="2712" y="8411"/>
                    <a:pt x="2571" y="8454"/>
                    <a:pt x="2416" y="8454"/>
                  </a:cubicBezTo>
                  <a:cubicBezTo>
                    <a:pt x="1530" y="8454"/>
                    <a:pt x="206" y="7031"/>
                    <a:pt x="206" y="7031"/>
                  </a:cubicBezTo>
                  <a:lnTo>
                    <a:pt x="1" y="6917"/>
                  </a:lnTo>
                  <a:lnTo>
                    <a:pt x="1" y="6917"/>
                  </a:lnTo>
                  <a:cubicBezTo>
                    <a:pt x="1" y="6917"/>
                    <a:pt x="1281" y="9009"/>
                    <a:pt x="2525" y="9009"/>
                  </a:cubicBezTo>
                  <a:cubicBezTo>
                    <a:pt x="2785" y="9009"/>
                    <a:pt x="3043" y="8918"/>
                    <a:pt x="3287" y="8697"/>
                  </a:cubicBezTo>
                  <a:cubicBezTo>
                    <a:pt x="4725" y="7419"/>
                    <a:pt x="3835" y="1325"/>
                    <a:pt x="2968" y="1"/>
                  </a:cubicBezTo>
                  <a:close/>
                </a:path>
              </a:pathLst>
            </a:custGeom>
            <a:solidFill>
              <a:srgbClr val="654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5"/>
            <p:cNvSpPr/>
            <p:nvPr/>
          </p:nvSpPr>
          <p:spPr>
            <a:xfrm flipH="1">
              <a:off x="1035498" y="4144120"/>
              <a:ext cx="288727" cy="169412"/>
            </a:xfrm>
            <a:custGeom>
              <a:avLst/>
              <a:gdLst/>
              <a:ahLst/>
              <a:cxnLst/>
              <a:rect l="l" t="t" r="r" b="b"/>
              <a:pathLst>
                <a:path w="7259" h="4259" extrusionOk="0">
                  <a:moveTo>
                    <a:pt x="366" y="1"/>
                  </a:moveTo>
                  <a:lnTo>
                    <a:pt x="0" y="206"/>
                  </a:lnTo>
                  <a:cubicBezTo>
                    <a:pt x="0" y="206"/>
                    <a:pt x="411" y="2078"/>
                    <a:pt x="2694" y="3607"/>
                  </a:cubicBezTo>
                  <a:cubicBezTo>
                    <a:pt x="3419" y="4093"/>
                    <a:pt x="4143" y="4258"/>
                    <a:pt x="4795" y="4258"/>
                  </a:cubicBezTo>
                  <a:cubicBezTo>
                    <a:pt x="6196" y="4258"/>
                    <a:pt x="7259" y="3493"/>
                    <a:pt x="7259" y="3493"/>
                  </a:cubicBezTo>
                  <a:lnTo>
                    <a:pt x="7259" y="3493"/>
                  </a:lnTo>
                  <a:cubicBezTo>
                    <a:pt x="6634" y="3776"/>
                    <a:pt x="6042" y="3897"/>
                    <a:pt x="5487" y="3897"/>
                  </a:cubicBezTo>
                  <a:cubicBezTo>
                    <a:pt x="2330" y="3897"/>
                    <a:pt x="366" y="1"/>
                    <a:pt x="366" y="1"/>
                  </a:cubicBezTo>
                  <a:close/>
                </a:path>
              </a:pathLst>
            </a:custGeom>
            <a:solidFill>
              <a:srgbClr val="AC8ADD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5"/>
            <p:cNvSpPr/>
            <p:nvPr/>
          </p:nvSpPr>
          <p:spPr>
            <a:xfrm flipH="1">
              <a:off x="1008253" y="3632541"/>
              <a:ext cx="121433" cy="218259"/>
            </a:xfrm>
            <a:custGeom>
              <a:avLst/>
              <a:gdLst/>
              <a:ahLst/>
              <a:cxnLst/>
              <a:rect l="l" t="t" r="r" b="b"/>
              <a:pathLst>
                <a:path w="3053" h="5487" extrusionOk="0">
                  <a:moveTo>
                    <a:pt x="174" y="1"/>
                  </a:moveTo>
                  <a:cubicBezTo>
                    <a:pt x="80" y="1"/>
                    <a:pt x="0" y="86"/>
                    <a:pt x="85" y="171"/>
                  </a:cubicBezTo>
                  <a:cubicBezTo>
                    <a:pt x="861" y="947"/>
                    <a:pt x="1455" y="1860"/>
                    <a:pt x="1889" y="2841"/>
                  </a:cubicBezTo>
                  <a:cubicBezTo>
                    <a:pt x="2254" y="3686"/>
                    <a:pt x="2459" y="4599"/>
                    <a:pt x="2847" y="5421"/>
                  </a:cubicBezTo>
                  <a:cubicBezTo>
                    <a:pt x="2869" y="5464"/>
                    <a:pt x="2916" y="5487"/>
                    <a:pt x="2959" y="5487"/>
                  </a:cubicBezTo>
                  <a:cubicBezTo>
                    <a:pt x="3008" y="5487"/>
                    <a:pt x="3053" y="5458"/>
                    <a:pt x="3053" y="5398"/>
                  </a:cubicBezTo>
                  <a:cubicBezTo>
                    <a:pt x="2916" y="3458"/>
                    <a:pt x="1729" y="1289"/>
                    <a:pt x="268" y="34"/>
                  </a:cubicBezTo>
                  <a:cubicBezTo>
                    <a:pt x="239" y="11"/>
                    <a:pt x="205" y="1"/>
                    <a:pt x="174" y="1"/>
                  </a:cubicBezTo>
                  <a:close/>
                </a:path>
              </a:pathLst>
            </a:custGeom>
            <a:solidFill>
              <a:srgbClr val="463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5"/>
            <p:cNvSpPr/>
            <p:nvPr/>
          </p:nvSpPr>
          <p:spPr>
            <a:xfrm flipH="1">
              <a:off x="982319" y="3871007"/>
              <a:ext cx="26530" cy="85482"/>
            </a:xfrm>
            <a:custGeom>
              <a:avLst/>
              <a:gdLst/>
              <a:ahLst/>
              <a:cxnLst/>
              <a:rect l="l" t="t" r="r" b="b"/>
              <a:pathLst>
                <a:path w="667" h="2149" extrusionOk="0">
                  <a:moveTo>
                    <a:pt x="150" y="0"/>
                  </a:moveTo>
                  <a:cubicBezTo>
                    <a:pt x="80" y="0"/>
                    <a:pt x="1" y="50"/>
                    <a:pt x="15" y="133"/>
                  </a:cubicBezTo>
                  <a:cubicBezTo>
                    <a:pt x="152" y="772"/>
                    <a:pt x="266" y="1434"/>
                    <a:pt x="448" y="2073"/>
                  </a:cubicBezTo>
                  <a:cubicBezTo>
                    <a:pt x="459" y="2125"/>
                    <a:pt x="506" y="2148"/>
                    <a:pt x="553" y="2148"/>
                  </a:cubicBezTo>
                  <a:cubicBezTo>
                    <a:pt x="610" y="2148"/>
                    <a:pt x="666" y="2113"/>
                    <a:pt x="654" y="2051"/>
                  </a:cubicBezTo>
                  <a:cubicBezTo>
                    <a:pt x="562" y="1389"/>
                    <a:pt x="403" y="727"/>
                    <a:pt x="243" y="65"/>
                  </a:cubicBezTo>
                  <a:cubicBezTo>
                    <a:pt x="234" y="20"/>
                    <a:pt x="194" y="0"/>
                    <a:pt x="150" y="0"/>
                  </a:cubicBezTo>
                  <a:close/>
                </a:path>
              </a:pathLst>
            </a:custGeom>
            <a:solidFill>
              <a:srgbClr val="463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 flipH="1">
              <a:off x="964659" y="4004859"/>
              <a:ext cx="25456" cy="139341"/>
            </a:xfrm>
            <a:custGeom>
              <a:avLst/>
              <a:gdLst/>
              <a:ahLst/>
              <a:cxnLst/>
              <a:rect l="l" t="t" r="r" b="b"/>
              <a:pathLst>
                <a:path w="640" h="3503" extrusionOk="0">
                  <a:moveTo>
                    <a:pt x="395" y="0"/>
                  </a:moveTo>
                  <a:cubicBezTo>
                    <a:pt x="370" y="0"/>
                    <a:pt x="343" y="17"/>
                    <a:pt x="343" y="55"/>
                  </a:cubicBezTo>
                  <a:cubicBezTo>
                    <a:pt x="457" y="1242"/>
                    <a:pt x="206" y="2292"/>
                    <a:pt x="0" y="3433"/>
                  </a:cubicBezTo>
                  <a:cubicBezTo>
                    <a:pt x="0" y="3477"/>
                    <a:pt x="38" y="3503"/>
                    <a:pt x="71" y="3503"/>
                  </a:cubicBezTo>
                  <a:cubicBezTo>
                    <a:pt x="90" y="3503"/>
                    <a:pt x="106" y="3495"/>
                    <a:pt x="114" y="3479"/>
                  </a:cubicBezTo>
                  <a:cubicBezTo>
                    <a:pt x="639" y="2452"/>
                    <a:pt x="616" y="1151"/>
                    <a:pt x="434" y="32"/>
                  </a:cubicBezTo>
                  <a:cubicBezTo>
                    <a:pt x="434" y="12"/>
                    <a:pt x="415" y="0"/>
                    <a:pt x="395" y="0"/>
                  </a:cubicBezTo>
                  <a:close/>
                </a:path>
              </a:pathLst>
            </a:custGeom>
            <a:solidFill>
              <a:srgbClr val="463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5"/>
            <p:cNvSpPr/>
            <p:nvPr/>
          </p:nvSpPr>
          <p:spPr>
            <a:xfrm flipH="1">
              <a:off x="1002525" y="4191813"/>
              <a:ext cx="40014" cy="54376"/>
            </a:xfrm>
            <a:custGeom>
              <a:avLst/>
              <a:gdLst/>
              <a:ahLst/>
              <a:cxnLst/>
              <a:rect l="l" t="t" r="r" b="b"/>
              <a:pathLst>
                <a:path w="1006" h="1367" extrusionOk="0">
                  <a:moveTo>
                    <a:pt x="908" y="0"/>
                  </a:moveTo>
                  <a:cubicBezTo>
                    <a:pt x="882" y="0"/>
                    <a:pt x="855" y="10"/>
                    <a:pt x="839" y="34"/>
                  </a:cubicBezTo>
                  <a:cubicBezTo>
                    <a:pt x="702" y="263"/>
                    <a:pt x="565" y="468"/>
                    <a:pt x="405" y="696"/>
                  </a:cubicBezTo>
                  <a:cubicBezTo>
                    <a:pt x="268" y="879"/>
                    <a:pt x="108" y="1084"/>
                    <a:pt x="17" y="1290"/>
                  </a:cubicBezTo>
                  <a:cubicBezTo>
                    <a:pt x="0" y="1341"/>
                    <a:pt x="47" y="1367"/>
                    <a:pt x="91" y="1367"/>
                  </a:cubicBezTo>
                  <a:cubicBezTo>
                    <a:pt x="106" y="1367"/>
                    <a:pt x="120" y="1364"/>
                    <a:pt x="131" y="1358"/>
                  </a:cubicBezTo>
                  <a:cubicBezTo>
                    <a:pt x="565" y="1084"/>
                    <a:pt x="793" y="514"/>
                    <a:pt x="976" y="80"/>
                  </a:cubicBezTo>
                  <a:cubicBezTo>
                    <a:pt x="1006" y="35"/>
                    <a:pt x="958" y="0"/>
                    <a:pt x="908" y="0"/>
                  </a:cubicBezTo>
                  <a:close/>
                </a:path>
              </a:pathLst>
            </a:custGeom>
            <a:solidFill>
              <a:srgbClr val="463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5"/>
            <p:cNvSpPr/>
            <p:nvPr/>
          </p:nvSpPr>
          <p:spPr>
            <a:xfrm flipH="1">
              <a:off x="1120816" y="3574824"/>
              <a:ext cx="241196" cy="87272"/>
            </a:xfrm>
            <a:custGeom>
              <a:avLst/>
              <a:gdLst/>
              <a:ahLst/>
              <a:cxnLst/>
              <a:rect l="l" t="t" r="r" b="b"/>
              <a:pathLst>
                <a:path w="6064" h="2194" extrusionOk="0">
                  <a:moveTo>
                    <a:pt x="5468" y="1"/>
                  </a:moveTo>
                  <a:cubicBezTo>
                    <a:pt x="5455" y="1"/>
                    <a:pt x="5447" y="1"/>
                    <a:pt x="5447" y="1"/>
                  </a:cubicBezTo>
                  <a:cubicBezTo>
                    <a:pt x="5447" y="1"/>
                    <a:pt x="4625" y="1234"/>
                    <a:pt x="2640" y="1234"/>
                  </a:cubicBezTo>
                  <a:cubicBezTo>
                    <a:pt x="928" y="1234"/>
                    <a:pt x="814" y="275"/>
                    <a:pt x="814" y="275"/>
                  </a:cubicBezTo>
                  <a:lnTo>
                    <a:pt x="745" y="252"/>
                  </a:lnTo>
                  <a:cubicBezTo>
                    <a:pt x="725" y="250"/>
                    <a:pt x="705" y="249"/>
                    <a:pt x="685" y="249"/>
                  </a:cubicBezTo>
                  <a:cubicBezTo>
                    <a:pt x="302" y="249"/>
                    <a:pt x="1" y="658"/>
                    <a:pt x="174" y="1006"/>
                  </a:cubicBezTo>
                  <a:cubicBezTo>
                    <a:pt x="174" y="1006"/>
                    <a:pt x="174" y="1028"/>
                    <a:pt x="174" y="1028"/>
                  </a:cubicBezTo>
                  <a:cubicBezTo>
                    <a:pt x="399" y="1478"/>
                    <a:pt x="1266" y="2193"/>
                    <a:pt x="2534" y="2193"/>
                  </a:cubicBezTo>
                  <a:cubicBezTo>
                    <a:pt x="2554" y="2193"/>
                    <a:pt x="2574" y="2193"/>
                    <a:pt x="2594" y="2193"/>
                  </a:cubicBezTo>
                  <a:cubicBezTo>
                    <a:pt x="3918" y="2170"/>
                    <a:pt x="5698" y="1462"/>
                    <a:pt x="5881" y="709"/>
                  </a:cubicBezTo>
                  <a:cubicBezTo>
                    <a:pt x="6064" y="37"/>
                    <a:pt x="5575" y="1"/>
                    <a:pt x="5468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5"/>
            <p:cNvSpPr/>
            <p:nvPr/>
          </p:nvSpPr>
          <p:spPr>
            <a:xfrm flipH="1">
              <a:off x="1322714" y="3600162"/>
              <a:ext cx="26928" cy="22395"/>
            </a:xfrm>
            <a:custGeom>
              <a:avLst/>
              <a:gdLst/>
              <a:ahLst/>
              <a:cxnLst/>
              <a:rect l="l" t="t" r="r" b="b"/>
              <a:pathLst>
                <a:path w="677" h="563" extrusionOk="0">
                  <a:moveTo>
                    <a:pt x="550" y="1"/>
                  </a:moveTo>
                  <a:cubicBezTo>
                    <a:pt x="542" y="1"/>
                    <a:pt x="534" y="2"/>
                    <a:pt x="525" y="3"/>
                  </a:cubicBezTo>
                  <a:cubicBezTo>
                    <a:pt x="297" y="49"/>
                    <a:pt x="0" y="254"/>
                    <a:pt x="69" y="528"/>
                  </a:cubicBezTo>
                  <a:cubicBezTo>
                    <a:pt x="80" y="551"/>
                    <a:pt x="103" y="563"/>
                    <a:pt x="126" y="563"/>
                  </a:cubicBezTo>
                  <a:cubicBezTo>
                    <a:pt x="149" y="563"/>
                    <a:pt x="172" y="551"/>
                    <a:pt x="183" y="528"/>
                  </a:cubicBezTo>
                  <a:cubicBezTo>
                    <a:pt x="320" y="391"/>
                    <a:pt x="388" y="232"/>
                    <a:pt x="571" y="163"/>
                  </a:cubicBezTo>
                  <a:cubicBezTo>
                    <a:pt x="676" y="121"/>
                    <a:pt x="645" y="1"/>
                    <a:pt x="550" y="1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5"/>
            <p:cNvSpPr/>
            <p:nvPr/>
          </p:nvSpPr>
          <p:spPr>
            <a:xfrm flipH="1">
              <a:off x="1296542" y="3621881"/>
              <a:ext cx="20405" cy="34766"/>
            </a:xfrm>
            <a:custGeom>
              <a:avLst/>
              <a:gdLst/>
              <a:ahLst/>
              <a:cxnLst/>
              <a:rect l="l" t="t" r="r" b="b"/>
              <a:pathLst>
                <a:path w="513" h="874" extrusionOk="0">
                  <a:moveTo>
                    <a:pt x="379" y="0"/>
                  </a:moveTo>
                  <a:cubicBezTo>
                    <a:pt x="355" y="0"/>
                    <a:pt x="333" y="9"/>
                    <a:pt x="320" y="28"/>
                  </a:cubicBezTo>
                  <a:cubicBezTo>
                    <a:pt x="137" y="233"/>
                    <a:pt x="0" y="667"/>
                    <a:pt x="251" y="850"/>
                  </a:cubicBezTo>
                  <a:cubicBezTo>
                    <a:pt x="267" y="866"/>
                    <a:pt x="289" y="873"/>
                    <a:pt x="312" y="873"/>
                  </a:cubicBezTo>
                  <a:cubicBezTo>
                    <a:pt x="353" y="873"/>
                    <a:pt x="396" y="848"/>
                    <a:pt x="411" y="804"/>
                  </a:cubicBezTo>
                  <a:cubicBezTo>
                    <a:pt x="411" y="690"/>
                    <a:pt x="365" y="599"/>
                    <a:pt x="365" y="485"/>
                  </a:cubicBezTo>
                  <a:cubicBezTo>
                    <a:pt x="365" y="348"/>
                    <a:pt x="388" y="233"/>
                    <a:pt x="479" y="119"/>
                  </a:cubicBezTo>
                  <a:cubicBezTo>
                    <a:pt x="512" y="54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5"/>
            <p:cNvSpPr/>
            <p:nvPr/>
          </p:nvSpPr>
          <p:spPr>
            <a:xfrm flipH="1">
              <a:off x="1258835" y="3628842"/>
              <a:ext cx="13643" cy="24503"/>
            </a:xfrm>
            <a:custGeom>
              <a:avLst/>
              <a:gdLst/>
              <a:ahLst/>
              <a:cxnLst/>
              <a:rect l="l" t="t" r="r" b="b"/>
              <a:pathLst>
                <a:path w="343" h="616" extrusionOk="0">
                  <a:moveTo>
                    <a:pt x="206" y="0"/>
                  </a:moveTo>
                  <a:cubicBezTo>
                    <a:pt x="172" y="0"/>
                    <a:pt x="135" y="18"/>
                    <a:pt x="115" y="58"/>
                  </a:cubicBezTo>
                  <a:cubicBezTo>
                    <a:pt x="23" y="241"/>
                    <a:pt x="1" y="515"/>
                    <a:pt x="206" y="606"/>
                  </a:cubicBezTo>
                  <a:cubicBezTo>
                    <a:pt x="218" y="612"/>
                    <a:pt x="232" y="615"/>
                    <a:pt x="246" y="615"/>
                  </a:cubicBezTo>
                  <a:cubicBezTo>
                    <a:pt x="283" y="615"/>
                    <a:pt x="320" y="594"/>
                    <a:pt x="320" y="561"/>
                  </a:cubicBezTo>
                  <a:cubicBezTo>
                    <a:pt x="343" y="401"/>
                    <a:pt x="252" y="264"/>
                    <a:pt x="274" y="81"/>
                  </a:cubicBezTo>
                  <a:cubicBezTo>
                    <a:pt x="287" y="30"/>
                    <a:pt x="250" y="0"/>
                    <a:pt x="206" y="0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5"/>
            <p:cNvSpPr/>
            <p:nvPr/>
          </p:nvSpPr>
          <p:spPr>
            <a:xfrm flipH="1">
              <a:off x="1210707" y="3625302"/>
              <a:ext cx="15472" cy="28043"/>
            </a:xfrm>
            <a:custGeom>
              <a:avLst/>
              <a:gdLst/>
              <a:ahLst/>
              <a:cxnLst/>
              <a:rect l="l" t="t" r="r" b="b"/>
              <a:pathLst>
                <a:path w="389" h="705" extrusionOk="0">
                  <a:moveTo>
                    <a:pt x="133" y="0"/>
                  </a:moveTo>
                  <a:cubicBezTo>
                    <a:pt x="74" y="0"/>
                    <a:pt x="8" y="41"/>
                    <a:pt x="23" y="102"/>
                  </a:cubicBezTo>
                  <a:cubicBezTo>
                    <a:pt x="92" y="284"/>
                    <a:pt x="1" y="467"/>
                    <a:pt x="46" y="650"/>
                  </a:cubicBezTo>
                  <a:cubicBezTo>
                    <a:pt x="46" y="687"/>
                    <a:pt x="81" y="704"/>
                    <a:pt x="116" y="704"/>
                  </a:cubicBezTo>
                  <a:cubicBezTo>
                    <a:pt x="144" y="704"/>
                    <a:pt x="173" y="693"/>
                    <a:pt x="183" y="672"/>
                  </a:cubicBezTo>
                  <a:cubicBezTo>
                    <a:pt x="389" y="513"/>
                    <a:pt x="297" y="216"/>
                    <a:pt x="206" y="33"/>
                  </a:cubicBezTo>
                  <a:cubicBezTo>
                    <a:pt x="191" y="11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5"/>
            <p:cNvSpPr/>
            <p:nvPr/>
          </p:nvSpPr>
          <p:spPr>
            <a:xfrm flipH="1">
              <a:off x="1160432" y="3611976"/>
              <a:ext cx="24899" cy="20485"/>
            </a:xfrm>
            <a:custGeom>
              <a:avLst/>
              <a:gdLst/>
              <a:ahLst/>
              <a:cxnLst/>
              <a:rect l="l" t="t" r="r" b="b"/>
              <a:pathLst>
                <a:path w="626" h="515" extrusionOk="0">
                  <a:moveTo>
                    <a:pt x="158" y="1"/>
                  </a:moveTo>
                  <a:cubicBezTo>
                    <a:pt x="119" y="1"/>
                    <a:pt x="81" y="9"/>
                    <a:pt x="46" y="26"/>
                  </a:cubicBezTo>
                  <a:cubicBezTo>
                    <a:pt x="1" y="26"/>
                    <a:pt x="1" y="72"/>
                    <a:pt x="24" y="94"/>
                  </a:cubicBezTo>
                  <a:cubicBezTo>
                    <a:pt x="92" y="163"/>
                    <a:pt x="183" y="186"/>
                    <a:pt x="229" y="231"/>
                  </a:cubicBezTo>
                  <a:cubicBezTo>
                    <a:pt x="297" y="300"/>
                    <a:pt x="320" y="391"/>
                    <a:pt x="389" y="482"/>
                  </a:cubicBezTo>
                  <a:cubicBezTo>
                    <a:pt x="409" y="503"/>
                    <a:pt x="439" y="514"/>
                    <a:pt x="468" y="514"/>
                  </a:cubicBezTo>
                  <a:cubicBezTo>
                    <a:pt x="503" y="514"/>
                    <a:pt x="536" y="497"/>
                    <a:pt x="549" y="460"/>
                  </a:cubicBezTo>
                  <a:cubicBezTo>
                    <a:pt x="626" y="247"/>
                    <a:pt x="375" y="1"/>
                    <a:pt x="158" y="1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5"/>
            <p:cNvSpPr/>
            <p:nvPr/>
          </p:nvSpPr>
          <p:spPr>
            <a:xfrm flipH="1">
              <a:off x="1128095" y="3588468"/>
              <a:ext cx="26371" cy="26014"/>
            </a:xfrm>
            <a:custGeom>
              <a:avLst/>
              <a:gdLst/>
              <a:ahLst/>
              <a:cxnLst/>
              <a:rect l="l" t="t" r="r" b="b"/>
              <a:pathLst>
                <a:path w="663" h="654" extrusionOk="0">
                  <a:moveTo>
                    <a:pt x="138" y="1"/>
                  </a:moveTo>
                  <a:cubicBezTo>
                    <a:pt x="92" y="1"/>
                    <a:pt x="1" y="23"/>
                    <a:pt x="46" y="92"/>
                  </a:cubicBezTo>
                  <a:cubicBezTo>
                    <a:pt x="92" y="183"/>
                    <a:pt x="161" y="252"/>
                    <a:pt x="229" y="343"/>
                  </a:cubicBezTo>
                  <a:cubicBezTo>
                    <a:pt x="275" y="457"/>
                    <a:pt x="320" y="571"/>
                    <a:pt x="412" y="640"/>
                  </a:cubicBezTo>
                  <a:cubicBezTo>
                    <a:pt x="437" y="648"/>
                    <a:pt x="465" y="653"/>
                    <a:pt x="492" y="653"/>
                  </a:cubicBezTo>
                  <a:cubicBezTo>
                    <a:pt x="538" y="653"/>
                    <a:pt x="580" y="638"/>
                    <a:pt x="594" y="594"/>
                  </a:cubicBezTo>
                  <a:cubicBezTo>
                    <a:pt x="663" y="366"/>
                    <a:pt x="343" y="46"/>
                    <a:pt x="138" y="1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5"/>
            <p:cNvSpPr/>
            <p:nvPr/>
          </p:nvSpPr>
          <p:spPr>
            <a:xfrm flipH="1">
              <a:off x="1253863" y="4150046"/>
              <a:ext cx="51429" cy="56086"/>
            </a:xfrm>
            <a:custGeom>
              <a:avLst/>
              <a:gdLst/>
              <a:ahLst/>
              <a:cxnLst/>
              <a:rect l="l" t="t" r="r" b="b"/>
              <a:pathLst>
                <a:path w="1293" h="1410" extrusionOk="0">
                  <a:moveTo>
                    <a:pt x="107" y="1"/>
                  </a:moveTo>
                  <a:cubicBezTo>
                    <a:pt x="51" y="1"/>
                    <a:pt x="0" y="36"/>
                    <a:pt x="27" y="103"/>
                  </a:cubicBezTo>
                  <a:cubicBezTo>
                    <a:pt x="232" y="582"/>
                    <a:pt x="597" y="1221"/>
                    <a:pt x="1122" y="1404"/>
                  </a:cubicBezTo>
                  <a:cubicBezTo>
                    <a:pt x="1130" y="1408"/>
                    <a:pt x="1141" y="1410"/>
                    <a:pt x="1153" y="1410"/>
                  </a:cubicBezTo>
                  <a:cubicBezTo>
                    <a:pt x="1210" y="1410"/>
                    <a:pt x="1293" y="1369"/>
                    <a:pt x="1236" y="1313"/>
                  </a:cubicBezTo>
                  <a:cubicBezTo>
                    <a:pt x="1077" y="1107"/>
                    <a:pt x="848" y="947"/>
                    <a:pt x="689" y="765"/>
                  </a:cubicBezTo>
                  <a:cubicBezTo>
                    <a:pt x="506" y="536"/>
                    <a:pt x="346" y="308"/>
                    <a:pt x="209" y="57"/>
                  </a:cubicBezTo>
                  <a:cubicBezTo>
                    <a:pt x="190" y="19"/>
                    <a:pt x="147" y="1"/>
                    <a:pt x="107" y="1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5"/>
            <p:cNvSpPr/>
            <p:nvPr/>
          </p:nvSpPr>
          <p:spPr>
            <a:xfrm flipH="1">
              <a:off x="1215361" y="4139147"/>
              <a:ext cx="68214" cy="66031"/>
            </a:xfrm>
            <a:custGeom>
              <a:avLst/>
              <a:gdLst/>
              <a:ahLst/>
              <a:cxnLst/>
              <a:rect l="l" t="t" r="r" b="b"/>
              <a:pathLst>
                <a:path w="1715" h="1660" extrusionOk="0">
                  <a:moveTo>
                    <a:pt x="164" y="1"/>
                  </a:moveTo>
                  <a:cubicBezTo>
                    <a:pt x="87" y="1"/>
                    <a:pt x="1" y="81"/>
                    <a:pt x="51" y="149"/>
                  </a:cubicBezTo>
                  <a:cubicBezTo>
                    <a:pt x="280" y="422"/>
                    <a:pt x="531" y="719"/>
                    <a:pt x="782" y="993"/>
                  </a:cubicBezTo>
                  <a:cubicBezTo>
                    <a:pt x="1010" y="1221"/>
                    <a:pt x="1261" y="1541"/>
                    <a:pt x="1581" y="1655"/>
                  </a:cubicBezTo>
                  <a:cubicBezTo>
                    <a:pt x="1590" y="1658"/>
                    <a:pt x="1599" y="1660"/>
                    <a:pt x="1608" y="1660"/>
                  </a:cubicBezTo>
                  <a:cubicBezTo>
                    <a:pt x="1666" y="1660"/>
                    <a:pt x="1714" y="1603"/>
                    <a:pt x="1695" y="1564"/>
                  </a:cubicBezTo>
                  <a:cubicBezTo>
                    <a:pt x="1581" y="1267"/>
                    <a:pt x="1261" y="1062"/>
                    <a:pt x="1033" y="856"/>
                  </a:cubicBezTo>
                  <a:cubicBezTo>
                    <a:pt x="759" y="582"/>
                    <a:pt x="485" y="308"/>
                    <a:pt x="234" y="34"/>
                  </a:cubicBezTo>
                  <a:cubicBezTo>
                    <a:pt x="216" y="11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5"/>
            <p:cNvSpPr/>
            <p:nvPr/>
          </p:nvSpPr>
          <p:spPr>
            <a:xfrm flipH="1">
              <a:off x="1211145" y="4124111"/>
              <a:ext cx="50673" cy="49443"/>
            </a:xfrm>
            <a:custGeom>
              <a:avLst/>
              <a:gdLst/>
              <a:ahLst/>
              <a:cxnLst/>
              <a:rect l="l" t="t" r="r" b="b"/>
              <a:pathLst>
                <a:path w="1274" h="1243" extrusionOk="0">
                  <a:moveTo>
                    <a:pt x="169" y="0"/>
                  </a:moveTo>
                  <a:cubicBezTo>
                    <a:pt x="92" y="0"/>
                    <a:pt x="0" y="70"/>
                    <a:pt x="52" y="139"/>
                  </a:cubicBezTo>
                  <a:cubicBezTo>
                    <a:pt x="235" y="344"/>
                    <a:pt x="417" y="549"/>
                    <a:pt x="600" y="755"/>
                  </a:cubicBezTo>
                  <a:cubicBezTo>
                    <a:pt x="760" y="937"/>
                    <a:pt x="897" y="1120"/>
                    <a:pt x="1102" y="1234"/>
                  </a:cubicBezTo>
                  <a:cubicBezTo>
                    <a:pt x="1118" y="1240"/>
                    <a:pt x="1137" y="1242"/>
                    <a:pt x="1155" y="1242"/>
                  </a:cubicBezTo>
                  <a:cubicBezTo>
                    <a:pt x="1215" y="1242"/>
                    <a:pt x="1274" y="1213"/>
                    <a:pt x="1239" y="1143"/>
                  </a:cubicBezTo>
                  <a:cubicBezTo>
                    <a:pt x="1170" y="937"/>
                    <a:pt x="965" y="778"/>
                    <a:pt x="805" y="618"/>
                  </a:cubicBezTo>
                  <a:cubicBezTo>
                    <a:pt x="623" y="412"/>
                    <a:pt x="417" y="230"/>
                    <a:pt x="235" y="24"/>
                  </a:cubicBezTo>
                  <a:cubicBezTo>
                    <a:pt x="218" y="8"/>
                    <a:pt x="194" y="0"/>
                    <a:pt x="169" y="0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5"/>
            <p:cNvSpPr/>
            <p:nvPr/>
          </p:nvSpPr>
          <p:spPr>
            <a:xfrm flipH="1">
              <a:off x="1188513" y="4113809"/>
              <a:ext cx="48565" cy="49006"/>
            </a:xfrm>
            <a:custGeom>
              <a:avLst/>
              <a:gdLst/>
              <a:ahLst/>
              <a:cxnLst/>
              <a:rect l="l" t="t" r="r" b="b"/>
              <a:pathLst>
                <a:path w="1221" h="1232" extrusionOk="0">
                  <a:moveTo>
                    <a:pt x="101" y="1"/>
                  </a:moveTo>
                  <a:cubicBezTo>
                    <a:pt x="62" y="1"/>
                    <a:pt x="24" y="27"/>
                    <a:pt x="24" y="78"/>
                  </a:cubicBezTo>
                  <a:cubicBezTo>
                    <a:pt x="1" y="306"/>
                    <a:pt x="252" y="580"/>
                    <a:pt x="412" y="740"/>
                  </a:cubicBezTo>
                  <a:cubicBezTo>
                    <a:pt x="571" y="923"/>
                    <a:pt x="777" y="1151"/>
                    <a:pt x="1028" y="1219"/>
                  </a:cubicBezTo>
                  <a:cubicBezTo>
                    <a:pt x="1045" y="1228"/>
                    <a:pt x="1062" y="1231"/>
                    <a:pt x="1079" y="1231"/>
                  </a:cubicBezTo>
                  <a:cubicBezTo>
                    <a:pt x="1155" y="1231"/>
                    <a:pt x="1221" y="1157"/>
                    <a:pt x="1165" y="1082"/>
                  </a:cubicBezTo>
                  <a:cubicBezTo>
                    <a:pt x="1051" y="877"/>
                    <a:pt x="822" y="717"/>
                    <a:pt x="663" y="534"/>
                  </a:cubicBezTo>
                  <a:cubicBezTo>
                    <a:pt x="503" y="375"/>
                    <a:pt x="343" y="101"/>
                    <a:pt x="138" y="9"/>
                  </a:cubicBezTo>
                  <a:cubicBezTo>
                    <a:pt x="126" y="4"/>
                    <a:pt x="113" y="1"/>
                    <a:pt x="101" y="1"/>
                  </a:cubicBezTo>
                  <a:close/>
                </a:path>
              </a:pathLst>
            </a:custGeom>
            <a:solidFill>
              <a:srgbClr val="63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5"/>
            <p:cNvSpPr/>
            <p:nvPr/>
          </p:nvSpPr>
          <p:spPr>
            <a:xfrm flipH="1">
              <a:off x="1213412" y="3785685"/>
              <a:ext cx="34167" cy="71440"/>
            </a:xfrm>
            <a:custGeom>
              <a:avLst/>
              <a:gdLst/>
              <a:ahLst/>
              <a:cxnLst/>
              <a:rect l="l" t="t" r="r" b="b"/>
              <a:pathLst>
                <a:path w="859" h="1796" extrusionOk="0">
                  <a:moveTo>
                    <a:pt x="82" y="0"/>
                  </a:moveTo>
                  <a:cubicBezTo>
                    <a:pt x="41" y="0"/>
                    <a:pt x="0" y="24"/>
                    <a:pt x="14" y="64"/>
                  </a:cubicBezTo>
                  <a:cubicBezTo>
                    <a:pt x="82" y="315"/>
                    <a:pt x="173" y="566"/>
                    <a:pt x="242" y="817"/>
                  </a:cubicBezTo>
                  <a:cubicBezTo>
                    <a:pt x="288" y="1000"/>
                    <a:pt x="333" y="1228"/>
                    <a:pt x="447" y="1411"/>
                  </a:cubicBezTo>
                  <a:cubicBezTo>
                    <a:pt x="356" y="1434"/>
                    <a:pt x="310" y="1479"/>
                    <a:pt x="310" y="1594"/>
                  </a:cubicBezTo>
                  <a:cubicBezTo>
                    <a:pt x="310" y="1743"/>
                    <a:pt x="431" y="1796"/>
                    <a:pt x="550" y="1796"/>
                  </a:cubicBezTo>
                  <a:cubicBezTo>
                    <a:pt x="594" y="1796"/>
                    <a:pt x="638" y="1789"/>
                    <a:pt x="676" y="1776"/>
                  </a:cubicBezTo>
                  <a:lnTo>
                    <a:pt x="698" y="1776"/>
                  </a:lnTo>
                  <a:cubicBezTo>
                    <a:pt x="858" y="1708"/>
                    <a:pt x="858" y="1479"/>
                    <a:pt x="698" y="1411"/>
                  </a:cubicBezTo>
                  <a:lnTo>
                    <a:pt x="676" y="1411"/>
                  </a:lnTo>
                  <a:cubicBezTo>
                    <a:pt x="653" y="1388"/>
                    <a:pt x="630" y="1388"/>
                    <a:pt x="607" y="1388"/>
                  </a:cubicBezTo>
                  <a:cubicBezTo>
                    <a:pt x="607" y="1183"/>
                    <a:pt x="493" y="954"/>
                    <a:pt x="424" y="772"/>
                  </a:cubicBezTo>
                  <a:cubicBezTo>
                    <a:pt x="333" y="521"/>
                    <a:pt x="242" y="270"/>
                    <a:pt x="151" y="41"/>
                  </a:cubicBezTo>
                  <a:cubicBezTo>
                    <a:pt x="141" y="13"/>
                    <a:pt x="111" y="0"/>
                    <a:pt x="82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flipH="1">
              <a:off x="1105383" y="3730115"/>
              <a:ext cx="286937" cy="110303"/>
            </a:xfrm>
            <a:custGeom>
              <a:avLst/>
              <a:gdLst/>
              <a:ahLst/>
              <a:cxnLst/>
              <a:rect l="l" t="t" r="r" b="b"/>
              <a:pathLst>
                <a:path w="7214" h="2773" extrusionOk="0">
                  <a:moveTo>
                    <a:pt x="5159" y="0"/>
                  </a:moveTo>
                  <a:cubicBezTo>
                    <a:pt x="5068" y="0"/>
                    <a:pt x="4999" y="46"/>
                    <a:pt x="4976" y="115"/>
                  </a:cubicBezTo>
                  <a:cubicBezTo>
                    <a:pt x="4794" y="206"/>
                    <a:pt x="4634" y="297"/>
                    <a:pt x="4474" y="388"/>
                  </a:cubicBezTo>
                  <a:cubicBezTo>
                    <a:pt x="4200" y="548"/>
                    <a:pt x="3949" y="708"/>
                    <a:pt x="3698" y="868"/>
                  </a:cubicBezTo>
                  <a:cubicBezTo>
                    <a:pt x="3675" y="891"/>
                    <a:pt x="3675" y="891"/>
                    <a:pt x="3675" y="913"/>
                  </a:cubicBezTo>
                  <a:cubicBezTo>
                    <a:pt x="3649" y="896"/>
                    <a:pt x="3620" y="889"/>
                    <a:pt x="3591" y="889"/>
                  </a:cubicBezTo>
                  <a:cubicBezTo>
                    <a:pt x="3544" y="889"/>
                    <a:pt x="3498" y="908"/>
                    <a:pt x="3470" y="936"/>
                  </a:cubicBezTo>
                  <a:cubicBezTo>
                    <a:pt x="3470" y="959"/>
                    <a:pt x="3470" y="959"/>
                    <a:pt x="3470" y="959"/>
                  </a:cubicBezTo>
                  <a:cubicBezTo>
                    <a:pt x="3424" y="1005"/>
                    <a:pt x="3424" y="1050"/>
                    <a:pt x="3424" y="1073"/>
                  </a:cubicBezTo>
                  <a:cubicBezTo>
                    <a:pt x="3219" y="1005"/>
                    <a:pt x="2945" y="959"/>
                    <a:pt x="2694" y="936"/>
                  </a:cubicBezTo>
                  <a:cubicBezTo>
                    <a:pt x="2648" y="891"/>
                    <a:pt x="2603" y="845"/>
                    <a:pt x="2511" y="845"/>
                  </a:cubicBezTo>
                  <a:cubicBezTo>
                    <a:pt x="2420" y="845"/>
                    <a:pt x="2374" y="868"/>
                    <a:pt x="2352" y="913"/>
                  </a:cubicBezTo>
                  <a:cubicBezTo>
                    <a:pt x="1964" y="913"/>
                    <a:pt x="1576" y="936"/>
                    <a:pt x="1279" y="1050"/>
                  </a:cubicBezTo>
                  <a:cubicBezTo>
                    <a:pt x="1256" y="1050"/>
                    <a:pt x="1256" y="1050"/>
                    <a:pt x="1233" y="1073"/>
                  </a:cubicBezTo>
                  <a:cubicBezTo>
                    <a:pt x="1210" y="1005"/>
                    <a:pt x="1165" y="959"/>
                    <a:pt x="1051" y="959"/>
                  </a:cubicBezTo>
                  <a:cubicBezTo>
                    <a:pt x="868" y="959"/>
                    <a:pt x="845" y="1142"/>
                    <a:pt x="936" y="1233"/>
                  </a:cubicBezTo>
                  <a:cubicBezTo>
                    <a:pt x="777" y="1347"/>
                    <a:pt x="617" y="1484"/>
                    <a:pt x="457" y="1598"/>
                  </a:cubicBezTo>
                  <a:cubicBezTo>
                    <a:pt x="320" y="1735"/>
                    <a:pt x="115" y="1849"/>
                    <a:pt x="23" y="2032"/>
                  </a:cubicBezTo>
                  <a:cubicBezTo>
                    <a:pt x="1" y="2078"/>
                    <a:pt x="23" y="2100"/>
                    <a:pt x="69" y="2100"/>
                  </a:cubicBezTo>
                  <a:cubicBezTo>
                    <a:pt x="69" y="2100"/>
                    <a:pt x="69" y="2123"/>
                    <a:pt x="69" y="2123"/>
                  </a:cubicBezTo>
                  <a:lnTo>
                    <a:pt x="92" y="2146"/>
                  </a:lnTo>
                  <a:cubicBezTo>
                    <a:pt x="114" y="2168"/>
                    <a:pt x="145" y="2178"/>
                    <a:pt x="178" y="2178"/>
                  </a:cubicBezTo>
                  <a:cubicBezTo>
                    <a:pt x="246" y="2178"/>
                    <a:pt x="320" y="2132"/>
                    <a:pt x="320" y="2055"/>
                  </a:cubicBezTo>
                  <a:cubicBezTo>
                    <a:pt x="320" y="2032"/>
                    <a:pt x="320" y="2009"/>
                    <a:pt x="297" y="1986"/>
                  </a:cubicBezTo>
                  <a:cubicBezTo>
                    <a:pt x="411" y="1895"/>
                    <a:pt x="503" y="1804"/>
                    <a:pt x="617" y="1712"/>
                  </a:cubicBezTo>
                  <a:cubicBezTo>
                    <a:pt x="777" y="1575"/>
                    <a:pt x="936" y="1416"/>
                    <a:pt x="1096" y="1279"/>
                  </a:cubicBezTo>
                  <a:cubicBezTo>
                    <a:pt x="1165" y="1256"/>
                    <a:pt x="1210" y="1233"/>
                    <a:pt x="1233" y="1187"/>
                  </a:cubicBezTo>
                  <a:cubicBezTo>
                    <a:pt x="1233" y="1187"/>
                    <a:pt x="1256" y="1210"/>
                    <a:pt x="1279" y="1210"/>
                  </a:cubicBezTo>
                  <a:cubicBezTo>
                    <a:pt x="1364" y="1222"/>
                    <a:pt x="1450" y="1226"/>
                    <a:pt x="1536" y="1226"/>
                  </a:cubicBezTo>
                  <a:cubicBezTo>
                    <a:pt x="1794" y="1226"/>
                    <a:pt x="2055" y="1187"/>
                    <a:pt x="2329" y="1187"/>
                  </a:cubicBezTo>
                  <a:cubicBezTo>
                    <a:pt x="2352" y="1187"/>
                    <a:pt x="2397" y="1210"/>
                    <a:pt x="2443" y="1210"/>
                  </a:cubicBezTo>
                  <a:lnTo>
                    <a:pt x="2557" y="1210"/>
                  </a:lnTo>
                  <a:cubicBezTo>
                    <a:pt x="2877" y="1210"/>
                    <a:pt x="3173" y="1256"/>
                    <a:pt x="3493" y="1256"/>
                  </a:cubicBezTo>
                  <a:cubicBezTo>
                    <a:pt x="3561" y="1256"/>
                    <a:pt x="3607" y="1187"/>
                    <a:pt x="3584" y="1142"/>
                  </a:cubicBezTo>
                  <a:cubicBezTo>
                    <a:pt x="3698" y="1142"/>
                    <a:pt x="3790" y="1096"/>
                    <a:pt x="3721" y="1005"/>
                  </a:cubicBezTo>
                  <a:lnTo>
                    <a:pt x="3812" y="1005"/>
                  </a:lnTo>
                  <a:cubicBezTo>
                    <a:pt x="4063" y="822"/>
                    <a:pt x="4337" y="685"/>
                    <a:pt x="4634" y="525"/>
                  </a:cubicBezTo>
                  <a:cubicBezTo>
                    <a:pt x="4771" y="457"/>
                    <a:pt x="4954" y="388"/>
                    <a:pt x="5091" y="297"/>
                  </a:cubicBezTo>
                  <a:cubicBezTo>
                    <a:pt x="5113" y="320"/>
                    <a:pt x="5136" y="320"/>
                    <a:pt x="5159" y="320"/>
                  </a:cubicBezTo>
                  <a:cubicBezTo>
                    <a:pt x="5205" y="320"/>
                    <a:pt x="5228" y="297"/>
                    <a:pt x="5250" y="274"/>
                  </a:cubicBezTo>
                  <a:cubicBezTo>
                    <a:pt x="5273" y="297"/>
                    <a:pt x="5250" y="297"/>
                    <a:pt x="5273" y="320"/>
                  </a:cubicBezTo>
                  <a:cubicBezTo>
                    <a:pt x="5638" y="822"/>
                    <a:pt x="6072" y="1416"/>
                    <a:pt x="6597" y="1804"/>
                  </a:cubicBezTo>
                  <a:cubicBezTo>
                    <a:pt x="5912" y="1963"/>
                    <a:pt x="5205" y="2351"/>
                    <a:pt x="4588" y="2648"/>
                  </a:cubicBezTo>
                  <a:cubicBezTo>
                    <a:pt x="4493" y="2686"/>
                    <a:pt x="4558" y="2773"/>
                    <a:pt x="4621" y="2773"/>
                  </a:cubicBezTo>
                  <a:cubicBezTo>
                    <a:pt x="4634" y="2773"/>
                    <a:pt x="4646" y="2770"/>
                    <a:pt x="4657" y="2762"/>
                  </a:cubicBezTo>
                  <a:cubicBezTo>
                    <a:pt x="5045" y="2602"/>
                    <a:pt x="5456" y="2466"/>
                    <a:pt x="5844" y="2306"/>
                  </a:cubicBezTo>
                  <a:cubicBezTo>
                    <a:pt x="6186" y="2192"/>
                    <a:pt x="6574" y="2100"/>
                    <a:pt x="6894" y="1918"/>
                  </a:cubicBezTo>
                  <a:cubicBezTo>
                    <a:pt x="6917" y="1918"/>
                    <a:pt x="6962" y="1941"/>
                    <a:pt x="6985" y="1941"/>
                  </a:cubicBezTo>
                  <a:cubicBezTo>
                    <a:pt x="7213" y="1941"/>
                    <a:pt x="7213" y="1644"/>
                    <a:pt x="6985" y="1644"/>
                  </a:cubicBezTo>
                  <a:cubicBezTo>
                    <a:pt x="6894" y="1644"/>
                    <a:pt x="6848" y="1689"/>
                    <a:pt x="6825" y="1758"/>
                  </a:cubicBezTo>
                  <a:cubicBezTo>
                    <a:pt x="6620" y="1530"/>
                    <a:pt x="6392" y="1324"/>
                    <a:pt x="6186" y="1096"/>
                  </a:cubicBezTo>
                  <a:cubicBezTo>
                    <a:pt x="5912" y="822"/>
                    <a:pt x="5661" y="525"/>
                    <a:pt x="5410" y="229"/>
                  </a:cubicBezTo>
                  <a:cubicBezTo>
                    <a:pt x="5387" y="206"/>
                    <a:pt x="5365" y="206"/>
                    <a:pt x="5319" y="206"/>
                  </a:cubicBezTo>
                  <a:cubicBezTo>
                    <a:pt x="5319" y="206"/>
                    <a:pt x="5319" y="183"/>
                    <a:pt x="5319" y="160"/>
                  </a:cubicBezTo>
                  <a:cubicBezTo>
                    <a:pt x="5342" y="160"/>
                    <a:pt x="5365" y="137"/>
                    <a:pt x="5365" y="137"/>
                  </a:cubicBezTo>
                  <a:cubicBezTo>
                    <a:pt x="5433" y="69"/>
                    <a:pt x="5365" y="23"/>
                    <a:pt x="5296" y="23"/>
                  </a:cubicBezTo>
                  <a:lnTo>
                    <a:pt x="5250" y="23"/>
                  </a:lnTo>
                  <a:cubicBezTo>
                    <a:pt x="5228" y="23"/>
                    <a:pt x="5205" y="0"/>
                    <a:pt x="5159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flipH="1">
              <a:off x="1183461" y="3977054"/>
              <a:ext cx="11853" cy="7319"/>
            </a:xfrm>
            <a:custGeom>
              <a:avLst/>
              <a:gdLst/>
              <a:ahLst/>
              <a:cxnLst/>
              <a:rect l="l" t="t" r="r" b="b"/>
              <a:pathLst>
                <a:path w="298" h="184" extrusionOk="0">
                  <a:moveTo>
                    <a:pt x="138" y="1"/>
                  </a:moveTo>
                  <a:cubicBezTo>
                    <a:pt x="1" y="1"/>
                    <a:pt x="1" y="183"/>
                    <a:pt x="138" y="183"/>
                  </a:cubicBezTo>
                  <a:cubicBezTo>
                    <a:pt x="297" y="183"/>
                    <a:pt x="297" y="1"/>
                    <a:pt x="138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flipH="1">
              <a:off x="1155341" y="3894436"/>
              <a:ext cx="9108" cy="6404"/>
            </a:xfrm>
            <a:custGeom>
              <a:avLst/>
              <a:gdLst/>
              <a:ahLst/>
              <a:cxnLst/>
              <a:rect l="l" t="t" r="r" b="b"/>
              <a:pathLst>
                <a:path w="229" h="161" extrusionOk="0">
                  <a:moveTo>
                    <a:pt x="115" y="1"/>
                  </a:moveTo>
                  <a:cubicBezTo>
                    <a:pt x="1" y="1"/>
                    <a:pt x="1" y="161"/>
                    <a:pt x="115" y="161"/>
                  </a:cubicBezTo>
                  <a:cubicBezTo>
                    <a:pt x="229" y="161"/>
                    <a:pt x="229" y="1"/>
                    <a:pt x="115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flipH="1">
              <a:off x="1266989" y="3896266"/>
              <a:ext cx="12768" cy="8194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161" y="0"/>
                  </a:moveTo>
                  <a:cubicBezTo>
                    <a:pt x="1" y="0"/>
                    <a:pt x="1" y="206"/>
                    <a:pt x="161" y="206"/>
                  </a:cubicBezTo>
                  <a:cubicBezTo>
                    <a:pt x="320" y="206"/>
                    <a:pt x="320" y="0"/>
                    <a:pt x="161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flipH="1">
              <a:off x="1299684" y="3816313"/>
              <a:ext cx="7279" cy="5569"/>
            </a:xfrm>
            <a:custGeom>
              <a:avLst/>
              <a:gdLst/>
              <a:ahLst/>
              <a:cxnLst/>
              <a:rect l="l" t="t" r="r" b="b"/>
              <a:pathLst>
                <a:path w="183" h="140" extrusionOk="0">
                  <a:moveTo>
                    <a:pt x="88" y="1"/>
                  </a:moveTo>
                  <a:cubicBezTo>
                    <a:pt x="48" y="1"/>
                    <a:pt x="0" y="26"/>
                    <a:pt x="0" y="70"/>
                  </a:cubicBezTo>
                  <a:cubicBezTo>
                    <a:pt x="0" y="115"/>
                    <a:pt x="48" y="140"/>
                    <a:pt x="88" y="140"/>
                  </a:cubicBezTo>
                  <a:cubicBezTo>
                    <a:pt x="109" y="140"/>
                    <a:pt x="129" y="132"/>
                    <a:pt x="137" y="116"/>
                  </a:cubicBezTo>
                  <a:lnTo>
                    <a:pt x="160" y="93"/>
                  </a:lnTo>
                  <a:cubicBezTo>
                    <a:pt x="183" y="70"/>
                    <a:pt x="183" y="47"/>
                    <a:pt x="160" y="25"/>
                  </a:cubicBezTo>
                  <a:lnTo>
                    <a:pt x="137" y="25"/>
                  </a:lnTo>
                  <a:cubicBezTo>
                    <a:pt x="129" y="8"/>
                    <a:pt x="109" y="1"/>
                    <a:pt x="88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flipH="1">
              <a:off x="1339618" y="3887197"/>
              <a:ext cx="9108" cy="6364"/>
            </a:xfrm>
            <a:custGeom>
              <a:avLst/>
              <a:gdLst/>
              <a:ahLst/>
              <a:cxnLst/>
              <a:rect l="l" t="t" r="r" b="b"/>
              <a:pathLst>
                <a:path w="229" h="160" extrusionOk="0">
                  <a:moveTo>
                    <a:pt x="114" y="0"/>
                  </a:moveTo>
                  <a:cubicBezTo>
                    <a:pt x="0" y="0"/>
                    <a:pt x="0" y="160"/>
                    <a:pt x="114" y="160"/>
                  </a:cubicBezTo>
                  <a:cubicBezTo>
                    <a:pt x="228" y="160"/>
                    <a:pt x="228" y="0"/>
                    <a:pt x="114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flipH="1">
              <a:off x="1410418" y="3716591"/>
              <a:ext cx="10978" cy="8313"/>
            </a:xfrm>
            <a:custGeom>
              <a:avLst/>
              <a:gdLst/>
              <a:ahLst/>
              <a:cxnLst/>
              <a:rect l="l" t="t" r="r" b="b"/>
              <a:pathLst>
                <a:path w="276" h="209" extrusionOk="0">
                  <a:moveTo>
                    <a:pt x="117" y="1"/>
                  </a:moveTo>
                  <a:cubicBezTo>
                    <a:pt x="4" y="1"/>
                    <a:pt x="1" y="209"/>
                    <a:pt x="107" y="209"/>
                  </a:cubicBezTo>
                  <a:cubicBezTo>
                    <a:pt x="128" y="209"/>
                    <a:pt x="154" y="201"/>
                    <a:pt x="184" y="181"/>
                  </a:cubicBezTo>
                  <a:lnTo>
                    <a:pt x="207" y="181"/>
                  </a:lnTo>
                  <a:cubicBezTo>
                    <a:pt x="275" y="135"/>
                    <a:pt x="275" y="67"/>
                    <a:pt x="207" y="44"/>
                  </a:cubicBezTo>
                  <a:cubicBezTo>
                    <a:pt x="207" y="21"/>
                    <a:pt x="207" y="21"/>
                    <a:pt x="184" y="21"/>
                  </a:cubicBezTo>
                  <a:cubicBezTo>
                    <a:pt x="158" y="7"/>
                    <a:pt x="136" y="1"/>
                    <a:pt x="117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flipH="1">
              <a:off x="1366864" y="3652032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cubicBezTo>
                    <a:pt x="298" y="206"/>
                    <a:pt x="298" y="0"/>
                    <a:pt x="138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flipH="1">
              <a:off x="1282422" y="3730115"/>
              <a:ext cx="10938" cy="7279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37" y="0"/>
                  </a:moveTo>
                  <a:cubicBezTo>
                    <a:pt x="1" y="0"/>
                    <a:pt x="1" y="183"/>
                    <a:pt x="137" y="183"/>
                  </a:cubicBezTo>
                  <a:cubicBezTo>
                    <a:pt x="274" y="183"/>
                    <a:pt x="274" y="0"/>
                    <a:pt x="137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flipH="1">
              <a:off x="1132629" y="4101438"/>
              <a:ext cx="13643" cy="10064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83" y="1"/>
                  </a:moveTo>
                  <a:cubicBezTo>
                    <a:pt x="0" y="1"/>
                    <a:pt x="0" y="252"/>
                    <a:pt x="183" y="252"/>
                  </a:cubicBezTo>
                  <a:cubicBezTo>
                    <a:pt x="343" y="252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flipH="1">
              <a:off x="1127180" y="4007046"/>
              <a:ext cx="14558" cy="9109"/>
            </a:xfrm>
            <a:custGeom>
              <a:avLst/>
              <a:gdLst/>
              <a:ahLst/>
              <a:cxnLst/>
              <a:rect l="l" t="t" r="r" b="b"/>
              <a:pathLst>
                <a:path w="366" h="229" extrusionOk="0">
                  <a:moveTo>
                    <a:pt x="183" y="0"/>
                  </a:moveTo>
                  <a:cubicBezTo>
                    <a:pt x="0" y="0"/>
                    <a:pt x="0" y="228"/>
                    <a:pt x="183" y="228"/>
                  </a:cubicBezTo>
                  <a:cubicBezTo>
                    <a:pt x="366" y="228"/>
                    <a:pt x="366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flipH="1">
              <a:off x="1217946" y="4035169"/>
              <a:ext cx="14597" cy="10024"/>
            </a:xfrm>
            <a:custGeom>
              <a:avLst/>
              <a:gdLst/>
              <a:ahLst/>
              <a:cxnLst/>
              <a:rect l="l" t="t" r="r" b="b"/>
              <a:pathLst>
                <a:path w="367" h="252" extrusionOk="0">
                  <a:moveTo>
                    <a:pt x="183" y="1"/>
                  </a:moveTo>
                  <a:cubicBezTo>
                    <a:pt x="1" y="1"/>
                    <a:pt x="1" y="252"/>
                    <a:pt x="183" y="252"/>
                  </a:cubicBezTo>
                  <a:cubicBezTo>
                    <a:pt x="366" y="252"/>
                    <a:pt x="366" y="1"/>
                    <a:pt x="183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flipH="1">
              <a:off x="1907048" y="4121446"/>
              <a:ext cx="177993" cy="219731"/>
            </a:xfrm>
            <a:custGeom>
              <a:avLst/>
              <a:gdLst/>
              <a:ahLst/>
              <a:cxnLst/>
              <a:rect l="l" t="t" r="r" b="b"/>
              <a:pathLst>
                <a:path w="4475" h="5524" extrusionOk="0">
                  <a:moveTo>
                    <a:pt x="2009" y="0"/>
                  </a:moveTo>
                  <a:cubicBezTo>
                    <a:pt x="1758" y="0"/>
                    <a:pt x="1758" y="342"/>
                    <a:pt x="2009" y="342"/>
                  </a:cubicBezTo>
                  <a:cubicBezTo>
                    <a:pt x="2055" y="342"/>
                    <a:pt x="2078" y="320"/>
                    <a:pt x="2124" y="320"/>
                  </a:cubicBezTo>
                  <a:cubicBezTo>
                    <a:pt x="2215" y="434"/>
                    <a:pt x="2329" y="548"/>
                    <a:pt x="2420" y="662"/>
                  </a:cubicBezTo>
                  <a:cubicBezTo>
                    <a:pt x="2489" y="776"/>
                    <a:pt x="2557" y="890"/>
                    <a:pt x="2649" y="982"/>
                  </a:cubicBezTo>
                  <a:cubicBezTo>
                    <a:pt x="2466" y="1073"/>
                    <a:pt x="2512" y="1324"/>
                    <a:pt x="2740" y="1347"/>
                  </a:cubicBezTo>
                  <a:cubicBezTo>
                    <a:pt x="2671" y="1529"/>
                    <a:pt x="2626" y="1689"/>
                    <a:pt x="2534" y="1849"/>
                  </a:cubicBezTo>
                  <a:cubicBezTo>
                    <a:pt x="2443" y="2077"/>
                    <a:pt x="2283" y="2648"/>
                    <a:pt x="2101" y="2785"/>
                  </a:cubicBezTo>
                  <a:lnTo>
                    <a:pt x="2078" y="2785"/>
                  </a:lnTo>
                  <a:cubicBezTo>
                    <a:pt x="2055" y="2785"/>
                    <a:pt x="2032" y="2762"/>
                    <a:pt x="2009" y="2762"/>
                  </a:cubicBezTo>
                  <a:cubicBezTo>
                    <a:pt x="1941" y="2762"/>
                    <a:pt x="1873" y="2808"/>
                    <a:pt x="1850" y="2830"/>
                  </a:cubicBezTo>
                  <a:cubicBezTo>
                    <a:pt x="1667" y="2808"/>
                    <a:pt x="1484" y="2739"/>
                    <a:pt x="1325" y="2693"/>
                  </a:cubicBezTo>
                  <a:cubicBezTo>
                    <a:pt x="1005" y="2648"/>
                    <a:pt x="640" y="2625"/>
                    <a:pt x="366" y="2465"/>
                  </a:cubicBezTo>
                  <a:cubicBezTo>
                    <a:pt x="348" y="2412"/>
                    <a:pt x="303" y="2359"/>
                    <a:pt x="231" y="2359"/>
                  </a:cubicBezTo>
                  <a:cubicBezTo>
                    <a:pt x="210" y="2359"/>
                    <a:pt x="186" y="2364"/>
                    <a:pt x="161" y="2374"/>
                  </a:cubicBezTo>
                  <a:lnTo>
                    <a:pt x="138" y="2374"/>
                  </a:lnTo>
                  <a:cubicBezTo>
                    <a:pt x="1" y="2420"/>
                    <a:pt x="1" y="2602"/>
                    <a:pt x="138" y="2625"/>
                  </a:cubicBezTo>
                  <a:cubicBezTo>
                    <a:pt x="138" y="2648"/>
                    <a:pt x="161" y="2648"/>
                    <a:pt x="161" y="2648"/>
                  </a:cubicBezTo>
                  <a:cubicBezTo>
                    <a:pt x="177" y="2652"/>
                    <a:pt x="193" y="2654"/>
                    <a:pt x="208" y="2654"/>
                  </a:cubicBezTo>
                  <a:cubicBezTo>
                    <a:pt x="276" y="2654"/>
                    <a:pt x="325" y="2617"/>
                    <a:pt x="343" y="2579"/>
                  </a:cubicBezTo>
                  <a:cubicBezTo>
                    <a:pt x="594" y="2716"/>
                    <a:pt x="891" y="2785"/>
                    <a:pt x="1188" y="2830"/>
                  </a:cubicBezTo>
                  <a:cubicBezTo>
                    <a:pt x="1325" y="2876"/>
                    <a:pt x="1553" y="2967"/>
                    <a:pt x="1781" y="3013"/>
                  </a:cubicBezTo>
                  <a:cubicBezTo>
                    <a:pt x="1781" y="3104"/>
                    <a:pt x="1873" y="3196"/>
                    <a:pt x="2009" y="3196"/>
                  </a:cubicBezTo>
                  <a:cubicBezTo>
                    <a:pt x="2055" y="3196"/>
                    <a:pt x="2078" y="3196"/>
                    <a:pt x="2101" y="3173"/>
                  </a:cubicBezTo>
                  <a:cubicBezTo>
                    <a:pt x="2329" y="3698"/>
                    <a:pt x="2557" y="4291"/>
                    <a:pt x="2922" y="4725"/>
                  </a:cubicBezTo>
                  <a:cubicBezTo>
                    <a:pt x="2786" y="4839"/>
                    <a:pt x="2831" y="5090"/>
                    <a:pt x="3059" y="5090"/>
                  </a:cubicBezTo>
                  <a:cubicBezTo>
                    <a:pt x="3151" y="5090"/>
                    <a:pt x="3219" y="5067"/>
                    <a:pt x="3265" y="4999"/>
                  </a:cubicBezTo>
                  <a:cubicBezTo>
                    <a:pt x="3493" y="5136"/>
                    <a:pt x="3767" y="5181"/>
                    <a:pt x="4041" y="5273"/>
                  </a:cubicBezTo>
                  <a:cubicBezTo>
                    <a:pt x="3995" y="5364"/>
                    <a:pt x="4041" y="5524"/>
                    <a:pt x="4201" y="5524"/>
                  </a:cubicBezTo>
                  <a:cubicBezTo>
                    <a:pt x="4475" y="5524"/>
                    <a:pt x="4475" y="5159"/>
                    <a:pt x="4201" y="5159"/>
                  </a:cubicBezTo>
                  <a:lnTo>
                    <a:pt x="4178" y="5159"/>
                  </a:lnTo>
                  <a:cubicBezTo>
                    <a:pt x="3881" y="5022"/>
                    <a:pt x="3562" y="4999"/>
                    <a:pt x="3288" y="4839"/>
                  </a:cubicBezTo>
                  <a:cubicBezTo>
                    <a:pt x="3265" y="4771"/>
                    <a:pt x="3219" y="4702"/>
                    <a:pt x="3128" y="4679"/>
                  </a:cubicBezTo>
                  <a:cubicBezTo>
                    <a:pt x="3082" y="4634"/>
                    <a:pt x="3059" y="4588"/>
                    <a:pt x="3014" y="4519"/>
                  </a:cubicBezTo>
                  <a:cubicBezTo>
                    <a:pt x="2763" y="4063"/>
                    <a:pt x="2534" y="3584"/>
                    <a:pt x="2261" y="3104"/>
                  </a:cubicBezTo>
                  <a:cubicBezTo>
                    <a:pt x="2261" y="3104"/>
                    <a:pt x="2238" y="3082"/>
                    <a:pt x="2215" y="3082"/>
                  </a:cubicBezTo>
                  <a:cubicBezTo>
                    <a:pt x="2261" y="3013"/>
                    <a:pt x="2261" y="2945"/>
                    <a:pt x="2215" y="2899"/>
                  </a:cubicBezTo>
                  <a:cubicBezTo>
                    <a:pt x="2398" y="2693"/>
                    <a:pt x="2534" y="2351"/>
                    <a:pt x="2626" y="2168"/>
                  </a:cubicBezTo>
                  <a:cubicBezTo>
                    <a:pt x="2763" y="1872"/>
                    <a:pt x="2968" y="1552"/>
                    <a:pt x="2991" y="1233"/>
                  </a:cubicBezTo>
                  <a:cubicBezTo>
                    <a:pt x="3037" y="1119"/>
                    <a:pt x="2968" y="982"/>
                    <a:pt x="2831" y="959"/>
                  </a:cubicBezTo>
                  <a:cubicBezTo>
                    <a:pt x="2717" y="662"/>
                    <a:pt x="2420" y="411"/>
                    <a:pt x="2192" y="206"/>
                  </a:cubicBezTo>
                  <a:cubicBezTo>
                    <a:pt x="2215" y="91"/>
                    <a:pt x="2169" y="0"/>
                    <a:pt x="2009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flipH="1">
              <a:off x="1936999" y="4234932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1" y="0"/>
                    <a:pt x="1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flipH="1">
              <a:off x="1910350" y="4188511"/>
              <a:ext cx="12927" cy="7836"/>
            </a:xfrm>
            <a:custGeom>
              <a:avLst/>
              <a:gdLst/>
              <a:ahLst/>
              <a:cxnLst/>
              <a:rect l="l" t="t" r="r" b="b"/>
              <a:pathLst>
                <a:path w="325" h="197" extrusionOk="0">
                  <a:moveTo>
                    <a:pt x="188" y="1"/>
                  </a:moveTo>
                  <a:cubicBezTo>
                    <a:pt x="98" y="1"/>
                    <a:pt x="0" y="131"/>
                    <a:pt x="111" y="186"/>
                  </a:cubicBezTo>
                  <a:cubicBezTo>
                    <a:pt x="125" y="193"/>
                    <a:pt x="141" y="196"/>
                    <a:pt x="156" y="196"/>
                  </a:cubicBezTo>
                  <a:cubicBezTo>
                    <a:pt x="240" y="196"/>
                    <a:pt x="325" y="103"/>
                    <a:pt x="248" y="26"/>
                  </a:cubicBezTo>
                  <a:cubicBezTo>
                    <a:pt x="230" y="8"/>
                    <a:pt x="209" y="1"/>
                    <a:pt x="188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flipH="1">
              <a:off x="1943363" y="4105575"/>
              <a:ext cx="10938" cy="8592"/>
            </a:xfrm>
            <a:custGeom>
              <a:avLst/>
              <a:gdLst/>
              <a:ahLst/>
              <a:cxnLst/>
              <a:rect l="l" t="t" r="r" b="b"/>
              <a:pathLst>
                <a:path w="275" h="216" extrusionOk="0">
                  <a:moveTo>
                    <a:pt x="136" y="1"/>
                  </a:moveTo>
                  <a:cubicBezTo>
                    <a:pt x="102" y="1"/>
                    <a:pt x="69" y="11"/>
                    <a:pt x="46" y="34"/>
                  </a:cubicBezTo>
                  <a:cubicBezTo>
                    <a:pt x="1" y="80"/>
                    <a:pt x="1" y="148"/>
                    <a:pt x="46" y="171"/>
                  </a:cubicBezTo>
                  <a:cubicBezTo>
                    <a:pt x="46" y="171"/>
                    <a:pt x="46" y="171"/>
                    <a:pt x="46" y="194"/>
                  </a:cubicBezTo>
                  <a:cubicBezTo>
                    <a:pt x="68" y="208"/>
                    <a:pt x="99" y="216"/>
                    <a:pt x="131" y="216"/>
                  </a:cubicBezTo>
                  <a:cubicBezTo>
                    <a:pt x="200" y="216"/>
                    <a:pt x="275" y="180"/>
                    <a:pt x="275" y="102"/>
                  </a:cubicBezTo>
                  <a:cubicBezTo>
                    <a:pt x="275" y="41"/>
                    <a:pt x="204" y="1"/>
                    <a:pt x="136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flipH="1">
              <a:off x="2002389" y="4351122"/>
              <a:ext cx="10023" cy="6404"/>
            </a:xfrm>
            <a:custGeom>
              <a:avLst/>
              <a:gdLst/>
              <a:ahLst/>
              <a:cxnLst/>
              <a:rect l="l" t="t" r="r" b="b"/>
              <a:pathLst>
                <a:path w="252" h="161" extrusionOk="0">
                  <a:moveTo>
                    <a:pt x="138" y="1"/>
                  </a:moveTo>
                  <a:cubicBezTo>
                    <a:pt x="1" y="1"/>
                    <a:pt x="1" y="161"/>
                    <a:pt x="138" y="161"/>
                  </a:cubicBezTo>
                  <a:cubicBezTo>
                    <a:pt x="252" y="161"/>
                    <a:pt x="252" y="1"/>
                    <a:pt x="138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flipH="1">
              <a:off x="2096775" y="4375664"/>
              <a:ext cx="8233" cy="5489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115" y="0"/>
                  </a:moveTo>
                  <a:cubicBezTo>
                    <a:pt x="1" y="0"/>
                    <a:pt x="1" y="137"/>
                    <a:pt x="115" y="137"/>
                  </a:cubicBezTo>
                  <a:cubicBezTo>
                    <a:pt x="206" y="137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flipH="1">
              <a:off x="2050477" y="4313930"/>
              <a:ext cx="10023" cy="6364"/>
            </a:xfrm>
            <a:custGeom>
              <a:avLst/>
              <a:gdLst/>
              <a:ahLst/>
              <a:cxnLst/>
              <a:rect l="l" t="t" r="r" b="b"/>
              <a:pathLst>
                <a:path w="252" h="160" extrusionOk="0">
                  <a:moveTo>
                    <a:pt x="137" y="0"/>
                  </a:moveTo>
                  <a:cubicBezTo>
                    <a:pt x="0" y="0"/>
                    <a:pt x="0" y="160"/>
                    <a:pt x="137" y="160"/>
                  </a:cubicBezTo>
                  <a:cubicBezTo>
                    <a:pt x="251" y="160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flipH="1">
              <a:off x="2166580" y="4251598"/>
              <a:ext cx="12847" cy="7399"/>
            </a:xfrm>
            <a:custGeom>
              <a:avLst/>
              <a:gdLst/>
              <a:ahLst/>
              <a:cxnLst/>
              <a:rect l="l" t="t" r="r" b="b"/>
              <a:pathLst>
                <a:path w="323" h="186" extrusionOk="0">
                  <a:moveTo>
                    <a:pt x="169" y="0"/>
                  </a:moveTo>
                  <a:cubicBezTo>
                    <a:pt x="149" y="0"/>
                    <a:pt x="129" y="5"/>
                    <a:pt x="114" y="15"/>
                  </a:cubicBezTo>
                  <a:cubicBezTo>
                    <a:pt x="91" y="38"/>
                    <a:pt x="91" y="38"/>
                    <a:pt x="68" y="38"/>
                  </a:cubicBezTo>
                  <a:cubicBezTo>
                    <a:pt x="1" y="105"/>
                    <a:pt x="71" y="185"/>
                    <a:pt x="149" y="185"/>
                  </a:cubicBezTo>
                  <a:cubicBezTo>
                    <a:pt x="176" y="185"/>
                    <a:pt x="205" y="176"/>
                    <a:pt x="228" y="152"/>
                  </a:cubicBezTo>
                  <a:lnTo>
                    <a:pt x="251" y="129"/>
                  </a:lnTo>
                  <a:cubicBezTo>
                    <a:pt x="322" y="58"/>
                    <a:pt x="241" y="0"/>
                    <a:pt x="169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flipH="1">
              <a:off x="2174853" y="4342052"/>
              <a:ext cx="10023" cy="7319"/>
            </a:xfrm>
            <a:custGeom>
              <a:avLst/>
              <a:gdLst/>
              <a:ahLst/>
              <a:cxnLst/>
              <a:rect l="l" t="t" r="r" b="b"/>
              <a:pathLst>
                <a:path w="252" h="184" extrusionOk="0">
                  <a:moveTo>
                    <a:pt x="137" y="1"/>
                  </a:moveTo>
                  <a:cubicBezTo>
                    <a:pt x="0" y="1"/>
                    <a:pt x="0" y="183"/>
                    <a:pt x="137" y="183"/>
                  </a:cubicBezTo>
                  <a:cubicBezTo>
                    <a:pt x="251" y="183"/>
                    <a:pt x="251" y="1"/>
                    <a:pt x="137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flipH="1">
              <a:off x="2135834" y="4142330"/>
              <a:ext cx="10938" cy="7279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38" y="0"/>
                  </a:moveTo>
                  <a:cubicBezTo>
                    <a:pt x="1" y="0"/>
                    <a:pt x="1" y="183"/>
                    <a:pt x="138" y="183"/>
                  </a:cubicBezTo>
                  <a:cubicBezTo>
                    <a:pt x="275" y="183"/>
                    <a:pt x="275" y="0"/>
                    <a:pt x="138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flipH="1">
              <a:off x="2013248" y="4084732"/>
              <a:ext cx="15472" cy="17661"/>
            </a:xfrm>
            <a:custGeom>
              <a:avLst/>
              <a:gdLst/>
              <a:ahLst/>
              <a:cxnLst/>
              <a:rect l="l" t="t" r="r" b="b"/>
              <a:pathLst>
                <a:path w="389" h="444" extrusionOk="0">
                  <a:moveTo>
                    <a:pt x="155" y="1"/>
                  </a:moveTo>
                  <a:cubicBezTo>
                    <a:pt x="85" y="1"/>
                    <a:pt x="14" y="42"/>
                    <a:pt x="0" y="124"/>
                  </a:cubicBezTo>
                  <a:cubicBezTo>
                    <a:pt x="0" y="193"/>
                    <a:pt x="68" y="216"/>
                    <a:pt x="137" y="238"/>
                  </a:cubicBezTo>
                  <a:cubicBezTo>
                    <a:pt x="23" y="284"/>
                    <a:pt x="46" y="444"/>
                    <a:pt x="205" y="444"/>
                  </a:cubicBezTo>
                  <a:cubicBezTo>
                    <a:pt x="388" y="444"/>
                    <a:pt x="388" y="216"/>
                    <a:pt x="228" y="216"/>
                  </a:cubicBezTo>
                  <a:cubicBezTo>
                    <a:pt x="228" y="193"/>
                    <a:pt x="251" y="193"/>
                    <a:pt x="274" y="170"/>
                  </a:cubicBezTo>
                  <a:cubicBezTo>
                    <a:pt x="297" y="147"/>
                    <a:pt x="297" y="101"/>
                    <a:pt x="274" y="79"/>
                  </a:cubicBezTo>
                  <a:cubicBezTo>
                    <a:pt x="274" y="79"/>
                    <a:pt x="274" y="56"/>
                    <a:pt x="274" y="56"/>
                  </a:cubicBezTo>
                  <a:cubicBezTo>
                    <a:pt x="247" y="19"/>
                    <a:pt x="201" y="1"/>
                    <a:pt x="155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flipH="1">
              <a:off x="2042323" y="4162298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1" y="0"/>
                  </a:moveTo>
                  <a:cubicBezTo>
                    <a:pt x="1" y="0"/>
                    <a:pt x="1" y="206"/>
                    <a:pt x="161" y="206"/>
                  </a:cubicBezTo>
                  <a:cubicBezTo>
                    <a:pt x="298" y="206"/>
                    <a:pt x="298" y="0"/>
                    <a:pt x="161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flipH="1">
              <a:off x="1839868" y="4406532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0"/>
                  </a:moveTo>
                  <a:cubicBezTo>
                    <a:pt x="0" y="0"/>
                    <a:pt x="0" y="251"/>
                    <a:pt x="183" y="251"/>
                  </a:cubicBezTo>
                  <a:cubicBezTo>
                    <a:pt x="366" y="251"/>
                    <a:pt x="366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flipH="1">
              <a:off x="1835334" y="4345672"/>
              <a:ext cx="10938" cy="7319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138" y="1"/>
                  </a:moveTo>
                  <a:cubicBezTo>
                    <a:pt x="1" y="1"/>
                    <a:pt x="1" y="184"/>
                    <a:pt x="138" y="184"/>
                  </a:cubicBezTo>
                  <a:cubicBezTo>
                    <a:pt x="275" y="184"/>
                    <a:pt x="275" y="1"/>
                    <a:pt x="138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flipH="1">
              <a:off x="1915202" y="4412896"/>
              <a:ext cx="10938" cy="7279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37" y="0"/>
                  </a:moveTo>
                  <a:cubicBezTo>
                    <a:pt x="0" y="0"/>
                    <a:pt x="0" y="183"/>
                    <a:pt x="137" y="183"/>
                  </a:cubicBezTo>
                  <a:cubicBezTo>
                    <a:pt x="274" y="183"/>
                    <a:pt x="274" y="0"/>
                    <a:pt x="137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flipH="1">
              <a:off x="1918861" y="4506413"/>
              <a:ext cx="9108" cy="6364"/>
            </a:xfrm>
            <a:custGeom>
              <a:avLst/>
              <a:gdLst/>
              <a:ahLst/>
              <a:cxnLst/>
              <a:rect l="l" t="t" r="r" b="b"/>
              <a:pathLst>
                <a:path w="229" h="160" extrusionOk="0">
                  <a:moveTo>
                    <a:pt x="115" y="0"/>
                  </a:moveTo>
                  <a:cubicBezTo>
                    <a:pt x="1" y="0"/>
                    <a:pt x="1" y="160"/>
                    <a:pt x="115" y="160"/>
                  </a:cubicBezTo>
                  <a:cubicBezTo>
                    <a:pt x="229" y="160"/>
                    <a:pt x="229" y="0"/>
                    <a:pt x="115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flipH="1">
              <a:off x="1999644" y="4466437"/>
              <a:ext cx="8194" cy="5489"/>
            </a:xfrm>
            <a:custGeom>
              <a:avLst/>
              <a:gdLst/>
              <a:ahLst/>
              <a:cxnLst/>
              <a:rect l="l" t="t" r="r" b="b"/>
              <a:pathLst>
                <a:path w="206" h="138" extrusionOk="0">
                  <a:moveTo>
                    <a:pt x="114" y="1"/>
                  </a:moveTo>
                  <a:cubicBezTo>
                    <a:pt x="0" y="1"/>
                    <a:pt x="0" y="138"/>
                    <a:pt x="114" y="138"/>
                  </a:cubicBezTo>
                  <a:cubicBezTo>
                    <a:pt x="205" y="138"/>
                    <a:pt x="205" y="1"/>
                    <a:pt x="114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flipH="1">
              <a:off x="1779927" y="4572682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0" y="0"/>
                    <a:pt x="0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flipH="1">
              <a:off x="1773603" y="4486405"/>
              <a:ext cx="12728" cy="8234"/>
            </a:xfrm>
            <a:custGeom>
              <a:avLst/>
              <a:gdLst/>
              <a:ahLst/>
              <a:cxnLst/>
              <a:rect l="l" t="t" r="r" b="b"/>
              <a:pathLst>
                <a:path w="320" h="207" extrusionOk="0">
                  <a:moveTo>
                    <a:pt x="160" y="1"/>
                  </a:moveTo>
                  <a:cubicBezTo>
                    <a:pt x="0" y="1"/>
                    <a:pt x="0" y="206"/>
                    <a:pt x="160" y="206"/>
                  </a:cubicBezTo>
                  <a:cubicBezTo>
                    <a:pt x="320" y="206"/>
                    <a:pt x="320" y="1"/>
                    <a:pt x="160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flipH="1">
              <a:off x="1682558" y="4577058"/>
              <a:ext cx="16507" cy="11535"/>
            </a:xfrm>
            <a:custGeom>
              <a:avLst/>
              <a:gdLst/>
              <a:ahLst/>
              <a:cxnLst/>
              <a:rect l="l" t="t" r="r" b="b"/>
              <a:pathLst>
                <a:path w="415" h="290" extrusionOk="0">
                  <a:moveTo>
                    <a:pt x="229" y="1"/>
                  </a:moveTo>
                  <a:cubicBezTo>
                    <a:pt x="176" y="1"/>
                    <a:pt x="122" y="23"/>
                    <a:pt x="89" y="73"/>
                  </a:cubicBezTo>
                  <a:cubicBezTo>
                    <a:pt x="0" y="191"/>
                    <a:pt x="131" y="290"/>
                    <a:pt x="247" y="290"/>
                  </a:cubicBezTo>
                  <a:cubicBezTo>
                    <a:pt x="310" y="290"/>
                    <a:pt x="369" y="260"/>
                    <a:pt x="386" y="187"/>
                  </a:cubicBezTo>
                  <a:cubicBezTo>
                    <a:pt x="415" y="71"/>
                    <a:pt x="323" y="1"/>
                    <a:pt x="229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flipH="1">
              <a:off x="1697315" y="4656215"/>
              <a:ext cx="9108" cy="6364"/>
            </a:xfrm>
            <a:custGeom>
              <a:avLst/>
              <a:gdLst/>
              <a:ahLst/>
              <a:cxnLst/>
              <a:rect l="l" t="t" r="r" b="b"/>
              <a:pathLst>
                <a:path w="229" h="160" extrusionOk="0">
                  <a:moveTo>
                    <a:pt x="114" y="0"/>
                  </a:moveTo>
                  <a:cubicBezTo>
                    <a:pt x="0" y="0"/>
                    <a:pt x="0" y="160"/>
                    <a:pt x="114" y="160"/>
                  </a:cubicBezTo>
                  <a:cubicBezTo>
                    <a:pt x="228" y="160"/>
                    <a:pt x="228" y="0"/>
                    <a:pt x="114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flipH="1">
              <a:off x="1742738" y="4619898"/>
              <a:ext cx="4574" cy="2745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47" y="0"/>
                  </a:moveTo>
                  <a:cubicBezTo>
                    <a:pt x="1" y="0"/>
                    <a:pt x="1" y="69"/>
                    <a:pt x="47" y="69"/>
                  </a:cubicBezTo>
                  <a:cubicBezTo>
                    <a:pt x="115" y="69"/>
                    <a:pt x="115" y="0"/>
                    <a:pt x="47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flipH="1">
              <a:off x="1654636" y="4632587"/>
              <a:ext cx="8233" cy="5489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92" y="1"/>
                  </a:moveTo>
                  <a:cubicBezTo>
                    <a:pt x="1" y="1"/>
                    <a:pt x="1" y="138"/>
                    <a:pt x="92" y="138"/>
                  </a:cubicBezTo>
                  <a:cubicBezTo>
                    <a:pt x="206" y="138"/>
                    <a:pt x="206" y="1"/>
                    <a:pt x="92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flipH="1">
              <a:off x="1654199" y="4326181"/>
              <a:ext cx="14558" cy="9785"/>
            </a:xfrm>
            <a:custGeom>
              <a:avLst/>
              <a:gdLst/>
              <a:ahLst/>
              <a:cxnLst/>
              <a:rect l="l" t="t" r="r" b="b"/>
              <a:pathLst>
                <a:path w="366" h="246" extrusionOk="0">
                  <a:moveTo>
                    <a:pt x="183" y="0"/>
                  </a:moveTo>
                  <a:cubicBezTo>
                    <a:pt x="92" y="0"/>
                    <a:pt x="0" y="57"/>
                    <a:pt x="57" y="171"/>
                  </a:cubicBezTo>
                  <a:cubicBezTo>
                    <a:pt x="80" y="171"/>
                    <a:pt x="80" y="171"/>
                    <a:pt x="80" y="194"/>
                  </a:cubicBezTo>
                  <a:cubicBezTo>
                    <a:pt x="103" y="228"/>
                    <a:pt x="149" y="246"/>
                    <a:pt x="191" y="246"/>
                  </a:cubicBezTo>
                  <a:cubicBezTo>
                    <a:pt x="234" y="246"/>
                    <a:pt x="274" y="228"/>
                    <a:pt x="286" y="194"/>
                  </a:cubicBezTo>
                  <a:cubicBezTo>
                    <a:pt x="308" y="171"/>
                    <a:pt x="308" y="171"/>
                    <a:pt x="308" y="171"/>
                  </a:cubicBez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flipH="1">
              <a:off x="1721856" y="4338433"/>
              <a:ext cx="10898" cy="7279"/>
            </a:xfrm>
            <a:custGeom>
              <a:avLst/>
              <a:gdLst/>
              <a:ahLst/>
              <a:cxnLst/>
              <a:rect l="l" t="t" r="r" b="b"/>
              <a:pathLst>
                <a:path w="274" h="183" extrusionOk="0">
                  <a:moveTo>
                    <a:pt x="137" y="0"/>
                  </a:moveTo>
                  <a:cubicBezTo>
                    <a:pt x="0" y="0"/>
                    <a:pt x="0" y="183"/>
                    <a:pt x="137" y="183"/>
                  </a:cubicBezTo>
                  <a:cubicBezTo>
                    <a:pt x="274" y="183"/>
                    <a:pt x="274" y="0"/>
                    <a:pt x="137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flipH="1">
              <a:off x="1500309" y="4277613"/>
              <a:ext cx="17063" cy="9825"/>
            </a:xfrm>
            <a:custGeom>
              <a:avLst/>
              <a:gdLst/>
              <a:ahLst/>
              <a:cxnLst/>
              <a:rect l="l" t="t" r="r" b="b"/>
              <a:pathLst>
                <a:path w="429" h="247" extrusionOk="0">
                  <a:moveTo>
                    <a:pt x="177" y="0"/>
                  </a:moveTo>
                  <a:cubicBezTo>
                    <a:pt x="1" y="39"/>
                    <a:pt x="60" y="247"/>
                    <a:pt x="196" y="247"/>
                  </a:cubicBezTo>
                  <a:cubicBezTo>
                    <a:pt x="218" y="247"/>
                    <a:pt x="243" y="241"/>
                    <a:pt x="269" y="228"/>
                  </a:cubicBezTo>
                  <a:cubicBezTo>
                    <a:pt x="314" y="205"/>
                    <a:pt x="337" y="183"/>
                    <a:pt x="360" y="160"/>
                  </a:cubicBezTo>
                  <a:cubicBezTo>
                    <a:pt x="428" y="114"/>
                    <a:pt x="406" y="23"/>
                    <a:pt x="314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flipH="1">
              <a:off x="1330549" y="4226737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1"/>
                  </a:moveTo>
                  <a:cubicBezTo>
                    <a:pt x="0" y="1"/>
                    <a:pt x="0" y="252"/>
                    <a:pt x="183" y="252"/>
                  </a:cubicBezTo>
                  <a:cubicBezTo>
                    <a:pt x="366" y="252"/>
                    <a:pt x="366" y="1"/>
                    <a:pt x="183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flipH="1">
              <a:off x="1285166" y="4293047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0"/>
                  </a:moveTo>
                  <a:cubicBezTo>
                    <a:pt x="1" y="0"/>
                    <a:pt x="1" y="251"/>
                    <a:pt x="183" y="251"/>
                  </a:cubicBezTo>
                  <a:cubicBezTo>
                    <a:pt x="366" y="251"/>
                    <a:pt x="366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flipH="1">
              <a:off x="1168029" y="4472801"/>
              <a:ext cx="10023" cy="7319"/>
            </a:xfrm>
            <a:custGeom>
              <a:avLst/>
              <a:gdLst/>
              <a:ahLst/>
              <a:cxnLst/>
              <a:rect l="l" t="t" r="r" b="b"/>
              <a:pathLst>
                <a:path w="252" h="184" extrusionOk="0">
                  <a:moveTo>
                    <a:pt x="137" y="0"/>
                  </a:moveTo>
                  <a:cubicBezTo>
                    <a:pt x="0" y="0"/>
                    <a:pt x="0" y="183"/>
                    <a:pt x="137" y="183"/>
                  </a:cubicBezTo>
                  <a:cubicBezTo>
                    <a:pt x="251" y="183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flipH="1">
              <a:off x="1147147" y="4397423"/>
              <a:ext cx="12768" cy="9149"/>
            </a:xfrm>
            <a:custGeom>
              <a:avLst/>
              <a:gdLst/>
              <a:ahLst/>
              <a:cxnLst/>
              <a:rect l="l" t="t" r="r" b="b"/>
              <a:pathLst>
                <a:path w="321" h="230" extrusionOk="0">
                  <a:moveTo>
                    <a:pt x="161" y="1"/>
                  </a:moveTo>
                  <a:cubicBezTo>
                    <a:pt x="1" y="1"/>
                    <a:pt x="1" y="229"/>
                    <a:pt x="161" y="229"/>
                  </a:cubicBezTo>
                  <a:cubicBezTo>
                    <a:pt x="320" y="229"/>
                    <a:pt x="320" y="1"/>
                    <a:pt x="161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flipH="1">
              <a:off x="1071813" y="4427415"/>
              <a:ext cx="15472" cy="9109"/>
            </a:xfrm>
            <a:custGeom>
              <a:avLst/>
              <a:gdLst/>
              <a:ahLst/>
              <a:cxnLst/>
              <a:rect l="l" t="t" r="r" b="b"/>
              <a:pathLst>
                <a:path w="389" h="229" extrusionOk="0">
                  <a:moveTo>
                    <a:pt x="183" y="0"/>
                  </a:moveTo>
                  <a:cubicBezTo>
                    <a:pt x="1" y="0"/>
                    <a:pt x="1" y="228"/>
                    <a:pt x="183" y="228"/>
                  </a:cubicBezTo>
                  <a:cubicBezTo>
                    <a:pt x="389" y="228"/>
                    <a:pt x="389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flipH="1">
              <a:off x="1369569" y="4493684"/>
              <a:ext cx="1869" cy="955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1" y="0"/>
                    <a:pt x="1" y="23"/>
                    <a:pt x="23" y="23"/>
                  </a:cubicBezTo>
                  <a:cubicBezTo>
                    <a:pt x="46" y="23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flipH="1">
              <a:off x="1284251" y="4475506"/>
              <a:ext cx="10023" cy="6404"/>
            </a:xfrm>
            <a:custGeom>
              <a:avLst/>
              <a:gdLst/>
              <a:ahLst/>
              <a:cxnLst/>
              <a:rect l="l" t="t" r="r" b="b"/>
              <a:pathLst>
                <a:path w="252" h="161" extrusionOk="0">
                  <a:moveTo>
                    <a:pt x="138" y="1"/>
                  </a:moveTo>
                  <a:cubicBezTo>
                    <a:pt x="1" y="1"/>
                    <a:pt x="1" y="161"/>
                    <a:pt x="138" y="161"/>
                  </a:cubicBezTo>
                  <a:cubicBezTo>
                    <a:pt x="252" y="161"/>
                    <a:pt x="252" y="1"/>
                    <a:pt x="138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flipH="1">
              <a:off x="1276972" y="4539070"/>
              <a:ext cx="14558" cy="10939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183" y="1"/>
                  </a:moveTo>
                  <a:cubicBezTo>
                    <a:pt x="0" y="1"/>
                    <a:pt x="0" y="275"/>
                    <a:pt x="183" y="275"/>
                  </a:cubicBezTo>
                  <a:cubicBezTo>
                    <a:pt x="365" y="275"/>
                    <a:pt x="365" y="1"/>
                    <a:pt x="183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flipH="1">
              <a:off x="1410418" y="4532706"/>
              <a:ext cx="12768" cy="9149"/>
            </a:xfrm>
            <a:custGeom>
              <a:avLst/>
              <a:gdLst/>
              <a:ahLst/>
              <a:cxnLst/>
              <a:rect l="l" t="t" r="r" b="b"/>
              <a:pathLst>
                <a:path w="321" h="230" extrusionOk="0">
                  <a:moveTo>
                    <a:pt x="160" y="1"/>
                  </a:moveTo>
                  <a:cubicBezTo>
                    <a:pt x="1" y="1"/>
                    <a:pt x="1" y="229"/>
                    <a:pt x="160" y="229"/>
                  </a:cubicBezTo>
                  <a:cubicBezTo>
                    <a:pt x="320" y="229"/>
                    <a:pt x="320" y="1"/>
                    <a:pt x="160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flipH="1">
              <a:off x="1438578" y="4583581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cubicBezTo>
                    <a:pt x="297" y="206"/>
                    <a:pt x="297" y="0"/>
                    <a:pt x="138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flipH="1">
              <a:off x="1452659" y="4518664"/>
              <a:ext cx="12728" cy="7757"/>
            </a:xfrm>
            <a:custGeom>
              <a:avLst/>
              <a:gdLst/>
              <a:ahLst/>
              <a:cxnLst/>
              <a:rect l="l" t="t" r="r" b="b"/>
              <a:pathLst>
                <a:path w="320" h="195" extrusionOk="0">
                  <a:moveTo>
                    <a:pt x="160" y="0"/>
                  </a:moveTo>
                  <a:cubicBezTo>
                    <a:pt x="131" y="0"/>
                    <a:pt x="103" y="12"/>
                    <a:pt x="80" y="34"/>
                  </a:cubicBezTo>
                  <a:lnTo>
                    <a:pt x="57" y="57"/>
                  </a:lnTo>
                  <a:cubicBezTo>
                    <a:pt x="0" y="149"/>
                    <a:pt x="80" y="194"/>
                    <a:pt x="160" y="194"/>
                  </a:cubicBezTo>
                  <a:cubicBezTo>
                    <a:pt x="240" y="194"/>
                    <a:pt x="320" y="149"/>
                    <a:pt x="263" y="57"/>
                  </a:cubicBezTo>
                  <a:lnTo>
                    <a:pt x="240" y="34"/>
                  </a:lnTo>
                  <a:cubicBezTo>
                    <a:pt x="217" y="12"/>
                    <a:pt x="188" y="0"/>
                    <a:pt x="160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flipH="1">
              <a:off x="644192" y="4217668"/>
              <a:ext cx="336854" cy="184369"/>
            </a:xfrm>
            <a:custGeom>
              <a:avLst/>
              <a:gdLst/>
              <a:ahLst/>
              <a:cxnLst/>
              <a:rect l="l" t="t" r="r" b="b"/>
              <a:pathLst>
                <a:path w="8469" h="4635" extrusionOk="0">
                  <a:moveTo>
                    <a:pt x="7259" y="320"/>
                  </a:moveTo>
                  <a:cubicBezTo>
                    <a:pt x="7282" y="411"/>
                    <a:pt x="7373" y="480"/>
                    <a:pt x="7510" y="480"/>
                  </a:cubicBezTo>
                  <a:cubicBezTo>
                    <a:pt x="7578" y="480"/>
                    <a:pt x="7647" y="457"/>
                    <a:pt x="7670" y="434"/>
                  </a:cubicBezTo>
                  <a:cubicBezTo>
                    <a:pt x="7807" y="1119"/>
                    <a:pt x="7921" y="1849"/>
                    <a:pt x="8218" y="2466"/>
                  </a:cubicBezTo>
                  <a:lnTo>
                    <a:pt x="8149" y="2466"/>
                  </a:lnTo>
                  <a:cubicBezTo>
                    <a:pt x="8012" y="2466"/>
                    <a:pt x="7944" y="2534"/>
                    <a:pt x="7944" y="2625"/>
                  </a:cubicBezTo>
                  <a:cubicBezTo>
                    <a:pt x="7008" y="2968"/>
                    <a:pt x="6163" y="3493"/>
                    <a:pt x="5227" y="3790"/>
                  </a:cubicBezTo>
                  <a:cubicBezTo>
                    <a:pt x="4451" y="4041"/>
                    <a:pt x="3652" y="4223"/>
                    <a:pt x="2854" y="4360"/>
                  </a:cubicBezTo>
                  <a:cubicBezTo>
                    <a:pt x="2831" y="4315"/>
                    <a:pt x="2808" y="4292"/>
                    <a:pt x="2762" y="4292"/>
                  </a:cubicBezTo>
                  <a:cubicBezTo>
                    <a:pt x="2762" y="4246"/>
                    <a:pt x="2762" y="4223"/>
                    <a:pt x="2717" y="4200"/>
                  </a:cubicBezTo>
                  <a:cubicBezTo>
                    <a:pt x="2009" y="3767"/>
                    <a:pt x="1233" y="3379"/>
                    <a:pt x="480" y="2968"/>
                  </a:cubicBezTo>
                  <a:cubicBezTo>
                    <a:pt x="503" y="2922"/>
                    <a:pt x="503" y="2899"/>
                    <a:pt x="503" y="2854"/>
                  </a:cubicBezTo>
                  <a:cubicBezTo>
                    <a:pt x="799" y="2580"/>
                    <a:pt x="1028" y="2146"/>
                    <a:pt x="1165" y="1781"/>
                  </a:cubicBezTo>
                  <a:cubicBezTo>
                    <a:pt x="1279" y="1781"/>
                    <a:pt x="1324" y="1690"/>
                    <a:pt x="1324" y="1621"/>
                  </a:cubicBezTo>
                  <a:cubicBezTo>
                    <a:pt x="1644" y="1690"/>
                    <a:pt x="2009" y="1667"/>
                    <a:pt x="2351" y="1712"/>
                  </a:cubicBezTo>
                  <a:cubicBezTo>
                    <a:pt x="2694" y="1758"/>
                    <a:pt x="3036" y="1849"/>
                    <a:pt x="3356" y="1941"/>
                  </a:cubicBezTo>
                  <a:cubicBezTo>
                    <a:pt x="3333" y="2055"/>
                    <a:pt x="3401" y="2192"/>
                    <a:pt x="3584" y="2192"/>
                  </a:cubicBezTo>
                  <a:cubicBezTo>
                    <a:pt x="3630" y="2192"/>
                    <a:pt x="3698" y="2169"/>
                    <a:pt x="3721" y="2123"/>
                  </a:cubicBezTo>
                  <a:cubicBezTo>
                    <a:pt x="3732" y="2135"/>
                    <a:pt x="3744" y="2140"/>
                    <a:pt x="3755" y="2140"/>
                  </a:cubicBezTo>
                  <a:cubicBezTo>
                    <a:pt x="3767" y="2140"/>
                    <a:pt x="3778" y="2135"/>
                    <a:pt x="3789" y="2123"/>
                  </a:cubicBezTo>
                  <a:cubicBezTo>
                    <a:pt x="4954" y="1576"/>
                    <a:pt x="6026" y="868"/>
                    <a:pt x="7213" y="343"/>
                  </a:cubicBezTo>
                  <a:cubicBezTo>
                    <a:pt x="7236" y="343"/>
                    <a:pt x="7259" y="320"/>
                    <a:pt x="7259" y="320"/>
                  </a:cubicBezTo>
                  <a:close/>
                  <a:moveTo>
                    <a:pt x="7510" y="1"/>
                  </a:moveTo>
                  <a:cubicBezTo>
                    <a:pt x="7327" y="1"/>
                    <a:pt x="7236" y="115"/>
                    <a:pt x="7236" y="229"/>
                  </a:cubicBezTo>
                  <a:cubicBezTo>
                    <a:pt x="7220" y="213"/>
                    <a:pt x="7192" y="197"/>
                    <a:pt x="7161" y="197"/>
                  </a:cubicBezTo>
                  <a:cubicBezTo>
                    <a:pt x="7149" y="197"/>
                    <a:pt x="7135" y="199"/>
                    <a:pt x="7122" y="206"/>
                  </a:cubicBezTo>
                  <a:cubicBezTo>
                    <a:pt x="6003" y="663"/>
                    <a:pt x="4771" y="1165"/>
                    <a:pt x="3789" y="1918"/>
                  </a:cubicBezTo>
                  <a:cubicBezTo>
                    <a:pt x="3767" y="1849"/>
                    <a:pt x="3698" y="1781"/>
                    <a:pt x="3584" y="1781"/>
                  </a:cubicBezTo>
                  <a:cubicBezTo>
                    <a:pt x="3516" y="1781"/>
                    <a:pt x="3493" y="1804"/>
                    <a:pt x="3447" y="1804"/>
                  </a:cubicBezTo>
                  <a:cubicBezTo>
                    <a:pt x="3059" y="1690"/>
                    <a:pt x="2648" y="1598"/>
                    <a:pt x="2237" y="1553"/>
                  </a:cubicBezTo>
                  <a:cubicBezTo>
                    <a:pt x="1999" y="1521"/>
                    <a:pt x="1761" y="1478"/>
                    <a:pt x="1530" y="1478"/>
                  </a:cubicBezTo>
                  <a:cubicBezTo>
                    <a:pt x="1429" y="1478"/>
                    <a:pt x="1330" y="1486"/>
                    <a:pt x="1233" y="1507"/>
                  </a:cubicBezTo>
                  <a:cubicBezTo>
                    <a:pt x="1187" y="1484"/>
                    <a:pt x="1142" y="1461"/>
                    <a:pt x="1073" y="1461"/>
                  </a:cubicBezTo>
                  <a:lnTo>
                    <a:pt x="1050" y="1484"/>
                  </a:lnTo>
                  <a:cubicBezTo>
                    <a:pt x="959" y="1484"/>
                    <a:pt x="891" y="1576"/>
                    <a:pt x="913" y="1667"/>
                  </a:cubicBezTo>
                  <a:cubicBezTo>
                    <a:pt x="913" y="1690"/>
                    <a:pt x="913" y="1690"/>
                    <a:pt x="913" y="1712"/>
                  </a:cubicBezTo>
                  <a:cubicBezTo>
                    <a:pt x="936" y="1735"/>
                    <a:pt x="959" y="1758"/>
                    <a:pt x="959" y="1758"/>
                  </a:cubicBezTo>
                  <a:cubicBezTo>
                    <a:pt x="868" y="1964"/>
                    <a:pt x="754" y="2169"/>
                    <a:pt x="617" y="2374"/>
                  </a:cubicBezTo>
                  <a:cubicBezTo>
                    <a:pt x="525" y="2466"/>
                    <a:pt x="434" y="2580"/>
                    <a:pt x="343" y="2671"/>
                  </a:cubicBezTo>
                  <a:lnTo>
                    <a:pt x="297" y="2671"/>
                  </a:lnTo>
                  <a:cubicBezTo>
                    <a:pt x="0" y="2671"/>
                    <a:pt x="0" y="3059"/>
                    <a:pt x="297" y="3059"/>
                  </a:cubicBezTo>
                  <a:cubicBezTo>
                    <a:pt x="320" y="3059"/>
                    <a:pt x="366" y="3036"/>
                    <a:pt x="388" y="3036"/>
                  </a:cubicBezTo>
                  <a:cubicBezTo>
                    <a:pt x="1096" y="3493"/>
                    <a:pt x="1804" y="3927"/>
                    <a:pt x="2557" y="4292"/>
                  </a:cubicBezTo>
                  <a:cubicBezTo>
                    <a:pt x="2397" y="4360"/>
                    <a:pt x="2420" y="4634"/>
                    <a:pt x="2671" y="4634"/>
                  </a:cubicBezTo>
                  <a:cubicBezTo>
                    <a:pt x="2785" y="4634"/>
                    <a:pt x="2831" y="4588"/>
                    <a:pt x="2876" y="4520"/>
                  </a:cubicBezTo>
                  <a:cubicBezTo>
                    <a:pt x="4543" y="4292"/>
                    <a:pt x="6620" y="3812"/>
                    <a:pt x="7989" y="2785"/>
                  </a:cubicBezTo>
                  <a:cubicBezTo>
                    <a:pt x="8035" y="2808"/>
                    <a:pt x="8081" y="2831"/>
                    <a:pt x="8149" y="2831"/>
                  </a:cubicBezTo>
                  <a:cubicBezTo>
                    <a:pt x="8309" y="2831"/>
                    <a:pt x="8377" y="2694"/>
                    <a:pt x="8354" y="2580"/>
                  </a:cubicBezTo>
                  <a:cubicBezTo>
                    <a:pt x="8400" y="2580"/>
                    <a:pt x="8469" y="2534"/>
                    <a:pt x="8446" y="2466"/>
                  </a:cubicBezTo>
                  <a:cubicBezTo>
                    <a:pt x="8149" y="1804"/>
                    <a:pt x="8195" y="982"/>
                    <a:pt x="7852" y="343"/>
                  </a:cubicBezTo>
                  <a:cubicBezTo>
                    <a:pt x="7830" y="320"/>
                    <a:pt x="7807" y="297"/>
                    <a:pt x="7784" y="297"/>
                  </a:cubicBezTo>
                  <a:cubicBezTo>
                    <a:pt x="7807" y="160"/>
                    <a:pt x="7738" y="1"/>
                    <a:pt x="7510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flipH="1">
              <a:off x="772625" y="4194001"/>
              <a:ext cx="12569" cy="8870"/>
            </a:xfrm>
            <a:custGeom>
              <a:avLst/>
              <a:gdLst/>
              <a:ahLst/>
              <a:cxnLst/>
              <a:rect l="l" t="t" r="r" b="b"/>
              <a:pathLst>
                <a:path w="316" h="223" extrusionOk="0">
                  <a:moveTo>
                    <a:pt x="161" y="0"/>
                  </a:moveTo>
                  <a:cubicBezTo>
                    <a:pt x="85" y="0"/>
                    <a:pt x="0" y="51"/>
                    <a:pt x="30" y="139"/>
                  </a:cubicBezTo>
                  <a:cubicBezTo>
                    <a:pt x="46" y="198"/>
                    <a:pt x="94" y="223"/>
                    <a:pt x="143" y="223"/>
                  </a:cubicBezTo>
                  <a:cubicBezTo>
                    <a:pt x="227" y="223"/>
                    <a:pt x="316" y="149"/>
                    <a:pt x="258" y="48"/>
                  </a:cubicBezTo>
                  <a:cubicBezTo>
                    <a:pt x="242" y="15"/>
                    <a:pt x="203" y="0"/>
                    <a:pt x="161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flipH="1">
              <a:off x="841198" y="4140500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0"/>
                  </a:moveTo>
                  <a:cubicBezTo>
                    <a:pt x="0" y="0"/>
                    <a:pt x="0" y="252"/>
                    <a:pt x="183" y="252"/>
                  </a:cubicBezTo>
                  <a:cubicBezTo>
                    <a:pt x="366" y="252"/>
                    <a:pt x="366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flipH="1">
              <a:off x="730424" y="4161383"/>
              <a:ext cx="13683" cy="9109"/>
            </a:xfrm>
            <a:custGeom>
              <a:avLst/>
              <a:gdLst/>
              <a:ahLst/>
              <a:cxnLst/>
              <a:rect l="l" t="t" r="r" b="b"/>
              <a:pathLst>
                <a:path w="344" h="229" extrusionOk="0">
                  <a:moveTo>
                    <a:pt x="183" y="0"/>
                  </a:moveTo>
                  <a:cubicBezTo>
                    <a:pt x="1" y="0"/>
                    <a:pt x="1" y="229"/>
                    <a:pt x="183" y="229"/>
                  </a:cubicBezTo>
                  <a:cubicBezTo>
                    <a:pt x="343" y="229"/>
                    <a:pt x="343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flipH="1">
              <a:off x="907463" y="4219498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1" y="0"/>
                    <a:pt x="1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flipH="1">
              <a:off x="918361" y="4464647"/>
              <a:ext cx="1869" cy="1830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24" y="0"/>
                  </a:moveTo>
                  <a:cubicBezTo>
                    <a:pt x="1" y="0"/>
                    <a:pt x="1" y="46"/>
                    <a:pt x="24" y="46"/>
                  </a:cubicBezTo>
                  <a:cubicBezTo>
                    <a:pt x="46" y="46"/>
                    <a:pt x="46" y="0"/>
                    <a:pt x="24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flipH="1">
              <a:off x="957977" y="4401798"/>
              <a:ext cx="15791" cy="10223"/>
            </a:xfrm>
            <a:custGeom>
              <a:avLst/>
              <a:gdLst/>
              <a:ahLst/>
              <a:cxnLst/>
              <a:rect l="l" t="t" r="r" b="b"/>
              <a:pathLst>
                <a:path w="397" h="257" extrusionOk="0">
                  <a:moveTo>
                    <a:pt x="201" y="0"/>
                  </a:moveTo>
                  <a:cubicBezTo>
                    <a:pt x="188" y="0"/>
                    <a:pt x="174" y="2"/>
                    <a:pt x="160" y="5"/>
                  </a:cubicBezTo>
                  <a:cubicBezTo>
                    <a:pt x="0" y="28"/>
                    <a:pt x="46" y="256"/>
                    <a:pt x="205" y="256"/>
                  </a:cubicBezTo>
                  <a:cubicBezTo>
                    <a:pt x="396" y="256"/>
                    <a:pt x="370" y="0"/>
                    <a:pt x="201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5"/>
            <p:cNvSpPr/>
            <p:nvPr/>
          </p:nvSpPr>
          <p:spPr>
            <a:xfrm flipH="1">
              <a:off x="999184" y="4528171"/>
              <a:ext cx="15472" cy="10939"/>
            </a:xfrm>
            <a:custGeom>
              <a:avLst/>
              <a:gdLst/>
              <a:ahLst/>
              <a:cxnLst/>
              <a:rect l="l" t="t" r="r" b="b"/>
              <a:pathLst>
                <a:path w="389" h="275" extrusionOk="0">
                  <a:moveTo>
                    <a:pt x="206" y="1"/>
                  </a:moveTo>
                  <a:cubicBezTo>
                    <a:pt x="1" y="1"/>
                    <a:pt x="1" y="275"/>
                    <a:pt x="206" y="275"/>
                  </a:cubicBezTo>
                  <a:cubicBezTo>
                    <a:pt x="389" y="275"/>
                    <a:pt x="389" y="1"/>
                    <a:pt x="206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5"/>
            <p:cNvSpPr/>
            <p:nvPr/>
          </p:nvSpPr>
          <p:spPr>
            <a:xfrm flipH="1">
              <a:off x="843027" y="4475983"/>
              <a:ext cx="18177" cy="11376"/>
            </a:xfrm>
            <a:custGeom>
              <a:avLst/>
              <a:gdLst/>
              <a:ahLst/>
              <a:cxnLst/>
              <a:rect l="l" t="t" r="r" b="b"/>
              <a:pathLst>
                <a:path w="457" h="286" extrusionOk="0">
                  <a:moveTo>
                    <a:pt x="229" y="0"/>
                  </a:moveTo>
                  <a:cubicBezTo>
                    <a:pt x="194" y="0"/>
                    <a:pt x="160" y="12"/>
                    <a:pt x="137" y="35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0" y="149"/>
                    <a:pt x="114" y="286"/>
                    <a:pt x="229" y="286"/>
                  </a:cubicBezTo>
                  <a:cubicBezTo>
                    <a:pt x="343" y="286"/>
                    <a:pt x="457" y="149"/>
                    <a:pt x="343" y="57"/>
                  </a:cubicBezTo>
                  <a:cubicBezTo>
                    <a:pt x="343" y="57"/>
                    <a:pt x="343" y="57"/>
                    <a:pt x="320" y="35"/>
                  </a:cubicBezTo>
                  <a:cubicBezTo>
                    <a:pt x="297" y="12"/>
                    <a:pt x="263" y="0"/>
                    <a:pt x="229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flipH="1">
              <a:off x="971938" y="4460987"/>
              <a:ext cx="16387" cy="10939"/>
            </a:xfrm>
            <a:custGeom>
              <a:avLst/>
              <a:gdLst/>
              <a:ahLst/>
              <a:cxnLst/>
              <a:rect l="l" t="t" r="r" b="b"/>
              <a:pathLst>
                <a:path w="412" h="275" extrusionOk="0">
                  <a:moveTo>
                    <a:pt x="206" y="1"/>
                  </a:moveTo>
                  <a:cubicBezTo>
                    <a:pt x="1" y="1"/>
                    <a:pt x="1" y="275"/>
                    <a:pt x="206" y="275"/>
                  </a:cubicBezTo>
                  <a:cubicBezTo>
                    <a:pt x="412" y="275"/>
                    <a:pt x="412" y="1"/>
                    <a:pt x="206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flipH="1">
              <a:off x="1137004" y="4542690"/>
              <a:ext cx="18376" cy="10064"/>
            </a:xfrm>
            <a:custGeom>
              <a:avLst/>
              <a:gdLst/>
              <a:ahLst/>
              <a:cxnLst/>
              <a:rect l="l" t="t" r="r" b="b"/>
              <a:pathLst>
                <a:path w="462" h="253" extrusionOk="0">
                  <a:moveTo>
                    <a:pt x="206" y="0"/>
                  </a:moveTo>
                  <a:cubicBezTo>
                    <a:pt x="167" y="0"/>
                    <a:pt x="127" y="20"/>
                    <a:pt x="92" y="69"/>
                  </a:cubicBezTo>
                  <a:cubicBezTo>
                    <a:pt x="69" y="92"/>
                    <a:pt x="69" y="92"/>
                    <a:pt x="69" y="115"/>
                  </a:cubicBezTo>
                  <a:cubicBezTo>
                    <a:pt x="1" y="184"/>
                    <a:pt x="92" y="252"/>
                    <a:pt x="161" y="252"/>
                  </a:cubicBezTo>
                  <a:lnTo>
                    <a:pt x="229" y="252"/>
                  </a:lnTo>
                  <a:cubicBezTo>
                    <a:pt x="461" y="252"/>
                    <a:pt x="344" y="0"/>
                    <a:pt x="206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flipH="1">
              <a:off x="606048" y="4266714"/>
              <a:ext cx="13683" cy="9109"/>
            </a:xfrm>
            <a:custGeom>
              <a:avLst/>
              <a:gdLst/>
              <a:ahLst/>
              <a:cxnLst/>
              <a:rect l="l" t="t" r="r" b="b"/>
              <a:pathLst>
                <a:path w="344" h="229" extrusionOk="0">
                  <a:moveTo>
                    <a:pt x="183" y="0"/>
                  </a:moveTo>
                  <a:cubicBezTo>
                    <a:pt x="1" y="0"/>
                    <a:pt x="1" y="228"/>
                    <a:pt x="183" y="228"/>
                  </a:cubicBezTo>
                  <a:cubicBezTo>
                    <a:pt x="343" y="228"/>
                    <a:pt x="343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flipH="1">
              <a:off x="743152" y="4327534"/>
              <a:ext cx="16387" cy="10024"/>
            </a:xfrm>
            <a:custGeom>
              <a:avLst/>
              <a:gdLst/>
              <a:ahLst/>
              <a:cxnLst/>
              <a:rect l="l" t="t" r="r" b="b"/>
              <a:pathLst>
                <a:path w="412" h="252" extrusionOk="0">
                  <a:moveTo>
                    <a:pt x="206" y="0"/>
                  </a:moveTo>
                  <a:cubicBezTo>
                    <a:pt x="1" y="0"/>
                    <a:pt x="1" y="252"/>
                    <a:pt x="206" y="252"/>
                  </a:cubicBezTo>
                  <a:cubicBezTo>
                    <a:pt x="412" y="252"/>
                    <a:pt x="412" y="0"/>
                    <a:pt x="206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flipH="1">
              <a:off x="656880" y="4190898"/>
              <a:ext cx="17302" cy="10461"/>
            </a:xfrm>
            <a:custGeom>
              <a:avLst/>
              <a:gdLst/>
              <a:ahLst/>
              <a:cxnLst/>
              <a:rect l="l" t="t" r="r" b="b"/>
              <a:pathLst>
                <a:path w="435" h="263" extrusionOk="0">
                  <a:moveTo>
                    <a:pt x="217" y="0"/>
                  </a:moveTo>
                  <a:cubicBezTo>
                    <a:pt x="189" y="0"/>
                    <a:pt x="160" y="12"/>
                    <a:pt x="137" y="34"/>
                  </a:cubicBezTo>
                  <a:lnTo>
                    <a:pt x="115" y="34"/>
                  </a:lnTo>
                  <a:cubicBezTo>
                    <a:pt x="0" y="126"/>
                    <a:pt x="115" y="263"/>
                    <a:pt x="229" y="263"/>
                  </a:cubicBezTo>
                  <a:cubicBezTo>
                    <a:pt x="320" y="263"/>
                    <a:pt x="434" y="126"/>
                    <a:pt x="320" y="34"/>
                  </a:cubicBezTo>
                  <a:lnTo>
                    <a:pt x="297" y="34"/>
                  </a:lnTo>
                  <a:cubicBezTo>
                    <a:pt x="274" y="12"/>
                    <a:pt x="246" y="0"/>
                    <a:pt x="217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flipH="1">
              <a:off x="580632" y="4196785"/>
              <a:ext cx="16387" cy="10939"/>
            </a:xfrm>
            <a:custGeom>
              <a:avLst/>
              <a:gdLst/>
              <a:ahLst/>
              <a:cxnLst/>
              <a:rect l="l" t="t" r="r" b="b"/>
              <a:pathLst>
                <a:path w="412" h="275" extrusionOk="0">
                  <a:moveTo>
                    <a:pt x="206" y="1"/>
                  </a:moveTo>
                  <a:cubicBezTo>
                    <a:pt x="1" y="1"/>
                    <a:pt x="1" y="274"/>
                    <a:pt x="206" y="274"/>
                  </a:cubicBezTo>
                  <a:cubicBezTo>
                    <a:pt x="411" y="274"/>
                    <a:pt x="411" y="1"/>
                    <a:pt x="206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flipH="1">
              <a:off x="1163494" y="4199530"/>
              <a:ext cx="16387" cy="10024"/>
            </a:xfrm>
            <a:custGeom>
              <a:avLst/>
              <a:gdLst/>
              <a:ahLst/>
              <a:cxnLst/>
              <a:rect l="l" t="t" r="r" b="b"/>
              <a:pathLst>
                <a:path w="412" h="252" extrusionOk="0">
                  <a:moveTo>
                    <a:pt x="206" y="0"/>
                  </a:moveTo>
                  <a:cubicBezTo>
                    <a:pt x="1" y="0"/>
                    <a:pt x="1" y="251"/>
                    <a:pt x="206" y="251"/>
                  </a:cubicBezTo>
                  <a:cubicBezTo>
                    <a:pt x="412" y="251"/>
                    <a:pt x="412" y="0"/>
                    <a:pt x="206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flipH="1">
              <a:off x="1117196" y="4254900"/>
              <a:ext cx="15472" cy="10024"/>
            </a:xfrm>
            <a:custGeom>
              <a:avLst/>
              <a:gdLst/>
              <a:ahLst/>
              <a:cxnLst/>
              <a:rect l="l" t="t" r="r" b="b"/>
              <a:pathLst>
                <a:path w="389" h="252" extrusionOk="0">
                  <a:moveTo>
                    <a:pt x="183" y="0"/>
                  </a:moveTo>
                  <a:cubicBezTo>
                    <a:pt x="1" y="0"/>
                    <a:pt x="1" y="251"/>
                    <a:pt x="183" y="251"/>
                  </a:cubicBezTo>
                  <a:cubicBezTo>
                    <a:pt x="389" y="251"/>
                    <a:pt x="389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5"/>
            <p:cNvSpPr/>
            <p:nvPr/>
          </p:nvSpPr>
          <p:spPr>
            <a:xfrm flipH="1">
              <a:off x="1211622" y="4255815"/>
              <a:ext cx="15472" cy="10024"/>
            </a:xfrm>
            <a:custGeom>
              <a:avLst/>
              <a:gdLst/>
              <a:ahLst/>
              <a:cxnLst/>
              <a:rect l="l" t="t" r="r" b="b"/>
              <a:pathLst>
                <a:path w="389" h="252" extrusionOk="0">
                  <a:moveTo>
                    <a:pt x="183" y="0"/>
                  </a:moveTo>
                  <a:cubicBezTo>
                    <a:pt x="1" y="0"/>
                    <a:pt x="1" y="251"/>
                    <a:pt x="183" y="251"/>
                  </a:cubicBezTo>
                  <a:cubicBezTo>
                    <a:pt x="389" y="251"/>
                    <a:pt x="389" y="0"/>
                    <a:pt x="18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5"/>
            <p:cNvSpPr/>
            <p:nvPr/>
          </p:nvSpPr>
          <p:spPr>
            <a:xfrm flipH="1">
              <a:off x="1223396" y="4195870"/>
              <a:ext cx="14597" cy="10024"/>
            </a:xfrm>
            <a:custGeom>
              <a:avLst/>
              <a:gdLst/>
              <a:ahLst/>
              <a:cxnLst/>
              <a:rect l="l" t="t" r="r" b="b"/>
              <a:pathLst>
                <a:path w="367" h="252" extrusionOk="0">
                  <a:moveTo>
                    <a:pt x="183" y="1"/>
                  </a:moveTo>
                  <a:cubicBezTo>
                    <a:pt x="1" y="1"/>
                    <a:pt x="1" y="252"/>
                    <a:pt x="183" y="252"/>
                  </a:cubicBezTo>
                  <a:cubicBezTo>
                    <a:pt x="366" y="252"/>
                    <a:pt x="366" y="1"/>
                    <a:pt x="183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 flipH="1">
              <a:off x="1223396" y="4125981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0" y="0"/>
                    <a:pt x="0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 flipH="1">
              <a:off x="1060000" y="4172282"/>
              <a:ext cx="12728" cy="9109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160" y="0"/>
                  </a:moveTo>
                  <a:cubicBezTo>
                    <a:pt x="0" y="0"/>
                    <a:pt x="0" y="229"/>
                    <a:pt x="160" y="229"/>
                  </a:cubicBezTo>
                  <a:cubicBezTo>
                    <a:pt x="320" y="229"/>
                    <a:pt x="320" y="0"/>
                    <a:pt x="160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 flipH="1">
              <a:off x="982836" y="4234932"/>
              <a:ext cx="11813" cy="8194"/>
            </a:xfrm>
            <a:custGeom>
              <a:avLst/>
              <a:gdLst/>
              <a:ahLst/>
              <a:cxnLst/>
              <a:rect l="l" t="t" r="r" b="b"/>
              <a:pathLst>
                <a:path w="297" h="206" extrusionOk="0">
                  <a:moveTo>
                    <a:pt x="160" y="0"/>
                  </a:moveTo>
                  <a:cubicBezTo>
                    <a:pt x="0" y="0"/>
                    <a:pt x="0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 flipH="1">
              <a:off x="949226" y="4130516"/>
              <a:ext cx="16387" cy="10939"/>
            </a:xfrm>
            <a:custGeom>
              <a:avLst/>
              <a:gdLst/>
              <a:ahLst/>
              <a:cxnLst/>
              <a:rect l="l" t="t" r="r" b="b"/>
              <a:pathLst>
                <a:path w="412" h="275" extrusionOk="0">
                  <a:moveTo>
                    <a:pt x="206" y="0"/>
                  </a:moveTo>
                  <a:cubicBezTo>
                    <a:pt x="0" y="0"/>
                    <a:pt x="0" y="274"/>
                    <a:pt x="206" y="274"/>
                  </a:cubicBezTo>
                  <a:cubicBezTo>
                    <a:pt x="411" y="274"/>
                    <a:pt x="411" y="0"/>
                    <a:pt x="206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 flipH="1">
              <a:off x="1033669" y="4087834"/>
              <a:ext cx="12728" cy="8194"/>
            </a:xfrm>
            <a:custGeom>
              <a:avLst/>
              <a:gdLst/>
              <a:ahLst/>
              <a:cxnLst/>
              <a:rect l="l" t="t" r="r" b="b"/>
              <a:pathLst>
                <a:path w="320" h="206" extrusionOk="0">
                  <a:moveTo>
                    <a:pt x="160" y="1"/>
                  </a:moveTo>
                  <a:cubicBezTo>
                    <a:pt x="0" y="1"/>
                    <a:pt x="0" y="206"/>
                    <a:pt x="160" y="206"/>
                  </a:cubicBezTo>
                  <a:cubicBezTo>
                    <a:pt x="320" y="206"/>
                    <a:pt x="320" y="1"/>
                    <a:pt x="160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 flipH="1">
              <a:off x="1053636" y="3839981"/>
              <a:ext cx="12768" cy="8194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161" y="0"/>
                  </a:moveTo>
                  <a:cubicBezTo>
                    <a:pt x="1" y="0"/>
                    <a:pt x="1" y="206"/>
                    <a:pt x="161" y="206"/>
                  </a:cubicBezTo>
                  <a:cubicBezTo>
                    <a:pt x="320" y="206"/>
                    <a:pt x="320" y="0"/>
                    <a:pt x="161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 flipH="1">
              <a:off x="1018236" y="3946187"/>
              <a:ext cx="17302" cy="10939"/>
            </a:xfrm>
            <a:custGeom>
              <a:avLst/>
              <a:gdLst/>
              <a:ahLst/>
              <a:cxnLst/>
              <a:rect l="l" t="t" r="r" b="b"/>
              <a:pathLst>
                <a:path w="435" h="275" extrusionOk="0">
                  <a:moveTo>
                    <a:pt x="206" y="1"/>
                  </a:moveTo>
                  <a:cubicBezTo>
                    <a:pt x="1" y="1"/>
                    <a:pt x="1" y="275"/>
                    <a:pt x="206" y="275"/>
                  </a:cubicBezTo>
                  <a:cubicBezTo>
                    <a:pt x="435" y="275"/>
                    <a:pt x="435" y="1"/>
                    <a:pt x="206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 flipH="1">
              <a:off x="1089036" y="3698333"/>
              <a:ext cx="12768" cy="9109"/>
            </a:xfrm>
            <a:custGeom>
              <a:avLst/>
              <a:gdLst/>
              <a:ahLst/>
              <a:cxnLst/>
              <a:rect l="l" t="t" r="r" b="b"/>
              <a:pathLst>
                <a:path w="321" h="229" extrusionOk="0">
                  <a:moveTo>
                    <a:pt x="160" y="1"/>
                  </a:moveTo>
                  <a:cubicBezTo>
                    <a:pt x="1" y="1"/>
                    <a:pt x="1" y="229"/>
                    <a:pt x="160" y="229"/>
                  </a:cubicBezTo>
                  <a:cubicBezTo>
                    <a:pt x="320" y="229"/>
                    <a:pt x="320" y="1"/>
                    <a:pt x="160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 flipH="1">
              <a:off x="1171648" y="3706488"/>
              <a:ext cx="10023" cy="7319"/>
            </a:xfrm>
            <a:custGeom>
              <a:avLst/>
              <a:gdLst/>
              <a:ahLst/>
              <a:cxnLst/>
              <a:rect l="l" t="t" r="r" b="b"/>
              <a:pathLst>
                <a:path w="252" h="184" extrusionOk="0">
                  <a:moveTo>
                    <a:pt x="137" y="1"/>
                  </a:moveTo>
                  <a:cubicBezTo>
                    <a:pt x="0" y="1"/>
                    <a:pt x="0" y="184"/>
                    <a:pt x="137" y="184"/>
                  </a:cubicBezTo>
                  <a:cubicBezTo>
                    <a:pt x="251" y="184"/>
                    <a:pt x="251" y="1"/>
                    <a:pt x="137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 flipH="1">
              <a:off x="1184376" y="3655652"/>
              <a:ext cx="12728" cy="8234"/>
            </a:xfrm>
            <a:custGeom>
              <a:avLst/>
              <a:gdLst/>
              <a:ahLst/>
              <a:cxnLst/>
              <a:rect l="l" t="t" r="r" b="b"/>
              <a:pathLst>
                <a:path w="320" h="207" extrusionOk="0">
                  <a:moveTo>
                    <a:pt x="160" y="1"/>
                  </a:moveTo>
                  <a:cubicBezTo>
                    <a:pt x="0" y="1"/>
                    <a:pt x="0" y="206"/>
                    <a:pt x="160" y="206"/>
                  </a:cubicBezTo>
                  <a:cubicBezTo>
                    <a:pt x="320" y="206"/>
                    <a:pt x="320" y="1"/>
                    <a:pt x="160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 flipH="1">
              <a:off x="1297854" y="3692645"/>
              <a:ext cx="16069" cy="10859"/>
            </a:xfrm>
            <a:custGeom>
              <a:avLst/>
              <a:gdLst/>
              <a:ahLst/>
              <a:cxnLst/>
              <a:rect l="l" t="t" r="r" b="b"/>
              <a:pathLst>
                <a:path w="404" h="273" extrusionOk="0">
                  <a:moveTo>
                    <a:pt x="116" y="1"/>
                  </a:moveTo>
                  <a:cubicBezTo>
                    <a:pt x="62" y="1"/>
                    <a:pt x="15" y="42"/>
                    <a:pt x="15" y="98"/>
                  </a:cubicBezTo>
                  <a:cubicBezTo>
                    <a:pt x="15" y="121"/>
                    <a:pt x="15" y="121"/>
                    <a:pt x="15" y="144"/>
                  </a:cubicBezTo>
                  <a:cubicBezTo>
                    <a:pt x="1" y="231"/>
                    <a:pt x="89" y="272"/>
                    <a:pt x="173" y="272"/>
                  </a:cubicBezTo>
                  <a:cubicBezTo>
                    <a:pt x="220" y="272"/>
                    <a:pt x="265" y="259"/>
                    <a:pt x="289" y="235"/>
                  </a:cubicBezTo>
                  <a:cubicBezTo>
                    <a:pt x="403" y="144"/>
                    <a:pt x="289" y="7"/>
                    <a:pt x="175" y="7"/>
                  </a:cubicBezTo>
                  <a:lnTo>
                    <a:pt x="152" y="7"/>
                  </a:lnTo>
                  <a:cubicBezTo>
                    <a:pt x="140" y="3"/>
                    <a:pt x="128" y="1"/>
                    <a:pt x="116" y="1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 flipH="1">
              <a:off x="1799019" y="3602986"/>
              <a:ext cx="176163" cy="552987"/>
            </a:xfrm>
            <a:custGeom>
              <a:avLst/>
              <a:gdLst/>
              <a:ahLst/>
              <a:cxnLst/>
              <a:rect l="l" t="t" r="r" b="b"/>
              <a:pathLst>
                <a:path w="4429" h="13902" extrusionOk="0">
                  <a:moveTo>
                    <a:pt x="1188" y="1"/>
                  </a:moveTo>
                  <a:lnTo>
                    <a:pt x="1" y="1256"/>
                  </a:lnTo>
                  <a:lnTo>
                    <a:pt x="3014" y="13901"/>
                  </a:lnTo>
                  <a:lnTo>
                    <a:pt x="4429" y="12532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 flipH="1">
              <a:off x="1455841" y="3711937"/>
              <a:ext cx="464850" cy="196700"/>
            </a:xfrm>
            <a:custGeom>
              <a:avLst/>
              <a:gdLst/>
              <a:ahLst/>
              <a:cxnLst/>
              <a:rect l="l" t="t" r="r" b="b"/>
              <a:pathLst>
                <a:path w="11687" h="4945" extrusionOk="0">
                  <a:moveTo>
                    <a:pt x="10089" y="1"/>
                  </a:moveTo>
                  <a:cubicBezTo>
                    <a:pt x="10089" y="1"/>
                    <a:pt x="7373" y="1667"/>
                    <a:pt x="3721" y="2763"/>
                  </a:cubicBezTo>
                  <a:cubicBezTo>
                    <a:pt x="46" y="3858"/>
                    <a:pt x="0" y="4886"/>
                    <a:pt x="0" y="4886"/>
                  </a:cubicBezTo>
                  <a:cubicBezTo>
                    <a:pt x="130" y="4926"/>
                    <a:pt x="291" y="4945"/>
                    <a:pt x="477" y="4945"/>
                  </a:cubicBezTo>
                  <a:cubicBezTo>
                    <a:pt x="3236" y="4945"/>
                    <a:pt x="11687" y="800"/>
                    <a:pt x="11687" y="800"/>
                  </a:cubicBezTo>
                  <a:lnTo>
                    <a:pt x="10089" y="1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 flipH="1">
              <a:off x="1864370" y="3602986"/>
              <a:ext cx="125331" cy="300599"/>
            </a:xfrm>
            <a:custGeom>
              <a:avLst/>
              <a:gdLst/>
              <a:ahLst/>
              <a:cxnLst/>
              <a:rect l="l" t="t" r="r" b="b"/>
              <a:pathLst>
                <a:path w="3151" h="7557" extrusionOk="0">
                  <a:moveTo>
                    <a:pt x="1553" y="1"/>
                  </a:moveTo>
                  <a:cubicBezTo>
                    <a:pt x="1553" y="1"/>
                    <a:pt x="1233" y="412"/>
                    <a:pt x="662" y="594"/>
                  </a:cubicBezTo>
                  <a:cubicBezTo>
                    <a:pt x="385" y="669"/>
                    <a:pt x="223" y="689"/>
                    <a:pt x="128" y="689"/>
                  </a:cubicBezTo>
                  <a:cubicBezTo>
                    <a:pt x="20" y="689"/>
                    <a:pt x="1" y="663"/>
                    <a:pt x="1" y="663"/>
                  </a:cubicBezTo>
                  <a:lnTo>
                    <a:pt x="1" y="663"/>
                  </a:lnTo>
                  <a:cubicBezTo>
                    <a:pt x="1" y="663"/>
                    <a:pt x="297" y="3585"/>
                    <a:pt x="662" y="5730"/>
                  </a:cubicBezTo>
                  <a:cubicBezTo>
                    <a:pt x="936" y="7351"/>
                    <a:pt x="1895" y="7556"/>
                    <a:pt x="1895" y="7556"/>
                  </a:cubicBezTo>
                  <a:cubicBezTo>
                    <a:pt x="3150" y="5935"/>
                    <a:pt x="1553" y="1"/>
                    <a:pt x="155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 flipH="1">
              <a:off x="1319651" y="3615715"/>
              <a:ext cx="700000" cy="720291"/>
            </a:xfrm>
            <a:custGeom>
              <a:avLst/>
              <a:gdLst/>
              <a:ahLst/>
              <a:cxnLst/>
              <a:rect l="l" t="t" r="r" b="b"/>
              <a:pathLst>
                <a:path w="17599" h="18108" extrusionOk="0">
                  <a:moveTo>
                    <a:pt x="685" y="0"/>
                  </a:moveTo>
                  <a:lnTo>
                    <a:pt x="0" y="160"/>
                  </a:lnTo>
                  <a:lnTo>
                    <a:pt x="1027" y="6163"/>
                  </a:lnTo>
                  <a:cubicBezTo>
                    <a:pt x="1142" y="6871"/>
                    <a:pt x="1324" y="7601"/>
                    <a:pt x="1552" y="8286"/>
                  </a:cubicBezTo>
                  <a:cubicBezTo>
                    <a:pt x="2306" y="10683"/>
                    <a:pt x="4154" y="16435"/>
                    <a:pt x="4360" y="16937"/>
                  </a:cubicBezTo>
                  <a:cubicBezTo>
                    <a:pt x="4575" y="17505"/>
                    <a:pt x="5582" y="18107"/>
                    <a:pt x="6194" y="18107"/>
                  </a:cubicBezTo>
                  <a:cubicBezTo>
                    <a:pt x="6295" y="18107"/>
                    <a:pt x="6386" y="18091"/>
                    <a:pt x="6460" y="18055"/>
                  </a:cubicBezTo>
                  <a:cubicBezTo>
                    <a:pt x="6939" y="17827"/>
                    <a:pt x="15499" y="14882"/>
                    <a:pt x="17370" y="14243"/>
                  </a:cubicBezTo>
                  <a:cubicBezTo>
                    <a:pt x="17599" y="14175"/>
                    <a:pt x="17576" y="13490"/>
                    <a:pt x="17576" y="13490"/>
                  </a:cubicBezTo>
                  <a:lnTo>
                    <a:pt x="15133" y="3287"/>
                  </a:lnTo>
                  <a:cubicBezTo>
                    <a:pt x="15133" y="3287"/>
                    <a:pt x="14823" y="3107"/>
                    <a:pt x="14575" y="3107"/>
                  </a:cubicBezTo>
                  <a:cubicBezTo>
                    <a:pt x="14530" y="3107"/>
                    <a:pt x="14487" y="3113"/>
                    <a:pt x="14449" y="3127"/>
                  </a:cubicBezTo>
                  <a:cubicBezTo>
                    <a:pt x="12531" y="3789"/>
                    <a:pt x="4565" y="6643"/>
                    <a:pt x="3356" y="7122"/>
                  </a:cubicBezTo>
                  <a:cubicBezTo>
                    <a:pt x="3127" y="7212"/>
                    <a:pt x="2929" y="7250"/>
                    <a:pt x="2759" y="7250"/>
                  </a:cubicBezTo>
                  <a:cubicBezTo>
                    <a:pt x="1894" y="7250"/>
                    <a:pt x="1735" y="6277"/>
                    <a:pt x="1735" y="6277"/>
                  </a:cubicBezTo>
                  <a:lnTo>
                    <a:pt x="685" y="0"/>
                  </a:lnTo>
                  <a:close/>
                </a:path>
              </a:pathLst>
            </a:custGeom>
            <a:solidFill>
              <a:srgbClr val="FF8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 flipH="1">
              <a:off x="1320566" y="3956171"/>
              <a:ext cx="139809" cy="223390"/>
            </a:xfrm>
            <a:custGeom>
              <a:avLst/>
              <a:gdLst/>
              <a:ahLst/>
              <a:cxnLst/>
              <a:rect l="l" t="t" r="r" b="b"/>
              <a:pathLst>
                <a:path w="3515" h="5616" extrusionOk="0">
                  <a:moveTo>
                    <a:pt x="2277" y="0"/>
                  </a:moveTo>
                  <a:cubicBezTo>
                    <a:pt x="957" y="0"/>
                    <a:pt x="1" y="873"/>
                    <a:pt x="68" y="1279"/>
                  </a:cubicBezTo>
                  <a:cubicBezTo>
                    <a:pt x="95" y="1421"/>
                    <a:pt x="232" y="1471"/>
                    <a:pt x="411" y="1471"/>
                  </a:cubicBezTo>
                  <a:cubicBezTo>
                    <a:pt x="838" y="1471"/>
                    <a:pt x="1506" y="1188"/>
                    <a:pt x="1506" y="1188"/>
                  </a:cubicBezTo>
                  <a:lnTo>
                    <a:pt x="1506" y="1188"/>
                  </a:lnTo>
                  <a:cubicBezTo>
                    <a:pt x="1506" y="1188"/>
                    <a:pt x="365" y="1713"/>
                    <a:pt x="456" y="2238"/>
                  </a:cubicBezTo>
                  <a:cubicBezTo>
                    <a:pt x="479" y="2378"/>
                    <a:pt x="579" y="2430"/>
                    <a:pt x="713" y="2430"/>
                  </a:cubicBezTo>
                  <a:cubicBezTo>
                    <a:pt x="1107" y="2430"/>
                    <a:pt x="1802" y="1987"/>
                    <a:pt x="1803" y="1987"/>
                  </a:cubicBezTo>
                  <a:lnTo>
                    <a:pt x="1803" y="1987"/>
                  </a:lnTo>
                  <a:cubicBezTo>
                    <a:pt x="1802" y="1987"/>
                    <a:pt x="730" y="2717"/>
                    <a:pt x="867" y="3128"/>
                  </a:cubicBezTo>
                  <a:cubicBezTo>
                    <a:pt x="890" y="3196"/>
                    <a:pt x="934" y="3224"/>
                    <a:pt x="992" y="3224"/>
                  </a:cubicBezTo>
                  <a:cubicBezTo>
                    <a:pt x="1251" y="3224"/>
                    <a:pt x="1800" y="2684"/>
                    <a:pt x="2135" y="2684"/>
                  </a:cubicBezTo>
                  <a:cubicBezTo>
                    <a:pt x="2181" y="2684"/>
                    <a:pt x="2223" y="2694"/>
                    <a:pt x="2259" y="2717"/>
                  </a:cubicBezTo>
                  <a:cubicBezTo>
                    <a:pt x="2625" y="2945"/>
                    <a:pt x="3378" y="5616"/>
                    <a:pt x="3378" y="5616"/>
                  </a:cubicBezTo>
                  <a:cubicBezTo>
                    <a:pt x="3515" y="5433"/>
                    <a:pt x="3515" y="4931"/>
                    <a:pt x="3515" y="4931"/>
                  </a:cubicBezTo>
                  <a:lnTo>
                    <a:pt x="2328" y="1"/>
                  </a:lnTo>
                  <a:cubicBezTo>
                    <a:pt x="2311" y="1"/>
                    <a:pt x="2294" y="0"/>
                    <a:pt x="2277" y="0"/>
                  </a:cubicBezTo>
                  <a:close/>
                </a:path>
              </a:pathLst>
            </a:custGeom>
            <a:solidFill>
              <a:srgbClr val="E08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 flipH="1">
              <a:off x="1319651" y="3747379"/>
              <a:ext cx="612853" cy="588787"/>
            </a:xfrm>
            <a:custGeom>
              <a:avLst/>
              <a:gdLst/>
              <a:ahLst/>
              <a:cxnLst/>
              <a:rect l="l" t="t" r="r" b="b"/>
              <a:pathLst>
                <a:path w="15408" h="14802" extrusionOk="0">
                  <a:moveTo>
                    <a:pt x="12942" y="0"/>
                  </a:moveTo>
                  <a:cubicBezTo>
                    <a:pt x="11048" y="776"/>
                    <a:pt x="1941" y="4474"/>
                    <a:pt x="936" y="4474"/>
                  </a:cubicBezTo>
                  <a:cubicBezTo>
                    <a:pt x="1" y="4474"/>
                    <a:pt x="2511" y="12212"/>
                    <a:pt x="3310" y="14631"/>
                  </a:cubicBezTo>
                  <a:cubicBezTo>
                    <a:pt x="3551" y="14736"/>
                    <a:pt x="3791" y="14802"/>
                    <a:pt x="3992" y="14802"/>
                  </a:cubicBezTo>
                  <a:cubicBezTo>
                    <a:pt x="4097" y="14802"/>
                    <a:pt x="4191" y="14784"/>
                    <a:pt x="4269" y="14745"/>
                  </a:cubicBezTo>
                  <a:cubicBezTo>
                    <a:pt x="4748" y="14517"/>
                    <a:pt x="13308" y="11572"/>
                    <a:pt x="15179" y="10933"/>
                  </a:cubicBezTo>
                  <a:cubicBezTo>
                    <a:pt x="15408" y="10865"/>
                    <a:pt x="15385" y="10180"/>
                    <a:pt x="15385" y="10180"/>
                  </a:cubicBezTo>
                  <a:lnTo>
                    <a:pt x="12942" y="0"/>
                  </a:lnTo>
                  <a:close/>
                </a:path>
              </a:pathLst>
            </a:custGeom>
            <a:solidFill>
              <a:srgbClr val="ED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 flipH="1">
              <a:off x="1226140" y="3936919"/>
              <a:ext cx="228269" cy="215435"/>
            </a:xfrm>
            <a:custGeom>
              <a:avLst/>
              <a:gdLst/>
              <a:ahLst/>
              <a:cxnLst/>
              <a:rect l="l" t="t" r="r" b="b"/>
              <a:pathLst>
                <a:path w="5739" h="5416" extrusionOk="0">
                  <a:moveTo>
                    <a:pt x="2266" y="0"/>
                  </a:moveTo>
                  <a:cubicBezTo>
                    <a:pt x="951" y="0"/>
                    <a:pt x="1" y="875"/>
                    <a:pt x="78" y="1261"/>
                  </a:cubicBezTo>
                  <a:cubicBezTo>
                    <a:pt x="106" y="1407"/>
                    <a:pt x="248" y="1458"/>
                    <a:pt x="432" y="1458"/>
                  </a:cubicBezTo>
                  <a:cubicBezTo>
                    <a:pt x="852" y="1458"/>
                    <a:pt x="1493" y="1193"/>
                    <a:pt x="1493" y="1192"/>
                  </a:cubicBezTo>
                  <a:lnTo>
                    <a:pt x="1493" y="1192"/>
                  </a:lnTo>
                  <a:cubicBezTo>
                    <a:pt x="1493" y="1193"/>
                    <a:pt x="375" y="1718"/>
                    <a:pt x="466" y="2242"/>
                  </a:cubicBezTo>
                  <a:cubicBezTo>
                    <a:pt x="489" y="2372"/>
                    <a:pt x="582" y="2421"/>
                    <a:pt x="711" y="2421"/>
                  </a:cubicBezTo>
                  <a:cubicBezTo>
                    <a:pt x="1101" y="2421"/>
                    <a:pt x="1812" y="1969"/>
                    <a:pt x="1813" y="1969"/>
                  </a:cubicBezTo>
                  <a:lnTo>
                    <a:pt x="1813" y="1969"/>
                  </a:lnTo>
                  <a:cubicBezTo>
                    <a:pt x="1812" y="1969"/>
                    <a:pt x="717" y="2699"/>
                    <a:pt x="877" y="3110"/>
                  </a:cubicBezTo>
                  <a:cubicBezTo>
                    <a:pt x="900" y="3184"/>
                    <a:pt x="945" y="3214"/>
                    <a:pt x="1005" y="3214"/>
                  </a:cubicBezTo>
                  <a:cubicBezTo>
                    <a:pt x="1262" y="3214"/>
                    <a:pt x="1799" y="2667"/>
                    <a:pt x="2142" y="2667"/>
                  </a:cubicBezTo>
                  <a:cubicBezTo>
                    <a:pt x="2188" y="2667"/>
                    <a:pt x="2231" y="2677"/>
                    <a:pt x="2269" y="2699"/>
                  </a:cubicBezTo>
                  <a:cubicBezTo>
                    <a:pt x="2634" y="2950"/>
                    <a:pt x="3273" y="5415"/>
                    <a:pt x="3273" y="5415"/>
                  </a:cubicBezTo>
                  <a:lnTo>
                    <a:pt x="5739" y="4023"/>
                  </a:lnTo>
                  <a:cubicBezTo>
                    <a:pt x="5739" y="4023"/>
                    <a:pt x="4711" y="531"/>
                    <a:pt x="3022" y="97"/>
                  </a:cubicBezTo>
                  <a:cubicBezTo>
                    <a:pt x="2761" y="30"/>
                    <a:pt x="2507" y="0"/>
                    <a:pt x="2266" y="0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 flipH="1">
              <a:off x="1226140" y="3936799"/>
              <a:ext cx="144383" cy="185562"/>
            </a:xfrm>
            <a:custGeom>
              <a:avLst/>
              <a:gdLst/>
              <a:ahLst/>
              <a:cxnLst/>
              <a:rect l="l" t="t" r="r" b="b"/>
              <a:pathLst>
                <a:path w="3630" h="4665" extrusionOk="0">
                  <a:moveTo>
                    <a:pt x="201" y="0"/>
                  </a:moveTo>
                  <a:cubicBezTo>
                    <a:pt x="132" y="0"/>
                    <a:pt x="65" y="3"/>
                    <a:pt x="0" y="9"/>
                  </a:cubicBezTo>
                  <a:cubicBezTo>
                    <a:pt x="457" y="305"/>
                    <a:pt x="1210" y="853"/>
                    <a:pt x="1758" y="1606"/>
                  </a:cubicBezTo>
                  <a:cubicBezTo>
                    <a:pt x="2602" y="2770"/>
                    <a:pt x="2922" y="3569"/>
                    <a:pt x="2899" y="4003"/>
                  </a:cubicBezTo>
                  <a:cubicBezTo>
                    <a:pt x="2876" y="4208"/>
                    <a:pt x="2717" y="4459"/>
                    <a:pt x="2511" y="4665"/>
                  </a:cubicBezTo>
                  <a:lnTo>
                    <a:pt x="3630" y="4026"/>
                  </a:lnTo>
                  <a:cubicBezTo>
                    <a:pt x="3630" y="4026"/>
                    <a:pt x="2602" y="534"/>
                    <a:pt x="913" y="100"/>
                  </a:cubicBezTo>
                  <a:cubicBezTo>
                    <a:pt x="669" y="30"/>
                    <a:pt x="425" y="0"/>
                    <a:pt x="201" y="0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 flipH="1">
              <a:off x="1309668" y="4035805"/>
              <a:ext cx="109898" cy="116548"/>
            </a:xfrm>
            <a:custGeom>
              <a:avLst/>
              <a:gdLst/>
              <a:ahLst/>
              <a:cxnLst/>
              <a:rect l="l" t="t" r="r" b="b"/>
              <a:pathLst>
                <a:path w="2763" h="2930" extrusionOk="0">
                  <a:moveTo>
                    <a:pt x="1249" y="1"/>
                  </a:moveTo>
                  <a:cubicBezTo>
                    <a:pt x="919" y="1"/>
                    <a:pt x="486" y="316"/>
                    <a:pt x="252" y="533"/>
                  </a:cubicBezTo>
                  <a:cubicBezTo>
                    <a:pt x="161" y="624"/>
                    <a:pt x="69" y="647"/>
                    <a:pt x="1" y="647"/>
                  </a:cubicBezTo>
                  <a:cubicBezTo>
                    <a:pt x="25" y="703"/>
                    <a:pt x="67" y="726"/>
                    <a:pt x="120" y="726"/>
                  </a:cubicBezTo>
                  <a:cubicBezTo>
                    <a:pt x="380" y="726"/>
                    <a:pt x="928" y="179"/>
                    <a:pt x="1267" y="179"/>
                  </a:cubicBezTo>
                  <a:cubicBezTo>
                    <a:pt x="1314" y="179"/>
                    <a:pt x="1356" y="190"/>
                    <a:pt x="1393" y="213"/>
                  </a:cubicBezTo>
                  <a:cubicBezTo>
                    <a:pt x="1758" y="464"/>
                    <a:pt x="2397" y="2929"/>
                    <a:pt x="2397" y="2929"/>
                  </a:cubicBezTo>
                  <a:lnTo>
                    <a:pt x="2763" y="2724"/>
                  </a:lnTo>
                  <a:cubicBezTo>
                    <a:pt x="2557" y="2199"/>
                    <a:pt x="1758" y="259"/>
                    <a:pt x="1484" y="76"/>
                  </a:cubicBezTo>
                  <a:cubicBezTo>
                    <a:pt x="1417" y="23"/>
                    <a:pt x="1337" y="1"/>
                    <a:pt x="1249" y="1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 flipH="1">
              <a:off x="1382297" y="4015201"/>
              <a:ext cx="53617" cy="17979"/>
            </a:xfrm>
            <a:custGeom>
              <a:avLst/>
              <a:gdLst/>
              <a:ahLst/>
              <a:cxnLst/>
              <a:rect l="l" t="t" r="r" b="b"/>
              <a:pathLst>
                <a:path w="1348" h="452" extrusionOk="0">
                  <a:moveTo>
                    <a:pt x="1348" y="1"/>
                  </a:moveTo>
                  <a:lnTo>
                    <a:pt x="1306" y="23"/>
                  </a:lnTo>
                  <a:lnTo>
                    <a:pt x="1306" y="23"/>
                  </a:lnTo>
                  <a:cubicBezTo>
                    <a:pt x="1327" y="21"/>
                    <a:pt x="1348" y="1"/>
                    <a:pt x="1348" y="1"/>
                  </a:cubicBezTo>
                  <a:close/>
                  <a:moveTo>
                    <a:pt x="1306" y="23"/>
                  </a:moveTo>
                  <a:cubicBezTo>
                    <a:pt x="1304" y="23"/>
                    <a:pt x="1303" y="23"/>
                    <a:pt x="1302" y="23"/>
                  </a:cubicBezTo>
                  <a:cubicBezTo>
                    <a:pt x="1141" y="84"/>
                    <a:pt x="518" y="286"/>
                    <a:pt x="139" y="286"/>
                  </a:cubicBezTo>
                  <a:cubicBezTo>
                    <a:pt x="88" y="286"/>
                    <a:pt x="41" y="283"/>
                    <a:pt x="1" y="274"/>
                  </a:cubicBezTo>
                  <a:lnTo>
                    <a:pt x="1" y="274"/>
                  </a:lnTo>
                  <a:cubicBezTo>
                    <a:pt x="23" y="404"/>
                    <a:pt x="116" y="452"/>
                    <a:pt x="244" y="452"/>
                  </a:cubicBezTo>
                  <a:cubicBezTo>
                    <a:pt x="387" y="452"/>
                    <a:pt x="574" y="392"/>
                    <a:pt x="754" y="320"/>
                  </a:cubicBezTo>
                  <a:lnTo>
                    <a:pt x="1306" y="23"/>
                  </a:ln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 flipH="1">
              <a:off x="1394985" y="3979799"/>
              <a:ext cx="56361" cy="15115"/>
            </a:xfrm>
            <a:custGeom>
              <a:avLst/>
              <a:gdLst/>
              <a:ahLst/>
              <a:cxnLst/>
              <a:rect l="l" t="t" r="r" b="b"/>
              <a:pathLst>
                <a:path w="1417" h="380" extrusionOk="0">
                  <a:moveTo>
                    <a:pt x="24" y="0"/>
                  </a:moveTo>
                  <a:cubicBezTo>
                    <a:pt x="1" y="69"/>
                    <a:pt x="1" y="137"/>
                    <a:pt x="1" y="183"/>
                  </a:cubicBezTo>
                  <a:cubicBezTo>
                    <a:pt x="29" y="329"/>
                    <a:pt x="171" y="380"/>
                    <a:pt x="355" y="380"/>
                  </a:cubicBezTo>
                  <a:cubicBezTo>
                    <a:pt x="775" y="380"/>
                    <a:pt x="1416" y="115"/>
                    <a:pt x="1416" y="114"/>
                  </a:cubicBezTo>
                  <a:lnTo>
                    <a:pt x="1416" y="114"/>
                  </a:lnTo>
                  <a:cubicBezTo>
                    <a:pt x="1416" y="115"/>
                    <a:pt x="1017" y="208"/>
                    <a:pt x="641" y="208"/>
                  </a:cubicBezTo>
                  <a:cubicBezTo>
                    <a:pt x="374" y="208"/>
                    <a:pt x="118" y="161"/>
                    <a:pt x="24" y="0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 flipH="1">
              <a:off x="1394985" y="3984333"/>
              <a:ext cx="18217" cy="10024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457" y="0"/>
                  </a:moveTo>
                  <a:lnTo>
                    <a:pt x="457" y="0"/>
                  </a:lnTo>
                  <a:cubicBezTo>
                    <a:pt x="457" y="1"/>
                    <a:pt x="252" y="92"/>
                    <a:pt x="1" y="252"/>
                  </a:cubicBezTo>
                  <a:cubicBezTo>
                    <a:pt x="274" y="115"/>
                    <a:pt x="457" y="1"/>
                    <a:pt x="457" y="0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 flipH="1">
              <a:off x="1412247" y="2547968"/>
              <a:ext cx="656447" cy="596583"/>
            </a:xfrm>
            <a:custGeom>
              <a:avLst/>
              <a:gdLst/>
              <a:ahLst/>
              <a:cxnLst/>
              <a:rect l="l" t="t" r="r" b="b"/>
              <a:pathLst>
                <a:path w="16504" h="14998" extrusionOk="0">
                  <a:moveTo>
                    <a:pt x="8656" y="1"/>
                  </a:moveTo>
                  <a:cubicBezTo>
                    <a:pt x="6039" y="1"/>
                    <a:pt x="5045" y="2146"/>
                    <a:pt x="5045" y="2146"/>
                  </a:cubicBezTo>
                  <a:cubicBezTo>
                    <a:pt x="5045" y="2146"/>
                    <a:pt x="4457" y="1731"/>
                    <a:pt x="3578" y="1731"/>
                  </a:cubicBezTo>
                  <a:cubicBezTo>
                    <a:pt x="3138" y="1731"/>
                    <a:pt x="2626" y="1835"/>
                    <a:pt x="2078" y="2146"/>
                  </a:cubicBezTo>
                  <a:cubicBezTo>
                    <a:pt x="412" y="3082"/>
                    <a:pt x="2078" y="5388"/>
                    <a:pt x="2078" y="5388"/>
                  </a:cubicBezTo>
                  <a:cubicBezTo>
                    <a:pt x="2078" y="5388"/>
                    <a:pt x="1" y="6848"/>
                    <a:pt x="1005" y="9405"/>
                  </a:cubicBezTo>
                  <a:cubicBezTo>
                    <a:pt x="1585" y="10881"/>
                    <a:pt x="2842" y="11193"/>
                    <a:pt x="3801" y="11193"/>
                  </a:cubicBezTo>
                  <a:cubicBezTo>
                    <a:pt x="4503" y="11193"/>
                    <a:pt x="5045" y="11026"/>
                    <a:pt x="5045" y="11026"/>
                  </a:cubicBezTo>
                  <a:lnTo>
                    <a:pt x="5045" y="11026"/>
                  </a:lnTo>
                  <a:cubicBezTo>
                    <a:pt x="5045" y="11026"/>
                    <a:pt x="4680" y="12304"/>
                    <a:pt x="6209" y="14061"/>
                  </a:cubicBezTo>
                  <a:cubicBezTo>
                    <a:pt x="6839" y="14785"/>
                    <a:pt x="7639" y="14998"/>
                    <a:pt x="8362" y="14998"/>
                  </a:cubicBezTo>
                  <a:cubicBezTo>
                    <a:pt x="9395" y="14998"/>
                    <a:pt x="10272" y="14563"/>
                    <a:pt x="10272" y="14563"/>
                  </a:cubicBezTo>
                  <a:lnTo>
                    <a:pt x="16321" y="8469"/>
                  </a:lnTo>
                  <a:cubicBezTo>
                    <a:pt x="16321" y="8469"/>
                    <a:pt x="16503" y="3014"/>
                    <a:pt x="14632" y="1964"/>
                  </a:cubicBezTo>
                  <a:cubicBezTo>
                    <a:pt x="14161" y="1694"/>
                    <a:pt x="13733" y="1593"/>
                    <a:pt x="13355" y="1593"/>
                  </a:cubicBezTo>
                  <a:cubicBezTo>
                    <a:pt x="12228" y="1593"/>
                    <a:pt x="11550" y="2489"/>
                    <a:pt x="11550" y="2489"/>
                  </a:cubicBezTo>
                  <a:cubicBezTo>
                    <a:pt x="11550" y="2489"/>
                    <a:pt x="11345" y="24"/>
                    <a:pt x="8697" y="1"/>
                  </a:cubicBezTo>
                  <a:cubicBezTo>
                    <a:pt x="8683" y="1"/>
                    <a:pt x="8669" y="1"/>
                    <a:pt x="86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 flipH="1">
              <a:off x="1583837" y="2628796"/>
              <a:ext cx="484857" cy="515755"/>
            </a:xfrm>
            <a:custGeom>
              <a:avLst/>
              <a:gdLst/>
              <a:ahLst/>
              <a:cxnLst/>
              <a:rect l="l" t="t" r="r" b="b"/>
              <a:pathLst>
                <a:path w="12190" h="12966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238" y="23"/>
                    <a:pt x="2146" y="69"/>
                    <a:pt x="2078" y="114"/>
                  </a:cubicBezTo>
                  <a:cubicBezTo>
                    <a:pt x="412" y="1050"/>
                    <a:pt x="2078" y="3356"/>
                    <a:pt x="2078" y="3356"/>
                  </a:cubicBezTo>
                  <a:cubicBezTo>
                    <a:pt x="2078" y="3356"/>
                    <a:pt x="1" y="4816"/>
                    <a:pt x="1005" y="7373"/>
                  </a:cubicBezTo>
                  <a:cubicBezTo>
                    <a:pt x="1585" y="8849"/>
                    <a:pt x="2842" y="9161"/>
                    <a:pt x="3801" y="9161"/>
                  </a:cubicBezTo>
                  <a:cubicBezTo>
                    <a:pt x="4503" y="9161"/>
                    <a:pt x="5045" y="8994"/>
                    <a:pt x="5045" y="8994"/>
                  </a:cubicBezTo>
                  <a:lnTo>
                    <a:pt x="5045" y="8994"/>
                  </a:lnTo>
                  <a:cubicBezTo>
                    <a:pt x="5045" y="8994"/>
                    <a:pt x="4680" y="10272"/>
                    <a:pt x="6209" y="12029"/>
                  </a:cubicBezTo>
                  <a:cubicBezTo>
                    <a:pt x="6839" y="12753"/>
                    <a:pt x="7639" y="12966"/>
                    <a:pt x="8362" y="12966"/>
                  </a:cubicBezTo>
                  <a:cubicBezTo>
                    <a:pt x="9395" y="12966"/>
                    <a:pt x="10272" y="12531"/>
                    <a:pt x="10272" y="12531"/>
                  </a:cubicBezTo>
                  <a:lnTo>
                    <a:pt x="12189" y="10591"/>
                  </a:lnTo>
                  <a:lnTo>
                    <a:pt x="12189" y="10591"/>
                  </a:lnTo>
                  <a:cubicBezTo>
                    <a:pt x="12062" y="10650"/>
                    <a:pt x="11696" y="10780"/>
                    <a:pt x="11206" y="10780"/>
                  </a:cubicBezTo>
                  <a:cubicBezTo>
                    <a:pt x="10553" y="10780"/>
                    <a:pt x="9679" y="10549"/>
                    <a:pt x="8857" y="9610"/>
                  </a:cubicBezTo>
                  <a:cubicBezTo>
                    <a:pt x="7305" y="7852"/>
                    <a:pt x="7008" y="7053"/>
                    <a:pt x="7008" y="7053"/>
                  </a:cubicBezTo>
                  <a:cubicBezTo>
                    <a:pt x="7008" y="7053"/>
                    <a:pt x="6471" y="7219"/>
                    <a:pt x="5774" y="7219"/>
                  </a:cubicBezTo>
                  <a:cubicBezTo>
                    <a:pt x="4814" y="7219"/>
                    <a:pt x="3550" y="6905"/>
                    <a:pt x="2968" y="5410"/>
                  </a:cubicBezTo>
                  <a:cubicBezTo>
                    <a:pt x="2443" y="4086"/>
                    <a:pt x="2763" y="3059"/>
                    <a:pt x="3173" y="2374"/>
                  </a:cubicBezTo>
                  <a:cubicBezTo>
                    <a:pt x="2831" y="2032"/>
                    <a:pt x="2534" y="1598"/>
                    <a:pt x="2375" y="1187"/>
                  </a:cubicBezTo>
                  <a:cubicBezTo>
                    <a:pt x="2215" y="845"/>
                    <a:pt x="2192" y="366"/>
                    <a:pt x="2306" y="0"/>
                  </a:cubicBezTo>
                  <a:close/>
                </a:path>
              </a:pathLst>
            </a:custGeom>
            <a:solidFill>
              <a:srgbClr val="443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 flipH="1">
              <a:off x="1685462" y="2572789"/>
              <a:ext cx="210808" cy="124702"/>
            </a:xfrm>
            <a:custGeom>
              <a:avLst/>
              <a:gdLst/>
              <a:ahLst/>
              <a:cxnLst/>
              <a:rect l="l" t="t" r="r" b="b"/>
              <a:pathLst>
                <a:path w="5300" h="3135" extrusionOk="0">
                  <a:moveTo>
                    <a:pt x="4088" y="0"/>
                  </a:moveTo>
                  <a:cubicBezTo>
                    <a:pt x="2915" y="0"/>
                    <a:pt x="1878" y="748"/>
                    <a:pt x="1577" y="2002"/>
                  </a:cubicBezTo>
                  <a:cubicBezTo>
                    <a:pt x="1528" y="1998"/>
                    <a:pt x="1477" y="1997"/>
                    <a:pt x="1425" y="1997"/>
                  </a:cubicBezTo>
                  <a:cubicBezTo>
                    <a:pt x="783" y="1997"/>
                    <a:pt x="0" y="2267"/>
                    <a:pt x="254" y="3006"/>
                  </a:cubicBezTo>
                  <a:cubicBezTo>
                    <a:pt x="289" y="3089"/>
                    <a:pt x="385" y="3135"/>
                    <a:pt x="476" y="3135"/>
                  </a:cubicBezTo>
                  <a:cubicBezTo>
                    <a:pt x="562" y="3135"/>
                    <a:pt x="642" y="3094"/>
                    <a:pt x="664" y="3006"/>
                  </a:cubicBezTo>
                  <a:cubicBezTo>
                    <a:pt x="1007" y="2846"/>
                    <a:pt x="1372" y="2664"/>
                    <a:pt x="1737" y="2504"/>
                  </a:cubicBezTo>
                  <a:cubicBezTo>
                    <a:pt x="1765" y="2512"/>
                    <a:pt x="1792" y="2516"/>
                    <a:pt x="1819" y="2516"/>
                  </a:cubicBezTo>
                  <a:cubicBezTo>
                    <a:pt x="1948" y="2516"/>
                    <a:pt x="2061" y="2427"/>
                    <a:pt x="2080" y="2276"/>
                  </a:cubicBezTo>
                  <a:cubicBezTo>
                    <a:pt x="2249" y="1093"/>
                    <a:pt x="3190" y="342"/>
                    <a:pt x="4294" y="342"/>
                  </a:cubicBezTo>
                  <a:cubicBezTo>
                    <a:pt x="4532" y="342"/>
                    <a:pt x="4777" y="377"/>
                    <a:pt x="5024" y="450"/>
                  </a:cubicBezTo>
                  <a:cubicBezTo>
                    <a:pt x="5043" y="458"/>
                    <a:pt x="5062" y="461"/>
                    <a:pt x="5079" y="461"/>
                  </a:cubicBezTo>
                  <a:cubicBezTo>
                    <a:pt x="5212" y="461"/>
                    <a:pt x="5299" y="259"/>
                    <a:pt x="5138" y="199"/>
                  </a:cubicBezTo>
                  <a:cubicBezTo>
                    <a:pt x="4787" y="64"/>
                    <a:pt x="4432" y="0"/>
                    <a:pt x="4088" y="0"/>
                  </a:cubicBezTo>
                  <a:close/>
                </a:path>
              </a:pathLst>
            </a:custGeom>
            <a:solidFill>
              <a:srgbClr val="443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 flipH="1">
              <a:off x="362466" y="2611532"/>
              <a:ext cx="1500114" cy="850324"/>
            </a:xfrm>
            <a:custGeom>
              <a:avLst/>
              <a:gdLst/>
              <a:ahLst/>
              <a:cxnLst/>
              <a:rect l="l" t="t" r="r" b="b"/>
              <a:pathLst>
                <a:path w="37715" h="21377" extrusionOk="0">
                  <a:moveTo>
                    <a:pt x="11199" y="0"/>
                  </a:moveTo>
                  <a:cubicBezTo>
                    <a:pt x="11172" y="0"/>
                    <a:pt x="11144" y="0"/>
                    <a:pt x="11116" y="1"/>
                  </a:cubicBezTo>
                  <a:cubicBezTo>
                    <a:pt x="7487" y="46"/>
                    <a:pt x="7487" y="3333"/>
                    <a:pt x="7487" y="3333"/>
                  </a:cubicBezTo>
                  <a:cubicBezTo>
                    <a:pt x="7375" y="3315"/>
                    <a:pt x="7272" y="3307"/>
                    <a:pt x="7179" y="3307"/>
                  </a:cubicBezTo>
                  <a:cubicBezTo>
                    <a:pt x="6334" y="3307"/>
                    <a:pt x="6186" y="3972"/>
                    <a:pt x="6186" y="3972"/>
                  </a:cubicBezTo>
                  <a:cubicBezTo>
                    <a:pt x="6186" y="3972"/>
                    <a:pt x="5331" y="2367"/>
                    <a:pt x="3779" y="2367"/>
                  </a:cubicBezTo>
                  <a:cubicBezTo>
                    <a:pt x="3417" y="2367"/>
                    <a:pt x="3016" y="2455"/>
                    <a:pt x="2579" y="2671"/>
                  </a:cubicBezTo>
                  <a:cubicBezTo>
                    <a:pt x="274" y="3790"/>
                    <a:pt x="2123" y="6095"/>
                    <a:pt x="2123" y="6095"/>
                  </a:cubicBezTo>
                  <a:cubicBezTo>
                    <a:pt x="0" y="9473"/>
                    <a:pt x="3127" y="11094"/>
                    <a:pt x="4611" y="11276"/>
                  </a:cubicBezTo>
                  <a:cubicBezTo>
                    <a:pt x="4611" y="11276"/>
                    <a:pt x="14859" y="19128"/>
                    <a:pt x="18877" y="20772"/>
                  </a:cubicBezTo>
                  <a:cubicBezTo>
                    <a:pt x="19928" y="21196"/>
                    <a:pt x="20772" y="21376"/>
                    <a:pt x="21493" y="21376"/>
                  </a:cubicBezTo>
                  <a:cubicBezTo>
                    <a:pt x="23524" y="21376"/>
                    <a:pt x="24575" y="19944"/>
                    <a:pt x="26546" y="18512"/>
                  </a:cubicBezTo>
                  <a:cubicBezTo>
                    <a:pt x="29216" y="16572"/>
                    <a:pt x="28440" y="13764"/>
                    <a:pt x="28440" y="13764"/>
                  </a:cubicBezTo>
                  <a:lnTo>
                    <a:pt x="28440" y="13764"/>
                  </a:lnTo>
                  <a:cubicBezTo>
                    <a:pt x="29200" y="13987"/>
                    <a:pt x="29834" y="14083"/>
                    <a:pt x="30362" y="14083"/>
                  </a:cubicBezTo>
                  <a:cubicBezTo>
                    <a:pt x="33558" y="14083"/>
                    <a:pt x="32869" y="10569"/>
                    <a:pt x="32868" y="10569"/>
                  </a:cubicBezTo>
                  <a:lnTo>
                    <a:pt x="32868" y="10569"/>
                  </a:lnTo>
                  <a:cubicBezTo>
                    <a:pt x="33409" y="10754"/>
                    <a:pt x="33898" y="10837"/>
                    <a:pt x="34336" y="10837"/>
                  </a:cubicBezTo>
                  <a:cubicBezTo>
                    <a:pt x="36967" y="10837"/>
                    <a:pt x="37714" y="7837"/>
                    <a:pt x="36247" y="6095"/>
                  </a:cubicBezTo>
                  <a:cubicBezTo>
                    <a:pt x="35640" y="5375"/>
                    <a:pt x="35027" y="5142"/>
                    <a:pt x="34489" y="5142"/>
                  </a:cubicBezTo>
                  <a:cubicBezTo>
                    <a:pt x="33509" y="5142"/>
                    <a:pt x="32777" y="5912"/>
                    <a:pt x="32777" y="5912"/>
                  </a:cubicBezTo>
                  <a:cubicBezTo>
                    <a:pt x="32777" y="5912"/>
                    <a:pt x="32914" y="3151"/>
                    <a:pt x="30244" y="2740"/>
                  </a:cubicBezTo>
                  <a:cubicBezTo>
                    <a:pt x="30057" y="2712"/>
                    <a:pt x="29878" y="2700"/>
                    <a:pt x="29708" y="2700"/>
                  </a:cubicBezTo>
                  <a:cubicBezTo>
                    <a:pt x="27465" y="2700"/>
                    <a:pt x="26637" y="4908"/>
                    <a:pt x="26637" y="4908"/>
                  </a:cubicBezTo>
                  <a:cubicBezTo>
                    <a:pt x="26637" y="4908"/>
                    <a:pt x="26330" y="3834"/>
                    <a:pt x="24836" y="3834"/>
                  </a:cubicBezTo>
                  <a:cubicBezTo>
                    <a:pt x="24805" y="3834"/>
                    <a:pt x="24774" y="3834"/>
                    <a:pt x="24743" y="3835"/>
                  </a:cubicBezTo>
                  <a:cubicBezTo>
                    <a:pt x="23567" y="3869"/>
                    <a:pt x="23142" y="4857"/>
                    <a:pt x="23002" y="5356"/>
                  </a:cubicBezTo>
                  <a:lnTo>
                    <a:pt x="23002" y="5356"/>
                  </a:lnTo>
                  <a:cubicBezTo>
                    <a:pt x="23112" y="4654"/>
                    <a:pt x="23120" y="2824"/>
                    <a:pt x="20497" y="1895"/>
                  </a:cubicBezTo>
                  <a:cubicBezTo>
                    <a:pt x="19791" y="1640"/>
                    <a:pt x="19124" y="1540"/>
                    <a:pt x="18511" y="1540"/>
                  </a:cubicBezTo>
                  <a:cubicBezTo>
                    <a:pt x="16274" y="1540"/>
                    <a:pt x="14768" y="2877"/>
                    <a:pt x="14768" y="2877"/>
                  </a:cubicBezTo>
                  <a:cubicBezTo>
                    <a:pt x="14768" y="2877"/>
                    <a:pt x="14723" y="0"/>
                    <a:pt x="11199" y="0"/>
                  </a:cubicBezTo>
                  <a:close/>
                </a:path>
              </a:pathLst>
            </a:custGeom>
            <a:solidFill>
              <a:srgbClr val="474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 flipH="1">
              <a:off x="358051" y="2718892"/>
              <a:ext cx="741008" cy="742288"/>
            </a:xfrm>
            <a:custGeom>
              <a:avLst/>
              <a:gdLst/>
              <a:ahLst/>
              <a:cxnLst/>
              <a:rect l="l" t="t" r="r" b="b"/>
              <a:pathLst>
                <a:path w="18630" h="18661" extrusionOk="0">
                  <a:moveTo>
                    <a:pt x="10593" y="1"/>
                  </a:moveTo>
                  <a:cubicBezTo>
                    <a:pt x="10325" y="1"/>
                    <a:pt x="10073" y="31"/>
                    <a:pt x="9838" y="86"/>
                  </a:cubicBezTo>
                  <a:cubicBezTo>
                    <a:pt x="10545" y="566"/>
                    <a:pt x="11116" y="1296"/>
                    <a:pt x="11253" y="2506"/>
                  </a:cubicBezTo>
                  <a:cubicBezTo>
                    <a:pt x="11527" y="5405"/>
                    <a:pt x="9153" y="6455"/>
                    <a:pt x="9153" y="6455"/>
                  </a:cubicBezTo>
                  <a:cubicBezTo>
                    <a:pt x="9153" y="6455"/>
                    <a:pt x="9929" y="9468"/>
                    <a:pt x="7806" y="10152"/>
                  </a:cubicBezTo>
                  <a:cubicBezTo>
                    <a:pt x="4930" y="11088"/>
                    <a:pt x="1666" y="16658"/>
                    <a:pt x="0" y="18141"/>
                  </a:cubicBezTo>
                  <a:cubicBezTo>
                    <a:pt x="948" y="18504"/>
                    <a:pt x="1723" y="18660"/>
                    <a:pt x="2394" y="18660"/>
                  </a:cubicBezTo>
                  <a:cubicBezTo>
                    <a:pt x="4420" y="18660"/>
                    <a:pt x="5486" y="17237"/>
                    <a:pt x="7441" y="15813"/>
                  </a:cubicBezTo>
                  <a:cubicBezTo>
                    <a:pt x="10112" y="13873"/>
                    <a:pt x="9336" y="11065"/>
                    <a:pt x="9336" y="11065"/>
                  </a:cubicBezTo>
                  <a:lnTo>
                    <a:pt x="9336" y="11065"/>
                  </a:lnTo>
                  <a:cubicBezTo>
                    <a:pt x="10099" y="11288"/>
                    <a:pt x="10735" y="11384"/>
                    <a:pt x="11264" y="11384"/>
                  </a:cubicBezTo>
                  <a:cubicBezTo>
                    <a:pt x="14470" y="11384"/>
                    <a:pt x="13764" y="7870"/>
                    <a:pt x="13764" y="7870"/>
                  </a:cubicBezTo>
                  <a:lnTo>
                    <a:pt x="13764" y="7870"/>
                  </a:lnTo>
                  <a:cubicBezTo>
                    <a:pt x="14304" y="8055"/>
                    <a:pt x="14794" y="8138"/>
                    <a:pt x="15232" y="8138"/>
                  </a:cubicBezTo>
                  <a:cubicBezTo>
                    <a:pt x="17868" y="8138"/>
                    <a:pt x="18629" y="5138"/>
                    <a:pt x="17142" y="3396"/>
                  </a:cubicBezTo>
                  <a:cubicBezTo>
                    <a:pt x="16535" y="2676"/>
                    <a:pt x="15922" y="2443"/>
                    <a:pt x="15384" y="2443"/>
                  </a:cubicBezTo>
                  <a:cubicBezTo>
                    <a:pt x="14405" y="2443"/>
                    <a:pt x="13672" y="3213"/>
                    <a:pt x="13672" y="3213"/>
                  </a:cubicBezTo>
                  <a:cubicBezTo>
                    <a:pt x="13672" y="3213"/>
                    <a:pt x="13809" y="452"/>
                    <a:pt x="11139" y="41"/>
                  </a:cubicBezTo>
                  <a:cubicBezTo>
                    <a:pt x="10950" y="14"/>
                    <a:pt x="10768" y="1"/>
                    <a:pt x="10593" y="1"/>
                  </a:cubicBezTo>
                  <a:close/>
                </a:path>
              </a:pathLst>
            </a:custGeom>
            <a:solidFill>
              <a:srgbClr val="282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 flipH="1">
              <a:off x="992820" y="2705686"/>
              <a:ext cx="866140" cy="562335"/>
            </a:xfrm>
            <a:custGeom>
              <a:avLst/>
              <a:gdLst/>
              <a:ahLst/>
              <a:cxnLst/>
              <a:rect l="l" t="t" r="r" b="b"/>
              <a:pathLst>
                <a:path w="21776" h="14137" extrusionOk="0">
                  <a:moveTo>
                    <a:pt x="3780" y="1"/>
                  </a:moveTo>
                  <a:cubicBezTo>
                    <a:pt x="3417" y="1"/>
                    <a:pt x="3016" y="88"/>
                    <a:pt x="2580" y="304"/>
                  </a:cubicBezTo>
                  <a:cubicBezTo>
                    <a:pt x="274" y="1423"/>
                    <a:pt x="2123" y="3728"/>
                    <a:pt x="2123" y="3728"/>
                  </a:cubicBezTo>
                  <a:cubicBezTo>
                    <a:pt x="0" y="7106"/>
                    <a:pt x="3127" y="8727"/>
                    <a:pt x="4611" y="8909"/>
                  </a:cubicBezTo>
                  <a:cubicBezTo>
                    <a:pt x="4611" y="8909"/>
                    <a:pt x="8103" y="11603"/>
                    <a:pt x="11801" y="14136"/>
                  </a:cubicBezTo>
                  <a:cubicBezTo>
                    <a:pt x="16823" y="14091"/>
                    <a:pt x="21547" y="13109"/>
                    <a:pt x="21616" y="11991"/>
                  </a:cubicBezTo>
                  <a:cubicBezTo>
                    <a:pt x="21776" y="10005"/>
                    <a:pt x="21410" y="9092"/>
                    <a:pt x="19881" y="8818"/>
                  </a:cubicBezTo>
                  <a:cubicBezTo>
                    <a:pt x="18329" y="8544"/>
                    <a:pt x="17507" y="6490"/>
                    <a:pt x="17507" y="6490"/>
                  </a:cubicBezTo>
                  <a:cubicBezTo>
                    <a:pt x="17507" y="6490"/>
                    <a:pt x="16891" y="7129"/>
                    <a:pt x="13536" y="7791"/>
                  </a:cubicBezTo>
                  <a:cubicBezTo>
                    <a:pt x="13191" y="7861"/>
                    <a:pt x="12877" y="7893"/>
                    <a:pt x="12592" y="7893"/>
                  </a:cubicBezTo>
                  <a:cubicBezTo>
                    <a:pt x="10100" y="7893"/>
                    <a:pt x="9770" y="5486"/>
                    <a:pt x="9770" y="5486"/>
                  </a:cubicBezTo>
                  <a:lnTo>
                    <a:pt x="7373" y="6490"/>
                  </a:lnTo>
                  <a:cubicBezTo>
                    <a:pt x="7373" y="6490"/>
                    <a:pt x="5790" y="6865"/>
                    <a:pt x="4512" y="6865"/>
                  </a:cubicBezTo>
                  <a:cubicBezTo>
                    <a:pt x="3873" y="6865"/>
                    <a:pt x="3310" y="6771"/>
                    <a:pt x="3059" y="6490"/>
                  </a:cubicBezTo>
                  <a:cubicBezTo>
                    <a:pt x="2283" y="5623"/>
                    <a:pt x="4018" y="4641"/>
                    <a:pt x="4018" y="4641"/>
                  </a:cubicBezTo>
                  <a:cubicBezTo>
                    <a:pt x="4018" y="4641"/>
                    <a:pt x="2739" y="2632"/>
                    <a:pt x="3972" y="2062"/>
                  </a:cubicBezTo>
                  <a:cubicBezTo>
                    <a:pt x="4146" y="1979"/>
                    <a:pt x="4313" y="1944"/>
                    <a:pt x="4472" y="1944"/>
                  </a:cubicBezTo>
                  <a:cubicBezTo>
                    <a:pt x="5059" y="1944"/>
                    <a:pt x="5523" y="2428"/>
                    <a:pt x="5775" y="2769"/>
                  </a:cubicBezTo>
                  <a:cubicBezTo>
                    <a:pt x="5798" y="2359"/>
                    <a:pt x="5935" y="1925"/>
                    <a:pt x="6163" y="1560"/>
                  </a:cubicBezTo>
                  <a:cubicBezTo>
                    <a:pt x="6018" y="1306"/>
                    <a:pt x="5182" y="1"/>
                    <a:pt x="3780" y="1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 flipH="1">
              <a:off x="1262176" y="2739019"/>
              <a:ext cx="219120" cy="189699"/>
            </a:xfrm>
            <a:custGeom>
              <a:avLst/>
              <a:gdLst/>
              <a:ahLst/>
              <a:cxnLst/>
              <a:rect l="l" t="t" r="r" b="b"/>
              <a:pathLst>
                <a:path w="5509" h="4769" extrusionOk="0">
                  <a:moveTo>
                    <a:pt x="643" y="0"/>
                  </a:moveTo>
                  <a:cubicBezTo>
                    <a:pt x="608" y="0"/>
                    <a:pt x="574" y="11"/>
                    <a:pt x="548" y="37"/>
                  </a:cubicBezTo>
                  <a:cubicBezTo>
                    <a:pt x="1" y="608"/>
                    <a:pt x="1" y="1498"/>
                    <a:pt x="571" y="2068"/>
                  </a:cubicBezTo>
                  <a:cubicBezTo>
                    <a:pt x="921" y="2434"/>
                    <a:pt x="1370" y="2578"/>
                    <a:pt x="1826" y="2578"/>
                  </a:cubicBezTo>
                  <a:cubicBezTo>
                    <a:pt x="2025" y="2578"/>
                    <a:pt x="2226" y="2551"/>
                    <a:pt x="2420" y="2502"/>
                  </a:cubicBezTo>
                  <a:lnTo>
                    <a:pt x="2420" y="2502"/>
                  </a:lnTo>
                  <a:cubicBezTo>
                    <a:pt x="2352" y="2981"/>
                    <a:pt x="2123" y="3483"/>
                    <a:pt x="2375" y="3940"/>
                  </a:cubicBezTo>
                  <a:cubicBezTo>
                    <a:pt x="2534" y="4282"/>
                    <a:pt x="2877" y="4465"/>
                    <a:pt x="3219" y="4579"/>
                  </a:cubicBezTo>
                  <a:cubicBezTo>
                    <a:pt x="3514" y="4681"/>
                    <a:pt x="3903" y="4769"/>
                    <a:pt x="4279" y="4769"/>
                  </a:cubicBezTo>
                  <a:cubicBezTo>
                    <a:pt x="4748" y="4769"/>
                    <a:pt x="5195" y="4632"/>
                    <a:pt x="5410" y="4214"/>
                  </a:cubicBezTo>
                  <a:cubicBezTo>
                    <a:pt x="5509" y="4017"/>
                    <a:pt x="5356" y="3890"/>
                    <a:pt x="5193" y="3890"/>
                  </a:cubicBezTo>
                  <a:cubicBezTo>
                    <a:pt x="5091" y="3890"/>
                    <a:pt x="4984" y="3940"/>
                    <a:pt x="4931" y="4054"/>
                  </a:cubicBezTo>
                  <a:cubicBezTo>
                    <a:pt x="4818" y="4266"/>
                    <a:pt x="4548" y="4321"/>
                    <a:pt x="4288" y="4321"/>
                  </a:cubicBezTo>
                  <a:cubicBezTo>
                    <a:pt x="4128" y="4321"/>
                    <a:pt x="3971" y="4300"/>
                    <a:pt x="3858" y="4282"/>
                  </a:cubicBezTo>
                  <a:cubicBezTo>
                    <a:pt x="3447" y="4214"/>
                    <a:pt x="3265" y="4145"/>
                    <a:pt x="2991" y="3780"/>
                  </a:cubicBezTo>
                  <a:cubicBezTo>
                    <a:pt x="2671" y="3324"/>
                    <a:pt x="2808" y="3255"/>
                    <a:pt x="2899" y="2753"/>
                  </a:cubicBezTo>
                  <a:cubicBezTo>
                    <a:pt x="2922" y="2548"/>
                    <a:pt x="2945" y="2388"/>
                    <a:pt x="2945" y="2182"/>
                  </a:cubicBezTo>
                  <a:cubicBezTo>
                    <a:pt x="2929" y="2053"/>
                    <a:pt x="2821" y="1992"/>
                    <a:pt x="2711" y="1992"/>
                  </a:cubicBezTo>
                  <a:cubicBezTo>
                    <a:pt x="2666" y="1992"/>
                    <a:pt x="2620" y="2003"/>
                    <a:pt x="2580" y="2023"/>
                  </a:cubicBezTo>
                  <a:cubicBezTo>
                    <a:pt x="2358" y="2114"/>
                    <a:pt x="2136" y="2155"/>
                    <a:pt x="1923" y="2155"/>
                  </a:cubicBezTo>
                  <a:cubicBezTo>
                    <a:pt x="913" y="2155"/>
                    <a:pt x="135" y="1211"/>
                    <a:pt x="777" y="174"/>
                  </a:cubicBezTo>
                  <a:cubicBezTo>
                    <a:pt x="826" y="75"/>
                    <a:pt x="733" y="0"/>
                    <a:pt x="643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 flipH="1">
              <a:off x="861682" y="2893913"/>
              <a:ext cx="179306" cy="157877"/>
            </a:xfrm>
            <a:custGeom>
              <a:avLst/>
              <a:gdLst/>
              <a:ahLst/>
              <a:cxnLst/>
              <a:rect l="l" t="t" r="r" b="b"/>
              <a:pathLst>
                <a:path w="4508" h="3969" extrusionOk="0">
                  <a:moveTo>
                    <a:pt x="229" y="0"/>
                  </a:moveTo>
                  <a:cubicBezTo>
                    <a:pt x="115" y="0"/>
                    <a:pt x="1" y="114"/>
                    <a:pt x="138" y="183"/>
                  </a:cubicBezTo>
                  <a:cubicBezTo>
                    <a:pt x="823" y="480"/>
                    <a:pt x="1462" y="1119"/>
                    <a:pt x="1302" y="1940"/>
                  </a:cubicBezTo>
                  <a:cubicBezTo>
                    <a:pt x="1266" y="2100"/>
                    <a:pt x="1397" y="2191"/>
                    <a:pt x="1543" y="2191"/>
                  </a:cubicBezTo>
                  <a:cubicBezTo>
                    <a:pt x="1584" y="2191"/>
                    <a:pt x="1627" y="2184"/>
                    <a:pt x="1667" y="2169"/>
                  </a:cubicBezTo>
                  <a:cubicBezTo>
                    <a:pt x="1859" y="2092"/>
                    <a:pt x="2067" y="2051"/>
                    <a:pt x="2273" y="2051"/>
                  </a:cubicBezTo>
                  <a:cubicBezTo>
                    <a:pt x="2678" y="2051"/>
                    <a:pt x="3076" y="2209"/>
                    <a:pt x="3333" y="2557"/>
                  </a:cubicBezTo>
                  <a:cubicBezTo>
                    <a:pt x="3607" y="2922"/>
                    <a:pt x="3630" y="3333"/>
                    <a:pt x="3653" y="3789"/>
                  </a:cubicBezTo>
                  <a:cubicBezTo>
                    <a:pt x="3653" y="3903"/>
                    <a:pt x="3758" y="3968"/>
                    <a:pt x="3864" y="3968"/>
                  </a:cubicBezTo>
                  <a:cubicBezTo>
                    <a:pt x="3949" y="3968"/>
                    <a:pt x="4033" y="3926"/>
                    <a:pt x="4064" y="3835"/>
                  </a:cubicBezTo>
                  <a:cubicBezTo>
                    <a:pt x="4507" y="2545"/>
                    <a:pt x="3331" y="1665"/>
                    <a:pt x="2202" y="1665"/>
                  </a:cubicBezTo>
                  <a:cubicBezTo>
                    <a:pt x="2052" y="1665"/>
                    <a:pt x="1903" y="1680"/>
                    <a:pt x="1759" y="1712"/>
                  </a:cubicBezTo>
                  <a:cubicBezTo>
                    <a:pt x="1622" y="868"/>
                    <a:pt x="1142" y="137"/>
                    <a:pt x="229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 flipH="1">
              <a:off x="791161" y="2807476"/>
              <a:ext cx="128831" cy="48131"/>
            </a:xfrm>
            <a:custGeom>
              <a:avLst/>
              <a:gdLst/>
              <a:ahLst/>
              <a:cxnLst/>
              <a:rect l="l" t="t" r="r" b="b"/>
              <a:pathLst>
                <a:path w="3239" h="1210" extrusionOk="0">
                  <a:moveTo>
                    <a:pt x="1135" y="0"/>
                  </a:moveTo>
                  <a:cubicBezTo>
                    <a:pt x="592" y="0"/>
                    <a:pt x="1" y="300"/>
                    <a:pt x="86" y="918"/>
                  </a:cubicBezTo>
                  <a:cubicBezTo>
                    <a:pt x="86" y="999"/>
                    <a:pt x="182" y="1056"/>
                    <a:pt x="265" y="1056"/>
                  </a:cubicBezTo>
                  <a:cubicBezTo>
                    <a:pt x="322" y="1056"/>
                    <a:pt x="373" y="1029"/>
                    <a:pt x="383" y="964"/>
                  </a:cubicBezTo>
                  <a:cubicBezTo>
                    <a:pt x="459" y="546"/>
                    <a:pt x="760" y="409"/>
                    <a:pt x="1098" y="409"/>
                  </a:cubicBezTo>
                  <a:cubicBezTo>
                    <a:pt x="1370" y="409"/>
                    <a:pt x="1666" y="497"/>
                    <a:pt x="1889" y="598"/>
                  </a:cubicBezTo>
                  <a:cubicBezTo>
                    <a:pt x="2254" y="758"/>
                    <a:pt x="2528" y="1009"/>
                    <a:pt x="2871" y="1192"/>
                  </a:cubicBezTo>
                  <a:cubicBezTo>
                    <a:pt x="2896" y="1204"/>
                    <a:pt x="2924" y="1210"/>
                    <a:pt x="2954" y="1210"/>
                  </a:cubicBezTo>
                  <a:cubicBezTo>
                    <a:pt x="3087" y="1210"/>
                    <a:pt x="3238" y="1094"/>
                    <a:pt x="3145" y="964"/>
                  </a:cubicBezTo>
                  <a:cubicBezTo>
                    <a:pt x="2779" y="416"/>
                    <a:pt x="1889" y="51"/>
                    <a:pt x="1250" y="5"/>
                  </a:cubicBezTo>
                  <a:cubicBezTo>
                    <a:pt x="1212" y="2"/>
                    <a:pt x="1174" y="0"/>
                    <a:pt x="1135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 flipH="1">
              <a:off x="677762" y="2774898"/>
              <a:ext cx="109739" cy="70645"/>
            </a:xfrm>
            <a:custGeom>
              <a:avLst/>
              <a:gdLst/>
              <a:ahLst/>
              <a:cxnLst/>
              <a:rect l="l" t="t" r="r" b="b"/>
              <a:pathLst>
                <a:path w="2759" h="1776" extrusionOk="0">
                  <a:moveTo>
                    <a:pt x="2316" y="1"/>
                  </a:moveTo>
                  <a:cubicBezTo>
                    <a:pt x="2136" y="1"/>
                    <a:pt x="1945" y="81"/>
                    <a:pt x="1799" y="162"/>
                  </a:cubicBezTo>
                  <a:cubicBezTo>
                    <a:pt x="1137" y="482"/>
                    <a:pt x="567" y="984"/>
                    <a:pt x="88" y="1554"/>
                  </a:cubicBezTo>
                  <a:cubicBezTo>
                    <a:pt x="1" y="1659"/>
                    <a:pt x="138" y="1776"/>
                    <a:pt x="260" y="1776"/>
                  </a:cubicBezTo>
                  <a:cubicBezTo>
                    <a:pt x="298" y="1776"/>
                    <a:pt x="334" y="1764"/>
                    <a:pt x="361" y="1737"/>
                  </a:cubicBezTo>
                  <a:cubicBezTo>
                    <a:pt x="612" y="1440"/>
                    <a:pt x="909" y="1166"/>
                    <a:pt x="1252" y="938"/>
                  </a:cubicBezTo>
                  <a:cubicBezTo>
                    <a:pt x="1369" y="860"/>
                    <a:pt x="2042" y="394"/>
                    <a:pt x="2331" y="394"/>
                  </a:cubicBezTo>
                  <a:cubicBezTo>
                    <a:pt x="2379" y="394"/>
                    <a:pt x="2416" y="407"/>
                    <a:pt x="2439" y="436"/>
                  </a:cubicBezTo>
                  <a:cubicBezTo>
                    <a:pt x="2458" y="474"/>
                    <a:pt x="2497" y="492"/>
                    <a:pt x="2539" y="492"/>
                  </a:cubicBezTo>
                  <a:cubicBezTo>
                    <a:pt x="2598" y="492"/>
                    <a:pt x="2663" y="457"/>
                    <a:pt x="2690" y="390"/>
                  </a:cubicBezTo>
                  <a:cubicBezTo>
                    <a:pt x="2758" y="253"/>
                    <a:pt x="2667" y="116"/>
                    <a:pt x="2530" y="48"/>
                  </a:cubicBezTo>
                  <a:cubicBezTo>
                    <a:pt x="2463" y="14"/>
                    <a:pt x="2390" y="1"/>
                    <a:pt x="2316" y="1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 flipH="1">
              <a:off x="1415867" y="2634444"/>
              <a:ext cx="150747" cy="119770"/>
            </a:xfrm>
            <a:custGeom>
              <a:avLst/>
              <a:gdLst/>
              <a:ahLst/>
              <a:cxnLst/>
              <a:rect l="l" t="t" r="r" b="b"/>
              <a:pathLst>
                <a:path w="3790" h="3011" extrusionOk="0">
                  <a:moveTo>
                    <a:pt x="2733" y="0"/>
                  </a:moveTo>
                  <a:cubicBezTo>
                    <a:pt x="2142" y="0"/>
                    <a:pt x="1541" y="203"/>
                    <a:pt x="1096" y="589"/>
                  </a:cubicBezTo>
                  <a:cubicBezTo>
                    <a:pt x="502" y="1091"/>
                    <a:pt x="0" y="2232"/>
                    <a:pt x="571" y="2917"/>
                  </a:cubicBezTo>
                  <a:cubicBezTo>
                    <a:pt x="621" y="2977"/>
                    <a:pt x="718" y="3010"/>
                    <a:pt x="811" y="3010"/>
                  </a:cubicBezTo>
                  <a:cubicBezTo>
                    <a:pt x="930" y="3010"/>
                    <a:pt x="1040" y="2954"/>
                    <a:pt x="1027" y="2826"/>
                  </a:cubicBezTo>
                  <a:cubicBezTo>
                    <a:pt x="982" y="2460"/>
                    <a:pt x="867" y="2164"/>
                    <a:pt x="936" y="1821"/>
                  </a:cubicBezTo>
                  <a:cubicBezTo>
                    <a:pt x="1004" y="1456"/>
                    <a:pt x="1187" y="1137"/>
                    <a:pt x="1461" y="908"/>
                  </a:cubicBezTo>
                  <a:cubicBezTo>
                    <a:pt x="1954" y="453"/>
                    <a:pt x="2573" y="376"/>
                    <a:pt x="3200" y="376"/>
                  </a:cubicBezTo>
                  <a:cubicBezTo>
                    <a:pt x="3328" y="376"/>
                    <a:pt x="3456" y="379"/>
                    <a:pt x="3584" y="383"/>
                  </a:cubicBezTo>
                  <a:cubicBezTo>
                    <a:pt x="3698" y="383"/>
                    <a:pt x="3789" y="224"/>
                    <a:pt x="3652" y="178"/>
                  </a:cubicBezTo>
                  <a:cubicBezTo>
                    <a:pt x="3365" y="58"/>
                    <a:pt x="3050" y="0"/>
                    <a:pt x="2733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 flipH="1">
              <a:off x="668097" y="3006483"/>
              <a:ext cx="1091903" cy="624944"/>
            </a:xfrm>
            <a:custGeom>
              <a:avLst/>
              <a:gdLst/>
              <a:ahLst/>
              <a:cxnLst/>
              <a:rect l="l" t="t" r="r" b="b"/>
              <a:pathLst>
                <a:path w="27452" h="15711" extrusionOk="0">
                  <a:moveTo>
                    <a:pt x="7122" y="1"/>
                  </a:moveTo>
                  <a:cubicBezTo>
                    <a:pt x="7122" y="1"/>
                    <a:pt x="5792" y="1370"/>
                    <a:pt x="2800" y="1370"/>
                  </a:cubicBezTo>
                  <a:cubicBezTo>
                    <a:pt x="2583" y="1370"/>
                    <a:pt x="2357" y="1363"/>
                    <a:pt x="2123" y="1347"/>
                  </a:cubicBezTo>
                  <a:lnTo>
                    <a:pt x="2123" y="1347"/>
                  </a:lnTo>
                  <a:cubicBezTo>
                    <a:pt x="2123" y="1347"/>
                    <a:pt x="0" y="10021"/>
                    <a:pt x="3424" y="12189"/>
                  </a:cubicBezTo>
                  <a:cubicBezTo>
                    <a:pt x="6871" y="14358"/>
                    <a:pt x="10660" y="13856"/>
                    <a:pt x="10842" y="14586"/>
                  </a:cubicBezTo>
                  <a:cubicBezTo>
                    <a:pt x="10842" y="14586"/>
                    <a:pt x="10842" y="15659"/>
                    <a:pt x="12372" y="15704"/>
                  </a:cubicBezTo>
                  <a:cubicBezTo>
                    <a:pt x="12497" y="15708"/>
                    <a:pt x="12618" y="15710"/>
                    <a:pt x="12735" y="15710"/>
                  </a:cubicBezTo>
                  <a:cubicBezTo>
                    <a:pt x="14047" y="15710"/>
                    <a:pt x="14840" y="15471"/>
                    <a:pt x="15133" y="14906"/>
                  </a:cubicBezTo>
                  <a:cubicBezTo>
                    <a:pt x="15430" y="14266"/>
                    <a:pt x="15567" y="13719"/>
                    <a:pt x="16937" y="13445"/>
                  </a:cubicBezTo>
                  <a:cubicBezTo>
                    <a:pt x="18283" y="13171"/>
                    <a:pt x="20863" y="12555"/>
                    <a:pt x="20863" y="12555"/>
                  </a:cubicBezTo>
                  <a:cubicBezTo>
                    <a:pt x="20863" y="12555"/>
                    <a:pt x="21622" y="13022"/>
                    <a:pt x="22650" y="13022"/>
                  </a:cubicBezTo>
                  <a:cubicBezTo>
                    <a:pt x="23549" y="13022"/>
                    <a:pt x="24653" y="12664"/>
                    <a:pt x="25633" y="11322"/>
                  </a:cubicBezTo>
                  <a:cubicBezTo>
                    <a:pt x="27452" y="8839"/>
                    <a:pt x="25736" y="6908"/>
                    <a:pt x="23786" y="6908"/>
                  </a:cubicBezTo>
                  <a:cubicBezTo>
                    <a:pt x="23459" y="6908"/>
                    <a:pt x="23127" y="6962"/>
                    <a:pt x="22803" y="7077"/>
                  </a:cubicBezTo>
                  <a:cubicBezTo>
                    <a:pt x="20543" y="7898"/>
                    <a:pt x="20041" y="9838"/>
                    <a:pt x="20041" y="9838"/>
                  </a:cubicBezTo>
                  <a:cubicBezTo>
                    <a:pt x="20041" y="9838"/>
                    <a:pt x="19979" y="9857"/>
                    <a:pt x="19893" y="9857"/>
                  </a:cubicBezTo>
                  <a:cubicBezTo>
                    <a:pt x="19646" y="9857"/>
                    <a:pt x="19205" y="9706"/>
                    <a:pt x="19493" y="8537"/>
                  </a:cubicBezTo>
                  <a:cubicBezTo>
                    <a:pt x="19904" y="6962"/>
                    <a:pt x="20132" y="2032"/>
                    <a:pt x="17553" y="1713"/>
                  </a:cubicBezTo>
                  <a:cubicBezTo>
                    <a:pt x="14997" y="1393"/>
                    <a:pt x="14723" y="731"/>
                    <a:pt x="14997" y="1"/>
                  </a:cubicBezTo>
                  <a:lnTo>
                    <a:pt x="14997" y="1"/>
                  </a:lnTo>
                  <a:cubicBezTo>
                    <a:pt x="14996" y="1"/>
                    <a:pt x="14205" y="1770"/>
                    <a:pt x="11351" y="1770"/>
                  </a:cubicBezTo>
                  <a:cubicBezTo>
                    <a:pt x="11216" y="1770"/>
                    <a:pt x="11077" y="1766"/>
                    <a:pt x="10934" y="1758"/>
                  </a:cubicBezTo>
                  <a:cubicBezTo>
                    <a:pt x="7715" y="1576"/>
                    <a:pt x="7122" y="1"/>
                    <a:pt x="7122" y="1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 flipH="1">
              <a:off x="1572938" y="3060063"/>
              <a:ext cx="187062" cy="457640"/>
            </a:xfrm>
            <a:custGeom>
              <a:avLst/>
              <a:gdLst/>
              <a:ahLst/>
              <a:cxnLst/>
              <a:rect l="l" t="t" r="r" b="b"/>
              <a:pathLst>
                <a:path w="4703" h="11505" extrusionOk="0">
                  <a:moveTo>
                    <a:pt x="2123" y="0"/>
                  </a:moveTo>
                  <a:lnTo>
                    <a:pt x="2123" y="0"/>
                  </a:lnTo>
                  <a:cubicBezTo>
                    <a:pt x="2123" y="1"/>
                    <a:pt x="0" y="8674"/>
                    <a:pt x="3424" y="10842"/>
                  </a:cubicBezTo>
                  <a:cubicBezTo>
                    <a:pt x="3858" y="11116"/>
                    <a:pt x="4269" y="11322"/>
                    <a:pt x="4702" y="11504"/>
                  </a:cubicBezTo>
                  <a:cubicBezTo>
                    <a:pt x="3333" y="10888"/>
                    <a:pt x="2511" y="9450"/>
                    <a:pt x="2123" y="7692"/>
                  </a:cubicBezTo>
                  <a:cubicBezTo>
                    <a:pt x="1804" y="6209"/>
                    <a:pt x="1804" y="183"/>
                    <a:pt x="3515" y="0"/>
                  </a:cubicBezTo>
                  <a:lnTo>
                    <a:pt x="3515" y="0"/>
                  </a:lnTo>
                  <a:cubicBezTo>
                    <a:pt x="3278" y="14"/>
                    <a:pt x="3018" y="27"/>
                    <a:pt x="2744" y="27"/>
                  </a:cubicBezTo>
                  <a:cubicBezTo>
                    <a:pt x="2543" y="27"/>
                    <a:pt x="2335" y="20"/>
                    <a:pt x="2123" y="0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 flipH="1">
              <a:off x="997354" y="3006483"/>
              <a:ext cx="624666" cy="119929"/>
            </a:xfrm>
            <a:custGeom>
              <a:avLst/>
              <a:gdLst/>
              <a:ahLst/>
              <a:cxnLst/>
              <a:rect l="l" t="t" r="r" b="b"/>
              <a:pathLst>
                <a:path w="15705" h="3015" extrusionOk="0">
                  <a:moveTo>
                    <a:pt x="3653" y="1"/>
                  </a:moveTo>
                  <a:cubicBezTo>
                    <a:pt x="3653" y="1"/>
                    <a:pt x="2534" y="1165"/>
                    <a:pt x="1" y="1347"/>
                  </a:cubicBezTo>
                  <a:cubicBezTo>
                    <a:pt x="317" y="1552"/>
                    <a:pt x="800" y="1772"/>
                    <a:pt x="1475" y="1772"/>
                  </a:cubicBezTo>
                  <a:cubicBezTo>
                    <a:pt x="1628" y="1772"/>
                    <a:pt x="1791" y="1761"/>
                    <a:pt x="1964" y="1735"/>
                  </a:cubicBezTo>
                  <a:cubicBezTo>
                    <a:pt x="3562" y="1530"/>
                    <a:pt x="3972" y="1256"/>
                    <a:pt x="3972" y="1256"/>
                  </a:cubicBezTo>
                  <a:cubicBezTo>
                    <a:pt x="3972" y="1256"/>
                    <a:pt x="4716" y="2923"/>
                    <a:pt x="7522" y="2923"/>
                  </a:cubicBezTo>
                  <a:cubicBezTo>
                    <a:pt x="7541" y="2923"/>
                    <a:pt x="7560" y="2922"/>
                    <a:pt x="7579" y="2922"/>
                  </a:cubicBezTo>
                  <a:cubicBezTo>
                    <a:pt x="10432" y="2922"/>
                    <a:pt x="11550" y="1735"/>
                    <a:pt x="11550" y="1735"/>
                  </a:cubicBezTo>
                  <a:cubicBezTo>
                    <a:pt x="11550" y="1735"/>
                    <a:pt x="13844" y="3015"/>
                    <a:pt x="15614" y="3015"/>
                  </a:cubicBezTo>
                  <a:cubicBezTo>
                    <a:pt x="15644" y="3015"/>
                    <a:pt x="15674" y="3014"/>
                    <a:pt x="15705" y="3014"/>
                  </a:cubicBezTo>
                  <a:cubicBezTo>
                    <a:pt x="15362" y="2306"/>
                    <a:pt x="14860" y="1804"/>
                    <a:pt x="14084" y="1713"/>
                  </a:cubicBezTo>
                  <a:cubicBezTo>
                    <a:pt x="11528" y="1393"/>
                    <a:pt x="11254" y="731"/>
                    <a:pt x="11528" y="1"/>
                  </a:cubicBezTo>
                  <a:lnTo>
                    <a:pt x="11528" y="1"/>
                  </a:lnTo>
                  <a:cubicBezTo>
                    <a:pt x="11527" y="1"/>
                    <a:pt x="10736" y="1770"/>
                    <a:pt x="7882" y="1770"/>
                  </a:cubicBezTo>
                  <a:cubicBezTo>
                    <a:pt x="7747" y="1770"/>
                    <a:pt x="7608" y="1766"/>
                    <a:pt x="7465" y="1758"/>
                  </a:cubicBezTo>
                  <a:cubicBezTo>
                    <a:pt x="4246" y="1576"/>
                    <a:pt x="3653" y="1"/>
                    <a:pt x="3653" y="1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 flipH="1">
              <a:off x="987371" y="3357877"/>
              <a:ext cx="86272" cy="19093"/>
            </a:xfrm>
            <a:custGeom>
              <a:avLst/>
              <a:gdLst/>
              <a:ahLst/>
              <a:cxnLst/>
              <a:rect l="l" t="t" r="r" b="b"/>
              <a:pathLst>
                <a:path w="2169" h="480" extrusionOk="0">
                  <a:moveTo>
                    <a:pt x="0" y="0"/>
                  </a:moveTo>
                  <a:lnTo>
                    <a:pt x="0" y="479"/>
                  </a:lnTo>
                  <a:lnTo>
                    <a:pt x="2146" y="479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 flipH="1">
              <a:off x="692320" y="3305212"/>
              <a:ext cx="175249" cy="219214"/>
            </a:xfrm>
            <a:custGeom>
              <a:avLst/>
              <a:gdLst/>
              <a:ahLst/>
              <a:cxnLst/>
              <a:rect l="l" t="t" r="r" b="b"/>
              <a:pathLst>
                <a:path w="4406" h="5511" extrusionOk="0">
                  <a:moveTo>
                    <a:pt x="3105" y="0"/>
                  </a:moveTo>
                  <a:lnTo>
                    <a:pt x="3105" y="0"/>
                  </a:lnTo>
                  <a:cubicBezTo>
                    <a:pt x="3356" y="388"/>
                    <a:pt x="3653" y="1347"/>
                    <a:pt x="3493" y="1986"/>
                  </a:cubicBezTo>
                  <a:cubicBezTo>
                    <a:pt x="3150" y="3470"/>
                    <a:pt x="2146" y="5113"/>
                    <a:pt x="1" y="5501"/>
                  </a:cubicBezTo>
                  <a:cubicBezTo>
                    <a:pt x="81" y="5507"/>
                    <a:pt x="163" y="5510"/>
                    <a:pt x="247" y="5510"/>
                  </a:cubicBezTo>
                  <a:cubicBezTo>
                    <a:pt x="1143" y="5510"/>
                    <a:pt x="2236" y="5148"/>
                    <a:pt x="3196" y="3812"/>
                  </a:cubicBezTo>
                  <a:cubicBezTo>
                    <a:pt x="4406" y="2169"/>
                    <a:pt x="4063" y="776"/>
                    <a:pt x="3105" y="0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 flipH="1">
              <a:off x="930174" y="3503463"/>
              <a:ext cx="262396" cy="120446"/>
            </a:xfrm>
            <a:custGeom>
              <a:avLst/>
              <a:gdLst/>
              <a:ahLst/>
              <a:cxnLst/>
              <a:rect l="l" t="t" r="r" b="b"/>
              <a:pathLst>
                <a:path w="6597" h="3028" extrusionOk="0">
                  <a:moveTo>
                    <a:pt x="6174" y="1"/>
                  </a:moveTo>
                  <a:cubicBezTo>
                    <a:pt x="5869" y="1"/>
                    <a:pt x="5366" y="55"/>
                    <a:pt x="4565" y="266"/>
                  </a:cubicBezTo>
                  <a:cubicBezTo>
                    <a:pt x="3150" y="631"/>
                    <a:pt x="1392" y="791"/>
                    <a:pt x="1119" y="1316"/>
                  </a:cubicBezTo>
                  <a:cubicBezTo>
                    <a:pt x="982" y="1567"/>
                    <a:pt x="959" y="2412"/>
                    <a:pt x="0" y="3028"/>
                  </a:cubicBezTo>
                  <a:cubicBezTo>
                    <a:pt x="434" y="2914"/>
                    <a:pt x="708" y="2708"/>
                    <a:pt x="867" y="2412"/>
                  </a:cubicBezTo>
                  <a:cubicBezTo>
                    <a:pt x="1164" y="1772"/>
                    <a:pt x="1301" y="1225"/>
                    <a:pt x="2671" y="951"/>
                  </a:cubicBezTo>
                  <a:cubicBezTo>
                    <a:pt x="4017" y="677"/>
                    <a:pt x="6597" y="61"/>
                    <a:pt x="6597" y="61"/>
                  </a:cubicBezTo>
                  <a:cubicBezTo>
                    <a:pt x="6597" y="61"/>
                    <a:pt x="6495" y="1"/>
                    <a:pt x="6174" y="1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 flipH="1">
              <a:off x="1293320" y="3539462"/>
              <a:ext cx="225206" cy="39062"/>
            </a:xfrm>
            <a:custGeom>
              <a:avLst/>
              <a:gdLst/>
              <a:ahLst/>
              <a:cxnLst/>
              <a:rect l="l" t="t" r="r" b="b"/>
              <a:pathLst>
                <a:path w="5662" h="982" extrusionOk="0">
                  <a:moveTo>
                    <a:pt x="1" y="0"/>
                  </a:moveTo>
                  <a:lnTo>
                    <a:pt x="1" y="0"/>
                  </a:lnTo>
                  <a:cubicBezTo>
                    <a:pt x="2101" y="662"/>
                    <a:pt x="3950" y="662"/>
                    <a:pt x="4543" y="982"/>
                  </a:cubicBezTo>
                  <a:cubicBezTo>
                    <a:pt x="4703" y="913"/>
                    <a:pt x="4885" y="867"/>
                    <a:pt x="5045" y="845"/>
                  </a:cubicBezTo>
                  <a:cubicBezTo>
                    <a:pt x="5205" y="731"/>
                    <a:pt x="5410" y="662"/>
                    <a:pt x="5570" y="548"/>
                  </a:cubicBezTo>
                  <a:cubicBezTo>
                    <a:pt x="5593" y="525"/>
                    <a:pt x="5639" y="479"/>
                    <a:pt x="5662" y="434"/>
                  </a:cubicBezTo>
                  <a:lnTo>
                    <a:pt x="5662" y="434"/>
                  </a:lnTo>
                  <a:cubicBezTo>
                    <a:pt x="5456" y="444"/>
                    <a:pt x="5239" y="449"/>
                    <a:pt x="5014" y="449"/>
                  </a:cubicBezTo>
                  <a:cubicBezTo>
                    <a:pt x="3272" y="449"/>
                    <a:pt x="1072" y="162"/>
                    <a:pt x="1" y="0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 flipH="1">
              <a:off x="760415" y="3357957"/>
              <a:ext cx="143508" cy="107001"/>
            </a:xfrm>
            <a:custGeom>
              <a:avLst/>
              <a:gdLst/>
              <a:ahLst/>
              <a:cxnLst/>
              <a:rect l="l" t="t" r="r" b="b"/>
              <a:pathLst>
                <a:path w="3608" h="2690" extrusionOk="0">
                  <a:moveTo>
                    <a:pt x="2123" y="1"/>
                  </a:moveTo>
                  <a:cubicBezTo>
                    <a:pt x="1145" y="1"/>
                    <a:pt x="1" y="686"/>
                    <a:pt x="504" y="1641"/>
                  </a:cubicBezTo>
                  <a:cubicBezTo>
                    <a:pt x="542" y="1693"/>
                    <a:pt x="617" y="1722"/>
                    <a:pt x="687" y="1722"/>
                  </a:cubicBezTo>
                  <a:cubicBezTo>
                    <a:pt x="741" y="1722"/>
                    <a:pt x="793" y="1704"/>
                    <a:pt x="823" y="1664"/>
                  </a:cubicBezTo>
                  <a:cubicBezTo>
                    <a:pt x="942" y="1546"/>
                    <a:pt x="1060" y="1427"/>
                    <a:pt x="1238" y="1427"/>
                  </a:cubicBezTo>
                  <a:cubicBezTo>
                    <a:pt x="1266" y="1427"/>
                    <a:pt x="1295" y="1430"/>
                    <a:pt x="1325" y="1436"/>
                  </a:cubicBezTo>
                  <a:cubicBezTo>
                    <a:pt x="1358" y="1427"/>
                    <a:pt x="1387" y="1422"/>
                    <a:pt x="1412" y="1422"/>
                  </a:cubicBezTo>
                  <a:cubicBezTo>
                    <a:pt x="1510" y="1422"/>
                    <a:pt x="1554" y="1491"/>
                    <a:pt x="1554" y="1619"/>
                  </a:cubicBezTo>
                  <a:cubicBezTo>
                    <a:pt x="1622" y="1733"/>
                    <a:pt x="1622" y="1847"/>
                    <a:pt x="1577" y="1984"/>
                  </a:cubicBezTo>
                  <a:cubicBezTo>
                    <a:pt x="1440" y="2395"/>
                    <a:pt x="1097" y="2281"/>
                    <a:pt x="778" y="2326"/>
                  </a:cubicBezTo>
                  <a:cubicBezTo>
                    <a:pt x="732" y="2326"/>
                    <a:pt x="641" y="2372"/>
                    <a:pt x="664" y="2440"/>
                  </a:cubicBezTo>
                  <a:cubicBezTo>
                    <a:pt x="737" y="2630"/>
                    <a:pt x="912" y="2689"/>
                    <a:pt x="1095" y="2689"/>
                  </a:cubicBezTo>
                  <a:cubicBezTo>
                    <a:pt x="1198" y="2689"/>
                    <a:pt x="1303" y="2670"/>
                    <a:pt x="1394" y="2646"/>
                  </a:cubicBezTo>
                  <a:cubicBezTo>
                    <a:pt x="1736" y="2532"/>
                    <a:pt x="1942" y="2235"/>
                    <a:pt x="1965" y="1893"/>
                  </a:cubicBezTo>
                  <a:cubicBezTo>
                    <a:pt x="2010" y="1573"/>
                    <a:pt x="1850" y="1162"/>
                    <a:pt x="1531" y="1071"/>
                  </a:cubicBezTo>
                  <a:cubicBezTo>
                    <a:pt x="1465" y="1041"/>
                    <a:pt x="1396" y="1029"/>
                    <a:pt x="1327" y="1029"/>
                  </a:cubicBezTo>
                  <a:cubicBezTo>
                    <a:pt x="1183" y="1029"/>
                    <a:pt x="1038" y="1085"/>
                    <a:pt x="915" y="1162"/>
                  </a:cubicBezTo>
                  <a:cubicBezTo>
                    <a:pt x="1029" y="728"/>
                    <a:pt x="1440" y="477"/>
                    <a:pt x="1942" y="409"/>
                  </a:cubicBezTo>
                  <a:cubicBezTo>
                    <a:pt x="1982" y="405"/>
                    <a:pt x="2021" y="403"/>
                    <a:pt x="2060" y="403"/>
                  </a:cubicBezTo>
                  <a:cubicBezTo>
                    <a:pt x="2665" y="403"/>
                    <a:pt x="2961" y="903"/>
                    <a:pt x="2832" y="1505"/>
                  </a:cubicBezTo>
                  <a:cubicBezTo>
                    <a:pt x="2792" y="1637"/>
                    <a:pt x="2899" y="1708"/>
                    <a:pt x="3009" y="1708"/>
                  </a:cubicBezTo>
                  <a:cubicBezTo>
                    <a:pt x="3088" y="1708"/>
                    <a:pt x="3169" y="1672"/>
                    <a:pt x="3197" y="1596"/>
                  </a:cubicBezTo>
                  <a:cubicBezTo>
                    <a:pt x="3607" y="457"/>
                    <a:pt x="2921" y="1"/>
                    <a:pt x="2123" y="1"/>
                  </a:cubicBezTo>
                  <a:close/>
                </a:path>
              </a:pathLst>
            </a:custGeom>
            <a:solidFill>
              <a:srgbClr val="93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5"/>
            <p:cNvSpPr/>
            <p:nvPr/>
          </p:nvSpPr>
          <p:spPr>
            <a:xfrm flipH="1">
              <a:off x="1073603" y="3355133"/>
              <a:ext cx="177078" cy="177089"/>
            </a:xfrm>
            <a:custGeom>
              <a:avLst/>
              <a:gdLst/>
              <a:ahLst/>
              <a:cxnLst/>
              <a:rect l="l" t="t" r="r" b="b"/>
              <a:pathLst>
                <a:path w="4452" h="4452" extrusionOk="0">
                  <a:moveTo>
                    <a:pt x="2214" y="1"/>
                  </a:moveTo>
                  <a:cubicBezTo>
                    <a:pt x="982" y="1"/>
                    <a:pt x="0" y="982"/>
                    <a:pt x="0" y="2215"/>
                  </a:cubicBezTo>
                  <a:cubicBezTo>
                    <a:pt x="0" y="3447"/>
                    <a:pt x="982" y="4452"/>
                    <a:pt x="2214" y="4452"/>
                  </a:cubicBezTo>
                  <a:cubicBezTo>
                    <a:pt x="3447" y="4452"/>
                    <a:pt x="4451" y="3447"/>
                    <a:pt x="4451" y="2215"/>
                  </a:cubicBezTo>
                  <a:cubicBezTo>
                    <a:pt x="4451" y="982"/>
                    <a:pt x="3447" y="1"/>
                    <a:pt x="2214" y="1"/>
                  </a:cubicBezTo>
                  <a:close/>
                </a:path>
              </a:pathLst>
            </a:custGeom>
            <a:solidFill>
              <a:srgbClr val="C19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5"/>
            <p:cNvSpPr/>
            <p:nvPr/>
          </p:nvSpPr>
          <p:spPr>
            <a:xfrm flipH="1">
              <a:off x="1579302" y="3349683"/>
              <a:ext cx="116262" cy="151672"/>
            </a:xfrm>
            <a:custGeom>
              <a:avLst/>
              <a:gdLst/>
              <a:ahLst/>
              <a:cxnLst/>
              <a:rect l="l" t="t" r="r" b="b"/>
              <a:pathLst>
                <a:path w="2923" h="3813" extrusionOk="0">
                  <a:moveTo>
                    <a:pt x="708" y="1"/>
                  </a:moveTo>
                  <a:cubicBezTo>
                    <a:pt x="457" y="1"/>
                    <a:pt x="206" y="23"/>
                    <a:pt x="1" y="115"/>
                  </a:cubicBezTo>
                  <a:cubicBezTo>
                    <a:pt x="206" y="1576"/>
                    <a:pt x="754" y="2877"/>
                    <a:pt x="1804" y="3561"/>
                  </a:cubicBezTo>
                  <a:cubicBezTo>
                    <a:pt x="1964" y="3653"/>
                    <a:pt x="2101" y="3744"/>
                    <a:pt x="2261" y="3812"/>
                  </a:cubicBezTo>
                  <a:cubicBezTo>
                    <a:pt x="2671" y="3424"/>
                    <a:pt x="2923" y="2854"/>
                    <a:pt x="2923" y="2215"/>
                  </a:cubicBezTo>
                  <a:cubicBezTo>
                    <a:pt x="2923" y="982"/>
                    <a:pt x="1941" y="1"/>
                    <a:pt x="708" y="1"/>
                  </a:cubicBezTo>
                  <a:close/>
                </a:path>
              </a:pathLst>
            </a:custGeom>
            <a:solidFill>
              <a:srgbClr val="C19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 flipH="1">
              <a:off x="1387706" y="3407560"/>
              <a:ext cx="77879" cy="49165"/>
            </a:xfrm>
            <a:custGeom>
              <a:avLst/>
              <a:gdLst/>
              <a:ahLst/>
              <a:cxnLst/>
              <a:rect l="l" t="t" r="r" b="b"/>
              <a:pathLst>
                <a:path w="1958" h="1236" extrusionOk="0">
                  <a:moveTo>
                    <a:pt x="1799" y="0"/>
                  </a:moveTo>
                  <a:cubicBezTo>
                    <a:pt x="1763" y="0"/>
                    <a:pt x="1727" y="16"/>
                    <a:pt x="1706" y="52"/>
                  </a:cubicBezTo>
                  <a:cubicBezTo>
                    <a:pt x="1546" y="326"/>
                    <a:pt x="1363" y="577"/>
                    <a:pt x="1112" y="760"/>
                  </a:cubicBezTo>
                  <a:cubicBezTo>
                    <a:pt x="1008" y="834"/>
                    <a:pt x="914" y="865"/>
                    <a:pt x="827" y="865"/>
                  </a:cubicBezTo>
                  <a:cubicBezTo>
                    <a:pt x="644" y="865"/>
                    <a:pt x="490" y="731"/>
                    <a:pt x="336" y="577"/>
                  </a:cubicBezTo>
                  <a:cubicBezTo>
                    <a:pt x="306" y="547"/>
                    <a:pt x="267" y="535"/>
                    <a:pt x="227" y="535"/>
                  </a:cubicBezTo>
                  <a:cubicBezTo>
                    <a:pt x="116" y="535"/>
                    <a:pt x="1" y="636"/>
                    <a:pt x="85" y="737"/>
                  </a:cubicBezTo>
                  <a:cubicBezTo>
                    <a:pt x="271" y="979"/>
                    <a:pt x="518" y="1236"/>
                    <a:pt x="826" y="1236"/>
                  </a:cubicBezTo>
                  <a:cubicBezTo>
                    <a:pt x="895" y="1236"/>
                    <a:pt x="968" y="1223"/>
                    <a:pt x="1044" y="1193"/>
                  </a:cubicBezTo>
                  <a:cubicBezTo>
                    <a:pt x="1203" y="1148"/>
                    <a:pt x="1318" y="1034"/>
                    <a:pt x="1409" y="897"/>
                  </a:cubicBezTo>
                  <a:cubicBezTo>
                    <a:pt x="1591" y="668"/>
                    <a:pt x="1774" y="417"/>
                    <a:pt x="1911" y="166"/>
                  </a:cubicBezTo>
                  <a:cubicBezTo>
                    <a:pt x="1958" y="73"/>
                    <a:pt x="1877" y="0"/>
                    <a:pt x="1799" y="0"/>
                  </a:cubicBezTo>
                  <a:close/>
                </a:path>
              </a:pathLst>
            </a:custGeom>
            <a:solidFill>
              <a:srgbClr val="93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 flipH="1">
              <a:off x="1410855" y="3463447"/>
              <a:ext cx="25933" cy="17025"/>
            </a:xfrm>
            <a:custGeom>
              <a:avLst/>
              <a:gdLst/>
              <a:ahLst/>
              <a:cxnLst/>
              <a:rect l="l" t="t" r="r" b="b"/>
              <a:pathLst>
                <a:path w="652" h="428" extrusionOk="0">
                  <a:moveTo>
                    <a:pt x="532" y="0"/>
                  </a:moveTo>
                  <a:cubicBezTo>
                    <a:pt x="519" y="0"/>
                    <a:pt x="502" y="5"/>
                    <a:pt x="479" y="17"/>
                  </a:cubicBezTo>
                  <a:cubicBezTo>
                    <a:pt x="274" y="131"/>
                    <a:pt x="0" y="199"/>
                    <a:pt x="0" y="199"/>
                  </a:cubicBezTo>
                  <a:cubicBezTo>
                    <a:pt x="0" y="199"/>
                    <a:pt x="228" y="427"/>
                    <a:pt x="320" y="427"/>
                  </a:cubicBezTo>
                  <a:cubicBezTo>
                    <a:pt x="402" y="427"/>
                    <a:pt x="651" y="0"/>
                    <a:pt x="532" y="0"/>
                  </a:cubicBezTo>
                  <a:close/>
                </a:path>
              </a:pathLst>
            </a:custGeom>
            <a:solidFill>
              <a:srgbClr val="A87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 flipH="1">
              <a:off x="1154426" y="3196500"/>
              <a:ext cx="124018" cy="53700"/>
            </a:xfrm>
            <a:custGeom>
              <a:avLst/>
              <a:gdLst/>
              <a:ahLst/>
              <a:cxnLst/>
              <a:rect l="l" t="t" r="r" b="b"/>
              <a:pathLst>
                <a:path w="3118" h="1350" extrusionOk="0">
                  <a:moveTo>
                    <a:pt x="1095" y="0"/>
                  </a:moveTo>
                  <a:cubicBezTo>
                    <a:pt x="695" y="0"/>
                    <a:pt x="304" y="109"/>
                    <a:pt x="82" y="428"/>
                  </a:cubicBezTo>
                  <a:cubicBezTo>
                    <a:pt x="0" y="551"/>
                    <a:pt x="120" y="637"/>
                    <a:pt x="228" y="637"/>
                  </a:cubicBezTo>
                  <a:cubicBezTo>
                    <a:pt x="241" y="637"/>
                    <a:pt x="253" y="636"/>
                    <a:pt x="265" y="633"/>
                  </a:cubicBezTo>
                  <a:cubicBezTo>
                    <a:pt x="548" y="593"/>
                    <a:pt x="815" y="544"/>
                    <a:pt x="1084" y="544"/>
                  </a:cubicBezTo>
                  <a:cubicBezTo>
                    <a:pt x="1272" y="544"/>
                    <a:pt x="1461" y="568"/>
                    <a:pt x="1657" y="633"/>
                  </a:cubicBezTo>
                  <a:cubicBezTo>
                    <a:pt x="2091" y="770"/>
                    <a:pt x="2182" y="1135"/>
                    <a:pt x="2524" y="1318"/>
                  </a:cubicBezTo>
                  <a:cubicBezTo>
                    <a:pt x="2567" y="1339"/>
                    <a:pt x="2611" y="1349"/>
                    <a:pt x="2654" y="1349"/>
                  </a:cubicBezTo>
                  <a:cubicBezTo>
                    <a:pt x="2749" y="1349"/>
                    <a:pt x="2835" y="1298"/>
                    <a:pt x="2867" y="1204"/>
                  </a:cubicBezTo>
                  <a:cubicBezTo>
                    <a:pt x="3118" y="679"/>
                    <a:pt x="2228" y="200"/>
                    <a:pt x="1840" y="108"/>
                  </a:cubicBezTo>
                  <a:cubicBezTo>
                    <a:pt x="1616" y="46"/>
                    <a:pt x="1353" y="0"/>
                    <a:pt x="1095" y="0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 flipH="1">
              <a:off x="1578387" y="3207161"/>
              <a:ext cx="84204" cy="32578"/>
            </a:xfrm>
            <a:custGeom>
              <a:avLst/>
              <a:gdLst/>
              <a:ahLst/>
              <a:cxnLst/>
              <a:rect l="l" t="t" r="r" b="b"/>
              <a:pathLst>
                <a:path w="2117" h="819" extrusionOk="0">
                  <a:moveTo>
                    <a:pt x="1277" y="1"/>
                  </a:moveTo>
                  <a:cubicBezTo>
                    <a:pt x="821" y="1"/>
                    <a:pt x="355" y="246"/>
                    <a:pt x="85" y="616"/>
                  </a:cubicBezTo>
                  <a:cubicBezTo>
                    <a:pt x="1" y="717"/>
                    <a:pt x="128" y="819"/>
                    <a:pt x="237" y="819"/>
                  </a:cubicBezTo>
                  <a:cubicBezTo>
                    <a:pt x="276" y="819"/>
                    <a:pt x="312" y="806"/>
                    <a:pt x="336" y="776"/>
                  </a:cubicBezTo>
                  <a:cubicBezTo>
                    <a:pt x="573" y="539"/>
                    <a:pt x="849" y="417"/>
                    <a:pt x="1138" y="417"/>
                  </a:cubicBezTo>
                  <a:cubicBezTo>
                    <a:pt x="1294" y="417"/>
                    <a:pt x="1454" y="453"/>
                    <a:pt x="1614" y="525"/>
                  </a:cubicBezTo>
                  <a:cubicBezTo>
                    <a:pt x="1703" y="563"/>
                    <a:pt x="1819" y="615"/>
                    <a:pt x="1917" y="615"/>
                  </a:cubicBezTo>
                  <a:cubicBezTo>
                    <a:pt x="1996" y="615"/>
                    <a:pt x="2063" y="581"/>
                    <a:pt x="2094" y="479"/>
                  </a:cubicBezTo>
                  <a:cubicBezTo>
                    <a:pt x="2116" y="411"/>
                    <a:pt x="2094" y="342"/>
                    <a:pt x="2048" y="297"/>
                  </a:cubicBezTo>
                  <a:cubicBezTo>
                    <a:pt x="1824" y="90"/>
                    <a:pt x="1552" y="1"/>
                    <a:pt x="1277" y="1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 flipH="1">
              <a:off x="1579302" y="3288864"/>
              <a:ext cx="59941" cy="60860"/>
            </a:xfrm>
            <a:custGeom>
              <a:avLst/>
              <a:gdLst/>
              <a:ahLst/>
              <a:cxnLst/>
              <a:rect l="l" t="t" r="r" b="b"/>
              <a:pathLst>
                <a:path w="1507" h="1530" extrusionOk="0">
                  <a:moveTo>
                    <a:pt x="753" y="0"/>
                  </a:moveTo>
                  <a:cubicBezTo>
                    <a:pt x="342" y="0"/>
                    <a:pt x="0" y="343"/>
                    <a:pt x="0" y="754"/>
                  </a:cubicBezTo>
                  <a:cubicBezTo>
                    <a:pt x="0" y="1187"/>
                    <a:pt x="342" y="1530"/>
                    <a:pt x="753" y="1530"/>
                  </a:cubicBezTo>
                  <a:cubicBezTo>
                    <a:pt x="1164" y="1530"/>
                    <a:pt x="1507" y="1187"/>
                    <a:pt x="1507" y="754"/>
                  </a:cubicBezTo>
                  <a:cubicBezTo>
                    <a:pt x="1507" y="343"/>
                    <a:pt x="1164" y="0"/>
                    <a:pt x="753" y="0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 flipH="1">
              <a:off x="1619236" y="3299763"/>
              <a:ext cx="15472" cy="14559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183" y="0"/>
                  </a:moveTo>
                  <a:cubicBezTo>
                    <a:pt x="69" y="0"/>
                    <a:pt x="0" y="69"/>
                    <a:pt x="0" y="183"/>
                  </a:cubicBezTo>
                  <a:cubicBezTo>
                    <a:pt x="0" y="297"/>
                    <a:pt x="69" y="365"/>
                    <a:pt x="183" y="365"/>
                  </a:cubicBezTo>
                  <a:cubicBezTo>
                    <a:pt x="297" y="365"/>
                    <a:pt x="388" y="297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 flipH="1">
              <a:off x="1184376" y="3305212"/>
              <a:ext cx="60856" cy="60860"/>
            </a:xfrm>
            <a:custGeom>
              <a:avLst/>
              <a:gdLst/>
              <a:ahLst/>
              <a:cxnLst/>
              <a:rect l="l" t="t" r="r" b="b"/>
              <a:pathLst>
                <a:path w="1530" h="1530" extrusionOk="0">
                  <a:moveTo>
                    <a:pt x="776" y="0"/>
                  </a:moveTo>
                  <a:cubicBezTo>
                    <a:pt x="343" y="0"/>
                    <a:pt x="0" y="343"/>
                    <a:pt x="0" y="776"/>
                  </a:cubicBezTo>
                  <a:cubicBezTo>
                    <a:pt x="0" y="1187"/>
                    <a:pt x="343" y="1529"/>
                    <a:pt x="776" y="1529"/>
                  </a:cubicBezTo>
                  <a:cubicBezTo>
                    <a:pt x="1187" y="1529"/>
                    <a:pt x="1530" y="1187"/>
                    <a:pt x="1530" y="776"/>
                  </a:cubicBezTo>
                  <a:cubicBezTo>
                    <a:pt x="1530" y="343"/>
                    <a:pt x="1187" y="0"/>
                    <a:pt x="776" y="0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 flipH="1">
              <a:off x="1229760" y="3318816"/>
              <a:ext cx="15472" cy="1547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6" y="1"/>
                  </a:moveTo>
                  <a:cubicBezTo>
                    <a:pt x="92" y="1"/>
                    <a:pt x="0" y="92"/>
                    <a:pt x="0" y="206"/>
                  </a:cubicBezTo>
                  <a:cubicBezTo>
                    <a:pt x="0" y="297"/>
                    <a:pt x="92" y="389"/>
                    <a:pt x="206" y="389"/>
                  </a:cubicBezTo>
                  <a:cubicBezTo>
                    <a:pt x="297" y="389"/>
                    <a:pt x="388" y="297"/>
                    <a:pt x="388" y="206"/>
                  </a:cubicBezTo>
                  <a:cubicBezTo>
                    <a:pt x="388" y="92"/>
                    <a:pt x="297" y="1"/>
                    <a:pt x="206" y="1"/>
                  </a:cubicBezTo>
                  <a:close/>
                </a:path>
              </a:pathLst>
            </a:custGeom>
            <a:solidFill>
              <a:srgbClr val="FFF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 flipH="1">
              <a:off x="919276" y="3324266"/>
              <a:ext cx="136229" cy="29992"/>
            </a:xfrm>
            <a:custGeom>
              <a:avLst/>
              <a:gdLst/>
              <a:ahLst/>
              <a:cxnLst/>
              <a:rect l="l" t="t" r="r" b="b"/>
              <a:pathLst>
                <a:path w="3425" h="754" extrusionOk="0">
                  <a:moveTo>
                    <a:pt x="1" y="1"/>
                  </a:moveTo>
                  <a:lnTo>
                    <a:pt x="161" y="640"/>
                  </a:lnTo>
                  <a:lnTo>
                    <a:pt x="2877" y="754"/>
                  </a:lnTo>
                  <a:lnTo>
                    <a:pt x="3151" y="411"/>
                  </a:lnTo>
                  <a:lnTo>
                    <a:pt x="3425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 flipH="1">
              <a:off x="1030924" y="3149046"/>
              <a:ext cx="327786" cy="327806"/>
            </a:xfrm>
            <a:custGeom>
              <a:avLst/>
              <a:gdLst/>
              <a:ahLst/>
              <a:cxnLst/>
              <a:rect l="l" t="t" r="r" b="b"/>
              <a:pathLst>
                <a:path w="8241" h="8241" extrusionOk="0">
                  <a:moveTo>
                    <a:pt x="4109" y="571"/>
                  </a:moveTo>
                  <a:cubicBezTo>
                    <a:pt x="6072" y="571"/>
                    <a:pt x="7647" y="2169"/>
                    <a:pt x="7647" y="4109"/>
                  </a:cubicBezTo>
                  <a:cubicBezTo>
                    <a:pt x="7647" y="6072"/>
                    <a:pt x="6072" y="7647"/>
                    <a:pt x="4109" y="7647"/>
                  </a:cubicBezTo>
                  <a:cubicBezTo>
                    <a:pt x="2169" y="7647"/>
                    <a:pt x="594" y="6072"/>
                    <a:pt x="594" y="4109"/>
                  </a:cubicBezTo>
                  <a:cubicBezTo>
                    <a:pt x="594" y="2169"/>
                    <a:pt x="2169" y="571"/>
                    <a:pt x="4109" y="571"/>
                  </a:cubicBezTo>
                  <a:close/>
                  <a:moveTo>
                    <a:pt x="4109" y="0"/>
                  </a:moveTo>
                  <a:cubicBezTo>
                    <a:pt x="1849" y="0"/>
                    <a:pt x="0" y="1826"/>
                    <a:pt x="0" y="4109"/>
                  </a:cubicBezTo>
                  <a:cubicBezTo>
                    <a:pt x="0" y="6391"/>
                    <a:pt x="1849" y="8240"/>
                    <a:pt x="4109" y="8240"/>
                  </a:cubicBezTo>
                  <a:cubicBezTo>
                    <a:pt x="6391" y="8240"/>
                    <a:pt x="8240" y="6391"/>
                    <a:pt x="8240" y="4109"/>
                  </a:cubicBezTo>
                  <a:cubicBezTo>
                    <a:pt x="8240" y="1826"/>
                    <a:pt x="6391" y="0"/>
                    <a:pt x="4109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 flipH="1">
              <a:off x="1449477" y="3149960"/>
              <a:ext cx="327786" cy="327767"/>
            </a:xfrm>
            <a:custGeom>
              <a:avLst/>
              <a:gdLst/>
              <a:ahLst/>
              <a:cxnLst/>
              <a:rect l="l" t="t" r="r" b="b"/>
              <a:pathLst>
                <a:path w="8241" h="8240" extrusionOk="0">
                  <a:moveTo>
                    <a:pt x="4132" y="594"/>
                  </a:moveTo>
                  <a:cubicBezTo>
                    <a:pt x="6072" y="594"/>
                    <a:pt x="7647" y="2168"/>
                    <a:pt x="7647" y="4131"/>
                  </a:cubicBezTo>
                  <a:cubicBezTo>
                    <a:pt x="7647" y="6072"/>
                    <a:pt x="6072" y="7647"/>
                    <a:pt x="4132" y="7647"/>
                  </a:cubicBezTo>
                  <a:cubicBezTo>
                    <a:pt x="2169" y="7647"/>
                    <a:pt x="594" y="6072"/>
                    <a:pt x="594" y="4131"/>
                  </a:cubicBezTo>
                  <a:cubicBezTo>
                    <a:pt x="594" y="2168"/>
                    <a:pt x="2169" y="594"/>
                    <a:pt x="4132" y="594"/>
                  </a:cubicBezTo>
                  <a:close/>
                  <a:moveTo>
                    <a:pt x="4132" y="0"/>
                  </a:moveTo>
                  <a:cubicBezTo>
                    <a:pt x="1849" y="0"/>
                    <a:pt x="1" y="1849"/>
                    <a:pt x="1" y="4131"/>
                  </a:cubicBezTo>
                  <a:cubicBezTo>
                    <a:pt x="1" y="6391"/>
                    <a:pt x="1849" y="8240"/>
                    <a:pt x="4132" y="8240"/>
                  </a:cubicBezTo>
                  <a:cubicBezTo>
                    <a:pt x="6392" y="8240"/>
                    <a:pt x="8241" y="6391"/>
                    <a:pt x="8241" y="4131"/>
                  </a:cubicBezTo>
                  <a:cubicBezTo>
                    <a:pt x="8241" y="1849"/>
                    <a:pt x="6392" y="0"/>
                    <a:pt x="4132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 flipH="1">
              <a:off x="1327805" y="3276891"/>
              <a:ext cx="148122" cy="55370"/>
            </a:xfrm>
            <a:custGeom>
              <a:avLst/>
              <a:gdLst/>
              <a:ahLst/>
              <a:cxnLst/>
              <a:rect l="l" t="t" r="r" b="b"/>
              <a:pathLst>
                <a:path w="3724" h="1392" extrusionOk="0">
                  <a:moveTo>
                    <a:pt x="1686" y="1"/>
                  </a:moveTo>
                  <a:cubicBezTo>
                    <a:pt x="1106" y="1"/>
                    <a:pt x="512" y="170"/>
                    <a:pt x="185" y="644"/>
                  </a:cubicBezTo>
                  <a:cubicBezTo>
                    <a:pt x="0" y="913"/>
                    <a:pt x="299" y="1157"/>
                    <a:pt x="569" y="1157"/>
                  </a:cubicBezTo>
                  <a:cubicBezTo>
                    <a:pt x="666" y="1157"/>
                    <a:pt x="758" y="1126"/>
                    <a:pt x="824" y="1055"/>
                  </a:cubicBezTo>
                  <a:cubicBezTo>
                    <a:pt x="1069" y="810"/>
                    <a:pt x="1383" y="717"/>
                    <a:pt x="1709" y="717"/>
                  </a:cubicBezTo>
                  <a:cubicBezTo>
                    <a:pt x="1840" y="717"/>
                    <a:pt x="1972" y="732"/>
                    <a:pt x="2103" y="758"/>
                  </a:cubicBezTo>
                  <a:cubicBezTo>
                    <a:pt x="2491" y="826"/>
                    <a:pt x="2696" y="1100"/>
                    <a:pt x="2970" y="1351"/>
                  </a:cubicBezTo>
                  <a:cubicBezTo>
                    <a:pt x="3006" y="1378"/>
                    <a:pt x="3049" y="1391"/>
                    <a:pt x="3092" y="1391"/>
                  </a:cubicBezTo>
                  <a:cubicBezTo>
                    <a:pt x="3159" y="1391"/>
                    <a:pt x="3225" y="1361"/>
                    <a:pt x="3267" y="1306"/>
                  </a:cubicBezTo>
                  <a:cubicBezTo>
                    <a:pt x="3723" y="803"/>
                    <a:pt x="2787" y="164"/>
                    <a:pt x="2354" y="73"/>
                  </a:cubicBezTo>
                  <a:cubicBezTo>
                    <a:pt x="2145" y="28"/>
                    <a:pt x="1917" y="1"/>
                    <a:pt x="1686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 flipH="1">
              <a:off x="1044567" y="3141766"/>
              <a:ext cx="327786" cy="327806"/>
            </a:xfrm>
            <a:custGeom>
              <a:avLst/>
              <a:gdLst/>
              <a:ahLst/>
              <a:cxnLst/>
              <a:rect l="l" t="t" r="r" b="b"/>
              <a:pathLst>
                <a:path w="8241" h="8241" extrusionOk="0">
                  <a:moveTo>
                    <a:pt x="4109" y="594"/>
                  </a:moveTo>
                  <a:cubicBezTo>
                    <a:pt x="6049" y="594"/>
                    <a:pt x="7647" y="2169"/>
                    <a:pt x="7647" y="4109"/>
                  </a:cubicBezTo>
                  <a:cubicBezTo>
                    <a:pt x="7647" y="6072"/>
                    <a:pt x="6049" y="7647"/>
                    <a:pt x="4109" y="7647"/>
                  </a:cubicBezTo>
                  <a:cubicBezTo>
                    <a:pt x="2169" y="7647"/>
                    <a:pt x="571" y="6072"/>
                    <a:pt x="571" y="4109"/>
                  </a:cubicBezTo>
                  <a:cubicBezTo>
                    <a:pt x="571" y="2169"/>
                    <a:pt x="2169" y="594"/>
                    <a:pt x="4109" y="594"/>
                  </a:cubicBezTo>
                  <a:close/>
                  <a:moveTo>
                    <a:pt x="4109" y="1"/>
                  </a:moveTo>
                  <a:cubicBezTo>
                    <a:pt x="1827" y="1"/>
                    <a:pt x="1" y="1849"/>
                    <a:pt x="1" y="4109"/>
                  </a:cubicBezTo>
                  <a:cubicBezTo>
                    <a:pt x="1" y="6392"/>
                    <a:pt x="1827" y="8241"/>
                    <a:pt x="4109" y="8241"/>
                  </a:cubicBezTo>
                  <a:cubicBezTo>
                    <a:pt x="6392" y="8241"/>
                    <a:pt x="8241" y="6392"/>
                    <a:pt x="8241" y="4109"/>
                  </a:cubicBezTo>
                  <a:cubicBezTo>
                    <a:pt x="8241" y="1849"/>
                    <a:pt x="6392" y="1"/>
                    <a:pt x="4109" y="1"/>
                  </a:cubicBez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 flipH="1">
              <a:off x="1463080" y="3142681"/>
              <a:ext cx="327786" cy="328721"/>
            </a:xfrm>
            <a:custGeom>
              <a:avLst/>
              <a:gdLst/>
              <a:ahLst/>
              <a:cxnLst/>
              <a:rect l="l" t="t" r="r" b="b"/>
              <a:pathLst>
                <a:path w="8241" h="8264" extrusionOk="0">
                  <a:moveTo>
                    <a:pt x="4109" y="594"/>
                  </a:moveTo>
                  <a:cubicBezTo>
                    <a:pt x="6072" y="594"/>
                    <a:pt x="7647" y="2192"/>
                    <a:pt x="7647" y="4132"/>
                  </a:cubicBezTo>
                  <a:cubicBezTo>
                    <a:pt x="7647" y="6072"/>
                    <a:pt x="6072" y="7670"/>
                    <a:pt x="4109" y="7670"/>
                  </a:cubicBezTo>
                  <a:cubicBezTo>
                    <a:pt x="2169" y="7670"/>
                    <a:pt x="594" y="6072"/>
                    <a:pt x="594" y="4132"/>
                  </a:cubicBezTo>
                  <a:cubicBezTo>
                    <a:pt x="594" y="2192"/>
                    <a:pt x="2169" y="594"/>
                    <a:pt x="4109" y="594"/>
                  </a:cubicBezTo>
                  <a:close/>
                  <a:moveTo>
                    <a:pt x="4109" y="0"/>
                  </a:moveTo>
                  <a:cubicBezTo>
                    <a:pt x="1826" y="0"/>
                    <a:pt x="0" y="1849"/>
                    <a:pt x="0" y="4132"/>
                  </a:cubicBezTo>
                  <a:cubicBezTo>
                    <a:pt x="0" y="6414"/>
                    <a:pt x="1826" y="8263"/>
                    <a:pt x="4109" y="8263"/>
                  </a:cubicBezTo>
                  <a:cubicBezTo>
                    <a:pt x="6391" y="8263"/>
                    <a:pt x="8240" y="6414"/>
                    <a:pt x="8240" y="4132"/>
                  </a:cubicBezTo>
                  <a:cubicBezTo>
                    <a:pt x="8240" y="1849"/>
                    <a:pt x="6391" y="0"/>
                    <a:pt x="4109" y="0"/>
                  </a:cubicBez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 flipH="1">
              <a:off x="1486706" y="3166269"/>
              <a:ext cx="280573" cy="281505"/>
            </a:xfrm>
            <a:custGeom>
              <a:avLst/>
              <a:gdLst/>
              <a:ahLst/>
              <a:cxnLst/>
              <a:rect l="l" t="t" r="r" b="b"/>
              <a:pathLst>
                <a:path w="7054" h="7077" extrusionOk="0">
                  <a:moveTo>
                    <a:pt x="3516" y="1"/>
                  </a:moveTo>
                  <a:cubicBezTo>
                    <a:pt x="1576" y="1"/>
                    <a:pt x="1" y="1599"/>
                    <a:pt x="1" y="3539"/>
                  </a:cubicBezTo>
                  <a:cubicBezTo>
                    <a:pt x="1" y="5479"/>
                    <a:pt x="1576" y="7077"/>
                    <a:pt x="3516" y="7077"/>
                  </a:cubicBezTo>
                  <a:cubicBezTo>
                    <a:pt x="5479" y="7077"/>
                    <a:pt x="7054" y="5479"/>
                    <a:pt x="7054" y="3539"/>
                  </a:cubicBezTo>
                  <a:cubicBezTo>
                    <a:pt x="7054" y="1599"/>
                    <a:pt x="5479" y="1"/>
                    <a:pt x="3516" y="1"/>
                  </a:cubicBezTo>
                  <a:close/>
                </a:path>
              </a:pathLst>
            </a:custGeom>
            <a:solidFill>
              <a:srgbClr val="96D2F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 flipH="1">
              <a:off x="1341448" y="3270367"/>
              <a:ext cx="148202" cy="54615"/>
            </a:xfrm>
            <a:custGeom>
              <a:avLst/>
              <a:gdLst/>
              <a:ahLst/>
              <a:cxnLst/>
              <a:rect l="l" t="t" r="r" b="b"/>
              <a:pathLst>
                <a:path w="3726" h="1373" extrusionOk="0">
                  <a:moveTo>
                    <a:pt x="1654" y="0"/>
                  </a:moveTo>
                  <a:cubicBezTo>
                    <a:pt x="1085" y="0"/>
                    <a:pt x="508" y="161"/>
                    <a:pt x="188" y="625"/>
                  </a:cubicBezTo>
                  <a:cubicBezTo>
                    <a:pt x="0" y="898"/>
                    <a:pt x="297" y="1158"/>
                    <a:pt x="573" y="1158"/>
                  </a:cubicBezTo>
                  <a:cubicBezTo>
                    <a:pt x="666" y="1158"/>
                    <a:pt x="758" y="1128"/>
                    <a:pt x="827" y="1059"/>
                  </a:cubicBezTo>
                  <a:cubicBezTo>
                    <a:pt x="1067" y="802"/>
                    <a:pt x="1409" y="712"/>
                    <a:pt x="1758" y="712"/>
                  </a:cubicBezTo>
                  <a:cubicBezTo>
                    <a:pt x="1874" y="712"/>
                    <a:pt x="1991" y="722"/>
                    <a:pt x="2105" y="739"/>
                  </a:cubicBezTo>
                  <a:cubicBezTo>
                    <a:pt x="2493" y="808"/>
                    <a:pt x="2699" y="1082"/>
                    <a:pt x="2973" y="1333"/>
                  </a:cubicBezTo>
                  <a:cubicBezTo>
                    <a:pt x="3009" y="1360"/>
                    <a:pt x="3052" y="1373"/>
                    <a:pt x="3095" y="1373"/>
                  </a:cubicBezTo>
                  <a:cubicBezTo>
                    <a:pt x="3161" y="1373"/>
                    <a:pt x="3228" y="1342"/>
                    <a:pt x="3269" y="1287"/>
                  </a:cubicBezTo>
                  <a:cubicBezTo>
                    <a:pt x="3726" y="808"/>
                    <a:pt x="2767" y="169"/>
                    <a:pt x="2356" y="77"/>
                  </a:cubicBezTo>
                  <a:cubicBezTo>
                    <a:pt x="2138" y="29"/>
                    <a:pt x="1897" y="0"/>
                    <a:pt x="1654" y="0"/>
                  </a:cubicBez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5"/>
            <p:cNvSpPr/>
            <p:nvPr/>
          </p:nvSpPr>
          <p:spPr>
            <a:xfrm flipH="1">
              <a:off x="907463" y="3313366"/>
              <a:ext cx="142593" cy="27287"/>
            </a:xfrm>
            <a:custGeom>
              <a:avLst/>
              <a:gdLst/>
              <a:ahLst/>
              <a:cxnLst/>
              <a:rect l="l" t="t" r="r" b="b"/>
              <a:pathLst>
                <a:path w="3585" h="686" extrusionOk="0">
                  <a:moveTo>
                    <a:pt x="115" y="1"/>
                  </a:moveTo>
                  <a:lnTo>
                    <a:pt x="1" y="571"/>
                  </a:lnTo>
                  <a:lnTo>
                    <a:pt x="3014" y="685"/>
                  </a:lnTo>
                  <a:lnTo>
                    <a:pt x="3584" y="138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 flipH="1">
              <a:off x="1028220" y="3307002"/>
              <a:ext cx="30905" cy="35482"/>
            </a:xfrm>
            <a:custGeom>
              <a:avLst/>
              <a:gdLst/>
              <a:ahLst/>
              <a:cxnLst/>
              <a:rect l="l" t="t" r="r" b="b"/>
              <a:pathLst>
                <a:path w="777" h="892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03"/>
                  </a:lnTo>
                  <a:cubicBezTo>
                    <a:pt x="0" y="708"/>
                    <a:pt x="183" y="891"/>
                    <a:pt x="388" y="891"/>
                  </a:cubicBezTo>
                  <a:cubicBezTo>
                    <a:pt x="594" y="891"/>
                    <a:pt x="777" y="708"/>
                    <a:pt x="777" y="503"/>
                  </a:cubicBezTo>
                  <a:lnTo>
                    <a:pt x="777" y="366"/>
                  </a:lnTo>
                  <a:cubicBezTo>
                    <a:pt x="777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rgbClr val="FCC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 flipH="1">
              <a:off x="1776308" y="3291568"/>
              <a:ext cx="29990" cy="35442"/>
            </a:xfrm>
            <a:custGeom>
              <a:avLst/>
              <a:gdLst/>
              <a:ahLst/>
              <a:cxnLst/>
              <a:rect l="l" t="t" r="r" b="b"/>
              <a:pathLst>
                <a:path w="754" h="891" extrusionOk="0">
                  <a:moveTo>
                    <a:pt x="388" y="1"/>
                  </a:moveTo>
                  <a:cubicBezTo>
                    <a:pt x="160" y="1"/>
                    <a:pt x="0" y="183"/>
                    <a:pt x="0" y="389"/>
                  </a:cubicBezTo>
                  <a:lnTo>
                    <a:pt x="0" y="503"/>
                  </a:lnTo>
                  <a:cubicBezTo>
                    <a:pt x="0" y="731"/>
                    <a:pt x="160" y="891"/>
                    <a:pt x="388" y="891"/>
                  </a:cubicBezTo>
                  <a:cubicBezTo>
                    <a:pt x="594" y="891"/>
                    <a:pt x="753" y="731"/>
                    <a:pt x="753" y="503"/>
                  </a:cubicBezTo>
                  <a:lnTo>
                    <a:pt x="753" y="389"/>
                  </a:lnTo>
                  <a:cubicBezTo>
                    <a:pt x="753" y="183"/>
                    <a:pt x="594" y="1"/>
                    <a:pt x="388" y="1"/>
                  </a:cubicBez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 flipH="1">
              <a:off x="1699144" y="3299763"/>
              <a:ext cx="73584" cy="23628"/>
            </a:xfrm>
            <a:custGeom>
              <a:avLst/>
              <a:gdLst/>
              <a:ahLst/>
              <a:cxnLst/>
              <a:rect l="l" t="t" r="r" b="b"/>
              <a:pathLst>
                <a:path w="1850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850" y="59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5"/>
            <p:cNvSpPr/>
            <p:nvPr/>
          </p:nvSpPr>
          <p:spPr>
            <a:xfrm flipH="1">
              <a:off x="1068154" y="3165394"/>
              <a:ext cx="281488" cy="280590"/>
            </a:xfrm>
            <a:custGeom>
              <a:avLst/>
              <a:gdLst/>
              <a:ahLst/>
              <a:cxnLst/>
              <a:rect l="l" t="t" r="r" b="b"/>
              <a:pathLst>
                <a:path w="7077" h="7054" extrusionOk="0">
                  <a:moveTo>
                    <a:pt x="3538" y="0"/>
                  </a:moveTo>
                  <a:cubicBezTo>
                    <a:pt x="1598" y="0"/>
                    <a:pt x="0" y="1575"/>
                    <a:pt x="0" y="3515"/>
                  </a:cubicBezTo>
                  <a:cubicBezTo>
                    <a:pt x="0" y="5478"/>
                    <a:pt x="1598" y="7053"/>
                    <a:pt x="3538" y="7053"/>
                  </a:cubicBezTo>
                  <a:cubicBezTo>
                    <a:pt x="5478" y="7053"/>
                    <a:pt x="7076" y="5478"/>
                    <a:pt x="7076" y="3515"/>
                  </a:cubicBezTo>
                  <a:cubicBezTo>
                    <a:pt x="7076" y="1575"/>
                    <a:pt x="5478" y="0"/>
                    <a:pt x="3538" y="0"/>
                  </a:cubicBezTo>
                  <a:close/>
                </a:path>
              </a:pathLst>
            </a:custGeom>
            <a:solidFill>
              <a:srgbClr val="96D2F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5"/>
            <p:cNvSpPr/>
            <p:nvPr/>
          </p:nvSpPr>
          <p:spPr>
            <a:xfrm flipH="1">
              <a:off x="1687132" y="3229356"/>
              <a:ext cx="61055" cy="155411"/>
            </a:xfrm>
            <a:custGeom>
              <a:avLst/>
              <a:gdLst/>
              <a:ahLst/>
              <a:cxnLst/>
              <a:rect l="l" t="t" r="r" b="b"/>
              <a:pathLst>
                <a:path w="1535" h="3907" extrusionOk="0">
                  <a:moveTo>
                    <a:pt x="1433" y="0"/>
                  </a:moveTo>
                  <a:cubicBezTo>
                    <a:pt x="1419" y="0"/>
                    <a:pt x="1405" y="4"/>
                    <a:pt x="1392" y="13"/>
                  </a:cubicBezTo>
                  <a:cubicBezTo>
                    <a:pt x="730" y="332"/>
                    <a:pt x="320" y="857"/>
                    <a:pt x="160" y="1588"/>
                  </a:cubicBezTo>
                  <a:cubicBezTo>
                    <a:pt x="23" y="2272"/>
                    <a:pt x="0" y="3391"/>
                    <a:pt x="571" y="3870"/>
                  </a:cubicBezTo>
                  <a:cubicBezTo>
                    <a:pt x="602" y="3895"/>
                    <a:pt x="642" y="3906"/>
                    <a:pt x="681" y="3906"/>
                  </a:cubicBezTo>
                  <a:cubicBezTo>
                    <a:pt x="786" y="3906"/>
                    <a:pt x="888" y="3826"/>
                    <a:pt x="822" y="3710"/>
                  </a:cubicBezTo>
                  <a:cubicBezTo>
                    <a:pt x="297" y="2569"/>
                    <a:pt x="297" y="857"/>
                    <a:pt x="1461" y="104"/>
                  </a:cubicBezTo>
                  <a:cubicBezTo>
                    <a:pt x="1535" y="67"/>
                    <a:pt x="1489" y="0"/>
                    <a:pt x="1433" y="0"/>
                  </a:cubicBezTo>
                  <a:close/>
                </a:path>
              </a:pathLst>
            </a:custGeom>
            <a:solidFill>
              <a:srgbClr val="EEF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 flipH="1">
              <a:off x="1273751" y="3226970"/>
              <a:ext cx="57753" cy="156882"/>
            </a:xfrm>
            <a:custGeom>
              <a:avLst/>
              <a:gdLst/>
              <a:ahLst/>
              <a:cxnLst/>
              <a:rect l="l" t="t" r="r" b="b"/>
              <a:pathLst>
                <a:path w="1452" h="3944" extrusionOk="0">
                  <a:moveTo>
                    <a:pt x="1325" y="1"/>
                  </a:moveTo>
                  <a:cubicBezTo>
                    <a:pt x="1317" y="1"/>
                    <a:pt x="1309" y="2"/>
                    <a:pt x="1302" y="4"/>
                  </a:cubicBezTo>
                  <a:cubicBezTo>
                    <a:pt x="640" y="369"/>
                    <a:pt x="252" y="917"/>
                    <a:pt x="115" y="1648"/>
                  </a:cubicBezTo>
                  <a:cubicBezTo>
                    <a:pt x="1" y="2332"/>
                    <a:pt x="24" y="3451"/>
                    <a:pt x="594" y="3907"/>
                  </a:cubicBezTo>
                  <a:cubicBezTo>
                    <a:pt x="626" y="3932"/>
                    <a:pt x="665" y="3944"/>
                    <a:pt x="705" y="3944"/>
                  </a:cubicBezTo>
                  <a:cubicBezTo>
                    <a:pt x="811" y="3944"/>
                    <a:pt x="918" y="3864"/>
                    <a:pt x="868" y="3748"/>
                  </a:cubicBezTo>
                  <a:cubicBezTo>
                    <a:pt x="275" y="2629"/>
                    <a:pt x="229" y="917"/>
                    <a:pt x="1370" y="118"/>
                  </a:cubicBezTo>
                  <a:cubicBezTo>
                    <a:pt x="1452" y="78"/>
                    <a:pt x="1388" y="1"/>
                    <a:pt x="1325" y="1"/>
                  </a:cubicBezTo>
                  <a:close/>
                </a:path>
              </a:pathLst>
            </a:custGeom>
            <a:solidFill>
              <a:srgbClr val="EEF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 flipH="1">
              <a:off x="1447647" y="3341728"/>
              <a:ext cx="60896" cy="62490"/>
            </a:xfrm>
            <a:custGeom>
              <a:avLst/>
              <a:gdLst/>
              <a:ahLst/>
              <a:cxnLst/>
              <a:rect l="l" t="t" r="r" b="b"/>
              <a:pathLst>
                <a:path w="1531" h="1571" extrusionOk="0">
                  <a:moveTo>
                    <a:pt x="749" y="0"/>
                  </a:moveTo>
                  <a:cubicBezTo>
                    <a:pt x="566" y="0"/>
                    <a:pt x="397" y="33"/>
                    <a:pt x="298" y="132"/>
                  </a:cubicBezTo>
                  <a:cubicBezTo>
                    <a:pt x="1" y="452"/>
                    <a:pt x="1530" y="1570"/>
                    <a:pt x="1530" y="1570"/>
                  </a:cubicBezTo>
                  <a:lnTo>
                    <a:pt x="1530" y="132"/>
                  </a:lnTo>
                  <a:cubicBezTo>
                    <a:pt x="1530" y="132"/>
                    <a:pt x="1114" y="0"/>
                    <a:pt x="749" y="0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 flipH="1">
              <a:off x="1417696" y="3349405"/>
              <a:ext cx="79948" cy="54813"/>
            </a:xfrm>
            <a:custGeom>
              <a:avLst/>
              <a:gdLst/>
              <a:ahLst/>
              <a:cxnLst/>
              <a:rect l="l" t="t" r="r" b="b"/>
              <a:pathLst>
                <a:path w="2010" h="1378" extrusionOk="0">
                  <a:moveTo>
                    <a:pt x="104" y="1"/>
                  </a:moveTo>
                  <a:cubicBezTo>
                    <a:pt x="69" y="1"/>
                    <a:pt x="35" y="3"/>
                    <a:pt x="1" y="8"/>
                  </a:cubicBezTo>
                  <a:cubicBezTo>
                    <a:pt x="1" y="8"/>
                    <a:pt x="1" y="327"/>
                    <a:pt x="526" y="761"/>
                  </a:cubicBezTo>
                  <a:cubicBezTo>
                    <a:pt x="1051" y="1217"/>
                    <a:pt x="1325" y="1377"/>
                    <a:pt x="1325" y="1377"/>
                  </a:cubicBezTo>
                  <a:lnTo>
                    <a:pt x="2009" y="1263"/>
                  </a:lnTo>
                  <a:cubicBezTo>
                    <a:pt x="2009" y="1263"/>
                    <a:pt x="937" y="1"/>
                    <a:pt x="104" y="1"/>
                  </a:cubicBezTo>
                  <a:close/>
                </a:path>
              </a:pathLst>
            </a:custGeom>
            <a:solidFill>
              <a:srgbClr val="A87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 flipH="1">
              <a:off x="1432214" y="3311537"/>
              <a:ext cx="15472" cy="38186"/>
            </a:xfrm>
            <a:custGeom>
              <a:avLst/>
              <a:gdLst/>
              <a:ahLst/>
              <a:cxnLst/>
              <a:rect l="l" t="t" r="r" b="b"/>
              <a:pathLst>
                <a:path w="389" h="960" extrusionOk="0">
                  <a:moveTo>
                    <a:pt x="343" y="1"/>
                  </a:moveTo>
                  <a:lnTo>
                    <a:pt x="114" y="184"/>
                  </a:lnTo>
                  <a:lnTo>
                    <a:pt x="0" y="891"/>
                  </a:lnTo>
                  <a:lnTo>
                    <a:pt x="388" y="96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 flipH="1">
              <a:off x="3587542" y="126513"/>
              <a:ext cx="196131" cy="210701"/>
            </a:xfrm>
            <a:custGeom>
              <a:avLst/>
              <a:gdLst/>
              <a:ahLst/>
              <a:cxnLst/>
              <a:rect l="l" t="t" r="r" b="b"/>
              <a:pathLst>
                <a:path w="4931" h="5297" fill="none" extrusionOk="0">
                  <a:moveTo>
                    <a:pt x="4931" y="1"/>
                  </a:moveTo>
                  <a:cubicBezTo>
                    <a:pt x="4931" y="1"/>
                    <a:pt x="1507" y="1302"/>
                    <a:pt x="1" y="5296"/>
                  </a:cubicBezTo>
                </a:path>
              </a:pathLst>
            </a:custGeom>
            <a:noFill/>
            <a:ln w="9700" cap="rnd" cmpd="sng">
              <a:solidFill>
                <a:srgbClr val="D3D6F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 flipH="1">
              <a:off x="4213044" y="-60521"/>
              <a:ext cx="51787" cy="30032"/>
            </a:xfrm>
            <a:custGeom>
              <a:avLst/>
              <a:gdLst/>
              <a:ahLst/>
              <a:cxnLst/>
              <a:rect l="l" t="t" r="r" b="b"/>
              <a:pathLst>
                <a:path w="1302" h="755" fill="none" extrusionOk="0">
                  <a:moveTo>
                    <a:pt x="0" y="754"/>
                  </a:moveTo>
                  <a:cubicBezTo>
                    <a:pt x="0" y="754"/>
                    <a:pt x="936" y="389"/>
                    <a:pt x="1301" y="1"/>
                  </a:cubicBezTo>
                </a:path>
              </a:pathLst>
            </a:custGeom>
            <a:noFill/>
            <a:ln w="4575" cap="rnd" cmpd="sng">
              <a:solidFill>
                <a:srgbClr val="FBD87E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 flipH="1">
              <a:off x="4171280" y="-120426"/>
              <a:ext cx="29115" cy="49961"/>
            </a:xfrm>
            <a:custGeom>
              <a:avLst/>
              <a:gdLst/>
              <a:ahLst/>
              <a:cxnLst/>
              <a:rect l="l" t="t" r="r" b="b"/>
              <a:pathLst>
                <a:path w="732" h="1256" fill="none" extrusionOk="0">
                  <a:moveTo>
                    <a:pt x="1" y="1256"/>
                  </a:moveTo>
                  <a:cubicBezTo>
                    <a:pt x="1" y="1256"/>
                    <a:pt x="731" y="617"/>
                    <a:pt x="480" y="0"/>
                  </a:cubicBezTo>
                </a:path>
              </a:pathLst>
            </a:custGeom>
            <a:noFill/>
            <a:ln w="4575" cap="rnd" cmpd="sng">
              <a:solidFill>
                <a:srgbClr val="FBD87E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5"/>
            <p:cNvSpPr/>
            <p:nvPr/>
          </p:nvSpPr>
          <p:spPr>
            <a:xfrm flipH="1">
              <a:off x="4271155" y="-89559"/>
              <a:ext cx="26371" cy="49085"/>
            </a:xfrm>
            <a:custGeom>
              <a:avLst/>
              <a:gdLst/>
              <a:ahLst/>
              <a:cxnLst/>
              <a:rect l="l" t="t" r="r" b="b"/>
              <a:pathLst>
                <a:path w="663" h="1234" fill="none" extrusionOk="0">
                  <a:moveTo>
                    <a:pt x="411" y="1"/>
                  </a:moveTo>
                  <a:cubicBezTo>
                    <a:pt x="411" y="1"/>
                    <a:pt x="663" y="708"/>
                    <a:pt x="1" y="1233"/>
                  </a:cubicBezTo>
                </a:path>
              </a:pathLst>
            </a:custGeom>
            <a:noFill/>
            <a:ln w="2275" cap="rnd" cmpd="sng">
              <a:solidFill>
                <a:srgbClr val="CCCBC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5"/>
            <p:cNvSpPr/>
            <p:nvPr/>
          </p:nvSpPr>
          <p:spPr>
            <a:xfrm flipH="1">
              <a:off x="4223027" y="3958"/>
              <a:ext cx="16387" cy="20008"/>
            </a:xfrm>
            <a:custGeom>
              <a:avLst/>
              <a:gdLst/>
              <a:ahLst/>
              <a:cxnLst/>
              <a:rect l="l" t="t" r="r" b="b"/>
              <a:pathLst>
                <a:path w="412" h="503" fill="none" extrusionOk="0">
                  <a:moveTo>
                    <a:pt x="411" y="1"/>
                  </a:moveTo>
                  <a:cubicBezTo>
                    <a:pt x="411" y="1"/>
                    <a:pt x="274" y="320"/>
                    <a:pt x="0" y="503"/>
                  </a:cubicBezTo>
                </a:path>
              </a:pathLst>
            </a:custGeom>
            <a:noFill/>
            <a:ln w="2275" cap="rnd" cmpd="sng">
              <a:solidFill>
                <a:srgbClr val="CCCBC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 flipH="1">
              <a:off x="4367371" y="-4196"/>
              <a:ext cx="54532" cy="35442"/>
            </a:xfrm>
            <a:custGeom>
              <a:avLst/>
              <a:gdLst/>
              <a:ahLst/>
              <a:cxnLst/>
              <a:rect l="l" t="t" r="r" b="b"/>
              <a:pathLst>
                <a:path w="1371" h="891" fill="none" extrusionOk="0">
                  <a:moveTo>
                    <a:pt x="1370" y="0"/>
                  </a:moveTo>
                  <a:cubicBezTo>
                    <a:pt x="1370" y="0"/>
                    <a:pt x="343" y="434"/>
                    <a:pt x="1" y="890"/>
                  </a:cubicBezTo>
                </a:path>
              </a:pathLst>
            </a:custGeom>
            <a:noFill/>
            <a:ln w="2275" cap="rnd" cmpd="sng">
              <a:solidFill>
                <a:srgbClr val="CCCBC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 flipH="1">
              <a:off x="3809964" y="496045"/>
              <a:ext cx="11813" cy="63604"/>
            </a:xfrm>
            <a:custGeom>
              <a:avLst/>
              <a:gdLst/>
              <a:ahLst/>
              <a:cxnLst/>
              <a:rect l="l" t="t" r="r" b="b"/>
              <a:pathLst>
                <a:path w="297" h="1599" fill="none" extrusionOk="0">
                  <a:moveTo>
                    <a:pt x="69" y="1"/>
                  </a:moveTo>
                  <a:cubicBezTo>
                    <a:pt x="69" y="1"/>
                    <a:pt x="0" y="823"/>
                    <a:pt x="297" y="1599"/>
                  </a:cubicBezTo>
                </a:path>
              </a:pathLst>
            </a:custGeom>
            <a:noFill/>
            <a:ln w="9700" cap="rnd" cmpd="sng">
              <a:solidFill>
                <a:srgbClr val="937FD3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 flipH="1">
              <a:off x="3115413" y="392544"/>
              <a:ext cx="40928" cy="167105"/>
            </a:xfrm>
            <a:custGeom>
              <a:avLst/>
              <a:gdLst/>
              <a:ahLst/>
              <a:cxnLst/>
              <a:rect l="l" t="t" r="r" b="b"/>
              <a:pathLst>
                <a:path w="1029" h="4201" fill="none" extrusionOk="0">
                  <a:moveTo>
                    <a:pt x="480" y="1"/>
                  </a:moveTo>
                  <a:cubicBezTo>
                    <a:pt x="480" y="1"/>
                    <a:pt x="1028" y="1964"/>
                    <a:pt x="1" y="4201"/>
                  </a:cubicBezTo>
                </a:path>
              </a:pathLst>
            </a:custGeom>
            <a:noFill/>
            <a:ln w="9700" cap="rnd" cmpd="sng">
              <a:solidFill>
                <a:srgbClr val="1B0E4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2" name="Google Shape;2662;p25"/>
            <p:cNvGrpSpPr/>
            <p:nvPr/>
          </p:nvGrpSpPr>
          <p:grpSpPr>
            <a:xfrm>
              <a:off x="2962001" y="2010494"/>
              <a:ext cx="273294" cy="323868"/>
              <a:chOff x="2962001" y="2010494"/>
              <a:chExt cx="273294" cy="323868"/>
            </a:xfrm>
          </p:grpSpPr>
          <p:sp>
            <p:nvSpPr>
              <p:cNvPr id="2663" name="Google Shape;2663;p25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5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25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E98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5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25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8" name="Google Shape;2668;p25"/>
            <p:cNvSpPr/>
            <p:nvPr/>
          </p:nvSpPr>
          <p:spPr>
            <a:xfrm flipH="1">
              <a:off x="604258" y="1511127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8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rgbClr val="B2B1A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5"/>
            <p:cNvSpPr/>
            <p:nvPr/>
          </p:nvSpPr>
          <p:spPr>
            <a:xfrm flipH="1">
              <a:off x="437203" y="1710890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7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rgbClr val="4EA8A9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5"/>
            <p:cNvSpPr/>
            <p:nvPr/>
          </p:nvSpPr>
          <p:spPr>
            <a:xfrm flipH="1">
              <a:off x="813952" y="237293"/>
              <a:ext cx="89931" cy="113525"/>
            </a:xfrm>
            <a:custGeom>
              <a:avLst/>
              <a:gdLst/>
              <a:ahLst/>
              <a:cxnLst/>
              <a:rect l="l" t="t" r="r" b="b"/>
              <a:pathLst>
                <a:path w="2261" h="2854" fill="none" extrusionOk="0">
                  <a:moveTo>
                    <a:pt x="1" y="2854"/>
                  </a:moveTo>
                  <a:cubicBezTo>
                    <a:pt x="1" y="2854"/>
                    <a:pt x="480" y="685"/>
                    <a:pt x="2260" y="1"/>
                  </a:cubicBezTo>
                </a:path>
              </a:pathLst>
            </a:custGeom>
            <a:noFill/>
            <a:ln w="9700" cap="rnd" cmpd="sng">
              <a:solidFill>
                <a:srgbClr val="FAF8D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 flipH="1">
              <a:off x="419941" y="567804"/>
              <a:ext cx="107154" cy="116230"/>
            </a:xfrm>
            <a:custGeom>
              <a:avLst/>
              <a:gdLst/>
              <a:ahLst/>
              <a:cxnLst/>
              <a:rect l="l" t="t" r="r" b="b"/>
              <a:pathLst>
                <a:path w="2694" h="2922" fill="none" extrusionOk="0">
                  <a:moveTo>
                    <a:pt x="0" y="2922"/>
                  </a:moveTo>
                  <a:cubicBezTo>
                    <a:pt x="0" y="2922"/>
                    <a:pt x="1917" y="1780"/>
                    <a:pt x="2693" y="0"/>
                  </a:cubicBezTo>
                </a:path>
              </a:pathLst>
            </a:custGeom>
            <a:noFill/>
            <a:ln w="9700" cap="rnd" cmpd="sng">
              <a:solidFill>
                <a:srgbClr val="DAB45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 flipH="1">
              <a:off x="2715952" y="1231492"/>
              <a:ext cx="41804" cy="49046"/>
            </a:xfrm>
            <a:custGeom>
              <a:avLst/>
              <a:gdLst/>
              <a:ahLst/>
              <a:cxnLst/>
              <a:rect l="l" t="t" r="r" b="b"/>
              <a:pathLst>
                <a:path w="1051" h="1233" fill="none" extrusionOk="0">
                  <a:moveTo>
                    <a:pt x="0" y="0"/>
                  </a:moveTo>
                  <a:lnTo>
                    <a:pt x="1050" y="1233"/>
                  </a:lnTo>
                </a:path>
              </a:pathLst>
            </a:custGeom>
            <a:noFill/>
            <a:ln w="6850" cap="rnd" cmpd="sng">
              <a:solidFill>
                <a:srgbClr val="FBD87E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 flipH="1">
              <a:off x="2010543" y="238208"/>
              <a:ext cx="77203" cy="58155"/>
            </a:xfrm>
            <a:custGeom>
              <a:avLst/>
              <a:gdLst/>
              <a:ahLst/>
              <a:cxnLst/>
              <a:rect l="l" t="t" r="r" b="b"/>
              <a:pathLst>
                <a:path w="1941" h="1462" fill="none" extrusionOk="0">
                  <a:moveTo>
                    <a:pt x="0" y="0"/>
                  </a:moveTo>
                  <a:lnTo>
                    <a:pt x="1941" y="1461"/>
                  </a:lnTo>
                </a:path>
              </a:pathLst>
            </a:custGeom>
            <a:noFill/>
            <a:ln w="6850" cap="rnd" cmpd="sng">
              <a:solidFill>
                <a:srgbClr val="61D9D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 flipH="1">
              <a:off x="2153971" y="503325"/>
              <a:ext cx="58151" cy="77208"/>
            </a:xfrm>
            <a:custGeom>
              <a:avLst/>
              <a:gdLst/>
              <a:ahLst/>
              <a:cxnLst/>
              <a:rect l="l" t="t" r="r" b="b"/>
              <a:pathLst>
                <a:path w="1462" h="1941" fill="none" extrusionOk="0">
                  <a:moveTo>
                    <a:pt x="1461" y="0"/>
                  </a:moveTo>
                  <a:lnTo>
                    <a:pt x="0" y="1941"/>
                  </a:lnTo>
                </a:path>
              </a:pathLst>
            </a:custGeom>
            <a:noFill/>
            <a:ln w="6850" cap="rnd" cmpd="sng">
              <a:solidFill>
                <a:srgbClr val="61D9D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5"/>
            <p:cNvSpPr/>
            <p:nvPr/>
          </p:nvSpPr>
          <p:spPr>
            <a:xfrm flipH="1">
              <a:off x="1378677" y="4169537"/>
              <a:ext cx="157986" cy="52705"/>
            </a:xfrm>
            <a:custGeom>
              <a:avLst/>
              <a:gdLst/>
              <a:ahLst/>
              <a:cxnLst/>
              <a:rect l="l" t="t" r="r" b="b"/>
              <a:pathLst>
                <a:path w="3972" h="1325" fill="none" extrusionOk="0">
                  <a:moveTo>
                    <a:pt x="3972" y="1"/>
                  </a:moveTo>
                  <a:lnTo>
                    <a:pt x="0" y="1325"/>
                  </a:lnTo>
                </a:path>
              </a:pathLst>
            </a:custGeom>
            <a:noFill/>
            <a:ln w="6850" cap="rnd" cmpd="sng">
              <a:solidFill>
                <a:srgbClr val="FF8DA5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6" name="Google Shape;2676;p25"/>
            <p:cNvGrpSpPr/>
            <p:nvPr/>
          </p:nvGrpSpPr>
          <p:grpSpPr>
            <a:xfrm>
              <a:off x="763207" y="-18504"/>
              <a:ext cx="3376234" cy="3419337"/>
              <a:chOff x="990957" y="-880429"/>
              <a:chExt cx="3376234" cy="3419337"/>
            </a:xfrm>
          </p:grpSpPr>
          <p:sp>
            <p:nvSpPr>
              <p:cNvPr id="2677" name="Google Shape;2677;p25"/>
              <p:cNvSpPr/>
              <p:nvPr/>
            </p:nvSpPr>
            <p:spPr>
              <a:xfrm>
                <a:off x="2615693" y="83833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25"/>
              <p:cNvSpPr/>
              <p:nvPr/>
            </p:nvSpPr>
            <p:spPr>
              <a:xfrm>
                <a:off x="3656851" y="863908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25"/>
              <p:cNvSpPr/>
              <p:nvPr/>
            </p:nvSpPr>
            <p:spPr>
              <a:xfrm>
                <a:off x="990957" y="1391154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25"/>
              <p:cNvSpPr/>
              <p:nvPr/>
            </p:nvSpPr>
            <p:spPr>
              <a:xfrm>
                <a:off x="2734736" y="-880429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25"/>
              <p:cNvSpPr/>
              <p:nvPr/>
            </p:nvSpPr>
            <p:spPr>
              <a:xfrm>
                <a:off x="4307320" y="1743009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25"/>
              <p:cNvSpPr/>
              <p:nvPr/>
            </p:nvSpPr>
            <p:spPr>
              <a:xfrm>
                <a:off x="4006854" y="1482629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25"/>
              <p:cNvSpPr/>
              <p:nvPr/>
            </p:nvSpPr>
            <p:spPr>
              <a:xfrm>
                <a:off x="3365272" y="1959706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25"/>
              <p:cNvSpPr/>
              <p:nvPr/>
            </p:nvSpPr>
            <p:spPr>
              <a:xfrm>
                <a:off x="3361835" y="37955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25"/>
              <p:cNvSpPr/>
              <p:nvPr/>
            </p:nvSpPr>
            <p:spPr>
              <a:xfrm>
                <a:off x="2392866" y="246238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86" name="Google Shape;2686;p25"/>
              <p:cNvGrpSpPr/>
              <p:nvPr/>
            </p:nvGrpSpPr>
            <p:grpSpPr>
              <a:xfrm>
                <a:off x="1570454" y="-97377"/>
                <a:ext cx="358499" cy="447941"/>
                <a:chOff x="4896454" y="199085"/>
                <a:chExt cx="358499" cy="447941"/>
              </a:xfrm>
            </p:grpSpPr>
            <p:sp>
              <p:nvSpPr>
                <p:cNvPr id="2687" name="Google Shape;2687;p25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8" name="Google Shape;2688;p25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2689;p25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0" name="Google Shape;2690;p25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1" name="Google Shape;2691;p25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2" name="Google Shape;2692;p25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3" name="Google Shape;2693;p25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4" name="Google Shape;2694;p25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2695;p25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2696;p25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25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98" name="Google Shape;2698;p25"/>
            <p:cNvSpPr/>
            <p:nvPr/>
          </p:nvSpPr>
          <p:spPr>
            <a:xfrm>
              <a:off x="3822017" y="8929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4548779" y="12075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5"/>
            <p:cNvSpPr/>
            <p:nvPr/>
          </p:nvSpPr>
          <p:spPr>
            <a:xfrm>
              <a:off x="1248022" y="4481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1" name="Google Shape;2701;p25"/>
            <p:cNvGrpSpPr/>
            <p:nvPr/>
          </p:nvGrpSpPr>
          <p:grpSpPr>
            <a:xfrm>
              <a:off x="2266618" y="2138670"/>
              <a:ext cx="338118" cy="385232"/>
              <a:chOff x="8822856" y="2734170"/>
              <a:chExt cx="338118" cy="385232"/>
            </a:xfrm>
          </p:grpSpPr>
          <p:sp>
            <p:nvSpPr>
              <p:cNvPr id="2702" name="Google Shape;2702;p25"/>
              <p:cNvSpPr/>
              <p:nvPr/>
            </p:nvSpPr>
            <p:spPr>
              <a:xfrm>
                <a:off x="8980792" y="3062395"/>
                <a:ext cx="63575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895" extrusionOk="0">
                    <a:moveTo>
                      <a:pt x="1553" y="0"/>
                    </a:moveTo>
                    <a:cubicBezTo>
                      <a:pt x="1461" y="0"/>
                      <a:pt x="1370" y="23"/>
                      <a:pt x="1279" y="46"/>
                    </a:cubicBezTo>
                    <a:cubicBezTo>
                      <a:pt x="1210" y="46"/>
                      <a:pt x="1142" y="69"/>
                      <a:pt x="1073" y="69"/>
                    </a:cubicBezTo>
                    <a:cubicBezTo>
                      <a:pt x="959" y="92"/>
                      <a:pt x="868" y="137"/>
                      <a:pt x="776" y="183"/>
                    </a:cubicBezTo>
                    <a:cubicBezTo>
                      <a:pt x="617" y="251"/>
                      <a:pt x="457" y="366"/>
                      <a:pt x="320" y="480"/>
                    </a:cubicBezTo>
                    <a:cubicBezTo>
                      <a:pt x="183" y="617"/>
                      <a:pt x="92" y="776"/>
                      <a:pt x="23" y="936"/>
                    </a:cubicBezTo>
                    <a:cubicBezTo>
                      <a:pt x="0" y="1005"/>
                      <a:pt x="0" y="1096"/>
                      <a:pt x="0" y="1187"/>
                    </a:cubicBezTo>
                    <a:cubicBezTo>
                      <a:pt x="0" y="1233"/>
                      <a:pt x="0" y="1301"/>
                      <a:pt x="23" y="1347"/>
                    </a:cubicBezTo>
                    <a:cubicBezTo>
                      <a:pt x="23" y="1370"/>
                      <a:pt x="46" y="1415"/>
                      <a:pt x="69" y="1461"/>
                    </a:cubicBezTo>
                    <a:cubicBezTo>
                      <a:pt x="92" y="1484"/>
                      <a:pt x="115" y="1530"/>
                      <a:pt x="137" y="1552"/>
                    </a:cubicBezTo>
                    <a:cubicBezTo>
                      <a:pt x="229" y="1644"/>
                      <a:pt x="320" y="1712"/>
                      <a:pt x="434" y="1735"/>
                    </a:cubicBezTo>
                    <a:cubicBezTo>
                      <a:pt x="434" y="1758"/>
                      <a:pt x="457" y="1758"/>
                      <a:pt x="480" y="1758"/>
                    </a:cubicBezTo>
                    <a:cubicBezTo>
                      <a:pt x="662" y="1849"/>
                      <a:pt x="868" y="1872"/>
                      <a:pt x="1050" y="1895"/>
                    </a:cubicBezTo>
                    <a:cubicBezTo>
                      <a:pt x="1233" y="1895"/>
                      <a:pt x="1438" y="1872"/>
                      <a:pt x="1598" y="1781"/>
                    </a:cubicBezTo>
                    <a:cubicBezTo>
                      <a:pt x="1735" y="1712"/>
                      <a:pt x="1895" y="1598"/>
                      <a:pt x="1986" y="1484"/>
                    </a:cubicBezTo>
                    <a:cubicBezTo>
                      <a:pt x="2123" y="1347"/>
                      <a:pt x="2214" y="1164"/>
                      <a:pt x="2283" y="982"/>
                    </a:cubicBezTo>
                    <a:cubicBezTo>
                      <a:pt x="2329" y="868"/>
                      <a:pt x="2351" y="708"/>
                      <a:pt x="2329" y="594"/>
                    </a:cubicBezTo>
                    <a:cubicBezTo>
                      <a:pt x="2306" y="434"/>
                      <a:pt x="2237" y="274"/>
                      <a:pt x="2077" y="183"/>
                    </a:cubicBezTo>
                    <a:cubicBezTo>
                      <a:pt x="2032" y="137"/>
                      <a:pt x="1963" y="92"/>
                      <a:pt x="1895" y="69"/>
                    </a:cubicBezTo>
                    <a:cubicBezTo>
                      <a:pt x="1804" y="23"/>
                      <a:pt x="1712" y="23"/>
                      <a:pt x="1621" y="23"/>
                    </a:cubicBezTo>
                    <a:cubicBezTo>
                      <a:pt x="1598" y="0"/>
                      <a:pt x="1575" y="0"/>
                      <a:pt x="155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25"/>
              <p:cNvSpPr/>
              <p:nvPr/>
            </p:nvSpPr>
            <p:spPr>
              <a:xfrm>
                <a:off x="9076424" y="2914947"/>
                <a:ext cx="76522" cy="75279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785" extrusionOk="0">
                    <a:moveTo>
                      <a:pt x="1142" y="0"/>
                    </a:moveTo>
                    <a:cubicBezTo>
                      <a:pt x="936" y="0"/>
                      <a:pt x="731" y="69"/>
                      <a:pt x="571" y="160"/>
                    </a:cubicBezTo>
                    <a:cubicBezTo>
                      <a:pt x="480" y="206"/>
                      <a:pt x="411" y="274"/>
                      <a:pt x="343" y="342"/>
                    </a:cubicBezTo>
                    <a:cubicBezTo>
                      <a:pt x="251" y="457"/>
                      <a:pt x="183" y="571"/>
                      <a:pt x="137" y="685"/>
                    </a:cubicBezTo>
                    <a:cubicBezTo>
                      <a:pt x="69" y="845"/>
                      <a:pt x="23" y="982"/>
                      <a:pt x="0" y="1164"/>
                    </a:cubicBezTo>
                    <a:cubicBezTo>
                      <a:pt x="0" y="1233"/>
                      <a:pt x="0" y="1301"/>
                      <a:pt x="23" y="1370"/>
                    </a:cubicBezTo>
                    <a:cubicBezTo>
                      <a:pt x="23" y="1415"/>
                      <a:pt x="23" y="1438"/>
                      <a:pt x="23" y="1461"/>
                    </a:cubicBezTo>
                    <a:cubicBezTo>
                      <a:pt x="0" y="1507"/>
                      <a:pt x="23" y="1575"/>
                      <a:pt x="23" y="1621"/>
                    </a:cubicBezTo>
                    <a:cubicBezTo>
                      <a:pt x="46" y="1666"/>
                      <a:pt x="46" y="1712"/>
                      <a:pt x="69" y="1758"/>
                    </a:cubicBezTo>
                    <a:cubicBezTo>
                      <a:pt x="92" y="1849"/>
                      <a:pt x="114" y="1917"/>
                      <a:pt x="160" y="2009"/>
                    </a:cubicBezTo>
                    <a:cubicBezTo>
                      <a:pt x="229" y="2077"/>
                      <a:pt x="274" y="2168"/>
                      <a:pt x="343" y="2237"/>
                    </a:cubicBezTo>
                    <a:cubicBezTo>
                      <a:pt x="411" y="2305"/>
                      <a:pt x="480" y="2351"/>
                      <a:pt x="548" y="2420"/>
                    </a:cubicBezTo>
                    <a:cubicBezTo>
                      <a:pt x="617" y="2465"/>
                      <a:pt x="685" y="2511"/>
                      <a:pt x="754" y="2557"/>
                    </a:cubicBezTo>
                    <a:cubicBezTo>
                      <a:pt x="913" y="2648"/>
                      <a:pt x="1096" y="2716"/>
                      <a:pt x="1279" y="2762"/>
                    </a:cubicBezTo>
                    <a:cubicBezTo>
                      <a:pt x="1370" y="2785"/>
                      <a:pt x="1484" y="2785"/>
                      <a:pt x="1598" y="2785"/>
                    </a:cubicBezTo>
                    <a:cubicBezTo>
                      <a:pt x="1735" y="2785"/>
                      <a:pt x="1872" y="2762"/>
                      <a:pt x="2009" y="2693"/>
                    </a:cubicBezTo>
                    <a:cubicBezTo>
                      <a:pt x="2100" y="2671"/>
                      <a:pt x="2192" y="2625"/>
                      <a:pt x="2260" y="2557"/>
                    </a:cubicBezTo>
                    <a:cubicBezTo>
                      <a:pt x="2328" y="2511"/>
                      <a:pt x="2397" y="2465"/>
                      <a:pt x="2465" y="2397"/>
                    </a:cubicBezTo>
                    <a:cubicBezTo>
                      <a:pt x="2511" y="2351"/>
                      <a:pt x="2580" y="2260"/>
                      <a:pt x="2625" y="2168"/>
                    </a:cubicBezTo>
                    <a:cubicBezTo>
                      <a:pt x="2762" y="1917"/>
                      <a:pt x="2831" y="1643"/>
                      <a:pt x="2831" y="1347"/>
                    </a:cubicBezTo>
                    <a:cubicBezTo>
                      <a:pt x="2808" y="1164"/>
                      <a:pt x="2762" y="1004"/>
                      <a:pt x="2694" y="845"/>
                    </a:cubicBezTo>
                    <a:cubicBezTo>
                      <a:pt x="2602" y="708"/>
                      <a:pt x="2534" y="594"/>
                      <a:pt x="2420" y="479"/>
                    </a:cubicBezTo>
                    <a:cubicBezTo>
                      <a:pt x="2260" y="320"/>
                      <a:pt x="2032" y="206"/>
                      <a:pt x="1804" y="137"/>
                    </a:cubicBezTo>
                    <a:cubicBezTo>
                      <a:pt x="1598" y="46"/>
                      <a:pt x="1393" y="0"/>
                      <a:pt x="116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25"/>
              <p:cNvSpPr/>
              <p:nvPr/>
            </p:nvSpPr>
            <p:spPr>
              <a:xfrm>
                <a:off x="8828397" y="2738495"/>
                <a:ext cx="181425" cy="231377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8560" extrusionOk="0">
                    <a:moveTo>
                      <a:pt x="2854" y="0"/>
                    </a:moveTo>
                    <a:cubicBezTo>
                      <a:pt x="2831" y="23"/>
                      <a:pt x="2785" y="23"/>
                      <a:pt x="2740" y="23"/>
                    </a:cubicBezTo>
                    <a:cubicBezTo>
                      <a:pt x="2671" y="46"/>
                      <a:pt x="2603" y="69"/>
                      <a:pt x="2534" y="91"/>
                    </a:cubicBezTo>
                    <a:cubicBezTo>
                      <a:pt x="2466" y="91"/>
                      <a:pt x="2397" y="114"/>
                      <a:pt x="2329" y="137"/>
                    </a:cubicBezTo>
                    <a:lnTo>
                      <a:pt x="2192" y="160"/>
                    </a:lnTo>
                    <a:cubicBezTo>
                      <a:pt x="2123" y="183"/>
                      <a:pt x="2032" y="183"/>
                      <a:pt x="1964" y="205"/>
                    </a:cubicBezTo>
                    <a:cubicBezTo>
                      <a:pt x="1872" y="228"/>
                      <a:pt x="1781" y="274"/>
                      <a:pt x="1712" y="297"/>
                    </a:cubicBezTo>
                    <a:cubicBezTo>
                      <a:pt x="1644" y="342"/>
                      <a:pt x="1575" y="388"/>
                      <a:pt x="1530" y="457"/>
                    </a:cubicBezTo>
                    <a:cubicBezTo>
                      <a:pt x="1484" y="479"/>
                      <a:pt x="1461" y="525"/>
                      <a:pt x="1439" y="594"/>
                    </a:cubicBezTo>
                    <a:cubicBezTo>
                      <a:pt x="1416" y="616"/>
                      <a:pt x="1393" y="639"/>
                      <a:pt x="1370" y="662"/>
                    </a:cubicBezTo>
                    <a:cubicBezTo>
                      <a:pt x="1233" y="799"/>
                      <a:pt x="1119" y="913"/>
                      <a:pt x="1028" y="1027"/>
                    </a:cubicBezTo>
                    <a:lnTo>
                      <a:pt x="982" y="1096"/>
                    </a:lnTo>
                    <a:cubicBezTo>
                      <a:pt x="891" y="1187"/>
                      <a:pt x="822" y="1301"/>
                      <a:pt x="731" y="1392"/>
                    </a:cubicBezTo>
                    <a:cubicBezTo>
                      <a:pt x="662" y="1461"/>
                      <a:pt x="617" y="1507"/>
                      <a:pt x="571" y="1575"/>
                    </a:cubicBezTo>
                    <a:cubicBezTo>
                      <a:pt x="526" y="1643"/>
                      <a:pt x="480" y="1712"/>
                      <a:pt x="434" y="1780"/>
                    </a:cubicBezTo>
                    <a:cubicBezTo>
                      <a:pt x="366" y="1917"/>
                      <a:pt x="297" y="2054"/>
                      <a:pt x="229" y="2237"/>
                    </a:cubicBezTo>
                    <a:cubicBezTo>
                      <a:pt x="183" y="2374"/>
                      <a:pt x="137" y="2534"/>
                      <a:pt x="115" y="2671"/>
                    </a:cubicBezTo>
                    <a:cubicBezTo>
                      <a:pt x="69" y="2967"/>
                      <a:pt x="46" y="3264"/>
                      <a:pt x="23" y="3561"/>
                    </a:cubicBezTo>
                    <a:lnTo>
                      <a:pt x="23" y="3606"/>
                    </a:lnTo>
                    <a:cubicBezTo>
                      <a:pt x="1" y="3949"/>
                      <a:pt x="69" y="4291"/>
                      <a:pt x="115" y="4565"/>
                    </a:cubicBezTo>
                    <a:cubicBezTo>
                      <a:pt x="183" y="4862"/>
                      <a:pt x="252" y="5159"/>
                      <a:pt x="320" y="5455"/>
                    </a:cubicBezTo>
                    <a:cubicBezTo>
                      <a:pt x="366" y="5592"/>
                      <a:pt x="411" y="5706"/>
                      <a:pt x="480" y="5866"/>
                    </a:cubicBezTo>
                    <a:cubicBezTo>
                      <a:pt x="526" y="6003"/>
                      <a:pt x="594" y="6163"/>
                      <a:pt x="662" y="6300"/>
                    </a:cubicBezTo>
                    <a:cubicBezTo>
                      <a:pt x="731" y="6414"/>
                      <a:pt x="799" y="6528"/>
                      <a:pt x="868" y="6619"/>
                    </a:cubicBezTo>
                    <a:lnTo>
                      <a:pt x="891" y="6665"/>
                    </a:lnTo>
                    <a:cubicBezTo>
                      <a:pt x="982" y="6802"/>
                      <a:pt x="1096" y="6939"/>
                      <a:pt x="1233" y="7076"/>
                    </a:cubicBezTo>
                    <a:lnTo>
                      <a:pt x="1279" y="7144"/>
                    </a:lnTo>
                    <a:cubicBezTo>
                      <a:pt x="1439" y="7327"/>
                      <a:pt x="1598" y="7510"/>
                      <a:pt x="1804" y="7669"/>
                    </a:cubicBezTo>
                    <a:cubicBezTo>
                      <a:pt x="1827" y="7715"/>
                      <a:pt x="1849" y="7783"/>
                      <a:pt x="1895" y="7829"/>
                    </a:cubicBezTo>
                    <a:cubicBezTo>
                      <a:pt x="1941" y="7898"/>
                      <a:pt x="1986" y="7943"/>
                      <a:pt x="2055" y="7989"/>
                    </a:cubicBezTo>
                    <a:cubicBezTo>
                      <a:pt x="2123" y="8057"/>
                      <a:pt x="2215" y="8103"/>
                      <a:pt x="2306" y="8171"/>
                    </a:cubicBezTo>
                    <a:cubicBezTo>
                      <a:pt x="2443" y="8240"/>
                      <a:pt x="2580" y="8308"/>
                      <a:pt x="2717" y="8377"/>
                    </a:cubicBezTo>
                    <a:cubicBezTo>
                      <a:pt x="2785" y="8400"/>
                      <a:pt x="2877" y="8423"/>
                      <a:pt x="2945" y="8468"/>
                    </a:cubicBezTo>
                    <a:cubicBezTo>
                      <a:pt x="3013" y="8491"/>
                      <a:pt x="3082" y="8491"/>
                      <a:pt x="3173" y="8514"/>
                    </a:cubicBezTo>
                    <a:cubicBezTo>
                      <a:pt x="3310" y="8537"/>
                      <a:pt x="3447" y="8537"/>
                      <a:pt x="3607" y="8537"/>
                    </a:cubicBezTo>
                    <a:lnTo>
                      <a:pt x="3653" y="8537"/>
                    </a:lnTo>
                    <a:lnTo>
                      <a:pt x="3698" y="8560"/>
                    </a:lnTo>
                    <a:cubicBezTo>
                      <a:pt x="3858" y="8560"/>
                      <a:pt x="4018" y="8537"/>
                      <a:pt x="4155" y="8514"/>
                    </a:cubicBezTo>
                    <a:cubicBezTo>
                      <a:pt x="4269" y="8491"/>
                      <a:pt x="4406" y="8445"/>
                      <a:pt x="4566" y="8400"/>
                    </a:cubicBezTo>
                    <a:cubicBezTo>
                      <a:pt x="4703" y="8331"/>
                      <a:pt x="4840" y="8286"/>
                      <a:pt x="4976" y="8240"/>
                    </a:cubicBezTo>
                    <a:cubicBezTo>
                      <a:pt x="5091" y="8194"/>
                      <a:pt x="5159" y="8149"/>
                      <a:pt x="5250" y="8103"/>
                    </a:cubicBezTo>
                    <a:cubicBezTo>
                      <a:pt x="5387" y="8012"/>
                      <a:pt x="5501" y="7898"/>
                      <a:pt x="5593" y="7783"/>
                    </a:cubicBezTo>
                    <a:cubicBezTo>
                      <a:pt x="5707" y="7692"/>
                      <a:pt x="5798" y="7555"/>
                      <a:pt x="5889" y="7373"/>
                    </a:cubicBezTo>
                    <a:cubicBezTo>
                      <a:pt x="5958" y="7281"/>
                      <a:pt x="6004" y="7167"/>
                      <a:pt x="6049" y="7076"/>
                    </a:cubicBezTo>
                    <a:lnTo>
                      <a:pt x="6072" y="6985"/>
                    </a:lnTo>
                    <a:cubicBezTo>
                      <a:pt x="6141" y="6848"/>
                      <a:pt x="6186" y="6711"/>
                      <a:pt x="6255" y="6574"/>
                    </a:cubicBezTo>
                    <a:lnTo>
                      <a:pt x="6300" y="6437"/>
                    </a:lnTo>
                    <a:cubicBezTo>
                      <a:pt x="6392" y="6437"/>
                      <a:pt x="6460" y="6368"/>
                      <a:pt x="6483" y="6300"/>
                    </a:cubicBezTo>
                    <a:cubicBezTo>
                      <a:pt x="6506" y="6277"/>
                      <a:pt x="6529" y="6231"/>
                      <a:pt x="6529" y="6186"/>
                    </a:cubicBezTo>
                    <a:cubicBezTo>
                      <a:pt x="6529" y="6163"/>
                      <a:pt x="6529" y="6117"/>
                      <a:pt x="6551" y="6094"/>
                    </a:cubicBezTo>
                    <a:lnTo>
                      <a:pt x="6551" y="6072"/>
                    </a:lnTo>
                    <a:lnTo>
                      <a:pt x="6574" y="5935"/>
                    </a:lnTo>
                    <a:cubicBezTo>
                      <a:pt x="6597" y="5798"/>
                      <a:pt x="6620" y="5661"/>
                      <a:pt x="6620" y="5524"/>
                    </a:cubicBezTo>
                    <a:cubicBezTo>
                      <a:pt x="6666" y="5181"/>
                      <a:pt x="6711" y="4816"/>
                      <a:pt x="6620" y="4451"/>
                    </a:cubicBezTo>
                    <a:cubicBezTo>
                      <a:pt x="6620" y="4428"/>
                      <a:pt x="6597" y="4383"/>
                      <a:pt x="6574" y="4360"/>
                    </a:cubicBezTo>
                    <a:lnTo>
                      <a:pt x="6574" y="4291"/>
                    </a:lnTo>
                    <a:lnTo>
                      <a:pt x="6574" y="4246"/>
                    </a:lnTo>
                    <a:cubicBezTo>
                      <a:pt x="6574" y="4109"/>
                      <a:pt x="6551" y="3949"/>
                      <a:pt x="6529" y="3789"/>
                    </a:cubicBezTo>
                    <a:lnTo>
                      <a:pt x="6529" y="3766"/>
                    </a:lnTo>
                    <a:cubicBezTo>
                      <a:pt x="6506" y="3584"/>
                      <a:pt x="6460" y="3424"/>
                      <a:pt x="6437" y="3264"/>
                    </a:cubicBezTo>
                    <a:cubicBezTo>
                      <a:pt x="6392" y="3150"/>
                      <a:pt x="6346" y="3013"/>
                      <a:pt x="6300" y="2899"/>
                    </a:cubicBezTo>
                    <a:lnTo>
                      <a:pt x="6277" y="2853"/>
                    </a:lnTo>
                    <a:cubicBezTo>
                      <a:pt x="6209" y="2716"/>
                      <a:pt x="6163" y="2579"/>
                      <a:pt x="6095" y="2465"/>
                    </a:cubicBezTo>
                    <a:cubicBezTo>
                      <a:pt x="6049" y="2420"/>
                      <a:pt x="6026" y="2351"/>
                      <a:pt x="6004" y="2305"/>
                    </a:cubicBezTo>
                    <a:cubicBezTo>
                      <a:pt x="5958" y="2237"/>
                      <a:pt x="5935" y="2191"/>
                      <a:pt x="5912" y="2146"/>
                    </a:cubicBezTo>
                    <a:cubicBezTo>
                      <a:pt x="5844" y="2032"/>
                      <a:pt x="5753" y="1917"/>
                      <a:pt x="5684" y="1826"/>
                    </a:cubicBezTo>
                    <a:lnTo>
                      <a:pt x="5638" y="1758"/>
                    </a:lnTo>
                    <a:cubicBezTo>
                      <a:pt x="5593" y="1712"/>
                      <a:pt x="5547" y="1666"/>
                      <a:pt x="5524" y="1598"/>
                    </a:cubicBezTo>
                    <a:cubicBezTo>
                      <a:pt x="5479" y="1529"/>
                      <a:pt x="5410" y="1461"/>
                      <a:pt x="5364" y="1415"/>
                    </a:cubicBezTo>
                    <a:cubicBezTo>
                      <a:pt x="5250" y="1255"/>
                      <a:pt x="5136" y="1118"/>
                      <a:pt x="5022" y="982"/>
                    </a:cubicBezTo>
                    <a:lnTo>
                      <a:pt x="4976" y="936"/>
                    </a:lnTo>
                    <a:cubicBezTo>
                      <a:pt x="4885" y="822"/>
                      <a:pt x="4794" y="708"/>
                      <a:pt x="4680" y="639"/>
                    </a:cubicBezTo>
                    <a:cubicBezTo>
                      <a:pt x="4566" y="525"/>
                      <a:pt x="4429" y="434"/>
                      <a:pt x="4246" y="342"/>
                    </a:cubicBezTo>
                    <a:cubicBezTo>
                      <a:pt x="3972" y="228"/>
                      <a:pt x="3653" y="114"/>
                      <a:pt x="3310" y="23"/>
                    </a:cubicBezTo>
                    <a:cubicBezTo>
                      <a:pt x="3242" y="0"/>
                      <a:pt x="3150" y="0"/>
                      <a:pt x="305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5"/>
              <p:cNvSpPr/>
              <p:nvPr/>
            </p:nvSpPr>
            <p:spPr>
              <a:xfrm>
                <a:off x="8856157" y="2768714"/>
                <a:ext cx="51249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5800" extrusionOk="0">
                    <a:moveTo>
                      <a:pt x="1210" y="0"/>
                    </a:moveTo>
                    <a:cubicBezTo>
                      <a:pt x="1096" y="46"/>
                      <a:pt x="1005" y="115"/>
                      <a:pt x="937" y="229"/>
                    </a:cubicBezTo>
                    <a:cubicBezTo>
                      <a:pt x="800" y="411"/>
                      <a:pt x="685" y="571"/>
                      <a:pt x="594" y="777"/>
                    </a:cubicBezTo>
                    <a:cubicBezTo>
                      <a:pt x="480" y="982"/>
                      <a:pt x="389" y="1187"/>
                      <a:pt x="320" y="1416"/>
                    </a:cubicBezTo>
                    <a:cubicBezTo>
                      <a:pt x="229" y="1621"/>
                      <a:pt x="160" y="1849"/>
                      <a:pt x="115" y="2055"/>
                    </a:cubicBezTo>
                    <a:cubicBezTo>
                      <a:pt x="69" y="2306"/>
                      <a:pt x="46" y="2534"/>
                      <a:pt x="24" y="2785"/>
                    </a:cubicBezTo>
                    <a:cubicBezTo>
                      <a:pt x="1" y="2991"/>
                      <a:pt x="1" y="3196"/>
                      <a:pt x="1" y="3401"/>
                    </a:cubicBezTo>
                    <a:cubicBezTo>
                      <a:pt x="24" y="3653"/>
                      <a:pt x="46" y="3926"/>
                      <a:pt x="115" y="4178"/>
                    </a:cubicBezTo>
                    <a:cubicBezTo>
                      <a:pt x="183" y="4383"/>
                      <a:pt x="252" y="4588"/>
                      <a:pt x="320" y="4771"/>
                    </a:cubicBezTo>
                    <a:cubicBezTo>
                      <a:pt x="343" y="4885"/>
                      <a:pt x="389" y="4976"/>
                      <a:pt x="412" y="5091"/>
                    </a:cubicBezTo>
                    <a:cubicBezTo>
                      <a:pt x="480" y="5250"/>
                      <a:pt x="548" y="5364"/>
                      <a:pt x="640" y="5501"/>
                    </a:cubicBezTo>
                    <a:cubicBezTo>
                      <a:pt x="731" y="5638"/>
                      <a:pt x="845" y="5730"/>
                      <a:pt x="1005" y="5775"/>
                    </a:cubicBezTo>
                    <a:cubicBezTo>
                      <a:pt x="1062" y="5791"/>
                      <a:pt x="1118" y="5799"/>
                      <a:pt x="1175" y="5799"/>
                    </a:cubicBezTo>
                    <a:cubicBezTo>
                      <a:pt x="1278" y="5799"/>
                      <a:pt x="1381" y="5774"/>
                      <a:pt x="1484" y="5730"/>
                    </a:cubicBezTo>
                    <a:cubicBezTo>
                      <a:pt x="1621" y="5638"/>
                      <a:pt x="1713" y="5501"/>
                      <a:pt x="1758" y="5364"/>
                    </a:cubicBezTo>
                    <a:cubicBezTo>
                      <a:pt x="1804" y="5205"/>
                      <a:pt x="1781" y="5091"/>
                      <a:pt x="1713" y="4954"/>
                    </a:cubicBezTo>
                    <a:lnTo>
                      <a:pt x="1713" y="4954"/>
                    </a:lnTo>
                    <a:cubicBezTo>
                      <a:pt x="1735" y="4976"/>
                      <a:pt x="1735" y="4976"/>
                      <a:pt x="1735" y="4976"/>
                    </a:cubicBezTo>
                    <a:cubicBezTo>
                      <a:pt x="1621" y="4725"/>
                      <a:pt x="1530" y="4429"/>
                      <a:pt x="1439" y="4155"/>
                    </a:cubicBezTo>
                    <a:cubicBezTo>
                      <a:pt x="1325" y="3881"/>
                      <a:pt x="1233" y="3584"/>
                      <a:pt x="1188" y="3310"/>
                    </a:cubicBezTo>
                    <a:cubicBezTo>
                      <a:pt x="1142" y="2899"/>
                      <a:pt x="1142" y="2511"/>
                      <a:pt x="1188" y="2123"/>
                    </a:cubicBezTo>
                    <a:cubicBezTo>
                      <a:pt x="1233" y="1827"/>
                      <a:pt x="1302" y="1553"/>
                      <a:pt x="1393" y="1279"/>
                    </a:cubicBezTo>
                    <a:cubicBezTo>
                      <a:pt x="1484" y="1073"/>
                      <a:pt x="1598" y="891"/>
                      <a:pt x="1735" y="685"/>
                    </a:cubicBezTo>
                    <a:cubicBezTo>
                      <a:pt x="1895" y="480"/>
                      <a:pt x="1781" y="183"/>
                      <a:pt x="1576" y="46"/>
                    </a:cubicBezTo>
                    <a:cubicBezTo>
                      <a:pt x="1507" y="23"/>
                      <a:pt x="1416" y="0"/>
                      <a:pt x="132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5"/>
              <p:cNvSpPr/>
              <p:nvPr/>
            </p:nvSpPr>
            <p:spPr>
              <a:xfrm>
                <a:off x="9097400" y="2929732"/>
                <a:ext cx="24084" cy="4116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3" extrusionOk="0">
                    <a:moveTo>
                      <a:pt x="503" y="1"/>
                    </a:moveTo>
                    <a:cubicBezTo>
                      <a:pt x="343" y="1"/>
                      <a:pt x="206" y="115"/>
                      <a:pt x="160" y="275"/>
                    </a:cubicBezTo>
                    <a:cubicBezTo>
                      <a:pt x="114" y="366"/>
                      <a:pt x="92" y="480"/>
                      <a:pt x="69" y="572"/>
                    </a:cubicBezTo>
                    <a:cubicBezTo>
                      <a:pt x="23" y="686"/>
                      <a:pt x="23" y="777"/>
                      <a:pt x="0" y="868"/>
                    </a:cubicBezTo>
                    <a:cubicBezTo>
                      <a:pt x="0" y="1005"/>
                      <a:pt x="46" y="1142"/>
                      <a:pt x="92" y="1279"/>
                    </a:cubicBezTo>
                    <a:cubicBezTo>
                      <a:pt x="137" y="1370"/>
                      <a:pt x="160" y="1439"/>
                      <a:pt x="251" y="1485"/>
                    </a:cubicBezTo>
                    <a:cubicBezTo>
                      <a:pt x="305" y="1511"/>
                      <a:pt x="358" y="1522"/>
                      <a:pt x="412" y="1522"/>
                    </a:cubicBezTo>
                    <a:cubicBezTo>
                      <a:pt x="450" y="1522"/>
                      <a:pt x="488" y="1517"/>
                      <a:pt x="525" y="1507"/>
                    </a:cubicBezTo>
                    <a:cubicBezTo>
                      <a:pt x="617" y="1485"/>
                      <a:pt x="685" y="1439"/>
                      <a:pt x="731" y="1348"/>
                    </a:cubicBezTo>
                    <a:cubicBezTo>
                      <a:pt x="776" y="1279"/>
                      <a:pt x="799" y="1165"/>
                      <a:pt x="754" y="1096"/>
                    </a:cubicBezTo>
                    <a:cubicBezTo>
                      <a:pt x="731" y="1028"/>
                      <a:pt x="731" y="982"/>
                      <a:pt x="708" y="914"/>
                    </a:cubicBezTo>
                    <a:cubicBezTo>
                      <a:pt x="708" y="914"/>
                      <a:pt x="708" y="891"/>
                      <a:pt x="708" y="891"/>
                    </a:cubicBezTo>
                    <a:cubicBezTo>
                      <a:pt x="731" y="731"/>
                      <a:pt x="776" y="594"/>
                      <a:pt x="822" y="457"/>
                    </a:cubicBezTo>
                    <a:cubicBezTo>
                      <a:pt x="891" y="275"/>
                      <a:pt x="776" y="69"/>
                      <a:pt x="594" y="24"/>
                    </a:cubicBezTo>
                    <a:cubicBezTo>
                      <a:pt x="548" y="24"/>
                      <a:pt x="525" y="1"/>
                      <a:pt x="503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25"/>
              <p:cNvSpPr/>
              <p:nvPr/>
            </p:nvSpPr>
            <p:spPr>
              <a:xfrm>
                <a:off x="8822856" y="2734170"/>
                <a:ext cx="192508" cy="241351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8929" extrusionOk="0">
                    <a:moveTo>
                      <a:pt x="3057" y="333"/>
                    </a:moveTo>
                    <a:cubicBezTo>
                      <a:pt x="3202" y="333"/>
                      <a:pt x="3347" y="349"/>
                      <a:pt x="3492" y="365"/>
                    </a:cubicBezTo>
                    <a:cubicBezTo>
                      <a:pt x="3743" y="388"/>
                      <a:pt x="3972" y="457"/>
                      <a:pt x="4200" y="548"/>
                    </a:cubicBezTo>
                    <a:cubicBezTo>
                      <a:pt x="4451" y="662"/>
                      <a:pt x="4702" y="822"/>
                      <a:pt x="4930" y="982"/>
                    </a:cubicBezTo>
                    <a:cubicBezTo>
                      <a:pt x="5227" y="1210"/>
                      <a:pt x="5478" y="1484"/>
                      <a:pt x="5706" y="1758"/>
                    </a:cubicBezTo>
                    <a:cubicBezTo>
                      <a:pt x="5958" y="2100"/>
                      <a:pt x="6163" y="2488"/>
                      <a:pt x="6346" y="2876"/>
                    </a:cubicBezTo>
                    <a:lnTo>
                      <a:pt x="6323" y="2831"/>
                    </a:lnTo>
                    <a:lnTo>
                      <a:pt x="6323" y="2831"/>
                    </a:lnTo>
                    <a:cubicBezTo>
                      <a:pt x="6528" y="3310"/>
                      <a:pt x="6665" y="3812"/>
                      <a:pt x="6734" y="4314"/>
                    </a:cubicBezTo>
                    <a:cubicBezTo>
                      <a:pt x="6734" y="4314"/>
                      <a:pt x="6734" y="4291"/>
                      <a:pt x="6734" y="4269"/>
                    </a:cubicBezTo>
                    <a:cubicBezTo>
                      <a:pt x="6779" y="4748"/>
                      <a:pt x="6779" y="5227"/>
                      <a:pt x="6734" y="5684"/>
                    </a:cubicBezTo>
                    <a:cubicBezTo>
                      <a:pt x="6734" y="5684"/>
                      <a:pt x="6734" y="5661"/>
                      <a:pt x="6734" y="5638"/>
                    </a:cubicBezTo>
                    <a:cubicBezTo>
                      <a:pt x="6665" y="6026"/>
                      <a:pt x="6574" y="6414"/>
                      <a:pt x="6437" y="6779"/>
                    </a:cubicBezTo>
                    <a:cubicBezTo>
                      <a:pt x="6414" y="6802"/>
                      <a:pt x="6414" y="6802"/>
                      <a:pt x="6414" y="6825"/>
                    </a:cubicBezTo>
                    <a:cubicBezTo>
                      <a:pt x="6414" y="6802"/>
                      <a:pt x="6414" y="6802"/>
                      <a:pt x="6414" y="6802"/>
                    </a:cubicBezTo>
                    <a:cubicBezTo>
                      <a:pt x="6300" y="7076"/>
                      <a:pt x="6140" y="7327"/>
                      <a:pt x="5958" y="7578"/>
                    </a:cubicBezTo>
                    <a:cubicBezTo>
                      <a:pt x="5821" y="7761"/>
                      <a:pt x="5638" y="7943"/>
                      <a:pt x="5433" y="8103"/>
                    </a:cubicBezTo>
                    <a:cubicBezTo>
                      <a:pt x="5273" y="8217"/>
                      <a:pt x="5090" y="8331"/>
                      <a:pt x="4885" y="8423"/>
                    </a:cubicBezTo>
                    <a:cubicBezTo>
                      <a:pt x="4679" y="8491"/>
                      <a:pt x="4474" y="8560"/>
                      <a:pt x="4268" y="8583"/>
                    </a:cubicBezTo>
                    <a:cubicBezTo>
                      <a:pt x="4154" y="8594"/>
                      <a:pt x="4046" y="8600"/>
                      <a:pt x="3937" y="8600"/>
                    </a:cubicBezTo>
                    <a:cubicBezTo>
                      <a:pt x="3829" y="8600"/>
                      <a:pt x="3721" y="8594"/>
                      <a:pt x="3607" y="8583"/>
                    </a:cubicBezTo>
                    <a:cubicBezTo>
                      <a:pt x="3355" y="8537"/>
                      <a:pt x="3127" y="8468"/>
                      <a:pt x="2899" y="8377"/>
                    </a:cubicBezTo>
                    <a:cubicBezTo>
                      <a:pt x="2625" y="8263"/>
                      <a:pt x="2397" y="8126"/>
                      <a:pt x="2169" y="7943"/>
                    </a:cubicBezTo>
                    <a:cubicBezTo>
                      <a:pt x="1872" y="7715"/>
                      <a:pt x="1621" y="7464"/>
                      <a:pt x="1392" y="7167"/>
                    </a:cubicBezTo>
                    <a:cubicBezTo>
                      <a:pt x="1141" y="6825"/>
                      <a:pt x="913" y="6437"/>
                      <a:pt x="753" y="6049"/>
                    </a:cubicBezTo>
                    <a:cubicBezTo>
                      <a:pt x="594" y="5684"/>
                      <a:pt x="502" y="5319"/>
                      <a:pt x="411" y="4953"/>
                    </a:cubicBezTo>
                    <a:cubicBezTo>
                      <a:pt x="411" y="4953"/>
                      <a:pt x="411" y="4953"/>
                      <a:pt x="411" y="4931"/>
                    </a:cubicBezTo>
                    <a:cubicBezTo>
                      <a:pt x="411" y="4931"/>
                      <a:pt x="411" y="4931"/>
                      <a:pt x="411" y="4908"/>
                    </a:cubicBezTo>
                    <a:cubicBezTo>
                      <a:pt x="388" y="4839"/>
                      <a:pt x="388" y="4748"/>
                      <a:pt x="365" y="4657"/>
                    </a:cubicBezTo>
                    <a:cubicBezTo>
                      <a:pt x="365" y="4588"/>
                      <a:pt x="342" y="4520"/>
                      <a:pt x="342" y="4451"/>
                    </a:cubicBezTo>
                    <a:cubicBezTo>
                      <a:pt x="320" y="4063"/>
                      <a:pt x="320" y="3675"/>
                      <a:pt x="365" y="3287"/>
                    </a:cubicBezTo>
                    <a:cubicBezTo>
                      <a:pt x="434" y="2899"/>
                      <a:pt x="525" y="2511"/>
                      <a:pt x="685" y="2146"/>
                    </a:cubicBezTo>
                    <a:cubicBezTo>
                      <a:pt x="685" y="2146"/>
                      <a:pt x="685" y="2146"/>
                      <a:pt x="685" y="2123"/>
                    </a:cubicBezTo>
                    <a:cubicBezTo>
                      <a:pt x="799" y="1872"/>
                      <a:pt x="936" y="1621"/>
                      <a:pt x="1119" y="1370"/>
                    </a:cubicBezTo>
                    <a:cubicBezTo>
                      <a:pt x="1278" y="1187"/>
                      <a:pt x="1438" y="1005"/>
                      <a:pt x="1644" y="845"/>
                    </a:cubicBezTo>
                    <a:cubicBezTo>
                      <a:pt x="1689" y="822"/>
                      <a:pt x="1712" y="799"/>
                      <a:pt x="1758" y="776"/>
                    </a:cubicBezTo>
                    <a:cubicBezTo>
                      <a:pt x="1758" y="754"/>
                      <a:pt x="1780" y="754"/>
                      <a:pt x="1780" y="754"/>
                    </a:cubicBezTo>
                    <a:lnTo>
                      <a:pt x="1803" y="731"/>
                    </a:lnTo>
                    <a:cubicBezTo>
                      <a:pt x="1940" y="662"/>
                      <a:pt x="2054" y="594"/>
                      <a:pt x="2191" y="525"/>
                    </a:cubicBezTo>
                    <a:cubicBezTo>
                      <a:pt x="2237" y="502"/>
                      <a:pt x="2283" y="502"/>
                      <a:pt x="2305" y="480"/>
                    </a:cubicBezTo>
                    <a:lnTo>
                      <a:pt x="2328" y="480"/>
                    </a:lnTo>
                    <a:cubicBezTo>
                      <a:pt x="2397" y="457"/>
                      <a:pt x="2442" y="434"/>
                      <a:pt x="2511" y="411"/>
                    </a:cubicBezTo>
                    <a:lnTo>
                      <a:pt x="2579" y="411"/>
                    </a:lnTo>
                    <a:cubicBezTo>
                      <a:pt x="2579" y="388"/>
                      <a:pt x="2602" y="388"/>
                      <a:pt x="2602" y="388"/>
                    </a:cubicBezTo>
                    <a:lnTo>
                      <a:pt x="2625" y="388"/>
                    </a:lnTo>
                    <a:cubicBezTo>
                      <a:pt x="2671" y="388"/>
                      <a:pt x="2739" y="365"/>
                      <a:pt x="2808" y="365"/>
                    </a:cubicBezTo>
                    <a:cubicBezTo>
                      <a:pt x="2808" y="365"/>
                      <a:pt x="2830" y="343"/>
                      <a:pt x="2830" y="343"/>
                    </a:cubicBezTo>
                    <a:lnTo>
                      <a:pt x="2876" y="343"/>
                    </a:lnTo>
                    <a:cubicBezTo>
                      <a:pt x="2936" y="336"/>
                      <a:pt x="2996" y="333"/>
                      <a:pt x="3057" y="333"/>
                    </a:cubicBezTo>
                    <a:close/>
                    <a:moveTo>
                      <a:pt x="3150" y="0"/>
                    </a:moveTo>
                    <a:cubicBezTo>
                      <a:pt x="3082" y="0"/>
                      <a:pt x="3013" y="0"/>
                      <a:pt x="2967" y="23"/>
                    </a:cubicBezTo>
                    <a:lnTo>
                      <a:pt x="2945" y="23"/>
                    </a:lnTo>
                    <a:cubicBezTo>
                      <a:pt x="2876" y="23"/>
                      <a:pt x="2785" y="23"/>
                      <a:pt x="2716" y="46"/>
                    </a:cubicBezTo>
                    <a:cubicBezTo>
                      <a:pt x="2671" y="46"/>
                      <a:pt x="2625" y="46"/>
                      <a:pt x="2602" y="69"/>
                    </a:cubicBezTo>
                    <a:cubicBezTo>
                      <a:pt x="2488" y="92"/>
                      <a:pt x="2397" y="114"/>
                      <a:pt x="2305" y="137"/>
                    </a:cubicBezTo>
                    <a:lnTo>
                      <a:pt x="2283" y="137"/>
                    </a:lnTo>
                    <a:cubicBezTo>
                      <a:pt x="2169" y="183"/>
                      <a:pt x="2054" y="229"/>
                      <a:pt x="1940" y="274"/>
                    </a:cubicBezTo>
                    <a:cubicBezTo>
                      <a:pt x="1872" y="320"/>
                      <a:pt x="1780" y="365"/>
                      <a:pt x="1712" y="411"/>
                    </a:cubicBezTo>
                    <a:cubicBezTo>
                      <a:pt x="1689" y="434"/>
                      <a:pt x="1666" y="434"/>
                      <a:pt x="1644" y="457"/>
                    </a:cubicBezTo>
                    <a:cubicBezTo>
                      <a:pt x="1529" y="525"/>
                      <a:pt x="1415" y="617"/>
                      <a:pt x="1301" y="708"/>
                    </a:cubicBezTo>
                    <a:cubicBezTo>
                      <a:pt x="1073" y="890"/>
                      <a:pt x="890" y="1119"/>
                      <a:pt x="731" y="1347"/>
                    </a:cubicBezTo>
                    <a:cubicBezTo>
                      <a:pt x="708" y="1370"/>
                      <a:pt x="708" y="1393"/>
                      <a:pt x="685" y="1438"/>
                    </a:cubicBezTo>
                    <a:cubicBezTo>
                      <a:pt x="548" y="1644"/>
                      <a:pt x="434" y="1849"/>
                      <a:pt x="342" y="2077"/>
                    </a:cubicBezTo>
                    <a:cubicBezTo>
                      <a:pt x="274" y="2283"/>
                      <a:pt x="206" y="2488"/>
                      <a:pt x="137" y="2694"/>
                    </a:cubicBezTo>
                    <a:cubicBezTo>
                      <a:pt x="137" y="2716"/>
                      <a:pt x="137" y="2739"/>
                      <a:pt x="137" y="2762"/>
                    </a:cubicBezTo>
                    <a:cubicBezTo>
                      <a:pt x="69" y="3036"/>
                      <a:pt x="23" y="3310"/>
                      <a:pt x="0" y="3584"/>
                    </a:cubicBezTo>
                    <a:cubicBezTo>
                      <a:pt x="0" y="3744"/>
                      <a:pt x="0" y="3926"/>
                      <a:pt x="0" y="4086"/>
                    </a:cubicBezTo>
                    <a:cubicBezTo>
                      <a:pt x="0" y="4132"/>
                      <a:pt x="0" y="4154"/>
                      <a:pt x="0" y="4200"/>
                    </a:cubicBezTo>
                    <a:cubicBezTo>
                      <a:pt x="23" y="4520"/>
                      <a:pt x="69" y="4839"/>
                      <a:pt x="137" y="5159"/>
                    </a:cubicBezTo>
                    <a:cubicBezTo>
                      <a:pt x="160" y="5296"/>
                      <a:pt x="183" y="5433"/>
                      <a:pt x="228" y="5570"/>
                    </a:cubicBezTo>
                    <a:cubicBezTo>
                      <a:pt x="251" y="5592"/>
                      <a:pt x="251" y="5615"/>
                      <a:pt x="251" y="5638"/>
                    </a:cubicBezTo>
                    <a:cubicBezTo>
                      <a:pt x="388" y="6095"/>
                      <a:pt x="594" y="6528"/>
                      <a:pt x="845" y="6939"/>
                    </a:cubicBezTo>
                    <a:cubicBezTo>
                      <a:pt x="1073" y="7327"/>
                      <a:pt x="1370" y="7670"/>
                      <a:pt x="1712" y="7989"/>
                    </a:cubicBezTo>
                    <a:cubicBezTo>
                      <a:pt x="1872" y="8126"/>
                      <a:pt x="2054" y="8263"/>
                      <a:pt x="2237" y="8377"/>
                    </a:cubicBezTo>
                    <a:cubicBezTo>
                      <a:pt x="2442" y="8537"/>
                      <a:pt x="2671" y="8628"/>
                      <a:pt x="2899" y="8720"/>
                    </a:cubicBezTo>
                    <a:cubicBezTo>
                      <a:pt x="3239" y="8855"/>
                      <a:pt x="3617" y="8928"/>
                      <a:pt x="3985" y="8928"/>
                    </a:cubicBezTo>
                    <a:cubicBezTo>
                      <a:pt x="4112" y="8928"/>
                      <a:pt x="4237" y="8920"/>
                      <a:pt x="4360" y="8902"/>
                    </a:cubicBezTo>
                    <a:cubicBezTo>
                      <a:pt x="4588" y="8856"/>
                      <a:pt x="4793" y="8811"/>
                      <a:pt x="4999" y="8720"/>
                    </a:cubicBezTo>
                    <a:cubicBezTo>
                      <a:pt x="5204" y="8628"/>
                      <a:pt x="5387" y="8537"/>
                      <a:pt x="5569" y="8400"/>
                    </a:cubicBezTo>
                    <a:cubicBezTo>
                      <a:pt x="6346" y="7852"/>
                      <a:pt x="6779" y="6962"/>
                      <a:pt x="6985" y="6072"/>
                    </a:cubicBezTo>
                    <a:cubicBezTo>
                      <a:pt x="7099" y="5592"/>
                      <a:pt x="7122" y="5090"/>
                      <a:pt x="7076" y="4588"/>
                    </a:cubicBezTo>
                    <a:cubicBezTo>
                      <a:pt x="7053" y="4109"/>
                      <a:pt x="6962" y="3629"/>
                      <a:pt x="6802" y="3173"/>
                    </a:cubicBezTo>
                    <a:cubicBezTo>
                      <a:pt x="6505" y="2260"/>
                      <a:pt x="5980" y="1438"/>
                      <a:pt x="5250" y="822"/>
                    </a:cubicBezTo>
                    <a:cubicBezTo>
                      <a:pt x="4862" y="502"/>
                      <a:pt x="4428" y="274"/>
                      <a:pt x="3972" y="137"/>
                    </a:cubicBezTo>
                    <a:cubicBezTo>
                      <a:pt x="3766" y="69"/>
                      <a:pt x="3538" y="23"/>
                      <a:pt x="3310" y="23"/>
                    </a:cubicBezTo>
                    <a:cubicBezTo>
                      <a:pt x="3241" y="0"/>
                      <a:pt x="3196" y="0"/>
                      <a:pt x="315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25"/>
              <p:cNvSpPr/>
              <p:nvPr/>
            </p:nvSpPr>
            <p:spPr>
              <a:xfrm>
                <a:off x="9072099" y="2910000"/>
                <a:ext cx="88875" cy="8668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207" extrusionOk="0">
                    <a:moveTo>
                      <a:pt x="1781" y="320"/>
                    </a:moveTo>
                    <a:cubicBezTo>
                      <a:pt x="1895" y="343"/>
                      <a:pt x="2009" y="366"/>
                      <a:pt x="2123" y="411"/>
                    </a:cubicBezTo>
                    <a:cubicBezTo>
                      <a:pt x="2215" y="457"/>
                      <a:pt x="2306" y="525"/>
                      <a:pt x="2397" y="571"/>
                    </a:cubicBezTo>
                    <a:cubicBezTo>
                      <a:pt x="2488" y="640"/>
                      <a:pt x="2557" y="731"/>
                      <a:pt x="2625" y="822"/>
                    </a:cubicBezTo>
                    <a:cubicBezTo>
                      <a:pt x="2694" y="891"/>
                      <a:pt x="2740" y="982"/>
                      <a:pt x="2785" y="1096"/>
                    </a:cubicBezTo>
                    <a:cubicBezTo>
                      <a:pt x="2831" y="1210"/>
                      <a:pt x="2877" y="1302"/>
                      <a:pt x="2899" y="1438"/>
                    </a:cubicBezTo>
                    <a:cubicBezTo>
                      <a:pt x="2899" y="1553"/>
                      <a:pt x="2899" y="1667"/>
                      <a:pt x="2877" y="1781"/>
                    </a:cubicBezTo>
                    <a:cubicBezTo>
                      <a:pt x="2877" y="1895"/>
                      <a:pt x="2831" y="1986"/>
                      <a:pt x="2785" y="2100"/>
                    </a:cubicBezTo>
                    <a:cubicBezTo>
                      <a:pt x="2740" y="2215"/>
                      <a:pt x="2694" y="2306"/>
                      <a:pt x="2625" y="2397"/>
                    </a:cubicBezTo>
                    <a:cubicBezTo>
                      <a:pt x="2557" y="2466"/>
                      <a:pt x="2466" y="2557"/>
                      <a:pt x="2397" y="2625"/>
                    </a:cubicBezTo>
                    <a:cubicBezTo>
                      <a:pt x="2306" y="2671"/>
                      <a:pt x="2215" y="2717"/>
                      <a:pt x="2123" y="2762"/>
                    </a:cubicBezTo>
                    <a:cubicBezTo>
                      <a:pt x="2009" y="2808"/>
                      <a:pt x="1895" y="2854"/>
                      <a:pt x="1781" y="2854"/>
                    </a:cubicBezTo>
                    <a:cubicBezTo>
                      <a:pt x="1724" y="2865"/>
                      <a:pt x="1667" y="2871"/>
                      <a:pt x="1610" y="2871"/>
                    </a:cubicBezTo>
                    <a:cubicBezTo>
                      <a:pt x="1553" y="2871"/>
                      <a:pt x="1496" y="2865"/>
                      <a:pt x="1439" y="2854"/>
                    </a:cubicBezTo>
                    <a:cubicBezTo>
                      <a:pt x="1324" y="2831"/>
                      <a:pt x="1210" y="2808"/>
                      <a:pt x="1119" y="2762"/>
                    </a:cubicBezTo>
                    <a:cubicBezTo>
                      <a:pt x="1005" y="2717"/>
                      <a:pt x="914" y="2671"/>
                      <a:pt x="822" y="2603"/>
                    </a:cubicBezTo>
                    <a:cubicBezTo>
                      <a:pt x="822" y="2603"/>
                      <a:pt x="822" y="2580"/>
                      <a:pt x="799" y="2580"/>
                    </a:cubicBezTo>
                    <a:lnTo>
                      <a:pt x="799" y="2580"/>
                    </a:lnTo>
                    <a:cubicBezTo>
                      <a:pt x="807" y="2587"/>
                      <a:pt x="815" y="2595"/>
                      <a:pt x="822" y="2603"/>
                    </a:cubicBezTo>
                    <a:cubicBezTo>
                      <a:pt x="822" y="2603"/>
                      <a:pt x="822" y="2602"/>
                      <a:pt x="799" y="2580"/>
                    </a:cubicBezTo>
                    <a:cubicBezTo>
                      <a:pt x="799" y="2580"/>
                      <a:pt x="799" y="2580"/>
                      <a:pt x="799" y="2580"/>
                    </a:cubicBezTo>
                    <a:lnTo>
                      <a:pt x="799" y="2580"/>
                    </a:lnTo>
                    <a:cubicBezTo>
                      <a:pt x="739" y="2519"/>
                      <a:pt x="678" y="2455"/>
                      <a:pt x="617" y="2374"/>
                    </a:cubicBezTo>
                    <a:cubicBezTo>
                      <a:pt x="548" y="2283"/>
                      <a:pt x="480" y="2192"/>
                      <a:pt x="434" y="2078"/>
                    </a:cubicBezTo>
                    <a:cubicBezTo>
                      <a:pt x="411" y="1986"/>
                      <a:pt x="366" y="1895"/>
                      <a:pt x="366" y="1781"/>
                    </a:cubicBezTo>
                    <a:cubicBezTo>
                      <a:pt x="343" y="1667"/>
                      <a:pt x="343" y="1530"/>
                      <a:pt x="366" y="1416"/>
                    </a:cubicBezTo>
                    <a:cubicBezTo>
                      <a:pt x="366" y="1302"/>
                      <a:pt x="411" y="1187"/>
                      <a:pt x="457" y="1096"/>
                    </a:cubicBezTo>
                    <a:cubicBezTo>
                      <a:pt x="480" y="1005"/>
                      <a:pt x="526" y="936"/>
                      <a:pt x="571" y="845"/>
                    </a:cubicBezTo>
                    <a:cubicBezTo>
                      <a:pt x="594" y="845"/>
                      <a:pt x="594" y="822"/>
                      <a:pt x="617" y="822"/>
                    </a:cubicBezTo>
                    <a:cubicBezTo>
                      <a:pt x="640" y="777"/>
                      <a:pt x="685" y="731"/>
                      <a:pt x="731" y="685"/>
                    </a:cubicBezTo>
                    <a:cubicBezTo>
                      <a:pt x="731" y="662"/>
                      <a:pt x="731" y="662"/>
                      <a:pt x="754" y="662"/>
                    </a:cubicBezTo>
                    <a:cubicBezTo>
                      <a:pt x="754" y="662"/>
                      <a:pt x="754" y="662"/>
                      <a:pt x="754" y="640"/>
                    </a:cubicBezTo>
                    <a:cubicBezTo>
                      <a:pt x="777" y="640"/>
                      <a:pt x="777" y="640"/>
                      <a:pt x="799" y="617"/>
                    </a:cubicBezTo>
                    <a:cubicBezTo>
                      <a:pt x="799" y="617"/>
                      <a:pt x="822" y="594"/>
                      <a:pt x="845" y="594"/>
                    </a:cubicBezTo>
                    <a:cubicBezTo>
                      <a:pt x="845" y="571"/>
                      <a:pt x="868" y="571"/>
                      <a:pt x="868" y="571"/>
                    </a:cubicBezTo>
                    <a:cubicBezTo>
                      <a:pt x="914" y="525"/>
                      <a:pt x="959" y="503"/>
                      <a:pt x="1005" y="480"/>
                    </a:cubicBezTo>
                    <a:cubicBezTo>
                      <a:pt x="1050" y="457"/>
                      <a:pt x="1096" y="434"/>
                      <a:pt x="1119" y="411"/>
                    </a:cubicBezTo>
                    <a:cubicBezTo>
                      <a:pt x="1210" y="389"/>
                      <a:pt x="1302" y="366"/>
                      <a:pt x="1393" y="343"/>
                    </a:cubicBezTo>
                    <a:cubicBezTo>
                      <a:pt x="1416" y="343"/>
                      <a:pt x="1439" y="343"/>
                      <a:pt x="1439" y="320"/>
                    </a:cubicBezTo>
                    <a:close/>
                    <a:moveTo>
                      <a:pt x="1598" y="0"/>
                    </a:moveTo>
                    <a:cubicBezTo>
                      <a:pt x="1484" y="0"/>
                      <a:pt x="1393" y="0"/>
                      <a:pt x="1302" y="23"/>
                    </a:cubicBezTo>
                    <a:cubicBezTo>
                      <a:pt x="1187" y="46"/>
                      <a:pt x="1096" y="69"/>
                      <a:pt x="1005" y="115"/>
                    </a:cubicBezTo>
                    <a:lnTo>
                      <a:pt x="982" y="115"/>
                    </a:lnTo>
                    <a:lnTo>
                      <a:pt x="936" y="137"/>
                    </a:lnTo>
                    <a:cubicBezTo>
                      <a:pt x="868" y="183"/>
                      <a:pt x="799" y="206"/>
                      <a:pt x="731" y="252"/>
                    </a:cubicBezTo>
                    <a:cubicBezTo>
                      <a:pt x="731" y="252"/>
                      <a:pt x="731" y="274"/>
                      <a:pt x="731" y="274"/>
                    </a:cubicBezTo>
                    <a:cubicBezTo>
                      <a:pt x="662" y="297"/>
                      <a:pt x="617" y="343"/>
                      <a:pt x="571" y="389"/>
                    </a:cubicBezTo>
                    <a:cubicBezTo>
                      <a:pt x="571" y="389"/>
                      <a:pt x="548" y="411"/>
                      <a:pt x="548" y="411"/>
                    </a:cubicBezTo>
                    <a:cubicBezTo>
                      <a:pt x="457" y="480"/>
                      <a:pt x="366" y="571"/>
                      <a:pt x="320" y="685"/>
                    </a:cubicBezTo>
                    <a:lnTo>
                      <a:pt x="297" y="685"/>
                    </a:lnTo>
                    <a:cubicBezTo>
                      <a:pt x="229" y="799"/>
                      <a:pt x="183" y="913"/>
                      <a:pt x="115" y="1028"/>
                    </a:cubicBezTo>
                    <a:cubicBezTo>
                      <a:pt x="46" y="1233"/>
                      <a:pt x="1" y="1461"/>
                      <a:pt x="23" y="1690"/>
                    </a:cubicBezTo>
                    <a:cubicBezTo>
                      <a:pt x="23" y="1918"/>
                      <a:pt x="92" y="2146"/>
                      <a:pt x="206" y="2351"/>
                    </a:cubicBezTo>
                    <a:cubicBezTo>
                      <a:pt x="297" y="2511"/>
                      <a:pt x="411" y="2671"/>
                      <a:pt x="571" y="2808"/>
                    </a:cubicBezTo>
                    <a:cubicBezTo>
                      <a:pt x="731" y="2968"/>
                      <a:pt x="936" y="3059"/>
                      <a:pt x="1142" y="3128"/>
                    </a:cubicBezTo>
                    <a:cubicBezTo>
                      <a:pt x="1256" y="3173"/>
                      <a:pt x="1347" y="3173"/>
                      <a:pt x="1461" y="3196"/>
                    </a:cubicBezTo>
                    <a:cubicBezTo>
                      <a:pt x="1499" y="3204"/>
                      <a:pt x="1540" y="3206"/>
                      <a:pt x="1581" y="3206"/>
                    </a:cubicBezTo>
                    <a:cubicBezTo>
                      <a:pt x="1664" y="3206"/>
                      <a:pt x="1750" y="3196"/>
                      <a:pt x="1827" y="3196"/>
                    </a:cubicBezTo>
                    <a:cubicBezTo>
                      <a:pt x="2032" y="3150"/>
                      <a:pt x="2237" y="3082"/>
                      <a:pt x="2443" y="2991"/>
                    </a:cubicBezTo>
                    <a:cubicBezTo>
                      <a:pt x="2511" y="2922"/>
                      <a:pt x="2603" y="2876"/>
                      <a:pt x="2671" y="2808"/>
                    </a:cubicBezTo>
                    <a:cubicBezTo>
                      <a:pt x="2762" y="2740"/>
                      <a:pt x="2831" y="2648"/>
                      <a:pt x="2899" y="2580"/>
                    </a:cubicBezTo>
                    <a:cubicBezTo>
                      <a:pt x="3036" y="2374"/>
                      <a:pt x="3128" y="2169"/>
                      <a:pt x="3196" y="1918"/>
                    </a:cubicBezTo>
                    <a:cubicBezTo>
                      <a:pt x="3287" y="1507"/>
                      <a:pt x="3173" y="1050"/>
                      <a:pt x="2945" y="685"/>
                    </a:cubicBezTo>
                    <a:cubicBezTo>
                      <a:pt x="2785" y="434"/>
                      <a:pt x="2534" y="252"/>
                      <a:pt x="2260" y="137"/>
                    </a:cubicBezTo>
                    <a:cubicBezTo>
                      <a:pt x="2260" y="115"/>
                      <a:pt x="2237" y="115"/>
                      <a:pt x="2237" y="115"/>
                    </a:cubicBezTo>
                    <a:cubicBezTo>
                      <a:pt x="2123" y="69"/>
                      <a:pt x="2032" y="46"/>
                      <a:pt x="1918" y="23"/>
                    </a:cubicBezTo>
                    <a:cubicBezTo>
                      <a:pt x="1872" y="0"/>
                      <a:pt x="1804" y="0"/>
                      <a:pt x="175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5"/>
              <p:cNvSpPr/>
              <p:nvPr/>
            </p:nvSpPr>
            <p:spPr>
              <a:xfrm>
                <a:off x="8975224" y="3056827"/>
                <a:ext cx="72224" cy="62574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15" extrusionOk="0">
                    <a:moveTo>
                      <a:pt x="1781" y="343"/>
                    </a:moveTo>
                    <a:cubicBezTo>
                      <a:pt x="1850" y="366"/>
                      <a:pt x="1918" y="389"/>
                      <a:pt x="1987" y="412"/>
                    </a:cubicBezTo>
                    <a:cubicBezTo>
                      <a:pt x="2032" y="435"/>
                      <a:pt x="2078" y="457"/>
                      <a:pt x="2124" y="480"/>
                    </a:cubicBezTo>
                    <a:cubicBezTo>
                      <a:pt x="2169" y="526"/>
                      <a:pt x="2192" y="549"/>
                      <a:pt x="2238" y="594"/>
                    </a:cubicBezTo>
                    <a:cubicBezTo>
                      <a:pt x="2261" y="617"/>
                      <a:pt x="2283" y="663"/>
                      <a:pt x="2306" y="708"/>
                    </a:cubicBezTo>
                    <a:cubicBezTo>
                      <a:pt x="2306" y="754"/>
                      <a:pt x="2329" y="800"/>
                      <a:pt x="2329" y="845"/>
                    </a:cubicBezTo>
                    <a:cubicBezTo>
                      <a:pt x="2329" y="914"/>
                      <a:pt x="2329" y="960"/>
                      <a:pt x="2329" y="1005"/>
                    </a:cubicBezTo>
                    <a:cubicBezTo>
                      <a:pt x="2306" y="1074"/>
                      <a:pt x="2306" y="1142"/>
                      <a:pt x="2283" y="1211"/>
                    </a:cubicBezTo>
                    <a:cubicBezTo>
                      <a:pt x="2238" y="1302"/>
                      <a:pt x="2192" y="1393"/>
                      <a:pt x="2124" y="1462"/>
                    </a:cubicBezTo>
                    <a:cubicBezTo>
                      <a:pt x="2055" y="1553"/>
                      <a:pt x="1987" y="1621"/>
                      <a:pt x="1895" y="1690"/>
                    </a:cubicBezTo>
                    <a:cubicBezTo>
                      <a:pt x="1781" y="1781"/>
                      <a:pt x="1667" y="1850"/>
                      <a:pt x="1553" y="1895"/>
                    </a:cubicBezTo>
                    <a:cubicBezTo>
                      <a:pt x="1439" y="1941"/>
                      <a:pt x="1348" y="1964"/>
                      <a:pt x="1211" y="1987"/>
                    </a:cubicBezTo>
                    <a:cubicBezTo>
                      <a:pt x="1150" y="1987"/>
                      <a:pt x="1089" y="1997"/>
                      <a:pt x="1028" y="1997"/>
                    </a:cubicBezTo>
                    <a:cubicBezTo>
                      <a:pt x="998" y="1997"/>
                      <a:pt x="967" y="1994"/>
                      <a:pt x="937" y="1987"/>
                    </a:cubicBezTo>
                    <a:cubicBezTo>
                      <a:pt x="845" y="1987"/>
                      <a:pt x="777" y="1964"/>
                      <a:pt x="709" y="1941"/>
                    </a:cubicBezTo>
                    <a:cubicBezTo>
                      <a:pt x="663" y="1918"/>
                      <a:pt x="617" y="1873"/>
                      <a:pt x="549" y="1850"/>
                    </a:cubicBezTo>
                    <a:cubicBezTo>
                      <a:pt x="526" y="1827"/>
                      <a:pt x="480" y="1781"/>
                      <a:pt x="457" y="1758"/>
                    </a:cubicBezTo>
                    <a:cubicBezTo>
                      <a:pt x="435" y="1713"/>
                      <a:pt x="412" y="1667"/>
                      <a:pt x="389" y="1644"/>
                    </a:cubicBezTo>
                    <a:cubicBezTo>
                      <a:pt x="366" y="1576"/>
                      <a:pt x="366" y="1530"/>
                      <a:pt x="343" y="1485"/>
                    </a:cubicBezTo>
                    <a:cubicBezTo>
                      <a:pt x="343" y="1416"/>
                      <a:pt x="343" y="1370"/>
                      <a:pt x="366" y="1325"/>
                    </a:cubicBezTo>
                    <a:cubicBezTo>
                      <a:pt x="366" y="1279"/>
                      <a:pt x="366" y="1256"/>
                      <a:pt x="366" y="1233"/>
                    </a:cubicBezTo>
                    <a:cubicBezTo>
                      <a:pt x="389" y="1211"/>
                      <a:pt x="389" y="1188"/>
                      <a:pt x="389" y="1165"/>
                    </a:cubicBezTo>
                    <a:cubicBezTo>
                      <a:pt x="412" y="1142"/>
                      <a:pt x="412" y="1142"/>
                      <a:pt x="412" y="1119"/>
                    </a:cubicBezTo>
                    <a:cubicBezTo>
                      <a:pt x="457" y="1028"/>
                      <a:pt x="503" y="937"/>
                      <a:pt x="549" y="868"/>
                    </a:cubicBezTo>
                    <a:cubicBezTo>
                      <a:pt x="594" y="845"/>
                      <a:pt x="617" y="800"/>
                      <a:pt x="640" y="777"/>
                    </a:cubicBezTo>
                    <a:cubicBezTo>
                      <a:pt x="663" y="754"/>
                      <a:pt x="663" y="754"/>
                      <a:pt x="663" y="754"/>
                    </a:cubicBezTo>
                    <a:lnTo>
                      <a:pt x="686" y="731"/>
                    </a:lnTo>
                    <a:cubicBezTo>
                      <a:pt x="686" y="731"/>
                      <a:pt x="686" y="731"/>
                      <a:pt x="709" y="708"/>
                    </a:cubicBezTo>
                    <a:lnTo>
                      <a:pt x="731" y="708"/>
                    </a:lnTo>
                    <a:cubicBezTo>
                      <a:pt x="731" y="686"/>
                      <a:pt x="731" y="686"/>
                      <a:pt x="731" y="686"/>
                    </a:cubicBezTo>
                    <a:cubicBezTo>
                      <a:pt x="731" y="686"/>
                      <a:pt x="754" y="686"/>
                      <a:pt x="754" y="663"/>
                    </a:cubicBezTo>
                    <a:lnTo>
                      <a:pt x="777" y="663"/>
                    </a:lnTo>
                    <a:cubicBezTo>
                      <a:pt x="777" y="663"/>
                      <a:pt x="777" y="640"/>
                      <a:pt x="777" y="640"/>
                    </a:cubicBezTo>
                    <a:lnTo>
                      <a:pt x="800" y="640"/>
                    </a:lnTo>
                    <a:cubicBezTo>
                      <a:pt x="823" y="617"/>
                      <a:pt x="868" y="594"/>
                      <a:pt x="914" y="572"/>
                    </a:cubicBezTo>
                    <a:cubicBezTo>
                      <a:pt x="982" y="526"/>
                      <a:pt x="1051" y="480"/>
                      <a:pt x="1119" y="435"/>
                    </a:cubicBezTo>
                    <a:cubicBezTo>
                      <a:pt x="1211" y="412"/>
                      <a:pt x="1302" y="389"/>
                      <a:pt x="1393" y="366"/>
                    </a:cubicBezTo>
                    <a:cubicBezTo>
                      <a:pt x="1416" y="343"/>
                      <a:pt x="1439" y="343"/>
                      <a:pt x="1462" y="343"/>
                    </a:cubicBezTo>
                    <a:close/>
                    <a:moveTo>
                      <a:pt x="1622" y="1"/>
                    </a:moveTo>
                    <a:cubicBezTo>
                      <a:pt x="1439" y="1"/>
                      <a:pt x="1279" y="47"/>
                      <a:pt x="1119" y="92"/>
                    </a:cubicBezTo>
                    <a:cubicBezTo>
                      <a:pt x="1005" y="138"/>
                      <a:pt x="891" y="183"/>
                      <a:pt x="800" y="252"/>
                    </a:cubicBezTo>
                    <a:cubicBezTo>
                      <a:pt x="777" y="252"/>
                      <a:pt x="731" y="275"/>
                      <a:pt x="709" y="298"/>
                    </a:cubicBezTo>
                    <a:cubicBezTo>
                      <a:pt x="640" y="343"/>
                      <a:pt x="549" y="412"/>
                      <a:pt x="480" y="480"/>
                    </a:cubicBezTo>
                    <a:cubicBezTo>
                      <a:pt x="457" y="503"/>
                      <a:pt x="435" y="526"/>
                      <a:pt x="389" y="549"/>
                    </a:cubicBezTo>
                    <a:cubicBezTo>
                      <a:pt x="366" y="594"/>
                      <a:pt x="343" y="617"/>
                      <a:pt x="321" y="663"/>
                    </a:cubicBezTo>
                    <a:lnTo>
                      <a:pt x="275" y="708"/>
                    </a:lnTo>
                    <a:cubicBezTo>
                      <a:pt x="275" y="708"/>
                      <a:pt x="275" y="708"/>
                      <a:pt x="252" y="731"/>
                    </a:cubicBezTo>
                    <a:cubicBezTo>
                      <a:pt x="252" y="731"/>
                      <a:pt x="252" y="754"/>
                      <a:pt x="229" y="754"/>
                    </a:cubicBezTo>
                    <a:cubicBezTo>
                      <a:pt x="184" y="845"/>
                      <a:pt x="138" y="937"/>
                      <a:pt x="92" y="1028"/>
                    </a:cubicBezTo>
                    <a:cubicBezTo>
                      <a:pt x="92" y="1074"/>
                      <a:pt x="69" y="1119"/>
                      <a:pt x="47" y="1188"/>
                    </a:cubicBezTo>
                    <a:cubicBezTo>
                      <a:pt x="47" y="1233"/>
                      <a:pt x="24" y="1279"/>
                      <a:pt x="24" y="1325"/>
                    </a:cubicBezTo>
                    <a:cubicBezTo>
                      <a:pt x="1" y="1462"/>
                      <a:pt x="24" y="1576"/>
                      <a:pt x="69" y="1690"/>
                    </a:cubicBezTo>
                    <a:cubicBezTo>
                      <a:pt x="115" y="1873"/>
                      <a:pt x="229" y="2010"/>
                      <a:pt x="366" y="2124"/>
                    </a:cubicBezTo>
                    <a:cubicBezTo>
                      <a:pt x="526" y="2238"/>
                      <a:pt x="731" y="2306"/>
                      <a:pt x="914" y="2306"/>
                    </a:cubicBezTo>
                    <a:cubicBezTo>
                      <a:pt x="971" y="2312"/>
                      <a:pt x="1027" y="2315"/>
                      <a:pt x="1081" y="2315"/>
                    </a:cubicBezTo>
                    <a:cubicBezTo>
                      <a:pt x="1245" y="2315"/>
                      <a:pt x="1399" y="2289"/>
                      <a:pt x="1553" y="2238"/>
                    </a:cubicBezTo>
                    <a:cubicBezTo>
                      <a:pt x="1781" y="2169"/>
                      <a:pt x="1964" y="2055"/>
                      <a:pt x="2147" y="1895"/>
                    </a:cubicBezTo>
                    <a:cubicBezTo>
                      <a:pt x="2306" y="1781"/>
                      <a:pt x="2443" y="1599"/>
                      <a:pt x="2535" y="1416"/>
                    </a:cubicBezTo>
                    <a:cubicBezTo>
                      <a:pt x="2626" y="1233"/>
                      <a:pt x="2672" y="1005"/>
                      <a:pt x="2649" y="800"/>
                    </a:cubicBezTo>
                    <a:cubicBezTo>
                      <a:pt x="2649" y="754"/>
                      <a:pt x="2626" y="708"/>
                      <a:pt x="2626" y="640"/>
                    </a:cubicBezTo>
                    <a:cubicBezTo>
                      <a:pt x="2603" y="617"/>
                      <a:pt x="2580" y="572"/>
                      <a:pt x="2580" y="526"/>
                    </a:cubicBezTo>
                    <a:cubicBezTo>
                      <a:pt x="2535" y="435"/>
                      <a:pt x="2466" y="366"/>
                      <a:pt x="2398" y="298"/>
                    </a:cubicBezTo>
                    <a:cubicBezTo>
                      <a:pt x="2352" y="229"/>
                      <a:pt x="2261" y="183"/>
                      <a:pt x="2192" y="138"/>
                    </a:cubicBezTo>
                    <a:cubicBezTo>
                      <a:pt x="2078" y="92"/>
                      <a:pt x="1964" y="47"/>
                      <a:pt x="1850" y="24"/>
                    </a:cubicBezTo>
                    <a:cubicBezTo>
                      <a:pt x="1781" y="24"/>
                      <a:pt x="1690" y="1"/>
                      <a:pt x="1622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0" name="Google Shape;2710;p25"/>
            <p:cNvSpPr/>
            <p:nvPr/>
          </p:nvSpPr>
          <p:spPr>
            <a:xfrm>
              <a:off x="2275154" y="2838229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3579363" y="29735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¿Qué la hace ser tan importante? </a:t>
            </a:r>
            <a:endParaRPr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17" name="Google Shape;2717;p26"/>
          <p:cNvSpPr txBox="1">
            <a:spLocks noGrp="1"/>
          </p:cNvSpPr>
          <p:nvPr>
            <p:ph type="subTitle" idx="1"/>
          </p:nvPr>
        </p:nvSpPr>
        <p:spPr>
          <a:xfrm>
            <a:off x="720000" y="2367320"/>
            <a:ext cx="3657662" cy="6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Estudios de neurociencia plantean que el momento más indicado para el desarrollo de aprendizajes ocurre dentro de los primeros años de vida.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Es durante estos años donde el cerebro se encuentra en una </a:t>
            </a:r>
            <a:r>
              <a:rPr lang="es-ES" dirty="0" smtClean="0"/>
              <a:t> etapa de adaptabilidad y maleabilidad mayor que en otros.</a:t>
            </a:r>
            <a:endParaRPr dirty="0"/>
          </a:p>
        </p:txBody>
      </p:sp>
      <p:grpSp>
        <p:nvGrpSpPr>
          <p:cNvPr id="2721" name="Google Shape;2721;p26"/>
          <p:cNvGrpSpPr/>
          <p:nvPr/>
        </p:nvGrpSpPr>
        <p:grpSpPr>
          <a:xfrm>
            <a:off x="4002334" y="-304815"/>
            <a:ext cx="5236906" cy="5541995"/>
            <a:chOff x="4002334" y="-304815"/>
            <a:chExt cx="5236906" cy="5541995"/>
          </a:xfrm>
        </p:grpSpPr>
        <p:sp>
          <p:nvSpPr>
            <p:cNvPr id="2722" name="Google Shape;2722;p26"/>
            <p:cNvSpPr/>
            <p:nvPr/>
          </p:nvSpPr>
          <p:spPr>
            <a:xfrm>
              <a:off x="6467358" y="-103112"/>
              <a:ext cx="76311" cy="44742"/>
            </a:xfrm>
            <a:custGeom>
              <a:avLst/>
              <a:gdLst/>
              <a:ahLst/>
              <a:cxnLst/>
              <a:rect l="l" t="t" r="r" b="b"/>
              <a:pathLst>
                <a:path w="1987" h="1165" extrusionOk="0">
                  <a:moveTo>
                    <a:pt x="457" y="457"/>
                  </a:moveTo>
                  <a:lnTo>
                    <a:pt x="845" y="480"/>
                  </a:lnTo>
                  <a:lnTo>
                    <a:pt x="480" y="639"/>
                  </a:lnTo>
                  <a:cubicBezTo>
                    <a:pt x="480" y="594"/>
                    <a:pt x="457" y="525"/>
                    <a:pt x="457" y="457"/>
                  </a:cubicBezTo>
                  <a:close/>
                  <a:moveTo>
                    <a:pt x="229" y="0"/>
                  </a:moveTo>
                  <a:cubicBezTo>
                    <a:pt x="160" y="0"/>
                    <a:pt x="115" y="23"/>
                    <a:pt x="69" y="69"/>
                  </a:cubicBezTo>
                  <a:cubicBezTo>
                    <a:pt x="23" y="114"/>
                    <a:pt x="0" y="183"/>
                    <a:pt x="0" y="228"/>
                  </a:cubicBezTo>
                  <a:cubicBezTo>
                    <a:pt x="0" y="525"/>
                    <a:pt x="46" y="776"/>
                    <a:pt x="137" y="1027"/>
                  </a:cubicBezTo>
                  <a:cubicBezTo>
                    <a:pt x="160" y="1073"/>
                    <a:pt x="206" y="1119"/>
                    <a:pt x="274" y="1141"/>
                  </a:cubicBezTo>
                  <a:cubicBezTo>
                    <a:pt x="297" y="1164"/>
                    <a:pt x="320" y="1164"/>
                    <a:pt x="343" y="1164"/>
                  </a:cubicBezTo>
                  <a:cubicBezTo>
                    <a:pt x="389" y="1164"/>
                    <a:pt x="411" y="1164"/>
                    <a:pt x="434" y="1141"/>
                  </a:cubicBezTo>
                  <a:lnTo>
                    <a:pt x="1849" y="525"/>
                  </a:lnTo>
                  <a:cubicBezTo>
                    <a:pt x="1941" y="480"/>
                    <a:pt x="1986" y="388"/>
                    <a:pt x="1986" y="297"/>
                  </a:cubicBezTo>
                  <a:cubicBezTo>
                    <a:pt x="1963" y="183"/>
                    <a:pt x="1872" y="114"/>
                    <a:pt x="1781" y="114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6757508" y="-304815"/>
              <a:ext cx="1435925" cy="2022446"/>
            </a:xfrm>
            <a:custGeom>
              <a:avLst/>
              <a:gdLst/>
              <a:ahLst/>
              <a:cxnLst/>
              <a:rect l="l" t="t" r="r" b="b"/>
              <a:pathLst>
                <a:path w="37389" h="52661" extrusionOk="0">
                  <a:moveTo>
                    <a:pt x="454" y="0"/>
                  </a:moveTo>
                  <a:cubicBezTo>
                    <a:pt x="440" y="0"/>
                    <a:pt x="426" y="1"/>
                    <a:pt x="412" y="2"/>
                  </a:cubicBezTo>
                  <a:cubicBezTo>
                    <a:pt x="183" y="25"/>
                    <a:pt x="1" y="253"/>
                    <a:pt x="23" y="482"/>
                  </a:cubicBezTo>
                  <a:cubicBezTo>
                    <a:pt x="46" y="596"/>
                    <a:pt x="1210" y="10799"/>
                    <a:pt x="6278" y="22280"/>
                  </a:cubicBezTo>
                  <a:cubicBezTo>
                    <a:pt x="10980" y="32871"/>
                    <a:pt x="20064" y="46749"/>
                    <a:pt x="36772" y="52615"/>
                  </a:cubicBezTo>
                  <a:cubicBezTo>
                    <a:pt x="36818" y="52637"/>
                    <a:pt x="36864" y="52660"/>
                    <a:pt x="36909" y="52660"/>
                  </a:cubicBezTo>
                  <a:cubicBezTo>
                    <a:pt x="37092" y="52660"/>
                    <a:pt x="37252" y="52546"/>
                    <a:pt x="37320" y="52364"/>
                  </a:cubicBezTo>
                  <a:cubicBezTo>
                    <a:pt x="37389" y="52135"/>
                    <a:pt x="37274" y="51884"/>
                    <a:pt x="37046" y="51793"/>
                  </a:cubicBezTo>
                  <a:cubicBezTo>
                    <a:pt x="20658" y="46018"/>
                    <a:pt x="11710" y="32369"/>
                    <a:pt x="7077" y="21937"/>
                  </a:cubicBezTo>
                  <a:cubicBezTo>
                    <a:pt x="2055" y="10593"/>
                    <a:pt x="914" y="505"/>
                    <a:pt x="891" y="390"/>
                  </a:cubicBezTo>
                  <a:cubicBezTo>
                    <a:pt x="869" y="175"/>
                    <a:pt x="685" y="0"/>
                    <a:pt x="454" y="0"/>
                  </a:cubicBezTo>
                  <a:close/>
                </a:path>
              </a:pathLst>
            </a:custGeom>
            <a:solidFill>
              <a:srgbClr val="9A7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8270550" y="-288070"/>
              <a:ext cx="968689" cy="909046"/>
            </a:xfrm>
            <a:custGeom>
              <a:avLst/>
              <a:gdLst/>
              <a:ahLst/>
              <a:cxnLst/>
              <a:rect l="l" t="t" r="r" b="b"/>
              <a:pathLst>
                <a:path w="25223" h="23670" extrusionOk="0">
                  <a:moveTo>
                    <a:pt x="868" y="0"/>
                  </a:moveTo>
                  <a:lnTo>
                    <a:pt x="0" y="23"/>
                  </a:lnTo>
                  <a:cubicBezTo>
                    <a:pt x="0" y="228"/>
                    <a:pt x="183" y="5136"/>
                    <a:pt x="3378" y="10545"/>
                  </a:cubicBezTo>
                  <a:cubicBezTo>
                    <a:pt x="6323" y="15544"/>
                    <a:pt x="12486" y="21867"/>
                    <a:pt x="25085" y="23670"/>
                  </a:cubicBezTo>
                  <a:lnTo>
                    <a:pt x="25222" y="22802"/>
                  </a:lnTo>
                  <a:cubicBezTo>
                    <a:pt x="12965" y="21045"/>
                    <a:pt x="7008" y="14951"/>
                    <a:pt x="4154" y="10134"/>
                  </a:cubicBezTo>
                  <a:cubicBezTo>
                    <a:pt x="1073" y="4907"/>
                    <a:pt x="868" y="46"/>
                    <a:pt x="868" y="0"/>
                  </a:cubicBezTo>
                  <a:close/>
                </a:path>
              </a:pathLst>
            </a:custGeom>
            <a:solidFill>
              <a:srgbClr val="9A7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8708828" y="-134220"/>
              <a:ext cx="360316" cy="320413"/>
            </a:xfrm>
            <a:custGeom>
              <a:avLst/>
              <a:gdLst/>
              <a:ahLst/>
              <a:cxnLst/>
              <a:rect l="l" t="t" r="r" b="b"/>
              <a:pathLst>
                <a:path w="9382" h="8343" extrusionOk="0">
                  <a:moveTo>
                    <a:pt x="7703" y="0"/>
                  </a:moveTo>
                  <a:cubicBezTo>
                    <a:pt x="7585" y="0"/>
                    <a:pt x="7465" y="60"/>
                    <a:pt x="7396" y="171"/>
                  </a:cubicBezTo>
                  <a:cubicBezTo>
                    <a:pt x="7259" y="331"/>
                    <a:pt x="7305" y="582"/>
                    <a:pt x="7487" y="696"/>
                  </a:cubicBezTo>
                  <a:cubicBezTo>
                    <a:pt x="8309" y="1312"/>
                    <a:pt x="8583" y="2431"/>
                    <a:pt x="8537" y="3298"/>
                  </a:cubicBezTo>
                  <a:cubicBezTo>
                    <a:pt x="8423" y="5421"/>
                    <a:pt x="6574" y="7384"/>
                    <a:pt x="4475" y="7544"/>
                  </a:cubicBezTo>
                  <a:cubicBezTo>
                    <a:pt x="4359" y="7553"/>
                    <a:pt x="4243" y="7558"/>
                    <a:pt x="4129" y="7558"/>
                  </a:cubicBezTo>
                  <a:cubicBezTo>
                    <a:pt x="3408" y="7558"/>
                    <a:pt x="2717" y="7373"/>
                    <a:pt x="2146" y="7019"/>
                  </a:cubicBezTo>
                  <a:cubicBezTo>
                    <a:pt x="1484" y="6562"/>
                    <a:pt x="1005" y="5855"/>
                    <a:pt x="868" y="5124"/>
                  </a:cubicBezTo>
                  <a:cubicBezTo>
                    <a:pt x="800" y="4576"/>
                    <a:pt x="891" y="3960"/>
                    <a:pt x="1142" y="3412"/>
                  </a:cubicBezTo>
                  <a:cubicBezTo>
                    <a:pt x="1507" y="2659"/>
                    <a:pt x="2101" y="2088"/>
                    <a:pt x="2763" y="1837"/>
                  </a:cubicBezTo>
                  <a:cubicBezTo>
                    <a:pt x="3006" y="1754"/>
                    <a:pt x="3260" y="1713"/>
                    <a:pt x="3509" y="1713"/>
                  </a:cubicBezTo>
                  <a:cubicBezTo>
                    <a:pt x="4008" y="1713"/>
                    <a:pt x="4490" y="1875"/>
                    <a:pt x="4840" y="2180"/>
                  </a:cubicBezTo>
                  <a:cubicBezTo>
                    <a:pt x="5365" y="2659"/>
                    <a:pt x="5525" y="3526"/>
                    <a:pt x="5205" y="4097"/>
                  </a:cubicBezTo>
                  <a:cubicBezTo>
                    <a:pt x="5022" y="4371"/>
                    <a:pt x="4726" y="4576"/>
                    <a:pt x="4360" y="4668"/>
                  </a:cubicBezTo>
                  <a:cubicBezTo>
                    <a:pt x="4265" y="4688"/>
                    <a:pt x="4169" y="4698"/>
                    <a:pt x="4075" y="4698"/>
                  </a:cubicBezTo>
                  <a:cubicBezTo>
                    <a:pt x="3857" y="4698"/>
                    <a:pt x="3653" y="4643"/>
                    <a:pt x="3493" y="4531"/>
                  </a:cubicBezTo>
                  <a:cubicBezTo>
                    <a:pt x="3356" y="4417"/>
                    <a:pt x="3242" y="4211"/>
                    <a:pt x="3242" y="4051"/>
                  </a:cubicBezTo>
                  <a:cubicBezTo>
                    <a:pt x="3265" y="3983"/>
                    <a:pt x="3288" y="3960"/>
                    <a:pt x="3288" y="3960"/>
                  </a:cubicBezTo>
                  <a:cubicBezTo>
                    <a:pt x="3470" y="3846"/>
                    <a:pt x="3539" y="3618"/>
                    <a:pt x="3425" y="3435"/>
                  </a:cubicBezTo>
                  <a:cubicBezTo>
                    <a:pt x="3364" y="3313"/>
                    <a:pt x="3232" y="3242"/>
                    <a:pt x="3097" y="3242"/>
                  </a:cubicBezTo>
                  <a:cubicBezTo>
                    <a:pt x="3029" y="3242"/>
                    <a:pt x="2960" y="3260"/>
                    <a:pt x="2900" y="3298"/>
                  </a:cubicBezTo>
                  <a:cubicBezTo>
                    <a:pt x="2649" y="3435"/>
                    <a:pt x="2489" y="3709"/>
                    <a:pt x="2466" y="4029"/>
                  </a:cubicBezTo>
                  <a:cubicBezTo>
                    <a:pt x="2466" y="4439"/>
                    <a:pt x="2694" y="4896"/>
                    <a:pt x="3037" y="5147"/>
                  </a:cubicBezTo>
                  <a:cubicBezTo>
                    <a:pt x="3333" y="5361"/>
                    <a:pt x="3701" y="5468"/>
                    <a:pt x="4081" y="5468"/>
                  </a:cubicBezTo>
                  <a:cubicBezTo>
                    <a:pt x="4227" y="5468"/>
                    <a:pt x="4374" y="5453"/>
                    <a:pt x="4520" y="5421"/>
                  </a:cubicBezTo>
                  <a:cubicBezTo>
                    <a:pt x="5091" y="5307"/>
                    <a:pt x="5593" y="4942"/>
                    <a:pt x="5867" y="4485"/>
                  </a:cubicBezTo>
                  <a:cubicBezTo>
                    <a:pt x="6392" y="3595"/>
                    <a:pt x="6164" y="2339"/>
                    <a:pt x="5365" y="1609"/>
                  </a:cubicBezTo>
                  <a:cubicBezTo>
                    <a:pt x="4876" y="1166"/>
                    <a:pt x="4213" y="938"/>
                    <a:pt x="3528" y="938"/>
                  </a:cubicBezTo>
                  <a:cubicBezTo>
                    <a:pt x="3189" y="938"/>
                    <a:pt x="2844" y="994"/>
                    <a:pt x="2512" y="1107"/>
                  </a:cubicBezTo>
                  <a:cubicBezTo>
                    <a:pt x="1644" y="1426"/>
                    <a:pt x="891" y="2134"/>
                    <a:pt x="457" y="3070"/>
                  </a:cubicBezTo>
                  <a:cubicBezTo>
                    <a:pt x="115" y="3800"/>
                    <a:pt x="1" y="4531"/>
                    <a:pt x="115" y="5238"/>
                  </a:cubicBezTo>
                  <a:cubicBezTo>
                    <a:pt x="275" y="6197"/>
                    <a:pt x="868" y="7110"/>
                    <a:pt x="1736" y="7658"/>
                  </a:cubicBezTo>
                  <a:cubicBezTo>
                    <a:pt x="2420" y="8114"/>
                    <a:pt x="3265" y="8343"/>
                    <a:pt x="4132" y="8343"/>
                  </a:cubicBezTo>
                  <a:cubicBezTo>
                    <a:pt x="4269" y="8343"/>
                    <a:pt x="4406" y="8343"/>
                    <a:pt x="4543" y="8320"/>
                  </a:cubicBezTo>
                  <a:cubicBezTo>
                    <a:pt x="7031" y="8114"/>
                    <a:pt x="9177" y="5877"/>
                    <a:pt x="9314" y="3344"/>
                  </a:cubicBezTo>
                  <a:cubicBezTo>
                    <a:pt x="9382" y="1974"/>
                    <a:pt x="8834" y="719"/>
                    <a:pt x="7921" y="80"/>
                  </a:cubicBezTo>
                  <a:cubicBezTo>
                    <a:pt x="7858" y="26"/>
                    <a:pt x="7781" y="0"/>
                    <a:pt x="7703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6"/>
            <p:cNvSpPr/>
            <p:nvPr/>
          </p:nvSpPr>
          <p:spPr>
            <a:xfrm>
              <a:off x="7775241" y="336932"/>
              <a:ext cx="180619" cy="234078"/>
            </a:xfrm>
            <a:custGeom>
              <a:avLst/>
              <a:gdLst/>
              <a:ahLst/>
              <a:cxnLst/>
              <a:rect l="l" t="t" r="r" b="b"/>
              <a:pathLst>
                <a:path w="4703" h="6095" extrusionOk="0">
                  <a:moveTo>
                    <a:pt x="2306" y="0"/>
                  </a:moveTo>
                  <a:cubicBezTo>
                    <a:pt x="1964" y="23"/>
                    <a:pt x="1941" y="343"/>
                    <a:pt x="1918" y="754"/>
                  </a:cubicBezTo>
                  <a:cubicBezTo>
                    <a:pt x="1873" y="1187"/>
                    <a:pt x="1827" y="1849"/>
                    <a:pt x="1507" y="2215"/>
                  </a:cubicBezTo>
                  <a:cubicBezTo>
                    <a:pt x="1165" y="2671"/>
                    <a:pt x="777" y="2671"/>
                    <a:pt x="526" y="2694"/>
                  </a:cubicBezTo>
                  <a:cubicBezTo>
                    <a:pt x="366" y="2694"/>
                    <a:pt x="161" y="2717"/>
                    <a:pt x="46" y="2899"/>
                  </a:cubicBezTo>
                  <a:cubicBezTo>
                    <a:pt x="1" y="2991"/>
                    <a:pt x="1" y="3105"/>
                    <a:pt x="46" y="3219"/>
                  </a:cubicBezTo>
                  <a:cubicBezTo>
                    <a:pt x="161" y="3379"/>
                    <a:pt x="343" y="3379"/>
                    <a:pt x="480" y="3379"/>
                  </a:cubicBezTo>
                  <a:cubicBezTo>
                    <a:pt x="731" y="3401"/>
                    <a:pt x="1142" y="3401"/>
                    <a:pt x="1507" y="3881"/>
                  </a:cubicBezTo>
                  <a:cubicBezTo>
                    <a:pt x="1827" y="4246"/>
                    <a:pt x="1873" y="4908"/>
                    <a:pt x="1918" y="5342"/>
                  </a:cubicBezTo>
                  <a:cubicBezTo>
                    <a:pt x="1941" y="5775"/>
                    <a:pt x="1964" y="6072"/>
                    <a:pt x="2329" y="6095"/>
                  </a:cubicBezTo>
                  <a:lnTo>
                    <a:pt x="2398" y="6095"/>
                  </a:lnTo>
                  <a:cubicBezTo>
                    <a:pt x="2740" y="6072"/>
                    <a:pt x="2763" y="5775"/>
                    <a:pt x="2786" y="5342"/>
                  </a:cubicBezTo>
                  <a:cubicBezTo>
                    <a:pt x="2831" y="4908"/>
                    <a:pt x="2877" y="4246"/>
                    <a:pt x="3196" y="3881"/>
                  </a:cubicBezTo>
                  <a:cubicBezTo>
                    <a:pt x="3562" y="3424"/>
                    <a:pt x="3950" y="3401"/>
                    <a:pt x="4201" y="3401"/>
                  </a:cubicBezTo>
                  <a:cubicBezTo>
                    <a:pt x="4338" y="3379"/>
                    <a:pt x="4520" y="3379"/>
                    <a:pt x="4634" y="3219"/>
                  </a:cubicBezTo>
                  <a:cubicBezTo>
                    <a:pt x="4680" y="3150"/>
                    <a:pt x="4703" y="3082"/>
                    <a:pt x="4680" y="2991"/>
                  </a:cubicBezTo>
                  <a:cubicBezTo>
                    <a:pt x="4634" y="2717"/>
                    <a:pt x="4338" y="2717"/>
                    <a:pt x="4201" y="2694"/>
                  </a:cubicBezTo>
                  <a:cubicBezTo>
                    <a:pt x="3972" y="2694"/>
                    <a:pt x="3562" y="2671"/>
                    <a:pt x="3196" y="2215"/>
                  </a:cubicBezTo>
                  <a:cubicBezTo>
                    <a:pt x="2877" y="1849"/>
                    <a:pt x="2831" y="1187"/>
                    <a:pt x="2786" y="754"/>
                  </a:cubicBezTo>
                  <a:cubicBezTo>
                    <a:pt x="2763" y="320"/>
                    <a:pt x="2740" y="23"/>
                    <a:pt x="2375" y="0"/>
                  </a:cubicBezTo>
                  <a:close/>
                </a:path>
              </a:pathLst>
            </a:custGeom>
            <a:solidFill>
              <a:srgbClr val="F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6"/>
            <p:cNvSpPr/>
            <p:nvPr/>
          </p:nvSpPr>
          <p:spPr>
            <a:xfrm>
              <a:off x="7209842" y="-120663"/>
              <a:ext cx="519850" cy="519888"/>
            </a:xfrm>
            <a:custGeom>
              <a:avLst/>
              <a:gdLst/>
              <a:ahLst/>
              <a:cxnLst/>
              <a:rect l="l" t="t" r="r" b="b"/>
              <a:pathLst>
                <a:path w="13536" h="13537" extrusionOk="0">
                  <a:moveTo>
                    <a:pt x="6757" y="1"/>
                  </a:moveTo>
                  <a:cubicBezTo>
                    <a:pt x="3036" y="1"/>
                    <a:pt x="1" y="3014"/>
                    <a:pt x="1" y="6757"/>
                  </a:cubicBezTo>
                  <a:cubicBezTo>
                    <a:pt x="1" y="10500"/>
                    <a:pt x="3036" y="13536"/>
                    <a:pt x="6757" y="13536"/>
                  </a:cubicBezTo>
                  <a:cubicBezTo>
                    <a:pt x="10500" y="13536"/>
                    <a:pt x="13536" y="10500"/>
                    <a:pt x="13536" y="6757"/>
                  </a:cubicBezTo>
                  <a:cubicBezTo>
                    <a:pt x="13536" y="3014"/>
                    <a:pt x="10500" y="1"/>
                    <a:pt x="6757" y="1"/>
                  </a:cubicBezTo>
                  <a:close/>
                </a:path>
              </a:pathLst>
            </a:custGeom>
            <a:solidFill>
              <a:srgbClr val="9BB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7209842" y="-12822"/>
              <a:ext cx="412047" cy="412047"/>
            </a:xfrm>
            <a:custGeom>
              <a:avLst/>
              <a:gdLst/>
              <a:ahLst/>
              <a:cxnLst/>
              <a:rect l="l" t="t" r="r" b="b"/>
              <a:pathLst>
                <a:path w="10729" h="10729" extrusionOk="0">
                  <a:moveTo>
                    <a:pt x="1279" y="0"/>
                  </a:moveTo>
                  <a:cubicBezTo>
                    <a:pt x="480" y="1119"/>
                    <a:pt x="1" y="2488"/>
                    <a:pt x="1" y="3949"/>
                  </a:cubicBezTo>
                  <a:cubicBezTo>
                    <a:pt x="1" y="7692"/>
                    <a:pt x="3036" y="10728"/>
                    <a:pt x="6757" y="10728"/>
                  </a:cubicBezTo>
                  <a:cubicBezTo>
                    <a:pt x="8263" y="10728"/>
                    <a:pt x="9633" y="10249"/>
                    <a:pt x="10728" y="9427"/>
                  </a:cubicBezTo>
                  <a:cubicBezTo>
                    <a:pt x="4337" y="8080"/>
                    <a:pt x="2055" y="3447"/>
                    <a:pt x="1279" y="0"/>
                  </a:cubicBezTo>
                  <a:close/>
                </a:path>
              </a:pathLst>
            </a:custGeom>
            <a:solidFill>
              <a:srgbClr val="79A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7107263" y="-28337"/>
              <a:ext cx="740794" cy="413507"/>
            </a:xfrm>
            <a:custGeom>
              <a:avLst/>
              <a:gdLst/>
              <a:ahLst/>
              <a:cxnLst/>
              <a:rect l="l" t="t" r="r" b="b"/>
              <a:pathLst>
                <a:path w="19289" h="10767" extrusionOk="0">
                  <a:moveTo>
                    <a:pt x="17357" y="1"/>
                  </a:moveTo>
                  <a:cubicBezTo>
                    <a:pt x="16390" y="1"/>
                    <a:pt x="15347" y="221"/>
                    <a:pt x="15043" y="290"/>
                  </a:cubicBezTo>
                  <a:lnTo>
                    <a:pt x="15248" y="1135"/>
                  </a:lnTo>
                  <a:cubicBezTo>
                    <a:pt x="15958" y="974"/>
                    <a:pt x="16778" y="868"/>
                    <a:pt x="17408" y="868"/>
                  </a:cubicBezTo>
                  <a:cubicBezTo>
                    <a:pt x="17852" y="868"/>
                    <a:pt x="18202" y="921"/>
                    <a:pt x="18353" y="1043"/>
                  </a:cubicBezTo>
                  <a:cubicBezTo>
                    <a:pt x="18375" y="1066"/>
                    <a:pt x="18398" y="1089"/>
                    <a:pt x="18398" y="1135"/>
                  </a:cubicBezTo>
                  <a:cubicBezTo>
                    <a:pt x="18330" y="2139"/>
                    <a:pt x="16116" y="4284"/>
                    <a:pt x="11277" y="6818"/>
                  </a:cubicBezTo>
                  <a:cubicBezTo>
                    <a:pt x="7687" y="8679"/>
                    <a:pt x="4098" y="9893"/>
                    <a:pt x="2296" y="9893"/>
                  </a:cubicBezTo>
                  <a:cubicBezTo>
                    <a:pt x="1933" y="9893"/>
                    <a:pt x="1642" y="9843"/>
                    <a:pt x="1439" y="9740"/>
                  </a:cubicBezTo>
                  <a:cubicBezTo>
                    <a:pt x="1256" y="9648"/>
                    <a:pt x="1234" y="9557"/>
                    <a:pt x="1211" y="9466"/>
                  </a:cubicBezTo>
                  <a:cubicBezTo>
                    <a:pt x="982" y="8028"/>
                    <a:pt x="3265" y="7297"/>
                    <a:pt x="3288" y="7297"/>
                  </a:cubicBezTo>
                  <a:lnTo>
                    <a:pt x="3014" y="6453"/>
                  </a:lnTo>
                  <a:cubicBezTo>
                    <a:pt x="2900" y="6499"/>
                    <a:pt x="1" y="7434"/>
                    <a:pt x="343" y="9603"/>
                  </a:cubicBezTo>
                  <a:cubicBezTo>
                    <a:pt x="412" y="10014"/>
                    <a:pt x="663" y="10333"/>
                    <a:pt x="1051" y="10516"/>
                  </a:cubicBezTo>
                  <a:cubicBezTo>
                    <a:pt x="1370" y="10676"/>
                    <a:pt x="1804" y="10767"/>
                    <a:pt x="2306" y="10767"/>
                  </a:cubicBezTo>
                  <a:cubicBezTo>
                    <a:pt x="4566" y="10767"/>
                    <a:pt x="8401" y="9306"/>
                    <a:pt x="11688" y="7571"/>
                  </a:cubicBezTo>
                  <a:cubicBezTo>
                    <a:pt x="16412" y="5106"/>
                    <a:pt x="19174" y="2778"/>
                    <a:pt x="19266" y="1180"/>
                  </a:cubicBezTo>
                  <a:cubicBezTo>
                    <a:pt x="19288" y="861"/>
                    <a:pt x="19151" y="587"/>
                    <a:pt x="18923" y="381"/>
                  </a:cubicBezTo>
                  <a:cubicBezTo>
                    <a:pt x="18582" y="94"/>
                    <a:pt x="17985" y="1"/>
                    <a:pt x="17357" y="1"/>
                  </a:cubicBezTo>
                  <a:close/>
                </a:path>
              </a:pathLst>
            </a:custGeom>
            <a:solidFill>
              <a:srgbClr val="F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7992651" y="97631"/>
              <a:ext cx="83300" cy="83300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6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69"/>
                    <a:pt x="1096" y="2169"/>
                  </a:cubicBezTo>
                  <a:cubicBezTo>
                    <a:pt x="1690" y="2169"/>
                    <a:pt x="2169" y="1666"/>
                    <a:pt x="2169" y="1073"/>
                  </a:cubicBezTo>
                  <a:cubicBezTo>
                    <a:pt x="2169" y="479"/>
                    <a:pt x="1690" y="0"/>
                    <a:pt x="1096" y="0"/>
                  </a:cubicBezTo>
                  <a:close/>
                </a:path>
              </a:pathLst>
            </a:custGeom>
            <a:solidFill>
              <a:srgbClr val="F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8055751" y="-203925"/>
              <a:ext cx="82456" cy="83300"/>
            </a:xfrm>
            <a:custGeom>
              <a:avLst/>
              <a:gdLst/>
              <a:ahLst/>
              <a:cxnLst/>
              <a:rect l="l" t="t" r="r" b="b"/>
              <a:pathLst>
                <a:path w="2147" h="216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667"/>
                    <a:pt x="480" y="2169"/>
                    <a:pt x="1074" y="2169"/>
                  </a:cubicBezTo>
                  <a:cubicBezTo>
                    <a:pt x="1667" y="2169"/>
                    <a:pt x="2147" y="1667"/>
                    <a:pt x="2147" y="1073"/>
                  </a:cubicBezTo>
                  <a:cubicBezTo>
                    <a:pt x="2147" y="480"/>
                    <a:pt x="1667" y="0"/>
                    <a:pt x="1074" y="0"/>
                  </a:cubicBezTo>
                  <a:close/>
                </a:path>
              </a:pathLst>
            </a:custGeom>
            <a:solidFill>
              <a:srgbClr val="F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8176727" y="368501"/>
              <a:ext cx="83339" cy="82417"/>
            </a:xfrm>
            <a:custGeom>
              <a:avLst/>
              <a:gdLst/>
              <a:ahLst/>
              <a:cxnLst/>
              <a:rect l="l" t="t" r="r" b="b"/>
              <a:pathLst>
                <a:path w="2170" h="2146" extrusionOk="0">
                  <a:moveTo>
                    <a:pt x="1096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46"/>
                    <a:pt x="1096" y="2146"/>
                  </a:cubicBezTo>
                  <a:cubicBezTo>
                    <a:pt x="1690" y="2146"/>
                    <a:pt x="2169" y="1666"/>
                    <a:pt x="2169" y="1073"/>
                  </a:cubicBezTo>
                  <a:cubicBezTo>
                    <a:pt x="2169" y="479"/>
                    <a:pt x="1690" y="0"/>
                    <a:pt x="1096" y="0"/>
                  </a:cubicBezTo>
                  <a:close/>
                </a:path>
              </a:pathLst>
            </a:custGeom>
            <a:solidFill>
              <a:srgbClr val="F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7501759" y="622704"/>
              <a:ext cx="82417" cy="83300"/>
            </a:xfrm>
            <a:custGeom>
              <a:avLst/>
              <a:gdLst/>
              <a:ahLst/>
              <a:cxnLst/>
              <a:rect l="l" t="t" r="r" b="b"/>
              <a:pathLst>
                <a:path w="2146" h="2169" extrusionOk="0">
                  <a:moveTo>
                    <a:pt x="1073" y="0"/>
                  </a:moveTo>
                  <a:cubicBezTo>
                    <a:pt x="480" y="0"/>
                    <a:pt x="0" y="503"/>
                    <a:pt x="0" y="1096"/>
                  </a:cubicBezTo>
                  <a:cubicBezTo>
                    <a:pt x="0" y="1690"/>
                    <a:pt x="480" y="2169"/>
                    <a:pt x="1073" y="2169"/>
                  </a:cubicBezTo>
                  <a:cubicBezTo>
                    <a:pt x="1667" y="2169"/>
                    <a:pt x="2146" y="1690"/>
                    <a:pt x="2146" y="1096"/>
                  </a:cubicBezTo>
                  <a:cubicBezTo>
                    <a:pt x="2146" y="503"/>
                    <a:pt x="1667" y="0"/>
                    <a:pt x="1073" y="0"/>
                  </a:cubicBezTo>
                  <a:close/>
                </a:path>
              </a:pathLst>
            </a:custGeom>
            <a:solidFill>
              <a:srgbClr val="F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8060167" y="672055"/>
              <a:ext cx="679384" cy="703695"/>
            </a:xfrm>
            <a:custGeom>
              <a:avLst/>
              <a:gdLst/>
              <a:ahLst/>
              <a:cxnLst/>
              <a:rect l="l" t="t" r="r" b="b"/>
              <a:pathLst>
                <a:path w="17690" h="18323" extrusionOk="0">
                  <a:moveTo>
                    <a:pt x="12065" y="0"/>
                  </a:moveTo>
                  <a:cubicBezTo>
                    <a:pt x="11004" y="0"/>
                    <a:pt x="9887" y="745"/>
                    <a:pt x="9587" y="1112"/>
                  </a:cubicBezTo>
                  <a:cubicBezTo>
                    <a:pt x="7144" y="4034"/>
                    <a:pt x="1963" y="11110"/>
                    <a:pt x="1370" y="12251"/>
                  </a:cubicBezTo>
                  <a:cubicBezTo>
                    <a:pt x="1347" y="12297"/>
                    <a:pt x="1324" y="12342"/>
                    <a:pt x="1301" y="12388"/>
                  </a:cubicBezTo>
                  <a:cubicBezTo>
                    <a:pt x="0" y="14670"/>
                    <a:pt x="114" y="16405"/>
                    <a:pt x="1621" y="17592"/>
                  </a:cubicBezTo>
                  <a:cubicBezTo>
                    <a:pt x="2123" y="17980"/>
                    <a:pt x="2808" y="18322"/>
                    <a:pt x="3629" y="18322"/>
                  </a:cubicBezTo>
                  <a:cubicBezTo>
                    <a:pt x="4542" y="18322"/>
                    <a:pt x="5661" y="17889"/>
                    <a:pt x="6962" y="16656"/>
                  </a:cubicBezTo>
                  <a:cubicBezTo>
                    <a:pt x="7007" y="16633"/>
                    <a:pt x="7053" y="16588"/>
                    <a:pt x="7076" y="16565"/>
                  </a:cubicBezTo>
                  <a:cubicBezTo>
                    <a:pt x="7578" y="16154"/>
                    <a:pt x="11139" y="11110"/>
                    <a:pt x="15750" y="4582"/>
                  </a:cubicBezTo>
                  <a:cubicBezTo>
                    <a:pt x="16411" y="3623"/>
                    <a:pt x="17028" y="2756"/>
                    <a:pt x="17553" y="2025"/>
                  </a:cubicBezTo>
                  <a:cubicBezTo>
                    <a:pt x="17690" y="1843"/>
                    <a:pt x="17644" y="1569"/>
                    <a:pt x="17439" y="1432"/>
                  </a:cubicBezTo>
                  <a:cubicBezTo>
                    <a:pt x="17367" y="1378"/>
                    <a:pt x="17280" y="1352"/>
                    <a:pt x="17194" y="1352"/>
                  </a:cubicBezTo>
                  <a:cubicBezTo>
                    <a:pt x="17061" y="1352"/>
                    <a:pt x="16928" y="1412"/>
                    <a:pt x="16845" y="1523"/>
                  </a:cubicBezTo>
                  <a:cubicBezTo>
                    <a:pt x="16320" y="2253"/>
                    <a:pt x="15704" y="3121"/>
                    <a:pt x="15042" y="4079"/>
                  </a:cubicBezTo>
                  <a:cubicBezTo>
                    <a:pt x="12029" y="8325"/>
                    <a:pt x="7007" y="15446"/>
                    <a:pt x="6505" y="15903"/>
                  </a:cubicBezTo>
                  <a:cubicBezTo>
                    <a:pt x="6482" y="15926"/>
                    <a:pt x="6437" y="15971"/>
                    <a:pt x="6368" y="16040"/>
                  </a:cubicBezTo>
                  <a:cubicBezTo>
                    <a:pt x="5370" y="16982"/>
                    <a:pt x="4467" y="17448"/>
                    <a:pt x="3633" y="17448"/>
                  </a:cubicBezTo>
                  <a:cubicBezTo>
                    <a:pt x="3112" y="17448"/>
                    <a:pt x="2619" y="17267"/>
                    <a:pt x="2146" y="16907"/>
                  </a:cubicBezTo>
                  <a:cubicBezTo>
                    <a:pt x="662" y="15720"/>
                    <a:pt x="1370" y="14008"/>
                    <a:pt x="2054" y="12822"/>
                  </a:cubicBezTo>
                  <a:cubicBezTo>
                    <a:pt x="2100" y="12753"/>
                    <a:pt x="2123" y="12685"/>
                    <a:pt x="2146" y="12662"/>
                  </a:cubicBezTo>
                  <a:cubicBezTo>
                    <a:pt x="2716" y="11543"/>
                    <a:pt x="7829" y="4559"/>
                    <a:pt x="10249" y="1660"/>
                  </a:cubicBezTo>
                  <a:cubicBezTo>
                    <a:pt x="10408" y="1483"/>
                    <a:pt x="11311" y="865"/>
                    <a:pt x="12059" y="865"/>
                  </a:cubicBezTo>
                  <a:cubicBezTo>
                    <a:pt x="12274" y="865"/>
                    <a:pt x="12477" y="916"/>
                    <a:pt x="12645" y="1044"/>
                  </a:cubicBezTo>
                  <a:cubicBezTo>
                    <a:pt x="13239" y="1500"/>
                    <a:pt x="12828" y="2710"/>
                    <a:pt x="12600" y="3075"/>
                  </a:cubicBezTo>
                  <a:cubicBezTo>
                    <a:pt x="11299" y="5380"/>
                    <a:pt x="10157" y="6955"/>
                    <a:pt x="8833" y="8781"/>
                  </a:cubicBezTo>
                  <a:cubicBezTo>
                    <a:pt x="8217" y="9626"/>
                    <a:pt x="7578" y="10493"/>
                    <a:pt x="6870" y="11520"/>
                  </a:cubicBezTo>
                  <a:cubicBezTo>
                    <a:pt x="6553" y="11956"/>
                    <a:pt x="5841" y="12891"/>
                    <a:pt x="5270" y="12891"/>
                  </a:cubicBezTo>
                  <a:cubicBezTo>
                    <a:pt x="5183" y="12891"/>
                    <a:pt x="5100" y="12870"/>
                    <a:pt x="5022" y="12822"/>
                  </a:cubicBezTo>
                  <a:cubicBezTo>
                    <a:pt x="4930" y="12753"/>
                    <a:pt x="4862" y="12662"/>
                    <a:pt x="4839" y="12548"/>
                  </a:cubicBezTo>
                  <a:cubicBezTo>
                    <a:pt x="4725" y="12000"/>
                    <a:pt x="5455" y="10973"/>
                    <a:pt x="5729" y="10607"/>
                  </a:cubicBezTo>
                  <a:lnTo>
                    <a:pt x="5798" y="10516"/>
                  </a:lnTo>
                  <a:cubicBezTo>
                    <a:pt x="7510" y="8097"/>
                    <a:pt x="8697" y="6545"/>
                    <a:pt x="10317" y="4445"/>
                  </a:cubicBezTo>
                  <a:cubicBezTo>
                    <a:pt x="10454" y="4262"/>
                    <a:pt x="10431" y="3988"/>
                    <a:pt x="10249" y="3828"/>
                  </a:cubicBezTo>
                  <a:cubicBezTo>
                    <a:pt x="10168" y="3774"/>
                    <a:pt x="10076" y="3749"/>
                    <a:pt x="9986" y="3749"/>
                  </a:cubicBezTo>
                  <a:cubicBezTo>
                    <a:pt x="9848" y="3749"/>
                    <a:pt x="9715" y="3809"/>
                    <a:pt x="9632" y="3920"/>
                  </a:cubicBezTo>
                  <a:cubicBezTo>
                    <a:pt x="8012" y="6020"/>
                    <a:pt x="6825" y="7572"/>
                    <a:pt x="5090" y="10014"/>
                  </a:cubicBezTo>
                  <a:lnTo>
                    <a:pt x="5022" y="10082"/>
                  </a:lnTo>
                  <a:cubicBezTo>
                    <a:pt x="4588" y="10699"/>
                    <a:pt x="3812" y="11794"/>
                    <a:pt x="3994" y="12730"/>
                  </a:cubicBezTo>
                  <a:cubicBezTo>
                    <a:pt x="4040" y="13073"/>
                    <a:pt x="4246" y="13346"/>
                    <a:pt x="4542" y="13552"/>
                  </a:cubicBezTo>
                  <a:cubicBezTo>
                    <a:pt x="4748" y="13684"/>
                    <a:pt x="4995" y="13779"/>
                    <a:pt x="5280" y="13779"/>
                  </a:cubicBezTo>
                  <a:cubicBezTo>
                    <a:pt x="5879" y="13779"/>
                    <a:pt x="6650" y="13361"/>
                    <a:pt x="7578" y="12000"/>
                  </a:cubicBezTo>
                  <a:cubicBezTo>
                    <a:pt x="8286" y="10995"/>
                    <a:pt x="8925" y="10128"/>
                    <a:pt x="9541" y="9284"/>
                  </a:cubicBezTo>
                  <a:cubicBezTo>
                    <a:pt x="10888" y="7458"/>
                    <a:pt x="12029" y="5860"/>
                    <a:pt x="13353" y="3509"/>
                  </a:cubicBezTo>
                  <a:cubicBezTo>
                    <a:pt x="13672" y="2961"/>
                    <a:pt x="14289" y="1226"/>
                    <a:pt x="13170" y="359"/>
                  </a:cubicBezTo>
                  <a:cubicBezTo>
                    <a:pt x="12839" y="101"/>
                    <a:pt x="12456" y="0"/>
                    <a:pt x="12065" y="0"/>
                  </a:cubicBezTo>
                  <a:close/>
                </a:path>
              </a:pathLst>
            </a:custGeom>
            <a:solidFill>
              <a:srgbClr val="F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4834224" y="3062305"/>
              <a:ext cx="4402365" cy="2174875"/>
            </a:xfrm>
            <a:custGeom>
              <a:avLst/>
              <a:gdLst/>
              <a:ahLst/>
              <a:cxnLst/>
              <a:rect l="l" t="t" r="r" b="b"/>
              <a:pathLst>
                <a:path w="114630" h="56630" extrusionOk="0">
                  <a:moveTo>
                    <a:pt x="67107" y="0"/>
                  </a:moveTo>
                  <a:lnTo>
                    <a:pt x="51518" y="11983"/>
                  </a:lnTo>
                  <a:lnTo>
                    <a:pt x="18124" y="29331"/>
                  </a:lnTo>
                  <a:cubicBezTo>
                    <a:pt x="17942" y="29673"/>
                    <a:pt x="17759" y="30015"/>
                    <a:pt x="17576" y="30335"/>
                  </a:cubicBezTo>
                  <a:cubicBezTo>
                    <a:pt x="14541" y="35379"/>
                    <a:pt x="9268" y="38621"/>
                    <a:pt x="5570" y="43186"/>
                  </a:cubicBezTo>
                  <a:cubicBezTo>
                    <a:pt x="2626" y="46838"/>
                    <a:pt x="709" y="51334"/>
                    <a:pt x="138" y="56013"/>
                  </a:cubicBezTo>
                  <a:lnTo>
                    <a:pt x="1" y="56630"/>
                  </a:lnTo>
                  <a:lnTo>
                    <a:pt x="114630" y="56630"/>
                  </a:lnTo>
                  <a:lnTo>
                    <a:pt x="114630" y="3310"/>
                  </a:lnTo>
                  <a:lnTo>
                    <a:pt x="67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5354074" y="1216906"/>
              <a:ext cx="2589534" cy="2056703"/>
            </a:xfrm>
            <a:custGeom>
              <a:avLst/>
              <a:gdLst/>
              <a:ahLst/>
              <a:cxnLst/>
              <a:rect l="l" t="t" r="r" b="b"/>
              <a:pathLst>
                <a:path w="67427" h="53553" extrusionOk="0">
                  <a:moveTo>
                    <a:pt x="51620" y="0"/>
                  </a:moveTo>
                  <a:cubicBezTo>
                    <a:pt x="49813" y="0"/>
                    <a:pt x="48210" y="236"/>
                    <a:pt x="47089" y="461"/>
                  </a:cubicBezTo>
                  <a:cubicBezTo>
                    <a:pt x="38027" y="2309"/>
                    <a:pt x="29742" y="6646"/>
                    <a:pt x="21753" y="10823"/>
                  </a:cubicBezTo>
                  <a:lnTo>
                    <a:pt x="0" y="22167"/>
                  </a:lnTo>
                  <a:cubicBezTo>
                    <a:pt x="137" y="22418"/>
                    <a:pt x="274" y="22670"/>
                    <a:pt x="434" y="22921"/>
                  </a:cubicBezTo>
                  <a:lnTo>
                    <a:pt x="22141" y="11599"/>
                  </a:lnTo>
                  <a:cubicBezTo>
                    <a:pt x="30107" y="7445"/>
                    <a:pt x="38324" y="3154"/>
                    <a:pt x="47272" y="1328"/>
                  </a:cubicBezTo>
                  <a:cubicBezTo>
                    <a:pt x="48344" y="1108"/>
                    <a:pt x="49884" y="878"/>
                    <a:pt x="51617" y="878"/>
                  </a:cubicBezTo>
                  <a:cubicBezTo>
                    <a:pt x="55637" y="878"/>
                    <a:pt x="60693" y="2118"/>
                    <a:pt x="63341" y="7605"/>
                  </a:cubicBezTo>
                  <a:cubicBezTo>
                    <a:pt x="66399" y="13973"/>
                    <a:pt x="59552" y="22236"/>
                    <a:pt x="58776" y="23149"/>
                  </a:cubicBezTo>
                  <a:cubicBezTo>
                    <a:pt x="54302" y="28376"/>
                    <a:pt x="17713" y="48462"/>
                    <a:pt x="9359" y="52548"/>
                  </a:cubicBezTo>
                  <a:cubicBezTo>
                    <a:pt x="9359" y="52890"/>
                    <a:pt x="9336" y="53210"/>
                    <a:pt x="9313" y="53552"/>
                  </a:cubicBezTo>
                  <a:cubicBezTo>
                    <a:pt x="16982" y="49877"/>
                    <a:pt x="54667" y="29289"/>
                    <a:pt x="59437" y="23719"/>
                  </a:cubicBezTo>
                  <a:cubicBezTo>
                    <a:pt x="60259" y="22761"/>
                    <a:pt x="67426" y="14087"/>
                    <a:pt x="64117" y="7217"/>
                  </a:cubicBezTo>
                  <a:cubicBezTo>
                    <a:pt x="61279" y="1317"/>
                    <a:pt x="55884" y="0"/>
                    <a:pt x="51620" y="0"/>
                  </a:cubicBezTo>
                  <a:close/>
                </a:path>
              </a:pathLst>
            </a:custGeom>
            <a:solidFill>
              <a:srgbClr val="E98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6"/>
            <p:cNvSpPr/>
            <p:nvPr/>
          </p:nvSpPr>
          <p:spPr>
            <a:xfrm>
              <a:off x="5354958" y="647437"/>
              <a:ext cx="1924167" cy="2830410"/>
            </a:xfrm>
            <a:custGeom>
              <a:avLst/>
              <a:gdLst/>
              <a:ahLst/>
              <a:cxnLst/>
              <a:rect l="l" t="t" r="r" b="b"/>
              <a:pathLst>
                <a:path w="50102" h="73699" extrusionOk="0">
                  <a:moveTo>
                    <a:pt x="13105" y="0"/>
                  </a:moveTo>
                  <a:cubicBezTo>
                    <a:pt x="11859" y="0"/>
                    <a:pt x="10566" y="246"/>
                    <a:pt x="9222" y="772"/>
                  </a:cubicBezTo>
                  <a:cubicBezTo>
                    <a:pt x="6140" y="1981"/>
                    <a:pt x="3972" y="4127"/>
                    <a:pt x="2739" y="7117"/>
                  </a:cubicBezTo>
                  <a:cubicBezTo>
                    <a:pt x="0" y="13896"/>
                    <a:pt x="2077" y="24966"/>
                    <a:pt x="8902" y="40031"/>
                  </a:cubicBezTo>
                  <a:cubicBezTo>
                    <a:pt x="9199" y="40693"/>
                    <a:pt x="9427" y="41195"/>
                    <a:pt x="9496" y="41378"/>
                  </a:cubicBezTo>
                  <a:cubicBezTo>
                    <a:pt x="10819" y="45144"/>
                    <a:pt x="13353" y="51444"/>
                    <a:pt x="15795" y="57561"/>
                  </a:cubicBezTo>
                  <a:cubicBezTo>
                    <a:pt x="18260" y="63655"/>
                    <a:pt x="20794" y="69955"/>
                    <a:pt x="22118" y="73698"/>
                  </a:cubicBezTo>
                  <a:lnTo>
                    <a:pt x="22940" y="73402"/>
                  </a:lnTo>
                  <a:cubicBezTo>
                    <a:pt x="21616" y="69635"/>
                    <a:pt x="19082" y="63336"/>
                    <a:pt x="16617" y="57219"/>
                  </a:cubicBezTo>
                  <a:cubicBezTo>
                    <a:pt x="14175" y="51124"/>
                    <a:pt x="11618" y="44847"/>
                    <a:pt x="10317" y="41081"/>
                  </a:cubicBezTo>
                  <a:cubicBezTo>
                    <a:pt x="10249" y="40853"/>
                    <a:pt x="10020" y="40396"/>
                    <a:pt x="9701" y="39666"/>
                  </a:cubicBezTo>
                  <a:cubicBezTo>
                    <a:pt x="2967" y="24829"/>
                    <a:pt x="913" y="13987"/>
                    <a:pt x="3561" y="7459"/>
                  </a:cubicBezTo>
                  <a:cubicBezTo>
                    <a:pt x="4679" y="4675"/>
                    <a:pt x="6688" y="2712"/>
                    <a:pt x="9541" y="1593"/>
                  </a:cubicBezTo>
                  <a:cubicBezTo>
                    <a:pt x="10757" y="1117"/>
                    <a:pt x="11932" y="894"/>
                    <a:pt x="13069" y="894"/>
                  </a:cubicBezTo>
                  <a:cubicBezTo>
                    <a:pt x="22595" y="894"/>
                    <a:pt x="29404" y="16547"/>
                    <a:pt x="34991" y="29395"/>
                  </a:cubicBezTo>
                  <a:lnTo>
                    <a:pt x="35539" y="30627"/>
                  </a:lnTo>
                  <a:cubicBezTo>
                    <a:pt x="41382" y="44048"/>
                    <a:pt x="49189" y="65458"/>
                    <a:pt x="49280" y="65664"/>
                  </a:cubicBezTo>
                  <a:lnTo>
                    <a:pt x="50102" y="65367"/>
                  </a:lnTo>
                  <a:cubicBezTo>
                    <a:pt x="50010" y="65162"/>
                    <a:pt x="42204" y="43729"/>
                    <a:pt x="36338" y="30285"/>
                  </a:cubicBezTo>
                  <a:lnTo>
                    <a:pt x="35790" y="29052"/>
                  </a:lnTo>
                  <a:cubicBezTo>
                    <a:pt x="30104" y="15954"/>
                    <a:pt x="23153" y="0"/>
                    <a:pt x="13105" y="0"/>
                  </a:cubicBezTo>
                  <a:close/>
                </a:path>
              </a:pathLst>
            </a:custGeom>
            <a:solidFill>
              <a:srgbClr val="E98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6"/>
            <p:cNvSpPr/>
            <p:nvPr/>
          </p:nvSpPr>
          <p:spPr>
            <a:xfrm>
              <a:off x="6178937" y="813807"/>
              <a:ext cx="441850" cy="419920"/>
            </a:xfrm>
            <a:custGeom>
              <a:avLst/>
              <a:gdLst/>
              <a:ahLst/>
              <a:cxnLst/>
              <a:rect l="l" t="t" r="r" b="b"/>
              <a:pathLst>
                <a:path w="11505" h="10934" extrusionOk="0">
                  <a:moveTo>
                    <a:pt x="5753" y="0"/>
                  </a:moveTo>
                  <a:cubicBezTo>
                    <a:pt x="2580" y="0"/>
                    <a:pt x="1" y="2443"/>
                    <a:pt x="1" y="5478"/>
                  </a:cubicBezTo>
                  <a:cubicBezTo>
                    <a:pt x="1" y="8491"/>
                    <a:pt x="2580" y="10934"/>
                    <a:pt x="5753" y="10934"/>
                  </a:cubicBezTo>
                  <a:cubicBezTo>
                    <a:pt x="8926" y="10934"/>
                    <a:pt x="11505" y="8491"/>
                    <a:pt x="11505" y="5478"/>
                  </a:cubicBezTo>
                  <a:cubicBezTo>
                    <a:pt x="11505" y="2443"/>
                    <a:pt x="8926" y="0"/>
                    <a:pt x="5753" y="0"/>
                  </a:cubicBezTo>
                  <a:close/>
                </a:path>
              </a:pathLst>
            </a:custGeom>
            <a:solidFill>
              <a:srgbClr val="E98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6"/>
            <p:cNvSpPr/>
            <p:nvPr/>
          </p:nvSpPr>
          <p:spPr>
            <a:xfrm>
              <a:off x="6288545" y="925143"/>
              <a:ext cx="33336" cy="55265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434" y="0"/>
                  </a:moveTo>
                  <a:cubicBezTo>
                    <a:pt x="183" y="0"/>
                    <a:pt x="0" y="206"/>
                    <a:pt x="0" y="457"/>
                  </a:cubicBezTo>
                  <a:lnTo>
                    <a:pt x="0" y="1005"/>
                  </a:lnTo>
                  <a:cubicBezTo>
                    <a:pt x="0" y="1256"/>
                    <a:pt x="183" y="1438"/>
                    <a:pt x="434" y="1438"/>
                  </a:cubicBezTo>
                  <a:cubicBezTo>
                    <a:pt x="662" y="1438"/>
                    <a:pt x="867" y="1256"/>
                    <a:pt x="867" y="1005"/>
                  </a:cubicBezTo>
                  <a:lnTo>
                    <a:pt x="867" y="457"/>
                  </a:lnTo>
                  <a:cubicBezTo>
                    <a:pt x="867" y="206"/>
                    <a:pt x="662" y="0"/>
                    <a:pt x="434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6472620" y="925143"/>
              <a:ext cx="33336" cy="55265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434" y="0"/>
                  </a:moveTo>
                  <a:cubicBezTo>
                    <a:pt x="183" y="0"/>
                    <a:pt x="0" y="206"/>
                    <a:pt x="0" y="457"/>
                  </a:cubicBezTo>
                  <a:lnTo>
                    <a:pt x="0" y="1005"/>
                  </a:lnTo>
                  <a:cubicBezTo>
                    <a:pt x="0" y="1256"/>
                    <a:pt x="183" y="1438"/>
                    <a:pt x="434" y="1438"/>
                  </a:cubicBezTo>
                  <a:cubicBezTo>
                    <a:pt x="662" y="1438"/>
                    <a:pt x="868" y="1256"/>
                    <a:pt x="868" y="1005"/>
                  </a:cubicBezTo>
                  <a:lnTo>
                    <a:pt x="868" y="457"/>
                  </a:lnTo>
                  <a:cubicBezTo>
                    <a:pt x="868" y="206"/>
                    <a:pt x="662" y="0"/>
                    <a:pt x="434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6335860" y="1006639"/>
              <a:ext cx="126276" cy="34257"/>
            </a:xfrm>
            <a:custGeom>
              <a:avLst/>
              <a:gdLst/>
              <a:ahLst/>
              <a:cxnLst/>
              <a:rect l="l" t="t" r="r" b="b"/>
              <a:pathLst>
                <a:path w="3288" h="892" extrusionOk="0">
                  <a:moveTo>
                    <a:pt x="434" y="1"/>
                  </a:moveTo>
                  <a:cubicBezTo>
                    <a:pt x="183" y="1"/>
                    <a:pt x="1" y="206"/>
                    <a:pt x="1" y="457"/>
                  </a:cubicBezTo>
                  <a:cubicBezTo>
                    <a:pt x="1" y="686"/>
                    <a:pt x="183" y="891"/>
                    <a:pt x="434" y="891"/>
                  </a:cubicBezTo>
                  <a:lnTo>
                    <a:pt x="2854" y="891"/>
                  </a:lnTo>
                  <a:cubicBezTo>
                    <a:pt x="3105" y="891"/>
                    <a:pt x="3288" y="686"/>
                    <a:pt x="3288" y="457"/>
                  </a:cubicBezTo>
                  <a:cubicBezTo>
                    <a:pt x="3288" y="206"/>
                    <a:pt x="3105" y="1"/>
                    <a:pt x="285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6183353" y="893575"/>
              <a:ext cx="437433" cy="340153"/>
            </a:xfrm>
            <a:custGeom>
              <a:avLst/>
              <a:gdLst/>
              <a:ahLst/>
              <a:cxnLst/>
              <a:rect l="l" t="t" r="r" b="b"/>
              <a:pathLst>
                <a:path w="11390" h="8857" extrusionOk="0">
                  <a:moveTo>
                    <a:pt x="10135" y="1"/>
                  </a:moveTo>
                  <a:lnTo>
                    <a:pt x="10135" y="1"/>
                  </a:lnTo>
                  <a:cubicBezTo>
                    <a:pt x="10203" y="343"/>
                    <a:pt x="10249" y="685"/>
                    <a:pt x="10249" y="1050"/>
                  </a:cubicBezTo>
                  <a:cubicBezTo>
                    <a:pt x="10249" y="4063"/>
                    <a:pt x="7669" y="6529"/>
                    <a:pt x="4497" y="6529"/>
                  </a:cubicBezTo>
                  <a:cubicBezTo>
                    <a:pt x="2671" y="6529"/>
                    <a:pt x="1050" y="5707"/>
                    <a:pt x="0" y="4451"/>
                  </a:cubicBezTo>
                  <a:lnTo>
                    <a:pt x="0" y="4451"/>
                  </a:lnTo>
                  <a:cubicBezTo>
                    <a:pt x="525" y="6962"/>
                    <a:pt x="2853" y="8857"/>
                    <a:pt x="5638" y="8857"/>
                  </a:cubicBezTo>
                  <a:cubicBezTo>
                    <a:pt x="8811" y="8857"/>
                    <a:pt x="11390" y="6414"/>
                    <a:pt x="11390" y="3401"/>
                  </a:cubicBezTo>
                  <a:cubicBezTo>
                    <a:pt x="11390" y="2100"/>
                    <a:pt x="10911" y="936"/>
                    <a:pt x="10135" y="1"/>
                  </a:cubicBezTo>
                  <a:close/>
                </a:path>
              </a:pathLst>
            </a:custGeom>
            <a:solidFill>
              <a:srgbClr val="DE8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7205464" y="2044572"/>
              <a:ext cx="440966" cy="419920"/>
            </a:xfrm>
            <a:custGeom>
              <a:avLst/>
              <a:gdLst/>
              <a:ahLst/>
              <a:cxnLst/>
              <a:rect l="l" t="t" r="r" b="b"/>
              <a:pathLst>
                <a:path w="11482" h="10934" extrusionOk="0">
                  <a:moveTo>
                    <a:pt x="5730" y="0"/>
                  </a:moveTo>
                  <a:cubicBezTo>
                    <a:pt x="2580" y="0"/>
                    <a:pt x="0" y="2442"/>
                    <a:pt x="0" y="5478"/>
                  </a:cubicBezTo>
                  <a:cubicBezTo>
                    <a:pt x="0" y="8491"/>
                    <a:pt x="2580" y="10933"/>
                    <a:pt x="5730" y="10933"/>
                  </a:cubicBezTo>
                  <a:cubicBezTo>
                    <a:pt x="8902" y="10933"/>
                    <a:pt x="11482" y="8491"/>
                    <a:pt x="11482" y="5478"/>
                  </a:cubicBezTo>
                  <a:cubicBezTo>
                    <a:pt x="11482" y="2442"/>
                    <a:pt x="8902" y="0"/>
                    <a:pt x="5730" y="0"/>
                  </a:cubicBezTo>
                  <a:close/>
                </a:path>
              </a:pathLst>
            </a:custGeom>
            <a:solidFill>
              <a:srgbClr val="E98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6"/>
            <p:cNvSpPr/>
            <p:nvPr/>
          </p:nvSpPr>
          <p:spPr>
            <a:xfrm>
              <a:off x="7314150" y="2155870"/>
              <a:ext cx="33374" cy="55265"/>
            </a:xfrm>
            <a:custGeom>
              <a:avLst/>
              <a:gdLst/>
              <a:ahLst/>
              <a:cxnLst/>
              <a:rect l="l" t="t" r="r" b="b"/>
              <a:pathLst>
                <a:path w="869" h="1439" extrusionOk="0">
                  <a:moveTo>
                    <a:pt x="434" y="1"/>
                  </a:moveTo>
                  <a:cubicBezTo>
                    <a:pt x="206" y="1"/>
                    <a:pt x="1" y="206"/>
                    <a:pt x="1" y="457"/>
                  </a:cubicBezTo>
                  <a:lnTo>
                    <a:pt x="1" y="1005"/>
                  </a:lnTo>
                  <a:cubicBezTo>
                    <a:pt x="1" y="1256"/>
                    <a:pt x="206" y="1439"/>
                    <a:pt x="434" y="1439"/>
                  </a:cubicBezTo>
                  <a:cubicBezTo>
                    <a:pt x="685" y="1439"/>
                    <a:pt x="868" y="1256"/>
                    <a:pt x="868" y="1005"/>
                  </a:cubicBezTo>
                  <a:lnTo>
                    <a:pt x="868" y="457"/>
                  </a:lnTo>
                  <a:cubicBezTo>
                    <a:pt x="868" y="206"/>
                    <a:pt x="685" y="1"/>
                    <a:pt x="43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6"/>
            <p:cNvSpPr/>
            <p:nvPr/>
          </p:nvSpPr>
          <p:spPr>
            <a:xfrm>
              <a:off x="7498264" y="2155870"/>
              <a:ext cx="33336" cy="55265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434" y="1"/>
                  </a:moveTo>
                  <a:cubicBezTo>
                    <a:pt x="183" y="1"/>
                    <a:pt x="0" y="206"/>
                    <a:pt x="0" y="457"/>
                  </a:cubicBezTo>
                  <a:lnTo>
                    <a:pt x="0" y="1005"/>
                  </a:lnTo>
                  <a:cubicBezTo>
                    <a:pt x="0" y="1256"/>
                    <a:pt x="183" y="1439"/>
                    <a:pt x="434" y="1439"/>
                  </a:cubicBezTo>
                  <a:cubicBezTo>
                    <a:pt x="685" y="1439"/>
                    <a:pt x="867" y="1256"/>
                    <a:pt x="867" y="1005"/>
                  </a:cubicBezTo>
                  <a:lnTo>
                    <a:pt x="867" y="457"/>
                  </a:lnTo>
                  <a:cubicBezTo>
                    <a:pt x="867" y="206"/>
                    <a:pt x="685" y="1"/>
                    <a:pt x="43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7361504" y="2237404"/>
              <a:ext cx="127121" cy="34219"/>
            </a:xfrm>
            <a:custGeom>
              <a:avLst/>
              <a:gdLst/>
              <a:ahLst/>
              <a:cxnLst/>
              <a:rect l="l" t="t" r="r" b="b"/>
              <a:pathLst>
                <a:path w="3310" h="891" extrusionOk="0">
                  <a:moveTo>
                    <a:pt x="434" y="1"/>
                  </a:moveTo>
                  <a:cubicBezTo>
                    <a:pt x="206" y="1"/>
                    <a:pt x="0" y="206"/>
                    <a:pt x="0" y="457"/>
                  </a:cubicBezTo>
                  <a:cubicBezTo>
                    <a:pt x="0" y="685"/>
                    <a:pt x="206" y="891"/>
                    <a:pt x="434" y="891"/>
                  </a:cubicBezTo>
                  <a:lnTo>
                    <a:pt x="2853" y="891"/>
                  </a:lnTo>
                  <a:cubicBezTo>
                    <a:pt x="3105" y="891"/>
                    <a:pt x="3310" y="685"/>
                    <a:pt x="3310" y="457"/>
                  </a:cubicBezTo>
                  <a:cubicBezTo>
                    <a:pt x="3310" y="206"/>
                    <a:pt x="3105" y="1"/>
                    <a:pt x="2853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7209842" y="2124340"/>
              <a:ext cx="436588" cy="340153"/>
            </a:xfrm>
            <a:custGeom>
              <a:avLst/>
              <a:gdLst/>
              <a:ahLst/>
              <a:cxnLst/>
              <a:rect l="l" t="t" r="r" b="b"/>
              <a:pathLst>
                <a:path w="11368" h="8857" extrusionOk="0">
                  <a:moveTo>
                    <a:pt x="10112" y="0"/>
                  </a:moveTo>
                  <a:lnTo>
                    <a:pt x="10112" y="0"/>
                  </a:lnTo>
                  <a:cubicBezTo>
                    <a:pt x="10203" y="343"/>
                    <a:pt x="10226" y="685"/>
                    <a:pt x="10226" y="1050"/>
                  </a:cubicBezTo>
                  <a:cubicBezTo>
                    <a:pt x="10226" y="4063"/>
                    <a:pt x="7647" y="6528"/>
                    <a:pt x="4497" y="6528"/>
                  </a:cubicBezTo>
                  <a:cubicBezTo>
                    <a:pt x="2671" y="6528"/>
                    <a:pt x="1050" y="5706"/>
                    <a:pt x="1" y="4451"/>
                  </a:cubicBezTo>
                  <a:lnTo>
                    <a:pt x="1" y="4451"/>
                  </a:lnTo>
                  <a:cubicBezTo>
                    <a:pt x="503" y="6962"/>
                    <a:pt x="2831" y="8856"/>
                    <a:pt x="5616" y="8856"/>
                  </a:cubicBezTo>
                  <a:cubicBezTo>
                    <a:pt x="8788" y="8856"/>
                    <a:pt x="11368" y="6414"/>
                    <a:pt x="11368" y="3401"/>
                  </a:cubicBezTo>
                  <a:cubicBezTo>
                    <a:pt x="11368" y="2100"/>
                    <a:pt x="10911" y="936"/>
                    <a:pt x="10112" y="0"/>
                  </a:cubicBezTo>
                  <a:close/>
                </a:path>
              </a:pathLst>
            </a:custGeom>
            <a:solidFill>
              <a:srgbClr val="DE8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7142326" y="3774987"/>
              <a:ext cx="2094263" cy="1103683"/>
            </a:xfrm>
            <a:custGeom>
              <a:avLst/>
              <a:gdLst/>
              <a:ahLst/>
              <a:cxnLst/>
              <a:rect l="l" t="t" r="r" b="b"/>
              <a:pathLst>
                <a:path w="54531" h="28738" extrusionOk="0">
                  <a:moveTo>
                    <a:pt x="54531" y="0"/>
                  </a:moveTo>
                  <a:lnTo>
                    <a:pt x="12601" y="2305"/>
                  </a:lnTo>
                  <a:lnTo>
                    <a:pt x="1" y="7669"/>
                  </a:lnTo>
                  <a:lnTo>
                    <a:pt x="29856" y="28737"/>
                  </a:lnTo>
                  <a:lnTo>
                    <a:pt x="54531" y="18899"/>
                  </a:lnTo>
                  <a:lnTo>
                    <a:pt x="54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7192330" y="3657506"/>
              <a:ext cx="2035503" cy="1103683"/>
            </a:xfrm>
            <a:custGeom>
              <a:avLst/>
              <a:gdLst/>
              <a:ahLst/>
              <a:cxnLst/>
              <a:rect l="l" t="t" r="r" b="b"/>
              <a:pathLst>
                <a:path w="53001" h="28738" extrusionOk="0">
                  <a:moveTo>
                    <a:pt x="53000" y="1"/>
                  </a:moveTo>
                  <a:lnTo>
                    <a:pt x="12554" y="2306"/>
                  </a:lnTo>
                  <a:lnTo>
                    <a:pt x="0" y="7670"/>
                  </a:lnTo>
                  <a:lnTo>
                    <a:pt x="29741" y="28738"/>
                  </a:lnTo>
                  <a:lnTo>
                    <a:pt x="53000" y="18900"/>
                  </a:lnTo>
                  <a:lnTo>
                    <a:pt x="53000" y="1"/>
                  </a:ln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7183535" y="3649287"/>
              <a:ext cx="2053054" cy="1119775"/>
            </a:xfrm>
            <a:custGeom>
              <a:avLst/>
              <a:gdLst/>
              <a:ahLst/>
              <a:cxnLst/>
              <a:rect l="l" t="t" r="r" b="b"/>
              <a:pathLst>
                <a:path w="53458" h="29157" extrusionOk="0">
                  <a:moveTo>
                    <a:pt x="53024" y="443"/>
                  </a:moveTo>
                  <a:lnTo>
                    <a:pt x="53024" y="18977"/>
                  </a:lnTo>
                  <a:lnTo>
                    <a:pt x="29993" y="28700"/>
                  </a:lnTo>
                  <a:lnTo>
                    <a:pt x="663" y="7929"/>
                  </a:lnTo>
                  <a:lnTo>
                    <a:pt x="12829" y="2725"/>
                  </a:lnTo>
                  <a:lnTo>
                    <a:pt x="53024" y="443"/>
                  </a:lnTo>
                  <a:close/>
                  <a:moveTo>
                    <a:pt x="53280" y="0"/>
                  </a:moveTo>
                  <a:cubicBezTo>
                    <a:pt x="53264" y="0"/>
                    <a:pt x="53248" y="3"/>
                    <a:pt x="53229" y="9"/>
                  </a:cubicBezTo>
                  <a:lnTo>
                    <a:pt x="12760" y="2292"/>
                  </a:lnTo>
                  <a:cubicBezTo>
                    <a:pt x="12737" y="2292"/>
                    <a:pt x="12714" y="2314"/>
                    <a:pt x="12692" y="2314"/>
                  </a:cubicBezTo>
                  <a:lnTo>
                    <a:pt x="138" y="7701"/>
                  </a:lnTo>
                  <a:cubicBezTo>
                    <a:pt x="69" y="7724"/>
                    <a:pt x="24" y="7793"/>
                    <a:pt x="24" y="7861"/>
                  </a:cubicBezTo>
                  <a:cubicBezTo>
                    <a:pt x="1" y="7952"/>
                    <a:pt x="46" y="8021"/>
                    <a:pt x="92" y="8066"/>
                  </a:cubicBezTo>
                  <a:lnTo>
                    <a:pt x="29856" y="29134"/>
                  </a:lnTo>
                  <a:cubicBezTo>
                    <a:pt x="29879" y="29157"/>
                    <a:pt x="29925" y="29157"/>
                    <a:pt x="29970" y="29157"/>
                  </a:cubicBezTo>
                  <a:lnTo>
                    <a:pt x="30062" y="29157"/>
                  </a:lnTo>
                  <a:lnTo>
                    <a:pt x="53321" y="19319"/>
                  </a:lnTo>
                  <a:cubicBezTo>
                    <a:pt x="53412" y="19296"/>
                    <a:pt x="53458" y="19205"/>
                    <a:pt x="53458" y="19114"/>
                  </a:cubicBezTo>
                  <a:lnTo>
                    <a:pt x="53458" y="215"/>
                  </a:lnTo>
                  <a:cubicBezTo>
                    <a:pt x="53458" y="146"/>
                    <a:pt x="53435" y="100"/>
                    <a:pt x="53389" y="55"/>
                  </a:cubicBezTo>
                  <a:cubicBezTo>
                    <a:pt x="53356" y="21"/>
                    <a:pt x="53322" y="0"/>
                    <a:pt x="53280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7539434" y="3657506"/>
              <a:ext cx="1688399" cy="756540"/>
            </a:xfrm>
            <a:custGeom>
              <a:avLst/>
              <a:gdLst/>
              <a:ahLst/>
              <a:cxnLst/>
              <a:rect l="l" t="t" r="r" b="b"/>
              <a:pathLst>
                <a:path w="43963" h="19699" extrusionOk="0">
                  <a:moveTo>
                    <a:pt x="9359" y="1"/>
                  </a:moveTo>
                  <a:lnTo>
                    <a:pt x="1" y="3812"/>
                  </a:lnTo>
                  <a:lnTo>
                    <a:pt x="22256" y="19699"/>
                  </a:lnTo>
                  <a:lnTo>
                    <a:pt x="43962" y="10934"/>
                  </a:lnTo>
                  <a:lnTo>
                    <a:pt x="43962" y="2306"/>
                  </a:lnTo>
                  <a:lnTo>
                    <a:pt x="9359" y="1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6"/>
            <p:cNvSpPr/>
            <p:nvPr/>
          </p:nvSpPr>
          <p:spPr>
            <a:xfrm>
              <a:off x="7530678" y="3649210"/>
              <a:ext cx="1705912" cy="772747"/>
            </a:xfrm>
            <a:custGeom>
              <a:avLst/>
              <a:gdLst/>
              <a:ahLst/>
              <a:cxnLst/>
              <a:rect l="l" t="t" r="r" b="b"/>
              <a:pathLst>
                <a:path w="44419" h="20121" extrusionOk="0">
                  <a:moveTo>
                    <a:pt x="9633" y="445"/>
                  </a:moveTo>
                  <a:lnTo>
                    <a:pt x="43985" y="2727"/>
                  </a:lnTo>
                  <a:lnTo>
                    <a:pt x="43985" y="10990"/>
                  </a:lnTo>
                  <a:lnTo>
                    <a:pt x="22506" y="19664"/>
                  </a:lnTo>
                  <a:lnTo>
                    <a:pt x="685" y="4097"/>
                  </a:lnTo>
                  <a:lnTo>
                    <a:pt x="9633" y="445"/>
                  </a:lnTo>
                  <a:close/>
                  <a:moveTo>
                    <a:pt x="9581" y="1"/>
                  </a:moveTo>
                  <a:cubicBezTo>
                    <a:pt x="9559" y="1"/>
                    <a:pt x="9534" y="11"/>
                    <a:pt x="9519" y="11"/>
                  </a:cubicBezTo>
                  <a:lnTo>
                    <a:pt x="138" y="3846"/>
                  </a:lnTo>
                  <a:cubicBezTo>
                    <a:pt x="69" y="3869"/>
                    <a:pt x="23" y="3937"/>
                    <a:pt x="1" y="4006"/>
                  </a:cubicBezTo>
                  <a:cubicBezTo>
                    <a:pt x="1" y="4097"/>
                    <a:pt x="46" y="4165"/>
                    <a:pt x="92" y="4211"/>
                  </a:cubicBezTo>
                  <a:lnTo>
                    <a:pt x="22347" y="20097"/>
                  </a:lnTo>
                  <a:cubicBezTo>
                    <a:pt x="22392" y="20120"/>
                    <a:pt x="22438" y="20120"/>
                    <a:pt x="22484" y="20120"/>
                  </a:cubicBezTo>
                  <a:lnTo>
                    <a:pt x="22552" y="20120"/>
                  </a:lnTo>
                  <a:lnTo>
                    <a:pt x="44282" y="11355"/>
                  </a:lnTo>
                  <a:cubicBezTo>
                    <a:pt x="44373" y="11310"/>
                    <a:pt x="44419" y="11241"/>
                    <a:pt x="44419" y="11150"/>
                  </a:cubicBezTo>
                  <a:lnTo>
                    <a:pt x="44419" y="2522"/>
                  </a:lnTo>
                  <a:cubicBezTo>
                    <a:pt x="44419" y="2408"/>
                    <a:pt x="44327" y="2316"/>
                    <a:pt x="44213" y="2294"/>
                  </a:cubicBezTo>
                  <a:lnTo>
                    <a:pt x="9610" y="11"/>
                  </a:lnTo>
                  <a:cubicBezTo>
                    <a:pt x="9602" y="4"/>
                    <a:pt x="9592" y="1"/>
                    <a:pt x="9581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6"/>
            <p:cNvSpPr/>
            <p:nvPr/>
          </p:nvSpPr>
          <p:spPr>
            <a:xfrm>
              <a:off x="7336963" y="3012340"/>
              <a:ext cx="1307921" cy="1195701"/>
            </a:xfrm>
            <a:custGeom>
              <a:avLst/>
              <a:gdLst/>
              <a:ahLst/>
              <a:cxnLst/>
              <a:rect l="l" t="t" r="r" b="b"/>
              <a:pathLst>
                <a:path w="34056" h="31134" extrusionOk="0">
                  <a:moveTo>
                    <a:pt x="1826" y="0"/>
                  </a:moveTo>
                  <a:lnTo>
                    <a:pt x="1826" y="0"/>
                  </a:lnTo>
                  <a:cubicBezTo>
                    <a:pt x="1826" y="0"/>
                    <a:pt x="2214" y="3629"/>
                    <a:pt x="1826" y="6391"/>
                  </a:cubicBezTo>
                  <a:cubicBezTo>
                    <a:pt x="1324" y="9906"/>
                    <a:pt x="0" y="10979"/>
                    <a:pt x="0" y="10979"/>
                  </a:cubicBezTo>
                  <a:lnTo>
                    <a:pt x="29125" y="31134"/>
                  </a:lnTo>
                  <a:lnTo>
                    <a:pt x="30906" y="31134"/>
                  </a:lnTo>
                  <a:lnTo>
                    <a:pt x="33188" y="28418"/>
                  </a:lnTo>
                  <a:lnTo>
                    <a:pt x="34010" y="26112"/>
                  </a:lnTo>
                  <a:cubicBezTo>
                    <a:pt x="34033" y="25907"/>
                    <a:pt x="34056" y="25679"/>
                    <a:pt x="34033" y="25405"/>
                  </a:cubicBezTo>
                  <a:cubicBezTo>
                    <a:pt x="33896" y="22848"/>
                    <a:pt x="31659" y="17598"/>
                    <a:pt x="31659" y="17598"/>
                  </a:cubicBezTo>
                  <a:lnTo>
                    <a:pt x="1826" y="0"/>
                  </a:lnTo>
                  <a:close/>
                </a:path>
              </a:pathLst>
            </a:custGeom>
            <a:solidFill>
              <a:srgbClr val="EA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7320295" y="2995672"/>
              <a:ext cx="1341256" cy="1229037"/>
            </a:xfrm>
            <a:custGeom>
              <a:avLst/>
              <a:gdLst/>
              <a:ahLst/>
              <a:cxnLst/>
              <a:rect l="l" t="t" r="r" b="b"/>
              <a:pathLst>
                <a:path w="34924" h="32002" extrusionOk="0">
                  <a:moveTo>
                    <a:pt x="2260" y="0"/>
                  </a:moveTo>
                  <a:cubicBezTo>
                    <a:pt x="2180" y="0"/>
                    <a:pt x="2100" y="23"/>
                    <a:pt x="2032" y="69"/>
                  </a:cubicBezTo>
                  <a:cubicBezTo>
                    <a:pt x="1895" y="160"/>
                    <a:pt x="1827" y="320"/>
                    <a:pt x="1827" y="480"/>
                  </a:cubicBezTo>
                  <a:cubicBezTo>
                    <a:pt x="1827" y="525"/>
                    <a:pt x="2192" y="4086"/>
                    <a:pt x="1827" y="6757"/>
                  </a:cubicBezTo>
                  <a:cubicBezTo>
                    <a:pt x="1370" y="10021"/>
                    <a:pt x="183" y="11071"/>
                    <a:pt x="160" y="11071"/>
                  </a:cubicBezTo>
                  <a:cubicBezTo>
                    <a:pt x="69" y="11162"/>
                    <a:pt x="1" y="11299"/>
                    <a:pt x="1" y="11436"/>
                  </a:cubicBezTo>
                  <a:cubicBezTo>
                    <a:pt x="1" y="11573"/>
                    <a:pt x="69" y="11687"/>
                    <a:pt x="183" y="11778"/>
                  </a:cubicBezTo>
                  <a:lnTo>
                    <a:pt x="29308" y="31933"/>
                  </a:lnTo>
                  <a:cubicBezTo>
                    <a:pt x="29400" y="31979"/>
                    <a:pt x="29468" y="32001"/>
                    <a:pt x="29559" y="32001"/>
                  </a:cubicBezTo>
                  <a:lnTo>
                    <a:pt x="31340" y="32001"/>
                  </a:lnTo>
                  <a:cubicBezTo>
                    <a:pt x="31477" y="32001"/>
                    <a:pt x="31591" y="31956"/>
                    <a:pt x="31682" y="31865"/>
                  </a:cubicBezTo>
                  <a:lnTo>
                    <a:pt x="33965" y="29126"/>
                  </a:lnTo>
                  <a:cubicBezTo>
                    <a:pt x="34124" y="28943"/>
                    <a:pt x="34102" y="28669"/>
                    <a:pt x="33919" y="28509"/>
                  </a:cubicBezTo>
                  <a:cubicBezTo>
                    <a:pt x="33831" y="28451"/>
                    <a:pt x="33730" y="28421"/>
                    <a:pt x="33633" y="28421"/>
                  </a:cubicBezTo>
                  <a:cubicBezTo>
                    <a:pt x="33504" y="28421"/>
                    <a:pt x="33381" y="28473"/>
                    <a:pt x="33303" y="28578"/>
                  </a:cubicBezTo>
                  <a:lnTo>
                    <a:pt x="31134" y="31134"/>
                  </a:lnTo>
                  <a:lnTo>
                    <a:pt x="29696" y="31134"/>
                  </a:lnTo>
                  <a:lnTo>
                    <a:pt x="1096" y="11345"/>
                  </a:lnTo>
                  <a:cubicBezTo>
                    <a:pt x="1553" y="10728"/>
                    <a:pt x="2329" y="9382"/>
                    <a:pt x="2694" y="6871"/>
                  </a:cubicBezTo>
                  <a:cubicBezTo>
                    <a:pt x="2968" y="4885"/>
                    <a:pt x="2854" y="2488"/>
                    <a:pt x="2762" y="1233"/>
                  </a:cubicBezTo>
                  <a:lnTo>
                    <a:pt x="2762" y="1233"/>
                  </a:lnTo>
                  <a:lnTo>
                    <a:pt x="31751" y="18352"/>
                  </a:lnTo>
                  <a:cubicBezTo>
                    <a:pt x="32093" y="19174"/>
                    <a:pt x="33896" y="23647"/>
                    <a:pt x="34033" y="25861"/>
                  </a:cubicBezTo>
                  <a:cubicBezTo>
                    <a:pt x="34056" y="26113"/>
                    <a:pt x="34033" y="26318"/>
                    <a:pt x="34010" y="26478"/>
                  </a:cubicBezTo>
                  <a:cubicBezTo>
                    <a:pt x="33965" y="26706"/>
                    <a:pt x="34124" y="26934"/>
                    <a:pt x="34353" y="26980"/>
                  </a:cubicBezTo>
                  <a:cubicBezTo>
                    <a:pt x="34381" y="26985"/>
                    <a:pt x="34410" y="26988"/>
                    <a:pt x="34438" y="26988"/>
                  </a:cubicBezTo>
                  <a:cubicBezTo>
                    <a:pt x="34654" y="26988"/>
                    <a:pt x="34837" y="26837"/>
                    <a:pt x="34878" y="26615"/>
                  </a:cubicBezTo>
                  <a:cubicBezTo>
                    <a:pt x="34923" y="26386"/>
                    <a:pt x="34923" y="26113"/>
                    <a:pt x="34900" y="25816"/>
                  </a:cubicBezTo>
                  <a:cubicBezTo>
                    <a:pt x="34763" y="23214"/>
                    <a:pt x="32595" y="18078"/>
                    <a:pt x="32504" y="17873"/>
                  </a:cubicBezTo>
                  <a:cubicBezTo>
                    <a:pt x="32458" y="17781"/>
                    <a:pt x="32412" y="17713"/>
                    <a:pt x="32321" y="17667"/>
                  </a:cubicBezTo>
                  <a:lnTo>
                    <a:pt x="2488" y="69"/>
                  </a:lnTo>
                  <a:cubicBezTo>
                    <a:pt x="2420" y="23"/>
                    <a:pt x="2340" y="0"/>
                    <a:pt x="2260" y="0"/>
                  </a:cubicBezTo>
                  <a:close/>
                </a:path>
              </a:pathLst>
            </a:custGeom>
            <a:solidFill>
              <a:srgbClr val="EA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6"/>
            <p:cNvSpPr/>
            <p:nvPr/>
          </p:nvSpPr>
          <p:spPr>
            <a:xfrm>
              <a:off x="7278203" y="3419087"/>
              <a:ext cx="1235182" cy="856470"/>
            </a:xfrm>
            <a:custGeom>
              <a:avLst/>
              <a:gdLst/>
              <a:ahLst/>
              <a:cxnLst/>
              <a:rect l="l" t="t" r="r" b="b"/>
              <a:pathLst>
                <a:path w="32162" h="22301" extrusionOk="0">
                  <a:moveTo>
                    <a:pt x="1530" y="0"/>
                  </a:moveTo>
                  <a:lnTo>
                    <a:pt x="1" y="639"/>
                  </a:lnTo>
                  <a:lnTo>
                    <a:pt x="30404" y="22300"/>
                  </a:lnTo>
                  <a:lnTo>
                    <a:pt x="32162" y="20543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E16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6"/>
            <p:cNvSpPr/>
            <p:nvPr/>
          </p:nvSpPr>
          <p:spPr>
            <a:xfrm>
              <a:off x="7260691" y="3402151"/>
              <a:ext cx="1269362" cy="890074"/>
            </a:xfrm>
            <a:custGeom>
              <a:avLst/>
              <a:gdLst/>
              <a:ahLst/>
              <a:cxnLst/>
              <a:rect l="l" t="t" r="r" b="b"/>
              <a:pathLst>
                <a:path w="33052" h="23176" extrusionOk="0">
                  <a:moveTo>
                    <a:pt x="1941" y="920"/>
                  </a:moveTo>
                  <a:lnTo>
                    <a:pt x="31933" y="21052"/>
                  </a:lnTo>
                  <a:lnTo>
                    <a:pt x="30815" y="22171"/>
                  </a:lnTo>
                  <a:lnTo>
                    <a:pt x="1347" y="1171"/>
                  </a:lnTo>
                  <a:lnTo>
                    <a:pt x="1941" y="920"/>
                  </a:lnTo>
                  <a:close/>
                  <a:moveTo>
                    <a:pt x="1981" y="0"/>
                  </a:moveTo>
                  <a:cubicBezTo>
                    <a:pt x="1921" y="0"/>
                    <a:pt x="1860" y="11"/>
                    <a:pt x="1804" y="30"/>
                  </a:cubicBezTo>
                  <a:lnTo>
                    <a:pt x="297" y="669"/>
                  </a:lnTo>
                  <a:cubicBezTo>
                    <a:pt x="137" y="738"/>
                    <a:pt x="46" y="875"/>
                    <a:pt x="23" y="1035"/>
                  </a:cubicBezTo>
                  <a:cubicBezTo>
                    <a:pt x="0" y="1194"/>
                    <a:pt x="69" y="1331"/>
                    <a:pt x="206" y="1423"/>
                  </a:cubicBezTo>
                  <a:lnTo>
                    <a:pt x="30609" y="23084"/>
                  </a:lnTo>
                  <a:cubicBezTo>
                    <a:pt x="30678" y="23152"/>
                    <a:pt x="30769" y="23175"/>
                    <a:pt x="30860" y="23175"/>
                  </a:cubicBezTo>
                  <a:cubicBezTo>
                    <a:pt x="30974" y="23175"/>
                    <a:pt x="31066" y="23129"/>
                    <a:pt x="31157" y="23038"/>
                  </a:cubicBezTo>
                  <a:lnTo>
                    <a:pt x="32914" y="21303"/>
                  </a:lnTo>
                  <a:cubicBezTo>
                    <a:pt x="33006" y="21212"/>
                    <a:pt x="33051" y="21075"/>
                    <a:pt x="33051" y="20938"/>
                  </a:cubicBezTo>
                  <a:cubicBezTo>
                    <a:pt x="33029" y="20824"/>
                    <a:pt x="32960" y="20710"/>
                    <a:pt x="32846" y="20619"/>
                  </a:cubicBezTo>
                  <a:lnTo>
                    <a:pt x="2214" y="76"/>
                  </a:lnTo>
                  <a:cubicBezTo>
                    <a:pt x="2148" y="22"/>
                    <a:pt x="2065" y="0"/>
                    <a:pt x="1981" y="0"/>
                  </a:cubicBezTo>
                  <a:close/>
                </a:path>
              </a:pathLst>
            </a:custGeom>
            <a:solidFill>
              <a:srgbClr val="E16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7336963" y="2637123"/>
              <a:ext cx="1882959" cy="1108944"/>
            </a:xfrm>
            <a:custGeom>
              <a:avLst/>
              <a:gdLst/>
              <a:ahLst/>
              <a:cxnLst/>
              <a:rect l="l" t="t" r="r" b="b"/>
              <a:pathLst>
                <a:path w="49029" h="28875" extrusionOk="0">
                  <a:moveTo>
                    <a:pt x="17576" y="1"/>
                  </a:moveTo>
                  <a:lnTo>
                    <a:pt x="0" y="8583"/>
                  </a:lnTo>
                  <a:lnTo>
                    <a:pt x="30792" y="28875"/>
                  </a:lnTo>
                  <a:lnTo>
                    <a:pt x="49029" y="20087"/>
                  </a:lnTo>
                  <a:lnTo>
                    <a:pt x="49029" y="2192"/>
                  </a:lnTo>
                  <a:lnTo>
                    <a:pt x="17576" y="1"/>
                  </a:ln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7319412" y="2620494"/>
              <a:ext cx="1917178" cy="1142242"/>
            </a:xfrm>
            <a:custGeom>
              <a:avLst/>
              <a:gdLst/>
              <a:ahLst/>
              <a:cxnLst/>
              <a:rect l="l" t="t" r="r" b="b"/>
              <a:pathLst>
                <a:path w="49920" h="29742" extrusionOk="0">
                  <a:moveTo>
                    <a:pt x="18101" y="868"/>
                  </a:moveTo>
                  <a:lnTo>
                    <a:pt x="49052" y="3013"/>
                  </a:lnTo>
                  <a:lnTo>
                    <a:pt x="49052" y="20246"/>
                  </a:lnTo>
                  <a:lnTo>
                    <a:pt x="31271" y="28806"/>
                  </a:lnTo>
                  <a:lnTo>
                    <a:pt x="1325" y="9062"/>
                  </a:lnTo>
                  <a:lnTo>
                    <a:pt x="18101" y="868"/>
                  </a:lnTo>
                  <a:close/>
                  <a:moveTo>
                    <a:pt x="18056" y="0"/>
                  </a:moveTo>
                  <a:cubicBezTo>
                    <a:pt x="17987" y="0"/>
                    <a:pt x="17896" y="0"/>
                    <a:pt x="17827" y="46"/>
                  </a:cubicBezTo>
                  <a:lnTo>
                    <a:pt x="252" y="8628"/>
                  </a:lnTo>
                  <a:cubicBezTo>
                    <a:pt x="115" y="8697"/>
                    <a:pt x="24" y="8834"/>
                    <a:pt x="24" y="8993"/>
                  </a:cubicBezTo>
                  <a:cubicBezTo>
                    <a:pt x="1" y="9153"/>
                    <a:pt x="92" y="9290"/>
                    <a:pt x="206" y="9381"/>
                  </a:cubicBezTo>
                  <a:lnTo>
                    <a:pt x="30997" y="29673"/>
                  </a:lnTo>
                  <a:cubicBezTo>
                    <a:pt x="31066" y="29719"/>
                    <a:pt x="31157" y="29742"/>
                    <a:pt x="31249" y="29742"/>
                  </a:cubicBezTo>
                  <a:cubicBezTo>
                    <a:pt x="31294" y="29742"/>
                    <a:pt x="31363" y="29719"/>
                    <a:pt x="31431" y="29696"/>
                  </a:cubicBezTo>
                  <a:lnTo>
                    <a:pt x="49669" y="20908"/>
                  </a:lnTo>
                  <a:cubicBezTo>
                    <a:pt x="49828" y="20840"/>
                    <a:pt x="49920" y="20680"/>
                    <a:pt x="49920" y="20520"/>
                  </a:cubicBezTo>
                  <a:lnTo>
                    <a:pt x="49920" y="2625"/>
                  </a:lnTo>
                  <a:cubicBezTo>
                    <a:pt x="49920" y="2397"/>
                    <a:pt x="49737" y="2191"/>
                    <a:pt x="49509" y="2191"/>
                  </a:cubicBezTo>
                  <a:lnTo>
                    <a:pt x="18056" y="0"/>
                  </a:ln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7398296" y="3090840"/>
              <a:ext cx="1176460" cy="799899"/>
            </a:xfrm>
            <a:custGeom>
              <a:avLst/>
              <a:gdLst/>
              <a:ahLst/>
              <a:cxnLst/>
              <a:rect l="l" t="t" r="r" b="b"/>
              <a:pathLst>
                <a:path w="30633" h="20828" extrusionOk="0">
                  <a:moveTo>
                    <a:pt x="483" y="1"/>
                  </a:moveTo>
                  <a:cubicBezTo>
                    <a:pt x="350" y="1"/>
                    <a:pt x="222" y="67"/>
                    <a:pt x="138" y="193"/>
                  </a:cubicBezTo>
                  <a:cubicBezTo>
                    <a:pt x="1" y="398"/>
                    <a:pt x="47" y="650"/>
                    <a:pt x="252" y="786"/>
                  </a:cubicBezTo>
                  <a:lnTo>
                    <a:pt x="29902" y="20759"/>
                  </a:lnTo>
                  <a:cubicBezTo>
                    <a:pt x="29993" y="20804"/>
                    <a:pt x="30062" y="20827"/>
                    <a:pt x="30153" y="20827"/>
                  </a:cubicBezTo>
                  <a:cubicBezTo>
                    <a:pt x="30290" y="20827"/>
                    <a:pt x="30427" y="20759"/>
                    <a:pt x="30518" y="20622"/>
                  </a:cubicBezTo>
                  <a:cubicBezTo>
                    <a:pt x="30633" y="20439"/>
                    <a:pt x="30587" y="20165"/>
                    <a:pt x="30381" y="20028"/>
                  </a:cubicBezTo>
                  <a:lnTo>
                    <a:pt x="731" y="79"/>
                  </a:lnTo>
                  <a:cubicBezTo>
                    <a:pt x="652" y="26"/>
                    <a:pt x="567" y="1"/>
                    <a:pt x="483" y="1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7405324" y="3201561"/>
              <a:ext cx="1167666" cy="793486"/>
            </a:xfrm>
            <a:custGeom>
              <a:avLst/>
              <a:gdLst/>
              <a:ahLst/>
              <a:cxnLst/>
              <a:rect l="l" t="t" r="r" b="b"/>
              <a:pathLst>
                <a:path w="30404" h="20661" extrusionOk="0">
                  <a:moveTo>
                    <a:pt x="513" y="1"/>
                  </a:moveTo>
                  <a:cubicBezTo>
                    <a:pt x="371" y="1"/>
                    <a:pt x="226" y="76"/>
                    <a:pt x="138" y="209"/>
                  </a:cubicBezTo>
                  <a:cubicBezTo>
                    <a:pt x="1" y="391"/>
                    <a:pt x="69" y="665"/>
                    <a:pt x="252" y="802"/>
                  </a:cubicBezTo>
                  <a:lnTo>
                    <a:pt x="29673" y="20592"/>
                  </a:lnTo>
                  <a:cubicBezTo>
                    <a:pt x="29742" y="20637"/>
                    <a:pt x="29833" y="20660"/>
                    <a:pt x="29902" y="20660"/>
                  </a:cubicBezTo>
                  <a:cubicBezTo>
                    <a:pt x="30061" y="20660"/>
                    <a:pt x="30198" y="20592"/>
                    <a:pt x="30267" y="20478"/>
                  </a:cubicBezTo>
                  <a:cubicBezTo>
                    <a:pt x="30404" y="20272"/>
                    <a:pt x="30358" y="19998"/>
                    <a:pt x="30153" y="19861"/>
                  </a:cubicBezTo>
                  <a:lnTo>
                    <a:pt x="731" y="72"/>
                  </a:lnTo>
                  <a:cubicBezTo>
                    <a:pt x="666" y="23"/>
                    <a:pt x="590" y="1"/>
                    <a:pt x="513" y="1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6"/>
            <p:cNvSpPr/>
            <p:nvPr/>
          </p:nvSpPr>
          <p:spPr>
            <a:xfrm>
              <a:off x="7392189" y="3282826"/>
              <a:ext cx="1150998" cy="811267"/>
            </a:xfrm>
            <a:custGeom>
              <a:avLst/>
              <a:gdLst/>
              <a:ahLst/>
              <a:cxnLst/>
              <a:rect l="l" t="t" r="r" b="b"/>
              <a:pathLst>
                <a:path w="29970" h="21124" extrusionOk="0">
                  <a:moveTo>
                    <a:pt x="483" y="0"/>
                  </a:moveTo>
                  <a:cubicBezTo>
                    <a:pt x="349" y="0"/>
                    <a:pt x="221" y="66"/>
                    <a:pt x="137" y="193"/>
                  </a:cubicBezTo>
                  <a:cubicBezTo>
                    <a:pt x="0" y="398"/>
                    <a:pt x="46" y="672"/>
                    <a:pt x="251" y="809"/>
                  </a:cubicBezTo>
                  <a:lnTo>
                    <a:pt x="29217" y="21055"/>
                  </a:lnTo>
                  <a:cubicBezTo>
                    <a:pt x="29308" y="21101"/>
                    <a:pt x="29376" y="21124"/>
                    <a:pt x="29468" y="21124"/>
                  </a:cubicBezTo>
                  <a:cubicBezTo>
                    <a:pt x="29605" y="21124"/>
                    <a:pt x="29742" y="21055"/>
                    <a:pt x="29833" y="20941"/>
                  </a:cubicBezTo>
                  <a:cubicBezTo>
                    <a:pt x="29970" y="20735"/>
                    <a:pt x="29901" y="20462"/>
                    <a:pt x="29719" y="20325"/>
                  </a:cubicBezTo>
                  <a:lnTo>
                    <a:pt x="731" y="79"/>
                  </a:lnTo>
                  <a:cubicBezTo>
                    <a:pt x="652" y="26"/>
                    <a:pt x="566" y="0"/>
                    <a:pt x="483" y="0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6"/>
            <p:cNvSpPr/>
            <p:nvPr/>
          </p:nvSpPr>
          <p:spPr>
            <a:xfrm>
              <a:off x="7356242" y="3350304"/>
              <a:ext cx="1162404" cy="834963"/>
            </a:xfrm>
            <a:custGeom>
              <a:avLst/>
              <a:gdLst/>
              <a:ahLst/>
              <a:cxnLst/>
              <a:rect l="l" t="t" r="r" b="b"/>
              <a:pathLst>
                <a:path w="30267" h="21741" extrusionOk="0">
                  <a:moveTo>
                    <a:pt x="498" y="1"/>
                  </a:moveTo>
                  <a:cubicBezTo>
                    <a:pt x="358" y="1"/>
                    <a:pt x="222" y="67"/>
                    <a:pt x="137" y="193"/>
                  </a:cubicBezTo>
                  <a:cubicBezTo>
                    <a:pt x="0" y="376"/>
                    <a:pt x="46" y="650"/>
                    <a:pt x="251" y="787"/>
                  </a:cubicBezTo>
                  <a:lnTo>
                    <a:pt x="29513" y="21649"/>
                  </a:lnTo>
                  <a:cubicBezTo>
                    <a:pt x="29605" y="21718"/>
                    <a:pt x="29673" y="21740"/>
                    <a:pt x="29765" y="21740"/>
                  </a:cubicBezTo>
                  <a:cubicBezTo>
                    <a:pt x="29901" y="21740"/>
                    <a:pt x="30038" y="21672"/>
                    <a:pt x="30130" y="21558"/>
                  </a:cubicBezTo>
                  <a:cubicBezTo>
                    <a:pt x="30267" y="21352"/>
                    <a:pt x="30221" y="21078"/>
                    <a:pt x="30016" y="20941"/>
                  </a:cubicBezTo>
                  <a:lnTo>
                    <a:pt x="754" y="79"/>
                  </a:lnTo>
                  <a:cubicBezTo>
                    <a:pt x="675" y="27"/>
                    <a:pt x="586" y="1"/>
                    <a:pt x="498" y="1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8445869" y="3425194"/>
              <a:ext cx="774053" cy="850364"/>
            </a:xfrm>
            <a:custGeom>
              <a:avLst/>
              <a:gdLst/>
              <a:ahLst/>
              <a:cxnLst/>
              <a:rect l="l" t="t" r="r" b="b"/>
              <a:pathLst>
                <a:path w="20155" h="22142" extrusionOk="0">
                  <a:moveTo>
                    <a:pt x="20155" y="1"/>
                  </a:moveTo>
                  <a:lnTo>
                    <a:pt x="1918" y="8355"/>
                  </a:lnTo>
                  <a:cubicBezTo>
                    <a:pt x="1918" y="8355"/>
                    <a:pt x="3356" y="10112"/>
                    <a:pt x="2762" y="14814"/>
                  </a:cubicBezTo>
                  <a:cubicBezTo>
                    <a:pt x="2237" y="19197"/>
                    <a:pt x="0" y="22141"/>
                    <a:pt x="0" y="22141"/>
                  </a:cubicBezTo>
                  <a:lnTo>
                    <a:pt x="20155" y="13217"/>
                  </a:lnTo>
                  <a:lnTo>
                    <a:pt x="20155" y="1"/>
                  </a:lnTo>
                  <a:close/>
                </a:path>
              </a:pathLst>
            </a:custGeom>
            <a:solidFill>
              <a:srgbClr val="E16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8428318" y="3408296"/>
              <a:ext cx="808272" cy="883929"/>
            </a:xfrm>
            <a:custGeom>
              <a:avLst/>
              <a:gdLst/>
              <a:ahLst/>
              <a:cxnLst/>
              <a:rect l="l" t="t" r="r" b="b"/>
              <a:pathLst>
                <a:path w="21046" h="23016" extrusionOk="0">
                  <a:moveTo>
                    <a:pt x="20178" y="1126"/>
                  </a:moveTo>
                  <a:lnTo>
                    <a:pt x="20178" y="13383"/>
                  </a:lnTo>
                  <a:lnTo>
                    <a:pt x="1598" y="21600"/>
                  </a:lnTo>
                  <a:cubicBezTo>
                    <a:pt x="2306" y="20322"/>
                    <a:pt x="3310" y="18108"/>
                    <a:pt x="3653" y="15300"/>
                  </a:cubicBezTo>
                  <a:cubicBezTo>
                    <a:pt x="4086" y="11762"/>
                    <a:pt x="3402" y="9799"/>
                    <a:pt x="2991" y="8978"/>
                  </a:cubicBezTo>
                  <a:lnTo>
                    <a:pt x="20178" y="1126"/>
                  </a:lnTo>
                  <a:close/>
                  <a:moveTo>
                    <a:pt x="20606" y="0"/>
                  </a:moveTo>
                  <a:cubicBezTo>
                    <a:pt x="20547" y="0"/>
                    <a:pt x="20486" y="11"/>
                    <a:pt x="20429" y="30"/>
                  </a:cubicBezTo>
                  <a:lnTo>
                    <a:pt x="2192" y="8384"/>
                  </a:lnTo>
                  <a:cubicBezTo>
                    <a:pt x="2055" y="8453"/>
                    <a:pt x="1986" y="8567"/>
                    <a:pt x="1941" y="8681"/>
                  </a:cubicBezTo>
                  <a:cubicBezTo>
                    <a:pt x="1918" y="8818"/>
                    <a:pt x="1941" y="8955"/>
                    <a:pt x="2032" y="9069"/>
                  </a:cubicBezTo>
                  <a:cubicBezTo>
                    <a:pt x="2032" y="9092"/>
                    <a:pt x="3333" y="10781"/>
                    <a:pt x="2808" y="15186"/>
                  </a:cubicBezTo>
                  <a:cubicBezTo>
                    <a:pt x="2283" y="19409"/>
                    <a:pt x="138" y="22285"/>
                    <a:pt x="115" y="22307"/>
                  </a:cubicBezTo>
                  <a:cubicBezTo>
                    <a:pt x="1" y="22467"/>
                    <a:pt x="1" y="22695"/>
                    <a:pt x="115" y="22855"/>
                  </a:cubicBezTo>
                  <a:cubicBezTo>
                    <a:pt x="206" y="22947"/>
                    <a:pt x="320" y="23015"/>
                    <a:pt x="457" y="23015"/>
                  </a:cubicBezTo>
                  <a:cubicBezTo>
                    <a:pt x="503" y="23015"/>
                    <a:pt x="571" y="22992"/>
                    <a:pt x="617" y="22969"/>
                  </a:cubicBezTo>
                  <a:lnTo>
                    <a:pt x="20795" y="14068"/>
                  </a:lnTo>
                  <a:cubicBezTo>
                    <a:pt x="20932" y="13999"/>
                    <a:pt x="21046" y="13839"/>
                    <a:pt x="21046" y="13657"/>
                  </a:cubicBezTo>
                  <a:lnTo>
                    <a:pt x="21046" y="441"/>
                  </a:lnTo>
                  <a:cubicBezTo>
                    <a:pt x="21046" y="281"/>
                    <a:pt x="20977" y="144"/>
                    <a:pt x="20840" y="76"/>
                  </a:cubicBezTo>
                  <a:cubicBezTo>
                    <a:pt x="20773" y="22"/>
                    <a:pt x="20691" y="0"/>
                    <a:pt x="20606" y="0"/>
                  </a:cubicBezTo>
                  <a:close/>
                </a:path>
              </a:pathLst>
            </a:custGeom>
            <a:solidFill>
              <a:srgbClr val="E16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8608898" y="3749639"/>
              <a:ext cx="143827" cy="90252"/>
            </a:xfrm>
            <a:custGeom>
              <a:avLst/>
              <a:gdLst/>
              <a:ahLst/>
              <a:cxnLst/>
              <a:rect l="l" t="t" r="r" b="b"/>
              <a:pathLst>
                <a:path w="3745" h="2350" extrusionOk="0">
                  <a:moveTo>
                    <a:pt x="3019" y="0"/>
                  </a:moveTo>
                  <a:cubicBezTo>
                    <a:pt x="2925" y="0"/>
                    <a:pt x="2830" y="22"/>
                    <a:pt x="2740" y="67"/>
                  </a:cubicBezTo>
                  <a:lnTo>
                    <a:pt x="480" y="1117"/>
                  </a:lnTo>
                  <a:cubicBezTo>
                    <a:pt x="138" y="1254"/>
                    <a:pt x="1" y="1642"/>
                    <a:pt x="160" y="1984"/>
                  </a:cubicBezTo>
                  <a:cubicBezTo>
                    <a:pt x="252" y="2212"/>
                    <a:pt x="503" y="2349"/>
                    <a:pt x="731" y="2349"/>
                  </a:cubicBezTo>
                  <a:cubicBezTo>
                    <a:pt x="822" y="2349"/>
                    <a:pt x="914" y="2326"/>
                    <a:pt x="1005" y="2304"/>
                  </a:cubicBezTo>
                  <a:lnTo>
                    <a:pt x="3288" y="1254"/>
                  </a:lnTo>
                  <a:cubicBezTo>
                    <a:pt x="3607" y="1094"/>
                    <a:pt x="3744" y="706"/>
                    <a:pt x="3607" y="386"/>
                  </a:cubicBezTo>
                  <a:cubicBezTo>
                    <a:pt x="3492" y="140"/>
                    <a:pt x="3260" y="0"/>
                    <a:pt x="3019" y="0"/>
                  </a:cubicBezTo>
                  <a:close/>
                </a:path>
              </a:pathLst>
            </a:custGeom>
            <a:solidFill>
              <a:srgbClr val="F27E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8822814" y="3562568"/>
              <a:ext cx="333125" cy="178238"/>
            </a:xfrm>
            <a:custGeom>
              <a:avLst/>
              <a:gdLst/>
              <a:ahLst/>
              <a:cxnLst/>
              <a:rect l="l" t="t" r="r" b="b"/>
              <a:pathLst>
                <a:path w="8674" h="4641" extrusionOk="0">
                  <a:moveTo>
                    <a:pt x="7926" y="1"/>
                  </a:moveTo>
                  <a:cubicBezTo>
                    <a:pt x="7839" y="1"/>
                    <a:pt x="7752" y="18"/>
                    <a:pt x="7669" y="53"/>
                  </a:cubicBezTo>
                  <a:lnTo>
                    <a:pt x="479" y="3386"/>
                  </a:lnTo>
                  <a:cubicBezTo>
                    <a:pt x="160" y="3545"/>
                    <a:pt x="0" y="3933"/>
                    <a:pt x="160" y="4253"/>
                  </a:cubicBezTo>
                  <a:cubicBezTo>
                    <a:pt x="274" y="4504"/>
                    <a:pt x="502" y="4641"/>
                    <a:pt x="753" y="4641"/>
                  </a:cubicBezTo>
                  <a:cubicBezTo>
                    <a:pt x="845" y="4641"/>
                    <a:pt x="936" y="4618"/>
                    <a:pt x="1027" y="4595"/>
                  </a:cubicBezTo>
                  <a:lnTo>
                    <a:pt x="8217" y="1263"/>
                  </a:lnTo>
                  <a:cubicBezTo>
                    <a:pt x="8537" y="1103"/>
                    <a:pt x="8674" y="715"/>
                    <a:pt x="8537" y="395"/>
                  </a:cubicBezTo>
                  <a:cubicBezTo>
                    <a:pt x="8418" y="142"/>
                    <a:pt x="8174" y="1"/>
                    <a:pt x="7926" y="1"/>
                  </a:cubicBezTo>
                  <a:close/>
                </a:path>
              </a:pathLst>
            </a:custGeom>
            <a:solidFill>
              <a:srgbClr val="F27E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8131140" y="3341855"/>
              <a:ext cx="389273" cy="252590"/>
            </a:xfrm>
            <a:custGeom>
              <a:avLst/>
              <a:gdLst/>
              <a:ahLst/>
              <a:cxnLst/>
              <a:rect l="l" t="t" r="r" b="b"/>
              <a:pathLst>
                <a:path w="10136" h="6577" extrusionOk="0">
                  <a:moveTo>
                    <a:pt x="742" y="1"/>
                  </a:moveTo>
                  <a:cubicBezTo>
                    <a:pt x="522" y="1"/>
                    <a:pt x="303" y="112"/>
                    <a:pt x="184" y="322"/>
                  </a:cubicBezTo>
                  <a:cubicBezTo>
                    <a:pt x="1" y="619"/>
                    <a:pt x="92" y="1030"/>
                    <a:pt x="412" y="1212"/>
                  </a:cubicBezTo>
                  <a:lnTo>
                    <a:pt x="9063" y="6485"/>
                  </a:lnTo>
                  <a:cubicBezTo>
                    <a:pt x="9177" y="6553"/>
                    <a:pt x="9291" y="6576"/>
                    <a:pt x="9405" y="6576"/>
                  </a:cubicBezTo>
                  <a:cubicBezTo>
                    <a:pt x="9610" y="6576"/>
                    <a:pt x="9839" y="6462"/>
                    <a:pt x="9953" y="6257"/>
                  </a:cubicBezTo>
                  <a:cubicBezTo>
                    <a:pt x="10135" y="5960"/>
                    <a:pt x="10044" y="5549"/>
                    <a:pt x="9724" y="5366"/>
                  </a:cubicBezTo>
                  <a:lnTo>
                    <a:pt x="1074" y="94"/>
                  </a:lnTo>
                  <a:cubicBezTo>
                    <a:pt x="972" y="31"/>
                    <a:pt x="857" y="1"/>
                    <a:pt x="742" y="1"/>
                  </a:cubicBezTo>
                  <a:close/>
                </a:path>
              </a:pathLst>
            </a:custGeom>
            <a:solidFill>
              <a:srgbClr val="F2A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7798937" y="2692350"/>
              <a:ext cx="1420985" cy="397146"/>
            </a:xfrm>
            <a:custGeom>
              <a:avLst/>
              <a:gdLst/>
              <a:ahLst/>
              <a:cxnLst/>
              <a:rect l="l" t="t" r="r" b="b"/>
              <a:pathLst>
                <a:path w="37000" h="10341" extrusionOk="0">
                  <a:moveTo>
                    <a:pt x="7761" y="1"/>
                  </a:moveTo>
                  <a:lnTo>
                    <a:pt x="0" y="10341"/>
                  </a:lnTo>
                  <a:lnTo>
                    <a:pt x="37000" y="10341"/>
                  </a:lnTo>
                  <a:lnTo>
                    <a:pt x="37000" y="1827"/>
                  </a:lnTo>
                  <a:lnTo>
                    <a:pt x="7761" y="1"/>
                  </a:lnTo>
                  <a:close/>
                </a:path>
              </a:pathLst>
            </a:custGeom>
            <a:solidFill>
              <a:srgbClr val="E16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6"/>
            <p:cNvSpPr/>
            <p:nvPr/>
          </p:nvSpPr>
          <p:spPr>
            <a:xfrm>
              <a:off x="7781386" y="2675720"/>
              <a:ext cx="1455204" cy="430443"/>
            </a:xfrm>
            <a:custGeom>
              <a:avLst/>
              <a:gdLst/>
              <a:ahLst/>
              <a:cxnLst/>
              <a:rect l="l" t="t" r="r" b="b"/>
              <a:pathLst>
                <a:path w="37891" h="11208" extrusionOk="0">
                  <a:moveTo>
                    <a:pt x="8423" y="890"/>
                  </a:moveTo>
                  <a:lnTo>
                    <a:pt x="37023" y="2671"/>
                  </a:lnTo>
                  <a:lnTo>
                    <a:pt x="37023" y="10340"/>
                  </a:lnTo>
                  <a:lnTo>
                    <a:pt x="1324" y="10340"/>
                  </a:lnTo>
                  <a:lnTo>
                    <a:pt x="8423" y="890"/>
                  </a:lnTo>
                  <a:close/>
                  <a:moveTo>
                    <a:pt x="8263" y="0"/>
                  </a:moveTo>
                  <a:cubicBezTo>
                    <a:pt x="8104" y="0"/>
                    <a:pt x="7967" y="46"/>
                    <a:pt x="7875" y="160"/>
                  </a:cubicBezTo>
                  <a:lnTo>
                    <a:pt x="115" y="10500"/>
                  </a:lnTo>
                  <a:cubicBezTo>
                    <a:pt x="1" y="10637"/>
                    <a:pt x="1" y="10819"/>
                    <a:pt x="69" y="10956"/>
                  </a:cubicBezTo>
                  <a:cubicBezTo>
                    <a:pt x="138" y="11116"/>
                    <a:pt x="297" y="11207"/>
                    <a:pt x="457" y="11207"/>
                  </a:cubicBezTo>
                  <a:lnTo>
                    <a:pt x="37457" y="11207"/>
                  </a:lnTo>
                  <a:cubicBezTo>
                    <a:pt x="37685" y="11207"/>
                    <a:pt x="37891" y="11002"/>
                    <a:pt x="37891" y="10774"/>
                  </a:cubicBezTo>
                  <a:lnTo>
                    <a:pt x="37891" y="2260"/>
                  </a:lnTo>
                  <a:cubicBezTo>
                    <a:pt x="37891" y="2032"/>
                    <a:pt x="37708" y="1826"/>
                    <a:pt x="37480" y="1826"/>
                  </a:cubicBezTo>
                  <a:lnTo>
                    <a:pt x="8263" y="0"/>
                  </a:lnTo>
                  <a:close/>
                </a:path>
              </a:pathLst>
            </a:custGeom>
            <a:solidFill>
              <a:srgbClr val="E16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6"/>
            <p:cNvSpPr/>
            <p:nvPr/>
          </p:nvSpPr>
          <p:spPr>
            <a:xfrm>
              <a:off x="8017192" y="2584547"/>
              <a:ext cx="1210641" cy="427832"/>
            </a:xfrm>
            <a:custGeom>
              <a:avLst/>
              <a:gdLst/>
              <a:ahLst/>
              <a:cxnLst/>
              <a:rect l="l" t="t" r="r" b="b"/>
              <a:pathLst>
                <a:path w="31523" h="11140" extrusionOk="0">
                  <a:moveTo>
                    <a:pt x="1" y="0"/>
                  </a:moveTo>
                  <a:lnTo>
                    <a:pt x="1" y="11139"/>
                  </a:lnTo>
                  <a:lnTo>
                    <a:pt x="31522" y="11139"/>
                  </a:lnTo>
                  <a:lnTo>
                    <a:pt x="31522" y="0"/>
                  </a:ln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8009319" y="2575790"/>
              <a:ext cx="1227270" cy="445344"/>
            </a:xfrm>
            <a:custGeom>
              <a:avLst/>
              <a:gdLst/>
              <a:ahLst/>
              <a:cxnLst/>
              <a:rect l="l" t="t" r="r" b="b"/>
              <a:pathLst>
                <a:path w="31956" h="11596" extrusionOk="0">
                  <a:moveTo>
                    <a:pt x="31522" y="457"/>
                  </a:moveTo>
                  <a:lnTo>
                    <a:pt x="31522" y="11162"/>
                  </a:lnTo>
                  <a:lnTo>
                    <a:pt x="434" y="11162"/>
                  </a:lnTo>
                  <a:lnTo>
                    <a:pt x="434" y="457"/>
                  </a:lnTo>
                  <a:close/>
                  <a:moveTo>
                    <a:pt x="206" y="0"/>
                  </a:moveTo>
                  <a:cubicBezTo>
                    <a:pt x="92" y="0"/>
                    <a:pt x="0" y="114"/>
                    <a:pt x="0" y="228"/>
                  </a:cubicBezTo>
                  <a:lnTo>
                    <a:pt x="0" y="11367"/>
                  </a:lnTo>
                  <a:cubicBezTo>
                    <a:pt x="0" y="11481"/>
                    <a:pt x="92" y="11595"/>
                    <a:pt x="206" y="11595"/>
                  </a:cubicBezTo>
                  <a:lnTo>
                    <a:pt x="31727" y="11595"/>
                  </a:lnTo>
                  <a:cubicBezTo>
                    <a:pt x="31864" y="11595"/>
                    <a:pt x="31956" y="11481"/>
                    <a:pt x="31956" y="11367"/>
                  </a:cubicBezTo>
                  <a:lnTo>
                    <a:pt x="31956" y="228"/>
                  </a:lnTo>
                  <a:cubicBezTo>
                    <a:pt x="31956" y="114"/>
                    <a:pt x="31864" y="0"/>
                    <a:pt x="31727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8020687" y="2584547"/>
              <a:ext cx="1207146" cy="140293"/>
            </a:xfrm>
            <a:custGeom>
              <a:avLst/>
              <a:gdLst/>
              <a:ahLst/>
              <a:cxnLst/>
              <a:rect l="l" t="t" r="r" b="b"/>
              <a:pathLst>
                <a:path w="31432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31431" y="3652"/>
                  </a:lnTo>
                  <a:lnTo>
                    <a:pt x="31431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8011931" y="2575790"/>
              <a:ext cx="1224659" cy="156923"/>
            </a:xfrm>
            <a:custGeom>
              <a:avLst/>
              <a:gdLst/>
              <a:ahLst/>
              <a:cxnLst/>
              <a:rect l="l" t="t" r="r" b="b"/>
              <a:pathLst>
                <a:path w="31888" h="4086" extrusionOk="0">
                  <a:moveTo>
                    <a:pt x="31454" y="457"/>
                  </a:moveTo>
                  <a:lnTo>
                    <a:pt x="31454" y="3652"/>
                  </a:lnTo>
                  <a:lnTo>
                    <a:pt x="434" y="3652"/>
                  </a:lnTo>
                  <a:lnTo>
                    <a:pt x="434" y="457"/>
                  </a:lnTo>
                  <a:close/>
                  <a:moveTo>
                    <a:pt x="229" y="0"/>
                  </a:moveTo>
                  <a:cubicBezTo>
                    <a:pt x="92" y="0"/>
                    <a:pt x="1" y="114"/>
                    <a:pt x="1" y="228"/>
                  </a:cubicBezTo>
                  <a:lnTo>
                    <a:pt x="1" y="3880"/>
                  </a:lnTo>
                  <a:cubicBezTo>
                    <a:pt x="1" y="3995"/>
                    <a:pt x="92" y="4086"/>
                    <a:pt x="229" y="4086"/>
                  </a:cubicBezTo>
                  <a:lnTo>
                    <a:pt x="31659" y="4086"/>
                  </a:lnTo>
                  <a:cubicBezTo>
                    <a:pt x="31796" y="4086"/>
                    <a:pt x="31888" y="3995"/>
                    <a:pt x="31888" y="3880"/>
                  </a:cubicBezTo>
                  <a:lnTo>
                    <a:pt x="31888" y="228"/>
                  </a:lnTo>
                  <a:cubicBezTo>
                    <a:pt x="31888" y="114"/>
                    <a:pt x="31796" y="0"/>
                    <a:pt x="3165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7801548" y="1243329"/>
              <a:ext cx="1435041" cy="831929"/>
            </a:xfrm>
            <a:custGeom>
              <a:avLst/>
              <a:gdLst/>
              <a:ahLst/>
              <a:cxnLst/>
              <a:rect l="l" t="t" r="r" b="b"/>
              <a:pathLst>
                <a:path w="37366" h="21662" extrusionOk="0">
                  <a:moveTo>
                    <a:pt x="28099" y="1"/>
                  </a:moveTo>
                  <a:lnTo>
                    <a:pt x="1" y="21662"/>
                  </a:lnTo>
                  <a:lnTo>
                    <a:pt x="37366" y="21662"/>
                  </a:lnTo>
                  <a:lnTo>
                    <a:pt x="37366" y="1"/>
                  </a:ln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7783152" y="1226700"/>
              <a:ext cx="1453437" cy="866110"/>
            </a:xfrm>
            <a:custGeom>
              <a:avLst/>
              <a:gdLst/>
              <a:ahLst/>
              <a:cxnLst/>
              <a:rect l="l" t="t" r="r" b="b"/>
              <a:pathLst>
                <a:path w="37845" h="22552" extrusionOk="0">
                  <a:moveTo>
                    <a:pt x="28258" y="0"/>
                  </a:moveTo>
                  <a:cubicBezTo>
                    <a:pt x="28144" y="0"/>
                    <a:pt x="28053" y="46"/>
                    <a:pt x="27984" y="91"/>
                  </a:cubicBezTo>
                  <a:lnTo>
                    <a:pt x="206" y="21753"/>
                  </a:lnTo>
                  <a:cubicBezTo>
                    <a:pt x="69" y="21867"/>
                    <a:pt x="0" y="22072"/>
                    <a:pt x="69" y="22255"/>
                  </a:cubicBezTo>
                  <a:cubicBezTo>
                    <a:pt x="114" y="22415"/>
                    <a:pt x="274" y="22551"/>
                    <a:pt x="480" y="22551"/>
                  </a:cubicBezTo>
                  <a:lnTo>
                    <a:pt x="37411" y="22551"/>
                  </a:lnTo>
                  <a:cubicBezTo>
                    <a:pt x="37639" y="22551"/>
                    <a:pt x="37845" y="22346"/>
                    <a:pt x="37845" y="22095"/>
                  </a:cubicBezTo>
                  <a:cubicBezTo>
                    <a:pt x="37845" y="21867"/>
                    <a:pt x="37639" y="21661"/>
                    <a:pt x="37411" y="21661"/>
                  </a:cubicBezTo>
                  <a:lnTo>
                    <a:pt x="1735" y="21661"/>
                  </a:lnTo>
                  <a:lnTo>
                    <a:pt x="28395" y="867"/>
                  </a:lnTo>
                  <a:lnTo>
                    <a:pt x="37411" y="867"/>
                  </a:lnTo>
                  <a:cubicBezTo>
                    <a:pt x="37639" y="867"/>
                    <a:pt x="37845" y="685"/>
                    <a:pt x="37845" y="434"/>
                  </a:cubicBezTo>
                  <a:cubicBezTo>
                    <a:pt x="37845" y="206"/>
                    <a:pt x="37639" y="0"/>
                    <a:pt x="37411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7796287" y="2075220"/>
              <a:ext cx="1423635" cy="506716"/>
            </a:xfrm>
            <a:custGeom>
              <a:avLst/>
              <a:gdLst/>
              <a:ahLst/>
              <a:cxnLst/>
              <a:rect l="l" t="t" r="r" b="b"/>
              <a:pathLst>
                <a:path w="37069" h="13194" extrusionOk="0">
                  <a:moveTo>
                    <a:pt x="1" y="1"/>
                  </a:moveTo>
                  <a:lnTo>
                    <a:pt x="1" y="13194"/>
                  </a:lnTo>
                  <a:lnTo>
                    <a:pt x="37069" y="13194"/>
                  </a:lnTo>
                  <a:lnTo>
                    <a:pt x="37069" y="1"/>
                  </a:ln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7780502" y="2058590"/>
              <a:ext cx="1456087" cy="540013"/>
            </a:xfrm>
            <a:custGeom>
              <a:avLst/>
              <a:gdLst/>
              <a:ahLst/>
              <a:cxnLst/>
              <a:rect l="l" t="t" r="r" b="b"/>
              <a:pathLst>
                <a:path w="37914" h="14061" extrusionOk="0">
                  <a:moveTo>
                    <a:pt x="37046" y="890"/>
                  </a:moveTo>
                  <a:lnTo>
                    <a:pt x="37046" y="13193"/>
                  </a:lnTo>
                  <a:lnTo>
                    <a:pt x="845" y="13193"/>
                  </a:lnTo>
                  <a:lnTo>
                    <a:pt x="845" y="890"/>
                  </a:lnTo>
                  <a:close/>
                  <a:moveTo>
                    <a:pt x="412" y="0"/>
                  </a:moveTo>
                  <a:cubicBezTo>
                    <a:pt x="183" y="0"/>
                    <a:pt x="1" y="206"/>
                    <a:pt x="1" y="434"/>
                  </a:cubicBezTo>
                  <a:lnTo>
                    <a:pt x="1" y="13627"/>
                  </a:lnTo>
                  <a:cubicBezTo>
                    <a:pt x="1" y="13855"/>
                    <a:pt x="183" y="14061"/>
                    <a:pt x="412" y="14061"/>
                  </a:cubicBezTo>
                  <a:lnTo>
                    <a:pt x="37480" y="14061"/>
                  </a:lnTo>
                  <a:cubicBezTo>
                    <a:pt x="37708" y="14061"/>
                    <a:pt x="37914" y="13855"/>
                    <a:pt x="37914" y="13627"/>
                  </a:cubicBezTo>
                  <a:lnTo>
                    <a:pt x="37914" y="434"/>
                  </a:lnTo>
                  <a:cubicBezTo>
                    <a:pt x="37914" y="206"/>
                    <a:pt x="37708" y="0"/>
                    <a:pt x="37480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8264405" y="2075220"/>
              <a:ext cx="955516" cy="506716"/>
            </a:xfrm>
            <a:custGeom>
              <a:avLst/>
              <a:gdLst/>
              <a:ahLst/>
              <a:cxnLst/>
              <a:rect l="l" t="t" r="r" b="b"/>
              <a:pathLst>
                <a:path w="24880" h="13194" extrusionOk="0">
                  <a:moveTo>
                    <a:pt x="0" y="1"/>
                  </a:moveTo>
                  <a:lnTo>
                    <a:pt x="23876" y="13194"/>
                  </a:lnTo>
                  <a:lnTo>
                    <a:pt x="24880" y="13194"/>
                  </a:lnTo>
                  <a:lnTo>
                    <a:pt x="24880" y="1"/>
                  </a:ln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8246854" y="2058590"/>
              <a:ext cx="989735" cy="540013"/>
            </a:xfrm>
            <a:custGeom>
              <a:avLst/>
              <a:gdLst/>
              <a:ahLst/>
              <a:cxnLst/>
              <a:rect l="l" t="t" r="r" b="b"/>
              <a:pathLst>
                <a:path w="25771" h="14061" extrusionOk="0">
                  <a:moveTo>
                    <a:pt x="24903" y="890"/>
                  </a:moveTo>
                  <a:lnTo>
                    <a:pt x="24903" y="13193"/>
                  </a:lnTo>
                  <a:lnTo>
                    <a:pt x="24447" y="13193"/>
                  </a:lnTo>
                  <a:lnTo>
                    <a:pt x="2146" y="890"/>
                  </a:lnTo>
                  <a:close/>
                  <a:moveTo>
                    <a:pt x="457" y="0"/>
                  </a:moveTo>
                  <a:cubicBezTo>
                    <a:pt x="252" y="0"/>
                    <a:pt x="92" y="137"/>
                    <a:pt x="47" y="343"/>
                  </a:cubicBezTo>
                  <a:cubicBezTo>
                    <a:pt x="1" y="525"/>
                    <a:pt x="69" y="731"/>
                    <a:pt x="252" y="822"/>
                  </a:cubicBezTo>
                  <a:lnTo>
                    <a:pt x="24127" y="14015"/>
                  </a:lnTo>
                  <a:cubicBezTo>
                    <a:pt x="24196" y="14038"/>
                    <a:pt x="24264" y="14061"/>
                    <a:pt x="24333" y="14061"/>
                  </a:cubicBezTo>
                  <a:lnTo>
                    <a:pt x="25337" y="14061"/>
                  </a:lnTo>
                  <a:cubicBezTo>
                    <a:pt x="25565" y="14061"/>
                    <a:pt x="25771" y="13855"/>
                    <a:pt x="25771" y="13627"/>
                  </a:cubicBezTo>
                  <a:lnTo>
                    <a:pt x="25771" y="434"/>
                  </a:lnTo>
                  <a:cubicBezTo>
                    <a:pt x="25771" y="206"/>
                    <a:pt x="25565" y="0"/>
                    <a:pt x="25337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8547527" y="2165471"/>
              <a:ext cx="238495" cy="315728"/>
            </a:xfrm>
            <a:custGeom>
              <a:avLst/>
              <a:gdLst/>
              <a:ahLst/>
              <a:cxnLst/>
              <a:rect l="l" t="t" r="r" b="b"/>
              <a:pathLst>
                <a:path w="6210" h="8221" extrusionOk="0">
                  <a:moveTo>
                    <a:pt x="3118" y="3811"/>
                  </a:moveTo>
                  <a:cubicBezTo>
                    <a:pt x="3144" y="3811"/>
                    <a:pt x="3170" y="3812"/>
                    <a:pt x="3196" y="3814"/>
                  </a:cubicBezTo>
                  <a:cubicBezTo>
                    <a:pt x="3265" y="3814"/>
                    <a:pt x="3333" y="3814"/>
                    <a:pt x="3402" y="3837"/>
                  </a:cubicBezTo>
                  <a:cubicBezTo>
                    <a:pt x="4041" y="3951"/>
                    <a:pt x="4475" y="4521"/>
                    <a:pt x="4452" y="5183"/>
                  </a:cubicBezTo>
                  <a:cubicBezTo>
                    <a:pt x="4429" y="5900"/>
                    <a:pt x="3836" y="6462"/>
                    <a:pt x="3125" y="6462"/>
                  </a:cubicBezTo>
                  <a:cubicBezTo>
                    <a:pt x="3111" y="6462"/>
                    <a:pt x="3097" y="6462"/>
                    <a:pt x="3082" y="6462"/>
                  </a:cubicBezTo>
                  <a:cubicBezTo>
                    <a:pt x="2352" y="6439"/>
                    <a:pt x="1781" y="5822"/>
                    <a:pt x="1804" y="5092"/>
                  </a:cubicBezTo>
                  <a:cubicBezTo>
                    <a:pt x="1848" y="4388"/>
                    <a:pt x="2422" y="3811"/>
                    <a:pt x="3118" y="3811"/>
                  </a:cubicBezTo>
                  <a:close/>
                  <a:moveTo>
                    <a:pt x="1077" y="1"/>
                  </a:moveTo>
                  <a:cubicBezTo>
                    <a:pt x="617" y="1"/>
                    <a:pt x="252" y="359"/>
                    <a:pt x="252" y="824"/>
                  </a:cubicBezTo>
                  <a:lnTo>
                    <a:pt x="24" y="7169"/>
                  </a:lnTo>
                  <a:cubicBezTo>
                    <a:pt x="1" y="7397"/>
                    <a:pt x="92" y="7626"/>
                    <a:pt x="252" y="7785"/>
                  </a:cubicBezTo>
                  <a:cubicBezTo>
                    <a:pt x="366" y="7922"/>
                    <a:pt x="526" y="8014"/>
                    <a:pt x="709" y="8059"/>
                  </a:cubicBezTo>
                  <a:lnTo>
                    <a:pt x="845" y="8059"/>
                  </a:lnTo>
                  <a:cubicBezTo>
                    <a:pt x="866" y="8061"/>
                    <a:pt x="886" y="8062"/>
                    <a:pt x="905" y="8062"/>
                  </a:cubicBezTo>
                  <a:cubicBezTo>
                    <a:pt x="1156" y="8062"/>
                    <a:pt x="1384" y="7932"/>
                    <a:pt x="1553" y="7763"/>
                  </a:cubicBezTo>
                  <a:cubicBezTo>
                    <a:pt x="1987" y="8036"/>
                    <a:pt x="2489" y="8196"/>
                    <a:pt x="3037" y="8219"/>
                  </a:cubicBezTo>
                  <a:cubicBezTo>
                    <a:pt x="3065" y="8220"/>
                    <a:pt x="3094" y="8220"/>
                    <a:pt x="3122" y="8220"/>
                  </a:cubicBezTo>
                  <a:cubicBezTo>
                    <a:pt x="3891" y="8220"/>
                    <a:pt x="4633" y="7925"/>
                    <a:pt x="5205" y="7375"/>
                  </a:cubicBezTo>
                  <a:cubicBezTo>
                    <a:pt x="5799" y="6827"/>
                    <a:pt x="6141" y="6073"/>
                    <a:pt x="6187" y="5252"/>
                  </a:cubicBezTo>
                  <a:cubicBezTo>
                    <a:pt x="6209" y="4430"/>
                    <a:pt x="5913" y="3631"/>
                    <a:pt x="5365" y="3038"/>
                  </a:cubicBezTo>
                  <a:cubicBezTo>
                    <a:pt x="4817" y="2421"/>
                    <a:pt x="4064" y="2079"/>
                    <a:pt x="3242" y="2056"/>
                  </a:cubicBezTo>
                  <a:cubicBezTo>
                    <a:pt x="3196" y="2054"/>
                    <a:pt x="3150" y="2053"/>
                    <a:pt x="3104" y="2053"/>
                  </a:cubicBezTo>
                  <a:cubicBezTo>
                    <a:pt x="2694" y="2053"/>
                    <a:pt x="2288" y="2143"/>
                    <a:pt x="1918" y="2307"/>
                  </a:cubicBezTo>
                  <a:lnTo>
                    <a:pt x="1964" y="892"/>
                  </a:lnTo>
                  <a:cubicBezTo>
                    <a:pt x="1987" y="413"/>
                    <a:pt x="1599" y="2"/>
                    <a:pt x="1119" y="2"/>
                  </a:cubicBezTo>
                  <a:cubicBezTo>
                    <a:pt x="1105" y="1"/>
                    <a:pt x="1091" y="1"/>
                    <a:pt x="1077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8192511" y="2232104"/>
              <a:ext cx="247251" cy="249056"/>
            </a:xfrm>
            <a:custGeom>
              <a:avLst/>
              <a:gdLst/>
              <a:ahLst/>
              <a:cxnLst/>
              <a:rect l="l" t="t" r="r" b="b"/>
              <a:pathLst>
                <a:path w="6438" h="6485" extrusionOk="0">
                  <a:moveTo>
                    <a:pt x="3265" y="1851"/>
                  </a:moveTo>
                  <a:cubicBezTo>
                    <a:pt x="3630" y="1851"/>
                    <a:pt x="3972" y="2010"/>
                    <a:pt x="4223" y="2261"/>
                  </a:cubicBezTo>
                  <a:cubicBezTo>
                    <a:pt x="4497" y="2535"/>
                    <a:pt x="4634" y="2878"/>
                    <a:pt x="4611" y="3266"/>
                  </a:cubicBezTo>
                  <a:cubicBezTo>
                    <a:pt x="4611" y="3631"/>
                    <a:pt x="4452" y="3996"/>
                    <a:pt x="4201" y="4247"/>
                  </a:cubicBezTo>
                  <a:cubicBezTo>
                    <a:pt x="3927" y="4498"/>
                    <a:pt x="3584" y="4635"/>
                    <a:pt x="3219" y="4635"/>
                  </a:cubicBezTo>
                  <a:cubicBezTo>
                    <a:pt x="2831" y="4635"/>
                    <a:pt x="2489" y="4475"/>
                    <a:pt x="2238" y="4202"/>
                  </a:cubicBezTo>
                  <a:cubicBezTo>
                    <a:pt x="1986" y="3950"/>
                    <a:pt x="1850" y="3585"/>
                    <a:pt x="1850" y="3220"/>
                  </a:cubicBezTo>
                  <a:cubicBezTo>
                    <a:pt x="1850" y="2649"/>
                    <a:pt x="2192" y="2193"/>
                    <a:pt x="2648" y="1965"/>
                  </a:cubicBezTo>
                  <a:cubicBezTo>
                    <a:pt x="2831" y="1896"/>
                    <a:pt x="3036" y="1851"/>
                    <a:pt x="3265" y="1851"/>
                  </a:cubicBezTo>
                  <a:close/>
                  <a:moveTo>
                    <a:pt x="3208" y="1"/>
                  </a:moveTo>
                  <a:cubicBezTo>
                    <a:pt x="2392" y="1"/>
                    <a:pt x="1602" y="340"/>
                    <a:pt x="1005" y="915"/>
                  </a:cubicBezTo>
                  <a:cubicBezTo>
                    <a:pt x="389" y="1508"/>
                    <a:pt x="46" y="2330"/>
                    <a:pt x="24" y="3174"/>
                  </a:cubicBezTo>
                  <a:cubicBezTo>
                    <a:pt x="1" y="4978"/>
                    <a:pt x="1416" y="6438"/>
                    <a:pt x="3173" y="6484"/>
                  </a:cubicBezTo>
                  <a:cubicBezTo>
                    <a:pt x="3721" y="6484"/>
                    <a:pt x="4246" y="6324"/>
                    <a:pt x="4726" y="6050"/>
                  </a:cubicBezTo>
                  <a:cubicBezTo>
                    <a:pt x="4885" y="6279"/>
                    <a:pt x="5159" y="6438"/>
                    <a:pt x="5456" y="6438"/>
                  </a:cubicBezTo>
                  <a:cubicBezTo>
                    <a:pt x="5593" y="6438"/>
                    <a:pt x="5730" y="6416"/>
                    <a:pt x="5844" y="6347"/>
                  </a:cubicBezTo>
                  <a:cubicBezTo>
                    <a:pt x="6164" y="6210"/>
                    <a:pt x="6392" y="5891"/>
                    <a:pt x="6392" y="5525"/>
                  </a:cubicBezTo>
                  <a:lnTo>
                    <a:pt x="6437" y="3266"/>
                  </a:lnTo>
                  <a:cubicBezTo>
                    <a:pt x="6437" y="1485"/>
                    <a:pt x="5022" y="24"/>
                    <a:pt x="3288" y="2"/>
                  </a:cubicBezTo>
                  <a:cubicBezTo>
                    <a:pt x="3261" y="1"/>
                    <a:pt x="3235" y="1"/>
                    <a:pt x="3208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8874507" y="2233026"/>
              <a:ext cx="219216" cy="248135"/>
            </a:xfrm>
            <a:custGeom>
              <a:avLst/>
              <a:gdLst/>
              <a:ahLst/>
              <a:cxnLst/>
              <a:rect l="l" t="t" r="r" b="b"/>
              <a:pathLst>
                <a:path w="5708" h="6461" extrusionOk="0">
                  <a:moveTo>
                    <a:pt x="3242" y="0"/>
                  </a:moveTo>
                  <a:cubicBezTo>
                    <a:pt x="1484" y="0"/>
                    <a:pt x="46" y="1393"/>
                    <a:pt x="1" y="3150"/>
                  </a:cubicBezTo>
                  <a:lnTo>
                    <a:pt x="1" y="3242"/>
                  </a:lnTo>
                  <a:cubicBezTo>
                    <a:pt x="1" y="3287"/>
                    <a:pt x="1" y="3333"/>
                    <a:pt x="1" y="3379"/>
                  </a:cubicBezTo>
                  <a:lnTo>
                    <a:pt x="1" y="3516"/>
                  </a:lnTo>
                  <a:lnTo>
                    <a:pt x="24" y="3516"/>
                  </a:lnTo>
                  <a:cubicBezTo>
                    <a:pt x="138" y="5159"/>
                    <a:pt x="1484" y="6437"/>
                    <a:pt x="3196" y="6460"/>
                  </a:cubicBezTo>
                  <a:cubicBezTo>
                    <a:pt x="4041" y="6460"/>
                    <a:pt x="4840" y="6140"/>
                    <a:pt x="5365" y="5593"/>
                  </a:cubicBezTo>
                  <a:cubicBezTo>
                    <a:pt x="5570" y="5410"/>
                    <a:pt x="5684" y="5136"/>
                    <a:pt x="5684" y="4885"/>
                  </a:cubicBezTo>
                  <a:cubicBezTo>
                    <a:pt x="5684" y="4406"/>
                    <a:pt x="5273" y="3995"/>
                    <a:pt x="4794" y="3995"/>
                  </a:cubicBezTo>
                  <a:cubicBezTo>
                    <a:pt x="4775" y="3993"/>
                    <a:pt x="4756" y="3993"/>
                    <a:pt x="4737" y="3993"/>
                  </a:cubicBezTo>
                  <a:cubicBezTo>
                    <a:pt x="4468" y="3993"/>
                    <a:pt x="4256" y="4142"/>
                    <a:pt x="4064" y="4292"/>
                  </a:cubicBezTo>
                  <a:cubicBezTo>
                    <a:pt x="3790" y="4520"/>
                    <a:pt x="3516" y="4611"/>
                    <a:pt x="3173" y="4611"/>
                  </a:cubicBezTo>
                  <a:cubicBezTo>
                    <a:pt x="2420" y="4611"/>
                    <a:pt x="1827" y="3995"/>
                    <a:pt x="1827" y="3242"/>
                  </a:cubicBezTo>
                  <a:lnTo>
                    <a:pt x="1827" y="3219"/>
                  </a:lnTo>
                  <a:cubicBezTo>
                    <a:pt x="1849" y="2479"/>
                    <a:pt x="2445" y="1849"/>
                    <a:pt x="3115" y="1849"/>
                  </a:cubicBezTo>
                  <a:cubicBezTo>
                    <a:pt x="3127" y="1849"/>
                    <a:pt x="3139" y="1849"/>
                    <a:pt x="3151" y="1849"/>
                  </a:cubicBezTo>
                  <a:cubicBezTo>
                    <a:pt x="3539" y="1849"/>
                    <a:pt x="3813" y="1941"/>
                    <a:pt x="4087" y="2169"/>
                  </a:cubicBezTo>
                  <a:cubicBezTo>
                    <a:pt x="4223" y="2306"/>
                    <a:pt x="4497" y="2511"/>
                    <a:pt x="4817" y="2511"/>
                  </a:cubicBezTo>
                  <a:cubicBezTo>
                    <a:pt x="5296" y="2511"/>
                    <a:pt x="5707" y="2100"/>
                    <a:pt x="5707" y="1621"/>
                  </a:cubicBezTo>
                  <a:cubicBezTo>
                    <a:pt x="5707" y="1347"/>
                    <a:pt x="5616" y="1096"/>
                    <a:pt x="5410" y="891"/>
                  </a:cubicBezTo>
                  <a:cubicBezTo>
                    <a:pt x="4885" y="343"/>
                    <a:pt x="4087" y="23"/>
                    <a:pt x="3242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8821047" y="1959544"/>
              <a:ext cx="339270" cy="50003"/>
            </a:xfrm>
            <a:custGeom>
              <a:avLst/>
              <a:gdLst/>
              <a:ahLst/>
              <a:cxnLst/>
              <a:rect l="l" t="t" r="r" b="b"/>
              <a:pathLst>
                <a:path w="8834" h="1302" extrusionOk="0">
                  <a:moveTo>
                    <a:pt x="662" y="0"/>
                  </a:moveTo>
                  <a:cubicBezTo>
                    <a:pt x="297" y="0"/>
                    <a:pt x="0" y="274"/>
                    <a:pt x="0" y="639"/>
                  </a:cubicBezTo>
                  <a:cubicBezTo>
                    <a:pt x="0" y="1004"/>
                    <a:pt x="297" y="1301"/>
                    <a:pt x="662" y="1301"/>
                  </a:cubicBezTo>
                  <a:lnTo>
                    <a:pt x="8195" y="1301"/>
                  </a:lnTo>
                  <a:cubicBezTo>
                    <a:pt x="8560" y="1301"/>
                    <a:pt x="8834" y="1004"/>
                    <a:pt x="8834" y="639"/>
                  </a:cubicBezTo>
                  <a:cubicBezTo>
                    <a:pt x="8834" y="274"/>
                    <a:pt x="8560" y="0"/>
                    <a:pt x="8195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8623799" y="1959544"/>
              <a:ext cx="121897" cy="50003"/>
            </a:xfrm>
            <a:custGeom>
              <a:avLst/>
              <a:gdLst/>
              <a:ahLst/>
              <a:cxnLst/>
              <a:rect l="l" t="t" r="r" b="b"/>
              <a:pathLst>
                <a:path w="3174" h="1302" extrusionOk="0">
                  <a:moveTo>
                    <a:pt x="663" y="0"/>
                  </a:moveTo>
                  <a:cubicBezTo>
                    <a:pt x="297" y="0"/>
                    <a:pt x="1" y="274"/>
                    <a:pt x="1" y="639"/>
                  </a:cubicBezTo>
                  <a:cubicBezTo>
                    <a:pt x="1" y="1004"/>
                    <a:pt x="297" y="1301"/>
                    <a:pt x="663" y="1301"/>
                  </a:cubicBezTo>
                  <a:lnTo>
                    <a:pt x="2512" y="1301"/>
                  </a:lnTo>
                  <a:cubicBezTo>
                    <a:pt x="2877" y="1301"/>
                    <a:pt x="3173" y="1004"/>
                    <a:pt x="3173" y="639"/>
                  </a:cubicBezTo>
                  <a:cubicBezTo>
                    <a:pt x="3173" y="274"/>
                    <a:pt x="2877" y="0"/>
                    <a:pt x="2512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5134935" y="3604046"/>
              <a:ext cx="1870708" cy="1560395"/>
            </a:xfrm>
            <a:custGeom>
              <a:avLst/>
              <a:gdLst/>
              <a:ahLst/>
              <a:cxnLst/>
              <a:rect l="l" t="t" r="r" b="b"/>
              <a:pathLst>
                <a:path w="48710" h="40630" extrusionOk="0">
                  <a:moveTo>
                    <a:pt x="39602" y="0"/>
                  </a:moveTo>
                  <a:lnTo>
                    <a:pt x="10294" y="15225"/>
                  </a:lnTo>
                  <a:cubicBezTo>
                    <a:pt x="10112" y="15567"/>
                    <a:pt x="9929" y="15909"/>
                    <a:pt x="9746" y="16229"/>
                  </a:cubicBezTo>
                  <a:cubicBezTo>
                    <a:pt x="7281" y="20315"/>
                    <a:pt x="3355" y="23213"/>
                    <a:pt x="0" y="26614"/>
                  </a:cubicBezTo>
                  <a:lnTo>
                    <a:pt x="14996" y="38347"/>
                  </a:lnTo>
                  <a:cubicBezTo>
                    <a:pt x="15110" y="38529"/>
                    <a:pt x="15179" y="38621"/>
                    <a:pt x="15179" y="38643"/>
                  </a:cubicBezTo>
                  <a:cubicBezTo>
                    <a:pt x="15270" y="38758"/>
                    <a:pt x="15407" y="38849"/>
                    <a:pt x="15567" y="38849"/>
                  </a:cubicBezTo>
                  <a:cubicBezTo>
                    <a:pt x="15567" y="38849"/>
                    <a:pt x="15590" y="38826"/>
                    <a:pt x="15613" y="38826"/>
                  </a:cubicBezTo>
                  <a:lnTo>
                    <a:pt x="17804" y="40538"/>
                  </a:lnTo>
                  <a:cubicBezTo>
                    <a:pt x="17872" y="40606"/>
                    <a:pt x="17986" y="40629"/>
                    <a:pt x="18078" y="40629"/>
                  </a:cubicBezTo>
                  <a:cubicBezTo>
                    <a:pt x="18192" y="40629"/>
                    <a:pt x="18329" y="40584"/>
                    <a:pt x="18397" y="40492"/>
                  </a:cubicBezTo>
                  <a:lnTo>
                    <a:pt x="20497" y="38050"/>
                  </a:lnTo>
                  <a:cubicBezTo>
                    <a:pt x="20999" y="38803"/>
                    <a:pt x="21228" y="39260"/>
                    <a:pt x="21228" y="39282"/>
                  </a:cubicBezTo>
                  <a:cubicBezTo>
                    <a:pt x="21250" y="39305"/>
                    <a:pt x="21273" y="39351"/>
                    <a:pt x="21296" y="39374"/>
                  </a:cubicBezTo>
                  <a:cubicBezTo>
                    <a:pt x="21296" y="39374"/>
                    <a:pt x="21319" y="39397"/>
                    <a:pt x="21319" y="39397"/>
                  </a:cubicBezTo>
                  <a:cubicBezTo>
                    <a:pt x="21342" y="39419"/>
                    <a:pt x="21365" y="39442"/>
                    <a:pt x="21387" y="39442"/>
                  </a:cubicBezTo>
                  <a:cubicBezTo>
                    <a:pt x="21387" y="39465"/>
                    <a:pt x="21410" y="39465"/>
                    <a:pt x="21410" y="39465"/>
                  </a:cubicBezTo>
                  <a:cubicBezTo>
                    <a:pt x="21433" y="39488"/>
                    <a:pt x="21456" y="39488"/>
                    <a:pt x="21479" y="39488"/>
                  </a:cubicBezTo>
                  <a:cubicBezTo>
                    <a:pt x="21501" y="39511"/>
                    <a:pt x="21501" y="39511"/>
                    <a:pt x="21524" y="39511"/>
                  </a:cubicBezTo>
                  <a:lnTo>
                    <a:pt x="21616" y="39511"/>
                  </a:lnTo>
                  <a:cubicBezTo>
                    <a:pt x="21684" y="39511"/>
                    <a:pt x="21753" y="39511"/>
                    <a:pt x="21798" y="39488"/>
                  </a:cubicBezTo>
                  <a:cubicBezTo>
                    <a:pt x="21867" y="39442"/>
                    <a:pt x="21912" y="39419"/>
                    <a:pt x="21935" y="39374"/>
                  </a:cubicBezTo>
                  <a:lnTo>
                    <a:pt x="48572" y="8925"/>
                  </a:lnTo>
                  <a:cubicBezTo>
                    <a:pt x="48686" y="8811"/>
                    <a:pt x="48709" y="8651"/>
                    <a:pt x="48664" y="8491"/>
                  </a:cubicBezTo>
                  <a:cubicBezTo>
                    <a:pt x="48572" y="8240"/>
                    <a:pt x="46632" y="2899"/>
                    <a:pt x="39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4019885" y="4015171"/>
              <a:ext cx="2274805" cy="1049340"/>
            </a:xfrm>
            <a:custGeom>
              <a:avLst/>
              <a:gdLst/>
              <a:ahLst/>
              <a:cxnLst/>
              <a:rect l="l" t="t" r="r" b="b"/>
              <a:pathLst>
                <a:path w="59232" h="27323" extrusionOk="0">
                  <a:moveTo>
                    <a:pt x="9290" y="0"/>
                  </a:moveTo>
                  <a:lnTo>
                    <a:pt x="1712" y="7487"/>
                  </a:lnTo>
                  <a:lnTo>
                    <a:pt x="0" y="10386"/>
                  </a:lnTo>
                  <a:lnTo>
                    <a:pt x="26158" y="10911"/>
                  </a:lnTo>
                  <a:lnTo>
                    <a:pt x="47112" y="27322"/>
                  </a:lnTo>
                  <a:lnTo>
                    <a:pt x="59232" y="13102"/>
                  </a:lnTo>
                  <a:lnTo>
                    <a:pt x="42090" y="11048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rgbClr val="ED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4002334" y="3998542"/>
              <a:ext cx="2309907" cy="1082599"/>
            </a:xfrm>
            <a:custGeom>
              <a:avLst/>
              <a:gdLst/>
              <a:ahLst/>
              <a:cxnLst/>
              <a:rect l="l" t="t" r="r" b="b"/>
              <a:pathLst>
                <a:path w="60146" h="28189" extrusionOk="0">
                  <a:moveTo>
                    <a:pt x="9861" y="935"/>
                  </a:moveTo>
                  <a:lnTo>
                    <a:pt x="42410" y="11892"/>
                  </a:lnTo>
                  <a:cubicBezTo>
                    <a:pt x="42456" y="11892"/>
                    <a:pt x="42479" y="11914"/>
                    <a:pt x="42501" y="11914"/>
                  </a:cubicBezTo>
                  <a:lnTo>
                    <a:pt x="58822" y="13877"/>
                  </a:lnTo>
                  <a:lnTo>
                    <a:pt x="47500" y="27139"/>
                  </a:lnTo>
                  <a:lnTo>
                    <a:pt x="26889" y="11001"/>
                  </a:lnTo>
                  <a:cubicBezTo>
                    <a:pt x="26798" y="10933"/>
                    <a:pt x="26706" y="10910"/>
                    <a:pt x="26615" y="10910"/>
                  </a:cubicBezTo>
                  <a:lnTo>
                    <a:pt x="1210" y="10385"/>
                  </a:lnTo>
                  <a:lnTo>
                    <a:pt x="2512" y="8194"/>
                  </a:lnTo>
                  <a:lnTo>
                    <a:pt x="9861" y="935"/>
                  </a:lnTo>
                  <a:close/>
                  <a:moveTo>
                    <a:pt x="9728" y="0"/>
                  </a:moveTo>
                  <a:cubicBezTo>
                    <a:pt x="9616" y="0"/>
                    <a:pt x="9506" y="36"/>
                    <a:pt x="9428" y="114"/>
                  </a:cubicBezTo>
                  <a:lnTo>
                    <a:pt x="1850" y="7600"/>
                  </a:lnTo>
                  <a:cubicBezTo>
                    <a:pt x="1827" y="7646"/>
                    <a:pt x="1804" y="7669"/>
                    <a:pt x="1781" y="7692"/>
                  </a:cubicBezTo>
                  <a:lnTo>
                    <a:pt x="69" y="10590"/>
                  </a:lnTo>
                  <a:cubicBezTo>
                    <a:pt x="1" y="10727"/>
                    <a:pt x="1" y="10887"/>
                    <a:pt x="69" y="11024"/>
                  </a:cubicBezTo>
                  <a:cubicBezTo>
                    <a:pt x="138" y="11161"/>
                    <a:pt x="297" y="11252"/>
                    <a:pt x="434" y="11252"/>
                  </a:cubicBezTo>
                  <a:lnTo>
                    <a:pt x="26455" y="11777"/>
                  </a:lnTo>
                  <a:lnTo>
                    <a:pt x="47295" y="28097"/>
                  </a:lnTo>
                  <a:cubicBezTo>
                    <a:pt x="47363" y="28143"/>
                    <a:pt x="47477" y="28189"/>
                    <a:pt x="47569" y="28189"/>
                  </a:cubicBezTo>
                  <a:cubicBezTo>
                    <a:pt x="47683" y="28189"/>
                    <a:pt x="47820" y="28120"/>
                    <a:pt x="47888" y="28029"/>
                  </a:cubicBezTo>
                  <a:lnTo>
                    <a:pt x="60008" y="13809"/>
                  </a:lnTo>
                  <a:cubicBezTo>
                    <a:pt x="60123" y="13695"/>
                    <a:pt x="60145" y="13535"/>
                    <a:pt x="60100" y="13375"/>
                  </a:cubicBezTo>
                  <a:cubicBezTo>
                    <a:pt x="60031" y="13215"/>
                    <a:pt x="59894" y="13124"/>
                    <a:pt x="59735" y="13101"/>
                  </a:cubicBezTo>
                  <a:lnTo>
                    <a:pt x="42661" y="11047"/>
                  </a:lnTo>
                  <a:lnTo>
                    <a:pt x="9884" y="22"/>
                  </a:lnTo>
                  <a:cubicBezTo>
                    <a:pt x="9833" y="8"/>
                    <a:pt x="9781" y="0"/>
                    <a:pt x="9728" y="0"/>
                  </a:cubicBezTo>
                  <a:close/>
                </a:path>
              </a:pathLst>
            </a:custGeom>
            <a:solidFill>
              <a:srgbClr val="FF8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4068083" y="4180851"/>
              <a:ext cx="923103" cy="213033"/>
            </a:xfrm>
            <a:custGeom>
              <a:avLst/>
              <a:gdLst/>
              <a:ahLst/>
              <a:cxnLst/>
              <a:rect l="l" t="t" r="r" b="b"/>
              <a:pathLst>
                <a:path w="24036" h="5547" extrusionOk="0">
                  <a:moveTo>
                    <a:pt x="10318" y="0"/>
                  </a:moveTo>
                  <a:lnTo>
                    <a:pt x="1393" y="525"/>
                  </a:lnTo>
                  <a:lnTo>
                    <a:pt x="1" y="2785"/>
                  </a:lnTo>
                  <a:cubicBezTo>
                    <a:pt x="1" y="2785"/>
                    <a:pt x="4950" y="2202"/>
                    <a:pt x="9855" y="2202"/>
                  </a:cubicBezTo>
                  <a:cubicBezTo>
                    <a:pt x="10524" y="2202"/>
                    <a:pt x="11192" y="2212"/>
                    <a:pt x="11847" y="2237"/>
                  </a:cubicBezTo>
                  <a:cubicBezTo>
                    <a:pt x="18512" y="2511"/>
                    <a:pt x="24036" y="5547"/>
                    <a:pt x="24036" y="5547"/>
                  </a:cubicBezTo>
                  <a:cubicBezTo>
                    <a:pt x="24036" y="5547"/>
                    <a:pt x="20909" y="1895"/>
                    <a:pt x="20726" y="1895"/>
                  </a:cubicBezTo>
                  <a:cubicBezTo>
                    <a:pt x="20566" y="1895"/>
                    <a:pt x="10318" y="0"/>
                    <a:pt x="10318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4049687" y="4164183"/>
              <a:ext cx="959050" cy="246368"/>
            </a:xfrm>
            <a:custGeom>
              <a:avLst/>
              <a:gdLst/>
              <a:ahLst/>
              <a:cxnLst/>
              <a:rect l="l" t="t" r="r" b="b"/>
              <a:pathLst>
                <a:path w="24972" h="6415" extrusionOk="0">
                  <a:moveTo>
                    <a:pt x="21195" y="2761"/>
                  </a:moveTo>
                  <a:lnTo>
                    <a:pt x="21195" y="2761"/>
                  </a:lnTo>
                  <a:cubicBezTo>
                    <a:pt x="21202" y="2762"/>
                    <a:pt x="21205" y="2762"/>
                    <a:pt x="21205" y="2762"/>
                  </a:cubicBezTo>
                  <a:cubicBezTo>
                    <a:pt x="21202" y="2762"/>
                    <a:pt x="21198" y="2762"/>
                    <a:pt x="21195" y="2761"/>
                  </a:cubicBezTo>
                  <a:close/>
                  <a:moveTo>
                    <a:pt x="10774" y="868"/>
                  </a:moveTo>
                  <a:cubicBezTo>
                    <a:pt x="18649" y="2329"/>
                    <a:pt x="20566" y="2648"/>
                    <a:pt x="21045" y="2740"/>
                  </a:cubicBezTo>
                  <a:cubicBezTo>
                    <a:pt x="21273" y="2945"/>
                    <a:pt x="22004" y="3744"/>
                    <a:pt x="22826" y="4703"/>
                  </a:cubicBezTo>
                  <a:cubicBezTo>
                    <a:pt x="20634" y="3767"/>
                    <a:pt x="16754" y="2420"/>
                    <a:pt x="12349" y="2237"/>
                  </a:cubicBezTo>
                  <a:cubicBezTo>
                    <a:pt x="11641" y="2215"/>
                    <a:pt x="10934" y="2215"/>
                    <a:pt x="10203" y="2215"/>
                  </a:cubicBezTo>
                  <a:cubicBezTo>
                    <a:pt x="6597" y="2215"/>
                    <a:pt x="2945" y="2511"/>
                    <a:pt x="1324" y="2671"/>
                  </a:cubicBezTo>
                  <a:lnTo>
                    <a:pt x="2123" y="1393"/>
                  </a:lnTo>
                  <a:lnTo>
                    <a:pt x="10774" y="868"/>
                  </a:lnTo>
                  <a:close/>
                  <a:moveTo>
                    <a:pt x="10774" y="1"/>
                  </a:moveTo>
                  <a:lnTo>
                    <a:pt x="1849" y="526"/>
                  </a:lnTo>
                  <a:cubicBezTo>
                    <a:pt x="1712" y="548"/>
                    <a:pt x="1575" y="617"/>
                    <a:pt x="1507" y="731"/>
                  </a:cubicBezTo>
                  <a:lnTo>
                    <a:pt x="92" y="2968"/>
                  </a:lnTo>
                  <a:cubicBezTo>
                    <a:pt x="0" y="3128"/>
                    <a:pt x="0" y="3310"/>
                    <a:pt x="92" y="3447"/>
                  </a:cubicBezTo>
                  <a:cubicBezTo>
                    <a:pt x="173" y="3570"/>
                    <a:pt x="310" y="3656"/>
                    <a:pt x="470" y="3656"/>
                  </a:cubicBezTo>
                  <a:cubicBezTo>
                    <a:pt x="488" y="3656"/>
                    <a:pt x="506" y="3655"/>
                    <a:pt x="525" y="3653"/>
                  </a:cubicBezTo>
                  <a:cubicBezTo>
                    <a:pt x="585" y="3633"/>
                    <a:pt x="5359" y="3083"/>
                    <a:pt x="10104" y="3083"/>
                  </a:cubicBezTo>
                  <a:cubicBezTo>
                    <a:pt x="10844" y="3083"/>
                    <a:pt x="11583" y="3097"/>
                    <a:pt x="12303" y="3128"/>
                  </a:cubicBezTo>
                  <a:cubicBezTo>
                    <a:pt x="18786" y="3379"/>
                    <a:pt x="24241" y="6346"/>
                    <a:pt x="24286" y="6369"/>
                  </a:cubicBezTo>
                  <a:cubicBezTo>
                    <a:pt x="24355" y="6392"/>
                    <a:pt x="24423" y="6414"/>
                    <a:pt x="24515" y="6414"/>
                  </a:cubicBezTo>
                  <a:cubicBezTo>
                    <a:pt x="24629" y="6414"/>
                    <a:pt x="24766" y="6369"/>
                    <a:pt x="24834" y="6255"/>
                  </a:cubicBezTo>
                  <a:cubicBezTo>
                    <a:pt x="24971" y="6095"/>
                    <a:pt x="24971" y="5867"/>
                    <a:pt x="24834" y="5707"/>
                  </a:cubicBezTo>
                  <a:cubicBezTo>
                    <a:pt x="21570" y="1872"/>
                    <a:pt x="21456" y="1872"/>
                    <a:pt x="21251" y="1872"/>
                  </a:cubicBezTo>
                  <a:cubicBezTo>
                    <a:pt x="20954" y="1849"/>
                    <a:pt x="14882" y="731"/>
                    <a:pt x="10865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4077723" y="4266763"/>
              <a:ext cx="952022" cy="162184"/>
            </a:xfrm>
            <a:custGeom>
              <a:avLst/>
              <a:gdLst/>
              <a:ahLst/>
              <a:cxnLst/>
              <a:rect l="l" t="t" r="r" b="b"/>
              <a:pathLst>
                <a:path w="24789" h="4223" extrusionOk="0">
                  <a:moveTo>
                    <a:pt x="7533" y="0"/>
                  </a:moveTo>
                  <a:cubicBezTo>
                    <a:pt x="7373" y="0"/>
                    <a:pt x="914" y="799"/>
                    <a:pt x="914" y="799"/>
                  </a:cubicBezTo>
                  <a:lnTo>
                    <a:pt x="1" y="2305"/>
                  </a:lnTo>
                  <a:cubicBezTo>
                    <a:pt x="1" y="2305"/>
                    <a:pt x="4570" y="1357"/>
                    <a:pt x="10319" y="1357"/>
                  </a:cubicBezTo>
                  <a:cubicBezTo>
                    <a:pt x="14969" y="1357"/>
                    <a:pt x="20390" y="1977"/>
                    <a:pt x="24789" y="4223"/>
                  </a:cubicBezTo>
                  <a:lnTo>
                    <a:pt x="23990" y="2648"/>
                  </a:lnTo>
                  <a:cubicBezTo>
                    <a:pt x="23990" y="2648"/>
                    <a:pt x="23982" y="2648"/>
                    <a:pt x="23966" y="2648"/>
                  </a:cubicBezTo>
                  <a:cubicBezTo>
                    <a:pt x="23782" y="2648"/>
                    <a:pt x="22611" y="2629"/>
                    <a:pt x="21981" y="2146"/>
                  </a:cubicBezTo>
                  <a:cubicBezTo>
                    <a:pt x="21297" y="1621"/>
                    <a:pt x="7693" y="0"/>
                    <a:pt x="7533" y="0"/>
                  </a:cubicBezTo>
                  <a:close/>
                </a:path>
              </a:pathLst>
            </a:custGeom>
            <a:solidFill>
              <a:srgbClr val="E3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4060210" y="4250095"/>
              <a:ext cx="987969" cy="195520"/>
            </a:xfrm>
            <a:custGeom>
              <a:avLst/>
              <a:gdLst/>
              <a:ahLst/>
              <a:cxnLst/>
              <a:rect l="l" t="t" r="r" b="b"/>
              <a:pathLst>
                <a:path w="25725" h="5091" extrusionOk="0">
                  <a:moveTo>
                    <a:pt x="7989" y="868"/>
                  </a:moveTo>
                  <a:cubicBezTo>
                    <a:pt x="8309" y="891"/>
                    <a:pt x="9975" y="1096"/>
                    <a:pt x="12098" y="1370"/>
                  </a:cubicBezTo>
                  <a:cubicBezTo>
                    <a:pt x="11617" y="1356"/>
                    <a:pt x="11143" y="1350"/>
                    <a:pt x="10677" y="1350"/>
                  </a:cubicBezTo>
                  <a:cubicBezTo>
                    <a:pt x="6514" y="1350"/>
                    <a:pt x="2989" y="1859"/>
                    <a:pt x="1347" y="2146"/>
                  </a:cubicBezTo>
                  <a:lnTo>
                    <a:pt x="1644" y="1644"/>
                  </a:lnTo>
                  <a:cubicBezTo>
                    <a:pt x="4109" y="1347"/>
                    <a:pt x="7624" y="913"/>
                    <a:pt x="7989" y="868"/>
                  </a:cubicBezTo>
                  <a:close/>
                  <a:moveTo>
                    <a:pt x="21776" y="2808"/>
                  </a:moveTo>
                  <a:lnTo>
                    <a:pt x="21776" y="2808"/>
                  </a:lnTo>
                  <a:cubicBezTo>
                    <a:pt x="21981" y="2854"/>
                    <a:pt x="22118" y="2899"/>
                    <a:pt x="22186" y="2922"/>
                  </a:cubicBezTo>
                  <a:cubicBezTo>
                    <a:pt x="22186" y="2945"/>
                    <a:pt x="22186" y="2945"/>
                    <a:pt x="22186" y="2945"/>
                  </a:cubicBezTo>
                  <a:cubicBezTo>
                    <a:pt x="22049" y="2899"/>
                    <a:pt x="21912" y="2854"/>
                    <a:pt x="21776" y="2808"/>
                  </a:cubicBezTo>
                  <a:close/>
                  <a:moveTo>
                    <a:pt x="7989" y="0"/>
                  </a:moveTo>
                  <a:cubicBezTo>
                    <a:pt x="7806" y="0"/>
                    <a:pt x="3264" y="571"/>
                    <a:pt x="1324" y="799"/>
                  </a:cubicBezTo>
                  <a:cubicBezTo>
                    <a:pt x="1187" y="822"/>
                    <a:pt x="1073" y="891"/>
                    <a:pt x="1005" y="1005"/>
                  </a:cubicBezTo>
                  <a:lnTo>
                    <a:pt x="91" y="2534"/>
                  </a:lnTo>
                  <a:cubicBezTo>
                    <a:pt x="0" y="2671"/>
                    <a:pt x="0" y="2854"/>
                    <a:pt x="91" y="3013"/>
                  </a:cubicBezTo>
                  <a:cubicBezTo>
                    <a:pt x="182" y="3122"/>
                    <a:pt x="301" y="3187"/>
                    <a:pt x="437" y="3187"/>
                  </a:cubicBezTo>
                  <a:cubicBezTo>
                    <a:pt x="473" y="3187"/>
                    <a:pt x="510" y="3183"/>
                    <a:pt x="548" y="3173"/>
                  </a:cubicBezTo>
                  <a:cubicBezTo>
                    <a:pt x="623" y="3161"/>
                    <a:pt x="5144" y="2246"/>
                    <a:pt x="10792" y="2246"/>
                  </a:cubicBezTo>
                  <a:cubicBezTo>
                    <a:pt x="15391" y="2246"/>
                    <a:pt x="20737" y="2853"/>
                    <a:pt x="25040" y="5045"/>
                  </a:cubicBezTo>
                  <a:cubicBezTo>
                    <a:pt x="25108" y="5090"/>
                    <a:pt x="25177" y="5090"/>
                    <a:pt x="25245" y="5090"/>
                  </a:cubicBezTo>
                  <a:cubicBezTo>
                    <a:pt x="25382" y="5090"/>
                    <a:pt x="25542" y="5022"/>
                    <a:pt x="25633" y="4862"/>
                  </a:cubicBezTo>
                  <a:cubicBezTo>
                    <a:pt x="25724" y="4634"/>
                    <a:pt x="25656" y="4383"/>
                    <a:pt x="25428" y="4269"/>
                  </a:cubicBezTo>
                  <a:cubicBezTo>
                    <a:pt x="24834" y="3972"/>
                    <a:pt x="24241" y="3698"/>
                    <a:pt x="23624" y="3447"/>
                  </a:cubicBezTo>
                  <a:lnTo>
                    <a:pt x="23624" y="3447"/>
                  </a:lnTo>
                  <a:cubicBezTo>
                    <a:pt x="24035" y="3516"/>
                    <a:pt x="24378" y="3516"/>
                    <a:pt x="24446" y="3516"/>
                  </a:cubicBezTo>
                  <a:cubicBezTo>
                    <a:pt x="24697" y="3516"/>
                    <a:pt x="24880" y="3310"/>
                    <a:pt x="24880" y="3082"/>
                  </a:cubicBezTo>
                  <a:cubicBezTo>
                    <a:pt x="24880" y="2831"/>
                    <a:pt x="24674" y="2648"/>
                    <a:pt x="24446" y="2648"/>
                  </a:cubicBezTo>
                  <a:cubicBezTo>
                    <a:pt x="24127" y="2648"/>
                    <a:pt x="23168" y="2580"/>
                    <a:pt x="22689" y="2237"/>
                  </a:cubicBezTo>
                  <a:cubicBezTo>
                    <a:pt x="21867" y="1598"/>
                    <a:pt x="8126" y="0"/>
                    <a:pt x="7989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4062821" y="3200793"/>
              <a:ext cx="1872474" cy="1233415"/>
            </a:xfrm>
            <a:custGeom>
              <a:avLst/>
              <a:gdLst/>
              <a:ahLst/>
              <a:cxnLst/>
              <a:rect l="l" t="t" r="r" b="b"/>
              <a:pathLst>
                <a:path w="48756" h="32116" extrusionOk="0">
                  <a:moveTo>
                    <a:pt x="23716" y="1"/>
                  </a:moveTo>
                  <a:lnTo>
                    <a:pt x="1" y="26455"/>
                  </a:lnTo>
                  <a:cubicBezTo>
                    <a:pt x="1" y="26455"/>
                    <a:pt x="3853" y="25597"/>
                    <a:pt x="8468" y="25597"/>
                  </a:cubicBezTo>
                  <a:cubicBezTo>
                    <a:pt x="11530" y="25597"/>
                    <a:pt x="14928" y="25975"/>
                    <a:pt x="17759" y="27231"/>
                  </a:cubicBezTo>
                  <a:cubicBezTo>
                    <a:pt x="22210" y="29217"/>
                    <a:pt x="25040" y="32116"/>
                    <a:pt x="25040" y="32116"/>
                  </a:cubicBezTo>
                  <a:lnTo>
                    <a:pt x="48756" y="7556"/>
                  </a:lnTo>
                  <a:cubicBezTo>
                    <a:pt x="48756" y="7556"/>
                    <a:pt x="42159" y="3014"/>
                    <a:pt x="36498" y="1507"/>
                  </a:cubicBezTo>
                  <a:cubicBezTo>
                    <a:pt x="30838" y="1"/>
                    <a:pt x="23716" y="1"/>
                    <a:pt x="23716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4044425" y="3184126"/>
              <a:ext cx="1908421" cy="1266751"/>
            </a:xfrm>
            <a:custGeom>
              <a:avLst/>
              <a:gdLst/>
              <a:ahLst/>
              <a:cxnLst/>
              <a:rect l="l" t="t" r="r" b="b"/>
              <a:pathLst>
                <a:path w="49692" h="32984" extrusionOk="0">
                  <a:moveTo>
                    <a:pt x="24401" y="868"/>
                  </a:moveTo>
                  <a:cubicBezTo>
                    <a:pt x="25565" y="868"/>
                    <a:pt x="31842" y="1028"/>
                    <a:pt x="36863" y="2352"/>
                  </a:cubicBezTo>
                  <a:cubicBezTo>
                    <a:pt x="41565" y="3607"/>
                    <a:pt x="47020" y="7031"/>
                    <a:pt x="48550" y="8058"/>
                  </a:cubicBezTo>
                  <a:lnTo>
                    <a:pt x="25496" y="31933"/>
                  </a:lnTo>
                  <a:cubicBezTo>
                    <a:pt x="24629" y="31112"/>
                    <a:pt x="22072" y="28898"/>
                    <a:pt x="18420" y="27277"/>
                  </a:cubicBezTo>
                  <a:cubicBezTo>
                    <a:pt x="15499" y="25976"/>
                    <a:pt x="12029" y="25588"/>
                    <a:pt x="8902" y="25588"/>
                  </a:cubicBezTo>
                  <a:cubicBezTo>
                    <a:pt x="5866" y="25588"/>
                    <a:pt x="3173" y="25953"/>
                    <a:pt x="1667" y="26204"/>
                  </a:cubicBezTo>
                  <a:lnTo>
                    <a:pt x="24401" y="868"/>
                  </a:lnTo>
                  <a:close/>
                  <a:moveTo>
                    <a:pt x="24195" y="1"/>
                  </a:moveTo>
                  <a:cubicBezTo>
                    <a:pt x="24081" y="1"/>
                    <a:pt x="23944" y="47"/>
                    <a:pt x="23876" y="138"/>
                  </a:cubicBezTo>
                  <a:lnTo>
                    <a:pt x="160" y="26592"/>
                  </a:lnTo>
                  <a:cubicBezTo>
                    <a:pt x="23" y="26729"/>
                    <a:pt x="0" y="26935"/>
                    <a:pt x="92" y="27094"/>
                  </a:cubicBezTo>
                  <a:cubicBezTo>
                    <a:pt x="165" y="27241"/>
                    <a:pt x="311" y="27314"/>
                    <a:pt x="460" y="27314"/>
                  </a:cubicBezTo>
                  <a:cubicBezTo>
                    <a:pt x="497" y="27314"/>
                    <a:pt x="534" y="27309"/>
                    <a:pt x="571" y="27300"/>
                  </a:cubicBezTo>
                  <a:cubicBezTo>
                    <a:pt x="639" y="27286"/>
                    <a:pt x="4419" y="26465"/>
                    <a:pt x="8916" y="26465"/>
                  </a:cubicBezTo>
                  <a:cubicBezTo>
                    <a:pt x="11942" y="26465"/>
                    <a:pt x="15292" y="26837"/>
                    <a:pt x="18055" y="28076"/>
                  </a:cubicBezTo>
                  <a:cubicBezTo>
                    <a:pt x="22369" y="29993"/>
                    <a:pt x="25177" y="32824"/>
                    <a:pt x="25199" y="32846"/>
                  </a:cubicBezTo>
                  <a:cubicBezTo>
                    <a:pt x="25291" y="32938"/>
                    <a:pt x="25405" y="32983"/>
                    <a:pt x="25519" y="32983"/>
                  </a:cubicBezTo>
                  <a:cubicBezTo>
                    <a:pt x="25633" y="32983"/>
                    <a:pt x="25747" y="32938"/>
                    <a:pt x="25839" y="32846"/>
                  </a:cubicBezTo>
                  <a:lnTo>
                    <a:pt x="49554" y="8286"/>
                  </a:lnTo>
                  <a:cubicBezTo>
                    <a:pt x="49645" y="8195"/>
                    <a:pt x="49691" y="8058"/>
                    <a:pt x="49668" y="7944"/>
                  </a:cubicBezTo>
                  <a:cubicBezTo>
                    <a:pt x="49645" y="7807"/>
                    <a:pt x="49577" y="7693"/>
                    <a:pt x="49486" y="7625"/>
                  </a:cubicBezTo>
                  <a:cubicBezTo>
                    <a:pt x="49212" y="7442"/>
                    <a:pt x="42775" y="3037"/>
                    <a:pt x="37091" y="1507"/>
                  </a:cubicBezTo>
                  <a:cubicBezTo>
                    <a:pt x="31431" y="1"/>
                    <a:pt x="24264" y="1"/>
                    <a:pt x="2419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4045309" y="4253705"/>
              <a:ext cx="985319" cy="191026"/>
            </a:xfrm>
            <a:custGeom>
              <a:avLst/>
              <a:gdLst/>
              <a:ahLst/>
              <a:cxnLst/>
              <a:rect l="l" t="t" r="r" b="b"/>
              <a:pathLst>
                <a:path w="25656" h="4974" extrusionOk="0">
                  <a:moveTo>
                    <a:pt x="10146" y="0"/>
                  </a:moveTo>
                  <a:cubicBezTo>
                    <a:pt x="5310" y="0"/>
                    <a:pt x="451" y="568"/>
                    <a:pt x="411" y="568"/>
                  </a:cubicBezTo>
                  <a:cubicBezTo>
                    <a:pt x="160" y="614"/>
                    <a:pt x="0" y="819"/>
                    <a:pt x="23" y="1071"/>
                  </a:cubicBezTo>
                  <a:cubicBezTo>
                    <a:pt x="43" y="1275"/>
                    <a:pt x="229" y="1443"/>
                    <a:pt x="431" y="1443"/>
                  </a:cubicBezTo>
                  <a:cubicBezTo>
                    <a:pt x="455" y="1443"/>
                    <a:pt x="479" y="1440"/>
                    <a:pt x="502" y="1436"/>
                  </a:cubicBezTo>
                  <a:cubicBezTo>
                    <a:pt x="562" y="1436"/>
                    <a:pt x="5465" y="874"/>
                    <a:pt x="10287" y="874"/>
                  </a:cubicBezTo>
                  <a:cubicBezTo>
                    <a:pt x="10965" y="874"/>
                    <a:pt x="11642" y="885"/>
                    <a:pt x="12303" y="911"/>
                  </a:cubicBezTo>
                  <a:cubicBezTo>
                    <a:pt x="18763" y="1185"/>
                    <a:pt x="24857" y="4860"/>
                    <a:pt x="24925" y="4905"/>
                  </a:cubicBezTo>
                  <a:cubicBezTo>
                    <a:pt x="24994" y="4951"/>
                    <a:pt x="25085" y="4974"/>
                    <a:pt x="25154" y="4974"/>
                  </a:cubicBezTo>
                  <a:cubicBezTo>
                    <a:pt x="25291" y="4974"/>
                    <a:pt x="25450" y="4905"/>
                    <a:pt x="25519" y="4768"/>
                  </a:cubicBezTo>
                  <a:cubicBezTo>
                    <a:pt x="25656" y="4563"/>
                    <a:pt x="25587" y="4289"/>
                    <a:pt x="25382" y="4152"/>
                  </a:cubicBezTo>
                  <a:cubicBezTo>
                    <a:pt x="25131" y="3992"/>
                    <a:pt x="19014" y="317"/>
                    <a:pt x="12326" y="43"/>
                  </a:cubicBezTo>
                  <a:cubicBezTo>
                    <a:pt x="11611" y="13"/>
                    <a:pt x="10879" y="0"/>
                    <a:pt x="1014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4044425" y="4166525"/>
              <a:ext cx="998492" cy="284351"/>
            </a:xfrm>
            <a:custGeom>
              <a:avLst/>
              <a:gdLst/>
              <a:ahLst/>
              <a:cxnLst/>
              <a:rect l="l" t="t" r="r" b="b"/>
              <a:pathLst>
                <a:path w="25999" h="7404" extrusionOk="0">
                  <a:moveTo>
                    <a:pt x="8918" y="1"/>
                  </a:moveTo>
                  <a:cubicBezTo>
                    <a:pt x="4408" y="1"/>
                    <a:pt x="645" y="821"/>
                    <a:pt x="388" y="875"/>
                  </a:cubicBezTo>
                  <a:cubicBezTo>
                    <a:pt x="137" y="921"/>
                    <a:pt x="0" y="1172"/>
                    <a:pt x="46" y="1400"/>
                  </a:cubicBezTo>
                  <a:cubicBezTo>
                    <a:pt x="84" y="1592"/>
                    <a:pt x="268" y="1736"/>
                    <a:pt x="461" y="1736"/>
                  </a:cubicBezTo>
                  <a:cubicBezTo>
                    <a:pt x="498" y="1736"/>
                    <a:pt x="535" y="1731"/>
                    <a:pt x="571" y="1720"/>
                  </a:cubicBezTo>
                  <a:cubicBezTo>
                    <a:pt x="639" y="1706"/>
                    <a:pt x="4419" y="885"/>
                    <a:pt x="8916" y="885"/>
                  </a:cubicBezTo>
                  <a:cubicBezTo>
                    <a:pt x="11942" y="885"/>
                    <a:pt x="15292" y="1257"/>
                    <a:pt x="18055" y="2496"/>
                  </a:cubicBezTo>
                  <a:cubicBezTo>
                    <a:pt x="22369" y="4413"/>
                    <a:pt x="25177" y="7244"/>
                    <a:pt x="25199" y="7266"/>
                  </a:cubicBezTo>
                  <a:cubicBezTo>
                    <a:pt x="25291" y="7358"/>
                    <a:pt x="25405" y="7403"/>
                    <a:pt x="25519" y="7403"/>
                  </a:cubicBezTo>
                  <a:cubicBezTo>
                    <a:pt x="25633" y="7403"/>
                    <a:pt x="25724" y="7358"/>
                    <a:pt x="25816" y="7289"/>
                  </a:cubicBezTo>
                  <a:cubicBezTo>
                    <a:pt x="25998" y="7107"/>
                    <a:pt x="25998" y="6833"/>
                    <a:pt x="25816" y="6673"/>
                  </a:cubicBezTo>
                  <a:cubicBezTo>
                    <a:pt x="25702" y="6536"/>
                    <a:pt x="22894" y="3683"/>
                    <a:pt x="18420" y="1697"/>
                  </a:cubicBezTo>
                  <a:cubicBezTo>
                    <a:pt x="15502" y="392"/>
                    <a:pt x="12032" y="1"/>
                    <a:pt x="8918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5081437" y="4438548"/>
              <a:ext cx="782848" cy="548807"/>
            </a:xfrm>
            <a:custGeom>
              <a:avLst/>
              <a:gdLst/>
              <a:ahLst/>
              <a:cxnLst/>
              <a:rect l="l" t="t" r="r" b="b"/>
              <a:pathLst>
                <a:path w="20384" h="14290" extrusionOk="0">
                  <a:moveTo>
                    <a:pt x="1" y="1"/>
                  </a:moveTo>
                  <a:cubicBezTo>
                    <a:pt x="1" y="1"/>
                    <a:pt x="8811" y="4361"/>
                    <a:pt x="11322" y="6506"/>
                  </a:cubicBezTo>
                  <a:cubicBezTo>
                    <a:pt x="16024" y="10478"/>
                    <a:pt x="18307" y="14289"/>
                    <a:pt x="18307" y="14289"/>
                  </a:cubicBezTo>
                  <a:lnTo>
                    <a:pt x="20315" y="13308"/>
                  </a:lnTo>
                  <a:lnTo>
                    <a:pt x="20384" y="13422"/>
                  </a:lnTo>
                  <a:lnTo>
                    <a:pt x="19722" y="10318"/>
                  </a:lnTo>
                  <a:cubicBezTo>
                    <a:pt x="19722" y="10318"/>
                    <a:pt x="13605" y="3288"/>
                    <a:pt x="9975" y="1873"/>
                  </a:cubicBezTo>
                  <a:cubicBezTo>
                    <a:pt x="6346" y="4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5063041" y="4421804"/>
              <a:ext cx="819640" cy="582220"/>
            </a:xfrm>
            <a:custGeom>
              <a:avLst/>
              <a:gdLst/>
              <a:ahLst/>
              <a:cxnLst/>
              <a:rect l="l" t="t" r="r" b="b"/>
              <a:pathLst>
                <a:path w="21342" h="15160" extrusionOk="0">
                  <a:moveTo>
                    <a:pt x="2762" y="1099"/>
                  </a:moveTo>
                  <a:cubicBezTo>
                    <a:pt x="4931" y="1373"/>
                    <a:pt x="8126" y="1852"/>
                    <a:pt x="10295" y="2697"/>
                  </a:cubicBezTo>
                  <a:cubicBezTo>
                    <a:pt x="13581" y="3975"/>
                    <a:pt x="19082" y="10160"/>
                    <a:pt x="19790" y="10959"/>
                  </a:cubicBezTo>
                  <a:lnTo>
                    <a:pt x="20338" y="13470"/>
                  </a:lnTo>
                  <a:lnTo>
                    <a:pt x="18945" y="14155"/>
                  </a:lnTo>
                  <a:cubicBezTo>
                    <a:pt x="18261" y="13128"/>
                    <a:pt x="16024" y="9955"/>
                    <a:pt x="12098" y="6600"/>
                  </a:cubicBezTo>
                  <a:cubicBezTo>
                    <a:pt x="10317" y="5093"/>
                    <a:pt x="5547" y="2537"/>
                    <a:pt x="2762" y="1099"/>
                  </a:cubicBezTo>
                  <a:close/>
                  <a:moveTo>
                    <a:pt x="458" y="1"/>
                  </a:moveTo>
                  <a:cubicBezTo>
                    <a:pt x="271" y="1"/>
                    <a:pt x="109" y="132"/>
                    <a:pt x="46" y="323"/>
                  </a:cubicBezTo>
                  <a:cubicBezTo>
                    <a:pt x="0" y="528"/>
                    <a:pt x="92" y="734"/>
                    <a:pt x="274" y="825"/>
                  </a:cubicBezTo>
                  <a:cubicBezTo>
                    <a:pt x="366" y="871"/>
                    <a:pt x="9085" y="5185"/>
                    <a:pt x="11527" y="7262"/>
                  </a:cubicBezTo>
                  <a:cubicBezTo>
                    <a:pt x="16092" y="11142"/>
                    <a:pt x="18398" y="14908"/>
                    <a:pt x="18420" y="14954"/>
                  </a:cubicBezTo>
                  <a:cubicBezTo>
                    <a:pt x="18489" y="15091"/>
                    <a:pt x="18626" y="15159"/>
                    <a:pt x="18786" y="15159"/>
                  </a:cubicBezTo>
                  <a:cubicBezTo>
                    <a:pt x="18854" y="15159"/>
                    <a:pt x="18923" y="15136"/>
                    <a:pt x="18968" y="15113"/>
                  </a:cubicBezTo>
                  <a:lnTo>
                    <a:pt x="20703" y="14269"/>
                  </a:lnTo>
                  <a:cubicBezTo>
                    <a:pt x="20794" y="14292"/>
                    <a:pt x="20863" y="14292"/>
                    <a:pt x="20954" y="14292"/>
                  </a:cubicBezTo>
                  <a:cubicBezTo>
                    <a:pt x="21182" y="14223"/>
                    <a:pt x="21342" y="13995"/>
                    <a:pt x="21296" y="13767"/>
                  </a:cubicBezTo>
                  <a:lnTo>
                    <a:pt x="20612" y="10663"/>
                  </a:lnTo>
                  <a:cubicBezTo>
                    <a:pt x="20612" y="10594"/>
                    <a:pt x="20566" y="10526"/>
                    <a:pt x="20520" y="10457"/>
                  </a:cubicBezTo>
                  <a:cubicBezTo>
                    <a:pt x="20269" y="10183"/>
                    <a:pt x="14289" y="3336"/>
                    <a:pt x="10614" y="1898"/>
                  </a:cubicBezTo>
                  <a:cubicBezTo>
                    <a:pt x="6962" y="483"/>
                    <a:pt x="776" y="26"/>
                    <a:pt x="503" y="3"/>
                  </a:cubicBezTo>
                  <a:cubicBezTo>
                    <a:pt x="488" y="2"/>
                    <a:pt x="473" y="1"/>
                    <a:pt x="45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5024483" y="4428025"/>
              <a:ext cx="880127" cy="557564"/>
            </a:xfrm>
            <a:custGeom>
              <a:avLst/>
              <a:gdLst/>
              <a:ahLst/>
              <a:cxnLst/>
              <a:rect l="l" t="t" r="r" b="b"/>
              <a:pathLst>
                <a:path w="22917" h="14518" extrusionOk="0">
                  <a:moveTo>
                    <a:pt x="5478" y="1"/>
                  </a:moveTo>
                  <a:lnTo>
                    <a:pt x="0" y="161"/>
                  </a:lnTo>
                  <a:cubicBezTo>
                    <a:pt x="0" y="161"/>
                    <a:pt x="10728" y="4201"/>
                    <a:pt x="13695" y="6278"/>
                  </a:cubicBezTo>
                  <a:cubicBezTo>
                    <a:pt x="17530" y="8994"/>
                    <a:pt x="19516" y="12304"/>
                    <a:pt x="20429" y="13787"/>
                  </a:cubicBezTo>
                  <a:cubicBezTo>
                    <a:pt x="20680" y="14175"/>
                    <a:pt x="20840" y="14427"/>
                    <a:pt x="20954" y="14518"/>
                  </a:cubicBezTo>
                  <a:lnTo>
                    <a:pt x="22688" y="12737"/>
                  </a:lnTo>
                  <a:lnTo>
                    <a:pt x="22917" y="12555"/>
                  </a:lnTo>
                  <a:lnTo>
                    <a:pt x="18169" y="7351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5006048" y="4411050"/>
              <a:ext cx="917841" cy="591207"/>
            </a:xfrm>
            <a:custGeom>
              <a:avLst/>
              <a:gdLst/>
              <a:ahLst/>
              <a:cxnLst/>
              <a:rect l="l" t="t" r="r" b="b"/>
              <a:pathLst>
                <a:path w="23899" h="15394" extrusionOk="0">
                  <a:moveTo>
                    <a:pt x="5844" y="877"/>
                  </a:moveTo>
                  <a:lnTo>
                    <a:pt x="18375" y="8135"/>
                  </a:lnTo>
                  <a:lnTo>
                    <a:pt x="22780" y="12951"/>
                  </a:lnTo>
                  <a:lnTo>
                    <a:pt x="21479" y="14298"/>
                  </a:lnTo>
                  <a:cubicBezTo>
                    <a:pt x="21411" y="14184"/>
                    <a:pt x="21342" y="14070"/>
                    <a:pt x="21297" y="14001"/>
                  </a:cubicBezTo>
                  <a:lnTo>
                    <a:pt x="21205" y="13864"/>
                  </a:lnTo>
                  <a:cubicBezTo>
                    <a:pt x="20247" y="12289"/>
                    <a:pt x="18238" y="9048"/>
                    <a:pt x="14426" y="6378"/>
                  </a:cubicBezTo>
                  <a:cubicBezTo>
                    <a:pt x="12212" y="4803"/>
                    <a:pt x="5935" y="2246"/>
                    <a:pt x="2648" y="968"/>
                  </a:cubicBezTo>
                  <a:lnTo>
                    <a:pt x="5844" y="877"/>
                  </a:lnTo>
                  <a:close/>
                  <a:moveTo>
                    <a:pt x="5994" y="0"/>
                  </a:moveTo>
                  <a:cubicBezTo>
                    <a:pt x="5974" y="0"/>
                    <a:pt x="5954" y="3"/>
                    <a:pt x="5935" y="9"/>
                  </a:cubicBezTo>
                  <a:lnTo>
                    <a:pt x="457" y="169"/>
                  </a:lnTo>
                  <a:cubicBezTo>
                    <a:pt x="252" y="169"/>
                    <a:pt x="69" y="329"/>
                    <a:pt x="46" y="534"/>
                  </a:cubicBezTo>
                  <a:cubicBezTo>
                    <a:pt x="1" y="740"/>
                    <a:pt x="115" y="945"/>
                    <a:pt x="320" y="1014"/>
                  </a:cubicBezTo>
                  <a:cubicBezTo>
                    <a:pt x="434" y="1059"/>
                    <a:pt x="11048" y="5054"/>
                    <a:pt x="13924" y="7085"/>
                  </a:cubicBezTo>
                  <a:cubicBezTo>
                    <a:pt x="17576" y="9664"/>
                    <a:pt x="19516" y="12814"/>
                    <a:pt x="20452" y="14321"/>
                  </a:cubicBezTo>
                  <a:lnTo>
                    <a:pt x="20543" y="14458"/>
                  </a:lnTo>
                  <a:cubicBezTo>
                    <a:pt x="20840" y="14937"/>
                    <a:pt x="21000" y="15165"/>
                    <a:pt x="21137" y="15302"/>
                  </a:cubicBezTo>
                  <a:cubicBezTo>
                    <a:pt x="21228" y="15371"/>
                    <a:pt x="21320" y="15393"/>
                    <a:pt x="21434" y="15393"/>
                  </a:cubicBezTo>
                  <a:cubicBezTo>
                    <a:pt x="21548" y="15393"/>
                    <a:pt x="21662" y="15348"/>
                    <a:pt x="21730" y="15279"/>
                  </a:cubicBezTo>
                  <a:lnTo>
                    <a:pt x="23488" y="13476"/>
                  </a:lnTo>
                  <a:cubicBezTo>
                    <a:pt x="23511" y="13453"/>
                    <a:pt x="23534" y="13431"/>
                    <a:pt x="23556" y="13408"/>
                  </a:cubicBezTo>
                  <a:cubicBezTo>
                    <a:pt x="23602" y="13385"/>
                    <a:pt x="23648" y="13362"/>
                    <a:pt x="23693" y="13316"/>
                  </a:cubicBezTo>
                  <a:cubicBezTo>
                    <a:pt x="23876" y="13157"/>
                    <a:pt x="23899" y="12883"/>
                    <a:pt x="23716" y="12700"/>
                  </a:cubicBezTo>
                  <a:lnTo>
                    <a:pt x="18969" y="7496"/>
                  </a:lnTo>
                  <a:cubicBezTo>
                    <a:pt x="18946" y="7450"/>
                    <a:pt x="18923" y="7427"/>
                    <a:pt x="18877" y="7405"/>
                  </a:cubicBezTo>
                  <a:lnTo>
                    <a:pt x="6164" y="55"/>
                  </a:lnTo>
                  <a:cubicBezTo>
                    <a:pt x="6113" y="22"/>
                    <a:pt x="6051" y="0"/>
                    <a:pt x="5994" y="0"/>
                  </a:cubicBezTo>
                  <a:close/>
                </a:path>
              </a:pathLst>
            </a:custGeom>
            <a:solidFill>
              <a:srgbClr val="E3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5024483" y="3472624"/>
              <a:ext cx="1963609" cy="1548912"/>
            </a:xfrm>
            <a:custGeom>
              <a:avLst/>
              <a:gdLst/>
              <a:ahLst/>
              <a:cxnLst/>
              <a:rect l="l" t="t" r="r" b="b"/>
              <a:pathLst>
                <a:path w="51129" h="40331" extrusionOk="0">
                  <a:moveTo>
                    <a:pt x="32423" y="1"/>
                  </a:moveTo>
                  <a:cubicBezTo>
                    <a:pt x="28047" y="1"/>
                    <a:pt x="23716" y="478"/>
                    <a:pt x="23716" y="478"/>
                  </a:cubicBezTo>
                  <a:lnTo>
                    <a:pt x="0" y="25038"/>
                  </a:lnTo>
                  <a:cubicBezTo>
                    <a:pt x="0" y="25038"/>
                    <a:pt x="8491" y="25951"/>
                    <a:pt x="15293" y="30698"/>
                  </a:cubicBezTo>
                  <a:cubicBezTo>
                    <a:pt x="22186" y="35515"/>
                    <a:pt x="24492" y="40331"/>
                    <a:pt x="24492" y="40331"/>
                  </a:cubicBezTo>
                  <a:lnTo>
                    <a:pt x="51129" y="9882"/>
                  </a:lnTo>
                  <a:cubicBezTo>
                    <a:pt x="51129" y="9882"/>
                    <a:pt x="48618" y="2623"/>
                    <a:pt x="38483" y="478"/>
                  </a:cubicBezTo>
                  <a:cubicBezTo>
                    <a:pt x="36810" y="120"/>
                    <a:pt x="34611" y="1"/>
                    <a:pt x="3242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5006048" y="3455572"/>
              <a:ext cx="1999595" cy="1582632"/>
            </a:xfrm>
            <a:custGeom>
              <a:avLst/>
              <a:gdLst/>
              <a:ahLst/>
              <a:cxnLst/>
              <a:rect l="l" t="t" r="r" b="b"/>
              <a:pathLst>
                <a:path w="52066" h="41209" extrusionOk="0">
                  <a:moveTo>
                    <a:pt x="32927" y="874"/>
                  </a:moveTo>
                  <a:cubicBezTo>
                    <a:pt x="35081" y="874"/>
                    <a:pt x="37238" y="989"/>
                    <a:pt x="38872" y="1333"/>
                  </a:cubicBezTo>
                  <a:cubicBezTo>
                    <a:pt x="47614" y="3204"/>
                    <a:pt x="50582" y="9025"/>
                    <a:pt x="51107" y="10234"/>
                  </a:cubicBezTo>
                  <a:lnTo>
                    <a:pt x="25063" y="40021"/>
                  </a:lnTo>
                  <a:cubicBezTo>
                    <a:pt x="24218" y="38583"/>
                    <a:pt x="21616" y="34703"/>
                    <a:pt x="16001" y="30800"/>
                  </a:cubicBezTo>
                  <a:cubicBezTo>
                    <a:pt x="10478" y="26920"/>
                    <a:pt x="3744" y="25550"/>
                    <a:pt x="1370" y="25162"/>
                  </a:cubicBezTo>
                  <a:lnTo>
                    <a:pt x="24401" y="1333"/>
                  </a:lnTo>
                  <a:cubicBezTo>
                    <a:pt x="25207" y="1245"/>
                    <a:pt x="29062" y="874"/>
                    <a:pt x="32927" y="874"/>
                  </a:cubicBezTo>
                  <a:close/>
                  <a:moveTo>
                    <a:pt x="32895" y="1"/>
                  </a:moveTo>
                  <a:cubicBezTo>
                    <a:pt x="28613" y="1"/>
                    <a:pt x="24406" y="458"/>
                    <a:pt x="24150" y="488"/>
                  </a:cubicBezTo>
                  <a:cubicBezTo>
                    <a:pt x="24036" y="488"/>
                    <a:pt x="23944" y="534"/>
                    <a:pt x="23876" y="602"/>
                  </a:cubicBezTo>
                  <a:lnTo>
                    <a:pt x="160" y="25185"/>
                  </a:lnTo>
                  <a:cubicBezTo>
                    <a:pt x="46" y="25299"/>
                    <a:pt x="1" y="25482"/>
                    <a:pt x="69" y="25619"/>
                  </a:cubicBezTo>
                  <a:cubicBezTo>
                    <a:pt x="115" y="25778"/>
                    <a:pt x="252" y="25893"/>
                    <a:pt x="434" y="25915"/>
                  </a:cubicBezTo>
                  <a:cubicBezTo>
                    <a:pt x="503" y="25915"/>
                    <a:pt x="8903" y="26874"/>
                    <a:pt x="15522" y="31508"/>
                  </a:cubicBezTo>
                  <a:cubicBezTo>
                    <a:pt x="22210" y="36187"/>
                    <a:pt x="24561" y="40912"/>
                    <a:pt x="24584" y="40957"/>
                  </a:cubicBezTo>
                  <a:cubicBezTo>
                    <a:pt x="24652" y="41094"/>
                    <a:pt x="24766" y="41186"/>
                    <a:pt x="24926" y="41208"/>
                  </a:cubicBezTo>
                  <a:lnTo>
                    <a:pt x="24972" y="41208"/>
                  </a:lnTo>
                  <a:cubicBezTo>
                    <a:pt x="25109" y="41208"/>
                    <a:pt x="25223" y="41140"/>
                    <a:pt x="25291" y="41049"/>
                  </a:cubicBezTo>
                  <a:lnTo>
                    <a:pt x="51928" y="10622"/>
                  </a:lnTo>
                  <a:cubicBezTo>
                    <a:pt x="52042" y="10486"/>
                    <a:pt x="52065" y="10326"/>
                    <a:pt x="52020" y="10189"/>
                  </a:cubicBezTo>
                  <a:cubicBezTo>
                    <a:pt x="51905" y="9869"/>
                    <a:pt x="49326" y="2679"/>
                    <a:pt x="39055" y="488"/>
                  </a:cubicBezTo>
                  <a:cubicBezTo>
                    <a:pt x="37337" y="123"/>
                    <a:pt x="35106" y="1"/>
                    <a:pt x="32895" y="1"/>
                  </a:cubicBezTo>
                  <a:close/>
                </a:path>
              </a:pathLst>
            </a:custGeom>
            <a:solidFill>
              <a:srgbClr val="EA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4996409" y="4407555"/>
              <a:ext cx="842452" cy="585062"/>
            </a:xfrm>
            <a:custGeom>
              <a:avLst/>
              <a:gdLst/>
              <a:ahLst/>
              <a:cxnLst/>
              <a:rect l="l" t="t" r="r" b="b"/>
              <a:pathLst>
                <a:path w="21936" h="15234" extrusionOk="0">
                  <a:moveTo>
                    <a:pt x="501" y="0"/>
                  </a:moveTo>
                  <a:cubicBezTo>
                    <a:pt x="325" y="0"/>
                    <a:pt x="162" y="108"/>
                    <a:pt x="92" y="283"/>
                  </a:cubicBezTo>
                  <a:cubicBezTo>
                    <a:pt x="1" y="511"/>
                    <a:pt x="115" y="762"/>
                    <a:pt x="343" y="854"/>
                  </a:cubicBezTo>
                  <a:cubicBezTo>
                    <a:pt x="457" y="899"/>
                    <a:pt x="11071" y="4894"/>
                    <a:pt x="13947" y="6925"/>
                  </a:cubicBezTo>
                  <a:cubicBezTo>
                    <a:pt x="17599" y="9504"/>
                    <a:pt x="19562" y="12654"/>
                    <a:pt x="20498" y="14161"/>
                  </a:cubicBezTo>
                  <a:cubicBezTo>
                    <a:pt x="20840" y="14731"/>
                    <a:pt x="21000" y="14982"/>
                    <a:pt x="21160" y="15142"/>
                  </a:cubicBezTo>
                  <a:cubicBezTo>
                    <a:pt x="21251" y="15211"/>
                    <a:pt x="21342" y="15233"/>
                    <a:pt x="21456" y="15233"/>
                  </a:cubicBezTo>
                  <a:cubicBezTo>
                    <a:pt x="21571" y="15233"/>
                    <a:pt x="21685" y="15188"/>
                    <a:pt x="21776" y="15096"/>
                  </a:cubicBezTo>
                  <a:cubicBezTo>
                    <a:pt x="21936" y="14914"/>
                    <a:pt x="21913" y="14640"/>
                    <a:pt x="21753" y="14480"/>
                  </a:cubicBezTo>
                  <a:cubicBezTo>
                    <a:pt x="21662" y="14412"/>
                    <a:pt x="21456" y="14047"/>
                    <a:pt x="21228" y="13704"/>
                  </a:cubicBezTo>
                  <a:cubicBezTo>
                    <a:pt x="20269" y="12129"/>
                    <a:pt x="18261" y="8888"/>
                    <a:pt x="14449" y="6217"/>
                  </a:cubicBezTo>
                  <a:cubicBezTo>
                    <a:pt x="11482" y="4118"/>
                    <a:pt x="1096" y="192"/>
                    <a:pt x="663" y="32"/>
                  </a:cubicBezTo>
                  <a:cubicBezTo>
                    <a:pt x="609" y="10"/>
                    <a:pt x="554" y="0"/>
                    <a:pt x="501" y="0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5006932" y="4417425"/>
              <a:ext cx="977446" cy="620778"/>
            </a:xfrm>
            <a:custGeom>
              <a:avLst/>
              <a:gdLst/>
              <a:ahLst/>
              <a:cxnLst/>
              <a:rect l="l" t="t" r="r" b="b"/>
              <a:pathLst>
                <a:path w="25451" h="16164" extrusionOk="0">
                  <a:moveTo>
                    <a:pt x="455" y="1"/>
                  </a:moveTo>
                  <a:cubicBezTo>
                    <a:pt x="226" y="1"/>
                    <a:pt x="45" y="156"/>
                    <a:pt x="23" y="391"/>
                  </a:cubicBezTo>
                  <a:cubicBezTo>
                    <a:pt x="1" y="619"/>
                    <a:pt x="160" y="848"/>
                    <a:pt x="411" y="870"/>
                  </a:cubicBezTo>
                  <a:cubicBezTo>
                    <a:pt x="480" y="870"/>
                    <a:pt x="8857" y="1829"/>
                    <a:pt x="15499" y="6463"/>
                  </a:cubicBezTo>
                  <a:cubicBezTo>
                    <a:pt x="22187" y="11142"/>
                    <a:pt x="24538" y="15867"/>
                    <a:pt x="24561" y="15912"/>
                  </a:cubicBezTo>
                  <a:cubicBezTo>
                    <a:pt x="24629" y="16072"/>
                    <a:pt x="24789" y="16163"/>
                    <a:pt x="24949" y="16163"/>
                  </a:cubicBezTo>
                  <a:cubicBezTo>
                    <a:pt x="25017" y="16163"/>
                    <a:pt x="25086" y="16141"/>
                    <a:pt x="25131" y="16118"/>
                  </a:cubicBezTo>
                  <a:cubicBezTo>
                    <a:pt x="25359" y="16004"/>
                    <a:pt x="25451" y="15752"/>
                    <a:pt x="25337" y="15524"/>
                  </a:cubicBezTo>
                  <a:cubicBezTo>
                    <a:pt x="25245" y="15342"/>
                    <a:pt x="22894" y="10571"/>
                    <a:pt x="15978" y="5755"/>
                  </a:cubicBezTo>
                  <a:cubicBezTo>
                    <a:pt x="9176" y="985"/>
                    <a:pt x="594" y="3"/>
                    <a:pt x="503" y="3"/>
                  </a:cubicBezTo>
                  <a:cubicBezTo>
                    <a:pt x="487" y="2"/>
                    <a:pt x="471" y="1"/>
                    <a:pt x="45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5081437" y="3464520"/>
              <a:ext cx="1616505" cy="910967"/>
            </a:xfrm>
            <a:custGeom>
              <a:avLst/>
              <a:gdLst/>
              <a:ahLst/>
              <a:cxnLst/>
              <a:rect l="l" t="t" r="r" b="b"/>
              <a:pathLst>
                <a:path w="42091" h="23720" extrusionOk="0">
                  <a:moveTo>
                    <a:pt x="26139" y="1"/>
                  </a:moveTo>
                  <a:cubicBezTo>
                    <a:pt x="22622" y="1"/>
                    <a:pt x="19767" y="118"/>
                    <a:pt x="19767" y="118"/>
                  </a:cubicBezTo>
                  <a:lnTo>
                    <a:pt x="1" y="23719"/>
                  </a:lnTo>
                  <a:cubicBezTo>
                    <a:pt x="4520" y="20661"/>
                    <a:pt x="28190" y="3725"/>
                    <a:pt x="42091" y="2446"/>
                  </a:cubicBezTo>
                  <a:cubicBezTo>
                    <a:pt x="40653" y="1716"/>
                    <a:pt x="38963" y="1100"/>
                    <a:pt x="37000" y="689"/>
                  </a:cubicBezTo>
                  <a:cubicBezTo>
                    <a:pt x="34407" y="135"/>
                    <a:pt x="29895" y="1"/>
                    <a:pt x="26139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5063041" y="3447545"/>
              <a:ext cx="1652452" cy="944609"/>
            </a:xfrm>
            <a:custGeom>
              <a:avLst/>
              <a:gdLst/>
              <a:ahLst/>
              <a:cxnLst/>
              <a:rect l="l" t="t" r="r" b="b"/>
              <a:pathLst>
                <a:path w="43027" h="24596" extrusionOk="0">
                  <a:moveTo>
                    <a:pt x="26672" y="878"/>
                  </a:moveTo>
                  <a:cubicBezTo>
                    <a:pt x="30397" y="878"/>
                    <a:pt x="34844" y="1010"/>
                    <a:pt x="37388" y="1542"/>
                  </a:cubicBezTo>
                  <a:cubicBezTo>
                    <a:pt x="38644" y="1816"/>
                    <a:pt x="39853" y="2181"/>
                    <a:pt x="40995" y="2637"/>
                  </a:cubicBezTo>
                  <a:cubicBezTo>
                    <a:pt x="28715" y="4623"/>
                    <a:pt x="10500" y="16766"/>
                    <a:pt x="2854" y="21993"/>
                  </a:cubicBezTo>
                  <a:lnTo>
                    <a:pt x="20452" y="994"/>
                  </a:lnTo>
                  <a:cubicBezTo>
                    <a:pt x="21153" y="963"/>
                    <a:pt x="23680" y="878"/>
                    <a:pt x="26672" y="878"/>
                  </a:cubicBezTo>
                  <a:close/>
                  <a:moveTo>
                    <a:pt x="26731" y="0"/>
                  </a:moveTo>
                  <a:cubicBezTo>
                    <a:pt x="23294" y="0"/>
                    <a:pt x="20464" y="116"/>
                    <a:pt x="20224" y="126"/>
                  </a:cubicBezTo>
                  <a:cubicBezTo>
                    <a:pt x="20109" y="126"/>
                    <a:pt x="19995" y="195"/>
                    <a:pt x="19904" y="286"/>
                  </a:cubicBezTo>
                  <a:lnTo>
                    <a:pt x="137" y="23865"/>
                  </a:lnTo>
                  <a:cubicBezTo>
                    <a:pt x="0" y="24047"/>
                    <a:pt x="0" y="24276"/>
                    <a:pt x="160" y="24435"/>
                  </a:cubicBezTo>
                  <a:cubicBezTo>
                    <a:pt x="229" y="24527"/>
                    <a:pt x="366" y="24595"/>
                    <a:pt x="480" y="24595"/>
                  </a:cubicBezTo>
                  <a:cubicBezTo>
                    <a:pt x="571" y="24595"/>
                    <a:pt x="639" y="24572"/>
                    <a:pt x="731" y="24504"/>
                  </a:cubicBezTo>
                  <a:cubicBezTo>
                    <a:pt x="1050" y="24276"/>
                    <a:pt x="1507" y="23979"/>
                    <a:pt x="2055" y="23614"/>
                  </a:cubicBezTo>
                  <a:cubicBezTo>
                    <a:pt x="8925" y="18866"/>
                    <a:pt x="29879" y="4486"/>
                    <a:pt x="42615" y="3322"/>
                  </a:cubicBezTo>
                  <a:cubicBezTo>
                    <a:pt x="42798" y="3299"/>
                    <a:pt x="42958" y="3139"/>
                    <a:pt x="43003" y="2957"/>
                  </a:cubicBezTo>
                  <a:cubicBezTo>
                    <a:pt x="43026" y="2774"/>
                    <a:pt x="42935" y="2569"/>
                    <a:pt x="42775" y="2477"/>
                  </a:cubicBezTo>
                  <a:cubicBezTo>
                    <a:pt x="41177" y="1701"/>
                    <a:pt x="39442" y="1085"/>
                    <a:pt x="37571" y="697"/>
                  </a:cubicBezTo>
                  <a:cubicBezTo>
                    <a:pt x="34951" y="137"/>
                    <a:pt x="30480" y="0"/>
                    <a:pt x="26731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4767630" y="3505383"/>
              <a:ext cx="646087" cy="230161"/>
            </a:xfrm>
            <a:custGeom>
              <a:avLst/>
              <a:gdLst/>
              <a:ahLst/>
              <a:cxnLst/>
              <a:rect l="l" t="t" r="r" b="b"/>
              <a:pathLst>
                <a:path w="16823" h="5993" extrusionOk="0">
                  <a:moveTo>
                    <a:pt x="2637" y="0"/>
                  </a:moveTo>
                  <a:cubicBezTo>
                    <a:pt x="1773" y="0"/>
                    <a:pt x="1015" y="88"/>
                    <a:pt x="365" y="264"/>
                  </a:cubicBezTo>
                  <a:cubicBezTo>
                    <a:pt x="137" y="332"/>
                    <a:pt x="0" y="583"/>
                    <a:pt x="69" y="812"/>
                  </a:cubicBezTo>
                  <a:cubicBezTo>
                    <a:pt x="125" y="1000"/>
                    <a:pt x="290" y="1126"/>
                    <a:pt x="475" y="1126"/>
                  </a:cubicBezTo>
                  <a:cubicBezTo>
                    <a:pt x="514" y="1126"/>
                    <a:pt x="554" y="1120"/>
                    <a:pt x="594" y="1108"/>
                  </a:cubicBezTo>
                  <a:cubicBezTo>
                    <a:pt x="1176" y="954"/>
                    <a:pt x="1860" y="877"/>
                    <a:pt x="2646" y="877"/>
                  </a:cubicBezTo>
                  <a:cubicBezTo>
                    <a:pt x="3954" y="877"/>
                    <a:pt x="5541" y="1091"/>
                    <a:pt x="7396" y="1519"/>
                  </a:cubicBezTo>
                  <a:cubicBezTo>
                    <a:pt x="12737" y="2752"/>
                    <a:pt x="15407" y="5057"/>
                    <a:pt x="15978" y="5833"/>
                  </a:cubicBezTo>
                  <a:cubicBezTo>
                    <a:pt x="16069" y="5947"/>
                    <a:pt x="16206" y="5993"/>
                    <a:pt x="16320" y="5993"/>
                  </a:cubicBezTo>
                  <a:cubicBezTo>
                    <a:pt x="16412" y="5993"/>
                    <a:pt x="16503" y="5970"/>
                    <a:pt x="16594" y="5902"/>
                  </a:cubicBezTo>
                  <a:cubicBezTo>
                    <a:pt x="16777" y="5765"/>
                    <a:pt x="16822" y="5491"/>
                    <a:pt x="16686" y="5308"/>
                  </a:cubicBezTo>
                  <a:cubicBezTo>
                    <a:pt x="15773" y="4076"/>
                    <a:pt x="12600" y="1839"/>
                    <a:pt x="7601" y="675"/>
                  </a:cubicBezTo>
                  <a:cubicBezTo>
                    <a:pt x="5677" y="225"/>
                    <a:pt x="4020" y="0"/>
                    <a:pt x="26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4624725" y="3689420"/>
              <a:ext cx="645242" cy="230238"/>
            </a:xfrm>
            <a:custGeom>
              <a:avLst/>
              <a:gdLst/>
              <a:ahLst/>
              <a:cxnLst/>
              <a:rect l="l" t="t" r="r" b="b"/>
              <a:pathLst>
                <a:path w="16801" h="5995" extrusionOk="0">
                  <a:moveTo>
                    <a:pt x="2646" y="0"/>
                  </a:moveTo>
                  <a:cubicBezTo>
                    <a:pt x="1774" y="0"/>
                    <a:pt x="1012" y="88"/>
                    <a:pt x="366" y="265"/>
                  </a:cubicBezTo>
                  <a:cubicBezTo>
                    <a:pt x="138" y="311"/>
                    <a:pt x="1" y="562"/>
                    <a:pt x="46" y="790"/>
                  </a:cubicBezTo>
                  <a:cubicBezTo>
                    <a:pt x="106" y="989"/>
                    <a:pt x="304" y="1118"/>
                    <a:pt x="505" y="1118"/>
                  </a:cubicBezTo>
                  <a:cubicBezTo>
                    <a:pt x="535" y="1118"/>
                    <a:pt x="565" y="1116"/>
                    <a:pt x="594" y="1110"/>
                  </a:cubicBezTo>
                  <a:cubicBezTo>
                    <a:pt x="1165" y="948"/>
                    <a:pt x="1841" y="869"/>
                    <a:pt x="2620" y="869"/>
                  </a:cubicBezTo>
                  <a:cubicBezTo>
                    <a:pt x="3927" y="869"/>
                    <a:pt x="5523" y="1092"/>
                    <a:pt x="7396" y="1521"/>
                  </a:cubicBezTo>
                  <a:cubicBezTo>
                    <a:pt x="12714" y="2753"/>
                    <a:pt x="15385" y="5036"/>
                    <a:pt x="15956" y="5812"/>
                  </a:cubicBezTo>
                  <a:cubicBezTo>
                    <a:pt x="16047" y="5926"/>
                    <a:pt x="16184" y="5994"/>
                    <a:pt x="16321" y="5994"/>
                  </a:cubicBezTo>
                  <a:cubicBezTo>
                    <a:pt x="16412" y="5994"/>
                    <a:pt x="16503" y="5949"/>
                    <a:pt x="16572" y="5903"/>
                  </a:cubicBezTo>
                  <a:cubicBezTo>
                    <a:pt x="16777" y="5766"/>
                    <a:pt x="16800" y="5492"/>
                    <a:pt x="16663" y="5287"/>
                  </a:cubicBezTo>
                  <a:cubicBezTo>
                    <a:pt x="15750" y="4054"/>
                    <a:pt x="12577" y="1817"/>
                    <a:pt x="7579" y="653"/>
                  </a:cubicBezTo>
                  <a:cubicBezTo>
                    <a:pt x="5677" y="220"/>
                    <a:pt x="4024" y="0"/>
                    <a:pt x="264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4480975" y="3872689"/>
              <a:ext cx="646087" cy="230161"/>
            </a:xfrm>
            <a:custGeom>
              <a:avLst/>
              <a:gdLst/>
              <a:ahLst/>
              <a:cxnLst/>
              <a:rect l="l" t="t" r="r" b="b"/>
              <a:pathLst>
                <a:path w="16823" h="5993" extrusionOk="0">
                  <a:moveTo>
                    <a:pt x="2627" y="0"/>
                  </a:moveTo>
                  <a:cubicBezTo>
                    <a:pt x="1762" y="0"/>
                    <a:pt x="1006" y="88"/>
                    <a:pt x="366" y="264"/>
                  </a:cubicBezTo>
                  <a:cubicBezTo>
                    <a:pt x="137" y="332"/>
                    <a:pt x="0" y="560"/>
                    <a:pt x="69" y="811"/>
                  </a:cubicBezTo>
                  <a:cubicBezTo>
                    <a:pt x="106" y="1000"/>
                    <a:pt x="284" y="1126"/>
                    <a:pt x="473" y="1126"/>
                  </a:cubicBezTo>
                  <a:cubicBezTo>
                    <a:pt x="513" y="1126"/>
                    <a:pt x="554" y="1120"/>
                    <a:pt x="594" y="1108"/>
                  </a:cubicBezTo>
                  <a:cubicBezTo>
                    <a:pt x="1167" y="954"/>
                    <a:pt x="1850" y="877"/>
                    <a:pt x="2636" y="877"/>
                  </a:cubicBezTo>
                  <a:cubicBezTo>
                    <a:pt x="3945" y="877"/>
                    <a:pt x="5541" y="1091"/>
                    <a:pt x="7396" y="1519"/>
                  </a:cubicBezTo>
                  <a:cubicBezTo>
                    <a:pt x="12737" y="2752"/>
                    <a:pt x="15407" y="5034"/>
                    <a:pt x="15978" y="5810"/>
                  </a:cubicBezTo>
                  <a:cubicBezTo>
                    <a:pt x="16069" y="5924"/>
                    <a:pt x="16183" y="5993"/>
                    <a:pt x="16320" y="5993"/>
                  </a:cubicBezTo>
                  <a:cubicBezTo>
                    <a:pt x="16412" y="5993"/>
                    <a:pt x="16503" y="5970"/>
                    <a:pt x="16594" y="5901"/>
                  </a:cubicBezTo>
                  <a:cubicBezTo>
                    <a:pt x="16777" y="5765"/>
                    <a:pt x="16823" y="5491"/>
                    <a:pt x="16686" y="5308"/>
                  </a:cubicBezTo>
                  <a:cubicBezTo>
                    <a:pt x="15773" y="4075"/>
                    <a:pt x="12600" y="1839"/>
                    <a:pt x="7601" y="674"/>
                  </a:cubicBezTo>
                  <a:cubicBezTo>
                    <a:pt x="5677" y="225"/>
                    <a:pt x="4012" y="0"/>
                    <a:pt x="262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4911380" y="3322192"/>
              <a:ext cx="646087" cy="230161"/>
            </a:xfrm>
            <a:custGeom>
              <a:avLst/>
              <a:gdLst/>
              <a:ahLst/>
              <a:cxnLst/>
              <a:rect l="l" t="t" r="r" b="b"/>
              <a:pathLst>
                <a:path w="16823" h="5993" extrusionOk="0">
                  <a:moveTo>
                    <a:pt x="2628" y="0"/>
                  </a:moveTo>
                  <a:cubicBezTo>
                    <a:pt x="1762" y="0"/>
                    <a:pt x="1007" y="88"/>
                    <a:pt x="366" y="263"/>
                  </a:cubicBezTo>
                  <a:cubicBezTo>
                    <a:pt x="138" y="332"/>
                    <a:pt x="1" y="560"/>
                    <a:pt x="69" y="788"/>
                  </a:cubicBezTo>
                  <a:cubicBezTo>
                    <a:pt x="108" y="1003"/>
                    <a:pt x="298" y="1118"/>
                    <a:pt x="494" y="1118"/>
                  </a:cubicBezTo>
                  <a:cubicBezTo>
                    <a:pt x="528" y="1118"/>
                    <a:pt x="561" y="1115"/>
                    <a:pt x="594" y="1108"/>
                  </a:cubicBezTo>
                  <a:cubicBezTo>
                    <a:pt x="1168" y="954"/>
                    <a:pt x="1847" y="877"/>
                    <a:pt x="2630" y="877"/>
                  </a:cubicBezTo>
                  <a:cubicBezTo>
                    <a:pt x="3935" y="877"/>
                    <a:pt x="5527" y="1091"/>
                    <a:pt x="7396" y="1519"/>
                  </a:cubicBezTo>
                  <a:cubicBezTo>
                    <a:pt x="12737" y="2751"/>
                    <a:pt x="15385" y="5034"/>
                    <a:pt x="15978" y="5810"/>
                  </a:cubicBezTo>
                  <a:cubicBezTo>
                    <a:pt x="16047" y="5924"/>
                    <a:pt x="16184" y="5993"/>
                    <a:pt x="16321" y="5993"/>
                  </a:cubicBezTo>
                  <a:cubicBezTo>
                    <a:pt x="16412" y="5993"/>
                    <a:pt x="16503" y="5970"/>
                    <a:pt x="16572" y="5901"/>
                  </a:cubicBezTo>
                  <a:cubicBezTo>
                    <a:pt x="16777" y="5764"/>
                    <a:pt x="16823" y="5490"/>
                    <a:pt x="16663" y="5285"/>
                  </a:cubicBezTo>
                  <a:cubicBezTo>
                    <a:pt x="15773" y="4075"/>
                    <a:pt x="12600" y="1815"/>
                    <a:pt x="7601" y="674"/>
                  </a:cubicBezTo>
                  <a:cubicBezTo>
                    <a:pt x="5677" y="225"/>
                    <a:pt x="4012" y="0"/>
                    <a:pt x="262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5005165" y="3420278"/>
              <a:ext cx="883661" cy="1030598"/>
            </a:xfrm>
            <a:custGeom>
              <a:avLst/>
              <a:gdLst/>
              <a:ahLst/>
              <a:cxnLst/>
              <a:rect l="l" t="t" r="r" b="b"/>
              <a:pathLst>
                <a:path w="23009" h="26835" extrusionOk="0">
                  <a:moveTo>
                    <a:pt x="22529" y="0"/>
                  </a:moveTo>
                  <a:cubicBezTo>
                    <a:pt x="22412" y="0"/>
                    <a:pt x="22292" y="46"/>
                    <a:pt x="22210" y="129"/>
                  </a:cubicBezTo>
                  <a:cubicBezTo>
                    <a:pt x="22050" y="311"/>
                    <a:pt x="6050" y="17179"/>
                    <a:pt x="138" y="26150"/>
                  </a:cubicBezTo>
                  <a:cubicBezTo>
                    <a:pt x="1" y="26355"/>
                    <a:pt x="47" y="26629"/>
                    <a:pt x="252" y="26766"/>
                  </a:cubicBezTo>
                  <a:cubicBezTo>
                    <a:pt x="320" y="26812"/>
                    <a:pt x="412" y="26834"/>
                    <a:pt x="503" y="26834"/>
                  </a:cubicBezTo>
                  <a:cubicBezTo>
                    <a:pt x="640" y="26834"/>
                    <a:pt x="777" y="26766"/>
                    <a:pt x="868" y="26629"/>
                  </a:cubicBezTo>
                  <a:cubicBezTo>
                    <a:pt x="6734" y="17704"/>
                    <a:pt x="22689" y="905"/>
                    <a:pt x="22849" y="745"/>
                  </a:cubicBezTo>
                  <a:cubicBezTo>
                    <a:pt x="23009" y="563"/>
                    <a:pt x="23009" y="289"/>
                    <a:pt x="22826" y="129"/>
                  </a:cubicBezTo>
                  <a:cubicBezTo>
                    <a:pt x="22749" y="41"/>
                    <a:pt x="22640" y="0"/>
                    <a:pt x="22529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6468242" y="3946119"/>
              <a:ext cx="346298" cy="366268"/>
            </a:xfrm>
            <a:custGeom>
              <a:avLst/>
              <a:gdLst/>
              <a:ahLst/>
              <a:cxnLst/>
              <a:rect l="l" t="t" r="r" b="b"/>
              <a:pathLst>
                <a:path w="9017" h="9537" extrusionOk="0">
                  <a:moveTo>
                    <a:pt x="8277" y="0"/>
                  </a:moveTo>
                  <a:cubicBezTo>
                    <a:pt x="8101" y="0"/>
                    <a:pt x="7926" y="69"/>
                    <a:pt x="7807" y="200"/>
                  </a:cubicBezTo>
                  <a:lnTo>
                    <a:pt x="251" y="8440"/>
                  </a:lnTo>
                  <a:cubicBezTo>
                    <a:pt x="0" y="8714"/>
                    <a:pt x="23" y="9125"/>
                    <a:pt x="274" y="9376"/>
                  </a:cubicBezTo>
                  <a:cubicBezTo>
                    <a:pt x="411" y="9490"/>
                    <a:pt x="571" y="9536"/>
                    <a:pt x="731" y="9536"/>
                  </a:cubicBezTo>
                  <a:cubicBezTo>
                    <a:pt x="913" y="9536"/>
                    <a:pt x="1073" y="9468"/>
                    <a:pt x="1210" y="9331"/>
                  </a:cubicBezTo>
                  <a:lnTo>
                    <a:pt x="8765" y="1091"/>
                  </a:lnTo>
                  <a:cubicBezTo>
                    <a:pt x="9016" y="840"/>
                    <a:pt x="8993" y="406"/>
                    <a:pt x="8720" y="178"/>
                  </a:cubicBezTo>
                  <a:cubicBezTo>
                    <a:pt x="8600" y="58"/>
                    <a:pt x="8438" y="0"/>
                    <a:pt x="827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6815385" y="3824375"/>
              <a:ext cx="110491" cy="110184"/>
            </a:xfrm>
            <a:custGeom>
              <a:avLst/>
              <a:gdLst/>
              <a:ahLst/>
              <a:cxnLst/>
              <a:rect l="l" t="t" r="r" b="b"/>
              <a:pathLst>
                <a:path w="2877" h="2869" extrusionOk="0">
                  <a:moveTo>
                    <a:pt x="2159" y="0"/>
                  </a:moveTo>
                  <a:cubicBezTo>
                    <a:pt x="1979" y="0"/>
                    <a:pt x="1800" y="75"/>
                    <a:pt x="1666" y="221"/>
                  </a:cubicBezTo>
                  <a:lnTo>
                    <a:pt x="228" y="1773"/>
                  </a:lnTo>
                  <a:cubicBezTo>
                    <a:pt x="0" y="2047"/>
                    <a:pt x="0" y="2457"/>
                    <a:pt x="274" y="2709"/>
                  </a:cubicBezTo>
                  <a:cubicBezTo>
                    <a:pt x="388" y="2823"/>
                    <a:pt x="548" y="2868"/>
                    <a:pt x="708" y="2868"/>
                  </a:cubicBezTo>
                  <a:cubicBezTo>
                    <a:pt x="890" y="2868"/>
                    <a:pt x="1073" y="2800"/>
                    <a:pt x="1187" y="2663"/>
                  </a:cubicBezTo>
                  <a:lnTo>
                    <a:pt x="2625" y="1111"/>
                  </a:lnTo>
                  <a:cubicBezTo>
                    <a:pt x="2876" y="837"/>
                    <a:pt x="2853" y="426"/>
                    <a:pt x="2602" y="175"/>
                  </a:cubicBezTo>
                  <a:cubicBezTo>
                    <a:pt x="2474" y="58"/>
                    <a:pt x="2316" y="0"/>
                    <a:pt x="215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5937024" y="4783617"/>
              <a:ext cx="98202" cy="119593"/>
            </a:xfrm>
            <a:custGeom>
              <a:avLst/>
              <a:gdLst/>
              <a:ahLst/>
              <a:cxnLst/>
              <a:rect l="l" t="t" r="r" b="b"/>
              <a:pathLst>
                <a:path w="2557" h="3114" extrusionOk="0">
                  <a:moveTo>
                    <a:pt x="729" y="1"/>
                  </a:moveTo>
                  <a:cubicBezTo>
                    <a:pt x="607" y="1"/>
                    <a:pt x="482" y="34"/>
                    <a:pt x="365" y="100"/>
                  </a:cubicBezTo>
                  <a:cubicBezTo>
                    <a:pt x="69" y="306"/>
                    <a:pt x="0" y="717"/>
                    <a:pt x="183" y="1013"/>
                  </a:cubicBezTo>
                  <a:cubicBezTo>
                    <a:pt x="548" y="1584"/>
                    <a:pt x="913" y="2177"/>
                    <a:pt x="1210" y="2771"/>
                  </a:cubicBezTo>
                  <a:cubicBezTo>
                    <a:pt x="1347" y="2999"/>
                    <a:pt x="1575" y="3113"/>
                    <a:pt x="1803" y="3113"/>
                  </a:cubicBezTo>
                  <a:cubicBezTo>
                    <a:pt x="1895" y="3113"/>
                    <a:pt x="2009" y="3090"/>
                    <a:pt x="2100" y="3045"/>
                  </a:cubicBezTo>
                  <a:cubicBezTo>
                    <a:pt x="2420" y="2885"/>
                    <a:pt x="2557" y="2474"/>
                    <a:pt x="2374" y="2155"/>
                  </a:cubicBezTo>
                  <a:cubicBezTo>
                    <a:pt x="2054" y="1515"/>
                    <a:pt x="1666" y="899"/>
                    <a:pt x="1278" y="306"/>
                  </a:cubicBezTo>
                  <a:cubicBezTo>
                    <a:pt x="1148" y="102"/>
                    <a:pt x="943" y="1"/>
                    <a:pt x="72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5563574" y="4484672"/>
              <a:ext cx="369110" cy="269488"/>
            </a:xfrm>
            <a:custGeom>
              <a:avLst/>
              <a:gdLst/>
              <a:ahLst/>
              <a:cxnLst/>
              <a:rect l="l" t="t" r="r" b="b"/>
              <a:pathLst>
                <a:path w="9611" h="7017" extrusionOk="0">
                  <a:moveTo>
                    <a:pt x="731" y="1"/>
                  </a:moveTo>
                  <a:cubicBezTo>
                    <a:pt x="443" y="1"/>
                    <a:pt x="189" y="188"/>
                    <a:pt x="115" y="466"/>
                  </a:cubicBezTo>
                  <a:cubicBezTo>
                    <a:pt x="1" y="831"/>
                    <a:pt x="206" y="1174"/>
                    <a:pt x="548" y="1288"/>
                  </a:cubicBezTo>
                  <a:cubicBezTo>
                    <a:pt x="594" y="1311"/>
                    <a:pt x="4794" y="2589"/>
                    <a:pt x="8400" y="6789"/>
                  </a:cubicBezTo>
                  <a:cubicBezTo>
                    <a:pt x="8514" y="6926"/>
                    <a:pt x="8697" y="7017"/>
                    <a:pt x="8880" y="7017"/>
                  </a:cubicBezTo>
                  <a:cubicBezTo>
                    <a:pt x="9039" y="7017"/>
                    <a:pt x="9199" y="6948"/>
                    <a:pt x="9313" y="6857"/>
                  </a:cubicBezTo>
                  <a:cubicBezTo>
                    <a:pt x="9587" y="6606"/>
                    <a:pt x="9610" y="6195"/>
                    <a:pt x="9382" y="5921"/>
                  </a:cubicBezTo>
                  <a:cubicBezTo>
                    <a:pt x="5524" y="1448"/>
                    <a:pt x="1119" y="78"/>
                    <a:pt x="936" y="32"/>
                  </a:cubicBezTo>
                  <a:cubicBezTo>
                    <a:pt x="868" y="11"/>
                    <a:pt x="799" y="1"/>
                    <a:pt x="731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6745257" y="4426374"/>
              <a:ext cx="1201846" cy="572388"/>
            </a:xfrm>
            <a:custGeom>
              <a:avLst/>
              <a:gdLst/>
              <a:ahLst/>
              <a:cxnLst/>
              <a:rect l="l" t="t" r="r" b="b"/>
              <a:pathLst>
                <a:path w="31294" h="14904" extrusionOk="0">
                  <a:moveTo>
                    <a:pt x="6744" y="1"/>
                  </a:moveTo>
                  <a:cubicBezTo>
                    <a:pt x="6617" y="1"/>
                    <a:pt x="6491" y="7"/>
                    <a:pt x="6368" y="21"/>
                  </a:cubicBezTo>
                  <a:cubicBezTo>
                    <a:pt x="5935" y="90"/>
                    <a:pt x="5569" y="204"/>
                    <a:pt x="5227" y="318"/>
                  </a:cubicBezTo>
                  <a:cubicBezTo>
                    <a:pt x="4852" y="443"/>
                    <a:pt x="4495" y="549"/>
                    <a:pt x="4089" y="549"/>
                  </a:cubicBezTo>
                  <a:cubicBezTo>
                    <a:pt x="4050" y="549"/>
                    <a:pt x="4011" y="548"/>
                    <a:pt x="3972" y="546"/>
                  </a:cubicBezTo>
                  <a:cubicBezTo>
                    <a:pt x="3858" y="523"/>
                    <a:pt x="3584" y="478"/>
                    <a:pt x="3310" y="432"/>
                  </a:cubicBezTo>
                  <a:cubicBezTo>
                    <a:pt x="2550" y="291"/>
                    <a:pt x="1888" y="186"/>
                    <a:pt x="1370" y="186"/>
                  </a:cubicBezTo>
                  <a:cubicBezTo>
                    <a:pt x="801" y="186"/>
                    <a:pt x="407" y="313"/>
                    <a:pt x="251" y="660"/>
                  </a:cubicBezTo>
                  <a:lnTo>
                    <a:pt x="548" y="797"/>
                  </a:lnTo>
                  <a:lnTo>
                    <a:pt x="251" y="706"/>
                  </a:lnTo>
                  <a:lnTo>
                    <a:pt x="388" y="752"/>
                  </a:lnTo>
                  <a:lnTo>
                    <a:pt x="228" y="706"/>
                  </a:lnTo>
                  <a:lnTo>
                    <a:pt x="228" y="706"/>
                  </a:lnTo>
                  <a:cubicBezTo>
                    <a:pt x="0" y="1413"/>
                    <a:pt x="982" y="2075"/>
                    <a:pt x="2351" y="2943"/>
                  </a:cubicBezTo>
                  <a:cubicBezTo>
                    <a:pt x="2579" y="3080"/>
                    <a:pt x="2808" y="3217"/>
                    <a:pt x="2922" y="3308"/>
                  </a:cubicBezTo>
                  <a:cubicBezTo>
                    <a:pt x="3287" y="3582"/>
                    <a:pt x="3470" y="3924"/>
                    <a:pt x="3698" y="4312"/>
                  </a:cubicBezTo>
                  <a:cubicBezTo>
                    <a:pt x="3858" y="4609"/>
                    <a:pt x="4063" y="4951"/>
                    <a:pt x="4360" y="5294"/>
                  </a:cubicBezTo>
                  <a:cubicBezTo>
                    <a:pt x="5136" y="6184"/>
                    <a:pt x="6642" y="6777"/>
                    <a:pt x="6711" y="6800"/>
                  </a:cubicBezTo>
                  <a:lnTo>
                    <a:pt x="27299" y="14721"/>
                  </a:lnTo>
                  <a:cubicBezTo>
                    <a:pt x="27413" y="14766"/>
                    <a:pt x="27938" y="14903"/>
                    <a:pt x="28372" y="14903"/>
                  </a:cubicBezTo>
                  <a:lnTo>
                    <a:pt x="28555" y="14903"/>
                  </a:lnTo>
                  <a:cubicBezTo>
                    <a:pt x="29171" y="14812"/>
                    <a:pt x="29741" y="14378"/>
                    <a:pt x="30084" y="13716"/>
                  </a:cubicBezTo>
                  <a:cubicBezTo>
                    <a:pt x="30244" y="13374"/>
                    <a:pt x="30472" y="12758"/>
                    <a:pt x="30609" y="12392"/>
                  </a:cubicBezTo>
                  <a:cubicBezTo>
                    <a:pt x="30769" y="12004"/>
                    <a:pt x="30997" y="11388"/>
                    <a:pt x="31111" y="11046"/>
                  </a:cubicBezTo>
                  <a:cubicBezTo>
                    <a:pt x="31294" y="10315"/>
                    <a:pt x="31179" y="9608"/>
                    <a:pt x="30769" y="9128"/>
                  </a:cubicBezTo>
                  <a:cubicBezTo>
                    <a:pt x="30495" y="8786"/>
                    <a:pt x="29856" y="8489"/>
                    <a:pt x="29696" y="8398"/>
                  </a:cubicBezTo>
                  <a:lnTo>
                    <a:pt x="9130" y="500"/>
                  </a:lnTo>
                  <a:cubicBezTo>
                    <a:pt x="9069" y="480"/>
                    <a:pt x="7851" y="1"/>
                    <a:pt x="6744" y="1"/>
                  </a:cubicBezTo>
                  <a:close/>
                </a:path>
              </a:pathLst>
            </a:custGeom>
            <a:solidFill>
              <a:srgbClr val="4B3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6745257" y="4450838"/>
              <a:ext cx="1179917" cy="547924"/>
            </a:xfrm>
            <a:custGeom>
              <a:avLst/>
              <a:gdLst/>
              <a:ahLst/>
              <a:cxnLst/>
              <a:rect l="l" t="t" r="r" b="b"/>
              <a:pathLst>
                <a:path w="30723" h="14267" extrusionOk="0">
                  <a:moveTo>
                    <a:pt x="274" y="0"/>
                  </a:moveTo>
                  <a:cubicBezTo>
                    <a:pt x="274" y="0"/>
                    <a:pt x="251" y="23"/>
                    <a:pt x="251" y="23"/>
                  </a:cubicBezTo>
                  <a:lnTo>
                    <a:pt x="548" y="160"/>
                  </a:lnTo>
                  <a:lnTo>
                    <a:pt x="251" y="69"/>
                  </a:lnTo>
                  <a:lnTo>
                    <a:pt x="388" y="115"/>
                  </a:lnTo>
                  <a:lnTo>
                    <a:pt x="228" y="69"/>
                  </a:lnTo>
                  <a:lnTo>
                    <a:pt x="228" y="69"/>
                  </a:lnTo>
                  <a:cubicBezTo>
                    <a:pt x="0" y="776"/>
                    <a:pt x="982" y="1438"/>
                    <a:pt x="2351" y="2306"/>
                  </a:cubicBezTo>
                  <a:cubicBezTo>
                    <a:pt x="2579" y="2443"/>
                    <a:pt x="2808" y="2580"/>
                    <a:pt x="2922" y="2671"/>
                  </a:cubicBezTo>
                  <a:cubicBezTo>
                    <a:pt x="3287" y="2945"/>
                    <a:pt x="3470" y="3287"/>
                    <a:pt x="3698" y="3675"/>
                  </a:cubicBezTo>
                  <a:cubicBezTo>
                    <a:pt x="3858" y="3972"/>
                    <a:pt x="4063" y="4314"/>
                    <a:pt x="4360" y="4657"/>
                  </a:cubicBezTo>
                  <a:cubicBezTo>
                    <a:pt x="5136" y="5547"/>
                    <a:pt x="6642" y="6140"/>
                    <a:pt x="6711" y="6163"/>
                  </a:cubicBezTo>
                  <a:lnTo>
                    <a:pt x="27299" y="14084"/>
                  </a:lnTo>
                  <a:cubicBezTo>
                    <a:pt x="27413" y="14129"/>
                    <a:pt x="27938" y="14266"/>
                    <a:pt x="28372" y="14266"/>
                  </a:cubicBezTo>
                  <a:lnTo>
                    <a:pt x="28555" y="14266"/>
                  </a:lnTo>
                  <a:cubicBezTo>
                    <a:pt x="29171" y="14175"/>
                    <a:pt x="29741" y="13741"/>
                    <a:pt x="30084" y="13079"/>
                  </a:cubicBezTo>
                  <a:cubicBezTo>
                    <a:pt x="30244" y="12737"/>
                    <a:pt x="30472" y="12121"/>
                    <a:pt x="30609" y="11733"/>
                  </a:cubicBezTo>
                  <a:cubicBezTo>
                    <a:pt x="30654" y="11664"/>
                    <a:pt x="30677" y="11573"/>
                    <a:pt x="30723" y="11482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6952106" y="4431213"/>
              <a:ext cx="112258" cy="225668"/>
            </a:xfrm>
            <a:custGeom>
              <a:avLst/>
              <a:gdLst/>
              <a:ahLst/>
              <a:cxnLst/>
              <a:rect l="l" t="t" r="r" b="b"/>
              <a:pathLst>
                <a:path w="2923" h="5876" extrusionOk="0">
                  <a:moveTo>
                    <a:pt x="2418" y="1"/>
                  </a:moveTo>
                  <a:cubicBezTo>
                    <a:pt x="2243" y="1"/>
                    <a:pt x="2079" y="108"/>
                    <a:pt x="2010" y="283"/>
                  </a:cubicBezTo>
                  <a:lnTo>
                    <a:pt x="92" y="5282"/>
                  </a:lnTo>
                  <a:cubicBezTo>
                    <a:pt x="1" y="5510"/>
                    <a:pt x="115" y="5761"/>
                    <a:pt x="343" y="5853"/>
                  </a:cubicBezTo>
                  <a:cubicBezTo>
                    <a:pt x="389" y="5875"/>
                    <a:pt x="435" y="5875"/>
                    <a:pt x="480" y="5875"/>
                  </a:cubicBezTo>
                  <a:cubicBezTo>
                    <a:pt x="663" y="5875"/>
                    <a:pt x="823" y="5784"/>
                    <a:pt x="891" y="5601"/>
                  </a:cubicBezTo>
                  <a:lnTo>
                    <a:pt x="2831" y="603"/>
                  </a:lnTo>
                  <a:cubicBezTo>
                    <a:pt x="2923" y="374"/>
                    <a:pt x="2808" y="123"/>
                    <a:pt x="2580" y="32"/>
                  </a:cubicBezTo>
                  <a:cubicBezTo>
                    <a:pt x="2527" y="11"/>
                    <a:pt x="2472" y="1"/>
                    <a:pt x="2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7156383" y="4510097"/>
              <a:ext cx="117481" cy="240569"/>
            </a:xfrm>
            <a:custGeom>
              <a:avLst/>
              <a:gdLst/>
              <a:ahLst/>
              <a:cxnLst/>
              <a:rect l="l" t="t" r="r" b="b"/>
              <a:pathLst>
                <a:path w="3059" h="6264" extrusionOk="0">
                  <a:moveTo>
                    <a:pt x="2577" y="1"/>
                  </a:moveTo>
                  <a:cubicBezTo>
                    <a:pt x="2402" y="1"/>
                    <a:pt x="2238" y="109"/>
                    <a:pt x="2169" y="283"/>
                  </a:cubicBezTo>
                  <a:lnTo>
                    <a:pt x="91" y="5670"/>
                  </a:lnTo>
                  <a:cubicBezTo>
                    <a:pt x="0" y="5898"/>
                    <a:pt x="114" y="6150"/>
                    <a:pt x="343" y="6241"/>
                  </a:cubicBezTo>
                  <a:cubicBezTo>
                    <a:pt x="388" y="6241"/>
                    <a:pt x="457" y="6264"/>
                    <a:pt x="502" y="6264"/>
                  </a:cubicBezTo>
                  <a:cubicBezTo>
                    <a:pt x="685" y="6264"/>
                    <a:pt x="845" y="6150"/>
                    <a:pt x="913" y="5990"/>
                  </a:cubicBezTo>
                  <a:lnTo>
                    <a:pt x="2990" y="580"/>
                  </a:lnTo>
                  <a:cubicBezTo>
                    <a:pt x="3059" y="375"/>
                    <a:pt x="2967" y="124"/>
                    <a:pt x="2739" y="32"/>
                  </a:cubicBezTo>
                  <a:cubicBezTo>
                    <a:pt x="2686" y="11"/>
                    <a:pt x="2631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7738449" y="4731885"/>
              <a:ext cx="117481" cy="240569"/>
            </a:xfrm>
            <a:custGeom>
              <a:avLst/>
              <a:gdLst/>
              <a:ahLst/>
              <a:cxnLst/>
              <a:rect l="l" t="t" r="r" b="b"/>
              <a:pathLst>
                <a:path w="3059" h="6264" extrusionOk="0">
                  <a:moveTo>
                    <a:pt x="2554" y="1"/>
                  </a:moveTo>
                  <a:cubicBezTo>
                    <a:pt x="2379" y="1"/>
                    <a:pt x="2216" y="108"/>
                    <a:pt x="2146" y="283"/>
                  </a:cubicBezTo>
                  <a:lnTo>
                    <a:pt x="69" y="5670"/>
                  </a:lnTo>
                  <a:cubicBezTo>
                    <a:pt x="0" y="5898"/>
                    <a:pt x="91" y="6149"/>
                    <a:pt x="320" y="6218"/>
                  </a:cubicBezTo>
                  <a:cubicBezTo>
                    <a:pt x="388" y="6241"/>
                    <a:pt x="434" y="6263"/>
                    <a:pt x="480" y="6263"/>
                  </a:cubicBezTo>
                  <a:cubicBezTo>
                    <a:pt x="662" y="6263"/>
                    <a:pt x="822" y="6149"/>
                    <a:pt x="890" y="5967"/>
                  </a:cubicBezTo>
                  <a:lnTo>
                    <a:pt x="2967" y="580"/>
                  </a:lnTo>
                  <a:cubicBezTo>
                    <a:pt x="3059" y="352"/>
                    <a:pt x="2945" y="101"/>
                    <a:pt x="2716" y="32"/>
                  </a:cubicBezTo>
                  <a:cubicBezTo>
                    <a:pt x="2663" y="11"/>
                    <a:pt x="2608" y="1"/>
                    <a:pt x="2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7273825" y="4629152"/>
              <a:ext cx="465507" cy="221443"/>
            </a:xfrm>
            <a:custGeom>
              <a:avLst/>
              <a:gdLst/>
              <a:ahLst/>
              <a:cxnLst/>
              <a:rect l="l" t="t" r="r" b="b"/>
              <a:pathLst>
                <a:path w="12121" h="5766" extrusionOk="0">
                  <a:moveTo>
                    <a:pt x="1611" y="870"/>
                  </a:moveTo>
                  <a:cubicBezTo>
                    <a:pt x="2470" y="870"/>
                    <a:pt x="4163" y="1158"/>
                    <a:pt x="6392" y="2022"/>
                  </a:cubicBezTo>
                  <a:cubicBezTo>
                    <a:pt x="9336" y="3164"/>
                    <a:pt x="10934" y="4396"/>
                    <a:pt x="11071" y="4830"/>
                  </a:cubicBezTo>
                  <a:cubicBezTo>
                    <a:pt x="10977" y="4880"/>
                    <a:pt x="10787" y="4909"/>
                    <a:pt x="10511" y="4909"/>
                  </a:cubicBezTo>
                  <a:cubicBezTo>
                    <a:pt x="9652" y="4909"/>
                    <a:pt x="7959" y="4621"/>
                    <a:pt x="5730" y="3757"/>
                  </a:cubicBezTo>
                  <a:cubicBezTo>
                    <a:pt x="2785" y="2616"/>
                    <a:pt x="1188" y="1383"/>
                    <a:pt x="1051" y="950"/>
                  </a:cubicBezTo>
                  <a:cubicBezTo>
                    <a:pt x="1145" y="900"/>
                    <a:pt x="1335" y="870"/>
                    <a:pt x="1611" y="870"/>
                  </a:cubicBezTo>
                  <a:close/>
                  <a:moveTo>
                    <a:pt x="1635" y="1"/>
                  </a:moveTo>
                  <a:cubicBezTo>
                    <a:pt x="838" y="1"/>
                    <a:pt x="374" y="210"/>
                    <a:pt x="206" y="630"/>
                  </a:cubicBezTo>
                  <a:cubicBezTo>
                    <a:pt x="1" y="1201"/>
                    <a:pt x="457" y="1863"/>
                    <a:pt x="1621" y="2661"/>
                  </a:cubicBezTo>
                  <a:cubicBezTo>
                    <a:pt x="2580" y="3323"/>
                    <a:pt x="3927" y="3985"/>
                    <a:pt x="5410" y="4556"/>
                  </a:cubicBezTo>
                  <a:cubicBezTo>
                    <a:pt x="6894" y="5127"/>
                    <a:pt x="8355" y="5537"/>
                    <a:pt x="9496" y="5697"/>
                  </a:cubicBezTo>
                  <a:cubicBezTo>
                    <a:pt x="9861" y="5743"/>
                    <a:pt x="10181" y="5766"/>
                    <a:pt x="10455" y="5766"/>
                  </a:cubicBezTo>
                  <a:cubicBezTo>
                    <a:pt x="11254" y="5766"/>
                    <a:pt x="11733" y="5560"/>
                    <a:pt x="11893" y="5149"/>
                  </a:cubicBezTo>
                  <a:cubicBezTo>
                    <a:pt x="12121" y="4579"/>
                    <a:pt x="11664" y="3894"/>
                    <a:pt x="10500" y="3118"/>
                  </a:cubicBezTo>
                  <a:cubicBezTo>
                    <a:pt x="9542" y="2456"/>
                    <a:pt x="8195" y="1794"/>
                    <a:pt x="6711" y="1201"/>
                  </a:cubicBezTo>
                  <a:cubicBezTo>
                    <a:pt x="5228" y="630"/>
                    <a:pt x="3767" y="242"/>
                    <a:pt x="2626" y="82"/>
                  </a:cubicBezTo>
                  <a:cubicBezTo>
                    <a:pt x="2251" y="28"/>
                    <a:pt x="1921" y="1"/>
                    <a:pt x="1635" y="1"/>
                  </a:cubicBezTo>
                  <a:close/>
                </a:path>
              </a:pathLst>
            </a:custGeom>
            <a:solidFill>
              <a:srgbClr val="4B3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6989820" y="4447343"/>
              <a:ext cx="118364" cy="240223"/>
            </a:xfrm>
            <a:custGeom>
              <a:avLst/>
              <a:gdLst/>
              <a:ahLst/>
              <a:cxnLst/>
              <a:rect l="l" t="t" r="r" b="b"/>
              <a:pathLst>
                <a:path w="3082" h="6255" extrusionOk="0">
                  <a:moveTo>
                    <a:pt x="2589" y="1"/>
                  </a:moveTo>
                  <a:cubicBezTo>
                    <a:pt x="2409" y="1"/>
                    <a:pt x="2240" y="95"/>
                    <a:pt x="2169" y="274"/>
                  </a:cubicBezTo>
                  <a:lnTo>
                    <a:pt x="92" y="5661"/>
                  </a:lnTo>
                  <a:cubicBezTo>
                    <a:pt x="0" y="5889"/>
                    <a:pt x="114" y="6140"/>
                    <a:pt x="343" y="6231"/>
                  </a:cubicBezTo>
                  <a:cubicBezTo>
                    <a:pt x="388" y="6254"/>
                    <a:pt x="457" y="6254"/>
                    <a:pt x="503" y="6254"/>
                  </a:cubicBezTo>
                  <a:cubicBezTo>
                    <a:pt x="685" y="6254"/>
                    <a:pt x="845" y="6163"/>
                    <a:pt x="913" y="5980"/>
                  </a:cubicBezTo>
                  <a:lnTo>
                    <a:pt x="2990" y="594"/>
                  </a:lnTo>
                  <a:cubicBezTo>
                    <a:pt x="3082" y="365"/>
                    <a:pt x="2968" y="114"/>
                    <a:pt x="2739" y="23"/>
                  </a:cubicBezTo>
                  <a:cubicBezTo>
                    <a:pt x="2690" y="8"/>
                    <a:pt x="2639" y="1"/>
                    <a:pt x="2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6762770" y="4376370"/>
              <a:ext cx="1201001" cy="572427"/>
            </a:xfrm>
            <a:custGeom>
              <a:avLst/>
              <a:gdLst/>
              <a:ahLst/>
              <a:cxnLst/>
              <a:rect l="l" t="t" r="r" b="b"/>
              <a:pathLst>
                <a:path w="31272" h="14905" extrusionOk="0">
                  <a:moveTo>
                    <a:pt x="6758" y="1"/>
                  </a:moveTo>
                  <a:cubicBezTo>
                    <a:pt x="6626" y="1"/>
                    <a:pt x="6496" y="7"/>
                    <a:pt x="6369" y="22"/>
                  </a:cubicBezTo>
                  <a:cubicBezTo>
                    <a:pt x="5912" y="68"/>
                    <a:pt x="5547" y="205"/>
                    <a:pt x="5228" y="296"/>
                  </a:cubicBezTo>
                  <a:cubicBezTo>
                    <a:pt x="4859" y="432"/>
                    <a:pt x="4524" y="534"/>
                    <a:pt x="4152" y="534"/>
                  </a:cubicBezTo>
                  <a:cubicBezTo>
                    <a:pt x="4086" y="534"/>
                    <a:pt x="4018" y="531"/>
                    <a:pt x="3949" y="524"/>
                  </a:cubicBezTo>
                  <a:cubicBezTo>
                    <a:pt x="3835" y="524"/>
                    <a:pt x="3561" y="479"/>
                    <a:pt x="3287" y="433"/>
                  </a:cubicBezTo>
                  <a:cubicBezTo>
                    <a:pt x="2517" y="290"/>
                    <a:pt x="1852" y="179"/>
                    <a:pt x="1335" y="179"/>
                  </a:cubicBezTo>
                  <a:cubicBezTo>
                    <a:pt x="780" y="179"/>
                    <a:pt x="394" y="307"/>
                    <a:pt x="229" y="661"/>
                  </a:cubicBezTo>
                  <a:lnTo>
                    <a:pt x="526" y="798"/>
                  </a:lnTo>
                  <a:lnTo>
                    <a:pt x="526" y="798"/>
                  </a:lnTo>
                  <a:lnTo>
                    <a:pt x="229" y="684"/>
                  </a:lnTo>
                  <a:lnTo>
                    <a:pt x="229" y="684"/>
                  </a:lnTo>
                  <a:lnTo>
                    <a:pt x="366" y="752"/>
                  </a:lnTo>
                  <a:lnTo>
                    <a:pt x="206" y="707"/>
                  </a:lnTo>
                  <a:lnTo>
                    <a:pt x="206" y="707"/>
                  </a:lnTo>
                  <a:cubicBezTo>
                    <a:pt x="1" y="1414"/>
                    <a:pt x="959" y="2076"/>
                    <a:pt x="2329" y="2921"/>
                  </a:cubicBezTo>
                  <a:cubicBezTo>
                    <a:pt x="2580" y="3081"/>
                    <a:pt x="2785" y="3218"/>
                    <a:pt x="2899" y="3286"/>
                  </a:cubicBezTo>
                  <a:cubicBezTo>
                    <a:pt x="3265" y="3583"/>
                    <a:pt x="3447" y="3925"/>
                    <a:pt x="3675" y="4313"/>
                  </a:cubicBezTo>
                  <a:cubicBezTo>
                    <a:pt x="3858" y="4610"/>
                    <a:pt x="4041" y="4952"/>
                    <a:pt x="4337" y="5295"/>
                  </a:cubicBezTo>
                  <a:cubicBezTo>
                    <a:pt x="5113" y="6185"/>
                    <a:pt x="6620" y="6756"/>
                    <a:pt x="6688" y="6801"/>
                  </a:cubicBezTo>
                  <a:lnTo>
                    <a:pt x="27277" y="14722"/>
                  </a:lnTo>
                  <a:cubicBezTo>
                    <a:pt x="27391" y="14744"/>
                    <a:pt x="27916" y="14904"/>
                    <a:pt x="28350" y="14904"/>
                  </a:cubicBezTo>
                  <a:lnTo>
                    <a:pt x="28532" y="14904"/>
                  </a:lnTo>
                  <a:cubicBezTo>
                    <a:pt x="29149" y="14813"/>
                    <a:pt x="29719" y="14356"/>
                    <a:pt x="30062" y="13694"/>
                  </a:cubicBezTo>
                  <a:cubicBezTo>
                    <a:pt x="30221" y="13375"/>
                    <a:pt x="30450" y="12759"/>
                    <a:pt x="30587" y="12371"/>
                  </a:cubicBezTo>
                  <a:cubicBezTo>
                    <a:pt x="30746" y="12005"/>
                    <a:pt x="30997" y="11389"/>
                    <a:pt x="31089" y="11024"/>
                  </a:cubicBezTo>
                  <a:cubicBezTo>
                    <a:pt x="31271" y="10316"/>
                    <a:pt x="31157" y="9609"/>
                    <a:pt x="30746" y="9129"/>
                  </a:cubicBezTo>
                  <a:cubicBezTo>
                    <a:pt x="30472" y="8787"/>
                    <a:pt x="29833" y="8467"/>
                    <a:pt x="29674" y="8399"/>
                  </a:cubicBezTo>
                  <a:lnTo>
                    <a:pt x="9108" y="479"/>
                  </a:lnTo>
                  <a:cubicBezTo>
                    <a:pt x="9067" y="458"/>
                    <a:pt x="7861" y="1"/>
                    <a:pt x="6758" y="1"/>
                  </a:cubicBezTo>
                  <a:close/>
                </a:path>
              </a:pathLst>
            </a:custGeom>
            <a:solidFill>
              <a:srgbClr val="ED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6762770" y="4399989"/>
              <a:ext cx="1179072" cy="548807"/>
            </a:xfrm>
            <a:custGeom>
              <a:avLst/>
              <a:gdLst/>
              <a:ahLst/>
              <a:cxnLst/>
              <a:rect l="l" t="t" r="r" b="b"/>
              <a:pathLst>
                <a:path w="30701" h="14290" extrusionOk="0">
                  <a:moveTo>
                    <a:pt x="252" y="1"/>
                  </a:moveTo>
                  <a:cubicBezTo>
                    <a:pt x="252" y="23"/>
                    <a:pt x="252" y="23"/>
                    <a:pt x="229" y="46"/>
                  </a:cubicBezTo>
                  <a:lnTo>
                    <a:pt x="526" y="183"/>
                  </a:lnTo>
                  <a:lnTo>
                    <a:pt x="526" y="183"/>
                  </a:lnTo>
                  <a:lnTo>
                    <a:pt x="229" y="69"/>
                  </a:lnTo>
                  <a:lnTo>
                    <a:pt x="229" y="69"/>
                  </a:lnTo>
                  <a:lnTo>
                    <a:pt x="366" y="137"/>
                  </a:lnTo>
                  <a:lnTo>
                    <a:pt x="206" y="92"/>
                  </a:lnTo>
                  <a:lnTo>
                    <a:pt x="206" y="92"/>
                  </a:lnTo>
                  <a:cubicBezTo>
                    <a:pt x="1" y="799"/>
                    <a:pt x="959" y="1461"/>
                    <a:pt x="2329" y="2306"/>
                  </a:cubicBezTo>
                  <a:cubicBezTo>
                    <a:pt x="2580" y="2466"/>
                    <a:pt x="2785" y="2603"/>
                    <a:pt x="2899" y="2671"/>
                  </a:cubicBezTo>
                  <a:cubicBezTo>
                    <a:pt x="3265" y="2968"/>
                    <a:pt x="3447" y="3310"/>
                    <a:pt x="3675" y="3698"/>
                  </a:cubicBezTo>
                  <a:cubicBezTo>
                    <a:pt x="3858" y="3995"/>
                    <a:pt x="4041" y="4337"/>
                    <a:pt x="4337" y="4680"/>
                  </a:cubicBezTo>
                  <a:cubicBezTo>
                    <a:pt x="5113" y="5570"/>
                    <a:pt x="6620" y="6141"/>
                    <a:pt x="6688" y="6186"/>
                  </a:cubicBezTo>
                  <a:lnTo>
                    <a:pt x="27277" y="14107"/>
                  </a:lnTo>
                  <a:cubicBezTo>
                    <a:pt x="27391" y="14129"/>
                    <a:pt x="27916" y="14289"/>
                    <a:pt x="28350" y="14289"/>
                  </a:cubicBezTo>
                  <a:lnTo>
                    <a:pt x="28532" y="14289"/>
                  </a:lnTo>
                  <a:cubicBezTo>
                    <a:pt x="29149" y="14198"/>
                    <a:pt x="29719" y="13741"/>
                    <a:pt x="30062" y="13079"/>
                  </a:cubicBezTo>
                  <a:cubicBezTo>
                    <a:pt x="30221" y="12760"/>
                    <a:pt x="30450" y="12144"/>
                    <a:pt x="30587" y="11756"/>
                  </a:cubicBezTo>
                  <a:cubicBezTo>
                    <a:pt x="30632" y="11687"/>
                    <a:pt x="30655" y="11596"/>
                    <a:pt x="30701" y="11504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FF8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6968774" y="4381248"/>
              <a:ext cx="112258" cy="225668"/>
            </a:xfrm>
            <a:custGeom>
              <a:avLst/>
              <a:gdLst/>
              <a:ahLst/>
              <a:cxnLst/>
              <a:rect l="l" t="t" r="r" b="b"/>
              <a:pathLst>
                <a:path w="2923" h="5876" extrusionOk="0">
                  <a:moveTo>
                    <a:pt x="2418" y="1"/>
                  </a:moveTo>
                  <a:cubicBezTo>
                    <a:pt x="2243" y="1"/>
                    <a:pt x="2079" y="108"/>
                    <a:pt x="2009" y="283"/>
                  </a:cubicBezTo>
                  <a:lnTo>
                    <a:pt x="92" y="5282"/>
                  </a:lnTo>
                  <a:cubicBezTo>
                    <a:pt x="1" y="5510"/>
                    <a:pt x="115" y="5761"/>
                    <a:pt x="343" y="5852"/>
                  </a:cubicBezTo>
                  <a:cubicBezTo>
                    <a:pt x="389" y="5875"/>
                    <a:pt x="434" y="5875"/>
                    <a:pt x="503" y="5875"/>
                  </a:cubicBezTo>
                  <a:cubicBezTo>
                    <a:pt x="662" y="5875"/>
                    <a:pt x="822" y="5761"/>
                    <a:pt x="891" y="5601"/>
                  </a:cubicBezTo>
                  <a:lnTo>
                    <a:pt x="2831" y="580"/>
                  </a:lnTo>
                  <a:cubicBezTo>
                    <a:pt x="2922" y="352"/>
                    <a:pt x="2808" y="101"/>
                    <a:pt x="2580" y="32"/>
                  </a:cubicBezTo>
                  <a:cubicBezTo>
                    <a:pt x="2526" y="11"/>
                    <a:pt x="2472" y="1"/>
                    <a:pt x="2418" y="1"/>
                  </a:cubicBezTo>
                  <a:close/>
                </a:path>
              </a:pathLst>
            </a:custGeom>
            <a:solidFill>
              <a:srgbClr val="CC6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7173012" y="4459709"/>
              <a:ext cx="118403" cy="240991"/>
            </a:xfrm>
            <a:custGeom>
              <a:avLst/>
              <a:gdLst/>
              <a:ahLst/>
              <a:cxnLst/>
              <a:rect l="l" t="t" r="r" b="b"/>
              <a:pathLst>
                <a:path w="3083" h="6275" extrusionOk="0">
                  <a:moveTo>
                    <a:pt x="2604" y="1"/>
                  </a:moveTo>
                  <a:cubicBezTo>
                    <a:pt x="2419" y="1"/>
                    <a:pt x="2243" y="107"/>
                    <a:pt x="2169" y="272"/>
                  </a:cubicBezTo>
                  <a:lnTo>
                    <a:pt x="92" y="5681"/>
                  </a:lnTo>
                  <a:cubicBezTo>
                    <a:pt x="1" y="5887"/>
                    <a:pt x="115" y="6138"/>
                    <a:pt x="343" y="6229"/>
                  </a:cubicBezTo>
                  <a:cubicBezTo>
                    <a:pt x="389" y="6252"/>
                    <a:pt x="457" y="6275"/>
                    <a:pt x="503" y="6275"/>
                  </a:cubicBezTo>
                  <a:cubicBezTo>
                    <a:pt x="686" y="6275"/>
                    <a:pt x="845" y="6160"/>
                    <a:pt x="914" y="5978"/>
                  </a:cubicBezTo>
                  <a:lnTo>
                    <a:pt x="2991" y="591"/>
                  </a:lnTo>
                  <a:cubicBezTo>
                    <a:pt x="3082" y="363"/>
                    <a:pt x="2968" y="112"/>
                    <a:pt x="2740" y="20"/>
                  </a:cubicBezTo>
                  <a:cubicBezTo>
                    <a:pt x="2695" y="7"/>
                    <a:pt x="2649" y="1"/>
                    <a:pt x="2604" y="1"/>
                  </a:cubicBezTo>
                  <a:close/>
                </a:path>
              </a:pathLst>
            </a:custGeom>
            <a:solidFill>
              <a:srgbClr val="CC6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7755078" y="4681037"/>
              <a:ext cx="117519" cy="240569"/>
            </a:xfrm>
            <a:custGeom>
              <a:avLst/>
              <a:gdLst/>
              <a:ahLst/>
              <a:cxnLst/>
              <a:rect l="l" t="t" r="r" b="b"/>
              <a:pathLst>
                <a:path w="3060" h="6264" extrusionOk="0">
                  <a:moveTo>
                    <a:pt x="2555" y="1"/>
                  </a:moveTo>
                  <a:cubicBezTo>
                    <a:pt x="2380" y="1"/>
                    <a:pt x="2216" y="109"/>
                    <a:pt x="2146" y="283"/>
                  </a:cubicBezTo>
                  <a:lnTo>
                    <a:pt x="69" y="5670"/>
                  </a:lnTo>
                  <a:cubicBezTo>
                    <a:pt x="1" y="5898"/>
                    <a:pt x="115" y="6149"/>
                    <a:pt x="320" y="6241"/>
                  </a:cubicBezTo>
                  <a:cubicBezTo>
                    <a:pt x="389" y="6264"/>
                    <a:pt x="435" y="6264"/>
                    <a:pt x="480" y="6264"/>
                  </a:cubicBezTo>
                  <a:cubicBezTo>
                    <a:pt x="663" y="6264"/>
                    <a:pt x="823" y="6172"/>
                    <a:pt x="891" y="5990"/>
                  </a:cubicBezTo>
                  <a:lnTo>
                    <a:pt x="2968" y="603"/>
                  </a:lnTo>
                  <a:cubicBezTo>
                    <a:pt x="3059" y="375"/>
                    <a:pt x="2945" y="124"/>
                    <a:pt x="2717" y="32"/>
                  </a:cubicBezTo>
                  <a:cubicBezTo>
                    <a:pt x="2664" y="11"/>
                    <a:pt x="2609" y="1"/>
                    <a:pt x="2555" y="1"/>
                  </a:cubicBezTo>
                  <a:close/>
                </a:path>
              </a:pathLst>
            </a:custGeom>
            <a:solidFill>
              <a:srgbClr val="CC6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7290493" y="4578842"/>
              <a:ext cx="465507" cy="221789"/>
            </a:xfrm>
            <a:custGeom>
              <a:avLst/>
              <a:gdLst/>
              <a:ahLst/>
              <a:cxnLst/>
              <a:rect l="l" t="t" r="r" b="b"/>
              <a:pathLst>
                <a:path w="12121" h="5775" extrusionOk="0">
                  <a:moveTo>
                    <a:pt x="1625" y="869"/>
                  </a:moveTo>
                  <a:cubicBezTo>
                    <a:pt x="2489" y="869"/>
                    <a:pt x="4175" y="1172"/>
                    <a:pt x="6392" y="2031"/>
                  </a:cubicBezTo>
                  <a:cubicBezTo>
                    <a:pt x="9336" y="3173"/>
                    <a:pt x="10934" y="4382"/>
                    <a:pt x="11071" y="4816"/>
                  </a:cubicBezTo>
                  <a:cubicBezTo>
                    <a:pt x="10975" y="4872"/>
                    <a:pt x="10780" y="4905"/>
                    <a:pt x="10496" y="4905"/>
                  </a:cubicBezTo>
                  <a:cubicBezTo>
                    <a:pt x="9632" y="4905"/>
                    <a:pt x="7946" y="4602"/>
                    <a:pt x="5730" y="3743"/>
                  </a:cubicBezTo>
                  <a:cubicBezTo>
                    <a:pt x="2785" y="2625"/>
                    <a:pt x="1187" y="1392"/>
                    <a:pt x="1050" y="959"/>
                  </a:cubicBezTo>
                  <a:cubicBezTo>
                    <a:pt x="1146" y="902"/>
                    <a:pt x="1342" y="869"/>
                    <a:pt x="1625" y="869"/>
                  </a:cubicBezTo>
                  <a:close/>
                  <a:moveTo>
                    <a:pt x="1698" y="0"/>
                  </a:moveTo>
                  <a:cubicBezTo>
                    <a:pt x="872" y="0"/>
                    <a:pt x="378" y="210"/>
                    <a:pt x="206" y="639"/>
                  </a:cubicBezTo>
                  <a:cubicBezTo>
                    <a:pt x="0" y="1210"/>
                    <a:pt x="457" y="1872"/>
                    <a:pt x="1621" y="2670"/>
                  </a:cubicBezTo>
                  <a:cubicBezTo>
                    <a:pt x="2580" y="3332"/>
                    <a:pt x="3926" y="3994"/>
                    <a:pt x="5410" y="4565"/>
                  </a:cubicBezTo>
                  <a:cubicBezTo>
                    <a:pt x="6894" y="5136"/>
                    <a:pt x="8355" y="5546"/>
                    <a:pt x="9496" y="5706"/>
                  </a:cubicBezTo>
                  <a:cubicBezTo>
                    <a:pt x="9861" y="5752"/>
                    <a:pt x="10181" y="5775"/>
                    <a:pt x="10454" y="5775"/>
                  </a:cubicBezTo>
                  <a:cubicBezTo>
                    <a:pt x="11276" y="5775"/>
                    <a:pt x="11733" y="5569"/>
                    <a:pt x="11915" y="5136"/>
                  </a:cubicBezTo>
                  <a:cubicBezTo>
                    <a:pt x="12121" y="4565"/>
                    <a:pt x="11664" y="3903"/>
                    <a:pt x="10500" y="3104"/>
                  </a:cubicBezTo>
                  <a:cubicBezTo>
                    <a:pt x="9541" y="2465"/>
                    <a:pt x="8195" y="1780"/>
                    <a:pt x="6711" y="1210"/>
                  </a:cubicBezTo>
                  <a:cubicBezTo>
                    <a:pt x="5227" y="639"/>
                    <a:pt x="3767" y="228"/>
                    <a:pt x="2625" y="68"/>
                  </a:cubicBezTo>
                  <a:cubicBezTo>
                    <a:pt x="2280" y="23"/>
                    <a:pt x="1971" y="0"/>
                    <a:pt x="1698" y="0"/>
                  </a:cubicBezTo>
                  <a:close/>
                </a:path>
              </a:pathLst>
            </a:custGeom>
            <a:solidFill>
              <a:srgbClr val="CC6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7007333" y="4397032"/>
              <a:ext cx="117519" cy="240569"/>
            </a:xfrm>
            <a:custGeom>
              <a:avLst/>
              <a:gdLst/>
              <a:ahLst/>
              <a:cxnLst/>
              <a:rect l="l" t="t" r="r" b="b"/>
              <a:pathLst>
                <a:path w="3060" h="6264" extrusionOk="0">
                  <a:moveTo>
                    <a:pt x="2555" y="0"/>
                  </a:moveTo>
                  <a:cubicBezTo>
                    <a:pt x="2380" y="0"/>
                    <a:pt x="2216" y="108"/>
                    <a:pt x="2146" y="283"/>
                  </a:cubicBezTo>
                  <a:lnTo>
                    <a:pt x="69" y="5670"/>
                  </a:lnTo>
                  <a:cubicBezTo>
                    <a:pt x="1" y="5898"/>
                    <a:pt x="92" y="6149"/>
                    <a:pt x="320" y="6240"/>
                  </a:cubicBezTo>
                  <a:cubicBezTo>
                    <a:pt x="389" y="6263"/>
                    <a:pt x="435" y="6263"/>
                    <a:pt x="480" y="6263"/>
                  </a:cubicBezTo>
                  <a:cubicBezTo>
                    <a:pt x="663" y="6263"/>
                    <a:pt x="823" y="6149"/>
                    <a:pt x="891" y="5989"/>
                  </a:cubicBezTo>
                  <a:lnTo>
                    <a:pt x="2968" y="603"/>
                  </a:lnTo>
                  <a:cubicBezTo>
                    <a:pt x="3059" y="374"/>
                    <a:pt x="2945" y="123"/>
                    <a:pt x="2717" y="32"/>
                  </a:cubicBezTo>
                  <a:cubicBezTo>
                    <a:pt x="2664" y="10"/>
                    <a:pt x="2609" y="0"/>
                    <a:pt x="2555" y="0"/>
                  </a:cubicBezTo>
                  <a:close/>
                </a:path>
              </a:pathLst>
            </a:custGeom>
            <a:solidFill>
              <a:srgbClr val="CC6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5390021" y="641100"/>
              <a:ext cx="575076" cy="1212407"/>
            </a:xfrm>
            <a:custGeom>
              <a:avLst/>
              <a:gdLst/>
              <a:ahLst/>
              <a:cxnLst/>
              <a:rect l="l" t="t" r="r" b="b"/>
              <a:pathLst>
                <a:path w="14974" h="31569" extrusionOk="0">
                  <a:moveTo>
                    <a:pt x="14974" y="1"/>
                  </a:moveTo>
                  <a:lnTo>
                    <a:pt x="10819" y="4840"/>
                  </a:lnTo>
                  <a:lnTo>
                    <a:pt x="0" y="30062"/>
                  </a:lnTo>
                  <a:lnTo>
                    <a:pt x="3698" y="31568"/>
                  </a:lnTo>
                  <a:lnTo>
                    <a:pt x="14471" y="6392"/>
                  </a:lnTo>
                  <a:lnTo>
                    <a:pt x="14974" y="1"/>
                  </a:ln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5382110" y="633189"/>
              <a:ext cx="591744" cy="1222930"/>
            </a:xfrm>
            <a:custGeom>
              <a:avLst/>
              <a:gdLst/>
              <a:ahLst/>
              <a:cxnLst/>
              <a:rect l="l" t="t" r="r" b="b"/>
              <a:pathLst>
                <a:path w="15408" h="31843" extrusionOk="0">
                  <a:moveTo>
                    <a:pt x="15175" y="0"/>
                  </a:moveTo>
                  <a:cubicBezTo>
                    <a:pt x="15118" y="0"/>
                    <a:pt x="15064" y="26"/>
                    <a:pt x="15020" y="70"/>
                  </a:cubicBezTo>
                  <a:lnTo>
                    <a:pt x="10866" y="4886"/>
                  </a:lnTo>
                  <a:cubicBezTo>
                    <a:pt x="10843" y="4909"/>
                    <a:pt x="10843" y="4932"/>
                    <a:pt x="10820" y="4954"/>
                  </a:cubicBezTo>
                  <a:lnTo>
                    <a:pt x="1" y="30176"/>
                  </a:lnTo>
                  <a:lnTo>
                    <a:pt x="412" y="30359"/>
                  </a:lnTo>
                  <a:lnTo>
                    <a:pt x="11208" y="5160"/>
                  </a:lnTo>
                  <a:lnTo>
                    <a:pt x="14906" y="869"/>
                  </a:lnTo>
                  <a:lnTo>
                    <a:pt x="14472" y="6552"/>
                  </a:lnTo>
                  <a:lnTo>
                    <a:pt x="3698" y="31683"/>
                  </a:lnTo>
                  <a:lnTo>
                    <a:pt x="4109" y="31843"/>
                  </a:lnTo>
                  <a:lnTo>
                    <a:pt x="14883" y="6689"/>
                  </a:lnTo>
                  <a:cubicBezTo>
                    <a:pt x="14906" y="6666"/>
                    <a:pt x="14906" y="6644"/>
                    <a:pt x="14906" y="6621"/>
                  </a:cubicBezTo>
                  <a:lnTo>
                    <a:pt x="15408" y="230"/>
                  </a:lnTo>
                  <a:cubicBezTo>
                    <a:pt x="15408" y="138"/>
                    <a:pt x="15362" y="47"/>
                    <a:pt x="15271" y="24"/>
                  </a:cubicBezTo>
                  <a:cubicBezTo>
                    <a:pt x="15239" y="8"/>
                    <a:pt x="15206" y="0"/>
                    <a:pt x="15175" y="0"/>
                  </a:cubicBez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5810787" y="641100"/>
              <a:ext cx="154311" cy="249901"/>
            </a:xfrm>
            <a:custGeom>
              <a:avLst/>
              <a:gdLst/>
              <a:ahLst/>
              <a:cxnLst/>
              <a:rect l="l" t="t" r="r" b="b"/>
              <a:pathLst>
                <a:path w="4018" h="6507" extrusionOk="0">
                  <a:moveTo>
                    <a:pt x="4018" y="1"/>
                  </a:moveTo>
                  <a:lnTo>
                    <a:pt x="23" y="4657"/>
                  </a:lnTo>
                  <a:lnTo>
                    <a:pt x="69" y="4771"/>
                  </a:lnTo>
                  <a:cubicBezTo>
                    <a:pt x="0" y="5159"/>
                    <a:pt x="229" y="5593"/>
                    <a:pt x="571" y="5776"/>
                  </a:cubicBezTo>
                  <a:cubicBezTo>
                    <a:pt x="699" y="5832"/>
                    <a:pt x="841" y="5859"/>
                    <a:pt x="983" y="5859"/>
                  </a:cubicBezTo>
                  <a:cubicBezTo>
                    <a:pt x="1247" y="5859"/>
                    <a:pt x="1511" y="5763"/>
                    <a:pt x="1689" y="5570"/>
                  </a:cubicBezTo>
                  <a:lnTo>
                    <a:pt x="1689" y="5570"/>
                  </a:lnTo>
                  <a:cubicBezTo>
                    <a:pt x="1575" y="5821"/>
                    <a:pt x="1667" y="6118"/>
                    <a:pt x="1872" y="6278"/>
                  </a:cubicBezTo>
                  <a:cubicBezTo>
                    <a:pt x="2077" y="6460"/>
                    <a:pt x="2351" y="6506"/>
                    <a:pt x="2625" y="6506"/>
                  </a:cubicBezTo>
                  <a:cubicBezTo>
                    <a:pt x="2899" y="6483"/>
                    <a:pt x="3150" y="6392"/>
                    <a:pt x="3401" y="6301"/>
                  </a:cubicBezTo>
                  <a:lnTo>
                    <a:pt x="3538" y="6278"/>
                  </a:lnTo>
                  <a:lnTo>
                    <a:pt x="4018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5802875" y="633189"/>
              <a:ext cx="170979" cy="265686"/>
            </a:xfrm>
            <a:custGeom>
              <a:avLst/>
              <a:gdLst/>
              <a:ahLst/>
              <a:cxnLst/>
              <a:rect l="l" t="t" r="r" b="b"/>
              <a:pathLst>
                <a:path w="4452" h="6918" extrusionOk="0">
                  <a:moveTo>
                    <a:pt x="3950" y="869"/>
                  </a:moveTo>
                  <a:lnTo>
                    <a:pt x="3539" y="6301"/>
                  </a:lnTo>
                  <a:cubicBezTo>
                    <a:pt x="3288" y="6392"/>
                    <a:pt x="3059" y="6461"/>
                    <a:pt x="2808" y="6484"/>
                  </a:cubicBezTo>
                  <a:cubicBezTo>
                    <a:pt x="2779" y="6487"/>
                    <a:pt x="2749" y="6488"/>
                    <a:pt x="2720" y="6488"/>
                  </a:cubicBezTo>
                  <a:cubicBezTo>
                    <a:pt x="2523" y="6488"/>
                    <a:pt x="2334" y="6423"/>
                    <a:pt x="2215" y="6324"/>
                  </a:cubicBezTo>
                  <a:cubicBezTo>
                    <a:pt x="2078" y="6210"/>
                    <a:pt x="2032" y="6004"/>
                    <a:pt x="2101" y="5867"/>
                  </a:cubicBezTo>
                  <a:cubicBezTo>
                    <a:pt x="2146" y="5776"/>
                    <a:pt x="2101" y="5662"/>
                    <a:pt x="2010" y="5594"/>
                  </a:cubicBezTo>
                  <a:cubicBezTo>
                    <a:pt x="1987" y="5571"/>
                    <a:pt x="1941" y="5548"/>
                    <a:pt x="1895" y="5548"/>
                  </a:cubicBezTo>
                  <a:cubicBezTo>
                    <a:pt x="1827" y="5548"/>
                    <a:pt x="1781" y="5571"/>
                    <a:pt x="1736" y="5616"/>
                  </a:cubicBezTo>
                  <a:cubicBezTo>
                    <a:pt x="1601" y="5766"/>
                    <a:pt x="1399" y="5846"/>
                    <a:pt x="1198" y="5846"/>
                  </a:cubicBezTo>
                  <a:cubicBezTo>
                    <a:pt x="1092" y="5846"/>
                    <a:pt x="986" y="5824"/>
                    <a:pt x="891" y="5776"/>
                  </a:cubicBezTo>
                  <a:cubicBezTo>
                    <a:pt x="617" y="5639"/>
                    <a:pt x="457" y="5320"/>
                    <a:pt x="503" y="5000"/>
                  </a:cubicBezTo>
                  <a:cubicBezTo>
                    <a:pt x="503" y="4977"/>
                    <a:pt x="503" y="4932"/>
                    <a:pt x="480" y="4886"/>
                  </a:cubicBezTo>
                  <a:lnTo>
                    <a:pt x="3950" y="869"/>
                  </a:lnTo>
                  <a:close/>
                  <a:moveTo>
                    <a:pt x="4219" y="0"/>
                  </a:moveTo>
                  <a:cubicBezTo>
                    <a:pt x="4162" y="0"/>
                    <a:pt x="4108" y="26"/>
                    <a:pt x="4064" y="70"/>
                  </a:cubicBezTo>
                  <a:lnTo>
                    <a:pt x="69" y="4703"/>
                  </a:lnTo>
                  <a:cubicBezTo>
                    <a:pt x="1" y="4772"/>
                    <a:pt x="1" y="4863"/>
                    <a:pt x="24" y="4954"/>
                  </a:cubicBezTo>
                  <a:lnTo>
                    <a:pt x="69" y="5000"/>
                  </a:lnTo>
                  <a:cubicBezTo>
                    <a:pt x="1" y="5479"/>
                    <a:pt x="275" y="5959"/>
                    <a:pt x="686" y="6164"/>
                  </a:cubicBezTo>
                  <a:cubicBezTo>
                    <a:pt x="840" y="6247"/>
                    <a:pt x="1012" y="6287"/>
                    <a:pt x="1184" y="6287"/>
                  </a:cubicBezTo>
                  <a:cubicBezTo>
                    <a:pt x="1343" y="6287"/>
                    <a:pt x="1502" y="6253"/>
                    <a:pt x="1644" y="6187"/>
                  </a:cubicBezTo>
                  <a:cubicBezTo>
                    <a:pt x="1690" y="6370"/>
                    <a:pt x="1804" y="6529"/>
                    <a:pt x="1941" y="6666"/>
                  </a:cubicBezTo>
                  <a:cubicBezTo>
                    <a:pt x="2146" y="6826"/>
                    <a:pt x="2420" y="6917"/>
                    <a:pt x="2740" y="6917"/>
                  </a:cubicBezTo>
                  <a:lnTo>
                    <a:pt x="2854" y="6917"/>
                  </a:lnTo>
                  <a:cubicBezTo>
                    <a:pt x="3151" y="6895"/>
                    <a:pt x="3425" y="6803"/>
                    <a:pt x="3630" y="6712"/>
                  </a:cubicBezTo>
                  <a:lnTo>
                    <a:pt x="3767" y="6689"/>
                  </a:lnTo>
                  <a:cubicBezTo>
                    <a:pt x="3881" y="6689"/>
                    <a:pt x="3950" y="6598"/>
                    <a:pt x="3950" y="6507"/>
                  </a:cubicBezTo>
                  <a:lnTo>
                    <a:pt x="4452" y="230"/>
                  </a:lnTo>
                  <a:cubicBezTo>
                    <a:pt x="4452" y="138"/>
                    <a:pt x="4406" y="47"/>
                    <a:pt x="4315" y="24"/>
                  </a:cubicBezTo>
                  <a:cubicBezTo>
                    <a:pt x="4283" y="8"/>
                    <a:pt x="4250" y="0"/>
                    <a:pt x="4219" y="0"/>
                  </a:cubicBez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5494329" y="883935"/>
              <a:ext cx="381362" cy="832812"/>
            </a:xfrm>
            <a:custGeom>
              <a:avLst/>
              <a:gdLst/>
              <a:ahLst/>
              <a:cxnLst/>
              <a:rect l="l" t="t" r="r" b="b"/>
              <a:pathLst>
                <a:path w="9930" h="21685" extrusionOk="0">
                  <a:moveTo>
                    <a:pt x="9131" y="0"/>
                  </a:moveTo>
                  <a:lnTo>
                    <a:pt x="0" y="21342"/>
                  </a:lnTo>
                  <a:lnTo>
                    <a:pt x="822" y="21684"/>
                  </a:lnTo>
                  <a:lnTo>
                    <a:pt x="9929" y="343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6"/>
            <p:cNvSpPr/>
            <p:nvPr/>
          </p:nvSpPr>
          <p:spPr>
            <a:xfrm>
              <a:off x="5891437" y="641100"/>
              <a:ext cx="73661" cy="114869"/>
            </a:xfrm>
            <a:custGeom>
              <a:avLst/>
              <a:gdLst/>
              <a:ahLst/>
              <a:cxnLst/>
              <a:rect l="l" t="t" r="r" b="b"/>
              <a:pathLst>
                <a:path w="1918" h="2991" extrusionOk="0">
                  <a:moveTo>
                    <a:pt x="1918" y="1"/>
                  </a:moveTo>
                  <a:lnTo>
                    <a:pt x="0" y="2238"/>
                  </a:lnTo>
                  <a:lnTo>
                    <a:pt x="69" y="2352"/>
                  </a:lnTo>
                  <a:cubicBezTo>
                    <a:pt x="69" y="2352"/>
                    <a:pt x="617" y="2900"/>
                    <a:pt x="1507" y="2968"/>
                  </a:cubicBezTo>
                  <a:lnTo>
                    <a:pt x="1689" y="2991"/>
                  </a:lnTo>
                  <a:lnTo>
                    <a:pt x="1918" y="1"/>
                  </a:ln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6"/>
            <p:cNvSpPr/>
            <p:nvPr/>
          </p:nvSpPr>
          <p:spPr>
            <a:xfrm>
              <a:off x="5390021" y="1677267"/>
              <a:ext cx="190258" cy="176241"/>
            </a:xfrm>
            <a:custGeom>
              <a:avLst/>
              <a:gdLst/>
              <a:ahLst/>
              <a:cxnLst/>
              <a:rect l="l" t="t" r="r" b="b"/>
              <a:pathLst>
                <a:path w="4954" h="4589" extrusionOk="0">
                  <a:moveTo>
                    <a:pt x="1324" y="0"/>
                  </a:moveTo>
                  <a:lnTo>
                    <a:pt x="0" y="3082"/>
                  </a:lnTo>
                  <a:lnTo>
                    <a:pt x="3698" y="4588"/>
                  </a:lnTo>
                  <a:lnTo>
                    <a:pt x="4953" y="1621"/>
                  </a:lnTo>
                  <a:lnTo>
                    <a:pt x="4771" y="1575"/>
                  </a:lnTo>
                  <a:lnTo>
                    <a:pt x="1598" y="206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6"/>
            <p:cNvSpPr/>
            <p:nvPr/>
          </p:nvSpPr>
          <p:spPr>
            <a:xfrm>
              <a:off x="5372470" y="1660292"/>
              <a:ext cx="225322" cy="209845"/>
            </a:xfrm>
            <a:custGeom>
              <a:avLst/>
              <a:gdLst/>
              <a:ahLst/>
              <a:cxnLst/>
              <a:rect l="l" t="t" r="r" b="b"/>
              <a:pathLst>
                <a:path w="5867" h="5464" extrusionOk="0">
                  <a:moveTo>
                    <a:pt x="1986" y="1104"/>
                  </a:moveTo>
                  <a:lnTo>
                    <a:pt x="4840" y="2314"/>
                  </a:lnTo>
                  <a:lnTo>
                    <a:pt x="3927" y="4460"/>
                  </a:lnTo>
                  <a:lnTo>
                    <a:pt x="1028" y="3295"/>
                  </a:lnTo>
                  <a:lnTo>
                    <a:pt x="1986" y="1104"/>
                  </a:lnTo>
                  <a:close/>
                  <a:moveTo>
                    <a:pt x="1764" y="0"/>
                  </a:moveTo>
                  <a:cubicBezTo>
                    <a:pt x="1732" y="0"/>
                    <a:pt x="1699" y="3"/>
                    <a:pt x="1667" y="9"/>
                  </a:cubicBezTo>
                  <a:cubicBezTo>
                    <a:pt x="1553" y="54"/>
                    <a:pt x="1439" y="146"/>
                    <a:pt x="1370" y="260"/>
                  </a:cubicBezTo>
                  <a:lnTo>
                    <a:pt x="46" y="3364"/>
                  </a:lnTo>
                  <a:cubicBezTo>
                    <a:pt x="1" y="3455"/>
                    <a:pt x="1" y="3592"/>
                    <a:pt x="46" y="3706"/>
                  </a:cubicBezTo>
                  <a:cubicBezTo>
                    <a:pt x="92" y="3798"/>
                    <a:pt x="183" y="3889"/>
                    <a:pt x="297" y="3935"/>
                  </a:cubicBezTo>
                  <a:lnTo>
                    <a:pt x="3995" y="5418"/>
                  </a:lnTo>
                  <a:cubicBezTo>
                    <a:pt x="4041" y="5441"/>
                    <a:pt x="4086" y="5464"/>
                    <a:pt x="4155" y="5464"/>
                  </a:cubicBezTo>
                  <a:cubicBezTo>
                    <a:pt x="4315" y="5464"/>
                    <a:pt x="4474" y="5350"/>
                    <a:pt x="4543" y="5190"/>
                  </a:cubicBezTo>
                  <a:lnTo>
                    <a:pt x="5821" y="2245"/>
                  </a:lnTo>
                  <a:cubicBezTo>
                    <a:pt x="5867" y="2131"/>
                    <a:pt x="5867" y="1994"/>
                    <a:pt x="5821" y="1880"/>
                  </a:cubicBezTo>
                  <a:cubicBezTo>
                    <a:pt x="5753" y="1766"/>
                    <a:pt x="5661" y="1675"/>
                    <a:pt x="5524" y="1652"/>
                  </a:cubicBezTo>
                  <a:lnTo>
                    <a:pt x="5365" y="1606"/>
                  </a:lnTo>
                  <a:lnTo>
                    <a:pt x="2260" y="260"/>
                  </a:lnTo>
                  <a:lnTo>
                    <a:pt x="2055" y="100"/>
                  </a:lnTo>
                  <a:cubicBezTo>
                    <a:pt x="1968" y="30"/>
                    <a:pt x="1867" y="0"/>
                    <a:pt x="1764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6"/>
            <p:cNvSpPr/>
            <p:nvPr/>
          </p:nvSpPr>
          <p:spPr>
            <a:xfrm>
              <a:off x="5375965" y="-105877"/>
              <a:ext cx="937812" cy="658492"/>
            </a:xfrm>
            <a:custGeom>
              <a:avLst/>
              <a:gdLst/>
              <a:ahLst/>
              <a:cxnLst/>
              <a:rect l="l" t="t" r="r" b="b"/>
              <a:pathLst>
                <a:path w="24419" h="17146" extrusionOk="0">
                  <a:moveTo>
                    <a:pt x="23878" y="1"/>
                  </a:moveTo>
                  <a:cubicBezTo>
                    <a:pt x="23058" y="1"/>
                    <a:pt x="18509" y="242"/>
                    <a:pt x="10364" y="5117"/>
                  </a:cubicBezTo>
                  <a:cubicBezTo>
                    <a:pt x="3105" y="9499"/>
                    <a:pt x="1" y="14589"/>
                    <a:pt x="1" y="14589"/>
                  </a:cubicBezTo>
                  <a:lnTo>
                    <a:pt x="2489" y="17145"/>
                  </a:lnTo>
                  <a:cubicBezTo>
                    <a:pt x="2489" y="17145"/>
                    <a:pt x="6986" y="11667"/>
                    <a:pt x="11596" y="8563"/>
                  </a:cubicBezTo>
                  <a:cubicBezTo>
                    <a:pt x="18438" y="3965"/>
                    <a:pt x="23520" y="3036"/>
                    <a:pt x="24104" y="3036"/>
                  </a:cubicBezTo>
                  <a:cubicBezTo>
                    <a:pt x="24125" y="3036"/>
                    <a:pt x="24141" y="3037"/>
                    <a:pt x="24150" y="3039"/>
                  </a:cubicBezTo>
                  <a:cubicBezTo>
                    <a:pt x="24152" y="3040"/>
                    <a:pt x="24154" y="3040"/>
                    <a:pt x="24156" y="3040"/>
                  </a:cubicBezTo>
                  <a:cubicBezTo>
                    <a:pt x="24418" y="3040"/>
                    <a:pt x="24013" y="4"/>
                    <a:pt x="24013" y="4"/>
                  </a:cubicBezTo>
                  <a:cubicBezTo>
                    <a:pt x="24013" y="4"/>
                    <a:pt x="23968" y="1"/>
                    <a:pt x="23878" y="1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6"/>
            <p:cNvSpPr/>
            <p:nvPr/>
          </p:nvSpPr>
          <p:spPr>
            <a:xfrm>
              <a:off x="5366326" y="-114557"/>
              <a:ext cx="955555" cy="675045"/>
            </a:xfrm>
            <a:custGeom>
              <a:avLst/>
              <a:gdLst/>
              <a:ahLst/>
              <a:cxnLst/>
              <a:rect l="l" t="t" r="r" b="b"/>
              <a:pathLst>
                <a:path w="24881" h="17577" extrusionOk="0">
                  <a:moveTo>
                    <a:pt x="24082" y="435"/>
                  </a:moveTo>
                  <a:cubicBezTo>
                    <a:pt x="24219" y="1508"/>
                    <a:pt x="24310" y="2695"/>
                    <a:pt x="24264" y="3037"/>
                  </a:cubicBezTo>
                  <a:cubicBezTo>
                    <a:pt x="23237" y="3151"/>
                    <a:pt x="18307" y="4201"/>
                    <a:pt x="11733" y="8607"/>
                  </a:cubicBezTo>
                  <a:cubicBezTo>
                    <a:pt x="7625" y="11368"/>
                    <a:pt x="3562" y="16048"/>
                    <a:pt x="2717" y="17029"/>
                  </a:cubicBezTo>
                  <a:lnTo>
                    <a:pt x="526" y="14769"/>
                  </a:lnTo>
                  <a:cubicBezTo>
                    <a:pt x="1097" y="13925"/>
                    <a:pt x="4269" y="9428"/>
                    <a:pt x="10729" y="5525"/>
                  </a:cubicBezTo>
                  <a:cubicBezTo>
                    <a:pt x="18604" y="800"/>
                    <a:pt x="23146" y="458"/>
                    <a:pt x="24082" y="435"/>
                  </a:cubicBezTo>
                  <a:close/>
                  <a:moveTo>
                    <a:pt x="24163" y="0"/>
                  </a:moveTo>
                  <a:cubicBezTo>
                    <a:pt x="23357" y="0"/>
                    <a:pt x="18793" y="194"/>
                    <a:pt x="10523" y="5160"/>
                  </a:cubicBezTo>
                  <a:cubicBezTo>
                    <a:pt x="3265" y="9520"/>
                    <a:pt x="92" y="14632"/>
                    <a:pt x="69" y="14701"/>
                  </a:cubicBezTo>
                  <a:cubicBezTo>
                    <a:pt x="1" y="14769"/>
                    <a:pt x="24" y="14884"/>
                    <a:pt x="92" y="14952"/>
                  </a:cubicBezTo>
                  <a:lnTo>
                    <a:pt x="2580" y="17508"/>
                  </a:lnTo>
                  <a:cubicBezTo>
                    <a:pt x="2603" y="17554"/>
                    <a:pt x="2671" y="17577"/>
                    <a:pt x="2740" y="17577"/>
                  </a:cubicBezTo>
                  <a:cubicBezTo>
                    <a:pt x="2808" y="17577"/>
                    <a:pt x="2854" y="17554"/>
                    <a:pt x="2900" y="17508"/>
                  </a:cubicBezTo>
                  <a:cubicBezTo>
                    <a:pt x="2945" y="17440"/>
                    <a:pt x="7442" y="12030"/>
                    <a:pt x="11961" y="8972"/>
                  </a:cubicBezTo>
                  <a:cubicBezTo>
                    <a:pt x="18616" y="4506"/>
                    <a:pt x="23698" y="3469"/>
                    <a:pt x="24321" y="3469"/>
                  </a:cubicBezTo>
                  <a:cubicBezTo>
                    <a:pt x="24335" y="3469"/>
                    <a:pt x="24346" y="3470"/>
                    <a:pt x="24356" y="3471"/>
                  </a:cubicBezTo>
                  <a:cubicBezTo>
                    <a:pt x="24368" y="3475"/>
                    <a:pt x="24382" y="3477"/>
                    <a:pt x="24397" y="3477"/>
                  </a:cubicBezTo>
                  <a:cubicBezTo>
                    <a:pt x="24464" y="3477"/>
                    <a:pt x="24546" y="3440"/>
                    <a:pt x="24584" y="3402"/>
                  </a:cubicBezTo>
                  <a:cubicBezTo>
                    <a:pt x="24675" y="3334"/>
                    <a:pt x="24880" y="3151"/>
                    <a:pt x="24492" y="207"/>
                  </a:cubicBezTo>
                  <a:cubicBezTo>
                    <a:pt x="24470" y="93"/>
                    <a:pt x="24401" y="24"/>
                    <a:pt x="24287" y="1"/>
                  </a:cubicBezTo>
                  <a:cubicBezTo>
                    <a:pt x="24273" y="1"/>
                    <a:pt x="24231" y="0"/>
                    <a:pt x="24163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6"/>
            <p:cNvSpPr/>
            <p:nvPr/>
          </p:nvSpPr>
          <p:spPr>
            <a:xfrm>
              <a:off x="5428580" y="-35634"/>
              <a:ext cx="879282" cy="588249"/>
            </a:xfrm>
            <a:custGeom>
              <a:avLst/>
              <a:gdLst/>
              <a:ahLst/>
              <a:cxnLst/>
              <a:rect l="l" t="t" r="r" b="b"/>
              <a:pathLst>
                <a:path w="22895" h="15317" extrusionOk="0">
                  <a:moveTo>
                    <a:pt x="22849" y="1"/>
                  </a:moveTo>
                  <a:cubicBezTo>
                    <a:pt x="20475" y="571"/>
                    <a:pt x="15316" y="1964"/>
                    <a:pt x="11231" y="4338"/>
                  </a:cubicBezTo>
                  <a:cubicBezTo>
                    <a:pt x="5638" y="7602"/>
                    <a:pt x="1507" y="12304"/>
                    <a:pt x="1" y="14175"/>
                  </a:cubicBezTo>
                  <a:lnTo>
                    <a:pt x="1119" y="15316"/>
                  </a:lnTo>
                  <a:cubicBezTo>
                    <a:pt x="1119" y="15316"/>
                    <a:pt x="5616" y="9838"/>
                    <a:pt x="10226" y="6734"/>
                  </a:cubicBezTo>
                  <a:cubicBezTo>
                    <a:pt x="17068" y="2136"/>
                    <a:pt x="22150" y="1207"/>
                    <a:pt x="22734" y="1207"/>
                  </a:cubicBezTo>
                  <a:cubicBezTo>
                    <a:pt x="22755" y="1207"/>
                    <a:pt x="22771" y="1208"/>
                    <a:pt x="22780" y="1210"/>
                  </a:cubicBezTo>
                  <a:cubicBezTo>
                    <a:pt x="22782" y="1211"/>
                    <a:pt x="22785" y="1211"/>
                    <a:pt x="22787" y="1211"/>
                  </a:cubicBezTo>
                  <a:cubicBezTo>
                    <a:pt x="22894" y="1211"/>
                    <a:pt x="22893" y="650"/>
                    <a:pt x="22849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6"/>
            <p:cNvSpPr/>
            <p:nvPr/>
          </p:nvSpPr>
          <p:spPr>
            <a:xfrm>
              <a:off x="5418940" y="-43853"/>
              <a:ext cx="898562" cy="604341"/>
            </a:xfrm>
            <a:custGeom>
              <a:avLst/>
              <a:gdLst/>
              <a:ahLst/>
              <a:cxnLst/>
              <a:rect l="l" t="t" r="r" b="b"/>
              <a:pathLst>
                <a:path w="23397" h="15736" extrusionOk="0">
                  <a:moveTo>
                    <a:pt x="22894" y="489"/>
                  </a:moveTo>
                  <a:cubicBezTo>
                    <a:pt x="22917" y="899"/>
                    <a:pt x="22917" y="1105"/>
                    <a:pt x="22894" y="1196"/>
                  </a:cubicBezTo>
                  <a:cubicBezTo>
                    <a:pt x="21867" y="1310"/>
                    <a:pt x="16937" y="2360"/>
                    <a:pt x="10363" y="6766"/>
                  </a:cubicBezTo>
                  <a:cubicBezTo>
                    <a:pt x="6255" y="9527"/>
                    <a:pt x="2192" y="14207"/>
                    <a:pt x="1347" y="15188"/>
                  </a:cubicBezTo>
                  <a:lnTo>
                    <a:pt x="548" y="14366"/>
                  </a:lnTo>
                  <a:cubicBezTo>
                    <a:pt x="2146" y="12426"/>
                    <a:pt x="6163" y="7907"/>
                    <a:pt x="11596" y="4734"/>
                  </a:cubicBezTo>
                  <a:cubicBezTo>
                    <a:pt x="15453" y="2497"/>
                    <a:pt x="20224" y="1128"/>
                    <a:pt x="22894" y="489"/>
                  </a:cubicBezTo>
                  <a:close/>
                  <a:moveTo>
                    <a:pt x="23095" y="0"/>
                  </a:moveTo>
                  <a:cubicBezTo>
                    <a:pt x="23080" y="0"/>
                    <a:pt x="23066" y="3"/>
                    <a:pt x="23054" y="9"/>
                  </a:cubicBezTo>
                  <a:cubicBezTo>
                    <a:pt x="20406" y="626"/>
                    <a:pt x="15408" y="2018"/>
                    <a:pt x="11390" y="4369"/>
                  </a:cubicBezTo>
                  <a:cubicBezTo>
                    <a:pt x="5752" y="7656"/>
                    <a:pt x="1598" y="12358"/>
                    <a:pt x="69" y="14229"/>
                  </a:cubicBezTo>
                  <a:cubicBezTo>
                    <a:pt x="0" y="14321"/>
                    <a:pt x="23" y="14458"/>
                    <a:pt x="92" y="14526"/>
                  </a:cubicBezTo>
                  <a:lnTo>
                    <a:pt x="1210" y="15667"/>
                  </a:lnTo>
                  <a:cubicBezTo>
                    <a:pt x="1233" y="15713"/>
                    <a:pt x="1301" y="15736"/>
                    <a:pt x="1370" y="15736"/>
                  </a:cubicBezTo>
                  <a:cubicBezTo>
                    <a:pt x="1438" y="15736"/>
                    <a:pt x="1484" y="15713"/>
                    <a:pt x="1530" y="15667"/>
                  </a:cubicBezTo>
                  <a:cubicBezTo>
                    <a:pt x="1575" y="15599"/>
                    <a:pt x="6072" y="10189"/>
                    <a:pt x="10591" y="7131"/>
                  </a:cubicBezTo>
                  <a:cubicBezTo>
                    <a:pt x="17246" y="2665"/>
                    <a:pt x="22328" y="1628"/>
                    <a:pt x="22951" y="1628"/>
                  </a:cubicBezTo>
                  <a:cubicBezTo>
                    <a:pt x="22965" y="1628"/>
                    <a:pt x="22976" y="1629"/>
                    <a:pt x="22986" y="1630"/>
                  </a:cubicBezTo>
                  <a:cubicBezTo>
                    <a:pt x="23004" y="1636"/>
                    <a:pt x="23024" y="1639"/>
                    <a:pt x="23045" y="1639"/>
                  </a:cubicBezTo>
                  <a:cubicBezTo>
                    <a:pt x="23101" y="1639"/>
                    <a:pt x="23164" y="1618"/>
                    <a:pt x="23214" y="1584"/>
                  </a:cubicBezTo>
                  <a:cubicBezTo>
                    <a:pt x="23328" y="1470"/>
                    <a:pt x="23396" y="1333"/>
                    <a:pt x="23305" y="215"/>
                  </a:cubicBezTo>
                  <a:cubicBezTo>
                    <a:pt x="23305" y="146"/>
                    <a:pt x="23282" y="78"/>
                    <a:pt x="23214" y="55"/>
                  </a:cubicBezTo>
                  <a:cubicBezTo>
                    <a:pt x="23180" y="22"/>
                    <a:pt x="23135" y="0"/>
                    <a:pt x="23095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6"/>
            <p:cNvSpPr/>
            <p:nvPr/>
          </p:nvSpPr>
          <p:spPr>
            <a:xfrm>
              <a:off x="5335678" y="454413"/>
              <a:ext cx="135877" cy="141138"/>
            </a:xfrm>
            <a:custGeom>
              <a:avLst/>
              <a:gdLst/>
              <a:ahLst/>
              <a:cxnLst/>
              <a:rect l="l" t="t" r="r" b="b"/>
              <a:pathLst>
                <a:path w="3538" h="3675" extrusionOk="0">
                  <a:moveTo>
                    <a:pt x="1050" y="0"/>
                  </a:moveTo>
                  <a:lnTo>
                    <a:pt x="0" y="1370"/>
                  </a:lnTo>
                  <a:lnTo>
                    <a:pt x="2511" y="3675"/>
                  </a:lnTo>
                  <a:lnTo>
                    <a:pt x="3538" y="255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81C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6"/>
            <p:cNvSpPr/>
            <p:nvPr/>
          </p:nvSpPr>
          <p:spPr>
            <a:xfrm>
              <a:off x="5326000" y="445849"/>
              <a:ext cx="154350" cy="157614"/>
            </a:xfrm>
            <a:custGeom>
              <a:avLst/>
              <a:gdLst/>
              <a:ahLst/>
              <a:cxnLst/>
              <a:rect l="l" t="t" r="r" b="b"/>
              <a:pathLst>
                <a:path w="4019" h="4104" extrusionOk="0">
                  <a:moveTo>
                    <a:pt x="1294" y="1"/>
                  </a:moveTo>
                  <a:cubicBezTo>
                    <a:pt x="1227" y="1"/>
                    <a:pt x="1161" y="31"/>
                    <a:pt x="1119" y="86"/>
                  </a:cubicBezTo>
                  <a:lnTo>
                    <a:pt x="69" y="1456"/>
                  </a:lnTo>
                  <a:cubicBezTo>
                    <a:pt x="1" y="1547"/>
                    <a:pt x="24" y="1661"/>
                    <a:pt x="92" y="1752"/>
                  </a:cubicBezTo>
                  <a:lnTo>
                    <a:pt x="2603" y="4058"/>
                  </a:lnTo>
                  <a:cubicBezTo>
                    <a:pt x="2649" y="4081"/>
                    <a:pt x="2694" y="4103"/>
                    <a:pt x="2763" y="4103"/>
                  </a:cubicBezTo>
                  <a:cubicBezTo>
                    <a:pt x="2831" y="4103"/>
                    <a:pt x="2877" y="4081"/>
                    <a:pt x="2923" y="4035"/>
                  </a:cubicBezTo>
                  <a:lnTo>
                    <a:pt x="3950" y="2916"/>
                  </a:lnTo>
                  <a:cubicBezTo>
                    <a:pt x="4018" y="2825"/>
                    <a:pt x="4018" y="2688"/>
                    <a:pt x="3927" y="2620"/>
                  </a:cubicBezTo>
                  <a:cubicBezTo>
                    <a:pt x="3881" y="2574"/>
                    <a:pt x="3824" y="2551"/>
                    <a:pt x="3767" y="2551"/>
                  </a:cubicBezTo>
                  <a:cubicBezTo>
                    <a:pt x="3710" y="2551"/>
                    <a:pt x="3653" y="2574"/>
                    <a:pt x="3607" y="2620"/>
                  </a:cubicBezTo>
                  <a:lnTo>
                    <a:pt x="2740" y="3578"/>
                  </a:lnTo>
                  <a:lnTo>
                    <a:pt x="549" y="1547"/>
                  </a:lnTo>
                  <a:lnTo>
                    <a:pt x="1462" y="337"/>
                  </a:lnTo>
                  <a:cubicBezTo>
                    <a:pt x="1530" y="246"/>
                    <a:pt x="1530" y="109"/>
                    <a:pt x="1416" y="40"/>
                  </a:cubicBezTo>
                  <a:cubicBezTo>
                    <a:pt x="1380" y="13"/>
                    <a:pt x="1337" y="1"/>
                    <a:pt x="1294" y="1"/>
                  </a:cubicBezTo>
                  <a:close/>
                </a:path>
              </a:pathLst>
            </a:custGeom>
            <a:solidFill>
              <a:srgbClr val="81C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6"/>
            <p:cNvSpPr/>
            <p:nvPr/>
          </p:nvSpPr>
          <p:spPr>
            <a:xfrm>
              <a:off x="5247116" y="506990"/>
              <a:ext cx="184997" cy="185611"/>
            </a:xfrm>
            <a:custGeom>
              <a:avLst/>
              <a:gdLst/>
              <a:ahLst/>
              <a:cxnLst/>
              <a:rect l="l" t="t" r="r" b="b"/>
              <a:pathLst>
                <a:path w="4817" h="4833" extrusionOk="0">
                  <a:moveTo>
                    <a:pt x="2306" y="1"/>
                  </a:moveTo>
                  <a:cubicBezTo>
                    <a:pt x="2306" y="1"/>
                    <a:pt x="1165" y="1416"/>
                    <a:pt x="914" y="1827"/>
                  </a:cubicBezTo>
                  <a:cubicBezTo>
                    <a:pt x="480" y="2580"/>
                    <a:pt x="1" y="3881"/>
                    <a:pt x="959" y="4566"/>
                  </a:cubicBezTo>
                  <a:cubicBezTo>
                    <a:pt x="1216" y="4752"/>
                    <a:pt x="1488" y="4833"/>
                    <a:pt x="1766" y="4833"/>
                  </a:cubicBezTo>
                  <a:cubicBezTo>
                    <a:pt x="2303" y="4833"/>
                    <a:pt x="2859" y="4531"/>
                    <a:pt x="3356" y="4109"/>
                  </a:cubicBezTo>
                  <a:cubicBezTo>
                    <a:pt x="3653" y="3835"/>
                    <a:pt x="4817" y="2306"/>
                    <a:pt x="4817" y="2306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FD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6"/>
            <p:cNvSpPr/>
            <p:nvPr/>
          </p:nvSpPr>
          <p:spPr>
            <a:xfrm>
              <a:off x="5246233" y="498464"/>
              <a:ext cx="195520" cy="202279"/>
            </a:xfrm>
            <a:custGeom>
              <a:avLst/>
              <a:gdLst/>
              <a:ahLst/>
              <a:cxnLst/>
              <a:rect l="l" t="t" r="r" b="b"/>
              <a:pathLst>
                <a:path w="5091" h="5267" extrusionOk="0">
                  <a:moveTo>
                    <a:pt x="2342" y="0"/>
                  </a:moveTo>
                  <a:cubicBezTo>
                    <a:pt x="2274" y="0"/>
                    <a:pt x="2202" y="30"/>
                    <a:pt x="2146" y="86"/>
                  </a:cubicBezTo>
                  <a:cubicBezTo>
                    <a:pt x="2101" y="131"/>
                    <a:pt x="1005" y="1524"/>
                    <a:pt x="754" y="1957"/>
                  </a:cubicBezTo>
                  <a:cubicBezTo>
                    <a:pt x="1" y="3258"/>
                    <a:pt x="24" y="4377"/>
                    <a:pt x="845" y="4970"/>
                  </a:cubicBezTo>
                  <a:cubicBezTo>
                    <a:pt x="1142" y="5176"/>
                    <a:pt x="1462" y="5267"/>
                    <a:pt x="1804" y="5267"/>
                  </a:cubicBezTo>
                  <a:cubicBezTo>
                    <a:pt x="2329" y="5267"/>
                    <a:pt x="2922" y="5016"/>
                    <a:pt x="3516" y="4491"/>
                  </a:cubicBezTo>
                  <a:cubicBezTo>
                    <a:pt x="3835" y="4217"/>
                    <a:pt x="4885" y="2802"/>
                    <a:pt x="5000" y="2642"/>
                  </a:cubicBezTo>
                  <a:cubicBezTo>
                    <a:pt x="5091" y="2551"/>
                    <a:pt x="5068" y="2414"/>
                    <a:pt x="4954" y="2345"/>
                  </a:cubicBezTo>
                  <a:cubicBezTo>
                    <a:pt x="4918" y="2318"/>
                    <a:pt x="4875" y="2305"/>
                    <a:pt x="4832" y="2305"/>
                  </a:cubicBezTo>
                  <a:cubicBezTo>
                    <a:pt x="4765" y="2305"/>
                    <a:pt x="4699" y="2336"/>
                    <a:pt x="4657" y="2391"/>
                  </a:cubicBezTo>
                  <a:cubicBezTo>
                    <a:pt x="4338" y="2802"/>
                    <a:pt x="3470" y="3943"/>
                    <a:pt x="3219" y="4149"/>
                  </a:cubicBezTo>
                  <a:cubicBezTo>
                    <a:pt x="2840" y="4496"/>
                    <a:pt x="2318" y="4833"/>
                    <a:pt x="1791" y="4833"/>
                  </a:cubicBezTo>
                  <a:cubicBezTo>
                    <a:pt x="1557" y="4833"/>
                    <a:pt x="1321" y="4766"/>
                    <a:pt x="1096" y="4605"/>
                  </a:cubicBezTo>
                  <a:cubicBezTo>
                    <a:pt x="206" y="3966"/>
                    <a:pt x="823" y="2688"/>
                    <a:pt x="1119" y="2163"/>
                  </a:cubicBezTo>
                  <a:cubicBezTo>
                    <a:pt x="1370" y="1775"/>
                    <a:pt x="2489" y="360"/>
                    <a:pt x="2489" y="360"/>
                  </a:cubicBezTo>
                  <a:cubicBezTo>
                    <a:pt x="2580" y="245"/>
                    <a:pt x="2557" y="108"/>
                    <a:pt x="2466" y="40"/>
                  </a:cubicBezTo>
                  <a:cubicBezTo>
                    <a:pt x="2430" y="13"/>
                    <a:pt x="2387" y="0"/>
                    <a:pt x="2342" y="0"/>
                  </a:cubicBezTo>
                  <a:close/>
                </a:path>
              </a:pathLst>
            </a:custGeom>
            <a:solidFill>
              <a:srgbClr val="FD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6"/>
            <p:cNvSpPr/>
            <p:nvPr/>
          </p:nvSpPr>
          <p:spPr>
            <a:xfrm>
              <a:off x="6265732" y="-105762"/>
              <a:ext cx="269181" cy="119248"/>
            </a:xfrm>
            <a:custGeom>
              <a:avLst/>
              <a:gdLst/>
              <a:ahLst/>
              <a:cxnLst/>
              <a:rect l="l" t="t" r="r" b="b"/>
              <a:pathLst>
                <a:path w="7009" h="3105" extrusionOk="0">
                  <a:moveTo>
                    <a:pt x="845" y="1"/>
                  </a:moveTo>
                  <a:cubicBezTo>
                    <a:pt x="845" y="1"/>
                    <a:pt x="1" y="480"/>
                    <a:pt x="229" y="1735"/>
                  </a:cubicBezTo>
                  <a:cubicBezTo>
                    <a:pt x="412" y="2740"/>
                    <a:pt x="822" y="3105"/>
                    <a:pt x="822" y="3105"/>
                  </a:cubicBezTo>
                  <a:lnTo>
                    <a:pt x="7008" y="38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6"/>
            <p:cNvSpPr/>
            <p:nvPr/>
          </p:nvSpPr>
          <p:spPr>
            <a:xfrm>
              <a:off x="6256976" y="-114518"/>
              <a:ext cx="286693" cy="135915"/>
            </a:xfrm>
            <a:custGeom>
              <a:avLst/>
              <a:gdLst/>
              <a:ahLst/>
              <a:cxnLst/>
              <a:rect l="l" t="t" r="r" b="b"/>
              <a:pathLst>
                <a:path w="7465" h="3539" extrusionOk="0">
                  <a:moveTo>
                    <a:pt x="1142" y="457"/>
                  </a:moveTo>
                  <a:lnTo>
                    <a:pt x="6323" y="777"/>
                  </a:lnTo>
                  <a:lnTo>
                    <a:pt x="1096" y="3059"/>
                  </a:lnTo>
                  <a:cubicBezTo>
                    <a:pt x="982" y="2899"/>
                    <a:pt x="776" y="2557"/>
                    <a:pt x="662" y="1918"/>
                  </a:cubicBezTo>
                  <a:cubicBezTo>
                    <a:pt x="503" y="1005"/>
                    <a:pt x="982" y="571"/>
                    <a:pt x="1142" y="457"/>
                  </a:cubicBezTo>
                  <a:close/>
                  <a:moveTo>
                    <a:pt x="1096" y="0"/>
                  </a:moveTo>
                  <a:cubicBezTo>
                    <a:pt x="1050" y="0"/>
                    <a:pt x="1005" y="23"/>
                    <a:pt x="982" y="46"/>
                  </a:cubicBezTo>
                  <a:cubicBezTo>
                    <a:pt x="936" y="69"/>
                    <a:pt x="0" y="594"/>
                    <a:pt x="229" y="1986"/>
                  </a:cubicBezTo>
                  <a:cubicBezTo>
                    <a:pt x="434" y="3082"/>
                    <a:pt x="868" y="3470"/>
                    <a:pt x="891" y="3493"/>
                  </a:cubicBezTo>
                  <a:cubicBezTo>
                    <a:pt x="936" y="3538"/>
                    <a:pt x="982" y="3538"/>
                    <a:pt x="1050" y="3538"/>
                  </a:cubicBezTo>
                  <a:lnTo>
                    <a:pt x="1119" y="3538"/>
                  </a:lnTo>
                  <a:lnTo>
                    <a:pt x="7327" y="822"/>
                  </a:lnTo>
                  <a:cubicBezTo>
                    <a:pt x="7419" y="777"/>
                    <a:pt x="7464" y="685"/>
                    <a:pt x="7464" y="594"/>
                  </a:cubicBezTo>
                  <a:cubicBezTo>
                    <a:pt x="7441" y="480"/>
                    <a:pt x="7350" y="411"/>
                    <a:pt x="7259" y="411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6"/>
            <p:cNvSpPr/>
            <p:nvPr/>
          </p:nvSpPr>
          <p:spPr>
            <a:xfrm>
              <a:off x="5326000" y="444735"/>
              <a:ext cx="156078" cy="156961"/>
            </a:xfrm>
            <a:custGeom>
              <a:avLst/>
              <a:gdLst/>
              <a:ahLst/>
              <a:cxnLst/>
              <a:rect l="l" t="t" r="r" b="b"/>
              <a:pathLst>
                <a:path w="4064" h="4087" extrusionOk="0">
                  <a:moveTo>
                    <a:pt x="1188" y="1"/>
                  </a:moveTo>
                  <a:lnTo>
                    <a:pt x="1" y="1370"/>
                  </a:lnTo>
                  <a:lnTo>
                    <a:pt x="2923" y="4087"/>
                  </a:lnTo>
                  <a:lnTo>
                    <a:pt x="4064" y="2808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6"/>
            <p:cNvSpPr/>
            <p:nvPr/>
          </p:nvSpPr>
          <p:spPr>
            <a:xfrm>
              <a:off x="5306721" y="428106"/>
              <a:ext cx="193792" cy="190258"/>
            </a:xfrm>
            <a:custGeom>
              <a:avLst/>
              <a:gdLst/>
              <a:ahLst/>
              <a:cxnLst/>
              <a:rect l="l" t="t" r="r" b="b"/>
              <a:pathLst>
                <a:path w="5046" h="4954" extrusionOk="0">
                  <a:moveTo>
                    <a:pt x="1736" y="1050"/>
                  </a:moveTo>
                  <a:lnTo>
                    <a:pt x="3972" y="3264"/>
                  </a:lnTo>
                  <a:lnTo>
                    <a:pt x="3402" y="3903"/>
                  </a:lnTo>
                  <a:lnTo>
                    <a:pt x="1096" y="1781"/>
                  </a:lnTo>
                  <a:lnTo>
                    <a:pt x="1736" y="1050"/>
                  </a:lnTo>
                  <a:close/>
                  <a:moveTo>
                    <a:pt x="1690" y="0"/>
                  </a:moveTo>
                  <a:cubicBezTo>
                    <a:pt x="1553" y="0"/>
                    <a:pt x="1439" y="46"/>
                    <a:pt x="1370" y="137"/>
                  </a:cubicBezTo>
                  <a:lnTo>
                    <a:pt x="161" y="1530"/>
                  </a:lnTo>
                  <a:cubicBezTo>
                    <a:pt x="1" y="1712"/>
                    <a:pt x="24" y="1963"/>
                    <a:pt x="206" y="2123"/>
                  </a:cubicBezTo>
                  <a:lnTo>
                    <a:pt x="3128" y="4839"/>
                  </a:lnTo>
                  <a:cubicBezTo>
                    <a:pt x="3219" y="4908"/>
                    <a:pt x="3333" y="4953"/>
                    <a:pt x="3425" y="4953"/>
                  </a:cubicBezTo>
                  <a:lnTo>
                    <a:pt x="3447" y="4953"/>
                  </a:lnTo>
                  <a:cubicBezTo>
                    <a:pt x="3562" y="4953"/>
                    <a:pt x="3676" y="4885"/>
                    <a:pt x="3767" y="4794"/>
                  </a:cubicBezTo>
                  <a:lnTo>
                    <a:pt x="4908" y="3515"/>
                  </a:lnTo>
                  <a:cubicBezTo>
                    <a:pt x="5045" y="3356"/>
                    <a:pt x="5045" y="3082"/>
                    <a:pt x="4885" y="2922"/>
                  </a:cubicBezTo>
                  <a:lnTo>
                    <a:pt x="2009" y="114"/>
                  </a:lnTo>
                  <a:cubicBezTo>
                    <a:pt x="1918" y="23"/>
                    <a:pt x="1804" y="0"/>
                    <a:pt x="1690" y="0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6"/>
            <p:cNvSpPr/>
            <p:nvPr/>
          </p:nvSpPr>
          <p:spPr>
            <a:xfrm>
              <a:off x="6475231" y="-94356"/>
              <a:ext cx="59681" cy="27229"/>
            </a:xfrm>
            <a:custGeom>
              <a:avLst/>
              <a:gdLst/>
              <a:ahLst/>
              <a:cxnLst/>
              <a:rect l="l" t="t" r="r" b="b"/>
              <a:pathLst>
                <a:path w="1554" h="709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229"/>
                    <a:pt x="47" y="480"/>
                    <a:pt x="138" y="708"/>
                  </a:cubicBezTo>
                  <a:lnTo>
                    <a:pt x="1553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6"/>
            <p:cNvSpPr/>
            <p:nvPr/>
          </p:nvSpPr>
          <p:spPr>
            <a:xfrm>
              <a:off x="5858985" y="2018265"/>
              <a:ext cx="864381" cy="674123"/>
            </a:xfrm>
            <a:custGeom>
              <a:avLst/>
              <a:gdLst/>
              <a:ahLst/>
              <a:cxnLst/>
              <a:rect l="l" t="t" r="r" b="b"/>
              <a:pathLst>
                <a:path w="22507" h="17553" extrusionOk="0">
                  <a:moveTo>
                    <a:pt x="1804" y="0"/>
                  </a:moveTo>
                  <a:cubicBezTo>
                    <a:pt x="663" y="1781"/>
                    <a:pt x="1" y="3881"/>
                    <a:pt x="1" y="6163"/>
                  </a:cubicBezTo>
                  <a:cubicBezTo>
                    <a:pt x="1" y="12440"/>
                    <a:pt x="5114" y="17553"/>
                    <a:pt x="11413" y="17553"/>
                  </a:cubicBezTo>
                  <a:cubicBezTo>
                    <a:pt x="16823" y="17553"/>
                    <a:pt x="21342" y="13787"/>
                    <a:pt x="22506" y="8720"/>
                  </a:cubicBezTo>
                  <a:lnTo>
                    <a:pt x="22506" y="8720"/>
                  </a:lnTo>
                  <a:cubicBezTo>
                    <a:pt x="20475" y="11892"/>
                    <a:pt x="16937" y="13969"/>
                    <a:pt x="12920" y="13969"/>
                  </a:cubicBezTo>
                  <a:cubicBezTo>
                    <a:pt x="6620" y="13969"/>
                    <a:pt x="1507" y="8879"/>
                    <a:pt x="1507" y="2580"/>
                  </a:cubicBezTo>
                  <a:cubicBezTo>
                    <a:pt x="1507" y="1689"/>
                    <a:pt x="1621" y="822"/>
                    <a:pt x="1804" y="0"/>
                  </a:cubicBezTo>
                  <a:close/>
                </a:path>
              </a:pathLst>
            </a:custGeom>
            <a:solidFill>
              <a:srgbClr val="79A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6"/>
            <p:cNvSpPr/>
            <p:nvPr/>
          </p:nvSpPr>
          <p:spPr>
            <a:xfrm>
              <a:off x="5858985" y="1816639"/>
              <a:ext cx="875788" cy="875749"/>
            </a:xfrm>
            <a:custGeom>
              <a:avLst/>
              <a:gdLst/>
              <a:ahLst/>
              <a:cxnLst/>
              <a:rect l="l" t="t" r="r" b="b"/>
              <a:pathLst>
                <a:path w="22804" h="22803" extrusionOk="0">
                  <a:moveTo>
                    <a:pt x="11413" y="0"/>
                  </a:moveTo>
                  <a:cubicBezTo>
                    <a:pt x="5114" y="0"/>
                    <a:pt x="1" y="5113"/>
                    <a:pt x="1" y="11413"/>
                  </a:cubicBezTo>
                  <a:cubicBezTo>
                    <a:pt x="1" y="17690"/>
                    <a:pt x="5114" y="22803"/>
                    <a:pt x="11413" y="22803"/>
                  </a:cubicBezTo>
                  <a:cubicBezTo>
                    <a:pt x="17713" y="22803"/>
                    <a:pt x="22803" y="17690"/>
                    <a:pt x="22803" y="11413"/>
                  </a:cubicBezTo>
                  <a:cubicBezTo>
                    <a:pt x="22803" y="5113"/>
                    <a:pt x="17713" y="0"/>
                    <a:pt x="11413" y="0"/>
                  </a:cubicBezTo>
                  <a:close/>
                </a:path>
              </a:pathLst>
            </a:custGeom>
            <a:solidFill>
              <a:srgbClr val="E98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6"/>
            <p:cNvSpPr/>
            <p:nvPr/>
          </p:nvSpPr>
          <p:spPr>
            <a:xfrm>
              <a:off x="6496277" y="2000714"/>
              <a:ext cx="22851" cy="46508"/>
            </a:xfrm>
            <a:custGeom>
              <a:avLst/>
              <a:gdLst/>
              <a:ahLst/>
              <a:cxnLst/>
              <a:rect l="l" t="t" r="r" b="b"/>
              <a:pathLst>
                <a:path w="595" h="1211" extrusionOk="0">
                  <a:moveTo>
                    <a:pt x="297" y="1"/>
                  </a:moveTo>
                  <a:cubicBezTo>
                    <a:pt x="138" y="1"/>
                    <a:pt x="1" y="275"/>
                    <a:pt x="1" y="594"/>
                  </a:cubicBezTo>
                  <a:cubicBezTo>
                    <a:pt x="1" y="937"/>
                    <a:pt x="138" y="1211"/>
                    <a:pt x="297" y="1211"/>
                  </a:cubicBezTo>
                  <a:cubicBezTo>
                    <a:pt x="457" y="1211"/>
                    <a:pt x="594" y="937"/>
                    <a:pt x="594" y="594"/>
                  </a:cubicBezTo>
                  <a:cubicBezTo>
                    <a:pt x="594" y="275"/>
                    <a:pt x="457" y="1"/>
                    <a:pt x="297" y="1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6"/>
            <p:cNvSpPr/>
            <p:nvPr/>
          </p:nvSpPr>
          <p:spPr>
            <a:xfrm>
              <a:off x="6479648" y="1984085"/>
              <a:ext cx="56110" cy="79806"/>
            </a:xfrm>
            <a:custGeom>
              <a:avLst/>
              <a:gdLst/>
              <a:ahLst/>
              <a:cxnLst/>
              <a:rect l="l" t="t" r="r" b="b"/>
              <a:pathLst>
                <a:path w="1461" h="2078" extrusionOk="0">
                  <a:moveTo>
                    <a:pt x="730" y="0"/>
                  </a:moveTo>
                  <a:cubicBezTo>
                    <a:pt x="297" y="0"/>
                    <a:pt x="0" y="434"/>
                    <a:pt x="0" y="1027"/>
                  </a:cubicBezTo>
                  <a:cubicBezTo>
                    <a:pt x="0" y="1644"/>
                    <a:pt x="297" y="2077"/>
                    <a:pt x="730" y="2077"/>
                  </a:cubicBezTo>
                  <a:cubicBezTo>
                    <a:pt x="1141" y="2077"/>
                    <a:pt x="1461" y="1644"/>
                    <a:pt x="1461" y="1027"/>
                  </a:cubicBezTo>
                  <a:cubicBezTo>
                    <a:pt x="1461" y="434"/>
                    <a:pt x="1141" y="0"/>
                    <a:pt x="730" y="0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6"/>
            <p:cNvSpPr/>
            <p:nvPr/>
          </p:nvSpPr>
          <p:spPr>
            <a:xfrm>
              <a:off x="6233318" y="2063852"/>
              <a:ext cx="121014" cy="58760"/>
            </a:xfrm>
            <a:custGeom>
              <a:avLst/>
              <a:gdLst/>
              <a:ahLst/>
              <a:cxnLst/>
              <a:rect l="l" t="t" r="r" b="b"/>
              <a:pathLst>
                <a:path w="3151" h="1530" extrusionOk="0">
                  <a:moveTo>
                    <a:pt x="0" y="0"/>
                  </a:moveTo>
                  <a:cubicBezTo>
                    <a:pt x="0" y="845"/>
                    <a:pt x="708" y="1530"/>
                    <a:pt x="1575" y="1530"/>
                  </a:cubicBezTo>
                  <a:cubicBezTo>
                    <a:pt x="2442" y="1530"/>
                    <a:pt x="3150" y="845"/>
                    <a:pt x="3150" y="0"/>
                  </a:cubicBez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6"/>
            <p:cNvSpPr/>
            <p:nvPr/>
          </p:nvSpPr>
          <p:spPr>
            <a:xfrm>
              <a:off x="6080774" y="2000714"/>
              <a:ext cx="22813" cy="46508"/>
            </a:xfrm>
            <a:custGeom>
              <a:avLst/>
              <a:gdLst/>
              <a:ahLst/>
              <a:cxnLst/>
              <a:rect l="l" t="t" r="r" b="b"/>
              <a:pathLst>
                <a:path w="594" h="1211" extrusionOk="0">
                  <a:moveTo>
                    <a:pt x="297" y="1"/>
                  </a:moveTo>
                  <a:cubicBezTo>
                    <a:pt x="137" y="1"/>
                    <a:pt x="1" y="275"/>
                    <a:pt x="1" y="594"/>
                  </a:cubicBezTo>
                  <a:cubicBezTo>
                    <a:pt x="1" y="937"/>
                    <a:pt x="137" y="1211"/>
                    <a:pt x="297" y="1211"/>
                  </a:cubicBezTo>
                  <a:cubicBezTo>
                    <a:pt x="457" y="1211"/>
                    <a:pt x="594" y="937"/>
                    <a:pt x="594" y="594"/>
                  </a:cubicBezTo>
                  <a:cubicBezTo>
                    <a:pt x="594" y="275"/>
                    <a:pt x="457" y="1"/>
                    <a:pt x="297" y="1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6"/>
            <p:cNvSpPr/>
            <p:nvPr/>
          </p:nvSpPr>
          <p:spPr>
            <a:xfrm>
              <a:off x="6064106" y="1984085"/>
              <a:ext cx="56148" cy="79806"/>
            </a:xfrm>
            <a:custGeom>
              <a:avLst/>
              <a:gdLst/>
              <a:ahLst/>
              <a:cxnLst/>
              <a:rect l="l" t="t" r="r" b="b"/>
              <a:pathLst>
                <a:path w="1462" h="2078" extrusionOk="0">
                  <a:moveTo>
                    <a:pt x="731" y="0"/>
                  </a:moveTo>
                  <a:cubicBezTo>
                    <a:pt x="298" y="0"/>
                    <a:pt x="1" y="434"/>
                    <a:pt x="1" y="1027"/>
                  </a:cubicBezTo>
                  <a:cubicBezTo>
                    <a:pt x="1" y="1644"/>
                    <a:pt x="298" y="2077"/>
                    <a:pt x="731" y="2077"/>
                  </a:cubicBezTo>
                  <a:cubicBezTo>
                    <a:pt x="1142" y="2077"/>
                    <a:pt x="1462" y="1644"/>
                    <a:pt x="1462" y="1027"/>
                  </a:cubicBezTo>
                  <a:cubicBezTo>
                    <a:pt x="1462" y="434"/>
                    <a:pt x="1142" y="0"/>
                    <a:pt x="731" y="0"/>
                  </a:cubicBez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6"/>
            <p:cNvSpPr/>
            <p:nvPr/>
          </p:nvSpPr>
          <p:spPr>
            <a:xfrm>
              <a:off x="6496277" y="2000714"/>
              <a:ext cx="22851" cy="46508"/>
            </a:xfrm>
            <a:custGeom>
              <a:avLst/>
              <a:gdLst/>
              <a:ahLst/>
              <a:cxnLst/>
              <a:rect l="l" t="t" r="r" b="b"/>
              <a:pathLst>
                <a:path w="595" h="1211" extrusionOk="0">
                  <a:moveTo>
                    <a:pt x="297" y="1"/>
                  </a:moveTo>
                  <a:cubicBezTo>
                    <a:pt x="138" y="1"/>
                    <a:pt x="1" y="275"/>
                    <a:pt x="1" y="594"/>
                  </a:cubicBezTo>
                  <a:cubicBezTo>
                    <a:pt x="1" y="937"/>
                    <a:pt x="138" y="1211"/>
                    <a:pt x="297" y="1211"/>
                  </a:cubicBezTo>
                  <a:cubicBezTo>
                    <a:pt x="457" y="1211"/>
                    <a:pt x="594" y="937"/>
                    <a:pt x="594" y="594"/>
                  </a:cubicBezTo>
                  <a:cubicBezTo>
                    <a:pt x="594" y="275"/>
                    <a:pt x="457" y="1"/>
                    <a:pt x="297" y="1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6"/>
            <p:cNvSpPr/>
            <p:nvPr/>
          </p:nvSpPr>
          <p:spPr>
            <a:xfrm>
              <a:off x="6479648" y="1984085"/>
              <a:ext cx="56110" cy="79806"/>
            </a:xfrm>
            <a:custGeom>
              <a:avLst/>
              <a:gdLst/>
              <a:ahLst/>
              <a:cxnLst/>
              <a:rect l="l" t="t" r="r" b="b"/>
              <a:pathLst>
                <a:path w="1461" h="2078" extrusionOk="0">
                  <a:moveTo>
                    <a:pt x="730" y="0"/>
                  </a:moveTo>
                  <a:cubicBezTo>
                    <a:pt x="297" y="0"/>
                    <a:pt x="0" y="434"/>
                    <a:pt x="0" y="1027"/>
                  </a:cubicBezTo>
                  <a:cubicBezTo>
                    <a:pt x="0" y="1644"/>
                    <a:pt x="297" y="2077"/>
                    <a:pt x="730" y="2077"/>
                  </a:cubicBezTo>
                  <a:cubicBezTo>
                    <a:pt x="1141" y="2077"/>
                    <a:pt x="1461" y="1644"/>
                    <a:pt x="1461" y="1027"/>
                  </a:cubicBezTo>
                  <a:cubicBezTo>
                    <a:pt x="1461" y="434"/>
                    <a:pt x="1141" y="0"/>
                    <a:pt x="730" y="0"/>
                  </a:cubicBez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6"/>
            <p:cNvSpPr/>
            <p:nvPr/>
          </p:nvSpPr>
          <p:spPr>
            <a:xfrm>
              <a:off x="6266616" y="1855197"/>
              <a:ext cx="213071" cy="102618"/>
            </a:xfrm>
            <a:custGeom>
              <a:avLst/>
              <a:gdLst/>
              <a:ahLst/>
              <a:cxnLst/>
              <a:rect l="l" t="t" r="r" b="b"/>
              <a:pathLst>
                <a:path w="5548" h="2672" extrusionOk="0">
                  <a:moveTo>
                    <a:pt x="640" y="1"/>
                  </a:moveTo>
                  <a:cubicBezTo>
                    <a:pt x="297" y="1"/>
                    <a:pt x="0" y="298"/>
                    <a:pt x="0" y="663"/>
                  </a:cubicBezTo>
                  <a:cubicBezTo>
                    <a:pt x="0" y="1005"/>
                    <a:pt x="297" y="1302"/>
                    <a:pt x="640" y="1302"/>
                  </a:cubicBezTo>
                  <a:cubicBezTo>
                    <a:pt x="1347" y="1302"/>
                    <a:pt x="3356" y="1530"/>
                    <a:pt x="4360" y="2489"/>
                  </a:cubicBezTo>
                  <a:cubicBezTo>
                    <a:pt x="4497" y="2603"/>
                    <a:pt x="4657" y="2671"/>
                    <a:pt x="4817" y="2671"/>
                  </a:cubicBezTo>
                  <a:cubicBezTo>
                    <a:pt x="4999" y="2671"/>
                    <a:pt x="5159" y="2603"/>
                    <a:pt x="5296" y="2466"/>
                  </a:cubicBezTo>
                  <a:cubicBezTo>
                    <a:pt x="5547" y="2215"/>
                    <a:pt x="5524" y="1804"/>
                    <a:pt x="5273" y="1553"/>
                  </a:cubicBezTo>
                  <a:cubicBezTo>
                    <a:pt x="3675" y="24"/>
                    <a:pt x="777" y="1"/>
                    <a:pt x="640" y="1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6"/>
            <p:cNvSpPr/>
            <p:nvPr/>
          </p:nvSpPr>
          <p:spPr>
            <a:xfrm>
              <a:off x="6193838" y="1866181"/>
              <a:ext cx="50887" cy="49542"/>
            </a:xfrm>
            <a:custGeom>
              <a:avLst/>
              <a:gdLst/>
              <a:ahLst/>
              <a:cxnLst/>
              <a:rect l="l" t="t" r="r" b="b"/>
              <a:pathLst>
                <a:path w="1325" h="1290" extrusionOk="0">
                  <a:moveTo>
                    <a:pt x="654" y="0"/>
                  </a:moveTo>
                  <a:cubicBezTo>
                    <a:pt x="486" y="0"/>
                    <a:pt x="321" y="57"/>
                    <a:pt x="206" y="171"/>
                  </a:cubicBezTo>
                  <a:cubicBezTo>
                    <a:pt x="161" y="217"/>
                    <a:pt x="138" y="240"/>
                    <a:pt x="115" y="285"/>
                  </a:cubicBezTo>
                  <a:cubicBezTo>
                    <a:pt x="92" y="308"/>
                    <a:pt x="69" y="354"/>
                    <a:pt x="47" y="400"/>
                  </a:cubicBezTo>
                  <a:cubicBezTo>
                    <a:pt x="47" y="422"/>
                    <a:pt x="24" y="468"/>
                    <a:pt x="24" y="514"/>
                  </a:cubicBezTo>
                  <a:cubicBezTo>
                    <a:pt x="1" y="559"/>
                    <a:pt x="1" y="605"/>
                    <a:pt x="1" y="651"/>
                  </a:cubicBezTo>
                  <a:cubicBezTo>
                    <a:pt x="1" y="673"/>
                    <a:pt x="1" y="719"/>
                    <a:pt x="24" y="765"/>
                  </a:cubicBezTo>
                  <a:cubicBezTo>
                    <a:pt x="24" y="810"/>
                    <a:pt x="47" y="856"/>
                    <a:pt x="47" y="879"/>
                  </a:cubicBezTo>
                  <a:cubicBezTo>
                    <a:pt x="69" y="925"/>
                    <a:pt x="92" y="970"/>
                    <a:pt x="115" y="993"/>
                  </a:cubicBezTo>
                  <a:cubicBezTo>
                    <a:pt x="138" y="1039"/>
                    <a:pt x="161" y="1062"/>
                    <a:pt x="206" y="1107"/>
                  </a:cubicBezTo>
                  <a:cubicBezTo>
                    <a:pt x="229" y="1130"/>
                    <a:pt x="252" y="1153"/>
                    <a:pt x="298" y="1176"/>
                  </a:cubicBezTo>
                  <a:cubicBezTo>
                    <a:pt x="321" y="1198"/>
                    <a:pt x="366" y="1221"/>
                    <a:pt x="412" y="1244"/>
                  </a:cubicBezTo>
                  <a:cubicBezTo>
                    <a:pt x="457" y="1267"/>
                    <a:pt x="480" y="1267"/>
                    <a:pt x="526" y="1290"/>
                  </a:cubicBezTo>
                  <a:lnTo>
                    <a:pt x="663" y="1290"/>
                  </a:lnTo>
                  <a:cubicBezTo>
                    <a:pt x="823" y="1290"/>
                    <a:pt x="1005" y="1221"/>
                    <a:pt x="1119" y="1107"/>
                  </a:cubicBezTo>
                  <a:cubicBezTo>
                    <a:pt x="1142" y="1062"/>
                    <a:pt x="1188" y="1039"/>
                    <a:pt x="1211" y="993"/>
                  </a:cubicBezTo>
                  <a:cubicBezTo>
                    <a:pt x="1234" y="970"/>
                    <a:pt x="1256" y="925"/>
                    <a:pt x="1256" y="879"/>
                  </a:cubicBezTo>
                  <a:cubicBezTo>
                    <a:pt x="1279" y="856"/>
                    <a:pt x="1302" y="810"/>
                    <a:pt x="1302" y="765"/>
                  </a:cubicBezTo>
                  <a:cubicBezTo>
                    <a:pt x="1302" y="719"/>
                    <a:pt x="1325" y="673"/>
                    <a:pt x="1325" y="651"/>
                  </a:cubicBezTo>
                  <a:cubicBezTo>
                    <a:pt x="1325" y="605"/>
                    <a:pt x="1302" y="559"/>
                    <a:pt x="1302" y="514"/>
                  </a:cubicBezTo>
                  <a:cubicBezTo>
                    <a:pt x="1302" y="468"/>
                    <a:pt x="1279" y="422"/>
                    <a:pt x="1256" y="400"/>
                  </a:cubicBezTo>
                  <a:cubicBezTo>
                    <a:pt x="1256" y="354"/>
                    <a:pt x="1234" y="308"/>
                    <a:pt x="1211" y="285"/>
                  </a:cubicBezTo>
                  <a:cubicBezTo>
                    <a:pt x="1188" y="240"/>
                    <a:pt x="1142" y="217"/>
                    <a:pt x="1119" y="171"/>
                  </a:cubicBezTo>
                  <a:cubicBezTo>
                    <a:pt x="994" y="57"/>
                    <a:pt x="823" y="0"/>
                    <a:pt x="654" y="0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6"/>
            <p:cNvSpPr/>
            <p:nvPr/>
          </p:nvSpPr>
          <p:spPr>
            <a:xfrm>
              <a:off x="7921641" y="1759646"/>
              <a:ext cx="1214136" cy="224477"/>
            </a:xfrm>
            <a:custGeom>
              <a:avLst/>
              <a:gdLst/>
              <a:ahLst/>
              <a:cxnLst/>
              <a:rect l="l" t="t" r="r" b="b"/>
              <a:pathLst>
                <a:path w="31614" h="5845" extrusionOk="0">
                  <a:moveTo>
                    <a:pt x="31614" y="1"/>
                  </a:moveTo>
                  <a:lnTo>
                    <a:pt x="6072" y="161"/>
                  </a:lnTo>
                  <a:lnTo>
                    <a:pt x="1" y="5844"/>
                  </a:lnTo>
                  <a:lnTo>
                    <a:pt x="31614" y="2101"/>
                  </a:lnTo>
                  <a:lnTo>
                    <a:pt x="31614" y="1"/>
                  </a:ln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6"/>
            <p:cNvSpPr/>
            <p:nvPr/>
          </p:nvSpPr>
          <p:spPr>
            <a:xfrm>
              <a:off x="7777007" y="1510705"/>
              <a:ext cx="1357041" cy="399758"/>
            </a:xfrm>
            <a:custGeom>
              <a:avLst/>
              <a:gdLst/>
              <a:ahLst/>
              <a:cxnLst/>
              <a:rect l="l" t="t" r="r" b="b"/>
              <a:pathLst>
                <a:path w="35335" h="10409" extrusionOk="0">
                  <a:moveTo>
                    <a:pt x="34581" y="0"/>
                  </a:moveTo>
                  <a:lnTo>
                    <a:pt x="0" y="4406"/>
                  </a:lnTo>
                  <a:lnTo>
                    <a:pt x="777" y="10409"/>
                  </a:lnTo>
                  <a:lnTo>
                    <a:pt x="35334" y="5981"/>
                  </a:lnTo>
                  <a:lnTo>
                    <a:pt x="34581" y="0"/>
                  </a:ln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6"/>
            <p:cNvSpPr/>
            <p:nvPr/>
          </p:nvSpPr>
          <p:spPr>
            <a:xfrm>
              <a:off x="7759456" y="1494037"/>
              <a:ext cx="1392104" cy="433093"/>
            </a:xfrm>
            <a:custGeom>
              <a:avLst/>
              <a:gdLst/>
              <a:ahLst/>
              <a:cxnLst/>
              <a:rect l="l" t="t" r="r" b="b"/>
              <a:pathLst>
                <a:path w="36248" h="11277" extrusionOk="0">
                  <a:moveTo>
                    <a:pt x="34650" y="914"/>
                  </a:moveTo>
                  <a:lnTo>
                    <a:pt x="35312" y="6049"/>
                  </a:lnTo>
                  <a:lnTo>
                    <a:pt x="1599" y="10341"/>
                  </a:lnTo>
                  <a:lnTo>
                    <a:pt x="960" y="5228"/>
                  </a:lnTo>
                  <a:lnTo>
                    <a:pt x="34650" y="914"/>
                  </a:lnTo>
                  <a:close/>
                  <a:moveTo>
                    <a:pt x="34969" y="1"/>
                  </a:moveTo>
                  <a:lnTo>
                    <a:pt x="412" y="4406"/>
                  </a:lnTo>
                  <a:cubicBezTo>
                    <a:pt x="184" y="4452"/>
                    <a:pt x="1" y="4657"/>
                    <a:pt x="47" y="4908"/>
                  </a:cubicBezTo>
                  <a:lnTo>
                    <a:pt x="800" y="10888"/>
                  </a:lnTo>
                  <a:cubicBezTo>
                    <a:pt x="823" y="11003"/>
                    <a:pt x="868" y="11117"/>
                    <a:pt x="960" y="11185"/>
                  </a:cubicBezTo>
                  <a:cubicBezTo>
                    <a:pt x="1051" y="11231"/>
                    <a:pt x="1142" y="11276"/>
                    <a:pt x="1234" y="11276"/>
                  </a:cubicBezTo>
                  <a:lnTo>
                    <a:pt x="1279" y="11276"/>
                  </a:lnTo>
                  <a:lnTo>
                    <a:pt x="35860" y="6848"/>
                  </a:lnTo>
                  <a:cubicBezTo>
                    <a:pt x="36088" y="6826"/>
                    <a:pt x="36248" y="6620"/>
                    <a:pt x="36225" y="6369"/>
                  </a:cubicBezTo>
                  <a:lnTo>
                    <a:pt x="35472" y="389"/>
                  </a:lnTo>
                  <a:cubicBezTo>
                    <a:pt x="35449" y="275"/>
                    <a:pt x="35380" y="161"/>
                    <a:pt x="35289" y="92"/>
                  </a:cubicBezTo>
                  <a:cubicBezTo>
                    <a:pt x="35198" y="24"/>
                    <a:pt x="35083" y="1"/>
                    <a:pt x="3496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6"/>
            <p:cNvSpPr/>
            <p:nvPr/>
          </p:nvSpPr>
          <p:spPr>
            <a:xfrm>
              <a:off x="8995483" y="1505366"/>
              <a:ext cx="41247" cy="80766"/>
            </a:xfrm>
            <a:custGeom>
              <a:avLst/>
              <a:gdLst/>
              <a:ahLst/>
              <a:cxnLst/>
              <a:rect l="l" t="t" r="r" b="b"/>
              <a:pathLst>
                <a:path w="1074" h="2103" extrusionOk="0">
                  <a:moveTo>
                    <a:pt x="450" y="1"/>
                  </a:moveTo>
                  <a:cubicBezTo>
                    <a:pt x="437" y="1"/>
                    <a:pt x="424" y="1"/>
                    <a:pt x="412" y="3"/>
                  </a:cubicBezTo>
                  <a:cubicBezTo>
                    <a:pt x="160" y="48"/>
                    <a:pt x="1" y="254"/>
                    <a:pt x="23" y="505"/>
                  </a:cubicBezTo>
                  <a:lnTo>
                    <a:pt x="183" y="1737"/>
                  </a:lnTo>
                  <a:cubicBezTo>
                    <a:pt x="206" y="1943"/>
                    <a:pt x="412" y="2102"/>
                    <a:pt x="617" y="2102"/>
                  </a:cubicBezTo>
                  <a:lnTo>
                    <a:pt x="685" y="2102"/>
                  </a:lnTo>
                  <a:cubicBezTo>
                    <a:pt x="914" y="2080"/>
                    <a:pt x="1073" y="1851"/>
                    <a:pt x="1051" y="1623"/>
                  </a:cubicBezTo>
                  <a:lnTo>
                    <a:pt x="891" y="391"/>
                  </a:lnTo>
                  <a:cubicBezTo>
                    <a:pt x="869" y="175"/>
                    <a:pt x="665" y="1"/>
                    <a:pt x="45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6"/>
            <p:cNvSpPr/>
            <p:nvPr/>
          </p:nvSpPr>
          <p:spPr>
            <a:xfrm>
              <a:off x="8956924" y="1645621"/>
              <a:ext cx="48237" cy="130731"/>
            </a:xfrm>
            <a:custGeom>
              <a:avLst/>
              <a:gdLst/>
              <a:ahLst/>
              <a:cxnLst/>
              <a:rect l="l" t="t" r="r" b="b"/>
              <a:pathLst>
                <a:path w="1256" h="3404" extrusionOk="0">
                  <a:moveTo>
                    <a:pt x="458" y="0"/>
                  </a:moveTo>
                  <a:cubicBezTo>
                    <a:pt x="443" y="0"/>
                    <a:pt x="427" y="1"/>
                    <a:pt x="411" y="3"/>
                  </a:cubicBezTo>
                  <a:cubicBezTo>
                    <a:pt x="183" y="48"/>
                    <a:pt x="0" y="254"/>
                    <a:pt x="23" y="505"/>
                  </a:cubicBezTo>
                  <a:lnTo>
                    <a:pt x="366" y="3016"/>
                  </a:lnTo>
                  <a:cubicBezTo>
                    <a:pt x="388" y="3244"/>
                    <a:pt x="571" y="3404"/>
                    <a:pt x="799" y="3404"/>
                  </a:cubicBezTo>
                  <a:lnTo>
                    <a:pt x="845" y="3404"/>
                  </a:lnTo>
                  <a:cubicBezTo>
                    <a:pt x="1073" y="3358"/>
                    <a:pt x="1256" y="3152"/>
                    <a:pt x="1233" y="2901"/>
                  </a:cubicBezTo>
                  <a:lnTo>
                    <a:pt x="891" y="391"/>
                  </a:lnTo>
                  <a:cubicBezTo>
                    <a:pt x="869" y="155"/>
                    <a:pt x="688" y="0"/>
                    <a:pt x="458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6"/>
            <p:cNvSpPr/>
            <p:nvPr/>
          </p:nvSpPr>
          <p:spPr>
            <a:xfrm>
              <a:off x="7871676" y="1649116"/>
              <a:ext cx="42130" cy="80766"/>
            </a:xfrm>
            <a:custGeom>
              <a:avLst/>
              <a:gdLst/>
              <a:ahLst/>
              <a:cxnLst/>
              <a:rect l="l" t="t" r="r" b="b"/>
              <a:pathLst>
                <a:path w="1097" h="2103" extrusionOk="0">
                  <a:moveTo>
                    <a:pt x="459" y="1"/>
                  </a:moveTo>
                  <a:cubicBezTo>
                    <a:pt x="443" y="1"/>
                    <a:pt x="427" y="1"/>
                    <a:pt x="411" y="3"/>
                  </a:cubicBezTo>
                  <a:cubicBezTo>
                    <a:pt x="183" y="26"/>
                    <a:pt x="1" y="254"/>
                    <a:pt x="46" y="482"/>
                  </a:cubicBezTo>
                  <a:lnTo>
                    <a:pt x="183" y="1715"/>
                  </a:lnTo>
                  <a:cubicBezTo>
                    <a:pt x="229" y="1943"/>
                    <a:pt x="411" y="2103"/>
                    <a:pt x="617" y="2103"/>
                  </a:cubicBezTo>
                  <a:lnTo>
                    <a:pt x="685" y="2103"/>
                  </a:lnTo>
                  <a:cubicBezTo>
                    <a:pt x="914" y="2057"/>
                    <a:pt x="1096" y="1852"/>
                    <a:pt x="1051" y="1601"/>
                  </a:cubicBezTo>
                  <a:lnTo>
                    <a:pt x="891" y="391"/>
                  </a:lnTo>
                  <a:cubicBezTo>
                    <a:pt x="869" y="156"/>
                    <a:pt x="688" y="1"/>
                    <a:pt x="45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6"/>
            <p:cNvSpPr/>
            <p:nvPr/>
          </p:nvSpPr>
          <p:spPr>
            <a:xfrm>
              <a:off x="7974255" y="1635982"/>
              <a:ext cx="41209" cy="80766"/>
            </a:xfrm>
            <a:custGeom>
              <a:avLst/>
              <a:gdLst/>
              <a:ahLst/>
              <a:cxnLst/>
              <a:rect l="l" t="t" r="r" b="b"/>
              <a:pathLst>
                <a:path w="1073" h="2103" extrusionOk="0">
                  <a:moveTo>
                    <a:pt x="454" y="0"/>
                  </a:moveTo>
                  <a:cubicBezTo>
                    <a:pt x="440" y="0"/>
                    <a:pt x="426" y="1"/>
                    <a:pt x="411" y="2"/>
                  </a:cubicBezTo>
                  <a:cubicBezTo>
                    <a:pt x="160" y="25"/>
                    <a:pt x="0" y="254"/>
                    <a:pt x="23" y="505"/>
                  </a:cubicBezTo>
                  <a:lnTo>
                    <a:pt x="183" y="1714"/>
                  </a:lnTo>
                  <a:cubicBezTo>
                    <a:pt x="206" y="1943"/>
                    <a:pt x="388" y="2102"/>
                    <a:pt x="616" y="2102"/>
                  </a:cubicBezTo>
                  <a:lnTo>
                    <a:pt x="662" y="2102"/>
                  </a:lnTo>
                  <a:cubicBezTo>
                    <a:pt x="913" y="2057"/>
                    <a:pt x="1073" y="1851"/>
                    <a:pt x="1050" y="1600"/>
                  </a:cubicBezTo>
                  <a:lnTo>
                    <a:pt x="890" y="391"/>
                  </a:lnTo>
                  <a:cubicBezTo>
                    <a:pt x="869" y="155"/>
                    <a:pt x="667" y="0"/>
                    <a:pt x="454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6"/>
            <p:cNvSpPr/>
            <p:nvPr/>
          </p:nvSpPr>
          <p:spPr>
            <a:xfrm>
              <a:off x="8075913" y="1622809"/>
              <a:ext cx="42130" cy="80804"/>
            </a:xfrm>
            <a:custGeom>
              <a:avLst/>
              <a:gdLst/>
              <a:ahLst/>
              <a:cxnLst/>
              <a:rect l="l" t="t" r="r" b="b"/>
              <a:pathLst>
                <a:path w="1097" h="2104" extrusionOk="0">
                  <a:moveTo>
                    <a:pt x="459" y="1"/>
                  </a:moveTo>
                  <a:cubicBezTo>
                    <a:pt x="443" y="1"/>
                    <a:pt x="428" y="2"/>
                    <a:pt x="412" y="3"/>
                  </a:cubicBezTo>
                  <a:cubicBezTo>
                    <a:pt x="184" y="49"/>
                    <a:pt x="1" y="254"/>
                    <a:pt x="47" y="505"/>
                  </a:cubicBezTo>
                  <a:lnTo>
                    <a:pt x="184" y="1715"/>
                  </a:lnTo>
                  <a:cubicBezTo>
                    <a:pt x="229" y="1943"/>
                    <a:pt x="412" y="2103"/>
                    <a:pt x="617" y="2103"/>
                  </a:cubicBezTo>
                  <a:lnTo>
                    <a:pt x="686" y="2103"/>
                  </a:lnTo>
                  <a:cubicBezTo>
                    <a:pt x="914" y="2080"/>
                    <a:pt x="1097" y="1852"/>
                    <a:pt x="1051" y="1624"/>
                  </a:cubicBezTo>
                  <a:lnTo>
                    <a:pt x="914" y="391"/>
                  </a:lnTo>
                  <a:cubicBezTo>
                    <a:pt x="871" y="156"/>
                    <a:pt x="688" y="1"/>
                    <a:pt x="45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6"/>
            <p:cNvSpPr/>
            <p:nvPr/>
          </p:nvSpPr>
          <p:spPr>
            <a:xfrm>
              <a:off x="8178493" y="1609674"/>
              <a:ext cx="41247" cy="80766"/>
            </a:xfrm>
            <a:custGeom>
              <a:avLst/>
              <a:gdLst/>
              <a:ahLst/>
              <a:cxnLst/>
              <a:rect l="l" t="t" r="r" b="b"/>
              <a:pathLst>
                <a:path w="1074" h="2103" extrusionOk="0">
                  <a:moveTo>
                    <a:pt x="455" y="1"/>
                  </a:moveTo>
                  <a:cubicBezTo>
                    <a:pt x="440" y="1"/>
                    <a:pt x="426" y="1"/>
                    <a:pt x="411" y="3"/>
                  </a:cubicBezTo>
                  <a:cubicBezTo>
                    <a:pt x="160" y="48"/>
                    <a:pt x="0" y="254"/>
                    <a:pt x="23" y="505"/>
                  </a:cubicBezTo>
                  <a:lnTo>
                    <a:pt x="183" y="1737"/>
                  </a:lnTo>
                  <a:cubicBezTo>
                    <a:pt x="206" y="1943"/>
                    <a:pt x="389" y="2103"/>
                    <a:pt x="617" y="2103"/>
                  </a:cubicBezTo>
                  <a:lnTo>
                    <a:pt x="662" y="2103"/>
                  </a:lnTo>
                  <a:cubicBezTo>
                    <a:pt x="913" y="2080"/>
                    <a:pt x="1073" y="1852"/>
                    <a:pt x="1050" y="1623"/>
                  </a:cubicBezTo>
                  <a:lnTo>
                    <a:pt x="891" y="391"/>
                  </a:lnTo>
                  <a:cubicBezTo>
                    <a:pt x="869" y="156"/>
                    <a:pt x="668" y="1"/>
                    <a:pt x="455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6"/>
            <p:cNvSpPr/>
            <p:nvPr/>
          </p:nvSpPr>
          <p:spPr>
            <a:xfrm>
              <a:off x="8280190" y="1597231"/>
              <a:ext cx="42092" cy="80074"/>
            </a:xfrm>
            <a:custGeom>
              <a:avLst/>
              <a:gdLst/>
              <a:ahLst/>
              <a:cxnLst/>
              <a:rect l="l" t="t" r="r" b="b"/>
              <a:pathLst>
                <a:path w="1096" h="2085" extrusionOk="0">
                  <a:moveTo>
                    <a:pt x="488" y="0"/>
                  </a:moveTo>
                  <a:cubicBezTo>
                    <a:pt x="463" y="0"/>
                    <a:pt x="437" y="2"/>
                    <a:pt x="411" y="7"/>
                  </a:cubicBezTo>
                  <a:cubicBezTo>
                    <a:pt x="183" y="30"/>
                    <a:pt x="0" y="235"/>
                    <a:pt x="46" y="487"/>
                  </a:cubicBezTo>
                  <a:lnTo>
                    <a:pt x="183" y="1719"/>
                  </a:lnTo>
                  <a:cubicBezTo>
                    <a:pt x="228" y="1925"/>
                    <a:pt x="411" y="2084"/>
                    <a:pt x="617" y="2084"/>
                  </a:cubicBezTo>
                  <a:lnTo>
                    <a:pt x="685" y="2084"/>
                  </a:lnTo>
                  <a:cubicBezTo>
                    <a:pt x="913" y="2061"/>
                    <a:pt x="1096" y="1833"/>
                    <a:pt x="1050" y="1605"/>
                  </a:cubicBezTo>
                  <a:lnTo>
                    <a:pt x="913" y="372"/>
                  </a:lnTo>
                  <a:cubicBezTo>
                    <a:pt x="872" y="168"/>
                    <a:pt x="703" y="0"/>
                    <a:pt x="488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6"/>
            <p:cNvSpPr/>
            <p:nvPr/>
          </p:nvSpPr>
          <p:spPr>
            <a:xfrm>
              <a:off x="8382731" y="1584058"/>
              <a:ext cx="41247" cy="80958"/>
            </a:xfrm>
            <a:custGeom>
              <a:avLst/>
              <a:gdLst/>
              <a:ahLst/>
              <a:cxnLst/>
              <a:rect l="l" t="t" r="r" b="b"/>
              <a:pathLst>
                <a:path w="1074" h="2108" extrusionOk="0">
                  <a:moveTo>
                    <a:pt x="483" y="1"/>
                  </a:moveTo>
                  <a:cubicBezTo>
                    <a:pt x="459" y="1"/>
                    <a:pt x="435" y="3"/>
                    <a:pt x="412" y="8"/>
                  </a:cubicBezTo>
                  <a:cubicBezTo>
                    <a:pt x="161" y="31"/>
                    <a:pt x="1" y="259"/>
                    <a:pt x="24" y="487"/>
                  </a:cubicBezTo>
                  <a:lnTo>
                    <a:pt x="183" y="1720"/>
                  </a:lnTo>
                  <a:cubicBezTo>
                    <a:pt x="206" y="1925"/>
                    <a:pt x="389" y="2108"/>
                    <a:pt x="617" y="2108"/>
                  </a:cubicBezTo>
                  <a:cubicBezTo>
                    <a:pt x="640" y="2108"/>
                    <a:pt x="663" y="2085"/>
                    <a:pt x="663" y="2085"/>
                  </a:cubicBezTo>
                  <a:cubicBezTo>
                    <a:pt x="914" y="2062"/>
                    <a:pt x="1074" y="1834"/>
                    <a:pt x="1051" y="1606"/>
                  </a:cubicBezTo>
                  <a:lnTo>
                    <a:pt x="891" y="373"/>
                  </a:lnTo>
                  <a:cubicBezTo>
                    <a:pt x="871" y="169"/>
                    <a:pt x="685" y="1"/>
                    <a:pt x="483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6"/>
            <p:cNvSpPr/>
            <p:nvPr/>
          </p:nvSpPr>
          <p:spPr>
            <a:xfrm>
              <a:off x="8484427" y="1570924"/>
              <a:ext cx="42130" cy="80958"/>
            </a:xfrm>
            <a:custGeom>
              <a:avLst/>
              <a:gdLst/>
              <a:ahLst/>
              <a:cxnLst/>
              <a:rect l="l" t="t" r="r" b="b"/>
              <a:pathLst>
                <a:path w="1097" h="2108" extrusionOk="0">
                  <a:moveTo>
                    <a:pt x="488" y="0"/>
                  </a:moveTo>
                  <a:cubicBezTo>
                    <a:pt x="463" y="0"/>
                    <a:pt x="438" y="3"/>
                    <a:pt x="411" y="7"/>
                  </a:cubicBezTo>
                  <a:cubicBezTo>
                    <a:pt x="183" y="30"/>
                    <a:pt x="1" y="259"/>
                    <a:pt x="46" y="487"/>
                  </a:cubicBezTo>
                  <a:lnTo>
                    <a:pt x="206" y="1719"/>
                  </a:lnTo>
                  <a:cubicBezTo>
                    <a:pt x="229" y="1948"/>
                    <a:pt x="411" y="2107"/>
                    <a:pt x="640" y="2107"/>
                  </a:cubicBezTo>
                  <a:cubicBezTo>
                    <a:pt x="640" y="2107"/>
                    <a:pt x="662" y="2107"/>
                    <a:pt x="685" y="2085"/>
                  </a:cubicBezTo>
                  <a:cubicBezTo>
                    <a:pt x="914" y="2062"/>
                    <a:pt x="1096" y="1856"/>
                    <a:pt x="1073" y="1605"/>
                  </a:cubicBezTo>
                  <a:lnTo>
                    <a:pt x="914" y="373"/>
                  </a:lnTo>
                  <a:cubicBezTo>
                    <a:pt x="873" y="168"/>
                    <a:pt x="704" y="0"/>
                    <a:pt x="488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6"/>
            <p:cNvSpPr/>
            <p:nvPr/>
          </p:nvSpPr>
          <p:spPr>
            <a:xfrm>
              <a:off x="8587007" y="1557943"/>
              <a:ext cx="41209" cy="80766"/>
            </a:xfrm>
            <a:custGeom>
              <a:avLst/>
              <a:gdLst/>
              <a:ahLst/>
              <a:cxnLst/>
              <a:rect l="l" t="t" r="r" b="b"/>
              <a:pathLst>
                <a:path w="1073" h="2103" extrusionOk="0">
                  <a:moveTo>
                    <a:pt x="455" y="1"/>
                  </a:moveTo>
                  <a:cubicBezTo>
                    <a:pt x="440" y="1"/>
                    <a:pt x="425" y="2"/>
                    <a:pt x="411" y="3"/>
                  </a:cubicBezTo>
                  <a:cubicBezTo>
                    <a:pt x="160" y="26"/>
                    <a:pt x="0" y="254"/>
                    <a:pt x="23" y="482"/>
                  </a:cubicBezTo>
                  <a:lnTo>
                    <a:pt x="183" y="1715"/>
                  </a:lnTo>
                  <a:cubicBezTo>
                    <a:pt x="206" y="1943"/>
                    <a:pt x="411" y="2103"/>
                    <a:pt x="616" y="2103"/>
                  </a:cubicBezTo>
                  <a:lnTo>
                    <a:pt x="662" y="2103"/>
                  </a:lnTo>
                  <a:cubicBezTo>
                    <a:pt x="913" y="2057"/>
                    <a:pt x="1073" y="1852"/>
                    <a:pt x="1050" y="1601"/>
                  </a:cubicBezTo>
                  <a:lnTo>
                    <a:pt x="890" y="368"/>
                  </a:lnTo>
                  <a:cubicBezTo>
                    <a:pt x="869" y="155"/>
                    <a:pt x="667" y="1"/>
                    <a:pt x="455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6"/>
            <p:cNvSpPr/>
            <p:nvPr/>
          </p:nvSpPr>
          <p:spPr>
            <a:xfrm>
              <a:off x="8688665" y="1544808"/>
              <a:ext cx="42130" cy="80766"/>
            </a:xfrm>
            <a:custGeom>
              <a:avLst/>
              <a:gdLst/>
              <a:ahLst/>
              <a:cxnLst/>
              <a:rect l="l" t="t" r="r" b="b"/>
              <a:pathLst>
                <a:path w="1097" h="2103" extrusionOk="0">
                  <a:moveTo>
                    <a:pt x="459" y="1"/>
                  </a:moveTo>
                  <a:cubicBezTo>
                    <a:pt x="443" y="1"/>
                    <a:pt x="428" y="1"/>
                    <a:pt x="412" y="3"/>
                  </a:cubicBezTo>
                  <a:cubicBezTo>
                    <a:pt x="183" y="25"/>
                    <a:pt x="1" y="254"/>
                    <a:pt x="46" y="482"/>
                  </a:cubicBezTo>
                  <a:lnTo>
                    <a:pt x="206" y="1715"/>
                  </a:lnTo>
                  <a:cubicBezTo>
                    <a:pt x="229" y="1943"/>
                    <a:pt x="412" y="2103"/>
                    <a:pt x="640" y="2103"/>
                  </a:cubicBezTo>
                  <a:lnTo>
                    <a:pt x="686" y="2103"/>
                  </a:lnTo>
                  <a:cubicBezTo>
                    <a:pt x="914" y="2057"/>
                    <a:pt x="1096" y="1852"/>
                    <a:pt x="1074" y="1600"/>
                  </a:cubicBezTo>
                  <a:lnTo>
                    <a:pt x="914" y="391"/>
                  </a:lnTo>
                  <a:cubicBezTo>
                    <a:pt x="871" y="156"/>
                    <a:pt x="688" y="1"/>
                    <a:pt x="45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6"/>
            <p:cNvSpPr/>
            <p:nvPr/>
          </p:nvSpPr>
          <p:spPr>
            <a:xfrm>
              <a:off x="8791245" y="1531674"/>
              <a:ext cx="41247" cy="80766"/>
            </a:xfrm>
            <a:custGeom>
              <a:avLst/>
              <a:gdLst/>
              <a:ahLst/>
              <a:cxnLst/>
              <a:rect l="l" t="t" r="r" b="b"/>
              <a:pathLst>
                <a:path w="1074" h="2103" extrusionOk="0">
                  <a:moveTo>
                    <a:pt x="455" y="0"/>
                  </a:moveTo>
                  <a:cubicBezTo>
                    <a:pt x="440" y="0"/>
                    <a:pt x="426" y="1"/>
                    <a:pt x="411" y="2"/>
                  </a:cubicBezTo>
                  <a:cubicBezTo>
                    <a:pt x="160" y="48"/>
                    <a:pt x="0" y="253"/>
                    <a:pt x="23" y="504"/>
                  </a:cubicBezTo>
                  <a:lnTo>
                    <a:pt x="183" y="1714"/>
                  </a:lnTo>
                  <a:cubicBezTo>
                    <a:pt x="206" y="1942"/>
                    <a:pt x="411" y="2102"/>
                    <a:pt x="617" y="2102"/>
                  </a:cubicBezTo>
                  <a:lnTo>
                    <a:pt x="685" y="2102"/>
                  </a:lnTo>
                  <a:cubicBezTo>
                    <a:pt x="913" y="2079"/>
                    <a:pt x="1073" y="1851"/>
                    <a:pt x="1050" y="1600"/>
                  </a:cubicBezTo>
                  <a:lnTo>
                    <a:pt x="891" y="390"/>
                  </a:lnTo>
                  <a:cubicBezTo>
                    <a:pt x="869" y="155"/>
                    <a:pt x="668" y="0"/>
                    <a:pt x="45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6"/>
            <p:cNvSpPr/>
            <p:nvPr/>
          </p:nvSpPr>
          <p:spPr>
            <a:xfrm>
              <a:off x="8892941" y="1518501"/>
              <a:ext cx="42092" cy="80766"/>
            </a:xfrm>
            <a:custGeom>
              <a:avLst/>
              <a:gdLst/>
              <a:ahLst/>
              <a:cxnLst/>
              <a:rect l="l" t="t" r="r" b="b"/>
              <a:pathLst>
                <a:path w="1096" h="2103" extrusionOk="0">
                  <a:moveTo>
                    <a:pt x="458" y="1"/>
                  </a:moveTo>
                  <a:cubicBezTo>
                    <a:pt x="443" y="1"/>
                    <a:pt x="427" y="1"/>
                    <a:pt x="411" y="3"/>
                  </a:cubicBezTo>
                  <a:cubicBezTo>
                    <a:pt x="183" y="49"/>
                    <a:pt x="0" y="254"/>
                    <a:pt x="46" y="505"/>
                  </a:cubicBezTo>
                  <a:lnTo>
                    <a:pt x="206" y="1715"/>
                  </a:lnTo>
                  <a:cubicBezTo>
                    <a:pt x="228" y="1943"/>
                    <a:pt x="411" y="2103"/>
                    <a:pt x="639" y="2103"/>
                  </a:cubicBezTo>
                  <a:lnTo>
                    <a:pt x="685" y="2103"/>
                  </a:lnTo>
                  <a:cubicBezTo>
                    <a:pt x="936" y="2080"/>
                    <a:pt x="1096" y="1852"/>
                    <a:pt x="1073" y="1624"/>
                  </a:cubicBezTo>
                  <a:lnTo>
                    <a:pt x="913" y="391"/>
                  </a:lnTo>
                  <a:cubicBezTo>
                    <a:pt x="870" y="156"/>
                    <a:pt x="687" y="1"/>
                    <a:pt x="458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6"/>
            <p:cNvSpPr/>
            <p:nvPr/>
          </p:nvSpPr>
          <p:spPr>
            <a:xfrm>
              <a:off x="8551943" y="1697353"/>
              <a:ext cx="48237" cy="130731"/>
            </a:xfrm>
            <a:custGeom>
              <a:avLst/>
              <a:gdLst/>
              <a:ahLst/>
              <a:cxnLst/>
              <a:rect l="l" t="t" r="r" b="b"/>
              <a:pathLst>
                <a:path w="1256" h="3404" extrusionOk="0">
                  <a:moveTo>
                    <a:pt x="454" y="0"/>
                  </a:moveTo>
                  <a:cubicBezTo>
                    <a:pt x="440" y="0"/>
                    <a:pt x="425" y="1"/>
                    <a:pt x="411" y="2"/>
                  </a:cubicBezTo>
                  <a:cubicBezTo>
                    <a:pt x="160" y="48"/>
                    <a:pt x="0" y="253"/>
                    <a:pt x="23" y="504"/>
                  </a:cubicBezTo>
                  <a:lnTo>
                    <a:pt x="342" y="3015"/>
                  </a:lnTo>
                  <a:cubicBezTo>
                    <a:pt x="388" y="3243"/>
                    <a:pt x="571" y="3403"/>
                    <a:pt x="776" y="3403"/>
                  </a:cubicBezTo>
                  <a:lnTo>
                    <a:pt x="845" y="3403"/>
                  </a:lnTo>
                  <a:cubicBezTo>
                    <a:pt x="1073" y="3358"/>
                    <a:pt x="1255" y="3152"/>
                    <a:pt x="1210" y="2901"/>
                  </a:cubicBezTo>
                  <a:lnTo>
                    <a:pt x="890" y="390"/>
                  </a:lnTo>
                  <a:cubicBezTo>
                    <a:pt x="869" y="155"/>
                    <a:pt x="667" y="0"/>
                    <a:pt x="454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6"/>
            <p:cNvSpPr/>
            <p:nvPr/>
          </p:nvSpPr>
          <p:spPr>
            <a:xfrm>
              <a:off x="8349434" y="1723430"/>
              <a:ext cx="48237" cy="130078"/>
            </a:xfrm>
            <a:custGeom>
              <a:avLst/>
              <a:gdLst/>
              <a:ahLst/>
              <a:cxnLst/>
              <a:rect l="l" t="t" r="r" b="b"/>
              <a:pathLst>
                <a:path w="1256" h="3387" extrusionOk="0">
                  <a:moveTo>
                    <a:pt x="482" y="1"/>
                  </a:moveTo>
                  <a:cubicBezTo>
                    <a:pt x="459" y="1"/>
                    <a:pt x="435" y="3"/>
                    <a:pt x="411" y="8"/>
                  </a:cubicBezTo>
                  <a:cubicBezTo>
                    <a:pt x="160" y="31"/>
                    <a:pt x="0" y="259"/>
                    <a:pt x="23" y="487"/>
                  </a:cubicBezTo>
                  <a:lnTo>
                    <a:pt x="343" y="3021"/>
                  </a:lnTo>
                  <a:cubicBezTo>
                    <a:pt x="388" y="3226"/>
                    <a:pt x="571" y="3386"/>
                    <a:pt x="776" y="3386"/>
                  </a:cubicBezTo>
                  <a:lnTo>
                    <a:pt x="845" y="3386"/>
                  </a:lnTo>
                  <a:cubicBezTo>
                    <a:pt x="1073" y="3363"/>
                    <a:pt x="1256" y="3135"/>
                    <a:pt x="1210" y="2907"/>
                  </a:cubicBezTo>
                  <a:lnTo>
                    <a:pt x="891" y="373"/>
                  </a:lnTo>
                  <a:cubicBezTo>
                    <a:pt x="870" y="169"/>
                    <a:pt x="685" y="1"/>
                    <a:pt x="482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6"/>
            <p:cNvSpPr/>
            <p:nvPr/>
          </p:nvSpPr>
          <p:spPr>
            <a:xfrm>
              <a:off x="8754415" y="1671737"/>
              <a:ext cx="48275" cy="130039"/>
            </a:xfrm>
            <a:custGeom>
              <a:avLst/>
              <a:gdLst/>
              <a:ahLst/>
              <a:cxnLst/>
              <a:rect l="l" t="t" r="r" b="b"/>
              <a:pathLst>
                <a:path w="1257" h="3386" extrusionOk="0">
                  <a:moveTo>
                    <a:pt x="483" y="0"/>
                  </a:moveTo>
                  <a:cubicBezTo>
                    <a:pt x="459" y="0"/>
                    <a:pt x="435" y="3"/>
                    <a:pt x="412" y="7"/>
                  </a:cubicBezTo>
                  <a:cubicBezTo>
                    <a:pt x="160" y="30"/>
                    <a:pt x="1" y="258"/>
                    <a:pt x="24" y="487"/>
                  </a:cubicBezTo>
                  <a:lnTo>
                    <a:pt x="343" y="3020"/>
                  </a:lnTo>
                  <a:cubicBezTo>
                    <a:pt x="389" y="3226"/>
                    <a:pt x="571" y="3385"/>
                    <a:pt x="777" y="3385"/>
                  </a:cubicBezTo>
                  <a:lnTo>
                    <a:pt x="845" y="3385"/>
                  </a:lnTo>
                  <a:cubicBezTo>
                    <a:pt x="1073" y="3363"/>
                    <a:pt x="1256" y="3134"/>
                    <a:pt x="1210" y="2906"/>
                  </a:cubicBezTo>
                  <a:lnTo>
                    <a:pt x="891" y="373"/>
                  </a:lnTo>
                  <a:cubicBezTo>
                    <a:pt x="870" y="168"/>
                    <a:pt x="685" y="0"/>
                    <a:pt x="483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6"/>
            <p:cNvSpPr/>
            <p:nvPr/>
          </p:nvSpPr>
          <p:spPr>
            <a:xfrm>
              <a:off x="8146924" y="1749046"/>
              <a:ext cx="47392" cy="130731"/>
            </a:xfrm>
            <a:custGeom>
              <a:avLst/>
              <a:gdLst/>
              <a:ahLst/>
              <a:cxnLst/>
              <a:rect l="l" t="t" r="r" b="b"/>
              <a:pathLst>
                <a:path w="1234" h="3404" extrusionOk="0">
                  <a:moveTo>
                    <a:pt x="455" y="1"/>
                  </a:moveTo>
                  <a:cubicBezTo>
                    <a:pt x="441" y="1"/>
                    <a:pt x="426" y="2"/>
                    <a:pt x="412" y="3"/>
                  </a:cubicBezTo>
                  <a:cubicBezTo>
                    <a:pt x="161" y="49"/>
                    <a:pt x="1" y="254"/>
                    <a:pt x="24" y="505"/>
                  </a:cubicBezTo>
                  <a:lnTo>
                    <a:pt x="343" y="3016"/>
                  </a:lnTo>
                  <a:cubicBezTo>
                    <a:pt x="366" y="3244"/>
                    <a:pt x="571" y="3404"/>
                    <a:pt x="777" y="3404"/>
                  </a:cubicBezTo>
                  <a:lnTo>
                    <a:pt x="845" y="3404"/>
                  </a:lnTo>
                  <a:cubicBezTo>
                    <a:pt x="1074" y="3358"/>
                    <a:pt x="1233" y="3153"/>
                    <a:pt x="1211" y="2902"/>
                  </a:cubicBezTo>
                  <a:lnTo>
                    <a:pt x="891" y="391"/>
                  </a:lnTo>
                  <a:cubicBezTo>
                    <a:pt x="870" y="156"/>
                    <a:pt x="668" y="1"/>
                    <a:pt x="455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6"/>
            <p:cNvSpPr/>
            <p:nvPr/>
          </p:nvSpPr>
          <p:spPr>
            <a:xfrm>
              <a:off x="7944453" y="1775161"/>
              <a:ext cx="47353" cy="130039"/>
            </a:xfrm>
            <a:custGeom>
              <a:avLst/>
              <a:gdLst/>
              <a:ahLst/>
              <a:cxnLst/>
              <a:rect l="l" t="t" r="r" b="b"/>
              <a:pathLst>
                <a:path w="1233" h="3386" extrusionOk="0">
                  <a:moveTo>
                    <a:pt x="482" y="1"/>
                  </a:moveTo>
                  <a:cubicBezTo>
                    <a:pt x="459" y="1"/>
                    <a:pt x="435" y="3"/>
                    <a:pt x="411" y="8"/>
                  </a:cubicBezTo>
                  <a:cubicBezTo>
                    <a:pt x="160" y="31"/>
                    <a:pt x="0" y="259"/>
                    <a:pt x="23" y="487"/>
                  </a:cubicBezTo>
                  <a:lnTo>
                    <a:pt x="343" y="3021"/>
                  </a:lnTo>
                  <a:cubicBezTo>
                    <a:pt x="365" y="3226"/>
                    <a:pt x="571" y="3386"/>
                    <a:pt x="776" y="3386"/>
                  </a:cubicBezTo>
                  <a:lnTo>
                    <a:pt x="822" y="3386"/>
                  </a:lnTo>
                  <a:cubicBezTo>
                    <a:pt x="1073" y="3363"/>
                    <a:pt x="1233" y="3135"/>
                    <a:pt x="1210" y="2907"/>
                  </a:cubicBezTo>
                  <a:lnTo>
                    <a:pt x="890" y="373"/>
                  </a:lnTo>
                  <a:cubicBezTo>
                    <a:pt x="870" y="168"/>
                    <a:pt x="685" y="1"/>
                    <a:pt x="482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6"/>
            <p:cNvSpPr/>
            <p:nvPr/>
          </p:nvSpPr>
          <p:spPr>
            <a:xfrm>
              <a:off x="7961966" y="3235358"/>
              <a:ext cx="132420" cy="95206"/>
            </a:xfrm>
            <a:custGeom>
              <a:avLst/>
              <a:gdLst/>
              <a:ahLst/>
              <a:cxnLst/>
              <a:rect l="l" t="t" r="r" b="b"/>
              <a:pathLst>
                <a:path w="3448" h="2479" extrusionOk="0">
                  <a:moveTo>
                    <a:pt x="749" y="1"/>
                  </a:moveTo>
                  <a:cubicBezTo>
                    <a:pt x="529" y="1"/>
                    <a:pt x="317" y="117"/>
                    <a:pt x="183" y="310"/>
                  </a:cubicBezTo>
                  <a:cubicBezTo>
                    <a:pt x="1" y="630"/>
                    <a:pt x="92" y="1018"/>
                    <a:pt x="411" y="1223"/>
                  </a:cubicBezTo>
                  <a:lnTo>
                    <a:pt x="2374" y="2387"/>
                  </a:lnTo>
                  <a:cubicBezTo>
                    <a:pt x="2466" y="2456"/>
                    <a:pt x="2580" y="2479"/>
                    <a:pt x="2694" y="2479"/>
                  </a:cubicBezTo>
                  <a:cubicBezTo>
                    <a:pt x="2922" y="2479"/>
                    <a:pt x="3151" y="2365"/>
                    <a:pt x="3265" y="2182"/>
                  </a:cubicBezTo>
                  <a:cubicBezTo>
                    <a:pt x="3447" y="1862"/>
                    <a:pt x="3356" y="1452"/>
                    <a:pt x="3036" y="1269"/>
                  </a:cubicBezTo>
                  <a:lnTo>
                    <a:pt x="1096" y="105"/>
                  </a:lnTo>
                  <a:cubicBezTo>
                    <a:pt x="985" y="34"/>
                    <a:pt x="866" y="1"/>
                    <a:pt x="749" y="1"/>
                  </a:cubicBezTo>
                  <a:close/>
                </a:path>
              </a:pathLst>
            </a:custGeom>
            <a:solidFill>
              <a:srgbClr val="F2A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6"/>
            <p:cNvSpPr/>
            <p:nvPr/>
          </p:nvSpPr>
          <p:spPr>
            <a:xfrm>
              <a:off x="6216651" y="2047184"/>
              <a:ext cx="154311" cy="92095"/>
            </a:xfrm>
            <a:custGeom>
              <a:avLst/>
              <a:gdLst/>
              <a:ahLst/>
              <a:cxnLst/>
              <a:rect l="l" t="t" r="r" b="b"/>
              <a:pathLst>
                <a:path w="4018" h="2398" extrusionOk="0">
                  <a:moveTo>
                    <a:pt x="3059" y="868"/>
                  </a:moveTo>
                  <a:cubicBezTo>
                    <a:pt x="2876" y="1256"/>
                    <a:pt x="2466" y="1507"/>
                    <a:pt x="2009" y="1507"/>
                  </a:cubicBezTo>
                  <a:cubicBezTo>
                    <a:pt x="1553" y="1507"/>
                    <a:pt x="1142" y="1256"/>
                    <a:pt x="959" y="868"/>
                  </a:cubicBezTo>
                  <a:close/>
                  <a:moveTo>
                    <a:pt x="434" y="1"/>
                  </a:moveTo>
                  <a:cubicBezTo>
                    <a:pt x="183" y="1"/>
                    <a:pt x="0" y="183"/>
                    <a:pt x="0" y="434"/>
                  </a:cubicBezTo>
                  <a:cubicBezTo>
                    <a:pt x="0" y="1507"/>
                    <a:pt x="891" y="2397"/>
                    <a:pt x="2009" y="2397"/>
                  </a:cubicBezTo>
                  <a:cubicBezTo>
                    <a:pt x="3105" y="2397"/>
                    <a:pt x="4018" y="1507"/>
                    <a:pt x="4018" y="434"/>
                  </a:cubicBezTo>
                  <a:cubicBezTo>
                    <a:pt x="4018" y="183"/>
                    <a:pt x="3812" y="1"/>
                    <a:pt x="3584" y="1"/>
                  </a:cubicBez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6"/>
            <p:cNvSpPr/>
            <p:nvPr/>
          </p:nvSpPr>
          <p:spPr>
            <a:xfrm>
              <a:off x="5881797" y="633189"/>
              <a:ext cx="92057" cy="131576"/>
            </a:xfrm>
            <a:custGeom>
              <a:avLst/>
              <a:gdLst/>
              <a:ahLst/>
              <a:cxnLst/>
              <a:rect l="l" t="t" r="r" b="b"/>
              <a:pathLst>
                <a:path w="2397" h="3426" extrusionOk="0">
                  <a:moveTo>
                    <a:pt x="1895" y="869"/>
                  </a:moveTo>
                  <a:lnTo>
                    <a:pt x="1735" y="2946"/>
                  </a:lnTo>
                  <a:cubicBezTo>
                    <a:pt x="1096" y="2900"/>
                    <a:pt x="662" y="2581"/>
                    <a:pt x="525" y="2467"/>
                  </a:cubicBezTo>
                  <a:lnTo>
                    <a:pt x="1895" y="869"/>
                  </a:lnTo>
                  <a:close/>
                  <a:moveTo>
                    <a:pt x="2164" y="0"/>
                  </a:moveTo>
                  <a:cubicBezTo>
                    <a:pt x="2107" y="0"/>
                    <a:pt x="2053" y="26"/>
                    <a:pt x="2009" y="70"/>
                  </a:cubicBezTo>
                  <a:lnTo>
                    <a:pt x="69" y="2307"/>
                  </a:lnTo>
                  <a:cubicBezTo>
                    <a:pt x="0" y="2398"/>
                    <a:pt x="0" y="2512"/>
                    <a:pt x="69" y="2581"/>
                  </a:cubicBezTo>
                  <a:lnTo>
                    <a:pt x="160" y="2695"/>
                  </a:lnTo>
                  <a:cubicBezTo>
                    <a:pt x="160" y="2695"/>
                    <a:pt x="160" y="2718"/>
                    <a:pt x="160" y="2718"/>
                  </a:cubicBezTo>
                  <a:cubicBezTo>
                    <a:pt x="183" y="2740"/>
                    <a:pt x="776" y="3334"/>
                    <a:pt x="1712" y="3380"/>
                  </a:cubicBezTo>
                  <a:lnTo>
                    <a:pt x="1918" y="3425"/>
                  </a:lnTo>
                  <a:lnTo>
                    <a:pt x="1940" y="3425"/>
                  </a:lnTo>
                  <a:cubicBezTo>
                    <a:pt x="1986" y="3425"/>
                    <a:pt x="2032" y="3402"/>
                    <a:pt x="2077" y="3357"/>
                  </a:cubicBezTo>
                  <a:cubicBezTo>
                    <a:pt x="2123" y="3334"/>
                    <a:pt x="2146" y="3265"/>
                    <a:pt x="2146" y="3220"/>
                  </a:cubicBezTo>
                  <a:lnTo>
                    <a:pt x="2397" y="230"/>
                  </a:lnTo>
                  <a:cubicBezTo>
                    <a:pt x="2397" y="138"/>
                    <a:pt x="2351" y="47"/>
                    <a:pt x="2260" y="24"/>
                  </a:cubicBezTo>
                  <a:cubicBezTo>
                    <a:pt x="2228" y="8"/>
                    <a:pt x="2195" y="0"/>
                    <a:pt x="2164" y="0"/>
                  </a:cubicBez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Vector Premium | Dibujos animados lindo cereb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484">
            <a:off x="5369888" y="3639800"/>
            <a:ext cx="1128381" cy="9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27"/>
          <p:cNvSpPr txBox="1">
            <a:spLocks noGrp="1"/>
          </p:cNvSpPr>
          <p:nvPr>
            <p:ph type="title"/>
          </p:nvPr>
        </p:nvSpPr>
        <p:spPr>
          <a:xfrm>
            <a:off x="2419350" y="445025"/>
            <a:ext cx="600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Y lo mejor de todo es…</a:t>
            </a:r>
            <a:endParaRPr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8" name="Google Shape;2188;p25"/>
          <p:cNvSpPr txBox="1">
            <a:spLocks noGrp="1"/>
          </p:cNvSpPr>
          <p:nvPr>
            <p:ph type="subTitle" idx="1"/>
          </p:nvPr>
        </p:nvSpPr>
        <p:spPr>
          <a:xfrm>
            <a:off x="4399609" y="2102289"/>
            <a:ext cx="3569752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 el juego tiene un rol fundamental. Es uno de los ejes centrales de aprendizaje, en donde el párvulo conoce el mundo a través de estas distintas experiencias enfocadas en el juego. Gracias a esto los alumnos y alumnas: socializan con sus pares, aprenden normas de convivencia, desarrollan el lenguaje comprensivo y expresivo, el pensamiento, y algunas habilidades de moviemiento, entre otras. </a:t>
            </a:r>
            <a:endParaRPr dirty="0"/>
          </a:p>
        </p:txBody>
      </p:sp>
      <p:sp>
        <p:nvSpPr>
          <p:cNvPr id="199" name="Google Shape;1817;p24"/>
          <p:cNvSpPr txBox="1">
            <a:spLocks noGrp="1"/>
          </p:cNvSpPr>
          <p:nvPr>
            <p:ph type="title"/>
          </p:nvPr>
        </p:nvSpPr>
        <p:spPr>
          <a:xfrm>
            <a:off x="4292358" y="4249769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¡Que ganas de volver a ser niño!</a:t>
            </a:r>
            <a:endParaRPr sz="2800" b="1" dirty="0">
              <a:solidFill>
                <a:schemeClr val="accent1"/>
              </a:solidFill>
              <a:sym typeface="Didact Gothic"/>
            </a:endParaRPr>
          </a:p>
        </p:txBody>
      </p:sp>
      <p:grpSp>
        <p:nvGrpSpPr>
          <p:cNvPr id="200" name="Google Shape;4129;p38"/>
          <p:cNvGrpSpPr/>
          <p:nvPr/>
        </p:nvGrpSpPr>
        <p:grpSpPr>
          <a:xfrm flipH="1">
            <a:off x="-1100829" y="173279"/>
            <a:ext cx="4409108" cy="5043212"/>
            <a:chOff x="4608749" y="252794"/>
            <a:chExt cx="5754383" cy="5043212"/>
          </a:xfrm>
        </p:grpSpPr>
        <p:sp>
          <p:nvSpPr>
            <p:cNvPr id="201" name="Google Shape;4130;p38"/>
            <p:cNvSpPr/>
            <p:nvPr/>
          </p:nvSpPr>
          <p:spPr>
            <a:xfrm>
              <a:off x="5995238" y="4606586"/>
              <a:ext cx="65821" cy="52416"/>
            </a:xfrm>
            <a:custGeom>
              <a:avLst/>
              <a:gdLst/>
              <a:ahLst/>
              <a:cxnLst/>
              <a:rect l="l" t="t" r="r" b="b"/>
              <a:pathLst>
                <a:path w="2352" h="1873" extrusionOk="0">
                  <a:moveTo>
                    <a:pt x="1553" y="1"/>
                  </a:moveTo>
                  <a:cubicBezTo>
                    <a:pt x="1462" y="1"/>
                    <a:pt x="1370" y="1"/>
                    <a:pt x="1279" y="24"/>
                  </a:cubicBezTo>
                  <a:cubicBezTo>
                    <a:pt x="1211" y="24"/>
                    <a:pt x="1142" y="46"/>
                    <a:pt x="1074" y="69"/>
                  </a:cubicBezTo>
                  <a:cubicBezTo>
                    <a:pt x="959" y="69"/>
                    <a:pt x="868" y="115"/>
                    <a:pt x="777" y="161"/>
                  </a:cubicBezTo>
                  <a:cubicBezTo>
                    <a:pt x="617" y="229"/>
                    <a:pt x="457" y="343"/>
                    <a:pt x="320" y="457"/>
                  </a:cubicBezTo>
                  <a:cubicBezTo>
                    <a:pt x="183" y="594"/>
                    <a:pt x="92" y="754"/>
                    <a:pt x="24" y="914"/>
                  </a:cubicBezTo>
                  <a:cubicBezTo>
                    <a:pt x="1" y="982"/>
                    <a:pt x="1" y="1074"/>
                    <a:pt x="1" y="1165"/>
                  </a:cubicBezTo>
                  <a:cubicBezTo>
                    <a:pt x="1" y="1210"/>
                    <a:pt x="1" y="1279"/>
                    <a:pt x="24" y="1325"/>
                  </a:cubicBezTo>
                  <a:cubicBezTo>
                    <a:pt x="24" y="1347"/>
                    <a:pt x="46" y="1393"/>
                    <a:pt x="69" y="1439"/>
                  </a:cubicBezTo>
                  <a:cubicBezTo>
                    <a:pt x="92" y="1462"/>
                    <a:pt x="115" y="1507"/>
                    <a:pt x="138" y="1530"/>
                  </a:cubicBezTo>
                  <a:cubicBezTo>
                    <a:pt x="229" y="1621"/>
                    <a:pt x="320" y="1690"/>
                    <a:pt x="434" y="1713"/>
                  </a:cubicBezTo>
                  <a:cubicBezTo>
                    <a:pt x="434" y="1735"/>
                    <a:pt x="457" y="1735"/>
                    <a:pt x="480" y="1735"/>
                  </a:cubicBezTo>
                  <a:cubicBezTo>
                    <a:pt x="663" y="1827"/>
                    <a:pt x="868" y="1850"/>
                    <a:pt x="1051" y="1872"/>
                  </a:cubicBezTo>
                  <a:cubicBezTo>
                    <a:pt x="1233" y="1872"/>
                    <a:pt x="1439" y="1850"/>
                    <a:pt x="1599" y="1758"/>
                  </a:cubicBezTo>
                  <a:cubicBezTo>
                    <a:pt x="1736" y="1690"/>
                    <a:pt x="1895" y="1599"/>
                    <a:pt x="1987" y="1462"/>
                  </a:cubicBezTo>
                  <a:cubicBezTo>
                    <a:pt x="2124" y="1325"/>
                    <a:pt x="2215" y="1142"/>
                    <a:pt x="2283" y="959"/>
                  </a:cubicBezTo>
                  <a:cubicBezTo>
                    <a:pt x="2329" y="845"/>
                    <a:pt x="2352" y="708"/>
                    <a:pt x="2329" y="571"/>
                  </a:cubicBezTo>
                  <a:cubicBezTo>
                    <a:pt x="2306" y="412"/>
                    <a:pt x="2238" y="252"/>
                    <a:pt x="2078" y="161"/>
                  </a:cubicBezTo>
                  <a:cubicBezTo>
                    <a:pt x="2032" y="115"/>
                    <a:pt x="1964" y="69"/>
                    <a:pt x="1895" y="46"/>
                  </a:cubicBezTo>
                  <a:cubicBezTo>
                    <a:pt x="1804" y="1"/>
                    <a:pt x="1713" y="1"/>
                    <a:pt x="1621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131;p38"/>
            <p:cNvSpPr/>
            <p:nvPr/>
          </p:nvSpPr>
          <p:spPr>
            <a:xfrm>
              <a:off x="6094249" y="4453284"/>
              <a:ext cx="79254" cy="77966"/>
            </a:xfrm>
            <a:custGeom>
              <a:avLst/>
              <a:gdLst/>
              <a:ahLst/>
              <a:cxnLst/>
              <a:rect l="l" t="t" r="r" b="b"/>
              <a:pathLst>
                <a:path w="2832" h="2786" extrusionOk="0">
                  <a:moveTo>
                    <a:pt x="1142" y="1"/>
                  </a:moveTo>
                  <a:cubicBezTo>
                    <a:pt x="937" y="1"/>
                    <a:pt x="731" y="69"/>
                    <a:pt x="571" y="160"/>
                  </a:cubicBezTo>
                  <a:cubicBezTo>
                    <a:pt x="480" y="206"/>
                    <a:pt x="412" y="275"/>
                    <a:pt x="343" y="343"/>
                  </a:cubicBezTo>
                  <a:cubicBezTo>
                    <a:pt x="252" y="457"/>
                    <a:pt x="183" y="571"/>
                    <a:pt x="138" y="685"/>
                  </a:cubicBezTo>
                  <a:cubicBezTo>
                    <a:pt x="69" y="845"/>
                    <a:pt x="24" y="1005"/>
                    <a:pt x="1" y="1165"/>
                  </a:cubicBezTo>
                  <a:cubicBezTo>
                    <a:pt x="1" y="1233"/>
                    <a:pt x="1" y="1302"/>
                    <a:pt x="24" y="1393"/>
                  </a:cubicBezTo>
                  <a:cubicBezTo>
                    <a:pt x="24" y="1416"/>
                    <a:pt x="24" y="1439"/>
                    <a:pt x="24" y="1461"/>
                  </a:cubicBezTo>
                  <a:cubicBezTo>
                    <a:pt x="1" y="1507"/>
                    <a:pt x="24" y="1576"/>
                    <a:pt x="24" y="1621"/>
                  </a:cubicBezTo>
                  <a:cubicBezTo>
                    <a:pt x="24" y="1667"/>
                    <a:pt x="46" y="1713"/>
                    <a:pt x="69" y="1758"/>
                  </a:cubicBezTo>
                  <a:cubicBezTo>
                    <a:pt x="92" y="1850"/>
                    <a:pt x="115" y="1918"/>
                    <a:pt x="160" y="2009"/>
                  </a:cubicBezTo>
                  <a:cubicBezTo>
                    <a:pt x="206" y="2078"/>
                    <a:pt x="275" y="2169"/>
                    <a:pt x="343" y="2238"/>
                  </a:cubicBezTo>
                  <a:cubicBezTo>
                    <a:pt x="412" y="2306"/>
                    <a:pt x="480" y="2352"/>
                    <a:pt x="549" y="2420"/>
                  </a:cubicBezTo>
                  <a:cubicBezTo>
                    <a:pt x="617" y="2466"/>
                    <a:pt x="685" y="2511"/>
                    <a:pt x="754" y="2557"/>
                  </a:cubicBezTo>
                  <a:cubicBezTo>
                    <a:pt x="914" y="2648"/>
                    <a:pt x="1096" y="2717"/>
                    <a:pt x="1279" y="2763"/>
                  </a:cubicBezTo>
                  <a:cubicBezTo>
                    <a:pt x="1370" y="2785"/>
                    <a:pt x="1484" y="2785"/>
                    <a:pt x="1598" y="2785"/>
                  </a:cubicBezTo>
                  <a:cubicBezTo>
                    <a:pt x="1735" y="2785"/>
                    <a:pt x="1872" y="2763"/>
                    <a:pt x="2009" y="2694"/>
                  </a:cubicBezTo>
                  <a:cubicBezTo>
                    <a:pt x="2101" y="2671"/>
                    <a:pt x="2169" y="2626"/>
                    <a:pt x="2260" y="2580"/>
                  </a:cubicBezTo>
                  <a:cubicBezTo>
                    <a:pt x="2329" y="2511"/>
                    <a:pt x="2397" y="2466"/>
                    <a:pt x="2466" y="2420"/>
                  </a:cubicBezTo>
                  <a:cubicBezTo>
                    <a:pt x="2512" y="2352"/>
                    <a:pt x="2580" y="2260"/>
                    <a:pt x="2626" y="2192"/>
                  </a:cubicBezTo>
                  <a:cubicBezTo>
                    <a:pt x="2740" y="1918"/>
                    <a:pt x="2831" y="1644"/>
                    <a:pt x="2808" y="1347"/>
                  </a:cubicBezTo>
                  <a:cubicBezTo>
                    <a:pt x="2808" y="1188"/>
                    <a:pt x="2763" y="1005"/>
                    <a:pt x="2671" y="845"/>
                  </a:cubicBezTo>
                  <a:cubicBezTo>
                    <a:pt x="2603" y="708"/>
                    <a:pt x="2534" y="594"/>
                    <a:pt x="2420" y="480"/>
                  </a:cubicBezTo>
                  <a:cubicBezTo>
                    <a:pt x="2238" y="320"/>
                    <a:pt x="2032" y="206"/>
                    <a:pt x="1804" y="138"/>
                  </a:cubicBezTo>
                  <a:cubicBezTo>
                    <a:pt x="1598" y="69"/>
                    <a:pt x="1393" y="1"/>
                    <a:pt x="1165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132;p38"/>
            <p:cNvSpPr/>
            <p:nvPr/>
          </p:nvSpPr>
          <p:spPr>
            <a:xfrm>
              <a:off x="5837458" y="4270598"/>
              <a:ext cx="187835" cy="239580"/>
            </a:xfrm>
            <a:custGeom>
              <a:avLst/>
              <a:gdLst/>
              <a:ahLst/>
              <a:cxnLst/>
              <a:rect l="l" t="t" r="r" b="b"/>
              <a:pathLst>
                <a:path w="6712" h="8561" extrusionOk="0">
                  <a:moveTo>
                    <a:pt x="2900" y="1"/>
                  </a:moveTo>
                  <a:lnTo>
                    <a:pt x="2854" y="23"/>
                  </a:lnTo>
                  <a:lnTo>
                    <a:pt x="2740" y="23"/>
                  </a:lnTo>
                  <a:cubicBezTo>
                    <a:pt x="2672" y="46"/>
                    <a:pt x="2603" y="69"/>
                    <a:pt x="2535" y="92"/>
                  </a:cubicBezTo>
                  <a:cubicBezTo>
                    <a:pt x="2466" y="92"/>
                    <a:pt x="2398" y="115"/>
                    <a:pt x="2329" y="138"/>
                  </a:cubicBezTo>
                  <a:lnTo>
                    <a:pt x="2192" y="160"/>
                  </a:lnTo>
                  <a:cubicBezTo>
                    <a:pt x="2124" y="183"/>
                    <a:pt x="2032" y="183"/>
                    <a:pt x="1964" y="206"/>
                  </a:cubicBezTo>
                  <a:cubicBezTo>
                    <a:pt x="1873" y="229"/>
                    <a:pt x="1781" y="275"/>
                    <a:pt x="1713" y="297"/>
                  </a:cubicBezTo>
                  <a:cubicBezTo>
                    <a:pt x="1644" y="343"/>
                    <a:pt x="1576" y="389"/>
                    <a:pt x="1530" y="457"/>
                  </a:cubicBezTo>
                  <a:cubicBezTo>
                    <a:pt x="1485" y="480"/>
                    <a:pt x="1462" y="548"/>
                    <a:pt x="1439" y="594"/>
                  </a:cubicBezTo>
                  <a:cubicBezTo>
                    <a:pt x="1416" y="617"/>
                    <a:pt x="1393" y="640"/>
                    <a:pt x="1370" y="663"/>
                  </a:cubicBezTo>
                  <a:cubicBezTo>
                    <a:pt x="1234" y="800"/>
                    <a:pt x="1119" y="914"/>
                    <a:pt x="1028" y="1028"/>
                  </a:cubicBezTo>
                  <a:lnTo>
                    <a:pt x="982" y="1096"/>
                  </a:lnTo>
                  <a:cubicBezTo>
                    <a:pt x="891" y="1188"/>
                    <a:pt x="800" y="1302"/>
                    <a:pt x="731" y="1393"/>
                  </a:cubicBezTo>
                  <a:cubicBezTo>
                    <a:pt x="663" y="1461"/>
                    <a:pt x="617" y="1507"/>
                    <a:pt x="572" y="1576"/>
                  </a:cubicBezTo>
                  <a:cubicBezTo>
                    <a:pt x="526" y="1644"/>
                    <a:pt x="480" y="1713"/>
                    <a:pt x="435" y="1781"/>
                  </a:cubicBezTo>
                  <a:cubicBezTo>
                    <a:pt x="366" y="1918"/>
                    <a:pt x="298" y="2055"/>
                    <a:pt x="229" y="2238"/>
                  </a:cubicBezTo>
                  <a:cubicBezTo>
                    <a:pt x="184" y="2374"/>
                    <a:pt x="138" y="2534"/>
                    <a:pt x="115" y="2671"/>
                  </a:cubicBezTo>
                  <a:cubicBezTo>
                    <a:pt x="69" y="2968"/>
                    <a:pt x="47" y="3265"/>
                    <a:pt x="24" y="3561"/>
                  </a:cubicBezTo>
                  <a:lnTo>
                    <a:pt x="24" y="3607"/>
                  </a:lnTo>
                  <a:cubicBezTo>
                    <a:pt x="1" y="3949"/>
                    <a:pt x="69" y="4292"/>
                    <a:pt x="115" y="4566"/>
                  </a:cubicBezTo>
                  <a:cubicBezTo>
                    <a:pt x="184" y="4862"/>
                    <a:pt x="252" y="5159"/>
                    <a:pt x="320" y="5479"/>
                  </a:cubicBezTo>
                  <a:cubicBezTo>
                    <a:pt x="366" y="5593"/>
                    <a:pt x="412" y="5707"/>
                    <a:pt x="480" y="5867"/>
                  </a:cubicBezTo>
                  <a:cubicBezTo>
                    <a:pt x="526" y="6004"/>
                    <a:pt x="594" y="6163"/>
                    <a:pt x="663" y="6300"/>
                  </a:cubicBezTo>
                  <a:cubicBezTo>
                    <a:pt x="731" y="6415"/>
                    <a:pt x="800" y="6529"/>
                    <a:pt x="868" y="6620"/>
                  </a:cubicBezTo>
                  <a:lnTo>
                    <a:pt x="891" y="6666"/>
                  </a:lnTo>
                  <a:cubicBezTo>
                    <a:pt x="982" y="6803"/>
                    <a:pt x="1097" y="6940"/>
                    <a:pt x="1234" y="7076"/>
                  </a:cubicBezTo>
                  <a:lnTo>
                    <a:pt x="1279" y="7145"/>
                  </a:lnTo>
                  <a:cubicBezTo>
                    <a:pt x="1439" y="7328"/>
                    <a:pt x="1599" y="7510"/>
                    <a:pt x="1804" y="7670"/>
                  </a:cubicBezTo>
                  <a:cubicBezTo>
                    <a:pt x="1827" y="7716"/>
                    <a:pt x="1850" y="7784"/>
                    <a:pt x="1895" y="7853"/>
                  </a:cubicBezTo>
                  <a:cubicBezTo>
                    <a:pt x="1941" y="7898"/>
                    <a:pt x="1987" y="7944"/>
                    <a:pt x="2055" y="7989"/>
                  </a:cubicBezTo>
                  <a:cubicBezTo>
                    <a:pt x="2124" y="8058"/>
                    <a:pt x="2215" y="8104"/>
                    <a:pt x="2306" y="8172"/>
                  </a:cubicBezTo>
                  <a:cubicBezTo>
                    <a:pt x="2443" y="8241"/>
                    <a:pt x="2580" y="8309"/>
                    <a:pt x="2717" y="8378"/>
                  </a:cubicBezTo>
                  <a:cubicBezTo>
                    <a:pt x="2786" y="8400"/>
                    <a:pt x="2877" y="8423"/>
                    <a:pt x="2945" y="8469"/>
                  </a:cubicBezTo>
                  <a:cubicBezTo>
                    <a:pt x="3014" y="8492"/>
                    <a:pt x="3082" y="8492"/>
                    <a:pt x="3174" y="8514"/>
                  </a:cubicBezTo>
                  <a:cubicBezTo>
                    <a:pt x="3311" y="8537"/>
                    <a:pt x="3448" y="8537"/>
                    <a:pt x="3607" y="8537"/>
                  </a:cubicBezTo>
                  <a:lnTo>
                    <a:pt x="3653" y="8560"/>
                  </a:lnTo>
                  <a:lnTo>
                    <a:pt x="3699" y="8560"/>
                  </a:lnTo>
                  <a:cubicBezTo>
                    <a:pt x="3858" y="8560"/>
                    <a:pt x="4018" y="8537"/>
                    <a:pt x="4155" y="8514"/>
                  </a:cubicBezTo>
                  <a:cubicBezTo>
                    <a:pt x="4269" y="8492"/>
                    <a:pt x="4406" y="8446"/>
                    <a:pt x="4566" y="8400"/>
                  </a:cubicBezTo>
                  <a:cubicBezTo>
                    <a:pt x="4703" y="8355"/>
                    <a:pt x="4840" y="8286"/>
                    <a:pt x="4977" y="8241"/>
                  </a:cubicBezTo>
                  <a:cubicBezTo>
                    <a:pt x="5091" y="8195"/>
                    <a:pt x="5159" y="8149"/>
                    <a:pt x="5251" y="8104"/>
                  </a:cubicBezTo>
                  <a:cubicBezTo>
                    <a:pt x="5365" y="8012"/>
                    <a:pt x="5502" y="7898"/>
                    <a:pt x="5593" y="7784"/>
                  </a:cubicBezTo>
                  <a:cubicBezTo>
                    <a:pt x="5707" y="7693"/>
                    <a:pt x="5799" y="7556"/>
                    <a:pt x="5890" y="7373"/>
                  </a:cubicBezTo>
                  <a:cubicBezTo>
                    <a:pt x="5936" y="7282"/>
                    <a:pt x="6004" y="7168"/>
                    <a:pt x="6050" y="7076"/>
                  </a:cubicBezTo>
                  <a:lnTo>
                    <a:pt x="6072" y="6985"/>
                  </a:lnTo>
                  <a:cubicBezTo>
                    <a:pt x="6141" y="6848"/>
                    <a:pt x="6187" y="6711"/>
                    <a:pt x="6255" y="6574"/>
                  </a:cubicBezTo>
                  <a:lnTo>
                    <a:pt x="6301" y="6437"/>
                  </a:lnTo>
                  <a:cubicBezTo>
                    <a:pt x="6392" y="6437"/>
                    <a:pt x="6461" y="6369"/>
                    <a:pt x="6483" y="6300"/>
                  </a:cubicBezTo>
                  <a:cubicBezTo>
                    <a:pt x="6506" y="6278"/>
                    <a:pt x="6529" y="6232"/>
                    <a:pt x="6529" y="6186"/>
                  </a:cubicBezTo>
                  <a:cubicBezTo>
                    <a:pt x="6529" y="6163"/>
                    <a:pt x="6529" y="6141"/>
                    <a:pt x="6552" y="6095"/>
                  </a:cubicBezTo>
                  <a:lnTo>
                    <a:pt x="6552" y="6072"/>
                  </a:lnTo>
                  <a:lnTo>
                    <a:pt x="6575" y="5935"/>
                  </a:lnTo>
                  <a:cubicBezTo>
                    <a:pt x="6597" y="5798"/>
                    <a:pt x="6620" y="5661"/>
                    <a:pt x="6620" y="5524"/>
                  </a:cubicBezTo>
                  <a:cubicBezTo>
                    <a:pt x="6666" y="5182"/>
                    <a:pt x="6712" y="4817"/>
                    <a:pt x="6620" y="4452"/>
                  </a:cubicBezTo>
                  <a:cubicBezTo>
                    <a:pt x="6620" y="4429"/>
                    <a:pt x="6597" y="4383"/>
                    <a:pt x="6575" y="4360"/>
                  </a:cubicBezTo>
                  <a:lnTo>
                    <a:pt x="6575" y="4315"/>
                  </a:lnTo>
                  <a:lnTo>
                    <a:pt x="6575" y="4246"/>
                  </a:lnTo>
                  <a:cubicBezTo>
                    <a:pt x="6575" y="4109"/>
                    <a:pt x="6552" y="3949"/>
                    <a:pt x="6529" y="3812"/>
                  </a:cubicBezTo>
                  <a:lnTo>
                    <a:pt x="6529" y="3767"/>
                  </a:lnTo>
                  <a:cubicBezTo>
                    <a:pt x="6506" y="3584"/>
                    <a:pt x="6461" y="3424"/>
                    <a:pt x="6438" y="3265"/>
                  </a:cubicBezTo>
                  <a:cubicBezTo>
                    <a:pt x="6392" y="3151"/>
                    <a:pt x="6346" y="3014"/>
                    <a:pt x="6301" y="2899"/>
                  </a:cubicBezTo>
                  <a:lnTo>
                    <a:pt x="6278" y="2854"/>
                  </a:lnTo>
                  <a:cubicBezTo>
                    <a:pt x="6209" y="2717"/>
                    <a:pt x="6164" y="2580"/>
                    <a:pt x="6095" y="2466"/>
                  </a:cubicBezTo>
                  <a:cubicBezTo>
                    <a:pt x="6050" y="2420"/>
                    <a:pt x="6027" y="2352"/>
                    <a:pt x="5981" y="2306"/>
                  </a:cubicBezTo>
                  <a:cubicBezTo>
                    <a:pt x="5958" y="2260"/>
                    <a:pt x="5936" y="2192"/>
                    <a:pt x="5913" y="2146"/>
                  </a:cubicBezTo>
                  <a:cubicBezTo>
                    <a:pt x="5844" y="2032"/>
                    <a:pt x="5753" y="1941"/>
                    <a:pt x="5684" y="1827"/>
                  </a:cubicBezTo>
                  <a:lnTo>
                    <a:pt x="5639" y="1781"/>
                  </a:lnTo>
                  <a:cubicBezTo>
                    <a:pt x="5593" y="1713"/>
                    <a:pt x="5547" y="1667"/>
                    <a:pt x="5525" y="1621"/>
                  </a:cubicBezTo>
                  <a:cubicBezTo>
                    <a:pt x="5456" y="1553"/>
                    <a:pt x="5411" y="1484"/>
                    <a:pt x="5365" y="1416"/>
                  </a:cubicBezTo>
                  <a:cubicBezTo>
                    <a:pt x="5251" y="1256"/>
                    <a:pt x="5137" y="1119"/>
                    <a:pt x="5023" y="982"/>
                  </a:cubicBezTo>
                  <a:lnTo>
                    <a:pt x="4977" y="936"/>
                  </a:lnTo>
                  <a:cubicBezTo>
                    <a:pt x="4886" y="822"/>
                    <a:pt x="4794" y="731"/>
                    <a:pt x="4680" y="640"/>
                  </a:cubicBezTo>
                  <a:cubicBezTo>
                    <a:pt x="4566" y="526"/>
                    <a:pt x="4406" y="434"/>
                    <a:pt x="4246" y="366"/>
                  </a:cubicBezTo>
                  <a:cubicBezTo>
                    <a:pt x="3973" y="229"/>
                    <a:pt x="3653" y="115"/>
                    <a:pt x="3311" y="23"/>
                  </a:cubicBezTo>
                  <a:cubicBezTo>
                    <a:pt x="3242" y="1"/>
                    <a:pt x="3151" y="1"/>
                    <a:pt x="3060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133;p38"/>
            <p:cNvSpPr/>
            <p:nvPr/>
          </p:nvSpPr>
          <p:spPr>
            <a:xfrm>
              <a:off x="5866227" y="4301913"/>
              <a:ext cx="53032" cy="162285"/>
            </a:xfrm>
            <a:custGeom>
              <a:avLst/>
              <a:gdLst/>
              <a:ahLst/>
              <a:cxnLst/>
              <a:rect l="l" t="t" r="r" b="b"/>
              <a:pathLst>
                <a:path w="1895" h="5799" extrusionOk="0">
                  <a:moveTo>
                    <a:pt x="1196" y="3366"/>
                  </a:moveTo>
                  <a:cubicBezTo>
                    <a:pt x="1198" y="3379"/>
                    <a:pt x="1201" y="3391"/>
                    <a:pt x="1203" y="3404"/>
                  </a:cubicBezTo>
                  <a:lnTo>
                    <a:pt x="1203" y="3404"/>
                  </a:lnTo>
                  <a:lnTo>
                    <a:pt x="1210" y="3424"/>
                  </a:lnTo>
                  <a:cubicBezTo>
                    <a:pt x="1210" y="3405"/>
                    <a:pt x="1210" y="3386"/>
                    <a:pt x="1196" y="3366"/>
                  </a:cubicBezTo>
                  <a:close/>
                  <a:moveTo>
                    <a:pt x="1719" y="4960"/>
                  </a:moveTo>
                  <a:lnTo>
                    <a:pt x="1719" y="4960"/>
                  </a:lnTo>
                  <a:cubicBezTo>
                    <a:pt x="1724" y="4973"/>
                    <a:pt x="1729" y="4986"/>
                    <a:pt x="1735" y="4999"/>
                  </a:cubicBezTo>
                  <a:cubicBezTo>
                    <a:pt x="1735" y="4979"/>
                    <a:pt x="1735" y="4976"/>
                    <a:pt x="1719" y="4960"/>
                  </a:cubicBezTo>
                  <a:close/>
                  <a:moveTo>
                    <a:pt x="1210" y="0"/>
                  </a:moveTo>
                  <a:cubicBezTo>
                    <a:pt x="1073" y="46"/>
                    <a:pt x="1004" y="114"/>
                    <a:pt x="936" y="228"/>
                  </a:cubicBezTo>
                  <a:cubicBezTo>
                    <a:pt x="799" y="411"/>
                    <a:pt x="685" y="571"/>
                    <a:pt x="594" y="776"/>
                  </a:cubicBezTo>
                  <a:cubicBezTo>
                    <a:pt x="479" y="982"/>
                    <a:pt x="388" y="1187"/>
                    <a:pt x="320" y="1415"/>
                  </a:cubicBezTo>
                  <a:cubicBezTo>
                    <a:pt x="228" y="1621"/>
                    <a:pt x="160" y="1849"/>
                    <a:pt x="114" y="2077"/>
                  </a:cubicBezTo>
                  <a:cubicBezTo>
                    <a:pt x="69" y="2305"/>
                    <a:pt x="46" y="2534"/>
                    <a:pt x="23" y="2785"/>
                  </a:cubicBezTo>
                  <a:cubicBezTo>
                    <a:pt x="0" y="2990"/>
                    <a:pt x="0" y="3196"/>
                    <a:pt x="0" y="3401"/>
                  </a:cubicBezTo>
                  <a:cubicBezTo>
                    <a:pt x="0" y="3652"/>
                    <a:pt x="46" y="3926"/>
                    <a:pt x="114" y="4177"/>
                  </a:cubicBezTo>
                  <a:cubicBezTo>
                    <a:pt x="183" y="4383"/>
                    <a:pt x="251" y="4588"/>
                    <a:pt x="320" y="4771"/>
                  </a:cubicBezTo>
                  <a:cubicBezTo>
                    <a:pt x="342" y="4885"/>
                    <a:pt x="388" y="4976"/>
                    <a:pt x="411" y="5090"/>
                  </a:cubicBezTo>
                  <a:cubicBezTo>
                    <a:pt x="479" y="5250"/>
                    <a:pt x="548" y="5364"/>
                    <a:pt x="639" y="5501"/>
                  </a:cubicBezTo>
                  <a:cubicBezTo>
                    <a:pt x="730" y="5638"/>
                    <a:pt x="845" y="5729"/>
                    <a:pt x="1004" y="5775"/>
                  </a:cubicBezTo>
                  <a:cubicBezTo>
                    <a:pt x="1061" y="5791"/>
                    <a:pt x="1118" y="5799"/>
                    <a:pt x="1174" y="5799"/>
                  </a:cubicBezTo>
                  <a:cubicBezTo>
                    <a:pt x="1277" y="5799"/>
                    <a:pt x="1381" y="5773"/>
                    <a:pt x="1484" y="5729"/>
                  </a:cubicBezTo>
                  <a:cubicBezTo>
                    <a:pt x="1621" y="5638"/>
                    <a:pt x="1712" y="5501"/>
                    <a:pt x="1758" y="5364"/>
                  </a:cubicBezTo>
                  <a:cubicBezTo>
                    <a:pt x="1803" y="5204"/>
                    <a:pt x="1780" y="5090"/>
                    <a:pt x="1712" y="4953"/>
                  </a:cubicBezTo>
                  <a:lnTo>
                    <a:pt x="1712" y="4953"/>
                  </a:lnTo>
                  <a:cubicBezTo>
                    <a:pt x="1715" y="4956"/>
                    <a:pt x="1717" y="4958"/>
                    <a:pt x="1719" y="4960"/>
                  </a:cubicBezTo>
                  <a:lnTo>
                    <a:pt x="1719" y="4960"/>
                  </a:lnTo>
                  <a:cubicBezTo>
                    <a:pt x="1612" y="4697"/>
                    <a:pt x="1525" y="4415"/>
                    <a:pt x="1438" y="4154"/>
                  </a:cubicBezTo>
                  <a:cubicBezTo>
                    <a:pt x="1336" y="3909"/>
                    <a:pt x="1252" y="3665"/>
                    <a:pt x="1203" y="3404"/>
                  </a:cubicBezTo>
                  <a:lnTo>
                    <a:pt x="1203" y="3404"/>
                  </a:lnTo>
                  <a:lnTo>
                    <a:pt x="1187" y="3355"/>
                  </a:lnTo>
                  <a:lnTo>
                    <a:pt x="1187" y="3355"/>
                  </a:lnTo>
                  <a:cubicBezTo>
                    <a:pt x="1191" y="3359"/>
                    <a:pt x="1194" y="3363"/>
                    <a:pt x="1196" y="3366"/>
                  </a:cubicBezTo>
                  <a:lnTo>
                    <a:pt x="1196" y="3366"/>
                  </a:lnTo>
                  <a:cubicBezTo>
                    <a:pt x="1193" y="3348"/>
                    <a:pt x="1190" y="3329"/>
                    <a:pt x="1187" y="3310"/>
                  </a:cubicBezTo>
                  <a:cubicBezTo>
                    <a:pt x="1141" y="2922"/>
                    <a:pt x="1141" y="2511"/>
                    <a:pt x="1187" y="2123"/>
                  </a:cubicBezTo>
                  <a:cubicBezTo>
                    <a:pt x="1233" y="1826"/>
                    <a:pt x="1278" y="1552"/>
                    <a:pt x="1392" y="1278"/>
                  </a:cubicBezTo>
                  <a:cubicBezTo>
                    <a:pt x="1484" y="1073"/>
                    <a:pt x="1598" y="890"/>
                    <a:pt x="1735" y="708"/>
                  </a:cubicBezTo>
                  <a:cubicBezTo>
                    <a:pt x="1895" y="502"/>
                    <a:pt x="1780" y="183"/>
                    <a:pt x="1575" y="69"/>
                  </a:cubicBezTo>
                  <a:cubicBezTo>
                    <a:pt x="1507" y="23"/>
                    <a:pt x="1415" y="0"/>
                    <a:pt x="1324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134;p38"/>
            <p:cNvSpPr/>
            <p:nvPr/>
          </p:nvSpPr>
          <p:spPr>
            <a:xfrm>
              <a:off x="6115965" y="4469264"/>
              <a:ext cx="24935" cy="41950"/>
            </a:xfrm>
            <a:custGeom>
              <a:avLst/>
              <a:gdLst/>
              <a:ahLst/>
              <a:cxnLst/>
              <a:rect l="l" t="t" r="r" b="b"/>
              <a:pathLst>
                <a:path w="891" h="1499" extrusionOk="0">
                  <a:moveTo>
                    <a:pt x="503" y="0"/>
                  </a:moveTo>
                  <a:cubicBezTo>
                    <a:pt x="343" y="0"/>
                    <a:pt x="206" y="92"/>
                    <a:pt x="161" y="251"/>
                  </a:cubicBezTo>
                  <a:cubicBezTo>
                    <a:pt x="115" y="343"/>
                    <a:pt x="92" y="457"/>
                    <a:pt x="46" y="571"/>
                  </a:cubicBezTo>
                  <a:cubicBezTo>
                    <a:pt x="24" y="662"/>
                    <a:pt x="24" y="754"/>
                    <a:pt x="1" y="845"/>
                  </a:cubicBezTo>
                  <a:cubicBezTo>
                    <a:pt x="1" y="982"/>
                    <a:pt x="46" y="1119"/>
                    <a:pt x="92" y="1256"/>
                  </a:cubicBezTo>
                  <a:cubicBezTo>
                    <a:pt x="138" y="1347"/>
                    <a:pt x="161" y="1415"/>
                    <a:pt x="252" y="1461"/>
                  </a:cubicBezTo>
                  <a:cubicBezTo>
                    <a:pt x="305" y="1488"/>
                    <a:pt x="359" y="1499"/>
                    <a:pt x="412" y="1499"/>
                  </a:cubicBezTo>
                  <a:cubicBezTo>
                    <a:pt x="450" y="1499"/>
                    <a:pt x="488" y="1493"/>
                    <a:pt x="526" y="1484"/>
                  </a:cubicBezTo>
                  <a:cubicBezTo>
                    <a:pt x="617" y="1461"/>
                    <a:pt x="686" y="1415"/>
                    <a:pt x="731" y="1324"/>
                  </a:cubicBezTo>
                  <a:cubicBezTo>
                    <a:pt x="777" y="1256"/>
                    <a:pt x="800" y="1142"/>
                    <a:pt x="754" y="1073"/>
                  </a:cubicBezTo>
                  <a:cubicBezTo>
                    <a:pt x="731" y="1005"/>
                    <a:pt x="731" y="959"/>
                    <a:pt x="708" y="913"/>
                  </a:cubicBezTo>
                  <a:cubicBezTo>
                    <a:pt x="708" y="890"/>
                    <a:pt x="708" y="868"/>
                    <a:pt x="708" y="868"/>
                  </a:cubicBezTo>
                  <a:cubicBezTo>
                    <a:pt x="731" y="708"/>
                    <a:pt x="777" y="571"/>
                    <a:pt x="822" y="434"/>
                  </a:cubicBezTo>
                  <a:cubicBezTo>
                    <a:pt x="891" y="251"/>
                    <a:pt x="754" y="46"/>
                    <a:pt x="594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135;p38"/>
            <p:cNvSpPr/>
            <p:nvPr/>
          </p:nvSpPr>
          <p:spPr>
            <a:xfrm>
              <a:off x="5831722" y="4266121"/>
              <a:ext cx="199309" cy="249906"/>
            </a:xfrm>
            <a:custGeom>
              <a:avLst/>
              <a:gdLst/>
              <a:ahLst/>
              <a:cxnLst/>
              <a:rect l="l" t="t" r="r" b="b"/>
              <a:pathLst>
                <a:path w="7122" h="8930" extrusionOk="0">
                  <a:moveTo>
                    <a:pt x="3057" y="334"/>
                  </a:moveTo>
                  <a:cubicBezTo>
                    <a:pt x="3202" y="334"/>
                    <a:pt x="3348" y="350"/>
                    <a:pt x="3493" y="366"/>
                  </a:cubicBezTo>
                  <a:cubicBezTo>
                    <a:pt x="3744" y="389"/>
                    <a:pt x="3972" y="457"/>
                    <a:pt x="4200" y="549"/>
                  </a:cubicBezTo>
                  <a:cubicBezTo>
                    <a:pt x="4451" y="686"/>
                    <a:pt x="4703" y="823"/>
                    <a:pt x="4931" y="982"/>
                  </a:cubicBezTo>
                  <a:cubicBezTo>
                    <a:pt x="5228" y="1211"/>
                    <a:pt x="5479" y="1485"/>
                    <a:pt x="5684" y="1758"/>
                  </a:cubicBezTo>
                  <a:cubicBezTo>
                    <a:pt x="5958" y="2101"/>
                    <a:pt x="6163" y="2489"/>
                    <a:pt x="6346" y="2877"/>
                  </a:cubicBezTo>
                  <a:lnTo>
                    <a:pt x="6323" y="2854"/>
                  </a:lnTo>
                  <a:lnTo>
                    <a:pt x="6323" y="2854"/>
                  </a:lnTo>
                  <a:cubicBezTo>
                    <a:pt x="6529" y="3311"/>
                    <a:pt x="6666" y="3813"/>
                    <a:pt x="6734" y="4315"/>
                  </a:cubicBezTo>
                  <a:cubicBezTo>
                    <a:pt x="6734" y="4315"/>
                    <a:pt x="6734" y="4292"/>
                    <a:pt x="6734" y="4292"/>
                  </a:cubicBezTo>
                  <a:cubicBezTo>
                    <a:pt x="6780" y="4749"/>
                    <a:pt x="6780" y="5228"/>
                    <a:pt x="6734" y="5684"/>
                  </a:cubicBezTo>
                  <a:cubicBezTo>
                    <a:pt x="6734" y="5684"/>
                    <a:pt x="6734" y="5662"/>
                    <a:pt x="6734" y="5639"/>
                  </a:cubicBezTo>
                  <a:cubicBezTo>
                    <a:pt x="6666" y="6050"/>
                    <a:pt x="6574" y="6415"/>
                    <a:pt x="6437" y="6780"/>
                  </a:cubicBezTo>
                  <a:cubicBezTo>
                    <a:pt x="6414" y="6780"/>
                    <a:pt x="6414" y="6780"/>
                    <a:pt x="6414" y="6803"/>
                  </a:cubicBezTo>
                  <a:cubicBezTo>
                    <a:pt x="6300" y="7077"/>
                    <a:pt x="6141" y="7328"/>
                    <a:pt x="5958" y="7579"/>
                  </a:cubicBezTo>
                  <a:cubicBezTo>
                    <a:pt x="5821" y="7761"/>
                    <a:pt x="5638" y="7944"/>
                    <a:pt x="5433" y="8104"/>
                  </a:cubicBezTo>
                  <a:cubicBezTo>
                    <a:pt x="5273" y="8218"/>
                    <a:pt x="5091" y="8332"/>
                    <a:pt x="4885" y="8423"/>
                  </a:cubicBezTo>
                  <a:cubicBezTo>
                    <a:pt x="4680" y="8492"/>
                    <a:pt x="4474" y="8560"/>
                    <a:pt x="4269" y="8583"/>
                  </a:cubicBezTo>
                  <a:cubicBezTo>
                    <a:pt x="4155" y="8595"/>
                    <a:pt x="4046" y="8600"/>
                    <a:pt x="3938" y="8600"/>
                  </a:cubicBezTo>
                  <a:cubicBezTo>
                    <a:pt x="3829" y="8600"/>
                    <a:pt x="3721" y="8595"/>
                    <a:pt x="3607" y="8583"/>
                  </a:cubicBezTo>
                  <a:cubicBezTo>
                    <a:pt x="3356" y="8538"/>
                    <a:pt x="3128" y="8469"/>
                    <a:pt x="2899" y="8378"/>
                  </a:cubicBezTo>
                  <a:cubicBezTo>
                    <a:pt x="2625" y="8264"/>
                    <a:pt x="2397" y="8127"/>
                    <a:pt x="2169" y="7944"/>
                  </a:cubicBezTo>
                  <a:cubicBezTo>
                    <a:pt x="1872" y="7716"/>
                    <a:pt x="1621" y="7465"/>
                    <a:pt x="1393" y="7168"/>
                  </a:cubicBezTo>
                  <a:cubicBezTo>
                    <a:pt x="1119" y="6826"/>
                    <a:pt x="914" y="6438"/>
                    <a:pt x="754" y="6050"/>
                  </a:cubicBezTo>
                  <a:cubicBezTo>
                    <a:pt x="594" y="5707"/>
                    <a:pt x="503" y="5319"/>
                    <a:pt x="411" y="4954"/>
                  </a:cubicBezTo>
                  <a:cubicBezTo>
                    <a:pt x="411" y="4954"/>
                    <a:pt x="411" y="4954"/>
                    <a:pt x="411" y="4931"/>
                  </a:cubicBezTo>
                  <a:cubicBezTo>
                    <a:pt x="411" y="4931"/>
                    <a:pt x="411" y="4931"/>
                    <a:pt x="411" y="4908"/>
                  </a:cubicBezTo>
                  <a:cubicBezTo>
                    <a:pt x="389" y="4840"/>
                    <a:pt x="389" y="4749"/>
                    <a:pt x="366" y="4657"/>
                  </a:cubicBezTo>
                  <a:cubicBezTo>
                    <a:pt x="366" y="4589"/>
                    <a:pt x="343" y="4520"/>
                    <a:pt x="343" y="4452"/>
                  </a:cubicBezTo>
                  <a:cubicBezTo>
                    <a:pt x="320" y="4064"/>
                    <a:pt x="320" y="3676"/>
                    <a:pt x="366" y="3288"/>
                  </a:cubicBezTo>
                  <a:cubicBezTo>
                    <a:pt x="411" y="2900"/>
                    <a:pt x="525" y="2512"/>
                    <a:pt x="662" y="2146"/>
                  </a:cubicBezTo>
                  <a:cubicBezTo>
                    <a:pt x="662" y="2146"/>
                    <a:pt x="662" y="2146"/>
                    <a:pt x="662" y="2169"/>
                  </a:cubicBezTo>
                  <a:cubicBezTo>
                    <a:pt x="662" y="2146"/>
                    <a:pt x="662" y="2146"/>
                    <a:pt x="685" y="2146"/>
                  </a:cubicBezTo>
                  <a:cubicBezTo>
                    <a:pt x="799" y="1873"/>
                    <a:pt x="936" y="1621"/>
                    <a:pt x="1119" y="1370"/>
                  </a:cubicBezTo>
                  <a:cubicBezTo>
                    <a:pt x="1279" y="1188"/>
                    <a:pt x="1439" y="1005"/>
                    <a:pt x="1644" y="845"/>
                  </a:cubicBezTo>
                  <a:cubicBezTo>
                    <a:pt x="1690" y="823"/>
                    <a:pt x="1712" y="800"/>
                    <a:pt x="1758" y="777"/>
                  </a:cubicBezTo>
                  <a:cubicBezTo>
                    <a:pt x="1758" y="777"/>
                    <a:pt x="1781" y="754"/>
                    <a:pt x="1781" y="754"/>
                  </a:cubicBezTo>
                  <a:lnTo>
                    <a:pt x="1804" y="754"/>
                  </a:lnTo>
                  <a:cubicBezTo>
                    <a:pt x="1804" y="731"/>
                    <a:pt x="1804" y="731"/>
                    <a:pt x="1804" y="731"/>
                  </a:cubicBezTo>
                  <a:cubicBezTo>
                    <a:pt x="1941" y="663"/>
                    <a:pt x="2055" y="594"/>
                    <a:pt x="2192" y="526"/>
                  </a:cubicBezTo>
                  <a:cubicBezTo>
                    <a:pt x="2237" y="503"/>
                    <a:pt x="2283" y="503"/>
                    <a:pt x="2306" y="480"/>
                  </a:cubicBezTo>
                  <a:lnTo>
                    <a:pt x="2329" y="480"/>
                  </a:lnTo>
                  <a:cubicBezTo>
                    <a:pt x="2397" y="457"/>
                    <a:pt x="2443" y="435"/>
                    <a:pt x="2511" y="435"/>
                  </a:cubicBezTo>
                  <a:cubicBezTo>
                    <a:pt x="2511" y="412"/>
                    <a:pt x="2534" y="412"/>
                    <a:pt x="2534" y="412"/>
                  </a:cubicBezTo>
                  <a:lnTo>
                    <a:pt x="2580" y="412"/>
                  </a:lnTo>
                  <a:cubicBezTo>
                    <a:pt x="2580" y="412"/>
                    <a:pt x="2603" y="389"/>
                    <a:pt x="2603" y="389"/>
                  </a:cubicBezTo>
                  <a:cubicBezTo>
                    <a:pt x="2671" y="389"/>
                    <a:pt x="2740" y="366"/>
                    <a:pt x="2808" y="366"/>
                  </a:cubicBezTo>
                  <a:lnTo>
                    <a:pt x="2831" y="366"/>
                  </a:lnTo>
                  <a:cubicBezTo>
                    <a:pt x="2854" y="343"/>
                    <a:pt x="2854" y="343"/>
                    <a:pt x="2877" y="343"/>
                  </a:cubicBezTo>
                  <a:cubicBezTo>
                    <a:pt x="2937" y="337"/>
                    <a:pt x="2997" y="334"/>
                    <a:pt x="3057" y="334"/>
                  </a:cubicBezTo>
                  <a:close/>
                  <a:moveTo>
                    <a:pt x="3150" y="1"/>
                  </a:moveTo>
                  <a:cubicBezTo>
                    <a:pt x="3082" y="1"/>
                    <a:pt x="3013" y="24"/>
                    <a:pt x="2968" y="24"/>
                  </a:cubicBezTo>
                  <a:lnTo>
                    <a:pt x="2945" y="24"/>
                  </a:lnTo>
                  <a:cubicBezTo>
                    <a:pt x="2854" y="24"/>
                    <a:pt x="2785" y="24"/>
                    <a:pt x="2717" y="47"/>
                  </a:cubicBezTo>
                  <a:cubicBezTo>
                    <a:pt x="2671" y="47"/>
                    <a:pt x="2625" y="69"/>
                    <a:pt x="2603" y="69"/>
                  </a:cubicBezTo>
                  <a:cubicBezTo>
                    <a:pt x="2488" y="92"/>
                    <a:pt x="2397" y="115"/>
                    <a:pt x="2306" y="138"/>
                  </a:cubicBezTo>
                  <a:lnTo>
                    <a:pt x="2283" y="138"/>
                  </a:lnTo>
                  <a:cubicBezTo>
                    <a:pt x="2169" y="183"/>
                    <a:pt x="2055" y="229"/>
                    <a:pt x="1941" y="275"/>
                  </a:cubicBezTo>
                  <a:cubicBezTo>
                    <a:pt x="1872" y="320"/>
                    <a:pt x="1781" y="366"/>
                    <a:pt x="1712" y="412"/>
                  </a:cubicBezTo>
                  <a:cubicBezTo>
                    <a:pt x="1690" y="435"/>
                    <a:pt x="1667" y="435"/>
                    <a:pt x="1644" y="457"/>
                  </a:cubicBezTo>
                  <a:cubicBezTo>
                    <a:pt x="1530" y="526"/>
                    <a:pt x="1416" y="617"/>
                    <a:pt x="1302" y="708"/>
                  </a:cubicBezTo>
                  <a:cubicBezTo>
                    <a:pt x="1073" y="891"/>
                    <a:pt x="891" y="1119"/>
                    <a:pt x="731" y="1348"/>
                  </a:cubicBezTo>
                  <a:cubicBezTo>
                    <a:pt x="708" y="1370"/>
                    <a:pt x="708" y="1416"/>
                    <a:pt x="685" y="1439"/>
                  </a:cubicBezTo>
                  <a:cubicBezTo>
                    <a:pt x="548" y="1644"/>
                    <a:pt x="434" y="1850"/>
                    <a:pt x="343" y="2078"/>
                  </a:cubicBezTo>
                  <a:cubicBezTo>
                    <a:pt x="274" y="2283"/>
                    <a:pt x="206" y="2489"/>
                    <a:pt x="137" y="2694"/>
                  </a:cubicBezTo>
                  <a:cubicBezTo>
                    <a:pt x="137" y="2717"/>
                    <a:pt x="137" y="2740"/>
                    <a:pt x="137" y="2763"/>
                  </a:cubicBezTo>
                  <a:cubicBezTo>
                    <a:pt x="69" y="3037"/>
                    <a:pt x="23" y="3311"/>
                    <a:pt x="1" y="3584"/>
                  </a:cubicBezTo>
                  <a:cubicBezTo>
                    <a:pt x="1" y="3744"/>
                    <a:pt x="1" y="3927"/>
                    <a:pt x="1" y="4087"/>
                  </a:cubicBezTo>
                  <a:cubicBezTo>
                    <a:pt x="1" y="4132"/>
                    <a:pt x="1" y="4155"/>
                    <a:pt x="1" y="4201"/>
                  </a:cubicBezTo>
                  <a:cubicBezTo>
                    <a:pt x="23" y="4520"/>
                    <a:pt x="69" y="4840"/>
                    <a:pt x="137" y="5159"/>
                  </a:cubicBezTo>
                  <a:cubicBezTo>
                    <a:pt x="160" y="5296"/>
                    <a:pt x="183" y="5433"/>
                    <a:pt x="229" y="5570"/>
                  </a:cubicBezTo>
                  <a:cubicBezTo>
                    <a:pt x="229" y="5593"/>
                    <a:pt x="252" y="5616"/>
                    <a:pt x="252" y="5639"/>
                  </a:cubicBezTo>
                  <a:cubicBezTo>
                    <a:pt x="389" y="6095"/>
                    <a:pt x="594" y="6529"/>
                    <a:pt x="845" y="6940"/>
                  </a:cubicBezTo>
                  <a:cubicBezTo>
                    <a:pt x="1073" y="7328"/>
                    <a:pt x="1370" y="7693"/>
                    <a:pt x="1712" y="7990"/>
                  </a:cubicBezTo>
                  <a:cubicBezTo>
                    <a:pt x="1872" y="8127"/>
                    <a:pt x="2055" y="8264"/>
                    <a:pt x="2237" y="8401"/>
                  </a:cubicBezTo>
                  <a:cubicBezTo>
                    <a:pt x="2443" y="8538"/>
                    <a:pt x="2671" y="8652"/>
                    <a:pt x="2899" y="8743"/>
                  </a:cubicBezTo>
                  <a:cubicBezTo>
                    <a:pt x="3237" y="8861"/>
                    <a:pt x="3611" y="8929"/>
                    <a:pt x="3977" y="8929"/>
                  </a:cubicBezTo>
                  <a:cubicBezTo>
                    <a:pt x="4106" y="8929"/>
                    <a:pt x="4235" y="8921"/>
                    <a:pt x="4360" y="8903"/>
                  </a:cubicBezTo>
                  <a:cubicBezTo>
                    <a:pt x="4566" y="8857"/>
                    <a:pt x="4794" y="8811"/>
                    <a:pt x="4999" y="8720"/>
                  </a:cubicBezTo>
                  <a:cubicBezTo>
                    <a:pt x="5205" y="8652"/>
                    <a:pt x="5387" y="8538"/>
                    <a:pt x="5570" y="8401"/>
                  </a:cubicBezTo>
                  <a:cubicBezTo>
                    <a:pt x="6346" y="7853"/>
                    <a:pt x="6780" y="6985"/>
                    <a:pt x="6985" y="6072"/>
                  </a:cubicBezTo>
                  <a:cubicBezTo>
                    <a:pt x="7099" y="5593"/>
                    <a:pt x="7122" y="5091"/>
                    <a:pt x="7076" y="4589"/>
                  </a:cubicBezTo>
                  <a:cubicBezTo>
                    <a:pt x="7054" y="4109"/>
                    <a:pt x="6962" y="3630"/>
                    <a:pt x="6802" y="3174"/>
                  </a:cubicBezTo>
                  <a:cubicBezTo>
                    <a:pt x="6506" y="2261"/>
                    <a:pt x="5981" y="1439"/>
                    <a:pt x="5250" y="823"/>
                  </a:cubicBezTo>
                  <a:cubicBezTo>
                    <a:pt x="4862" y="526"/>
                    <a:pt x="4429" y="275"/>
                    <a:pt x="3972" y="138"/>
                  </a:cubicBezTo>
                  <a:cubicBezTo>
                    <a:pt x="3767" y="69"/>
                    <a:pt x="3538" y="24"/>
                    <a:pt x="3287" y="24"/>
                  </a:cubicBezTo>
                  <a:cubicBezTo>
                    <a:pt x="3242" y="1"/>
                    <a:pt x="3196" y="1"/>
                    <a:pt x="3150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136;p38"/>
            <p:cNvSpPr/>
            <p:nvPr/>
          </p:nvSpPr>
          <p:spPr>
            <a:xfrm>
              <a:off x="6089771" y="4448191"/>
              <a:ext cx="92015" cy="89720"/>
            </a:xfrm>
            <a:custGeom>
              <a:avLst/>
              <a:gdLst/>
              <a:ahLst/>
              <a:cxnLst/>
              <a:rect l="l" t="t" r="r" b="b"/>
              <a:pathLst>
                <a:path w="3288" h="3206" extrusionOk="0">
                  <a:moveTo>
                    <a:pt x="1781" y="320"/>
                  </a:moveTo>
                  <a:cubicBezTo>
                    <a:pt x="1895" y="342"/>
                    <a:pt x="2010" y="388"/>
                    <a:pt x="2124" y="434"/>
                  </a:cubicBezTo>
                  <a:cubicBezTo>
                    <a:pt x="2215" y="457"/>
                    <a:pt x="2306" y="525"/>
                    <a:pt x="2398" y="571"/>
                  </a:cubicBezTo>
                  <a:cubicBezTo>
                    <a:pt x="2489" y="639"/>
                    <a:pt x="2557" y="730"/>
                    <a:pt x="2626" y="822"/>
                  </a:cubicBezTo>
                  <a:cubicBezTo>
                    <a:pt x="2694" y="890"/>
                    <a:pt x="2740" y="982"/>
                    <a:pt x="2786" y="1096"/>
                  </a:cubicBezTo>
                  <a:cubicBezTo>
                    <a:pt x="2831" y="1210"/>
                    <a:pt x="2877" y="1324"/>
                    <a:pt x="2877" y="1438"/>
                  </a:cubicBezTo>
                  <a:cubicBezTo>
                    <a:pt x="2900" y="1552"/>
                    <a:pt x="2900" y="1666"/>
                    <a:pt x="2877" y="1780"/>
                  </a:cubicBezTo>
                  <a:cubicBezTo>
                    <a:pt x="2877" y="1895"/>
                    <a:pt x="2831" y="1986"/>
                    <a:pt x="2786" y="2100"/>
                  </a:cubicBezTo>
                  <a:cubicBezTo>
                    <a:pt x="2740" y="2214"/>
                    <a:pt x="2694" y="2305"/>
                    <a:pt x="2626" y="2397"/>
                  </a:cubicBezTo>
                  <a:cubicBezTo>
                    <a:pt x="2557" y="2488"/>
                    <a:pt x="2466" y="2556"/>
                    <a:pt x="2398" y="2625"/>
                  </a:cubicBezTo>
                  <a:cubicBezTo>
                    <a:pt x="2306" y="2671"/>
                    <a:pt x="2215" y="2739"/>
                    <a:pt x="2124" y="2785"/>
                  </a:cubicBezTo>
                  <a:cubicBezTo>
                    <a:pt x="2010" y="2808"/>
                    <a:pt x="1895" y="2853"/>
                    <a:pt x="1781" y="2876"/>
                  </a:cubicBezTo>
                  <a:cubicBezTo>
                    <a:pt x="1667" y="2876"/>
                    <a:pt x="1553" y="2876"/>
                    <a:pt x="1439" y="2853"/>
                  </a:cubicBezTo>
                  <a:cubicBezTo>
                    <a:pt x="1325" y="2853"/>
                    <a:pt x="1211" y="2808"/>
                    <a:pt x="1119" y="2785"/>
                  </a:cubicBezTo>
                  <a:cubicBezTo>
                    <a:pt x="1005" y="2716"/>
                    <a:pt x="914" y="2671"/>
                    <a:pt x="823" y="2602"/>
                  </a:cubicBezTo>
                  <a:cubicBezTo>
                    <a:pt x="754" y="2534"/>
                    <a:pt x="663" y="2465"/>
                    <a:pt x="617" y="2374"/>
                  </a:cubicBezTo>
                  <a:cubicBezTo>
                    <a:pt x="549" y="2283"/>
                    <a:pt x="480" y="2191"/>
                    <a:pt x="435" y="2077"/>
                  </a:cubicBezTo>
                  <a:cubicBezTo>
                    <a:pt x="435" y="2077"/>
                    <a:pt x="435" y="2100"/>
                    <a:pt x="435" y="2100"/>
                  </a:cubicBezTo>
                  <a:cubicBezTo>
                    <a:pt x="412" y="1986"/>
                    <a:pt x="366" y="1895"/>
                    <a:pt x="343" y="1780"/>
                  </a:cubicBezTo>
                  <a:cubicBezTo>
                    <a:pt x="343" y="1666"/>
                    <a:pt x="343" y="1529"/>
                    <a:pt x="343" y="1415"/>
                  </a:cubicBezTo>
                  <a:cubicBezTo>
                    <a:pt x="366" y="1301"/>
                    <a:pt x="412" y="1187"/>
                    <a:pt x="435" y="1096"/>
                  </a:cubicBezTo>
                  <a:cubicBezTo>
                    <a:pt x="480" y="1004"/>
                    <a:pt x="526" y="936"/>
                    <a:pt x="572" y="867"/>
                  </a:cubicBezTo>
                  <a:cubicBezTo>
                    <a:pt x="594" y="845"/>
                    <a:pt x="594" y="822"/>
                    <a:pt x="594" y="822"/>
                  </a:cubicBezTo>
                  <a:cubicBezTo>
                    <a:pt x="640" y="776"/>
                    <a:pt x="686" y="730"/>
                    <a:pt x="731" y="685"/>
                  </a:cubicBezTo>
                  <a:lnTo>
                    <a:pt x="731" y="662"/>
                  </a:lnTo>
                  <a:lnTo>
                    <a:pt x="754" y="662"/>
                  </a:lnTo>
                  <a:cubicBezTo>
                    <a:pt x="777" y="639"/>
                    <a:pt x="777" y="639"/>
                    <a:pt x="777" y="639"/>
                  </a:cubicBezTo>
                  <a:cubicBezTo>
                    <a:pt x="800" y="616"/>
                    <a:pt x="823" y="594"/>
                    <a:pt x="845" y="594"/>
                  </a:cubicBezTo>
                  <a:cubicBezTo>
                    <a:pt x="845" y="571"/>
                    <a:pt x="845" y="571"/>
                    <a:pt x="868" y="571"/>
                  </a:cubicBezTo>
                  <a:cubicBezTo>
                    <a:pt x="914" y="525"/>
                    <a:pt x="960" y="502"/>
                    <a:pt x="1005" y="479"/>
                  </a:cubicBezTo>
                  <a:cubicBezTo>
                    <a:pt x="1051" y="457"/>
                    <a:pt x="1074" y="434"/>
                    <a:pt x="1119" y="411"/>
                  </a:cubicBezTo>
                  <a:cubicBezTo>
                    <a:pt x="1211" y="388"/>
                    <a:pt x="1302" y="365"/>
                    <a:pt x="1393" y="342"/>
                  </a:cubicBezTo>
                  <a:lnTo>
                    <a:pt x="1439" y="342"/>
                  </a:lnTo>
                  <a:cubicBezTo>
                    <a:pt x="1530" y="320"/>
                    <a:pt x="1622" y="320"/>
                    <a:pt x="1713" y="320"/>
                  </a:cubicBezTo>
                  <a:close/>
                  <a:moveTo>
                    <a:pt x="1599" y="0"/>
                  </a:moveTo>
                  <a:cubicBezTo>
                    <a:pt x="1485" y="0"/>
                    <a:pt x="1393" y="0"/>
                    <a:pt x="1302" y="23"/>
                  </a:cubicBezTo>
                  <a:cubicBezTo>
                    <a:pt x="1188" y="46"/>
                    <a:pt x="1097" y="91"/>
                    <a:pt x="1005" y="114"/>
                  </a:cubicBezTo>
                  <a:cubicBezTo>
                    <a:pt x="982" y="114"/>
                    <a:pt x="982" y="137"/>
                    <a:pt x="982" y="137"/>
                  </a:cubicBezTo>
                  <a:lnTo>
                    <a:pt x="937" y="137"/>
                  </a:lnTo>
                  <a:cubicBezTo>
                    <a:pt x="868" y="183"/>
                    <a:pt x="800" y="205"/>
                    <a:pt x="731" y="251"/>
                  </a:cubicBezTo>
                  <a:cubicBezTo>
                    <a:pt x="731" y="274"/>
                    <a:pt x="731" y="274"/>
                    <a:pt x="731" y="274"/>
                  </a:cubicBezTo>
                  <a:cubicBezTo>
                    <a:pt x="663" y="297"/>
                    <a:pt x="617" y="342"/>
                    <a:pt x="572" y="388"/>
                  </a:cubicBezTo>
                  <a:cubicBezTo>
                    <a:pt x="549" y="388"/>
                    <a:pt x="549" y="411"/>
                    <a:pt x="549" y="411"/>
                  </a:cubicBezTo>
                  <a:cubicBezTo>
                    <a:pt x="457" y="479"/>
                    <a:pt x="366" y="571"/>
                    <a:pt x="298" y="685"/>
                  </a:cubicBezTo>
                  <a:cubicBezTo>
                    <a:pt x="229" y="799"/>
                    <a:pt x="184" y="913"/>
                    <a:pt x="115" y="1027"/>
                  </a:cubicBezTo>
                  <a:cubicBezTo>
                    <a:pt x="47" y="1233"/>
                    <a:pt x="1" y="1461"/>
                    <a:pt x="24" y="1689"/>
                  </a:cubicBezTo>
                  <a:cubicBezTo>
                    <a:pt x="24" y="1917"/>
                    <a:pt x="92" y="2146"/>
                    <a:pt x="206" y="2351"/>
                  </a:cubicBezTo>
                  <a:cubicBezTo>
                    <a:pt x="298" y="2511"/>
                    <a:pt x="412" y="2671"/>
                    <a:pt x="572" y="2808"/>
                  </a:cubicBezTo>
                  <a:cubicBezTo>
                    <a:pt x="731" y="2967"/>
                    <a:pt x="937" y="3059"/>
                    <a:pt x="1142" y="3127"/>
                  </a:cubicBezTo>
                  <a:cubicBezTo>
                    <a:pt x="1256" y="3173"/>
                    <a:pt x="1348" y="3173"/>
                    <a:pt x="1462" y="3196"/>
                  </a:cubicBezTo>
                  <a:cubicBezTo>
                    <a:pt x="1500" y="3203"/>
                    <a:pt x="1540" y="3206"/>
                    <a:pt x="1582" y="3206"/>
                  </a:cubicBezTo>
                  <a:cubicBezTo>
                    <a:pt x="1665" y="3206"/>
                    <a:pt x="1751" y="3196"/>
                    <a:pt x="1827" y="3196"/>
                  </a:cubicBezTo>
                  <a:cubicBezTo>
                    <a:pt x="2032" y="3150"/>
                    <a:pt x="2238" y="3081"/>
                    <a:pt x="2420" y="2990"/>
                  </a:cubicBezTo>
                  <a:cubicBezTo>
                    <a:pt x="2512" y="2922"/>
                    <a:pt x="2603" y="2876"/>
                    <a:pt x="2672" y="2808"/>
                  </a:cubicBezTo>
                  <a:cubicBezTo>
                    <a:pt x="2763" y="2739"/>
                    <a:pt x="2831" y="2671"/>
                    <a:pt x="2877" y="2579"/>
                  </a:cubicBezTo>
                  <a:cubicBezTo>
                    <a:pt x="3037" y="2374"/>
                    <a:pt x="3128" y="2168"/>
                    <a:pt x="3196" y="1917"/>
                  </a:cubicBezTo>
                  <a:cubicBezTo>
                    <a:pt x="3288" y="1507"/>
                    <a:pt x="3174" y="1050"/>
                    <a:pt x="2945" y="708"/>
                  </a:cubicBezTo>
                  <a:cubicBezTo>
                    <a:pt x="2786" y="434"/>
                    <a:pt x="2535" y="251"/>
                    <a:pt x="2261" y="137"/>
                  </a:cubicBezTo>
                  <a:cubicBezTo>
                    <a:pt x="2238" y="114"/>
                    <a:pt x="2238" y="114"/>
                    <a:pt x="2238" y="114"/>
                  </a:cubicBezTo>
                  <a:cubicBezTo>
                    <a:pt x="2124" y="69"/>
                    <a:pt x="2010" y="46"/>
                    <a:pt x="1918" y="23"/>
                  </a:cubicBezTo>
                  <a:cubicBezTo>
                    <a:pt x="1850" y="23"/>
                    <a:pt x="1804" y="0"/>
                    <a:pt x="1758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137;p38"/>
            <p:cNvSpPr/>
            <p:nvPr/>
          </p:nvSpPr>
          <p:spPr>
            <a:xfrm>
              <a:off x="5989501" y="4600849"/>
              <a:ext cx="74748" cy="64533"/>
            </a:xfrm>
            <a:custGeom>
              <a:avLst/>
              <a:gdLst/>
              <a:ahLst/>
              <a:cxnLst/>
              <a:rect l="l" t="t" r="r" b="b"/>
              <a:pathLst>
                <a:path w="2671" h="2306" extrusionOk="0">
                  <a:moveTo>
                    <a:pt x="1781" y="320"/>
                  </a:moveTo>
                  <a:cubicBezTo>
                    <a:pt x="1849" y="343"/>
                    <a:pt x="1918" y="366"/>
                    <a:pt x="1986" y="388"/>
                  </a:cubicBezTo>
                  <a:cubicBezTo>
                    <a:pt x="2032" y="411"/>
                    <a:pt x="2077" y="434"/>
                    <a:pt x="2123" y="457"/>
                  </a:cubicBezTo>
                  <a:cubicBezTo>
                    <a:pt x="2169" y="502"/>
                    <a:pt x="2192" y="525"/>
                    <a:pt x="2214" y="571"/>
                  </a:cubicBezTo>
                  <a:cubicBezTo>
                    <a:pt x="2260" y="594"/>
                    <a:pt x="2283" y="639"/>
                    <a:pt x="2283" y="685"/>
                  </a:cubicBezTo>
                  <a:cubicBezTo>
                    <a:pt x="2306" y="731"/>
                    <a:pt x="2329" y="776"/>
                    <a:pt x="2329" y="822"/>
                  </a:cubicBezTo>
                  <a:cubicBezTo>
                    <a:pt x="2329" y="890"/>
                    <a:pt x="2329" y="936"/>
                    <a:pt x="2329" y="982"/>
                  </a:cubicBezTo>
                  <a:cubicBezTo>
                    <a:pt x="2306" y="1050"/>
                    <a:pt x="2306" y="1119"/>
                    <a:pt x="2260" y="1187"/>
                  </a:cubicBezTo>
                  <a:cubicBezTo>
                    <a:pt x="2237" y="1279"/>
                    <a:pt x="2192" y="1370"/>
                    <a:pt x="2123" y="1438"/>
                  </a:cubicBezTo>
                  <a:cubicBezTo>
                    <a:pt x="2055" y="1530"/>
                    <a:pt x="1986" y="1598"/>
                    <a:pt x="1895" y="1667"/>
                  </a:cubicBezTo>
                  <a:cubicBezTo>
                    <a:pt x="1781" y="1758"/>
                    <a:pt x="1667" y="1826"/>
                    <a:pt x="1552" y="1872"/>
                  </a:cubicBezTo>
                  <a:cubicBezTo>
                    <a:pt x="1438" y="1918"/>
                    <a:pt x="1324" y="1940"/>
                    <a:pt x="1210" y="1963"/>
                  </a:cubicBezTo>
                  <a:cubicBezTo>
                    <a:pt x="1164" y="1975"/>
                    <a:pt x="1119" y="1980"/>
                    <a:pt x="1073" y="1980"/>
                  </a:cubicBezTo>
                  <a:cubicBezTo>
                    <a:pt x="1028" y="1980"/>
                    <a:pt x="982" y="1975"/>
                    <a:pt x="936" y="1963"/>
                  </a:cubicBezTo>
                  <a:cubicBezTo>
                    <a:pt x="845" y="1963"/>
                    <a:pt x="776" y="1940"/>
                    <a:pt x="708" y="1918"/>
                  </a:cubicBezTo>
                  <a:cubicBezTo>
                    <a:pt x="662" y="1895"/>
                    <a:pt x="617" y="1849"/>
                    <a:pt x="548" y="1826"/>
                  </a:cubicBezTo>
                  <a:cubicBezTo>
                    <a:pt x="525" y="1804"/>
                    <a:pt x="480" y="1758"/>
                    <a:pt x="457" y="1735"/>
                  </a:cubicBezTo>
                  <a:cubicBezTo>
                    <a:pt x="434" y="1689"/>
                    <a:pt x="411" y="1644"/>
                    <a:pt x="388" y="1621"/>
                  </a:cubicBezTo>
                  <a:cubicBezTo>
                    <a:pt x="366" y="1552"/>
                    <a:pt x="366" y="1507"/>
                    <a:pt x="343" y="1461"/>
                  </a:cubicBezTo>
                  <a:cubicBezTo>
                    <a:pt x="343" y="1393"/>
                    <a:pt x="343" y="1347"/>
                    <a:pt x="366" y="1301"/>
                  </a:cubicBezTo>
                  <a:cubicBezTo>
                    <a:pt x="366" y="1279"/>
                    <a:pt x="366" y="1233"/>
                    <a:pt x="366" y="1210"/>
                  </a:cubicBezTo>
                  <a:cubicBezTo>
                    <a:pt x="388" y="1187"/>
                    <a:pt x="388" y="1164"/>
                    <a:pt x="388" y="1142"/>
                  </a:cubicBezTo>
                  <a:cubicBezTo>
                    <a:pt x="411" y="1119"/>
                    <a:pt x="411" y="1119"/>
                    <a:pt x="411" y="1096"/>
                  </a:cubicBezTo>
                  <a:cubicBezTo>
                    <a:pt x="457" y="1005"/>
                    <a:pt x="503" y="913"/>
                    <a:pt x="548" y="845"/>
                  </a:cubicBezTo>
                  <a:cubicBezTo>
                    <a:pt x="594" y="822"/>
                    <a:pt x="617" y="776"/>
                    <a:pt x="639" y="754"/>
                  </a:cubicBezTo>
                  <a:cubicBezTo>
                    <a:pt x="662" y="754"/>
                    <a:pt x="662" y="731"/>
                    <a:pt x="662" y="731"/>
                  </a:cubicBezTo>
                  <a:lnTo>
                    <a:pt x="685" y="708"/>
                  </a:lnTo>
                  <a:lnTo>
                    <a:pt x="708" y="708"/>
                  </a:lnTo>
                  <a:cubicBezTo>
                    <a:pt x="708" y="685"/>
                    <a:pt x="708" y="685"/>
                    <a:pt x="708" y="685"/>
                  </a:cubicBezTo>
                  <a:cubicBezTo>
                    <a:pt x="731" y="685"/>
                    <a:pt x="731" y="662"/>
                    <a:pt x="731" y="662"/>
                  </a:cubicBezTo>
                  <a:lnTo>
                    <a:pt x="754" y="662"/>
                  </a:lnTo>
                  <a:cubicBezTo>
                    <a:pt x="754" y="639"/>
                    <a:pt x="754" y="639"/>
                    <a:pt x="776" y="639"/>
                  </a:cubicBezTo>
                  <a:cubicBezTo>
                    <a:pt x="776" y="639"/>
                    <a:pt x="776" y="617"/>
                    <a:pt x="776" y="617"/>
                  </a:cubicBezTo>
                  <a:lnTo>
                    <a:pt x="799" y="617"/>
                  </a:lnTo>
                  <a:cubicBezTo>
                    <a:pt x="822" y="594"/>
                    <a:pt x="868" y="571"/>
                    <a:pt x="891" y="548"/>
                  </a:cubicBezTo>
                  <a:cubicBezTo>
                    <a:pt x="982" y="502"/>
                    <a:pt x="1050" y="457"/>
                    <a:pt x="1119" y="411"/>
                  </a:cubicBezTo>
                  <a:cubicBezTo>
                    <a:pt x="1210" y="388"/>
                    <a:pt x="1301" y="366"/>
                    <a:pt x="1393" y="343"/>
                  </a:cubicBezTo>
                  <a:cubicBezTo>
                    <a:pt x="1416" y="343"/>
                    <a:pt x="1438" y="320"/>
                    <a:pt x="1461" y="320"/>
                  </a:cubicBezTo>
                  <a:close/>
                  <a:moveTo>
                    <a:pt x="1621" y="0"/>
                  </a:moveTo>
                  <a:cubicBezTo>
                    <a:pt x="1438" y="0"/>
                    <a:pt x="1279" y="23"/>
                    <a:pt x="1119" y="92"/>
                  </a:cubicBezTo>
                  <a:cubicBezTo>
                    <a:pt x="1005" y="114"/>
                    <a:pt x="891" y="160"/>
                    <a:pt x="799" y="229"/>
                  </a:cubicBezTo>
                  <a:cubicBezTo>
                    <a:pt x="754" y="251"/>
                    <a:pt x="731" y="251"/>
                    <a:pt x="708" y="274"/>
                  </a:cubicBezTo>
                  <a:cubicBezTo>
                    <a:pt x="639" y="320"/>
                    <a:pt x="548" y="388"/>
                    <a:pt x="480" y="457"/>
                  </a:cubicBezTo>
                  <a:cubicBezTo>
                    <a:pt x="457" y="480"/>
                    <a:pt x="434" y="502"/>
                    <a:pt x="388" y="548"/>
                  </a:cubicBezTo>
                  <a:cubicBezTo>
                    <a:pt x="366" y="571"/>
                    <a:pt x="343" y="594"/>
                    <a:pt x="297" y="639"/>
                  </a:cubicBezTo>
                  <a:cubicBezTo>
                    <a:pt x="297" y="662"/>
                    <a:pt x="297" y="662"/>
                    <a:pt x="274" y="685"/>
                  </a:cubicBezTo>
                  <a:cubicBezTo>
                    <a:pt x="274" y="685"/>
                    <a:pt x="274" y="685"/>
                    <a:pt x="251" y="708"/>
                  </a:cubicBezTo>
                  <a:cubicBezTo>
                    <a:pt x="251" y="708"/>
                    <a:pt x="251" y="731"/>
                    <a:pt x="229" y="731"/>
                  </a:cubicBezTo>
                  <a:cubicBezTo>
                    <a:pt x="183" y="822"/>
                    <a:pt x="137" y="913"/>
                    <a:pt x="92" y="1005"/>
                  </a:cubicBezTo>
                  <a:cubicBezTo>
                    <a:pt x="69" y="1050"/>
                    <a:pt x="69" y="1096"/>
                    <a:pt x="46" y="1164"/>
                  </a:cubicBezTo>
                  <a:cubicBezTo>
                    <a:pt x="46" y="1210"/>
                    <a:pt x="23" y="1256"/>
                    <a:pt x="23" y="1301"/>
                  </a:cubicBezTo>
                  <a:cubicBezTo>
                    <a:pt x="0" y="1438"/>
                    <a:pt x="23" y="1552"/>
                    <a:pt x="69" y="1667"/>
                  </a:cubicBezTo>
                  <a:cubicBezTo>
                    <a:pt x="114" y="1849"/>
                    <a:pt x="229" y="1986"/>
                    <a:pt x="366" y="2100"/>
                  </a:cubicBezTo>
                  <a:cubicBezTo>
                    <a:pt x="525" y="2214"/>
                    <a:pt x="731" y="2283"/>
                    <a:pt x="913" y="2306"/>
                  </a:cubicBezTo>
                  <a:cubicBezTo>
                    <a:pt x="1142" y="2306"/>
                    <a:pt x="1347" y="2283"/>
                    <a:pt x="1552" y="2214"/>
                  </a:cubicBezTo>
                  <a:cubicBezTo>
                    <a:pt x="1781" y="2146"/>
                    <a:pt x="1963" y="2032"/>
                    <a:pt x="2146" y="1895"/>
                  </a:cubicBezTo>
                  <a:cubicBezTo>
                    <a:pt x="2306" y="1758"/>
                    <a:pt x="2443" y="1575"/>
                    <a:pt x="2534" y="1393"/>
                  </a:cubicBezTo>
                  <a:cubicBezTo>
                    <a:pt x="2625" y="1210"/>
                    <a:pt x="2671" y="982"/>
                    <a:pt x="2648" y="776"/>
                  </a:cubicBezTo>
                  <a:cubicBezTo>
                    <a:pt x="2648" y="731"/>
                    <a:pt x="2625" y="685"/>
                    <a:pt x="2625" y="639"/>
                  </a:cubicBezTo>
                  <a:cubicBezTo>
                    <a:pt x="2602" y="594"/>
                    <a:pt x="2580" y="548"/>
                    <a:pt x="2580" y="502"/>
                  </a:cubicBezTo>
                  <a:cubicBezTo>
                    <a:pt x="2534" y="434"/>
                    <a:pt x="2466" y="343"/>
                    <a:pt x="2397" y="274"/>
                  </a:cubicBezTo>
                  <a:cubicBezTo>
                    <a:pt x="2351" y="206"/>
                    <a:pt x="2260" y="160"/>
                    <a:pt x="2192" y="114"/>
                  </a:cubicBezTo>
                  <a:cubicBezTo>
                    <a:pt x="2077" y="69"/>
                    <a:pt x="1963" y="23"/>
                    <a:pt x="184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138;p38"/>
            <p:cNvSpPr/>
            <p:nvPr/>
          </p:nvSpPr>
          <p:spPr>
            <a:xfrm>
              <a:off x="6290983" y="3673370"/>
              <a:ext cx="112472" cy="104776"/>
            </a:xfrm>
            <a:custGeom>
              <a:avLst/>
              <a:gdLst/>
              <a:ahLst/>
              <a:cxnLst/>
              <a:rect l="l" t="t" r="r" b="b"/>
              <a:pathLst>
                <a:path w="4019" h="3744" extrusionOk="0">
                  <a:moveTo>
                    <a:pt x="1667" y="662"/>
                  </a:moveTo>
                  <a:cubicBezTo>
                    <a:pt x="1758" y="662"/>
                    <a:pt x="1850" y="662"/>
                    <a:pt x="1941" y="685"/>
                  </a:cubicBezTo>
                  <a:cubicBezTo>
                    <a:pt x="2146" y="730"/>
                    <a:pt x="2352" y="799"/>
                    <a:pt x="2557" y="890"/>
                  </a:cubicBezTo>
                  <a:cubicBezTo>
                    <a:pt x="2626" y="936"/>
                    <a:pt x="2717" y="982"/>
                    <a:pt x="2786" y="1050"/>
                  </a:cubicBezTo>
                  <a:cubicBezTo>
                    <a:pt x="2923" y="1164"/>
                    <a:pt x="3014" y="1278"/>
                    <a:pt x="3128" y="1392"/>
                  </a:cubicBezTo>
                  <a:cubicBezTo>
                    <a:pt x="3196" y="1529"/>
                    <a:pt x="3265" y="1689"/>
                    <a:pt x="3333" y="1826"/>
                  </a:cubicBezTo>
                  <a:cubicBezTo>
                    <a:pt x="3333" y="1872"/>
                    <a:pt x="3356" y="1895"/>
                    <a:pt x="3356" y="1940"/>
                  </a:cubicBezTo>
                  <a:cubicBezTo>
                    <a:pt x="3356" y="2009"/>
                    <a:pt x="3356" y="2077"/>
                    <a:pt x="3333" y="2168"/>
                  </a:cubicBezTo>
                  <a:cubicBezTo>
                    <a:pt x="3311" y="2260"/>
                    <a:pt x="3288" y="2374"/>
                    <a:pt x="3242" y="2465"/>
                  </a:cubicBezTo>
                  <a:cubicBezTo>
                    <a:pt x="3219" y="2556"/>
                    <a:pt x="3174" y="2648"/>
                    <a:pt x="3128" y="2762"/>
                  </a:cubicBezTo>
                  <a:cubicBezTo>
                    <a:pt x="3105" y="2808"/>
                    <a:pt x="3082" y="2830"/>
                    <a:pt x="3060" y="2876"/>
                  </a:cubicBezTo>
                  <a:cubicBezTo>
                    <a:pt x="3014" y="2899"/>
                    <a:pt x="2991" y="2922"/>
                    <a:pt x="2945" y="2967"/>
                  </a:cubicBezTo>
                  <a:cubicBezTo>
                    <a:pt x="2900" y="2990"/>
                    <a:pt x="2854" y="2990"/>
                    <a:pt x="2808" y="3013"/>
                  </a:cubicBezTo>
                  <a:cubicBezTo>
                    <a:pt x="2671" y="3059"/>
                    <a:pt x="2535" y="3081"/>
                    <a:pt x="2398" y="3104"/>
                  </a:cubicBezTo>
                  <a:cubicBezTo>
                    <a:pt x="2192" y="3104"/>
                    <a:pt x="1987" y="3081"/>
                    <a:pt x="1804" y="3059"/>
                  </a:cubicBezTo>
                  <a:cubicBezTo>
                    <a:pt x="1690" y="3036"/>
                    <a:pt x="1576" y="2990"/>
                    <a:pt x="1485" y="2944"/>
                  </a:cubicBezTo>
                  <a:cubicBezTo>
                    <a:pt x="1325" y="2876"/>
                    <a:pt x="1188" y="2762"/>
                    <a:pt x="1074" y="2648"/>
                  </a:cubicBezTo>
                  <a:cubicBezTo>
                    <a:pt x="1028" y="2625"/>
                    <a:pt x="1005" y="2602"/>
                    <a:pt x="982" y="2556"/>
                  </a:cubicBezTo>
                  <a:cubicBezTo>
                    <a:pt x="1028" y="2556"/>
                    <a:pt x="1097" y="2511"/>
                    <a:pt x="1142" y="2442"/>
                  </a:cubicBezTo>
                  <a:cubicBezTo>
                    <a:pt x="1233" y="2305"/>
                    <a:pt x="1188" y="2100"/>
                    <a:pt x="1051" y="2009"/>
                  </a:cubicBezTo>
                  <a:cubicBezTo>
                    <a:pt x="1028" y="1986"/>
                    <a:pt x="982" y="1963"/>
                    <a:pt x="960" y="1940"/>
                  </a:cubicBezTo>
                  <a:cubicBezTo>
                    <a:pt x="914" y="1895"/>
                    <a:pt x="868" y="1849"/>
                    <a:pt x="845" y="1803"/>
                  </a:cubicBezTo>
                  <a:cubicBezTo>
                    <a:pt x="800" y="1735"/>
                    <a:pt x="777" y="1666"/>
                    <a:pt x="754" y="1598"/>
                  </a:cubicBezTo>
                  <a:cubicBezTo>
                    <a:pt x="731" y="1529"/>
                    <a:pt x="731" y="1484"/>
                    <a:pt x="708" y="1415"/>
                  </a:cubicBezTo>
                  <a:cubicBezTo>
                    <a:pt x="708" y="1392"/>
                    <a:pt x="708" y="1347"/>
                    <a:pt x="731" y="1324"/>
                  </a:cubicBezTo>
                  <a:cubicBezTo>
                    <a:pt x="731" y="1301"/>
                    <a:pt x="731" y="1278"/>
                    <a:pt x="731" y="1255"/>
                  </a:cubicBezTo>
                  <a:cubicBezTo>
                    <a:pt x="777" y="1187"/>
                    <a:pt x="845" y="1118"/>
                    <a:pt x="891" y="1050"/>
                  </a:cubicBezTo>
                  <a:cubicBezTo>
                    <a:pt x="982" y="959"/>
                    <a:pt x="1051" y="890"/>
                    <a:pt x="1142" y="822"/>
                  </a:cubicBezTo>
                  <a:cubicBezTo>
                    <a:pt x="1188" y="799"/>
                    <a:pt x="1256" y="776"/>
                    <a:pt x="1302" y="753"/>
                  </a:cubicBezTo>
                  <a:cubicBezTo>
                    <a:pt x="1416" y="708"/>
                    <a:pt x="1530" y="685"/>
                    <a:pt x="1667" y="662"/>
                  </a:cubicBezTo>
                  <a:close/>
                  <a:moveTo>
                    <a:pt x="1690" y="0"/>
                  </a:moveTo>
                  <a:cubicBezTo>
                    <a:pt x="1599" y="0"/>
                    <a:pt x="1507" y="23"/>
                    <a:pt x="1439" y="46"/>
                  </a:cubicBezTo>
                  <a:cubicBezTo>
                    <a:pt x="1370" y="46"/>
                    <a:pt x="1302" y="69"/>
                    <a:pt x="1233" y="91"/>
                  </a:cubicBezTo>
                  <a:cubicBezTo>
                    <a:pt x="1165" y="114"/>
                    <a:pt x="1119" y="137"/>
                    <a:pt x="1051" y="137"/>
                  </a:cubicBezTo>
                  <a:cubicBezTo>
                    <a:pt x="982" y="183"/>
                    <a:pt x="914" y="205"/>
                    <a:pt x="845" y="251"/>
                  </a:cubicBezTo>
                  <a:cubicBezTo>
                    <a:pt x="686" y="342"/>
                    <a:pt x="549" y="479"/>
                    <a:pt x="435" y="593"/>
                  </a:cubicBezTo>
                  <a:cubicBezTo>
                    <a:pt x="298" y="753"/>
                    <a:pt x="138" y="936"/>
                    <a:pt x="92" y="1118"/>
                  </a:cubicBezTo>
                  <a:cubicBezTo>
                    <a:pt x="69" y="1233"/>
                    <a:pt x="69" y="1301"/>
                    <a:pt x="69" y="1415"/>
                  </a:cubicBezTo>
                  <a:cubicBezTo>
                    <a:pt x="69" y="1415"/>
                    <a:pt x="69" y="1438"/>
                    <a:pt x="69" y="1438"/>
                  </a:cubicBezTo>
                  <a:cubicBezTo>
                    <a:pt x="47" y="1484"/>
                    <a:pt x="24" y="1529"/>
                    <a:pt x="24" y="1575"/>
                  </a:cubicBezTo>
                  <a:cubicBezTo>
                    <a:pt x="1" y="1643"/>
                    <a:pt x="1" y="1735"/>
                    <a:pt x="1" y="1826"/>
                  </a:cubicBezTo>
                  <a:cubicBezTo>
                    <a:pt x="1" y="2009"/>
                    <a:pt x="69" y="2168"/>
                    <a:pt x="138" y="2328"/>
                  </a:cubicBezTo>
                  <a:cubicBezTo>
                    <a:pt x="206" y="2465"/>
                    <a:pt x="252" y="2602"/>
                    <a:pt x="343" y="2739"/>
                  </a:cubicBezTo>
                  <a:cubicBezTo>
                    <a:pt x="412" y="2830"/>
                    <a:pt x="480" y="2922"/>
                    <a:pt x="572" y="3013"/>
                  </a:cubicBezTo>
                  <a:cubicBezTo>
                    <a:pt x="686" y="3127"/>
                    <a:pt x="800" y="3241"/>
                    <a:pt x="937" y="3333"/>
                  </a:cubicBezTo>
                  <a:cubicBezTo>
                    <a:pt x="1051" y="3447"/>
                    <a:pt x="1188" y="3515"/>
                    <a:pt x="1348" y="3584"/>
                  </a:cubicBezTo>
                  <a:cubicBezTo>
                    <a:pt x="1485" y="3652"/>
                    <a:pt x="1667" y="3675"/>
                    <a:pt x="1827" y="3698"/>
                  </a:cubicBezTo>
                  <a:cubicBezTo>
                    <a:pt x="1987" y="3721"/>
                    <a:pt x="2169" y="3743"/>
                    <a:pt x="2329" y="3743"/>
                  </a:cubicBezTo>
                  <a:cubicBezTo>
                    <a:pt x="2420" y="3743"/>
                    <a:pt x="2512" y="3743"/>
                    <a:pt x="2603" y="3721"/>
                  </a:cubicBezTo>
                  <a:cubicBezTo>
                    <a:pt x="2671" y="3721"/>
                    <a:pt x="2763" y="3698"/>
                    <a:pt x="2831" y="3675"/>
                  </a:cubicBezTo>
                  <a:cubicBezTo>
                    <a:pt x="2991" y="3652"/>
                    <a:pt x="3151" y="3606"/>
                    <a:pt x="3288" y="3515"/>
                  </a:cubicBezTo>
                  <a:cubicBezTo>
                    <a:pt x="3356" y="3469"/>
                    <a:pt x="3425" y="3424"/>
                    <a:pt x="3470" y="3355"/>
                  </a:cubicBezTo>
                  <a:cubicBezTo>
                    <a:pt x="3539" y="3287"/>
                    <a:pt x="3607" y="3218"/>
                    <a:pt x="3653" y="3150"/>
                  </a:cubicBezTo>
                  <a:cubicBezTo>
                    <a:pt x="3721" y="3013"/>
                    <a:pt x="3790" y="2876"/>
                    <a:pt x="3836" y="2739"/>
                  </a:cubicBezTo>
                  <a:cubicBezTo>
                    <a:pt x="3881" y="2625"/>
                    <a:pt x="3927" y="2488"/>
                    <a:pt x="3950" y="2351"/>
                  </a:cubicBezTo>
                  <a:cubicBezTo>
                    <a:pt x="3995" y="2168"/>
                    <a:pt x="4018" y="1940"/>
                    <a:pt x="3973" y="1735"/>
                  </a:cubicBezTo>
                  <a:cubicBezTo>
                    <a:pt x="3973" y="1643"/>
                    <a:pt x="3927" y="1575"/>
                    <a:pt x="3904" y="1484"/>
                  </a:cubicBezTo>
                  <a:cubicBezTo>
                    <a:pt x="3858" y="1415"/>
                    <a:pt x="3836" y="1347"/>
                    <a:pt x="3790" y="1278"/>
                  </a:cubicBezTo>
                  <a:cubicBezTo>
                    <a:pt x="3721" y="1164"/>
                    <a:pt x="3653" y="1027"/>
                    <a:pt x="3562" y="913"/>
                  </a:cubicBezTo>
                  <a:cubicBezTo>
                    <a:pt x="3470" y="822"/>
                    <a:pt x="3379" y="708"/>
                    <a:pt x="3288" y="639"/>
                  </a:cubicBezTo>
                  <a:cubicBezTo>
                    <a:pt x="3174" y="502"/>
                    <a:pt x="3037" y="411"/>
                    <a:pt x="2877" y="320"/>
                  </a:cubicBezTo>
                  <a:cubicBezTo>
                    <a:pt x="2603" y="160"/>
                    <a:pt x="2261" y="91"/>
                    <a:pt x="1941" y="23"/>
                  </a:cubicBezTo>
                  <a:cubicBezTo>
                    <a:pt x="1850" y="23"/>
                    <a:pt x="1781" y="0"/>
                    <a:pt x="1690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139;p38"/>
            <p:cNvSpPr/>
            <p:nvPr/>
          </p:nvSpPr>
          <p:spPr>
            <a:xfrm>
              <a:off x="6300582" y="3681654"/>
              <a:ext cx="90727" cy="86278"/>
            </a:xfrm>
            <a:custGeom>
              <a:avLst/>
              <a:gdLst/>
              <a:ahLst/>
              <a:cxnLst/>
              <a:rect l="l" t="t" r="r" b="b"/>
              <a:pathLst>
                <a:path w="3242" h="3083" extrusionOk="0">
                  <a:moveTo>
                    <a:pt x="1484" y="1"/>
                  </a:moveTo>
                  <a:cubicBezTo>
                    <a:pt x="1370" y="1"/>
                    <a:pt x="1279" y="24"/>
                    <a:pt x="1187" y="46"/>
                  </a:cubicBezTo>
                  <a:cubicBezTo>
                    <a:pt x="1073" y="69"/>
                    <a:pt x="936" y="138"/>
                    <a:pt x="868" y="229"/>
                  </a:cubicBezTo>
                  <a:cubicBezTo>
                    <a:pt x="776" y="320"/>
                    <a:pt x="708" y="434"/>
                    <a:pt x="685" y="549"/>
                  </a:cubicBezTo>
                  <a:cubicBezTo>
                    <a:pt x="685" y="549"/>
                    <a:pt x="662" y="571"/>
                    <a:pt x="639" y="571"/>
                  </a:cubicBezTo>
                  <a:lnTo>
                    <a:pt x="617" y="571"/>
                  </a:lnTo>
                  <a:cubicBezTo>
                    <a:pt x="571" y="617"/>
                    <a:pt x="525" y="640"/>
                    <a:pt x="480" y="686"/>
                  </a:cubicBezTo>
                  <a:cubicBezTo>
                    <a:pt x="480" y="708"/>
                    <a:pt x="480" y="708"/>
                    <a:pt x="457" y="731"/>
                  </a:cubicBezTo>
                  <a:cubicBezTo>
                    <a:pt x="343" y="777"/>
                    <a:pt x="251" y="891"/>
                    <a:pt x="206" y="1005"/>
                  </a:cubicBezTo>
                  <a:cubicBezTo>
                    <a:pt x="206" y="1074"/>
                    <a:pt x="206" y="1119"/>
                    <a:pt x="206" y="1188"/>
                  </a:cubicBezTo>
                  <a:cubicBezTo>
                    <a:pt x="114" y="1233"/>
                    <a:pt x="69" y="1302"/>
                    <a:pt x="23" y="1370"/>
                  </a:cubicBezTo>
                  <a:cubicBezTo>
                    <a:pt x="23" y="1416"/>
                    <a:pt x="0" y="1484"/>
                    <a:pt x="0" y="1530"/>
                  </a:cubicBezTo>
                  <a:cubicBezTo>
                    <a:pt x="0" y="1599"/>
                    <a:pt x="23" y="1644"/>
                    <a:pt x="46" y="1690"/>
                  </a:cubicBezTo>
                  <a:cubicBezTo>
                    <a:pt x="46" y="1758"/>
                    <a:pt x="69" y="1804"/>
                    <a:pt x="92" y="1850"/>
                  </a:cubicBezTo>
                  <a:cubicBezTo>
                    <a:pt x="137" y="1895"/>
                    <a:pt x="160" y="1941"/>
                    <a:pt x="206" y="2009"/>
                  </a:cubicBezTo>
                  <a:cubicBezTo>
                    <a:pt x="229" y="2032"/>
                    <a:pt x="251" y="2078"/>
                    <a:pt x="274" y="2101"/>
                  </a:cubicBezTo>
                  <a:cubicBezTo>
                    <a:pt x="343" y="2192"/>
                    <a:pt x="434" y="2283"/>
                    <a:pt x="525" y="2352"/>
                  </a:cubicBezTo>
                  <a:cubicBezTo>
                    <a:pt x="708" y="2512"/>
                    <a:pt x="913" y="2648"/>
                    <a:pt x="1119" y="2763"/>
                  </a:cubicBezTo>
                  <a:cubicBezTo>
                    <a:pt x="1187" y="2808"/>
                    <a:pt x="1279" y="2854"/>
                    <a:pt x="1347" y="2877"/>
                  </a:cubicBezTo>
                  <a:lnTo>
                    <a:pt x="1370" y="2877"/>
                  </a:lnTo>
                  <a:cubicBezTo>
                    <a:pt x="1598" y="2991"/>
                    <a:pt x="1849" y="3082"/>
                    <a:pt x="2100" y="3082"/>
                  </a:cubicBezTo>
                  <a:lnTo>
                    <a:pt x="2283" y="3082"/>
                  </a:lnTo>
                  <a:cubicBezTo>
                    <a:pt x="2351" y="3059"/>
                    <a:pt x="2397" y="3037"/>
                    <a:pt x="2465" y="3014"/>
                  </a:cubicBezTo>
                  <a:cubicBezTo>
                    <a:pt x="2511" y="2991"/>
                    <a:pt x="2557" y="2968"/>
                    <a:pt x="2602" y="2922"/>
                  </a:cubicBezTo>
                  <a:cubicBezTo>
                    <a:pt x="2671" y="2900"/>
                    <a:pt x="2694" y="2831"/>
                    <a:pt x="2739" y="2808"/>
                  </a:cubicBezTo>
                  <a:cubicBezTo>
                    <a:pt x="2739" y="2785"/>
                    <a:pt x="2762" y="2763"/>
                    <a:pt x="2785" y="2717"/>
                  </a:cubicBezTo>
                  <a:cubicBezTo>
                    <a:pt x="2853" y="2694"/>
                    <a:pt x="2945" y="2648"/>
                    <a:pt x="3013" y="2580"/>
                  </a:cubicBezTo>
                  <a:cubicBezTo>
                    <a:pt x="3127" y="2489"/>
                    <a:pt x="3196" y="2329"/>
                    <a:pt x="3219" y="2192"/>
                  </a:cubicBezTo>
                  <a:cubicBezTo>
                    <a:pt x="3241" y="1987"/>
                    <a:pt x="3196" y="1804"/>
                    <a:pt x="3082" y="1621"/>
                  </a:cubicBezTo>
                  <a:cubicBezTo>
                    <a:pt x="3173" y="1188"/>
                    <a:pt x="2853" y="777"/>
                    <a:pt x="2580" y="480"/>
                  </a:cubicBezTo>
                  <a:cubicBezTo>
                    <a:pt x="2488" y="412"/>
                    <a:pt x="2397" y="320"/>
                    <a:pt x="2283" y="252"/>
                  </a:cubicBezTo>
                  <a:cubicBezTo>
                    <a:pt x="2192" y="183"/>
                    <a:pt x="2055" y="138"/>
                    <a:pt x="1940" y="92"/>
                  </a:cubicBezTo>
                  <a:cubicBezTo>
                    <a:pt x="1826" y="46"/>
                    <a:pt x="1689" y="24"/>
                    <a:pt x="1575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140;p38"/>
            <p:cNvSpPr/>
            <p:nvPr/>
          </p:nvSpPr>
          <p:spPr>
            <a:xfrm>
              <a:off x="6249482" y="3533473"/>
              <a:ext cx="47938" cy="453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731" y="0"/>
                  </a:moveTo>
                  <a:cubicBezTo>
                    <a:pt x="594" y="0"/>
                    <a:pt x="480" y="23"/>
                    <a:pt x="365" y="92"/>
                  </a:cubicBezTo>
                  <a:cubicBezTo>
                    <a:pt x="320" y="114"/>
                    <a:pt x="297" y="160"/>
                    <a:pt x="251" y="183"/>
                  </a:cubicBezTo>
                  <a:cubicBezTo>
                    <a:pt x="206" y="229"/>
                    <a:pt x="183" y="251"/>
                    <a:pt x="160" y="297"/>
                  </a:cubicBezTo>
                  <a:cubicBezTo>
                    <a:pt x="92" y="411"/>
                    <a:pt x="46" y="548"/>
                    <a:pt x="46" y="662"/>
                  </a:cubicBezTo>
                  <a:cubicBezTo>
                    <a:pt x="69" y="685"/>
                    <a:pt x="69" y="708"/>
                    <a:pt x="69" y="731"/>
                  </a:cubicBezTo>
                  <a:cubicBezTo>
                    <a:pt x="0" y="868"/>
                    <a:pt x="46" y="1005"/>
                    <a:pt x="92" y="1142"/>
                  </a:cubicBezTo>
                  <a:cubicBezTo>
                    <a:pt x="183" y="1324"/>
                    <a:pt x="365" y="1461"/>
                    <a:pt x="548" y="1552"/>
                  </a:cubicBezTo>
                  <a:cubicBezTo>
                    <a:pt x="639" y="1598"/>
                    <a:pt x="754" y="1621"/>
                    <a:pt x="868" y="1621"/>
                  </a:cubicBezTo>
                  <a:lnTo>
                    <a:pt x="1005" y="1621"/>
                  </a:lnTo>
                  <a:cubicBezTo>
                    <a:pt x="1050" y="1621"/>
                    <a:pt x="1119" y="1598"/>
                    <a:pt x="1164" y="1598"/>
                  </a:cubicBezTo>
                  <a:cubicBezTo>
                    <a:pt x="1324" y="1552"/>
                    <a:pt x="1461" y="1438"/>
                    <a:pt x="1552" y="1301"/>
                  </a:cubicBezTo>
                  <a:cubicBezTo>
                    <a:pt x="1689" y="1119"/>
                    <a:pt x="1712" y="890"/>
                    <a:pt x="1621" y="685"/>
                  </a:cubicBezTo>
                  <a:cubicBezTo>
                    <a:pt x="1552" y="502"/>
                    <a:pt x="1415" y="343"/>
                    <a:pt x="1278" y="229"/>
                  </a:cubicBezTo>
                  <a:cubicBezTo>
                    <a:pt x="1256" y="206"/>
                    <a:pt x="1210" y="183"/>
                    <a:pt x="1187" y="160"/>
                  </a:cubicBezTo>
                  <a:cubicBezTo>
                    <a:pt x="1164" y="137"/>
                    <a:pt x="1119" y="114"/>
                    <a:pt x="1096" y="92"/>
                  </a:cubicBezTo>
                  <a:cubicBezTo>
                    <a:pt x="1005" y="46"/>
                    <a:pt x="936" y="23"/>
                    <a:pt x="845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141;p38"/>
            <p:cNvSpPr/>
            <p:nvPr/>
          </p:nvSpPr>
          <p:spPr>
            <a:xfrm>
              <a:off x="6367634" y="3547522"/>
              <a:ext cx="63918" cy="57117"/>
            </a:xfrm>
            <a:custGeom>
              <a:avLst/>
              <a:gdLst/>
              <a:ahLst/>
              <a:cxnLst/>
              <a:rect l="l" t="t" r="r" b="b"/>
              <a:pathLst>
                <a:path w="2284" h="2041" extrusionOk="0">
                  <a:moveTo>
                    <a:pt x="1119" y="0"/>
                  </a:moveTo>
                  <a:cubicBezTo>
                    <a:pt x="1028" y="23"/>
                    <a:pt x="914" y="69"/>
                    <a:pt x="823" y="115"/>
                  </a:cubicBezTo>
                  <a:cubicBezTo>
                    <a:pt x="754" y="137"/>
                    <a:pt x="686" y="183"/>
                    <a:pt x="640" y="229"/>
                  </a:cubicBezTo>
                  <a:cubicBezTo>
                    <a:pt x="572" y="274"/>
                    <a:pt x="503" y="320"/>
                    <a:pt x="457" y="366"/>
                  </a:cubicBezTo>
                  <a:cubicBezTo>
                    <a:pt x="366" y="388"/>
                    <a:pt x="298" y="434"/>
                    <a:pt x="252" y="503"/>
                  </a:cubicBezTo>
                  <a:cubicBezTo>
                    <a:pt x="229" y="548"/>
                    <a:pt x="206" y="571"/>
                    <a:pt x="206" y="594"/>
                  </a:cubicBezTo>
                  <a:cubicBezTo>
                    <a:pt x="184" y="640"/>
                    <a:pt x="184" y="685"/>
                    <a:pt x="184" y="731"/>
                  </a:cubicBezTo>
                  <a:cubicBezTo>
                    <a:pt x="161" y="731"/>
                    <a:pt x="161" y="754"/>
                    <a:pt x="138" y="777"/>
                  </a:cubicBezTo>
                  <a:cubicBezTo>
                    <a:pt x="138" y="799"/>
                    <a:pt x="138" y="799"/>
                    <a:pt x="115" y="822"/>
                  </a:cubicBezTo>
                  <a:cubicBezTo>
                    <a:pt x="69" y="891"/>
                    <a:pt x="24" y="982"/>
                    <a:pt x="24" y="1073"/>
                  </a:cubicBezTo>
                  <a:cubicBezTo>
                    <a:pt x="24" y="1119"/>
                    <a:pt x="1" y="1142"/>
                    <a:pt x="1" y="1187"/>
                  </a:cubicBezTo>
                  <a:cubicBezTo>
                    <a:pt x="1" y="1279"/>
                    <a:pt x="1" y="1370"/>
                    <a:pt x="24" y="1438"/>
                  </a:cubicBezTo>
                  <a:cubicBezTo>
                    <a:pt x="24" y="1530"/>
                    <a:pt x="69" y="1598"/>
                    <a:pt x="138" y="1644"/>
                  </a:cubicBezTo>
                  <a:cubicBezTo>
                    <a:pt x="252" y="1804"/>
                    <a:pt x="435" y="1918"/>
                    <a:pt x="594" y="1986"/>
                  </a:cubicBezTo>
                  <a:cubicBezTo>
                    <a:pt x="720" y="2024"/>
                    <a:pt x="846" y="2041"/>
                    <a:pt x="968" y="2041"/>
                  </a:cubicBezTo>
                  <a:cubicBezTo>
                    <a:pt x="1067" y="2041"/>
                    <a:pt x="1164" y="2030"/>
                    <a:pt x="1256" y="2009"/>
                  </a:cubicBezTo>
                  <a:cubicBezTo>
                    <a:pt x="1370" y="1986"/>
                    <a:pt x="1462" y="1941"/>
                    <a:pt x="1553" y="1872"/>
                  </a:cubicBezTo>
                  <a:cubicBezTo>
                    <a:pt x="1644" y="1804"/>
                    <a:pt x="1758" y="1735"/>
                    <a:pt x="1827" y="1644"/>
                  </a:cubicBezTo>
                  <a:cubicBezTo>
                    <a:pt x="1895" y="1575"/>
                    <a:pt x="1964" y="1507"/>
                    <a:pt x="2010" y="1438"/>
                  </a:cubicBezTo>
                  <a:cubicBezTo>
                    <a:pt x="2055" y="1370"/>
                    <a:pt x="2101" y="1301"/>
                    <a:pt x="2147" y="1233"/>
                  </a:cubicBezTo>
                  <a:cubicBezTo>
                    <a:pt x="2192" y="1142"/>
                    <a:pt x="2238" y="1028"/>
                    <a:pt x="2261" y="913"/>
                  </a:cubicBezTo>
                  <a:cubicBezTo>
                    <a:pt x="2283" y="777"/>
                    <a:pt x="2215" y="662"/>
                    <a:pt x="2147" y="548"/>
                  </a:cubicBezTo>
                  <a:cubicBezTo>
                    <a:pt x="2147" y="480"/>
                    <a:pt x="2124" y="411"/>
                    <a:pt x="2078" y="343"/>
                  </a:cubicBezTo>
                  <a:cubicBezTo>
                    <a:pt x="2032" y="297"/>
                    <a:pt x="1987" y="252"/>
                    <a:pt x="1941" y="229"/>
                  </a:cubicBezTo>
                  <a:cubicBezTo>
                    <a:pt x="1918" y="183"/>
                    <a:pt x="1850" y="160"/>
                    <a:pt x="1804" y="137"/>
                  </a:cubicBezTo>
                  <a:cubicBezTo>
                    <a:pt x="1690" y="69"/>
                    <a:pt x="1576" y="23"/>
                    <a:pt x="143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142;p38"/>
            <p:cNvSpPr/>
            <p:nvPr/>
          </p:nvSpPr>
          <p:spPr>
            <a:xfrm>
              <a:off x="6322299" y="3684228"/>
              <a:ext cx="72201" cy="66688"/>
            </a:xfrm>
            <a:custGeom>
              <a:avLst/>
              <a:gdLst/>
              <a:ahLst/>
              <a:cxnLst/>
              <a:rect l="l" t="t" r="r" b="b"/>
              <a:pathLst>
                <a:path w="2580" h="2383" extrusionOk="0">
                  <a:moveTo>
                    <a:pt x="388" y="0"/>
                  </a:moveTo>
                  <a:cubicBezTo>
                    <a:pt x="183" y="0"/>
                    <a:pt x="23" y="183"/>
                    <a:pt x="0" y="365"/>
                  </a:cubicBezTo>
                  <a:cubicBezTo>
                    <a:pt x="0" y="571"/>
                    <a:pt x="160" y="730"/>
                    <a:pt x="366" y="776"/>
                  </a:cubicBezTo>
                  <a:lnTo>
                    <a:pt x="411" y="776"/>
                  </a:lnTo>
                  <a:cubicBezTo>
                    <a:pt x="503" y="799"/>
                    <a:pt x="594" y="845"/>
                    <a:pt x="662" y="890"/>
                  </a:cubicBezTo>
                  <a:cubicBezTo>
                    <a:pt x="776" y="936"/>
                    <a:pt x="891" y="1027"/>
                    <a:pt x="982" y="1096"/>
                  </a:cubicBezTo>
                  <a:cubicBezTo>
                    <a:pt x="1073" y="1187"/>
                    <a:pt x="1164" y="1301"/>
                    <a:pt x="1256" y="1415"/>
                  </a:cubicBezTo>
                  <a:cubicBezTo>
                    <a:pt x="1370" y="1621"/>
                    <a:pt x="1461" y="1849"/>
                    <a:pt x="1575" y="2077"/>
                  </a:cubicBezTo>
                  <a:cubicBezTo>
                    <a:pt x="1655" y="2256"/>
                    <a:pt x="1855" y="2383"/>
                    <a:pt x="2041" y="2383"/>
                  </a:cubicBezTo>
                  <a:cubicBezTo>
                    <a:pt x="2069" y="2383"/>
                    <a:pt x="2096" y="2380"/>
                    <a:pt x="2123" y="2374"/>
                  </a:cubicBezTo>
                  <a:cubicBezTo>
                    <a:pt x="2420" y="2305"/>
                    <a:pt x="2580" y="2032"/>
                    <a:pt x="2534" y="1758"/>
                  </a:cubicBezTo>
                  <a:cubicBezTo>
                    <a:pt x="2511" y="1507"/>
                    <a:pt x="2374" y="1278"/>
                    <a:pt x="2214" y="1050"/>
                  </a:cubicBezTo>
                  <a:cubicBezTo>
                    <a:pt x="2077" y="845"/>
                    <a:pt x="1895" y="662"/>
                    <a:pt x="1712" y="525"/>
                  </a:cubicBezTo>
                  <a:cubicBezTo>
                    <a:pt x="1324" y="228"/>
                    <a:pt x="891" y="69"/>
                    <a:pt x="434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143;p38"/>
            <p:cNvSpPr/>
            <p:nvPr/>
          </p:nvSpPr>
          <p:spPr>
            <a:xfrm>
              <a:off x="6360610" y="3543688"/>
              <a:ext cx="74776" cy="64981"/>
            </a:xfrm>
            <a:custGeom>
              <a:avLst/>
              <a:gdLst/>
              <a:ahLst/>
              <a:cxnLst/>
              <a:rect l="l" t="t" r="r" b="b"/>
              <a:pathLst>
                <a:path w="2672" h="2322" extrusionOk="0">
                  <a:moveTo>
                    <a:pt x="1736" y="320"/>
                  </a:moveTo>
                  <a:cubicBezTo>
                    <a:pt x="1827" y="343"/>
                    <a:pt x="1895" y="366"/>
                    <a:pt x="1987" y="389"/>
                  </a:cubicBezTo>
                  <a:cubicBezTo>
                    <a:pt x="2032" y="411"/>
                    <a:pt x="2078" y="434"/>
                    <a:pt x="2124" y="480"/>
                  </a:cubicBezTo>
                  <a:cubicBezTo>
                    <a:pt x="2169" y="503"/>
                    <a:pt x="2192" y="548"/>
                    <a:pt x="2238" y="594"/>
                  </a:cubicBezTo>
                  <a:cubicBezTo>
                    <a:pt x="2261" y="617"/>
                    <a:pt x="2283" y="662"/>
                    <a:pt x="2283" y="685"/>
                  </a:cubicBezTo>
                  <a:cubicBezTo>
                    <a:pt x="2306" y="731"/>
                    <a:pt x="2306" y="777"/>
                    <a:pt x="2329" y="822"/>
                  </a:cubicBezTo>
                  <a:cubicBezTo>
                    <a:pt x="2329" y="891"/>
                    <a:pt x="2329" y="959"/>
                    <a:pt x="2329" y="1005"/>
                  </a:cubicBezTo>
                  <a:cubicBezTo>
                    <a:pt x="2306" y="1073"/>
                    <a:pt x="2283" y="1142"/>
                    <a:pt x="2261" y="1210"/>
                  </a:cubicBezTo>
                  <a:cubicBezTo>
                    <a:pt x="2238" y="1302"/>
                    <a:pt x="2192" y="1370"/>
                    <a:pt x="2124" y="1461"/>
                  </a:cubicBezTo>
                  <a:cubicBezTo>
                    <a:pt x="2124" y="1461"/>
                    <a:pt x="2124" y="1438"/>
                    <a:pt x="2124" y="1438"/>
                  </a:cubicBezTo>
                  <a:cubicBezTo>
                    <a:pt x="2055" y="1530"/>
                    <a:pt x="1964" y="1621"/>
                    <a:pt x="1873" y="1690"/>
                  </a:cubicBezTo>
                  <a:cubicBezTo>
                    <a:pt x="1781" y="1781"/>
                    <a:pt x="1667" y="1827"/>
                    <a:pt x="1553" y="1895"/>
                  </a:cubicBezTo>
                  <a:cubicBezTo>
                    <a:pt x="1439" y="1941"/>
                    <a:pt x="1325" y="1963"/>
                    <a:pt x="1211" y="1986"/>
                  </a:cubicBezTo>
                  <a:cubicBezTo>
                    <a:pt x="1135" y="1986"/>
                    <a:pt x="1069" y="1996"/>
                    <a:pt x="999" y="1996"/>
                  </a:cubicBezTo>
                  <a:cubicBezTo>
                    <a:pt x="965" y="1996"/>
                    <a:pt x="929" y="1994"/>
                    <a:pt x="891" y="1986"/>
                  </a:cubicBezTo>
                  <a:cubicBezTo>
                    <a:pt x="823" y="1963"/>
                    <a:pt x="754" y="1963"/>
                    <a:pt x="686" y="1941"/>
                  </a:cubicBezTo>
                  <a:cubicBezTo>
                    <a:pt x="640" y="1918"/>
                    <a:pt x="594" y="1872"/>
                    <a:pt x="526" y="1849"/>
                  </a:cubicBezTo>
                  <a:cubicBezTo>
                    <a:pt x="503" y="1804"/>
                    <a:pt x="457" y="1781"/>
                    <a:pt x="435" y="1758"/>
                  </a:cubicBezTo>
                  <a:cubicBezTo>
                    <a:pt x="431" y="1750"/>
                    <a:pt x="427" y="1743"/>
                    <a:pt x="423" y="1735"/>
                  </a:cubicBezTo>
                  <a:lnTo>
                    <a:pt x="423" y="1735"/>
                  </a:lnTo>
                  <a:cubicBezTo>
                    <a:pt x="426" y="1735"/>
                    <a:pt x="430" y="1735"/>
                    <a:pt x="435" y="1735"/>
                  </a:cubicBezTo>
                  <a:lnTo>
                    <a:pt x="412" y="1712"/>
                  </a:lnTo>
                  <a:lnTo>
                    <a:pt x="412" y="1712"/>
                  </a:lnTo>
                  <a:cubicBezTo>
                    <a:pt x="397" y="1682"/>
                    <a:pt x="381" y="1652"/>
                    <a:pt x="366" y="1621"/>
                  </a:cubicBezTo>
                  <a:cubicBezTo>
                    <a:pt x="343" y="1575"/>
                    <a:pt x="343" y="1530"/>
                    <a:pt x="320" y="1484"/>
                  </a:cubicBezTo>
                  <a:cubicBezTo>
                    <a:pt x="320" y="1416"/>
                    <a:pt x="320" y="1370"/>
                    <a:pt x="320" y="1302"/>
                  </a:cubicBezTo>
                  <a:cubicBezTo>
                    <a:pt x="343" y="1233"/>
                    <a:pt x="366" y="1187"/>
                    <a:pt x="389" y="1119"/>
                  </a:cubicBezTo>
                  <a:cubicBezTo>
                    <a:pt x="435" y="1028"/>
                    <a:pt x="480" y="936"/>
                    <a:pt x="549" y="845"/>
                  </a:cubicBezTo>
                  <a:cubicBezTo>
                    <a:pt x="617" y="754"/>
                    <a:pt x="686" y="685"/>
                    <a:pt x="777" y="617"/>
                  </a:cubicBezTo>
                  <a:cubicBezTo>
                    <a:pt x="845" y="571"/>
                    <a:pt x="891" y="548"/>
                    <a:pt x="960" y="503"/>
                  </a:cubicBezTo>
                  <a:cubicBezTo>
                    <a:pt x="1005" y="480"/>
                    <a:pt x="1051" y="457"/>
                    <a:pt x="1119" y="434"/>
                  </a:cubicBezTo>
                  <a:cubicBezTo>
                    <a:pt x="1119" y="411"/>
                    <a:pt x="1119" y="411"/>
                    <a:pt x="1142" y="411"/>
                  </a:cubicBezTo>
                  <a:cubicBezTo>
                    <a:pt x="1165" y="411"/>
                    <a:pt x="1165" y="411"/>
                    <a:pt x="1188" y="389"/>
                  </a:cubicBezTo>
                  <a:lnTo>
                    <a:pt x="1233" y="389"/>
                  </a:lnTo>
                  <a:cubicBezTo>
                    <a:pt x="1256" y="389"/>
                    <a:pt x="1256" y="366"/>
                    <a:pt x="1279" y="366"/>
                  </a:cubicBezTo>
                  <a:lnTo>
                    <a:pt x="1325" y="366"/>
                  </a:lnTo>
                  <a:lnTo>
                    <a:pt x="1348" y="343"/>
                  </a:lnTo>
                  <a:cubicBezTo>
                    <a:pt x="1393" y="343"/>
                    <a:pt x="1439" y="343"/>
                    <a:pt x="1462" y="320"/>
                  </a:cubicBezTo>
                  <a:close/>
                  <a:moveTo>
                    <a:pt x="1393" y="1"/>
                  </a:moveTo>
                  <a:cubicBezTo>
                    <a:pt x="1348" y="23"/>
                    <a:pt x="1302" y="23"/>
                    <a:pt x="1256" y="46"/>
                  </a:cubicBezTo>
                  <a:cubicBezTo>
                    <a:pt x="1211" y="46"/>
                    <a:pt x="1188" y="46"/>
                    <a:pt x="1165" y="69"/>
                  </a:cubicBezTo>
                  <a:cubicBezTo>
                    <a:pt x="1096" y="92"/>
                    <a:pt x="1005" y="115"/>
                    <a:pt x="937" y="137"/>
                  </a:cubicBezTo>
                  <a:cubicBezTo>
                    <a:pt x="914" y="160"/>
                    <a:pt x="914" y="160"/>
                    <a:pt x="891" y="183"/>
                  </a:cubicBezTo>
                  <a:cubicBezTo>
                    <a:pt x="845" y="183"/>
                    <a:pt x="800" y="206"/>
                    <a:pt x="777" y="229"/>
                  </a:cubicBezTo>
                  <a:cubicBezTo>
                    <a:pt x="663" y="297"/>
                    <a:pt x="549" y="389"/>
                    <a:pt x="435" y="480"/>
                  </a:cubicBezTo>
                  <a:cubicBezTo>
                    <a:pt x="435" y="503"/>
                    <a:pt x="412" y="503"/>
                    <a:pt x="412" y="503"/>
                  </a:cubicBezTo>
                  <a:cubicBezTo>
                    <a:pt x="389" y="548"/>
                    <a:pt x="343" y="571"/>
                    <a:pt x="320" y="594"/>
                  </a:cubicBezTo>
                  <a:cubicBezTo>
                    <a:pt x="275" y="662"/>
                    <a:pt x="229" y="708"/>
                    <a:pt x="183" y="777"/>
                  </a:cubicBezTo>
                  <a:cubicBezTo>
                    <a:pt x="161" y="845"/>
                    <a:pt x="115" y="914"/>
                    <a:pt x="92" y="982"/>
                  </a:cubicBezTo>
                  <a:cubicBezTo>
                    <a:pt x="92" y="1005"/>
                    <a:pt x="69" y="1028"/>
                    <a:pt x="69" y="1028"/>
                  </a:cubicBezTo>
                  <a:cubicBezTo>
                    <a:pt x="47" y="1073"/>
                    <a:pt x="47" y="1119"/>
                    <a:pt x="24" y="1142"/>
                  </a:cubicBezTo>
                  <a:lnTo>
                    <a:pt x="24" y="1187"/>
                  </a:lnTo>
                  <a:cubicBezTo>
                    <a:pt x="24" y="1233"/>
                    <a:pt x="1" y="1279"/>
                    <a:pt x="1" y="1324"/>
                  </a:cubicBezTo>
                  <a:cubicBezTo>
                    <a:pt x="1" y="1324"/>
                    <a:pt x="1" y="1324"/>
                    <a:pt x="1" y="1347"/>
                  </a:cubicBezTo>
                  <a:cubicBezTo>
                    <a:pt x="1" y="1370"/>
                    <a:pt x="1" y="1416"/>
                    <a:pt x="1" y="1438"/>
                  </a:cubicBezTo>
                  <a:cubicBezTo>
                    <a:pt x="1" y="1507"/>
                    <a:pt x="24" y="1575"/>
                    <a:pt x="24" y="1644"/>
                  </a:cubicBezTo>
                  <a:cubicBezTo>
                    <a:pt x="47" y="1735"/>
                    <a:pt x="92" y="1804"/>
                    <a:pt x="138" y="1872"/>
                  </a:cubicBezTo>
                  <a:cubicBezTo>
                    <a:pt x="183" y="1963"/>
                    <a:pt x="252" y="2032"/>
                    <a:pt x="320" y="2100"/>
                  </a:cubicBezTo>
                  <a:cubicBezTo>
                    <a:pt x="480" y="2215"/>
                    <a:pt x="663" y="2283"/>
                    <a:pt x="868" y="2306"/>
                  </a:cubicBezTo>
                  <a:cubicBezTo>
                    <a:pt x="936" y="2317"/>
                    <a:pt x="1004" y="2322"/>
                    <a:pt x="1071" y="2322"/>
                  </a:cubicBezTo>
                  <a:cubicBezTo>
                    <a:pt x="1435" y="2322"/>
                    <a:pt x="1789" y="2172"/>
                    <a:pt x="2078" y="1941"/>
                  </a:cubicBezTo>
                  <a:cubicBezTo>
                    <a:pt x="2420" y="1690"/>
                    <a:pt x="2671" y="1279"/>
                    <a:pt x="2649" y="845"/>
                  </a:cubicBezTo>
                  <a:cubicBezTo>
                    <a:pt x="2649" y="754"/>
                    <a:pt x="2626" y="662"/>
                    <a:pt x="2580" y="571"/>
                  </a:cubicBezTo>
                  <a:cubicBezTo>
                    <a:pt x="2557" y="525"/>
                    <a:pt x="2557" y="480"/>
                    <a:pt x="2534" y="434"/>
                  </a:cubicBezTo>
                  <a:cubicBezTo>
                    <a:pt x="2512" y="411"/>
                    <a:pt x="2466" y="366"/>
                    <a:pt x="2443" y="343"/>
                  </a:cubicBezTo>
                  <a:cubicBezTo>
                    <a:pt x="2398" y="252"/>
                    <a:pt x="2306" y="206"/>
                    <a:pt x="2238" y="160"/>
                  </a:cubicBezTo>
                  <a:cubicBezTo>
                    <a:pt x="2146" y="92"/>
                    <a:pt x="2055" y="69"/>
                    <a:pt x="1941" y="46"/>
                  </a:cubicBezTo>
                  <a:cubicBezTo>
                    <a:pt x="1850" y="1"/>
                    <a:pt x="1758" y="1"/>
                    <a:pt x="1667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144;p38"/>
            <p:cNvSpPr/>
            <p:nvPr/>
          </p:nvSpPr>
          <p:spPr>
            <a:xfrm>
              <a:off x="6245648" y="3527708"/>
              <a:ext cx="56866" cy="57173"/>
            </a:xfrm>
            <a:custGeom>
              <a:avLst/>
              <a:gdLst/>
              <a:ahLst/>
              <a:cxnLst/>
              <a:rect l="l" t="t" r="r" b="b"/>
              <a:pathLst>
                <a:path w="2032" h="2043" extrusionOk="0">
                  <a:moveTo>
                    <a:pt x="1119" y="343"/>
                  </a:moveTo>
                  <a:cubicBezTo>
                    <a:pt x="1187" y="343"/>
                    <a:pt x="1233" y="366"/>
                    <a:pt x="1301" y="389"/>
                  </a:cubicBezTo>
                  <a:cubicBezTo>
                    <a:pt x="1347" y="412"/>
                    <a:pt x="1415" y="457"/>
                    <a:pt x="1461" y="480"/>
                  </a:cubicBezTo>
                  <a:cubicBezTo>
                    <a:pt x="1484" y="526"/>
                    <a:pt x="1530" y="549"/>
                    <a:pt x="1575" y="594"/>
                  </a:cubicBezTo>
                  <a:cubicBezTo>
                    <a:pt x="1598" y="640"/>
                    <a:pt x="1644" y="708"/>
                    <a:pt x="1667" y="777"/>
                  </a:cubicBezTo>
                  <a:cubicBezTo>
                    <a:pt x="1689" y="823"/>
                    <a:pt x="1712" y="891"/>
                    <a:pt x="1712" y="960"/>
                  </a:cubicBezTo>
                  <a:cubicBezTo>
                    <a:pt x="1712" y="1005"/>
                    <a:pt x="1712" y="1074"/>
                    <a:pt x="1712" y="1142"/>
                  </a:cubicBezTo>
                  <a:cubicBezTo>
                    <a:pt x="1689" y="1188"/>
                    <a:pt x="1689" y="1233"/>
                    <a:pt x="1667" y="1302"/>
                  </a:cubicBezTo>
                  <a:cubicBezTo>
                    <a:pt x="1644" y="1348"/>
                    <a:pt x="1598" y="1416"/>
                    <a:pt x="1575" y="1462"/>
                  </a:cubicBezTo>
                  <a:cubicBezTo>
                    <a:pt x="1530" y="1507"/>
                    <a:pt x="1484" y="1530"/>
                    <a:pt x="1438" y="1576"/>
                  </a:cubicBezTo>
                  <a:cubicBezTo>
                    <a:pt x="1393" y="1621"/>
                    <a:pt x="1347" y="1644"/>
                    <a:pt x="1301" y="1667"/>
                  </a:cubicBezTo>
                  <a:cubicBezTo>
                    <a:pt x="1233" y="1690"/>
                    <a:pt x="1164" y="1713"/>
                    <a:pt x="1119" y="1713"/>
                  </a:cubicBezTo>
                  <a:lnTo>
                    <a:pt x="936" y="1713"/>
                  </a:lnTo>
                  <a:cubicBezTo>
                    <a:pt x="868" y="1713"/>
                    <a:pt x="822" y="1690"/>
                    <a:pt x="754" y="1667"/>
                  </a:cubicBezTo>
                  <a:cubicBezTo>
                    <a:pt x="685" y="1644"/>
                    <a:pt x="639" y="1599"/>
                    <a:pt x="594" y="1576"/>
                  </a:cubicBezTo>
                  <a:cubicBezTo>
                    <a:pt x="548" y="1530"/>
                    <a:pt x="525" y="1507"/>
                    <a:pt x="480" y="1462"/>
                  </a:cubicBezTo>
                  <a:cubicBezTo>
                    <a:pt x="434" y="1393"/>
                    <a:pt x="411" y="1348"/>
                    <a:pt x="388" y="1302"/>
                  </a:cubicBezTo>
                  <a:cubicBezTo>
                    <a:pt x="366" y="1233"/>
                    <a:pt x="343" y="1188"/>
                    <a:pt x="343" y="1119"/>
                  </a:cubicBezTo>
                  <a:cubicBezTo>
                    <a:pt x="343" y="1051"/>
                    <a:pt x="343" y="1005"/>
                    <a:pt x="343" y="937"/>
                  </a:cubicBezTo>
                  <a:cubicBezTo>
                    <a:pt x="343" y="891"/>
                    <a:pt x="366" y="868"/>
                    <a:pt x="366" y="823"/>
                  </a:cubicBezTo>
                  <a:cubicBezTo>
                    <a:pt x="366" y="800"/>
                    <a:pt x="388" y="777"/>
                    <a:pt x="388" y="754"/>
                  </a:cubicBezTo>
                  <a:cubicBezTo>
                    <a:pt x="388" y="731"/>
                    <a:pt x="411" y="731"/>
                    <a:pt x="411" y="708"/>
                  </a:cubicBezTo>
                  <a:lnTo>
                    <a:pt x="434" y="686"/>
                  </a:lnTo>
                  <a:cubicBezTo>
                    <a:pt x="434" y="663"/>
                    <a:pt x="457" y="617"/>
                    <a:pt x="480" y="594"/>
                  </a:cubicBezTo>
                  <a:cubicBezTo>
                    <a:pt x="525" y="549"/>
                    <a:pt x="571" y="526"/>
                    <a:pt x="594" y="480"/>
                  </a:cubicBezTo>
                  <a:cubicBezTo>
                    <a:pt x="639" y="457"/>
                    <a:pt x="685" y="435"/>
                    <a:pt x="731" y="412"/>
                  </a:cubicBezTo>
                  <a:cubicBezTo>
                    <a:pt x="731" y="389"/>
                    <a:pt x="731" y="389"/>
                    <a:pt x="754" y="389"/>
                  </a:cubicBezTo>
                  <a:cubicBezTo>
                    <a:pt x="799" y="366"/>
                    <a:pt x="868" y="366"/>
                    <a:pt x="913" y="343"/>
                  </a:cubicBezTo>
                  <a:close/>
                  <a:moveTo>
                    <a:pt x="1027" y="1"/>
                  </a:moveTo>
                  <a:cubicBezTo>
                    <a:pt x="959" y="1"/>
                    <a:pt x="891" y="24"/>
                    <a:pt x="822" y="24"/>
                  </a:cubicBezTo>
                  <a:cubicBezTo>
                    <a:pt x="822" y="24"/>
                    <a:pt x="799" y="24"/>
                    <a:pt x="799" y="47"/>
                  </a:cubicBezTo>
                  <a:lnTo>
                    <a:pt x="776" y="47"/>
                  </a:lnTo>
                  <a:cubicBezTo>
                    <a:pt x="708" y="47"/>
                    <a:pt x="639" y="92"/>
                    <a:pt x="571" y="115"/>
                  </a:cubicBezTo>
                  <a:cubicBezTo>
                    <a:pt x="548" y="138"/>
                    <a:pt x="525" y="138"/>
                    <a:pt x="502" y="161"/>
                  </a:cubicBezTo>
                  <a:lnTo>
                    <a:pt x="480" y="161"/>
                  </a:lnTo>
                  <a:cubicBezTo>
                    <a:pt x="434" y="206"/>
                    <a:pt x="366" y="252"/>
                    <a:pt x="320" y="298"/>
                  </a:cubicBezTo>
                  <a:cubicBezTo>
                    <a:pt x="274" y="343"/>
                    <a:pt x="251" y="366"/>
                    <a:pt x="229" y="412"/>
                  </a:cubicBezTo>
                  <a:lnTo>
                    <a:pt x="206" y="412"/>
                  </a:lnTo>
                  <a:cubicBezTo>
                    <a:pt x="206" y="435"/>
                    <a:pt x="183" y="457"/>
                    <a:pt x="183" y="457"/>
                  </a:cubicBezTo>
                  <a:cubicBezTo>
                    <a:pt x="137" y="526"/>
                    <a:pt x="114" y="594"/>
                    <a:pt x="69" y="663"/>
                  </a:cubicBezTo>
                  <a:cubicBezTo>
                    <a:pt x="69" y="686"/>
                    <a:pt x="69" y="686"/>
                    <a:pt x="69" y="708"/>
                  </a:cubicBezTo>
                  <a:cubicBezTo>
                    <a:pt x="46" y="754"/>
                    <a:pt x="46" y="800"/>
                    <a:pt x="23" y="823"/>
                  </a:cubicBezTo>
                  <a:cubicBezTo>
                    <a:pt x="23" y="845"/>
                    <a:pt x="23" y="845"/>
                    <a:pt x="23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0" y="1051"/>
                    <a:pt x="0" y="1211"/>
                    <a:pt x="69" y="1348"/>
                  </a:cubicBezTo>
                  <a:cubicBezTo>
                    <a:pt x="114" y="1507"/>
                    <a:pt x="206" y="1621"/>
                    <a:pt x="297" y="1736"/>
                  </a:cubicBezTo>
                  <a:cubicBezTo>
                    <a:pt x="366" y="1804"/>
                    <a:pt x="434" y="1850"/>
                    <a:pt x="502" y="1895"/>
                  </a:cubicBezTo>
                  <a:cubicBezTo>
                    <a:pt x="571" y="1941"/>
                    <a:pt x="662" y="1987"/>
                    <a:pt x="731" y="2009"/>
                  </a:cubicBezTo>
                  <a:cubicBezTo>
                    <a:pt x="799" y="2032"/>
                    <a:pt x="891" y="2032"/>
                    <a:pt x="959" y="2032"/>
                  </a:cubicBezTo>
                  <a:cubicBezTo>
                    <a:pt x="989" y="2040"/>
                    <a:pt x="1017" y="2042"/>
                    <a:pt x="1044" y="2042"/>
                  </a:cubicBezTo>
                  <a:cubicBezTo>
                    <a:pt x="1098" y="2042"/>
                    <a:pt x="1149" y="2032"/>
                    <a:pt x="1210" y="2032"/>
                  </a:cubicBezTo>
                  <a:cubicBezTo>
                    <a:pt x="1347" y="2009"/>
                    <a:pt x="1507" y="1941"/>
                    <a:pt x="1621" y="1850"/>
                  </a:cubicBezTo>
                  <a:cubicBezTo>
                    <a:pt x="1758" y="1758"/>
                    <a:pt x="1849" y="1644"/>
                    <a:pt x="1918" y="1507"/>
                  </a:cubicBezTo>
                  <a:cubicBezTo>
                    <a:pt x="2009" y="1348"/>
                    <a:pt x="2032" y="1165"/>
                    <a:pt x="2032" y="1005"/>
                  </a:cubicBezTo>
                  <a:cubicBezTo>
                    <a:pt x="2032" y="914"/>
                    <a:pt x="2032" y="823"/>
                    <a:pt x="1986" y="731"/>
                  </a:cubicBezTo>
                  <a:cubicBezTo>
                    <a:pt x="1963" y="640"/>
                    <a:pt x="1940" y="572"/>
                    <a:pt x="1895" y="480"/>
                  </a:cubicBezTo>
                  <a:cubicBezTo>
                    <a:pt x="1804" y="343"/>
                    <a:pt x="1689" y="252"/>
                    <a:pt x="1552" y="161"/>
                  </a:cubicBezTo>
                  <a:cubicBezTo>
                    <a:pt x="1484" y="115"/>
                    <a:pt x="1393" y="92"/>
                    <a:pt x="1324" y="47"/>
                  </a:cubicBezTo>
                  <a:cubicBezTo>
                    <a:pt x="1233" y="24"/>
                    <a:pt x="1164" y="24"/>
                    <a:pt x="1073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145;p38"/>
            <p:cNvSpPr/>
            <p:nvPr/>
          </p:nvSpPr>
          <p:spPr>
            <a:xfrm>
              <a:off x="6286534" y="3666962"/>
              <a:ext cx="122658" cy="119664"/>
            </a:xfrm>
            <a:custGeom>
              <a:avLst/>
              <a:gdLst/>
              <a:ahLst/>
              <a:cxnLst/>
              <a:rect l="l" t="t" r="r" b="b"/>
              <a:pathLst>
                <a:path w="4383" h="4276" extrusionOk="0">
                  <a:moveTo>
                    <a:pt x="2043" y="326"/>
                  </a:moveTo>
                  <a:cubicBezTo>
                    <a:pt x="2129" y="326"/>
                    <a:pt x="2214" y="332"/>
                    <a:pt x="2305" y="343"/>
                  </a:cubicBezTo>
                  <a:cubicBezTo>
                    <a:pt x="2465" y="366"/>
                    <a:pt x="2648" y="412"/>
                    <a:pt x="2808" y="480"/>
                  </a:cubicBezTo>
                  <a:cubicBezTo>
                    <a:pt x="2967" y="549"/>
                    <a:pt x="3127" y="640"/>
                    <a:pt x="3264" y="754"/>
                  </a:cubicBezTo>
                  <a:cubicBezTo>
                    <a:pt x="3401" y="868"/>
                    <a:pt x="3538" y="982"/>
                    <a:pt x="3652" y="1142"/>
                  </a:cubicBezTo>
                  <a:cubicBezTo>
                    <a:pt x="3743" y="1279"/>
                    <a:pt x="3835" y="1439"/>
                    <a:pt x="3903" y="1599"/>
                  </a:cubicBezTo>
                  <a:cubicBezTo>
                    <a:pt x="3972" y="1735"/>
                    <a:pt x="4017" y="1895"/>
                    <a:pt x="4040" y="2055"/>
                  </a:cubicBezTo>
                  <a:cubicBezTo>
                    <a:pt x="4040" y="2215"/>
                    <a:pt x="4063" y="2352"/>
                    <a:pt x="4040" y="2512"/>
                  </a:cubicBezTo>
                  <a:cubicBezTo>
                    <a:pt x="4017" y="2649"/>
                    <a:pt x="3972" y="2785"/>
                    <a:pt x="3926" y="2922"/>
                  </a:cubicBezTo>
                  <a:cubicBezTo>
                    <a:pt x="3858" y="3059"/>
                    <a:pt x="3789" y="3196"/>
                    <a:pt x="3698" y="3310"/>
                  </a:cubicBezTo>
                  <a:cubicBezTo>
                    <a:pt x="3607" y="3425"/>
                    <a:pt x="3515" y="3516"/>
                    <a:pt x="3401" y="3607"/>
                  </a:cubicBezTo>
                  <a:cubicBezTo>
                    <a:pt x="3310" y="3676"/>
                    <a:pt x="3173" y="3744"/>
                    <a:pt x="3059" y="3813"/>
                  </a:cubicBezTo>
                  <a:cubicBezTo>
                    <a:pt x="2899" y="3858"/>
                    <a:pt x="2762" y="3904"/>
                    <a:pt x="2602" y="3927"/>
                  </a:cubicBezTo>
                  <a:cubicBezTo>
                    <a:pt x="2522" y="3938"/>
                    <a:pt x="2437" y="3944"/>
                    <a:pt x="2348" y="3944"/>
                  </a:cubicBezTo>
                  <a:cubicBezTo>
                    <a:pt x="2260" y="3944"/>
                    <a:pt x="2169" y="3938"/>
                    <a:pt x="2077" y="3927"/>
                  </a:cubicBezTo>
                  <a:cubicBezTo>
                    <a:pt x="1917" y="3904"/>
                    <a:pt x="1758" y="3858"/>
                    <a:pt x="1598" y="3790"/>
                  </a:cubicBezTo>
                  <a:cubicBezTo>
                    <a:pt x="1415" y="3721"/>
                    <a:pt x="1256" y="3630"/>
                    <a:pt x="1096" y="3516"/>
                  </a:cubicBezTo>
                  <a:cubicBezTo>
                    <a:pt x="959" y="3402"/>
                    <a:pt x="845" y="3288"/>
                    <a:pt x="731" y="3151"/>
                  </a:cubicBezTo>
                  <a:cubicBezTo>
                    <a:pt x="639" y="3014"/>
                    <a:pt x="548" y="2877"/>
                    <a:pt x="479" y="2717"/>
                  </a:cubicBezTo>
                  <a:cubicBezTo>
                    <a:pt x="479" y="2694"/>
                    <a:pt x="479" y="2694"/>
                    <a:pt x="479" y="2694"/>
                  </a:cubicBezTo>
                  <a:cubicBezTo>
                    <a:pt x="457" y="2671"/>
                    <a:pt x="457" y="2626"/>
                    <a:pt x="434" y="2603"/>
                  </a:cubicBezTo>
                  <a:cubicBezTo>
                    <a:pt x="434" y="2603"/>
                    <a:pt x="434" y="2580"/>
                    <a:pt x="434" y="2580"/>
                  </a:cubicBezTo>
                  <a:cubicBezTo>
                    <a:pt x="388" y="2466"/>
                    <a:pt x="365" y="2329"/>
                    <a:pt x="343" y="2215"/>
                  </a:cubicBezTo>
                  <a:cubicBezTo>
                    <a:pt x="320" y="2055"/>
                    <a:pt x="320" y="1895"/>
                    <a:pt x="343" y="1735"/>
                  </a:cubicBezTo>
                  <a:cubicBezTo>
                    <a:pt x="365" y="1599"/>
                    <a:pt x="411" y="1462"/>
                    <a:pt x="457" y="1325"/>
                  </a:cubicBezTo>
                  <a:cubicBezTo>
                    <a:pt x="479" y="1302"/>
                    <a:pt x="479" y="1256"/>
                    <a:pt x="502" y="1211"/>
                  </a:cubicBezTo>
                  <a:lnTo>
                    <a:pt x="525" y="1211"/>
                  </a:lnTo>
                  <a:cubicBezTo>
                    <a:pt x="548" y="1142"/>
                    <a:pt x="571" y="1096"/>
                    <a:pt x="616" y="1028"/>
                  </a:cubicBezTo>
                  <a:cubicBezTo>
                    <a:pt x="639" y="1005"/>
                    <a:pt x="662" y="982"/>
                    <a:pt x="662" y="959"/>
                  </a:cubicBezTo>
                  <a:cubicBezTo>
                    <a:pt x="685" y="937"/>
                    <a:pt x="708" y="937"/>
                    <a:pt x="708" y="914"/>
                  </a:cubicBezTo>
                  <a:cubicBezTo>
                    <a:pt x="776" y="845"/>
                    <a:pt x="822" y="800"/>
                    <a:pt x="890" y="731"/>
                  </a:cubicBezTo>
                  <a:cubicBezTo>
                    <a:pt x="913" y="708"/>
                    <a:pt x="913" y="708"/>
                    <a:pt x="913" y="708"/>
                  </a:cubicBezTo>
                  <a:cubicBezTo>
                    <a:pt x="936" y="708"/>
                    <a:pt x="936" y="686"/>
                    <a:pt x="959" y="686"/>
                  </a:cubicBezTo>
                  <a:cubicBezTo>
                    <a:pt x="982" y="640"/>
                    <a:pt x="1027" y="617"/>
                    <a:pt x="1050" y="594"/>
                  </a:cubicBezTo>
                  <a:lnTo>
                    <a:pt x="1073" y="594"/>
                  </a:lnTo>
                  <a:cubicBezTo>
                    <a:pt x="1164" y="549"/>
                    <a:pt x="1233" y="503"/>
                    <a:pt x="1324" y="457"/>
                  </a:cubicBezTo>
                  <a:cubicBezTo>
                    <a:pt x="1415" y="434"/>
                    <a:pt x="1507" y="389"/>
                    <a:pt x="1598" y="366"/>
                  </a:cubicBezTo>
                  <a:lnTo>
                    <a:pt x="1621" y="366"/>
                  </a:lnTo>
                  <a:cubicBezTo>
                    <a:pt x="1666" y="366"/>
                    <a:pt x="1735" y="343"/>
                    <a:pt x="1781" y="343"/>
                  </a:cubicBezTo>
                  <a:cubicBezTo>
                    <a:pt x="1872" y="332"/>
                    <a:pt x="1957" y="326"/>
                    <a:pt x="2043" y="326"/>
                  </a:cubicBezTo>
                  <a:close/>
                  <a:moveTo>
                    <a:pt x="2054" y="1"/>
                  </a:moveTo>
                  <a:cubicBezTo>
                    <a:pt x="1895" y="1"/>
                    <a:pt x="1735" y="24"/>
                    <a:pt x="1575" y="46"/>
                  </a:cubicBezTo>
                  <a:cubicBezTo>
                    <a:pt x="1484" y="69"/>
                    <a:pt x="1370" y="92"/>
                    <a:pt x="1278" y="138"/>
                  </a:cubicBezTo>
                  <a:cubicBezTo>
                    <a:pt x="1187" y="161"/>
                    <a:pt x="1073" y="206"/>
                    <a:pt x="982" y="275"/>
                  </a:cubicBezTo>
                  <a:lnTo>
                    <a:pt x="959" y="275"/>
                  </a:lnTo>
                  <a:cubicBezTo>
                    <a:pt x="822" y="366"/>
                    <a:pt x="708" y="457"/>
                    <a:pt x="594" y="571"/>
                  </a:cubicBezTo>
                  <a:lnTo>
                    <a:pt x="571" y="571"/>
                  </a:lnTo>
                  <a:cubicBezTo>
                    <a:pt x="479" y="686"/>
                    <a:pt x="388" y="800"/>
                    <a:pt x="297" y="914"/>
                  </a:cubicBezTo>
                  <a:cubicBezTo>
                    <a:pt x="297" y="937"/>
                    <a:pt x="297" y="937"/>
                    <a:pt x="297" y="959"/>
                  </a:cubicBezTo>
                  <a:cubicBezTo>
                    <a:pt x="228" y="1051"/>
                    <a:pt x="183" y="1165"/>
                    <a:pt x="137" y="1279"/>
                  </a:cubicBezTo>
                  <a:cubicBezTo>
                    <a:pt x="69" y="1416"/>
                    <a:pt x="46" y="1553"/>
                    <a:pt x="23" y="1713"/>
                  </a:cubicBezTo>
                  <a:cubicBezTo>
                    <a:pt x="23" y="1735"/>
                    <a:pt x="23" y="1758"/>
                    <a:pt x="23" y="1758"/>
                  </a:cubicBezTo>
                  <a:cubicBezTo>
                    <a:pt x="0" y="1850"/>
                    <a:pt x="0" y="1918"/>
                    <a:pt x="0" y="1987"/>
                  </a:cubicBezTo>
                  <a:cubicBezTo>
                    <a:pt x="0" y="2215"/>
                    <a:pt x="46" y="2466"/>
                    <a:pt x="114" y="2671"/>
                  </a:cubicBezTo>
                  <a:cubicBezTo>
                    <a:pt x="160" y="2831"/>
                    <a:pt x="228" y="2968"/>
                    <a:pt x="320" y="3105"/>
                  </a:cubicBezTo>
                  <a:cubicBezTo>
                    <a:pt x="320" y="3128"/>
                    <a:pt x="343" y="3151"/>
                    <a:pt x="365" y="3173"/>
                  </a:cubicBezTo>
                  <a:cubicBezTo>
                    <a:pt x="365" y="3173"/>
                    <a:pt x="365" y="3196"/>
                    <a:pt x="365" y="3196"/>
                  </a:cubicBezTo>
                  <a:cubicBezTo>
                    <a:pt x="388" y="3219"/>
                    <a:pt x="411" y="3265"/>
                    <a:pt x="434" y="3288"/>
                  </a:cubicBezTo>
                  <a:cubicBezTo>
                    <a:pt x="502" y="3379"/>
                    <a:pt x="571" y="3470"/>
                    <a:pt x="662" y="3539"/>
                  </a:cubicBezTo>
                  <a:cubicBezTo>
                    <a:pt x="753" y="3653"/>
                    <a:pt x="867" y="3721"/>
                    <a:pt x="959" y="3813"/>
                  </a:cubicBezTo>
                  <a:cubicBezTo>
                    <a:pt x="1141" y="3950"/>
                    <a:pt x="1347" y="4041"/>
                    <a:pt x="1552" y="4132"/>
                  </a:cubicBezTo>
                  <a:cubicBezTo>
                    <a:pt x="1758" y="4201"/>
                    <a:pt x="2009" y="4246"/>
                    <a:pt x="2237" y="4269"/>
                  </a:cubicBezTo>
                  <a:cubicBezTo>
                    <a:pt x="2279" y="4273"/>
                    <a:pt x="2321" y="4275"/>
                    <a:pt x="2363" y="4275"/>
                  </a:cubicBezTo>
                  <a:cubicBezTo>
                    <a:pt x="2548" y="4275"/>
                    <a:pt x="2731" y="4238"/>
                    <a:pt x="2899" y="4201"/>
                  </a:cubicBezTo>
                  <a:cubicBezTo>
                    <a:pt x="3127" y="4132"/>
                    <a:pt x="3355" y="4041"/>
                    <a:pt x="3538" y="3904"/>
                  </a:cubicBezTo>
                  <a:cubicBezTo>
                    <a:pt x="3721" y="3790"/>
                    <a:pt x="3858" y="3653"/>
                    <a:pt x="3972" y="3493"/>
                  </a:cubicBezTo>
                  <a:cubicBezTo>
                    <a:pt x="4132" y="3288"/>
                    <a:pt x="4223" y="3082"/>
                    <a:pt x="4291" y="2854"/>
                  </a:cubicBezTo>
                  <a:cubicBezTo>
                    <a:pt x="4360" y="2649"/>
                    <a:pt x="4383" y="2420"/>
                    <a:pt x="4383" y="2192"/>
                  </a:cubicBezTo>
                  <a:cubicBezTo>
                    <a:pt x="4360" y="1941"/>
                    <a:pt x="4291" y="1690"/>
                    <a:pt x="4200" y="1462"/>
                  </a:cubicBezTo>
                  <a:cubicBezTo>
                    <a:pt x="3995" y="937"/>
                    <a:pt x="3561" y="503"/>
                    <a:pt x="3059" y="229"/>
                  </a:cubicBezTo>
                  <a:cubicBezTo>
                    <a:pt x="2762" y="92"/>
                    <a:pt x="2465" y="24"/>
                    <a:pt x="2169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146;p38"/>
            <p:cNvSpPr/>
            <p:nvPr/>
          </p:nvSpPr>
          <p:spPr>
            <a:xfrm>
              <a:off x="8336323" y="3121450"/>
              <a:ext cx="48582" cy="65205"/>
            </a:xfrm>
            <a:custGeom>
              <a:avLst/>
              <a:gdLst/>
              <a:ahLst/>
              <a:cxnLst/>
              <a:rect l="l" t="t" r="r" b="b"/>
              <a:pathLst>
                <a:path w="1736" h="2330" extrusionOk="0">
                  <a:moveTo>
                    <a:pt x="1096" y="1"/>
                  </a:moveTo>
                  <a:cubicBezTo>
                    <a:pt x="1051" y="1"/>
                    <a:pt x="982" y="1"/>
                    <a:pt x="936" y="24"/>
                  </a:cubicBezTo>
                  <a:lnTo>
                    <a:pt x="914" y="24"/>
                  </a:lnTo>
                  <a:cubicBezTo>
                    <a:pt x="845" y="24"/>
                    <a:pt x="799" y="47"/>
                    <a:pt x="754" y="69"/>
                  </a:cubicBezTo>
                  <a:cubicBezTo>
                    <a:pt x="731" y="47"/>
                    <a:pt x="708" y="47"/>
                    <a:pt x="685" y="47"/>
                  </a:cubicBezTo>
                  <a:cubicBezTo>
                    <a:pt x="640" y="47"/>
                    <a:pt x="594" y="69"/>
                    <a:pt x="571" y="92"/>
                  </a:cubicBezTo>
                  <a:cubicBezTo>
                    <a:pt x="480" y="184"/>
                    <a:pt x="366" y="252"/>
                    <a:pt x="297" y="343"/>
                  </a:cubicBezTo>
                  <a:cubicBezTo>
                    <a:pt x="252" y="412"/>
                    <a:pt x="183" y="503"/>
                    <a:pt x="137" y="594"/>
                  </a:cubicBezTo>
                  <a:cubicBezTo>
                    <a:pt x="69" y="731"/>
                    <a:pt x="23" y="891"/>
                    <a:pt x="1" y="1119"/>
                  </a:cubicBezTo>
                  <a:cubicBezTo>
                    <a:pt x="1" y="1325"/>
                    <a:pt x="1" y="1530"/>
                    <a:pt x="69" y="1736"/>
                  </a:cubicBezTo>
                  <a:cubicBezTo>
                    <a:pt x="115" y="1850"/>
                    <a:pt x="183" y="1941"/>
                    <a:pt x="252" y="2032"/>
                  </a:cubicBezTo>
                  <a:cubicBezTo>
                    <a:pt x="366" y="2215"/>
                    <a:pt x="594" y="2329"/>
                    <a:pt x="777" y="2329"/>
                  </a:cubicBezTo>
                  <a:lnTo>
                    <a:pt x="891" y="2329"/>
                  </a:lnTo>
                  <a:cubicBezTo>
                    <a:pt x="982" y="2306"/>
                    <a:pt x="1073" y="2261"/>
                    <a:pt x="1165" y="2192"/>
                  </a:cubicBezTo>
                  <a:cubicBezTo>
                    <a:pt x="1187" y="2169"/>
                    <a:pt x="1210" y="2147"/>
                    <a:pt x="1256" y="2101"/>
                  </a:cubicBezTo>
                  <a:cubicBezTo>
                    <a:pt x="1370" y="2032"/>
                    <a:pt x="1439" y="1987"/>
                    <a:pt x="1484" y="1918"/>
                  </a:cubicBezTo>
                  <a:cubicBezTo>
                    <a:pt x="1553" y="1850"/>
                    <a:pt x="1598" y="1781"/>
                    <a:pt x="1621" y="1690"/>
                  </a:cubicBezTo>
                  <a:cubicBezTo>
                    <a:pt x="1667" y="1599"/>
                    <a:pt x="1712" y="1507"/>
                    <a:pt x="1735" y="1393"/>
                  </a:cubicBezTo>
                  <a:cubicBezTo>
                    <a:pt x="1735" y="1348"/>
                    <a:pt x="1735" y="1279"/>
                    <a:pt x="1735" y="1234"/>
                  </a:cubicBezTo>
                  <a:lnTo>
                    <a:pt x="1735" y="1188"/>
                  </a:lnTo>
                  <a:cubicBezTo>
                    <a:pt x="1735" y="1142"/>
                    <a:pt x="1735" y="1119"/>
                    <a:pt x="1735" y="1074"/>
                  </a:cubicBezTo>
                  <a:cubicBezTo>
                    <a:pt x="1735" y="960"/>
                    <a:pt x="1712" y="868"/>
                    <a:pt x="1690" y="777"/>
                  </a:cubicBezTo>
                  <a:cubicBezTo>
                    <a:pt x="1667" y="617"/>
                    <a:pt x="1621" y="480"/>
                    <a:pt x="1553" y="343"/>
                  </a:cubicBezTo>
                  <a:cubicBezTo>
                    <a:pt x="1439" y="138"/>
                    <a:pt x="1302" y="24"/>
                    <a:pt x="114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147;p38"/>
            <p:cNvSpPr/>
            <p:nvPr/>
          </p:nvSpPr>
          <p:spPr>
            <a:xfrm>
              <a:off x="8291603" y="3221105"/>
              <a:ext cx="31343" cy="29412"/>
            </a:xfrm>
            <a:custGeom>
              <a:avLst/>
              <a:gdLst/>
              <a:ahLst/>
              <a:cxnLst/>
              <a:rect l="l" t="t" r="r" b="b"/>
              <a:pathLst>
                <a:path w="1120" h="1051" extrusionOk="0">
                  <a:moveTo>
                    <a:pt x="434" y="1"/>
                  </a:moveTo>
                  <a:cubicBezTo>
                    <a:pt x="366" y="1"/>
                    <a:pt x="297" y="1"/>
                    <a:pt x="229" y="46"/>
                  </a:cubicBezTo>
                  <a:cubicBezTo>
                    <a:pt x="138" y="69"/>
                    <a:pt x="69" y="138"/>
                    <a:pt x="46" y="229"/>
                  </a:cubicBezTo>
                  <a:cubicBezTo>
                    <a:pt x="1" y="343"/>
                    <a:pt x="24" y="457"/>
                    <a:pt x="46" y="549"/>
                  </a:cubicBezTo>
                  <a:cubicBezTo>
                    <a:pt x="46" y="571"/>
                    <a:pt x="46" y="571"/>
                    <a:pt x="46" y="594"/>
                  </a:cubicBezTo>
                  <a:cubicBezTo>
                    <a:pt x="69" y="617"/>
                    <a:pt x="69" y="640"/>
                    <a:pt x="69" y="663"/>
                  </a:cubicBezTo>
                  <a:cubicBezTo>
                    <a:pt x="92" y="731"/>
                    <a:pt x="115" y="800"/>
                    <a:pt x="183" y="868"/>
                  </a:cubicBezTo>
                  <a:cubicBezTo>
                    <a:pt x="252" y="937"/>
                    <a:pt x="297" y="982"/>
                    <a:pt x="343" y="1005"/>
                  </a:cubicBezTo>
                  <a:cubicBezTo>
                    <a:pt x="412" y="1028"/>
                    <a:pt x="480" y="1051"/>
                    <a:pt x="549" y="1051"/>
                  </a:cubicBezTo>
                  <a:cubicBezTo>
                    <a:pt x="617" y="1051"/>
                    <a:pt x="663" y="1051"/>
                    <a:pt x="708" y="1028"/>
                  </a:cubicBezTo>
                  <a:cubicBezTo>
                    <a:pt x="822" y="1005"/>
                    <a:pt x="914" y="959"/>
                    <a:pt x="1028" y="845"/>
                  </a:cubicBezTo>
                  <a:cubicBezTo>
                    <a:pt x="1051" y="800"/>
                    <a:pt x="1074" y="754"/>
                    <a:pt x="1096" y="708"/>
                  </a:cubicBezTo>
                  <a:cubicBezTo>
                    <a:pt x="1096" y="686"/>
                    <a:pt x="1096" y="663"/>
                    <a:pt x="1096" y="640"/>
                  </a:cubicBezTo>
                  <a:cubicBezTo>
                    <a:pt x="1096" y="594"/>
                    <a:pt x="1119" y="571"/>
                    <a:pt x="1119" y="526"/>
                  </a:cubicBezTo>
                  <a:cubicBezTo>
                    <a:pt x="1096" y="480"/>
                    <a:pt x="1096" y="412"/>
                    <a:pt x="1074" y="366"/>
                  </a:cubicBezTo>
                  <a:cubicBezTo>
                    <a:pt x="1051" y="343"/>
                    <a:pt x="1051" y="320"/>
                    <a:pt x="1028" y="275"/>
                  </a:cubicBezTo>
                  <a:cubicBezTo>
                    <a:pt x="1028" y="275"/>
                    <a:pt x="982" y="229"/>
                    <a:pt x="982" y="229"/>
                  </a:cubicBezTo>
                  <a:cubicBezTo>
                    <a:pt x="959" y="183"/>
                    <a:pt x="937" y="161"/>
                    <a:pt x="891" y="138"/>
                  </a:cubicBezTo>
                  <a:cubicBezTo>
                    <a:pt x="868" y="92"/>
                    <a:pt x="822" y="69"/>
                    <a:pt x="754" y="46"/>
                  </a:cubicBezTo>
                  <a:cubicBezTo>
                    <a:pt x="731" y="24"/>
                    <a:pt x="686" y="1"/>
                    <a:pt x="64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148;p38"/>
            <p:cNvSpPr/>
            <p:nvPr/>
          </p:nvSpPr>
          <p:spPr>
            <a:xfrm>
              <a:off x="8330586" y="3116357"/>
              <a:ext cx="60056" cy="76679"/>
            </a:xfrm>
            <a:custGeom>
              <a:avLst/>
              <a:gdLst/>
              <a:ahLst/>
              <a:cxnLst/>
              <a:rect l="l" t="t" r="r" b="b"/>
              <a:pathLst>
                <a:path w="2146" h="2740" extrusionOk="0">
                  <a:moveTo>
                    <a:pt x="425" y="1941"/>
                  </a:moveTo>
                  <a:cubicBezTo>
                    <a:pt x="428" y="1948"/>
                    <a:pt x="431" y="1956"/>
                    <a:pt x="434" y="1963"/>
                  </a:cubicBezTo>
                  <a:cubicBezTo>
                    <a:pt x="434" y="1947"/>
                    <a:pt x="434" y="1942"/>
                    <a:pt x="425" y="1941"/>
                  </a:cubicBezTo>
                  <a:close/>
                  <a:moveTo>
                    <a:pt x="1233" y="343"/>
                  </a:moveTo>
                  <a:cubicBezTo>
                    <a:pt x="1278" y="343"/>
                    <a:pt x="1301" y="366"/>
                    <a:pt x="1347" y="366"/>
                  </a:cubicBezTo>
                  <a:cubicBezTo>
                    <a:pt x="1392" y="388"/>
                    <a:pt x="1438" y="411"/>
                    <a:pt x="1484" y="434"/>
                  </a:cubicBezTo>
                  <a:cubicBezTo>
                    <a:pt x="1529" y="480"/>
                    <a:pt x="1552" y="525"/>
                    <a:pt x="1598" y="571"/>
                  </a:cubicBezTo>
                  <a:cubicBezTo>
                    <a:pt x="1644" y="640"/>
                    <a:pt x="1689" y="708"/>
                    <a:pt x="1735" y="776"/>
                  </a:cubicBezTo>
                  <a:cubicBezTo>
                    <a:pt x="1758" y="891"/>
                    <a:pt x="1803" y="1005"/>
                    <a:pt x="1803" y="1096"/>
                  </a:cubicBezTo>
                  <a:cubicBezTo>
                    <a:pt x="1826" y="1233"/>
                    <a:pt x="1826" y="1347"/>
                    <a:pt x="1803" y="1484"/>
                  </a:cubicBezTo>
                  <a:cubicBezTo>
                    <a:pt x="1780" y="1598"/>
                    <a:pt x="1758" y="1712"/>
                    <a:pt x="1712" y="1826"/>
                  </a:cubicBezTo>
                  <a:cubicBezTo>
                    <a:pt x="1666" y="1918"/>
                    <a:pt x="1621" y="2009"/>
                    <a:pt x="1552" y="2100"/>
                  </a:cubicBezTo>
                  <a:cubicBezTo>
                    <a:pt x="1507" y="2169"/>
                    <a:pt x="1438" y="2214"/>
                    <a:pt x="1370" y="2283"/>
                  </a:cubicBezTo>
                  <a:cubicBezTo>
                    <a:pt x="1324" y="2306"/>
                    <a:pt x="1278" y="2351"/>
                    <a:pt x="1233" y="2374"/>
                  </a:cubicBezTo>
                  <a:cubicBezTo>
                    <a:pt x="1164" y="2397"/>
                    <a:pt x="1119" y="2397"/>
                    <a:pt x="1050" y="2420"/>
                  </a:cubicBezTo>
                  <a:cubicBezTo>
                    <a:pt x="1004" y="2420"/>
                    <a:pt x="982" y="2420"/>
                    <a:pt x="936" y="2397"/>
                  </a:cubicBezTo>
                  <a:cubicBezTo>
                    <a:pt x="890" y="2397"/>
                    <a:pt x="845" y="2374"/>
                    <a:pt x="799" y="2374"/>
                  </a:cubicBezTo>
                  <a:cubicBezTo>
                    <a:pt x="753" y="2351"/>
                    <a:pt x="708" y="2329"/>
                    <a:pt x="685" y="2306"/>
                  </a:cubicBezTo>
                  <a:cubicBezTo>
                    <a:pt x="639" y="2260"/>
                    <a:pt x="594" y="2214"/>
                    <a:pt x="548" y="2169"/>
                  </a:cubicBezTo>
                  <a:cubicBezTo>
                    <a:pt x="502" y="2100"/>
                    <a:pt x="457" y="2032"/>
                    <a:pt x="434" y="1963"/>
                  </a:cubicBezTo>
                  <a:lnTo>
                    <a:pt x="411" y="1941"/>
                  </a:lnTo>
                  <a:cubicBezTo>
                    <a:pt x="417" y="1941"/>
                    <a:pt x="422" y="1941"/>
                    <a:pt x="425" y="1941"/>
                  </a:cubicBezTo>
                  <a:lnTo>
                    <a:pt x="425" y="1941"/>
                  </a:lnTo>
                  <a:cubicBezTo>
                    <a:pt x="385" y="1837"/>
                    <a:pt x="364" y="1750"/>
                    <a:pt x="342" y="1644"/>
                  </a:cubicBezTo>
                  <a:cubicBezTo>
                    <a:pt x="342" y="1530"/>
                    <a:pt x="342" y="1416"/>
                    <a:pt x="342" y="1279"/>
                  </a:cubicBezTo>
                  <a:cubicBezTo>
                    <a:pt x="365" y="1233"/>
                    <a:pt x="365" y="1187"/>
                    <a:pt x="388" y="1142"/>
                  </a:cubicBezTo>
                  <a:cubicBezTo>
                    <a:pt x="388" y="1096"/>
                    <a:pt x="411" y="1028"/>
                    <a:pt x="434" y="982"/>
                  </a:cubicBezTo>
                  <a:cubicBezTo>
                    <a:pt x="434" y="982"/>
                    <a:pt x="434" y="959"/>
                    <a:pt x="434" y="959"/>
                  </a:cubicBezTo>
                  <a:cubicBezTo>
                    <a:pt x="434" y="959"/>
                    <a:pt x="434" y="936"/>
                    <a:pt x="457" y="936"/>
                  </a:cubicBezTo>
                  <a:cubicBezTo>
                    <a:pt x="502" y="822"/>
                    <a:pt x="548" y="731"/>
                    <a:pt x="616" y="640"/>
                  </a:cubicBezTo>
                  <a:cubicBezTo>
                    <a:pt x="662" y="571"/>
                    <a:pt x="731" y="525"/>
                    <a:pt x="776" y="457"/>
                  </a:cubicBezTo>
                  <a:cubicBezTo>
                    <a:pt x="845" y="434"/>
                    <a:pt x="890" y="411"/>
                    <a:pt x="936" y="366"/>
                  </a:cubicBezTo>
                  <a:lnTo>
                    <a:pt x="959" y="366"/>
                  </a:lnTo>
                  <a:cubicBezTo>
                    <a:pt x="1004" y="366"/>
                    <a:pt x="1027" y="343"/>
                    <a:pt x="1073" y="343"/>
                  </a:cubicBezTo>
                  <a:close/>
                  <a:moveTo>
                    <a:pt x="1141" y="0"/>
                  </a:moveTo>
                  <a:cubicBezTo>
                    <a:pt x="1073" y="0"/>
                    <a:pt x="1004" y="23"/>
                    <a:pt x="913" y="46"/>
                  </a:cubicBezTo>
                  <a:cubicBezTo>
                    <a:pt x="845" y="69"/>
                    <a:pt x="753" y="92"/>
                    <a:pt x="685" y="137"/>
                  </a:cubicBezTo>
                  <a:cubicBezTo>
                    <a:pt x="616" y="183"/>
                    <a:pt x="548" y="229"/>
                    <a:pt x="502" y="297"/>
                  </a:cubicBezTo>
                  <a:cubicBezTo>
                    <a:pt x="457" y="320"/>
                    <a:pt x="434" y="343"/>
                    <a:pt x="411" y="366"/>
                  </a:cubicBezTo>
                  <a:cubicBezTo>
                    <a:pt x="365" y="434"/>
                    <a:pt x="320" y="480"/>
                    <a:pt x="274" y="548"/>
                  </a:cubicBezTo>
                  <a:cubicBezTo>
                    <a:pt x="228" y="617"/>
                    <a:pt x="183" y="708"/>
                    <a:pt x="160" y="799"/>
                  </a:cubicBezTo>
                  <a:cubicBezTo>
                    <a:pt x="137" y="799"/>
                    <a:pt x="137" y="822"/>
                    <a:pt x="137" y="822"/>
                  </a:cubicBezTo>
                  <a:cubicBezTo>
                    <a:pt x="137" y="845"/>
                    <a:pt x="114" y="868"/>
                    <a:pt x="114" y="868"/>
                  </a:cubicBezTo>
                  <a:cubicBezTo>
                    <a:pt x="46" y="1028"/>
                    <a:pt x="23" y="1210"/>
                    <a:pt x="23" y="1393"/>
                  </a:cubicBezTo>
                  <a:cubicBezTo>
                    <a:pt x="0" y="1553"/>
                    <a:pt x="23" y="1735"/>
                    <a:pt x="69" y="1918"/>
                  </a:cubicBezTo>
                  <a:cubicBezTo>
                    <a:pt x="114" y="2077"/>
                    <a:pt x="206" y="2237"/>
                    <a:pt x="297" y="2374"/>
                  </a:cubicBezTo>
                  <a:cubicBezTo>
                    <a:pt x="365" y="2443"/>
                    <a:pt x="411" y="2511"/>
                    <a:pt x="502" y="2557"/>
                  </a:cubicBezTo>
                  <a:cubicBezTo>
                    <a:pt x="548" y="2602"/>
                    <a:pt x="594" y="2625"/>
                    <a:pt x="639" y="2648"/>
                  </a:cubicBezTo>
                  <a:cubicBezTo>
                    <a:pt x="685" y="2671"/>
                    <a:pt x="731" y="2694"/>
                    <a:pt x="776" y="2717"/>
                  </a:cubicBezTo>
                  <a:cubicBezTo>
                    <a:pt x="845" y="2739"/>
                    <a:pt x="936" y="2739"/>
                    <a:pt x="1027" y="2739"/>
                  </a:cubicBezTo>
                  <a:cubicBezTo>
                    <a:pt x="1073" y="2739"/>
                    <a:pt x="1119" y="2739"/>
                    <a:pt x="1164" y="2717"/>
                  </a:cubicBezTo>
                  <a:cubicBezTo>
                    <a:pt x="1233" y="2717"/>
                    <a:pt x="1278" y="2694"/>
                    <a:pt x="1324" y="2671"/>
                  </a:cubicBezTo>
                  <a:cubicBezTo>
                    <a:pt x="1529" y="2602"/>
                    <a:pt x="1689" y="2466"/>
                    <a:pt x="1803" y="2306"/>
                  </a:cubicBezTo>
                  <a:cubicBezTo>
                    <a:pt x="2054" y="1986"/>
                    <a:pt x="2146" y="1575"/>
                    <a:pt x="2146" y="1187"/>
                  </a:cubicBezTo>
                  <a:cubicBezTo>
                    <a:pt x="2146" y="1005"/>
                    <a:pt x="2100" y="822"/>
                    <a:pt x="2009" y="640"/>
                  </a:cubicBezTo>
                  <a:cubicBezTo>
                    <a:pt x="1940" y="457"/>
                    <a:pt x="1826" y="297"/>
                    <a:pt x="1666" y="183"/>
                  </a:cubicBezTo>
                  <a:cubicBezTo>
                    <a:pt x="1598" y="137"/>
                    <a:pt x="1529" y="92"/>
                    <a:pt x="1438" y="69"/>
                  </a:cubicBezTo>
                  <a:cubicBezTo>
                    <a:pt x="1370" y="23"/>
                    <a:pt x="1278" y="23"/>
                    <a:pt x="1187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149;p38"/>
            <p:cNvSpPr/>
            <p:nvPr/>
          </p:nvSpPr>
          <p:spPr>
            <a:xfrm>
              <a:off x="8285866" y="3215368"/>
              <a:ext cx="44748" cy="44104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868" y="320"/>
                  </a:moveTo>
                  <a:cubicBezTo>
                    <a:pt x="913" y="320"/>
                    <a:pt x="959" y="343"/>
                    <a:pt x="1005" y="366"/>
                  </a:cubicBezTo>
                  <a:cubicBezTo>
                    <a:pt x="1027" y="366"/>
                    <a:pt x="1073" y="388"/>
                    <a:pt x="1096" y="411"/>
                  </a:cubicBezTo>
                  <a:cubicBezTo>
                    <a:pt x="1142" y="457"/>
                    <a:pt x="1164" y="480"/>
                    <a:pt x="1187" y="502"/>
                  </a:cubicBezTo>
                  <a:cubicBezTo>
                    <a:pt x="1210" y="525"/>
                    <a:pt x="1233" y="571"/>
                    <a:pt x="1233" y="594"/>
                  </a:cubicBezTo>
                  <a:cubicBezTo>
                    <a:pt x="1256" y="639"/>
                    <a:pt x="1256" y="685"/>
                    <a:pt x="1279" y="731"/>
                  </a:cubicBezTo>
                  <a:cubicBezTo>
                    <a:pt x="1279" y="776"/>
                    <a:pt x="1279" y="822"/>
                    <a:pt x="1279" y="845"/>
                  </a:cubicBezTo>
                  <a:cubicBezTo>
                    <a:pt x="1256" y="891"/>
                    <a:pt x="1256" y="936"/>
                    <a:pt x="1233" y="982"/>
                  </a:cubicBezTo>
                  <a:cubicBezTo>
                    <a:pt x="1210" y="1005"/>
                    <a:pt x="1210" y="1050"/>
                    <a:pt x="1187" y="1073"/>
                  </a:cubicBezTo>
                  <a:cubicBezTo>
                    <a:pt x="1142" y="1096"/>
                    <a:pt x="1119" y="1119"/>
                    <a:pt x="1096" y="1142"/>
                  </a:cubicBezTo>
                  <a:cubicBezTo>
                    <a:pt x="1073" y="1164"/>
                    <a:pt x="1027" y="1187"/>
                    <a:pt x="1005" y="1210"/>
                  </a:cubicBezTo>
                  <a:cubicBezTo>
                    <a:pt x="959" y="1233"/>
                    <a:pt x="913" y="1233"/>
                    <a:pt x="868" y="1256"/>
                  </a:cubicBezTo>
                  <a:lnTo>
                    <a:pt x="754" y="1256"/>
                  </a:lnTo>
                  <a:cubicBezTo>
                    <a:pt x="708" y="1233"/>
                    <a:pt x="662" y="1233"/>
                    <a:pt x="617" y="1210"/>
                  </a:cubicBezTo>
                  <a:cubicBezTo>
                    <a:pt x="594" y="1187"/>
                    <a:pt x="548" y="1164"/>
                    <a:pt x="502" y="1142"/>
                  </a:cubicBezTo>
                  <a:cubicBezTo>
                    <a:pt x="480" y="1119"/>
                    <a:pt x="457" y="1096"/>
                    <a:pt x="434" y="1073"/>
                  </a:cubicBezTo>
                  <a:cubicBezTo>
                    <a:pt x="411" y="1027"/>
                    <a:pt x="388" y="1005"/>
                    <a:pt x="366" y="959"/>
                  </a:cubicBezTo>
                  <a:cubicBezTo>
                    <a:pt x="366" y="913"/>
                    <a:pt x="343" y="891"/>
                    <a:pt x="343" y="845"/>
                  </a:cubicBezTo>
                  <a:cubicBezTo>
                    <a:pt x="343" y="799"/>
                    <a:pt x="343" y="776"/>
                    <a:pt x="343" y="731"/>
                  </a:cubicBezTo>
                  <a:cubicBezTo>
                    <a:pt x="343" y="685"/>
                    <a:pt x="366" y="639"/>
                    <a:pt x="388" y="594"/>
                  </a:cubicBezTo>
                  <a:cubicBezTo>
                    <a:pt x="388" y="571"/>
                    <a:pt x="388" y="571"/>
                    <a:pt x="411" y="548"/>
                  </a:cubicBezTo>
                  <a:cubicBezTo>
                    <a:pt x="411" y="525"/>
                    <a:pt x="434" y="525"/>
                    <a:pt x="434" y="502"/>
                  </a:cubicBezTo>
                  <a:cubicBezTo>
                    <a:pt x="457" y="480"/>
                    <a:pt x="480" y="434"/>
                    <a:pt x="525" y="411"/>
                  </a:cubicBezTo>
                  <a:cubicBezTo>
                    <a:pt x="548" y="388"/>
                    <a:pt x="571" y="388"/>
                    <a:pt x="594" y="366"/>
                  </a:cubicBezTo>
                  <a:cubicBezTo>
                    <a:pt x="594" y="366"/>
                    <a:pt x="617" y="366"/>
                    <a:pt x="639" y="343"/>
                  </a:cubicBezTo>
                  <a:cubicBezTo>
                    <a:pt x="662" y="343"/>
                    <a:pt x="708" y="320"/>
                    <a:pt x="754" y="320"/>
                  </a:cubicBezTo>
                  <a:close/>
                  <a:moveTo>
                    <a:pt x="662" y="0"/>
                  </a:moveTo>
                  <a:cubicBezTo>
                    <a:pt x="594" y="23"/>
                    <a:pt x="525" y="46"/>
                    <a:pt x="457" y="69"/>
                  </a:cubicBezTo>
                  <a:cubicBezTo>
                    <a:pt x="434" y="92"/>
                    <a:pt x="388" y="114"/>
                    <a:pt x="366" y="137"/>
                  </a:cubicBezTo>
                  <a:lnTo>
                    <a:pt x="343" y="137"/>
                  </a:lnTo>
                  <a:cubicBezTo>
                    <a:pt x="297" y="183"/>
                    <a:pt x="251" y="206"/>
                    <a:pt x="229" y="251"/>
                  </a:cubicBezTo>
                  <a:cubicBezTo>
                    <a:pt x="229" y="251"/>
                    <a:pt x="206" y="251"/>
                    <a:pt x="206" y="274"/>
                  </a:cubicBezTo>
                  <a:cubicBezTo>
                    <a:pt x="160" y="297"/>
                    <a:pt x="137" y="366"/>
                    <a:pt x="114" y="411"/>
                  </a:cubicBezTo>
                  <a:cubicBezTo>
                    <a:pt x="92" y="457"/>
                    <a:pt x="69" y="525"/>
                    <a:pt x="46" y="571"/>
                  </a:cubicBezTo>
                  <a:cubicBezTo>
                    <a:pt x="23" y="639"/>
                    <a:pt x="23" y="685"/>
                    <a:pt x="23" y="754"/>
                  </a:cubicBezTo>
                  <a:cubicBezTo>
                    <a:pt x="0" y="891"/>
                    <a:pt x="46" y="1027"/>
                    <a:pt x="114" y="1164"/>
                  </a:cubicBezTo>
                  <a:cubicBezTo>
                    <a:pt x="137" y="1210"/>
                    <a:pt x="183" y="1256"/>
                    <a:pt x="206" y="1301"/>
                  </a:cubicBezTo>
                  <a:cubicBezTo>
                    <a:pt x="274" y="1370"/>
                    <a:pt x="343" y="1415"/>
                    <a:pt x="388" y="1461"/>
                  </a:cubicBezTo>
                  <a:cubicBezTo>
                    <a:pt x="502" y="1530"/>
                    <a:pt x="639" y="1552"/>
                    <a:pt x="754" y="1575"/>
                  </a:cubicBezTo>
                  <a:lnTo>
                    <a:pt x="936" y="1575"/>
                  </a:lnTo>
                  <a:cubicBezTo>
                    <a:pt x="1005" y="1552"/>
                    <a:pt x="1096" y="1530"/>
                    <a:pt x="1164" y="1507"/>
                  </a:cubicBezTo>
                  <a:cubicBezTo>
                    <a:pt x="1279" y="1438"/>
                    <a:pt x="1370" y="1347"/>
                    <a:pt x="1438" y="1256"/>
                  </a:cubicBezTo>
                  <a:cubicBezTo>
                    <a:pt x="1530" y="1142"/>
                    <a:pt x="1575" y="1005"/>
                    <a:pt x="1598" y="868"/>
                  </a:cubicBezTo>
                  <a:cubicBezTo>
                    <a:pt x="1598" y="754"/>
                    <a:pt x="1598" y="617"/>
                    <a:pt x="1552" y="502"/>
                  </a:cubicBezTo>
                  <a:cubicBezTo>
                    <a:pt x="1507" y="366"/>
                    <a:pt x="1416" y="251"/>
                    <a:pt x="1301" y="160"/>
                  </a:cubicBezTo>
                  <a:cubicBezTo>
                    <a:pt x="1210" y="92"/>
                    <a:pt x="1096" y="46"/>
                    <a:pt x="982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150;p38"/>
            <p:cNvSpPr/>
            <p:nvPr/>
          </p:nvSpPr>
          <p:spPr>
            <a:xfrm>
              <a:off x="5593457" y="3429985"/>
              <a:ext cx="55606" cy="39879"/>
            </a:xfrm>
            <a:custGeom>
              <a:avLst/>
              <a:gdLst/>
              <a:ahLst/>
              <a:cxnLst/>
              <a:rect l="l" t="t" r="r" b="b"/>
              <a:pathLst>
                <a:path w="1987" h="1425" extrusionOk="0">
                  <a:moveTo>
                    <a:pt x="571" y="1"/>
                  </a:moveTo>
                  <a:cubicBezTo>
                    <a:pt x="480" y="1"/>
                    <a:pt x="366" y="23"/>
                    <a:pt x="252" y="46"/>
                  </a:cubicBezTo>
                  <a:cubicBezTo>
                    <a:pt x="138" y="46"/>
                    <a:pt x="23" y="183"/>
                    <a:pt x="23" y="320"/>
                  </a:cubicBezTo>
                  <a:cubicBezTo>
                    <a:pt x="1" y="411"/>
                    <a:pt x="46" y="480"/>
                    <a:pt x="92" y="548"/>
                  </a:cubicBezTo>
                  <a:cubicBezTo>
                    <a:pt x="131" y="588"/>
                    <a:pt x="205" y="644"/>
                    <a:pt x="268" y="644"/>
                  </a:cubicBezTo>
                  <a:cubicBezTo>
                    <a:pt x="278" y="644"/>
                    <a:pt x="288" y="643"/>
                    <a:pt x="297" y="640"/>
                  </a:cubicBezTo>
                  <a:cubicBezTo>
                    <a:pt x="412" y="640"/>
                    <a:pt x="526" y="640"/>
                    <a:pt x="617" y="663"/>
                  </a:cubicBezTo>
                  <a:cubicBezTo>
                    <a:pt x="708" y="685"/>
                    <a:pt x="800" y="708"/>
                    <a:pt x="891" y="731"/>
                  </a:cubicBezTo>
                  <a:cubicBezTo>
                    <a:pt x="937" y="777"/>
                    <a:pt x="982" y="799"/>
                    <a:pt x="1028" y="822"/>
                  </a:cubicBezTo>
                  <a:cubicBezTo>
                    <a:pt x="1165" y="959"/>
                    <a:pt x="1302" y="1142"/>
                    <a:pt x="1416" y="1324"/>
                  </a:cubicBezTo>
                  <a:cubicBezTo>
                    <a:pt x="1461" y="1393"/>
                    <a:pt x="1553" y="1416"/>
                    <a:pt x="1644" y="1416"/>
                  </a:cubicBezTo>
                  <a:cubicBezTo>
                    <a:pt x="1662" y="1422"/>
                    <a:pt x="1681" y="1425"/>
                    <a:pt x="1699" y="1425"/>
                  </a:cubicBezTo>
                  <a:cubicBezTo>
                    <a:pt x="1748" y="1425"/>
                    <a:pt x="1793" y="1404"/>
                    <a:pt x="1827" y="1370"/>
                  </a:cubicBezTo>
                  <a:cubicBezTo>
                    <a:pt x="1850" y="1370"/>
                    <a:pt x="1872" y="1347"/>
                    <a:pt x="1872" y="1347"/>
                  </a:cubicBezTo>
                  <a:cubicBezTo>
                    <a:pt x="1941" y="1279"/>
                    <a:pt x="1986" y="1210"/>
                    <a:pt x="1986" y="1119"/>
                  </a:cubicBezTo>
                  <a:cubicBezTo>
                    <a:pt x="1986" y="1028"/>
                    <a:pt x="1964" y="959"/>
                    <a:pt x="1895" y="891"/>
                  </a:cubicBezTo>
                  <a:cubicBezTo>
                    <a:pt x="1713" y="617"/>
                    <a:pt x="1530" y="366"/>
                    <a:pt x="1256" y="206"/>
                  </a:cubicBezTo>
                  <a:cubicBezTo>
                    <a:pt x="1142" y="138"/>
                    <a:pt x="1005" y="69"/>
                    <a:pt x="845" y="46"/>
                  </a:cubicBezTo>
                  <a:cubicBezTo>
                    <a:pt x="754" y="23"/>
                    <a:pt x="663" y="23"/>
                    <a:pt x="571" y="1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4151;p38"/>
            <p:cNvGrpSpPr/>
            <p:nvPr/>
          </p:nvGrpSpPr>
          <p:grpSpPr>
            <a:xfrm>
              <a:off x="7354246" y="252794"/>
              <a:ext cx="482293" cy="341109"/>
              <a:chOff x="5184009" y="3233894"/>
              <a:chExt cx="482293" cy="341109"/>
            </a:xfrm>
          </p:grpSpPr>
          <p:sp>
            <p:nvSpPr>
              <p:cNvPr id="1295" name="Google Shape;4152;p38"/>
              <p:cNvSpPr/>
              <p:nvPr/>
            </p:nvSpPr>
            <p:spPr>
              <a:xfrm>
                <a:off x="5499568" y="3292243"/>
                <a:ext cx="43461" cy="45951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642" extrusionOk="0">
                    <a:moveTo>
                      <a:pt x="962" y="0"/>
                    </a:moveTo>
                    <a:cubicBezTo>
                      <a:pt x="917" y="0"/>
                      <a:pt x="869" y="6"/>
                      <a:pt x="822" y="15"/>
                    </a:cubicBezTo>
                    <a:cubicBezTo>
                      <a:pt x="754" y="15"/>
                      <a:pt x="662" y="61"/>
                      <a:pt x="571" y="106"/>
                    </a:cubicBezTo>
                    <a:cubicBezTo>
                      <a:pt x="503" y="129"/>
                      <a:pt x="434" y="175"/>
                      <a:pt x="366" y="243"/>
                    </a:cubicBezTo>
                    <a:cubicBezTo>
                      <a:pt x="297" y="312"/>
                      <a:pt x="251" y="380"/>
                      <a:pt x="206" y="472"/>
                    </a:cubicBezTo>
                    <a:cubicBezTo>
                      <a:pt x="137" y="540"/>
                      <a:pt x="114" y="654"/>
                      <a:pt x="92" y="746"/>
                    </a:cubicBezTo>
                    <a:cubicBezTo>
                      <a:pt x="46" y="837"/>
                      <a:pt x="23" y="928"/>
                      <a:pt x="23" y="1019"/>
                    </a:cubicBezTo>
                    <a:cubicBezTo>
                      <a:pt x="0" y="1134"/>
                      <a:pt x="46" y="1271"/>
                      <a:pt x="114" y="1385"/>
                    </a:cubicBezTo>
                    <a:cubicBezTo>
                      <a:pt x="137" y="1430"/>
                      <a:pt x="183" y="1476"/>
                      <a:pt x="229" y="1522"/>
                    </a:cubicBezTo>
                    <a:cubicBezTo>
                      <a:pt x="274" y="1544"/>
                      <a:pt x="343" y="1567"/>
                      <a:pt x="388" y="1590"/>
                    </a:cubicBezTo>
                    <a:cubicBezTo>
                      <a:pt x="457" y="1613"/>
                      <a:pt x="525" y="1636"/>
                      <a:pt x="594" y="1636"/>
                    </a:cubicBezTo>
                    <a:cubicBezTo>
                      <a:pt x="621" y="1640"/>
                      <a:pt x="649" y="1642"/>
                      <a:pt x="678" y="1642"/>
                    </a:cubicBezTo>
                    <a:cubicBezTo>
                      <a:pt x="815" y="1642"/>
                      <a:pt x="960" y="1597"/>
                      <a:pt x="1073" y="1522"/>
                    </a:cubicBezTo>
                    <a:cubicBezTo>
                      <a:pt x="1096" y="1499"/>
                      <a:pt x="1142" y="1476"/>
                      <a:pt x="1164" y="1453"/>
                    </a:cubicBezTo>
                    <a:cubicBezTo>
                      <a:pt x="1256" y="1362"/>
                      <a:pt x="1324" y="1293"/>
                      <a:pt x="1393" y="1179"/>
                    </a:cubicBezTo>
                    <a:cubicBezTo>
                      <a:pt x="1438" y="1111"/>
                      <a:pt x="1461" y="1019"/>
                      <a:pt x="1484" y="928"/>
                    </a:cubicBezTo>
                    <a:cubicBezTo>
                      <a:pt x="1530" y="837"/>
                      <a:pt x="1530" y="746"/>
                      <a:pt x="1552" y="654"/>
                    </a:cubicBezTo>
                    <a:cubicBezTo>
                      <a:pt x="1552" y="563"/>
                      <a:pt x="1552" y="449"/>
                      <a:pt x="1507" y="358"/>
                    </a:cubicBezTo>
                    <a:cubicBezTo>
                      <a:pt x="1484" y="335"/>
                      <a:pt x="1484" y="312"/>
                      <a:pt x="1461" y="312"/>
                    </a:cubicBezTo>
                    <a:cubicBezTo>
                      <a:pt x="1438" y="266"/>
                      <a:pt x="1416" y="221"/>
                      <a:pt x="1370" y="175"/>
                    </a:cubicBezTo>
                    <a:cubicBezTo>
                      <a:pt x="1301" y="106"/>
                      <a:pt x="1233" y="61"/>
                      <a:pt x="1142" y="38"/>
                    </a:cubicBezTo>
                    <a:cubicBezTo>
                      <a:pt x="1088" y="11"/>
                      <a:pt x="1027" y="0"/>
                      <a:pt x="96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4153;p38"/>
              <p:cNvSpPr/>
              <p:nvPr/>
            </p:nvSpPr>
            <p:spPr>
              <a:xfrm>
                <a:off x="5559595" y="3410815"/>
                <a:ext cx="100326" cy="9584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425" extrusionOk="0">
                    <a:moveTo>
                      <a:pt x="1758" y="1"/>
                    </a:moveTo>
                    <a:cubicBezTo>
                      <a:pt x="1576" y="1"/>
                      <a:pt x="1370" y="46"/>
                      <a:pt x="1211" y="92"/>
                    </a:cubicBezTo>
                    <a:cubicBezTo>
                      <a:pt x="1005" y="161"/>
                      <a:pt x="845" y="275"/>
                      <a:pt x="686" y="412"/>
                    </a:cubicBezTo>
                    <a:cubicBezTo>
                      <a:pt x="435" y="617"/>
                      <a:pt x="206" y="891"/>
                      <a:pt x="115" y="1233"/>
                    </a:cubicBezTo>
                    <a:cubicBezTo>
                      <a:pt x="24" y="1553"/>
                      <a:pt x="1" y="1895"/>
                      <a:pt x="92" y="2215"/>
                    </a:cubicBezTo>
                    <a:cubicBezTo>
                      <a:pt x="161" y="2375"/>
                      <a:pt x="229" y="2557"/>
                      <a:pt x="320" y="2694"/>
                    </a:cubicBezTo>
                    <a:cubicBezTo>
                      <a:pt x="389" y="2786"/>
                      <a:pt x="435" y="2854"/>
                      <a:pt x="503" y="2922"/>
                    </a:cubicBezTo>
                    <a:cubicBezTo>
                      <a:pt x="549" y="2991"/>
                      <a:pt x="617" y="3037"/>
                      <a:pt x="709" y="3105"/>
                    </a:cubicBezTo>
                    <a:cubicBezTo>
                      <a:pt x="868" y="3242"/>
                      <a:pt x="1097" y="3265"/>
                      <a:pt x="1302" y="3311"/>
                    </a:cubicBezTo>
                    <a:lnTo>
                      <a:pt x="1370" y="3311"/>
                    </a:lnTo>
                    <a:cubicBezTo>
                      <a:pt x="1416" y="3379"/>
                      <a:pt x="1485" y="3402"/>
                      <a:pt x="1576" y="3425"/>
                    </a:cubicBezTo>
                    <a:lnTo>
                      <a:pt x="1827" y="3425"/>
                    </a:lnTo>
                    <a:cubicBezTo>
                      <a:pt x="1895" y="3425"/>
                      <a:pt x="1964" y="3402"/>
                      <a:pt x="2032" y="3402"/>
                    </a:cubicBezTo>
                    <a:cubicBezTo>
                      <a:pt x="2215" y="3379"/>
                      <a:pt x="2398" y="3356"/>
                      <a:pt x="2580" y="3288"/>
                    </a:cubicBezTo>
                    <a:cubicBezTo>
                      <a:pt x="2626" y="3265"/>
                      <a:pt x="2671" y="3242"/>
                      <a:pt x="2717" y="3196"/>
                    </a:cubicBezTo>
                    <a:cubicBezTo>
                      <a:pt x="2763" y="3174"/>
                      <a:pt x="2808" y="3151"/>
                      <a:pt x="2831" y="3128"/>
                    </a:cubicBezTo>
                    <a:cubicBezTo>
                      <a:pt x="2854" y="3105"/>
                      <a:pt x="2877" y="3082"/>
                      <a:pt x="2923" y="3082"/>
                    </a:cubicBezTo>
                    <a:cubicBezTo>
                      <a:pt x="3060" y="2991"/>
                      <a:pt x="3196" y="2877"/>
                      <a:pt x="3311" y="2740"/>
                    </a:cubicBezTo>
                    <a:cubicBezTo>
                      <a:pt x="3402" y="2626"/>
                      <a:pt x="3448" y="2512"/>
                      <a:pt x="3493" y="2397"/>
                    </a:cubicBezTo>
                    <a:cubicBezTo>
                      <a:pt x="3516" y="2329"/>
                      <a:pt x="3539" y="2283"/>
                      <a:pt x="3539" y="2238"/>
                    </a:cubicBezTo>
                    <a:cubicBezTo>
                      <a:pt x="3585" y="2101"/>
                      <a:pt x="3562" y="1987"/>
                      <a:pt x="3493" y="1895"/>
                    </a:cubicBezTo>
                    <a:cubicBezTo>
                      <a:pt x="3539" y="1781"/>
                      <a:pt x="3539" y="1667"/>
                      <a:pt x="3539" y="1576"/>
                    </a:cubicBezTo>
                    <a:cubicBezTo>
                      <a:pt x="3539" y="1439"/>
                      <a:pt x="3516" y="1325"/>
                      <a:pt x="3493" y="1211"/>
                    </a:cubicBezTo>
                    <a:cubicBezTo>
                      <a:pt x="3493" y="1188"/>
                      <a:pt x="3470" y="1188"/>
                      <a:pt x="3470" y="1188"/>
                    </a:cubicBezTo>
                    <a:cubicBezTo>
                      <a:pt x="3470" y="1119"/>
                      <a:pt x="3470" y="1051"/>
                      <a:pt x="3448" y="982"/>
                    </a:cubicBezTo>
                    <a:cubicBezTo>
                      <a:pt x="3448" y="914"/>
                      <a:pt x="3402" y="845"/>
                      <a:pt x="3356" y="777"/>
                    </a:cubicBezTo>
                    <a:cubicBezTo>
                      <a:pt x="3311" y="686"/>
                      <a:pt x="3242" y="594"/>
                      <a:pt x="3174" y="526"/>
                    </a:cubicBezTo>
                    <a:cubicBezTo>
                      <a:pt x="3037" y="412"/>
                      <a:pt x="2923" y="320"/>
                      <a:pt x="2763" y="229"/>
                    </a:cubicBezTo>
                    <a:cubicBezTo>
                      <a:pt x="2626" y="161"/>
                      <a:pt x="2443" y="92"/>
                      <a:pt x="2283" y="69"/>
                    </a:cubicBezTo>
                    <a:cubicBezTo>
                      <a:pt x="2101" y="24"/>
                      <a:pt x="1918" y="1"/>
                      <a:pt x="175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4154;p38"/>
              <p:cNvSpPr/>
              <p:nvPr/>
            </p:nvSpPr>
            <p:spPr>
              <a:xfrm>
                <a:off x="5262591" y="3401244"/>
                <a:ext cx="203787" cy="165867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5927" extrusionOk="0">
                    <a:moveTo>
                      <a:pt x="2762" y="0"/>
                    </a:moveTo>
                    <a:cubicBezTo>
                      <a:pt x="2625" y="23"/>
                      <a:pt x="2465" y="23"/>
                      <a:pt x="2328" y="23"/>
                    </a:cubicBezTo>
                    <a:cubicBezTo>
                      <a:pt x="2214" y="46"/>
                      <a:pt x="2100" y="46"/>
                      <a:pt x="2009" y="69"/>
                    </a:cubicBezTo>
                    <a:cubicBezTo>
                      <a:pt x="1849" y="115"/>
                      <a:pt x="1712" y="183"/>
                      <a:pt x="1552" y="274"/>
                    </a:cubicBezTo>
                    <a:cubicBezTo>
                      <a:pt x="1415" y="343"/>
                      <a:pt x="1301" y="411"/>
                      <a:pt x="1164" y="503"/>
                    </a:cubicBezTo>
                    <a:cubicBezTo>
                      <a:pt x="1027" y="571"/>
                      <a:pt x="913" y="685"/>
                      <a:pt x="776" y="777"/>
                    </a:cubicBezTo>
                    <a:cubicBezTo>
                      <a:pt x="662" y="845"/>
                      <a:pt x="571" y="959"/>
                      <a:pt x="457" y="1096"/>
                    </a:cubicBezTo>
                    <a:cubicBezTo>
                      <a:pt x="411" y="1165"/>
                      <a:pt x="365" y="1210"/>
                      <a:pt x="320" y="1256"/>
                    </a:cubicBezTo>
                    <a:cubicBezTo>
                      <a:pt x="297" y="1302"/>
                      <a:pt x="274" y="1324"/>
                      <a:pt x="274" y="1347"/>
                    </a:cubicBezTo>
                    <a:lnTo>
                      <a:pt x="251" y="1370"/>
                    </a:lnTo>
                    <a:cubicBezTo>
                      <a:pt x="228" y="1416"/>
                      <a:pt x="183" y="1484"/>
                      <a:pt x="160" y="1553"/>
                    </a:cubicBezTo>
                    <a:cubicBezTo>
                      <a:pt x="160" y="1621"/>
                      <a:pt x="160" y="1667"/>
                      <a:pt x="160" y="1735"/>
                    </a:cubicBezTo>
                    <a:cubicBezTo>
                      <a:pt x="160" y="1758"/>
                      <a:pt x="137" y="1781"/>
                      <a:pt x="114" y="1804"/>
                    </a:cubicBezTo>
                    <a:cubicBezTo>
                      <a:pt x="46" y="1941"/>
                      <a:pt x="23" y="2078"/>
                      <a:pt x="0" y="2260"/>
                    </a:cubicBezTo>
                    <a:cubicBezTo>
                      <a:pt x="0" y="2351"/>
                      <a:pt x="0" y="2488"/>
                      <a:pt x="23" y="2580"/>
                    </a:cubicBezTo>
                    <a:cubicBezTo>
                      <a:pt x="46" y="2717"/>
                      <a:pt x="69" y="2854"/>
                      <a:pt x="91" y="2991"/>
                    </a:cubicBezTo>
                    <a:cubicBezTo>
                      <a:pt x="137" y="3128"/>
                      <a:pt x="183" y="3264"/>
                      <a:pt x="228" y="3401"/>
                    </a:cubicBezTo>
                    <a:lnTo>
                      <a:pt x="274" y="3493"/>
                    </a:lnTo>
                    <a:cubicBezTo>
                      <a:pt x="297" y="3561"/>
                      <a:pt x="320" y="3630"/>
                      <a:pt x="365" y="3698"/>
                    </a:cubicBezTo>
                    <a:cubicBezTo>
                      <a:pt x="388" y="3767"/>
                      <a:pt x="457" y="3835"/>
                      <a:pt x="502" y="3904"/>
                    </a:cubicBezTo>
                    <a:lnTo>
                      <a:pt x="525" y="3926"/>
                    </a:lnTo>
                    <a:cubicBezTo>
                      <a:pt x="571" y="3995"/>
                      <a:pt x="594" y="4041"/>
                      <a:pt x="639" y="4086"/>
                    </a:cubicBezTo>
                    <a:cubicBezTo>
                      <a:pt x="685" y="4155"/>
                      <a:pt x="731" y="4223"/>
                      <a:pt x="776" y="4269"/>
                    </a:cubicBezTo>
                    <a:cubicBezTo>
                      <a:pt x="822" y="4337"/>
                      <a:pt x="890" y="4383"/>
                      <a:pt x="936" y="4451"/>
                    </a:cubicBezTo>
                    <a:cubicBezTo>
                      <a:pt x="982" y="4497"/>
                      <a:pt x="1050" y="4543"/>
                      <a:pt x="1096" y="4588"/>
                    </a:cubicBezTo>
                    <a:cubicBezTo>
                      <a:pt x="1119" y="4634"/>
                      <a:pt x="1141" y="4657"/>
                      <a:pt x="1164" y="4702"/>
                    </a:cubicBezTo>
                    <a:cubicBezTo>
                      <a:pt x="1187" y="4725"/>
                      <a:pt x="1210" y="4748"/>
                      <a:pt x="1233" y="4771"/>
                    </a:cubicBezTo>
                    <a:lnTo>
                      <a:pt x="1256" y="4794"/>
                    </a:lnTo>
                    <a:cubicBezTo>
                      <a:pt x="1301" y="4839"/>
                      <a:pt x="1370" y="4908"/>
                      <a:pt x="1415" y="4954"/>
                    </a:cubicBezTo>
                    <a:cubicBezTo>
                      <a:pt x="1461" y="4999"/>
                      <a:pt x="1507" y="5068"/>
                      <a:pt x="1552" y="5113"/>
                    </a:cubicBezTo>
                    <a:cubicBezTo>
                      <a:pt x="1621" y="5182"/>
                      <a:pt x="1689" y="5227"/>
                      <a:pt x="1781" y="5273"/>
                    </a:cubicBezTo>
                    <a:cubicBezTo>
                      <a:pt x="1826" y="5319"/>
                      <a:pt x="1895" y="5364"/>
                      <a:pt x="1963" y="5387"/>
                    </a:cubicBezTo>
                    <a:lnTo>
                      <a:pt x="2100" y="5456"/>
                    </a:lnTo>
                    <a:cubicBezTo>
                      <a:pt x="2237" y="5524"/>
                      <a:pt x="2397" y="5615"/>
                      <a:pt x="2534" y="5661"/>
                    </a:cubicBezTo>
                    <a:cubicBezTo>
                      <a:pt x="2602" y="5684"/>
                      <a:pt x="2671" y="5707"/>
                      <a:pt x="2739" y="5730"/>
                    </a:cubicBezTo>
                    <a:lnTo>
                      <a:pt x="2808" y="5752"/>
                    </a:lnTo>
                    <a:cubicBezTo>
                      <a:pt x="2853" y="5752"/>
                      <a:pt x="2876" y="5775"/>
                      <a:pt x="2922" y="5775"/>
                    </a:cubicBezTo>
                    <a:cubicBezTo>
                      <a:pt x="2967" y="5798"/>
                      <a:pt x="3036" y="5821"/>
                      <a:pt x="3082" y="5844"/>
                    </a:cubicBezTo>
                    <a:cubicBezTo>
                      <a:pt x="3339" y="5905"/>
                      <a:pt x="3596" y="5927"/>
                      <a:pt x="3832" y="5927"/>
                    </a:cubicBezTo>
                    <a:cubicBezTo>
                      <a:pt x="4036" y="5927"/>
                      <a:pt x="4224" y="5911"/>
                      <a:pt x="4383" y="5889"/>
                    </a:cubicBezTo>
                    <a:lnTo>
                      <a:pt x="4405" y="5889"/>
                    </a:lnTo>
                    <a:lnTo>
                      <a:pt x="4679" y="5867"/>
                    </a:lnTo>
                    <a:cubicBezTo>
                      <a:pt x="4816" y="5867"/>
                      <a:pt x="4953" y="5867"/>
                      <a:pt x="5090" y="5821"/>
                    </a:cubicBezTo>
                    <a:cubicBezTo>
                      <a:pt x="5250" y="5798"/>
                      <a:pt x="5387" y="5775"/>
                      <a:pt x="5547" y="5730"/>
                    </a:cubicBezTo>
                    <a:cubicBezTo>
                      <a:pt x="5729" y="5684"/>
                      <a:pt x="5889" y="5615"/>
                      <a:pt x="6026" y="5547"/>
                    </a:cubicBezTo>
                    <a:cubicBezTo>
                      <a:pt x="6095" y="5501"/>
                      <a:pt x="6163" y="5456"/>
                      <a:pt x="6231" y="5433"/>
                    </a:cubicBezTo>
                    <a:cubicBezTo>
                      <a:pt x="6254" y="5410"/>
                      <a:pt x="6277" y="5387"/>
                      <a:pt x="6300" y="5364"/>
                    </a:cubicBezTo>
                    <a:cubicBezTo>
                      <a:pt x="6368" y="5342"/>
                      <a:pt x="6414" y="5296"/>
                      <a:pt x="6460" y="5250"/>
                    </a:cubicBezTo>
                    <a:cubicBezTo>
                      <a:pt x="6574" y="5136"/>
                      <a:pt x="6688" y="5022"/>
                      <a:pt x="6802" y="4839"/>
                    </a:cubicBezTo>
                    <a:cubicBezTo>
                      <a:pt x="6871" y="4725"/>
                      <a:pt x="6962" y="4588"/>
                      <a:pt x="7030" y="4451"/>
                    </a:cubicBezTo>
                    <a:cubicBezTo>
                      <a:pt x="7076" y="4360"/>
                      <a:pt x="7122" y="4269"/>
                      <a:pt x="7144" y="4177"/>
                    </a:cubicBezTo>
                    <a:cubicBezTo>
                      <a:pt x="7190" y="4109"/>
                      <a:pt x="7190" y="4018"/>
                      <a:pt x="7213" y="3949"/>
                    </a:cubicBezTo>
                    <a:lnTo>
                      <a:pt x="7213" y="3881"/>
                    </a:lnTo>
                    <a:cubicBezTo>
                      <a:pt x="7236" y="3721"/>
                      <a:pt x="7259" y="3561"/>
                      <a:pt x="7259" y="3424"/>
                    </a:cubicBezTo>
                    <a:cubicBezTo>
                      <a:pt x="7259" y="3356"/>
                      <a:pt x="7281" y="3264"/>
                      <a:pt x="7259" y="3196"/>
                    </a:cubicBezTo>
                    <a:cubicBezTo>
                      <a:pt x="7236" y="3128"/>
                      <a:pt x="7213" y="3059"/>
                      <a:pt x="7190" y="3013"/>
                    </a:cubicBezTo>
                    <a:cubicBezTo>
                      <a:pt x="7190" y="2968"/>
                      <a:pt x="7190" y="2922"/>
                      <a:pt x="7167" y="2876"/>
                    </a:cubicBezTo>
                    <a:cubicBezTo>
                      <a:pt x="7167" y="2831"/>
                      <a:pt x="7167" y="2785"/>
                      <a:pt x="7144" y="2762"/>
                    </a:cubicBezTo>
                    <a:cubicBezTo>
                      <a:pt x="7122" y="2671"/>
                      <a:pt x="7099" y="2603"/>
                      <a:pt x="7053" y="2534"/>
                    </a:cubicBezTo>
                    <a:lnTo>
                      <a:pt x="7053" y="2488"/>
                    </a:lnTo>
                    <a:cubicBezTo>
                      <a:pt x="7008" y="2351"/>
                      <a:pt x="6939" y="2192"/>
                      <a:pt x="6848" y="2032"/>
                    </a:cubicBezTo>
                    <a:cubicBezTo>
                      <a:pt x="6756" y="1895"/>
                      <a:pt x="6642" y="1758"/>
                      <a:pt x="6528" y="1644"/>
                    </a:cubicBezTo>
                    <a:lnTo>
                      <a:pt x="6437" y="1530"/>
                    </a:lnTo>
                    <a:cubicBezTo>
                      <a:pt x="6368" y="1461"/>
                      <a:pt x="6323" y="1393"/>
                      <a:pt x="6254" y="1324"/>
                    </a:cubicBezTo>
                    <a:cubicBezTo>
                      <a:pt x="6140" y="1210"/>
                      <a:pt x="6003" y="1096"/>
                      <a:pt x="5889" y="1005"/>
                    </a:cubicBezTo>
                    <a:lnTo>
                      <a:pt x="5866" y="982"/>
                    </a:lnTo>
                    <a:cubicBezTo>
                      <a:pt x="5729" y="868"/>
                      <a:pt x="5615" y="777"/>
                      <a:pt x="5478" y="708"/>
                    </a:cubicBezTo>
                    <a:cubicBezTo>
                      <a:pt x="5273" y="594"/>
                      <a:pt x="5045" y="480"/>
                      <a:pt x="4816" y="388"/>
                    </a:cubicBezTo>
                    <a:lnTo>
                      <a:pt x="4657" y="320"/>
                    </a:lnTo>
                    <a:cubicBezTo>
                      <a:pt x="4451" y="229"/>
                      <a:pt x="4223" y="183"/>
                      <a:pt x="3926" y="137"/>
                    </a:cubicBezTo>
                    <a:cubicBezTo>
                      <a:pt x="3812" y="115"/>
                      <a:pt x="3675" y="115"/>
                      <a:pt x="3561" y="115"/>
                    </a:cubicBezTo>
                    <a:cubicBezTo>
                      <a:pt x="3470" y="46"/>
                      <a:pt x="3355" y="0"/>
                      <a:pt x="317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4155;p38"/>
              <p:cNvSpPr/>
              <p:nvPr/>
            </p:nvSpPr>
            <p:spPr>
              <a:xfrm>
                <a:off x="5188486" y="3240274"/>
                <a:ext cx="50485" cy="43461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553" extrusionOk="0">
                    <a:moveTo>
                      <a:pt x="936" y="1"/>
                    </a:moveTo>
                    <a:cubicBezTo>
                      <a:pt x="845" y="1"/>
                      <a:pt x="776" y="1"/>
                      <a:pt x="685" y="23"/>
                    </a:cubicBezTo>
                    <a:cubicBezTo>
                      <a:pt x="594" y="46"/>
                      <a:pt x="503" y="92"/>
                      <a:pt x="434" y="137"/>
                    </a:cubicBezTo>
                    <a:cubicBezTo>
                      <a:pt x="343" y="183"/>
                      <a:pt x="252" y="252"/>
                      <a:pt x="183" y="320"/>
                    </a:cubicBezTo>
                    <a:cubicBezTo>
                      <a:pt x="115" y="389"/>
                      <a:pt x="92" y="457"/>
                      <a:pt x="46" y="548"/>
                    </a:cubicBezTo>
                    <a:cubicBezTo>
                      <a:pt x="0" y="640"/>
                      <a:pt x="0" y="731"/>
                      <a:pt x="0" y="845"/>
                    </a:cubicBezTo>
                    <a:cubicBezTo>
                      <a:pt x="23" y="1005"/>
                      <a:pt x="115" y="1142"/>
                      <a:pt x="229" y="1279"/>
                    </a:cubicBezTo>
                    <a:cubicBezTo>
                      <a:pt x="320" y="1416"/>
                      <a:pt x="480" y="1461"/>
                      <a:pt x="640" y="1507"/>
                    </a:cubicBezTo>
                    <a:cubicBezTo>
                      <a:pt x="731" y="1530"/>
                      <a:pt x="845" y="1553"/>
                      <a:pt x="936" y="1553"/>
                    </a:cubicBezTo>
                    <a:cubicBezTo>
                      <a:pt x="1096" y="1553"/>
                      <a:pt x="1233" y="1484"/>
                      <a:pt x="1370" y="1416"/>
                    </a:cubicBezTo>
                    <a:cubicBezTo>
                      <a:pt x="1416" y="1370"/>
                      <a:pt x="1461" y="1347"/>
                      <a:pt x="1507" y="1302"/>
                    </a:cubicBezTo>
                    <a:cubicBezTo>
                      <a:pt x="1575" y="1233"/>
                      <a:pt x="1621" y="1165"/>
                      <a:pt x="1667" y="1096"/>
                    </a:cubicBezTo>
                    <a:cubicBezTo>
                      <a:pt x="1690" y="1073"/>
                      <a:pt x="1712" y="1028"/>
                      <a:pt x="1712" y="1005"/>
                    </a:cubicBezTo>
                    <a:cubicBezTo>
                      <a:pt x="1735" y="959"/>
                      <a:pt x="1781" y="914"/>
                      <a:pt x="1781" y="845"/>
                    </a:cubicBezTo>
                    <a:cubicBezTo>
                      <a:pt x="1804" y="731"/>
                      <a:pt x="1804" y="594"/>
                      <a:pt x="1758" y="480"/>
                    </a:cubicBezTo>
                    <a:cubicBezTo>
                      <a:pt x="1735" y="434"/>
                      <a:pt x="1690" y="389"/>
                      <a:pt x="1667" y="366"/>
                    </a:cubicBezTo>
                    <a:cubicBezTo>
                      <a:pt x="1644" y="320"/>
                      <a:pt x="1621" y="320"/>
                      <a:pt x="1598" y="297"/>
                    </a:cubicBezTo>
                    <a:cubicBezTo>
                      <a:pt x="1575" y="274"/>
                      <a:pt x="1553" y="252"/>
                      <a:pt x="1530" y="229"/>
                    </a:cubicBezTo>
                    <a:cubicBezTo>
                      <a:pt x="1461" y="160"/>
                      <a:pt x="1347" y="115"/>
                      <a:pt x="1256" y="69"/>
                    </a:cubicBezTo>
                    <a:cubicBezTo>
                      <a:pt x="1142" y="23"/>
                      <a:pt x="1050" y="23"/>
                      <a:pt x="93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4156;p38"/>
              <p:cNvSpPr/>
              <p:nvPr/>
            </p:nvSpPr>
            <p:spPr>
              <a:xfrm>
                <a:off x="5325809" y="3420078"/>
                <a:ext cx="118852" cy="95597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3416" extrusionOk="0">
                    <a:moveTo>
                      <a:pt x="777" y="1"/>
                    </a:moveTo>
                    <a:cubicBezTo>
                      <a:pt x="663" y="1"/>
                      <a:pt x="549" y="12"/>
                      <a:pt x="435" y="35"/>
                    </a:cubicBezTo>
                    <a:cubicBezTo>
                      <a:pt x="206" y="58"/>
                      <a:pt x="24" y="286"/>
                      <a:pt x="24" y="492"/>
                    </a:cubicBezTo>
                    <a:cubicBezTo>
                      <a:pt x="1" y="765"/>
                      <a:pt x="229" y="1039"/>
                      <a:pt x="503" y="1039"/>
                    </a:cubicBezTo>
                    <a:cubicBezTo>
                      <a:pt x="686" y="1039"/>
                      <a:pt x="868" y="1062"/>
                      <a:pt x="1051" y="1085"/>
                    </a:cubicBezTo>
                    <a:cubicBezTo>
                      <a:pt x="1279" y="1153"/>
                      <a:pt x="1507" y="1222"/>
                      <a:pt x="1713" y="1336"/>
                    </a:cubicBezTo>
                    <a:cubicBezTo>
                      <a:pt x="1964" y="1450"/>
                      <a:pt x="2192" y="1610"/>
                      <a:pt x="2420" y="1793"/>
                    </a:cubicBezTo>
                    <a:cubicBezTo>
                      <a:pt x="2671" y="2021"/>
                      <a:pt x="2900" y="2272"/>
                      <a:pt x="3105" y="2546"/>
                    </a:cubicBezTo>
                    <a:cubicBezTo>
                      <a:pt x="3219" y="2751"/>
                      <a:pt x="3288" y="2957"/>
                      <a:pt x="3356" y="3162"/>
                    </a:cubicBezTo>
                    <a:cubicBezTo>
                      <a:pt x="3402" y="3276"/>
                      <a:pt x="3539" y="3345"/>
                      <a:pt x="3630" y="3390"/>
                    </a:cubicBezTo>
                    <a:cubicBezTo>
                      <a:pt x="3674" y="3408"/>
                      <a:pt x="3721" y="3415"/>
                      <a:pt x="3767" y="3415"/>
                    </a:cubicBezTo>
                    <a:cubicBezTo>
                      <a:pt x="3842" y="3415"/>
                      <a:pt x="3916" y="3396"/>
                      <a:pt x="3972" y="3368"/>
                    </a:cubicBezTo>
                    <a:cubicBezTo>
                      <a:pt x="3995" y="3368"/>
                      <a:pt x="4018" y="3345"/>
                      <a:pt x="4018" y="3345"/>
                    </a:cubicBezTo>
                    <a:cubicBezTo>
                      <a:pt x="4109" y="3276"/>
                      <a:pt x="4178" y="3185"/>
                      <a:pt x="4201" y="3094"/>
                    </a:cubicBezTo>
                    <a:cubicBezTo>
                      <a:pt x="4246" y="2980"/>
                      <a:pt x="4224" y="2865"/>
                      <a:pt x="4178" y="2751"/>
                    </a:cubicBezTo>
                    <a:cubicBezTo>
                      <a:pt x="4109" y="2569"/>
                      <a:pt x="4041" y="2386"/>
                      <a:pt x="3950" y="2203"/>
                    </a:cubicBezTo>
                    <a:cubicBezTo>
                      <a:pt x="3858" y="2021"/>
                      <a:pt x="3721" y="1861"/>
                      <a:pt x="3607" y="1678"/>
                    </a:cubicBezTo>
                    <a:cubicBezTo>
                      <a:pt x="3493" y="1542"/>
                      <a:pt x="3379" y="1405"/>
                      <a:pt x="3265" y="1268"/>
                    </a:cubicBezTo>
                    <a:cubicBezTo>
                      <a:pt x="3105" y="1108"/>
                      <a:pt x="2945" y="948"/>
                      <a:pt x="2763" y="811"/>
                    </a:cubicBezTo>
                    <a:cubicBezTo>
                      <a:pt x="2466" y="560"/>
                      <a:pt x="2101" y="377"/>
                      <a:pt x="1736" y="218"/>
                    </a:cubicBezTo>
                    <a:cubicBezTo>
                      <a:pt x="1553" y="126"/>
                      <a:pt x="1325" y="58"/>
                      <a:pt x="1119" y="35"/>
                    </a:cubicBezTo>
                    <a:cubicBezTo>
                      <a:pt x="1005" y="12"/>
                      <a:pt x="891" y="1"/>
                      <a:pt x="777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4157;p38"/>
              <p:cNvSpPr/>
              <p:nvPr/>
            </p:nvSpPr>
            <p:spPr>
              <a:xfrm>
                <a:off x="5303449" y="3463203"/>
                <a:ext cx="60727" cy="2717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971" extrusionOk="0">
                    <a:moveTo>
                      <a:pt x="686" y="1"/>
                    </a:moveTo>
                    <a:cubicBezTo>
                      <a:pt x="526" y="1"/>
                      <a:pt x="366" y="1"/>
                      <a:pt x="184" y="23"/>
                    </a:cubicBezTo>
                    <a:cubicBezTo>
                      <a:pt x="69" y="69"/>
                      <a:pt x="1" y="183"/>
                      <a:pt x="24" y="297"/>
                    </a:cubicBezTo>
                    <a:cubicBezTo>
                      <a:pt x="44" y="397"/>
                      <a:pt x="133" y="461"/>
                      <a:pt x="231" y="461"/>
                    </a:cubicBezTo>
                    <a:cubicBezTo>
                      <a:pt x="245" y="461"/>
                      <a:pt x="260" y="460"/>
                      <a:pt x="275" y="457"/>
                    </a:cubicBezTo>
                    <a:cubicBezTo>
                      <a:pt x="343" y="457"/>
                      <a:pt x="389" y="434"/>
                      <a:pt x="435" y="434"/>
                    </a:cubicBezTo>
                    <a:cubicBezTo>
                      <a:pt x="594" y="434"/>
                      <a:pt x="731" y="434"/>
                      <a:pt x="891" y="457"/>
                    </a:cubicBezTo>
                    <a:cubicBezTo>
                      <a:pt x="1028" y="503"/>
                      <a:pt x="1165" y="548"/>
                      <a:pt x="1302" y="594"/>
                    </a:cubicBezTo>
                    <a:cubicBezTo>
                      <a:pt x="1485" y="685"/>
                      <a:pt x="1667" y="822"/>
                      <a:pt x="1827" y="936"/>
                    </a:cubicBezTo>
                    <a:cubicBezTo>
                      <a:pt x="1861" y="959"/>
                      <a:pt x="1901" y="971"/>
                      <a:pt x="1941" y="971"/>
                    </a:cubicBezTo>
                    <a:cubicBezTo>
                      <a:pt x="1981" y="971"/>
                      <a:pt x="2021" y="959"/>
                      <a:pt x="2055" y="936"/>
                    </a:cubicBezTo>
                    <a:cubicBezTo>
                      <a:pt x="2078" y="914"/>
                      <a:pt x="2101" y="891"/>
                      <a:pt x="2101" y="868"/>
                    </a:cubicBezTo>
                    <a:cubicBezTo>
                      <a:pt x="2169" y="777"/>
                      <a:pt x="2147" y="662"/>
                      <a:pt x="2055" y="594"/>
                    </a:cubicBezTo>
                    <a:cubicBezTo>
                      <a:pt x="1918" y="503"/>
                      <a:pt x="1804" y="434"/>
                      <a:pt x="1667" y="343"/>
                    </a:cubicBezTo>
                    <a:cubicBezTo>
                      <a:pt x="1507" y="229"/>
                      <a:pt x="1325" y="160"/>
                      <a:pt x="1142" y="115"/>
                    </a:cubicBezTo>
                    <a:cubicBezTo>
                      <a:pt x="982" y="69"/>
                      <a:pt x="846" y="23"/>
                      <a:pt x="686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4158;p38"/>
              <p:cNvSpPr/>
              <p:nvPr/>
            </p:nvSpPr>
            <p:spPr>
              <a:xfrm>
                <a:off x="5258113" y="3395507"/>
                <a:ext cx="211455" cy="179496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6414" extrusionOk="0">
                    <a:moveTo>
                      <a:pt x="1119" y="1004"/>
                    </a:moveTo>
                    <a:cubicBezTo>
                      <a:pt x="1111" y="1011"/>
                      <a:pt x="1103" y="1018"/>
                      <a:pt x="1096" y="1024"/>
                    </a:cubicBezTo>
                    <a:lnTo>
                      <a:pt x="1096" y="1024"/>
                    </a:lnTo>
                    <a:cubicBezTo>
                      <a:pt x="1102" y="1022"/>
                      <a:pt x="1107" y="1016"/>
                      <a:pt x="1119" y="1004"/>
                    </a:cubicBezTo>
                    <a:close/>
                    <a:moveTo>
                      <a:pt x="3469" y="322"/>
                    </a:moveTo>
                    <a:cubicBezTo>
                      <a:pt x="3850" y="368"/>
                      <a:pt x="4230" y="436"/>
                      <a:pt x="4588" y="571"/>
                    </a:cubicBezTo>
                    <a:cubicBezTo>
                      <a:pt x="4953" y="708"/>
                      <a:pt x="5296" y="867"/>
                      <a:pt x="5615" y="1073"/>
                    </a:cubicBezTo>
                    <a:cubicBezTo>
                      <a:pt x="5730" y="1164"/>
                      <a:pt x="5844" y="1233"/>
                      <a:pt x="5935" y="1324"/>
                    </a:cubicBezTo>
                    <a:cubicBezTo>
                      <a:pt x="5958" y="1347"/>
                      <a:pt x="5981" y="1347"/>
                      <a:pt x="6003" y="1370"/>
                    </a:cubicBezTo>
                    <a:cubicBezTo>
                      <a:pt x="6026" y="1392"/>
                      <a:pt x="6026" y="1392"/>
                      <a:pt x="6049" y="1415"/>
                    </a:cubicBezTo>
                    <a:cubicBezTo>
                      <a:pt x="6186" y="1552"/>
                      <a:pt x="6323" y="1689"/>
                      <a:pt x="6460" y="1826"/>
                    </a:cubicBezTo>
                    <a:cubicBezTo>
                      <a:pt x="6506" y="1872"/>
                      <a:pt x="6528" y="1917"/>
                      <a:pt x="6574" y="1986"/>
                    </a:cubicBezTo>
                    <a:cubicBezTo>
                      <a:pt x="6734" y="2168"/>
                      <a:pt x="6848" y="2374"/>
                      <a:pt x="6962" y="2602"/>
                    </a:cubicBezTo>
                    <a:cubicBezTo>
                      <a:pt x="6985" y="2648"/>
                      <a:pt x="7008" y="2693"/>
                      <a:pt x="7008" y="2739"/>
                    </a:cubicBezTo>
                    <a:cubicBezTo>
                      <a:pt x="7031" y="2739"/>
                      <a:pt x="7031" y="2762"/>
                      <a:pt x="7031" y="2762"/>
                    </a:cubicBezTo>
                    <a:cubicBezTo>
                      <a:pt x="7031" y="2762"/>
                      <a:pt x="7031" y="2785"/>
                      <a:pt x="7031" y="2785"/>
                    </a:cubicBezTo>
                    <a:cubicBezTo>
                      <a:pt x="7031" y="2785"/>
                      <a:pt x="7031" y="2808"/>
                      <a:pt x="7053" y="2808"/>
                    </a:cubicBezTo>
                    <a:cubicBezTo>
                      <a:pt x="7053" y="2808"/>
                      <a:pt x="7053" y="2830"/>
                      <a:pt x="7053" y="2830"/>
                    </a:cubicBezTo>
                    <a:cubicBezTo>
                      <a:pt x="7099" y="2990"/>
                      <a:pt x="7145" y="3150"/>
                      <a:pt x="7190" y="3310"/>
                    </a:cubicBezTo>
                    <a:cubicBezTo>
                      <a:pt x="7190" y="3378"/>
                      <a:pt x="7213" y="3447"/>
                      <a:pt x="7213" y="3492"/>
                    </a:cubicBezTo>
                    <a:cubicBezTo>
                      <a:pt x="7213" y="3515"/>
                      <a:pt x="7213" y="3515"/>
                      <a:pt x="7213" y="3538"/>
                    </a:cubicBezTo>
                    <a:cubicBezTo>
                      <a:pt x="7213" y="3538"/>
                      <a:pt x="7213" y="3561"/>
                      <a:pt x="7213" y="3561"/>
                    </a:cubicBezTo>
                    <a:cubicBezTo>
                      <a:pt x="7213" y="3561"/>
                      <a:pt x="7213" y="3584"/>
                      <a:pt x="7213" y="3584"/>
                    </a:cubicBezTo>
                    <a:lnTo>
                      <a:pt x="7213" y="3606"/>
                    </a:lnTo>
                    <a:cubicBezTo>
                      <a:pt x="7213" y="3606"/>
                      <a:pt x="7213" y="3606"/>
                      <a:pt x="7213" y="3629"/>
                    </a:cubicBezTo>
                    <a:cubicBezTo>
                      <a:pt x="7213" y="3652"/>
                      <a:pt x="7213" y="3652"/>
                      <a:pt x="7213" y="3675"/>
                    </a:cubicBezTo>
                    <a:cubicBezTo>
                      <a:pt x="7213" y="3675"/>
                      <a:pt x="7213" y="3698"/>
                      <a:pt x="7213" y="3698"/>
                    </a:cubicBezTo>
                    <a:lnTo>
                      <a:pt x="7213" y="3721"/>
                    </a:lnTo>
                    <a:cubicBezTo>
                      <a:pt x="7213" y="3789"/>
                      <a:pt x="7213" y="3858"/>
                      <a:pt x="7213" y="3926"/>
                    </a:cubicBezTo>
                    <a:cubicBezTo>
                      <a:pt x="7190" y="4109"/>
                      <a:pt x="7145" y="4291"/>
                      <a:pt x="7099" y="4474"/>
                    </a:cubicBezTo>
                    <a:cubicBezTo>
                      <a:pt x="7076" y="4497"/>
                      <a:pt x="7076" y="4542"/>
                      <a:pt x="7053" y="4565"/>
                    </a:cubicBezTo>
                    <a:cubicBezTo>
                      <a:pt x="7008" y="4702"/>
                      <a:pt x="6939" y="4839"/>
                      <a:pt x="6848" y="4953"/>
                    </a:cubicBezTo>
                    <a:cubicBezTo>
                      <a:pt x="6757" y="5090"/>
                      <a:pt x="6665" y="5204"/>
                      <a:pt x="6551" y="5318"/>
                    </a:cubicBezTo>
                    <a:cubicBezTo>
                      <a:pt x="6528" y="5318"/>
                      <a:pt x="6528" y="5318"/>
                      <a:pt x="6528" y="5341"/>
                    </a:cubicBezTo>
                    <a:cubicBezTo>
                      <a:pt x="6506" y="5341"/>
                      <a:pt x="6506" y="5364"/>
                      <a:pt x="6483" y="5364"/>
                    </a:cubicBezTo>
                    <a:cubicBezTo>
                      <a:pt x="6483" y="5387"/>
                      <a:pt x="6483" y="5387"/>
                      <a:pt x="6460" y="5387"/>
                    </a:cubicBezTo>
                    <a:lnTo>
                      <a:pt x="6460" y="5410"/>
                    </a:lnTo>
                    <a:cubicBezTo>
                      <a:pt x="6255" y="5547"/>
                      <a:pt x="6049" y="5684"/>
                      <a:pt x="5844" y="5798"/>
                    </a:cubicBezTo>
                    <a:cubicBezTo>
                      <a:pt x="5593" y="5912"/>
                      <a:pt x="5319" y="5980"/>
                      <a:pt x="5068" y="6049"/>
                    </a:cubicBezTo>
                    <a:cubicBezTo>
                      <a:pt x="4817" y="6082"/>
                      <a:pt x="4566" y="6103"/>
                      <a:pt x="4325" y="6103"/>
                    </a:cubicBezTo>
                    <a:cubicBezTo>
                      <a:pt x="4236" y="6103"/>
                      <a:pt x="4149" y="6101"/>
                      <a:pt x="4063" y="6094"/>
                    </a:cubicBezTo>
                    <a:cubicBezTo>
                      <a:pt x="3675" y="6049"/>
                      <a:pt x="3333" y="5980"/>
                      <a:pt x="2968" y="5843"/>
                    </a:cubicBezTo>
                    <a:lnTo>
                      <a:pt x="2991" y="5843"/>
                    </a:lnTo>
                    <a:cubicBezTo>
                      <a:pt x="2602" y="5729"/>
                      <a:pt x="2260" y="5547"/>
                      <a:pt x="1941" y="5341"/>
                    </a:cubicBezTo>
                    <a:cubicBezTo>
                      <a:pt x="1644" y="5136"/>
                      <a:pt x="1370" y="4885"/>
                      <a:pt x="1119" y="4611"/>
                    </a:cubicBezTo>
                    <a:cubicBezTo>
                      <a:pt x="936" y="4382"/>
                      <a:pt x="754" y="4131"/>
                      <a:pt x="617" y="3858"/>
                    </a:cubicBezTo>
                    <a:cubicBezTo>
                      <a:pt x="503" y="3606"/>
                      <a:pt x="411" y="3355"/>
                      <a:pt x="366" y="3104"/>
                    </a:cubicBezTo>
                    <a:cubicBezTo>
                      <a:pt x="343" y="2899"/>
                      <a:pt x="320" y="2693"/>
                      <a:pt x="343" y="2488"/>
                    </a:cubicBezTo>
                    <a:cubicBezTo>
                      <a:pt x="366" y="2305"/>
                      <a:pt x="411" y="2123"/>
                      <a:pt x="457" y="1940"/>
                    </a:cubicBezTo>
                    <a:cubicBezTo>
                      <a:pt x="525" y="1758"/>
                      <a:pt x="617" y="1598"/>
                      <a:pt x="708" y="1461"/>
                    </a:cubicBezTo>
                    <a:cubicBezTo>
                      <a:pt x="817" y="1309"/>
                      <a:pt x="946" y="1157"/>
                      <a:pt x="1096" y="1024"/>
                    </a:cubicBezTo>
                    <a:lnTo>
                      <a:pt x="1096" y="1024"/>
                    </a:lnTo>
                    <a:cubicBezTo>
                      <a:pt x="1090" y="1027"/>
                      <a:pt x="1084" y="1027"/>
                      <a:pt x="1073" y="1027"/>
                    </a:cubicBezTo>
                    <a:cubicBezTo>
                      <a:pt x="1279" y="867"/>
                      <a:pt x="1484" y="730"/>
                      <a:pt x="1735" y="616"/>
                    </a:cubicBezTo>
                    <a:cubicBezTo>
                      <a:pt x="1986" y="502"/>
                      <a:pt x="2260" y="434"/>
                      <a:pt x="2534" y="365"/>
                    </a:cubicBezTo>
                    <a:cubicBezTo>
                      <a:pt x="2721" y="339"/>
                      <a:pt x="2908" y="327"/>
                      <a:pt x="3096" y="327"/>
                    </a:cubicBezTo>
                    <a:cubicBezTo>
                      <a:pt x="3228" y="327"/>
                      <a:pt x="3360" y="333"/>
                      <a:pt x="3493" y="342"/>
                    </a:cubicBezTo>
                    <a:cubicBezTo>
                      <a:pt x="3481" y="331"/>
                      <a:pt x="3475" y="325"/>
                      <a:pt x="3469" y="322"/>
                    </a:cubicBezTo>
                    <a:close/>
                    <a:moveTo>
                      <a:pt x="3129" y="1"/>
                    </a:moveTo>
                    <a:cubicBezTo>
                      <a:pt x="2801" y="1"/>
                      <a:pt x="2474" y="36"/>
                      <a:pt x="2146" y="114"/>
                    </a:cubicBezTo>
                    <a:cubicBezTo>
                      <a:pt x="1941" y="183"/>
                      <a:pt x="1712" y="251"/>
                      <a:pt x="1507" y="365"/>
                    </a:cubicBezTo>
                    <a:cubicBezTo>
                      <a:pt x="1279" y="479"/>
                      <a:pt x="1050" y="616"/>
                      <a:pt x="868" y="799"/>
                    </a:cubicBezTo>
                    <a:cubicBezTo>
                      <a:pt x="708" y="936"/>
                      <a:pt x="548" y="1096"/>
                      <a:pt x="434" y="1301"/>
                    </a:cubicBezTo>
                    <a:cubicBezTo>
                      <a:pt x="366" y="1392"/>
                      <a:pt x="320" y="1484"/>
                      <a:pt x="251" y="1598"/>
                    </a:cubicBezTo>
                    <a:cubicBezTo>
                      <a:pt x="206" y="1712"/>
                      <a:pt x="160" y="1826"/>
                      <a:pt x="115" y="1940"/>
                    </a:cubicBezTo>
                    <a:cubicBezTo>
                      <a:pt x="46" y="2146"/>
                      <a:pt x="23" y="2374"/>
                      <a:pt x="23" y="2579"/>
                    </a:cubicBezTo>
                    <a:cubicBezTo>
                      <a:pt x="0" y="2830"/>
                      <a:pt x="23" y="3059"/>
                      <a:pt x="92" y="3310"/>
                    </a:cubicBezTo>
                    <a:cubicBezTo>
                      <a:pt x="137" y="3538"/>
                      <a:pt x="206" y="3743"/>
                      <a:pt x="320" y="3972"/>
                    </a:cubicBezTo>
                    <a:cubicBezTo>
                      <a:pt x="434" y="4200"/>
                      <a:pt x="548" y="4405"/>
                      <a:pt x="708" y="4611"/>
                    </a:cubicBezTo>
                    <a:cubicBezTo>
                      <a:pt x="1005" y="4999"/>
                      <a:pt x="1347" y="5318"/>
                      <a:pt x="1758" y="5592"/>
                    </a:cubicBezTo>
                    <a:cubicBezTo>
                      <a:pt x="1941" y="5729"/>
                      <a:pt x="2123" y="5843"/>
                      <a:pt x="2329" y="5935"/>
                    </a:cubicBezTo>
                    <a:cubicBezTo>
                      <a:pt x="2534" y="6026"/>
                      <a:pt x="2762" y="6117"/>
                      <a:pt x="2991" y="6186"/>
                    </a:cubicBezTo>
                    <a:cubicBezTo>
                      <a:pt x="3447" y="6345"/>
                      <a:pt x="3926" y="6414"/>
                      <a:pt x="4406" y="6414"/>
                    </a:cubicBezTo>
                    <a:cubicBezTo>
                      <a:pt x="4908" y="6414"/>
                      <a:pt x="5410" y="6323"/>
                      <a:pt x="5866" y="6140"/>
                    </a:cubicBezTo>
                    <a:cubicBezTo>
                      <a:pt x="6003" y="6072"/>
                      <a:pt x="6140" y="6003"/>
                      <a:pt x="6277" y="5912"/>
                    </a:cubicBezTo>
                    <a:lnTo>
                      <a:pt x="6323" y="5912"/>
                    </a:lnTo>
                    <a:cubicBezTo>
                      <a:pt x="6369" y="5866"/>
                      <a:pt x="6391" y="5843"/>
                      <a:pt x="6437" y="5820"/>
                    </a:cubicBezTo>
                    <a:lnTo>
                      <a:pt x="6460" y="5820"/>
                    </a:lnTo>
                    <a:cubicBezTo>
                      <a:pt x="6460" y="5820"/>
                      <a:pt x="6460" y="5798"/>
                      <a:pt x="6460" y="5798"/>
                    </a:cubicBezTo>
                    <a:cubicBezTo>
                      <a:pt x="6506" y="5775"/>
                      <a:pt x="6574" y="5729"/>
                      <a:pt x="6620" y="5684"/>
                    </a:cubicBezTo>
                    <a:cubicBezTo>
                      <a:pt x="6688" y="5615"/>
                      <a:pt x="6757" y="5569"/>
                      <a:pt x="6825" y="5501"/>
                    </a:cubicBezTo>
                    <a:cubicBezTo>
                      <a:pt x="6916" y="5410"/>
                      <a:pt x="6985" y="5341"/>
                      <a:pt x="7053" y="5250"/>
                    </a:cubicBezTo>
                    <a:cubicBezTo>
                      <a:pt x="7122" y="5136"/>
                      <a:pt x="7190" y="5044"/>
                      <a:pt x="7259" y="4930"/>
                    </a:cubicBezTo>
                    <a:cubicBezTo>
                      <a:pt x="7350" y="4748"/>
                      <a:pt x="7419" y="4542"/>
                      <a:pt x="7464" y="4360"/>
                    </a:cubicBezTo>
                    <a:cubicBezTo>
                      <a:pt x="7533" y="4131"/>
                      <a:pt x="7556" y="3880"/>
                      <a:pt x="7556" y="3652"/>
                    </a:cubicBezTo>
                    <a:cubicBezTo>
                      <a:pt x="7556" y="3652"/>
                      <a:pt x="7556" y="3629"/>
                      <a:pt x="7533" y="3629"/>
                    </a:cubicBezTo>
                    <a:cubicBezTo>
                      <a:pt x="7533" y="3629"/>
                      <a:pt x="7533" y="3606"/>
                      <a:pt x="7533" y="3606"/>
                    </a:cubicBezTo>
                    <a:cubicBezTo>
                      <a:pt x="7533" y="3401"/>
                      <a:pt x="7510" y="3196"/>
                      <a:pt x="7441" y="3013"/>
                    </a:cubicBezTo>
                    <a:cubicBezTo>
                      <a:pt x="7441" y="2990"/>
                      <a:pt x="7441" y="2990"/>
                      <a:pt x="7441" y="2967"/>
                    </a:cubicBezTo>
                    <a:cubicBezTo>
                      <a:pt x="7419" y="2899"/>
                      <a:pt x="7396" y="2830"/>
                      <a:pt x="7373" y="2785"/>
                    </a:cubicBezTo>
                    <a:cubicBezTo>
                      <a:pt x="7327" y="2602"/>
                      <a:pt x="7259" y="2442"/>
                      <a:pt x="7168" y="2283"/>
                    </a:cubicBezTo>
                    <a:cubicBezTo>
                      <a:pt x="7076" y="2123"/>
                      <a:pt x="6962" y="1940"/>
                      <a:pt x="6848" y="1780"/>
                    </a:cubicBezTo>
                    <a:cubicBezTo>
                      <a:pt x="6688" y="1598"/>
                      <a:pt x="6528" y="1415"/>
                      <a:pt x="6369" y="1255"/>
                    </a:cubicBezTo>
                    <a:cubicBezTo>
                      <a:pt x="6300" y="1187"/>
                      <a:pt x="6209" y="1118"/>
                      <a:pt x="6140" y="1050"/>
                    </a:cubicBezTo>
                    <a:cubicBezTo>
                      <a:pt x="5958" y="913"/>
                      <a:pt x="5752" y="776"/>
                      <a:pt x="5570" y="662"/>
                    </a:cubicBezTo>
                    <a:cubicBezTo>
                      <a:pt x="5319" y="525"/>
                      <a:pt x="5068" y="411"/>
                      <a:pt x="4817" y="297"/>
                    </a:cubicBezTo>
                    <a:lnTo>
                      <a:pt x="4794" y="297"/>
                    </a:lnTo>
                    <a:cubicBezTo>
                      <a:pt x="4543" y="205"/>
                      <a:pt x="4269" y="114"/>
                      <a:pt x="3995" y="69"/>
                    </a:cubicBezTo>
                    <a:lnTo>
                      <a:pt x="3926" y="69"/>
                    </a:lnTo>
                    <a:cubicBezTo>
                      <a:pt x="3904" y="69"/>
                      <a:pt x="3904" y="46"/>
                      <a:pt x="3904" y="46"/>
                    </a:cubicBezTo>
                    <a:cubicBezTo>
                      <a:pt x="3789" y="46"/>
                      <a:pt x="3698" y="23"/>
                      <a:pt x="3584" y="23"/>
                    </a:cubicBezTo>
                    <a:cubicBezTo>
                      <a:pt x="3432" y="8"/>
                      <a:pt x="3280" y="1"/>
                      <a:pt x="312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4159;p38"/>
              <p:cNvSpPr/>
              <p:nvPr/>
            </p:nvSpPr>
            <p:spPr>
              <a:xfrm>
                <a:off x="5555761" y="3403791"/>
                <a:ext cx="110541" cy="109897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27" extrusionOk="0">
                    <a:moveTo>
                      <a:pt x="474" y="2632"/>
                    </a:moveTo>
                    <a:lnTo>
                      <a:pt x="474" y="2632"/>
                    </a:lnTo>
                    <a:cubicBezTo>
                      <a:pt x="476" y="2637"/>
                      <a:pt x="478" y="2643"/>
                      <a:pt x="480" y="2648"/>
                    </a:cubicBezTo>
                    <a:cubicBezTo>
                      <a:pt x="480" y="2648"/>
                      <a:pt x="480" y="2639"/>
                      <a:pt x="474" y="2632"/>
                    </a:cubicBezTo>
                    <a:close/>
                    <a:moveTo>
                      <a:pt x="2101" y="320"/>
                    </a:moveTo>
                    <a:cubicBezTo>
                      <a:pt x="2238" y="343"/>
                      <a:pt x="2398" y="366"/>
                      <a:pt x="2535" y="412"/>
                    </a:cubicBezTo>
                    <a:cubicBezTo>
                      <a:pt x="2649" y="480"/>
                      <a:pt x="2786" y="526"/>
                      <a:pt x="2900" y="617"/>
                    </a:cubicBezTo>
                    <a:cubicBezTo>
                      <a:pt x="3014" y="708"/>
                      <a:pt x="3128" y="800"/>
                      <a:pt x="3219" y="891"/>
                    </a:cubicBezTo>
                    <a:cubicBezTo>
                      <a:pt x="3265" y="959"/>
                      <a:pt x="3311" y="1028"/>
                      <a:pt x="3356" y="1096"/>
                    </a:cubicBezTo>
                    <a:cubicBezTo>
                      <a:pt x="3402" y="1142"/>
                      <a:pt x="3425" y="1211"/>
                      <a:pt x="3448" y="1256"/>
                    </a:cubicBezTo>
                    <a:cubicBezTo>
                      <a:pt x="3516" y="1393"/>
                      <a:pt x="3562" y="1507"/>
                      <a:pt x="3585" y="1644"/>
                    </a:cubicBezTo>
                    <a:lnTo>
                      <a:pt x="3585" y="1667"/>
                    </a:lnTo>
                    <a:cubicBezTo>
                      <a:pt x="3585" y="1713"/>
                      <a:pt x="3607" y="1758"/>
                      <a:pt x="3607" y="1804"/>
                    </a:cubicBezTo>
                    <a:cubicBezTo>
                      <a:pt x="3607" y="1804"/>
                      <a:pt x="3607" y="1827"/>
                      <a:pt x="3607" y="1827"/>
                    </a:cubicBezTo>
                    <a:lnTo>
                      <a:pt x="3607" y="1850"/>
                    </a:lnTo>
                    <a:cubicBezTo>
                      <a:pt x="3607" y="1941"/>
                      <a:pt x="3607" y="2009"/>
                      <a:pt x="3607" y="2101"/>
                    </a:cubicBezTo>
                    <a:cubicBezTo>
                      <a:pt x="3607" y="2124"/>
                      <a:pt x="3607" y="2146"/>
                      <a:pt x="3607" y="2169"/>
                    </a:cubicBezTo>
                    <a:cubicBezTo>
                      <a:pt x="3585" y="2283"/>
                      <a:pt x="3562" y="2397"/>
                      <a:pt x="3516" y="2512"/>
                    </a:cubicBezTo>
                    <a:cubicBezTo>
                      <a:pt x="3516" y="2512"/>
                      <a:pt x="3516" y="2534"/>
                      <a:pt x="3516" y="2534"/>
                    </a:cubicBezTo>
                    <a:cubicBezTo>
                      <a:pt x="3470" y="2648"/>
                      <a:pt x="3402" y="2763"/>
                      <a:pt x="3333" y="2877"/>
                    </a:cubicBezTo>
                    <a:cubicBezTo>
                      <a:pt x="3242" y="2991"/>
                      <a:pt x="3151" y="3105"/>
                      <a:pt x="3037" y="3219"/>
                    </a:cubicBezTo>
                    <a:cubicBezTo>
                      <a:pt x="2923" y="3310"/>
                      <a:pt x="2808" y="3379"/>
                      <a:pt x="2694" y="3447"/>
                    </a:cubicBezTo>
                    <a:cubicBezTo>
                      <a:pt x="2557" y="3516"/>
                      <a:pt x="2398" y="3562"/>
                      <a:pt x="2261" y="3584"/>
                    </a:cubicBezTo>
                    <a:cubicBezTo>
                      <a:pt x="2124" y="3607"/>
                      <a:pt x="1987" y="3607"/>
                      <a:pt x="1850" y="3607"/>
                    </a:cubicBezTo>
                    <a:cubicBezTo>
                      <a:pt x="1713" y="3584"/>
                      <a:pt x="1553" y="3562"/>
                      <a:pt x="1416" y="3516"/>
                    </a:cubicBezTo>
                    <a:cubicBezTo>
                      <a:pt x="1302" y="3470"/>
                      <a:pt x="1165" y="3402"/>
                      <a:pt x="1051" y="3333"/>
                    </a:cubicBezTo>
                    <a:cubicBezTo>
                      <a:pt x="937" y="3242"/>
                      <a:pt x="823" y="3128"/>
                      <a:pt x="709" y="3014"/>
                    </a:cubicBezTo>
                    <a:cubicBezTo>
                      <a:pt x="617" y="2900"/>
                      <a:pt x="526" y="2763"/>
                      <a:pt x="457" y="2626"/>
                    </a:cubicBezTo>
                    <a:cubicBezTo>
                      <a:pt x="465" y="2626"/>
                      <a:pt x="470" y="2628"/>
                      <a:pt x="474" y="2632"/>
                    </a:cubicBezTo>
                    <a:lnTo>
                      <a:pt x="474" y="2632"/>
                    </a:lnTo>
                    <a:cubicBezTo>
                      <a:pt x="432" y="2523"/>
                      <a:pt x="390" y="2380"/>
                      <a:pt x="348" y="2253"/>
                    </a:cubicBezTo>
                    <a:lnTo>
                      <a:pt x="348" y="2253"/>
                    </a:lnTo>
                    <a:cubicBezTo>
                      <a:pt x="355" y="2260"/>
                      <a:pt x="366" y="2260"/>
                      <a:pt x="366" y="2260"/>
                    </a:cubicBezTo>
                    <a:lnTo>
                      <a:pt x="343" y="2238"/>
                    </a:lnTo>
                    <a:lnTo>
                      <a:pt x="343" y="2238"/>
                    </a:lnTo>
                    <a:cubicBezTo>
                      <a:pt x="343" y="2238"/>
                      <a:pt x="343" y="2238"/>
                      <a:pt x="343" y="2238"/>
                    </a:cubicBezTo>
                    <a:cubicBezTo>
                      <a:pt x="343" y="2101"/>
                      <a:pt x="321" y="1964"/>
                      <a:pt x="343" y="1827"/>
                    </a:cubicBezTo>
                    <a:cubicBezTo>
                      <a:pt x="343" y="1690"/>
                      <a:pt x="389" y="1553"/>
                      <a:pt x="435" y="1416"/>
                    </a:cubicBezTo>
                    <a:cubicBezTo>
                      <a:pt x="480" y="1279"/>
                      <a:pt x="526" y="1165"/>
                      <a:pt x="594" y="1051"/>
                    </a:cubicBezTo>
                    <a:cubicBezTo>
                      <a:pt x="686" y="937"/>
                      <a:pt x="800" y="822"/>
                      <a:pt x="914" y="708"/>
                    </a:cubicBezTo>
                    <a:cubicBezTo>
                      <a:pt x="1018" y="625"/>
                      <a:pt x="1142" y="541"/>
                      <a:pt x="1285" y="475"/>
                    </a:cubicBezTo>
                    <a:lnTo>
                      <a:pt x="1285" y="475"/>
                    </a:lnTo>
                    <a:cubicBezTo>
                      <a:pt x="1281" y="478"/>
                      <a:pt x="1279" y="480"/>
                      <a:pt x="1279" y="480"/>
                    </a:cubicBezTo>
                    <a:cubicBezTo>
                      <a:pt x="1416" y="412"/>
                      <a:pt x="1553" y="366"/>
                      <a:pt x="1713" y="343"/>
                    </a:cubicBezTo>
                    <a:cubicBezTo>
                      <a:pt x="1827" y="320"/>
                      <a:pt x="1964" y="320"/>
                      <a:pt x="2101" y="320"/>
                    </a:cubicBezTo>
                    <a:close/>
                    <a:moveTo>
                      <a:pt x="1941" y="1"/>
                    </a:moveTo>
                    <a:cubicBezTo>
                      <a:pt x="1713" y="1"/>
                      <a:pt x="1462" y="46"/>
                      <a:pt x="1234" y="138"/>
                    </a:cubicBezTo>
                    <a:cubicBezTo>
                      <a:pt x="1028" y="229"/>
                      <a:pt x="846" y="343"/>
                      <a:pt x="663" y="480"/>
                    </a:cubicBezTo>
                    <a:cubicBezTo>
                      <a:pt x="480" y="640"/>
                      <a:pt x="343" y="845"/>
                      <a:pt x="229" y="1051"/>
                    </a:cubicBezTo>
                    <a:cubicBezTo>
                      <a:pt x="138" y="1233"/>
                      <a:pt x="69" y="1416"/>
                      <a:pt x="24" y="1621"/>
                    </a:cubicBezTo>
                    <a:cubicBezTo>
                      <a:pt x="1" y="1850"/>
                      <a:pt x="1" y="2101"/>
                      <a:pt x="47" y="2329"/>
                    </a:cubicBezTo>
                    <a:cubicBezTo>
                      <a:pt x="69" y="2443"/>
                      <a:pt x="92" y="2534"/>
                      <a:pt x="138" y="2648"/>
                    </a:cubicBezTo>
                    <a:cubicBezTo>
                      <a:pt x="161" y="2763"/>
                      <a:pt x="229" y="2854"/>
                      <a:pt x="275" y="2968"/>
                    </a:cubicBezTo>
                    <a:cubicBezTo>
                      <a:pt x="389" y="3173"/>
                      <a:pt x="572" y="3379"/>
                      <a:pt x="777" y="3516"/>
                    </a:cubicBezTo>
                    <a:cubicBezTo>
                      <a:pt x="937" y="3653"/>
                      <a:pt x="1097" y="3744"/>
                      <a:pt x="1302" y="3813"/>
                    </a:cubicBezTo>
                    <a:cubicBezTo>
                      <a:pt x="1507" y="3881"/>
                      <a:pt x="1736" y="3927"/>
                      <a:pt x="1964" y="3927"/>
                    </a:cubicBezTo>
                    <a:cubicBezTo>
                      <a:pt x="2147" y="3927"/>
                      <a:pt x="2306" y="3904"/>
                      <a:pt x="2489" y="3858"/>
                    </a:cubicBezTo>
                    <a:cubicBezTo>
                      <a:pt x="2649" y="3813"/>
                      <a:pt x="2831" y="3744"/>
                      <a:pt x="2968" y="3653"/>
                    </a:cubicBezTo>
                    <a:cubicBezTo>
                      <a:pt x="2991" y="3630"/>
                      <a:pt x="3037" y="3630"/>
                      <a:pt x="3060" y="3607"/>
                    </a:cubicBezTo>
                    <a:cubicBezTo>
                      <a:pt x="3174" y="3539"/>
                      <a:pt x="3288" y="3425"/>
                      <a:pt x="3379" y="3333"/>
                    </a:cubicBezTo>
                    <a:cubicBezTo>
                      <a:pt x="3402" y="3333"/>
                      <a:pt x="3402" y="3310"/>
                      <a:pt x="3402" y="3310"/>
                    </a:cubicBezTo>
                    <a:cubicBezTo>
                      <a:pt x="3402" y="3310"/>
                      <a:pt x="3425" y="3288"/>
                      <a:pt x="3425" y="3288"/>
                    </a:cubicBezTo>
                    <a:cubicBezTo>
                      <a:pt x="3539" y="3173"/>
                      <a:pt x="3630" y="3037"/>
                      <a:pt x="3722" y="2877"/>
                    </a:cubicBezTo>
                    <a:cubicBezTo>
                      <a:pt x="3722" y="2854"/>
                      <a:pt x="3722" y="2854"/>
                      <a:pt x="3744" y="2831"/>
                    </a:cubicBezTo>
                    <a:cubicBezTo>
                      <a:pt x="3790" y="2717"/>
                      <a:pt x="3858" y="2557"/>
                      <a:pt x="3881" y="2420"/>
                    </a:cubicBezTo>
                    <a:cubicBezTo>
                      <a:pt x="3881" y="2397"/>
                      <a:pt x="3904" y="2375"/>
                      <a:pt x="3904" y="2352"/>
                    </a:cubicBezTo>
                    <a:cubicBezTo>
                      <a:pt x="3927" y="2260"/>
                      <a:pt x="3927" y="2169"/>
                      <a:pt x="3927" y="2078"/>
                    </a:cubicBezTo>
                    <a:cubicBezTo>
                      <a:pt x="3950" y="2009"/>
                      <a:pt x="3950" y="1918"/>
                      <a:pt x="3927" y="1827"/>
                    </a:cubicBezTo>
                    <a:cubicBezTo>
                      <a:pt x="3927" y="1644"/>
                      <a:pt x="3881" y="1462"/>
                      <a:pt x="3813" y="1302"/>
                    </a:cubicBezTo>
                    <a:cubicBezTo>
                      <a:pt x="3790" y="1165"/>
                      <a:pt x="3722" y="1051"/>
                      <a:pt x="3653" y="937"/>
                    </a:cubicBezTo>
                    <a:lnTo>
                      <a:pt x="3630" y="914"/>
                    </a:lnTo>
                    <a:cubicBezTo>
                      <a:pt x="3516" y="708"/>
                      <a:pt x="3356" y="549"/>
                      <a:pt x="3174" y="412"/>
                    </a:cubicBezTo>
                    <a:cubicBezTo>
                      <a:pt x="3082" y="343"/>
                      <a:pt x="2991" y="275"/>
                      <a:pt x="2877" y="229"/>
                    </a:cubicBezTo>
                    <a:cubicBezTo>
                      <a:pt x="2786" y="161"/>
                      <a:pt x="2672" y="138"/>
                      <a:pt x="2580" y="92"/>
                    </a:cubicBezTo>
                    <a:cubicBezTo>
                      <a:pt x="2375" y="24"/>
                      <a:pt x="2169" y="1"/>
                      <a:pt x="1941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4160;p38"/>
              <p:cNvSpPr/>
              <p:nvPr/>
            </p:nvSpPr>
            <p:spPr>
              <a:xfrm>
                <a:off x="5493187" y="3283483"/>
                <a:ext cx="54963" cy="628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46" extrusionOk="0">
                    <a:moveTo>
                      <a:pt x="1187" y="328"/>
                    </a:moveTo>
                    <a:cubicBezTo>
                      <a:pt x="1233" y="328"/>
                      <a:pt x="1278" y="351"/>
                      <a:pt x="1301" y="351"/>
                    </a:cubicBezTo>
                    <a:cubicBezTo>
                      <a:pt x="1347" y="374"/>
                      <a:pt x="1370" y="397"/>
                      <a:pt x="1415" y="397"/>
                    </a:cubicBezTo>
                    <a:cubicBezTo>
                      <a:pt x="1438" y="442"/>
                      <a:pt x="1484" y="465"/>
                      <a:pt x="1507" y="488"/>
                    </a:cubicBezTo>
                    <a:cubicBezTo>
                      <a:pt x="1529" y="534"/>
                      <a:pt x="1552" y="556"/>
                      <a:pt x="1575" y="602"/>
                    </a:cubicBezTo>
                    <a:cubicBezTo>
                      <a:pt x="1598" y="671"/>
                      <a:pt x="1621" y="716"/>
                      <a:pt x="1644" y="785"/>
                    </a:cubicBezTo>
                    <a:cubicBezTo>
                      <a:pt x="1644" y="876"/>
                      <a:pt x="1644" y="944"/>
                      <a:pt x="1644" y="1013"/>
                    </a:cubicBezTo>
                    <a:cubicBezTo>
                      <a:pt x="1644" y="1036"/>
                      <a:pt x="1644" y="1036"/>
                      <a:pt x="1644" y="1036"/>
                    </a:cubicBezTo>
                    <a:cubicBezTo>
                      <a:pt x="1644" y="1127"/>
                      <a:pt x="1621" y="1196"/>
                      <a:pt x="1598" y="1287"/>
                    </a:cubicBezTo>
                    <a:cubicBezTo>
                      <a:pt x="1552" y="1378"/>
                      <a:pt x="1507" y="1469"/>
                      <a:pt x="1461" y="1561"/>
                    </a:cubicBezTo>
                    <a:cubicBezTo>
                      <a:pt x="1415" y="1629"/>
                      <a:pt x="1347" y="1675"/>
                      <a:pt x="1301" y="1743"/>
                    </a:cubicBezTo>
                    <a:cubicBezTo>
                      <a:pt x="1233" y="1789"/>
                      <a:pt x="1164" y="1835"/>
                      <a:pt x="1096" y="1880"/>
                    </a:cubicBezTo>
                    <a:cubicBezTo>
                      <a:pt x="1050" y="1880"/>
                      <a:pt x="1004" y="1903"/>
                      <a:pt x="936" y="1926"/>
                    </a:cubicBezTo>
                    <a:lnTo>
                      <a:pt x="799" y="1926"/>
                    </a:lnTo>
                    <a:cubicBezTo>
                      <a:pt x="776" y="1926"/>
                      <a:pt x="753" y="1926"/>
                      <a:pt x="731" y="1903"/>
                    </a:cubicBezTo>
                    <a:cubicBezTo>
                      <a:pt x="685" y="1880"/>
                      <a:pt x="639" y="1880"/>
                      <a:pt x="616" y="1857"/>
                    </a:cubicBezTo>
                    <a:cubicBezTo>
                      <a:pt x="571" y="1812"/>
                      <a:pt x="548" y="1789"/>
                      <a:pt x="525" y="1766"/>
                    </a:cubicBezTo>
                    <a:cubicBezTo>
                      <a:pt x="479" y="1721"/>
                      <a:pt x="457" y="1675"/>
                      <a:pt x="434" y="1629"/>
                    </a:cubicBezTo>
                    <a:cubicBezTo>
                      <a:pt x="411" y="1584"/>
                      <a:pt x="411" y="1538"/>
                      <a:pt x="388" y="1469"/>
                    </a:cubicBezTo>
                    <a:cubicBezTo>
                      <a:pt x="388" y="1401"/>
                      <a:pt x="365" y="1310"/>
                      <a:pt x="388" y="1218"/>
                    </a:cubicBezTo>
                    <a:cubicBezTo>
                      <a:pt x="388" y="1127"/>
                      <a:pt x="411" y="1059"/>
                      <a:pt x="434" y="967"/>
                    </a:cubicBezTo>
                    <a:cubicBezTo>
                      <a:pt x="457" y="876"/>
                      <a:pt x="502" y="785"/>
                      <a:pt x="571" y="716"/>
                    </a:cubicBezTo>
                    <a:cubicBezTo>
                      <a:pt x="616" y="625"/>
                      <a:pt x="685" y="579"/>
                      <a:pt x="731" y="511"/>
                    </a:cubicBezTo>
                    <a:cubicBezTo>
                      <a:pt x="799" y="465"/>
                      <a:pt x="867" y="419"/>
                      <a:pt x="936" y="374"/>
                    </a:cubicBezTo>
                    <a:cubicBezTo>
                      <a:pt x="982" y="374"/>
                      <a:pt x="1027" y="351"/>
                      <a:pt x="1073" y="328"/>
                    </a:cubicBezTo>
                    <a:close/>
                    <a:moveTo>
                      <a:pt x="1159" y="0"/>
                    </a:moveTo>
                    <a:cubicBezTo>
                      <a:pt x="1040" y="0"/>
                      <a:pt x="925" y="26"/>
                      <a:pt x="822" y="77"/>
                    </a:cubicBezTo>
                    <a:cubicBezTo>
                      <a:pt x="502" y="214"/>
                      <a:pt x="274" y="488"/>
                      <a:pt x="160" y="785"/>
                    </a:cubicBezTo>
                    <a:cubicBezTo>
                      <a:pt x="23" y="1081"/>
                      <a:pt x="0" y="1447"/>
                      <a:pt x="137" y="1743"/>
                    </a:cubicBezTo>
                    <a:cubicBezTo>
                      <a:pt x="206" y="1903"/>
                      <a:pt x="297" y="2040"/>
                      <a:pt x="434" y="2131"/>
                    </a:cubicBezTo>
                    <a:cubicBezTo>
                      <a:pt x="502" y="2177"/>
                      <a:pt x="571" y="2200"/>
                      <a:pt x="639" y="2223"/>
                    </a:cubicBezTo>
                    <a:cubicBezTo>
                      <a:pt x="731" y="2245"/>
                      <a:pt x="822" y="2245"/>
                      <a:pt x="913" y="2245"/>
                    </a:cubicBezTo>
                    <a:cubicBezTo>
                      <a:pt x="982" y="2245"/>
                      <a:pt x="1050" y="2223"/>
                      <a:pt x="1119" y="2200"/>
                    </a:cubicBezTo>
                    <a:cubicBezTo>
                      <a:pt x="1187" y="2200"/>
                      <a:pt x="1278" y="2154"/>
                      <a:pt x="1347" y="2109"/>
                    </a:cubicBezTo>
                    <a:cubicBezTo>
                      <a:pt x="1347" y="2109"/>
                      <a:pt x="1370" y="2109"/>
                      <a:pt x="1370" y="2086"/>
                    </a:cubicBezTo>
                    <a:cubicBezTo>
                      <a:pt x="1415" y="2063"/>
                      <a:pt x="1461" y="2017"/>
                      <a:pt x="1507" y="1972"/>
                    </a:cubicBezTo>
                    <a:cubicBezTo>
                      <a:pt x="1529" y="1972"/>
                      <a:pt x="1552" y="1949"/>
                      <a:pt x="1575" y="1926"/>
                    </a:cubicBezTo>
                    <a:cubicBezTo>
                      <a:pt x="1575" y="1926"/>
                      <a:pt x="1575" y="1926"/>
                      <a:pt x="1575" y="1903"/>
                    </a:cubicBezTo>
                    <a:cubicBezTo>
                      <a:pt x="1598" y="1903"/>
                      <a:pt x="1598" y="1880"/>
                      <a:pt x="1621" y="1880"/>
                    </a:cubicBezTo>
                    <a:cubicBezTo>
                      <a:pt x="1644" y="1857"/>
                      <a:pt x="1666" y="1812"/>
                      <a:pt x="1689" y="1789"/>
                    </a:cubicBezTo>
                    <a:cubicBezTo>
                      <a:pt x="1735" y="1743"/>
                      <a:pt x="1758" y="1675"/>
                      <a:pt x="1803" y="1606"/>
                    </a:cubicBezTo>
                    <a:cubicBezTo>
                      <a:pt x="1803" y="1606"/>
                      <a:pt x="1803" y="1606"/>
                      <a:pt x="1826" y="1584"/>
                    </a:cubicBezTo>
                    <a:cubicBezTo>
                      <a:pt x="1895" y="1447"/>
                      <a:pt x="1940" y="1310"/>
                      <a:pt x="1963" y="1150"/>
                    </a:cubicBezTo>
                    <a:cubicBezTo>
                      <a:pt x="1963" y="1081"/>
                      <a:pt x="1963" y="1013"/>
                      <a:pt x="1963" y="967"/>
                    </a:cubicBezTo>
                    <a:cubicBezTo>
                      <a:pt x="1963" y="944"/>
                      <a:pt x="1963" y="922"/>
                      <a:pt x="1963" y="899"/>
                    </a:cubicBezTo>
                    <a:cubicBezTo>
                      <a:pt x="1963" y="876"/>
                      <a:pt x="1963" y="876"/>
                      <a:pt x="1963" y="876"/>
                    </a:cubicBezTo>
                    <a:cubicBezTo>
                      <a:pt x="1963" y="785"/>
                      <a:pt x="1940" y="716"/>
                      <a:pt x="1940" y="648"/>
                    </a:cubicBezTo>
                    <a:cubicBezTo>
                      <a:pt x="1917" y="556"/>
                      <a:pt x="1872" y="465"/>
                      <a:pt x="1826" y="397"/>
                    </a:cubicBezTo>
                    <a:cubicBezTo>
                      <a:pt x="1780" y="305"/>
                      <a:pt x="1735" y="237"/>
                      <a:pt x="1666" y="191"/>
                    </a:cubicBezTo>
                    <a:cubicBezTo>
                      <a:pt x="1621" y="146"/>
                      <a:pt x="1529" y="100"/>
                      <a:pt x="1461" y="77"/>
                    </a:cubicBezTo>
                    <a:cubicBezTo>
                      <a:pt x="1415" y="31"/>
                      <a:pt x="1347" y="31"/>
                      <a:pt x="1278" y="9"/>
                    </a:cubicBezTo>
                    <a:cubicBezTo>
                      <a:pt x="1238" y="3"/>
                      <a:pt x="1198" y="0"/>
                      <a:pt x="115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4161;p38"/>
              <p:cNvSpPr/>
              <p:nvPr/>
            </p:nvSpPr>
            <p:spPr>
              <a:xfrm>
                <a:off x="5184009" y="3233894"/>
                <a:ext cx="59440" cy="5756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057" extrusionOk="0">
                    <a:moveTo>
                      <a:pt x="1210" y="320"/>
                    </a:moveTo>
                    <a:cubicBezTo>
                      <a:pt x="1256" y="343"/>
                      <a:pt x="1302" y="343"/>
                      <a:pt x="1325" y="365"/>
                    </a:cubicBezTo>
                    <a:lnTo>
                      <a:pt x="1347" y="365"/>
                    </a:lnTo>
                    <a:cubicBezTo>
                      <a:pt x="1393" y="388"/>
                      <a:pt x="1439" y="411"/>
                      <a:pt x="1484" y="434"/>
                    </a:cubicBezTo>
                    <a:cubicBezTo>
                      <a:pt x="1530" y="480"/>
                      <a:pt x="1553" y="502"/>
                      <a:pt x="1598" y="548"/>
                    </a:cubicBezTo>
                    <a:cubicBezTo>
                      <a:pt x="1598" y="548"/>
                      <a:pt x="1621" y="548"/>
                      <a:pt x="1621" y="571"/>
                    </a:cubicBezTo>
                    <a:cubicBezTo>
                      <a:pt x="1667" y="617"/>
                      <a:pt x="1690" y="662"/>
                      <a:pt x="1713" y="708"/>
                    </a:cubicBezTo>
                    <a:cubicBezTo>
                      <a:pt x="1735" y="753"/>
                      <a:pt x="1758" y="799"/>
                      <a:pt x="1758" y="845"/>
                    </a:cubicBezTo>
                    <a:cubicBezTo>
                      <a:pt x="1781" y="868"/>
                      <a:pt x="1781" y="890"/>
                      <a:pt x="1781" y="890"/>
                    </a:cubicBezTo>
                    <a:cubicBezTo>
                      <a:pt x="1781" y="913"/>
                      <a:pt x="1781" y="936"/>
                      <a:pt x="1781" y="936"/>
                    </a:cubicBezTo>
                    <a:cubicBezTo>
                      <a:pt x="1781" y="959"/>
                      <a:pt x="1781" y="959"/>
                      <a:pt x="1781" y="959"/>
                    </a:cubicBezTo>
                    <a:cubicBezTo>
                      <a:pt x="1781" y="1005"/>
                      <a:pt x="1781" y="1027"/>
                      <a:pt x="1781" y="1050"/>
                    </a:cubicBezTo>
                    <a:lnTo>
                      <a:pt x="1781" y="1073"/>
                    </a:lnTo>
                    <a:cubicBezTo>
                      <a:pt x="1781" y="1142"/>
                      <a:pt x="1781" y="1187"/>
                      <a:pt x="1758" y="1256"/>
                    </a:cubicBezTo>
                    <a:cubicBezTo>
                      <a:pt x="1735" y="1324"/>
                      <a:pt x="1690" y="1370"/>
                      <a:pt x="1667" y="1438"/>
                    </a:cubicBezTo>
                    <a:lnTo>
                      <a:pt x="1644" y="1461"/>
                    </a:lnTo>
                    <a:cubicBezTo>
                      <a:pt x="1621" y="1484"/>
                      <a:pt x="1576" y="1530"/>
                      <a:pt x="1553" y="1552"/>
                    </a:cubicBezTo>
                    <a:cubicBezTo>
                      <a:pt x="1530" y="1575"/>
                      <a:pt x="1530" y="1575"/>
                      <a:pt x="1507" y="1575"/>
                    </a:cubicBezTo>
                    <a:cubicBezTo>
                      <a:pt x="1484" y="1598"/>
                      <a:pt x="1484" y="1598"/>
                      <a:pt x="1461" y="1621"/>
                    </a:cubicBezTo>
                    <a:cubicBezTo>
                      <a:pt x="1439" y="1644"/>
                      <a:pt x="1416" y="1644"/>
                      <a:pt x="1393" y="1666"/>
                    </a:cubicBezTo>
                    <a:cubicBezTo>
                      <a:pt x="1325" y="1689"/>
                      <a:pt x="1279" y="1712"/>
                      <a:pt x="1210" y="1712"/>
                    </a:cubicBezTo>
                    <a:cubicBezTo>
                      <a:pt x="1165" y="1735"/>
                      <a:pt x="1096" y="1735"/>
                      <a:pt x="1028" y="1735"/>
                    </a:cubicBezTo>
                    <a:cubicBezTo>
                      <a:pt x="959" y="1712"/>
                      <a:pt x="914" y="1712"/>
                      <a:pt x="845" y="1689"/>
                    </a:cubicBezTo>
                    <a:cubicBezTo>
                      <a:pt x="800" y="1666"/>
                      <a:pt x="754" y="1644"/>
                      <a:pt x="708" y="1621"/>
                    </a:cubicBezTo>
                    <a:cubicBezTo>
                      <a:pt x="640" y="1575"/>
                      <a:pt x="594" y="1530"/>
                      <a:pt x="548" y="1461"/>
                    </a:cubicBezTo>
                    <a:cubicBezTo>
                      <a:pt x="503" y="1415"/>
                      <a:pt x="480" y="1370"/>
                      <a:pt x="457" y="1324"/>
                    </a:cubicBezTo>
                    <a:cubicBezTo>
                      <a:pt x="434" y="1278"/>
                      <a:pt x="412" y="1210"/>
                      <a:pt x="389" y="1142"/>
                    </a:cubicBezTo>
                    <a:cubicBezTo>
                      <a:pt x="389" y="1073"/>
                      <a:pt x="389" y="1027"/>
                      <a:pt x="389" y="959"/>
                    </a:cubicBezTo>
                    <a:cubicBezTo>
                      <a:pt x="389" y="913"/>
                      <a:pt x="389" y="845"/>
                      <a:pt x="412" y="799"/>
                    </a:cubicBezTo>
                    <a:cubicBezTo>
                      <a:pt x="434" y="731"/>
                      <a:pt x="457" y="685"/>
                      <a:pt x="503" y="639"/>
                    </a:cubicBezTo>
                    <a:cubicBezTo>
                      <a:pt x="526" y="571"/>
                      <a:pt x="571" y="525"/>
                      <a:pt x="617" y="502"/>
                    </a:cubicBezTo>
                    <a:cubicBezTo>
                      <a:pt x="663" y="457"/>
                      <a:pt x="708" y="411"/>
                      <a:pt x="777" y="388"/>
                    </a:cubicBezTo>
                    <a:cubicBezTo>
                      <a:pt x="845" y="365"/>
                      <a:pt x="891" y="343"/>
                      <a:pt x="959" y="320"/>
                    </a:cubicBezTo>
                    <a:close/>
                    <a:moveTo>
                      <a:pt x="1051" y="0"/>
                    </a:moveTo>
                    <a:cubicBezTo>
                      <a:pt x="936" y="0"/>
                      <a:pt x="845" y="23"/>
                      <a:pt x="754" y="46"/>
                    </a:cubicBezTo>
                    <a:cubicBezTo>
                      <a:pt x="640" y="69"/>
                      <a:pt x="548" y="137"/>
                      <a:pt x="457" y="206"/>
                    </a:cubicBezTo>
                    <a:cubicBezTo>
                      <a:pt x="138" y="434"/>
                      <a:pt x="1" y="845"/>
                      <a:pt x="69" y="1210"/>
                    </a:cubicBezTo>
                    <a:cubicBezTo>
                      <a:pt x="92" y="1301"/>
                      <a:pt x="115" y="1393"/>
                      <a:pt x="160" y="1484"/>
                    </a:cubicBezTo>
                    <a:cubicBezTo>
                      <a:pt x="183" y="1530"/>
                      <a:pt x="206" y="1552"/>
                      <a:pt x="229" y="1598"/>
                    </a:cubicBezTo>
                    <a:cubicBezTo>
                      <a:pt x="275" y="1644"/>
                      <a:pt x="297" y="1689"/>
                      <a:pt x="343" y="1735"/>
                    </a:cubicBezTo>
                    <a:cubicBezTo>
                      <a:pt x="389" y="1803"/>
                      <a:pt x="480" y="1849"/>
                      <a:pt x="548" y="1895"/>
                    </a:cubicBezTo>
                    <a:cubicBezTo>
                      <a:pt x="617" y="1940"/>
                      <a:pt x="685" y="1986"/>
                      <a:pt x="777" y="2009"/>
                    </a:cubicBezTo>
                    <a:cubicBezTo>
                      <a:pt x="875" y="2037"/>
                      <a:pt x="992" y="2057"/>
                      <a:pt x="1104" y="2057"/>
                    </a:cubicBezTo>
                    <a:cubicBezTo>
                      <a:pt x="1173" y="2057"/>
                      <a:pt x="1241" y="2049"/>
                      <a:pt x="1302" y="2032"/>
                    </a:cubicBezTo>
                    <a:cubicBezTo>
                      <a:pt x="1393" y="2009"/>
                      <a:pt x="1461" y="1986"/>
                      <a:pt x="1530" y="1963"/>
                    </a:cubicBezTo>
                    <a:cubicBezTo>
                      <a:pt x="1530" y="1940"/>
                      <a:pt x="1530" y="1940"/>
                      <a:pt x="1553" y="1940"/>
                    </a:cubicBezTo>
                    <a:cubicBezTo>
                      <a:pt x="1576" y="1940"/>
                      <a:pt x="1576" y="1940"/>
                      <a:pt x="1576" y="1918"/>
                    </a:cubicBezTo>
                    <a:cubicBezTo>
                      <a:pt x="1598" y="1918"/>
                      <a:pt x="1621" y="1895"/>
                      <a:pt x="1644" y="1895"/>
                    </a:cubicBezTo>
                    <a:cubicBezTo>
                      <a:pt x="1667" y="1872"/>
                      <a:pt x="1690" y="1849"/>
                      <a:pt x="1713" y="1826"/>
                    </a:cubicBezTo>
                    <a:cubicBezTo>
                      <a:pt x="1735" y="1826"/>
                      <a:pt x="1735" y="1803"/>
                      <a:pt x="1758" y="1803"/>
                    </a:cubicBezTo>
                    <a:cubicBezTo>
                      <a:pt x="1758" y="1803"/>
                      <a:pt x="1781" y="1781"/>
                      <a:pt x="1781" y="1781"/>
                    </a:cubicBezTo>
                    <a:cubicBezTo>
                      <a:pt x="1804" y="1781"/>
                      <a:pt x="1804" y="1758"/>
                      <a:pt x="1804" y="1758"/>
                    </a:cubicBezTo>
                    <a:cubicBezTo>
                      <a:pt x="1850" y="1735"/>
                      <a:pt x="1872" y="1689"/>
                      <a:pt x="1895" y="1666"/>
                    </a:cubicBezTo>
                    <a:cubicBezTo>
                      <a:pt x="1895" y="1644"/>
                      <a:pt x="1918" y="1644"/>
                      <a:pt x="1918" y="1621"/>
                    </a:cubicBezTo>
                    <a:cubicBezTo>
                      <a:pt x="1941" y="1598"/>
                      <a:pt x="1941" y="1575"/>
                      <a:pt x="1964" y="1575"/>
                    </a:cubicBezTo>
                    <a:cubicBezTo>
                      <a:pt x="1964" y="1575"/>
                      <a:pt x="1964" y="1552"/>
                      <a:pt x="1964" y="1552"/>
                    </a:cubicBezTo>
                    <a:cubicBezTo>
                      <a:pt x="1986" y="1530"/>
                      <a:pt x="1986" y="1507"/>
                      <a:pt x="2009" y="1507"/>
                    </a:cubicBezTo>
                    <a:cubicBezTo>
                      <a:pt x="2032" y="1438"/>
                      <a:pt x="2055" y="1393"/>
                      <a:pt x="2078" y="1324"/>
                    </a:cubicBezTo>
                    <a:cubicBezTo>
                      <a:pt x="2078" y="1301"/>
                      <a:pt x="2078" y="1278"/>
                      <a:pt x="2101" y="1233"/>
                    </a:cubicBezTo>
                    <a:cubicBezTo>
                      <a:pt x="2101" y="1164"/>
                      <a:pt x="2123" y="1096"/>
                      <a:pt x="2123" y="1027"/>
                    </a:cubicBezTo>
                    <a:cubicBezTo>
                      <a:pt x="2123" y="1005"/>
                      <a:pt x="2123" y="1005"/>
                      <a:pt x="2123" y="1005"/>
                    </a:cubicBezTo>
                    <a:cubicBezTo>
                      <a:pt x="2123" y="1005"/>
                      <a:pt x="2123" y="982"/>
                      <a:pt x="2123" y="982"/>
                    </a:cubicBezTo>
                    <a:cubicBezTo>
                      <a:pt x="2123" y="913"/>
                      <a:pt x="2101" y="868"/>
                      <a:pt x="2101" y="822"/>
                    </a:cubicBezTo>
                    <a:cubicBezTo>
                      <a:pt x="2078" y="776"/>
                      <a:pt x="2078" y="731"/>
                      <a:pt x="2078" y="708"/>
                    </a:cubicBezTo>
                    <a:cubicBezTo>
                      <a:pt x="2078" y="708"/>
                      <a:pt x="2055" y="685"/>
                      <a:pt x="2055" y="685"/>
                    </a:cubicBezTo>
                    <a:cubicBezTo>
                      <a:pt x="2032" y="594"/>
                      <a:pt x="1986" y="525"/>
                      <a:pt x="1941" y="457"/>
                    </a:cubicBezTo>
                    <a:cubicBezTo>
                      <a:pt x="1941" y="434"/>
                      <a:pt x="1941" y="434"/>
                      <a:pt x="1941" y="434"/>
                    </a:cubicBezTo>
                    <a:cubicBezTo>
                      <a:pt x="1918" y="434"/>
                      <a:pt x="1918" y="434"/>
                      <a:pt x="1918" y="411"/>
                    </a:cubicBezTo>
                    <a:cubicBezTo>
                      <a:pt x="1895" y="365"/>
                      <a:pt x="1872" y="343"/>
                      <a:pt x="1827" y="297"/>
                    </a:cubicBezTo>
                    <a:cubicBezTo>
                      <a:pt x="1781" y="251"/>
                      <a:pt x="1735" y="229"/>
                      <a:pt x="1690" y="183"/>
                    </a:cubicBezTo>
                    <a:cubicBezTo>
                      <a:pt x="1667" y="160"/>
                      <a:pt x="1621" y="137"/>
                      <a:pt x="1576" y="114"/>
                    </a:cubicBezTo>
                    <a:cubicBezTo>
                      <a:pt x="1553" y="92"/>
                      <a:pt x="1507" y="69"/>
                      <a:pt x="1484" y="69"/>
                    </a:cubicBezTo>
                    <a:cubicBezTo>
                      <a:pt x="1439" y="46"/>
                      <a:pt x="1393" y="46"/>
                      <a:pt x="1347" y="23"/>
                    </a:cubicBezTo>
                    <a:cubicBezTo>
                      <a:pt x="1233" y="0"/>
                      <a:pt x="1142" y="0"/>
                      <a:pt x="105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4162;p38"/>
            <p:cNvSpPr/>
            <p:nvPr/>
          </p:nvSpPr>
          <p:spPr>
            <a:xfrm>
              <a:off x="9742261" y="2765033"/>
              <a:ext cx="60056" cy="67724"/>
            </a:xfrm>
            <a:custGeom>
              <a:avLst/>
              <a:gdLst/>
              <a:ahLst/>
              <a:cxnLst/>
              <a:rect l="l" t="t" r="r" b="b"/>
              <a:pathLst>
                <a:path w="2146" h="2420" extrusionOk="0">
                  <a:moveTo>
                    <a:pt x="616" y="1"/>
                  </a:moveTo>
                  <a:cubicBezTo>
                    <a:pt x="502" y="46"/>
                    <a:pt x="365" y="69"/>
                    <a:pt x="297" y="183"/>
                  </a:cubicBezTo>
                  <a:cubicBezTo>
                    <a:pt x="251" y="229"/>
                    <a:pt x="228" y="274"/>
                    <a:pt x="205" y="320"/>
                  </a:cubicBezTo>
                  <a:cubicBezTo>
                    <a:pt x="160" y="366"/>
                    <a:pt x="137" y="411"/>
                    <a:pt x="114" y="434"/>
                  </a:cubicBezTo>
                  <a:cubicBezTo>
                    <a:pt x="46" y="571"/>
                    <a:pt x="0" y="731"/>
                    <a:pt x="0" y="959"/>
                  </a:cubicBezTo>
                  <a:cubicBezTo>
                    <a:pt x="23" y="1050"/>
                    <a:pt x="46" y="1142"/>
                    <a:pt x="46" y="1210"/>
                  </a:cubicBezTo>
                  <a:cubicBezTo>
                    <a:pt x="69" y="1302"/>
                    <a:pt x="91" y="1370"/>
                    <a:pt x="114" y="1438"/>
                  </a:cubicBezTo>
                  <a:cubicBezTo>
                    <a:pt x="183" y="1575"/>
                    <a:pt x="274" y="1735"/>
                    <a:pt x="365" y="1849"/>
                  </a:cubicBezTo>
                  <a:cubicBezTo>
                    <a:pt x="434" y="1941"/>
                    <a:pt x="502" y="2009"/>
                    <a:pt x="571" y="2078"/>
                  </a:cubicBezTo>
                  <a:cubicBezTo>
                    <a:pt x="616" y="2123"/>
                    <a:pt x="685" y="2169"/>
                    <a:pt x="730" y="2215"/>
                  </a:cubicBezTo>
                  <a:cubicBezTo>
                    <a:pt x="776" y="2237"/>
                    <a:pt x="799" y="2260"/>
                    <a:pt x="845" y="2283"/>
                  </a:cubicBezTo>
                  <a:cubicBezTo>
                    <a:pt x="913" y="2329"/>
                    <a:pt x="1004" y="2374"/>
                    <a:pt x="1096" y="2397"/>
                  </a:cubicBezTo>
                  <a:cubicBezTo>
                    <a:pt x="1164" y="2397"/>
                    <a:pt x="1210" y="2420"/>
                    <a:pt x="1278" y="2420"/>
                  </a:cubicBezTo>
                  <a:cubicBezTo>
                    <a:pt x="1324" y="2420"/>
                    <a:pt x="1370" y="2420"/>
                    <a:pt x="1415" y="2397"/>
                  </a:cubicBezTo>
                  <a:cubicBezTo>
                    <a:pt x="1484" y="2397"/>
                    <a:pt x="1529" y="2397"/>
                    <a:pt x="1598" y="2374"/>
                  </a:cubicBezTo>
                  <a:cubicBezTo>
                    <a:pt x="1621" y="2374"/>
                    <a:pt x="1666" y="2352"/>
                    <a:pt x="1689" y="2329"/>
                  </a:cubicBezTo>
                  <a:cubicBezTo>
                    <a:pt x="1780" y="2306"/>
                    <a:pt x="1826" y="2260"/>
                    <a:pt x="1872" y="2215"/>
                  </a:cubicBezTo>
                  <a:cubicBezTo>
                    <a:pt x="2009" y="2078"/>
                    <a:pt x="2077" y="1895"/>
                    <a:pt x="2100" y="1735"/>
                  </a:cubicBezTo>
                  <a:cubicBezTo>
                    <a:pt x="2146" y="1598"/>
                    <a:pt x="2146" y="1438"/>
                    <a:pt x="2123" y="1302"/>
                  </a:cubicBezTo>
                  <a:cubicBezTo>
                    <a:pt x="2077" y="1142"/>
                    <a:pt x="2031" y="1005"/>
                    <a:pt x="1940" y="845"/>
                  </a:cubicBezTo>
                  <a:cubicBezTo>
                    <a:pt x="1895" y="777"/>
                    <a:pt x="1849" y="708"/>
                    <a:pt x="1803" y="640"/>
                  </a:cubicBezTo>
                  <a:cubicBezTo>
                    <a:pt x="1758" y="548"/>
                    <a:pt x="1689" y="480"/>
                    <a:pt x="1598" y="389"/>
                  </a:cubicBezTo>
                  <a:cubicBezTo>
                    <a:pt x="1461" y="252"/>
                    <a:pt x="1278" y="115"/>
                    <a:pt x="1073" y="46"/>
                  </a:cubicBezTo>
                  <a:cubicBezTo>
                    <a:pt x="982" y="23"/>
                    <a:pt x="867" y="1"/>
                    <a:pt x="753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163;p38"/>
            <p:cNvSpPr/>
            <p:nvPr/>
          </p:nvSpPr>
          <p:spPr>
            <a:xfrm>
              <a:off x="9525714" y="2715835"/>
              <a:ext cx="51772" cy="52416"/>
            </a:xfrm>
            <a:custGeom>
              <a:avLst/>
              <a:gdLst/>
              <a:ahLst/>
              <a:cxnLst/>
              <a:rect l="l" t="t" r="r" b="b"/>
              <a:pathLst>
                <a:path w="1850" h="1873" extrusionOk="0">
                  <a:moveTo>
                    <a:pt x="913" y="1"/>
                  </a:moveTo>
                  <a:cubicBezTo>
                    <a:pt x="845" y="1"/>
                    <a:pt x="753" y="24"/>
                    <a:pt x="685" y="47"/>
                  </a:cubicBezTo>
                  <a:cubicBezTo>
                    <a:pt x="639" y="69"/>
                    <a:pt x="571" y="92"/>
                    <a:pt x="502" y="138"/>
                  </a:cubicBezTo>
                  <a:cubicBezTo>
                    <a:pt x="480" y="138"/>
                    <a:pt x="457" y="161"/>
                    <a:pt x="457" y="161"/>
                  </a:cubicBezTo>
                  <a:cubicBezTo>
                    <a:pt x="434" y="184"/>
                    <a:pt x="411" y="206"/>
                    <a:pt x="388" y="229"/>
                  </a:cubicBezTo>
                  <a:cubicBezTo>
                    <a:pt x="365" y="229"/>
                    <a:pt x="343" y="252"/>
                    <a:pt x="343" y="252"/>
                  </a:cubicBezTo>
                  <a:cubicBezTo>
                    <a:pt x="274" y="298"/>
                    <a:pt x="229" y="366"/>
                    <a:pt x="206" y="412"/>
                  </a:cubicBezTo>
                  <a:cubicBezTo>
                    <a:pt x="114" y="503"/>
                    <a:pt x="69" y="594"/>
                    <a:pt x="46" y="709"/>
                  </a:cubicBezTo>
                  <a:cubicBezTo>
                    <a:pt x="23" y="777"/>
                    <a:pt x="23" y="845"/>
                    <a:pt x="23" y="914"/>
                  </a:cubicBezTo>
                  <a:cubicBezTo>
                    <a:pt x="23" y="1005"/>
                    <a:pt x="0" y="1142"/>
                    <a:pt x="46" y="1234"/>
                  </a:cubicBezTo>
                  <a:cubicBezTo>
                    <a:pt x="114" y="1416"/>
                    <a:pt x="229" y="1576"/>
                    <a:pt x="388" y="1713"/>
                  </a:cubicBezTo>
                  <a:cubicBezTo>
                    <a:pt x="480" y="1781"/>
                    <a:pt x="594" y="1827"/>
                    <a:pt x="708" y="1850"/>
                  </a:cubicBezTo>
                  <a:cubicBezTo>
                    <a:pt x="822" y="1873"/>
                    <a:pt x="913" y="1873"/>
                    <a:pt x="1005" y="1873"/>
                  </a:cubicBezTo>
                  <a:cubicBezTo>
                    <a:pt x="1050" y="1873"/>
                    <a:pt x="1096" y="1873"/>
                    <a:pt x="1142" y="1850"/>
                  </a:cubicBezTo>
                  <a:cubicBezTo>
                    <a:pt x="1210" y="1827"/>
                    <a:pt x="1256" y="1827"/>
                    <a:pt x="1278" y="1827"/>
                  </a:cubicBezTo>
                  <a:cubicBezTo>
                    <a:pt x="1415" y="1759"/>
                    <a:pt x="1552" y="1713"/>
                    <a:pt x="1621" y="1622"/>
                  </a:cubicBezTo>
                  <a:cubicBezTo>
                    <a:pt x="1667" y="1576"/>
                    <a:pt x="1689" y="1530"/>
                    <a:pt x="1735" y="1507"/>
                  </a:cubicBezTo>
                  <a:cubicBezTo>
                    <a:pt x="1758" y="1439"/>
                    <a:pt x="1781" y="1393"/>
                    <a:pt x="1803" y="1302"/>
                  </a:cubicBezTo>
                  <a:cubicBezTo>
                    <a:pt x="1826" y="1234"/>
                    <a:pt x="1826" y="1211"/>
                    <a:pt x="1849" y="1165"/>
                  </a:cubicBezTo>
                  <a:cubicBezTo>
                    <a:pt x="1849" y="1074"/>
                    <a:pt x="1849" y="1005"/>
                    <a:pt x="1826" y="891"/>
                  </a:cubicBezTo>
                  <a:cubicBezTo>
                    <a:pt x="1803" y="800"/>
                    <a:pt x="1758" y="709"/>
                    <a:pt x="1712" y="640"/>
                  </a:cubicBezTo>
                  <a:cubicBezTo>
                    <a:pt x="1667" y="549"/>
                    <a:pt x="1598" y="480"/>
                    <a:pt x="1530" y="412"/>
                  </a:cubicBezTo>
                  <a:cubicBezTo>
                    <a:pt x="1484" y="389"/>
                    <a:pt x="1438" y="343"/>
                    <a:pt x="1370" y="321"/>
                  </a:cubicBezTo>
                  <a:cubicBezTo>
                    <a:pt x="1370" y="298"/>
                    <a:pt x="1347" y="252"/>
                    <a:pt x="1347" y="252"/>
                  </a:cubicBezTo>
                  <a:cubicBezTo>
                    <a:pt x="1301" y="184"/>
                    <a:pt x="1278" y="161"/>
                    <a:pt x="1233" y="115"/>
                  </a:cubicBezTo>
                  <a:cubicBezTo>
                    <a:pt x="1164" y="69"/>
                    <a:pt x="1073" y="24"/>
                    <a:pt x="982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164;p38"/>
            <p:cNvSpPr/>
            <p:nvPr/>
          </p:nvSpPr>
          <p:spPr>
            <a:xfrm>
              <a:off x="9573624" y="2601517"/>
              <a:ext cx="40886" cy="32603"/>
            </a:xfrm>
            <a:custGeom>
              <a:avLst/>
              <a:gdLst/>
              <a:ahLst/>
              <a:cxnLst/>
              <a:rect l="l" t="t" r="r" b="b"/>
              <a:pathLst>
                <a:path w="1461" h="1165" extrusionOk="0">
                  <a:moveTo>
                    <a:pt x="571" y="0"/>
                  </a:moveTo>
                  <a:cubicBezTo>
                    <a:pt x="502" y="0"/>
                    <a:pt x="411" y="23"/>
                    <a:pt x="320" y="69"/>
                  </a:cubicBezTo>
                  <a:cubicBezTo>
                    <a:pt x="274" y="69"/>
                    <a:pt x="228" y="114"/>
                    <a:pt x="183" y="137"/>
                  </a:cubicBezTo>
                  <a:cubicBezTo>
                    <a:pt x="137" y="183"/>
                    <a:pt x="114" y="228"/>
                    <a:pt x="69" y="274"/>
                  </a:cubicBezTo>
                  <a:lnTo>
                    <a:pt x="46" y="343"/>
                  </a:lnTo>
                  <a:cubicBezTo>
                    <a:pt x="23" y="365"/>
                    <a:pt x="23" y="411"/>
                    <a:pt x="0" y="457"/>
                  </a:cubicBezTo>
                  <a:cubicBezTo>
                    <a:pt x="0" y="502"/>
                    <a:pt x="0" y="548"/>
                    <a:pt x="0" y="594"/>
                  </a:cubicBezTo>
                  <a:cubicBezTo>
                    <a:pt x="23" y="753"/>
                    <a:pt x="114" y="868"/>
                    <a:pt x="183" y="936"/>
                  </a:cubicBezTo>
                  <a:cubicBezTo>
                    <a:pt x="274" y="1027"/>
                    <a:pt x="365" y="1073"/>
                    <a:pt x="457" y="1119"/>
                  </a:cubicBezTo>
                  <a:cubicBezTo>
                    <a:pt x="548" y="1142"/>
                    <a:pt x="616" y="1164"/>
                    <a:pt x="708" y="1164"/>
                  </a:cubicBezTo>
                  <a:lnTo>
                    <a:pt x="776" y="1164"/>
                  </a:lnTo>
                  <a:cubicBezTo>
                    <a:pt x="822" y="1142"/>
                    <a:pt x="890" y="1142"/>
                    <a:pt x="959" y="1119"/>
                  </a:cubicBezTo>
                  <a:cubicBezTo>
                    <a:pt x="1004" y="1096"/>
                    <a:pt x="1050" y="1073"/>
                    <a:pt x="1119" y="1050"/>
                  </a:cubicBezTo>
                  <a:cubicBezTo>
                    <a:pt x="1187" y="1027"/>
                    <a:pt x="1256" y="982"/>
                    <a:pt x="1301" y="913"/>
                  </a:cubicBezTo>
                  <a:cubicBezTo>
                    <a:pt x="1347" y="868"/>
                    <a:pt x="1393" y="822"/>
                    <a:pt x="1438" y="731"/>
                  </a:cubicBezTo>
                  <a:cubicBezTo>
                    <a:pt x="1461" y="708"/>
                    <a:pt x="1461" y="639"/>
                    <a:pt x="1461" y="594"/>
                  </a:cubicBezTo>
                  <a:cubicBezTo>
                    <a:pt x="1461" y="571"/>
                    <a:pt x="1438" y="548"/>
                    <a:pt x="1438" y="502"/>
                  </a:cubicBezTo>
                  <a:cubicBezTo>
                    <a:pt x="1438" y="480"/>
                    <a:pt x="1415" y="434"/>
                    <a:pt x="1393" y="411"/>
                  </a:cubicBezTo>
                  <a:cubicBezTo>
                    <a:pt x="1278" y="206"/>
                    <a:pt x="1027" y="69"/>
                    <a:pt x="662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165;p38"/>
            <p:cNvSpPr/>
            <p:nvPr/>
          </p:nvSpPr>
          <p:spPr>
            <a:xfrm>
              <a:off x="9520592" y="2713289"/>
              <a:ext cx="62630" cy="62043"/>
            </a:xfrm>
            <a:custGeom>
              <a:avLst/>
              <a:gdLst/>
              <a:ahLst/>
              <a:cxnLst/>
              <a:rect l="l" t="t" r="r" b="b"/>
              <a:pathLst>
                <a:path w="2238" h="2217" extrusionOk="0">
                  <a:moveTo>
                    <a:pt x="1165" y="320"/>
                  </a:moveTo>
                  <a:cubicBezTo>
                    <a:pt x="1233" y="343"/>
                    <a:pt x="1302" y="343"/>
                    <a:pt x="1370" y="366"/>
                  </a:cubicBezTo>
                  <a:cubicBezTo>
                    <a:pt x="1416" y="389"/>
                    <a:pt x="1484" y="412"/>
                    <a:pt x="1553" y="457"/>
                  </a:cubicBezTo>
                  <a:cubicBezTo>
                    <a:pt x="1598" y="503"/>
                    <a:pt x="1644" y="548"/>
                    <a:pt x="1713" y="594"/>
                  </a:cubicBezTo>
                  <a:cubicBezTo>
                    <a:pt x="1735" y="640"/>
                    <a:pt x="1781" y="708"/>
                    <a:pt x="1827" y="754"/>
                  </a:cubicBezTo>
                  <a:cubicBezTo>
                    <a:pt x="1850" y="822"/>
                    <a:pt x="1872" y="868"/>
                    <a:pt x="1872" y="936"/>
                  </a:cubicBezTo>
                  <a:cubicBezTo>
                    <a:pt x="1895" y="1005"/>
                    <a:pt x="1895" y="1096"/>
                    <a:pt x="1895" y="1165"/>
                  </a:cubicBezTo>
                  <a:cubicBezTo>
                    <a:pt x="1895" y="1233"/>
                    <a:pt x="1872" y="1302"/>
                    <a:pt x="1850" y="1370"/>
                  </a:cubicBezTo>
                  <a:cubicBezTo>
                    <a:pt x="1827" y="1416"/>
                    <a:pt x="1804" y="1484"/>
                    <a:pt x="1758" y="1530"/>
                  </a:cubicBezTo>
                  <a:cubicBezTo>
                    <a:pt x="1735" y="1598"/>
                    <a:pt x="1690" y="1644"/>
                    <a:pt x="1621" y="1690"/>
                  </a:cubicBezTo>
                  <a:cubicBezTo>
                    <a:pt x="1576" y="1735"/>
                    <a:pt x="1507" y="1781"/>
                    <a:pt x="1461" y="1827"/>
                  </a:cubicBezTo>
                  <a:cubicBezTo>
                    <a:pt x="1393" y="1850"/>
                    <a:pt x="1325" y="1872"/>
                    <a:pt x="1256" y="1872"/>
                  </a:cubicBezTo>
                  <a:cubicBezTo>
                    <a:pt x="1256" y="1872"/>
                    <a:pt x="1256" y="1872"/>
                    <a:pt x="1256" y="1872"/>
                  </a:cubicBezTo>
                  <a:lnTo>
                    <a:pt x="1256" y="1872"/>
                  </a:lnTo>
                  <a:cubicBezTo>
                    <a:pt x="1188" y="1895"/>
                    <a:pt x="1119" y="1895"/>
                    <a:pt x="1051" y="1895"/>
                  </a:cubicBezTo>
                  <a:cubicBezTo>
                    <a:pt x="982" y="1895"/>
                    <a:pt x="936" y="1872"/>
                    <a:pt x="868" y="1850"/>
                  </a:cubicBezTo>
                  <a:cubicBezTo>
                    <a:pt x="800" y="1827"/>
                    <a:pt x="731" y="1804"/>
                    <a:pt x="685" y="1758"/>
                  </a:cubicBezTo>
                  <a:cubicBezTo>
                    <a:pt x="617" y="1735"/>
                    <a:pt x="571" y="1690"/>
                    <a:pt x="526" y="1621"/>
                  </a:cubicBezTo>
                  <a:lnTo>
                    <a:pt x="503" y="1621"/>
                  </a:lnTo>
                  <a:cubicBezTo>
                    <a:pt x="480" y="1553"/>
                    <a:pt x="434" y="1507"/>
                    <a:pt x="412" y="1439"/>
                  </a:cubicBezTo>
                  <a:cubicBezTo>
                    <a:pt x="389" y="1439"/>
                    <a:pt x="389" y="1439"/>
                    <a:pt x="389" y="1416"/>
                  </a:cubicBezTo>
                  <a:cubicBezTo>
                    <a:pt x="366" y="1370"/>
                    <a:pt x="366" y="1325"/>
                    <a:pt x="343" y="1256"/>
                  </a:cubicBezTo>
                  <a:cubicBezTo>
                    <a:pt x="343" y="1233"/>
                    <a:pt x="343" y="1233"/>
                    <a:pt x="343" y="1233"/>
                  </a:cubicBezTo>
                  <a:cubicBezTo>
                    <a:pt x="320" y="1188"/>
                    <a:pt x="320" y="1165"/>
                    <a:pt x="320" y="1142"/>
                  </a:cubicBezTo>
                  <a:lnTo>
                    <a:pt x="320" y="1119"/>
                  </a:lnTo>
                  <a:cubicBezTo>
                    <a:pt x="320" y="1119"/>
                    <a:pt x="320" y="1119"/>
                    <a:pt x="320" y="1096"/>
                  </a:cubicBezTo>
                  <a:cubicBezTo>
                    <a:pt x="320" y="1096"/>
                    <a:pt x="320" y="1073"/>
                    <a:pt x="320" y="1051"/>
                  </a:cubicBezTo>
                  <a:cubicBezTo>
                    <a:pt x="343" y="1005"/>
                    <a:pt x="343" y="936"/>
                    <a:pt x="366" y="868"/>
                  </a:cubicBezTo>
                  <a:cubicBezTo>
                    <a:pt x="389" y="800"/>
                    <a:pt x="412" y="731"/>
                    <a:pt x="457" y="685"/>
                  </a:cubicBezTo>
                  <a:cubicBezTo>
                    <a:pt x="503" y="617"/>
                    <a:pt x="526" y="571"/>
                    <a:pt x="571" y="526"/>
                  </a:cubicBezTo>
                  <a:cubicBezTo>
                    <a:pt x="640" y="480"/>
                    <a:pt x="708" y="434"/>
                    <a:pt x="754" y="412"/>
                  </a:cubicBezTo>
                  <a:cubicBezTo>
                    <a:pt x="822" y="366"/>
                    <a:pt x="891" y="343"/>
                    <a:pt x="959" y="343"/>
                  </a:cubicBezTo>
                  <a:cubicBezTo>
                    <a:pt x="1028" y="320"/>
                    <a:pt x="1096" y="320"/>
                    <a:pt x="1165" y="320"/>
                  </a:cubicBezTo>
                  <a:close/>
                  <a:moveTo>
                    <a:pt x="1256" y="1872"/>
                  </a:moveTo>
                  <a:cubicBezTo>
                    <a:pt x="1256" y="1895"/>
                    <a:pt x="1233" y="1895"/>
                    <a:pt x="1233" y="1895"/>
                  </a:cubicBezTo>
                  <a:cubicBezTo>
                    <a:pt x="1233" y="1895"/>
                    <a:pt x="1256" y="1872"/>
                    <a:pt x="1256" y="1872"/>
                  </a:cubicBezTo>
                  <a:close/>
                  <a:moveTo>
                    <a:pt x="1051" y="1"/>
                  </a:moveTo>
                  <a:cubicBezTo>
                    <a:pt x="959" y="1"/>
                    <a:pt x="868" y="23"/>
                    <a:pt x="777" y="46"/>
                  </a:cubicBezTo>
                  <a:cubicBezTo>
                    <a:pt x="685" y="69"/>
                    <a:pt x="594" y="115"/>
                    <a:pt x="526" y="160"/>
                  </a:cubicBezTo>
                  <a:cubicBezTo>
                    <a:pt x="434" y="206"/>
                    <a:pt x="389" y="275"/>
                    <a:pt x="320" y="343"/>
                  </a:cubicBezTo>
                  <a:cubicBezTo>
                    <a:pt x="252" y="389"/>
                    <a:pt x="206" y="480"/>
                    <a:pt x="160" y="548"/>
                  </a:cubicBezTo>
                  <a:cubicBezTo>
                    <a:pt x="92" y="640"/>
                    <a:pt x="69" y="731"/>
                    <a:pt x="46" y="822"/>
                  </a:cubicBezTo>
                  <a:cubicBezTo>
                    <a:pt x="46" y="822"/>
                    <a:pt x="23" y="845"/>
                    <a:pt x="23" y="868"/>
                  </a:cubicBezTo>
                  <a:cubicBezTo>
                    <a:pt x="23" y="914"/>
                    <a:pt x="1" y="982"/>
                    <a:pt x="1" y="1051"/>
                  </a:cubicBezTo>
                  <a:cubicBezTo>
                    <a:pt x="1" y="1096"/>
                    <a:pt x="1" y="1142"/>
                    <a:pt x="1" y="1210"/>
                  </a:cubicBezTo>
                  <a:cubicBezTo>
                    <a:pt x="1" y="1210"/>
                    <a:pt x="1" y="1210"/>
                    <a:pt x="1" y="1233"/>
                  </a:cubicBezTo>
                  <a:cubicBezTo>
                    <a:pt x="1" y="1256"/>
                    <a:pt x="23" y="1302"/>
                    <a:pt x="23" y="1347"/>
                  </a:cubicBezTo>
                  <a:cubicBezTo>
                    <a:pt x="46" y="1416"/>
                    <a:pt x="69" y="1484"/>
                    <a:pt x="92" y="1530"/>
                  </a:cubicBezTo>
                  <a:cubicBezTo>
                    <a:pt x="115" y="1621"/>
                    <a:pt x="160" y="1690"/>
                    <a:pt x="206" y="1758"/>
                  </a:cubicBezTo>
                  <a:cubicBezTo>
                    <a:pt x="229" y="1781"/>
                    <a:pt x="252" y="1827"/>
                    <a:pt x="275" y="1850"/>
                  </a:cubicBezTo>
                  <a:cubicBezTo>
                    <a:pt x="297" y="1850"/>
                    <a:pt x="297" y="1872"/>
                    <a:pt x="297" y="1872"/>
                  </a:cubicBezTo>
                  <a:cubicBezTo>
                    <a:pt x="320" y="1895"/>
                    <a:pt x="343" y="1918"/>
                    <a:pt x="389" y="1941"/>
                  </a:cubicBezTo>
                  <a:cubicBezTo>
                    <a:pt x="389" y="1941"/>
                    <a:pt x="389" y="1964"/>
                    <a:pt x="389" y="1964"/>
                  </a:cubicBezTo>
                  <a:cubicBezTo>
                    <a:pt x="503" y="2055"/>
                    <a:pt x="640" y="2123"/>
                    <a:pt x="777" y="2169"/>
                  </a:cubicBezTo>
                  <a:cubicBezTo>
                    <a:pt x="890" y="2197"/>
                    <a:pt x="1002" y="2217"/>
                    <a:pt x="1115" y="2217"/>
                  </a:cubicBezTo>
                  <a:cubicBezTo>
                    <a:pt x="1185" y="2217"/>
                    <a:pt x="1255" y="2209"/>
                    <a:pt x="1325" y="2192"/>
                  </a:cubicBezTo>
                  <a:cubicBezTo>
                    <a:pt x="1530" y="2146"/>
                    <a:pt x="1713" y="2078"/>
                    <a:pt x="1850" y="1941"/>
                  </a:cubicBezTo>
                  <a:cubicBezTo>
                    <a:pt x="2009" y="1804"/>
                    <a:pt x="2123" y="1621"/>
                    <a:pt x="2169" y="1439"/>
                  </a:cubicBezTo>
                  <a:cubicBezTo>
                    <a:pt x="2192" y="1370"/>
                    <a:pt x="2215" y="1279"/>
                    <a:pt x="2215" y="1210"/>
                  </a:cubicBezTo>
                  <a:cubicBezTo>
                    <a:pt x="2238" y="1096"/>
                    <a:pt x="2215" y="1005"/>
                    <a:pt x="2192" y="891"/>
                  </a:cubicBezTo>
                  <a:cubicBezTo>
                    <a:pt x="2169" y="708"/>
                    <a:pt x="2101" y="548"/>
                    <a:pt x="1986" y="412"/>
                  </a:cubicBezTo>
                  <a:cubicBezTo>
                    <a:pt x="1872" y="275"/>
                    <a:pt x="1735" y="160"/>
                    <a:pt x="1576" y="92"/>
                  </a:cubicBezTo>
                  <a:cubicBezTo>
                    <a:pt x="1416" y="23"/>
                    <a:pt x="1256" y="1"/>
                    <a:pt x="1096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166;p38"/>
            <p:cNvSpPr/>
            <p:nvPr/>
          </p:nvSpPr>
          <p:spPr>
            <a:xfrm>
              <a:off x="9567215" y="2598942"/>
              <a:ext cx="50513" cy="40914"/>
            </a:xfrm>
            <a:custGeom>
              <a:avLst/>
              <a:gdLst/>
              <a:ahLst/>
              <a:cxnLst/>
              <a:rect l="l" t="t" r="r" b="b"/>
              <a:pathLst>
                <a:path w="1805" h="1462" extrusionOk="0">
                  <a:moveTo>
                    <a:pt x="914" y="320"/>
                  </a:moveTo>
                  <a:cubicBezTo>
                    <a:pt x="982" y="320"/>
                    <a:pt x="1028" y="343"/>
                    <a:pt x="1097" y="343"/>
                  </a:cubicBezTo>
                  <a:cubicBezTo>
                    <a:pt x="1165" y="366"/>
                    <a:pt x="1211" y="389"/>
                    <a:pt x="1279" y="435"/>
                  </a:cubicBezTo>
                  <a:cubicBezTo>
                    <a:pt x="1325" y="457"/>
                    <a:pt x="1348" y="503"/>
                    <a:pt x="1393" y="526"/>
                  </a:cubicBezTo>
                  <a:cubicBezTo>
                    <a:pt x="1416" y="549"/>
                    <a:pt x="1439" y="594"/>
                    <a:pt x="1462" y="617"/>
                  </a:cubicBezTo>
                  <a:cubicBezTo>
                    <a:pt x="1462" y="640"/>
                    <a:pt x="1485" y="686"/>
                    <a:pt x="1485" y="709"/>
                  </a:cubicBezTo>
                  <a:cubicBezTo>
                    <a:pt x="1485" y="754"/>
                    <a:pt x="1485" y="777"/>
                    <a:pt x="1485" y="823"/>
                  </a:cubicBezTo>
                  <a:cubicBezTo>
                    <a:pt x="1485" y="830"/>
                    <a:pt x="1485" y="838"/>
                    <a:pt x="1485" y="845"/>
                  </a:cubicBezTo>
                  <a:cubicBezTo>
                    <a:pt x="1462" y="868"/>
                    <a:pt x="1439" y="891"/>
                    <a:pt x="1439" y="914"/>
                  </a:cubicBezTo>
                  <a:cubicBezTo>
                    <a:pt x="1416" y="937"/>
                    <a:pt x="1393" y="982"/>
                    <a:pt x="1370" y="1005"/>
                  </a:cubicBezTo>
                  <a:cubicBezTo>
                    <a:pt x="1325" y="1028"/>
                    <a:pt x="1302" y="1051"/>
                    <a:pt x="1256" y="1074"/>
                  </a:cubicBezTo>
                  <a:cubicBezTo>
                    <a:pt x="1211" y="1097"/>
                    <a:pt x="1165" y="1097"/>
                    <a:pt x="1097" y="1119"/>
                  </a:cubicBezTo>
                  <a:cubicBezTo>
                    <a:pt x="1028" y="1119"/>
                    <a:pt x="982" y="1142"/>
                    <a:pt x="914" y="1142"/>
                  </a:cubicBezTo>
                  <a:cubicBezTo>
                    <a:pt x="845" y="1119"/>
                    <a:pt x="777" y="1119"/>
                    <a:pt x="708" y="1097"/>
                  </a:cubicBezTo>
                  <a:cubicBezTo>
                    <a:pt x="663" y="1074"/>
                    <a:pt x="594" y="1051"/>
                    <a:pt x="549" y="1005"/>
                  </a:cubicBezTo>
                  <a:cubicBezTo>
                    <a:pt x="503" y="982"/>
                    <a:pt x="457" y="960"/>
                    <a:pt x="435" y="914"/>
                  </a:cubicBezTo>
                  <a:lnTo>
                    <a:pt x="412" y="891"/>
                  </a:lnTo>
                  <a:cubicBezTo>
                    <a:pt x="389" y="868"/>
                    <a:pt x="389" y="845"/>
                    <a:pt x="366" y="823"/>
                  </a:cubicBezTo>
                  <a:cubicBezTo>
                    <a:pt x="366" y="800"/>
                    <a:pt x="343" y="777"/>
                    <a:pt x="343" y="754"/>
                  </a:cubicBezTo>
                  <a:cubicBezTo>
                    <a:pt x="343" y="731"/>
                    <a:pt x="343" y="709"/>
                    <a:pt x="343" y="686"/>
                  </a:cubicBezTo>
                  <a:cubicBezTo>
                    <a:pt x="343" y="663"/>
                    <a:pt x="343" y="640"/>
                    <a:pt x="343" y="617"/>
                  </a:cubicBezTo>
                  <a:cubicBezTo>
                    <a:pt x="343" y="594"/>
                    <a:pt x="366" y="594"/>
                    <a:pt x="366" y="594"/>
                  </a:cubicBezTo>
                  <a:cubicBezTo>
                    <a:pt x="366" y="572"/>
                    <a:pt x="366" y="572"/>
                    <a:pt x="366" y="572"/>
                  </a:cubicBezTo>
                  <a:cubicBezTo>
                    <a:pt x="366" y="549"/>
                    <a:pt x="389" y="549"/>
                    <a:pt x="389" y="549"/>
                  </a:cubicBezTo>
                  <a:cubicBezTo>
                    <a:pt x="412" y="503"/>
                    <a:pt x="435" y="480"/>
                    <a:pt x="457" y="457"/>
                  </a:cubicBezTo>
                  <a:cubicBezTo>
                    <a:pt x="503" y="435"/>
                    <a:pt x="526" y="389"/>
                    <a:pt x="572" y="389"/>
                  </a:cubicBezTo>
                  <a:cubicBezTo>
                    <a:pt x="617" y="366"/>
                    <a:pt x="663" y="343"/>
                    <a:pt x="708" y="343"/>
                  </a:cubicBezTo>
                  <a:cubicBezTo>
                    <a:pt x="777" y="320"/>
                    <a:pt x="845" y="320"/>
                    <a:pt x="914" y="320"/>
                  </a:cubicBezTo>
                  <a:close/>
                  <a:moveTo>
                    <a:pt x="868" y="1"/>
                  </a:moveTo>
                  <a:cubicBezTo>
                    <a:pt x="731" y="1"/>
                    <a:pt x="594" y="24"/>
                    <a:pt x="457" y="69"/>
                  </a:cubicBezTo>
                  <a:cubicBezTo>
                    <a:pt x="366" y="115"/>
                    <a:pt x="275" y="161"/>
                    <a:pt x="206" y="229"/>
                  </a:cubicBezTo>
                  <a:cubicBezTo>
                    <a:pt x="206" y="252"/>
                    <a:pt x="184" y="252"/>
                    <a:pt x="184" y="252"/>
                  </a:cubicBezTo>
                  <a:cubicBezTo>
                    <a:pt x="184" y="275"/>
                    <a:pt x="161" y="275"/>
                    <a:pt x="161" y="298"/>
                  </a:cubicBezTo>
                  <a:cubicBezTo>
                    <a:pt x="138" y="320"/>
                    <a:pt x="115" y="366"/>
                    <a:pt x="92" y="412"/>
                  </a:cubicBezTo>
                  <a:cubicBezTo>
                    <a:pt x="69" y="412"/>
                    <a:pt x="69" y="412"/>
                    <a:pt x="69" y="435"/>
                  </a:cubicBezTo>
                  <a:cubicBezTo>
                    <a:pt x="47" y="457"/>
                    <a:pt x="47" y="503"/>
                    <a:pt x="24" y="549"/>
                  </a:cubicBezTo>
                  <a:cubicBezTo>
                    <a:pt x="24" y="572"/>
                    <a:pt x="24" y="594"/>
                    <a:pt x="24" y="617"/>
                  </a:cubicBezTo>
                  <a:cubicBezTo>
                    <a:pt x="1" y="731"/>
                    <a:pt x="24" y="845"/>
                    <a:pt x="69" y="937"/>
                  </a:cubicBezTo>
                  <a:cubicBezTo>
                    <a:pt x="92" y="982"/>
                    <a:pt x="115" y="1028"/>
                    <a:pt x="138" y="1051"/>
                  </a:cubicBezTo>
                  <a:lnTo>
                    <a:pt x="138" y="1074"/>
                  </a:lnTo>
                  <a:cubicBezTo>
                    <a:pt x="161" y="1119"/>
                    <a:pt x="206" y="1165"/>
                    <a:pt x="252" y="1211"/>
                  </a:cubicBezTo>
                  <a:cubicBezTo>
                    <a:pt x="298" y="1234"/>
                    <a:pt x="320" y="1256"/>
                    <a:pt x="366" y="1279"/>
                  </a:cubicBezTo>
                  <a:cubicBezTo>
                    <a:pt x="389" y="1302"/>
                    <a:pt x="412" y="1325"/>
                    <a:pt x="457" y="1325"/>
                  </a:cubicBezTo>
                  <a:cubicBezTo>
                    <a:pt x="457" y="1348"/>
                    <a:pt x="457" y="1348"/>
                    <a:pt x="480" y="1348"/>
                  </a:cubicBezTo>
                  <a:lnTo>
                    <a:pt x="503" y="1348"/>
                  </a:lnTo>
                  <a:cubicBezTo>
                    <a:pt x="549" y="1370"/>
                    <a:pt x="617" y="1393"/>
                    <a:pt x="663" y="1416"/>
                  </a:cubicBezTo>
                  <a:cubicBezTo>
                    <a:pt x="777" y="1462"/>
                    <a:pt x="914" y="1462"/>
                    <a:pt x="1028" y="1462"/>
                  </a:cubicBezTo>
                  <a:cubicBezTo>
                    <a:pt x="1188" y="1439"/>
                    <a:pt x="1325" y="1393"/>
                    <a:pt x="1462" y="1325"/>
                  </a:cubicBezTo>
                  <a:cubicBezTo>
                    <a:pt x="1507" y="1302"/>
                    <a:pt x="1553" y="1256"/>
                    <a:pt x="1599" y="1234"/>
                  </a:cubicBezTo>
                  <a:cubicBezTo>
                    <a:pt x="1622" y="1211"/>
                    <a:pt x="1644" y="1188"/>
                    <a:pt x="1667" y="1165"/>
                  </a:cubicBezTo>
                  <a:cubicBezTo>
                    <a:pt x="1690" y="1119"/>
                    <a:pt x="1713" y="1097"/>
                    <a:pt x="1736" y="1051"/>
                  </a:cubicBezTo>
                  <a:cubicBezTo>
                    <a:pt x="1758" y="1005"/>
                    <a:pt x="1781" y="937"/>
                    <a:pt x="1804" y="891"/>
                  </a:cubicBezTo>
                  <a:cubicBezTo>
                    <a:pt x="1804" y="868"/>
                    <a:pt x="1804" y="823"/>
                    <a:pt x="1804" y="800"/>
                  </a:cubicBezTo>
                  <a:cubicBezTo>
                    <a:pt x="1804" y="754"/>
                    <a:pt x="1804" y="709"/>
                    <a:pt x="1804" y="640"/>
                  </a:cubicBezTo>
                  <a:cubicBezTo>
                    <a:pt x="1781" y="572"/>
                    <a:pt x="1758" y="526"/>
                    <a:pt x="1736" y="457"/>
                  </a:cubicBezTo>
                  <a:cubicBezTo>
                    <a:pt x="1690" y="389"/>
                    <a:pt x="1644" y="320"/>
                    <a:pt x="1599" y="275"/>
                  </a:cubicBezTo>
                  <a:cubicBezTo>
                    <a:pt x="1553" y="229"/>
                    <a:pt x="1485" y="184"/>
                    <a:pt x="1439" y="138"/>
                  </a:cubicBezTo>
                  <a:cubicBezTo>
                    <a:pt x="1370" y="115"/>
                    <a:pt x="1279" y="69"/>
                    <a:pt x="1211" y="47"/>
                  </a:cubicBezTo>
                  <a:cubicBezTo>
                    <a:pt x="1097" y="1"/>
                    <a:pt x="982" y="1"/>
                    <a:pt x="868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167;p38"/>
            <p:cNvSpPr/>
            <p:nvPr/>
          </p:nvSpPr>
          <p:spPr>
            <a:xfrm>
              <a:off x="9739043" y="2761843"/>
              <a:ext cx="66464" cy="75168"/>
            </a:xfrm>
            <a:custGeom>
              <a:avLst/>
              <a:gdLst/>
              <a:ahLst/>
              <a:cxnLst/>
              <a:rect l="l" t="t" r="r" b="b"/>
              <a:pathLst>
                <a:path w="2375" h="2686" extrusionOk="0">
                  <a:moveTo>
                    <a:pt x="982" y="343"/>
                  </a:moveTo>
                  <a:cubicBezTo>
                    <a:pt x="1051" y="343"/>
                    <a:pt x="1142" y="366"/>
                    <a:pt x="1211" y="388"/>
                  </a:cubicBezTo>
                  <a:cubicBezTo>
                    <a:pt x="1292" y="409"/>
                    <a:pt x="1373" y="447"/>
                    <a:pt x="1454" y="503"/>
                  </a:cubicBezTo>
                  <a:lnTo>
                    <a:pt x="1454" y="503"/>
                  </a:lnTo>
                  <a:cubicBezTo>
                    <a:pt x="1450" y="503"/>
                    <a:pt x="1445" y="503"/>
                    <a:pt x="1439" y="503"/>
                  </a:cubicBezTo>
                  <a:cubicBezTo>
                    <a:pt x="1530" y="548"/>
                    <a:pt x="1622" y="617"/>
                    <a:pt x="1690" y="708"/>
                  </a:cubicBezTo>
                  <a:cubicBezTo>
                    <a:pt x="1781" y="799"/>
                    <a:pt x="1850" y="891"/>
                    <a:pt x="1895" y="1005"/>
                  </a:cubicBezTo>
                  <a:cubicBezTo>
                    <a:pt x="1964" y="1142"/>
                    <a:pt x="2010" y="1256"/>
                    <a:pt x="2032" y="1370"/>
                  </a:cubicBezTo>
                  <a:cubicBezTo>
                    <a:pt x="2055" y="1484"/>
                    <a:pt x="2055" y="1575"/>
                    <a:pt x="2055" y="1667"/>
                  </a:cubicBezTo>
                  <a:cubicBezTo>
                    <a:pt x="2032" y="1758"/>
                    <a:pt x="2032" y="1826"/>
                    <a:pt x="2010" y="1918"/>
                  </a:cubicBezTo>
                  <a:cubicBezTo>
                    <a:pt x="1987" y="1963"/>
                    <a:pt x="1964" y="2032"/>
                    <a:pt x="1918" y="2077"/>
                  </a:cubicBezTo>
                  <a:cubicBezTo>
                    <a:pt x="1895" y="2123"/>
                    <a:pt x="1850" y="2169"/>
                    <a:pt x="1804" y="2214"/>
                  </a:cubicBezTo>
                  <a:cubicBezTo>
                    <a:pt x="1781" y="2237"/>
                    <a:pt x="1736" y="2260"/>
                    <a:pt x="1690" y="2306"/>
                  </a:cubicBezTo>
                  <a:cubicBezTo>
                    <a:pt x="1644" y="2306"/>
                    <a:pt x="1599" y="2329"/>
                    <a:pt x="1553" y="2351"/>
                  </a:cubicBezTo>
                  <a:lnTo>
                    <a:pt x="1370" y="2351"/>
                  </a:lnTo>
                  <a:cubicBezTo>
                    <a:pt x="1302" y="2351"/>
                    <a:pt x="1233" y="2329"/>
                    <a:pt x="1188" y="2329"/>
                  </a:cubicBezTo>
                  <a:cubicBezTo>
                    <a:pt x="1074" y="2283"/>
                    <a:pt x="1005" y="2237"/>
                    <a:pt x="914" y="2192"/>
                  </a:cubicBezTo>
                  <a:cubicBezTo>
                    <a:pt x="823" y="2146"/>
                    <a:pt x="754" y="2077"/>
                    <a:pt x="686" y="1986"/>
                  </a:cubicBezTo>
                  <a:cubicBezTo>
                    <a:pt x="594" y="1895"/>
                    <a:pt x="526" y="1781"/>
                    <a:pt x="457" y="1644"/>
                  </a:cubicBezTo>
                  <a:cubicBezTo>
                    <a:pt x="435" y="1598"/>
                    <a:pt x="412" y="1552"/>
                    <a:pt x="389" y="1484"/>
                  </a:cubicBezTo>
                  <a:cubicBezTo>
                    <a:pt x="389" y="1484"/>
                    <a:pt x="389" y="1461"/>
                    <a:pt x="389" y="1461"/>
                  </a:cubicBezTo>
                  <a:cubicBezTo>
                    <a:pt x="366" y="1416"/>
                    <a:pt x="343" y="1370"/>
                    <a:pt x="343" y="1324"/>
                  </a:cubicBezTo>
                  <a:cubicBezTo>
                    <a:pt x="343" y="1256"/>
                    <a:pt x="320" y="1187"/>
                    <a:pt x="320" y="1119"/>
                  </a:cubicBezTo>
                  <a:cubicBezTo>
                    <a:pt x="320" y="1096"/>
                    <a:pt x="320" y="1050"/>
                    <a:pt x="320" y="1028"/>
                  </a:cubicBezTo>
                  <a:cubicBezTo>
                    <a:pt x="320" y="959"/>
                    <a:pt x="343" y="913"/>
                    <a:pt x="343" y="868"/>
                  </a:cubicBezTo>
                  <a:cubicBezTo>
                    <a:pt x="343" y="845"/>
                    <a:pt x="366" y="822"/>
                    <a:pt x="366" y="799"/>
                  </a:cubicBezTo>
                  <a:cubicBezTo>
                    <a:pt x="366" y="799"/>
                    <a:pt x="366" y="776"/>
                    <a:pt x="366" y="776"/>
                  </a:cubicBezTo>
                  <a:cubicBezTo>
                    <a:pt x="389" y="708"/>
                    <a:pt x="412" y="662"/>
                    <a:pt x="457" y="594"/>
                  </a:cubicBezTo>
                  <a:cubicBezTo>
                    <a:pt x="480" y="548"/>
                    <a:pt x="526" y="525"/>
                    <a:pt x="572" y="480"/>
                  </a:cubicBezTo>
                  <a:cubicBezTo>
                    <a:pt x="594" y="457"/>
                    <a:pt x="640" y="434"/>
                    <a:pt x="686" y="411"/>
                  </a:cubicBezTo>
                  <a:cubicBezTo>
                    <a:pt x="731" y="388"/>
                    <a:pt x="777" y="366"/>
                    <a:pt x="845" y="343"/>
                  </a:cubicBezTo>
                  <a:close/>
                  <a:moveTo>
                    <a:pt x="960" y="0"/>
                  </a:moveTo>
                  <a:cubicBezTo>
                    <a:pt x="868" y="0"/>
                    <a:pt x="777" y="23"/>
                    <a:pt x="686" y="46"/>
                  </a:cubicBezTo>
                  <a:cubicBezTo>
                    <a:pt x="594" y="69"/>
                    <a:pt x="526" y="115"/>
                    <a:pt x="435" y="160"/>
                  </a:cubicBezTo>
                  <a:cubicBezTo>
                    <a:pt x="389" y="206"/>
                    <a:pt x="320" y="251"/>
                    <a:pt x="275" y="320"/>
                  </a:cubicBezTo>
                  <a:lnTo>
                    <a:pt x="252" y="320"/>
                  </a:lnTo>
                  <a:cubicBezTo>
                    <a:pt x="252" y="320"/>
                    <a:pt x="252" y="343"/>
                    <a:pt x="252" y="343"/>
                  </a:cubicBezTo>
                  <a:cubicBezTo>
                    <a:pt x="229" y="343"/>
                    <a:pt x="229" y="366"/>
                    <a:pt x="229" y="366"/>
                  </a:cubicBezTo>
                  <a:cubicBezTo>
                    <a:pt x="184" y="434"/>
                    <a:pt x="138" y="480"/>
                    <a:pt x="115" y="548"/>
                  </a:cubicBezTo>
                  <a:cubicBezTo>
                    <a:pt x="69" y="639"/>
                    <a:pt x="47" y="731"/>
                    <a:pt x="24" y="822"/>
                  </a:cubicBezTo>
                  <a:cubicBezTo>
                    <a:pt x="1" y="868"/>
                    <a:pt x="1" y="913"/>
                    <a:pt x="1" y="959"/>
                  </a:cubicBezTo>
                  <a:cubicBezTo>
                    <a:pt x="1" y="1005"/>
                    <a:pt x="1" y="1073"/>
                    <a:pt x="1" y="1119"/>
                  </a:cubicBezTo>
                  <a:cubicBezTo>
                    <a:pt x="1" y="1233"/>
                    <a:pt x="1" y="1324"/>
                    <a:pt x="24" y="1416"/>
                  </a:cubicBezTo>
                  <a:cubicBezTo>
                    <a:pt x="47" y="1438"/>
                    <a:pt x="47" y="1461"/>
                    <a:pt x="47" y="1484"/>
                  </a:cubicBezTo>
                  <a:lnTo>
                    <a:pt x="47" y="1507"/>
                  </a:lnTo>
                  <a:cubicBezTo>
                    <a:pt x="69" y="1598"/>
                    <a:pt x="115" y="1712"/>
                    <a:pt x="161" y="1804"/>
                  </a:cubicBezTo>
                  <a:cubicBezTo>
                    <a:pt x="184" y="1826"/>
                    <a:pt x="184" y="1826"/>
                    <a:pt x="184" y="1849"/>
                  </a:cubicBezTo>
                  <a:cubicBezTo>
                    <a:pt x="229" y="1918"/>
                    <a:pt x="275" y="1986"/>
                    <a:pt x="320" y="2055"/>
                  </a:cubicBezTo>
                  <a:cubicBezTo>
                    <a:pt x="343" y="2077"/>
                    <a:pt x="343" y="2100"/>
                    <a:pt x="366" y="2100"/>
                  </a:cubicBezTo>
                  <a:cubicBezTo>
                    <a:pt x="366" y="2123"/>
                    <a:pt x="366" y="2123"/>
                    <a:pt x="366" y="2123"/>
                  </a:cubicBezTo>
                  <a:cubicBezTo>
                    <a:pt x="457" y="2237"/>
                    <a:pt x="572" y="2329"/>
                    <a:pt x="663" y="2420"/>
                  </a:cubicBezTo>
                  <a:cubicBezTo>
                    <a:pt x="883" y="2581"/>
                    <a:pt x="1149" y="2686"/>
                    <a:pt x="1415" y="2686"/>
                  </a:cubicBezTo>
                  <a:cubicBezTo>
                    <a:pt x="1563" y="2686"/>
                    <a:pt x="1711" y="2653"/>
                    <a:pt x="1850" y="2580"/>
                  </a:cubicBezTo>
                  <a:cubicBezTo>
                    <a:pt x="1941" y="2534"/>
                    <a:pt x="2010" y="2466"/>
                    <a:pt x="2078" y="2420"/>
                  </a:cubicBezTo>
                  <a:cubicBezTo>
                    <a:pt x="2146" y="2351"/>
                    <a:pt x="2192" y="2260"/>
                    <a:pt x="2238" y="2192"/>
                  </a:cubicBezTo>
                  <a:cubicBezTo>
                    <a:pt x="2283" y="2100"/>
                    <a:pt x="2306" y="2009"/>
                    <a:pt x="2329" y="1941"/>
                  </a:cubicBezTo>
                  <a:cubicBezTo>
                    <a:pt x="2375" y="1804"/>
                    <a:pt x="2375" y="1689"/>
                    <a:pt x="2375" y="1575"/>
                  </a:cubicBezTo>
                  <a:cubicBezTo>
                    <a:pt x="2375" y="1461"/>
                    <a:pt x="2352" y="1347"/>
                    <a:pt x="2329" y="1233"/>
                  </a:cubicBezTo>
                  <a:cubicBezTo>
                    <a:pt x="2306" y="1119"/>
                    <a:pt x="2261" y="1005"/>
                    <a:pt x="2192" y="891"/>
                  </a:cubicBezTo>
                  <a:cubicBezTo>
                    <a:pt x="2124" y="708"/>
                    <a:pt x="1987" y="548"/>
                    <a:pt x="1850" y="411"/>
                  </a:cubicBezTo>
                  <a:cubicBezTo>
                    <a:pt x="1713" y="251"/>
                    <a:pt x="1530" y="160"/>
                    <a:pt x="1325" y="69"/>
                  </a:cubicBezTo>
                  <a:cubicBezTo>
                    <a:pt x="1233" y="46"/>
                    <a:pt x="1119" y="23"/>
                    <a:pt x="1005" y="23"/>
                  </a:cubicBezTo>
                  <a:cubicBezTo>
                    <a:pt x="1005" y="23"/>
                    <a:pt x="982" y="0"/>
                    <a:pt x="960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168;p38"/>
            <p:cNvSpPr/>
            <p:nvPr/>
          </p:nvSpPr>
          <p:spPr>
            <a:xfrm>
              <a:off x="4733030" y="1656771"/>
              <a:ext cx="50513" cy="55130"/>
            </a:xfrm>
            <a:custGeom>
              <a:avLst/>
              <a:gdLst/>
              <a:ahLst/>
              <a:cxnLst/>
              <a:rect l="l" t="t" r="r" b="b"/>
              <a:pathLst>
                <a:path w="1805" h="1970" extrusionOk="0">
                  <a:moveTo>
                    <a:pt x="731" y="1"/>
                  </a:moveTo>
                  <a:cubicBezTo>
                    <a:pt x="663" y="1"/>
                    <a:pt x="594" y="24"/>
                    <a:pt x="526" y="46"/>
                  </a:cubicBezTo>
                  <a:cubicBezTo>
                    <a:pt x="389" y="69"/>
                    <a:pt x="252" y="160"/>
                    <a:pt x="161" y="297"/>
                  </a:cubicBezTo>
                  <a:cubicBezTo>
                    <a:pt x="161" y="297"/>
                    <a:pt x="138" y="320"/>
                    <a:pt x="138" y="320"/>
                  </a:cubicBezTo>
                  <a:cubicBezTo>
                    <a:pt x="115" y="343"/>
                    <a:pt x="92" y="389"/>
                    <a:pt x="92" y="412"/>
                  </a:cubicBezTo>
                  <a:cubicBezTo>
                    <a:pt x="47" y="480"/>
                    <a:pt x="24" y="571"/>
                    <a:pt x="24" y="663"/>
                  </a:cubicBezTo>
                  <a:cubicBezTo>
                    <a:pt x="1" y="754"/>
                    <a:pt x="1" y="822"/>
                    <a:pt x="24" y="914"/>
                  </a:cubicBezTo>
                  <a:cubicBezTo>
                    <a:pt x="47" y="1028"/>
                    <a:pt x="92" y="1142"/>
                    <a:pt x="138" y="1256"/>
                  </a:cubicBezTo>
                  <a:cubicBezTo>
                    <a:pt x="206" y="1416"/>
                    <a:pt x="321" y="1576"/>
                    <a:pt x="480" y="1690"/>
                  </a:cubicBezTo>
                  <a:cubicBezTo>
                    <a:pt x="549" y="1758"/>
                    <a:pt x="640" y="1827"/>
                    <a:pt x="709" y="1872"/>
                  </a:cubicBezTo>
                  <a:cubicBezTo>
                    <a:pt x="754" y="1895"/>
                    <a:pt x="800" y="1918"/>
                    <a:pt x="846" y="1918"/>
                  </a:cubicBezTo>
                  <a:cubicBezTo>
                    <a:pt x="901" y="1936"/>
                    <a:pt x="971" y="1970"/>
                    <a:pt x="1032" y="1970"/>
                  </a:cubicBezTo>
                  <a:cubicBezTo>
                    <a:pt x="1047" y="1970"/>
                    <a:pt x="1061" y="1968"/>
                    <a:pt x="1074" y="1964"/>
                  </a:cubicBezTo>
                  <a:lnTo>
                    <a:pt x="1234" y="1964"/>
                  </a:lnTo>
                  <a:cubicBezTo>
                    <a:pt x="1256" y="1941"/>
                    <a:pt x="1302" y="1918"/>
                    <a:pt x="1348" y="1895"/>
                  </a:cubicBezTo>
                  <a:cubicBezTo>
                    <a:pt x="1439" y="1872"/>
                    <a:pt x="1507" y="1804"/>
                    <a:pt x="1576" y="1735"/>
                  </a:cubicBezTo>
                  <a:cubicBezTo>
                    <a:pt x="1690" y="1576"/>
                    <a:pt x="1759" y="1393"/>
                    <a:pt x="1781" y="1188"/>
                  </a:cubicBezTo>
                  <a:cubicBezTo>
                    <a:pt x="1804" y="1051"/>
                    <a:pt x="1804" y="937"/>
                    <a:pt x="1759" y="800"/>
                  </a:cubicBezTo>
                  <a:cubicBezTo>
                    <a:pt x="1713" y="640"/>
                    <a:pt x="1622" y="503"/>
                    <a:pt x="1507" y="389"/>
                  </a:cubicBezTo>
                  <a:cubicBezTo>
                    <a:pt x="1439" y="297"/>
                    <a:pt x="1348" y="252"/>
                    <a:pt x="1256" y="183"/>
                  </a:cubicBezTo>
                  <a:cubicBezTo>
                    <a:pt x="1188" y="115"/>
                    <a:pt x="1097" y="69"/>
                    <a:pt x="982" y="46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169;p38"/>
            <p:cNvSpPr/>
            <p:nvPr/>
          </p:nvSpPr>
          <p:spPr>
            <a:xfrm>
              <a:off x="4880595" y="1598003"/>
              <a:ext cx="145662" cy="141212"/>
            </a:xfrm>
            <a:custGeom>
              <a:avLst/>
              <a:gdLst/>
              <a:ahLst/>
              <a:cxnLst/>
              <a:rect l="l" t="t" r="r" b="b"/>
              <a:pathLst>
                <a:path w="5205" h="5046" extrusionOk="0">
                  <a:moveTo>
                    <a:pt x="2603" y="1"/>
                  </a:moveTo>
                  <a:lnTo>
                    <a:pt x="2489" y="24"/>
                  </a:lnTo>
                  <a:cubicBezTo>
                    <a:pt x="2329" y="24"/>
                    <a:pt x="2192" y="46"/>
                    <a:pt x="2078" y="92"/>
                  </a:cubicBezTo>
                  <a:cubicBezTo>
                    <a:pt x="1964" y="138"/>
                    <a:pt x="1872" y="183"/>
                    <a:pt x="1758" y="206"/>
                  </a:cubicBezTo>
                  <a:lnTo>
                    <a:pt x="1690" y="252"/>
                  </a:lnTo>
                  <a:cubicBezTo>
                    <a:pt x="1644" y="275"/>
                    <a:pt x="1576" y="297"/>
                    <a:pt x="1530" y="320"/>
                  </a:cubicBezTo>
                  <a:cubicBezTo>
                    <a:pt x="1393" y="366"/>
                    <a:pt x="1279" y="412"/>
                    <a:pt x="1165" y="480"/>
                  </a:cubicBezTo>
                  <a:cubicBezTo>
                    <a:pt x="959" y="571"/>
                    <a:pt x="800" y="708"/>
                    <a:pt x="640" y="845"/>
                  </a:cubicBezTo>
                  <a:cubicBezTo>
                    <a:pt x="434" y="1005"/>
                    <a:pt x="320" y="1210"/>
                    <a:pt x="229" y="1370"/>
                  </a:cubicBezTo>
                  <a:cubicBezTo>
                    <a:pt x="160" y="1484"/>
                    <a:pt x="115" y="1599"/>
                    <a:pt x="69" y="1713"/>
                  </a:cubicBezTo>
                  <a:cubicBezTo>
                    <a:pt x="46" y="1758"/>
                    <a:pt x="46" y="1781"/>
                    <a:pt x="46" y="1804"/>
                  </a:cubicBezTo>
                  <a:lnTo>
                    <a:pt x="23" y="1850"/>
                  </a:lnTo>
                  <a:cubicBezTo>
                    <a:pt x="1" y="1964"/>
                    <a:pt x="1" y="2101"/>
                    <a:pt x="23" y="2192"/>
                  </a:cubicBezTo>
                  <a:cubicBezTo>
                    <a:pt x="23" y="2238"/>
                    <a:pt x="23" y="2260"/>
                    <a:pt x="23" y="2283"/>
                  </a:cubicBezTo>
                  <a:cubicBezTo>
                    <a:pt x="23" y="2352"/>
                    <a:pt x="1" y="2420"/>
                    <a:pt x="1" y="2512"/>
                  </a:cubicBezTo>
                  <a:lnTo>
                    <a:pt x="1" y="2557"/>
                  </a:lnTo>
                  <a:cubicBezTo>
                    <a:pt x="1" y="2626"/>
                    <a:pt x="1" y="2671"/>
                    <a:pt x="23" y="2740"/>
                  </a:cubicBezTo>
                  <a:cubicBezTo>
                    <a:pt x="23" y="2808"/>
                    <a:pt x="46" y="2877"/>
                    <a:pt x="46" y="2968"/>
                  </a:cubicBezTo>
                  <a:lnTo>
                    <a:pt x="69" y="3014"/>
                  </a:lnTo>
                  <a:lnTo>
                    <a:pt x="69" y="3059"/>
                  </a:lnTo>
                  <a:cubicBezTo>
                    <a:pt x="92" y="3105"/>
                    <a:pt x="92" y="3173"/>
                    <a:pt x="115" y="3242"/>
                  </a:cubicBezTo>
                  <a:cubicBezTo>
                    <a:pt x="138" y="3333"/>
                    <a:pt x="183" y="3447"/>
                    <a:pt x="229" y="3539"/>
                  </a:cubicBezTo>
                  <a:cubicBezTo>
                    <a:pt x="275" y="3653"/>
                    <a:pt x="366" y="3790"/>
                    <a:pt x="457" y="3927"/>
                  </a:cubicBezTo>
                  <a:cubicBezTo>
                    <a:pt x="548" y="4064"/>
                    <a:pt x="663" y="4178"/>
                    <a:pt x="777" y="4292"/>
                  </a:cubicBezTo>
                  <a:cubicBezTo>
                    <a:pt x="891" y="4429"/>
                    <a:pt x="1028" y="4543"/>
                    <a:pt x="1188" y="4634"/>
                  </a:cubicBezTo>
                  <a:cubicBezTo>
                    <a:pt x="1325" y="4726"/>
                    <a:pt x="1461" y="4794"/>
                    <a:pt x="1598" y="4863"/>
                  </a:cubicBezTo>
                  <a:cubicBezTo>
                    <a:pt x="1713" y="4908"/>
                    <a:pt x="1827" y="4954"/>
                    <a:pt x="1918" y="4954"/>
                  </a:cubicBezTo>
                  <a:cubicBezTo>
                    <a:pt x="2009" y="4977"/>
                    <a:pt x="2101" y="4999"/>
                    <a:pt x="2169" y="4999"/>
                  </a:cubicBezTo>
                  <a:cubicBezTo>
                    <a:pt x="2329" y="5022"/>
                    <a:pt x="2489" y="5045"/>
                    <a:pt x="2648" y="5045"/>
                  </a:cubicBezTo>
                  <a:lnTo>
                    <a:pt x="2717" y="5045"/>
                  </a:lnTo>
                  <a:cubicBezTo>
                    <a:pt x="2877" y="5045"/>
                    <a:pt x="3036" y="5022"/>
                    <a:pt x="3219" y="4999"/>
                  </a:cubicBezTo>
                  <a:cubicBezTo>
                    <a:pt x="3402" y="4954"/>
                    <a:pt x="3539" y="4931"/>
                    <a:pt x="3676" y="4885"/>
                  </a:cubicBezTo>
                  <a:cubicBezTo>
                    <a:pt x="3812" y="4840"/>
                    <a:pt x="3995" y="4771"/>
                    <a:pt x="4155" y="4680"/>
                  </a:cubicBezTo>
                  <a:cubicBezTo>
                    <a:pt x="4223" y="4634"/>
                    <a:pt x="4315" y="4566"/>
                    <a:pt x="4383" y="4497"/>
                  </a:cubicBezTo>
                  <a:cubicBezTo>
                    <a:pt x="4429" y="4452"/>
                    <a:pt x="4474" y="4406"/>
                    <a:pt x="4520" y="4338"/>
                  </a:cubicBezTo>
                  <a:cubicBezTo>
                    <a:pt x="4657" y="4223"/>
                    <a:pt x="4748" y="4086"/>
                    <a:pt x="4817" y="3972"/>
                  </a:cubicBezTo>
                  <a:cubicBezTo>
                    <a:pt x="4908" y="3835"/>
                    <a:pt x="4999" y="3676"/>
                    <a:pt x="5068" y="3516"/>
                  </a:cubicBezTo>
                  <a:cubicBezTo>
                    <a:pt x="5091" y="3447"/>
                    <a:pt x="5114" y="3379"/>
                    <a:pt x="5136" y="3288"/>
                  </a:cubicBezTo>
                  <a:cubicBezTo>
                    <a:pt x="5159" y="3219"/>
                    <a:pt x="5159" y="3128"/>
                    <a:pt x="5159" y="3037"/>
                  </a:cubicBezTo>
                  <a:lnTo>
                    <a:pt x="5182" y="2991"/>
                  </a:lnTo>
                  <a:cubicBezTo>
                    <a:pt x="5205" y="2831"/>
                    <a:pt x="5205" y="2671"/>
                    <a:pt x="5205" y="2489"/>
                  </a:cubicBezTo>
                  <a:cubicBezTo>
                    <a:pt x="5205" y="2375"/>
                    <a:pt x="5205" y="2215"/>
                    <a:pt x="5182" y="2055"/>
                  </a:cubicBezTo>
                  <a:cubicBezTo>
                    <a:pt x="5159" y="1964"/>
                    <a:pt x="5159" y="1872"/>
                    <a:pt x="5114" y="1804"/>
                  </a:cubicBezTo>
                  <a:cubicBezTo>
                    <a:pt x="5091" y="1713"/>
                    <a:pt x="5068" y="1644"/>
                    <a:pt x="5045" y="1576"/>
                  </a:cubicBezTo>
                  <a:lnTo>
                    <a:pt x="4999" y="1507"/>
                  </a:lnTo>
                  <a:lnTo>
                    <a:pt x="4977" y="1439"/>
                  </a:lnTo>
                  <a:cubicBezTo>
                    <a:pt x="4931" y="1347"/>
                    <a:pt x="4885" y="1233"/>
                    <a:pt x="4840" y="1165"/>
                  </a:cubicBezTo>
                  <a:cubicBezTo>
                    <a:pt x="4748" y="1028"/>
                    <a:pt x="4634" y="891"/>
                    <a:pt x="4543" y="777"/>
                  </a:cubicBezTo>
                  <a:lnTo>
                    <a:pt x="4497" y="754"/>
                  </a:lnTo>
                  <a:cubicBezTo>
                    <a:pt x="4452" y="686"/>
                    <a:pt x="4406" y="640"/>
                    <a:pt x="4360" y="594"/>
                  </a:cubicBezTo>
                  <a:cubicBezTo>
                    <a:pt x="4269" y="549"/>
                    <a:pt x="4200" y="480"/>
                    <a:pt x="4109" y="434"/>
                  </a:cubicBezTo>
                  <a:cubicBezTo>
                    <a:pt x="3812" y="229"/>
                    <a:pt x="3493" y="115"/>
                    <a:pt x="3219" y="46"/>
                  </a:cubicBezTo>
                  <a:cubicBezTo>
                    <a:pt x="3082" y="24"/>
                    <a:pt x="2945" y="1"/>
                    <a:pt x="2831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170;p38"/>
            <p:cNvSpPr/>
            <p:nvPr/>
          </p:nvSpPr>
          <p:spPr>
            <a:xfrm>
              <a:off x="5150147" y="1806239"/>
              <a:ext cx="35177" cy="36213"/>
            </a:xfrm>
            <a:custGeom>
              <a:avLst/>
              <a:gdLst/>
              <a:ahLst/>
              <a:cxnLst/>
              <a:rect l="l" t="t" r="r" b="b"/>
              <a:pathLst>
                <a:path w="1257" h="1294" extrusionOk="0">
                  <a:moveTo>
                    <a:pt x="435" y="1"/>
                  </a:moveTo>
                  <a:cubicBezTo>
                    <a:pt x="343" y="1"/>
                    <a:pt x="252" y="46"/>
                    <a:pt x="161" y="92"/>
                  </a:cubicBezTo>
                  <a:cubicBezTo>
                    <a:pt x="138" y="92"/>
                    <a:pt x="92" y="138"/>
                    <a:pt x="69" y="183"/>
                  </a:cubicBezTo>
                  <a:cubicBezTo>
                    <a:pt x="47" y="229"/>
                    <a:pt x="24" y="275"/>
                    <a:pt x="1" y="320"/>
                  </a:cubicBezTo>
                  <a:cubicBezTo>
                    <a:pt x="1" y="366"/>
                    <a:pt x="1" y="412"/>
                    <a:pt x="1" y="457"/>
                  </a:cubicBezTo>
                  <a:cubicBezTo>
                    <a:pt x="1" y="503"/>
                    <a:pt x="24" y="549"/>
                    <a:pt x="47" y="594"/>
                  </a:cubicBezTo>
                  <a:cubicBezTo>
                    <a:pt x="47" y="617"/>
                    <a:pt x="47" y="617"/>
                    <a:pt x="24" y="640"/>
                  </a:cubicBezTo>
                  <a:cubicBezTo>
                    <a:pt x="24" y="663"/>
                    <a:pt x="24" y="686"/>
                    <a:pt x="1" y="708"/>
                  </a:cubicBezTo>
                  <a:cubicBezTo>
                    <a:pt x="1" y="731"/>
                    <a:pt x="1" y="754"/>
                    <a:pt x="1" y="800"/>
                  </a:cubicBezTo>
                  <a:cubicBezTo>
                    <a:pt x="1" y="800"/>
                    <a:pt x="24" y="822"/>
                    <a:pt x="24" y="822"/>
                  </a:cubicBezTo>
                  <a:cubicBezTo>
                    <a:pt x="24" y="868"/>
                    <a:pt x="24" y="891"/>
                    <a:pt x="47" y="937"/>
                  </a:cubicBezTo>
                  <a:cubicBezTo>
                    <a:pt x="69" y="982"/>
                    <a:pt x="92" y="1028"/>
                    <a:pt x="138" y="1051"/>
                  </a:cubicBezTo>
                  <a:cubicBezTo>
                    <a:pt x="161" y="1096"/>
                    <a:pt x="206" y="1142"/>
                    <a:pt x="252" y="1165"/>
                  </a:cubicBezTo>
                  <a:cubicBezTo>
                    <a:pt x="298" y="1211"/>
                    <a:pt x="366" y="1233"/>
                    <a:pt x="435" y="1256"/>
                  </a:cubicBezTo>
                  <a:cubicBezTo>
                    <a:pt x="501" y="1283"/>
                    <a:pt x="560" y="1294"/>
                    <a:pt x="616" y="1294"/>
                  </a:cubicBezTo>
                  <a:cubicBezTo>
                    <a:pt x="656" y="1294"/>
                    <a:pt x="694" y="1288"/>
                    <a:pt x="731" y="1279"/>
                  </a:cubicBezTo>
                  <a:cubicBezTo>
                    <a:pt x="777" y="1279"/>
                    <a:pt x="823" y="1256"/>
                    <a:pt x="868" y="1256"/>
                  </a:cubicBezTo>
                  <a:lnTo>
                    <a:pt x="914" y="1233"/>
                  </a:lnTo>
                  <a:cubicBezTo>
                    <a:pt x="960" y="1211"/>
                    <a:pt x="982" y="1211"/>
                    <a:pt x="1028" y="1188"/>
                  </a:cubicBezTo>
                  <a:cubicBezTo>
                    <a:pt x="1074" y="1142"/>
                    <a:pt x="1097" y="1119"/>
                    <a:pt x="1142" y="1074"/>
                  </a:cubicBezTo>
                  <a:cubicBezTo>
                    <a:pt x="1165" y="1051"/>
                    <a:pt x="1211" y="1005"/>
                    <a:pt x="1211" y="982"/>
                  </a:cubicBezTo>
                  <a:cubicBezTo>
                    <a:pt x="1233" y="937"/>
                    <a:pt x="1256" y="868"/>
                    <a:pt x="1256" y="822"/>
                  </a:cubicBezTo>
                  <a:cubicBezTo>
                    <a:pt x="1256" y="800"/>
                    <a:pt x="1256" y="754"/>
                    <a:pt x="1256" y="708"/>
                  </a:cubicBezTo>
                  <a:cubicBezTo>
                    <a:pt x="1256" y="686"/>
                    <a:pt x="1256" y="640"/>
                    <a:pt x="1233" y="594"/>
                  </a:cubicBezTo>
                  <a:cubicBezTo>
                    <a:pt x="1233" y="457"/>
                    <a:pt x="1188" y="298"/>
                    <a:pt x="1051" y="229"/>
                  </a:cubicBezTo>
                  <a:cubicBezTo>
                    <a:pt x="1028" y="206"/>
                    <a:pt x="1005" y="206"/>
                    <a:pt x="982" y="183"/>
                  </a:cubicBezTo>
                  <a:cubicBezTo>
                    <a:pt x="960" y="161"/>
                    <a:pt x="914" y="161"/>
                    <a:pt x="868" y="161"/>
                  </a:cubicBezTo>
                  <a:cubicBezTo>
                    <a:pt x="845" y="138"/>
                    <a:pt x="823" y="115"/>
                    <a:pt x="777" y="92"/>
                  </a:cubicBezTo>
                  <a:cubicBezTo>
                    <a:pt x="686" y="24"/>
                    <a:pt x="572" y="1"/>
                    <a:pt x="457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171;p38"/>
            <p:cNvSpPr/>
            <p:nvPr/>
          </p:nvSpPr>
          <p:spPr>
            <a:xfrm>
              <a:off x="4935530" y="1614626"/>
              <a:ext cx="71586" cy="84375"/>
            </a:xfrm>
            <a:custGeom>
              <a:avLst/>
              <a:gdLst/>
              <a:ahLst/>
              <a:cxnLst/>
              <a:rect l="l" t="t" r="r" b="b"/>
              <a:pathLst>
                <a:path w="2558" h="3015" extrusionOk="0">
                  <a:moveTo>
                    <a:pt x="434" y="0"/>
                  </a:moveTo>
                  <a:cubicBezTo>
                    <a:pt x="275" y="0"/>
                    <a:pt x="138" y="92"/>
                    <a:pt x="69" y="251"/>
                  </a:cubicBezTo>
                  <a:cubicBezTo>
                    <a:pt x="1" y="434"/>
                    <a:pt x="92" y="662"/>
                    <a:pt x="297" y="753"/>
                  </a:cubicBezTo>
                  <a:cubicBezTo>
                    <a:pt x="434" y="799"/>
                    <a:pt x="594" y="845"/>
                    <a:pt x="731" y="913"/>
                  </a:cubicBezTo>
                  <a:cubicBezTo>
                    <a:pt x="799" y="959"/>
                    <a:pt x="845" y="1005"/>
                    <a:pt x="891" y="1050"/>
                  </a:cubicBezTo>
                  <a:cubicBezTo>
                    <a:pt x="959" y="1096"/>
                    <a:pt x="1005" y="1164"/>
                    <a:pt x="1051" y="1233"/>
                  </a:cubicBezTo>
                  <a:cubicBezTo>
                    <a:pt x="1210" y="1507"/>
                    <a:pt x="1324" y="1781"/>
                    <a:pt x="1416" y="2054"/>
                  </a:cubicBezTo>
                  <a:cubicBezTo>
                    <a:pt x="1484" y="2237"/>
                    <a:pt x="1507" y="2397"/>
                    <a:pt x="1530" y="2579"/>
                  </a:cubicBezTo>
                  <a:cubicBezTo>
                    <a:pt x="1553" y="2808"/>
                    <a:pt x="1758" y="2990"/>
                    <a:pt x="1986" y="3013"/>
                  </a:cubicBezTo>
                  <a:cubicBezTo>
                    <a:pt x="1999" y="3014"/>
                    <a:pt x="2012" y="3015"/>
                    <a:pt x="2025" y="3015"/>
                  </a:cubicBezTo>
                  <a:cubicBezTo>
                    <a:pt x="2267" y="3015"/>
                    <a:pt x="2534" y="2817"/>
                    <a:pt x="2534" y="2557"/>
                  </a:cubicBezTo>
                  <a:cubicBezTo>
                    <a:pt x="2557" y="2397"/>
                    <a:pt x="2534" y="2214"/>
                    <a:pt x="2511" y="2054"/>
                  </a:cubicBezTo>
                  <a:cubicBezTo>
                    <a:pt x="2466" y="1918"/>
                    <a:pt x="2420" y="1758"/>
                    <a:pt x="2352" y="1621"/>
                  </a:cubicBezTo>
                  <a:cubicBezTo>
                    <a:pt x="2329" y="1530"/>
                    <a:pt x="2260" y="1438"/>
                    <a:pt x="2215" y="1347"/>
                  </a:cubicBezTo>
                  <a:cubicBezTo>
                    <a:pt x="2123" y="1187"/>
                    <a:pt x="2032" y="1050"/>
                    <a:pt x="1918" y="913"/>
                  </a:cubicBezTo>
                  <a:cubicBezTo>
                    <a:pt x="1758" y="685"/>
                    <a:pt x="1576" y="480"/>
                    <a:pt x="1347" y="365"/>
                  </a:cubicBezTo>
                  <a:cubicBezTo>
                    <a:pt x="1096" y="206"/>
                    <a:pt x="845" y="137"/>
                    <a:pt x="571" y="23"/>
                  </a:cubicBezTo>
                  <a:cubicBezTo>
                    <a:pt x="526" y="23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172;p38"/>
            <p:cNvSpPr/>
            <p:nvPr/>
          </p:nvSpPr>
          <p:spPr>
            <a:xfrm>
              <a:off x="4943198" y="1663152"/>
              <a:ext cx="23032" cy="55214"/>
            </a:xfrm>
            <a:custGeom>
              <a:avLst/>
              <a:gdLst/>
              <a:ahLst/>
              <a:cxnLst/>
              <a:rect l="l" t="t" r="r" b="b"/>
              <a:pathLst>
                <a:path w="823" h="1973" extrusionOk="0">
                  <a:moveTo>
                    <a:pt x="160" y="1"/>
                  </a:moveTo>
                  <a:cubicBezTo>
                    <a:pt x="137" y="1"/>
                    <a:pt x="92" y="24"/>
                    <a:pt x="69" y="47"/>
                  </a:cubicBezTo>
                  <a:cubicBezTo>
                    <a:pt x="1" y="92"/>
                    <a:pt x="1" y="184"/>
                    <a:pt x="46" y="252"/>
                  </a:cubicBezTo>
                  <a:cubicBezTo>
                    <a:pt x="115" y="343"/>
                    <a:pt x="183" y="435"/>
                    <a:pt x="252" y="526"/>
                  </a:cubicBezTo>
                  <a:cubicBezTo>
                    <a:pt x="297" y="640"/>
                    <a:pt x="343" y="754"/>
                    <a:pt x="389" y="868"/>
                  </a:cubicBezTo>
                  <a:cubicBezTo>
                    <a:pt x="411" y="937"/>
                    <a:pt x="434" y="1005"/>
                    <a:pt x="434" y="1051"/>
                  </a:cubicBezTo>
                  <a:cubicBezTo>
                    <a:pt x="457" y="1165"/>
                    <a:pt x="457" y="1279"/>
                    <a:pt x="480" y="1370"/>
                  </a:cubicBezTo>
                  <a:cubicBezTo>
                    <a:pt x="480" y="1485"/>
                    <a:pt x="457" y="1599"/>
                    <a:pt x="434" y="1713"/>
                  </a:cubicBezTo>
                  <a:cubicBezTo>
                    <a:pt x="434" y="1736"/>
                    <a:pt x="434" y="1736"/>
                    <a:pt x="434" y="1758"/>
                  </a:cubicBezTo>
                  <a:cubicBezTo>
                    <a:pt x="411" y="1804"/>
                    <a:pt x="411" y="1850"/>
                    <a:pt x="434" y="1873"/>
                  </a:cubicBezTo>
                  <a:cubicBezTo>
                    <a:pt x="457" y="1918"/>
                    <a:pt x="480" y="1941"/>
                    <a:pt x="525" y="1964"/>
                  </a:cubicBezTo>
                  <a:cubicBezTo>
                    <a:pt x="542" y="1969"/>
                    <a:pt x="560" y="1972"/>
                    <a:pt x="580" y="1972"/>
                  </a:cubicBezTo>
                  <a:cubicBezTo>
                    <a:pt x="643" y="1972"/>
                    <a:pt x="713" y="1942"/>
                    <a:pt x="731" y="1873"/>
                  </a:cubicBezTo>
                  <a:cubicBezTo>
                    <a:pt x="777" y="1713"/>
                    <a:pt x="822" y="1530"/>
                    <a:pt x="822" y="1348"/>
                  </a:cubicBezTo>
                  <a:cubicBezTo>
                    <a:pt x="799" y="1256"/>
                    <a:pt x="799" y="1165"/>
                    <a:pt x="777" y="1051"/>
                  </a:cubicBezTo>
                  <a:cubicBezTo>
                    <a:pt x="754" y="982"/>
                    <a:pt x="731" y="914"/>
                    <a:pt x="708" y="845"/>
                  </a:cubicBezTo>
                  <a:cubicBezTo>
                    <a:pt x="685" y="709"/>
                    <a:pt x="617" y="594"/>
                    <a:pt x="571" y="480"/>
                  </a:cubicBezTo>
                  <a:cubicBezTo>
                    <a:pt x="480" y="320"/>
                    <a:pt x="366" y="206"/>
                    <a:pt x="274" y="69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173;p38"/>
            <p:cNvSpPr/>
            <p:nvPr/>
          </p:nvSpPr>
          <p:spPr>
            <a:xfrm>
              <a:off x="4875502" y="1590978"/>
              <a:ext cx="157779" cy="156940"/>
            </a:xfrm>
            <a:custGeom>
              <a:avLst/>
              <a:gdLst/>
              <a:ahLst/>
              <a:cxnLst/>
              <a:rect l="l" t="t" r="r" b="b"/>
              <a:pathLst>
                <a:path w="5638" h="5608" extrusionOk="0">
                  <a:moveTo>
                    <a:pt x="5032" y="3927"/>
                  </a:moveTo>
                  <a:lnTo>
                    <a:pt x="5032" y="3927"/>
                  </a:lnTo>
                  <a:cubicBezTo>
                    <a:pt x="5022" y="3928"/>
                    <a:pt x="5022" y="3932"/>
                    <a:pt x="5022" y="3949"/>
                  </a:cubicBezTo>
                  <a:cubicBezTo>
                    <a:pt x="5025" y="3942"/>
                    <a:pt x="5028" y="3934"/>
                    <a:pt x="5032" y="3927"/>
                  </a:cubicBezTo>
                  <a:close/>
                  <a:moveTo>
                    <a:pt x="2831" y="334"/>
                  </a:moveTo>
                  <a:cubicBezTo>
                    <a:pt x="2998" y="334"/>
                    <a:pt x="3165" y="355"/>
                    <a:pt x="3333" y="389"/>
                  </a:cubicBezTo>
                  <a:cubicBezTo>
                    <a:pt x="3538" y="434"/>
                    <a:pt x="3743" y="503"/>
                    <a:pt x="3949" y="594"/>
                  </a:cubicBezTo>
                  <a:lnTo>
                    <a:pt x="3926" y="594"/>
                  </a:lnTo>
                  <a:cubicBezTo>
                    <a:pt x="3926" y="594"/>
                    <a:pt x="3949" y="594"/>
                    <a:pt x="3949" y="617"/>
                  </a:cubicBezTo>
                  <a:cubicBezTo>
                    <a:pt x="4131" y="708"/>
                    <a:pt x="4314" y="822"/>
                    <a:pt x="4451" y="959"/>
                  </a:cubicBezTo>
                  <a:cubicBezTo>
                    <a:pt x="4634" y="1119"/>
                    <a:pt x="4793" y="1279"/>
                    <a:pt x="4907" y="1484"/>
                  </a:cubicBezTo>
                  <a:cubicBezTo>
                    <a:pt x="5022" y="1667"/>
                    <a:pt x="5113" y="1850"/>
                    <a:pt x="5181" y="2032"/>
                  </a:cubicBezTo>
                  <a:cubicBezTo>
                    <a:pt x="5227" y="2238"/>
                    <a:pt x="5273" y="2443"/>
                    <a:pt x="5296" y="2648"/>
                  </a:cubicBezTo>
                  <a:cubicBezTo>
                    <a:pt x="5296" y="2877"/>
                    <a:pt x="5296" y="3105"/>
                    <a:pt x="5250" y="3333"/>
                  </a:cubicBezTo>
                  <a:cubicBezTo>
                    <a:pt x="5184" y="3531"/>
                    <a:pt x="5118" y="3729"/>
                    <a:pt x="5032" y="3927"/>
                  </a:cubicBezTo>
                  <a:lnTo>
                    <a:pt x="5032" y="3927"/>
                  </a:lnTo>
                  <a:cubicBezTo>
                    <a:pt x="5035" y="3927"/>
                    <a:pt x="5039" y="3927"/>
                    <a:pt x="5044" y="3927"/>
                  </a:cubicBezTo>
                  <a:cubicBezTo>
                    <a:pt x="4930" y="4132"/>
                    <a:pt x="4793" y="4315"/>
                    <a:pt x="4656" y="4474"/>
                  </a:cubicBezTo>
                  <a:cubicBezTo>
                    <a:pt x="4503" y="4650"/>
                    <a:pt x="4328" y="4783"/>
                    <a:pt x="4153" y="4895"/>
                  </a:cubicBezTo>
                  <a:lnTo>
                    <a:pt x="4153" y="4895"/>
                  </a:lnTo>
                  <a:cubicBezTo>
                    <a:pt x="4154" y="4892"/>
                    <a:pt x="4154" y="4889"/>
                    <a:pt x="4154" y="4885"/>
                  </a:cubicBezTo>
                  <a:lnTo>
                    <a:pt x="4154" y="4885"/>
                  </a:lnTo>
                  <a:cubicBezTo>
                    <a:pt x="3994" y="4999"/>
                    <a:pt x="3789" y="5091"/>
                    <a:pt x="3584" y="5159"/>
                  </a:cubicBezTo>
                  <a:cubicBezTo>
                    <a:pt x="3401" y="5228"/>
                    <a:pt x="3196" y="5273"/>
                    <a:pt x="2990" y="5273"/>
                  </a:cubicBezTo>
                  <a:cubicBezTo>
                    <a:pt x="2923" y="5280"/>
                    <a:pt x="2858" y="5283"/>
                    <a:pt x="2794" y="5283"/>
                  </a:cubicBezTo>
                  <a:cubicBezTo>
                    <a:pt x="2640" y="5283"/>
                    <a:pt x="2490" y="5267"/>
                    <a:pt x="2328" y="5250"/>
                  </a:cubicBezTo>
                  <a:cubicBezTo>
                    <a:pt x="2123" y="5205"/>
                    <a:pt x="1917" y="5114"/>
                    <a:pt x="1712" y="5022"/>
                  </a:cubicBezTo>
                  <a:cubicBezTo>
                    <a:pt x="1552" y="4954"/>
                    <a:pt x="1392" y="4840"/>
                    <a:pt x="1255" y="4726"/>
                  </a:cubicBezTo>
                  <a:cubicBezTo>
                    <a:pt x="1233" y="4703"/>
                    <a:pt x="1187" y="4680"/>
                    <a:pt x="1164" y="4657"/>
                  </a:cubicBezTo>
                  <a:cubicBezTo>
                    <a:pt x="1096" y="4589"/>
                    <a:pt x="1050" y="4543"/>
                    <a:pt x="982" y="4474"/>
                  </a:cubicBezTo>
                  <a:cubicBezTo>
                    <a:pt x="890" y="4360"/>
                    <a:pt x="799" y="4246"/>
                    <a:pt x="730" y="4155"/>
                  </a:cubicBezTo>
                  <a:cubicBezTo>
                    <a:pt x="662" y="4018"/>
                    <a:pt x="593" y="3904"/>
                    <a:pt x="548" y="3790"/>
                  </a:cubicBezTo>
                  <a:cubicBezTo>
                    <a:pt x="525" y="3721"/>
                    <a:pt x="479" y="3653"/>
                    <a:pt x="457" y="3584"/>
                  </a:cubicBezTo>
                  <a:cubicBezTo>
                    <a:pt x="434" y="3470"/>
                    <a:pt x="411" y="3356"/>
                    <a:pt x="388" y="3242"/>
                  </a:cubicBezTo>
                  <a:cubicBezTo>
                    <a:pt x="388" y="3242"/>
                    <a:pt x="388" y="3219"/>
                    <a:pt x="388" y="3219"/>
                  </a:cubicBezTo>
                  <a:lnTo>
                    <a:pt x="365" y="3196"/>
                  </a:lnTo>
                  <a:cubicBezTo>
                    <a:pt x="365" y="3196"/>
                    <a:pt x="365" y="3196"/>
                    <a:pt x="365" y="3173"/>
                  </a:cubicBezTo>
                  <a:lnTo>
                    <a:pt x="365" y="3151"/>
                  </a:lnTo>
                  <a:cubicBezTo>
                    <a:pt x="365" y="3151"/>
                    <a:pt x="365" y="3128"/>
                    <a:pt x="365" y="3128"/>
                  </a:cubicBezTo>
                  <a:cubicBezTo>
                    <a:pt x="365" y="3105"/>
                    <a:pt x="365" y="3082"/>
                    <a:pt x="365" y="3059"/>
                  </a:cubicBezTo>
                  <a:lnTo>
                    <a:pt x="342" y="3014"/>
                  </a:lnTo>
                  <a:cubicBezTo>
                    <a:pt x="342" y="2991"/>
                    <a:pt x="342" y="2968"/>
                    <a:pt x="342" y="2945"/>
                  </a:cubicBezTo>
                  <a:cubicBezTo>
                    <a:pt x="342" y="2740"/>
                    <a:pt x="365" y="2511"/>
                    <a:pt x="388" y="2306"/>
                  </a:cubicBezTo>
                  <a:cubicBezTo>
                    <a:pt x="411" y="2238"/>
                    <a:pt x="434" y="2169"/>
                    <a:pt x="457" y="2078"/>
                  </a:cubicBezTo>
                  <a:cubicBezTo>
                    <a:pt x="502" y="1964"/>
                    <a:pt x="548" y="1827"/>
                    <a:pt x="593" y="1713"/>
                  </a:cubicBezTo>
                  <a:cubicBezTo>
                    <a:pt x="662" y="1621"/>
                    <a:pt x="708" y="1507"/>
                    <a:pt x="776" y="1416"/>
                  </a:cubicBezTo>
                  <a:cubicBezTo>
                    <a:pt x="776" y="1416"/>
                    <a:pt x="776" y="1416"/>
                    <a:pt x="776" y="1393"/>
                  </a:cubicBezTo>
                  <a:cubicBezTo>
                    <a:pt x="845" y="1325"/>
                    <a:pt x="913" y="1233"/>
                    <a:pt x="982" y="1165"/>
                  </a:cubicBezTo>
                  <a:cubicBezTo>
                    <a:pt x="1118" y="1005"/>
                    <a:pt x="1301" y="845"/>
                    <a:pt x="1484" y="731"/>
                  </a:cubicBezTo>
                  <a:cubicBezTo>
                    <a:pt x="1666" y="617"/>
                    <a:pt x="1872" y="526"/>
                    <a:pt x="2077" y="457"/>
                  </a:cubicBezTo>
                  <a:cubicBezTo>
                    <a:pt x="2283" y="389"/>
                    <a:pt x="2488" y="343"/>
                    <a:pt x="2693" y="343"/>
                  </a:cubicBezTo>
                  <a:lnTo>
                    <a:pt x="2648" y="343"/>
                  </a:lnTo>
                  <a:cubicBezTo>
                    <a:pt x="2709" y="337"/>
                    <a:pt x="2770" y="334"/>
                    <a:pt x="2831" y="334"/>
                  </a:cubicBezTo>
                  <a:close/>
                  <a:moveTo>
                    <a:pt x="2808" y="1"/>
                  </a:moveTo>
                  <a:cubicBezTo>
                    <a:pt x="2762" y="1"/>
                    <a:pt x="2716" y="24"/>
                    <a:pt x="2671" y="24"/>
                  </a:cubicBezTo>
                  <a:cubicBezTo>
                    <a:pt x="2214" y="46"/>
                    <a:pt x="1735" y="183"/>
                    <a:pt x="1347" y="434"/>
                  </a:cubicBezTo>
                  <a:cubicBezTo>
                    <a:pt x="1073" y="594"/>
                    <a:pt x="845" y="800"/>
                    <a:pt x="639" y="1051"/>
                  </a:cubicBezTo>
                  <a:cubicBezTo>
                    <a:pt x="616" y="1096"/>
                    <a:pt x="571" y="1119"/>
                    <a:pt x="548" y="1165"/>
                  </a:cubicBezTo>
                  <a:cubicBezTo>
                    <a:pt x="502" y="1233"/>
                    <a:pt x="457" y="1302"/>
                    <a:pt x="411" y="1370"/>
                  </a:cubicBezTo>
                  <a:cubicBezTo>
                    <a:pt x="251" y="1621"/>
                    <a:pt x="137" y="1918"/>
                    <a:pt x="91" y="2238"/>
                  </a:cubicBezTo>
                  <a:cubicBezTo>
                    <a:pt x="69" y="2329"/>
                    <a:pt x="46" y="2443"/>
                    <a:pt x="23" y="2534"/>
                  </a:cubicBezTo>
                  <a:cubicBezTo>
                    <a:pt x="23" y="2580"/>
                    <a:pt x="23" y="2648"/>
                    <a:pt x="23" y="2694"/>
                  </a:cubicBezTo>
                  <a:cubicBezTo>
                    <a:pt x="0" y="2922"/>
                    <a:pt x="23" y="3173"/>
                    <a:pt x="91" y="3402"/>
                  </a:cubicBezTo>
                  <a:cubicBezTo>
                    <a:pt x="114" y="3539"/>
                    <a:pt x="160" y="3676"/>
                    <a:pt x="205" y="3812"/>
                  </a:cubicBezTo>
                  <a:cubicBezTo>
                    <a:pt x="228" y="3904"/>
                    <a:pt x="274" y="3995"/>
                    <a:pt x="320" y="4086"/>
                  </a:cubicBezTo>
                  <a:cubicBezTo>
                    <a:pt x="434" y="4292"/>
                    <a:pt x="548" y="4474"/>
                    <a:pt x="685" y="4634"/>
                  </a:cubicBezTo>
                  <a:cubicBezTo>
                    <a:pt x="753" y="4703"/>
                    <a:pt x="822" y="4794"/>
                    <a:pt x="913" y="4862"/>
                  </a:cubicBezTo>
                  <a:cubicBezTo>
                    <a:pt x="1004" y="4954"/>
                    <a:pt x="1118" y="5045"/>
                    <a:pt x="1255" y="5136"/>
                  </a:cubicBezTo>
                  <a:cubicBezTo>
                    <a:pt x="1461" y="5273"/>
                    <a:pt x="1712" y="5387"/>
                    <a:pt x="1963" y="5479"/>
                  </a:cubicBezTo>
                  <a:cubicBezTo>
                    <a:pt x="2241" y="5567"/>
                    <a:pt x="2528" y="5607"/>
                    <a:pt x="2813" y="5607"/>
                  </a:cubicBezTo>
                  <a:cubicBezTo>
                    <a:pt x="2973" y="5607"/>
                    <a:pt x="3131" y="5595"/>
                    <a:pt x="3287" y="5570"/>
                  </a:cubicBezTo>
                  <a:cubicBezTo>
                    <a:pt x="3515" y="5547"/>
                    <a:pt x="3743" y="5456"/>
                    <a:pt x="3949" y="5387"/>
                  </a:cubicBezTo>
                  <a:cubicBezTo>
                    <a:pt x="4177" y="5296"/>
                    <a:pt x="4382" y="5159"/>
                    <a:pt x="4565" y="4999"/>
                  </a:cubicBezTo>
                  <a:cubicBezTo>
                    <a:pt x="4748" y="4862"/>
                    <a:pt x="4885" y="4703"/>
                    <a:pt x="5022" y="4543"/>
                  </a:cubicBezTo>
                  <a:cubicBezTo>
                    <a:pt x="5181" y="4360"/>
                    <a:pt x="5296" y="4132"/>
                    <a:pt x="5387" y="3904"/>
                  </a:cubicBezTo>
                  <a:cubicBezTo>
                    <a:pt x="5501" y="3698"/>
                    <a:pt x="5547" y="3493"/>
                    <a:pt x="5592" y="3265"/>
                  </a:cubicBezTo>
                  <a:cubicBezTo>
                    <a:pt x="5638" y="3014"/>
                    <a:pt x="5638" y="2740"/>
                    <a:pt x="5592" y="2489"/>
                  </a:cubicBezTo>
                  <a:cubicBezTo>
                    <a:pt x="5569" y="2260"/>
                    <a:pt x="5524" y="2009"/>
                    <a:pt x="5432" y="1804"/>
                  </a:cubicBezTo>
                  <a:cubicBezTo>
                    <a:pt x="5364" y="1576"/>
                    <a:pt x="5250" y="1393"/>
                    <a:pt x="5113" y="1210"/>
                  </a:cubicBezTo>
                  <a:cubicBezTo>
                    <a:pt x="4976" y="1005"/>
                    <a:pt x="4839" y="845"/>
                    <a:pt x="4656" y="708"/>
                  </a:cubicBezTo>
                  <a:cubicBezTo>
                    <a:pt x="4474" y="548"/>
                    <a:pt x="4291" y="412"/>
                    <a:pt x="4063" y="297"/>
                  </a:cubicBezTo>
                  <a:cubicBezTo>
                    <a:pt x="3858" y="206"/>
                    <a:pt x="3652" y="115"/>
                    <a:pt x="3424" y="69"/>
                  </a:cubicBezTo>
                  <a:cubicBezTo>
                    <a:pt x="3218" y="24"/>
                    <a:pt x="3013" y="1"/>
                    <a:pt x="2808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174;p38"/>
            <p:cNvSpPr/>
            <p:nvPr/>
          </p:nvSpPr>
          <p:spPr>
            <a:xfrm>
              <a:off x="4727293" y="1649747"/>
              <a:ext cx="62630" cy="65429"/>
            </a:xfrm>
            <a:custGeom>
              <a:avLst/>
              <a:gdLst/>
              <a:ahLst/>
              <a:cxnLst/>
              <a:rect l="l" t="t" r="r" b="b"/>
              <a:pathLst>
                <a:path w="2238" h="2338" extrusionOk="0">
                  <a:moveTo>
                    <a:pt x="891" y="320"/>
                  </a:moveTo>
                  <a:cubicBezTo>
                    <a:pt x="959" y="320"/>
                    <a:pt x="1005" y="343"/>
                    <a:pt x="1073" y="343"/>
                  </a:cubicBezTo>
                  <a:cubicBezTo>
                    <a:pt x="1165" y="366"/>
                    <a:pt x="1233" y="389"/>
                    <a:pt x="1324" y="434"/>
                  </a:cubicBezTo>
                  <a:cubicBezTo>
                    <a:pt x="1393" y="457"/>
                    <a:pt x="1461" y="526"/>
                    <a:pt x="1530" y="571"/>
                  </a:cubicBezTo>
                  <a:cubicBezTo>
                    <a:pt x="1598" y="640"/>
                    <a:pt x="1667" y="708"/>
                    <a:pt x="1735" y="799"/>
                  </a:cubicBezTo>
                  <a:cubicBezTo>
                    <a:pt x="1781" y="891"/>
                    <a:pt x="1827" y="959"/>
                    <a:pt x="1849" y="1073"/>
                  </a:cubicBezTo>
                  <a:cubicBezTo>
                    <a:pt x="1872" y="1142"/>
                    <a:pt x="1895" y="1210"/>
                    <a:pt x="1895" y="1302"/>
                  </a:cubicBezTo>
                  <a:cubicBezTo>
                    <a:pt x="1895" y="1370"/>
                    <a:pt x="1895" y="1439"/>
                    <a:pt x="1895" y="1530"/>
                  </a:cubicBezTo>
                  <a:cubicBezTo>
                    <a:pt x="1872" y="1576"/>
                    <a:pt x="1849" y="1644"/>
                    <a:pt x="1827" y="1690"/>
                  </a:cubicBezTo>
                  <a:cubicBezTo>
                    <a:pt x="1804" y="1735"/>
                    <a:pt x="1781" y="1781"/>
                    <a:pt x="1735" y="1827"/>
                  </a:cubicBezTo>
                  <a:cubicBezTo>
                    <a:pt x="1712" y="1849"/>
                    <a:pt x="1667" y="1895"/>
                    <a:pt x="1621" y="1918"/>
                  </a:cubicBezTo>
                  <a:cubicBezTo>
                    <a:pt x="1576" y="1941"/>
                    <a:pt x="1530" y="1964"/>
                    <a:pt x="1484" y="1986"/>
                  </a:cubicBezTo>
                  <a:cubicBezTo>
                    <a:pt x="1439" y="2009"/>
                    <a:pt x="1393" y="2009"/>
                    <a:pt x="1324" y="2009"/>
                  </a:cubicBezTo>
                  <a:cubicBezTo>
                    <a:pt x="1256" y="2009"/>
                    <a:pt x="1187" y="2009"/>
                    <a:pt x="1119" y="1986"/>
                  </a:cubicBezTo>
                  <a:cubicBezTo>
                    <a:pt x="1073" y="1986"/>
                    <a:pt x="1005" y="1964"/>
                    <a:pt x="936" y="1918"/>
                  </a:cubicBezTo>
                  <a:cubicBezTo>
                    <a:pt x="845" y="1872"/>
                    <a:pt x="777" y="1827"/>
                    <a:pt x="708" y="1781"/>
                  </a:cubicBezTo>
                  <a:cubicBezTo>
                    <a:pt x="685" y="1758"/>
                    <a:pt x="662" y="1735"/>
                    <a:pt x="640" y="1690"/>
                  </a:cubicBezTo>
                  <a:cubicBezTo>
                    <a:pt x="617" y="1690"/>
                    <a:pt x="617" y="1690"/>
                    <a:pt x="617" y="1667"/>
                  </a:cubicBezTo>
                  <a:lnTo>
                    <a:pt x="594" y="1667"/>
                  </a:lnTo>
                  <a:cubicBezTo>
                    <a:pt x="594" y="1644"/>
                    <a:pt x="594" y="1644"/>
                    <a:pt x="594" y="1644"/>
                  </a:cubicBezTo>
                  <a:cubicBezTo>
                    <a:pt x="571" y="1621"/>
                    <a:pt x="526" y="1576"/>
                    <a:pt x="503" y="1530"/>
                  </a:cubicBezTo>
                  <a:cubicBezTo>
                    <a:pt x="480" y="1484"/>
                    <a:pt x="457" y="1439"/>
                    <a:pt x="434" y="1393"/>
                  </a:cubicBezTo>
                  <a:cubicBezTo>
                    <a:pt x="411" y="1347"/>
                    <a:pt x="389" y="1324"/>
                    <a:pt x="389" y="1279"/>
                  </a:cubicBezTo>
                  <a:cubicBezTo>
                    <a:pt x="389" y="1256"/>
                    <a:pt x="366" y="1256"/>
                    <a:pt x="366" y="1233"/>
                  </a:cubicBezTo>
                  <a:cubicBezTo>
                    <a:pt x="366" y="1233"/>
                    <a:pt x="366" y="1233"/>
                    <a:pt x="366" y="1210"/>
                  </a:cubicBezTo>
                  <a:cubicBezTo>
                    <a:pt x="366" y="1188"/>
                    <a:pt x="343" y="1142"/>
                    <a:pt x="343" y="1096"/>
                  </a:cubicBezTo>
                  <a:cubicBezTo>
                    <a:pt x="343" y="1073"/>
                    <a:pt x="343" y="1051"/>
                    <a:pt x="343" y="1028"/>
                  </a:cubicBezTo>
                  <a:cubicBezTo>
                    <a:pt x="343" y="959"/>
                    <a:pt x="343" y="891"/>
                    <a:pt x="343" y="822"/>
                  </a:cubicBezTo>
                  <a:cubicBezTo>
                    <a:pt x="366" y="777"/>
                    <a:pt x="389" y="731"/>
                    <a:pt x="389" y="685"/>
                  </a:cubicBezTo>
                  <a:cubicBezTo>
                    <a:pt x="389" y="663"/>
                    <a:pt x="411" y="663"/>
                    <a:pt x="411" y="663"/>
                  </a:cubicBezTo>
                  <a:cubicBezTo>
                    <a:pt x="434" y="617"/>
                    <a:pt x="457" y="571"/>
                    <a:pt x="503" y="526"/>
                  </a:cubicBezTo>
                  <a:cubicBezTo>
                    <a:pt x="526" y="480"/>
                    <a:pt x="571" y="457"/>
                    <a:pt x="617" y="411"/>
                  </a:cubicBezTo>
                  <a:cubicBezTo>
                    <a:pt x="662" y="389"/>
                    <a:pt x="708" y="366"/>
                    <a:pt x="754" y="366"/>
                  </a:cubicBezTo>
                  <a:cubicBezTo>
                    <a:pt x="799" y="343"/>
                    <a:pt x="845" y="343"/>
                    <a:pt x="891" y="320"/>
                  </a:cubicBezTo>
                  <a:close/>
                  <a:moveTo>
                    <a:pt x="936" y="1"/>
                  </a:moveTo>
                  <a:cubicBezTo>
                    <a:pt x="799" y="1"/>
                    <a:pt x="662" y="46"/>
                    <a:pt x="526" y="92"/>
                  </a:cubicBezTo>
                  <a:cubicBezTo>
                    <a:pt x="480" y="115"/>
                    <a:pt x="434" y="160"/>
                    <a:pt x="389" y="183"/>
                  </a:cubicBezTo>
                  <a:cubicBezTo>
                    <a:pt x="297" y="252"/>
                    <a:pt x="229" y="320"/>
                    <a:pt x="160" y="411"/>
                  </a:cubicBezTo>
                  <a:cubicBezTo>
                    <a:pt x="138" y="480"/>
                    <a:pt x="92" y="548"/>
                    <a:pt x="69" y="617"/>
                  </a:cubicBezTo>
                  <a:cubicBezTo>
                    <a:pt x="46" y="708"/>
                    <a:pt x="23" y="799"/>
                    <a:pt x="23" y="891"/>
                  </a:cubicBezTo>
                  <a:cubicBezTo>
                    <a:pt x="1" y="982"/>
                    <a:pt x="23" y="1073"/>
                    <a:pt x="23" y="1165"/>
                  </a:cubicBezTo>
                  <a:cubicBezTo>
                    <a:pt x="23" y="1210"/>
                    <a:pt x="46" y="1256"/>
                    <a:pt x="46" y="1324"/>
                  </a:cubicBezTo>
                  <a:cubicBezTo>
                    <a:pt x="69" y="1393"/>
                    <a:pt x="115" y="1484"/>
                    <a:pt x="138" y="1553"/>
                  </a:cubicBezTo>
                  <a:cubicBezTo>
                    <a:pt x="206" y="1712"/>
                    <a:pt x="320" y="1849"/>
                    <a:pt x="457" y="1964"/>
                  </a:cubicBezTo>
                  <a:cubicBezTo>
                    <a:pt x="457" y="1986"/>
                    <a:pt x="457" y="1986"/>
                    <a:pt x="457" y="1986"/>
                  </a:cubicBezTo>
                  <a:cubicBezTo>
                    <a:pt x="480" y="2009"/>
                    <a:pt x="480" y="2009"/>
                    <a:pt x="503" y="2009"/>
                  </a:cubicBezTo>
                  <a:cubicBezTo>
                    <a:pt x="571" y="2078"/>
                    <a:pt x="640" y="2146"/>
                    <a:pt x="731" y="2192"/>
                  </a:cubicBezTo>
                  <a:cubicBezTo>
                    <a:pt x="895" y="2286"/>
                    <a:pt x="1090" y="2337"/>
                    <a:pt x="1287" y="2337"/>
                  </a:cubicBezTo>
                  <a:cubicBezTo>
                    <a:pt x="1473" y="2337"/>
                    <a:pt x="1660" y="2292"/>
                    <a:pt x="1827" y="2192"/>
                  </a:cubicBezTo>
                  <a:cubicBezTo>
                    <a:pt x="1872" y="2146"/>
                    <a:pt x="1941" y="2078"/>
                    <a:pt x="1986" y="2032"/>
                  </a:cubicBezTo>
                  <a:cubicBezTo>
                    <a:pt x="2032" y="1986"/>
                    <a:pt x="2055" y="1941"/>
                    <a:pt x="2078" y="1895"/>
                  </a:cubicBezTo>
                  <a:cubicBezTo>
                    <a:pt x="2100" y="1849"/>
                    <a:pt x="2123" y="1804"/>
                    <a:pt x="2146" y="1781"/>
                  </a:cubicBezTo>
                  <a:cubicBezTo>
                    <a:pt x="2192" y="1667"/>
                    <a:pt x="2215" y="1553"/>
                    <a:pt x="2215" y="1461"/>
                  </a:cubicBezTo>
                  <a:cubicBezTo>
                    <a:pt x="2237" y="1347"/>
                    <a:pt x="2215" y="1256"/>
                    <a:pt x="2215" y="1142"/>
                  </a:cubicBezTo>
                  <a:cubicBezTo>
                    <a:pt x="2192" y="1051"/>
                    <a:pt x="2169" y="982"/>
                    <a:pt x="2123" y="891"/>
                  </a:cubicBezTo>
                  <a:cubicBezTo>
                    <a:pt x="2100" y="777"/>
                    <a:pt x="2032" y="685"/>
                    <a:pt x="1986" y="594"/>
                  </a:cubicBezTo>
                  <a:cubicBezTo>
                    <a:pt x="1872" y="434"/>
                    <a:pt x="1735" y="297"/>
                    <a:pt x="1576" y="206"/>
                  </a:cubicBezTo>
                  <a:cubicBezTo>
                    <a:pt x="1416" y="92"/>
                    <a:pt x="1256" y="46"/>
                    <a:pt x="1073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175;p38"/>
            <p:cNvSpPr/>
            <p:nvPr/>
          </p:nvSpPr>
          <p:spPr>
            <a:xfrm>
              <a:off x="5146957" y="1801789"/>
              <a:ext cx="43461" cy="43880"/>
            </a:xfrm>
            <a:custGeom>
              <a:avLst/>
              <a:gdLst/>
              <a:ahLst/>
              <a:cxnLst/>
              <a:rect l="l" t="t" r="r" b="b"/>
              <a:pathLst>
                <a:path w="1553" h="1568" extrusionOk="0">
                  <a:moveTo>
                    <a:pt x="754" y="320"/>
                  </a:moveTo>
                  <a:cubicBezTo>
                    <a:pt x="800" y="320"/>
                    <a:pt x="822" y="320"/>
                    <a:pt x="868" y="342"/>
                  </a:cubicBezTo>
                  <a:cubicBezTo>
                    <a:pt x="914" y="342"/>
                    <a:pt x="937" y="365"/>
                    <a:pt x="982" y="365"/>
                  </a:cubicBezTo>
                  <a:cubicBezTo>
                    <a:pt x="1028" y="388"/>
                    <a:pt x="1051" y="411"/>
                    <a:pt x="1074" y="434"/>
                  </a:cubicBezTo>
                  <a:cubicBezTo>
                    <a:pt x="1119" y="479"/>
                    <a:pt x="1142" y="502"/>
                    <a:pt x="1165" y="548"/>
                  </a:cubicBezTo>
                  <a:cubicBezTo>
                    <a:pt x="1188" y="571"/>
                    <a:pt x="1211" y="616"/>
                    <a:pt x="1211" y="639"/>
                  </a:cubicBezTo>
                  <a:cubicBezTo>
                    <a:pt x="1233" y="685"/>
                    <a:pt x="1233" y="708"/>
                    <a:pt x="1233" y="753"/>
                  </a:cubicBezTo>
                  <a:cubicBezTo>
                    <a:pt x="1233" y="799"/>
                    <a:pt x="1233" y="822"/>
                    <a:pt x="1233" y="867"/>
                  </a:cubicBezTo>
                  <a:cubicBezTo>
                    <a:pt x="1211" y="913"/>
                    <a:pt x="1211" y="959"/>
                    <a:pt x="1188" y="981"/>
                  </a:cubicBezTo>
                  <a:cubicBezTo>
                    <a:pt x="1165" y="1027"/>
                    <a:pt x="1142" y="1050"/>
                    <a:pt x="1119" y="1073"/>
                  </a:cubicBezTo>
                  <a:cubicBezTo>
                    <a:pt x="1096" y="1118"/>
                    <a:pt x="1074" y="1141"/>
                    <a:pt x="1028" y="1164"/>
                  </a:cubicBezTo>
                  <a:cubicBezTo>
                    <a:pt x="1005" y="1187"/>
                    <a:pt x="959" y="1187"/>
                    <a:pt x="937" y="1210"/>
                  </a:cubicBezTo>
                  <a:cubicBezTo>
                    <a:pt x="891" y="1233"/>
                    <a:pt x="868" y="1233"/>
                    <a:pt x="822" y="1233"/>
                  </a:cubicBezTo>
                  <a:lnTo>
                    <a:pt x="708" y="1233"/>
                  </a:lnTo>
                  <a:cubicBezTo>
                    <a:pt x="663" y="1233"/>
                    <a:pt x="617" y="1210"/>
                    <a:pt x="571" y="1187"/>
                  </a:cubicBezTo>
                  <a:cubicBezTo>
                    <a:pt x="526" y="1164"/>
                    <a:pt x="503" y="1141"/>
                    <a:pt x="480" y="1118"/>
                  </a:cubicBezTo>
                  <a:cubicBezTo>
                    <a:pt x="457" y="1096"/>
                    <a:pt x="434" y="1073"/>
                    <a:pt x="412" y="1027"/>
                  </a:cubicBezTo>
                  <a:cubicBezTo>
                    <a:pt x="389" y="1004"/>
                    <a:pt x="366" y="959"/>
                    <a:pt x="343" y="936"/>
                  </a:cubicBezTo>
                  <a:cubicBezTo>
                    <a:pt x="343" y="890"/>
                    <a:pt x="343" y="867"/>
                    <a:pt x="320" y="822"/>
                  </a:cubicBezTo>
                  <a:cubicBezTo>
                    <a:pt x="320" y="799"/>
                    <a:pt x="320" y="799"/>
                    <a:pt x="320" y="776"/>
                  </a:cubicBezTo>
                  <a:cubicBezTo>
                    <a:pt x="320" y="753"/>
                    <a:pt x="320" y="730"/>
                    <a:pt x="343" y="708"/>
                  </a:cubicBezTo>
                  <a:cubicBezTo>
                    <a:pt x="343" y="708"/>
                    <a:pt x="343" y="685"/>
                    <a:pt x="343" y="685"/>
                  </a:cubicBezTo>
                  <a:cubicBezTo>
                    <a:pt x="343" y="639"/>
                    <a:pt x="366" y="616"/>
                    <a:pt x="366" y="571"/>
                  </a:cubicBezTo>
                  <a:cubicBezTo>
                    <a:pt x="389" y="548"/>
                    <a:pt x="412" y="502"/>
                    <a:pt x="434" y="479"/>
                  </a:cubicBezTo>
                  <a:cubicBezTo>
                    <a:pt x="480" y="457"/>
                    <a:pt x="503" y="411"/>
                    <a:pt x="549" y="388"/>
                  </a:cubicBezTo>
                  <a:cubicBezTo>
                    <a:pt x="571" y="365"/>
                    <a:pt x="617" y="365"/>
                    <a:pt x="640" y="342"/>
                  </a:cubicBezTo>
                  <a:cubicBezTo>
                    <a:pt x="686" y="342"/>
                    <a:pt x="708" y="342"/>
                    <a:pt x="754" y="320"/>
                  </a:cubicBezTo>
                  <a:close/>
                  <a:moveTo>
                    <a:pt x="777" y="0"/>
                  </a:moveTo>
                  <a:cubicBezTo>
                    <a:pt x="686" y="0"/>
                    <a:pt x="617" y="23"/>
                    <a:pt x="526" y="46"/>
                  </a:cubicBezTo>
                  <a:cubicBezTo>
                    <a:pt x="480" y="68"/>
                    <a:pt x="434" y="68"/>
                    <a:pt x="389" y="114"/>
                  </a:cubicBezTo>
                  <a:cubicBezTo>
                    <a:pt x="343" y="137"/>
                    <a:pt x="298" y="160"/>
                    <a:pt x="275" y="183"/>
                  </a:cubicBezTo>
                  <a:cubicBezTo>
                    <a:pt x="229" y="228"/>
                    <a:pt x="183" y="274"/>
                    <a:pt x="138" y="320"/>
                  </a:cubicBezTo>
                  <a:cubicBezTo>
                    <a:pt x="138" y="342"/>
                    <a:pt x="138" y="342"/>
                    <a:pt x="138" y="342"/>
                  </a:cubicBezTo>
                  <a:cubicBezTo>
                    <a:pt x="92" y="388"/>
                    <a:pt x="92" y="434"/>
                    <a:pt x="69" y="479"/>
                  </a:cubicBezTo>
                  <a:cubicBezTo>
                    <a:pt x="46" y="525"/>
                    <a:pt x="24" y="548"/>
                    <a:pt x="24" y="593"/>
                  </a:cubicBezTo>
                  <a:cubicBezTo>
                    <a:pt x="24" y="616"/>
                    <a:pt x="1" y="662"/>
                    <a:pt x="1" y="685"/>
                  </a:cubicBezTo>
                  <a:lnTo>
                    <a:pt x="1" y="708"/>
                  </a:lnTo>
                  <a:cubicBezTo>
                    <a:pt x="1" y="753"/>
                    <a:pt x="1" y="799"/>
                    <a:pt x="1" y="867"/>
                  </a:cubicBezTo>
                  <a:cubicBezTo>
                    <a:pt x="24" y="959"/>
                    <a:pt x="46" y="1073"/>
                    <a:pt x="92" y="1164"/>
                  </a:cubicBezTo>
                  <a:cubicBezTo>
                    <a:pt x="92" y="1164"/>
                    <a:pt x="115" y="1187"/>
                    <a:pt x="115" y="1187"/>
                  </a:cubicBezTo>
                  <a:cubicBezTo>
                    <a:pt x="138" y="1233"/>
                    <a:pt x="183" y="1301"/>
                    <a:pt x="229" y="1347"/>
                  </a:cubicBezTo>
                  <a:cubicBezTo>
                    <a:pt x="343" y="1438"/>
                    <a:pt x="457" y="1506"/>
                    <a:pt x="594" y="1529"/>
                  </a:cubicBezTo>
                  <a:cubicBezTo>
                    <a:pt x="661" y="1556"/>
                    <a:pt x="720" y="1567"/>
                    <a:pt x="780" y="1567"/>
                  </a:cubicBezTo>
                  <a:cubicBezTo>
                    <a:pt x="823" y="1567"/>
                    <a:pt x="867" y="1562"/>
                    <a:pt x="914" y="1552"/>
                  </a:cubicBezTo>
                  <a:cubicBezTo>
                    <a:pt x="982" y="1552"/>
                    <a:pt x="1051" y="1506"/>
                    <a:pt x="1119" y="1484"/>
                  </a:cubicBezTo>
                  <a:cubicBezTo>
                    <a:pt x="1165" y="1461"/>
                    <a:pt x="1211" y="1438"/>
                    <a:pt x="1256" y="1392"/>
                  </a:cubicBezTo>
                  <a:cubicBezTo>
                    <a:pt x="1347" y="1347"/>
                    <a:pt x="1416" y="1255"/>
                    <a:pt x="1462" y="1164"/>
                  </a:cubicBezTo>
                  <a:cubicBezTo>
                    <a:pt x="1530" y="1027"/>
                    <a:pt x="1553" y="890"/>
                    <a:pt x="1553" y="753"/>
                  </a:cubicBezTo>
                  <a:cubicBezTo>
                    <a:pt x="1553" y="639"/>
                    <a:pt x="1530" y="525"/>
                    <a:pt x="1484" y="434"/>
                  </a:cubicBezTo>
                  <a:cubicBezTo>
                    <a:pt x="1416" y="320"/>
                    <a:pt x="1347" y="228"/>
                    <a:pt x="1233" y="160"/>
                  </a:cubicBezTo>
                  <a:cubicBezTo>
                    <a:pt x="1188" y="114"/>
                    <a:pt x="1142" y="91"/>
                    <a:pt x="1074" y="68"/>
                  </a:cubicBezTo>
                  <a:cubicBezTo>
                    <a:pt x="1028" y="23"/>
                    <a:pt x="959" y="23"/>
                    <a:pt x="891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176;p38"/>
            <p:cNvSpPr/>
            <p:nvPr/>
          </p:nvSpPr>
          <p:spPr>
            <a:xfrm>
              <a:off x="9493755" y="1267780"/>
              <a:ext cx="53703" cy="43629"/>
            </a:xfrm>
            <a:custGeom>
              <a:avLst/>
              <a:gdLst/>
              <a:ahLst/>
              <a:cxnLst/>
              <a:rect l="l" t="t" r="r" b="b"/>
              <a:pathLst>
                <a:path w="1919" h="1559" extrusionOk="0">
                  <a:moveTo>
                    <a:pt x="731" y="0"/>
                  </a:moveTo>
                  <a:cubicBezTo>
                    <a:pt x="686" y="0"/>
                    <a:pt x="640" y="23"/>
                    <a:pt x="617" y="23"/>
                  </a:cubicBezTo>
                  <a:cubicBezTo>
                    <a:pt x="572" y="23"/>
                    <a:pt x="549" y="46"/>
                    <a:pt x="526" y="46"/>
                  </a:cubicBezTo>
                  <a:cubicBezTo>
                    <a:pt x="480" y="46"/>
                    <a:pt x="412" y="46"/>
                    <a:pt x="366" y="69"/>
                  </a:cubicBezTo>
                  <a:cubicBezTo>
                    <a:pt x="252" y="114"/>
                    <a:pt x="161" y="183"/>
                    <a:pt x="92" y="297"/>
                  </a:cubicBezTo>
                  <a:cubicBezTo>
                    <a:pt x="24" y="388"/>
                    <a:pt x="1" y="502"/>
                    <a:pt x="1" y="616"/>
                  </a:cubicBezTo>
                  <a:cubicBezTo>
                    <a:pt x="1" y="662"/>
                    <a:pt x="1" y="731"/>
                    <a:pt x="1" y="799"/>
                  </a:cubicBezTo>
                  <a:cubicBezTo>
                    <a:pt x="24" y="867"/>
                    <a:pt x="69" y="959"/>
                    <a:pt x="115" y="1050"/>
                  </a:cubicBezTo>
                  <a:cubicBezTo>
                    <a:pt x="206" y="1233"/>
                    <a:pt x="366" y="1370"/>
                    <a:pt x="572" y="1461"/>
                  </a:cubicBezTo>
                  <a:cubicBezTo>
                    <a:pt x="684" y="1517"/>
                    <a:pt x="828" y="1558"/>
                    <a:pt x="964" y="1558"/>
                  </a:cubicBezTo>
                  <a:cubicBezTo>
                    <a:pt x="994" y="1558"/>
                    <a:pt x="1023" y="1556"/>
                    <a:pt x="1051" y="1552"/>
                  </a:cubicBezTo>
                  <a:cubicBezTo>
                    <a:pt x="1256" y="1552"/>
                    <a:pt x="1439" y="1415"/>
                    <a:pt x="1576" y="1255"/>
                  </a:cubicBezTo>
                  <a:cubicBezTo>
                    <a:pt x="1599" y="1233"/>
                    <a:pt x="1622" y="1187"/>
                    <a:pt x="1644" y="1164"/>
                  </a:cubicBezTo>
                  <a:lnTo>
                    <a:pt x="1667" y="1164"/>
                  </a:lnTo>
                  <a:cubicBezTo>
                    <a:pt x="1736" y="1141"/>
                    <a:pt x="1804" y="1096"/>
                    <a:pt x="1850" y="1027"/>
                  </a:cubicBezTo>
                  <a:cubicBezTo>
                    <a:pt x="1895" y="982"/>
                    <a:pt x="1918" y="890"/>
                    <a:pt x="1895" y="822"/>
                  </a:cubicBezTo>
                  <a:cubicBezTo>
                    <a:pt x="1873" y="731"/>
                    <a:pt x="1850" y="662"/>
                    <a:pt x="1827" y="571"/>
                  </a:cubicBezTo>
                  <a:cubicBezTo>
                    <a:pt x="1804" y="502"/>
                    <a:pt x="1781" y="434"/>
                    <a:pt x="1759" y="388"/>
                  </a:cubicBezTo>
                  <a:cubicBezTo>
                    <a:pt x="1736" y="320"/>
                    <a:pt x="1690" y="228"/>
                    <a:pt x="1622" y="206"/>
                  </a:cubicBezTo>
                  <a:cubicBezTo>
                    <a:pt x="1549" y="162"/>
                    <a:pt x="1486" y="146"/>
                    <a:pt x="1420" y="146"/>
                  </a:cubicBezTo>
                  <a:cubicBezTo>
                    <a:pt x="1383" y="146"/>
                    <a:pt x="1344" y="152"/>
                    <a:pt x="1302" y="160"/>
                  </a:cubicBezTo>
                  <a:cubicBezTo>
                    <a:pt x="1234" y="137"/>
                    <a:pt x="1188" y="114"/>
                    <a:pt x="1119" y="91"/>
                  </a:cubicBezTo>
                  <a:cubicBezTo>
                    <a:pt x="1028" y="69"/>
                    <a:pt x="937" y="46"/>
                    <a:pt x="868" y="23"/>
                  </a:cubicBezTo>
                  <a:cubicBezTo>
                    <a:pt x="823" y="23"/>
                    <a:pt x="800" y="23"/>
                    <a:pt x="754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177;p38"/>
            <p:cNvSpPr/>
            <p:nvPr/>
          </p:nvSpPr>
          <p:spPr>
            <a:xfrm>
              <a:off x="9599790" y="1422341"/>
              <a:ext cx="68395" cy="69011"/>
            </a:xfrm>
            <a:custGeom>
              <a:avLst/>
              <a:gdLst/>
              <a:ahLst/>
              <a:cxnLst/>
              <a:rect l="l" t="t" r="r" b="b"/>
              <a:pathLst>
                <a:path w="2444" h="2466" extrusionOk="0">
                  <a:moveTo>
                    <a:pt x="868" y="1"/>
                  </a:moveTo>
                  <a:cubicBezTo>
                    <a:pt x="731" y="1"/>
                    <a:pt x="617" y="24"/>
                    <a:pt x="526" y="69"/>
                  </a:cubicBezTo>
                  <a:cubicBezTo>
                    <a:pt x="412" y="138"/>
                    <a:pt x="343" y="229"/>
                    <a:pt x="275" y="320"/>
                  </a:cubicBezTo>
                  <a:cubicBezTo>
                    <a:pt x="252" y="366"/>
                    <a:pt x="229" y="389"/>
                    <a:pt x="206" y="434"/>
                  </a:cubicBezTo>
                  <a:cubicBezTo>
                    <a:pt x="115" y="549"/>
                    <a:pt x="24" y="708"/>
                    <a:pt x="1" y="845"/>
                  </a:cubicBezTo>
                  <a:cubicBezTo>
                    <a:pt x="1" y="959"/>
                    <a:pt x="1" y="1074"/>
                    <a:pt x="1" y="1188"/>
                  </a:cubicBezTo>
                  <a:cubicBezTo>
                    <a:pt x="24" y="1370"/>
                    <a:pt x="92" y="1530"/>
                    <a:pt x="161" y="1690"/>
                  </a:cubicBezTo>
                  <a:cubicBezTo>
                    <a:pt x="206" y="1804"/>
                    <a:pt x="252" y="1918"/>
                    <a:pt x="343" y="2009"/>
                  </a:cubicBezTo>
                  <a:cubicBezTo>
                    <a:pt x="389" y="2078"/>
                    <a:pt x="458" y="2146"/>
                    <a:pt x="526" y="2192"/>
                  </a:cubicBezTo>
                  <a:cubicBezTo>
                    <a:pt x="594" y="2238"/>
                    <a:pt x="686" y="2283"/>
                    <a:pt x="754" y="2329"/>
                  </a:cubicBezTo>
                  <a:cubicBezTo>
                    <a:pt x="937" y="2420"/>
                    <a:pt x="1119" y="2466"/>
                    <a:pt x="1325" y="2466"/>
                  </a:cubicBezTo>
                  <a:lnTo>
                    <a:pt x="1530" y="2466"/>
                  </a:lnTo>
                  <a:cubicBezTo>
                    <a:pt x="1644" y="2443"/>
                    <a:pt x="1736" y="2397"/>
                    <a:pt x="1827" y="2375"/>
                  </a:cubicBezTo>
                  <a:cubicBezTo>
                    <a:pt x="1873" y="2352"/>
                    <a:pt x="1895" y="2329"/>
                    <a:pt x="1941" y="2306"/>
                  </a:cubicBezTo>
                  <a:cubicBezTo>
                    <a:pt x="1957" y="2310"/>
                    <a:pt x="1973" y="2312"/>
                    <a:pt x="1990" y="2312"/>
                  </a:cubicBezTo>
                  <a:cubicBezTo>
                    <a:pt x="2070" y="2312"/>
                    <a:pt x="2158" y="2268"/>
                    <a:pt x="2215" y="2192"/>
                  </a:cubicBezTo>
                  <a:cubicBezTo>
                    <a:pt x="2238" y="2124"/>
                    <a:pt x="2284" y="2078"/>
                    <a:pt x="2329" y="2032"/>
                  </a:cubicBezTo>
                  <a:cubicBezTo>
                    <a:pt x="2352" y="1987"/>
                    <a:pt x="2398" y="1918"/>
                    <a:pt x="2420" y="1872"/>
                  </a:cubicBezTo>
                  <a:cubicBezTo>
                    <a:pt x="2443" y="1804"/>
                    <a:pt x="2443" y="1736"/>
                    <a:pt x="2443" y="1644"/>
                  </a:cubicBezTo>
                  <a:cubicBezTo>
                    <a:pt x="2443" y="1553"/>
                    <a:pt x="2420" y="1439"/>
                    <a:pt x="2375" y="1347"/>
                  </a:cubicBezTo>
                  <a:cubicBezTo>
                    <a:pt x="2352" y="1302"/>
                    <a:pt x="2329" y="1256"/>
                    <a:pt x="2306" y="1188"/>
                  </a:cubicBezTo>
                  <a:cubicBezTo>
                    <a:pt x="2306" y="1119"/>
                    <a:pt x="2284" y="1028"/>
                    <a:pt x="2238" y="937"/>
                  </a:cubicBezTo>
                  <a:cubicBezTo>
                    <a:pt x="2215" y="891"/>
                    <a:pt x="2192" y="823"/>
                    <a:pt x="2147" y="754"/>
                  </a:cubicBezTo>
                  <a:cubicBezTo>
                    <a:pt x="2124" y="686"/>
                    <a:pt x="2078" y="617"/>
                    <a:pt x="2010" y="571"/>
                  </a:cubicBezTo>
                  <a:cubicBezTo>
                    <a:pt x="1964" y="503"/>
                    <a:pt x="1918" y="457"/>
                    <a:pt x="1850" y="412"/>
                  </a:cubicBezTo>
                  <a:cubicBezTo>
                    <a:pt x="1781" y="343"/>
                    <a:pt x="1713" y="275"/>
                    <a:pt x="1622" y="229"/>
                  </a:cubicBezTo>
                  <a:cubicBezTo>
                    <a:pt x="1462" y="138"/>
                    <a:pt x="1302" y="69"/>
                    <a:pt x="1119" y="24"/>
                  </a:cubicBezTo>
                  <a:cubicBezTo>
                    <a:pt x="1028" y="1"/>
                    <a:pt x="960" y="1"/>
                    <a:pt x="868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178;p38"/>
            <p:cNvSpPr/>
            <p:nvPr/>
          </p:nvSpPr>
          <p:spPr>
            <a:xfrm>
              <a:off x="9333429" y="1408292"/>
              <a:ext cx="121399" cy="118852"/>
            </a:xfrm>
            <a:custGeom>
              <a:avLst/>
              <a:gdLst/>
              <a:ahLst/>
              <a:cxnLst/>
              <a:rect l="l" t="t" r="r" b="b"/>
              <a:pathLst>
                <a:path w="4338" h="4247" extrusionOk="0">
                  <a:moveTo>
                    <a:pt x="1987" y="1"/>
                  </a:moveTo>
                  <a:cubicBezTo>
                    <a:pt x="1895" y="23"/>
                    <a:pt x="1827" y="23"/>
                    <a:pt x="1736" y="46"/>
                  </a:cubicBezTo>
                  <a:cubicBezTo>
                    <a:pt x="1690" y="46"/>
                    <a:pt x="1644" y="69"/>
                    <a:pt x="1599" y="69"/>
                  </a:cubicBezTo>
                  <a:lnTo>
                    <a:pt x="1530" y="92"/>
                  </a:lnTo>
                  <a:cubicBezTo>
                    <a:pt x="1484" y="115"/>
                    <a:pt x="1462" y="138"/>
                    <a:pt x="1416" y="138"/>
                  </a:cubicBezTo>
                  <a:cubicBezTo>
                    <a:pt x="1256" y="229"/>
                    <a:pt x="1119" y="320"/>
                    <a:pt x="982" y="412"/>
                  </a:cubicBezTo>
                  <a:lnTo>
                    <a:pt x="960" y="434"/>
                  </a:lnTo>
                  <a:lnTo>
                    <a:pt x="937" y="457"/>
                  </a:lnTo>
                  <a:cubicBezTo>
                    <a:pt x="891" y="457"/>
                    <a:pt x="845" y="480"/>
                    <a:pt x="823" y="480"/>
                  </a:cubicBezTo>
                  <a:cubicBezTo>
                    <a:pt x="777" y="526"/>
                    <a:pt x="708" y="571"/>
                    <a:pt x="663" y="594"/>
                  </a:cubicBezTo>
                  <a:cubicBezTo>
                    <a:pt x="594" y="663"/>
                    <a:pt x="549" y="731"/>
                    <a:pt x="480" y="800"/>
                  </a:cubicBezTo>
                  <a:cubicBezTo>
                    <a:pt x="366" y="936"/>
                    <a:pt x="275" y="1051"/>
                    <a:pt x="229" y="1165"/>
                  </a:cubicBezTo>
                  <a:cubicBezTo>
                    <a:pt x="183" y="1256"/>
                    <a:pt x="138" y="1325"/>
                    <a:pt x="115" y="1416"/>
                  </a:cubicBezTo>
                  <a:cubicBezTo>
                    <a:pt x="92" y="1507"/>
                    <a:pt x="69" y="1576"/>
                    <a:pt x="46" y="1667"/>
                  </a:cubicBezTo>
                  <a:cubicBezTo>
                    <a:pt x="1" y="1827"/>
                    <a:pt x="1" y="2009"/>
                    <a:pt x="1" y="2238"/>
                  </a:cubicBezTo>
                  <a:cubicBezTo>
                    <a:pt x="24" y="2329"/>
                    <a:pt x="24" y="2397"/>
                    <a:pt x="46" y="2489"/>
                  </a:cubicBezTo>
                  <a:cubicBezTo>
                    <a:pt x="46" y="2603"/>
                    <a:pt x="92" y="2694"/>
                    <a:pt x="115" y="2763"/>
                  </a:cubicBezTo>
                  <a:cubicBezTo>
                    <a:pt x="183" y="2945"/>
                    <a:pt x="252" y="3105"/>
                    <a:pt x="366" y="3242"/>
                  </a:cubicBezTo>
                  <a:cubicBezTo>
                    <a:pt x="412" y="3287"/>
                    <a:pt x="457" y="3356"/>
                    <a:pt x="503" y="3402"/>
                  </a:cubicBezTo>
                  <a:cubicBezTo>
                    <a:pt x="549" y="3470"/>
                    <a:pt x="617" y="3516"/>
                    <a:pt x="686" y="3584"/>
                  </a:cubicBezTo>
                  <a:lnTo>
                    <a:pt x="754" y="3607"/>
                  </a:lnTo>
                  <a:cubicBezTo>
                    <a:pt x="845" y="3698"/>
                    <a:pt x="960" y="3790"/>
                    <a:pt x="1096" y="3858"/>
                  </a:cubicBezTo>
                  <a:cubicBezTo>
                    <a:pt x="1256" y="3949"/>
                    <a:pt x="1416" y="4018"/>
                    <a:pt x="1576" y="4086"/>
                  </a:cubicBezTo>
                  <a:cubicBezTo>
                    <a:pt x="1758" y="4178"/>
                    <a:pt x="1941" y="4223"/>
                    <a:pt x="2078" y="4246"/>
                  </a:cubicBezTo>
                  <a:lnTo>
                    <a:pt x="2261" y="4246"/>
                  </a:lnTo>
                  <a:cubicBezTo>
                    <a:pt x="2375" y="4246"/>
                    <a:pt x="2466" y="4246"/>
                    <a:pt x="2603" y="4223"/>
                  </a:cubicBezTo>
                  <a:cubicBezTo>
                    <a:pt x="2786" y="4201"/>
                    <a:pt x="2922" y="4155"/>
                    <a:pt x="3059" y="4109"/>
                  </a:cubicBezTo>
                  <a:cubicBezTo>
                    <a:pt x="3333" y="3972"/>
                    <a:pt x="3584" y="3812"/>
                    <a:pt x="3767" y="3607"/>
                  </a:cubicBezTo>
                  <a:cubicBezTo>
                    <a:pt x="3858" y="3516"/>
                    <a:pt x="3972" y="3402"/>
                    <a:pt x="4064" y="3287"/>
                  </a:cubicBezTo>
                  <a:cubicBezTo>
                    <a:pt x="4132" y="3173"/>
                    <a:pt x="4201" y="3036"/>
                    <a:pt x="4246" y="2877"/>
                  </a:cubicBezTo>
                  <a:cubicBezTo>
                    <a:pt x="4315" y="2740"/>
                    <a:pt x="4338" y="2580"/>
                    <a:pt x="4338" y="2443"/>
                  </a:cubicBezTo>
                  <a:cubicBezTo>
                    <a:pt x="4338" y="2283"/>
                    <a:pt x="4315" y="2146"/>
                    <a:pt x="4292" y="2009"/>
                  </a:cubicBezTo>
                  <a:lnTo>
                    <a:pt x="4292" y="1964"/>
                  </a:lnTo>
                  <a:cubicBezTo>
                    <a:pt x="4269" y="1849"/>
                    <a:pt x="4246" y="1735"/>
                    <a:pt x="4224" y="1621"/>
                  </a:cubicBezTo>
                  <a:cubicBezTo>
                    <a:pt x="4178" y="1439"/>
                    <a:pt x="4087" y="1256"/>
                    <a:pt x="3972" y="1096"/>
                  </a:cubicBezTo>
                  <a:cubicBezTo>
                    <a:pt x="3904" y="982"/>
                    <a:pt x="3813" y="868"/>
                    <a:pt x="3721" y="777"/>
                  </a:cubicBezTo>
                  <a:lnTo>
                    <a:pt x="3676" y="731"/>
                  </a:lnTo>
                  <a:cubicBezTo>
                    <a:pt x="3562" y="617"/>
                    <a:pt x="3447" y="503"/>
                    <a:pt x="3356" y="412"/>
                  </a:cubicBezTo>
                  <a:cubicBezTo>
                    <a:pt x="3219" y="297"/>
                    <a:pt x="3059" y="229"/>
                    <a:pt x="2922" y="160"/>
                  </a:cubicBezTo>
                  <a:cubicBezTo>
                    <a:pt x="2786" y="92"/>
                    <a:pt x="2626" y="69"/>
                    <a:pt x="2443" y="23"/>
                  </a:cubicBezTo>
                  <a:cubicBezTo>
                    <a:pt x="2329" y="23"/>
                    <a:pt x="2215" y="1"/>
                    <a:pt x="2101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179;p38"/>
            <p:cNvSpPr/>
            <p:nvPr/>
          </p:nvSpPr>
          <p:spPr>
            <a:xfrm>
              <a:off x="9355789" y="1434486"/>
              <a:ext cx="46651" cy="73657"/>
            </a:xfrm>
            <a:custGeom>
              <a:avLst/>
              <a:gdLst/>
              <a:ahLst/>
              <a:cxnLst/>
              <a:rect l="l" t="t" r="r" b="b"/>
              <a:pathLst>
                <a:path w="1667" h="2632" extrusionOk="0">
                  <a:moveTo>
                    <a:pt x="412" y="0"/>
                  </a:moveTo>
                  <a:cubicBezTo>
                    <a:pt x="343" y="0"/>
                    <a:pt x="275" y="23"/>
                    <a:pt x="206" y="69"/>
                  </a:cubicBezTo>
                  <a:cubicBezTo>
                    <a:pt x="138" y="115"/>
                    <a:pt x="115" y="183"/>
                    <a:pt x="92" y="274"/>
                  </a:cubicBezTo>
                  <a:cubicBezTo>
                    <a:pt x="46" y="366"/>
                    <a:pt x="24" y="480"/>
                    <a:pt x="24" y="571"/>
                  </a:cubicBezTo>
                  <a:cubicBezTo>
                    <a:pt x="1" y="685"/>
                    <a:pt x="1" y="799"/>
                    <a:pt x="1" y="913"/>
                  </a:cubicBezTo>
                  <a:cubicBezTo>
                    <a:pt x="1" y="1119"/>
                    <a:pt x="46" y="1324"/>
                    <a:pt x="92" y="1507"/>
                  </a:cubicBezTo>
                  <a:cubicBezTo>
                    <a:pt x="161" y="1781"/>
                    <a:pt x="343" y="2032"/>
                    <a:pt x="549" y="2215"/>
                  </a:cubicBezTo>
                  <a:cubicBezTo>
                    <a:pt x="708" y="2329"/>
                    <a:pt x="868" y="2443"/>
                    <a:pt x="1028" y="2557"/>
                  </a:cubicBezTo>
                  <a:cubicBezTo>
                    <a:pt x="1102" y="2594"/>
                    <a:pt x="1162" y="2631"/>
                    <a:pt x="1243" y="2631"/>
                  </a:cubicBezTo>
                  <a:cubicBezTo>
                    <a:pt x="1261" y="2631"/>
                    <a:pt x="1281" y="2630"/>
                    <a:pt x="1302" y="2625"/>
                  </a:cubicBezTo>
                  <a:cubicBezTo>
                    <a:pt x="1393" y="2603"/>
                    <a:pt x="1484" y="2557"/>
                    <a:pt x="1530" y="2488"/>
                  </a:cubicBezTo>
                  <a:cubicBezTo>
                    <a:pt x="1667" y="2329"/>
                    <a:pt x="1621" y="2100"/>
                    <a:pt x="1484" y="1986"/>
                  </a:cubicBezTo>
                  <a:cubicBezTo>
                    <a:pt x="1302" y="1849"/>
                    <a:pt x="1119" y="1712"/>
                    <a:pt x="959" y="1553"/>
                  </a:cubicBezTo>
                  <a:cubicBezTo>
                    <a:pt x="914" y="1507"/>
                    <a:pt x="868" y="1438"/>
                    <a:pt x="822" y="1370"/>
                  </a:cubicBezTo>
                  <a:cubicBezTo>
                    <a:pt x="777" y="1302"/>
                    <a:pt x="754" y="1233"/>
                    <a:pt x="731" y="1165"/>
                  </a:cubicBezTo>
                  <a:cubicBezTo>
                    <a:pt x="708" y="1028"/>
                    <a:pt x="685" y="891"/>
                    <a:pt x="685" y="777"/>
                  </a:cubicBezTo>
                  <a:cubicBezTo>
                    <a:pt x="685" y="640"/>
                    <a:pt x="708" y="503"/>
                    <a:pt x="754" y="389"/>
                  </a:cubicBezTo>
                  <a:cubicBezTo>
                    <a:pt x="777" y="297"/>
                    <a:pt x="731" y="183"/>
                    <a:pt x="685" y="115"/>
                  </a:cubicBezTo>
                  <a:cubicBezTo>
                    <a:pt x="640" y="46"/>
                    <a:pt x="549" y="0"/>
                    <a:pt x="457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180;p38"/>
            <p:cNvSpPr/>
            <p:nvPr/>
          </p:nvSpPr>
          <p:spPr>
            <a:xfrm>
              <a:off x="9398606" y="1467704"/>
              <a:ext cx="28769" cy="23899"/>
            </a:xfrm>
            <a:custGeom>
              <a:avLst/>
              <a:gdLst/>
              <a:ahLst/>
              <a:cxnLst/>
              <a:rect l="l" t="t" r="r" b="b"/>
              <a:pathLst>
                <a:path w="1028" h="854" extrusionOk="0">
                  <a:moveTo>
                    <a:pt x="68" y="0"/>
                  </a:moveTo>
                  <a:cubicBezTo>
                    <a:pt x="46" y="23"/>
                    <a:pt x="23" y="23"/>
                    <a:pt x="23" y="46"/>
                  </a:cubicBezTo>
                  <a:cubicBezTo>
                    <a:pt x="0" y="69"/>
                    <a:pt x="0" y="92"/>
                    <a:pt x="23" y="115"/>
                  </a:cubicBezTo>
                  <a:cubicBezTo>
                    <a:pt x="68" y="183"/>
                    <a:pt x="91" y="251"/>
                    <a:pt x="137" y="320"/>
                  </a:cubicBezTo>
                  <a:cubicBezTo>
                    <a:pt x="160" y="343"/>
                    <a:pt x="183" y="388"/>
                    <a:pt x="205" y="411"/>
                  </a:cubicBezTo>
                  <a:cubicBezTo>
                    <a:pt x="228" y="434"/>
                    <a:pt x="251" y="434"/>
                    <a:pt x="251" y="457"/>
                  </a:cubicBezTo>
                  <a:cubicBezTo>
                    <a:pt x="274" y="480"/>
                    <a:pt x="297" y="503"/>
                    <a:pt x="320" y="525"/>
                  </a:cubicBezTo>
                  <a:cubicBezTo>
                    <a:pt x="411" y="617"/>
                    <a:pt x="502" y="662"/>
                    <a:pt x="593" y="731"/>
                  </a:cubicBezTo>
                  <a:cubicBezTo>
                    <a:pt x="616" y="731"/>
                    <a:pt x="639" y="754"/>
                    <a:pt x="685" y="776"/>
                  </a:cubicBezTo>
                  <a:cubicBezTo>
                    <a:pt x="730" y="799"/>
                    <a:pt x="776" y="822"/>
                    <a:pt x="845" y="845"/>
                  </a:cubicBezTo>
                  <a:cubicBezTo>
                    <a:pt x="856" y="851"/>
                    <a:pt x="869" y="853"/>
                    <a:pt x="882" y="853"/>
                  </a:cubicBezTo>
                  <a:cubicBezTo>
                    <a:pt x="923" y="853"/>
                    <a:pt x="970" y="828"/>
                    <a:pt x="1004" y="776"/>
                  </a:cubicBezTo>
                  <a:cubicBezTo>
                    <a:pt x="1027" y="731"/>
                    <a:pt x="982" y="640"/>
                    <a:pt x="936" y="617"/>
                  </a:cubicBezTo>
                  <a:cubicBezTo>
                    <a:pt x="867" y="594"/>
                    <a:pt x="776" y="571"/>
                    <a:pt x="708" y="548"/>
                  </a:cubicBezTo>
                  <a:cubicBezTo>
                    <a:pt x="639" y="503"/>
                    <a:pt x="593" y="480"/>
                    <a:pt x="525" y="434"/>
                  </a:cubicBezTo>
                  <a:lnTo>
                    <a:pt x="525" y="434"/>
                  </a:lnTo>
                  <a:cubicBezTo>
                    <a:pt x="525" y="434"/>
                    <a:pt x="525" y="434"/>
                    <a:pt x="548" y="457"/>
                  </a:cubicBezTo>
                  <a:cubicBezTo>
                    <a:pt x="502" y="411"/>
                    <a:pt x="457" y="388"/>
                    <a:pt x="411" y="366"/>
                  </a:cubicBezTo>
                  <a:cubicBezTo>
                    <a:pt x="388" y="343"/>
                    <a:pt x="365" y="320"/>
                    <a:pt x="342" y="297"/>
                  </a:cubicBezTo>
                  <a:cubicBezTo>
                    <a:pt x="320" y="274"/>
                    <a:pt x="320" y="251"/>
                    <a:pt x="297" y="251"/>
                  </a:cubicBezTo>
                  <a:cubicBezTo>
                    <a:pt x="274" y="229"/>
                    <a:pt x="274" y="206"/>
                    <a:pt x="251" y="183"/>
                  </a:cubicBezTo>
                  <a:cubicBezTo>
                    <a:pt x="228" y="137"/>
                    <a:pt x="205" y="92"/>
                    <a:pt x="183" y="69"/>
                  </a:cubicBezTo>
                  <a:cubicBezTo>
                    <a:pt x="183" y="69"/>
                    <a:pt x="183" y="69"/>
                    <a:pt x="183" y="46"/>
                  </a:cubicBezTo>
                  <a:cubicBezTo>
                    <a:pt x="160" y="23"/>
                    <a:pt x="160" y="23"/>
                    <a:pt x="137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181;p38"/>
            <p:cNvSpPr/>
            <p:nvPr/>
          </p:nvSpPr>
          <p:spPr>
            <a:xfrm>
              <a:off x="9618316" y="1432583"/>
              <a:ext cx="31987" cy="39879"/>
            </a:xfrm>
            <a:custGeom>
              <a:avLst/>
              <a:gdLst/>
              <a:ahLst/>
              <a:cxnLst/>
              <a:rect l="l" t="t" r="r" b="b"/>
              <a:pathLst>
                <a:path w="1143" h="1425" extrusionOk="0">
                  <a:moveTo>
                    <a:pt x="206" y="0"/>
                  </a:moveTo>
                  <a:cubicBezTo>
                    <a:pt x="206" y="0"/>
                    <a:pt x="184" y="0"/>
                    <a:pt x="184" y="23"/>
                  </a:cubicBezTo>
                  <a:cubicBezTo>
                    <a:pt x="138" y="23"/>
                    <a:pt x="92" y="46"/>
                    <a:pt x="47" y="91"/>
                  </a:cubicBezTo>
                  <a:cubicBezTo>
                    <a:pt x="24" y="137"/>
                    <a:pt x="1" y="183"/>
                    <a:pt x="24" y="228"/>
                  </a:cubicBezTo>
                  <a:cubicBezTo>
                    <a:pt x="24" y="274"/>
                    <a:pt x="47" y="342"/>
                    <a:pt x="92" y="365"/>
                  </a:cubicBezTo>
                  <a:cubicBezTo>
                    <a:pt x="206" y="434"/>
                    <a:pt x="320" y="525"/>
                    <a:pt x="435" y="616"/>
                  </a:cubicBezTo>
                  <a:cubicBezTo>
                    <a:pt x="480" y="685"/>
                    <a:pt x="526" y="753"/>
                    <a:pt x="572" y="822"/>
                  </a:cubicBezTo>
                  <a:cubicBezTo>
                    <a:pt x="640" y="959"/>
                    <a:pt x="686" y="1096"/>
                    <a:pt x="731" y="1233"/>
                  </a:cubicBezTo>
                  <a:cubicBezTo>
                    <a:pt x="731" y="1255"/>
                    <a:pt x="731" y="1255"/>
                    <a:pt x="754" y="1255"/>
                  </a:cubicBezTo>
                  <a:cubicBezTo>
                    <a:pt x="754" y="1301"/>
                    <a:pt x="777" y="1347"/>
                    <a:pt x="823" y="1392"/>
                  </a:cubicBezTo>
                  <a:cubicBezTo>
                    <a:pt x="855" y="1408"/>
                    <a:pt x="887" y="1425"/>
                    <a:pt x="919" y="1425"/>
                  </a:cubicBezTo>
                  <a:cubicBezTo>
                    <a:pt x="933" y="1425"/>
                    <a:pt x="946" y="1422"/>
                    <a:pt x="960" y="1415"/>
                  </a:cubicBezTo>
                  <a:cubicBezTo>
                    <a:pt x="1074" y="1415"/>
                    <a:pt x="1142" y="1301"/>
                    <a:pt x="1142" y="1210"/>
                  </a:cubicBezTo>
                  <a:cubicBezTo>
                    <a:pt x="1119" y="1073"/>
                    <a:pt x="1097" y="959"/>
                    <a:pt x="1051" y="822"/>
                  </a:cubicBezTo>
                  <a:cubicBezTo>
                    <a:pt x="1005" y="708"/>
                    <a:pt x="960" y="616"/>
                    <a:pt x="891" y="502"/>
                  </a:cubicBezTo>
                  <a:cubicBezTo>
                    <a:pt x="823" y="411"/>
                    <a:pt x="731" y="320"/>
                    <a:pt x="617" y="251"/>
                  </a:cubicBezTo>
                  <a:cubicBezTo>
                    <a:pt x="526" y="160"/>
                    <a:pt x="435" y="114"/>
                    <a:pt x="320" y="46"/>
                  </a:cubicBezTo>
                  <a:cubicBezTo>
                    <a:pt x="298" y="23"/>
                    <a:pt x="252" y="0"/>
                    <a:pt x="206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182;p38"/>
            <p:cNvSpPr/>
            <p:nvPr/>
          </p:nvSpPr>
          <p:spPr>
            <a:xfrm>
              <a:off x="9331526" y="1403815"/>
              <a:ext cx="127136" cy="126520"/>
            </a:xfrm>
            <a:custGeom>
              <a:avLst/>
              <a:gdLst/>
              <a:ahLst/>
              <a:cxnLst/>
              <a:rect l="l" t="t" r="r" b="b"/>
              <a:pathLst>
                <a:path w="4543" h="4521" extrusionOk="0">
                  <a:moveTo>
                    <a:pt x="2260" y="320"/>
                  </a:moveTo>
                  <a:cubicBezTo>
                    <a:pt x="2397" y="320"/>
                    <a:pt x="2534" y="320"/>
                    <a:pt x="2671" y="366"/>
                  </a:cubicBezTo>
                  <a:cubicBezTo>
                    <a:pt x="2854" y="389"/>
                    <a:pt x="3013" y="457"/>
                    <a:pt x="3173" y="526"/>
                  </a:cubicBezTo>
                  <a:cubicBezTo>
                    <a:pt x="3310" y="594"/>
                    <a:pt x="3424" y="686"/>
                    <a:pt x="3561" y="800"/>
                  </a:cubicBezTo>
                  <a:cubicBezTo>
                    <a:pt x="3675" y="914"/>
                    <a:pt x="3789" y="1051"/>
                    <a:pt x="3903" y="1188"/>
                  </a:cubicBezTo>
                  <a:cubicBezTo>
                    <a:pt x="3995" y="1348"/>
                    <a:pt x="4063" y="1507"/>
                    <a:pt x="4132" y="1667"/>
                  </a:cubicBezTo>
                  <a:cubicBezTo>
                    <a:pt x="4177" y="1827"/>
                    <a:pt x="4200" y="1987"/>
                    <a:pt x="4223" y="2169"/>
                  </a:cubicBezTo>
                  <a:cubicBezTo>
                    <a:pt x="4223" y="2329"/>
                    <a:pt x="4200" y="2512"/>
                    <a:pt x="4177" y="2671"/>
                  </a:cubicBezTo>
                  <a:cubicBezTo>
                    <a:pt x="4132" y="2831"/>
                    <a:pt x="4063" y="2991"/>
                    <a:pt x="3995" y="3151"/>
                  </a:cubicBezTo>
                  <a:cubicBezTo>
                    <a:pt x="3926" y="3288"/>
                    <a:pt x="3812" y="3425"/>
                    <a:pt x="3721" y="3562"/>
                  </a:cubicBezTo>
                  <a:cubicBezTo>
                    <a:pt x="3607" y="3676"/>
                    <a:pt x="3470" y="3790"/>
                    <a:pt x="3356" y="3881"/>
                  </a:cubicBezTo>
                  <a:cubicBezTo>
                    <a:pt x="3196" y="3972"/>
                    <a:pt x="3036" y="4041"/>
                    <a:pt x="2854" y="4109"/>
                  </a:cubicBezTo>
                  <a:cubicBezTo>
                    <a:pt x="2694" y="4155"/>
                    <a:pt x="2534" y="4178"/>
                    <a:pt x="2374" y="4201"/>
                  </a:cubicBezTo>
                  <a:cubicBezTo>
                    <a:pt x="2192" y="4201"/>
                    <a:pt x="2032" y="4178"/>
                    <a:pt x="1872" y="4155"/>
                  </a:cubicBezTo>
                  <a:cubicBezTo>
                    <a:pt x="1689" y="4109"/>
                    <a:pt x="1530" y="4041"/>
                    <a:pt x="1370" y="3972"/>
                  </a:cubicBezTo>
                  <a:cubicBezTo>
                    <a:pt x="1233" y="3904"/>
                    <a:pt x="1096" y="3813"/>
                    <a:pt x="982" y="3699"/>
                  </a:cubicBezTo>
                  <a:cubicBezTo>
                    <a:pt x="868" y="3584"/>
                    <a:pt x="754" y="3470"/>
                    <a:pt x="662" y="3333"/>
                  </a:cubicBezTo>
                  <a:cubicBezTo>
                    <a:pt x="571" y="3174"/>
                    <a:pt x="480" y="3014"/>
                    <a:pt x="434" y="2831"/>
                  </a:cubicBezTo>
                  <a:cubicBezTo>
                    <a:pt x="411" y="2763"/>
                    <a:pt x="388" y="2694"/>
                    <a:pt x="366" y="2603"/>
                  </a:cubicBezTo>
                  <a:cubicBezTo>
                    <a:pt x="366" y="2580"/>
                    <a:pt x="366" y="2580"/>
                    <a:pt x="366" y="2580"/>
                  </a:cubicBezTo>
                  <a:cubicBezTo>
                    <a:pt x="343" y="2489"/>
                    <a:pt x="343" y="2420"/>
                    <a:pt x="343" y="2329"/>
                  </a:cubicBezTo>
                  <a:cubicBezTo>
                    <a:pt x="343" y="2238"/>
                    <a:pt x="343" y="2146"/>
                    <a:pt x="343" y="2032"/>
                  </a:cubicBezTo>
                  <a:cubicBezTo>
                    <a:pt x="343" y="2032"/>
                    <a:pt x="343" y="2032"/>
                    <a:pt x="343" y="2009"/>
                  </a:cubicBezTo>
                  <a:cubicBezTo>
                    <a:pt x="366" y="1941"/>
                    <a:pt x="366" y="1895"/>
                    <a:pt x="388" y="1827"/>
                  </a:cubicBezTo>
                  <a:cubicBezTo>
                    <a:pt x="411" y="1667"/>
                    <a:pt x="480" y="1507"/>
                    <a:pt x="548" y="1348"/>
                  </a:cubicBezTo>
                  <a:lnTo>
                    <a:pt x="571" y="1348"/>
                  </a:lnTo>
                  <a:cubicBezTo>
                    <a:pt x="617" y="1256"/>
                    <a:pt x="662" y="1188"/>
                    <a:pt x="708" y="1119"/>
                  </a:cubicBezTo>
                  <a:cubicBezTo>
                    <a:pt x="708" y="1119"/>
                    <a:pt x="708" y="1096"/>
                    <a:pt x="708" y="1096"/>
                  </a:cubicBezTo>
                  <a:cubicBezTo>
                    <a:pt x="731" y="1096"/>
                    <a:pt x="731" y="1096"/>
                    <a:pt x="731" y="1074"/>
                  </a:cubicBezTo>
                  <a:cubicBezTo>
                    <a:pt x="754" y="1028"/>
                    <a:pt x="799" y="1005"/>
                    <a:pt x="822" y="960"/>
                  </a:cubicBezTo>
                  <a:lnTo>
                    <a:pt x="845" y="960"/>
                  </a:lnTo>
                  <a:cubicBezTo>
                    <a:pt x="845" y="937"/>
                    <a:pt x="845" y="937"/>
                    <a:pt x="845" y="937"/>
                  </a:cubicBezTo>
                  <a:cubicBezTo>
                    <a:pt x="959" y="823"/>
                    <a:pt x="1096" y="708"/>
                    <a:pt x="1233" y="617"/>
                  </a:cubicBezTo>
                  <a:cubicBezTo>
                    <a:pt x="1256" y="617"/>
                    <a:pt x="1256" y="594"/>
                    <a:pt x="1279" y="594"/>
                  </a:cubicBezTo>
                  <a:cubicBezTo>
                    <a:pt x="1301" y="572"/>
                    <a:pt x="1301" y="572"/>
                    <a:pt x="1301" y="572"/>
                  </a:cubicBezTo>
                  <a:lnTo>
                    <a:pt x="1324" y="572"/>
                  </a:lnTo>
                  <a:cubicBezTo>
                    <a:pt x="1438" y="503"/>
                    <a:pt x="1552" y="457"/>
                    <a:pt x="1689" y="412"/>
                  </a:cubicBezTo>
                  <a:cubicBezTo>
                    <a:pt x="1758" y="389"/>
                    <a:pt x="1849" y="366"/>
                    <a:pt x="1941" y="343"/>
                  </a:cubicBezTo>
                  <a:cubicBezTo>
                    <a:pt x="2032" y="320"/>
                    <a:pt x="2123" y="320"/>
                    <a:pt x="2192" y="320"/>
                  </a:cubicBezTo>
                  <a:close/>
                  <a:moveTo>
                    <a:pt x="2123" y="1"/>
                  </a:moveTo>
                  <a:cubicBezTo>
                    <a:pt x="2032" y="1"/>
                    <a:pt x="1941" y="1"/>
                    <a:pt x="1849" y="24"/>
                  </a:cubicBezTo>
                  <a:cubicBezTo>
                    <a:pt x="1758" y="47"/>
                    <a:pt x="1667" y="69"/>
                    <a:pt x="1598" y="92"/>
                  </a:cubicBezTo>
                  <a:cubicBezTo>
                    <a:pt x="1530" y="115"/>
                    <a:pt x="1461" y="138"/>
                    <a:pt x="1393" y="161"/>
                  </a:cubicBezTo>
                  <a:lnTo>
                    <a:pt x="1393" y="183"/>
                  </a:lnTo>
                  <a:lnTo>
                    <a:pt x="1370" y="183"/>
                  </a:lnTo>
                  <a:cubicBezTo>
                    <a:pt x="1324" y="206"/>
                    <a:pt x="1256" y="229"/>
                    <a:pt x="1187" y="252"/>
                  </a:cubicBezTo>
                  <a:cubicBezTo>
                    <a:pt x="936" y="412"/>
                    <a:pt x="685" y="617"/>
                    <a:pt x="503" y="845"/>
                  </a:cubicBezTo>
                  <a:cubicBezTo>
                    <a:pt x="457" y="891"/>
                    <a:pt x="434" y="937"/>
                    <a:pt x="411" y="982"/>
                  </a:cubicBezTo>
                  <a:cubicBezTo>
                    <a:pt x="343" y="1051"/>
                    <a:pt x="297" y="1142"/>
                    <a:pt x="251" y="1233"/>
                  </a:cubicBezTo>
                  <a:cubicBezTo>
                    <a:pt x="251" y="1233"/>
                    <a:pt x="251" y="1256"/>
                    <a:pt x="229" y="1256"/>
                  </a:cubicBezTo>
                  <a:cubicBezTo>
                    <a:pt x="137" y="1462"/>
                    <a:pt x="69" y="1690"/>
                    <a:pt x="46" y="1918"/>
                  </a:cubicBezTo>
                  <a:cubicBezTo>
                    <a:pt x="23" y="2032"/>
                    <a:pt x="0" y="2169"/>
                    <a:pt x="0" y="2283"/>
                  </a:cubicBezTo>
                  <a:cubicBezTo>
                    <a:pt x="0" y="2398"/>
                    <a:pt x="23" y="2512"/>
                    <a:pt x="46" y="2603"/>
                  </a:cubicBezTo>
                  <a:cubicBezTo>
                    <a:pt x="46" y="2626"/>
                    <a:pt x="46" y="2626"/>
                    <a:pt x="46" y="2649"/>
                  </a:cubicBezTo>
                  <a:cubicBezTo>
                    <a:pt x="69" y="2808"/>
                    <a:pt x="114" y="2968"/>
                    <a:pt x="183" y="3105"/>
                  </a:cubicBezTo>
                  <a:cubicBezTo>
                    <a:pt x="183" y="3151"/>
                    <a:pt x="206" y="3196"/>
                    <a:pt x="229" y="3242"/>
                  </a:cubicBezTo>
                  <a:cubicBezTo>
                    <a:pt x="251" y="3265"/>
                    <a:pt x="251" y="3265"/>
                    <a:pt x="251" y="3288"/>
                  </a:cubicBezTo>
                  <a:cubicBezTo>
                    <a:pt x="366" y="3493"/>
                    <a:pt x="503" y="3699"/>
                    <a:pt x="685" y="3858"/>
                  </a:cubicBezTo>
                  <a:cubicBezTo>
                    <a:pt x="982" y="4178"/>
                    <a:pt x="1393" y="4383"/>
                    <a:pt x="1826" y="4475"/>
                  </a:cubicBezTo>
                  <a:cubicBezTo>
                    <a:pt x="1918" y="4497"/>
                    <a:pt x="2009" y="4497"/>
                    <a:pt x="2123" y="4520"/>
                  </a:cubicBezTo>
                  <a:lnTo>
                    <a:pt x="2443" y="4520"/>
                  </a:lnTo>
                  <a:cubicBezTo>
                    <a:pt x="2694" y="4497"/>
                    <a:pt x="2922" y="4429"/>
                    <a:pt x="3150" y="4338"/>
                  </a:cubicBezTo>
                  <a:cubicBezTo>
                    <a:pt x="3356" y="4269"/>
                    <a:pt x="3538" y="4132"/>
                    <a:pt x="3721" y="3995"/>
                  </a:cubicBezTo>
                  <a:cubicBezTo>
                    <a:pt x="3881" y="3858"/>
                    <a:pt x="4040" y="3676"/>
                    <a:pt x="4177" y="3493"/>
                  </a:cubicBezTo>
                  <a:cubicBezTo>
                    <a:pt x="4406" y="3128"/>
                    <a:pt x="4543" y="2694"/>
                    <a:pt x="4543" y="2261"/>
                  </a:cubicBezTo>
                  <a:cubicBezTo>
                    <a:pt x="4543" y="1918"/>
                    <a:pt x="4451" y="1576"/>
                    <a:pt x="4314" y="1279"/>
                  </a:cubicBezTo>
                  <a:cubicBezTo>
                    <a:pt x="4177" y="960"/>
                    <a:pt x="3949" y="686"/>
                    <a:pt x="3675" y="457"/>
                  </a:cubicBezTo>
                  <a:cubicBezTo>
                    <a:pt x="3538" y="366"/>
                    <a:pt x="3379" y="275"/>
                    <a:pt x="3242" y="206"/>
                  </a:cubicBezTo>
                  <a:cubicBezTo>
                    <a:pt x="3082" y="138"/>
                    <a:pt x="2945" y="92"/>
                    <a:pt x="2762" y="47"/>
                  </a:cubicBezTo>
                  <a:cubicBezTo>
                    <a:pt x="2671" y="24"/>
                    <a:pt x="2580" y="1"/>
                    <a:pt x="2465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183;p38"/>
            <p:cNvSpPr/>
            <p:nvPr/>
          </p:nvSpPr>
          <p:spPr>
            <a:xfrm>
              <a:off x="9487374" y="1262015"/>
              <a:ext cx="63918" cy="54151"/>
            </a:xfrm>
            <a:custGeom>
              <a:avLst/>
              <a:gdLst/>
              <a:ahLst/>
              <a:cxnLst/>
              <a:rect l="l" t="t" r="r" b="b"/>
              <a:pathLst>
                <a:path w="2284" h="1935" extrusionOk="0">
                  <a:moveTo>
                    <a:pt x="1051" y="320"/>
                  </a:moveTo>
                  <a:cubicBezTo>
                    <a:pt x="1142" y="320"/>
                    <a:pt x="1210" y="343"/>
                    <a:pt x="1302" y="343"/>
                  </a:cubicBezTo>
                  <a:cubicBezTo>
                    <a:pt x="1393" y="366"/>
                    <a:pt x="1484" y="412"/>
                    <a:pt x="1553" y="434"/>
                  </a:cubicBezTo>
                  <a:cubicBezTo>
                    <a:pt x="1621" y="480"/>
                    <a:pt x="1690" y="526"/>
                    <a:pt x="1735" y="571"/>
                  </a:cubicBezTo>
                  <a:cubicBezTo>
                    <a:pt x="1781" y="617"/>
                    <a:pt x="1827" y="663"/>
                    <a:pt x="1872" y="708"/>
                  </a:cubicBezTo>
                  <a:cubicBezTo>
                    <a:pt x="1895" y="777"/>
                    <a:pt x="1918" y="822"/>
                    <a:pt x="1941" y="868"/>
                  </a:cubicBezTo>
                  <a:cubicBezTo>
                    <a:pt x="1964" y="914"/>
                    <a:pt x="1964" y="959"/>
                    <a:pt x="1964" y="982"/>
                  </a:cubicBezTo>
                  <a:cubicBezTo>
                    <a:pt x="1964" y="1051"/>
                    <a:pt x="1964" y="1096"/>
                    <a:pt x="1964" y="1142"/>
                  </a:cubicBezTo>
                  <a:cubicBezTo>
                    <a:pt x="1941" y="1165"/>
                    <a:pt x="1918" y="1210"/>
                    <a:pt x="1918" y="1256"/>
                  </a:cubicBezTo>
                  <a:cubicBezTo>
                    <a:pt x="1895" y="1302"/>
                    <a:pt x="1872" y="1325"/>
                    <a:pt x="1827" y="1370"/>
                  </a:cubicBezTo>
                  <a:cubicBezTo>
                    <a:pt x="1781" y="1416"/>
                    <a:pt x="1735" y="1439"/>
                    <a:pt x="1690" y="1484"/>
                  </a:cubicBezTo>
                  <a:cubicBezTo>
                    <a:pt x="1644" y="1507"/>
                    <a:pt x="1576" y="1530"/>
                    <a:pt x="1530" y="1553"/>
                  </a:cubicBezTo>
                  <a:cubicBezTo>
                    <a:pt x="1439" y="1576"/>
                    <a:pt x="1347" y="1598"/>
                    <a:pt x="1256" y="1621"/>
                  </a:cubicBezTo>
                  <a:cubicBezTo>
                    <a:pt x="1165" y="1598"/>
                    <a:pt x="1074" y="1598"/>
                    <a:pt x="982" y="1576"/>
                  </a:cubicBezTo>
                  <a:cubicBezTo>
                    <a:pt x="891" y="1553"/>
                    <a:pt x="822" y="1530"/>
                    <a:pt x="731" y="1507"/>
                  </a:cubicBezTo>
                  <a:cubicBezTo>
                    <a:pt x="663" y="1461"/>
                    <a:pt x="617" y="1416"/>
                    <a:pt x="549" y="1370"/>
                  </a:cubicBezTo>
                  <a:cubicBezTo>
                    <a:pt x="503" y="1325"/>
                    <a:pt x="457" y="1279"/>
                    <a:pt x="412" y="1210"/>
                  </a:cubicBezTo>
                  <a:cubicBezTo>
                    <a:pt x="389" y="1165"/>
                    <a:pt x="366" y="1119"/>
                    <a:pt x="343" y="1073"/>
                  </a:cubicBezTo>
                  <a:cubicBezTo>
                    <a:pt x="343" y="1028"/>
                    <a:pt x="320" y="982"/>
                    <a:pt x="320" y="937"/>
                  </a:cubicBezTo>
                  <a:cubicBezTo>
                    <a:pt x="320" y="891"/>
                    <a:pt x="320" y="845"/>
                    <a:pt x="343" y="800"/>
                  </a:cubicBezTo>
                  <a:cubicBezTo>
                    <a:pt x="343" y="777"/>
                    <a:pt x="366" y="731"/>
                    <a:pt x="389" y="685"/>
                  </a:cubicBezTo>
                  <a:cubicBezTo>
                    <a:pt x="412" y="640"/>
                    <a:pt x="434" y="617"/>
                    <a:pt x="457" y="571"/>
                  </a:cubicBezTo>
                  <a:cubicBezTo>
                    <a:pt x="480" y="548"/>
                    <a:pt x="503" y="548"/>
                    <a:pt x="503" y="526"/>
                  </a:cubicBezTo>
                  <a:cubicBezTo>
                    <a:pt x="526" y="526"/>
                    <a:pt x="526" y="526"/>
                    <a:pt x="526" y="503"/>
                  </a:cubicBezTo>
                  <a:lnTo>
                    <a:pt x="549" y="503"/>
                  </a:lnTo>
                  <a:cubicBezTo>
                    <a:pt x="549" y="503"/>
                    <a:pt x="549" y="503"/>
                    <a:pt x="549" y="480"/>
                  </a:cubicBezTo>
                  <a:cubicBezTo>
                    <a:pt x="571" y="480"/>
                    <a:pt x="571" y="480"/>
                    <a:pt x="594" y="457"/>
                  </a:cubicBezTo>
                  <a:lnTo>
                    <a:pt x="617" y="457"/>
                  </a:lnTo>
                  <a:cubicBezTo>
                    <a:pt x="617" y="457"/>
                    <a:pt x="617" y="457"/>
                    <a:pt x="617" y="434"/>
                  </a:cubicBezTo>
                  <a:cubicBezTo>
                    <a:pt x="640" y="434"/>
                    <a:pt x="663" y="434"/>
                    <a:pt x="686" y="412"/>
                  </a:cubicBezTo>
                  <a:cubicBezTo>
                    <a:pt x="731" y="389"/>
                    <a:pt x="754" y="389"/>
                    <a:pt x="800" y="366"/>
                  </a:cubicBezTo>
                  <a:cubicBezTo>
                    <a:pt x="822" y="366"/>
                    <a:pt x="868" y="343"/>
                    <a:pt x="891" y="343"/>
                  </a:cubicBezTo>
                  <a:lnTo>
                    <a:pt x="937" y="343"/>
                  </a:lnTo>
                  <a:cubicBezTo>
                    <a:pt x="959" y="343"/>
                    <a:pt x="1005" y="320"/>
                    <a:pt x="1051" y="320"/>
                  </a:cubicBezTo>
                  <a:close/>
                  <a:moveTo>
                    <a:pt x="1096" y="1"/>
                  </a:moveTo>
                  <a:cubicBezTo>
                    <a:pt x="959" y="1"/>
                    <a:pt x="845" y="23"/>
                    <a:pt x="754" y="46"/>
                  </a:cubicBezTo>
                  <a:cubicBezTo>
                    <a:pt x="617" y="69"/>
                    <a:pt x="526" y="115"/>
                    <a:pt x="412" y="183"/>
                  </a:cubicBezTo>
                  <a:cubicBezTo>
                    <a:pt x="412" y="183"/>
                    <a:pt x="412" y="206"/>
                    <a:pt x="412" y="206"/>
                  </a:cubicBezTo>
                  <a:lnTo>
                    <a:pt x="389" y="206"/>
                  </a:lnTo>
                  <a:cubicBezTo>
                    <a:pt x="343" y="229"/>
                    <a:pt x="320" y="252"/>
                    <a:pt x="297" y="275"/>
                  </a:cubicBezTo>
                  <a:cubicBezTo>
                    <a:pt x="275" y="297"/>
                    <a:pt x="252" y="320"/>
                    <a:pt x="229" y="343"/>
                  </a:cubicBezTo>
                  <a:cubicBezTo>
                    <a:pt x="206" y="366"/>
                    <a:pt x="161" y="412"/>
                    <a:pt x="138" y="457"/>
                  </a:cubicBezTo>
                  <a:cubicBezTo>
                    <a:pt x="92" y="526"/>
                    <a:pt x="46" y="617"/>
                    <a:pt x="24" y="708"/>
                  </a:cubicBezTo>
                  <a:lnTo>
                    <a:pt x="24" y="731"/>
                  </a:lnTo>
                  <a:cubicBezTo>
                    <a:pt x="1" y="800"/>
                    <a:pt x="1" y="868"/>
                    <a:pt x="1" y="937"/>
                  </a:cubicBezTo>
                  <a:cubicBezTo>
                    <a:pt x="1" y="1028"/>
                    <a:pt x="24" y="1119"/>
                    <a:pt x="69" y="1233"/>
                  </a:cubicBezTo>
                  <a:cubicBezTo>
                    <a:pt x="92" y="1302"/>
                    <a:pt x="138" y="1370"/>
                    <a:pt x="183" y="1439"/>
                  </a:cubicBezTo>
                  <a:cubicBezTo>
                    <a:pt x="229" y="1507"/>
                    <a:pt x="297" y="1576"/>
                    <a:pt x="366" y="1621"/>
                  </a:cubicBezTo>
                  <a:cubicBezTo>
                    <a:pt x="503" y="1735"/>
                    <a:pt x="663" y="1827"/>
                    <a:pt x="822" y="1872"/>
                  </a:cubicBezTo>
                  <a:cubicBezTo>
                    <a:pt x="948" y="1914"/>
                    <a:pt x="1080" y="1935"/>
                    <a:pt x="1211" y="1935"/>
                  </a:cubicBezTo>
                  <a:cubicBezTo>
                    <a:pt x="1437" y="1935"/>
                    <a:pt x="1662" y="1874"/>
                    <a:pt x="1850" y="1758"/>
                  </a:cubicBezTo>
                  <a:cubicBezTo>
                    <a:pt x="1987" y="1690"/>
                    <a:pt x="2101" y="1576"/>
                    <a:pt x="2169" y="1439"/>
                  </a:cubicBezTo>
                  <a:cubicBezTo>
                    <a:pt x="2260" y="1325"/>
                    <a:pt x="2283" y="1165"/>
                    <a:pt x="2283" y="1005"/>
                  </a:cubicBezTo>
                  <a:cubicBezTo>
                    <a:pt x="2283" y="640"/>
                    <a:pt x="2032" y="343"/>
                    <a:pt x="1735" y="160"/>
                  </a:cubicBezTo>
                  <a:cubicBezTo>
                    <a:pt x="1553" y="69"/>
                    <a:pt x="1370" y="23"/>
                    <a:pt x="1165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184;p38"/>
            <p:cNvSpPr/>
            <p:nvPr/>
          </p:nvSpPr>
          <p:spPr>
            <a:xfrm>
              <a:off x="9594053" y="1417248"/>
              <a:ext cx="76679" cy="81772"/>
            </a:xfrm>
            <a:custGeom>
              <a:avLst/>
              <a:gdLst/>
              <a:ahLst/>
              <a:cxnLst/>
              <a:rect l="l" t="t" r="r" b="b"/>
              <a:pathLst>
                <a:path w="2740" h="2922" extrusionOk="0">
                  <a:moveTo>
                    <a:pt x="1165" y="320"/>
                  </a:moveTo>
                  <a:cubicBezTo>
                    <a:pt x="1187" y="320"/>
                    <a:pt x="1233" y="320"/>
                    <a:pt x="1256" y="343"/>
                  </a:cubicBezTo>
                  <a:lnTo>
                    <a:pt x="1347" y="343"/>
                  </a:lnTo>
                  <a:cubicBezTo>
                    <a:pt x="1439" y="365"/>
                    <a:pt x="1530" y="411"/>
                    <a:pt x="1621" y="457"/>
                  </a:cubicBezTo>
                  <a:cubicBezTo>
                    <a:pt x="1712" y="502"/>
                    <a:pt x="1827" y="571"/>
                    <a:pt x="1918" y="639"/>
                  </a:cubicBezTo>
                  <a:cubicBezTo>
                    <a:pt x="2009" y="731"/>
                    <a:pt x="2078" y="822"/>
                    <a:pt x="2146" y="936"/>
                  </a:cubicBezTo>
                  <a:cubicBezTo>
                    <a:pt x="2237" y="1050"/>
                    <a:pt x="2283" y="1164"/>
                    <a:pt x="2329" y="1301"/>
                  </a:cubicBezTo>
                  <a:cubicBezTo>
                    <a:pt x="2374" y="1415"/>
                    <a:pt x="2397" y="1529"/>
                    <a:pt x="2397" y="1644"/>
                  </a:cubicBezTo>
                  <a:cubicBezTo>
                    <a:pt x="2397" y="1735"/>
                    <a:pt x="2397" y="1849"/>
                    <a:pt x="2374" y="1963"/>
                  </a:cubicBezTo>
                  <a:cubicBezTo>
                    <a:pt x="2352" y="2032"/>
                    <a:pt x="2329" y="2123"/>
                    <a:pt x="2283" y="2191"/>
                  </a:cubicBezTo>
                  <a:cubicBezTo>
                    <a:pt x="2260" y="2237"/>
                    <a:pt x="2215" y="2283"/>
                    <a:pt x="2192" y="2351"/>
                  </a:cubicBezTo>
                  <a:cubicBezTo>
                    <a:pt x="2146" y="2374"/>
                    <a:pt x="2100" y="2420"/>
                    <a:pt x="2055" y="2465"/>
                  </a:cubicBezTo>
                  <a:cubicBezTo>
                    <a:pt x="1986" y="2488"/>
                    <a:pt x="1918" y="2534"/>
                    <a:pt x="1849" y="2557"/>
                  </a:cubicBezTo>
                  <a:cubicBezTo>
                    <a:pt x="1781" y="2579"/>
                    <a:pt x="1712" y="2579"/>
                    <a:pt x="1644" y="2602"/>
                  </a:cubicBezTo>
                  <a:cubicBezTo>
                    <a:pt x="1553" y="2602"/>
                    <a:pt x="1461" y="2579"/>
                    <a:pt x="1370" y="2557"/>
                  </a:cubicBezTo>
                  <a:cubicBezTo>
                    <a:pt x="1279" y="2534"/>
                    <a:pt x="1187" y="2511"/>
                    <a:pt x="1119" y="2465"/>
                  </a:cubicBezTo>
                  <a:cubicBezTo>
                    <a:pt x="1005" y="2420"/>
                    <a:pt x="914" y="2351"/>
                    <a:pt x="822" y="2260"/>
                  </a:cubicBezTo>
                  <a:cubicBezTo>
                    <a:pt x="799" y="2237"/>
                    <a:pt x="777" y="2214"/>
                    <a:pt x="754" y="2191"/>
                  </a:cubicBezTo>
                  <a:cubicBezTo>
                    <a:pt x="731" y="2191"/>
                    <a:pt x="731" y="2191"/>
                    <a:pt x="731" y="2169"/>
                  </a:cubicBezTo>
                  <a:cubicBezTo>
                    <a:pt x="685" y="2123"/>
                    <a:pt x="617" y="2054"/>
                    <a:pt x="571" y="1963"/>
                  </a:cubicBezTo>
                  <a:cubicBezTo>
                    <a:pt x="548" y="1918"/>
                    <a:pt x="526" y="1895"/>
                    <a:pt x="503" y="1849"/>
                  </a:cubicBezTo>
                  <a:cubicBezTo>
                    <a:pt x="457" y="1781"/>
                    <a:pt x="434" y="1689"/>
                    <a:pt x="411" y="1621"/>
                  </a:cubicBezTo>
                  <a:cubicBezTo>
                    <a:pt x="366" y="1507"/>
                    <a:pt x="343" y="1393"/>
                    <a:pt x="343" y="1278"/>
                  </a:cubicBezTo>
                  <a:cubicBezTo>
                    <a:pt x="343" y="1278"/>
                    <a:pt x="343" y="1256"/>
                    <a:pt x="343" y="1256"/>
                  </a:cubicBezTo>
                  <a:cubicBezTo>
                    <a:pt x="343" y="1210"/>
                    <a:pt x="343" y="1187"/>
                    <a:pt x="343" y="1141"/>
                  </a:cubicBezTo>
                  <a:cubicBezTo>
                    <a:pt x="343" y="1119"/>
                    <a:pt x="343" y="1119"/>
                    <a:pt x="343" y="1119"/>
                  </a:cubicBezTo>
                  <a:cubicBezTo>
                    <a:pt x="343" y="1119"/>
                    <a:pt x="343" y="1096"/>
                    <a:pt x="343" y="1096"/>
                  </a:cubicBezTo>
                  <a:cubicBezTo>
                    <a:pt x="343" y="1050"/>
                    <a:pt x="343" y="1005"/>
                    <a:pt x="366" y="959"/>
                  </a:cubicBezTo>
                  <a:cubicBezTo>
                    <a:pt x="366" y="913"/>
                    <a:pt x="389" y="845"/>
                    <a:pt x="411" y="799"/>
                  </a:cubicBezTo>
                  <a:cubicBezTo>
                    <a:pt x="411" y="776"/>
                    <a:pt x="434" y="753"/>
                    <a:pt x="434" y="731"/>
                  </a:cubicBezTo>
                  <a:cubicBezTo>
                    <a:pt x="480" y="685"/>
                    <a:pt x="503" y="616"/>
                    <a:pt x="548" y="571"/>
                  </a:cubicBezTo>
                  <a:lnTo>
                    <a:pt x="571" y="571"/>
                  </a:lnTo>
                  <a:cubicBezTo>
                    <a:pt x="594" y="525"/>
                    <a:pt x="640" y="502"/>
                    <a:pt x="685" y="457"/>
                  </a:cubicBezTo>
                  <a:lnTo>
                    <a:pt x="708" y="457"/>
                  </a:lnTo>
                  <a:cubicBezTo>
                    <a:pt x="754" y="411"/>
                    <a:pt x="822" y="388"/>
                    <a:pt x="868" y="365"/>
                  </a:cubicBezTo>
                  <a:cubicBezTo>
                    <a:pt x="914" y="343"/>
                    <a:pt x="936" y="343"/>
                    <a:pt x="959" y="343"/>
                  </a:cubicBezTo>
                  <a:cubicBezTo>
                    <a:pt x="1005" y="343"/>
                    <a:pt x="1051" y="320"/>
                    <a:pt x="1096" y="320"/>
                  </a:cubicBezTo>
                  <a:close/>
                  <a:moveTo>
                    <a:pt x="1119" y="0"/>
                  </a:moveTo>
                  <a:cubicBezTo>
                    <a:pt x="1005" y="0"/>
                    <a:pt x="868" y="23"/>
                    <a:pt x="754" y="69"/>
                  </a:cubicBezTo>
                  <a:cubicBezTo>
                    <a:pt x="708" y="69"/>
                    <a:pt x="640" y="92"/>
                    <a:pt x="594" y="137"/>
                  </a:cubicBezTo>
                  <a:cubicBezTo>
                    <a:pt x="571" y="137"/>
                    <a:pt x="548" y="160"/>
                    <a:pt x="526" y="183"/>
                  </a:cubicBezTo>
                  <a:lnTo>
                    <a:pt x="503" y="183"/>
                  </a:lnTo>
                  <a:cubicBezTo>
                    <a:pt x="503" y="183"/>
                    <a:pt x="480" y="206"/>
                    <a:pt x="480" y="206"/>
                  </a:cubicBezTo>
                  <a:cubicBezTo>
                    <a:pt x="457" y="228"/>
                    <a:pt x="434" y="228"/>
                    <a:pt x="411" y="251"/>
                  </a:cubicBezTo>
                  <a:cubicBezTo>
                    <a:pt x="411" y="251"/>
                    <a:pt x="411" y="251"/>
                    <a:pt x="411" y="274"/>
                  </a:cubicBezTo>
                  <a:cubicBezTo>
                    <a:pt x="343" y="320"/>
                    <a:pt x="297" y="365"/>
                    <a:pt x="252" y="434"/>
                  </a:cubicBezTo>
                  <a:cubicBezTo>
                    <a:pt x="229" y="434"/>
                    <a:pt x="229" y="457"/>
                    <a:pt x="229" y="457"/>
                  </a:cubicBezTo>
                  <a:cubicBezTo>
                    <a:pt x="183" y="525"/>
                    <a:pt x="138" y="616"/>
                    <a:pt x="92" y="708"/>
                  </a:cubicBezTo>
                  <a:cubicBezTo>
                    <a:pt x="46" y="822"/>
                    <a:pt x="23" y="913"/>
                    <a:pt x="23" y="1027"/>
                  </a:cubicBezTo>
                  <a:cubicBezTo>
                    <a:pt x="1" y="1096"/>
                    <a:pt x="1" y="1141"/>
                    <a:pt x="1" y="1210"/>
                  </a:cubicBezTo>
                  <a:cubicBezTo>
                    <a:pt x="1" y="1256"/>
                    <a:pt x="1" y="1301"/>
                    <a:pt x="23" y="1347"/>
                  </a:cubicBezTo>
                  <a:cubicBezTo>
                    <a:pt x="23" y="1461"/>
                    <a:pt x="46" y="1598"/>
                    <a:pt x="92" y="1712"/>
                  </a:cubicBezTo>
                  <a:cubicBezTo>
                    <a:pt x="92" y="1735"/>
                    <a:pt x="92" y="1758"/>
                    <a:pt x="115" y="1758"/>
                  </a:cubicBezTo>
                  <a:cubicBezTo>
                    <a:pt x="115" y="1781"/>
                    <a:pt x="115" y="1826"/>
                    <a:pt x="138" y="1849"/>
                  </a:cubicBezTo>
                  <a:cubicBezTo>
                    <a:pt x="183" y="1963"/>
                    <a:pt x="229" y="2054"/>
                    <a:pt x="297" y="2146"/>
                  </a:cubicBezTo>
                  <a:cubicBezTo>
                    <a:pt x="320" y="2191"/>
                    <a:pt x="366" y="2237"/>
                    <a:pt x="389" y="2260"/>
                  </a:cubicBezTo>
                  <a:cubicBezTo>
                    <a:pt x="389" y="2283"/>
                    <a:pt x="411" y="2306"/>
                    <a:pt x="411" y="2306"/>
                  </a:cubicBezTo>
                  <a:cubicBezTo>
                    <a:pt x="548" y="2465"/>
                    <a:pt x="708" y="2602"/>
                    <a:pt x="868" y="2694"/>
                  </a:cubicBezTo>
                  <a:cubicBezTo>
                    <a:pt x="868" y="2694"/>
                    <a:pt x="868" y="2716"/>
                    <a:pt x="868" y="2716"/>
                  </a:cubicBezTo>
                  <a:lnTo>
                    <a:pt x="914" y="2716"/>
                  </a:lnTo>
                  <a:cubicBezTo>
                    <a:pt x="1073" y="2831"/>
                    <a:pt x="1279" y="2876"/>
                    <a:pt x="1484" y="2922"/>
                  </a:cubicBezTo>
                  <a:cubicBezTo>
                    <a:pt x="1598" y="2922"/>
                    <a:pt x="1712" y="2922"/>
                    <a:pt x="1804" y="2899"/>
                  </a:cubicBezTo>
                  <a:cubicBezTo>
                    <a:pt x="1941" y="2876"/>
                    <a:pt x="2055" y="2831"/>
                    <a:pt x="2146" y="2785"/>
                  </a:cubicBezTo>
                  <a:cubicBezTo>
                    <a:pt x="2329" y="2671"/>
                    <a:pt x="2466" y="2534"/>
                    <a:pt x="2557" y="2374"/>
                  </a:cubicBezTo>
                  <a:cubicBezTo>
                    <a:pt x="2671" y="2169"/>
                    <a:pt x="2717" y="1940"/>
                    <a:pt x="2717" y="1712"/>
                  </a:cubicBezTo>
                  <a:cubicBezTo>
                    <a:pt x="2740" y="1256"/>
                    <a:pt x="2511" y="799"/>
                    <a:pt x="2215" y="480"/>
                  </a:cubicBezTo>
                  <a:cubicBezTo>
                    <a:pt x="1986" y="251"/>
                    <a:pt x="1690" y="69"/>
                    <a:pt x="1370" y="23"/>
                  </a:cubicBezTo>
                  <a:lnTo>
                    <a:pt x="1324" y="23"/>
                  </a:lnTo>
                  <a:cubicBezTo>
                    <a:pt x="1256" y="0"/>
                    <a:pt x="1210" y="0"/>
                    <a:pt x="1142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185;p38"/>
            <p:cNvSpPr/>
            <p:nvPr/>
          </p:nvSpPr>
          <p:spPr>
            <a:xfrm>
              <a:off x="7594077" y="2703074"/>
              <a:ext cx="37724" cy="36436"/>
            </a:xfrm>
            <a:custGeom>
              <a:avLst/>
              <a:gdLst/>
              <a:ahLst/>
              <a:cxnLst/>
              <a:rect l="l" t="t" r="r" b="b"/>
              <a:pathLst>
                <a:path w="1348" h="1302" extrusionOk="0">
                  <a:moveTo>
                    <a:pt x="708" y="0"/>
                  </a:moveTo>
                  <a:cubicBezTo>
                    <a:pt x="662" y="0"/>
                    <a:pt x="617" y="0"/>
                    <a:pt x="571" y="23"/>
                  </a:cubicBezTo>
                  <a:cubicBezTo>
                    <a:pt x="503" y="23"/>
                    <a:pt x="434" y="69"/>
                    <a:pt x="366" y="115"/>
                  </a:cubicBezTo>
                  <a:cubicBezTo>
                    <a:pt x="320" y="137"/>
                    <a:pt x="297" y="160"/>
                    <a:pt x="274" y="183"/>
                  </a:cubicBezTo>
                  <a:cubicBezTo>
                    <a:pt x="252" y="183"/>
                    <a:pt x="252" y="206"/>
                    <a:pt x="252" y="206"/>
                  </a:cubicBezTo>
                  <a:cubicBezTo>
                    <a:pt x="183" y="229"/>
                    <a:pt x="137" y="252"/>
                    <a:pt x="92" y="297"/>
                  </a:cubicBezTo>
                  <a:cubicBezTo>
                    <a:pt x="1" y="411"/>
                    <a:pt x="1" y="617"/>
                    <a:pt x="46" y="754"/>
                  </a:cubicBezTo>
                  <a:cubicBezTo>
                    <a:pt x="46" y="799"/>
                    <a:pt x="69" y="845"/>
                    <a:pt x="92" y="891"/>
                  </a:cubicBezTo>
                  <a:cubicBezTo>
                    <a:pt x="115" y="936"/>
                    <a:pt x="115" y="959"/>
                    <a:pt x="137" y="982"/>
                  </a:cubicBezTo>
                  <a:cubicBezTo>
                    <a:pt x="160" y="1050"/>
                    <a:pt x="206" y="1073"/>
                    <a:pt x="252" y="1119"/>
                  </a:cubicBezTo>
                  <a:cubicBezTo>
                    <a:pt x="297" y="1187"/>
                    <a:pt x="366" y="1233"/>
                    <a:pt x="457" y="1256"/>
                  </a:cubicBezTo>
                  <a:cubicBezTo>
                    <a:pt x="526" y="1279"/>
                    <a:pt x="617" y="1301"/>
                    <a:pt x="708" y="1301"/>
                  </a:cubicBezTo>
                  <a:cubicBezTo>
                    <a:pt x="777" y="1301"/>
                    <a:pt x="845" y="1279"/>
                    <a:pt x="914" y="1256"/>
                  </a:cubicBezTo>
                  <a:cubicBezTo>
                    <a:pt x="1005" y="1210"/>
                    <a:pt x="1073" y="1165"/>
                    <a:pt x="1142" y="1119"/>
                  </a:cubicBezTo>
                  <a:cubicBezTo>
                    <a:pt x="1210" y="1050"/>
                    <a:pt x="1256" y="959"/>
                    <a:pt x="1302" y="868"/>
                  </a:cubicBezTo>
                  <a:cubicBezTo>
                    <a:pt x="1324" y="799"/>
                    <a:pt x="1347" y="708"/>
                    <a:pt x="1324" y="617"/>
                  </a:cubicBezTo>
                  <a:cubicBezTo>
                    <a:pt x="1324" y="548"/>
                    <a:pt x="1302" y="457"/>
                    <a:pt x="1279" y="388"/>
                  </a:cubicBezTo>
                  <a:cubicBezTo>
                    <a:pt x="1256" y="343"/>
                    <a:pt x="1233" y="297"/>
                    <a:pt x="1187" y="252"/>
                  </a:cubicBezTo>
                  <a:cubicBezTo>
                    <a:pt x="1187" y="206"/>
                    <a:pt x="1142" y="183"/>
                    <a:pt x="1119" y="160"/>
                  </a:cubicBezTo>
                  <a:cubicBezTo>
                    <a:pt x="1096" y="137"/>
                    <a:pt x="1050" y="92"/>
                    <a:pt x="1005" y="69"/>
                  </a:cubicBezTo>
                  <a:cubicBezTo>
                    <a:pt x="959" y="46"/>
                    <a:pt x="891" y="23"/>
                    <a:pt x="822" y="23"/>
                  </a:cubicBezTo>
                  <a:cubicBezTo>
                    <a:pt x="777" y="0"/>
                    <a:pt x="731" y="0"/>
                    <a:pt x="708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186;p38"/>
            <p:cNvSpPr/>
            <p:nvPr/>
          </p:nvSpPr>
          <p:spPr>
            <a:xfrm>
              <a:off x="7689254" y="2710742"/>
              <a:ext cx="69011" cy="7732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959" y="0"/>
                  </a:moveTo>
                  <a:cubicBezTo>
                    <a:pt x="891" y="0"/>
                    <a:pt x="799" y="23"/>
                    <a:pt x="708" y="46"/>
                  </a:cubicBezTo>
                  <a:cubicBezTo>
                    <a:pt x="640" y="69"/>
                    <a:pt x="571" y="92"/>
                    <a:pt x="525" y="137"/>
                  </a:cubicBezTo>
                  <a:cubicBezTo>
                    <a:pt x="457" y="160"/>
                    <a:pt x="411" y="206"/>
                    <a:pt x="366" y="251"/>
                  </a:cubicBezTo>
                  <a:cubicBezTo>
                    <a:pt x="343" y="274"/>
                    <a:pt x="320" y="297"/>
                    <a:pt x="297" y="343"/>
                  </a:cubicBezTo>
                  <a:cubicBezTo>
                    <a:pt x="252" y="388"/>
                    <a:pt x="206" y="457"/>
                    <a:pt x="160" y="548"/>
                  </a:cubicBezTo>
                  <a:cubicBezTo>
                    <a:pt x="137" y="639"/>
                    <a:pt x="92" y="731"/>
                    <a:pt x="69" y="822"/>
                  </a:cubicBezTo>
                  <a:cubicBezTo>
                    <a:pt x="23" y="982"/>
                    <a:pt x="1" y="1142"/>
                    <a:pt x="23" y="1301"/>
                  </a:cubicBezTo>
                  <a:cubicBezTo>
                    <a:pt x="23" y="1461"/>
                    <a:pt x="92" y="1621"/>
                    <a:pt x="137" y="1758"/>
                  </a:cubicBezTo>
                  <a:cubicBezTo>
                    <a:pt x="206" y="1918"/>
                    <a:pt x="297" y="2077"/>
                    <a:pt x="389" y="2214"/>
                  </a:cubicBezTo>
                  <a:cubicBezTo>
                    <a:pt x="434" y="2283"/>
                    <a:pt x="503" y="2351"/>
                    <a:pt x="571" y="2397"/>
                  </a:cubicBezTo>
                  <a:cubicBezTo>
                    <a:pt x="662" y="2488"/>
                    <a:pt x="777" y="2557"/>
                    <a:pt x="891" y="2625"/>
                  </a:cubicBezTo>
                  <a:cubicBezTo>
                    <a:pt x="1073" y="2717"/>
                    <a:pt x="1256" y="2739"/>
                    <a:pt x="1461" y="2762"/>
                  </a:cubicBezTo>
                  <a:cubicBezTo>
                    <a:pt x="1644" y="2762"/>
                    <a:pt x="1849" y="2694"/>
                    <a:pt x="2009" y="2602"/>
                  </a:cubicBezTo>
                  <a:cubicBezTo>
                    <a:pt x="2100" y="2534"/>
                    <a:pt x="2192" y="2443"/>
                    <a:pt x="2260" y="2351"/>
                  </a:cubicBezTo>
                  <a:cubicBezTo>
                    <a:pt x="2466" y="2100"/>
                    <a:pt x="2466" y="1781"/>
                    <a:pt x="2420" y="1484"/>
                  </a:cubicBezTo>
                  <a:cubicBezTo>
                    <a:pt x="2397" y="1393"/>
                    <a:pt x="2374" y="1301"/>
                    <a:pt x="2352" y="1210"/>
                  </a:cubicBezTo>
                  <a:cubicBezTo>
                    <a:pt x="2329" y="1119"/>
                    <a:pt x="2283" y="1027"/>
                    <a:pt x="2237" y="936"/>
                  </a:cubicBezTo>
                  <a:cubicBezTo>
                    <a:pt x="2192" y="868"/>
                    <a:pt x="2169" y="822"/>
                    <a:pt x="2123" y="754"/>
                  </a:cubicBezTo>
                  <a:cubicBezTo>
                    <a:pt x="2078" y="685"/>
                    <a:pt x="2055" y="639"/>
                    <a:pt x="2009" y="571"/>
                  </a:cubicBezTo>
                  <a:cubicBezTo>
                    <a:pt x="1941" y="503"/>
                    <a:pt x="1872" y="434"/>
                    <a:pt x="1804" y="366"/>
                  </a:cubicBezTo>
                  <a:cubicBezTo>
                    <a:pt x="1712" y="297"/>
                    <a:pt x="1621" y="251"/>
                    <a:pt x="1553" y="183"/>
                  </a:cubicBezTo>
                  <a:cubicBezTo>
                    <a:pt x="1416" y="114"/>
                    <a:pt x="1256" y="46"/>
                    <a:pt x="1096" y="23"/>
                  </a:cubicBezTo>
                  <a:cubicBezTo>
                    <a:pt x="1050" y="0"/>
                    <a:pt x="1005" y="0"/>
                    <a:pt x="95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187;p38"/>
            <p:cNvSpPr/>
            <p:nvPr/>
          </p:nvSpPr>
          <p:spPr>
            <a:xfrm>
              <a:off x="7698825" y="2817421"/>
              <a:ext cx="60084" cy="58461"/>
            </a:xfrm>
            <a:custGeom>
              <a:avLst/>
              <a:gdLst/>
              <a:ahLst/>
              <a:cxnLst/>
              <a:rect l="l" t="t" r="r" b="b"/>
              <a:pathLst>
                <a:path w="2147" h="2089" extrusionOk="0">
                  <a:moveTo>
                    <a:pt x="1028" y="0"/>
                  </a:moveTo>
                  <a:cubicBezTo>
                    <a:pt x="914" y="0"/>
                    <a:pt x="800" y="23"/>
                    <a:pt x="708" y="46"/>
                  </a:cubicBezTo>
                  <a:cubicBezTo>
                    <a:pt x="640" y="46"/>
                    <a:pt x="594" y="69"/>
                    <a:pt x="549" y="91"/>
                  </a:cubicBezTo>
                  <a:cubicBezTo>
                    <a:pt x="503" y="114"/>
                    <a:pt x="457" y="137"/>
                    <a:pt x="412" y="160"/>
                  </a:cubicBezTo>
                  <a:cubicBezTo>
                    <a:pt x="343" y="183"/>
                    <a:pt x="298" y="251"/>
                    <a:pt x="252" y="297"/>
                  </a:cubicBezTo>
                  <a:cubicBezTo>
                    <a:pt x="206" y="343"/>
                    <a:pt x="183" y="388"/>
                    <a:pt x="161" y="434"/>
                  </a:cubicBezTo>
                  <a:cubicBezTo>
                    <a:pt x="115" y="480"/>
                    <a:pt x="92" y="594"/>
                    <a:pt x="69" y="662"/>
                  </a:cubicBezTo>
                  <a:cubicBezTo>
                    <a:pt x="1" y="868"/>
                    <a:pt x="1" y="1096"/>
                    <a:pt x="69" y="1301"/>
                  </a:cubicBezTo>
                  <a:cubicBezTo>
                    <a:pt x="92" y="1393"/>
                    <a:pt x="138" y="1507"/>
                    <a:pt x="183" y="1598"/>
                  </a:cubicBezTo>
                  <a:cubicBezTo>
                    <a:pt x="206" y="1621"/>
                    <a:pt x="229" y="1666"/>
                    <a:pt x="252" y="1689"/>
                  </a:cubicBezTo>
                  <a:cubicBezTo>
                    <a:pt x="275" y="1735"/>
                    <a:pt x="320" y="1781"/>
                    <a:pt x="343" y="1826"/>
                  </a:cubicBezTo>
                  <a:cubicBezTo>
                    <a:pt x="366" y="1849"/>
                    <a:pt x="412" y="1872"/>
                    <a:pt x="457" y="1895"/>
                  </a:cubicBezTo>
                  <a:cubicBezTo>
                    <a:pt x="526" y="1940"/>
                    <a:pt x="572" y="1986"/>
                    <a:pt x="663" y="2009"/>
                  </a:cubicBezTo>
                  <a:cubicBezTo>
                    <a:pt x="708" y="2032"/>
                    <a:pt x="777" y="2054"/>
                    <a:pt x="823" y="2054"/>
                  </a:cubicBezTo>
                  <a:cubicBezTo>
                    <a:pt x="902" y="2077"/>
                    <a:pt x="982" y="2089"/>
                    <a:pt x="1062" y="2089"/>
                  </a:cubicBezTo>
                  <a:cubicBezTo>
                    <a:pt x="1142" y="2089"/>
                    <a:pt x="1222" y="2077"/>
                    <a:pt x="1302" y="2054"/>
                  </a:cubicBezTo>
                  <a:cubicBezTo>
                    <a:pt x="1370" y="2032"/>
                    <a:pt x="1439" y="2009"/>
                    <a:pt x="1507" y="1963"/>
                  </a:cubicBezTo>
                  <a:cubicBezTo>
                    <a:pt x="1576" y="1940"/>
                    <a:pt x="1621" y="1917"/>
                    <a:pt x="1667" y="1895"/>
                  </a:cubicBezTo>
                  <a:cubicBezTo>
                    <a:pt x="1781" y="1849"/>
                    <a:pt x="1873" y="1781"/>
                    <a:pt x="1941" y="1689"/>
                  </a:cubicBezTo>
                  <a:cubicBezTo>
                    <a:pt x="2010" y="1621"/>
                    <a:pt x="2055" y="1529"/>
                    <a:pt x="2078" y="1438"/>
                  </a:cubicBezTo>
                  <a:cubicBezTo>
                    <a:pt x="2101" y="1415"/>
                    <a:pt x="2124" y="1370"/>
                    <a:pt x="2124" y="1324"/>
                  </a:cubicBezTo>
                  <a:cubicBezTo>
                    <a:pt x="2146" y="1256"/>
                    <a:pt x="2146" y="1187"/>
                    <a:pt x="2146" y="1141"/>
                  </a:cubicBezTo>
                  <a:cubicBezTo>
                    <a:pt x="2146" y="1096"/>
                    <a:pt x="2146" y="1050"/>
                    <a:pt x="2146" y="1004"/>
                  </a:cubicBezTo>
                  <a:cubicBezTo>
                    <a:pt x="2124" y="936"/>
                    <a:pt x="2124" y="890"/>
                    <a:pt x="2101" y="822"/>
                  </a:cubicBezTo>
                  <a:cubicBezTo>
                    <a:pt x="2078" y="731"/>
                    <a:pt x="2032" y="616"/>
                    <a:pt x="1987" y="525"/>
                  </a:cubicBezTo>
                  <a:cubicBezTo>
                    <a:pt x="1941" y="457"/>
                    <a:pt x="1873" y="388"/>
                    <a:pt x="1827" y="343"/>
                  </a:cubicBezTo>
                  <a:cubicBezTo>
                    <a:pt x="1758" y="251"/>
                    <a:pt x="1644" y="183"/>
                    <a:pt x="1553" y="137"/>
                  </a:cubicBezTo>
                  <a:cubicBezTo>
                    <a:pt x="1462" y="91"/>
                    <a:pt x="1370" y="69"/>
                    <a:pt x="1302" y="46"/>
                  </a:cubicBezTo>
                  <a:cubicBezTo>
                    <a:pt x="1211" y="0"/>
                    <a:pt x="1119" y="0"/>
                    <a:pt x="1028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188;p38"/>
            <p:cNvSpPr/>
            <p:nvPr/>
          </p:nvSpPr>
          <p:spPr>
            <a:xfrm>
              <a:off x="7683517" y="2705621"/>
              <a:ext cx="79869" cy="90112"/>
            </a:xfrm>
            <a:custGeom>
              <a:avLst/>
              <a:gdLst/>
              <a:ahLst/>
              <a:cxnLst/>
              <a:rect l="l" t="t" r="r" b="b"/>
              <a:pathLst>
                <a:path w="2854" h="3220" extrusionOk="0">
                  <a:moveTo>
                    <a:pt x="1370" y="320"/>
                  </a:moveTo>
                  <a:cubicBezTo>
                    <a:pt x="1461" y="343"/>
                    <a:pt x="1529" y="366"/>
                    <a:pt x="1621" y="412"/>
                  </a:cubicBezTo>
                  <a:cubicBezTo>
                    <a:pt x="1735" y="457"/>
                    <a:pt x="1826" y="503"/>
                    <a:pt x="1917" y="571"/>
                  </a:cubicBezTo>
                  <a:cubicBezTo>
                    <a:pt x="2009" y="663"/>
                    <a:pt x="2100" y="731"/>
                    <a:pt x="2191" y="845"/>
                  </a:cubicBezTo>
                  <a:cubicBezTo>
                    <a:pt x="2260" y="959"/>
                    <a:pt x="2328" y="1074"/>
                    <a:pt x="2397" y="1210"/>
                  </a:cubicBezTo>
                  <a:cubicBezTo>
                    <a:pt x="2442" y="1325"/>
                    <a:pt x="2488" y="1462"/>
                    <a:pt x="2511" y="1599"/>
                  </a:cubicBezTo>
                  <a:cubicBezTo>
                    <a:pt x="2534" y="1735"/>
                    <a:pt x="2534" y="1895"/>
                    <a:pt x="2511" y="2032"/>
                  </a:cubicBezTo>
                  <a:cubicBezTo>
                    <a:pt x="2488" y="2124"/>
                    <a:pt x="2465" y="2215"/>
                    <a:pt x="2420" y="2329"/>
                  </a:cubicBezTo>
                  <a:cubicBezTo>
                    <a:pt x="2397" y="2397"/>
                    <a:pt x="2351" y="2489"/>
                    <a:pt x="2305" y="2557"/>
                  </a:cubicBezTo>
                  <a:cubicBezTo>
                    <a:pt x="2237" y="2603"/>
                    <a:pt x="2191" y="2671"/>
                    <a:pt x="2146" y="2717"/>
                  </a:cubicBezTo>
                  <a:cubicBezTo>
                    <a:pt x="2077" y="2740"/>
                    <a:pt x="2032" y="2785"/>
                    <a:pt x="1963" y="2808"/>
                  </a:cubicBezTo>
                  <a:cubicBezTo>
                    <a:pt x="1895" y="2854"/>
                    <a:pt x="1826" y="2854"/>
                    <a:pt x="1735" y="2877"/>
                  </a:cubicBezTo>
                  <a:lnTo>
                    <a:pt x="1507" y="2877"/>
                  </a:lnTo>
                  <a:cubicBezTo>
                    <a:pt x="1438" y="2854"/>
                    <a:pt x="1347" y="2831"/>
                    <a:pt x="1255" y="2808"/>
                  </a:cubicBezTo>
                  <a:cubicBezTo>
                    <a:pt x="1141" y="2763"/>
                    <a:pt x="1027" y="2694"/>
                    <a:pt x="936" y="2626"/>
                  </a:cubicBezTo>
                  <a:cubicBezTo>
                    <a:pt x="845" y="2534"/>
                    <a:pt x="753" y="2466"/>
                    <a:pt x="685" y="2352"/>
                  </a:cubicBezTo>
                  <a:cubicBezTo>
                    <a:pt x="616" y="2260"/>
                    <a:pt x="548" y="2146"/>
                    <a:pt x="479" y="2009"/>
                  </a:cubicBezTo>
                  <a:cubicBezTo>
                    <a:pt x="434" y="1872"/>
                    <a:pt x="388" y="1735"/>
                    <a:pt x="365" y="1576"/>
                  </a:cubicBezTo>
                  <a:cubicBezTo>
                    <a:pt x="342" y="1507"/>
                    <a:pt x="342" y="1439"/>
                    <a:pt x="342" y="1347"/>
                  </a:cubicBezTo>
                  <a:cubicBezTo>
                    <a:pt x="342" y="1302"/>
                    <a:pt x="342" y="1256"/>
                    <a:pt x="365" y="1210"/>
                  </a:cubicBezTo>
                  <a:lnTo>
                    <a:pt x="365" y="1188"/>
                  </a:lnTo>
                  <a:cubicBezTo>
                    <a:pt x="388" y="1074"/>
                    <a:pt x="411" y="982"/>
                    <a:pt x="434" y="891"/>
                  </a:cubicBezTo>
                  <a:cubicBezTo>
                    <a:pt x="479" y="800"/>
                    <a:pt x="525" y="708"/>
                    <a:pt x="571" y="640"/>
                  </a:cubicBezTo>
                  <a:cubicBezTo>
                    <a:pt x="594" y="617"/>
                    <a:pt x="616" y="617"/>
                    <a:pt x="616" y="594"/>
                  </a:cubicBezTo>
                  <a:cubicBezTo>
                    <a:pt x="662" y="549"/>
                    <a:pt x="708" y="526"/>
                    <a:pt x="730" y="480"/>
                  </a:cubicBezTo>
                  <a:cubicBezTo>
                    <a:pt x="776" y="457"/>
                    <a:pt x="822" y="434"/>
                    <a:pt x="867" y="412"/>
                  </a:cubicBezTo>
                  <a:cubicBezTo>
                    <a:pt x="867" y="412"/>
                    <a:pt x="890" y="412"/>
                    <a:pt x="890" y="389"/>
                  </a:cubicBezTo>
                  <a:lnTo>
                    <a:pt x="913" y="389"/>
                  </a:lnTo>
                  <a:cubicBezTo>
                    <a:pt x="982" y="366"/>
                    <a:pt x="1050" y="343"/>
                    <a:pt x="1119" y="320"/>
                  </a:cubicBezTo>
                  <a:close/>
                  <a:moveTo>
                    <a:pt x="1233" y="1"/>
                  </a:moveTo>
                  <a:cubicBezTo>
                    <a:pt x="1164" y="1"/>
                    <a:pt x="1096" y="1"/>
                    <a:pt x="1027" y="24"/>
                  </a:cubicBezTo>
                  <a:lnTo>
                    <a:pt x="982" y="24"/>
                  </a:lnTo>
                  <a:cubicBezTo>
                    <a:pt x="936" y="46"/>
                    <a:pt x="890" y="46"/>
                    <a:pt x="822" y="69"/>
                  </a:cubicBezTo>
                  <a:cubicBezTo>
                    <a:pt x="822" y="69"/>
                    <a:pt x="822" y="69"/>
                    <a:pt x="799" y="92"/>
                  </a:cubicBezTo>
                  <a:cubicBezTo>
                    <a:pt x="776" y="92"/>
                    <a:pt x="753" y="115"/>
                    <a:pt x="708" y="115"/>
                  </a:cubicBezTo>
                  <a:cubicBezTo>
                    <a:pt x="708" y="115"/>
                    <a:pt x="708" y="138"/>
                    <a:pt x="685" y="138"/>
                  </a:cubicBezTo>
                  <a:cubicBezTo>
                    <a:pt x="662" y="138"/>
                    <a:pt x="662" y="161"/>
                    <a:pt x="662" y="161"/>
                  </a:cubicBezTo>
                  <a:lnTo>
                    <a:pt x="639" y="161"/>
                  </a:lnTo>
                  <a:cubicBezTo>
                    <a:pt x="616" y="161"/>
                    <a:pt x="616" y="183"/>
                    <a:pt x="616" y="183"/>
                  </a:cubicBezTo>
                  <a:lnTo>
                    <a:pt x="594" y="183"/>
                  </a:lnTo>
                  <a:cubicBezTo>
                    <a:pt x="594" y="183"/>
                    <a:pt x="594" y="183"/>
                    <a:pt x="594" y="206"/>
                  </a:cubicBezTo>
                  <a:lnTo>
                    <a:pt x="571" y="206"/>
                  </a:lnTo>
                  <a:cubicBezTo>
                    <a:pt x="479" y="275"/>
                    <a:pt x="388" y="366"/>
                    <a:pt x="320" y="457"/>
                  </a:cubicBezTo>
                  <a:cubicBezTo>
                    <a:pt x="228" y="571"/>
                    <a:pt x="183" y="663"/>
                    <a:pt x="137" y="800"/>
                  </a:cubicBezTo>
                  <a:cubicBezTo>
                    <a:pt x="46" y="1051"/>
                    <a:pt x="0" y="1325"/>
                    <a:pt x="46" y="1576"/>
                  </a:cubicBezTo>
                  <a:cubicBezTo>
                    <a:pt x="46" y="1576"/>
                    <a:pt x="46" y="1576"/>
                    <a:pt x="46" y="1599"/>
                  </a:cubicBezTo>
                  <a:cubicBezTo>
                    <a:pt x="69" y="1804"/>
                    <a:pt x="114" y="1987"/>
                    <a:pt x="183" y="2169"/>
                  </a:cubicBezTo>
                  <a:cubicBezTo>
                    <a:pt x="365" y="2557"/>
                    <a:pt x="662" y="2877"/>
                    <a:pt x="1050" y="3082"/>
                  </a:cubicBezTo>
                  <a:cubicBezTo>
                    <a:pt x="1255" y="3173"/>
                    <a:pt x="1461" y="3219"/>
                    <a:pt x="1666" y="3219"/>
                  </a:cubicBezTo>
                  <a:cubicBezTo>
                    <a:pt x="1780" y="3196"/>
                    <a:pt x="1872" y="3196"/>
                    <a:pt x="1963" y="3151"/>
                  </a:cubicBezTo>
                  <a:cubicBezTo>
                    <a:pt x="2077" y="3128"/>
                    <a:pt x="2191" y="3082"/>
                    <a:pt x="2283" y="3014"/>
                  </a:cubicBezTo>
                  <a:cubicBezTo>
                    <a:pt x="2442" y="2900"/>
                    <a:pt x="2579" y="2740"/>
                    <a:pt x="2671" y="2557"/>
                  </a:cubicBezTo>
                  <a:cubicBezTo>
                    <a:pt x="2785" y="2352"/>
                    <a:pt x="2830" y="2124"/>
                    <a:pt x="2853" y="1895"/>
                  </a:cubicBezTo>
                  <a:cubicBezTo>
                    <a:pt x="2853" y="1690"/>
                    <a:pt x="2830" y="1462"/>
                    <a:pt x="2762" y="1256"/>
                  </a:cubicBezTo>
                  <a:cubicBezTo>
                    <a:pt x="2693" y="1051"/>
                    <a:pt x="2602" y="868"/>
                    <a:pt x="2488" y="708"/>
                  </a:cubicBezTo>
                  <a:cubicBezTo>
                    <a:pt x="2237" y="343"/>
                    <a:pt x="1849" y="69"/>
                    <a:pt x="1415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189;p38"/>
            <p:cNvSpPr/>
            <p:nvPr/>
          </p:nvSpPr>
          <p:spPr>
            <a:xfrm>
              <a:off x="7588956" y="2697953"/>
              <a:ext cx="48582" cy="48330"/>
            </a:xfrm>
            <a:custGeom>
              <a:avLst/>
              <a:gdLst/>
              <a:ahLst/>
              <a:cxnLst/>
              <a:rect l="l" t="t" r="r" b="b"/>
              <a:pathLst>
                <a:path w="1736" h="1727" extrusionOk="0">
                  <a:moveTo>
                    <a:pt x="891" y="343"/>
                  </a:moveTo>
                  <a:cubicBezTo>
                    <a:pt x="937" y="343"/>
                    <a:pt x="982" y="343"/>
                    <a:pt x="1028" y="366"/>
                  </a:cubicBezTo>
                  <a:cubicBezTo>
                    <a:pt x="1074" y="366"/>
                    <a:pt x="1119" y="389"/>
                    <a:pt x="1142" y="412"/>
                  </a:cubicBezTo>
                  <a:cubicBezTo>
                    <a:pt x="1188" y="457"/>
                    <a:pt x="1211" y="480"/>
                    <a:pt x="1256" y="503"/>
                  </a:cubicBezTo>
                  <a:cubicBezTo>
                    <a:pt x="1279" y="549"/>
                    <a:pt x="1302" y="571"/>
                    <a:pt x="1325" y="617"/>
                  </a:cubicBezTo>
                  <a:cubicBezTo>
                    <a:pt x="1348" y="663"/>
                    <a:pt x="1370" y="708"/>
                    <a:pt x="1370" y="754"/>
                  </a:cubicBezTo>
                  <a:cubicBezTo>
                    <a:pt x="1393" y="800"/>
                    <a:pt x="1393" y="845"/>
                    <a:pt x="1393" y="891"/>
                  </a:cubicBezTo>
                  <a:cubicBezTo>
                    <a:pt x="1393" y="937"/>
                    <a:pt x="1370" y="982"/>
                    <a:pt x="1370" y="1028"/>
                  </a:cubicBezTo>
                  <a:cubicBezTo>
                    <a:pt x="1348" y="1074"/>
                    <a:pt x="1325" y="1142"/>
                    <a:pt x="1279" y="1188"/>
                  </a:cubicBezTo>
                  <a:cubicBezTo>
                    <a:pt x="1256" y="1211"/>
                    <a:pt x="1233" y="1233"/>
                    <a:pt x="1211" y="1279"/>
                  </a:cubicBezTo>
                  <a:cubicBezTo>
                    <a:pt x="1165" y="1302"/>
                    <a:pt x="1142" y="1325"/>
                    <a:pt x="1097" y="1348"/>
                  </a:cubicBezTo>
                  <a:cubicBezTo>
                    <a:pt x="1051" y="1370"/>
                    <a:pt x="1005" y="1393"/>
                    <a:pt x="937" y="1393"/>
                  </a:cubicBezTo>
                  <a:lnTo>
                    <a:pt x="823" y="1393"/>
                  </a:lnTo>
                  <a:cubicBezTo>
                    <a:pt x="777" y="1393"/>
                    <a:pt x="731" y="1393"/>
                    <a:pt x="686" y="1370"/>
                  </a:cubicBezTo>
                  <a:cubicBezTo>
                    <a:pt x="640" y="1348"/>
                    <a:pt x="594" y="1325"/>
                    <a:pt x="549" y="1302"/>
                  </a:cubicBezTo>
                  <a:cubicBezTo>
                    <a:pt x="526" y="1279"/>
                    <a:pt x="480" y="1256"/>
                    <a:pt x="457" y="1211"/>
                  </a:cubicBezTo>
                  <a:cubicBezTo>
                    <a:pt x="412" y="1188"/>
                    <a:pt x="389" y="1142"/>
                    <a:pt x="366" y="1096"/>
                  </a:cubicBezTo>
                  <a:cubicBezTo>
                    <a:pt x="343" y="1051"/>
                    <a:pt x="343" y="1005"/>
                    <a:pt x="320" y="960"/>
                  </a:cubicBezTo>
                  <a:cubicBezTo>
                    <a:pt x="320" y="914"/>
                    <a:pt x="320" y="891"/>
                    <a:pt x="320" y="845"/>
                  </a:cubicBezTo>
                  <a:cubicBezTo>
                    <a:pt x="320" y="777"/>
                    <a:pt x="343" y="731"/>
                    <a:pt x="343" y="686"/>
                  </a:cubicBezTo>
                  <a:cubicBezTo>
                    <a:pt x="366" y="663"/>
                    <a:pt x="366" y="640"/>
                    <a:pt x="366" y="640"/>
                  </a:cubicBezTo>
                  <a:cubicBezTo>
                    <a:pt x="389" y="617"/>
                    <a:pt x="389" y="617"/>
                    <a:pt x="389" y="594"/>
                  </a:cubicBezTo>
                  <a:cubicBezTo>
                    <a:pt x="389" y="594"/>
                    <a:pt x="412" y="571"/>
                    <a:pt x="412" y="571"/>
                  </a:cubicBezTo>
                  <a:cubicBezTo>
                    <a:pt x="435" y="526"/>
                    <a:pt x="457" y="503"/>
                    <a:pt x="503" y="457"/>
                  </a:cubicBezTo>
                  <a:cubicBezTo>
                    <a:pt x="526" y="435"/>
                    <a:pt x="572" y="412"/>
                    <a:pt x="617" y="389"/>
                  </a:cubicBezTo>
                  <a:cubicBezTo>
                    <a:pt x="640" y="389"/>
                    <a:pt x="663" y="366"/>
                    <a:pt x="686" y="366"/>
                  </a:cubicBezTo>
                  <a:cubicBezTo>
                    <a:pt x="709" y="343"/>
                    <a:pt x="709" y="343"/>
                    <a:pt x="731" y="343"/>
                  </a:cubicBezTo>
                  <a:close/>
                  <a:moveTo>
                    <a:pt x="868" y="1"/>
                  </a:moveTo>
                  <a:cubicBezTo>
                    <a:pt x="754" y="1"/>
                    <a:pt x="663" y="24"/>
                    <a:pt x="549" y="47"/>
                  </a:cubicBezTo>
                  <a:cubicBezTo>
                    <a:pt x="503" y="69"/>
                    <a:pt x="457" y="115"/>
                    <a:pt x="412" y="138"/>
                  </a:cubicBezTo>
                  <a:cubicBezTo>
                    <a:pt x="366" y="161"/>
                    <a:pt x="298" y="206"/>
                    <a:pt x="275" y="229"/>
                  </a:cubicBezTo>
                  <a:cubicBezTo>
                    <a:pt x="252" y="252"/>
                    <a:pt x="252" y="252"/>
                    <a:pt x="252" y="252"/>
                  </a:cubicBezTo>
                  <a:cubicBezTo>
                    <a:pt x="229" y="275"/>
                    <a:pt x="206" y="298"/>
                    <a:pt x="184" y="320"/>
                  </a:cubicBezTo>
                  <a:cubicBezTo>
                    <a:pt x="161" y="366"/>
                    <a:pt x="115" y="412"/>
                    <a:pt x="92" y="480"/>
                  </a:cubicBezTo>
                  <a:cubicBezTo>
                    <a:pt x="69" y="503"/>
                    <a:pt x="69" y="526"/>
                    <a:pt x="47" y="571"/>
                  </a:cubicBezTo>
                  <a:cubicBezTo>
                    <a:pt x="47" y="571"/>
                    <a:pt x="47" y="594"/>
                    <a:pt x="47" y="594"/>
                  </a:cubicBezTo>
                  <a:cubicBezTo>
                    <a:pt x="24" y="617"/>
                    <a:pt x="24" y="617"/>
                    <a:pt x="24" y="640"/>
                  </a:cubicBezTo>
                  <a:cubicBezTo>
                    <a:pt x="1" y="708"/>
                    <a:pt x="1" y="777"/>
                    <a:pt x="1" y="845"/>
                  </a:cubicBezTo>
                  <a:cubicBezTo>
                    <a:pt x="1" y="868"/>
                    <a:pt x="1" y="914"/>
                    <a:pt x="1" y="937"/>
                  </a:cubicBezTo>
                  <a:cubicBezTo>
                    <a:pt x="1" y="1005"/>
                    <a:pt x="1" y="1051"/>
                    <a:pt x="24" y="1096"/>
                  </a:cubicBezTo>
                  <a:cubicBezTo>
                    <a:pt x="24" y="1142"/>
                    <a:pt x="47" y="1188"/>
                    <a:pt x="69" y="1233"/>
                  </a:cubicBezTo>
                  <a:cubicBezTo>
                    <a:pt x="115" y="1302"/>
                    <a:pt x="138" y="1348"/>
                    <a:pt x="184" y="1393"/>
                  </a:cubicBezTo>
                  <a:cubicBezTo>
                    <a:pt x="275" y="1530"/>
                    <a:pt x="412" y="1621"/>
                    <a:pt x="549" y="1667"/>
                  </a:cubicBezTo>
                  <a:cubicBezTo>
                    <a:pt x="636" y="1711"/>
                    <a:pt x="732" y="1726"/>
                    <a:pt x="825" y="1726"/>
                  </a:cubicBezTo>
                  <a:cubicBezTo>
                    <a:pt x="879" y="1726"/>
                    <a:pt x="932" y="1721"/>
                    <a:pt x="982" y="1713"/>
                  </a:cubicBezTo>
                  <a:cubicBezTo>
                    <a:pt x="1142" y="1690"/>
                    <a:pt x="1279" y="1621"/>
                    <a:pt x="1393" y="1530"/>
                  </a:cubicBezTo>
                  <a:cubicBezTo>
                    <a:pt x="1507" y="1439"/>
                    <a:pt x="1599" y="1325"/>
                    <a:pt x="1644" y="1211"/>
                  </a:cubicBezTo>
                  <a:cubicBezTo>
                    <a:pt x="1713" y="1051"/>
                    <a:pt x="1736" y="891"/>
                    <a:pt x="1690" y="708"/>
                  </a:cubicBezTo>
                  <a:cubicBezTo>
                    <a:pt x="1690" y="594"/>
                    <a:pt x="1644" y="503"/>
                    <a:pt x="1576" y="389"/>
                  </a:cubicBezTo>
                  <a:cubicBezTo>
                    <a:pt x="1530" y="343"/>
                    <a:pt x="1485" y="298"/>
                    <a:pt x="1439" y="252"/>
                  </a:cubicBezTo>
                  <a:cubicBezTo>
                    <a:pt x="1393" y="183"/>
                    <a:pt x="1325" y="138"/>
                    <a:pt x="1256" y="115"/>
                  </a:cubicBezTo>
                  <a:cubicBezTo>
                    <a:pt x="1211" y="69"/>
                    <a:pt x="1165" y="69"/>
                    <a:pt x="1097" y="47"/>
                  </a:cubicBezTo>
                  <a:cubicBezTo>
                    <a:pt x="1051" y="24"/>
                    <a:pt x="1005" y="24"/>
                    <a:pt x="960" y="24"/>
                  </a:cubicBezTo>
                  <a:cubicBezTo>
                    <a:pt x="937" y="1"/>
                    <a:pt x="891" y="1"/>
                    <a:pt x="868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190;p38"/>
            <p:cNvSpPr/>
            <p:nvPr/>
          </p:nvSpPr>
          <p:spPr>
            <a:xfrm>
              <a:off x="7693731" y="2812300"/>
              <a:ext cx="69655" cy="69235"/>
            </a:xfrm>
            <a:custGeom>
              <a:avLst/>
              <a:gdLst/>
              <a:ahLst/>
              <a:cxnLst/>
              <a:rect l="l" t="t" r="r" b="b"/>
              <a:pathLst>
                <a:path w="2489" h="2474" extrusionOk="0">
                  <a:moveTo>
                    <a:pt x="1324" y="320"/>
                  </a:moveTo>
                  <a:cubicBezTo>
                    <a:pt x="1393" y="320"/>
                    <a:pt x="1461" y="343"/>
                    <a:pt x="1552" y="366"/>
                  </a:cubicBezTo>
                  <a:cubicBezTo>
                    <a:pt x="1621" y="389"/>
                    <a:pt x="1712" y="434"/>
                    <a:pt x="1781" y="480"/>
                  </a:cubicBezTo>
                  <a:cubicBezTo>
                    <a:pt x="1849" y="526"/>
                    <a:pt x="1895" y="571"/>
                    <a:pt x="1940" y="640"/>
                  </a:cubicBezTo>
                  <a:cubicBezTo>
                    <a:pt x="1986" y="685"/>
                    <a:pt x="2032" y="754"/>
                    <a:pt x="2077" y="822"/>
                  </a:cubicBezTo>
                  <a:cubicBezTo>
                    <a:pt x="2100" y="891"/>
                    <a:pt x="2146" y="982"/>
                    <a:pt x="2146" y="1073"/>
                  </a:cubicBezTo>
                  <a:cubicBezTo>
                    <a:pt x="2169" y="1142"/>
                    <a:pt x="2169" y="1233"/>
                    <a:pt x="2169" y="1302"/>
                  </a:cubicBezTo>
                  <a:cubicBezTo>
                    <a:pt x="2146" y="1393"/>
                    <a:pt x="2146" y="1461"/>
                    <a:pt x="2123" y="1553"/>
                  </a:cubicBezTo>
                  <a:cubicBezTo>
                    <a:pt x="2077" y="1621"/>
                    <a:pt x="2055" y="1690"/>
                    <a:pt x="2009" y="1758"/>
                  </a:cubicBezTo>
                  <a:cubicBezTo>
                    <a:pt x="1963" y="1827"/>
                    <a:pt x="1918" y="1872"/>
                    <a:pt x="1849" y="1918"/>
                  </a:cubicBezTo>
                  <a:cubicBezTo>
                    <a:pt x="1803" y="1986"/>
                    <a:pt x="1735" y="2009"/>
                    <a:pt x="1667" y="2055"/>
                  </a:cubicBezTo>
                  <a:cubicBezTo>
                    <a:pt x="1575" y="2100"/>
                    <a:pt x="1507" y="2123"/>
                    <a:pt x="1415" y="2146"/>
                  </a:cubicBezTo>
                  <a:lnTo>
                    <a:pt x="1164" y="2146"/>
                  </a:lnTo>
                  <a:cubicBezTo>
                    <a:pt x="1096" y="2146"/>
                    <a:pt x="1027" y="2123"/>
                    <a:pt x="936" y="2100"/>
                  </a:cubicBezTo>
                  <a:cubicBezTo>
                    <a:pt x="868" y="2078"/>
                    <a:pt x="799" y="2032"/>
                    <a:pt x="731" y="2009"/>
                  </a:cubicBezTo>
                  <a:cubicBezTo>
                    <a:pt x="662" y="1941"/>
                    <a:pt x="594" y="1895"/>
                    <a:pt x="548" y="1827"/>
                  </a:cubicBezTo>
                  <a:cubicBezTo>
                    <a:pt x="502" y="1781"/>
                    <a:pt x="457" y="1712"/>
                    <a:pt x="434" y="1667"/>
                  </a:cubicBezTo>
                  <a:cubicBezTo>
                    <a:pt x="388" y="1576"/>
                    <a:pt x="365" y="1507"/>
                    <a:pt x="343" y="1416"/>
                  </a:cubicBezTo>
                  <a:cubicBezTo>
                    <a:pt x="343" y="1347"/>
                    <a:pt x="343" y="1256"/>
                    <a:pt x="343" y="1187"/>
                  </a:cubicBezTo>
                  <a:cubicBezTo>
                    <a:pt x="343" y="1096"/>
                    <a:pt x="365" y="1028"/>
                    <a:pt x="388" y="936"/>
                  </a:cubicBezTo>
                  <a:cubicBezTo>
                    <a:pt x="411" y="868"/>
                    <a:pt x="457" y="799"/>
                    <a:pt x="480" y="731"/>
                  </a:cubicBezTo>
                  <a:cubicBezTo>
                    <a:pt x="525" y="685"/>
                    <a:pt x="548" y="663"/>
                    <a:pt x="571" y="617"/>
                  </a:cubicBezTo>
                  <a:cubicBezTo>
                    <a:pt x="594" y="594"/>
                    <a:pt x="617" y="571"/>
                    <a:pt x="639" y="548"/>
                  </a:cubicBezTo>
                  <a:cubicBezTo>
                    <a:pt x="662" y="526"/>
                    <a:pt x="685" y="526"/>
                    <a:pt x="685" y="503"/>
                  </a:cubicBezTo>
                  <a:cubicBezTo>
                    <a:pt x="731" y="480"/>
                    <a:pt x="776" y="457"/>
                    <a:pt x="822" y="434"/>
                  </a:cubicBezTo>
                  <a:cubicBezTo>
                    <a:pt x="822" y="434"/>
                    <a:pt x="822" y="411"/>
                    <a:pt x="845" y="411"/>
                  </a:cubicBezTo>
                  <a:cubicBezTo>
                    <a:pt x="868" y="389"/>
                    <a:pt x="913" y="389"/>
                    <a:pt x="959" y="366"/>
                  </a:cubicBezTo>
                  <a:lnTo>
                    <a:pt x="982" y="366"/>
                  </a:lnTo>
                  <a:cubicBezTo>
                    <a:pt x="1005" y="366"/>
                    <a:pt x="1005" y="366"/>
                    <a:pt x="1005" y="343"/>
                  </a:cubicBezTo>
                  <a:lnTo>
                    <a:pt x="1073" y="343"/>
                  </a:lnTo>
                  <a:cubicBezTo>
                    <a:pt x="1142" y="320"/>
                    <a:pt x="1210" y="320"/>
                    <a:pt x="1279" y="320"/>
                  </a:cubicBezTo>
                  <a:close/>
                  <a:moveTo>
                    <a:pt x="1256" y="1"/>
                  </a:moveTo>
                  <a:cubicBezTo>
                    <a:pt x="1164" y="1"/>
                    <a:pt x="1096" y="1"/>
                    <a:pt x="1005" y="23"/>
                  </a:cubicBezTo>
                  <a:cubicBezTo>
                    <a:pt x="959" y="23"/>
                    <a:pt x="890" y="46"/>
                    <a:pt x="845" y="69"/>
                  </a:cubicBezTo>
                  <a:cubicBezTo>
                    <a:pt x="822" y="69"/>
                    <a:pt x="776" y="92"/>
                    <a:pt x="754" y="92"/>
                  </a:cubicBezTo>
                  <a:cubicBezTo>
                    <a:pt x="708" y="115"/>
                    <a:pt x="685" y="138"/>
                    <a:pt x="639" y="160"/>
                  </a:cubicBezTo>
                  <a:cubicBezTo>
                    <a:pt x="548" y="206"/>
                    <a:pt x="480" y="274"/>
                    <a:pt x="411" y="320"/>
                  </a:cubicBezTo>
                  <a:cubicBezTo>
                    <a:pt x="388" y="343"/>
                    <a:pt x="388" y="343"/>
                    <a:pt x="388" y="343"/>
                  </a:cubicBezTo>
                  <a:cubicBezTo>
                    <a:pt x="365" y="366"/>
                    <a:pt x="343" y="389"/>
                    <a:pt x="320" y="411"/>
                  </a:cubicBezTo>
                  <a:cubicBezTo>
                    <a:pt x="251" y="503"/>
                    <a:pt x="183" y="571"/>
                    <a:pt x="137" y="663"/>
                  </a:cubicBezTo>
                  <a:cubicBezTo>
                    <a:pt x="114" y="731"/>
                    <a:pt x="92" y="799"/>
                    <a:pt x="69" y="868"/>
                  </a:cubicBezTo>
                  <a:cubicBezTo>
                    <a:pt x="46" y="891"/>
                    <a:pt x="46" y="914"/>
                    <a:pt x="46" y="936"/>
                  </a:cubicBezTo>
                  <a:cubicBezTo>
                    <a:pt x="46" y="959"/>
                    <a:pt x="46" y="959"/>
                    <a:pt x="46" y="959"/>
                  </a:cubicBezTo>
                  <a:cubicBezTo>
                    <a:pt x="0" y="1142"/>
                    <a:pt x="0" y="1324"/>
                    <a:pt x="46" y="1507"/>
                  </a:cubicBezTo>
                  <a:cubicBezTo>
                    <a:pt x="69" y="1690"/>
                    <a:pt x="160" y="1872"/>
                    <a:pt x="297" y="2032"/>
                  </a:cubicBezTo>
                  <a:cubicBezTo>
                    <a:pt x="411" y="2169"/>
                    <a:pt x="571" y="2306"/>
                    <a:pt x="754" y="2374"/>
                  </a:cubicBezTo>
                  <a:cubicBezTo>
                    <a:pt x="910" y="2444"/>
                    <a:pt x="1081" y="2474"/>
                    <a:pt x="1244" y="2474"/>
                  </a:cubicBezTo>
                  <a:cubicBezTo>
                    <a:pt x="1294" y="2474"/>
                    <a:pt x="1344" y="2471"/>
                    <a:pt x="1393" y="2466"/>
                  </a:cubicBezTo>
                  <a:cubicBezTo>
                    <a:pt x="1598" y="2443"/>
                    <a:pt x="1803" y="2374"/>
                    <a:pt x="1986" y="2237"/>
                  </a:cubicBezTo>
                  <a:cubicBezTo>
                    <a:pt x="2123" y="2146"/>
                    <a:pt x="2260" y="1986"/>
                    <a:pt x="2351" y="1827"/>
                  </a:cubicBezTo>
                  <a:cubicBezTo>
                    <a:pt x="2397" y="1735"/>
                    <a:pt x="2420" y="1644"/>
                    <a:pt x="2443" y="1553"/>
                  </a:cubicBezTo>
                  <a:cubicBezTo>
                    <a:pt x="2488" y="1439"/>
                    <a:pt x="2488" y="1324"/>
                    <a:pt x="2488" y="1210"/>
                  </a:cubicBezTo>
                  <a:cubicBezTo>
                    <a:pt x="2488" y="1096"/>
                    <a:pt x="2465" y="982"/>
                    <a:pt x="2443" y="868"/>
                  </a:cubicBezTo>
                  <a:cubicBezTo>
                    <a:pt x="2420" y="777"/>
                    <a:pt x="2374" y="685"/>
                    <a:pt x="2328" y="617"/>
                  </a:cubicBezTo>
                  <a:cubicBezTo>
                    <a:pt x="2283" y="526"/>
                    <a:pt x="2214" y="457"/>
                    <a:pt x="2146" y="389"/>
                  </a:cubicBezTo>
                  <a:cubicBezTo>
                    <a:pt x="2100" y="320"/>
                    <a:pt x="2009" y="252"/>
                    <a:pt x="1940" y="206"/>
                  </a:cubicBezTo>
                  <a:cubicBezTo>
                    <a:pt x="1758" y="92"/>
                    <a:pt x="1575" y="23"/>
                    <a:pt x="1370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191;p38"/>
            <p:cNvSpPr/>
            <p:nvPr/>
          </p:nvSpPr>
          <p:spPr>
            <a:xfrm>
              <a:off x="6720889" y="1230084"/>
              <a:ext cx="2575" cy="3218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92" y="0"/>
                  </a:moveTo>
                  <a:lnTo>
                    <a:pt x="0" y="115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192;p38"/>
            <p:cNvSpPr/>
            <p:nvPr/>
          </p:nvSpPr>
          <p:spPr>
            <a:xfrm>
              <a:off x="6635926" y="1352714"/>
              <a:ext cx="1959" cy="3218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1" y="115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193;p38"/>
            <p:cNvSpPr/>
            <p:nvPr/>
          </p:nvSpPr>
          <p:spPr>
            <a:xfrm>
              <a:off x="4608749" y="886680"/>
              <a:ext cx="199701" cy="197910"/>
            </a:xfrm>
            <a:custGeom>
              <a:avLst/>
              <a:gdLst/>
              <a:ahLst/>
              <a:cxnLst/>
              <a:rect l="l" t="t" r="r" b="b"/>
              <a:pathLst>
                <a:path w="7136" h="7072" extrusionOk="0">
                  <a:moveTo>
                    <a:pt x="4220" y="1"/>
                  </a:moveTo>
                  <a:cubicBezTo>
                    <a:pt x="4044" y="1"/>
                    <a:pt x="3844" y="101"/>
                    <a:pt x="3643" y="311"/>
                  </a:cubicBezTo>
                  <a:lnTo>
                    <a:pt x="3552" y="425"/>
                  </a:lnTo>
                  <a:lnTo>
                    <a:pt x="3460" y="516"/>
                  </a:lnTo>
                  <a:lnTo>
                    <a:pt x="2547" y="1475"/>
                  </a:lnTo>
                  <a:lnTo>
                    <a:pt x="1155" y="1270"/>
                  </a:lnTo>
                  <a:lnTo>
                    <a:pt x="973" y="1247"/>
                  </a:lnTo>
                  <a:cubicBezTo>
                    <a:pt x="907" y="1238"/>
                    <a:pt x="844" y="1234"/>
                    <a:pt x="785" y="1234"/>
                  </a:cubicBezTo>
                  <a:cubicBezTo>
                    <a:pt x="215" y="1234"/>
                    <a:pt x="0" y="1626"/>
                    <a:pt x="311" y="2205"/>
                  </a:cubicBezTo>
                  <a:lnTo>
                    <a:pt x="448" y="2457"/>
                  </a:lnTo>
                  <a:lnTo>
                    <a:pt x="1087" y="3598"/>
                  </a:lnTo>
                  <a:lnTo>
                    <a:pt x="493" y="4785"/>
                  </a:lnTo>
                  <a:lnTo>
                    <a:pt x="425" y="4922"/>
                  </a:lnTo>
                  <a:lnTo>
                    <a:pt x="379" y="5036"/>
                  </a:lnTo>
                  <a:cubicBezTo>
                    <a:pt x="99" y="5595"/>
                    <a:pt x="309" y="5997"/>
                    <a:pt x="840" y="5997"/>
                  </a:cubicBezTo>
                  <a:cubicBezTo>
                    <a:pt x="916" y="5997"/>
                    <a:pt x="998" y="5989"/>
                    <a:pt x="1087" y="5972"/>
                  </a:cubicBezTo>
                  <a:lnTo>
                    <a:pt x="1224" y="5949"/>
                  </a:lnTo>
                  <a:lnTo>
                    <a:pt x="1361" y="5926"/>
                  </a:lnTo>
                  <a:lnTo>
                    <a:pt x="2639" y="5652"/>
                  </a:lnTo>
                  <a:lnTo>
                    <a:pt x="3689" y="6679"/>
                  </a:lnTo>
                  <a:lnTo>
                    <a:pt x="3780" y="6771"/>
                  </a:lnTo>
                  <a:cubicBezTo>
                    <a:pt x="3984" y="6974"/>
                    <a:pt x="4184" y="7071"/>
                    <a:pt x="4358" y="7071"/>
                  </a:cubicBezTo>
                  <a:cubicBezTo>
                    <a:pt x="4633" y="7071"/>
                    <a:pt x="4843" y="6830"/>
                    <a:pt x="4898" y="6382"/>
                  </a:cubicBezTo>
                  <a:lnTo>
                    <a:pt x="5081" y="4808"/>
                  </a:lnTo>
                  <a:lnTo>
                    <a:pt x="6268" y="4191"/>
                  </a:lnTo>
                  <a:lnTo>
                    <a:pt x="6405" y="4123"/>
                  </a:lnTo>
                  <a:lnTo>
                    <a:pt x="6496" y="4077"/>
                  </a:lnTo>
                  <a:cubicBezTo>
                    <a:pt x="7135" y="3735"/>
                    <a:pt x="7135" y="3210"/>
                    <a:pt x="6473" y="2913"/>
                  </a:cubicBezTo>
                  <a:lnTo>
                    <a:pt x="6382" y="2867"/>
                  </a:lnTo>
                  <a:lnTo>
                    <a:pt x="5035" y="2228"/>
                  </a:lnTo>
                  <a:lnTo>
                    <a:pt x="4807" y="904"/>
                  </a:lnTo>
                  <a:lnTo>
                    <a:pt x="4762" y="653"/>
                  </a:lnTo>
                  <a:cubicBezTo>
                    <a:pt x="4693" y="228"/>
                    <a:pt x="4484" y="1"/>
                    <a:pt x="422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194;p38"/>
            <p:cNvSpPr/>
            <p:nvPr/>
          </p:nvSpPr>
          <p:spPr>
            <a:xfrm>
              <a:off x="5265781" y="686335"/>
              <a:ext cx="136455" cy="130662"/>
            </a:xfrm>
            <a:custGeom>
              <a:avLst/>
              <a:gdLst/>
              <a:ahLst/>
              <a:cxnLst/>
              <a:rect l="l" t="t" r="r" b="b"/>
              <a:pathLst>
                <a:path w="4876" h="4669" extrusionOk="0">
                  <a:moveTo>
                    <a:pt x="2124" y="0"/>
                  </a:moveTo>
                  <a:cubicBezTo>
                    <a:pt x="1962" y="0"/>
                    <a:pt x="1823" y="134"/>
                    <a:pt x="1758" y="394"/>
                  </a:cubicBezTo>
                  <a:lnTo>
                    <a:pt x="1735" y="485"/>
                  </a:lnTo>
                  <a:lnTo>
                    <a:pt x="1712" y="577"/>
                  </a:lnTo>
                  <a:lnTo>
                    <a:pt x="1484" y="1421"/>
                  </a:lnTo>
                  <a:lnTo>
                    <a:pt x="594" y="1741"/>
                  </a:lnTo>
                  <a:lnTo>
                    <a:pt x="480" y="1786"/>
                  </a:lnTo>
                  <a:cubicBezTo>
                    <a:pt x="46" y="1946"/>
                    <a:pt x="0" y="2311"/>
                    <a:pt x="411" y="2563"/>
                  </a:cubicBezTo>
                  <a:lnTo>
                    <a:pt x="548" y="2654"/>
                  </a:lnTo>
                  <a:lnTo>
                    <a:pt x="1301" y="3133"/>
                  </a:lnTo>
                  <a:lnTo>
                    <a:pt x="1324" y="4001"/>
                  </a:lnTo>
                  <a:lnTo>
                    <a:pt x="1324" y="4092"/>
                  </a:lnTo>
                  <a:lnTo>
                    <a:pt x="1347" y="4183"/>
                  </a:lnTo>
                  <a:cubicBezTo>
                    <a:pt x="1347" y="4493"/>
                    <a:pt x="1480" y="4669"/>
                    <a:pt x="1679" y="4669"/>
                  </a:cubicBezTo>
                  <a:cubicBezTo>
                    <a:pt x="1788" y="4669"/>
                    <a:pt x="1917" y="4616"/>
                    <a:pt x="2055" y="4503"/>
                  </a:cubicBezTo>
                  <a:lnTo>
                    <a:pt x="2123" y="4457"/>
                  </a:lnTo>
                  <a:lnTo>
                    <a:pt x="2192" y="4389"/>
                  </a:lnTo>
                  <a:lnTo>
                    <a:pt x="2853" y="3841"/>
                  </a:lnTo>
                  <a:lnTo>
                    <a:pt x="3789" y="4092"/>
                  </a:lnTo>
                  <a:lnTo>
                    <a:pt x="3881" y="4115"/>
                  </a:lnTo>
                  <a:cubicBezTo>
                    <a:pt x="3965" y="4140"/>
                    <a:pt x="4042" y="4152"/>
                    <a:pt x="4111" y="4152"/>
                  </a:cubicBezTo>
                  <a:cubicBezTo>
                    <a:pt x="4415" y="4152"/>
                    <a:pt x="4554" y="3916"/>
                    <a:pt x="4406" y="3544"/>
                  </a:cubicBezTo>
                  <a:lnTo>
                    <a:pt x="4018" y="2563"/>
                  </a:lnTo>
                  <a:lnTo>
                    <a:pt x="4497" y="1832"/>
                  </a:lnTo>
                  <a:lnTo>
                    <a:pt x="4565" y="1741"/>
                  </a:lnTo>
                  <a:lnTo>
                    <a:pt x="4611" y="1695"/>
                  </a:lnTo>
                  <a:cubicBezTo>
                    <a:pt x="4875" y="1299"/>
                    <a:pt x="4715" y="1009"/>
                    <a:pt x="4274" y="1009"/>
                  </a:cubicBezTo>
                  <a:cubicBezTo>
                    <a:pt x="4257" y="1009"/>
                    <a:pt x="4240" y="1010"/>
                    <a:pt x="4223" y="1010"/>
                  </a:cubicBezTo>
                  <a:lnTo>
                    <a:pt x="4154" y="1010"/>
                  </a:lnTo>
                  <a:lnTo>
                    <a:pt x="3173" y="1079"/>
                  </a:lnTo>
                  <a:lnTo>
                    <a:pt x="2625" y="371"/>
                  </a:lnTo>
                  <a:lnTo>
                    <a:pt x="2511" y="234"/>
                  </a:lnTo>
                  <a:cubicBezTo>
                    <a:pt x="2383" y="77"/>
                    <a:pt x="2247" y="0"/>
                    <a:pt x="2124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195;p38"/>
            <p:cNvSpPr/>
            <p:nvPr/>
          </p:nvSpPr>
          <p:spPr>
            <a:xfrm>
              <a:off x="5601125" y="1825801"/>
              <a:ext cx="176333" cy="162089"/>
            </a:xfrm>
            <a:custGeom>
              <a:avLst/>
              <a:gdLst/>
              <a:ahLst/>
              <a:cxnLst/>
              <a:rect l="l" t="t" r="r" b="b"/>
              <a:pathLst>
                <a:path w="6301" h="5792" extrusionOk="0">
                  <a:moveTo>
                    <a:pt x="3271" y="0"/>
                  </a:moveTo>
                  <a:cubicBezTo>
                    <a:pt x="3099" y="0"/>
                    <a:pt x="2917" y="132"/>
                    <a:pt x="2762" y="397"/>
                  </a:cubicBezTo>
                  <a:lnTo>
                    <a:pt x="2717" y="489"/>
                  </a:lnTo>
                  <a:lnTo>
                    <a:pt x="2648" y="580"/>
                  </a:lnTo>
                  <a:lnTo>
                    <a:pt x="2101" y="1561"/>
                  </a:lnTo>
                  <a:lnTo>
                    <a:pt x="914" y="1653"/>
                  </a:lnTo>
                  <a:lnTo>
                    <a:pt x="777" y="1653"/>
                  </a:lnTo>
                  <a:cubicBezTo>
                    <a:pt x="160" y="1721"/>
                    <a:pt x="1" y="2132"/>
                    <a:pt x="411" y="2589"/>
                  </a:cubicBezTo>
                  <a:lnTo>
                    <a:pt x="548" y="2748"/>
                  </a:lnTo>
                  <a:lnTo>
                    <a:pt x="1302" y="3570"/>
                  </a:lnTo>
                  <a:lnTo>
                    <a:pt x="1051" y="4666"/>
                  </a:lnTo>
                  <a:lnTo>
                    <a:pt x="1028" y="4757"/>
                  </a:lnTo>
                  <a:lnTo>
                    <a:pt x="1005" y="4871"/>
                  </a:lnTo>
                  <a:cubicBezTo>
                    <a:pt x="901" y="5321"/>
                    <a:pt x="1072" y="5600"/>
                    <a:pt x="1400" y="5600"/>
                  </a:cubicBezTo>
                  <a:cubicBezTo>
                    <a:pt x="1504" y="5600"/>
                    <a:pt x="1625" y="5571"/>
                    <a:pt x="1758" y="5510"/>
                  </a:cubicBezTo>
                  <a:lnTo>
                    <a:pt x="1872" y="5465"/>
                  </a:lnTo>
                  <a:lnTo>
                    <a:pt x="1964" y="5419"/>
                  </a:lnTo>
                  <a:lnTo>
                    <a:pt x="2991" y="4962"/>
                  </a:lnTo>
                  <a:lnTo>
                    <a:pt x="4041" y="5579"/>
                  </a:lnTo>
                  <a:lnTo>
                    <a:pt x="4132" y="5647"/>
                  </a:lnTo>
                  <a:cubicBezTo>
                    <a:pt x="4292" y="5745"/>
                    <a:pt x="4438" y="5791"/>
                    <a:pt x="4560" y="5791"/>
                  </a:cubicBezTo>
                  <a:cubicBezTo>
                    <a:pt x="4839" y="5791"/>
                    <a:pt x="5001" y="5550"/>
                    <a:pt x="4954" y="5122"/>
                  </a:cubicBezTo>
                  <a:lnTo>
                    <a:pt x="4817" y="3776"/>
                  </a:lnTo>
                  <a:lnTo>
                    <a:pt x="5661" y="3068"/>
                  </a:lnTo>
                  <a:lnTo>
                    <a:pt x="5753" y="2977"/>
                  </a:lnTo>
                  <a:lnTo>
                    <a:pt x="5821" y="2908"/>
                  </a:lnTo>
                  <a:cubicBezTo>
                    <a:pt x="6300" y="2520"/>
                    <a:pt x="6186" y="2086"/>
                    <a:pt x="5593" y="1950"/>
                  </a:cubicBezTo>
                  <a:lnTo>
                    <a:pt x="5501" y="1950"/>
                  </a:lnTo>
                  <a:lnTo>
                    <a:pt x="4269" y="1676"/>
                  </a:lnTo>
                  <a:lnTo>
                    <a:pt x="3835" y="648"/>
                  </a:lnTo>
                  <a:lnTo>
                    <a:pt x="3744" y="443"/>
                  </a:lnTo>
                  <a:cubicBezTo>
                    <a:pt x="3626" y="149"/>
                    <a:pt x="3454" y="0"/>
                    <a:pt x="327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196;p38"/>
            <p:cNvSpPr/>
            <p:nvPr/>
          </p:nvSpPr>
          <p:spPr>
            <a:xfrm>
              <a:off x="7841926" y="763848"/>
              <a:ext cx="139897" cy="137854"/>
            </a:xfrm>
            <a:custGeom>
              <a:avLst/>
              <a:gdLst/>
              <a:ahLst/>
              <a:cxnLst/>
              <a:rect l="l" t="t" r="r" b="b"/>
              <a:pathLst>
                <a:path w="4999" h="4926" extrusionOk="0">
                  <a:moveTo>
                    <a:pt x="1909" y="1"/>
                  </a:moveTo>
                  <a:cubicBezTo>
                    <a:pt x="1721" y="1"/>
                    <a:pt x="1581" y="163"/>
                    <a:pt x="1553" y="471"/>
                  </a:cubicBezTo>
                  <a:lnTo>
                    <a:pt x="1530" y="562"/>
                  </a:lnTo>
                  <a:lnTo>
                    <a:pt x="1530" y="654"/>
                  </a:lnTo>
                  <a:lnTo>
                    <a:pt x="1416" y="1590"/>
                  </a:lnTo>
                  <a:lnTo>
                    <a:pt x="548" y="2046"/>
                  </a:lnTo>
                  <a:lnTo>
                    <a:pt x="434" y="2115"/>
                  </a:lnTo>
                  <a:cubicBezTo>
                    <a:pt x="1" y="2343"/>
                    <a:pt x="1" y="2708"/>
                    <a:pt x="480" y="2913"/>
                  </a:cubicBezTo>
                  <a:lnTo>
                    <a:pt x="640" y="3005"/>
                  </a:lnTo>
                  <a:lnTo>
                    <a:pt x="1484" y="3370"/>
                  </a:lnTo>
                  <a:lnTo>
                    <a:pt x="1644" y="4283"/>
                  </a:lnTo>
                  <a:lnTo>
                    <a:pt x="1667" y="4374"/>
                  </a:lnTo>
                  <a:lnTo>
                    <a:pt x="1690" y="4466"/>
                  </a:lnTo>
                  <a:cubicBezTo>
                    <a:pt x="1730" y="4764"/>
                    <a:pt x="1876" y="4926"/>
                    <a:pt x="2060" y="4926"/>
                  </a:cubicBezTo>
                  <a:cubicBezTo>
                    <a:pt x="2185" y="4926"/>
                    <a:pt x="2327" y="4851"/>
                    <a:pt x="2466" y="4694"/>
                  </a:cubicBezTo>
                  <a:lnTo>
                    <a:pt x="2534" y="4625"/>
                  </a:lnTo>
                  <a:lnTo>
                    <a:pt x="2580" y="4557"/>
                  </a:lnTo>
                  <a:lnTo>
                    <a:pt x="3219" y="3872"/>
                  </a:lnTo>
                  <a:lnTo>
                    <a:pt x="4223" y="4032"/>
                  </a:lnTo>
                  <a:lnTo>
                    <a:pt x="4315" y="4032"/>
                  </a:lnTo>
                  <a:cubicBezTo>
                    <a:pt x="4363" y="4038"/>
                    <a:pt x="4409" y="4042"/>
                    <a:pt x="4451" y="4042"/>
                  </a:cubicBezTo>
                  <a:cubicBezTo>
                    <a:pt x="4852" y="4042"/>
                    <a:pt x="4998" y="3760"/>
                    <a:pt x="4771" y="3347"/>
                  </a:cubicBezTo>
                  <a:lnTo>
                    <a:pt x="4223" y="2388"/>
                  </a:lnTo>
                  <a:lnTo>
                    <a:pt x="4634" y="1567"/>
                  </a:lnTo>
                  <a:lnTo>
                    <a:pt x="4680" y="1453"/>
                  </a:lnTo>
                  <a:lnTo>
                    <a:pt x="4703" y="1384"/>
                  </a:lnTo>
                  <a:cubicBezTo>
                    <a:pt x="4901" y="987"/>
                    <a:pt x="4754" y="728"/>
                    <a:pt x="4381" y="728"/>
                  </a:cubicBezTo>
                  <a:cubicBezTo>
                    <a:pt x="4326" y="728"/>
                    <a:pt x="4265" y="733"/>
                    <a:pt x="4201" y="745"/>
                  </a:cubicBezTo>
                  <a:lnTo>
                    <a:pt x="4155" y="768"/>
                  </a:lnTo>
                  <a:lnTo>
                    <a:pt x="3128" y="973"/>
                  </a:lnTo>
                  <a:lnTo>
                    <a:pt x="2443" y="311"/>
                  </a:lnTo>
                  <a:lnTo>
                    <a:pt x="2306" y="197"/>
                  </a:lnTo>
                  <a:cubicBezTo>
                    <a:pt x="2165" y="65"/>
                    <a:pt x="2027" y="1"/>
                    <a:pt x="190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197;p38"/>
            <p:cNvSpPr/>
            <p:nvPr/>
          </p:nvSpPr>
          <p:spPr>
            <a:xfrm>
              <a:off x="8156016" y="1872340"/>
              <a:ext cx="141380" cy="137854"/>
            </a:xfrm>
            <a:custGeom>
              <a:avLst/>
              <a:gdLst/>
              <a:ahLst/>
              <a:cxnLst/>
              <a:rect l="l" t="t" r="r" b="b"/>
              <a:pathLst>
                <a:path w="5052" h="4926" extrusionOk="0">
                  <a:moveTo>
                    <a:pt x="2907" y="1"/>
                  </a:moveTo>
                  <a:cubicBezTo>
                    <a:pt x="2780" y="1"/>
                    <a:pt x="2638" y="79"/>
                    <a:pt x="2495" y="241"/>
                  </a:cubicBezTo>
                  <a:lnTo>
                    <a:pt x="2449" y="309"/>
                  </a:lnTo>
                  <a:lnTo>
                    <a:pt x="2381" y="378"/>
                  </a:lnTo>
                  <a:lnTo>
                    <a:pt x="1787" y="1085"/>
                  </a:lnTo>
                  <a:lnTo>
                    <a:pt x="806" y="994"/>
                  </a:lnTo>
                  <a:lnTo>
                    <a:pt x="669" y="971"/>
                  </a:lnTo>
                  <a:cubicBezTo>
                    <a:pt x="637" y="968"/>
                    <a:pt x="606" y="967"/>
                    <a:pt x="576" y="967"/>
                  </a:cubicBezTo>
                  <a:cubicBezTo>
                    <a:pt x="145" y="967"/>
                    <a:pt x="0" y="1273"/>
                    <a:pt x="235" y="1679"/>
                  </a:cubicBezTo>
                  <a:lnTo>
                    <a:pt x="349" y="1839"/>
                  </a:lnTo>
                  <a:lnTo>
                    <a:pt x="829" y="2615"/>
                  </a:lnTo>
                  <a:lnTo>
                    <a:pt x="463" y="3459"/>
                  </a:lnTo>
                  <a:lnTo>
                    <a:pt x="418" y="3551"/>
                  </a:lnTo>
                  <a:lnTo>
                    <a:pt x="395" y="3642"/>
                  </a:lnTo>
                  <a:cubicBezTo>
                    <a:pt x="221" y="4028"/>
                    <a:pt x="358" y="4284"/>
                    <a:pt x="709" y="4284"/>
                  </a:cubicBezTo>
                  <a:cubicBezTo>
                    <a:pt x="772" y="4284"/>
                    <a:pt x="843" y="4276"/>
                    <a:pt x="920" y="4258"/>
                  </a:cubicBezTo>
                  <a:lnTo>
                    <a:pt x="1011" y="4235"/>
                  </a:lnTo>
                  <a:lnTo>
                    <a:pt x="1102" y="4212"/>
                  </a:lnTo>
                  <a:lnTo>
                    <a:pt x="1993" y="4007"/>
                  </a:lnTo>
                  <a:lnTo>
                    <a:pt x="2746" y="4669"/>
                  </a:lnTo>
                  <a:lnTo>
                    <a:pt x="2814" y="4737"/>
                  </a:lnTo>
                  <a:cubicBezTo>
                    <a:pt x="2958" y="4864"/>
                    <a:pt x="3095" y="4925"/>
                    <a:pt x="3213" y="4925"/>
                  </a:cubicBezTo>
                  <a:cubicBezTo>
                    <a:pt x="3412" y="4925"/>
                    <a:pt x="3553" y="4749"/>
                    <a:pt x="3568" y="4418"/>
                  </a:cubicBezTo>
                  <a:lnTo>
                    <a:pt x="3659" y="3322"/>
                  </a:lnTo>
                  <a:lnTo>
                    <a:pt x="4458" y="2843"/>
                  </a:lnTo>
                  <a:lnTo>
                    <a:pt x="4549" y="2797"/>
                  </a:lnTo>
                  <a:lnTo>
                    <a:pt x="4618" y="2752"/>
                  </a:lnTo>
                  <a:cubicBezTo>
                    <a:pt x="5051" y="2501"/>
                    <a:pt x="5028" y="2135"/>
                    <a:pt x="4549" y="1953"/>
                  </a:cubicBezTo>
                  <a:lnTo>
                    <a:pt x="4503" y="1907"/>
                  </a:lnTo>
                  <a:lnTo>
                    <a:pt x="3522" y="1519"/>
                  </a:lnTo>
                  <a:lnTo>
                    <a:pt x="3339" y="606"/>
                  </a:lnTo>
                  <a:lnTo>
                    <a:pt x="3294" y="446"/>
                  </a:lnTo>
                  <a:cubicBezTo>
                    <a:pt x="3227" y="154"/>
                    <a:pt x="3083" y="1"/>
                    <a:pt x="2907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198;p38"/>
            <p:cNvSpPr/>
            <p:nvPr/>
          </p:nvSpPr>
          <p:spPr>
            <a:xfrm>
              <a:off x="8610362" y="639833"/>
              <a:ext cx="223600" cy="212126"/>
            </a:xfrm>
            <a:custGeom>
              <a:avLst/>
              <a:gdLst/>
              <a:ahLst/>
              <a:cxnLst/>
              <a:rect l="l" t="t" r="r" b="b"/>
              <a:pathLst>
                <a:path w="7990" h="7580" extrusionOk="0">
                  <a:moveTo>
                    <a:pt x="5402" y="1"/>
                  </a:moveTo>
                  <a:cubicBezTo>
                    <a:pt x="5232" y="1"/>
                    <a:pt x="5032" y="77"/>
                    <a:pt x="4817" y="238"/>
                  </a:cubicBezTo>
                  <a:lnTo>
                    <a:pt x="4702" y="330"/>
                  </a:lnTo>
                  <a:lnTo>
                    <a:pt x="4588" y="421"/>
                  </a:lnTo>
                  <a:lnTo>
                    <a:pt x="3447" y="1288"/>
                  </a:lnTo>
                  <a:lnTo>
                    <a:pt x="1986" y="786"/>
                  </a:lnTo>
                  <a:lnTo>
                    <a:pt x="1826" y="741"/>
                  </a:lnTo>
                  <a:cubicBezTo>
                    <a:pt x="1676" y="690"/>
                    <a:pt x="1539" y="667"/>
                    <a:pt x="1418" y="667"/>
                  </a:cubicBezTo>
                  <a:cubicBezTo>
                    <a:pt x="935" y="667"/>
                    <a:pt x="713" y="1046"/>
                    <a:pt x="913" y="1631"/>
                  </a:cubicBezTo>
                  <a:lnTo>
                    <a:pt x="1028" y="1905"/>
                  </a:lnTo>
                  <a:lnTo>
                    <a:pt x="1484" y="3274"/>
                  </a:lnTo>
                  <a:lnTo>
                    <a:pt x="640" y="4415"/>
                  </a:lnTo>
                  <a:lnTo>
                    <a:pt x="548" y="4530"/>
                  </a:lnTo>
                  <a:lnTo>
                    <a:pt x="457" y="4644"/>
                  </a:lnTo>
                  <a:cubicBezTo>
                    <a:pt x="0" y="5283"/>
                    <a:pt x="252" y="5785"/>
                    <a:pt x="1050" y="5785"/>
                  </a:cubicBezTo>
                  <a:lnTo>
                    <a:pt x="1187" y="5762"/>
                  </a:lnTo>
                  <a:lnTo>
                    <a:pt x="1324" y="5762"/>
                  </a:lnTo>
                  <a:lnTo>
                    <a:pt x="2762" y="5739"/>
                  </a:lnTo>
                  <a:lnTo>
                    <a:pt x="3675" y="7018"/>
                  </a:lnTo>
                  <a:lnTo>
                    <a:pt x="3767" y="7155"/>
                  </a:lnTo>
                  <a:cubicBezTo>
                    <a:pt x="3971" y="7440"/>
                    <a:pt x="4197" y="7580"/>
                    <a:pt x="4406" y="7580"/>
                  </a:cubicBezTo>
                  <a:cubicBezTo>
                    <a:pt x="4665" y="7580"/>
                    <a:pt x="4896" y="7366"/>
                    <a:pt x="5022" y="6949"/>
                  </a:cubicBezTo>
                  <a:lnTo>
                    <a:pt x="5524" y="5283"/>
                  </a:lnTo>
                  <a:lnTo>
                    <a:pt x="6894" y="4872"/>
                  </a:lnTo>
                  <a:lnTo>
                    <a:pt x="7053" y="4804"/>
                  </a:lnTo>
                  <a:lnTo>
                    <a:pt x="7168" y="4781"/>
                  </a:lnTo>
                  <a:cubicBezTo>
                    <a:pt x="7921" y="4530"/>
                    <a:pt x="7989" y="3982"/>
                    <a:pt x="7350" y="3525"/>
                  </a:cubicBezTo>
                  <a:lnTo>
                    <a:pt x="7282" y="3457"/>
                  </a:lnTo>
                  <a:lnTo>
                    <a:pt x="5935" y="2544"/>
                  </a:lnTo>
                  <a:lnTo>
                    <a:pt x="5958" y="1083"/>
                  </a:lnTo>
                  <a:lnTo>
                    <a:pt x="5958" y="809"/>
                  </a:lnTo>
                  <a:cubicBezTo>
                    <a:pt x="5958" y="295"/>
                    <a:pt x="5737" y="1"/>
                    <a:pt x="5402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199;p38"/>
            <p:cNvSpPr/>
            <p:nvPr/>
          </p:nvSpPr>
          <p:spPr>
            <a:xfrm>
              <a:off x="9403699" y="1724803"/>
              <a:ext cx="96492" cy="92211"/>
            </a:xfrm>
            <a:custGeom>
              <a:avLst/>
              <a:gdLst/>
              <a:ahLst/>
              <a:cxnLst/>
              <a:rect l="l" t="t" r="r" b="b"/>
              <a:pathLst>
                <a:path w="3448" h="3295" extrusionOk="0">
                  <a:moveTo>
                    <a:pt x="1158" y="0"/>
                  </a:moveTo>
                  <a:cubicBezTo>
                    <a:pt x="1012" y="0"/>
                    <a:pt x="914" y="121"/>
                    <a:pt x="914" y="332"/>
                  </a:cubicBezTo>
                  <a:lnTo>
                    <a:pt x="914" y="468"/>
                  </a:lnTo>
                  <a:lnTo>
                    <a:pt x="891" y="1085"/>
                  </a:lnTo>
                  <a:lnTo>
                    <a:pt x="389" y="1427"/>
                  </a:lnTo>
                  <a:lnTo>
                    <a:pt x="320" y="1473"/>
                  </a:lnTo>
                  <a:lnTo>
                    <a:pt x="275" y="1496"/>
                  </a:lnTo>
                  <a:cubicBezTo>
                    <a:pt x="1" y="1701"/>
                    <a:pt x="23" y="1929"/>
                    <a:pt x="343" y="2043"/>
                  </a:cubicBezTo>
                  <a:lnTo>
                    <a:pt x="411" y="2066"/>
                  </a:lnTo>
                  <a:lnTo>
                    <a:pt x="457" y="2089"/>
                  </a:lnTo>
                  <a:lnTo>
                    <a:pt x="1051" y="2295"/>
                  </a:lnTo>
                  <a:lnTo>
                    <a:pt x="1233" y="2956"/>
                  </a:lnTo>
                  <a:lnTo>
                    <a:pt x="1256" y="3002"/>
                  </a:lnTo>
                  <a:cubicBezTo>
                    <a:pt x="1308" y="3195"/>
                    <a:pt x="1410" y="3294"/>
                    <a:pt x="1527" y="3294"/>
                  </a:cubicBezTo>
                  <a:cubicBezTo>
                    <a:pt x="1616" y="3294"/>
                    <a:pt x="1714" y="3235"/>
                    <a:pt x="1804" y="3116"/>
                  </a:cubicBezTo>
                  <a:lnTo>
                    <a:pt x="2238" y="2523"/>
                  </a:lnTo>
                  <a:lnTo>
                    <a:pt x="2877" y="2546"/>
                  </a:lnTo>
                  <a:lnTo>
                    <a:pt x="2991" y="2546"/>
                  </a:lnTo>
                  <a:cubicBezTo>
                    <a:pt x="3333" y="2546"/>
                    <a:pt x="3447" y="2340"/>
                    <a:pt x="3265" y="2066"/>
                  </a:cubicBezTo>
                  <a:lnTo>
                    <a:pt x="3219" y="2021"/>
                  </a:lnTo>
                  <a:lnTo>
                    <a:pt x="2831" y="1450"/>
                  </a:lnTo>
                  <a:lnTo>
                    <a:pt x="3036" y="857"/>
                  </a:lnTo>
                  <a:lnTo>
                    <a:pt x="3082" y="742"/>
                  </a:lnTo>
                  <a:cubicBezTo>
                    <a:pt x="3173" y="488"/>
                    <a:pt x="3090" y="320"/>
                    <a:pt x="2891" y="320"/>
                  </a:cubicBezTo>
                  <a:cubicBezTo>
                    <a:pt x="2840" y="320"/>
                    <a:pt x="2782" y="331"/>
                    <a:pt x="2717" y="354"/>
                  </a:cubicBezTo>
                  <a:lnTo>
                    <a:pt x="2648" y="377"/>
                  </a:lnTo>
                  <a:lnTo>
                    <a:pt x="2580" y="377"/>
                  </a:lnTo>
                  <a:lnTo>
                    <a:pt x="1986" y="560"/>
                  </a:lnTo>
                  <a:lnTo>
                    <a:pt x="1461" y="149"/>
                  </a:lnTo>
                  <a:lnTo>
                    <a:pt x="1416" y="103"/>
                  </a:lnTo>
                  <a:cubicBezTo>
                    <a:pt x="1322" y="33"/>
                    <a:pt x="1234" y="0"/>
                    <a:pt x="1158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200;p38"/>
            <p:cNvSpPr/>
            <p:nvPr/>
          </p:nvSpPr>
          <p:spPr>
            <a:xfrm>
              <a:off x="8350372" y="1841388"/>
              <a:ext cx="61343" cy="86250"/>
            </a:xfrm>
            <a:custGeom>
              <a:avLst/>
              <a:gdLst/>
              <a:ahLst/>
              <a:cxnLst/>
              <a:rect l="l" t="t" r="r" b="b"/>
              <a:pathLst>
                <a:path w="2192" h="3082" extrusionOk="0">
                  <a:moveTo>
                    <a:pt x="1005" y="0"/>
                  </a:moveTo>
                  <a:lnTo>
                    <a:pt x="845" y="502"/>
                  </a:lnTo>
                  <a:cubicBezTo>
                    <a:pt x="754" y="799"/>
                    <a:pt x="526" y="1141"/>
                    <a:pt x="343" y="1324"/>
                  </a:cubicBezTo>
                  <a:lnTo>
                    <a:pt x="1" y="1598"/>
                  </a:lnTo>
                  <a:lnTo>
                    <a:pt x="366" y="1849"/>
                  </a:lnTo>
                  <a:cubicBezTo>
                    <a:pt x="571" y="2009"/>
                    <a:pt x="845" y="2328"/>
                    <a:pt x="959" y="2602"/>
                  </a:cubicBezTo>
                  <a:lnTo>
                    <a:pt x="1188" y="3082"/>
                  </a:lnTo>
                  <a:lnTo>
                    <a:pt x="1347" y="2579"/>
                  </a:lnTo>
                  <a:cubicBezTo>
                    <a:pt x="1439" y="2306"/>
                    <a:pt x="1667" y="1940"/>
                    <a:pt x="1850" y="1781"/>
                  </a:cubicBezTo>
                  <a:lnTo>
                    <a:pt x="2192" y="1484"/>
                  </a:lnTo>
                  <a:lnTo>
                    <a:pt x="1827" y="1233"/>
                  </a:lnTo>
                  <a:cubicBezTo>
                    <a:pt x="1621" y="1096"/>
                    <a:pt x="1347" y="753"/>
                    <a:pt x="1233" y="480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201;p38"/>
            <p:cNvSpPr/>
            <p:nvPr/>
          </p:nvSpPr>
          <p:spPr>
            <a:xfrm>
              <a:off x="5765929" y="2056005"/>
              <a:ext cx="61343" cy="86893"/>
            </a:xfrm>
            <a:custGeom>
              <a:avLst/>
              <a:gdLst/>
              <a:ahLst/>
              <a:cxnLst/>
              <a:rect l="l" t="t" r="r" b="b"/>
              <a:pathLst>
                <a:path w="2192" h="3105" extrusionOk="0">
                  <a:moveTo>
                    <a:pt x="1005" y="0"/>
                  </a:moveTo>
                  <a:lnTo>
                    <a:pt x="822" y="525"/>
                  </a:lnTo>
                  <a:cubicBezTo>
                    <a:pt x="731" y="799"/>
                    <a:pt x="525" y="1165"/>
                    <a:pt x="320" y="1324"/>
                  </a:cubicBezTo>
                  <a:lnTo>
                    <a:pt x="1" y="1621"/>
                  </a:lnTo>
                  <a:lnTo>
                    <a:pt x="366" y="1872"/>
                  </a:lnTo>
                  <a:cubicBezTo>
                    <a:pt x="571" y="2009"/>
                    <a:pt x="822" y="2351"/>
                    <a:pt x="959" y="2603"/>
                  </a:cubicBezTo>
                  <a:lnTo>
                    <a:pt x="1187" y="3105"/>
                  </a:lnTo>
                  <a:lnTo>
                    <a:pt x="1347" y="2580"/>
                  </a:lnTo>
                  <a:cubicBezTo>
                    <a:pt x="1439" y="2306"/>
                    <a:pt x="1667" y="1941"/>
                    <a:pt x="1849" y="1781"/>
                  </a:cubicBezTo>
                  <a:lnTo>
                    <a:pt x="2192" y="1484"/>
                  </a:lnTo>
                  <a:lnTo>
                    <a:pt x="1804" y="1233"/>
                  </a:lnTo>
                  <a:cubicBezTo>
                    <a:pt x="1621" y="1096"/>
                    <a:pt x="1347" y="777"/>
                    <a:pt x="1210" y="503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202;p38"/>
            <p:cNvSpPr/>
            <p:nvPr/>
          </p:nvSpPr>
          <p:spPr>
            <a:xfrm>
              <a:off x="5454204" y="1786454"/>
              <a:ext cx="70942" cy="100298"/>
            </a:xfrm>
            <a:custGeom>
              <a:avLst/>
              <a:gdLst/>
              <a:ahLst/>
              <a:cxnLst/>
              <a:rect l="l" t="t" r="r" b="b"/>
              <a:pathLst>
                <a:path w="2535" h="3584" extrusionOk="0">
                  <a:moveTo>
                    <a:pt x="2397" y="0"/>
                  </a:moveTo>
                  <a:lnTo>
                    <a:pt x="1804" y="434"/>
                  </a:lnTo>
                  <a:cubicBezTo>
                    <a:pt x="1484" y="685"/>
                    <a:pt x="937" y="913"/>
                    <a:pt x="617" y="936"/>
                  </a:cubicBezTo>
                  <a:lnTo>
                    <a:pt x="1" y="1005"/>
                  </a:lnTo>
                  <a:lnTo>
                    <a:pt x="206" y="1575"/>
                  </a:lnTo>
                  <a:cubicBezTo>
                    <a:pt x="320" y="1895"/>
                    <a:pt x="366" y="2465"/>
                    <a:pt x="275" y="2876"/>
                  </a:cubicBezTo>
                  <a:lnTo>
                    <a:pt x="138" y="3584"/>
                  </a:lnTo>
                  <a:lnTo>
                    <a:pt x="731" y="3150"/>
                  </a:lnTo>
                  <a:cubicBezTo>
                    <a:pt x="1051" y="2899"/>
                    <a:pt x="1599" y="2694"/>
                    <a:pt x="1941" y="2648"/>
                  </a:cubicBezTo>
                  <a:lnTo>
                    <a:pt x="2534" y="2602"/>
                  </a:lnTo>
                  <a:lnTo>
                    <a:pt x="2329" y="2009"/>
                  </a:lnTo>
                  <a:cubicBezTo>
                    <a:pt x="2215" y="1712"/>
                    <a:pt x="2192" y="1119"/>
                    <a:pt x="2260" y="731"/>
                  </a:cubicBezTo>
                  <a:lnTo>
                    <a:pt x="2397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203;p38"/>
            <p:cNvSpPr/>
            <p:nvPr/>
          </p:nvSpPr>
          <p:spPr>
            <a:xfrm>
              <a:off x="9740974" y="1209011"/>
              <a:ext cx="74132" cy="104776"/>
            </a:xfrm>
            <a:custGeom>
              <a:avLst/>
              <a:gdLst/>
              <a:ahLst/>
              <a:cxnLst/>
              <a:rect l="l" t="t" r="r" b="b"/>
              <a:pathLst>
                <a:path w="2649" h="3744" extrusionOk="0">
                  <a:moveTo>
                    <a:pt x="343" y="0"/>
                  </a:moveTo>
                  <a:lnTo>
                    <a:pt x="434" y="731"/>
                  </a:lnTo>
                  <a:cubicBezTo>
                    <a:pt x="480" y="1141"/>
                    <a:pt x="388" y="1712"/>
                    <a:pt x="251" y="2009"/>
                  </a:cubicBezTo>
                  <a:lnTo>
                    <a:pt x="0" y="2579"/>
                  </a:lnTo>
                  <a:lnTo>
                    <a:pt x="617" y="2671"/>
                  </a:lnTo>
                  <a:cubicBezTo>
                    <a:pt x="936" y="2739"/>
                    <a:pt x="1461" y="3013"/>
                    <a:pt x="1758" y="3264"/>
                  </a:cubicBezTo>
                  <a:lnTo>
                    <a:pt x="2329" y="3744"/>
                  </a:lnTo>
                  <a:lnTo>
                    <a:pt x="2237" y="3013"/>
                  </a:lnTo>
                  <a:cubicBezTo>
                    <a:pt x="2192" y="2625"/>
                    <a:pt x="2260" y="2032"/>
                    <a:pt x="2397" y="1735"/>
                  </a:cubicBezTo>
                  <a:lnTo>
                    <a:pt x="2648" y="1164"/>
                  </a:lnTo>
                  <a:lnTo>
                    <a:pt x="2055" y="1073"/>
                  </a:lnTo>
                  <a:cubicBezTo>
                    <a:pt x="1712" y="1004"/>
                    <a:pt x="1210" y="753"/>
                    <a:pt x="891" y="479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204;p38"/>
            <p:cNvSpPr/>
            <p:nvPr/>
          </p:nvSpPr>
          <p:spPr>
            <a:xfrm>
              <a:off x="4902955" y="1028228"/>
              <a:ext cx="49226" cy="69011"/>
            </a:xfrm>
            <a:custGeom>
              <a:avLst/>
              <a:gdLst/>
              <a:ahLst/>
              <a:cxnLst/>
              <a:rect l="l" t="t" r="r" b="b"/>
              <a:pathLst>
                <a:path w="1759" h="2466" extrusionOk="0">
                  <a:moveTo>
                    <a:pt x="1005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297" y="959"/>
                  </a:cubicBezTo>
                  <a:lnTo>
                    <a:pt x="1" y="1142"/>
                  </a:lnTo>
                  <a:lnTo>
                    <a:pt x="252" y="1393"/>
                  </a:lnTo>
                  <a:cubicBezTo>
                    <a:pt x="389" y="1530"/>
                    <a:pt x="571" y="1827"/>
                    <a:pt x="617" y="2055"/>
                  </a:cubicBezTo>
                  <a:lnTo>
                    <a:pt x="731" y="2466"/>
                  </a:lnTo>
                  <a:lnTo>
                    <a:pt x="936" y="2101"/>
                  </a:lnTo>
                  <a:cubicBezTo>
                    <a:pt x="1050" y="1872"/>
                    <a:pt x="1279" y="1621"/>
                    <a:pt x="1439" y="1530"/>
                  </a:cubicBezTo>
                  <a:lnTo>
                    <a:pt x="1758" y="1347"/>
                  </a:lnTo>
                  <a:lnTo>
                    <a:pt x="1484" y="1096"/>
                  </a:lnTo>
                  <a:cubicBezTo>
                    <a:pt x="1347" y="959"/>
                    <a:pt x="1187" y="640"/>
                    <a:pt x="1119" y="411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205;p38"/>
            <p:cNvSpPr/>
            <p:nvPr/>
          </p:nvSpPr>
          <p:spPr>
            <a:xfrm>
              <a:off x="4931052" y="793154"/>
              <a:ext cx="56250" cy="79254"/>
            </a:xfrm>
            <a:custGeom>
              <a:avLst/>
              <a:gdLst/>
              <a:ahLst/>
              <a:cxnLst/>
              <a:rect l="l" t="t" r="r" b="b"/>
              <a:pathLst>
                <a:path w="2010" h="2832" extrusionOk="0">
                  <a:moveTo>
                    <a:pt x="503" y="1"/>
                  </a:moveTo>
                  <a:lnTo>
                    <a:pt x="480" y="526"/>
                  </a:lnTo>
                  <a:cubicBezTo>
                    <a:pt x="480" y="823"/>
                    <a:pt x="366" y="1211"/>
                    <a:pt x="229" y="1416"/>
                  </a:cubicBezTo>
                  <a:lnTo>
                    <a:pt x="1" y="1781"/>
                  </a:lnTo>
                  <a:lnTo>
                    <a:pt x="412" y="1918"/>
                  </a:lnTo>
                  <a:cubicBezTo>
                    <a:pt x="640" y="1987"/>
                    <a:pt x="982" y="2215"/>
                    <a:pt x="1165" y="2443"/>
                  </a:cubicBezTo>
                  <a:lnTo>
                    <a:pt x="1507" y="2831"/>
                  </a:lnTo>
                  <a:lnTo>
                    <a:pt x="1530" y="2306"/>
                  </a:lnTo>
                  <a:cubicBezTo>
                    <a:pt x="1530" y="2032"/>
                    <a:pt x="1644" y="1622"/>
                    <a:pt x="1781" y="1416"/>
                  </a:cubicBezTo>
                  <a:lnTo>
                    <a:pt x="2009" y="1051"/>
                  </a:lnTo>
                  <a:lnTo>
                    <a:pt x="1599" y="937"/>
                  </a:lnTo>
                  <a:cubicBezTo>
                    <a:pt x="1370" y="845"/>
                    <a:pt x="1028" y="617"/>
                    <a:pt x="845" y="412"/>
                  </a:cubicBezTo>
                  <a:lnTo>
                    <a:pt x="503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206;p38"/>
            <p:cNvSpPr/>
            <p:nvPr/>
          </p:nvSpPr>
          <p:spPr>
            <a:xfrm>
              <a:off x="6890787" y="557446"/>
              <a:ext cx="56250" cy="79226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1"/>
                  </a:moveTo>
                  <a:lnTo>
                    <a:pt x="480" y="526"/>
                  </a:lnTo>
                  <a:cubicBezTo>
                    <a:pt x="480" y="800"/>
                    <a:pt x="366" y="1210"/>
                    <a:pt x="229" y="1416"/>
                  </a:cubicBezTo>
                  <a:lnTo>
                    <a:pt x="0" y="1781"/>
                  </a:lnTo>
                  <a:lnTo>
                    <a:pt x="411" y="1918"/>
                  </a:lnTo>
                  <a:cubicBezTo>
                    <a:pt x="640" y="1986"/>
                    <a:pt x="982" y="2215"/>
                    <a:pt x="1165" y="2443"/>
                  </a:cubicBezTo>
                  <a:lnTo>
                    <a:pt x="1507" y="2831"/>
                  </a:lnTo>
                  <a:lnTo>
                    <a:pt x="1530" y="2306"/>
                  </a:lnTo>
                  <a:cubicBezTo>
                    <a:pt x="1530" y="2009"/>
                    <a:pt x="1644" y="1621"/>
                    <a:pt x="1758" y="1416"/>
                  </a:cubicBezTo>
                  <a:lnTo>
                    <a:pt x="2009" y="1051"/>
                  </a:lnTo>
                  <a:lnTo>
                    <a:pt x="1598" y="914"/>
                  </a:lnTo>
                  <a:cubicBezTo>
                    <a:pt x="1370" y="845"/>
                    <a:pt x="1028" y="617"/>
                    <a:pt x="845" y="389"/>
                  </a:cubicBezTo>
                  <a:lnTo>
                    <a:pt x="503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207;p38"/>
            <p:cNvSpPr/>
            <p:nvPr/>
          </p:nvSpPr>
          <p:spPr>
            <a:xfrm>
              <a:off x="6209907" y="783886"/>
              <a:ext cx="69039" cy="97780"/>
            </a:xfrm>
            <a:custGeom>
              <a:avLst/>
              <a:gdLst/>
              <a:ahLst/>
              <a:cxnLst/>
              <a:rect l="l" t="t" r="r" b="b"/>
              <a:pathLst>
                <a:path w="2467" h="3494" extrusionOk="0">
                  <a:moveTo>
                    <a:pt x="2078" y="1"/>
                  </a:moveTo>
                  <a:lnTo>
                    <a:pt x="1599" y="457"/>
                  </a:lnTo>
                  <a:cubicBezTo>
                    <a:pt x="1325" y="708"/>
                    <a:pt x="845" y="960"/>
                    <a:pt x="549" y="1028"/>
                  </a:cubicBezTo>
                  <a:lnTo>
                    <a:pt x="1" y="1142"/>
                  </a:lnTo>
                  <a:lnTo>
                    <a:pt x="252" y="1644"/>
                  </a:lnTo>
                  <a:cubicBezTo>
                    <a:pt x="389" y="1918"/>
                    <a:pt x="480" y="2443"/>
                    <a:pt x="435" y="2808"/>
                  </a:cubicBezTo>
                  <a:lnTo>
                    <a:pt x="389" y="3493"/>
                  </a:lnTo>
                  <a:lnTo>
                    <a:pt x="389" y="3493"/>
                  </a:lnTo>
                  <a:lnTo>
                    <a:pt x="868" y="3037"/>
                  </a:lnTo>
                  <a:cubicBezTo>
                    <a:pt x="1142" y="2786"/>
                    <a:pt x="1622" y="2535"/>
                    <a:pt x="1918" y="2466"/>
                  </a:cubicBezTo>
                  <a:lnTo>
                    <a:pt x="2466" y="2352"/>
                  </a:lnTo>
                  <a:lnTo>
                    <a:pt x="2215" y="1850"/>
                  </a:lnTo>
                  <a:cubicBezTo>
                    <a:pt x="2078" y="1576"/>
                    <a:pt x="2010" y="1051"/>
                    <a:pt x="2032" y="686"/>
                  </a:cubicBezTo>
                  <a:lnTo>
                    <a:pt x="207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208;p38"/>
            <p:cNvSpPr/>
            <p:nvPr/>
          </p:nvSpPr>
          <p:spPr>
            <a:xfrm>
              <a:off x="6347205" y="4312772"/>
              <a:ext cx="992684" cy="596612"/>
            </a:xfrm>
            <a:custGeom>
              <a:avLst/>
              <a:gdLst/>
              <a:ahLst/>
              <a:cxnLst/>
              <a:rect l="l" t="t" r="r" b="b"/>
              <a:pathLst>
                <a:path w="35472" h="21319" extrusionOk="0">
                  <a:moveTo>
                    <a:pt x="8880" y="0"/>
                  </a:moveTo>
                  <a:cubicBezTo>
                    <a:pt x="8811" y="23"/>
                    <a:pt x="8765" y="46"/>
                    <a:pt x="8697" y="91"/>
                  </a:cubicBezTo>
                  <a:cubicBezTo>
                    <a:pt x="8629" y="137"/>
                    <a:pt x="8583" y="206"/>
                    <a:pt x="8537" y="251"/>
                  </a:cubicBezTo>
                  <a:cubicBezTo>
                    <a:pt x="8492" y="297"/>
                    <a:pt x="8469" y="342"/>
                    <a:pt x="8446" y="388"/>
                  </a:cubicBezTo>
                  <a:cubicBezTo>
                    <a:pt x="8400" y="434"/>
                    <a:pt x="8355" y="502"/>
                    <a:pt x="8332" y="548"/>
                  </a:cubicBezTo>
                  <a:cubicBezTo>
                    <a:pt x="8172" y="548"/>
                    <a:pt x="8012" y="502"/>
                    <a:pt x="7852" y="479"/>
                  </a:cubicBezTo>
                  <a:cubicBezTo>
                    <a:pt x="7784" y="457"/>
                    <a:pt x="7738" y="457"/>
                    <a:pt x="7693" y="434"/>
                  </a:cubicBezTo>
                  <a:cubicBezTo>
                    <a:pt x="7556" y="411"/>
                    <a:pt x="7442" y="388"/>
                    <a:pt x="7305" y="388"/>
                  </a:cubicBezTo>
                  <a:cubicBezTo>
                    <a:pt x="7236" y="388"/>
                    <a:pt x="7145" y="365"/>
                    <a:pt x="7054" y="365"/>
                  </a:cubicBezTo>
                  <a:lnTo>
                    <a:pt x="6939" y="342"/>
                  </a:lnTo>
                  <a:cubicBezTo>
                    <a:pt x="6802" y="320"/>
                    <a:pt x="6666" y="297"/>
                    <a:pt x="6529" y="274"/>
                  </a:cubicBezTo>
                  <a:cubicBezTo>
                    <a:pt x="6369" y="251"/>
                    <a:pt x="6209" y="228"/>
                    <a:pt x="6049" y="206"/>
                  </a:cubicBezTo>
                  <a:lnTo>
                    <a:pt x="5661" y="206"/>
                  </a:lnTo>
                  <a:lnTo>
                    <a:pt x="5593" y="183"/>
                  </a:lnTo>
                  <a:lnTo>
                    <a:pt x="5273" y="183"/>
                  </a:lnTo>
                  <a:lnTo>
                    <a:pt x="5113" y="160"/>
                  </a:lnTo>
                  <a:lnTo>
                    <a:pt x="4566" y="160"/>
                  </a:lnTo>
                  <a:cubicBezTo>
                    <a:pt x="4406" y="160"/>
                    <a:pt x="4269" y="183"/>
                    <a:pt x="4109" y="183"/>
                  </a:cubicBezTo>
                  <a:lnTo>
                    <a:pt x="3904" y="206"/>
                  </a:lnTo>
                  <a:lnTo>
                    <a:pt x="3767" y="206"/>
                  </a:lnTo>
                  <a:cubicBezTo>
                    <a:pt x="3653" y="206"/>
                    <a:pt x="3561" y="206"/>
                    <a:pt x="3470" y="228"/>
                  </a:cubicBezTo>
                  <a:cubicBezTo>
                    <a:pt x="3379" y="228"/>
                    <a:pt x="3310" y="228"/>
                    <a:pt x="3242" y="251"/>
                  </a:cubicBezTo>
                  <a:cubicBezTo>
                    <a:pt x="3173" y="251"/>
                    <a:pt x="3082" y="251"/>
                    <a:pt x="3013" y="274"/>
                  </a:cubicBezTo>
                  <a:cubicBezTo>
                    <a:pt x="2717" y="297"/>
                    <a:pt x="2420" y="342"/>
                    <a:pt x="2100" y="411"/>
                  </a:cubicBezTo>
                  <a:cubicBezTo>
                    <a:pt x="1872" y="457"/>
                    <a:pt x="1712" y="502"/>
                    <a:pt x="1553" y="548"/>
                  </a:cubicBezTo>
                  <a:cubicBezTo>
                    <a:pt x="1416" y="594"/>
                    <a:pt x="1302" y="662"/>
                    <a:pt x="1119" y="753"/>
                  </a:cubicBezTo>
                  <a:cubicBezTo>
                    <a:pt x="1005" y="799"/>
                    <a:pt x="891" y="867"/>
                    <a:pt x="777" y="936"/>
                  </a:cubicBezTo>
                  <a:cubicBezTo>
                    <a:pt x="640" y="1004"/>
                    <a:pt x="526" y="1073"/>
                    <a:pt x="411" y="1141"/>
                  </a:cubicBezTo>
                  <a:cubicBezTo>
                    <a:pt x="343" y="1187"/>
                    <a:pt x="297" y="1233"/>
                    <a:pt x="229" y="1278"/>
                  </a:cubicBezTo>
                  <a:cubicBezTo>
                    <a:pt x="137" y="1370"/>
                    <a:pt x="46" y="1461"/>
                    <a:pt x="23" y="1575"/>
                  </a:cubicBezTo>
                  <a:cubicBezTo>
                    <a:pt x="1" y="1621"/>
                    <a:pt x="1" y="1666"/>
                    <a:pt x="1" y="1712"/>
                  </a:cubicBezTo>
                  <a:cubicBezTo>
                    <a:pt x="23" y="1780"/>
                    <a:pt x="46" y="1826"/>
                    <a:pt x="69" y="1872"/>
                  </a:cubicBezTo>
                  <a:cubicBezTo>
                    <a:pt x="46" y="2009"/>
                    <a:pt x="23" y="2146"/>
                    <a:pt x="23" y="2260"/>
                  </a:cubicBezTo>
                  <a:cubicBezTo>
                    <a:pt x="1" y="2442"/>
                    <a:pt x="1" y="2625"/>
                    <a:pt x="23" y="2808"/>
                  </a:cubicBezTo>
                  <a:cubicBezTo>
                    <a:pt x="46" y="3150"/>
                    <a:pt x="160" y="3470"/>
                    <a:pt x="274" y="3789"/>
                  </a:cubicBezTo>
                  <a:cubicBezTo>
                    <a:pt x="320" y="3926"/>
                    <a:pt x="389" y="4086"/>
                    <a:pt x="457" y="4223"/>
                  </a:cubicBezTo>
                  <a:cubicBezTo>
                    <a:pt x="503" y="4360"/>
                    <a:pt x="594" y="4520"/>
                    <a:pt x="708" y="4702"/>
                  </a:cubicBezTo>
                  <a:cubicBezTo>
                    <a:pt x="799" y="4816"/>
                    <a:pt x="868" y="4953"/>
                    <a:pt x="959" y="5090"/>
                  </a:cubicBezTo>
                  <a:cubicBezTo>
                    <a:pt x="1028" y="5181"/>
                    <a:pt x="1119" y="5273"/>
                    <a:pt x="1187" y="5364"/>
                  </a:cubicBezTo>
                  <a:lnTo>
                    <a:pt x="1256" y="5433"/>
                  </a:lnTo>
                  <a:cubicBezTo>
                    <a:pt x="1461" y="5684"/>
                    <a:pt x="1667" y="5935"/>
                    <a:pt x="1918" y="6186"/>
                  </a:cubicBezTo>
                  <a:cubicBezTo>
                    <a:pt x="2078" y="6368"/>
                    <a:pt x="2260" y="6574"/>
                    <a:pt x="2420" y="6756"/>
                  </a:cubicBezTo>
                  <a:lnTo>
                    <a:pt x="2534" y="6893"/>
                  </a:lnTo>
                  <a:cubicBezTo>
                    <a:pt x="2694" y="7076"/>
                    <a:pt x="2854" y="7259"/>
                    <a:pt x="3013" y="7441"/>
                  </a:cubicBezTo>
                  <a:lnTo>
                    <a:pt x="3150" y="7601"/>
                  </a:lnTo>
                  <a:cubicBezTo>
                    <a:pt x="3242" y="7715"/>
                    <a:pt x="3356" y="7829"/>
                    <a:pt x="3447" y="7943"/>
                  </a:cubicBezTo>
                  <a:cubicBezTo>
                    <a:pt x="3561" y="8080"/>
                    <a:pt x="3698" y="8217"/>
                    <a:pt x="3812" y="8354"/>
                  </a:cubicBezTo>
                  <a:cubicBezTo>
                    <a:pt x="3881" y="8468"/>
                    <a:pt x="3972" y="8560"/>
                    <a:pt x="4063" y="8651"/>
                  </a:cubicBezTo>
                  <a:cubicBezTo>
                    <a:pt x="4178" y="8788"/>
                    <a:pt x="4292" y="8925"/>
                    <a:pt x="4383" y="9062"/>
                  </a:cubicBezTo>
                  <a:lnTo>
                    <a:pt x="4497" y="9199"/>
                  </a:lnTo>
                  <a:cubicBezTo>
                    <a:pt x="4611" y="9336"/>
                    <a:pt x="4725" y="9450"/>
                    <a:pt x="4817" y="9587"/>
                  </a:cubicBezTo>
                  <a:lnTo>
                    <a:pt x="4840" y="9610"/>
                  </a:lnTo>
                  <a:cubicBezTo>
                    <a:pt x="4885" y="9655"/>
                    <a:pt x="4908" y="9678"/>
                    <a:pt x="4931" y="9724"/>
                  </a:cubicBezTo>
                  <a:cubicBezTo>
                    <a:pt x="4999" y="9792"/>
                    <a:pt x="5068" y="9838"/>
                    <a:pt x="5136" y="9906"/>
                  </a:cubicBezTo>
                  <a:cubicBezTo>
                    <a:pt x="5273" y="9998"/>
                    <a:pt x="5410" y="10089"/>
                    <a:pt x="5524" y="10157"/>
                  </a:cubicBezTo>
                  <a:cubicBezTo>
                    <a:pt x="5707" y="10271"/>
                    <a:pt x="5867" y="10363"/>
                    <a:pt x="6049" y="10431"/>
                  </a:cubicBezTo>
                  <a:cubicBezTo>
                    <a:pt x="6163" y="10500"/>
                    <a:pt x="6277" y="10545"/>
                    <a:pt x="6392" y="10591"/>
                  </a:cubicBezTo>
                  <a:lnTo>
                    <a:pt x="6529" y="10660"/>
                  </a:lnTo>
                  <a:cubicBezTo>
                    <a:pt x="6825" y="10774"/>
                    <a:pt x="7099" y="10911"/>
                    <a:pt x="7396" y="11048"/>
                  </a:cubicBezTo>
                  <a:cubicBezTo>
                    <a:pt x="7487" y="11070"/>
                    <a:pt x="7556" y="11116"/>
                    <a:pt x="7647" y="11162"/>
                  </a:cubicBezTo>
                  <a:lnTo>
                    <a:pt x="7830" y="11230"/>
                  </a:lnTo>
                  <a:cubicBezTo>
                    <a:pt x="7921" y="11276"/>
                    <a:pt x="8012" y="11321"/>
                    <a:pt x="8104" y="11367"/>
                  </a:cubicBezTo>
                  <a:cubicBezTo>
                    <a:pt x="8172" y="11390"/>
                    <a:pt x="8240" y="11413"/>
                    <a:pt x="8309" y="11458"/>
                  </a:cubicBezTo>
                  <a:lnTo>
                    <a:pt x="8377" y="11481"/>
                  </a:lnTo>
                  <a:cubicBezTo>
                    <a:pt x="8629" y="11595"/>
                    <a:pt x="8880" y="11709"/>
                    <a:pt x="9131" y="11801"/>
                  </a:cubicBezTo>
                  <a:cubicBezTo>
                    <a:pt x="9450" y="11915"/>
                    <a:pt x="9724" y="12006"/>
                    <a:pt x="10021" y="12143"/>
                  </a:cubicBezTo>
                  <a:lnTo>
                    <a:pt x="10066" y="12143"/>
                  </a:lnTo>
                  <a:lnTo>
                    <a:pt x="10089" y="12166"/>
                  </a:lnTo>
                  <a:cubicBezTo>
                    <a:pt x="10135" y="12189"/>
                    <a:pt x="10181" y="12212"/>
                    <a:pt x="10226" y="12234"/>
                  </a:cubicBezTo>
                  <a:cubicBezTo>
                    <a:pt x="10340" y="12280"/>
                    <a:pt x="10432" y="12349"/>
                    <a:pt x="10546" y="12394"/>
                  </a:cubicBezTo>
                  <a:cubicBezTo>
                    <a:pt x="10614" y="12440"/>
                    <a:pt x="10706" y="12486"/>
                    <a:pt x="10774" y="12508"/>
                  </a:cubicBezTo>
                  <a:lnTo>
                    <a:pt x="10797" y="12531"/>
                  </a:lnTo>
                  <a:lnTo>
                    <a:pt x="10843" y="12554"/>
                  </a:lnTo>
                  <a:lnTo>
                    <a:pt x="11002" y="12645"/>
                  </a:lnTo>
                  <a:cubicBezTo>
                    <a:pt x="11116" y="12691"/>
                    <a:pt x="11231" y="12759"/>
                    <a:pt x="11345" y="12805"/>
                  </a:cubicBezTo>
                  <a:cubicBezTo>
                    <a:pt x="11482" y="12874"/>
                    <a:pt x="11619" y="12942"/>
                    <a:pt x="11756" y="13011"/>
                  </a:cubicBezTo>
                  <a:lnTo>
                    <a:pt x="11801" y="13033"/>
                  </a:lnTo>
                  <a:lnTo>
                    <a:pt x="12349" y="13284"/>
                  </a:lnTo>
                  <a:lnTo>
                    <a:pt x="12623" y="13399"/>
                  </a:lnTo>
                  <a:cubicBezTo>
                    <a:pt x="12874" y="13513"/>
                    <a:pt x="13102" y="13627"/>
                    <a:pt x="13353" y="13718"/>
                  </a:cubicBezTo>
                  <a:lnTo>
                    <a:pt x="13467" y="13764"/>
                  </a:lnTo>
                  <a:cubicBezTo>
                    <a:pt x="13627" y="13832"/>
                    <a:pt x="13787" y="13901"/>
                    <a:pt x="13970" y="13969"/>
                  </a:cubicBezTo>
                  <a:cubicBezTo>
                    <a:pt x="14084" y="14015"/>
                    <a:pt x="14221" y="14060"/>
                    <a:pt x="14335" y="14129"/>
                  </a:cubicBezTo>
                  <a:cubicBezTo>
                    <a:pt x="14517" y="14197"/>
                    <a:pt x="14677" y="14266"/>
                    <a:pt x="14837" y="14334"/>
                  </a:cubicBezTo>
                  <a:cubicBezTo>
                    <a:pt x="14997" y="14380"/>
                    <a:pt x="15134" y="14449"/>
                    <a:pt x="15271" y="14517"/>
                  </a:cubicBezTo>
                  <a:cubicBezTo>
                    <a:pt x="15590" y="14631"/>
                    <a:pt x="15887" y="14768"/>
                    <a:pt x="16184" y="14905"/>
                  </a:cubicBezTo>
                  <a:cubicBezTo>
                    <a:pt x="16572" y="15065"/>
                    <a:pt x="16960" y="15247"/>
                    <a:pt x="17348" y="15453"/>
                  </a:cubicBezTo>
                  <a:cubicBezTo>
                    <a:pt x="17553" y="15544"/>
                    <a:pt x="17759" y="15635"/>
                    <a:pt x="17941" y="15727"/>
                  </a:cubicBezTo>
                  <a:cubicBezTo>
                    <a:pt x="18147" y="15818"/>
                    <a:pt x="18352" y="15932"/>
                    <a:pt x="18558" y="16023"/>
                  </a:cubicBezTo>
                  <a:cubicBezTo>
                    <a:pt x="18968" y="16206"/>
                    <a:pt x="19379" y="16411"/>
                    <a:pt x="19790" y="16594"/>
                  </a:cubicBezTo>
                  <a:cubicBezTo>
                    <a:pt x="19927" y="16640"/>
                    <a:pt x="20041" y="16708"/>
                    <a:pt x="20178" y="16777"/>
                  </a:cubicBezTo>
                  <a:cubicBezTo>
                    <a:pt x="20361" y="16845"/>
                    <a:pt x="20520" y="16914"/>
                    <a:pt x="20703" y="17005"/>
                  </a:cubicBezTo>
                  <a:lnTo>
                    <a:pt x="20954" y="17096"/>
                  </a:lnTo>
                  <a:cubicBezTo>
                    <a:pt x="21137" y="17188"/>
                    <a:pt x="21342" y="17279"/>
                    <a:pt x="21548" y="17347"/>
                  </a:cubicBezTo>
                  <a:cubicBezTo>
                    <a:pt x="21958" y="17507"/>
                    <a:pt x="22347" y="17667"/>
                    <a:pt x="22757" y="17827"/>
                  </a:cubicBezTo>
                  <a:cubicBezTo>
                    <a:pt x="22963" y="17918"/>
                    <a:pt x="23191" y="18009"/>
                    <a:pt x="23396" y="18101"/>
                  </a:cubicBezTo>
                  <a:cubicBezTo>
                    <a:pt x="23648" y="18192"/>
                    <a:pt x="23921" y="18306"/>
                    <a:pt x="24173" y="18420"/>
                  </a:cubicBezTo>
                  <a:lnTo>
                    <a:pt x="24287" y="18466"/>
                  </a:lnTo>
                  <a:lnTo>
                    <a:pt x="24401" y="18511"/>
                  </a:lnTo>
                  <a:cubicBezTo>
                    <a:pt x="24515" y="18557"/>
                    <a:pt x="24606" y="18603"/>
                    <a:pt x="24720" y="18648"/>
                  </a:cubicBezTo>
                  <a:cubicBezTo>
                    <a:pt x="24880" y="18717"/>
                    <a:pt x="25017" y="18785"/>
                    <a:pt x="25177" y="18831"/>
                  </a:cubicBezTo>
                  <a:cubicBezTo>
                    <a:pt x="25656" y="19036"/>
                    <a:pt x="26136" y="19265"/>
                    <a:pt x="26592" y="19470"/>
                  </a:cubicBezTo>
                  <a:lnTo>
                    <a:pt x="26912" y="19630"/>
                  </a:lnTo>
                  <a:lnTo>
                    <a:pt x="27163" y="19721"/>
                  </a:lnTo>
                  <a:cubicBezTo>
                    <a:pt x="27368" y="19835"/>
                    <a:pt x="27596" y="19927"/>
                    <a:pt x="27802" y="20018"/>
                  </a:cubicBezTo>
                  <a:cubicBezTo>
                    <a:pt x="28098" y="20155"/>
                    <a:pt x="28395" y="20292"/>
                    <a:pt x="28692" y="20406"/>
                  </a:cubicBezTo>
                  <a:lnTo>
                    <a:pt x="29034" y="20566"/>
                  </a:lnTo>
                  <a:cubicBezTo>
                    <a:pt x="29194" y="20634"/>
                    <a:pt x="29331" y="20703"/>
                    <a:pt x="29468" y="20771"/>
                  </a:cubicBezTo>
                  <a:cubicBezTo>
                    <a:pt x="29605" y="20817"/>
                    <a:pt x="29742" y="20885"/>
                    <a:pt x="29856" y="20931"/>
                  </a:cubicBezTo>
                  <a:lnTo>
                    <a:pt x="29925" y="20954"/>
                  </a:lnTo>
                  <a:cubicBezTo>
                    <a:pt x="29947" y="20977"/>
                    <a:pt x="29993" y="20999"/>
                    <a:pt x="30016" y="20999"/>
                  </a:cubicBezTo>
                  <a:cubicBezTo>
                    <a:pt x="30039" y="21022"/>
                    <a:pt x="30084" y="21022"/>
                    <a:pt x="30107" y="21045"/>
                  </a:cubicBezTo>
                  <a:lnTo>
                    <a:pt x="30176" y="21091"/>
                  </a:lnTo>
                  <a:cubicBezTo>
                    <a:pt x="30221" y="21113"/>
                    <a:pt x="30244" y="21136"/>
                    <a:pt x="30290" y="21159"/>
                  </a:cubicBezTo>
                  <a:lnTo>
                    <a:pt x="30335" y="21182"/>
                  </a:lnTo>
                  <a:cubicBezTo>
                    <a:pt x="30381" y="21205"/>
                    <a:pt x="30427" y="21228"/>
                    <a:pt x="30472" y="21250"/>
                  </a:cubicBezTo>
                  <a:cubicBezTo>
                    <a:pt x="30541" y="21273"/>
                    <a:pt x="30632" y="21296"/>
                    <a:pt x="30678" y="21319"/>
                  </a:cubicBezTo>
                  <a:lnTo>
                    <a:pt x="30769" y="21319"/>
                  </a:lnTo>
                  <a:cubicBezTo>
                    <a:pt x="30815" y="21319"/>
                    <a:pt x="30860" y="21319"/>
                    <a:pt x="30883" y="21296"/>
                  </a:cubicBezTo>
                  <a:cubicBezTo>
                    <a:pt x="30974" y="21296"/>
                    <a:pt x="31043" y="21273"/>
                    <a:pt x="31111" y="21250"/>
                  </a:cubicBezTo>
                  <a:cubicBezTo>
                    <a:pt x="31180" y="21228"/>
                    <a:pt x="31248" y="21182"/>
                    <a:pt x="31294" y="21159"/>
                  </a:cubicBezTo>
                  <a:cubicBezTo>
                    <a:pt x="31385" y="21113"/>
                    <a:pt x="31477" y="21045"/>
                    <a:pt x="31545" y="20999"/>
                  </a:cubicBezTo>
                  <a:cubicBezTo>
                    <a:pt x="31796" y="20817"/>
                    <a:pt x="32024" y="20566"/>
                    <a:pt x="32230" y="20292"/>
                  </a:cubicBezTo>
                  <a:lnTo>
                    <a:pt x="32276" y="20223"/>
                  </a:lnTo>
                  <a:cubicBezTo>
                    <a:pt x="32367" y="20109"/>
                    <a:pt x="32458" y="19995"/>
                    <a:pt x="32549" y="19881"/>
                  </a:cubicBezTo>
                  <a:cubicBezTo>
                    <a:pt x="32618" y="19744"/>
                    <a:pt x="32709" y="19630"/>
                    <a:pt x="32778" y="19493"/>
                  </a:cubicBezTo>
                  <a:lnTo>
                    <a:pt x="32801" y="19447"/>
                  </a:lnTo>
                  <a:lnTo>
                    <a:pt x="32937" y="19219"/>
                  </a:lnTo>
                  <a:cubicBezTo>
                    <a:pt x="33052" y="18991"/>
                    <a:pt x="33189" y="18785"/>
                    <a:pt x="33325" y="18557"/>
                  </a:cubicBezTo>
                  <a:cubicBezTo>
                    <a:pt x="33485" y="18329"/>
                    <a:pt x="33691" y="17986"/>
                    <a:pt x="33896" y="17667"/>
                  </a:cubicBezTo>
                  <a:cubicBezTo>
                    <a:pt x="34033" y="17416"/>
                    <a:pt x="34147" y="17165"/>
                    <a:pt x="34261" y="16914"/>
                  </a:cubicBezTo>
                  <a:cubicBezTo>
                    <a:pt x="34284" y="16822"/>
                    <a:pt x="34330" y="16731"/>
                    <a:pt x="34375" y="16640"/>
                  </a:cubicBezTo>
                  <a:cubicBezTo>
                    <a:pt x="34444" y="16480"/>
                    <a:pt x="34512" y="16343"/>
                    <a:pt x="34581" y="16183"/>
                  </a:cubicBezTo>
                  <a:cubicBezTo>
                    <a:pt x="34604" y="16115"/>
                    <a:pt x="34627" y="16046"/>
                    <a:pt x="34649" y="15978"/>
                  </a:cubicBezTo>
                  <a:cubicBezTo>
                    <a:pt x="34695" y="15886"/>
                    <a:pt x="34718" y="15818"/>
                    <a:pt x="34741" y="15727"/>
                  </a:cubicBezTo>
                  <a:cubicBezTo>
                    <a:pt x="34809" y="15590"/>
                    <a:pt x="34878" y="15430"/>
                    <a:pt x="34923" y="15293"/>
                  </a:cubicBezTo>
                  <a:cubicBezTo>
                    <a:pt x="35015" y="15110"/>
                    <a:pt x="35083" y="14928"/>
                    <a:pt x="35152" y="14745"/>
                  </a:cubicBezTo>
                  <a:cubicBezTo>
                    <a:pt x="35266" y="14471"/>
                    <a:pt x="35357" y="14152"/>
                    <a:pt x="35425" y="13855"/>
                  </a:cubicBezTo>
                  <a:lnTo>
                    <a:pt x="35448" y="13809"/>
                  </a:lnTo>
                  <a:cubicBezTo>
                    <a:pt x="35448" y="13764"/>
                    <a:pt x="35471" y="13695"/>
                    <a:pt x="35471" y="13627"/>
                  </a:cubicBezTo>
                  <a:cubicBezTo>
                    <a:pt x="35471" y="13581"/>
                    <a:pt x="35471" y="13513"/>
                    <a:pt x="35471" y="13467"/>
                  </a:cubicBezTo>
                  <a:cubicBezTo>
                    <a:pt x="35471" y="13307"/>
                    <a:pt x="35448" y="13125"/>
                    <a:pt x="35448" y="12965"/>
                  </a:cubicBezTo>
                  <a:cubicBezTo>
                    <a:pt x="35448" y="12919"/>
                    <a:pt x="35425" y="12874"/>
                    <a:pt x="35425" y="12851"/>
                  </a:cubicBezTo>
                  <a:cubicBezTo>
                    <a:pt x="35425" y="12805"/>
                    <a:pt x="35425" y="12759"/>
                    <a:pt x="35425" y="12714"/>
                  </a:cubicBezTo>
                  <a:cubicBezTo>
                    <a:pt x="35425" y="12622"/>
                    <a:pt x="35403" y="12531"/>
                    <a:pt x="35380" y="12463"/>
                  </a:cubicBezTo>
                  <a:lnTo>
                    <a:pt x="35357" y="12417"/>
                  </a:lnTo>
                  <a:cubicBezTo>
                    <a:pt x="35334" y="12303"/>
                    <a:pt x="35288" y="12234"/>
                    <a:pt x="35243" y="12143"/>
                  </a:cubicBezTo>
                  <a:cubicBezTo>
                    <a:pt x="35174" y="12006"/>
                    <a:pt x="35060" y="11869"/>
                    <a:pt x="34900" y="11709"/>
                  </a:cubicBezTo>
                  <a:cubicBezTo>
                    <a:pt x="34809" y="11618"/>
                    <a:pt x="34695" y="11550"/>
                    <a:pt x="34581" y="11458"/>
                  </a:cubicBezTo>
                  <a:lnTo>
                    <a:pt x="34535" y="11413"/>
                  </a:lnTo>
                  <a:cubicBezTo>
                    <a:pt x="34398" y="11344"/>
                    <a:pt x="34284" y="11253"/>
                    <a:pt x="34102" y="11162"/>
                  </a:cubicBezTo>
                  <a:cubicBezTo>
                    <a:pt x="33919" y="11070"/>
                    <a:pt x="33714" y="10956"/>
                    <a:pt x="33531" y="10865"/>
                  </a:cubicBezTo>
                  <a:cubicBezTo>
                    <a:pt x="33417" y="10819"/>
                    <a:pt x="33325" y="10774"/>
                    <a:pt x="33211" y="10705"/>
                  </a:cubicBezTo>
                  <a:cubicBezTo>
                    <a:pt x="32915" y="10568"/>
                    <a:pt x="32618" y="10431"/>
                    <a:pt x="32321" y="10294"/>
                  </a:cubicBezTo>
                  <a:cubicBezTo>
                    <a:pt x="32070" y="10180"/>
                    <a:pt x="31842" y="10066"/>
                    <a:pt x="31614" y="9975"/>
                  </a:cubicBezTo>
                  <a:lnTo>
                    <a:pt x="31454" y="9906"/>
                  </a:lnTo>
                  <a:cubicBezTo>
                    <a:pt x="31180" y="9792"/>
                    <a:pt x="30883" y="9655"/>
                    <a:pt x="30564" y="9541"/>
                  </a:cubicBezTo>
                  <a:cubicBezTo>
                    <a:pt x="30290" y="9450"/>
                    <a:pt x="29993" y="9336"/>
                    <a:pt x="29651" y="9199"/>
                  </a:cubicBezTo>
                  <a:cubicBezTo>
                    <a:pt x="29468" y="9107"/>
                    <a:pt x="29285" y="9039"/>
                    <a:pt x="29103" y="8970"/>
                  </a:cubicBezTo>
                  <a:cubicBezTo>
                    <a:pt x="28989" y="8925"/>
                    <a:pt x="28875" y="8879"/>
                    <a:pt x="28738" y="8833"/>
                  </a:cubicBezTo>
                  <a:cubicBezTo>
                    <a:pt x="28578" y="8765"/>
                    <a:pt x="28418" y="8697"/>
                    <a:pt x="28258" y="8628"/>
                  </a:cubicBezTo>
                  <a:cubicBezTo>
                    <a:pt x="28121" y="8560"/>
                    <a:pt x="28007" y="8514"/>
                    <a:pt x="27870" y="8445"/>
                  </a:cubicBezTo>
                  <a:lnTo>
                    <a:pt x="27528" y="8309"/>
                  </a:lnTo>
                  <a:cubicBezTo>
                    <a:pt x="27322" y="8217"/>
                    <a:pt x="27140" y="8126"/>
                    <a:pt x="26934" y="8057"/>
                  </a:cubicBezTo>
                  <a:cubicBezTo>
                    <a:pt x="26775" y="7989"/>
                    <a:pt x="26615" y="7920"/>
                    <a:pt x="26455" y="7875"/>
                  </a:cubicBezTo>
                  <a:cubicBezTo>
                    <a:pt x="26318" y="7829"/>
                    <a:pt x="26181" y="7761"/>
                    <a:pt x="26044" y="7715"/>
                  </a:cubicBezTo>
                  <a:cubicBezTo>
                    <a:pt x="25770" y="7601"/>
                    <a:pt x="25474" y="7464"/>
                    <a:pt x="25177" y="7350"/>
                  </a:cubicBezTo>
                  <a:cubicBezTo>
                    <a:pt x="25017" y="7281"/>
                    <a:pt x="24880" y="7236"/>
                    <a:pt x="24720" y="7167"/>
                  </a:cubicBezTo>
                  <a:cubicBezTo>
                    <a:pt x="24583" y="7122"/>
                    <a:pt x="24446" y="7053"/>
                    <a:pt x="24309" y="7007"/>
                  </a:cubicBezTo>
                  <a:cubicBezTo>
                    <a:pt x="23967" y="6871"/>
                    <a:pt x="23648" y="6711"/>
                    <a:pt x="23396" y="6597"/>
                  </a:cubicBezTo>
                  <a:cubicBezTo>
                    <a:pt x="23214" y="6482"/>
                    <a:pt x="23008" y="6391"/>
                    <a:pt x="22803" y="6300"/>
                  </a:cubicBezTo>
                  <a:cubicBezTo>
                    <a:pt x="22506" y="6163"/>
                    <a:pt x="22187" y="6026"/>
                    <a:pt x="21890" y="5866"/>
                  </a:cubicBezTo>
                  <a:cubicBezTo>
                    <a:pt x="21799" y="5798"/>
                    <a:pt x="21685" y="5752"/>
                    <a:pt x="21570" y="5684"/>
                  </a:cubicBezTo>
                  <a:cubicBezTo>
                    <a:pt x="21388" y="5592"/>
                    <a:pt x="21205" y="5501"/>
                    <a:pt x="21023" y="5387"/>
                  </a:cubicBezTo>
                  <a:cubicBezTo>
                    <a:pt x="20840" y="5318"/>
                    <a:pt x="20680" y="5227"/>
                    <a:pt x="20498" y="5159"/>
                  </a:cubicBezTo>
                  <a:cubicBezTo>
                    <a:pt x="20384" y="5090"/>
                    <a:pt x="20247" y="5044"/>
                    <a:pt x="20132" y="4976"/>
                  </a:cubicBezTo>
                  <a:cubicBezTo>
                    <a:pt x="19859" y="4839"/>
                    <a:pt x="19585" y="4702"/>
                    <a:pt x="19288" y="4588"/>
                  </a:cubicBezTo>
                  <a:cubicBezTo>
                    <a:pt x="19128" y="4520"/>
                    <a:pt x="18968" y="4428"/>
                    <a:pt x="18786" y="4360"/>
                  </a:cubicBezTo>
                  <a:cubicBezTo>
                    <a:pt x="18649" y="4291"/>
                    <a:pt x="18512" y="4246"/>
                    <a:pt x="18375" y="4177"/>
                  </a:cubicBezTo>
                  <a:cubicBezTo>
                    <a:pt x="18215" y="4109"/>
                    <a:pt x="18055" y="4040"/>
                    <a:pt x="17896" y="3972"/>
                  </a:cubicBezTo>
                  <a:cubicBezTo>
                    <a:pt x="17759" y="3903"/>
                    <a:pt x="17599" y="3835"/>
                    <a:pt x="17462" y="3789"/>
                  </a:cubicBezTo>
                  <a:cubicBezTo>
                    <a:pt x="17234" y="3675"/>
                    <a:pt x="17005" y="3584"/>
                    <a:pt x="16777" y="3492"/>
                  </a:cubicBezTo>
                  <a:lnTo>
                    <a:pt x="16503" y="3378"/>
                  </a:lnTo>
                  <a:lnTo>
                    <a:pt x="15887" y="3127"/>
                  </a:lnTo>
                  <a:lnTo>
                    <a:pt x="15590" y="3013"/>
                  </a:lnTo>
                  <a:lnTo>
                    <a:pt x="15430" y="2945"/>
                  </a:lnTo>
                  <a:cubicBezTo>
                    <a:pt x="15157" y="2830"/>
                    <a:pt x="14905" y="2739"/>
                    <a:pt x="14654" y="2602"/>
                  </a:cubicBezTo>
                  <a:cubicBezTo>
                    <a:pt x="14472" y="2511"/>
                    <a:pt x="14289" y="2442"/>
                    <a:pt x="14107" y="2351"/>
                  </a:cubicBezTo>
                  <a:cubicBezTo>
                    <a:pt x="13992" y="2305"/>
                    <a:pt x="13878" y="2260"/>
                    <a:pt x="13764" y="2191"/>
                  </a:cubicBezTo>
                  <a:lnTo>
                    <a:pt x="13331" y="1986"/>
                  </a:lnTo>
                  <a:cubicBezTo>
                    <a:pt x="13171" y="1917"/>
                    <a:pt x="13011" y="1849"/>
                    <a:pt x="12851" y="1758"/>
                  </a:cubicBezTo>
                  <a:cubicBezTo>
                    <a:pt x="12509" y="1598"/>
                    <a:pt x="12212" y="1484"/>
                    <a:pt x="11915" y="1370"/>
                  </a:cubicBezTo>
                  <a:lnTo>
                    <a:pt x="11847" y="1347"/>
                  </a:lnTo>
                  <a:cubicBezTo>
                    <a:pt x="11710" y="1301"/>
                    <a:pt x="11573" y="1256"/>
                    <a:pt x="11459" y="1210"/>
                  </a:cubicBezTo>
                  <a:cubicBezTo>
                    <a:pt x="11299" y="1141"/>
                    <a:pt x="11162" y="1073"/>
                    <a:pt x="11025" y="1027"/>
                  </a:cubicBezTo>
                  <a:cubicBezTo>
                    <a:pt x="10934" y="982"/>
                    <a:pt x="10820" y="936"/>
                    <a:pt x="10728" y="890"/>
                  </a:cubicBezTo>
                  <a:cubicBezTo>
                    <a:pt x="10614" y="845"/>
                    <a:pt x="10500" y="799"/>
                    <a:pt x="10386" y="731"/>
                  </a:cubicBezTo>
                  <a:cubicBezTo>
                    <a:pt x="10158" y="639"/>
                    <a:pt x="9952" y="525"/>
                    <a:pt x="9724" y="411"/>
                  </a:cubicBezTo>
                  <a:cubicBezTo>
                    <a:pt x="9610" y="365"/>
                    <a:pt x="9496" y="274"/>
                    <a:pt x="9382" y="206"/>
                  </a:cubicBezTo>
                  <a:lnTo>
                    <a:pt x="9313" y="160"/>
                  </a:lnTo>
                  <a:cubicBezTo>
                    <a:pt x="9245" y="114"/>
                    <a:pt x="9176" y="69"/>
                    <a:pt x="9085" y="23"/>
                  </a:cubicBezTo>
                  <a:cubicBezTo>
                    <a:pt x="9062" y="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209;p38"/>
            <p:cNvSpPr/>
            <p:nvPr/>
          </p:nvSpPr>
          <p:spPr>
            <a:xfrm>
              <a:off x="6544583" y="4345990"/>
              <a:ext cx="152686" cy="289365"/>
            </a:xfrm>
            <a:custGeom>
              <a:avLst/>
              <a:gdLst/>
              <a:ahLst/>
              <a:cxnLst/>
              <a:rect l="l" t="t" r="r" b="b"/>
              <a:pathLst>
                <a:path w="5456" h="10340" extrusionOk="0">
                  <a:moveTo>
                    <a:pt x="4315" y="0"/>
                  </a:moveTo>
                  <a:cubicBezTo>
                    <a:pt x="4269" y="0"/>
                    <a:pt x="4223" y="0"/>
                    <a:pt x="4200" y="23"/>
                  </a:cubicBezTo>
                  <a:cubicBezTo>
                    <a:pt x="4109" y="46"/>
                    <a:pt x="4063" y="114"/>
                    <a:pt x="4018" y="183"/>
                  </a:cubicBezTo>
                  <a:cubicBezTo>
                    <a:pt x="3972" y="251"/>
                    <a:pt x="3972" y="320"/>
                    <a:pt x="3949" y="388"/>
                  </a:cubicBezTo>
                  <a:cubicBezTo>
                    <a:pt x="3904" y="525"/>
                    <a:pt x="3881" y="685"/>
                    <a:pt x="3858" y="822"/>
                  </a:cubicBezTo>
                  <a:cubicBezTo>
                    <a:pt x="3812" y="959"/>
                    <a:pt x="3790" y="1118"/>
                    <a:pt x="3767" y="1255"/>
                  </a:cubicBezTo>
                  <a:cubicBezTo>
                    <a:pt x="3698" y="1552"/>
                    <a:pt x="3653" y="1826"/>
                    <a:pt x="3584" y="2123"/>
                  </a:cubicBezTo>
                  <a:cubicBezTo>
                    <a:pt x="3500" y="2376"/>
                    <a:pt x="3415" y="2650"/>
                    <a:pt x="3330" y="2924"/>
                  </a:cubicBezTo>
                  <a:lnTo>
                    <a:pt x="3330" y="2924"/>
                  </a:lnTo>
                  <a:cubicBezTo>
                    <a:pt x="3331" y="2923"/>
                    <a:pt x="3332" y="2923"/>
                    <a:pt x="3333" y="2922"/>
                  </a:cubicBezTo>
                  <a:lnTo>
                    <a:pt x="3333" y="2922"/>
                  </a:lnTo>
                  <a:cubicBezTo>
                    <a:pt x="3329" y="2932"/>
                    <a:pt x="3326" y="2942"/>
                    <a:pt x="3322" y="2952"/>
                  </a:cubicBezTo>
                  <a:lnTo>
                    <a:pt x="3322" y="2952"/>
                  </a:lnTo>
                  <a:cubicBezTo>
                    <a:pt x="3325" y="2943"/>
                    <a:pt x="3328" y="2934"/>
                    <a:pt x="3330" y="2924"/>
                  </a:cubicBezTo>
                  <a:lnTo>
                    <a:pt x="3330" y="2924"/>
                  </a:lnTo>
                  <a:cubicBezTo>
                    <a:pt x="3312" y="2944"/>
                    <a:pt x="3310" y="2964"/>
                    <a:pt x="3310" y="2984"/>
                  </a:cubicBezTo>
                  <a:lnTo>
                    <a:pt x="3310" y="2984"/>
                  </a:lnTo>
                  <a:cubicBezTo>
                    <a:pt x="3314" y="2973"/>
                    <a:pt x="3318" y="2963"/>
                    <a:pt x="3322" y="2952"/>
                  </a:cubicBezTo>
                  <a:lnTo>
                    <a:pt x="3322" y="2952"/>
                  </a:lnTo>
                  <a:cubicBezTo>
                    <a:pt x="3318" y="2965"/>
                    <a:pt x="3314" y="2978"/>
                    <a:pt x="3310" y="2990"/>
                  </a:cubicBezTo>
                  <a:cubicBezTo>
                    <a:pt x="3310" y="2988"/>
                    <a:pt x="3310" y="2986"/>
                    <a:pt x="3310" y="2984"/>
                  </a:cubicBezTo>
                  <a:lnTo>
                    <a:pt x="3310" y="2984"/>
                  </a:lnTo>
                  <a:cubicBezTo>
                    <a:pt x="3227" y="3211"/>
                    <a:pt x="3145" y="3422"/>
                    <a:pt x="3082" y="3652"/>
                  </a:cubicBezTo>
                  <a:cubicBezTo>
                    <a:pt x="3036" y="3766"/>
                    <a:pt x="2991" y="3880"/>
                    <a:pt x="2945" y="4017"/>
                  </a:cubicBezTo>
                  <a:cubicBezTo>
                    <a:pt x="2899" y="4131"/>
                    <a:pt x="2877" y="4268"/>
                    <a:pt x="2831" y="4382"/>
                  </a:cubicBezTo>
                  <a:cubicBezTo>
                    <a:pt x="2717" y="4702"/>
                    <a:pt x="2603" y="4976"/>
                    <a:pt x="2466" y="5273"/>
                  </a:cubicBezTo>
                  <a:cubicBezTo>
                    <a:pt x="2306" y="5569"/>
                    <a:pt x="2192" y="5889"/>
                    <a:pt x="2078" y="6186"/>
                  </a:cubicBezTo>
                  <a:cubicBezTo>
                    <a:pt x="2009" y="6345"/>
                    <a:pt x="1941" y="6482"/>
                    <a:pt x="1872" y="6642"/>
                  </a:cubicBezTo>
                  <a:cubicBezTo>
                    <a:pt x="1804" y="6779"/>
                    <a:pt x="1758" y="6939"/>
                    <a:pt x="1690" y="7076"/>
                  </a:cubicBezTo>
                  <a:cubicBezTo>
                    <a:pt x="1553" y="7350"/>
                    <a:pt x="1416" y="7624"/>
                    <a:pt x="1256" y="7898"/>
                  </a:cubicBezTo>
                  <a:cubicBezTo>
                    <a:pt x="1152" y="8044"/>
                    <a:pt x="1066" y="8190"/>
                    <a:pt x="965" y="8318"/>
                  </a:cubicBezTo>
                  <a:lnTo>
                    <a:pt x="965" y="8318"/>
                  </a:lnTo>
                  <a:cubicBezTo>
                    <a:pt x="971" y="8308"/>
                    <a:pt x="977" y="8297"/>
                    <a:pt x="982" y="8286"/>
                  </a:cubicBezTo>
                  <a:lnTo>
                    <a:pt x="982" y="8286"/>
                  </a:lnTo>
                  <a:lnTo>
                    <a:pt x="936" y="8354"/>
                  </a:lnTo>
                  <a:cubicBezTo>
                    <a:pt x="946" y="8342"/>
                    <a:pt x="956" y="8331"/>
                    <a:pt x="965" y="8318"/>
                  </a:cubicBezTo>
                  <a:lnTo>
                    <a:pt x="965" y="8318"/>
                  </a:lnTo>
                  <a:cubicBezTo>
                    <a:pt x="899" y="8444"/>
                    <a:pt x="815" y="8570"/>
                    <a:pt x="731" y="8696"/>
                  </a:cubicBezTo>
                  <a:cubicBezTo>
                    <a:pt x="640" y="8811"/>
                    <a:pt x="571" y="8925"/>
                    <a:pt x="480" y="9039"/>
                  </a:cubicBezTo>
                  <a:cubicBezTo>
                    <a:pt x="457" y="9084"/>
                    <a:pt x="434" y="9107"/>
                    <a:pt x="411" y="9130"/>
                  </a:cubicBezTo>
                  <a:cubicBezTo>
                    <a:pt x="366" y="9199"/>
                    <a:pt x="343" y="9244"/>
                    <a:pt x="320" y="9313"/>
                  </a:cubicBezTo>
                  <a:cubicBezTo>
                    <a:pt x="320" y="9336"/>
                    <a:pt x="320" y="9336"/>
                    <a:pt x="320" y="9358"/>
                  </a:cubicBezTo>
                  <a:cubicBezTo>
                    <a:pt x="305" y="9355"/>
                    <a:pt x="290" y="9354"/>
                    <a:pt x="276" y="9354"/>
                  </a:cubicBezTo>
                  <a:cubicBezTo>
                    <a:pt x="183" y="9354"/>
                    <a:pt x="109" y="9416"/>
                    <a:pt x="69" y="9495"/>
                  </a:cubicBezTo>
                  <a:cubicBezTo>
                    <a:pt x="1" y="9632"/>
                    <a:pt x="69" y="9746"/>
                    <a:pt x="183" y="9815"/>
                  </a:cubicBezTo>
                  <a:cubicBezTo>
                    <a:pt x="252" y="9861"/>
                    <a:pt x="343" y="9906"/>
                    <a:pt x="411" y="9929"/>
                  </a:cubicBezTo>
                  <a:cubicBezTo>
                    <a:pt x="526" y="9975"/>
                    <a:pt x="617" y="9997"/>
                    <a:pt x="708" y="10020"/>
                  </a:cubicBezTo>
                  <a:cubicBezTo>
                    <a:pt x="822" y="10066"/>
                    <a:pt x="914" y="10112"/>
                    <a:pt x="1028" y="10157"/>
                  </a:cubicBezTo>
                  <a:cubicBezTo>
                    <a:pt x="1096" y="10203"/>
                    <a:pt x="1187" y="10249"/>
                    <a:pt x="1279" y="10294"/>
                  </a:cubicBezTo>
                  <a:cubicBezTo>
                    <a:pt x="1338" y="10326"/>
                    <a:pt x="1394" y="10340"/>
                    <a:pt x="1446" y="10340"/>
                  </a:cubicBezTo>
                  <a:cubicBezTo>
                    <a:pt x="1697" y="10340"/>
                    <a:pt x="1873" y="10023"/>
                    <a:pt x="1986" y="9815"/>
                  </a:cubicBezTo>
                  <a:cubicBezTo>
                    <a:pt x="2032" y="9724"/>
                    <a:pt x="2078" y="9655"/>
                    <a:pt x="2123" y="9564"/>
                  </a:cubicBezTo>
                  <a:cubicBezTo>
                    <a:pt x="2169" y="9495"/>
                    <a:pt x="2215" y="9427"/>
                    <a:pt x="2260" y="9358"/>
                  </a:cubicBezTo>
                  <a:cubicBezTo>
                    <a:pt x="2420" y="9084"/>
                    <a:pt x="2603" y="8811"/>
                    <a:pt x="2762" y="8537"/>
                  </a:cubicBezTo>
                  <a:cubicBezTo>
                    <a:pt x="2899" y="8286"/>
                    <a:pt x="3059" y="8012"/>
                    <a:pt x="3219" y="7761"/>
                  </a:cubicBezTo>
                  <a:cubicBezTo>
                    <a:pt x="3379" y="7510"/>
                    <a:pt x="3516" y="7236"/>
                    <a:pt x="3653" y="6962"/>
                  </a:cubicBezTo>
                  <a:cubicBezTo>
                    <a:pt x="3790" y="6688"/>
                    <a:pt x="3927" y="6391"/>
                    <a:pt x="4041" y="6117"/>
                  </a:cubicBezTo>
                  <a:cubicBezTo>
                    <a:pt x="4292" y="5547"/>
                    <a:pt x="4588" y="4999"/>
                    <a:pt x="4703" y="4382"/>
                  </a:cubicBezTo>
                  <a:cubicBezTo>
                    <a:pt x="4748" y="4086"/>
                    <a:pt x="4794" y="3789"/>
                    <a:pt x="4862" y="3492"/>
                  </a:cubicBezTo>
                  <a:cubicBezTo>
                    <a:pt x="4885" y="3333"/>
                    <a:pt x="4908" y="3173"/>
                    <a:pt x="4954" y="3013"/>
                  </a:cubicBezTo>
                  <a:cubicBezTo>
                    <a:pt x="4954" y="2967"/>
                    <a:pt x="4954" y="2922"/>
                    <a:pt x="4954" y="2876"/>
                  </a:cubicBezTo>
                  <a:cubicBezTo>
                    <a:pt x="5068" y="2602"/>
                    <a:pt x="5136" y="2328"/>
                    <a:pt x="5228" y="2054"/>
                  </a:cubicBezTo>
                  <a:cubicBezTo>
                    <a:pt x="5273" y="1849"/>
                    <a:pt x="5319" y="1643"/>
                    <a:pt x="5365" y="1438"/>
                  </a:cubicBezTo>
                  <a:cubicBezTo>
                    <a:pt x="5387" y="1324"/>
                    <a:pt x="5387" y="1233"/>
                    <a:pt x="5410" y="1118"/>
                  </a:cubicBezTo>
                  <a:cubicBezTo>
                    <a:pt x="5410" y="1073"/>
                    <a:pt x="5410" y="1027"/>
                    <a:pt x="5410" y="982"/>
                  </a:cubicBezTo>
                  <a:cubicBezTo>
                    <a:pt x="5433" y="867"/>
                    <a:pt x="5456" y="730"/>
                    <a:pt x="5365" y="639"/>
                  </a:cubicBezTo>
                  <a:cubicBezTo>
                    <a:pt x="5342" y="616"/>
                    <a:pt x="5319" y="593"/>
                    <a:pt x="5296" y="571"/>
                  </a:cubicBezTo>
                  <a:cubicBezTo>
                    <a:pt x="5273" y="502"/>
                    <a:pt x="5250" y="457"/>
                    <a:pt x="5228" y="411"/>
                  </a:cubicBezTo>
                  <a:cubicBezTo>
                    <a:pt x="5159" y="297"/>
                    <a:pt x="5022" y="228"/>
                    <a:pt x="4908" y="183"/>
                  </a:cubicBezTo>
                  <a:cubicBezTo>
                    <a:pt x="4817" y="137"/>
                    <a:pt x="4725" y="91"/>
                    <a:pt x="4634" y="69"/>
                  </a:cubicBezTo>
                  <a:cubicBezTo>
                    <a:pt x="4543" y="23"/>
                    <a:pt x="4474" y="0"/>
                    <a:pt x="4383" y="0"/>
                  </a:cubicBezTo>
                  <a:close/>
                </a:path>
              </a:pathLst>
            </a:custGeom>
            <a:solidFill>
              <a:srgbClr val="FCF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210;p38"/>
            <p:cNvSpPr/>
            <p:nvPr/>
          </p:nvSpPr>
          <p:spPr>
            <a:xfrm>
              <a:off x="6941886" y="4519721"/>
              <a:ext cx="153330" cy="291380"/>
            </a:xfrm>
            <a:custGeom>
              <a:avLst/>
              <a:gdLst/>
              <a:ahLst/>
              <a:cxnLst/>
              <a:rect l="l" t="t" r="r" b="b"/>
              <a:pathLst>
                <a:path w="5479" h="10412" extrusionOk="0">
                  <a:moveTo>
                    <a:pt x="2580" y="8932"/>
                  </a:moveTo>
                  <a:lnTo>
                    <a:pt x="2580" y="8932"/>
                  </a:lnTo>
                  <a:cubicBezTo>
                    <a:pt x="2573" y="8945"/>
                    <a:pt x="2565" y="8958"/>
                    <a:pt x="2557" y="8971"/>
                  </a:cubicBezTo>
                  <a:cubicBezTo>
                    <a:pt x="2578" y="8950"/>
                    <a:pt x="2580" y="8948"/>
                    <a:pt x="2580" y="8932"/>
                  </a:cubicBezTo>
                  <a:close/>
                  <a:moveTo>
                    <a:pt x="4178" y="0"/>
                  </a:moveTo>
                  <a:cubicBezTo>
                    <a:pt x="4087" y="0"/>
                    <a:pt x="3973" y="46"/>
                    <a:pt x="3904" y="115"/>
                  </a:cubicBezTo>
                  <a:cubicBezTo>
                    <a:pt x="3836" y="183"/>
                    <a:pt x="3813" y="297"/>
                    <a:pt x="3790" y="389"/>
                  </a:cubicBezTo>
                  <a:cubicBezTo>
                    <a:pt x="3767" y="480"/>
                    <a:pt x="3767" y="571"/>
                    <a:pt x="3744" y="640"/>
                  </a:cubicBezTo>
                  <a:cubicBezTo>
                    <a:pt x="3744" y="799"/>
                    <a:pt x="3699" y="959"/>
                    <a:pt x="3676" y="1096"/>
                  </a:cubicBezTo>
                  <a:cubicBezTo>
                    <a:pt x="3653" y="1256"/>
                    <a:pt x="3607" y="1393"/>
                    <a:pt x="3584" y="1553"/>
                  </a:cubicBezTo>
                  <a:cubicBezTo>
                    <a:pt x="3539" y="1712"/>
                    <a:pt x="3516" y="1872"/>
                    <a:pt x="3493" y="2032"/>
                  </a:cubicBezTo>
                  <a:cubicBezTo>
                    <a:pt x="3425" y="2329"/>
                    <a:pt x="3356" y="2648"/>
                    <a:pt x="3265" y="2945"/>
                  </a:cubicBezTo>
                  <a:cubicBezTo>
                    <a:pt x="3219" y="3105"/>
                    <a:pt x="3174" y="3265"/>
                    <a:pt x="3128" y="3424"/>
                  </a:cubicBezTo>
                  <a:cubicBezTo>
                    <a:pt x="3082" y="3584"/>
                    <a:pt x="3037" y="3744"/>
                    <a:pt x="2991" y="3904"/>
                  </a:cubicBezTo>
                  <a:cubicBezTo>
                    <a:pt x="2900" y="4200"/>
                    <a:pt x="2763" y="4497"/>
                    <a:pt x="2626" y="4817"/>
                  </a:cubicBezTo>
                  <a:cubicBezTo>
                    <a:pt x="2512" y="5113"/>
                    <a:pt x="2398" y="5410"/>
                    <a:pt x="2261" y="5707"/>
                  </a:cubicBezTo>
                  <a:cubicBezTo>
                    <a:pt x="2124" y="6026"/>
                    <a:pt x="1964" y="6323"/>
                    <a:pt x="1781" y="6643"/>
                  </a:cubicBezTo>
                  <a:cubicBezTo>
                    <a:pt x="1621" y="6939"/>
                    <a:pt x="1462" y="7259"/>
                    <a:pt x="1279" y="7556"/>
                  </a:cubicBezTo>
                  <a:cubicBezTo>
                    <a:pt x="1211" y="7647"/>
                    <a:pt x="1142" y="7761"/>
                    <a:pt x="1074" y="7875"/>
                  </a:cubicBezTo>
                  <a:cubicBezTo>
                    <a:pt x="914" y="8126"/>
                    <a:pt x="731" y="8400"/>
                    <a:pt x="549" y="8651"/>
                  </a:cubicBezTo>
                  <a:cubicBezTo>
                    <a:pt x="457" y="8765"/>
                    <a:pt x="366" y="8857"/>
                    <a:pt x="298" y="8994"/>
                  </a:cubicBezTo>
                  <a:cubicBezTo>
                    <a:pt x="206" y="9108"/>
                    <a:pt x="138" y="9222"/>
                    <a:pt x="161" y="9382"/>
                  </a:cubicBezTo>
                  <a:cubicBezTo>
                    <a:pt x="115" y="9405"/>
                    <a:pt x="92" y="9405"/>
                    <a:pt x="69" y="9427"/>
                  </a:cubicBezTo>
                  <a:cubicBezTo>
                    <a:pt x="1" y="9541"/>
                    <a:pt x="24" y="9678"/>
                    <a:pt x="115" y="9770"/>
                  </a:cubicBezTo>
                  <a:cubicBezTo>
                    <a:pt x="206" y="9861"/>
                    <a:pt x="320" y="9952"/>
                    <a:pt x="457" y="10021"/>
                  </a:cubicBezTo>
                  <a:cubicBezTo>
                    <a:pt x="572" y="10089"/>
                    <a:pt x="686" y="10158"/>
                    <a:pt x="800" y="10226"/>
                  </a:cubicBezTo>
                  <a:cubicBezTo>
                    <a:pt x="925" y="10309"/>
                    <a:pt x="1088" y="10412"/>
                    <a:pt x="1254" y="10412"/>
                  </a:cubicBezTo>
                  <a:cubicBezTo>
                    <a:pt x="1270" y="10412"/>
                    <a:pt x="1286" y="10411"/>
                    <a:pt x="1302" y="10409"/>
                  </a:cubicBezTo>
                  <a:cubicBezTo>
                    <a:pt x="1462" y="10409"/>
                    <a:pt x="1553" y="10318"/>
                    <a:pt x="1644" y="10226"/>
                  </a:cubicBezTo>
                  <a:cubicBezTo>
                    <a:pt x="1713" y="10158"/>
                    <a:pt x="1758" y="10112"/>
                    <a:pt x="1804" y="10044"/>
                  </a:cubicBezTo>
                  <a:cubicBezTo>
                    <a:pt x="1895" y="9929"/>
                    <a:pt x="1987" y="9815"/>
                    <a:pt x="2078" y="9678"/>
                  </a:cubicBezTo>
                  <a:cubicBezTo>
                    <a:pt x="2261" y="9450"/>
                    <a:pt x="2420" y="9176"/>
                    <a:pt x="2580" y="8925"/>
                  </a:cubicBezTo>
                  <a:lnTo>
                    <a:pt x="2580" y="8925"/>
                  </a:lnTo>
                  <a:cubicBezTo>
                    <a:pt x="2580" y="8928"/>
                    <a:pt x="2580" y="8930"/>
                    <a:pt x="2580" y="8932"/>
                  </a:cubicBezTo>
                  <a:lnTo>
                    <a:pt x="2580" y="8932"/>
                  </a:lnTo>
                  <a:cubicBezTo>
                    <a:pt x="2732" y="8673"/>
                    <a:pt x="2884" y="8434"/>
                    <a:pt x="3037" y="8195"/>
                  </a:cubicBezTo>
                  <a:cubicBezTo>
                    <a:pt x="3196" y="7944"/>
                    <a:pt x="3333" y="7693"/>
                    <a:pt x="3470" y="7442"/>
                  </a:cubicBezTo>
                  <a:cubicBezTo>
                    <a:pt x="3607" y="7168"/>
                    <a:pt x="3744" y="6894"/>
                    <a:pt x="3858" y="6620"/>
                  </a:cubicBezTo>
                  <a:cubicBezTo>
                    <a:pt x="3995" y="6346"/>
                    <a:pt x="4109" y="6072"/>
                    <a:pt x="4224" y="5798"/>
                  </a:cubicBezTo>
                  <a:cubicBezTo>
                    <a:pt x="4406" y="5387"/>
                    <a:pt x="4543" y="4976"/>
                    <a:pt x="4680" y="4543"/>
                  </a:cubicBezTo>
                  <a:cubicBezTo>
                    <a:pt x="4703" y="4497"/>
                    <a:pt x="4703" y="4429"/>
                    <a:pt x="4726" y="4383"/>
                  </a:cubicBezTo>
                  <a:cubicBezTo>
                    <a:pt x="4749" y="4360"/>
                    <a:pt x="4749" y="4337"/>
                    <a:pt x="4749" y="4314"/>
                  </a:cubicBezTo>
                  <a:cubicBezTo>
                    <a:pt x="4749" y="4314"/>
                    <a:pt x="4771" y="4292"/>
                    <a:pt x="4771" y="4269"/>
                  </a:cubicBezTo>
                  <a:cubicBezTo>
                    <a:pt x="4771" y="4246"/>
                    <a:pt x="4771" y="4246"/>
                    <a:pt x="4771" y="4246"/>
                  </a:cubicBezTo>
                  <a:cubicBezTo>
                    <a:pt x="4794" y="4223"/>
                    <a:pt x="4794" y="4178"/>
                    <a:pt x="4817" y="4132"/>
                  </a:cubicBezTo>
                  <a:cubicBezTo>
                    <a:pt x="4908" y="3812"/>
                    <a:pt x="5022" y="3493"/>
                    <a:pt x="5091" y="3150"/>
                  </a:cubicBezTo>
                  <a:cubicBezTo>
                    <a:pt x="5137" y="2991"/>
                    <a:pt x="5182" y="2854"/>
                    <a:pt x="5205" y="2694"/>
                  </a:cubicBezTo>
                  <a:cubicBezTo>
                    <a:pt x="5251" y="2557"/>
                    <a:pt x="5274" y="2397"/>
                    <a:pt x="5319" y="2260"/>
                  </a:cubicBezTo>
                  <a:cubicBezTo>
                    <a:pt x="5388" y="1963"/>
                    <a:pt x="5410" y="1667"/>
                    <a:pt x="5456" y="1370"/>
                  </a:cubicBezTo>
                  <a:cubicBezTo>
                    <a:pt x="5456" y="1210"/>
                    <a:pt x="5479" y="1050"/>
                    <a:pt x="5479" y="891"/>
                  </a:cubicBezTo>
                  <a:cubicBezTo>
                    <a:pt x="5479" y="822"/>
                    <a:pt x="5479" y="754"/>
                    <a:pt x="5456" y="685"/>
                  </a:cubicBezTo>
                  <a:cubicBezTo>
                    <a:pt x="5433" y="594"/>
                    <a:pt x="5365" y="503"/>
                    <a:pt x="5296" y="434"/>
                  </a:cubicBezTo>
                  <a:cubicBezTo>
                    <a:pt x="5228" y="366"/>
                    <a:pt x="5159" y="320"/>
                    <a:pt x="5068" y="252"/>
                  </a:cubicBezTo>
                  <a:cubicBezTo>
                    <a:pt x="5022" y="229"/>
                    <a:pt x="4977" y="206"/>
                    <a:pt x="4931" y="183"/>
                  </a:cubicBezTo>
                  <a:cubicBezTo>
                    <a:pt x="4840" y="160"/>
                    <a:pt x="4749" y="137"/>
                    <a:pt x="4680" y="115"/>
                  </a:cubicBezTo>
                  <a:cubicBezTo>
                    <a:pt x="4634" y="115"/>
                    <a:pt x="4589" y="115"/>
                    <a:pt x="4543" y="92"/>
                  </a:cubicBezTo>
                  <a:cubicBezTo>
                    <a:pt x="4429" y="46"/>
                    <a:pt x="4292" y="0"/>
                    <a:pt x="4178" y="0"/>
                  </a:cubicBezTo>
                  <a:close/>
                </a:path>
              </a:pathLst>
            </a:custGeom>
            <a:solidFill>
              <a:srgbClr val="FCF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211;p38"/>
            <p:cNvSpPr/>
            <p:nvPr/>
          </p:nvSpPr>
          <p:spPr>
            <a:xfrm>
              <a:off x="6341468" y="4356204"/>
              <a:ext cx="175046" cy="212742"/>
            </a:xfrm>
            <a:custGeom>
              <a:avLst/>
              <a:gdLst/>
              <a:ahLst/>
              <a:cxnLst/>
              <a:rect l="l" t="t" r="r" b="b"/>
              <a:pathLst>
                <a:path w="6255" h="7602" extrusionOk="0">
                  <a:moveTo>
                    <a:pt x="320" y="0"/>
                  </a:moveTo>
                  <a:cubicBezTo>
                    <a:pt x="297" y="0"/>
                    <a:pt x="251" y="0"/>
                    <a:pt x="228" y="23"/>
                  </a:cubicBezTo>
                  <a:cubicBezTo>
                    <a:pt x="114" y="69"/>
                    <a:pt x="46" y="206"/>
                    <a:pt x="91" y="343"/>
                  </a:cubicBezTo>
                  <a:cubicBezTo>
                    <a:pt x="137" y="434"/>
                    <a:pt x="183" y="525"/>
                    <a:pt x="228" y="617"/>
                  </a:cubicBezTo>
                  <a:cubicBezTo>
                    <a:pt x="206" y="617"/>
                    <a:pt x="183" y="617"/>
                    <a:pt x="160" y="639"/>
                  </a:cubicBezTo>
                  <a:cubicBezTo>
                    <a:pt x="46" y="685"/>
                    <a:pt x="0" y="799"/>
                    <a:pt x="46" y="913"/>
                  </a:cubicBezTo>
                  <a:cubicBezTo>
                    <a:pt x="69" y="982"/>
                    <a:pt x="91" y="1073"/>
                    <a:pt x="137" y="1141"/>
                  </a:cubicBezTo>
                  <a:cubicBezTo>
                    <a:pt x="137" y="1141"/>
                    <a:pt x="137" y="1141"/>
                    <a:pt x="137" y="1164"/>
                  </a:cubicBezTo>
                  <a:cubicBezTo>
                    <a:pt x="160" y="1324"/>
                    <a:pt x="228" y="1461"/>
                    <a:pt x="297" y="1621"/>
                  </a:cubicBezTo>
                  <a:cubicBezTo>
                    <a:pt x="342" y="1712"/>
                    <a:pt x="365" y="1781"/>
                    <a:pt x="411" y="1872"/>
                  </a:cubicBezTo>
                  <a:cubicBezTo>
                    <a:pt x="411" y="1918"/>
                    <a:pt x="411" y="1940"/>
                    <a:pt x="411" y="1963"/>
                  </a:cubicBezTo>
                  <a:cubicBezTo>
                    <a:pt x="434" y="2009"/>
                    <a:pt x="434" y="2055"/>
                    <a:pt x="457" y="2100"/>
                  </a:cubicBezTo>
                  <a:cubicBezTo>
                    <a:pt x="457" y="2100"/>
                    <a:pt x="479" y="2123"/>
                    <a:pt x="479" y="2146"/>
                  </a:cubicBezTo>
                  <a:cubicBezTo>
                    <a:pt x="502" y="2191"/>
                    <a:pt x="548" y="2237"/>
                    <a:pt x="571" y="2283"/>
                  </a:cubicBezTo>
                  <a:cubicBezTo>
                    <a:pt x="616" y="2374"/>
                    <a:pt x="662" y="2443"/>
                    <a:pt x="708" y="2511"/>
                  </a:cubicBezTo>
                  <a:cubicBezTo>
                    <a:pt x="753" y="2557"/>
                    <a:pt x="776" y="2602"/>
                    <a:pt x="799" y="2648"/>
                  </a:cubicBezTo>
                  <a:cubicBezTo>
                    <a:pt x="913" y="2876"/>
                    <a:pt x="1027" y="3082"/>
                    <a:pt x="1164" y="3287"/>
                  </a:cubicBezTo>
                  <a:cubicBezTo>
                    <a:pt x="1301" y="3492"/>
                    <a:pt x="1415" y="3721"/>
                    <a:pt x="1575" y="3903"/>
                  </a:cubicBezTo>
                  <a:cubicBezTo>
                    <a:pt x="1598" y="3926"/>
                    <a:pt x="1621" y="3949"/>
                    <a:pt x="1644" y="3949"/>
                  </a:cubicBezTo>
                  <a:cubicBezTo>
                    <a:pt x="1735" y="4109"/>
                    <a:pt x="1849" y="4246"/>
                    <a:pt x="1963" y="4383"/>
                  </a:cubicBezTo>
                  <a:cubicBezTo>
                    <a:pt x="2032" y="4474"/>
                    <a:pt x="2100" y="4565"/>
                    <a:pt x="2169" y="4657"/>
                  </a:cubicBezTo>
                  <a:cubicBezTo>
                    <a:pt x="2260" y="4794"/>
                    <a:pt x="2351" y="4908"/>
                    <a:pt x="2442" y="5045"/>
                  </a:cubicBezTo>
                  <a:cubicBezTo>
                    <a:pt x="2511" y="5090"/>
                    <a:pt x="2557" y="5159"/>
                    <a:pt x="2602" y="5227"/>
                  </a:cubicBezTo>
                  <a:cubicBezTo>
                    <a:pt x="2625" y="5250"/>
                    <a:pt x="2648" y="5273"/>
                    <a:pt x="2671" y="5319"/>
                  </a:cubicBezTo>
                  <a:cubicBezTo>
                    <a:pt x="2693" y="5341"/>
                    <a:pt x="2716" y="5364"/>
                    <a:pt x="2739" y="5387"/>
                  </a:cubicBezTo>
                  <a:cubicBezTo>
                    <a:pt x="2739" y="5387"/>
                    <a:pt x="2762" y="5410"/>
                    <a:pt x="2785" y="5433"/>
                  </a:cubicBezTo>
                  <a:cubicBezTo>
                    <a:pt x="2808" y="5455"/>
                    <a:pt x="2830" y="5455"/>
                    <a:pt x="2876" y="5478"/>
                  </a:cubicBezTo>
                  <a:cubicBezTo>
                    <a:pt x="2876" y="5478"/>
                    <a:pt x="2899" y="5501"/>
                    <a:pt x="2922" y="5501"/>
                  </a:cubicBezTo>
                  <a:cubicBezTo>
                    <a:pt x="3059" y="5661"/>
                    <a:pt x="3218" y="5821"/>
                    <a:pt x="3355" y="6003"/>
                  </a:cubicBezTo>
                  <a:cubicBezTo>
                    <a:pt x="3515" y="6186"/>
                    <a:pt x="3675" y="6368"/>
                    <a:pt x="3858" y="6528"/>
                  </a:cubicBezTo>
                  <a:cubicBezTo>
                    <a:pt x="3972" y="6665"/>
                    <a:pt x="4086" y="6779"/>
                    <a:pt x="4200" y="6893"/>
                  </a:cubicBezTo>
                  <a:cubicBezTo>
                    <a:pt x="4337" y="7030"/>
                    <a:pt x="4474" y="7167"/>
                    <a:pt x="4634" y="7281"/>
                  </a:cubicBezTo>
                  <a:cubicBezTo>
                    <a:pt x="4702" y="7350"/>
                    <a:pt x="4771" y="7418"/>
                    <a:pt x="4862" y="7487"/>
                  </a:cubicBezTo>
                  <a:cubicBezTo>
                    <a:pt x="4976" y="7555"/>
                    <a:pt x="5090" y="7601"/>
                    <a:pt x="5227" y="7601"/>
                  </a:cubicBezTo>
                  <a:cubicBezTo>
                    <a:pt x="5341" y="7578"/>
                    <a:pt x="5433" y="7533"/>
                    <a:pt x="5478" y="7441"/>
                  </a:cubicBezTo>
                  <a:cubicBezTo>
                    <a:pt x="5501" y="7418"/>
                    <a:pt x="5524" y="7373"/>
                    <a:pt x="5547" y="7350"/>
                  </a:cubicBezTo>
                  <a:cubicBezTo>
                    <a:pt x="5569" y="7281"/>
                    <a:pt x="5615" y="7213"/>
                    <a:pt x="5661" y="7167"/>
                  </a:cubicBezTo>
                  <a:cubicBezTo>
                    <a:pt x="5729" y="7053"/>
                    <a:pt x="5798" y="6939"/>
                    <a:pt x="5843" y="6825"/>
                  </a:cubicBezTo>
                  <a:cubicBezTo>
                    <a:pt x="5889" y="6757"/>
                    <a:pt x="5935" y="6711"/>
                    <a:pt x="5958" y="6642"/>
                  </a:cubicBezTo>
                  <a:cubicBezTo>
                    <a:pt x="6003" y="6574"/>
                    <a:pt x="6049" y="6505"/>
                    <a:pt x="6117" y="6437"/>
                  </a:cubicBezTo>
                  <a:cubicBezTo>
                    <a:pt x="6117" y="6414"/>
                    <a:pt x="6140" y="6391"/>
                    <a:pt x="6163" y="6368"/>
                  </a:cubicBezTo>
                  <a:cubicBezTo>
                    <a:pt x="6186" y="6323"/>
                    <a:pt x="6209" y="6300"/>
                    <a:pt x="6231" y="6254"/>
                  </a:cubicBezTo>
                  <a:cubicBezTo>
                    <a:pt x="6254" y="6186"/>
                    <a:pt x="6254" y="6117"/>
                    <a:pt x="6254" y="6049"/>
                  </a:cubicBezTo>
                  <a:cubicBezTo>
                    <a:pt x="6254" y="5980"/>
                    <a:pt x="6209" y="5912"/>
                    <a:pt x="6186" y="5866"/>
                  </a:cubicBezTo>
                  <a:cubicBezTo>
                    <a:pt x="6163" y="5843"/>
                    <a:pt x="6117" y="5798"/>
                    <a:pt x="6094" y="5775"/>
                  </a:cubicBezTo>
                  <a:cubicBezTo>
                    <a:pt x="6049" y="5752"/>
                    <a:pt x="6003" y="5729"/>
                    <a:pt x="5980" y="5729"/>
                  </a:cubicBezTo>
                  <a:cubicBezTo>
                    <a:pt x="5752" y="5592"/>
                    <a:pt x="5547" y="5433"/>
                    <a:pt x="5341" y="5273"/>
                  </a:cubicBezTo>
                  <a:cubicBezTo>
                    <a:pt x="5090" y="5113"/>
                    <a:pt x="4862" y="4953"/>
                    <a:pt x="4634" y="4771"/>
                  </a:cubicBezTo>
                  <a:cubicBezTo>
                    <a:pt x="4428" y="4611"/>
                    <a:pt x="4200" y="4451"/>
                    <a:pt x="3995" y="4291"/>
                  </a:cubicBezTo>
                  <a:cubicBezTo>
                    <a:pt x="3743" y="4109"/>
                    <a:pt x="3515" y="3903"/>
                    <a:pt x="3287" y="3698"/>
                  </a:cubicBezTo>
                  <a:cubicBezTo>
                    <a:pt x="3127" y="3515"/>
                    <a:pt x="2945" y="3356"/>
                    <a:pt x="2762" y="3173"/>
                  </a:cubicBezTo>
                  <a:cubicBezTo>
                    <a:pt x="2579" y="2990"/>
                    <a:pt x="2420" y="2808"/>
                    <a:pt x="2237" y="2625"/>
                  </a:cubicBezTo>
                  <a:cubicBezTo>
                    <a:pt x="2054" y="2443"/>
                    <a:pt x="1872" y="2237"/>
                    <a:pt x="1712" y="2032"/>
                  </a:cubicBezTo>
                  <a:cubicBezTo>
                    <a:pt x="1552" y="1826"/>
                    <a:pt x="1392" y="1621"/>
                    <a:pt x="1256" y="1393"/>
                  </a:cubicBezTo>
                  <a:cubicBezTo>
                    <a:pt x="1096" y="1187"/>
                    <a:pt x="959" y="982"/>
                    <a:pt x="845" y="753"/>
                  </a:cubicBezTo>
                  <a:cubicBezTo>
                    <a:pt x="845" y="753"/>
                    <a:pt x="845" y="776"/>
                    <a:pt x="845" y="776"/>
                  </a:cubicBezTo>
                  <a:lnTo>
                    <a:pt x="822" y="753"/>
                  </a:lnTo>
                  <a:lnTo>
                    <a:pt x="845" y="753"/>
                  </a:lnTo>
                  <a:cubicBezTo>
                    <a:pt x="822" y="753"/>
                    <a:pt x="822" y="753"/>
                    <a:pt x="822" y="731"/>
                  </a:cubicBezTo>
                  <a:cubicBezTo>
                    <a:pt x="731" y="548"/>
                    <a:pt x="639" y="365"/>
                    <a:pt x="548" y="160"/>
                  </a:cubicBezTo>
                  <a:cubicBezTo>
                    <a:pt x="502" y="69"/>
                    <a:pt x="411" y="0"/>
                    <a:pt x="320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212;p38"/>
            <p:cNvSpPr/>
            <p:nvPr/>
          </p:nvSpPr>
          <p:spPr>
            <a:xfrm>
              <a:off x="6373399" y="4365775"/>
              <a:ext cx="143115" cy="121707"/>
            </a:xfrm>
            <a:custGeom>
              <a:avLst/>
              <a:gdLst/>
              <a:ahLst/>
              <a:cxnLst/>
              <a:rect l="l" t="t" r="r" b="b"/>
              <a:pathLst>
                <a:path w="5114" h="4349" extrusionOk="0">
                  <a:moveTo>
                    <a:pt x="160" y="1"/>
                  </a:moveTo>
                  <a:cubicBezTo>
                    <a:pt x="137" y="1"/>
                    <a:pt x="115" y="1"/>
                    <a:pt x="69" y="23"/>
                  </a:cubicBezTo>
                  <a:cubicBezTo>
                    <a:pt x="23" y="69"/>
                    <a:pt x="0" y="160"/>
                    <a:pt x="46" y="229"/>
                  </a:cubicBezTo>
                  <a:cubicBezTo>
                    <a:pt x="137" y="343"/>
                    <a:pt x="229" y="457"/>
                    <a:pt x="320" y="594"/>
                  </a:cubicBezTo>
                  <a:cubicBezTo>
                    <a:pt x="411" y="708"/>
                    <a:pt x="525" y="822"/>
                    <a:pt x="639" y="959"/>
                  </a:cubicBezTo>
                  <a:cubicBezTo>
                    <a:pt x="822" y="1188"/>
                    <a:pt x="1050" y="1439"/>
                    <a:pt x="1256" y="1690"/>
                  </a:cubicBezTo>
                  <a:cubicBezTo>
                    <a:pt x="1461" y="1941"/>
                    <a:pt x="1689" y="2169"/>
                    <a:pt x="1918" y="2397"/>
                  </a:cubicBezTo>
                  <a:cubicBezTo>
                    <a:pt x="2146" y="2603"/>
                    <a:pt x="2374" y="2785"/>
                    <a:pt x="2602" y="2968"/>
                  </a:cubicBezTo>
                  <a:cubicBezTo>
                    <a:pt x="2739" y="3082"/>
                    <a:pt x="2899" y="3196"/>
                    <a:pt x="3059" y="3310"/>
                  </a:cubicBezTo>
                  <a:cubicBezTo>
                    <a:pt x="3219" y="3447"/>
                    <a:pt x="3401" y="3561"/>
                    <a:pt x="3584" y="3675"/>
                  </a:cubicBezTo>
                  <a:cubicBezTo>
                    <a:pt x="3744" y="3767"/>
                    <a:pt x="3926" y="3881"/>
                    <a:pt x="4086" y="3995"/>
                  </a:cubicBezTo>
                  <a:cubicBezTo>
                    <a:pt x="4177" y="4064"/>
                    <a:pt x="4246" y="4109"/>
                    <a:pt x="4337" y="4155"/>
                  </a:cubicBezTo>
                  <a:cubicBezTo>
                    <a:pt x="4451" y="4223"/>
                    <a:pt x="4565" y="4292"/>
                    <a:pt x="4680" y="4315"/>
                  </a:cubicBezTo>
                  <a:cubicBezTo>
                    <a:pt x="4725" y="4337"/>
                    <a:pt x="4765" y="4349"/>
                    <a:pt x="4802" y="4349"/>
                  </a:cubicBezTo>
                  <a:cubicBezTo>
                    <a:pt x="4839" y="4349"/>
                    <a:pt x="4874" y="4337"/>
                    <a:pt x="4908" y="4315"/>
                  </a:cubicBezTo>
                  <a:cubicBezTo>
                    <a:pt x="4999" y="4292"/>
                    <a:pt x="5045" y="4223"/>
                    <a:pt x="5090" y="4155"/>
                  </a:cubicBezTo>
                  <a:cubicBezTo>
                    <a:pt x="5113" y="4086"/>
                    <a:pt x="5113" y="3995"/>
                    <a:pt x="5090" y="3927"/>
                  </a:cubicBezTo>
                  <a:cubicBezTo>
                    <a:pt x="5068" y="3858"/>
                    <a:pt x="4999" y="3790"/>
                    <a:pt x="4931" y="3767"/>
                  </a:cubicBezTo>
                  <a:cubicBezTo>
                    <a:pt x="4862" y="3721"/>
                    <a:pt x="4794" y="3675"/>
                    <a:pt x="4725" y="3630"/>
                  </a:cubicBezTo>
                  <a:cubicBezTo>
                    <a:pt x="4451" y="3493"/>
                    <a:pt x="4200" y="3310"/>
                    <a:pt x="3949" y="3150"/>
                  </a:cubicBezTo>
                  <a:cubicBezTo>
                    <a:pt x="3675" y="2991"/>
                    <a:pt x="3424" y="2831"/>
                    <a:pt x="3173" y="2648"/>
                  </a:cubicBezTo>
                  <a:cubicBezTo>
                    <a:pt x="2922" y="2489"/>
                    <a:pt x="2694" y="2306"/>
                    <a:pt x="2466" y="2146"/>
                  </a:cubicBezTo>
                  <a:cubicBezTo>
                    <a:pt x="2214" y="1964"/>
                    <a:pt x="1986" y="1735"/>
                    <a:pt x="1758" y="1530"/>
                  </a:cubicBezTo>
                  <a:cubicBezTo>
                    <a:pt x="1575" y="1370"/>
                    <a:pt x="1393" y="1210"/>
                    <a:pt x="1233" y="1051"/>
                  </a:cubicBezTo>
                  <a:cubicBezTo>
                    <a:pt x="1050" y="891"/>
                    <a:pt x="868" y="708"/>
                    <a:pt x="685" y="548"/>
                  </a:cubicBezTo>
                  <a:cubicBezTo>
                    <a:pt x="708" y="548"/>
                    <a:pt x="708" y="571"/>
                    <a:pt x="731" y="571"/>
                  </a:cubicBezTo>
                  <a:cubicBezTo>
                    <a:pt x="639" y="480"/>
                    <a:pt x="571" y="411"/>
                    <a:pt x="503" y="320"/>
                  </a:cubicBezTo>
                  <a:cubicBezTo>
                    <a:pt x="434" y="229"/>
                    <a:pt x="343" y="138"/>
                    <a:pt x="274" y="46"/>
                  </a:cubicBezTo>
                  <a:cubicBezTo>
                    <a:pt x="251" y="1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213;p38"/>
            <p:cNvSpPr/>
            <p:nvPr/>
          </p:nvSpPr>
          <p:spPr>
            <a:xfrm>
              <a:off x="6515199" y="4523555"/>
              <a:ext cx="59440" cy="35541"/>
            </a:xfrm>
            <a:custGeom>
              <a:avLst/>
              <a:gdLst/>
              <a:ahLst/>
              <a:cxnLst/>
              <a:rect l="l" t="t" r="r" b="b"/>
              <a:pathLst>
                <a:path w="2124" h="1270" extrusionOk="0">
                  <a:moveTo>
                    <a:pt x="183" y="0"/>
                  </a:moveTo>
                  <a:cubicBezTo>
                    <a:pt x="138" y="0"/>
                    <a:pt x="69" y="46"/>
                    <a:pt x="23" y="92"/>
                  </a:cubicBezTo>
                  <a:cubicBezTo>
                    <a:pt x="1" y="137"/>
                    <a:pt x="1" y="183"/>
                    <a:pt x="23" y="252"/>
                  </a:cubicBezTo>
                  <a:cubicBezTo>
                    <a:pt x="23" y="297"/>
                    <a:pt x="69" y="320"/>
                    <a:pt x="92" y="343"/>
                  </a:cubicBezTo>
                  <a:cubicBezTo>
                    <a:pt x="160" y="388"/>
                    <a:pt x="206" y="411"/>
                    <a:pt x="274" y="434"/>
                  </a:cubicBezTo>
                  <a:cubicBezTo>
                    <a:pt x="320" y="480"/>
                    <a:pt x="389" y="525"/>
                    <a:pt x="457" y="548"/>
                  </a:cubicBezTo>
                  <a:cubicBezTo>
                    <a:pt x="571" y="617"/>
                    <a:pt x="708" y="685"/>
                    <a:pt x="845" y="777"/>
                  </a:cubicBezTo>
                  <a:cubicBezTo>
                    <a:pt x="959" y="845"/>
                    <a:pt x="1073" y="891"/>
                    <a:pt x="1188" y="959"/>
                  </a:cubicBezTo>
                  <a:cubicBezTo>
                    <a:pt x="1256" y="1005"/>
                    <a:pt x="1324" y="1028"/>
                    <a:pt x="1370" y="1073"/>
                  </a:cubicBezTo>
                  <a:cubicBezTo>
                    <a:pt x="1461" y="1096"/>
                    <a:pt x="1553" y="1142"/>
                    <a:pt x="1621" y="1165"/>
                  </a:cubicBezTo>
                  <a:lnTo>
                    <a:pt x="1667" y="1165"/>
                  </a:lnTo>
                  <a:cubicBezTo>
                    <a:pt x="1712" y="1187"/>
                    <a:pt x="1758" y="1233"/>
                    <a:pt x="1804" y="1256"/>
                  </a:cubicBezTo>
                  <a:cubicBezTo>
                    <a:pt x="1829" y="1264"/>
                    <a:pt x="1857" y="1269"/>
                    <a:pt x="1885" y="1269"/>
                  </a:cubicBezTo>
                  <a:cubicBezTo>
                    <a:pt x="1933" y="1269"/>
                    <a:pt x="1980" y="1254"/>
                    <a:pt x="2009" y="1210"/>
                  </a:cubicBezTo>
                  <a:cubicBezTo>
                    <a:pt x="2032" y="1210"/>
                    <a:pt x="2055" y="1187"/>
                    <a:pt x="2055" y="1165"/>
                  </a:cubicBezTo>
                  <a:cubicBezTo>
                    <a:pt x="2055" y="1165"/>
                    <a:pt x="2078" y="1142"/>
                    <a:pt x="2078" y="1142"/>
                  </a:cubicBezTo>
                  <a:cubicBezTo>
                    <a:pt x="2101" y="1096"/>
                    <a:pt x="2123" y="1050"/>
                    <a:pt x="2101" y="1005"/>
                  </a:cubicBezTo>
                  <a:cubicBezTo>
                    <a:pt x="2078" y="959"/>
                    <a:pt x="2032" y="936"/>
                    <a:pt x="1986" y="913"/>
                  </a:cubicBezTo>
                  <a:cubicBezTo>
                    <a:pt x="1964" y="891"/>
                    <a:pt x="1918" y="868"/>
                    <a:pt x="1895" y="845"/>
                  </a:cubicBezTo>
                  <a:cubicBezTo>
                    <a:pt x="1872" y="799"/>
                    <a:pt x="1827" y="777"/>
                    <a:pt x="1804" y="754"/>
                  </a:cubicBezTo>
                  <a:cubicBezTo>
                    <a:pt x="1667" y="685"/>
                    <a:pt x="1530" y="617"/>
                    <a:pt x="1416" y="571"/>
                  </a:cubicBezTo>
                  <a:cubicBezTo>
                    <a:pt x="1279" y="525"/>
                    <a:pt x="1165" y="480"/>
                    <a:pt x="1051" y="411"/>
                  </a:cubicBezTo>
                  <a:cubicBezTo>
                    <a:pt x="1005" y="388"/>
                    <a:pt x="959" y="388"/>
                    <a:pt x="914" y="366"/>
                  </a:cubicBezTo>
                  <a:cubicBezTo>
                    <a:pt x="822" y="320"/>
                    <a:pt x="754" y="274"/>
                    <a:pt x="663" y="229"/>
                  </a:cubicBezTo>
                  <a:cubicBezTo>
                    <a:pt x="640" y="206"/>
                    <a:pt x="594" y="206"/>
                    <a:pt x="571" y="183"/>
                  </a:cubicBezTo>
                  <a:cubicBezTo>
                    <a:pt x="526" y="160"/>
                    <a:pt x="503" y="137"/>
                    <a:pt x="457" y="115"/>
                  </a:cubicBezTo>
                  <a:cubicBezTo>
                    <a:pt x="389" y="92"/>
                    <a:pt x="343" y="69"/>
                    <a:pt x="274" y="23"/>
                  </a:cubicBezTo>
                  <a:cubicBezTo>
                    <a:pt x="252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214;p38"/>
            <p:cNvSpPr/>
            <p:nvPr/>
          </p:nvSpPr>
          <p:spPr>
            <a:xfrm>
              <a:off x="6594397" y="4578489"/>
              <a:ext cx="374999" cy="209552"/>
            </a:xfrm>
            <a:custGeom>
              <a:avLst/>
              <a:gdLst/>
              <a:ahLst/>
              <a:cxnLst/>
              <a:rect l="l" t="t" r="r" b="b"/>
              <a:pathLst>
                <a:path w="13400" h="7488" extrusionOk="0">
                  <a:moveTo>
                    <a:pt x="1439" y="0"/>
                  </a:moveTo>
                  <a:cubicBezTo>
                    <a:pt x="1416" y="0"/>
                    <a:pt x="1416" y="0"/>
                    <a:pt x="1393" y="23"/>
                  </a:cubicBezTo>
                  <a:cubicBezTo>
                    <a:pt x="1325" y="23"/>
                    <a:pt x="1279" y="69"/>
                    <a:pt x="1233" y="115"/>
                  </a:cubicBezTo>
                  <a:cubicBezTo>
                    <a:pt x="1211" y="206"/>
                    <a:pt x="1211" y="320"/>
                    <a:pt x="1256" y="388"/>
                  </a:cubicBezTo>
                  <a:cubicBezTo>
                    <a:pt x="1233" y="411"/>
                    <a:pt x="1211" y="434"/>
                    <a:pt x="1188" y="434"/>
                  </a:cubicBezTo>
                  <a:cubicBezTo>
                    <a:pt x="1188" y="457"/>
                    <a:pt x="1165" y="457"/>
                    <a:pt x="1165" y="480"/>
                  </a:cubicBezTo>
                  <a:cubicBezTo>
                    <a:pt x="1119" y="525"/>
                    <a:pt x="1097" y="571"/>
                    <a:pt x="1051" y="617"/>
                  </a:cubicBezTo>
                  <a:cubicBezTo>
                    <a:pt x="937" y="754"/>
                    <a:pt x="845" y="868"/>
                    <a:pt x="777" y="982"/>
                  </a:cubicBezTo>
                  <a:lnTo>
                    <a:pt x="686" y="1119"/>
                  </a:lnTo>
                  <a:cubicBezTo>
                    <a:pt x="640" y="1187"/>
                    <a:pt x="594" y="1256"/>
                    <a:pt x="526" y="1324"/>
                  </a:cubicBezTo>
                  <a:cubicBezTo>
                    <a:pt x="457" y="1416"/>
                    <a:pt x="366" y="1484"/>
                    <a:pt x="298" y="1553"/>
                  </a:cubicBezTo>
                  <a:cubicBezTo>
                    <a:pt x="252" y="1598"/>
                    <a:pt x="206" y="1621"/>
                    <a:pt x="184" y="1667"/>
                  </a:cubicBezTo>
                  <a:cubicBezTo>
                    <a:pt x="138" y="1689"/>
                    <a:pt x="115" y="1712"/>
                    <a:pt x="92" y="1735"/>
                  </a:cubicBezTo>
                  <a:cubicBezTo>
                    <a:pt x="24" y="1826"/>
                    <a:pt x="1" y="1895"/>
                    <a:pt x="24" y="1963"/>
                  </a:cubicBezTo>
                  <a:cubicBezTo>
                    <a:pt x="47" y="2009"/>
                    <a:pt x="47" y="2032"/>
                    <a:pt x="92" y="2078"/>
                  </a:cubicBezTo>
                  <a:cubicBezTo>
                    <a:pt x="115" y="2100"/>
                    <a:pt x="161" y="2123"/>
                    <a:pt x="184" y="2123"/>
                  </a:cubicBezTo>
                  <a:cubicBezTo>
                    <a:pt x="206" y="2146"/>
                    <a:pt x="252" y="2146"/>
                    <a:pt x="275" y="2146"/>
                  </a:cubicBezTo>
                  <a:cubicBezTo>
                    <a:pt x="298" y="2169"/>
                    <a:pt x="298" y="2169"/>
                    <a:pt x="320" y="2169"/>
                  </a:cubicBezTo>
                  <a:cubicBezTo>
                    <a:pt x="457" y="2306"/>
                    <a:pt x="640" y="2397"/>
                    <a:pt x="800" y="2488"/>
                  </a:cubicBezTo>
                  <a:cubicBezTo>
                    <a:pt x="937" y="2557"/>
                    <a:pt x="1051" y="2603"/>
                    <a:pt x="1188" y="2671"/>
                  </a:cubicBezTo>
                  <a:cubicBezTo>
                    <a:pt x="1462" y="2785"/>
                    <a:pt x="1758" y="2922"/>
                    <a:pt x="2055" y="3036"/>
                  </a:cubicBezTo>
                  <a:lnTo>
                    <a:pt x="2329" y="3150"/>
                  </a:lnTo>
                  <a:lnTo>
                    <a:pt x="2649" y="3287"/>
                  </a:lnTo>
                  <a:lnTo>
                    <a:pt x="2740" y="3310"/>
                  </a:lnTo>
                  <a:lnTo>
                    <a:pt x="2854" y="3356"/>
                  </a:lnTo>
                  <a:cubicBezTo>
                    <a:pt x="2945" y="3401"/>
                    <a:pt x="3014" y="3447"/>
                    <a:pt x="3105" y="3470"/>
                  </a:cubicBezTo>
                  <a:cubicBezTo>
                    <a:pt x="3448" y="3630"/>
                    <a:pt x="3790" y="3789"/>
                    <a:pt x="4109" y="3949"/>
                  </a:cubicBezTo>
                  <a:cubicBezTo>
                    <a:pt x="4794" y="4269"/>
                    <a:pt x="5433" y="4543"/>
                    <a:pt x="6072" y="4794"/>
                  </a:cubicBezTo>
                  <a:cubicBezTo>
                    <a:pt x="6187" y="4862"/>
                    <a:pt x="6324" y="4908"/>
                    <a:pt x="6460" y="4954"/>
                  </a:cubicBezTo>
                  <a:lnTo>
                    <a:pt x="6506" y="4954"/>
                  </a:lnTo>
                  <a:cubicBezTo>
                    <a:pt x="6575" y="4999"/>
                    <a:pt x="6643" y="5045"/>
                    <a:pt x="6712" y="5068"/>
                  </a:cubicBezTo>
                  <a:lnTo>
                    <a:pt x="6826" y="5136"/>
                  </a:lnTo>
                  <a:cubicBezTo>
                    <a:pt x="6917" y="5182"/>
                    <a:pt x="7031" y="5227"/>
                    <a:pt x="7122" y="5273"/>
                  </a:cubicBezTo>
                  <a:cubicBezTo>
                    <a:pt x="7305" y="5364"/>
                    <a:pt x="7510" y="5456"/>
                    <a:pt x="7693" y="5547"/>
                  </a:cubicBezTo>
                  <a:lnTo>
                    <a:pt x="7967" y="5684"/>
                  </a:lnTo>
                  <a:cubicBezTo>
                    <a:pt x="8172" y="5775"/>
                    <a:pt x="8355" y="5867"/>
                    <a:pt x="8560" y="5958"/>
                  </a:cubicBezTo>
                  <a:cubicBezTo>
                    <a:pt x="8812" y="6049"/>
                    <a:pt x="9063" y="6186"/>
                    <a:pt x="9359" y="6346"/>
                  </a:cubicBezTo>
                  <a:cubicBezTo>
                    <a:pt x="9702" y="6506"/>
                    <a:pt x="9998" y="6665"/>
                    <a:pt x="10272" y="6780"/>
                  </a:cubicBezTo>
                  <a:cubicBezTo>
                    <a:pt x="10478" y="6871"/>
                    <a:pt x="10660" y="6962"/>
                    <a:pt x="10866" y="7053"/>
                  </a:cubicBezTo>
                  <a:lnTo>
                    <a:pt x="11163" y="7213"/>
                  </a:lnTo>
                  <a:cubicBezTo>
                    <a:pt x="11345" y="7282"/>
                    <a:pt x="11505" y="7373"/>
                    <a:pt x="11687" y="7419"/>
                  </a:cubicBezTo>
                  <a:cubicBezTo>
                    <a:pt x="11779" y="7441"/>
                    <a:pt x="11847" y="7464"/>
                    <a:pt x="11939" y="7487"/>
                  </a:cubicBezTo>
                  <a:lnTo>
                    <a:pt x="12053" y="7487"/>
                  </a:lnTo>
                  <a:cubicBezTo>
                    <a:pt x="12212" y="7487"/>
                    <a:pt x="12349" y="7441"/>
                    <a:pt x="12441" y="7327"/>
                  </a:cubicBezTo>
                  <a:cubicBezTo>
                    <a:pt x="12509" y="7282"/>
                    <a:pt x="12555" y="7213"/>
                    <a:pt x="12601" y="7145"/>
                  </a:cubicBezTo>
                  <a:lnTo>
                    <a:pt x="12623" y="7099"/>
                  </a:lnTo>
                  <a:lnTo>
                    <a:pt x="12669" y="7031"/>
                  </a:lnTo>
                  <a:lnTo>
                    <a:pt x="12760" y="6916"/>
                  </a:lnTo>
                  <a:cubicBezTo>
                    <a:pt x="12806" y="6871"/>
                    <a:pt x="12852" y="6802"/>
                    <a:pt x="12897" y="6757"/>
                  </a:cubicBezTo>
                  <a:cubicBezTo>
                    <a:pt x="13034" y="6597"/>
                    <a:pt x="13148" y="6437"/>
                    <a:pt x="13262" y="6255"/>
                  </a:cubicBezTo>
                  <a:cubicBezTo>
                    <a:pt x="13285" y="6209"/>
                    <a:pt x="13308" y="6186"/>
                    <a:pt x="13331" y="6140"/>
                  </a:cubicBezTo>
                  <a:cubicBezTo>
                    <a:pt x="13354" y="6049"/>
                    <a:pt x="13399" y="5981"/>
                    <a:pt x="13399" y="5889"/>
                  </a:cubicBezTo>
                  <a:cubicBezTo>
                    <a:pt x="13377" y="5798"/>
                    <a:pt x="13331" y="5707"/>
                    <a:pt x="13262" y="5638"/>
                  </a:cubicBezTo>
                  <a:cubicBezTo>
                    <a:pt x="13217" y="5593"/>
                    <a:pt x="13194" y="5570"/>
                    <a:pt x="13171" y="5570"/>
                  </a:cubicBezTo>
                  <a:lnTo>
                    <a:pt x="13103" y="5547"/>
                  </a:lnTo>
                  <a:lnTo>
                    <a:pt x="13034" y="5501"/>
                  </a:lnTo>
                  <a:cubicBezTo>
                    <a:pt x="13011" y="5478"/>
                    <a:pt x="12966" y="5478"/>
                    <a:pt x="12943" y="5456"/>
                  </a:cubicBezTo>
                  <a:cubicBezTo>
                    <a:pt x="12852" y="5410"/>
                    <a:pt x="12737" y="5364"/>
                    <a:pt x="12646" y="5319"/>
                  </a:cubicBezTo>
                  <a:cubicBezTo>
                    <a:pt x="12578" y="5296"/>
                    <a:pt x="12486" y="5250"/>
                    <a:pt x="12418" y="5227"/>
                  </a:cubicBezTo>
                  <a:cubicBezTo>
                    <a:pt x="12349" y="5182"/>
                    <a:pt x="12304" y="5159"/>
                    <a:pt x="12235" y="5136"/>
                  </a:cubicBezTo>
                  <a:cubicBezTo>
                    <a:pt x="12076" y="5068"/>
                    <a:pt x="11939" y="4999"/>
                    <a:pt x="11802" y="4931"/>
                  </a:cubicBezTo>
                  <a:cubicBezTo>
                    <a:pt x="11596" y="4839"/>
                    <a:pt x="11391" y="4725"/>
                    <a:pt x="11185" y="4634"/>
                  </a:cubicBezTo>
                  <a:lnTo>
                    <a:pt x="10957" y="4520"/>
                  </a:lnTo>
                  <a:cubicBezTo>
                    <a:pt x="10797" y="4451"/>
                    <a:pt x="10638" y="4383"/>
                    <a:pt x="10478" y="4314"/>
                  </a:cubicBezTo>
                  <a:cubicBezTo>
                    <a:pt x="10341" y="4246"/>
                    <a:pt x="10227" y="4177"/>
                    <a:pt x="10090" y="4109"/>
                  </a:cubicBezTo>
                  <a:lnTo>
                    <a:pt x="9816" y="3995"/>
                  </a:lnTo>
                  <a:cubicBezTo>
                    <a:pt x="9610" y="3881"/>
                    <a:pt x="9405" y="3789"/>
                    <a:pt x="9177" y="3698"/>
                  </a:cubicBezTo>
                  <a:lnTo>
                    <a:pt x="8994" y="3607"/>
                  </a:lnTo>
                  <a:cubicBezTo>
                    <a:pt x="8766" y="3470"/>
                    <a:pt x="8538" y="3356"/>
                    <a:pt x="8287" y="3264"/>
                  </a:cubicBezTo>
                  <a:cubicBezTo>
                    <a:pt x="7967" y="3105"/>
                    <a:pt x="7647" y="2945"/>
                    <a:pt x="7305" y="2785"/>
                  </a:cubicBezTo>
                  <a:cubicBezTo>
                    <a:pt x="7031" y="2648"/>
                    <a:pt x="6757" y="2511"/>
                    <a:pt x="6483" y="2374"/>
                  </a:cubicBezTo>
                  <a:cubicBezTo>
                    <a:pt x="6187" y="2237"/>
                    <a:pt x="5913" y="2100"/>
                    <a:pt x="5639" y="1963"/>
                  </a:cubicBezTo>
                  <a:cubicBezTo>
                    <a:pt x="5342" y="1826"/>
                    <a:pt x="5068" y="1689"/>
                    <a:pt x="4771" y="1553"/>
                  </a:cubicBezTo>
                  <a:cubicBezTo>
                    <a:pt x="4612" y="1484"/>
                    <a:pt x="4475" y="1393"/>
                    <a:pt x="4338" y="1324"/>
                  </a:cubicBezTo>
                  <a:cubicBezTo>
                    <a:pt x="4224" y="1279"/>
                    <a:pt x="4109" y="1210"/>
                    <a:pt x="4018" y="1165"/>
                  </a:cubicBezTo>
                  <a:lnTo>
                    <a:pt x="3881" y="1119"/>
                  </a:lnTo>
                  <a:lnTo>
                    <a:pt x="3721" y="1028"/>
                  </a:lnTo>
                  <a:cubicBezTo>
                    <a:pt x="3630" y="982"/>
                    <a:pt x="3539" y="936"/>
                    <a:pt x="3470" y="913"/>
                  </a:cubicBezTo>
                  <a:cubicBezTo>
                    <a:pt x="3379" y="868"/>
                    <a:pt x="3288" y="822"/>
                    <a:pt x="3196" y="776"/>
                  </a:cubicBezTo>
                  <a:lnTo>
                    <a:pt x="3037" y="708"/>
                  </a:lnTo>
                  <a:cubicBezTo>
                    <a:pt x="2626" y="503"/>
                    <a:pt x="2238" y="343"/>
                    <a:pt x="1827" y="160"/>
                  </a:cubicBezTo>
                  <a:lnTo>
                    <a:pt x="1576" y="46"/>
                  </a:lnTo>
                  <a:cubicBezTo>
                    <a:pt x="1530" y="23"/>
                    <a:pt x="1485" y="0"/>
                    <a:pt x="1439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215;p38"/>
            <p:cNvSpPr/>
            <p:nvPr/>
          </p:nvSpPr>
          <p:spPr>
            <a:xfrm>
              <a:off x="6485171" y="4530579"/>
              <a:ext cx="91371" cy="81408"/>
            </a:xfrm>
            <a:custGeom>
              <a:avLst/>
              <a:gdLst/>
              <a:ahLst/>
              <a:cxnLst/>
              <a:rect l="l" t="t" r="r" b="b"/>
              <a:pathLst>
                <a:path w="3265" h="2909" extrusionOk="0">
                  <a:moveTo>
                    <a:pt x="1439" y="1"/>
                  </a:moveTo>
                  <a:cubicBezTo>
                    <a:pt x="1416" y="1"/>
                    <a:pt x="1370" y="23"/>
                    <a:pt x="1347" y="23"/>
                  </a:cubicBezTo>
                  <a:cubicBezTo>
                    <a:pt x="1256" y="23"/>
                    <a:pt x="1165" y="23"/>
                    <a:pt x="1074" y="92"/>
                  </a:cubicBezTo>
                  <a:cubicBezTo>
                    <a:pt x="959" y="160"/>
                    <a:pt x="914" y="297"/>
                    <a:pt x="845" y="411"/>
                  </a:cubicBezTo>
                  <a:cubicBezTo>
                    <a:pt x="823" y="480"/>
                    <a:pt x="800" y="526"/>
                    <a:pt x="800" y="571"/>
                  </a:cubicBezTo>
                  <a:cubicBezTo>
                    <a:pt x="708" y="754"/>
                    <a:pt x="617" y="914"/>
                    <a:pt x="549" y="1096"/>
                  </a:cubicBezTo>
                  <a:cubicBezTo>
                    <a:pt x="526" y="1096"/>
                    <a:pt x="526" y="1096"/>
                    <a:pt x="526" y="1119"/>
                  </a:cubicBezTo>
                  <a:cubicBezTo>
                    <a:pt x="480" y="1165"/>
                    <a:pt x="434" y="1233"/>
                    <a:pt x="434" y="1324"/>
                  </a:cubicBezTo>
                  <a:cubicBezTo>
                    <a:pt x="434" y="1347"/>
                    <a:pt x="412" y="1370"/>
                    <a:pt x="412" y="1370"/>
                  </a:cubicBezTo>
                  <a:cubicBezTo>
                    <a:pt x="389" y="1393"/>
                    <a:pt x="366" y="1393"/>
                    <a:pt x="366" y="1393"/>
                  </a:cubicBezTo>
                  <a:cubicBezTo>
                    <a:pt x="320" y="1416"/>
                    <a:pt x="275" y="1461"/>
                    <a:pt x="252" y="1484"/>
                  </a:cubicBezTo>
                  <a:cubicBezTo>
                    <a:pt x="229" y="1553"/>
                    <a:pt x="206" y="1621"/>
                    <a:pt x="229" y="1690"/>
                  </a:cubicBezTo>
                  <a:cubicBezTo>
                    <a:pt x="229" y="1690"/>
                    <a:pt x="229" y="1690"/>
                    <a:pt x="229" y="1712"/>
                  </a:cubicBezTo>
                  <a:cubicBezTo>
                    <a:pt x="161" y="1712"/>
                    <a:pt x="92" y="1758"/>
                    <a:pt x="69" y="1827"/>
                  </a:cubicBezTo>
                  <a:cubicBezTo>
                    <a:pt x="1" y="1941"/>
                    <a:pt x="46" y="2078"/>
                    <a:pt x="138" y="2146"/>
                  </a:cubicBezTo>
                  <a:cubicBezTo>
                    <a:pt x="252" y="2192"/>
                    <a:pt x="343" y="2260"/>
                    <a:pt x="434" y="2306"/>
                  </a:cubicBezTo>
                  <a:cubicBezTo>
                    <a:pt x="526" y="2374"/>
                    <a:pt x="617" y="2420"/>
                    <a:pt x="708" y="2466"/>
                  </a:cubicBezTo>
                  <a:cubicBezTo>
                    <a:pt x="914" y="2557"/>
                    <a:pt x="1096" y="2648"/>
                    <a:pt x="1279" y="2740"/>
                  </a:cubicBezTo>
                  <a:cubicBezTo>
                    <a:pt x="1370" y="2785"/>
                    <a:pt x="1484" y="2831"/>
                    <a:pt x="1576" y="2877"/>
                  </a:cubicBezTo>
                  <a:cubicBezTo>
                    <a:pt x="1637" y="2897"/>
                    <a:pt x="1699" y="2908"/>
                    <a:pt x="1758" y="2908"/>
                  </a:cubicBezTo>
                  <a:cubicBezTo>
                    <a:pt x="1831" y="2908"/>
                    <a:pt x="1901" y="2891"/>
                    <a:pt x="1964" y="2854"/>
                  </a:cubicBezTo>
                  <a:cubicBezTo>
                    <a:pt x="2146" y="2762"/>
                    <a:pt x="2261" y="2580"/>
                    <a:pt x="2397" y="2420"/>
                  </a:cubicBezTo>
                  <a:cubicBezTo>
                    <a:pt x="2489" y="2283"/>
                    <a:pt x="2603" y="2146"/>
                    <a:pt x="2717" y="2009"/>
                  </a:cubicBezTo>
                  <a:cubicBezTo>
                    <a:pt x="2717" y="1994"/>
                    <a:pt x="2727" y="1989"/>
                    <a:pt x="2740" y="1981"/>
                  </a:cubicBezTo>
                  <a:lnTo>
                    <a:pt x="2740" y="1981"/>
                  </a:lnTo>
                  <a:cubicBezTo>
                    <a:pt x="2740" y="1983"/>
                    <a:pt x="2740" y="1984"/>
                    <a:pt x="2740" y="1986"/>
                  </a:cubicBezTo>
                  <a:cubicBezTo>
                    <a:pt x="2743" y="1983"/>
                    <a:pt x="2746" y="1979"/>
                    <a:pt x="2748" y="1975"/>
                  </a:cubicBezTo>
                  <a:lnTo>
                    <a:pt x="2748" y="1975"/>
                  </a:lnTo>
                  <a:cubicBezTo>
                    <a:pt x="2753" y="1972"/>
                    <a:pt x="2758" y="1968"/>
                    <a:pt x="2763" y="1964"/>
                  </a:cubicBezTo>
                  <a:cubicBezTo>
                    <a:pt x="2761" y="1964"/>
                    <a:pt x="2759" y="1964"/>
                    <a:pt x="2758" y="1964"/>
                  </a:cubicBezTo>
                  <a:lnTo>
                    <a:pt x="2758" y="1964"/>
                  </a:lnTo>
                  <a:cubicBezTo>
                    <a:pt x="2913" y="1767"/>
                    <a:pt x="3086" y="1590"/>
                    <a:pt x="3196" y="1370"/>
                  </a:cubicBezTo>
                  <a:cubicBezTo>
                    <a:pt x="3242" y="1279"/>
                    <a:pt x="3265" y="1187"/>
                    <a:pt x="3242" y="1096"/>
                  </a:cubicBezTo>
                  <a:cubicBezTo>
                    <a:pt x="3219" y="1005"/>
                    <a:pt x="3151" y="914"/>
                    <a:pt x="3082" y="845"/>
                  </a:cubicBezTo>
                  <a:cubicBezTo>
                    <a:pt x="2991" y="777"/>
                    <a:pt x="2900" y="708"/>
                    <a:pt x="2808" y="640"/>
                  </a:cubicBezTo>
                  <a:cubicBezTo>
                    <a:pt x="2671" y="548"/>
                    <a:pt x="2557" y="480"/>
                    <a:pt x="2420" y="411"/>
                  </a:cubicBezTo>
                  <a:cubicBezTo>
                    <a:pt x="2169" y="297"/>
                    <a:pt x="1918" y="183"/>
                    <a:pt x="1667" y="115"/>
                  </a:cubicBezTo>
                  <a:lnTo>
                    <a:pt x="1576" y="46"/>
                  </a:lnTo>
                  <a:cubicBezTo>
                    <a:pt x="1530" y="23"/>
                    <a:pt x="1484" y="1"/>
                    <a:pt x="1439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216;p38"/>
            <p:cNvSpPr/>
            <p:nvPr/>
          </p:nvSpPr>
          <p:spPr>
            <a:xfrm>
              <a:off x="6518389" y="4525458"/>
              <a:ext cx="57509" cy="29272"/>
            </a:xfrm>
            <a:custGeom>
              <a:avLst/>
              <a:gdLst/>
              <a:ahLst/>
              <a:cxnLst/>
              <a:rect l="l" t="t" r="r" b="b"/>
              <a:pathLst>
                <a:path w="2055" h="1046" extrusionOk="0">
                  <a:moveTo>
                    <a:pt x="92" y="1"/>
                  </a:moveTo>
                  <a:cubicBezTo>
                    <a:pt x="46" y="1"/>
                    <a:pt x="24" y="1"/>
                    <a:pt x="24" y="47"/>
                  </a:cubicBezTo>
                  <a:cubicBezTo>
                    <a:pt x="1" y="69"/>
                    <a:pt x="1" y="138"/>
                    <a:pt x="46" y="161"/>
                  </a:cubicBezTo>
                  <a:cubicBezTo>
                    <a:pt x="138" y="206"/>
                    <a:pt x="229" y="252"/>
                    <a:pt x="320" y="298"/>
                  </a:cubicBezTo>
                  <a:cubicBezTo>
                    <a:pt x="389" y="320"/>
                    <a:pt x="480" y="366"/>
                    <a:pt x="549" y="412"/>
                  </a:cubicBezTo>
                  <a:cubicBezTo>
                    <a:pt x="708" y="480"/>
                    <a:pt x="845" y="549"/>
                    <a:pt x="1005" y="640"/>
                  </a:cubicBezTo>
                  <a:cubicBezTo>
                    <a:pt x="1074" y="663"/>
                    <a:pt x="1142" y="709"/>
                    <a:pt x="1233" y="731"/>
                  </a:cubicBezTo>
                  <a:cubicBezTo>
                    <a:pt x="1302" y="777"/>
                    <a:pt x="1370" y="800"/>
                    <a:pt x="1439" y="823"/>
                  </a:cubicBezTo>
                  <a:cubicBezTo>
                    <a:pt x="1598" y="891"/>
                    <a:pt x="1758" y="982"/>
                    <a:pt x="1918" y="1028"/>
                  </a:cubicBezTo>
                  <a:cubicBezTo>
                    <a:pt x="1929" y="1039"/>
                    <a:pt x="1941" y="1045"/>
                    <a:pt x="1952" y="1045"/>
                  </a:cubicBezTo>
                  <a:cubicBezTo>
                    <a:pt x="1964" y="1045"/>
                    <a:pt x="1975" y="1039"/>
                    <a:pt x="1987" y="1028"/>
                  </a:cubicBezTo>
                  <a:cubicBezTo>
                    <a:pt x="2009" y="1005"/>
                    <a:pt x="2032" y="982"/>
                    <a:pt x="2055" y="960"/>
                  </a:cubicBezTo>
                  <a:cubicBezTo>
                    <a:pt x="2055" y="937"/>
                    <a:pt x="2055" y="914"/>
                    <a:pt x="2032" y="891"/>
                  </a:cubicBezTo>
                  <a:cubicBezTo>
                    <a:pt x="2009" y="845"/>
                    <a:pt x="1987" y="845"/>
                    <a:pt x="1964" y="823"/>
                  </a:cubicBezTo>
                  <a:cubicBezTo>
                    <a:pt x="1918" y="800"/>
                    <a:pt x="1872" y="800"/>
                    <a:pt x="1850" y="777"/>
                  </a:cubicBezTo>
                  <a:cubicBezTo>
                    <a:pt x="1735" y="731"/>
                    <a:pt x="1621" y="686"/>
                    <a:pt x="1507" y="640"/>
                  </a:cubicBezTo>
                  <a:cubicBezTo>
                    <a:pt x="1416" y="594"/>
                    <a:pt x="1302" y="549"/>
                    <a:pt x="1188" y="503"/>
                  </a:cubicBezTo>
                  <a:cubicBezTo>
                    <a:pt x="1005" y="435"/>
                    <a:pt x="845" y="343"/>
                    <a:pt x="663" y="275"/>
                  </a:cubicBezTo>
                  <a:cubicBezTo>
                    <a:pt x="594" y="229"/>
                    <a:pt x="526" y="206"/>
                    <a:pt x="457" y="161"/>
                  </a:cubicBezTo>
                  <a:cubicBezTo>
                    <a:pt x="343" y="115"/>
                    <a:pt x="229" y="69"/>
                    <a:pt x="138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217;p38"/>
            <p:cNvSpPr/>
            <p:nvPr/>
          </p:nvSpPr>
          <p:spPr>
            <a:xfrm>
              <a:off x="6630805" y="4574012"/>
              <a:ext cx="339234" cy="169309"/>
            </a:xfrm>
            <a:custGeom>
              <a:avLst/>
              <a:gdLst/>
              <a:ahLst/>
              <a:cxnLst/>
              <a:rect l="l" t="t" r="r" b="b"/>
              <a:pathLst>
                <a:path w="12122" h="6050" extrusionOk="0">
                  <a:moveTo>
                    <a:pt x="11414" y="5935"/>
                  </a:moveTo>
                  <a:cubicBezTo>
                    <a:pt x="11436" y="5935"/>
                    <a:pt x="11459" y="5958"/>
                    <a:pt x="11482" y="5958"/>
                  </a:cubicBezTo>
                  <a:cubicBezTo>
                    <a:pt x="11462" y="5950"/>
                    <a:pt x="11442" y="5943"/>
                    <a:pt x="11421" y="5935"/>
                  </a:cubicBezTo>
                  <a:lnTo>
                    <a:pt x="11421" y="5935"/>
                  </a:lnTo>
                  <a:cubicBezTo>
                    <a:pt x="11419" y="5935"/>
                    <a:pt x="11416" y="5935"/>
                    <a:pt x="11414" y="5935"/>
                  </a:cubicBezTo>
                  <a:close/>
                  <a:moveTo>
                    <a:pt x="252" y="1"/>
                  </a:moveTo>
                  <a:cubicBezTo>
                    <a:pt x="184" y="1"/>
                    <a:pt x="115" y="46"/>
                    <a:pt x="69" y="115"/>
                  </a:cubicBezTo>
                  <a:cubicBezTo>
                    <a:pt x="1" y="206"/>
                    <a:pt x="47" y="343"/>
                    <a:pt x="138" y="389"/>
                  </a:cubicBezTo>
                  <a:cubicBezTo>
                    <a:pt x="412" y="548"/>
                    <a:pt x="709" y="663"/>
                    <a:pt x="982" y="822"/>
                  </a:cubicBezTo>
                  <a:cubicBezTo>
                    <a:pt x="1119" y="891"/>
                    <a:pt x="1279" y="982"/>
                    <a:pt x="1416" y="1073"/>
                  </a:cubicBezTo>
                  <a:cubicBezTo>
                    <a:pt x="1553" y="1142"/>
                    <a:pt x="1667" y="1233"/>
                    <a:pt x="1804" y="1302"/>
                  </a:cubicBezTo>
                  <a:cubicBezTo>
                    <a:pt x="1964" y="1393"/>
                    <a:pt x="2101" y="1461"/>
                    <a:pt x="2238" y="1553"/>
                  </a:cubicBezTo>
                  <a:cubicBezTo>
                    <a:pt x="2375" y="1621"/>
                    <a:pt x="2535" y="1713"/>
                    <a:pt x="2672" y="1781"/>
                  </a:cubicBezTo>
                  <a:cubicBezTo>
                    <a:pt x="2945" y="1918"/>
                    <a:pt x="3219" y="2055"/>
                    <a:pt x="3493" y="2192"/>
                  </a:cubicBezTo>
                  <a:cubicBezTo>
                    <a:pt x="4041" y="2466"/>
                    <a:pt x="4589" y="2740"/>
                    <a:pt x="5137" y="3014"/>
                  </a:cubicBezTo>
                  <a:cubicBezTo>
                    <a:pt x="5411" y="3151"/>
                    <a:pt x="5707" y="3287"/>
                    <a:pt x="5981" y="3424"/>
                  </a:cubicBezTo>
                  <a:cubicBezTo>
                    <a:pt x="6278" y="3561"/>
                    <a:pt x="6552" y="3721"/>
                    <a:pt x="6849" y="3858"/>
                  </a:cubicBezTo>
                  <a:cubicBezTo>
                    <a:pt x="7419" y="4109"/>
                    <a:pt x="7990" y="4383"/>
                    <a:pt x="8560" y="4657"/>
                  </a:cubicBezTo>
                  <a:cubicBezTo>
                    <a:pt x="9131" y="4931"/>
                    <a:pt x="9679" y="5205"/>
                    <a:pt x="10272" y="5456"/>
                  </a:cubicBezTo>
                  <a:cubicBezTo>
                    <a:pt x="10501" y="5547"/>
                    <a:pt x="10706" y="5638"/>
                    <a:pt x="10957" y="5753"/>
                  </a:cubicBezTo>
                  <a:lnTo>
                    <a:pt x="10934" y="5753"/>
                  </a:lnTo>
                  <a:cubicBezTo>
                    <a:pt x="11097" y="5813"/>
                    <a:pt x="11259" y="5874"/>
                    <a:pt x="11421" y="5935"/>
                  </a:cubicBezTo>
                  <a:lnTo>
                    <a:pt x="11421" y="5935"/>
                  </a:lnTo>
                  <a:cubicBezTo>
                    <a:pt x="11442" y="5936"/>
                    <a:pt x="11462" y="5938"/>
                    <a:pt x="11482" y="5958"/>
                  </a:cubicBezTo>
                  <a:cubicBezTo>
                    <a:pt x="11528" y="5981"/>
                    <a:pt x="11573" y="6004"/>
                    <a:pt x="11619" y="6004"/>
                  </a:cubicBezTo>
                  <a:cubicBezTo>
                    <a:pt x="11688" y="6027"/>
                    <a:pt x="11733" y="6027"/>
                    <a:pt x="11802" y="6049"/>
                  </a:cubicBezTo>
                  <a:cubicBezTo>
                    <a:pt x="11847" y="6049"/>
                    <a:pt x="11893" y="6027"/>
                    <a:pt x="11939" y="6004"/>
                  </a:cubicBezTo>
                  <a:cubicBezTo>
                    <a:pt x="12007" y="5958"/>
                    <a:pt x="12076" y="5912"/>
                    <a:pt x="12076" y="5821"/>
                  </a:cubicBezTo>
                  <a:cubicBezTo>
                    <a:pt x="12121" y="5684"/>
                    <a:pt x="12053" y="5570"/>
                    <a:pt x="11961" y="5502"/>
                  </a:cubicBezTo>
                  <a:cubicBezTo>
                    <a:pt x="11893" y="5456"/>
                    <a:pt x="11847" y="5433"/>
                    <a:pt x="11802" y="5387"/>
                  </a:cubicBezTo>
                  <a:cubicBezTo>
                    <a:pt x="11710" y="5365"/>
                    <a:pt x="11619" y="5319"/>
                    <a:pt x="11528" y="5296"/>
                  </a:cubicBezTo>
                  <a:cubicBezTo>
                    <a:pt x="11505" y="5273"/>
                    <a:pt x="11459" y="5250"/>
                    <a:pt x="11436" y="5250"/>
                  </a:cubicBezTo>
                  <a:cubicBezTo>
                    <a:pt x="11391" y="5228"/>
                    <a:pt x="11345" y="5205"/>
                    <a:pt x="11300" y="5182"/>
                  </a:cubicBezTo>
                  <a:cubicBezTo>
                    <a:pt x="11231" y="5159"/>
                    <a:pt x="11163" y="5136"/>
                    <a:pt x="11094" y="5091"/>
                  </a:cubicBezTo>
                  <a:lnTo>
                    <a:pt x="11094" y="5091"/>
                  </a:lnTo>
                  <a:cubicBezTo>
                    <a:pt x="11117" y="5114"/>
                    <a:pt x="11140" y="5114"/>
                    <a:pt x="11163" y="5136"/>
                  </a:cubicBezTo>
                  <a:cubicBezTo>
                    <a:pt x="10592" y="4885"/>
                    <a:pt x="9998" y="4634"/>
                    <a:pt x="9428" y="4360"/>
                  </a:cubicBezTo>
                  <a:cubicBezTo>
                    <a:pt x="9154" y="4200"/>
                    <a:pt x="8857" y="4064"/>
                    <a:pt x="8560" y="3927"/>
                  </a:cubicBezTo>
                  <a:cubicBezTo>
                    <a:pt x="8264" y="3790"/>
                    <a:pt x="7990" y="3653"/>
                    <a:pt x="7716" y="3539"/>
                  </a:cubicBezTo>
                  <a:cubicBezTo>
                    <a:pt x="7145" y="3265"/>
                    <a:pt x="6575" y="2991"/>
                    <a:pt x="5981" y="2717"/>
                  </a:cubicBezTo>
                  <a:cubicBezTo>
                    <a:pt x="5456" y="2443"/>
                    <a:pt x="4908" y="2169"/>
                    <a:pt x="4361" y="1918"/>
                  </a:cubicBezTo>
                  <a:cubicBezTo>
                    <a:pt x="4110" y="1781"/>
                    <a:pt x="3858" y="1667"/>
                    <a:pt x="3585" y="1553"/>
                  </a:cubicBezTo>
                  <a:cubicBezTo>
                    <a:pt x="3333" y="1416"/>
                    <a:pt x="3105" y="1302"/>
                    <a:pt x="2854" y="1188"/>
                  </a:cubicBezTo>
                  <a:cubicBezTo>
                    <a:pt x="2717" y="1119"/>
                    <a:pt x="2603" y="1051"/>
                    <a:pt x="2466" y="982"/>
                  </a:cubicBezTo>
                  <a:cubicBezTo>
                    <a:pt x="2329" y="914"/>
                    <a:pt x="2192" y="845"/>
                    <a:pt x="2055" y="777"/>
                  </a:cubicBezTo>
                  <a:cubicBezTo>
                    <a:pt x="1918" y="731"/>
                    <a:pt x="1804" y="663"/>
                    <a:pt x="1690" y="594"/>
                  </a:cubicBezTo>
                  <a:cubicBezTo>
                    <a:pt x="1530" y="548"/>
                    <a:pt x="1393" y="480"/>
                    <a:pt x="1256" y="412"/>
                  </a:cubicBezTo>
                  <a:cubicBezTo>
                    <a:pt x="1119" y="366"/>
                    <a:pt x="982" y="320"/>
                    <a:pt x="868" y="252"/>
                  </a:cubicBezTo>
                  <a:cubicBezTo>
                    <a:pt x="800" y="229"/>
                    <a:pt x="754" y="206"/>
                    <a:pt x="686" y="183"/>
                  </a:cubicBezTo>
                  <a:cubicBezTo>
                    <a:pt x="572" y="138"/>
                    <a:pt x="457" y="92"/>
                    <a:pt x="343" y="23"/>
                  </a:cubicBezTo>
                  <a:cubicBezTo>
                    <a:pt x="321" y="23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218;p38"/>
            <p:cNvSpPr/>
            <p:nvPr/>
          </p:nvSpPr>
          <p:spPr>
            <a:xfrm>
              <a:off x="6994274" y="4749030"/>
              <a:ext cx="272154" cy="161641"/>
            </a:xfrm>
            <a:custGeom>
              <a:avLst/>
              <a:gdLst/>
              <a:ahLst/>
              <a:cxnLst/>
              <a:rect l="l" t="t" r="r" b="b"/>
              <a:pathLst>
                <a:path w="9725" h="5776" extrusionOk="0">
                  <a:moveTo>
                    <a:pt x="1370" y="1"/>
                  </a:moveTo>
                  <a:cubicBezTo>
                    <a:pt x="1279" y="1"/>
                    <a:pt x="1210" y="46"/>
                    <a:pt x="1165" y="115"/>
                  </a:cubicBezTo>
                  <a:cubicBezTo>
                    <a:pt x="1096" y="206"/>
                    <a:pt x="1119" y="320"/>
                    <a:pt x="1165" y="412"/>
                  </a:cubicBezTo>
                  <a:cubicBezTo>
                    <a:pt x="1119" y="434"/>
                    <a:pt x="1096" y="480"/>
                    <a:pt x="1073" y="549"/>
                  </a:cubicBezTo>
                  <a:lnTo>
                    <a:pt x="1028" y="663"/>
                  </a:lnTo>
                  <a:cubicBezTo>
                    <a:pt x="959" y="800"/>
                    <a:pt x="868" y="937"/>
                    <a:pt x="799" y="1005"/>
                  </a:cubicBezTo>
                  <a:cubicBezTo>
                    <a:pt x="754" y="1096"/>
                    <a:pt x="685" y="1165"/>
                    <a:pt x="594" y="1256"/>
                  </a:cubicBezTo>
                  <a:lnTo>
                    <a:pt x="526" y="1325"/>
                  </a:lnTo>
                  <a:cubicBezTo>
                    <a:pt x="434" y="1439"/>
                    <a:pt x="343" y="1553"/>
                    <a:pt x="252" y="1644"/>
                  </a:cubicBezTo>
                  <a:cubicBezTo>
                    <a:pt x="229" y="1690"/>
                    <a:pt x="183" y="1735"/>
                    <a:pt x="160" y="1781"/>
                  </a:cubicBezTo>
                  <a:cubicBezTo>
                    <a:pt x="115" y="1804"/>
                    <a:pt x="69" y="1850"/>
                    <a:pt x="46" y="1895"/>
                  </a:cubicBezTo>
                  <a:cubicBezTo>
                    <a:pt x="1" y="1964"/>
                    <a:pt x="1" y="2032"/>
                    <a:pt x="1" y="2124"/>
                  </a:cubicBezTo>
                  <a:cubicBezTo>
                    <a:pt x="1" y="2215"/>
                    <a:pt x="23" y="2329"/>
                    <a:pt x="115" y="2397"/>
                  </a:cubicBezTo>
                  <a:cubicBezTo>
                    <a:pt x="160" y="2443"/>
                    <a:pt x="229" y="2489"/>
                    <a:pt x="274" y="2512"/>
                  </a:cubicBezTo>
                  <a:lnTo>
                    <a:pt x="343" y="2534"/>
                  </a:lnTo>
                  <a:cubicBezTo>
                    <a:pt x="411" y="2580"/>
                    <a:pt x="480" y="2626"/>
                    <a:pt x="548" y="2648"/>
                  </a:cubicBezTo>
                  <a:cubicBezTo>
                    <a:pt x="799" y="2808"/>
                    <a:pt x="1096" y="2991"/>
                    <a:pt x="1416" y="3151"/>
                  </a:cubicBezTo>
                  <a:cubicBezTo>
                    <a:pt x="1598" y="3242"/>
                    <a:pt x="1804" y="3333"/>
                    <a:pt x="1986" y="3425"/>
                  </a:cubicBezTo>
                  <a:lnTo>
                    <a:pt x="2169" y="3539"/>
                  </a:lnTo>
                  <a:cubicBezTo>
                    <a:pt x="2283" y="3584"/>
                    <a:pt x="2397" y="3653"/>
                    <a:pt x="2511" y="3698"/>
                  </a:cubicBezTo>
                  <a:lnTo>
                    <a:pt x="2557" y="3721"/>
                  </a:lnTo>
                  <a:lnTo>
                    <a:pt x="2648" y="3767"/>
                  </a:lnTo>
                  <a:cubicBezTo>
                    <a:pt x="2694" y="3790"/>
                    <a:pt x="2717" y="3790"/>
                    <a:pt x="2740" y="3813"/>
                  </a:cubicBezTo>
                  <a:cubicBezTo>
                    <a:pt x="2808" y="3835"/>
                    <a:pt x="2854" y="3858"/>
                    <a:pt x="2922" y="3858"/>
                  </a:cubicBezTo>
                  <a:cubicBezTo>
                    <a:pt x="2991" y="3858"/>
                    <a:pt x="3036" y="3858"/>
                    <a:pt x="3082" y="3835"/>
                  </a:cubicBezTo>
                  <a:cubicBezTo>
                    <a:pt x="3128" y="3813"/>
                    <a:pt x="3150" y="3790"/>
                    <a:pt x="3173" y="3744"/>
                  </a:cubicBezTo>
                  <a:cubicBezTo>
                    <a:pt x="3379" y="3881"/>
                    <a:pt x="3584" y="4018"/>
                    <a:pt x="3812" y="4155"/>
                  </a:cubicBezTo>
                  <a:cubicBezTo>
                    <a:pt x="3904" y="4201"/>
                    <a:pt x="3995" y="4269"/>
                    <a:pt x="4109" y="4315"/>
                  </a:cubicBezTo>
                  <a:lnTo>
                    <a:pt x="4223" y="4383"/>
                  </a:lnTo>
                  <a:lnTo>
                    <a:pt x="4337" y="4452"/>
                  </a:lnTo>
                  <a:lnTo>
                    <a:pt x="4657" y="4634"/>
                  </a:lnTo>
                  <a:cubicBezTo>
                    <a:pt x="4908" y="4794"/>
                    <a:pt x="5182" y="4931"/>
                    <a:pt x="5479" y="5068"/>
                  </a:cubicBezTo>
                  <a:cubicBezTo>
                    <a:pt x="5524" y="5068"/>
                    <a:pt x="5570" y="5091"/>
                    <a:pt x="5616" y="5114"/>
                  </a:cubicBezTo>
                  <a:lnTo>
                    <a:pt x="5684" y="5136"/>
                  </a:lnTo>
                  <a:lnTo>
                    <a:pt x="5844" y="5205"/>
                  </a:lnTo>
                  <a:lnTo>
                    <a:pt x="5912" y="5228"/>
                  </a:lnTo>
                  <a:cubicBezTo>
                    <a:pt x="5935" y="5251"/>
                    <a:pt x="5958" y="5251"/>
                    <a:pt x="5981" y="5273"/>
                  </a:cubicBezTo>
                  <a:lnTo>
                    <a:pt x="6026" y="5273"/>
                  </a:lnTo>
                  <a:lnTo>
                    <a:pt x="6072" y="5296"/>
                  </a:lnTo>
                  <a:cubicBezTo>
                    <a:pt x="6072" y="5296"/>
                    <a:pt x="6072" y="5296"/>
                    <a:pt x="6072" y="5319"/>
                  </a:cubicBezTo>
                  <a:lnTo>
                    <a:pt x="6118" y="5319"/>
                  </a:lnTo>
                  <a:lnTo>
                    <a:pt x="6141" y="5342"/>
                  </a:lnTo>
                  <a:cubicBezTo>
                    <a:pt x="6414" y="5456"/>
                    <a:pt x="6711" y="5570"/>
                    <a:pt x="7008" y="5661"/>
                  </a:cubicBezTo>
                  <a:cubicBezTo>
                    <a:pt x="7168" y="5707"/>
                    <a:pt x="7305" y="5730"/>
                    <a:pt x="7442" y="5753"/>
                  </a:cubicBezTo>
                  <a:cubicBezTo>
                    <a:pt x="7579" y="5776"/>
                    <a:pt x="7716" y="5776"/>
                    <a:pt x="7852" y="5776"/>
                  </a:cubicBezTo>
                  <a:lnTo>
                    <a:pt x="8012" y="5776"/>
                  </a:lnTo>
                  <a:cubicBezTo>
                    <a:pt x="8172" y="5753"/>
                    <a:pt x="8355" y="5730"/>
                    <a:pt x="8514" y="5616"/>
                  </a:cubicBezTo>
                  <a:cubicBezTo>
                    <a:pt x="8606" y="5547"/>
                    <a:pt x="8720" y="5479"/>
                    <a:pt x="8834" y="5365"/>
                  </a:cubicBezTo>
                  <a:lnTo>
                    <a:pt x="8880" y="5296"/>
                  </a:lnTo>
                  <a:cubicBezTo>
                    <a:pt x="8971" y="5228"/>
                    <a:pt x="9039" y="5159"/>
                    <a:pt x="9108" y="5091"/>
                  </a:cubicBezTo>
                  <a:cubicBezTo>
                    <a:pt x="9199" y="4999"/>
                    <a:pt x="9313" y="4908"/>
                    <a:pt x="9382" y="4794"/>
                  </a:cubicBezTo>
                  <a:cubicBezTo>
                    <a:pt x="9473" y="4680"/>
                    <a:pt x="9587" y="4566"/>
                    <a:pt x="9633" y="4406"/>
                  </a:cubicBezTo>
                  <a:cubicBezTo>
                    <a:pt x="9679" y="4292"/>
                    <a:pt x="9701" y="4178"/>
                    <a:pt x="9724" y="4064"/>
                  </a:cubicBezTo>
                  <a:cubicBezTo>
                    <a:pt x="9724" y="3881"/>
                    <a:pt x="9610" y="3698"/>
                    <a:pt x="9450" y="3630"/>
                  </a:cubicBezTo>
                  <a:cubicBezTo>
                    <a:pt x="9382" y="3584"/>
                    <a:pt x="9313" y="3562"/>
                    <a:pt x="9245" y="3539"/>
                  </a:cubicBezTo>
                  <a:lnTo>
                    <a:pt x="9199" y="3516"/>
                  </a:lnTo>
                  <a:lnTo>
                    <a:pt x="9131" y="3493"/>
                  </a:lnTo>
                  <a:lnTo>
                    <a:pt x="8971" y="3425"/>
                  </a:lnTo>
                  <a:cubicBezTo>
                    <a:pt x="8902" y="3379"/>
                    <a:pt x="8834" y="3356"/>
                    <a:pt x="8765" y="3333"/>
                  </a:cubicBezTo>
                  <a:cubicBezTo>
                    <a:pt x="8697" y="3288"/>
                    <a:pt x="8629" y="3265"/>
                    <a:pt x="8583" y="3242"/>
                  </a:cubicBezTo>
                  <a:cubicBezTo>
                    <a:pt x="8469" y="3196"/>
                    <a:pt x="8355" y="3151"/>
                    <a:pt x="8263" y="3105"/>
                  </a:cubicBezTo>
                  <a:lnTo>
                    <a:pt x="8172" y="3059"/>
                  </a:lnTo>
                  <a:cubicBezTo>
                    <a:pt x="7967" y="2968"/>
                    <a:pt x="7761" y="2854"/>
                    <a:pt x="7556" y="2763"/>
                  </a:cubicBezTo>
                  <a:lnTo>
                    <a:pt x="7327" y="2671"/>
                  </a:lnTo>
                  <a:lnTo>
                    <a:pt x="7145" y="2580"/>
                  </a:lnTo>
                  <a:cubicBezTo>
                    <a:pt x="6643" y="2329"/>
                    <a:pt x="6118" y="2078"/>
                    <a:pt x="5593" y="1850"/>
                  </a:cubicBezTo>
                  <a:cubicBezTo>
                    <a:pt x="5159" y="1644"/>
                    <a:pt x="4703" y="1462"/>
                    <a:pt x="4269" y="1256"/>
                  </a:cubicBezTo>
                  <a:lnTo>
                    <a:pt x="3767" y="1051"/>
                  </a:lnTo>
                  <a:lnTo>
                    <a:pt x="3538" y="937"/>
                  </a:lnTo>
                  <a:cubicBezTo>
                    <a:pt x="3310" y="822"/>
                    <a:pt x="3082" y="731"/>
                    <a:pt x="2854" y="640"/>
                  </a:cubicBezTo>
                  <a:cubicBezTo>
                    <a:pt x="2717" y="571"/>
                    <a:pt x="2580" y="503"/>
                    <a:pt x="2420" y="434"/>
                  </a:cubicBezTo>
                  <a:cubicBezTo>
                    <a:pt x="2283" y="366"/>
                    <a:pt x="2123" y="297"/>
                    <a:pt x="1964" y="229"/>
                  </a:cubicBezTo>
                  <a:lnTo>
                    <a:pt x="1849" y="183"/>
                  </a:lnTo>
                  <a:lnTo>
                    <a:pt x="1781" y="161"/>
                  </a:lnTo>
                  <a:lnTo>
                    <a:pt x="1827" y="183"/>
                  </a:lnTo>
                  <a:cubicBezTo>
                    <a:pt x="1735" y="138"/>
                    <a:pt x="1621" y="92"/>
                    <a:pt x="1507" y="24"/>
                  </a:cubicBezTo>
                  <a:cubicBezTo>
                    <a:pt x="1461" y="1"/>
                    <a:pt x="1416" y="1"/>
                    <a:pt x="1370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219;p38"/>
            <p:cNvSpPr/>
            <p:nvPr/>
          </p:nvSpPr>
          <p:spPr>
            <a:xfrm>
              <a:off x="6683837" y="4563153"/>
              <a:ext cx="238292" cy="117565"/>
            </a:xfrm>
            <a:custGeom>
              <a:avLst/>
              <a:gdLst/>
              <a:ahLst/>
              <a:cxnLst/>
              <a:rect l="l" t="t" r="r" b="b"/>
              <a:pathLst>
                <a:path w="8515" h="4201" extrusionOk="0">
                  <a:moveTo>
                    <a:pt x="160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0" y="160"/>
                    <a:pt x="46" y="229"/>
                    <a:pt x="115" y="252"/>
                  </a:cubicBezTo>
                  <a:cubicBezTo>
                    <a:pt x="229" y="297"/>
                    <a:pt x="320" y="320"/>
                    <a:pt x="411" y="366"/>
                  </a:cubicBezTo>
                  <a:cubicBezTo>
                    <a:pt x="708" y="503"/>
                    <a:pt x="1005" y="640"/>
                    <a:pt x="1279" y="777"/>
                  </a:cubicBezTo>
                  <a:cubicBezTo>
                    <a:pt x="1438" y="845"/>
                    <a:pt x="1575" y="936"/>
                    <a:pt x="1712" y="1005"/>
                  </a:cubicBezTo>
                  <a:cubicBezTo>
                    <a:pt x="1872" y="1096"/>
                    <a:pt x="2009" y="1165"/>
                    <a:pt x="2169" y="1256"/>
                  </a:cubicBezTo>
                  <a:cubicBezTo>
                    <a:pt x="2740" y="1576"/>
                    <a:pt x="3310" y="1872"/>
                    <a:pt x="3904" y="2192"/>
                  </a:cubicBezTo>
                  <a:cubicBezTo>
                    <a:pt x="4018" y="2260"/>
                    <a:pt x="4178" y="2329"/>
                    <a:pt x="4314" y="2420"/>
                  </a:cubicBezTo>
                  <a:cubicBezTo>
                    <a:pt x="4451" y="2489"/>
                    <a:pt x="4611" y="2580"/>
                    <a:pt x="4748" y="2648"/>
                  </a:cubicBezTo>
                  <a:cubicBezTo>
                    <a:pt x="5045" y="2808"/>
                    <a:pt x="5364" y="2945"/>
                    <a:pt x="5661" y="3082"/>
                  </a:cubicBezTo>
                  <a:cubicBezTo>
                    <a:pt x="5981" y="3242"/>
                    <a:pt x="6277" y="3379"/>
                    <a:pt x="6597" y="3539"/>
                  </a:cubicBezTo>
                  <a:cubicBezTo>
                    <a:pt x="6757" y="3607"/>
                    <a:pt x="6917" y="3675"/>
                    <a:pt x="7076" y="3744"/>
                  </a:cubicBezTo>
                  <a:cubicBezTo>
                    <a:pt x="7213" y="3812"/>
                    <a:pt x="7350" y="3858"/>
                    <a:pt x="7487" y="3927"/>
                  </a:cubicBezTo>
                  <a:cubicBezTo>
                    <a:pt x="7578" y="3972"/>
                    <a:pt x="7670" y="4018"/>
                    <a:pt x="7761" y="4064"/>
                  </a:cubicBezTo>
                  <a:cubicBezTo>
                    <a:pt x="7875" y="4132"/>
                    <a:pt x="7989" y="4178"/>
                    <a:pt x="8126" y="4200"/>
                  </a:cubicBezTo>
                  <a:lnTo>
                    <a:pt x="8263" y="4200"/>
                  </a:lnTo>
                  <a:cubicBezTo>
                    <a:pt x="8355" y="4178"/>
                    <a:pt x="8423" y="4132"/>
                    <a:pt x="8446" y="4064"/>
                  </a:cubicBezTo>
                  <a:cubicBezTo>
                    <a:pt x="8491" y="3995"/>
                    <a:pt x="8514" y="3904"/>
                    <a:pt x="8491" y="3835"/>
                  </a:cubicBezTo>
                  <a:cubicBezTo>
                    <a:pt x="8469" y="3744"/>
                    <a:pt x="8423" y="3675"/>
                    <a:pt x="8355" y="3630"/>
                  </a:cubicBezTo>
                  <a:cubicBezTo>
                    <a:pt x="8286" y="3607"/>
                    <a:pt x="8218" y="3561"/>
                    <a:pt x="8149" y="3539"/>
                  </a:cubicBezTo>
                  <a:cubicBezTo>
                    <a:pt x="8081" y="3493"/>
                    <a:pt x="8012" y="3470"/>
                    <a:pt x="7944" y="3424"/>
                  </a:cubicBezTo>
                  <a:cubicBezTo>
                    <a:pt x="7807" y="3356"/>
                    <a:pt x="7670" y="3310"/>
                    <a:pt x="7510" y="3242"/>
                  </a:cubicBezTo>
                  <a:cubicBezTo>
                    <a:pt x="7190" y="3105"/>
                    <a:pt x="6871" y="2968"/>
                    <a:pt x="6551" y="2808"/>
                  </a:cubicBezTo>
                  <a:cubicBezTo>
                    <a:pt x="6255" y="2671"/>
                    <a:pt x="5935" y="2534"/>
                    <a:pt x="5638" y="2397"/>
                  </a:cubicBezTo>
                  <a:cubicBezTo>
                    <a:pt x="5501" y="2329"/>
                    <a:pt x="5342" y="2260"/>
                    <a:pt x="5205" y="2192"/>
                  </a:cubicBezTo>
                  <a:cubicBezTo>
                    <a:pt x="5045" y="2101"/>
                    <a:pt x="4885" y="2032"/>
                    <a:pt x="4725" y="1941"/>
                  </a:cubicBezTo>
                  <a:cubicBezTo>
                    <a:pt x="4155" y="1667"/>
                    <a:pt x="3561" y="1370"/>
                    <a:pt x="2968" y="1096"/>
                  </a:cubicBezTo>
                  <a:cubicBezTo>
                    <a:pt x="2831" y="1028"/>
                    <a:pt x="2694" y="959"/>
                    <a:pt x="2534" y="891"/>
                  </a:cubicBezTo>
                  <a:cubicBezTo>
                    <a:pt x="2397" y="822"/>
                    <a:pt x="2237" y="754"/>
                    <a:pt x="2078" y="685"/>
                  </a:cubicBezTo>
                  <a:cubicBezTo>
                    <a:pt x="1918" y="617"/>
                    <a:pt x="1735" y="548"/>
                    <a:pt x="1575" y="480"/>
                  </a:cubicBezTo>
                  <a:cubicBezTo>
                    <a:pt x="1438" y="434"/>
                    <a:pt x="1279" y="389"/>
                    <a:pt x="1142" y="343"/>
                  </a:cubicBezTo>
                  <a:cubicBezTo>
                    <a:pt x="822" y="206"/>
                    <a:pt x="503" y="92"/>
                    <a:pt x="183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220;p38"/>
            <p:cNvSpPr/>
            <p:nvPr/>
          </p:nvSpPr>
          <p:spPr>
            <a:xfrm>
              <a:off x="6939983" y="4675569"/>
              <a:ext cx="14076" cy="13461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252" y="1"/>
                  </a:moveTo>
                  <a:cubicBezTo>
                    <a:pt x="115" y="1"/>
                    <a:pt x="0" y="115"/>
                    <a:pt x="0" y="229"/>
                  </a:cubicBezTo>
                  <a:cubicBezTo>
                    <a:pt x="0" y="366"/>
                    <a:pt x="115" y="480"/>
                    <a:pt x="252" y="480"/>
                  </a:cubicBezTo>
                  <a:cubicBezTo>
                    <a:pt x="388" y="480"/>
                    <a:pt x="503" y="366"/>
                    <a:pt x="503" y="229"/>
                  </a:cubicBezTo>
                  <a:cubicBezTo>
                    <a:pt x="480" y="115"/>
                    <a:pt x="388" y="1"/>
                    <a:pt x="252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221;p38"/>
            <p:cNvSpPr/>
            <p:nvPr/>
          </p:nvSpPr>
          <p:spPr>
            <a:xfrm>
              <a:off x="6680646" y="4523555"/>
              <a:ext cx="129067" cy="66464"/>
            </a:xfrm>
            <a:custGeom>
              <a:avLst/>
              <a:gdLst/>
              <a:ahLst/>
              <a:cxnLst/>
              <a:rect l="l" t="t" r="r" b="b"/>
              <a:pathLst>
                <a:path w="4612" h="2375" extrusionOk="0">
                  <a:moveTo>
                    <a:pt x="160" y="0"/>
                  </a:moveTo>
                  <a:cubicBezTo>
                    <a:pt x="114" y="0"/>
                    <a:pt x="69" y="23"/>
                    <a:pt x="46" y="69"/>
                  </a:cubicBezTo>
                  <a:cubicBezTo>
                    <a:pt x="0" y="137"/>
                    <a:pt x="23" y="229"/>
                    <a:pt x="92" y="274"/>
                  </a:cubicBezTo>
                  <a:cubicBezTo>
                    <a:pt x="160" y="320"/>
                    <a:pt x="251" y="366"/>
                    <a:pt x="320" y="388"/>
                  </a:cubicBezTo>
                  <a:cubicBezTo>
                    <a:pt x="411" y="434"/>
                    <a:pt x="480" y="480"/>
                    <a:pt x="571" y="525"/>
                  </a:cubicBezTo>
                  <a:cubicBezTo>
                    <a:pt x="708" y="594"/>
                    <a:pt x="868" y="662"/>
                    <a:pt x="1005" y="731"/>
                  </a:cubicBezTo>
                  <a:cubicBezTo>
                    <a:pt x="1301" y="891"/>
                    <a:pt x="1598" y="1050"/>
                    <a:pt x="1918" y="1210"/>
                  </a:cubicBezTo>
                  <a:cubicBezTo>
                    <a:pt x="2214" y="1370"/>
                    <a:pt x="2534" y="1530"/>
                    <a:pt x="2854" y="1690"/>
                  </a:cubicBezTo>
                  <a:cubicBezTo>
                    <a:pt x="3150" y="1826"/>
                    <a:pt x="3424" y="1963"/>
                    <a:pt x="3721" y="2123"/>
                  </a:cubicBezTo>
                  <a:cubicBezTo>
                    <a:pt x="3789" y="2146"/>
                    <a:pt x="3858" y="2192"/>
                    <a:pt x="3926" y="2237"/>
                  </a:cubicBezTo>
                  <a:cubicBezTo>
                    <a:pt x="4018" y="2283"/>
                    <a:pt x="4109" y="2329"/>
                    <a:pt x="4223" y="2374"/>
                  </a:cubicBezTo>
                  <a:lnTo>
                    <a:pt x="4360" y="2374"/>
                  </a:lnTo>
                  <a:cubicBezTo>
                    <a:pt x="4428" y="2351"/>
                    <a:pt x="4497" y="2306"/>
                    <a:pt x="4520" y="2237"/>
                  </a:cubicBezTo>
                  <a:cubicBezTo>
                    <a:pt x="4611" y="2100"/>
                    <a:pt x="4565" y="1918"/>
                    <a:pt x="4428" y="1849"/>
                  </a:cubicBezTo>
                  <a:cubicBezTo>
                    <a:pt x="4360" y="1804"/>
                    <a:pt x="4292" y="1781"/>
                    <a:pt x="4223" y="1735"/>
                  </a:cubicBezTo>
                  <a:cubicBezTo>
                    <a:pt x="4155" y="1712"/>
                    <a:pt x="4086" y="1690"/>
                    <a:pt x="4018" y="1644"/>
                  </a:cubicBezTo>
                  <a:cubicBezTo>
                    <a:pt x="3881" y="1598"/>
                    <a:pt x="3721" y="1530"/>
                    <a:pt x="3584" y="1461"/>
                  </a:cubicBezTo>
                  <a:cubicBezTo>
                    <a:pt x="3287" y="1324"/>
                    <a:pt x="2968" y="1210"/>
                    <a:pt x="2671" y="1096"/>
                  </a:cubicBezTo>
                  <a:cubicBezTo>
                    <a:pt x="2648" y="1096"/>
                    <a:pt x="2626" y="1074"/>
                    <a:pt x="2625" y="1073"/>
                  </a:cubicBezTo>
                  <a:lnTo>
                    <a:pt x="2625" y="1073"/>
                  </a:lnTo>
                  <a:lnTo>
                    <a:pt x="2648" y="1096"/>
                  </a:lnTo>
                  <a:cubicBezTo>
                    <a:pt x="2465" y="1005"/>
                    <a:pt x="2283" y="936"/>
                    <a:pt x="2100" y="868"/>
                  </a:cubicBezTo>
                  <a:cubicBezTo>
                    <a:pt x="1667" y="685"/>
                    <a:pt x="1233" y="480"/>
                    <a:pt x="822" y="297"/>
                  </a:cubicBezTo>
                  <a:cubicBezTo>
                    <a:pt x="822" y="320"/>
                    <a:pt x="822" y="320"/>
                    <a:pt x="822" y="320"/>
                  </a:cubicBezTo>
                  <a:cubicBezTo>
                    <a:pt x="731" y="274"/>
                    <a:pt x="639" y="229"/>
                    <a:pt x="548" y="183"/>
                  </a:cubicBezTo>
                  <a:cubicBezTo>
                    <a:pt x="457" y="137"/>
                    <a:pt x="343" y="69"/>
                    <a:pt x="229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222;p38"/>
            <p:cNvSpPr/>
            <p:nvPr/>
          </p:nvSpPr>
          <p:spPr>
            <a:xfrm>
              <a:off x="6358063" y="4321055"/>
              <a:ext cx="225503" cy="43908"/>
            </a:xfrm>
            <a:custGeom>
              <a:avLst/>
              <a:gdLst/>
              <a:ahLst/>
              <a:cxnLst/>
              <a:rect l="l" t="t" r="r" b="b"/>
              <a:pathLst>
                <a:path w="8058" h="1569" extrusionOk="0">
                  <a:moveTo>
                    <a:pt x="4871" y="1070"/>
                  </a:moveTo>
                  <a:cubicBezTo>
                    <a:pt x="4883" y="1074"/>
                    <a:pt x="4896" y="1074"/>
                    <a:pt x="4908" y="1074"/>
                  </a:cubicBezTo>
                  <a:cubicBezTo>
                    <a:pt x="4896" y="1072"/>
                    <a:pt x="4883" y="1071"/>
                    <a:pt x="4871" y="1070"/>
                  </a:cubicBezTo>
                  <a:close/>
                  <a:moveTo>
                    <a:pt x="4018" y="1"/>
                  </a:moveTo>
                  <a:cubicBezTo>
                    <a:pt x="3675" y="24"/>
                    <a:pt x="3356" y="24"/>
                    <a:pt x="3014" y="46"/>
                  </a:cubicBezTo>
                  <a:cubicBezTo>
                    <a:pt x="2671" y="69"/>
                    <a:pt x="2306" y="46"/>
                    <a:pt x="1964" y="161"/>
                  </a:cubicBezTo>
                  <a:cubicBezTo>
                    <a:pt x="1895" y="161"/>
                    <a:pt x="1849" y="183"/>
                    <a:pt x="1781" y="206"/>
                  </a:cubicBezTo>
                  <a:lnTo>
                    <a:pt x="1712" y="229"/>
                  </a:lnTo>
                  <a:cubicBezTo>
                    <a:pt x="1667" y="252"/>
                    <a:pt x="1644" y="252"/>
                    <a:pt x="1621" y="275"/>
                  </a:cubicBezTo>
                  <a:cubicBezTo>
                    <a:pt x="1576" y="298"/>
                    <a:pt x="1553" y="320"/>
                    <a:pt x="1530" y="366"/>
                  </a:cubicBezTo>
                  <a:cubicBezTo>
                    <a:pt x="1507" y="389"/>
                    <a:pt x="1507" y="412"/>
                    <a:pt x="1507" y="435"/>
                  </a:cubicBezTo>
                  <a:cubicBezTo>
                    <a:pt x="1347" y="457"/>
                    <a:pt x="1210" y="503"/>
                    <a:pt x="1051" y="526"/>
                  </a:cubicBezTo>
                  <a:cubicBezTo>
                    <a:pt x="936" y="549"/>
                    <a:pt x="799" y="571"/>
                    <a:pt x="663" y="571"/>
                  </a:cubicBezTo>
                  <a:cubicBezTo>
                    <a:pt x="526" y="594"/>
                    <a:pt x="389" y="617"/>
                    <a:pt x="252" y="640"/>
                  </a:cubicBezTo>
                  <a:cubicBezTo>
                    <a:pt x="183" y="640"/>
                    <a:pt x="115" y="663"/>
                    <a:pt x="69" y="708"/>
                  </a:cubicBezTo>
                  <a:cubicBezTo>
                    <a:pt x="23" y="754"/>
                    <a:pt x="1" y="823"/>
                    <a:pt x="1" y="891"/>
                  </a:cubicBezTo>
                  <a:cubicBezTo>
                    <a:pt x="1" y="960"/>
                    <a:pt x="23" y="1028"/>
                    <a:pt x="69" y="1074"/>
                  </a:cubicBezTo>
                  <a:cubicBezTo>
                    <a:pt x="115" y="1119"/>
                    <a:pt x="206" y="1165"/>
                    <a:pt x="252" y="1165"/>
                  </a:cubicBezTo>
                  <a:cubicBezTo>
                    <a:pt x="434" y="1142"/>
                    <a:pt x="594" y="1119"/>
                    <a:pt x="754" y="1096"/>
                  </a:cubicBezTo>
                  <a:cubicBezTo>
                    <a:pt x="936" y="1096"/>
                    <a:pt x="1096" y="1074"/>
                    <a:pt x="1279" y="1051"/>
                  </a:cubicBezTo>
                  <a:cubicBezTo>
                    <a:pt x="1439" y="1051"/>
                    <a:pt x="1576" y="1028"/>
                    <a:pt x="1735" y="1005"/>
                  </a:cubicBezTo>
                  <a:cubicBezTo>
                    <a:pt x="1895" y="982"/>
                    <a:pt x="2055" y="982"/>
                    <a:pt x="2215" y="982"/>
                  </a:cubicBezTo>
                  <a:cubicBezTo>
                    <a:pt x="2374" y="960"/>
                    <a:pt x="2557" y="960"/>
                    <a:pt x="2717" y="960"/>
                  </a:cubicBezTo>
                  <a:cubicBezTo>
                    <a:pt x="2877" y="960"/>
                    <a:pt x="3059" y="960"/>
                    <a:pt x="3219" y="982"/>
                  </a:cubicBezTo>
                  <a:cubicBezTo>
                    <a:pt x="3538" y="982"/>
                    <a:pt x="3881" y="982"/>
                    <a:pt x="4200" y="1005"/>
                  </a:cubicBezTo>
                  <a:cubicBezTo>
                    <a:pt x="4416" y="1027"/>
                    <a:pt x="4653" y="1048"/>
                    <a:pt x="4871" y="1070"/>
                  </a:cubicBezTo>
                  <a:lnTo>
                    <a:pt x="4871" y="1070"/>
                  </a:lnTo>
                  <a:cubicBezTo>
                    <a:pt x="4860" y="1067"/>
                    <a:pt x="4850" y="1061"/>
                    <a:pt x="4840" y="1051"/>
                  </a:cubicBezTo>
                  <a:lnTo>
                    <a:pt x="4840" y="1051"/>
                  </a:lnTo>
                  <a:cubicBezTo>
                    <a:pt x="5296" y="1119"/>
                    <a:pt x="5775" y="1211"/>
                    <a:pt x="6232" y="1302"/>
                  </a:cubicBezTo>
                  <a:cubicBezTo>
                    <a:pt x="6483" y="1348"/>
                    <a:pt x="6734" y="1370"/>
                    <a:pt x="6962" y="1416"/>
                  </a:cubicBezTo>
                  <a:cubicBezTo>
                    <a:pt x="7099" y="1439"/>
                    <a:pt x="7213" y="1462"/>
                    <a:pt x="7327" y="1507"/>
                  </a:cubicBezTo>
                  <a:cubicBezTo>
                    <a:pt x="7449" y="1525"/>
                    <a:pt x="7570" y="1568"/>
                    <a:pt x="7692" y="1568"/>
                  </a:cubicBezTo>
                  <a:cubicBezTo>
                    <a:pt x="7730" y="1568"/>
                    <a:pt x="7768" y="1564"/>
                    <a:pt x="7807" y="1553"/>
                  </a:cubicBezTo>
                  <a:cubicBezTo>
                    <a:pt x="7898" y="1530"/>
                    <a:pt x="7967" y="1462"/>
                    <a:pt x="8012" y="1393"/>
                  </a:cubicBezTo>
                  <a:cubicBezTo>
                    <a:pt x="8035" y="1325"/>
                    <a:pt x="8058" y="1233"/>
                    <a:pt x="8035" y="1165"/>
                  </a:cubicBezTo>
                  <a:cubicBezTo>
                    <a:pt x="8012" y="1096"/>
                    <a:pt x="7989" y="1051"/>
                    <a:pt x="7944" y="1005"/>
                  </a:cubicBezTo>
                  <a:cubicBezTo>
                    <a:pt x="7921" y="982"/>
                    <a:pt x="7921" y="982"/>
                    <a:pt x="7898" y="960"/>
                  </a:cubicBezTo>
                  <a:cubicBezTo>
                    <a:pt x="7967" y="891"/>
                    <a:pt x="7989" y="800"/>
                    <a:pt x="7967" y="686"/>
                  </a:cubicBezTo>
                  <a:cubicBezTo>
                    <a:pt x="7944" y="594"/>
                    <a:pt x="7852" y="526"/>
                    <a:pt x="7761" y="480"/>
                  </a:cubicBezTo>
                  <a:cubicBezTo>
                    <a:pt x="7647" y="412"/>
                    <a:pt x="7533" y="389"/>
                    <a:pt x="7396" y="343"/>
                  </a:cubicBezTo>
                  <a:cubicBezTo>
                    <a:pt x="7305" y="320"/>
                    <a:pt x="7236" y="320"/>
                    <a:pt x="7145" y="298"/>
                  </a:cubicBezTo>
                  <a:cubicBezTo>
                    <a:pt x="6803" y="229"/>
                    <a:pt x="6437" y="206"/>
                    <a:pt x="6095" y="161"/>
                  </a:cubicBezTo>
                  <a:cubicBezTo>
                    <a:pt x="5730" y="115"/>
                    <a:pt x="5365" y="69"/>
                    <a:pt x="4999" y="46"/>
                  </a:cubicBezTo>
                  <a:cubicBezTo>
                    <a:pt x="4840" y="46"/>
                    <a:pt x="4657" y="24"/>
                    <a:pt x="4497" y="24"/>
                  </a:cubicBezTo>
                  <a:cubicBezTo>
                    <a:pt x="4360" y="24"/>
                    <a:pt x="4223" y="1"/>
                    <a:pt x="4109" y="1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223;p38"/>
            <p:cNvSpPr/>
            <p:nvPr/>
          </p:nvSpPr>
          <p:spPr>
            <a:xfrm>
              <a:off x="6557373" y="4325533"/>
              <a:ext cx="21101" cy="14888"/>
            </a:xfrm>
            <a:custGeom>
              <a:avLst/>
              <a:gdLst/>
              <a:ahLst/>
              <a:cxnLst/>
              <a:rect l="l" t="t" r="r" b="b"/>
              <a:pathLst>
                <a:path w="754" h="532" extrusionOk="0">
                  <a:moveTo>
                    <a:pt x="114" y="1"/>
                  </a:moveTo>
                  <a:cubicBezTo>
                    <a:pt x="69" y="23"/>
                    <a:pt x="46" y="46"/>
                    <a:pt x="23" y="92"/>
                  </a:cubicBezTo>
                  <a:cubicBezTo>
                    <a:pt x="0" y="115"/>
                    <a:pt x="0" y="160"/>
                    <a:pt x="0" y="206"/>
                  </a:cubicBezTo>
                  <a:cubicBezTo>
                    <a:pt x="23" y="252"/>
                    <a:pt x="46" y="275"/>
                    <a:pt x="91" y="297"/>
                  </a:cubicBezTo>
                  <a:cubicBezTo>
                    <a:pt x="137" y="343"/>
                    <a:pt x="205" y="389"/>
                    <a:pt x="274" y="434"/>
                  </a:cubicBezTo>
                  <a:cubicBezTo>
                    <a:pt x="312" y="491"/>
                    <a:pt x="380" y="532"/>
                    <a:pt x="441" y="532"/>
                  </a:cubicBezTo>
                  <a:cubicBezTo>
                    <a:pt x="454" y="532"/>
                    <a:pt x="467" y="530"/>
                    <a:pt x="479" y="526"/>
                  </a:cubicBezTo>
                  <a:lnTo>
                    <a:pt x="594" y="526"/>
                  </a:lnTo>
                  <a:cubicBezTo>
                    <a:pt x="639" y="526"/>
                    <a:pt x="708" y="503"/>
                    <a:pt x="730" y="434"/>
                  </a:cubicBezTo>
                  <a:cubicBezTo>
                    <a:pt x="753" y="389"/>
                    <a:pt x="753" y="320"/>
                    <a:pt x="730" y="275"/>
                  </a:cubicBezTo>
                  <a:cubicBezTo>
                    <a:pt x="708" y="252"/>
                    <a:pt x="685" y="229"/>
                    <a:pt x="639" y="206"/>
                  </a:cubicBezTo>
                  <a:cubicBezTo>
                    <a:pt x="616" y="183"/>
                    <a:pt x="594" y="183"/>
                    <a:pt x="571" y="183"/>
                  </a:cubicBezTo>
                  <a:cubicBezTo>
                    <a:pt x="525" y="160"/>
                    <a:pt x="502" y="160"/>
                    <a:pt x="457" y="160"/>
                  </a:cubicBezTo>
                  <a:cubicBezTo>
                    <a:pt x="388" y="138"/>
                    <a:pt x="320" y="69"/>
                    <a:pt x="228" y="23"/>
                  </a:cubicBezTo>
                  <a:cubicBezTo>
                    <a:pt x="205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224;p38"/>
            <p:cNvSpPr/>
            <p:nvPr/>
          </p:nvSpPr>
          <p:spPr>
            <a:xfrm>
              <a:off x="6741318" y="4416876"/>
              <a:ext cx="260009" cy="127136"/>
            </a:xfrm>
            <a:custGeom>
              <a:avLst/>
              <a:gdLst/>
              <a:ahLst/>
              <a:cxnLst/>
              <a:rect l="l" t="t" r="r" b="b"/>
              <a:pathLst>
                <a:path w="9291" h="4543" extrusionOk="0">
                  <a:moveTo>
                    <a:pt x="92" y="1"/>
                  </a:moveTo>
                  <a:cubicBezTo>
                    <a:pt x="69" y="1"/>
                    <a:pt x="46" y="23"/>
                    <a:pt x="24" y="46"/>
                  </a:cubicBezTo>
                  <a:cubicBezTo>
                    <a:pt x="1" y="92"/>
                    <a:pt x="24" y="138"/>
                    <a:pt x="46" y="160"/>
                  </a:cubicBezTo>
                  <a:cubicBezTo>
                    <a:pt x="183" y="206"/>
                    <a:pt x="297" y="275"/>
                    <a:pt x="434" y="320"/>
                  </a:cubicBezTo>
                  <a:lnTo>
                    <a:pt x="412" y="320"/>
                  </a:lnTo>
                  <a:cubicBezTo>
                    <a:pt x="549" y="366"/>
                    <a:pt x="686" y="434"/>
                    <a:pt x="822" y="503"/>
                  </a:cubicBezTo>
                  <a:cubicBezTo>
                    <a:pt x="959" y="571"/>
                    <a:pt x="1096" y="640"/>
                    <a:pt x="1233" y="708"/>
                  </a:cubicBezTo>
                  <a:cubicBezTo>
                    <a:pt x="1370" y="777"/>
                    <a:pt x="1530" y="868"/>
                    <a:pt x="1667" y="936"/>
                  </a:cubicBezTo>
                  <a:cubicBezTo>
                    <a:pt x="1804" y="1005"/>
                    <a:pt x="1941" y="1073"/>
                    <a:pt x="2078" y="1165"/>
                  </a:cubicBezTo>
                  <a:cubicBezTo>
                    <a:pt x="2215" y="1233"/>
                    <a:pt x="2352" y="1302"/>
                    <a:pt x="2512" y="1393"/>
                  </a:cubicBezTo>
                  <a:cubicBezTo>
                    <a:pt x="2648" y="1461"/>
                    <a:pt x="2785" y="1553"/>
                    <a:pt x="2922" y="1621"/>
                  </a:cubicBezTo>
                  <a:cubicBezTo>
                    <a:pt x="3059" y="1713"/>
                    <a:pt x="3196" y="1781"/>
                    <a:pt x="3333" y="1849"/>
                  </a:cubicBezTo>
                  <a:cubicBezTo>
                    <a:pt x="3493" y="1918"/>
                    <a:pt x="3653" y="2009"/>
                    <a:pt x="3790" y="2078"/>
                  </a:cubicBezTo>
                  <a:cubicBezTo>
                    <a:pt x="3950" y="2169"/>
                    <a:pt x="4086" y="2238"/>
                    <a:pt x="4246" y="2329"/>
                  </a:cubicBezTo>
                  <a:cubicBezTo>
                    <a:pt x="4383" y="2397"/>
                    <a:pt x="4520" y="2466"/>
                    <a:pt x="4657" y="2534"/>
                  </a:cubicBezTo>
                  <a:cubicBezTo>
                    <a:pt x="4931" y="2694"/>
                    <a:pt x="5228" y="2831"/>
                    <a:pt x="5524" y="2991"/>
                  </a:cubicBezTo>
                  <a:cubicBezTo>
                    <a:pt x="5593" y="3036"/>
                    <a:pt x="5684" y="3059"/>
                    <a:pt x="5753" y="3105"/>
                  </a:cubicBezTo>
                  <a:cubicBezTo>
                    <a:pt x="5821" y="3151"/>
                    <a:pt x="5913" y="3173"/>
                    <a:pt x="5981" y="3219"/>
                  </a:cubicBezTo>
                  <a:cubicBezTo>
                    <a:pt x="6118" y="3287"/>
                    <a:pt x="6278" y="3379"/>
                    <a:pt x="6415" y="3447"/>
                  </a:cubicBezTo>
                  <a:cubicBezTo>
                    <a:pt x="6711" y="3584"/>
                    <a:pt x="7008" y="3721"/>
                    <a:pt x="7282" y="3835"/>
                  </a:cubicBezTo>
                  <a:cubicBezTo>
                    <a:pt x="7556" y="3949"/>
                    <a:pt x="7807" y="4064"/>
                    <a:pt x="8058" y="4178"/>
                  </a:cubicBezTo>
                  <a:cubicBezTo>
                    <a:pt x="8172" y="4246"/>
                    <a:pt x="8309" y="4292"/>
                    <a:pt x="8423" y="4360"/>
                  </a:cubicBezTo>
                  <a:cubicBezTo>
                    <a:pt x="8492" y="4383"/>
                    <a:pt x="8560" y="4406"/>
                    <a:pt x="8629" y="4452"/>
                  </a:cubicBezTo>
                  <a:lnTo>
                    <a:pt x="8720" y="4497"/>
                  </a:lnTo>
                  <a:cubicBezTo>
                    <a:pt x="8766" y="4497"/>
                    <a:pt x="8811" y="4520"/>
                    <a:pt x="8834" y="4543"/>
                  </a:cubicBezTo>
                  <a:lnTo>
                    <a:pt x="8971" y="4543"/>
                  </a:lnTo>
                  <a:cubicBezTo>
                    <a:pt x="9017" y="4543"/>
                    <a:pt x="9085" y="4543"/>
                    <a:pt x="9131" y="4497"/>
                  </a:cubicBezTo>
                  <a:cubicBezTo>
                    <a:pt x="9199" y="4474"/>
                    <a:pt x="9245" y="4383"/>
                    <a:pt x="9268" y="4315"/>
                  </a:cubicBezTo>
                  <a:cubicBezTo>
                    <a:pt x="9291" y="4269"/>
                    <a:pt x="9291" y="4200"/>
                    <a:pt x="9268" y="4155"/>
                  </a:cubicBezTo>
                  <a:cubicBezTo>
                    <a:pt x="9245" y="4086"/>
                    <a:pt x="9199" y="3995"/>
                    <a:pt x="9131" y="3949"/>
                  </a:cubicBezTo>
                  <a:cubicBezTo>
                    <a:pt x="9062" y="3927"/>
                    <a:pt x="8994" y="3904"/>
                    <a:pt x="8925" y="3858"/>
                  </a:cubicBezTo>
                  <a:cubicBezTo>
                    <a:pt x="8834" y="3835"/>
                    <a:pt x="8766" y="3790"/>
                    <a:pt x="8674" y="3744"/>
                  </a:cubicBezTo>
                  <a:cubicBezTo>
                    <a:pt x="8537" y="3675"/>
                    <a:pt x="8400" y="3630"/>
                    <a:pt x="8241" y="3561"/>
                  </a:cubicBezTo>
                  <a:cubicBezTo>
                    <a:pt x="7967" y="3447"/>
                    <a:pt x="7693" y="3310"/>
                    <a:pt x="7419" y="3196"/>
                  </a:cubicBezTo>
                  <a:cubicBezTo>
                    <a:pt x="7122" y="3059"/>
                    <a:pt x="6826" y="2922"/>
                    <a:pt x="6529" y="2785"/>
                  </a:cubicBezTo>
                  <a:cubicBezTo>
                    <a:pt x="6369" y="2717"/>
                    <a:pt x="6209" y="2626"/>
                    <a:pt x="6072" y="2557"/>
                  </a:cubicBezTo>
                  <a:cubicBezTo>
                    <a:pt x="6004" y="2534"/>
                    <a:pt x="5935" y="2489"/>
                    <a:pt x="5844" y="2443"/>
                  </a:cubicBezTo>
                  <a:cubicBezTo>
                    <a:pt x="5776" y="2420"/>
                    <a:pt x="5684" y="2374"/>
                    <a:pt x="5616" y="2329"/>
                  </a:cubicBezTo>
                  <a:cubicBezTo>
                    <a:pt x="5342" y="2215"/>
                    <a:pt x="5091" y="2078"/>
                    <a:pt x="4817" y="1964"/>
                  </a:cubicBezTo>
                  <a:cubicBezTo>
                    <a:pt x="4543" y="1827"/>
                    <a:pt x="4269" y="1690"/>
                    <a:pt x="3972" y="1576"/>
                  </a:cubicBezTo>
                  <a:cubicBezTo>
                    <a:pt x="3425" y="1324"/>
                    <a:pt x="2877" y="1073"/>
                    <a:pt x="2306" y="845"/>
                  </a:cubicBezTo>
                  <a:cubicBezTo>
                    <a:pt x="2055" y="754"/>
                    <a:pt x="1781" y="663"/>
                    <a:pt x="1530" y="548"/>
                  </a:cubicBezTo>
                  <a:cubicBezTo>
                    <a:pt x="1370" y="503"/>
                    <a:pt x="1233" y="457"/>
                    <a:pt x="1096" y="389"/>
                  </a:cubicBezTo>
                  <a:cubicBezTo>
                    <a:pt x="959" y="343"/>
                    <a:pt x="822" y="297"/>
                    <a:pt x="686" y="252"/>
                  </a:cubicBezTo>
                  <a:lnTo>
                    <a:pt x="708" y="252"/>
                  </a:lnTo>
                  <a:cubicBezTo>
                    <a:pt x="594" y="206"/>
                    <a:pt x="457" y="160"/>
                    <a:pt x="320" y="92"/>
                  </a:cubicBezTo>
                  <a:lnTo>
                    <a:pt x="320" y="92"/>
                  </a:lnTo>
                  <a:cubicBezTo>
                    <a:pt x="320" y="92"/>
                    <a:pt x="343" y="115"/>
                    <a:pt x="343" y="115"/>
                  </a:cubicBezTo>
                  <a:cubicBezTo>
                    <a:pt x="275" y="69"/>
                    <a:pt x="206" y="46"/>
                    <a:pt x="138" y="23"/>
                  </a:cubicBezTo>
                  <a:cubicBezTo>
                    <a:pt x="115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225;p38"/>
            <p:cNvSpPr/>
            <p:nvPr/>
          </p:nvSpPr>
          <p:spPr>
            <a:xfrm>
              <a:off x="6910599" y="4529291"/>
              <a:ext cx="100942" cy="50037"/>
            </a:xfrm>
            <a:custGeom>
              <a:avLst/>
              <a:gdLst/>
              <a:ahLst/>
              <a:cxnLst/>
              <a:rect l="l" t="t" r="r" b="b"/>
              <a:pathLst>
                <a:path w="3607" h="1788" extrusionOk="0">
                  <a:moveTo>
                    <a:pt x="92" y="1"/>
                  </a:moveTo>
                  <a:cubicBezTo>
                    <a:pt x="69" y="1"/>
                    <a:pt x="23" y="24"/>
                    <a:pt x="23" y="47"/>
                  </a:cubicBezTo>
                  <a:cubicBezTo>
                    <a:pt x="0" y="92"/>
                    <a:pt x="0" y="161"/>
                    <a:pt x="46" y="183"/>
                  </a:cubicBezTo>
                  <a:cubicBezTo>
                    <a:pt x="343" y="320"/>
                    <a:pt x="617" y="457"/>
                    <a:pt x="891" y="594"/>
                  </a:cubicBezTo>
                  <a:cubicBezTo>
                    <a:pt x="1005" y="640"/>
                    <a:pt x="1142" y="708"/>
                    <a:pt x="1256" y="777"/>
                  </a:cubicBezTo>
                  <a:cubicBezTo>
                    <a:pt x="1393" y="845"/>
                    <a:pt x="1553" y="914"/>
                    <a:pt x="1690" y="982"/>
                  </a:cubicBezTo>
                  <a:cubicBezTo>
                    <a:pt x="1963" y="1119"/>
                    <a:pt x="2237" y="1256"/>
                    <a:pt x="2488" y="1393"/>
                  </a:cubicBezTo>
                  <a:cubicBezTo>
                    <a:pt x="2625" y="1462"/>
                    <a:pt x="2739" y="1530"/>
                    <a:pt x="2876" y="1599"/>
                  </a:cubicBezTo>
                  <a:cubicBezTo>
                    <a:pt x="2922" y="1621"/>
                    <a:pt x="2991" y="1667"/>
                    <a:pt x="3036" y="1690"/>
                  </a:cubicBezTo>
                  <a:cubicBezTo>
                    <a:pt x="3128" y="1736"/>
                    <a:pt x="3196" y="1758"/>
                    <a:pt x="3287" y="1781"/>
                  </a:cubicBezTo>
                  <a:cubicBezTo>
                    <a:pt x="3303" y="1785"/>
                    <a:pt x="3319" y="1787"/>
                    <a:pt x="3336" y="1787"/>
                  </a:cubicBezTo>
                  <a:cubicBezTo>
                    <a:pt x="3416" y="1787"/>
                    <a:pt x="3501" y="1743"/>
                    <a:pt x="3538" y="1667"/>
                  </a:cubicBezTo>
                  <a:cubicBezTo>
                    <a:pt x="3607" y="1553"/>
                    <a:pt x="3561" y="1393"/>
                    <a:pt x="3447" y="1348"/>
                  </a:cubicBezTo>
                  <a:cubicBezTo>
                    <a:pt x="3356" y="1279"/>
                    <a:pt x="3242" y="1256"/>
                    <a:pt x="3150" y="1211"/>
                  </a:cubicBezTo>
                  <a:cubicBezTo>
                    <a:pt x="3036" y="1188"/>
                    <a:pt x="2945" y="1142"/>
                    <a:pt x="2854" y="1119"/>
                  </a:cubicBezTo>
                  <a:cubicBezTo>
                    <a:pt x="2625" y="1051"/>
                    <a:pt x="2420" y="960"/>
                    <a:pt x="2215" y="891"/>
                  </a:cubicBezTo>
                  <a:cubicBezTo>
                    <a:pt x="2009" y="800"/>
                    <a:pt x="1804" y="708"/>
                    <a:pt x="1598" y="640"/>
                  </a:cubicBezTo>
                  <a:cubicBezTo>
                    <a:pt x="1598" y="640"/>
                    <a:pt x="1598" y="617"/>
                    <a:pt x="1575" y="617"/>
                  </a:cubicBezTo>
                  <a:cubicBezTo>
                    <a:pt x="1347" y="526"/>
                    <a:pt x="1119" y="435"/>
                    <a:pt x="891" y="343"/>
                  </a:cubicBezTo>
                  <a:cubicBezTo>
                    <a:pt x="640" y="229"/>
                    <a:pt x="411" y="115"/>
                    <a:pt x="160" y="1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226;p38"/>
            <p:cNvSpPr/>
            <p:nvPr/>
          </p:nvSpPr>
          <p:spPr>
            <a:xfrm>
              <a:off x="6535013" y="4337035"/>
              <a:ext cx="126492" cy="287154"/>
            </a:xfrm>
            <a:custGeom>
              <a:avLst/>
              <a:gdLst/>
              <a:ahLst/>
              <a:cxnLst/>
              <a:rect l="l" t="t" r="r" b="b"/>
              <a:pathLst>
                <a:path w="4520" h="10261" extrusionOk="0">
                  <a:moveTo>
                    <a:pt x="4269" y="0"/>
                  </a:moveTo>
                  <a:cubicBezTo>
                    <a:pt x="4223" y="0"/>
                    <a:pt x="4177" y="0"/>
                    <a:pt x="4132" y="23"/>
                  </a:cubicBezTo>
                  <a:cubicBezTo>
                    <a:pt x="4086" y="69"/>
                    <a:pt x="4040" y="137"/>
                    <a:pt x="4040" y="183"/>
                  </a:cubicBezTo>
                  <a:cubicBezTo>
                    <a:pt x="4017" y="274"/>
                    <a:pt x="4017" y="343"/>
                    <a:pt x="3995" y="411"/>
                  </a:cubicBezTo>
                  <a:cubicBezTo>
                    <a:pt x="3995" y="434"/>
                    <a:pt x="3995" y="434"/>
                    <a:pt x="3995" y="434"/>
                  </a:cubicBezTo>
                  <a:cubicBezTo>
                    <a:pt x="3995" y="434"/>
                    <a:pt x="3995" y="434"/>
                    <a:pt x="3995" y="457"/>
                  </a:cubicBezTo>
                  <a:cubicBezTo>
                    <a:pt x="3995" y="457"/>
                    <a:pt x="3995" y="480"/>
                    <a:pt x="3995" y="503"/>
                  </a:cubicBezTo>
                  <a:cubicBezTo>
                    <a:pt x="3995" y="525"/>
                    <a:pt x="3995" y="548"/>
                    <a:pt x="3995" y="548"/>
                  </a:cubicBezTo>
                  <a:cubicBezTo>
                    <a:pt x="3995" y="548"/>
                    <a:pt x="3995" y="571"/>
                    <a:pt x="3995" y="571"/>
                  </a:cubicBezTo>
                  <a:cubicBezTo>
                    <a:pt x="3995" y="571"/>
                    <a:pt x="3995" y="594"/>
                    <a:pt x="3972" y="594"/>
                  </a:cubicBezTo>
                  <a:cubicBezTo>
                    <a:pt x="3972" y="617"/>
                    <a:pt x="3972" y="617"/>
                    <a:pt x="3972" y="617"/>
                  </a:cubicBezTo>
                  <a:cubicBezTo>
                    <a:pt x="3972" y="640"/>
                    <a:pt x="3972" y="640"/>
                    <a:pt x="3972" y="640"/>
                  </a:cubicBezTo>
                  <a:cubicBezTo>
                    <a:pt x="3949" y="822"/>
                    <a:pt x="3926" y="982"/>
                    <a:pt x="3903" y="1165"/>
                  </a:cubicBezTo>
                  <a:cubicBezTo>
                    <a:pt x="3903" y="1165"/>
                    <a:pt x="3903" y="1187"/>
                    <a:pt x="3903" y="1210"/>
                  </a:cubicBezTo>
                  <a:lnTo>
                    <a:pt x="3880" y="1210"/>
                  </a:lnTo>
                  <a:lnTo>
                    <a:pt x="3880" y="1279"/>
                  </a:lnTo>
                  <a:cubicBezTo>
                    <a:pt x="3880" y="1302"/>
                    <a:pt x="3858" y="1347"/>
                    <a:pt x="3858" y="1370"/>
                  </a:cubicBezTo>
                  <a:lnTo>
                    <a:pt x="3858" y="1416"/>
                  </a:lnTo>
                  <a:lnTo>
                    <a:pt x="3858" y="1438"/>
                  </a:lnTo>
                  <a:cubicBezTo>
                    <a:pt x="3858" y="1438"/>
                    <a:pt x="3858" y="1461"/>
                    <a:pt x="3858" y="1461"/>
                  </a:cubicBezTo>
                  <a:cubicBezTo>
                    <a:pt x="3812" y="1690"/>
                    <a:pt x="3744" y="1941"/>
                    <a:pt x="3698" y="2169"/>
                  </a:cubicBezTo>
                  <a:cubicBezTo>
                    <a:pt x="3698" y="2169"/>
                    <a:pt x="3698" y="2169"/>
                    <a:pt x="3698" y="2192"/>
                  </a:cubicBezTo>
                  <a:cubicBezTo>
                    <a:pt x="3698" y="2192"/>
                    <a:pt x="3698" y="2215"/>
                    <a:pt x="3698" y="2215"/>
                  </a:cubicBezTo>
                  <a:cubicBezTo>
                    <a:pt x="3652" y="2420"/>
                    <a:pt x="3584" y="2625"/>
                    <a:pt x="3538" y="2808"/>
                  </a:cubicBezTo>
                  <a:cubicBezTo>
                    <a:pt x="3538" y="2831"/>
                    <a:pt x="3538" y="2831"/>
                    <a:pt x="3538" y="2831"/>
                  </a:cubicBezTo>
                  <a:cubicBezTo>
                    <a:pt x="3538" y="2876"/>
                    <a:pt x="3515" y="2899"/>
                    <a:pt x="3515" y="2945"/>
                  </a:cubicBezTo>
                  <a:cubicBezTo>
                    <a:pt x="3355" y="3516"/>
                    <a:pt x="3173" y="4041"/>
                    <a:pt x="2990" y="4588"/>
                  </a:cubicBezTo>
                  <a:lnTo>
                    <a:pt x="3013" y="4520"/>
                  </a:lnTo>
                  <a:lnTo>
                    <a:pt x="3013" y="4520"/>
                  </a:lnTo>
                  <a:cubicBezTo>
                    <a:pt x="2397" y="6163"/>
                    <a:pt x="1598" y="7738"/>
                    <a:pt x="571" y="9153"/>
                  </a:cubicBezTo>
                  <a:cubicBezTo>
                    <a:pt x="411" y="9404"/>
                    <a:pt x="228" y="9633"/>
                    <a:pt x="69" y="9838"/>
                  </a:cubicBezTo>
                  <a:cubicBezTo>
                    <a:pt x="23" y="9907"/>
                    <a:pt x="0" y="9952"/>
                    <a:pt x="0" y="10021"/>
                  </a:cubicBezTo>
                  <a:cubicBezTo>
                    <a:pt x="0" y="10089"/>
                    <a:pt x="23" y="10158"/>
                    <a:pt x="69" y="10203"/>
                  </a:cubicBezTo>
                  <a:cubicBezTo>
                    <a:pt x="114" y="10238"/>
                    <a:pt x="183" y="10260"/>
                    <a:pt x="248" y="10260"/>
                  </a:cubicBezTo>
                  <a:cubicBezTo>
                    <a:pt x="314" y="10260"/>
                    <a:pt x="377" y="10238"/>
                    <a:pt x="411" y="10181"/>
                  </a:cubicBezTo>
                  <a:cubicBezTo>
                    <a:pt x="1256" y="9131"/>
                    <a:pt x="1986" y="7966"/>
                    <a:pt x="2579" y="6757"/>
                  </a:cubicBezTo>
                  <a:cubicBezTo>
                    <a:pt x="3150" y="5593"/>
                    <a:pt x="3629" y="4360"/>
                    <a:pt x="3972" y="3105"/>
                  </a:cubicBezTo>
                  <a:cubicBezTo>
                    <a:pt x="3972" y="3105"/>
                    <a:pt x="3972" y="3105"/>
                    <a:pt x="3972" y="3082"/>
                  </a:cubicBezTo>
                  <a:cubicBezTo>
                    <a:pt x="3995" y="3013"/>
                    <a:pt x="4017" y="2945"/>
                    <a:pt x="4040" y="2876"/>
                  </a:cubicBezTo>
                  <a:cubicBezTo>
                    <a:pt x="4086" y="2694"/>
                    <a:pt x="4132" y="2534"/>
                    <a:pt x="4154" y="2351"/>
                  </a:cubicBezTo>
                  <a:cubicBezTo>
                    <a:pt x="4177" y="2306"/>
                    <a:pt x="4177" y="2260"/>
                    <a:pt x="4200" y="2215"/>
                  </a:cubicBezTo>
                  <a:cubicBezTo>
                    <a:pt x="4246" y="1963"/>
                    <a:pt x="4291" y="1735"/>
                    <a:pt x="4337" y="1484"/>
                  </a:cubicBezTo>
                  <a:lnTo>
                    <a:pt x="4337" y="1461"/>
                  </a:lnTo>
                  <a:cubicBezTo>
                    <a:pt x="4360" y="1438"/>
                    <a:pt x="4360" y="1416"/>
                    <a:pt x="4360" y="1393"/>
                  </a:cubicBezTo>
                  <a:cubicBezTo>
                    <a:pt x="4360" y="1393"/>
                    <a:pt x="4360" y="1393"/>
                    <a:pt x="4360" y="1370"/>
                  </a:cubicBezTo>
                  <a:cubicBezTo>
                    <a:pt x="4360" y="1370"/>
                    <a:pt x="4360" y="1370"/>
                    <a:pt x="4360" y="1347"/>
                  </a:cubicBezTo>
                  <a:lnTo>
                    <a:pt x="4360" y="1324"/>
                  </a:lnTo>
                  <a:cubicBezTo>
                    <a:pt x="4383" y="1324"/>
                    <a:pt x="4383" y="1324"/>
                    <a:pt x="4383" y="1302"/>
                  </a:cubicBezTo>
                  <a:cubicBezTo>
                    <a:pt x="4383" y="1302"/>
                    <a:pt x="4383" y="1302"/>
                    <a:pt x="4383" y="1279"/>
                  </a:cubicBezTo>
                  <a:cubicBezTo>
                    <a:pt x="4383" y="1279"/>
                    <a:pt x="4383" y="1256"/>
                    <a:pt x="4383" y="1256"/>
                  </a:cubicBezTo>
                  <a:cubicBezTo>
                    <a:pt x="4405" y="1096"/>
                    <a:pt x="4428" y="936"/>
                    <a:pt x="4451" y="777"/>
                  </a:cubicBezTo>
                  <a:cubicBezTo>
                    <a:pt x="4451" y="777"/>
                    <a:pt x="4451" y="777"/>
                    <a:pt x="4451" y="754"/>
                  </a:cubicBezTo>
                  <a:cubicBezTo>
                    <a:pt x="4474" y="708"/>
                    <a:pt x="4474" y="662"/>
                    <a:pt x="4474" y="617"/>
                  </a:cubicBezTo>
                  <a:cubicBezTo>
                    <a:pt x="4474" y="594"/>
                    <a:pt x="4474" y="594"/>
                    <a:pt x="4474" y="594"/>
                  </a:cubicBezTo>
                  <a:cubicBezTo>
                    <a:pt x="4474" y="571"/>
                    <a:pt x="4474" y="571"/>
                    <a:pt x="4474" y="548"/>
                  </a:cubicBezTo>
                  <a:cubicBezTo>
                    <a:pt x="4474" y="548"/>
                    <a:pt x="4474" y="525"/>
                    <a:pt x="4497" y="503"/>
                  </a:cubicBezTo>
                  <a:cubicBezTo>
                    <a:pt x="4497" y="503"/>
                    <a:pt x="4497" y="480"/>
                    <a:pt x="4497" y="480"/>
                  </a:cubicBezTo>
                  <a:cubicBezTo>
                    <a:pt x="4497" y="480"/>
                    <a:pt x="4497" y="480"/>
                    <a:pt x="4497" y="457"/>
                  </a:cubicBezTo>
                  <a:cubicBezTo>
                    <a:pt x="4497" y="457"/>
                    <a:pt x="4497" y="434"/>
                    <a:pt x="4497" y="411"/>
                  </a:cubicBezTo>
                  <a:cubicBezTo>
                    <a:pt x="4497" y="389"/>
                    <a:pt x="4497" y="343"/>
                    <a:pt x="4520" y="297"/>
                  </a:cubicBezTo>
                  <a:cubicBezTo>
                    <a:pt x="4520" y="229"/>
                    <a:pt x="4520" y="160"/>
                    <a:pt x="4474" y="115"/>
                  </a:cubicBezTo>
                  <a:cubicBezTo>
                    <a:pt x="4451" y="46"/>
                    <a:pt x="4383" y="23"/>
                    <a:pt x="4314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227;p38"/>
            <p:cNvSpPr/>
            <p:nvPr/>
          </p:nvSpPr>
          <p:spPr>
            <a:xfrm>
              <a:off x="6579705" y="4360038"/>
              <a:ext cx="127164" cy="282341"/>
            </a:xfrm>
            <a:custGeom>
              <a:avLst/>
              <a:gdLst/>
              <a:ahLst/>
              <a:cxnLst/>
              <a:rect l="l" t="t" r="r" b="b"/>
              <a:pathLst>
                <a:path w="4544" h="10089" extrusionOk="0">
                  <a:moveTo>
                    <a:pt x="4292" y="0"/>
                  </a:moveTo>
                  <a:cubicBezTo>
                    <a:pt x="4269" y="0"/>
                    <a:pt x="4224" y="0"/>
                    <a:pt x="4178" y="23"/>
                  </a:cubicBezTo>
                  <a:cubicBezTo>
                    <a:pt x="4132" y="69"/>
                    <a:pt x="4064" y="114"/>
                    <a:pt x="4064" y="183"/>
                  </a:cubicBezTo>
                  <a:lnTo>
                    <a:pt x="4041" y="343"/>
                  </a:lnTo>
                  <a:cubicBezTo>
                    <a:pt x="4041" y="365"/>
                    <a:pt x="4041" y="388"/>
                    <a:pt x="4041" y="411"/>
                  </a:cubicBezTo>
                  <a:cubicBezTo>
                    <a:pt x="3995" y="662"/>
                    <a:pt x="3950" y="913"/>
                    <a:pt x="3904" y="1164"/>
                  </a:cubicBezTo>
                  <a:lnTo>
                    <a:pt x="3904" y="1187"/>
                  </a:lnTo>
                  <a:cubicBezTo>
                    <a:pt x="3858" y="1438"/>
                    <a:pt x="3813" y="1712"/>
                    <a:pt x="3744" y="1963"/>
                  </a:cubicBezTo>
                  <a:cubicBezTo>
                    <a:pt x="3744" y="1963"/>
                    <a:pt x="3744" y="1986"/>
                    <a:pt x="3744" y="1986"/>
                  </a:cubicBezTo>
                  <a:cubicBezTo>
                    <a:pt x="3630" y="2465"/>
                    <a:pt x="3516" y="2945"/>
                    <a:pt x="3356" y="3401"/>
                  </a:cubicBezTo>
                  <a:cubicBezTo>
                    <a:pt x="3356" y="3424"/>
                    <a:pt x="3356" y="3424"/>
                    <a:pt x="3356" y="3424"/>
                  </a:cubicBezTo>
                  <a:cubicBezTo>
                    <a:pt x="3265" y="3721"/>
                    <a:pt x="3151" y="4017"/>
                    <a:pt x="3060" y="4337"/>
                  </a:cubicBezTo>
                  <a:cubicBezTo>
                    <a:pt x="3060" y="4314"/>
                    <a:pt x="3060" y="4314"/>
                    <a:pt x="3060" y="4314"/>
                  </a:cubicBezTo>
                  <a:cubicBezTo>
                    <a:pt x="3037" y="4337"/>
                    <a:pt x="3037" y="4383"/>
                    <a:pt x="3014" y="4405"/>
                  </a:cubicBezTo>
                  <a:cubicBezTo>
                    <a:pt x="2420" y="6026"/>
                    <a:pt x="1622" y="7555"/>
                    <a:pt x="617" y="8948"/>
                  </a:cubicBezTo>
                  <a:cubicBezTo>
                    <a:pt x="457" y="9199"/>
                    <a:pt x="252" y="9427"/>
                    <a:pt x="69" y="9678"/>
                  </a:cubicBezTo>
                  <a:cubicBezTo>
                    <a:pt x="24" y="9724"/>
                    <a:pt x="1" y="9792"/>
                    <a:pt x="1" y="9861"/>
                  </a:cubicBezTo>
                  <a:cubicBezTo>
                    <a:pt x="1" y="9906"/>
                    <a:pt x="24" y="9975"/>
                    <a:pt x="69" y="10020"/>
                  </a:cubicBezTo>
                  <a:cubicBezTo>
                    <a:pt x="115" y="10066"/>
                    <a:pt x="184" y="10089"/>
                    <a:pt x="252" y="10089"/>
                  </a:cubicBezTo>
                  <a:cubicBezTo>
                    <a:pt x="321" y="10089"/>
                    <a:pt x="389" y="10066"/>
                    <a:pt x="435" y="10020"/>
                  </a:cubicBezTo>
                  <a:cubicBezTo>
                    <a:pt x="1713" y="8400"/>
                    <a:pt x="2717" y="6597"/>
                    <a:pt x="3448" y="4657"/>
                  </a:cubicBezTo>
                  <a:lnTo>
                    <a:pt x="3448" y="4634"/>
                  </a:lnTo>
                  <a:cubicBezTo>
                    <a:pt x="3607" y="4246"/>
                    <a:pt x="3721" y="3880"/>
                    <a:pt x="3858" y="3492"/>
                  </a:cubicBezTo>
                  <a:cubicBezTo>
                    <a:pt x="3858" y="3470"/>
                    <a:pt x="3858" y="3470"/>
                    <a:pt x="3858" y="3470"/>
                  </a:cubicBezTo>
                  <a:cubicBezTo>
                    <a:pt x="3995" y="3036"/>
                    <a:pt x="4110" y="2579"/>
                    <a:pt x="4224" y="2146"/>
                  </a:cubicBezTo>
                  <a:cubicBezTo>
                    <a:pt x="4224" y="2123"/>
                    <a:pt x="4224" y="2123"/>
                    <a:pt x="4224" y="2123"/>
                  </a:cubicBezTo>
                  <a:cubicBezTo>
                    <a:pt x="4292" y="1849"/>
                    <a:pt x="4338" y="1598"/>
                    <a:pt x="4383" y="1324"/>
                  </a:cubicBezTo>
                  <a:cubicBezTo>
                    <a:pt x="4429" y="1050"/>
                    <a:pt x="4475" y="799"/>
                    <a:pt x="4520" y="525"/>
                  </a:cubicBezTo>
                  <a:cubicBezTo>
                    <a:pt x="4520" y="480"/>
                    <a:pt x="4520" y="434"/>
                    <a:pt x="4543" y="365"/>
                  </a:cubicBezTo>
                  <a:cubicBezTo>
                    <a:pt x="4543" y="365"/>
                    <a:pt x="4543" y="365"/>
                    <a:pt x="4543" y="343"/>
                  </a:cubicBezTo>
                  <a:cubicBezTo>
                    <a:pt x="4543" y="320"/>
                    <a:pt x="4543" y="320"/>
                    <a:pt x="4543" y="297"/>
                  </a:cubicBezTo>
                  <a:cubicBezTo>
                    <a:pt x="4543" y="228"/>
                    <a:pt x="4543" y="160"/>
                    <a:pt x="4520" y="114"/>
                  </a:cubicBezTo>
                  <a:cubicBezTo>
                    <a:pt x="4475" y="46"/>
                    <a:pt x="4429" y="23"/>
                    <a:pt x="4361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228;p38"/>
            <p:cNvSpPr/>
            <p:nvPr/>
          </p:nvSpPr>
          <p:spPr>
            <a:xfrm>
              <a:off x="6931028" y="4513340"/>
              <a:ext cx="125877" cy="284272"/>
            </a:xfrm>
            <a:custGeom>
              <a:avLst/>
              <a:gdLst/>
              <a:ahLst/>
              <a:cxnLst/>
              <a:rect l="l" t="t" r="r" b="b"/>
              <a:pathLst>
                <a:path w="4498" h="10158" extrusionOk="0">
                  <a:moveTo>
                    <a:pt x="4269" y="0"/>
                  </a:moveTo>
                  <a:cubicBezTo>
                    <a:pt x="4224" y="0"/>
                    <a:pt x="4178" y="23"/>
                    <a:pt x="4132" y="46"/>
                  </a:cubicBezTo>
                  <a:cubicBezTo>
                    <a:pt x="4087" y="69"/>
                    <a:pt x="4018" y="137"/>
                    <a:pt x="4018" y="206"/>
                  </a:cubicBezTo>
                  <a:cubicBezTo>
                    <a:pt x="4018" y="228"/>
                    <a:pt x="4018" y="274"/>
                    <a:pt x="3995" y="297"/>
                  </a:cubicBezTo>
                  <a:cubicBezTo>
                    <a:pt x="3995" y="343"/>
                    <a:pt x="3995" y="365"/>
                    <a:pt x="3995" y="411"/>
                  </a:cubicBezTo>
                  <a:lnTo>
                    <a:pt x="3995" y="457"/>
                  </a:lnTo>
                  <a:cubicBezTo>
                    <a:pt x="3995" y="480"/>
                    <a:pt x="3972" y="502"/>
                    <a:pt x="3972" y="525"/>
                  </a:cubicBezTo>
                  <a:cubicBezTo>
                    <a:pt x="3972" y="548"/>
                    <a:pt x="3972" y="548"/>
                    <a:pt x="3972" y="571"/>
                  </a:cubicBezTo>
                  <a:cubicBezTo>
                    <a:pt x="3950" y="753"/>
                    <a:pt x="3927" y="959"/>
                    <a:pt x="3881" y="1142"/>
                  </a:cubicBezTo>
                  <a:cubicBezTo>
                    <a:pt x="3881" y="1164"/>
                    <a:pt x="3881" y="1187"/>
                    <a:pt x="3881" y="1210"/>
                  </a:cubicBezTo>
                  <a:cubicBezTo>
                    <a:pt x="3790" y="1735"/>
                    <a:pt x="3676" y="2260"/>
                    <a:pt x="3539" y="2762"/>
                  </a:cubicBezTo>
                  <a:cubicBezTo>
                    <a:pt x="3539" y="2762"/>
                    <a:pt x="3539" y="2785"/>
                    <a:pt x="3539" y="2785"/>
                  </a:cubicBezTo>
                  <a:cubicBezTo>
                    <a:pt x="3379" y="3378"/>
                    <a:pt x="3174" y="3972"/>
                    <a:pt x="2968" y="4542"/>
                  </a:cubicBezTo>
                  <a:cubicBezTo>
                    <a:pt x="2352" y="6163"/>
                    <a:pt x="1576" y="7692"/>
                    <a:pt x="572" y="9108"/>
                  </a:cubicBezTo>
                  <a:cubicBezTo>
                    <a:pt x="412" y="9336"/>
                    <a:pt x="252" y="9541"/>
                    <a:pt x="69" y="9747"/>
                  </a:cubicBezTo>
                  <a:cubicBezTo>
                    <a:pt x="47" y="9792"/>
                    <a:pt x="1" y="9861"/>
                    <a:pt x="24" y="9929"/>
                  </a:cubicBezTo>
                  <a:cubicBezTo>
                    <a:pt x="24" y="9998"/>
                    <a:pt x="47" y="10043"/>
                    <a:pt x="92" y="10089"/>
                  </a:cubicBezTo>
                  <a:cubicBezTo>
                    <a:pt x="138" y="10135"/>
                    <a:pt x="206" y="10157"/>
                    <a:pt x="272" y="10157"/>
                  </a:cubicBezTo>
                  <a:cubicBezTo>
                    <a:pt x="338" y="10157"/>
                    <a:pt x="400" y="10135"/>
                    <a:pt x="435" y="10089"/>
                  </a:cubicBezTo>
                  <a:cubicBezTo>
                    <a:pt x="1279" y="9016"/>
                    <a:pt x="2009" y="7852"/>
                    <a:pt x="2603" y="6620"/>
                  </a:cubicBezTo>
                  <a:cubicBezTo>
                    <a:pt x="3174" y="5455"/>
                    <a:pt x="3653" y="4223"/>
                    <a:pt x="3995" y="2968"/>
                  </a:cubicBezTo>
                  <a:cubicBezTo>
                    <a:pt x="3995" y="2945"/>
                    <a:pt x="3995" y="2945"/>
                    <a:pt x="3995" y="2945"/>
                  </a:cubicBezTo>
                  <a:cubicBezTo>
                    <a:pt x="4132" y="2397"/>
                    <a:pt x="4269" y="1872"/>
                    <a:pt x="4361" y="1324"/>
                  </a:cubicBezTo>
                  <a:cubicBezTo>
                    <a:pt x="4361" y="1324"/>
                    <a:pt x="4361" y="1301"/>
                    <a:pt x="4361" y="1301"/>
                  </a:cubicBezTo>
                  <a:cubicBezTo>
                    <a:pt x="4361" y="1278"/>
                    <a:pt x="4361" y="1256"/>
                    <a:pt x="4361" y="1256"/>
                  </a:cubicBezTo>
                  <a:cubicBezTo>
                    <a:pt x="4361" y="1233"/>
                    <a:pt x="4361" y="1233"/>
                    <a:pt x="4361" y="1233"/>
                  </a:cubicBezTo>
                  <a:cubicBezTo>
                    <a:pt x="4406" y="1050"/>
                    <a:pt x="4429" y="868"/>
                    <a:pt x="4452" y="685"/>
                  </a:cubicBezTo>
                  <a:cubicBezTo>
                    <a:pt x="4452" y="662"/>
                    <a:pt x="4452" y="639"/>
                    <a:pt x="4452" y="617"/>
                  </a:cubicBezTo>
                  <a:lnTo>
                    <a:pt x="4475" y="548"/>
                  </a:lnTo>
                  <a:cubicBezTo>
                    <a:pt x="4475" y="548"/>
                    <a:pt x="4475" y="548"/>
                    <a:pt x="4475" y="525"/>
                  </a:cubicBezTo>
                  <a:cubicBezTo>
                    <a:pt x="4475" y="502"/>
                    <a:pt x="4475" y="480"/>
                    <a:pt x="4475" y="457"/>
                  </a:cubicBezTo>
                  <a:cubicBezTo>
                    <a:pt x="4475" y="434"/>
                    <a:pt x="4497" y="411"/>
                    <a:pt x="4497" y="388"/>
                  </a:cubicBezTo>
                  <a:cubicBezTo>
                    <a:pt x="4497" y="388"/>
                    <a:pt x="4497" y="388"/>
                    <a:pt x="4497" y="365"/>
                  </a:cubicBezTo>
                  <a:cubicBezTo>
                    <a:pt x="4497" y="343"/>
                    <a:pt x="4497" y="320"/>
                    <a:pt x="4497" y="297"/>
                  </a:cubicBezTo>
                  <a:cubicBezTo>
                    <a:pt x="4497" y="228"/>
                    <a:pt x="4497" y="183"/>
                    <a:pt x="4475" y="114"/>
                  </a:cubicBezTo>
                  <a:cubicBezTo>
                    <a:pt x="4429" y="69"/>
                    <a:pt x="4383" y="23"/>
                    <a:pt x="4315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229;p38"/>
            <p:cNvSpPr/>
            <p:nvPr/>
          </p:nvSpPr>
          <p:spPr>
            <a:xfrm>
              <a:off x="6978939" y="4533769"/>
              <a:ext cx="124589" cy="284272"/>
            </a:xfrm>
            <a:custGeom>
              <a:avLst/>
              <a:gdLst/>
              <a:ahLst/>
              <a:cxnLst/>
              <a:rect l="l" t="t" r="r" b="b"/>
              <a:pathLst>
                <a:path w="4452" h="10158" extrusionOk="0">
                  <a:moveTo>
                    <a:pt x="2911" y="4580"/>
                  </a:moveTo>
                  <a:cubicBezTo>
                    <a:pt x="2900" y="4597"/>
                    <a:pt x="2900" y="4611"/>
                    <a:pt x="2900" y="4611"/>
                  </a:cubicBezTo>
                  <a:cubicBezTo>
                    <a:pt x="2903" y="4601"/>
                    <a:pt x="2907" y="4590"/>
                    <a:pt x="2911" y="4580"/>
                  </a:cubicBezTo>
                  <a:close/>
                  <a:moveTo>
                    <a:pt x="4201" y="1"/>
                  </a:moveTo>
                  <a:cubicBezTo>
                    <a:pt x="4155" y="1"/>
                    <a:pt x="4109" y="23"/>
                    <a:pt x="4064" y="46"/>
                  </a:cubicBezTo>
                  <a:cubicBezTo>
                    <a:pt x="4018" y="69"/>
                    <a:pt x="3972" y="138"/>
                    <a:pt x="3950" y="206"/>
                  </a:cubicBezTo>
                  <a:cubicBezTo>
                    <a:pt x="3950" y="229"/>
                    <a:pt x="3950" y="252"/>
                    <a:pt x="3950" y="275"/>
                  </a:cubicBezTo>
                  <a:cubicBezTo>
                    <a:pt x="3950" y="275"/>
                    <a:pt x="3950" y="275"/>
                    <a:pt x="3950" y="297"/>
                  </a:cubicBezTo>
                  <a:cubicBezTo>
                    <a:pt x="3950" y="320"/>
                    <a:pt x="3950" y="320"/>
                    <a:pt x="3950" y="320"/>
                  </a:cubicBezTo>
                  <a:lnTo>
                    <a:pt x="3950" y="343"/>
                  </a:lnTo>
                  <a:cubicBezTo>
                    <a:pt x="3950" y="343"/>
                    <a:pt x="3950" y="366"/>
                    <a:pt x="3950" y="366"/>
                  </a:cubicBezTo>
                  <a:lnTo>
                    <a:pt x="3927" y="366"/>
                  </a:lnTo>
                  <a:cubicBezTo>
                    <a:pt x="3927" y="389"/>
                    <a:pt x="3927" y="389"/>
                    <a:pt x="3927" y="389"/>
                  </a:cubicBezTo>
                  <a:cubicBezTo>
                    <a:pt x="3927" y="434"/>
                    <a:pt x="3927" y="480"/>
                    <a:pt x="3927" y="503"/>
                  </a:cubicBezTo>
                  <a:lnTo>
                    <a:pt x="3927" y="526"/>
                  </a:lnTo>
                  <a:cubicBezTo>
                    <a:pt x="3904" y="571"/>
                    <a:pt x="3904" y="594"/>
                    <a:pt x="3904" y="640"/>
                  </a:cubicBezTo>
                  <a:cubicBezTo>
                    <a:pt x="3881" y="800"/>
                    <a:pt x="3858" y="959"/>
                    <a:pt x="3835" y="1142"/>
                  </a:cubicBezTo>
                  <a:lnTo>
                    <a:pt x="3835" y="1165"/>
                  </a:lnTo>
                  <a:lnTo>
                    <a:pt x="3813" y="1302"/>
                  </a:lnTo>
                  <a:cubicBezTo>
                    <a:pt x="3721" y="1827"/>
                    <a:pt x="3607" y="2329"/>
                    <a:pt x="3470" y="2831"/>
                  </a:cubicBezTo>
                  <a:cubicBezTo>
                    <a:pt x="3313" y="3436"/>
                    <a:pt x="3113" y="4019"/>
                    <a:pt x="2911" y="4580"/>
                  </a:cubicBezTo>
                  <a:lnTo>
                    <a:pt x="2911" y="4580"/>
                  </a:lnTo>
                  <a:cubicBezTo>
                    <a:pt x="2914" y="4575"/>
                    <a:pt x="2918" y="4570"/>
                    <a:pt x="2922" y="4566"/>
                  </a:cubicBezTo>
                  <a:lnTo>
                    <a:pt x="2922" y="4566"/>
                  </a:lnTo>
                  <a:cubicBezTo>
                    <a:pt x="2900" y="4611"/>
                    <a:pt x="2900" y="4634"/>
                    <a:pt x="2877" y="4680"/>
                  </a:cubicBezTo>
                  <a:cubicBezTo>
                    <a:pt x="2763" y="4954"/>
                    <a:pt x="2649" y="5228"/>
                    <a:pt x="2534" y="5502"/>
                  </a:cubicBezTo>
                  <a:cubicBezTo>
                    <a:pt x="2534" y="5524"/>
                    <a:pt x="2534" y="5524"/>
                    <a:pt x="2534" y="5524"/>
                  </a:cubicBezTo>
                  <a:cubicBezTo>
                    <a:pt x="1987" y="6803"/>
                    <a:pt x="1325" y="8035"/>
                    <a:pt x="526" y="9154"/>
                  </a:cubicBezTo>
                  <a:cubicBezTo>
                    <a:pt x="366" y="9359"/>
                    <a:pt x="229" y="9542"/>
                    <a:pt x="69" y="9747"/>
                  </a:cubicBezTo>
                  <a:cubicBezTo>
                    <a:pt x="24" y="9793"/>
                    <a:pt x="1" y="9861"/>
                    <a:pt x="1" y="9930"/>
                  </a:cubicBezTo>
                  <a:cubicBezTo>
                    <a:pt x="1" y="9998"/>
                    <a:pt x="46" y="10044"/>
                    <a:pt x="92" y="10089"/>
                  </a:cubicBezTo>
                  <a:cubicBezTo>
                    <a:pt x="138" y="10135"/>
                    <a:pt x="200" y="10158"/>
                    <a:pt x="263" y="10158"/>
                  </a:cubicBezTo>
                  <a:cubicBezTo>
                    <a:pt x="326" y="10158"/>
                    <a:pt x="389" y="10135"/>
                    <a:pt x="434" y="10089"/>
                  </a:cubicBezTo>
                  <a:cubicBezTo>
                    <a:pt x="1462" y="8766"/>
                    <a:pt x="2306" y="7282"/>
                    <a:pt x="2968" y="5753"/>
                  </a:cubicBezTo>
                  <a:cubicBezTo>
                    <a:pt x="2991" y="5730"/>
                    <a:pt x="2991" y="5730"/>
                    <a:pt x="2991" y="5707"/>
                  </a:cubicBezTo>
                  <a:cubicBezTo>
                    <a:pt x="3105" y="5456"/>
                    <a:pt x="3219" y="5182"/>
                    <a:pt x="3310" y="4908"/>
                  </a:cubicBezTo>
                  <a:cubicBezTo>
                    <a:pt x="3310" y="4885"/>
                    <a:pt x="3310" y="4885"/>
                    <a:pt x="3333" y="4885"/>
                  </a:cubicBezTo>
                  <a:cubicBezTo>
                    <a:pt x="3333" y="4862"/>
                    <a:pt x="3333" y="4862"/>
                    <a:pt x="3333" y="4862"/>
                  </a:cubicBezTo>
                  <a:cubicBezTo>
                    <a:pt x="3562" y="4223"/>
                    <a:pt x="3790" y="3561"/>
                    <a:pt x="3950" y="2899"/>
                  </a:cubicBezTo>
                  <a:cubicBezTo>
                    <a:pt x="3950" y="2877"/>
                    <a:pt x="3972" y="2877"/>
                    <a:pt x="3972" y="2877"/>
                  </a:cubicBezTo>
                  <a:cubicBezTo>
                    <a:pt x="4086" y="2420"/>
                    <a:pt x="4178" y="1941"/>
                    <a:pt x="4269" y="1484"/>
                  </a:cubicBezTo>
                  <a:cubicBezTo>
                    <a:pt x="4269" y="1439"/>
                    <a:pt x="4292" y="1393"/>
                    <a:pt x="4292" y="1347"/>
                  </a:cubicBezTo>
                  <a:cubicBezTo>
                    <a:pt x="4292" y="1347"/>
                    <a:pt x="4292" y="1325"/>
                    <a:pt x="4292" y="1325"/>
                  </a:cubicBezTo>
                  <a:cubicBezTo>
                    <a:pt x="4338" y="1142"/>
                    <a:pt x="4360" y="959"/>
                    <a:pt x="4383" y="777"/>
                  </a:cubicBezTo>
                  <a:lnTo>
                    <a:pt x="4383" y="754"/>
                  </a:lnTo>
                  <a:cubicBezTo>
                    <a:pt x="4383" y="731"/>
                    <a:pt x="4383" y="731"/>
                    <a:pt x="4383" y="708"/>
                  </a:cubicBezTo>
                  <a:cubicBezTo>
                    <a:pt x="4383" y="708"/>
                    <a:pt x="4383" y="685"/>
                    <a:pt x="4383" y="685"/>
                  </a:cubicBezTo>
                  <a:lnTo>
                    <a:pt x="4406" y="617"/>
                  </a:lnTo>
                  <a:cubicBezTo>
                    <a:pt x="4406" y="594"/>
                    <a:pt x="4406" y="594"/>
                    <a:pt x="4406" y="571"/>
                  </a:cubicBezTo>
                  <a:cubicBezTo>
                    <a:pt x="4406" y="571"/>
                    <a:pt x="4406" y="548"/>
                    <a:pt x="4406" y="548"/>
                  </a:cubicBezTo>
                  <a:cubicBezTo>
                    <a:pt x="4406" y="548"/>
                    <a:pt x="4406" y="548"/>
                    <a:pt x="4406" y="526"/>
                  </a:cubicBezTo>
                  <a:cubicBezTo>
                    <a:pt x="4406" y="526"/>
                    <a:pt x="4406" y="503"/>
                    <a:pt x="4429" y="480"/>
                  </a:cubicBezTo>
                  <a:cubicBezTo>
                    <a:pt x="4429" y="457"/>
                    <a:pt x="4429" y="434"/>
                    <a:pt x="4429" y="412"/>
                  </a:cubicBezTo>
                  <a:cubicBezTo>
                    <a:pt x="4429" y="366"/>
                    <a:pt x="4429" y="343"/>
                    <a:pt x="4429" y="297"/>
                  </a:cubicBezTo>
                  <a:cubicBezTo>
                    <a:pt x="4452" y="229"/>
                    <a:pt x="4452" y="183"/>
                    <a:pt x="4406" y="115"/>
                  </a:cubicBezTo>
                  <a:cubicBezTo>
                    <a:pt x="4360" y="69"/>
                    <a:pt x="4315" y="23"/>
                    <a:pt x="4246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230;p38"/>
            <p:cNvSpPr/>
            <p:nvPr/>
          </p:nvSpPr>
          <p:spPr>
            <a:xfrm>
              <a:off x="6597615" y="4317221"/>
              <a:ext cx="722461" cy="326725"/>
            </a:xfrm>
            <a:custGeom>
              <a:avLst/>
              <a:gdLst/>
              <a:ahLst/>
              <a:cxnLst/>
              <a:rect l="l" t="t" r="r" b="b"/>
              <a:pathLst>
                <a:path w="25816" h="11675" extrusionOk="0">
                  <a:moveTo>
                    <a:pt x="274" y="1"/>
                  </a:moveTo>
                  <a:cubicBezTo>
                    <a:pt x="228" y="1"/>
                    <a:pt x="183" y="1"/>
                    <a:pt x="160" y="24"/>
                  </a:cubicBezTo>
                  <a:cubicBezTo>
                    <a:pt x="91" y="47"/>
                    <a:pt x="46" y="92"/>
                    <a:pt x="23" y="161"/>
                  </a:cubicBezTo>
                  <a:cubicBezTo>
                    <a:pt x="0" y="229"/>
                    <a:pt x="23" y="275"/>
                    <a:pt x="46" y="343"/>
                  </a:cubicBezTo>
                  <a:cubicBezTo>
                    <a:pt x="69" y="412"/>
                    <a:pt x="114" y="435"/>
                    <a:pt x="183" y="457"/>
                  </a:cubicBezTo>
                  <a:cubicBezTo>
                    <a:pt x="3378" y="1873"/>
                    <a:pt x="6551" y="3288"/>
                    <a:pt x="9746" y="4680"/>
                  </a:cubicBezTo>
                  <a:cubicBezTo>
                    <a:pt x="13147" y="6187"/>
                    <a:pt x="16548" y="7693"/>
                    <a:pt x="19949" y="9199"/>
                  </a:cubicBezTo>
                  <a:cubicBezTo>
                    <a:pt x="21798" y="10021"/>
                    <a:pt x="23647" y="10843"/>
                    <a:pt x="25496" y="11665"/>
                  </a:cubicBezTo>
                  <a:cubicBezTo>
                    <a:pt x="25509" y="11671"/>
                    <a:pt x="25525" y="11674"/>
                    <a:pt x="25541" y="11674"/>
                  </a:cubicBezTo>
                  <a:cubicBezTo>
                    <a:pt x="25582" y="11674"/>
                    <a:pt x="25630" y="11658"/>
                    <a:pt x="25679" y="11642"/>
                  </a:cubicBezTo>
                  <a:cubicBezTo>
                    <a:pt x="25724" y="11619"/>
                    <a:pt x="25770" y="11573"/>
                    <a:pt x="25793" y="11505"/>
                  </a:cubicBezTo>
                  <a:cubicBezTo>
                    <a:pt x="25815" y="11436"/>
                    <a:pt x="25815" y="11391"/>
                    <a:pt x="25770" y="11322"/>
                  </a:cubicBezTo>
                  <a:cubicBezTo>
                    <a:pt x="25747" y="11254"/>
                    <a:pt x="25701" y="11231"/>
                    <a:pt x="25633" y="11208"/>
                  </a:cubicBezTo>
                  <a:cubicBezTo>
                    <a:pt x="22460" y="9793"/>
                    <a:pt x="19310" y="8401"/>
                    <a:pt x="16138" y="7008"/>
                  </a:cubicBezTo>
                  <a:cubicBezTo>
                    <a:pt x="12714" y="5479"/>
                    <a:pt x="9290" y="3972"/>
                    <a:pt x="5866" y="2443"/>
                  </a:cubicBezTo>
                  <a:cubicBezTo>
                    <a:pt x="4017" y="1644"/>
                    <a:pt x="2168" y="823"/>
                    <a:pt x="320" y="1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231;p38"/>
            <p:cNvSpPr/>
            <p:nvPr/>
          </p:nvSpPr>
          <p:spPr>
            <a:xfrm>
              <a:off x="6487746" y="4589347"/>
              <a:ext cx="723104" cy="327480"/>
            </a:xfrm>
            <a:custGeom>
              <a:avLst/>
              <a:gdLst/>
              <a:ahLst/>
              <a:cxnLst/>
              <a:rect l="l" t="t" r="r" b="b"/>
              <a:pathLst>
                <a:path w="25839" h="11702" extrusionOk="0">
                  <a:moveTo>
                    <a:pt x="251" y="0"/>
                  </a:moveTo>
                  <a:cubicBezTo>
                    <a:pt x="206" y="0"/>
                    <a:pt x="160" y="0"/>
                    <a:pt x="137" y="23"/>
                  </a:cubicBezTo>
                  <a:cubicBezTo>
                    <a:pt x="69" y="46"/>
                    <a:pt x="23" y="115"/>
                    <a:pt x="0" y="160"/>
                  </a:cubicBezTo>
                  <a:cubicBezTo>
                    <a:pt x="0" y="229"/>
                    <a:pt x="0" y="297"/>
                    <a:pt x="23" y="343"/>
                  </a:cubicBezTo>
                  <a:cubicBezTo>
                    <a:pt x="46" y="411"/>
                    <a:pt x="114" y="434"/>
                    <a:pt x="160" y="457"/>
                  </a:cubicBezTo>
                  <a:cubicBezTo>
                    <a:pt x="3584" y="1986"/>
                    <a:pt x="6985" y="3493"/>
                    <a:pt x="10408" y="4999"/>
                  </a:cubicBezTo>
                  <a:cubicBezTo>
                    <a:pt x="14015" y="6597"/>
                    <a:pt x="17621" y="8195"/>
                    <a:pt x="21228" y="9792"/>
                  </a:cubicBezTo>
                  <a:cubicBezTo>
                    <a:pt x="22597" y="10409"/>
                    <a:pt x="23990" y="11025"/>
                    <a:pt x="25382" y="11619"/>
                  </a:cubicBezTo>
                  <a:cubicBezTo>
                    <a:pt x="25382" y="11619"/>
                    <a:pt x="25382" y="11641"/>
                    <a:pt x="25382" y="11641"/>
                  </a:cubicBezTo>
                  <a:lnTo>
                    <a:pt x="25519" y="11687"/>
                  </a:lnTo>
                  <a:cubicBezTo>
                    <a:pt x="25538" y="11696"/>
                    <a:pt x="25564" y="11702"/>
                    <a:pt x="25593" y="11702"/>
                  </a:cubicBezTo>
                  <a:cubicBezTo>
                    <a:pt x="25632" y="11702"/>
                    <a:pt x="25675" y="11691"/>
                    <a:pt x="25701" y="11664"/>
                  </a:cubicBezTo>
                  <a:cubicBezTo>
                    <a:pt x="25770" y="11641"/>
                    <a:pt x="25816" y="11596"/>
                    <a:pt x="25816" y="11527"/>
                  </a:cubicBezTo>
                  <a:cubicBezTo>
                    <a:pt x="25838" y="11482"/>
                    <a:pt x="25838" y="11413"/>
                    <a:pt x="25816" y="11345"/>
                  </a:cubicBezTo>
                  <a:cubicBezTo>
                    <a:pt x="25770" y="11299"/>
                    <a:pt x="25724" y="11253"/>
                    <a:pt x="25679" y="11230"/>
                  </a:cubicBezTo>
                  <a:cubicBezTo>
                    <a:pt x="22483" y="9815"/>
                    <a:pt x="19310" y="8423"/>
                    <a:pt x="16115" y="7008"/>
                  </a:cubicBezTo>
                  <a:cubicBezTo>
                    <a:pt x="12623" y="5456"/>
                    <a:pt x="9107" y="3904"/>
                    <a:pt x="5615" y="2351"/>
                  </a:cubicBezTo>
                  <a:cubicBezTo>
                    <a:pt x="3835" y="1575"/>
                    <a:pt x="2077" y="799"/>
                    <a:pt x="320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232;p38"/>
            <p:cNvSpPr/>
            <p:nvPr/>
          </p:nvSpPr>
          <p:spPr>
            <a:xfrm>
              <a:off x="6487746" y="4319152"/>
              <a:ext cx="123946" cy="281641"/>
            </a:xfrm>
            <a:custGeom>
              <a:avLst/>
              <a:gdLst/>
              <a:ahLst/>
              <a:cxnLst/>
              <a:rect l="l" t="t" r="r" b="b"/>
              <a:pathLst>
                <a:path w="4429" h="10064" extrusionOk="0">
                  <a:moveTo>
                    <a:pt x="4109" y="0"/>
                  </a:moveTo>
                  <a:cubicBezTo>
                    <a:pt x="3995" y="23"/>
                    <a:pt x="3880" y="137"/>
                    <a:pt x="3880" y="251"/>
                  </a:cubicBezTo>
                  <a:cubicBezTo>
                    <a:pt x="3926" y="503"/>
                    <a:pt x="3926" y="754"/>
                    <a:pt x="3903" y="982"/>
                  </a:cubicBezTo>
                  <a:cubicBezTo>
                    <a:pt x="3858" y="1301"/>
                    <a:pt x="3812" y="1598"/>
                    <a:pt x="3743" y="1895"/>
                  </a:cubicBezTo>
                  <a:cubicBezTo>
                    <a:pt x="3675" y="2214"/>
                    <a:pt x="3607" y="2511"/>
                    <a:pt x="3538" y="2808"/>
                  </a:cubicBezTo>
                  <a:cubicBezTo>
                    <a:pt x="3378" y="3379"/>
                    <a:pt x="3196" y="3949"/>
                    <a:pt x="2990" y="4520"/>
                  </a:cubicBezTo>
                  <a:lnTo>
                    <a:pt x="3013" y="4474"/>
                  </a:lnTo>
                  <a:lnTo>
                    <a:pt x="3013" y="4474"/>
                  </a:lnTo>
                  <a:cubicBezTo>
                    <a:pt x="2442" y="6003"/>
                    <a:pt x="1689" y="7464"/>
                    <a:pt x="753" y="8788"/>
                  </a:cubicBezTo>
                  <a:cubicBezTo>
                    <a:pt x="548" y="9085"/>
                    <a:pt x="320" y="9382"/>
                    <a:pt x="91" y="9655"/>
                  </a:cubicBezTo>
                  <a:cubicBezTo>
                    <a:pt x="0" y="9747"/>
                    <a:pt x="0" y="9907"/>
                    <a:pt x="114" y="9998"/>
                  </a:cubicBezTo>
                  <a:cubicBezTo>
                    <a:pt x="147" y="10041"/>
                    <a:pt x="204" y="10064"/>
                    <a:pt x="264" y="10064"/>
                  </a:cubicBezTo>
                  <a:cubicBezTo>
                    <a:pt x="330" y="10064"/>
                    <a:pt x="398" y="10035"/>
                    <a:pt x="434" y="9975"/>
                  </a:cubicBezTo>
                  <a:cubicBezTo>
                    <a:pt x="1552" y="8628"/>
                    <a:pt x="2442" y="7099"/>
                    <a:pt x="3127" y="5456"/>
                  </a:cubicBezTo>
                  <a:cubicBezTo>
                    <a:pt x="3470" y="4657"/>
                    <a:pt x="3766" y="3812"/>
                    <a:pt x="3995" y="2945"/>
                  </a:cubicBezTo>
                  <a:cubicBezTo>
                    <a:pt x="4109" y="2534"/>
                    <a:pt x="4200" y="2100"/>
                    <a:pt x="4291" y="1689"/>
                  </a:cubicBezTo>
                  <a:cubicBezTo>
                    <a:pt x="4383" y="1210"/>
                    <a:pt x="4428" y="731"/>
                    <a:pt x="4360" y="229"/>
                  </a:cubicBezTo>
                  <a:cubicBezTo>
                    <a:pt x="4360" y="114"/>
                    <a:pt x="4268" y="0"/>
                    <a:pt x="4131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233;p38"/>
            <p:cNvSpPr/>
            <p:nvPr/>
          </p:nvSpPr>
          <p:spPr>
            <a:xfrm>
              <a:off x="6335703" y="4313387"/>
              <a:ext cx="252341" cy="267677"/>
            </a:xfrm>
            <a:custGeom>
              <a:avLst/>
              <a:gdLst/>
              <a:ahLst/>
              <a:cxnLst/>
              <a:rect l="l" t="t" r="r" b="b"/>
              <a:pathLst>
                <a:path w="9017" h="9565" extrusionOk="0">
                  <a:moveTo>
                    <a:pt x="4931" y="1"/>
                  </a:moveTo>
                  <a:cubicBezTo>
                    <a:pt x="4611" y="1"/>
                    <a:pt x="4269" y="24"/>
                    <a:pt x="3949" y="47"/>
                  </a:cubicBezTo>
                  <a:cubicBezTo>
                    <a:pt x="3173" y="92"/>
                    <a:pt x="2420" y="184"/>
                    <a:pt x="1690" y="457"/>
                  </a:cubicBezTo>
                  <a:cubicBezTo>
                    <a:pt x="1347" y="572"/>
                    <a:pt x="1028" y="731"/>
                    <a:pt x="754" y="937"/>
                  </a:cubicBezTo>
                  <a:cubicBezTo>
                    <a:pt x="571" y="1074"/>
                    <a:pt x="412" y="1234"/>
                    <a:pt x="275" y="1439"/>
                  </a:cubicBezTo>
                  <a:cubicBezTo>
                    <a:pt x="160" y="1599"/>
                    <a:pt x="92" y="1804"/>
                    <a:pt x="46" y="2010"/>
                  </a:cubicBezTo>
                  <a:cubicBezTo>
                    <a:pt x="1" y="2238"/>
                    <a:pt x="1" y="2466"/>
                    <a:pt x="24" y="2694"/>
                  </a:cubicBezTo>
                  <a:cubicBezTo>
                    <a:pt x="46" y="2923"/>
                    <a:pt x="92" y="3151"/>
                    <a:pt x="160" y="3356"/>
                  </a:cubicBezTo>
                  <a:cubicBezTo>
                    <a:pt x="229" y="3607"/>
                    <a:pt x="343" y="3858"/>
                    <a:pt x="457" y="4109"/>
                  </a:cubicBezTo>
                  <a:cubicBezTo>
                    <a:pt x="708" y="4634"/>
                    <a:pt x="1028" y="5114"/>
                    <a:pt x="1370" y="5593"/>
                  </a:cubicBezTo>
                  <a:cubicBezTo>
                    <a:pt x="1713" y="6095"/>
                    <a:pt x="2101" y="6575"/>
                    <a:pt x="2489" y="7031"/>
                  </a:cubicBezTo>
                  <a:cubicBezTo>
                    <a:pt x="2922" y="7533"/>
                    <a:pt x="3379" y="8013"/>
                    <a:pt x="3858" y="8492"/>
                  </a:cubicBezTo>
                  <a:cubicBezTo>
                    <a:pt x="4178" y="8834"/>
                    <a:pt x="4543" y="9154"/>
                    <a:pt x="4885" y="9473"/>
                  </a:cubicBezTo>
                  <a:cubicBezTo>
                    <a:pt x="4931" y="9519"/>
                    <a:pt x="4977" y="9542"/>
                    <a:pt x="5068" y="9565"/>
                  </a:cubicBezTo>
                  <a:cubicBezTo>
                    <a:pt x="5114" y="9565"/>
                    <a:pt x="5182" y="9542"/>
                    <a:pt x="5228" y="9496"/>
                  </a:cubicBezTo>
                  <a:cubicBezTo>
                    <a:pt x="5273" y="9451"/>
                    <a:pt x="5319" y="9382"/>
                    <a:pt x="5319" y="9314"/>
                  </a:cubicBezTo>
                  <a:cubicBezTo>
                    <a:pt x="5319" y="9268"/>
                    <a:pt x="5296" y="9177"/>
                    <a:pt x="5251" y="9154"/>
                  </a:cubicBezTo>
                  <a:cubicBezTo>
                    <a:pt x="4680" y="8629"/>
                    <a:pt x="4109" y="8058"/>
                    <a:pt x="3584" y="7488"/>
                  </a:cubicBezTo>
                  <a:cubicBezTo>
                    <a:pt x="2831" y="6712"/>
                    <a:pt x="2146" y="5890"/>
                    <a:pt x="1553" y="5000"/>
                  </a:cubicBezTo>
                  <a:cubicBezTo>
                    <a:pt x="1553" y="5022"/>
                    <a:pt x="1553" y="5022"/>
                    <a:pt x="1553" y="5022"/>
                  </a:cubicBezTo>
                  <a:cubicBezTo>
                    <a:pt x="1210" y="4498"/>
                    <a:pt x="891" y="3950"/>
                    <a:pt x="663" y="3333"/>
                  </a:cubicBezTo>
                  <a:cubicBezTo>
                    <a:pt x="594" y="3082"/>
                    <a:pt x="526" y="2854"/>
                    <a:pt x="503" y="2603"/>
                  </a:cubicBezTo>
                  <a:cubicBezTo>
                    <a:pt x="480" y="2443"/>
                    <a:pt x="503" y="2283"/>
                    <a:pt x="526" y="2147"/>
                  </a:cubicBezTo>
                  <a:cubicBezTo>
                    <a:pt x="548" y="2032"/>
                    <a:pt x="571" y="1941"/>
                    <a:pt x="617" y="1827"/>
                  </a:cubicBezTo>
                  <a:cubicBezTo>
                    <a:pt x="663" y="1736"/>
                    <a:pt x="731" y="1644"/>
                    <a:pt x="800" y="1553"/>
                  </a:cubicBezTo>
                  <a:cubicBezTo>
                    <a:pt x="891" y="1462"/>
                    <a:pt x="1005" y="1370"/>
                    <a:pt x="1119" y="1279"/>
                  </a:cubicBezTo>
                  <a:cubicBezTo>
                    <a:pt x="1131" y="1267"/>
                    <a:pt x="1143" y="1262"/>
                    <a:pt x="1151" y="1259"/>
                  </a:cubicBezTo>
                  <a:lnTo>
                    <a:pt x="1151" y="1259"/>
                  </a:lnTo>
                  <a:cubicBezTo>
                    <a:pt x="1141" y="1266"/>
                    <a:pt x="1130" y="1272"/>
                    <a:pt x="1119" y="1279"/>
                  </a:cubicBezTo>
                  <a:cubicBezTo>
                    <a:pt x="1142" y="1279"/>
                    <a:pt x="1165" y="1256"/>
                    <a:pt x="1165" y="1256"/>
                  </a:cubicBezTo>
                  <a:lnTo>
                    <a:pt x="1165" y="1256"/>
                  </a:lnTo>
                  <a:cubicBezTo>
                    <a:pt x="1165" y="1256"/>
                    <a:pt x="1159" y="1256"/>
                    <a:pt x="1151" y="1259"/>
                  </a:cubicBezTo>
                  <a:lnTo>
                    <a:pt x="1151" y="1259"/>
                  </a:lnTo>
                  <a:cubicBezTo>
                    <a:pt x="1395" y="1108"/>
                    <a:pt x="1679" y="979"/>
                    <a:pt x="1941" y="891"/>
                  </a:cubicBezTo>
                  <a:cubicBezTo>
                    <a:pt x="2534" y="686"/>
                    <a:pt x="3173" y="594"/>
                    <a:pt x="3813" y="549"/>
                  </a:cubicBezTo>
                  <a:lnTo>
                    <a:pt x="3744" y="549"/>
                  </a:lnTo>
                  <a:cubicBezTo>
                    <a:pt x="4143" y="515"/>
                    <a:pt x="4549" y="503"/>
                    <a:pt x="4957" y="503"/>
                  </a:cubicBezTo>
                  <a:cubicBezTo>
                    <a:pt x="5365" y="503"/>
                    <a:pt x="5775" y="515"/>
                    <a:pt x="6186" y="526"/>
                  </a:cubicBezTo>
                  <a:cubicBezTo>
                    <a:pt x="6552" y="549"/>
                    <a:pt x="6917" y="572"/>
                    <a:pt x="7282" y="572"/>
                  </a:cubicBezTo>
                  <a:cubicBezTo>
                    <a:pt x="7761" y="594"/>
                    <a:pt x="8263" y="617"/>
                    <a:pt x="8743" y="663"/>
                  </a:cubicBezTo>
                  <a:cubicBezTo>
                    <a:pt x="8880" y="663"/>
                    <a:pt x="8994" y="549"/>
                    <a:pt x="9017" y="435"/>
                  </a:cubicBezTo>
                  <a:cubicBezTo>
                    <a:pt x="9017" y="298"/>
                    <a:pt x="8903" y="184"/>
                    <a:pt x="8788" y="161"/>
                  </a:cubicBezTo>
                  <a:cubicBezTo>
                    <a:pt x="8309" y="115"/>
                    <a:pt x="7830" y="92"/>
                    <a:pt x="7350" y="92"/>
                  </a:cubicBezTo>
                  <a:cubicBezTo>
                    <a:pt x="7008" y="69"/>
                    <a:pt x="6643" y="69"/>
                    <a:pt x="6300" y="47"/>
                  </a:cubicBezTo>
                  <a:cubicBezTo>
                    <a:pt x="5844" y="24"/>
                    <a:pt x="5387" y="1"/>
                    <a:pt x="4931" y="1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234;p38"/>
            <p:cNvSpPr/>
            <p:nvPr/>
          </p:nvSpPr>
          <p:spPr>
            <a:xfrm>
              <a:off x="6654453" y="4013808"/>
              <a:ext cx="921126" cy="684793"/>
            </a:xfrm>
            <a:custGeom>
              <a:avLst/>
              <a:gdLst/>
              <a:ahLst/>
              <a:cxnLst/>
              <a:rect l="l" t="t" r="r" b="b"/>
              <a:pathLst>
                <a:path w="32915" h="24470" extrusionOk="0">
                  <a:moveTo>
                    <a:pt x="3675" y="1"/>
                  </a:moveTo>
                  <a:cubicBezTo>
                    <a:pt x="3538" y="1"/>
                    <a:pt x="3424" y="24"/>
                    <a:pt x="3287" y="24"/>
                  </a:cubicBezTo>
                  <a:cubicBezTo>
                    <a:pt x="3219" y="24"/>
                    <a:pt x="3150" y="47"/>
                    <a:pt x="3105" y="47"/>
                  </a:cubicBezTo>
                  <a:cubicBezTo>
                    <a:pt x="2922" y="47"/>
                    <a:pt x="2717" y="69"/>
                    <a:pt x="2466" y="92"/>
                  </a:cubicBezTo>
                  <a:lnTo>
                    <a:pt x="2420" y="92"/>
                  </a:lnTo>
                  <a:cubicBezTo>
                    <a:pt x="2329" y="115"/>
                    <a:pt x="2237" y="115"/>
                    <a:pt x="2123" y="138"/>
                  </a:cubicBezTo>
                  <a:cubicBezTo>
                    <a:pt x="2032" y="161"/>
                    <a:pt x="1918" y="183"/>
                    <a:pt x="1827" y="206"/>
                  </a:cubicBezTo>
                  <a:lnTo>
                    <a:pt x="1758" y="229"/>
                  </a:lnTo>
                  <a:lnTo>
                    <a:pt x="1690" y="252"/>
                  </a:lnTo>
                  <a:lnTo>
                    <a:pt x="1712" y="252"/>
                  </a:lnTo>
                  <a:cubicBezTo>
                    <a:pt x="1644" y="252"/>
                    <a:pt x="1553" y="275"/>
                    <a:pt x="1484" y="275"/>
                  </a:cubicBezTo>
                  <a:cubicBezTo>
                    <a:pt x="1393" y="298"/>
                    <a:pt x="1302" y="320"/>
                    <a:pt x="1210" y="343"/>
                  </a:cubicBezTo>
                  <a:lnTo>
                    <a:pt x="1165" y="366"/>
                  </a:lnTo>
                  <a:lnTo>
                    <a:pt x="1165" y="366"/>
                  </a:lnTo>
                  <a:lnTo>
                    <a:pt x="1187" y="343"/>
                  </a:lnTo>
                  <a:lnTo>
                    <a:pt x="1187" y="343"/>
                  </a:lnTo>
                  <a:cubicBezTo>
                    <a:pt x="1050" y="389"/>
                    <a:pt x="936" y="412"/>
                    <a:pt x="822" y="457"/>
                  </a:cubicBezTo>
                  <a:cubicBezTo>
                    <a:pt x="731" y="480"/>
                    <a:pt x="662" y="526"/>
                    <a:pt x="594" y="572"/>
                  </a:cubicBezTo>
                  <a:cubicBezTo>
                    <a:pt x="594" y="572"/>
                    <a:pt x="571" y="594"/>
                    <a:pt x="548" y="594"/>
                  </a:cubicBezTo>
                  <a:cubicBezTo>
                    <a:pt x="480" y="640"/>
                    <a:pt x="457" y="686"/>
                    <a:pt x="411" y="754"/>
                  </a:cubicBezTo>
                  <a:cubicBezTo>
                    <a:pt x="389" y="800"/>
                    <a:pt x="366" y="891"/>
                    <a:pt x="389" y="960"/>
                  </a:cubicBezTo>
                  <a:cubicBezTo>
                    <a:pt x="297" y="1028"/>
                    <a:pt x="229" y="1097"/>
                    <a:pt x="183" y="1165"/>
                  </a:cubicBezTo>
                  <a:cubicBezTo>
                    <a:pt x="92" y="1302"/>
                    <a:pt x="46" y="1462"/>
                    <a:pt x="23" y="1621"/>
                  </a:cubicBezTo>
                  <a:cubicBezTo>
                    <a:pt x="1" y="1781"/>
                    <a:pt x="1" y="1941"/>
                    <a:pt x="1" y="2101"/>
                  </a:cubicBezTo>
                  <a:cubicBezTo>
                    <a:pt x="23" y="2215"/>
                    <a:pt x="23" y="2375"/>
                    <a:pt x="69" y="2534"/>
                  </a:cubicBezTo>
                  <a:cubicBezTo>
                    <a:pt x="115" y="2831"/>
                    <a:pt x="229" y="3128"/>
                    <a:pt x="343" y="3425"/>
                  </a:cubicBezTo>
                  <a:cubicBezTo>
                    <a:pt x="411" y="3562"/>
                    <a:pt x="457" y="3676"/>
                    <a:pt x="503" y="3790"/>
                  </a:cubicBezTo>
                  <a:cubicBezTo>
                    <a:pt x="548" y="3904"/>
                    <a:pt x="617" y="4018"/>
                    <a:pt x="662" y="4155"/>
                  </a:cubicBezTo>
                  <a:lnTo>
                    <a:pt x="685" y="4178"/>
                  </a:lnTo>
                  <a:cubicBezTo>
                    <a:pt x="731" y="4269"/>
                    <a:pt x="754" y="4361"/>
                    <a:pt x="799" y="4475"/>
                  </a:cubicBezTo>
                  <a:cubicBezTo>
                    <a:pt x="891" y="4634"/>
                    <a:pt x="959" y="4817"/>
                    <a:pt x="1050" y="4977"/>
                  </a:cubicBezTo>
                  <a:cubicBezTo>
                    <a:pt x="1119" y="5137"/>
                    <a:pt x="1210" y="5296"/>
                    <a:pt x="1302" y="5433"/>
                  </a:cubicBezTo>
                  <a:cubicBezTo>
                    <a:pt x="1393" y="5547"/>
                    <a:pt x="1484" y="5662"/>
                    <a:pt x="1553" y="5776"/>
                  </a:cubicBezTo>
                  <a:cubicBezTo>
                    <a:pt x="1735" y="6004"/>
                    <a:pt x="1895" y="6232"/>
                    <a:pt x="2055" y="6506"/>
                  </a:cubicBezTo>
                  <a:cubicBezTo>
                    <a:pt x="2123" y="6597"/>
                    <a:pt x="2192" y="6689"/>
                    <a:pt x="2237" y="6803"/>
                  </a:cubicBezTo>
                  <a:cubicBezTo>
                    <a:pt x="2329" y="6940"/>
                    <a:pt x="2443" y="7100"/>
                    <a:pt x="2534" y="7259"/>
                  </a:cubicBezTo>
                  <a:cubicBezTo>
                    <a:pt x="2625" y="7396"/>
                    <a:pt x="2717" y="7533"/>
                    <a:pt x="2808" y="7693"/>
                  </a:cubicBezTo>
                  <a:cubicBezTo>
                    <a:pt x="2922" y="7898"/>
                    <a:pt x="3059" y="8104"/>
                    <a:pt x="3196" y="8286"/>
                  </a:cubicBezTo>
                  <a:cubicBezTo>
                    <a:pt x="3310" y="8446"/>
                    <a:pt x="3424" y="8583"/>
                    <a:pt x="3561" y="8743"/>
                  </a:cubicBezTo>
                  <a:cubicBezTo>
                    <a:pt x="3675" y="8880"/>
                    <a:pt x="3744" y="8994"/>
                    <a:pt x="3812" y="9108"/>
                  </a:cubicBezTo>
                  <a:cubicBezTo>
                    <a:pt x="3835" y="9131"/>
                    <a:pt x="3835" y="9154"/>
                    <a:pt x="3835" y="9154"/>
                  </a:cubicBezTo>
                  <a:lnTo>
                    <a:pt x="3835" y="9199"/>
                  </a:lnTo>
                  <a:cubicBezTo>
                    <a:pt x="3835" y="9245"/>
                    <a:pt x="3812" y="9314"/>
                    <a:pt x="3835" y="9359"/>
                  </a:cubicBezTo>
                  <a:cubicBezTo>
                    <a:pt x="3835" y="9451"/>
                    <a:pt x="3881" y="9519"/>
                    <a:pt x="3904" y="9565"/>
                  </a:cubicBezTo>
                  <a:lnTo>
                    <a:pt x="3926" y="9588"/>
                  </a:lnTo>
                  <a:lnTo>
                    <a:pt x="3949" y="9633"/>
                  </a:lnTo>
                  <a:cubicBezTo>
                    <a:pt x="4018" y="9702"/>
                    <a:pt x="4086" y="9770"/>
                    <a:pt x="4155" y="9816"/>
                  </a:cubicBezTo>
                  <a:cubicBezTo>
                    <a:pt x="4269" y="9930"/>
                    <a:pt x="4383" y="10021"/>
                    <a:pt x="4474" y="10090"/>
                  </a:cubicBezTo>
                  <a:cubicBezTo>
                    <a:pt x="4566" y="10135"/>
                    <a:pt x="4657" y="10181"/>
                    <a:pt x="4748" y="10249"/>
                  </a:cubicBezTo>
                  <a:cubicBezTo>
                    <a:pt x="4817" y="10272"/>
                    <a:pt x="4862" y="10318"/>
                    <a:pt x="4931" y="10364"/>
                  </a:cubicBezTo>
                  <a:lnTo>
                    <a:pt x="4976" y="10386"/>
                  </a:lnTo>
                  <a:lnTo>
                    <a:pt x="5045" y="10432"/>
                  </a:lnTo>
                  <a:lnTo>
                    <a:pt x="5068" y="10432"/>
                  </a:lnTo>
                  <a:lnTo>
                    <a:pt x="5205" y="10523"/>
                  </a:lnTo>
                  <a:lnTo>
                    <a:pt x="5342" y="10592"/>
                  </a:lnTo>
                  <a:lnTo>
                    <a:pt x="5410" y="10637"/>
                  </a:lnTo>
                  <a:lnTo>
                    <a:pt x="5433" y="10660"/>
                  </a:lnTo>
                  <a:lnTo>
                    <a:pt x="5456" y="10683"/>
                  </a:lnTo>
                  <a:cubicBezTo>
                    <a:pt x="5479" y="10683"/>
                    <a:pt x="5501" y="10706"/>
                    <a:pt x="5524" y="10706"/>
                  </a:cubicBezTo>
                  <a:lnTo>
                    <a:pt x="5570" y="10752"/>
                  </a:lnTo>
                  <a:lnTo>
                    <a:pt x="5638" y="10774"/>
                  </a:lnTo>
                  <a:cubicBezTo>
                    <a:pt x="5638" y="10774"/>
                    <a:pt x="5661" y="10797"/>
                    <a:pt x="5661" y="10797"/>
                  </a:cubicBezTo>
                  <a:lnTo>
                    <a:pt x="5684" y="10797"/>
                  </a:lnTo>
                  <a:lnTo>
                    <a:pt x="5798" y="10889"/>
                  </a:lnTo>
                  <a:lnTo>
                    <a:pt x="5821" y="10889"/>
                  </a:lnTo>
                  <a:cubicBezTo>
                    <a:pt x="5958" y="10980"/>
                    <a:pt x="6072" y="11048"/>
                    <a:pt x="6186" y="11117"/>
                  </a:cubicBezTo>
                  <a:lnTo>
                    <a:pt x="6346" y="11231"/>
                  </a:lnTo>
                  <a:cubicBezTo>
                    <a:pt x="6529" y="11345"/>
                    <a:pt x="6711" y="11459"/>
                    <a:pt x="6871" y="11596"/>
                  </a:cubicBezTo>
                  <a:lnTo>
                    <a:pt x="6985" y="11665"/>
                  </a:lnTo>
                  <a:cubicBezTo>
                    <a:pt x="7122" y="11779"/>
                    <a:pt x="7282" y="11893"/>
                    <a:pt x="7419" y="11984"/>
                  </a:cubicBezTo>
                  <a:cubicBezTo>
                    <a:pt x="7624" y="12121"/>
                    <a:pt x="7852" y="12258"/>
                    <a:pt x="8058" y="12395"/>
                  </a:cubicBezTo>
                  <a:cubicBezTo>
                    <a:pt x="8081" y="12418"/>
                    <a:pt x="8126" y="12441"/>
                    <a:pt x="8149" y="12441"/>
                  </a:cubicBezTo>
                  <a:lnTo>
                    <a:pt x="8218" y="12486"/>
                  </a:lnTo>
                  <a:lnTo>
                    <a:pt x="8377" y="12578"/>
                  </a:lnTo>
                  <a:lnTo>
                    <a:pt x="8423" y="12623"/>
                  </a:lnTo>
                  <a:lnTo>
                    <a:pt x="8492" y="12646"/>
                  </a:lnTo>
                  <a:lnTo>
                    <a:pt x="8514" y="12669"/>
                  </a:lnTo>
                  <a:lnTo>
                    <a:pt x="8560" y="12692"/>
                  </a:lnTo>
                  <a:cubicBezTo>
                    <a:pt x="8651" y="12760"/>
                    <a:pt x="8765" y="12829"/>
                    <a:pt x="8857" y="12897"/>
                  </a:cubicBezTo>
                  <a:cubicBezTo>
                    <a:pt x="8925" y="12943"/>
                    <a:pt x="8971" y="12988"/>
                    <a:pt x="9039" y="13034"/>
                  </a:cubicBezTo>
                  <a:cubicBezTo>
                    <a:pt x="9222" y="13171"/>
                    <a:pt x="9405" y="13285"/>
                    <a:pt x="9610" y="13422"/>
                  </a:cubicBezTo>
                  <a:cubicBezTo>
                    <a:pt x="9724" y="13491"/>
                    <a:pt x="9861" y="13582"/>
                    <a:pt x="9998" y="13673"/>
                  </a:cubicBezTo>
                  <a:lnTo>
                    <a:pt x="10181" y="13787"/>
                  </a:lnTo>
                  <a:cubicBezTo>
                    <a:pt x="10340" y="13901"/>
                    <a:pt x="10500" y="13993"/>
                    <a:pt x="10660" y="14084"/>
                  </a:cubicBezTo>
                  <a:lnTo>
                    <a:pt x="10865" y="14198"/>
                  </a:lnTo>
                  <a:lnTo>
                    <a:pt x="10979" y="14290"/>
                  </a:lnTo>
                  <a:lnTo>
                    <a:pt x="11071" y="14335"/>
                  </a:lnTo>
                  <a:lnTo>
                    <a:pt x="11048" y="14312"/>
                  </a:lnTo>
                  <a:lnTo>
                    <a:pt x="11048" y="14312"/>
                  </a:lnTo>
                  <a:cubicBezTo>
                    <a:pt x="11299" y="14472"/>
                    <a:pt x="11550" y="14632"/>
                    <a:pt x="11801" y="14769"/>
                  </a:cubicBezTo>
                  <a:lnTo>
                    <a:pt x="12075" y="14929"/>
                  </a:lnTo>
                  <a:cubicBezTo>
                    <a:pt x="12235" y="15020"/>
                    <a:pt x="12417" y="15111"/>
                    <a:pt x="12577" y="15225"/>
                  </a:cubicBezTo>
                  <a:lnTo>
                    <a:pt x="12920" y="15408"/>
                  </a:lnTo>
                  <a:cubicBezTo>
                    <a:pt x="13057" y="15499"/>
                    <a:pt x="13216" y="15591"/>
                    <a:pt x="13353" y="15682"/>
                  </a:cubicBezTo>
                  <a:cubicBezTo>
                    <a:pt x="13490" y="15750"/>
                    <a:pt x="13604" y="15819"/>
                    <a:pt x="13719" y="15887"/>
                  </a:cubicBezTo>
                  <a:cubicBezTo>
                    <a:pt x="13855" y="15979"/>
                    <a:pt x="13992" y="16047"/>
                    <a:pt x="14152" y="16138"/>
                  </a:cubicBezTo>
                  <a:lnTo>
                    <a:pt x="14175" y="16161"/>
                  </a:lnTo>
                  <a:lnTo>
                    <a:pt x="14221" y="16184"/>
                  </a:lnTo>
                  <a:cubicBezTo>
                    <a:pt x="14426" y="16321"/>
                    <a:pt x="14632" y="16458"/>
                    <a:pt x="14837" y="16572"/>
                  </a:cubicBezTo>
                  <a:cubicBezTo>
                    <a:pt x="15088" y="16755"/>
                    <a:pt x="15339" y="16914"/>
                    <a:pt x="15613" y="17074"/>
                  </a:cubicBezTo>
                  <a:cubicBezTo>
                    <a:pt x="15818" y="17188"/>
                    <a:pt x="16001" y="17325"/>
                    <a:pt x="16206" y="17439"/>
                  </a:cubicBezTo>
                  <a:lnTo>
                    <a:pt x="16343" y="17531"/>
                  </a:lnTo>
                  <a:lnTo>
                    <a:pt x="16435" y="17576"/>
                  </a:lnTo>
                  <a:cubicBezTo>
                    <a:pt x="16480" y="17599"/>
                    <a:pt x="16480" y="17599"/>
                    <a:pt x="16480" y="17622"/>
                  </a:cubicBezTo>
                  <a:lnTo>
                    <a:pt x="16686" y="17736"/>
                  </a:lnTo>
                  <a:cubicBezTo>
                    <a:pt x="16891" y="17873"/>
                    <a:pt x="17097" y="17987"/>
                    <a:pt x="17302" y="18124"/>
                  </a:cubicBezTo>
                  <a:cubicBezTo>
                    <a:pt x="17462" y="18238"/>
                    <a:pt x="17622" y="18330"/>
                    <a:pt x="17781" y="18444"/>
                  </a:cubicBezTo>
                  <a:cubicBezTo>
                    <a:pt x="17896" y="18512"/>
                    <a:pt x="17987" y="18581"/>
                    <a:pt x="18078" y="18649"/>
                  </a:cubicBezTo>
                  <a:cubicBezTo>
                    <a:pt x="18375" y="18832"/>
                    <a:pt x="18649" y="19014"/>
                    <a:pt x="18923" y="19220"/>
                  </a:cubicBezTo>
                  <a:cubicBezTo>
                    <a:pt x="19060" y="19288"/>
                    <a:pt x="19174" y="19380"/>
                    <a:pt x="19311" y="19471"/>
                  </a:cubicBezTo>
                  <a:cubicBezTo>
                    <a:pt x="19356" y="19494"/>
                    <a:pt x="19425" y="19539"/>
                    <a:pt x="19470" y="19562"/>
                  </a:cubicBezTo>
                  <a:cubicBezTo>
                    <a:pt x="19539" y="19631"/>
                    <a:pt x="19630" y="19676"/>
                    <a:pt x="19699" y="19722"/>
                  </a:cubicBezTo>
                  <a:cubicBezTo>
                    <a:pt x="19859" y="19813"/>
                    <a:pt x="19995" y="19905"/>
                    <a:pt x="20132" y="20019"/>
                  </a:cubicBezTo>
                  <a:cubicBezTo>
                    <a:pt x="20338" y="20133"/>
                    <a:pt x="20520" y="20247"/>
                    <a:pt x="20703" y="20361"/>
                  </a:cubicBezTo>
                  <a:lnTo>
                    <a:pt x="20726" y="20361"/>
                  </a:lnTo>
                  <a:lnTo>
                    <a:pt x="21023" y="20566"/>
                  </a:lnTo>
                  <a:cubicBezTo>
                    <a:pt x="21182" y="20658"/>
                    <a:pt x="21319" y="20749"/>
                    <a:pt x="21479" y="20840"/>
                  </a:cubicBezTo>
                  <a:lnTo>
                    <a:pt x="21525" y="20886"/>
                  </a:lnTo>
                  <a:lnTo>
                    <a:pt x="21593" y="20909"/>
                  </a:lnTo>
                  <a:lnTo>
                    <a:pt x="21639" y="20954"/>
                  </a:lnTo>
                  <a:lnTo>
                    <a:pt x="21822" y="21069"/>
                  </a:lnTo>
                  <a:lnTo>
                    <a:pt x="22141" y="21251"/>
                  </a:lnTo>
                  <a:lnTo>
                    <a:pt x="22461" y="21457"/>
                  </a:lnTo>
                  <a:lnTo>
                    <a:pt x="22438" y="21434"/>
                  </a:lnTo>
                  <a:lnTo>
                    <a:pt x="22438" y="21434"/>
                  </a:lnTo>
                  <a:cubicBezTo>
                    <a:pt x="22552" y="21525"/>
                    <a:pt x="22666" y="21594"/>
                    <a:pt x="22803" y="21685"/>
                  </a:cubicBezTo>
                  <a:cubicBezTo>
                    <a:pt x="22917" y="21731"/>
                    <a:pt x="23031" y="21799"/>
                    <a:pt x="23123" y="21845"/>
                  </a:cubicBezTo>
                  <a:cubicBezTo>
                    <a:pt x="23305" y="21936"/>
                    <a:pt x="23442" y="22027"/>
                    <a:pt x="23533" y="22096"/>
                  </a:cubicBezTo>
                  <a:lnTo>
                    <a:pt x="23602" y="22141"/>
                  </a:lnTo>
                  <a:cubicBezTo>
                    <a:pt x="23716" y="22233"/>
                    <a:pt x="23830" y="22301"/>
                    <a:pt x="23921" y="22392"/>
                  </a:cubicBezTo>
                  <a:cubicBezTo>
                    <a:pt x="23944" y="22415"/>
                    <a:pt x="23944" y="22415"/>
                    <a:pt x="23967" y="22438"/>
                  </a:cubicBezTo>
                  <a:lnTo>
                    <a:pt x="24264" y="22644"/>
                  </a:lnTo>
                  <a:cubicBezTo>
                    <a:pt x="24424" y="22758"/>
                    <a:pt x="24583" y="22872"/>
                    <a:pt x="24743" y="22963"/>
                  </a:cubicBezTo>
                  <a:cubicBezTo>
                    <a:pt x="24926" y="23100"/>
                    <a:pt x="25108" y="23214"/>
                    <a:pt x="25291" y="23328"/>
                  </a:cubicBezTo>
                  <a:lnTo>
                    <a:pt x="25451" y="23442"/>
                  </a:lnTo>
                  <a:cubicBezTo>
                    <a:pt x="25679" y="23557"/>
                    <a:pt x="25884" y="23716"/>
                    <a:pt x="26090" y="23853"/>
                  </a:cubicBezTo>
                  <a:lnTo>
                    <a:pt x="26295" y="23967"/>
                  </a:lnTo>
                  <a:cubicBezTo>
                    <a:pt x="26409" y="24059"/>
                    <a:pt x="26524" y="24127"/>
                    <a:pt x="26638" y="24196"/>
                  </a:cubicBezTo>
                  <a:cubicBezTo>
                    <a:pt x="26683" y="24218"/>
                    <a:pt x="26729" y="24264"/>
                    <a:pt x="26752" y="24287"/>
                  </a:cubicBezTo>
                  <a:lnTo>
                    <a:pt x="26843" y="24355"/>
                  </a:lnTo>
                  <a:cubicBezTo>
                    <a:pt x="26889" y="24378"/>
                    <a:pt x="26934" y="24401"/>
                    <a:pt x="26980" y="24424"/>
                  </a:cubicBezTo>
                  <a:cubicBezTo>
                    <a:pt x="27048" y="24447"/>
                    <a:pt x="27094" y="24470"/>
                    <a:pt x="27163" y="24470"/>
                  </a:cubicBezTo>
                  <a:cubicBezTo>
                    <a:pt x="27208" y="24470"/>
                    <a:pt x="27277" y="24447"/>
                    <a:pt x="27322" y="24447"/>
                  </a:cubicBezTo>
                  <a:cubicBezTo>
                    <a:pt x="27368" y="24424"/>
                    <a:pt x="27391" y="24424"/>
                    <a:pt x="27437" y="24401"/>
                  </a:cubicBezTo>
                  <a:cubicBezTo>
                    <a:pt x="27505" y="24355"/>
                    <a:pt x="27573" y="24333"/>
                    <a:pt x="27642" y="24287"/>
                  </a:cubicBezTo>
                  <a:cubicBezTo>
                    <a:pt x="27779" y="24196"/>
                    <a:pt x="27916" y="24082"/>
                    <a:pt x="28053" y="23945"/>
                  </a:cubicBezTo>
                  <a:cubicBezTo>
                    <a:pt x="28167" y="23853"/>
                    <a:pt x="28258" y="23739"/>
                    <a:pt x="28350" y="23625"/>
                  </a:cubicBezTo>
                  <a:lnTo>
                    <a:pt x="28464" y="23488"/>
                  </a:lnTo>
                  <a:cubicBezTo>
                    <a:pt x="28509" y="23397"/>
                    <a:pt x="28578" y="23328"/>
                    <a:pt x="28646" y="23237"/>
                  </a:cubicBezTo>
                  <a:cubicBezTo>
                    <a:pt x="28829" y="23009"/>
                    <a:pt x="29034" y="22712"/>
                    <a:pt x="29240" y="22392"/>
                  </a:cubicBezTo>
                  <a:cubicBezTo>
                    <a:pt x="29331" y="22256"/>
                    <a:pt x="29400" y="22119"/>
                    <a:pt x="29468" y="22004"/>
                  </a:cubicBezTo>
                  <a:lnTo>
                    <a:pt x="29514" y="21936"/>
                  </a:lnTo>
                  <a:lnTo>
                    <a:pt x="29536" y="21890"/>
                  </a:lnTo>
                  <a:lnTo>
                    <a:pt x="29582" y="21822"/>
                  </a:lnTo>
                  <a:lnTo>
                    <a:pt x="29559" y="21867"/>
                  </a:lnTo>
                  <a:cubicBezTo>
                    <a:pt x="29742" y="21571"/>
                    <a:pt x="29947" y="21274"/>
                    <a:pt x="30130" y="20977"/>
                  </a:cubicBezTo>
                  <a:lnTo>
                    <a:pt x="30404" y="20566"/>
                  </a:lnTo>
                  <a:cubicBezTo>
                    <a:pt x="30495" y="20407"/>
                    <a:pt x="30586" y="20270"/>
                    <a:pt x="30678" y="20133"/>
                  </a:cubicBezTo>
                  <a:cubicBezTo>
                    <a:pt x="30883" y="19813"/>
                    <a:pt x="31089" y="19516"/>
                    <a:pt x="31294" y="19197"/>
                  </a:cubicBezTo>
                  <a:lnTo>
                    <a:pt x="31431" y="18969"/>
                  </a:lnTo>
                  <a:cubicBezTo>
                    <a:pt x="31636" y="18672"/>
                    <a:pt x="31819" y="18375"/>
                    <a:pt x="32002" y="18056"/>
                  </a:cubicBezTo>
                  <a:lnTo>
                    <a:pt x="32116" y="17896"/>
                  </a:lnTo>
                  <a:cubicBezTo>
                    <a:pt x="32253" y="17690"/>
                    <a:pt x="32367" y="17485"/>
                    <a:pt x="32504" y="17257"/>
                  </a:cubicBezTo>
                  <a:lnTo>
                    <a:pt x="32527" y="17188"/>
                  </a:lnTo>
                  <a:cubicBezTo>
                    <a:pt x="32595" y="17097"/>
                    <a:pt x="32664" y="16983"/>
                    <a:pt x="32732" y="16869"/>
                  </a:cubicBezTo>
                  <a:cubicBezTo>
                    <a:pt x="32778" y="16755"/>
                    <a:pt x="32823" y="16618"/>
                    <a:pt x="32846" y="16481"/>
                  </a:cubicBezTo>
                  <a:cubicBezTo>
                    <a:pt x="32869" y="16367"/>
                    <a:pt x="32892" y="16275"/>
                    <a:pt x="32915" y="16161"/>
                  </a:cubicBezTo>
                  <a:cubicBezTo>
                    <a:pt x="32915" y="16024"/>
                    <a:pt x="32915" y="15887"/>
                    <a:pt x="32869" y="15750"/>
                  </a:cubicBezTo>
                  <a:cubicBezTo>
                    <a:pt x="32800" y="15591"/>
                    <a:pt x="32686" y="15454"/>
                    <a:pt x="32572" y="15362"/>
                  </a:cubicBezTo>
                  <a:cubicBezTo>
                    <a:pt x="32481" y="15271"/>
                    <a:pt x="32367" y="15180"/>
                    <a:pt x="32275" y="15111"/>
                  </a:cubicBezTo>
                  <a:cubicBezTo>
                    <a:pt x="32024" y="14929"/>
                    <a:pt x="31751" y="14769"/>
                    <a:pt x="31454" y="14609"/>
                  </a:cubicBezTo>
                  <a:cubicBezTo>
                    <a:pt x="31271" y="14495"/>
                    <a:pt x="31089" y="14404"/>
                    <a:pt x="30906" y="14290"/>
                  </a:cubicBezTo>
                  <a:lnTo>
                    <a:pt x="30609" y="14130"/>
                  </a:lnTo>
                  <a:cubicBezTo>
                    <a:pt x="30267" y="13947"/>
                    <a:pt x="29947" y="13765"/>
                    <a:pt x="29605" y="13559"/>
                  </a:cubicBezTo>
                  <a:cubicBezTo>
                    <a:pt x="29400" y="13445"/>
                    <a:pt x="29171" y="13308"/>
                    <a:pt x="28943" y="13194"/>
                  </a:cubicBezTo>
                  <a:lnTo>
                    <a:pt x="28760" y="13080"/>
                  </a:lnTo>
                  <a:cubicBezTo>
                    <a:pt x="28646" y="13011"/>
                    <a:pt x="28509" y="12943"/>
                    <a:pt x="28395" y="12874"/>
                  </a:cubicBezTo>
                  <a:lnTo>
                    <a:pt x="28281" y="12806"/>
                  </a:lnTo>
                  <a:lnTo>
                    <a:pt x="28053" y="12669"/>
                  </a:lnTo>
                  <a:cubicBezTo>
                    <a:pt x="27984" y="12623"/>
                    <a:pt x="27939" y="12578"/>
                    <a:pt x="27870" y="12555"/>
                  </a:cubicBezTo>
                  <a:lnTo>
                    <a:pt x="27847" y="12532"/>
                  </a:lnTo>
                  <a:cubicBezTo>
                    <a:pt x="27345" y="12235"/>
                    <a:pt x="26866" y="11893"/>
                    <a:pt x="26409" y="11596"/>
                  </a:cubicBezTo>
                  <a:lnTo>
                    <a:pt x="26341" y="11550"/>
                  </a:lnTo>
                  <a:lnTo>
                    <a:pt x="26204" y="11459"/>
                  </a:lnTo>
                  <a:cubicBezTo>
                    <a:pt x="26135" y="11414"/>
                    <a:pt x="26044" y="11345"/>
                    <a:pt x="25953" y="11277"/>
                  </a:cubicBezTo>
                  <a:cubicBezTo>
                    <a:pt x="25816" y="11185"/>
                    <a:pt x="25679" y="11094"/>
                    <a:pt x="25565" y="11025"/>
                  </a:cubicBezTo>
                  <a:cubicBezTo>
                    <a:pt x="25405" y="10911"/>
                    <a:pt x="25268" y="10820"/>
                    <a:pt x="25131" y="10706"/>
                  </a:cubicBezTo>
                  <a:cubicBezTo>
                    <a:pt x="25017" y="10615"/>
                    <a:pt x="24903" y="10546"/>
                    <a:pt x="24789" y="10455"/>
                  </a:cubicBezTo>
                  <a:cubicBezTo>
                    <a:pt x="24469" y="10249"/>
                    <a:pt x="24127" y="9998"/>
                    <a:pt x="23670" y="9724"/>
                  </a:cubicBezTo>
                  <a:cubicBezTo>
                    <a:pt x="23670" y="9724"/>
                    <a:pt x="23648" y="9724"/>
                    <a:pt x="23625" y="9702"/>
                  </a:cubicBezTo>
                  <a:cubicBezTo>
                    <a:pt x="23533" y="9656"/>
                    <a:pt x="23465" y="9610"/>
                    <a:pt x="23396" y="9565"/>
                  </a:cubicBezTo>
                  <a:lnTo>
                    <a:pt x="23351" y="9542"/>
                  </a:lnTo>
                  <a:lnTo>
                    <a:pt x="23374" y="9565"/>
                  </a:lnTo>
                  <a:cubicBezTo>
                    <a:pt x="23214" y="9451"/>
                    <a:pt x="23054" y="9359"/>
                    <a:pt x="22894" y="9268"/>
                  </a:cubicBezTo>
                  <a:cubicBezTo>
                    <a:pt x="22780" y="9199"/>
                    <a:pt x="22666" y="9131"/>
                    <a:pt x="22552" y="9063"/>
                  </a:cubicBezTo>
                  <a:cubicBezTo>
                    <a:pt x="22415" y="8994"/>
                    <a:pt x="22301" y="8903"/>
                    <a:pt x="22164" y="8834"/>
                  </a:cubicBezTo>
                  <a:cubicBezTo>
                    <a:pt x="22050" y="8766"/>
                    <a:pt x="21936" y="8697"/>
                    <a:pt x="21799" y="8629"/>
                  </a:cubicBezTo>
                  <a:cubicBezTo>
                    <a:pt x="21274" y="8286"/>
                    <a:pt x="20749" y="7944"/>
                    <a:pt x="20269" y="7625"/>
                  </a:cubicBezTo>
                  <a:cubicBezTo>
                    <a:pt x="20178" y="7556"/>
                    <a:pt x="20064" y="7488"/>
                    <a:pt x="19973" y="7396"/>
                  </a:cubicBezTo>
                  <a:cubicBezTo>
                    <a:pt x="19813" y="7305"/>
                    <a:pt x="19676" y="7214"/>
                    <a:pt x="19516" y="7100"/>
                  </a:cubicBezTo>
                  <a:cubicBezTo>
                    <a:pt x="19265" y="6940"/>
                    <a:pt x="18991" y="6757"/>
                    <a:pt x="18717" y="6552"/>
                  </a:cubicBezTo>
                  <a:lnTo>
                    <a:pt x="18466" y="6346"/>
                  </a:lnTo>
                  <a:cubicBezTo>
                    <a:pt x="18078" y="6072"/>
                    <a:pt x="17713" y="5776"/>
                    <a:pt x="17325" y="5502"/>
                  </a:cubicBezTo>
                  <a:cubicBezTo>
                    <a:pt x="17165" y="5410"/>
                    <a:pt x="17028" y="5296"/>
                    <a:pt x="16868" y="5205"/>
                  </a:cubicBezTo>
                  <a:cubicBezTo>
                    <a:pt x="16777" y="5137"/>
                    <a:pt x="16686" y="5068"/>
                    <a:pt x="16595" y="5022"/>
                  </a:cubicBezTo>
                  <a:cubicBezTo>
                    <a:pt x="16343" y="4840"/>
                    <a:pt x="16092" y="4680"/>
                    <a:pt x="15864" y="4543"/>
                  </a:cubicBezTo>
                  <a:lnTo>
                    <a:pt x="15864" y="4543"/>
                  </a:lnTo>
                  <a:lnTo>
                    <a:pt x="15887" y="4566"/>
                  </a:lnTo>
                  <a:cubicBezTo>
                    <a:pt x="15339" y="4224"/>
                    <a:pt x="14860" y="3950"/>
                    <a:pt x="14403" y="3699"/>
                  </a:cubicBezTo>
                  <a:cubicBezTo>
                    <a:pt x="14129" y="3562"/>
                    <a:pt x="13878" y="3425"/>
                    <a:pt x="13627" y="3288"/>
                  </a:cubicBezTo>
                  <a:lnTo>
                    <a:pt x="13399" y="3174"/>
                  </a:lnTo>
                  <a:cubicBezTo>
                    <a:pt x="13239" y="3082"/>
                    <a:pt x="13057" y="2991"/>
                    <a:pt x="12874" y="2877"/>
                  </a:cubicBezTo>
                  <a:cubicBezTo>
                    <a:pt x="12623" y="2717"/>
                    <a:pt x="12372" y="2534"/>
                    <a:pt x="12121" y="2375"/>
                  </a:cubicBezTo>
                  <a:lnTo>
                    <a:pt x="11984" y="2261"/>
                  </a:lnTo>
                  <a:cubicBezTo>
                    <a:pt x="11778" y="2124"/>
                    <a:pt x="11573" y="1964"/>
                    <a:pt x="11368" y="1850"/>
                  </a:cubicBezTo>
                  <a:cubicBezTo>
                    <a:pt x="11208" y="1758"/>
                    <a:pt x="11048" y="1644"/>
                    <a:pt x="10911" y="1553"/>
                  </a:cubicBezTo>
                  <a:lnTo>
                    <a:pt x="10865" y="1553"/>
                  </a:lnTo>
                  <a:cubicBezTo>
                    <a:pt x="10728" y="1462"/>
                    <a:pt x="10591" y="1370"/>
                    <a:pt x="10455" y="1302"/>
                  </a:cubicBezTo>
                  <a:cubicBezTo>
                    <a:pt x="10158" y="1165"/>
                    <a:pt x="9884" y="1028"/>
                    <a:pt x="9610" y="868"/>
                  </a:cubicBezTo>
                  <a:cubicBezTo>
                    <a:pt x="9541" y="823"/>
                    <a:pt x="9496" y="800"/>
                    <a:pt x="9450" y="754"/>
                  </a:cubicBezTo>
                  <a:cubicBezTo>
                    <a:pt x="9359" y="686"/>
                    <a:pt x="9268" y="663"/>
                    <a:pt x="9176" y="663"/>
                  </a:cubicBezTo>
                  <a:cubicBezTo>
                    <a:pt x="9108" y="663"/>
                    <a:pt x="9039" y="663"/>
                    <a:pt x="8971" y="686"/>
                  </a:cubicBezTo>
                  <a:cubicBezTo>
                    <a:pt x="8902" y="708"/>
                    <a:pt x="8834" y="754"/>
                    <a:pt x="8788" y="777"/>
                  </a:cubicBezTo>
                  <a:cubicBezTo>
                    <a:pt x="8674" y="845"/>
                    <a:pt x="8606" y="868"/>
                    <a:pt x="8514" y="891"/>
                  </a:cubicBezTo>
                  <a:cubicBezTo>
                    <a:pt x="8469" y="914"/>
                    <a:pt x="8446" y="914"/>
                    <a:pt x="8400" y="914"/>
                  </a:cubicBezTo>
                  <a:cubicBezTo>
                    <a:pt x="8240" y="891"/>
                    <a:pt x="8035" y="868"/>
                    <a:pt x="7830" y="800"/>
                  </a:cubicBezTo>
                  <a:lnTo>
                    <a:pt x="7533" y="708"/>
                  </a:lnTo>
                  <a:cubicBezTo>
                    <a:pt x="7373" y="663"/>
                    <a:pt x="7190" y="617"/>
                    <a:pt x="7031" y="549"/>
                  </a:cubicBezTo>
                  <a:cubicBezTo>
                    <a:pt x="6780" y="480"/>
                    <a:pt x="6483" y="435"/>
                    <a:pt x="6141" y="366"/>
                  </a:cubicBezTo>
                  <a:lnTo>
                    <a:pt x="5958" y="343"/>
                  </a:lnTo>
                  <a:cubicBezTo>
                    <a:pt x="5730" y="320"/>
                    <a:pt x="5501" y="298"/>
                    <a:pt x="5296" y="252"/>
                  </a:cubicBezTo>
                  <a:cubicBezTo>
                    <a:pt x="4976" y="183"/>
                    <a:pt x="4703" y="138"/>
                    <a:pt x="4406" y="69"/>
                  </a:cubicBezTo>
                  <a:cubicBezTo>
                    <a:pt x="4155" y="47"/>
                    <a:pt x="3926" y="24"/>
                    <a:pt x="3721" y="1"/>
                  </a:cubicBezTo>
                  <a:close/>
                </a:path>
              </a:pathLst>
            </a:custGeom>
            <a:solidFill>
              <a:srgbClr val="FF8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235;p38"/>
            <p:cNvSpPr/>
            <p:nvPr/>
          </p:nvSpPr>
          <p:spPr>
            <a:xfrm>
              <a:off x="6821159" y="4071317"/>
              <a:ext cx="181455" cy="266697"/>
            </a:xfrm>
            <a:custGeom>
              <a:avLst/>
              <a:gdLst/>
              <a:ahLst/>
              <a:cxnLst/>
              <a:rect l="l" t="t" r="r" b="b"/>
              <a:pathLst>
                <a:path w="6484" h="9530" extrusionOk="0">
                  <a:moveTo>
                    <a:pt x="3767" y="6505"/>
                  </a:moveTo>
                  <a:lnTo>
                    <a:pt x="3767" y="6505"/>
                  </a:lnTo>
                  <a:cubicBezTo>
                    <a:pt x="3762" y="6513"/>
                    <a:pt x="3757" y="6520"/>
                    <a:pt x="3753" y="6527"/>
                  </a:cubicBezTo>
                  <a:lnTo>
                    <a:pt x="3753" y="6527"/>
                  </a:lnTo>
                  <a:cubicBezTo>
                    <a:pt x="3767" y="6522"/>
                    <a:pt x="3767" y="6505"/>
                    <a:pt x="3767" y="6505"/>
                  </a:cubicBezTo>
                  <a:close/>
                  <a:moveTo>
                    <a:pt x="5319" y="0"/>
                  </a:moveTo>
                  <a:cubicBezTo>
                    <a:pt x="5296" y="0"/>
                    <a:pt x="5274" y="23"/>
                    <a:pt x="5228" y="23"/>
                  </a:cubicBezTo>
                  <a:cubicBezTo>
                    <a:pt x="5182" y="69"/>
                    <a:pt x="5137" y="137"/>
                    <a:pt x="5114" y="183"/>
                  </a:cubicBezTo>
                  <a:cubicBezTo>
                    <a:pt x="5114" y="206"/>
                    <a:pt x="5091" y="228"/>
                    <a:pt x="5091" y="251"/>
                  </a:cubicBezTo>
                  <a:cubicBezTo>
                    <a:pt x="5068" y="274"/>
                    <a:pt x="5045" y="297"/>
                    <a:pt x="5045" y="320"/>
                  </a:cubicBezTo>
                  <a:cubicBezTo>
                    <a:pt x="5022" y="411"/>
                    <a:pt x="5000" y="502"/>
                    <a:pt x="4977" y="594"/>
                  </a:cubicBezTo>
                  <a:cubicBezTo>
                    <a:pt x="4977" y="594"/>
                    <a:pt x="4977" y="594"/>
                    <a:pt x="4954" y="616"/>
                  </a:cubicBezTo>
                  <a:cubicBezTo>
                    <a:pt x="4931" y="708"/>
                    <a:pt x="4908" y="822"/>
                    <a:pt x="4863" y="936"/>
                  </a:cubicBezTo>
                  <a:cubicBezTo>
                    <a:pt x="4794" y="1141"/>
                    <a:pt x="4726" y="1347"/>
                    <a:pt x="4657" y="1552"/>
                  </a:cubicBezTo>
                  <a:cubicBezTo>
                    <a:pt x="4612" y="1689"/>
                    <a:pt x="4543" y="1826"/>
                    <a:pt x="4475" y="1963"/>
                  </a:cubicBezTo>
                  <a:cubicBezTo>
                    <a:pt x="4406" y="2100"/>
                    <a:pt x="4338" y="2260"/>
                    <a:pt x="4269" y="2397"/>
                  </a:cubicBezTo>
                  <a:cubicBezTo>
                    <a:pt x="4109" y="2694"/>
                    <a:pt x="3973" y="3013"/>
                    <a:pt x="3813" y="3310"/>
                  </a:cubicBezTo>
                  <a:cubicBezTo>
                    <a:pt x="3653" y="3607"/>
                    <a:pt x="3470" y="3880"/>
                    <a:pt x="3311" y="4177"/>
                  </a:cubicBezTo>
                  <a:cubicBezTo>
                    <a:pt x="3151" y="4474"/>
                    <a:pt x="2991" y="4771"/>
                    <a:pt x="2808" y="5045"/>
                  </a:cubicBezTo>
                  <a:cubicBezTo>
                    <a:pt x="2707" y="5227"/>
                    <a:pt x="2588" y="5392"/>
                    <a:pt x="2466" y="5570"/>
                  </a:cubicBezTo>
                  <a:lnTo>
                    <a:pt x="2466" y="5570"/>
                  </a:lnTo>
                  <a:cubicBezTo>
                    <a:pt x="2466" y="5570"/>
                    <a:pt x="2466" y="5570"/>
                    <a:pt x="2466" y="5570"/>
                  </a:cubicBezTo>
                  <a:lnTo>
                    <a:pt x="2466" y="5570"/>
                  </a:lnTo>
                  <a:cubicBezTo>
                    <a:pt x="2451" y="5593"/>
                    <a:pt x="2436" y="5615"/>
                    <a:pt x="2420" y="5638"/>
                  </a:cubicBezTo>
                  <a:cubicBezTo>
                    <a:pt x="2375" y="5706"/>
                    <a:pt x="2329" y="5775"/>
                    <a:pt x="2283" y="5821"/>
                  </a:cubicBezTo>
                  <a:cubicBezTo>
                    <a:pt x="2124" y="6049"/>
                    <a:pt x="1941" y="6277"/>
                    <a:pt x="1758" y="6505"/>
                  </a:cubicBezTo>
                  <a:cubicBezTo>
                    <a:pt x="1576" y="6756"/>
                    <a:pt x="1370" y="7008"/>
                    <a:pt x="1165" y="7259"/>
                  </a:cubicBezTo>
                  <a:cubicBezTo>
                    <a:pt x="960" y="7510"/>
                    <a:pt x="731" y="7761"/>
                    <a:pt x="526" y="7989"/>
                  </a:cubicBezTo>
                  <a:cubicBezTo>
                    <a:pt x="435" y="8080"/>
                    <a:pt x="366" y="8172"/>
                    <a:pt x="320" y="8263"/>
                  </a:cubicBezTo>
                  <a:cubicBezTo>
                    <a:pt x="275" y="8354"/>
                    <a:pt x="252" y="8446"/>
                    <a:pt x="252" y="8537"/>
                  </a:cubicBezTo>
                  <a:cubicBezTo>
                    <a:pt x="252" y="8560"/>
                    <a:pt x="252" y="8582"/>
                    <a:pt x="252" y="8605"/>
                  </a:cubicBezTo>
                  <a:cubicBezTo>
                    <a:pt x="240" y="8602"/>
                    <a:pt x="228" y="8601"/>
                    <a:pt x="215" y="8601"/>
                  </a:cubicBezTo>
                  <a:cubicBezTo>
                    <a:pt x="133" y="8601"/>
                    <a:pt x="47" y="8663"/>
                    <a:pt x="47" y="8742"/>
                  </a:cubicBezTo>
                  <a:cubicBezTo>
                    <a:pt x="1" y="8856"/>
                    <a:pt x="92" y="8970"/>
                    <a:pt x="184" y="8993"/>
                  </a:cubicBezTo>
                  <a:cubicBezTo>
                    <a:pt x="206" y="8993"/>
                    <a:pt x="252" y="9016"/>
                    <a:pt x="275" y="9016"/>
                  </a:cubicBezTo>
                  <a:cubicBezTo>
                    <a:pt x="389" y="9062"/>
                    <a:pt x="526" y="9130"/>
                    <a:pt x="640" y="9199"/>
                  </a:cubicBezTo>
                  <a:cubicBezTo>
                    <a:pt x="709" y="9244"/>
                    <a:pt x="777" y="9313"/>
                    <a:pt x="823" y="9381"/>
                  </a:cubicBezTo>
                  <a:cubicBezTo>
                    <a:pt x="868" y="9427"/>
                    <a:pt x="914" y="9473"/>
                    <a:pt x="960" y="9495"/>
                  </a:cubicBezTo>
                  <a:cubicBezTo>
                    <a:pt x="999" y="9519"/>
                    <a:pt x="1045" y="9529"/>
                    <a:pt x="1092" y="9529"/>
                  </a:cubicBezTo>
                  <a:cubicBezTo>
                    <a:pt x="1180" y="9529"/>
                    <a:pt x="1273" y="9494"/>
                    <a:pt x="1348" y="9450"/>
                  </a:cubicBezTo>
                  <a:cubicBezTo>
                    <a:pt x="1416" y="9404"/>
                    <a:pt x="1485" y="9336"/>
                    <a:pt x="1530" y="9267"/>
                  </a:cubicBezTo>
                  <a:cubicBezTo>
                    <a:pt x="1599" y="9199"/>
                    <a:pt x="1644" y="9153"/>
                    <a:pt x="1690" y="9085"/>
                  </a:cubicBezTo>
                  <a:cubicBezTo>
                    <a:pt x="1804" y="8970"/>
                    <a:pt x="1918" y="8834"/>
                    <a:pt x="2032" y="8719"/>
                  </a:cubicBezTo>
                  <a:cubicBezTo>
                    <a:pt x="2420" y="8286"/>
                    <a:pt x="2786" y="7829"/>
                    <a:pt x="3151" y="7373"/>
                  </a:cubicBezTo>
                  <a:cubicBezTo>
                    <a:pt x="3207" y="7279"/>
                    <a:pt x="3278" y="7186"/>
                    <a:pt x="3340" y="7092"/>
                  </a:cubicBezTo>
                  <a:lnTo>
                    <a:pt x="3340" y="7092"/>
                  </a:lnTo>
                  <a:cubicBezTo>
                    <a:pt x="3338" y="7094"/>
                    <a:pt x="3336" y="7097"/>
                    <a:pt x="3333" y="7099"/>
                  </a:cubicBezTo>
                  <a:lnTo>
                    <a:pt x="3344" y="7086"/>
                  </a:lnTo>
                  <a:lnTo>
                    <a:pt x="3344" y="7086"/>
                  </a:lnTo>
                  <a:cubicBezTo>
                    <a:pt x="3343" y="7088"/>
                    <a:pt x="3341" y="7090"/>
                    <a:pt x="3340" y="7092"/>
                  </a:cubicBezTo>
                  <a:lnTo>
                    <a:pt x="3340" y="7092"/>
                  </a:lnTo>
                  <a:cubicBezTo>
                    <a:pt x="3354" y="7078"/>
                    <a:pt x="3367" y="7064"/>
                    <a:pt x="3374" y="7050"/>
                  </a:cubicBezTo>
                  <a:lnTo>
                    <a:pt x="3374" y="7050"/>
                  </a:lnTo>
                  <a:lnTo>
                    <a:pt x="3344" y="7086"/>
                  </a:lnTo>
                  <a:lnTo>
                    <a:pt x="3344" y="7086"/>
                  </a:lnTo>
                  <a:cubicBezTo>
                    <a:pt x="3356" y="7068"/>
                    <a:pt x="3368" y="7049"/>
                    <a:pt x="3379" y="7030"/>
                  </a:cubicBezTo>
                  <a:lnTo>
                    <a:pt x="3379" y="7030"/>
                  </a:lnTo>
                  <a:cubicBezTo>
                    <a:pt x="3379" y="7037"/>
                    <a:pt x="3377" y="7044"/>
                    <a:pt x="3374" y="7050"/>
                  </a:cubicBezTo>
                  <a:lnTo>
                    <a:pt x="3374" y="7050"/>
                  </a:lnTo>
                  <a:lnTo>
                    <a:pt x="3407" y="7010"/>
                  </a:lnTo>
                  <a:lnTo>
                    <a:pt x="3407" y="7010"/>
                  </a:lnTo>
                  <a:cubicBezTo>
                    <a:pt x="3404" y="7017"/>
                    <a:pt x="3402" y="7024"/>
                    <a:pt x="3402" y="7030"/>
                  </a:cubicBezTo>
                  <a:cubicBezTo>
                    <a:pt x="3425" y="6985"/>
                    <a:pt x="3470" y="6939"/>
                    <a:pt x="3493" y="6893"/>
                  </a:cubicBezTo>
                  <a:cubicBezTo>
                    <a:pt x="3580" y="6764"/>
                    <a:pt x="3666" y="6654"/>
                    <a:pt x="3753" y="6527"/>
                  </a:cubicBezTo>
                  <a:lnTo>
                    <a:pt x="3753" y="6527"/>
                  </a:lnTo>
                  <a:cubicBezTo>
                    <a:pt x="3750" y="6528"/>
                    <a:pt x="3747" y="6528"/>
                    <a:pt x="3744" y="6528"/>
                  </a:cubicBezTo>
                  <a:cubicBezTo>
                    <a:pt x="3950" y="6254"/>
                    <a:pt x="4155" y="5980"/>
                    <a:pt x="4338" y="5684"/>
                  </a:cubicBezTo>
                  <a:cubicBezTo>
                    <a:pt x="4520" y="5433"/>
                    <a:pt x="4657" y="5159"/>
                    <a:pt x="4817" y="4885"/>
                  </a:cubicBezTo>
                  <a:cubicBezTo>
                    <a:pt x="4954" y="4634"/>
                    <a:pt x="5114" y="4360"/>
                    <a:pt x="5251" y="4086"/>
                  </a:cubicBezTo>
                  <a:cubicBezTo>
                    <a:pt x="5388" y="3812"/>
                    <a:pt x="5525" y="3538"/>
                    <a:pt x="5662" y="3241"/>
                  </a:cubicBezTo>
                  <a:cubicBezTo>
                    <a:pt x="5707" y="3104"/>
                    <a:pt x="5776" y="2967"/>
                    <a:pt x="5844" y="2830"/>
                  </a:cubicBezTo>
                  <a:cubicBezTo>
                    <a:pt x="5890" y="2694"/>
                    <a:pt x="5958" y="2579"/>
                    <a:pt x="6004" y="2442"/>
                  </a:cubicBezTo>
                  <a:cubicBezTo>
                    <a:pt x="6118" y="2169"/>
                    <a:pt x="6232" y="1917"/>
                    <a:pt x="6324" y="1644"/>
                  </a:cubicBezTo>
                  <a:cubicBezTo>
                    <a:pt x="6392" y="1507"/>
                    <a:pt x="6438" y="1370"/>
                    <a:pt x="6460" y="1233"/>
                  </a:cubicBezTo>
                  <a:cubicBezTo>
                    <a:pt x="6483" y="1119"/>
                    <a:pt x="6483" y="1004"/>
                    <a:pt x="6460" y="890"/>
                  </a:cubicBezTo>
                  <a:cubicBezTo>
                    <a:pt x="6438" y="822"/>
                    <a:pt x="6415" y="753"/>
                    <a:pt x="6369" y="685"/>
                  </a:cubicBezTo>
                  <a:cubicBezTo>
                    <a:pt x="6346" y="639"/>
                    <a:pt x="6301" y="594"/>
                    <a:pt x="6255" y="571"/>
                  </a:cubicBezTo>
                  <a:cubicBezTo>
                    <a:pt x="6209" y="525"/>
                    <a:pt x="6164" y="502"/>
                    <a:pt x="6095" y="457"/>
                  </a:cubicBezTo>
                  <a:cubicBezTo>
                    <a:pt x="5981" y="365"/>
                    <a:pt x="5890" y="274"/>
                    <a:pt x="5776" y="183"/>
                  </a:cubicBezTo>
                  <a:cubicBezTo>
                    <a:pt x="5753" y="160"/>
                    <a:pt x="5730" y="137"/>
                    <a:pt x="5707" y="114"/>
                  </a:cubicBezTo>
                  <a:cubicBezTo>
                    <a:pt x="5639" y="69"/>
                    <a:pt x="5616" y="46"/>
                    <a:pt x="5547" y="23"/>
                  </a:cubicBezTo>
                  <a:lnTo>
                    <a:pt x="5411" y="23"/>
                  </a:lnTo>
                  <a:cubicBezTo>
                    <a:pt x="5388" y="23"/>
                    <a:pt x="5388" y="23"/>
                    <a:pt x="5365" y="0"/>
                  </a:cubicBezTo>
                  <a:close/>
                </a:path>
              </a:pathLst>
            </a:custGeom>
            <a:solidFill>
              <a:srgbClr val="FCF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236;p38"/>
            <p:cNvSpPr/>
            <p:nvPr/>
          </p:nvSpPr>
          <p:spPr>
            <a:xfrm>
              <a:off x="6653809" y="4039358"/>
              <a:ext cx="148852" cy="221529"/>
            </a:xfrm>
            <a:custGeom>
              <a:avLst/>
              <a:gdLst/>
              <a:ahLst/>
              <a:cxnLst/>
              <a:rect l="l" t="t" r="r" b="b"/>
              <a:pathLst>
                <a:path w="5319" h="7916" extrusionOk="0">
                  <a:moveTo>
                    <a:pt x="343" y="1"/>
                  </a:moveTo>
                  <a:cubicBezTo>
                    <a:pt x="206" y="24"/>
                    <a:pt x="115" y="161"/>
                    <a:pt x="160" y="275"/>
                  </a:cubicBezTo>
                  <a:cubicBezTo>
                    <a:pt x="160" y="320"/>
                    <a:pt x="183" y="366"/>
                    <a:pt x="183" y="412"/>
                  </a:cubicBezTo>
                  <a:cubicBezTo>
                    <a:pt x="138" y="435"/>
                    <a:pt x="92" y="457"/>
                    <a:pt x="46" y="503"/>
                  </a:cubicBezTo>
                  <a:cubicBezTo>
                    <a:pt x="24" y="572"/>
                    <a:pt x="1" y="640"/>
                    <a:pt x="24" y="708"/>
                  </a:cubicBezTo>
                  <a:cubicBezTo>
                    <a:pt x="24" y="800"/>
                    <a:pt x="69" y="891"/>
                    <a:pt x="92" y="960"/>
                  </a:cubicBezTo>
                  <a:cubicBezTo>
                    <a:pt x="138" y="1074"/>
                    <a:pt x="160" y="1188"/>
                    <a:pt x="183" y="1279"/>
                  </a:cubicBezTo>
                  <a:cubicBezTo>
                    <a:pt x="160" y="1325"/>
                    <a:pt x="138" y="1370"/>
                    <a:pt x="115" y="1416"/>
                  </a:cubicBezTo>
                  <a:cubicBezTo>
                    <a:pt x="69" y="1507"/>
                    <a:pt x="115" y="1621"/>
                    <a:pt x="138" y="1713"/>
                  </a:cubicBezTo>
                  <a:cubicBezTo>
                    <a:pt x="160" y="1804"/>
                    <a:pt x="206" y="1895"/>
                    <a:pt x="229" y="1987"/>
                  </a:cubicBezTo>
                  <a:cubicBezTo>
                    <a:pt x="297" y="2146"/>
                    <a:pt x="343" y="2306"/>
                    <a:pt x="412" y="2466"/>
                  </a:cubicBezTo>
                  <a:cubicBezTo>
                    <a:pt x="480" y="2649"/>
                    <a:pt x="571" y="2786"/>
                    <a:pt x="640" y="2945"/>
                  </a:cubicBezTo>
                  <a:cubicBezTo>
                    <a:pt x="708" y="3105"/>
                    <a:pt x="800" y="3265"/>
                    <a:pt x="868" y="3425"/>
                  </a:cubicBezTo>
                  <a:cubicBezTo>
                    <a:pt x="914" y="3516"/>
                    <a:pt x="959" y="3607"/>
                    <a:pt x="982" y="3699"/>
                  </a:cubicBezTo>
                  <a:cubicBezTo>
                    <a:pt x="1028" y="3790"/>
                    <a:pt x="1051" y="3881"/>
                    <a:pt x="1096" y="3950"/>
                  </a:cubicBezTo>
                  <a:cubicBezTo>
                    <a:pt x="1119" y="3995"/>
                    <a:pt x="1165" y="4041"/>
                    <a:pt x="1210" y="4041"/>
                  </a:cubicBezTo>
                  <a:cubicBezTo>
                    <a:pt x="1256" y="4132"/>
                    <a:pt x="1302" y="4224"/>
                    <a:pt x="1347" y="4315"/>
                  </a:cubicBezTo>
                  <a:cubicBezTo>
                    <a:pt x="1416" y="4429"/>
                    <a:pt x="1484" y="4520"/>
                    <a:pt x="1530" y="4634"/>
                  </a:cubicBezTo>
                  <a:cubicBezTo>
                    <a:pt x="1507" y="4703"/>
                    <a:pt x="1530" y="4771"/>
                    <a:pt x="1553" y="4863"/>
                  </a:cubicBezTo>
                  <a:cubicBezTo>
                    <a:pt x="1576" y="4931"/>
                    <a:pt x="1621" y="5000"/>
                    <a:pt x="1667" y="5068"/>
                  </a:cubicBezTo>
                  <a:cubicBezTo>
                    <a:pt x="1690" y="5137"/>
                    <a:pt x="1735" y="5205"/>
                    <a:pt x="1781" y="5274"/>
                  </a:cubicBezTo>
                  <a:cubicBezTo>
                    <a:pt x="1850" y="5433"/>
                    <a:pt x="1941" y="5570"/>
                    <a:pt x="2009" y="5707"/>
                  </a:cubicBezTo>
                  <a:cubicBezTo>
                    <a:pt x="2215" y="6027"/>
                    <a:pt x="2420" y="6346"/>
                    <a:pt x="2626" y="6643"/>
                  </a:cubicBezTo>
                  <a:cubicBezTo>
                    <a:pt x="2717" y="6780"/>
                    <a:pt x="2831" y="6917"/>
                    <a:pt x="2922" y="7054"/>
                  </a:cubicBezTo>
                  <a:cubicBezTo>
                    <a:pt x="3036" y="7214"/>
                    <a:pt x="3173" y="7351"/>
                    <a:pt x="3310" y="7510"/>
                  </a:cubicBezTo>
                  <a:cubicBezTo>
                    <a:pt x="3470" y="7670"/>
                    <a:pt x="3653" y="7807"/>
                    <a:pt x="3881" y="7898"/>
                  </a:cubicBezTo>
                  <a:cubicBezTo>
                    <a:pt x="3904" y="7910"/>
                    <a:pt x="3938" y="7916"/>
                    <a:pt x="3972" y="7916"/>
                  </a:cubicBezTo>
                  <a:cubicBezTo>
                    <a:pt x="4007" y="7916"/>
                    <a:pt x="4041" y="7910"/>
                    <a:pt x="4064" y="7898"/>
                  </a:cubicBezTo>
                  <a:cubicBezTo>
                    <a:pt x="4132" y="7898"/>
                    <a:pt x="4178" y="7853"/>
                    <a:pt x="4246" y="7807"/>
                  </a:cubicBezTo>
                  <a:cubicBezTo>
                    <a:pt x="4269" y="7807"/>
                    <a:pt x="4292" y="7761"/>
                    <a:pt x="4315" y="7739"/>
                  </a:cubicBezTo>
                  <a:cubicBezTo>
                    <a:pt x="4406" y="7625"/>
                    <a:pt x="4497" y="7510"/>
                    <a:pt x="4611" y="7419"/>
                  </a:cubicBezTo>
                  <a:cubicBezTo>
                    <a:pt x="4703" y="7305"/>
                    <a:pt x="4817" y="7214"/>
                    <a:pt x="4931" y="7122"/>
                  </a:cubicBezTo>
                  <a:cubicBezTo>
                    <a:pt x="4999" y="7054"/>
                    <a:pt x="5091" y="6985"/>
                    <a:pt x="5182" y="6894"/>
                  </a:cubicBezTo>
                  <a:cubicBezTo>
                    <a:pt x="5228" y="6848"/>
                    <a:pt x="5296" y="6780"/>
                    <a:pt x="5296" y="6712"/>
                  </a:cubicBezTo>
                  <a:cubicBezTo>
                    <a:pt x="5319" y="6643"/>
                    <a:pt x="5319" y="6597"/>
                    <a:pt x="5319" y="6529"/>
                  </a:cubicBezTo>
                  <a:cubicBezTo>
                    <a:pt x="5296" y="6460"/>
                    <a:pt x="5273" y="6438"/>
                    <a:pt x="5228" y="6369"/>
                  </a:cubicBezTo>
                  <a:cubicBezTo>
                    <a:pt x="5205" y="6323"/>
                    <a:pt x="5136" y="6278"/>
                    <a:pt x="5114" y="6255"/>
                  </a:cubicBezTo>
                  <a:cubicBezTo>
                    <a:pt x="5022" y="6187"/>
                    <a:pt x="4954" y="6118"/>
                    <a:pt x="4862" y="6072"/>
                  </a:cubicBezTo>
                  <a:cubicBezTo>
                    <a:pt x="4657" y="5867"/>
                    <a:pt x="4452" y="5662"/>
                    <a:pt x="4246" y="5456"/>
                  </a:cubicBezTo>
                  <a:cubicBezTo>
                    <a:pt x="4132" y="5342"/>
                    <a:pt x="4018" y="5228"/>
                    <a:pt x="3927" y="5114"/>
                  </a:cubicBezTo>
                  <a:cubicBezTo>
                    <a:pt x="3813" y="4977"/>
                    <a:pt x="3698" y="4863"/>
                    <a:pt x="3584" y="4749"/>
                  </a:cubicBezTo>
                  <a:cubicBezTo>
                    <a:pt x="3379" y="4497"/>
                    <a:pt x="3151" y="4269"/>
                    <a:pt x="2945" y="4018"/>
                  </a:cubicBezTo>
                  <a:cubicBezTo>
                    <a:pt x="2740" y="3767"/>
                    <a:pt x="2534" y="3493"/>
                    <a:pt x="2329" y="3242"/>
                  </a:cubicBezTo>
                  <a:cubicBezTo>
                    <a:pt x="2169" y="3014"/>
                    <a:pt x="2009" y="2786"/>
                    <a:pt x="1850" y="2535"/>
                  </a:cubicBezTo>
                  <a:cubicBezTo>
                    <a:pt x="1819" y="2504"/>
                    <a:pt x="1788" y="2462"/>
                    <a:pt x="1757" y="2417"/>
                  </a:cubicBezTo>
                  <a:lnTo>
                    <a:pt x="1757" y="2417"/>
                  </a:lnTo>
                  <a:cubicBezTo>
                    <a:pt x="1749" y="2403"/>
                    <a:pt x="1740" y="2389"/>
                    <a:pt x="1729" y="2375"/>
                  </a:cubicBezTo>
                  <a:lnTo>
                    <a:pt x="1729" y="2375"/>
                  </a:lnTo>
                  <a:cubicBezTo>
                    <a:pt x="1732" y="2378"/>
                    <a:pt x="1733" y="2382"/>
                    <a:pt x="1735" y="2386"/>
                  </a:cubicBezTo>
                  <a:lnTo>
                    <a:pt x="1735" y="2386"/>
                  </a:lnTo>
                  <a:cubicBezTo>
                    <a:pt x="1728" y="2375"/>
                    <a:pt x="1720" y="2363"/>
                    <a:pt x="1713" y="2352"/>
                  </a:cubicBezTo>
                  <a:lnTo>
                    <a:pt x="1713" y="2352"/>
                  </a:lnTo>
                  <a:cubicBezTo>
                    <a:pt x="1718" y="2360"/>
                    <a:pt x="1724" y="2367"/>
                    <a:pt x="1729" y="2375"/>
                  </a:cubicBezTo>
                  <a:lnTo>
                    <a:pt x="1729" y="2375"/>
                  </a:lnTo>
                  <a:cubicBezTo>
                    <a:pt x="1725" y="2367"/>
                    <a:pt x="1720" y="2360"/>
                    <a:pt x="1713" y="2352"/>
                  </a:cubicBezTo>
                  <a:lnTo>
                    <a:pt x="1713" y="2352"/>
                  </a:lnTo>
                  <a:cubicBezTo>
                    <a:pt x="1695" y="2329"/>
                    <a:pt x="1678" y="2306"/>
                    <a:pt x="1667" y="2283"/>
                  </a:cubicBezTo>
                  <a:cubicBezTo>
                    <a:pt x="1667" y="2283"/>
                    <a:pt x="1644" y="2261"/>
                    <a:pt x="1644" y="2261"/>
                  </a:cubicBezTo>
                  <a:cubicBezTo>
                    <a:pt x="1462" y="1964"/>
                    <a:pt x="1279" y="1690"/>
                    <a:pt x="1119" y="1393"/>
                  </a:cubicBezTo>
                  <a:cubicBezTo>
                    <a:pt x="959" y="1097"/>
                    <a:pt x="800" y="800"/>
                    <a:pt x="685" y="503"/>
                  </a:cubicBezTo>
                  <a:cubicBezTo>
                    <a:pt x="663" y="389"/>
                    <a:pt x="640" y="298"/>
                    <a:pt x="617" y="184"/>
                  </a:cubicBezTo>
                  <a:cubicBezTo>
                    <a:pt x="594" y="69"/>
                    <a:pt x="480" y="1"/>
                    <a:pt x="389" y="1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237;p38"/>
            <p:cNvSpPr/>
            <p:nvPr/>
          </p:nvSpPr>
          <p:spPr>
            <a:xfrm>
              <a:off x="6696598" y="4055981"/>
              <a:ext cx="114375" cy="123078"/>
            </a:xfrm>
            <a:custGeom>
              <a:avLst/>
              <a:gdLst/>
              <a:ahLst/>
              <a:cxnLst/>
              <a:rect l="l" t="t" r="r" b="b"/>
              <a:pathLst>
                <a:path w="4087" h="4398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69"/>
                    <a:pt x="1" y="137"/>
                    <a:pt x="47" y="183"/>
                  </a:cubicBezTo>
                  <a:cubicBezTo>
                    <a:pt x="92" y="251"/>
                    <a:pt x="138" y="320"/>
                    <a:pt x="206" y="411"/>
                  </a:cubicBezTo>
                  <a:lnTo>
                    <a:pt x="184" y="388"/>
                  </a:lnTo>
                  <a:lnTo>
                    <a:pt x="184" y="388"/>
                  </a:lnTo>
                  <a:cubicBezTo>
                    <a:pt x="275" y="525"/>
                    <a:pt x="366" y="639"/>
                    <a:pt x="457" y="776"/>
                  </a:cubicBezTo>
                  <a:cubicBezTo>
                    <a:pt x="549" y="913"/>
                    <a:pt x="640" y="1073"/>
                    <a:pt x="731" y="1210"/>
                  </a:cubicBezTo>
                  <a:cubicBezTo>
                    <a:pt x="846" y="1347"/>
                    <a:pt x="937" y="1484"/>
                    <a:pt x="1051" y="1621"/>
                  </a:cubicBezTo>
                  <a:cubicBezTo>
                    <a:pt x="1142" y="1735"/>
                    <a:pt x="1256" y="1872"/>
                    <a:pt x="1348" y="2009"/>
                  </a:cubicBezTo>
                  <a:cubicBezTo>
                    <a:pt x="1462" y="2146"/>
                    <a:pt x="1576" y="2283"/>
                    <a:pt x="1690" y="2420"/>
                  </a:cubicBezTo>
                  <a:cubicBezTo>
                    <a:pt x="1781" y="2534"/>
                    <a:pt x="1895" y="2648"/>
                    <a:pt x="1987" y="2785"/>
                  </a:cubicBezTo>
                  <a:cubicBezTo>
                    <a:pt x="2101" y="2899"/>
                    <a:pt x="2215" y="3036"/>
                    <a:pt x="2329" y="3150"/>
                  </a:cubicBezTo>
                  <a:cubicBezTo>
                    <a:pt x="2443" y="3264"/>
                    <a:pt x="2557" y="3378"/>
                    <a:pt x="2672" y="3493"/>
                  </a:cubicBezTo>
                  <a:cubicBezTo>
                    <a:pt x="2831" y="3630"/>
                    <a:pt x="2991" y="3789"/>
                    <a:pt x="3128" y="3926"/>
                  </a:cubicBezTo>
                  <a:cubicBezTo>
                    <a:pt x="3311" y="4086"/>
                    <a:pt x="3470" y="4246"/>
                    <a:pt x="3653" y="4360"/>
                  </a:cubicBezTo>
                  <a:cubicBezTo>
                    <a:pt x="3702" y="4385"/>
                    <a:pt x="3754" y="4397"/>
                    <a:pt x="3804" y="4397"/>
                  </a:cubicBezTo>
                  <a:cubicBezTo>
                    <a:pt x="3893" y="4397"/>
                    <a:pt x="3974" y="4356"/>
                    <a:pt x="4018" y="4269"/>
                  </a:cubicBezTo>
                  <a:cubicBezTo>
                    <a:pt x="4087" y="4155"/>
                    <a:pt x="4064" y="3995"/>
                    <a:pt x="3950" y="3926"/>
                  </a:cubicBezTo>
                  <a:cubicBezTo>
                    <a:pt x="3927" y="3903"/>
                    <a:pt x="3904" y="3903"/>
                    <a:pt x="3881" y="3881"/>
                  </a:cubicBezTo>
                  <a:cubicBezTo>
                    <a:pt x="3858" y="3858"/>
                    <a:pt x="3836" y="3835"/>
                    <a:pt x="3790" y="3789"/>
                  </a:cubicBezTo>
                  <a:cubicBezTo>
                    <a:pt x="3744" y="3744"/>
                    <a:pt x="3676" y="3675"/>
                    <a:pt x="3607" y="3630"/>
                  </a:cubicBezTo>
                  <a:cubicBezTo>
                    <a:pt x="3493" y="3538"/>
                    <a:pt x="3379" y="3447"/>
                    <a:pt x="3265" y="3356"/>
                  </a:cubicBezTo>
                  <a:cubicBezTo>
                    <a:pt x="3037" y="3173"/>
                    <a:pt x="2831" y="2990"/>
                    <a:pt x="2626" y="2808"/>
                  </a:cubicBezTo>
                  <a:cubicBezTo>
                    <a:pt x="2398" y="2625"/>
                    <a:pt x="2192" y="2420"/>
                    <a:pt x="1987" y="2192"/>
                  </a:cubicBezTo>
                  <a:cubicBezTo>
                    <a:pt x="1759" y="1986"/>
                    <a:pt x="1553" y="1758"/>
                    <a:pt x="1348" y="1530"/>
                  </a:cubicBezTo>
                  <a:cubicBezTo>
                    <a:pt x="1142" y="1301"/>
                    <a:pt x="937" y="1073"/>
                    <a:pt x="754" y="822"/>
                  </a:cubicBezTo>
                  <a:cubicBezTo>
                    <a:pt x="549" y="571"/>
                    <a:pt x="366" y="297"/>
                    <a:pt x="184" y="46"/>
                  </a:cubicBezTo>
                  <a:cubicBezTo>
                    <a:pt x="184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238;p38"/>
            <p:cNvSpPr/>
            <p:nvPr/>
          </p:nvSpPr>
          <p:spPr>
            <a:xfrm>
              <a:off x="6761775" y="4234833"/>
              <a:ext cx="90084" cy="75392"/>
            </a:xfrm>
            <a:custGeom>
              <a:avLst/>
              <a:gdLst/>
              <a:ahLst/>
              <a:cxnLst/>
              <a:rect l="l" t="t" r="r" b="b"/>
              <a:pathLst>
                <a:path w="3219" h="2694" extrusionOk="0">
                  <a:moveTo>
                    <a:pt x="1347" y="0"/>
                  </a:moveTo>
                  <a:cubicBezTo>
                    <a:pt x="1301" y="0"/>
                    <a:pt x="1256" y="23"/>
                    <a:pt x="1233" y="46"/>
                  </a:cubicBezTo>
                  <a:cubicBezTo>
                    <a:pt x="1233" y="69"/>
                    <a:pt x="1210" y="92"/>
                    <a:pt x="1210" y="115"/>
                  </a:cubicBezTo>
                  <a:lnTo>
                    <a:pt x="1210" y="92"/>
                  </a:lnTo>
                  <a:cubicBezTo>
                    <a:pt x="1164" y="92"/>
                    <a:pt x="1141" y="69"/>
                    <a:pt x="1096" y="69"/>
                  </a:cubicBezTo>
                  <a:cubicBezTo>
                    <a:pt x="1027" y="69"/>
                    <a:pt x="959" y="92"/>
                    <a:pt x="913" y="115"/>
                  </a:cubicBezTo>
                  <a:cubicBezTo>
                    <a:pt x="868" y="160"/>
                    <a:pt x="845" y="229"/>
                    <a:pt x="845" y="297"/>
                  </a:cubicBezTo>
                  <a:cubicBezTo>
                    <a:pt x="845" y="320"/>
                    <a:pt x="845" y="343"/>
                    <a:pt x="845" y="366"/>
                  </a:cubicBezTo>
                  <a:cubicBezTo>
                    <a:pt x="845" y="366"/>
                    <a:pt x="822" y="388"/>
                    <a:pt x="822" y="388"/>
                  </a:cubicBezTo>
                  <a:cubicBezTo>
                    <a:pt x="753" y="480"/>
                    <a:pt x="776" y="594"/>
                    <a:pt x="845" y="685"/>
                  </a:cubicBezTo>
                  <a:cubicBezTo>
                    <a:pt x="868" y="708"/>
                    <a:pt x="868" y="708"/>
                    <a:pt x="890" y="731"/>
                  </a:cubicBezTo>
                  <a:cubicBezTo>
                    <a:pt x="868" y="754"/>
                    <a:pt x="845" y="754"/>
                    <a:pt x="845" y="776"/>
                  </a:cubicBezTo>
                  <a:cubicBezTo>
                    <a:pt x="822" y="799"/>
                    <a:pt x="822" y="845"/>
                    <a:pt x="799" y="868"/>
                  </a:cubicBezTo>
                  <a:cubicBezTo>
                    <a:pt x="776" y="868"/>
                    <a:pt x="753" y="868"/>
                    <a:pt x="753" y="845"/>
                  </a:cubicBezTo>
                  <a:cubicBezTo>
                    <a:pt x="662" y="845"/>
                    <a:pt x="594" y="891"/>
                    <a:pt x="548" y="959"/>
                  </a:cubicBezTo>
                  <a:cubicBezTo>
                    <a:pt x="525" y="1005"/>
                    <a:pt x="502" y="1050"/>
                    <a:pt x="502" y="1096"/>
                  </a:cubicBezTo>
                  <a:cubicBezTo>
                    <a:pt x="479" y="1096"/>
                    <a:pt x="434" y="1119"/>
                    <a:pt x="411" y="1142"/>
                  </a:cubicBezTo>
                  <a:cubicBezTo>
                    <a:pt x="388" y="1165"/>
                    <a:pt x="365" y="1187"/>
                    <a:pt x="343" y="1233"/>
                  </a:cubicBezTo>
                  <a:cubicBezTo>
                    <a:pt x="320" y="1210"/>
                    <a:pt x="297" y="1210"/>
                    <a:pt x="251" y="1187"/>
                  </a:cubicBezTo>
                  <a:cubicBezTo>
                    <a:pt x="183" y="1187"/>
                    <a:pt x="137" y="1210"/>
                    <a:pt x="69" y="1256"/>
                  </a:cubicBezTo>
                  <a:cubicBezTo>
                    <a:pt x="23" y="1301"/>
                    <a:pt x="0" y="1370"/>
                    <a:pt x="0" y="1438"/>
                  </a:cubicBezTo>
                  <a:cubicBezTo>
                    <a:pt x="0" y="1507"/>
                    <a:pt x="23" y="1553"/>
                    <a:pt x="69" y="1598"/>
                  </a:cubicBezTo>
                  <a:cubicBezTo>
                    <a:pt x="91" y="1644"/>
                    <a:pt x="137" y="1690"/>
                    <a:pt x="183" y="1735"/>
                  </a:cubicBezTo>
                  <a:cubicBezTo>
                    <a:pt x="228" y="1781"/>
                    <a:pt x="297" y="1826"/>
                    <a:pt x="365" y="1872"/>
                  </a:cubicBezTo>
                  <a:cubicBezTo>
                    <a:pt x="457" y="1963"/>
                    <a:pt x="571" y="2055"/>
                    <a:pt x="685" y="2123"/>
                  </a:cubicBezTo>
                  <a:cubicBezTo>
                    <a:pt x="799" y="2192"/>
                    <a:pt x="913" y="2260"/>
                    <a:pt x="1027" y="2351"/>
                  </a:cubicBezTo>
                  <a:cubicBezTo>
                    <a:pt x="1119" y="2397"/>
                    <a:pt x="1187" y="2443"/>
                    <a:pt x="1278" y="2488"/>
                  </a:cubicBezTo>
                  <a:cubicBezTo>
                    <a:pt x="1347" y="2534"/>
                    <a:pt x="1438" y="2580"/>
                    <a:pt x="1529" y="2625"/>
                  </a:cubicBezTo>
                  <a:cubicBezTo>
                    <a:pt x="1552" y="2648"/>
                    <a:pt x="1598" y="2648"/>
                    <a:pt x="1621" y="2671"/>
                  </a:cubicBezTo>
                  <a:lnTo>
                    <a:pt x="1666" y="2671"/>
                  </a:lnTo>
                  <a:cubicBezTo>
                    <a:pt x="1712" y="2694"/>
                    <a:pt x="1758" y="2694"/>
                    <a:pt x="1803" y="2694"/>
                  </a:cubicBezTo>
                  <a:cubicBezTo>
                    <a:pt x="1826" y="2694"/>
                    <a:pt x="1849" y="2694"/>
                    <a:pt x="1872" y="2671"/>
                  </a:cubicBezTo>
                  <a:cubicBezTo>
                    <a:pt x="1940" y="2671"/>
                    <a:pt x="1986" y="2625"/>
                    <a:pt x="2032" y="2603"/>
                  </a:cubicBezTo>
                  <a:cubicBezTo>
                    <a:pt x="2054" y="2580"/>
                    <a:pt x="2077" y="2580"/>
                    <a:pt x="2100" y="2557"/>
                  </a:cubicBezTo>
                  <a:cubicBezTo>
                    <a:pt x="2146" y="2511"/>
                    <a:pt x="2191" y="2488"/>
                    <a:pt x="2214" y="2443"/>
                  </a:cubicBezTo>
                  <a:cubicBezTo>
                    <a:pt x="2306" y="2374"/>
                    <a:pt x="2397" y="2306"/>
                    <a:pt x="2488" y="2237"/>
                  </a:cubicBezTo>
                  <a:cubicBezTo>
                    <a:pt x="2579" y="2146"/>
                    <a:pt x="2671" y="2078"/>
                    <a:pt x="2739" y="1986"/>
                  </a:cubicBezTo>
                  <a:cubicBezTo>
                    <a:pt x="2831" y="1895"/>
                    <a:pt x="2899" y="1804"/>
                    <a:pt x="2990" y="1735"/>
                  </a:cubicBezTo>
                  <a:cubicBezTo>
                    <a:pt x="3059" y="1644"/>
                    <a:pt x="3150" y="1553"/>
                    <a:pt x="3196" y="1438"/>
                  </a:cubicBezTo>
                  <a:cubicBezTo>
                    <a:pt x="3219" y="1393"/>
                    <a:pt x="3219" y="1324"/>
                    <a:pt x="3196" y="1301"/>
                  </a:cubicBezTo>
                  <a:cubicBezTo>
                    <a:pt x="3196" y="1279"/>
                    <a:pt x="3196" y="1256"/>
                    <a:pt x="3196" y="1233"/>
                  </a:cubicBezTo>
                  <a:cubicBezTo>
                    <a:pt x="3173" y="1210"/>
                    <a:pt x="3150" y="1187"/>
                    <a:pt x="3150" y="1165"/>
                  </a:cubicBezTo>
                  <a:cubicBezTo>
                    <a:pt x="3104" y="1119"/>
                    <a:pt x="3059" y="1119"/>
                    <a:pt x="3013" y="1096"/>
                  </a:cubicBezTo>
                  <a:cubicBezTo>
                    <a:pt x="2967" y="1096"/>
                    <a:pt x="2945" y="1073"/>
                    <a:pt x="2922" y="1050"/>
                  </a:cubicBezTo>
                  <a:cubicBezTo>
                    <a:pt x="2853" y="1028"/>
                    <a:pt x="2785" y="982"/>
                    <a:pt x="2716" y="936"/>
                  </a:cubicBezTo>
                  <a:cubicBezTo>
                    <a:pt x="2579" y="845"/>
                    <a:pt x="2442" y="754"/>
                    <a:pt x="2306" y="662"/>
                  </a:cubicBezTo>
                  <a:cubicBezTo>
                    <a:pt x="2146" y="571"/>
                    <a:pt x="2009" y="480"/>
                    <a:pt x="1872" y="388"/>
                  </a:cubicBezTo>
                  <a:cubicBezTo>
                    <a:pt x="1712" y="274"/>
                    <a:pt x="1552" y="137"/>
                    <a:pt x="1393" y="23"/>
                  </a:cubicBezTo>
                  <a:cubicBezTo>
                    <a:pt x="1393" y="0"/>
                    <a:pt x="1370" y="0"/>
                    <a:pt x="1347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239;p38"/>
            <p:cNvSpPr/>
            <p:nvPr/>
          </p:nvSpPr>
          <p:spPr>
            <a:xfrm>
              <a:off x="6794350" y="4232902"/>
              <a:ext cx="49841" cy="36241"/>
            </a:xfrm>
            <a:custGeom>
              <a:avLst/>
              <a:gdLst/>
              <a:ahLst/>
              <a:cxnLst/>
              <a:rect l="l" t="t" r="r" b="b"/>
              <a:pathLst>
                <a:path w="1781" h="1295" extrusionOk="0">
                  <a:moveTo>
                    <a:pt x="92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320" y="343"/>
                    <a:pt x="571" y="549"/>
                    <a:pt x="868" y="731"/>
                  </a:cubicBezTo>
                  <a:cubicBezTo>
                    <a:pt x="959" y="823"/>
                    <a:pt x="1073" y="891"/>
                    <a:pt x="1187" y="982"/>
                  </a:cubicBezTo>
                  <a:cubicBezTo>
                    <a:pt x="1324" y="1074"/>
                    <a:pt x="1461" y="1188"/>
                    <a:pt x="1621" y="1279"/>
                  </a:cubicBezTo>
                  <a:cubicBezTo>
                    <a:pt x="1630" y="1289"/>
                    <a:pt x="1648" y="1294"/>
                    <a:pt x="1666" y="1294"/>
                  </a:cubicBezTo>
                  <a:cubicBezTo>
                    <a:pt x="1693" y="1294"/>
                    <a:pt x="1722" y="1283"/>
                    <a:pt x="1735" y="1256"/>
                  </a:cubicBezTo>
                  <a:cubicBezTo>
                    <a:pt x="1781" y="1211"/>
                    <a:pt x="1758" y="1142"/>
                    <a:pt x="1712" y="1119"/>
                  </a:cubicBezTo>
                  <a:cubicBezTo>
                    <a:pt x="1575" y="1028"/>
                    <a:pt x="1438" y="937"/>
                    <a:pt x="1301" y="845"/>
                  </a:cubicBezTo>
                  <a:cubicBezTo>
                    <a:pt x="1187" y="754"/>
                    <a:pt x="1073" y="686"/>
                    <a:pt x="959" y="594"/>
                  </a:cubicBezTo>
                  <a:cubicBezTo>
                    <a:pt x="822" y="526"/>
                    <a:pt x="708" y="435"/>
                    <a:pt x="571" y="343"/>
                  </a:cubicBezTo>
                  <a:cubicBezTo>
                    <a:pt x="434" y="229"/>
                    <a:pt x="274" y="115"/>
                    <a:pt x="137" y="1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240;p38"/>
            <p:cNvSpPr/>
            <p:nvPr/>
          </p:nvSpPr>
          <p:spPr>
            <a:xfrm>
              <a:off x="6863976" y="4293602"/>
              <a:ext cx="353898" cy="244029"/>
            </a:xfrm>
            <a:custGeom>
              <a:avLst/>
              <a:gdLst/>
              <a:ahLst/>
              <a:cxnLst/>
              <a:rect l="l" t="t" r="r" b="b"/>
              <a:pathLst>
                <a:path w="12646" h="8720" extrusionOk="0">
                  <a:moveTo>
                    <a:pt x="5401" y="2490"/>
                  </a:moveTo>
                  <a:cubicBezTo>
                    <a:pt x="5412" y="2497"/>
                    <a:pt x="5422" y="2504"/>
                    <a:pt x="5433" y="2511"/>
                  </a:cubicBezTo>
                  <a:cubicBezTo>
                    <a:pt x="5422" y="2501"/>
                    <a:pt x="5412" y="2495"/>
                    <a:pt x="5401" y="2490"/>
                  </a:cubicBezTo>
                  <a:close/>
                  <a:moveTo>
                    <a:pt x="6038" y="2922"/>
                  </a:moveTo>
                  <a:cubicBezTo>
                    <a:pt x="6049" y="2930"/>
                    <a:pt x="6060" y="2937"/>
                    <a:pt x="6071" y="2945"/>
                  </a:cubicBezTo>
                  <a:lnTo>
                    <a:pt x="6071" y="2945"/>
                  </a:lnTo>
                  <a:cubicBezTo>
                    <a:pt x="6060" y="2933"/>
                    <a:pt x="6049" y="2928"/>
                    <a:pt x="6038" y="2922"/>
                  </a:cubicBezTo>
                  <a:close/>
                  <a:moveTo>
                    <a:pt x="5227" y="3127"/>
                  </a:moveTo>
                  <a:cubicBezTo>
                    <a:pt x="5227" y="3127"/>
                    <a:pt x="5250" y="3150"/>
                    <a:pt x="5250" y="3150"/>
                  </a:cubicBezTo>
                  <a:cubicBezTo>
                    <a:pt x="5250" y="3150"/>
                    <a:pt x="5227" y="3127"/>
                    <a:pt x="5204" y="3127"/>
                  </a:cubicBezTo>
                  <a:close/>
                  <a:moveTo>
                    <a:pt x="7487" y="5661"/>
                  </a:moveTo>
                  <a:cubicBezTo>
                    <a:pt x="7578" y="5729"/>
                    <a:pt x="7647" y="5775"/>
                    <a:pt x="7738" y="5821"/>
                  </a:cubicBezTo>
                  <a:cubicBezTo>
                    <a:pt x="7761" y="5844"/>
                    <a:pt x="7761" y="5889"/>
                    <a:pt x="7784" y="5912"/>
                  </a:cubicBezTo>
                  <a:cubicBezTo>
                    <a:pt x="7670" y="5821"/>
                    <a:pt x="7578" y="5752"/>
                    <a:pt x="7487" y="5661"/>
                  </a:cubicBezTo>
                  <a:close/>
                  <a:moveTo>
                    <a:pt x="1438" y="0"/>
                  </a:moveTo>
                  <a:cubicBezTo>
                    <a:pt x="1370" y="0"/>
                    <a:pt x="1278" y="46"/>
                    <a:pt x="1256" y="114"/>
                  </a:cubicBezTo>
                  <a:cubicBezTo>
                    <a:pt x="1187" y="229"/>
                    <a:pt x="1233" y="343"/>
                    <a:pt x="1347" y="388"/>
                  </a:cubicBezTo>
                  <a:cubicBezTo>
                    <a:pt x="1530" y="503"/>
                    <a:pt x="1735" y="617"/>
                    <a:pt x="1918" y="754"/>
                  </a:cubicBezTo>
                  <a:cubicBezTo>
                    <a:pt x="2009" y="822"/>
                    <a:pt x="2123" y="891"/>
                    <a:pt x="2237" y="982"/>
                  </a:cubicBezTo>
                  <a:cubicBezTo>
                    <a:pt x="2351" y="1050"/>
                    <a:pt x="2465" y="1142"/>
                    <a:pt x="2579" y="1233"/>
                  </a:cubicBezTo>
                  <a:cubicBezTo>
                    <a:pt x="2716" y="1324"/>
                    <a:pt x="2853" y="1438"/>
                    <a:pt x="2990" y="1530"/>
                  </a:cubicBezTo>
                  <a:cubicBezTo>
                    <a:pt x="2876" y="1484"/>
                    <a:pt x="2762" y="1438"/>
                    <a:pt x="2648" y="1416"/>
                  </a:cubicBezTo>
                  <a:cubicBezTo>
                    <a:pt x="2579" y="1416"/>
                    <a:pt x="2511" y="1416"/>
                    <a:pt x="2443" y="1461"/>
                  </a:cubicBezTo>
                  <a:cubicBezTo>
                    <a:pt x="2420" y="1438"/>
                    <a:pt x="2374" y="1416"/>
                    <a:pt x="2351" y="1416"/>
                  </a:cubicBezTo>
                  <a:cubicBezTo>
                    <a:pt x="2237" y="1347"/>
                    <a:pt x="2146" y="1301"/>
                    <a:pt x="2032" y="1256"/>
                  </a:cubicBezTo>
                  <a:cubicBezTo>
                    <a:pt x="1940" y="1210"/>
                    <a:pt x="1872" y="1187"/>
                    <a:pt x="1781" y="1187"/>
                  </a:cubicBezTo>
                  <a:cubicBezTo>
                    <a:pt x="1781" y="1187"/>
                    <a:pt x="1781" y="1164"/>
                    <a:pt x="1781" y="1164"/>
                  </a:cubicBezTo>
                  <a:cubicBezTo>
                    <a:pt x="1666" y="1096"/>
                    <a:pt x="1575" y="1027"/>
                    <a:pt x="1438" y="982"/>
                  </a:cubicBezTo>
                  <a:cubicBezTo>
                    <a:pt x="1393" y="982"/>
                    <a:pt x="1324" y="982"/>
                    <a:pt x="1256" y="1005"/>
                  </a:cubicBezTo>
                  <a:cubicBezTo>
                    <a:pt x="1187" y="1005"/>
                    <a:pt x="1141" y="1027"/>
                    <a:pt x="1096" y="1073"/>
                  </a:cubicBezTo>
                  <a:cubicBezTo>
                    <a:pt x="1073" y="1073"/>
                    <a:pt x="1027" y="1096"/>
                    <a:pt x="1005" y="1096"/>
                  </a:cubicBezTo>
                  <a:cubicBezTo>
                    <a:pt x="753" y="1210"/>
                    <a:pt x="502" y="1279"/>
                    <a:pt x="251" y="1393"/>
                  </a:cubicBezTo>
                  <a:cubicBezTo>
                    <a:pt x="160" y="1438"/>
                    <a:pt x="92" y="1484"/>
                    <a:pt x="46" y="1575"/>
                  </a:cubicBezTo>
                  <a:cubicBezTo>
                    <a:pt x="0" y="1644"/>
                    <a:pt x="0" y="1781"/>
                    <a:pt x="69" y="1849"/>
                  </a:cubicBezTo>
                  <a:cubicBezTo>
                    <a:pt x="92" y="1918"/>
                    <a:pt x="137" y="1963"/>
                    <a:pt x="206" y="1986"/>
                  </a:cubicBezTo>
                  <a:cubicBezTo>
                    <a:pt x="228" y="2009"/>
                    <a:pt x="228" y="2009"/>
                    <a:pt x="251" y="2009"/>
                  </a:cubicBezTo>
                  <a:cubicBezTo>
                    <a:pt x="297" y="2032"/>
                    <a:pt x="343" y="2077"/>
                    <a:pt x="388" y="2100"/>
                  </a:cubicBezTo>
                  <a:cubicBezTo>
                    <a:pt x="571" y="2214"/>
                    <a:pt x="731" y="2351"/>
                    <a:pt x="913" y="2465"/>
                  </a:cubicBezTo>
                  <a:cubicBezTo>
                    <a:pt x="1005" y="2511"/>
                    <a:pt x="1096" y="2557"/>
                    <a:pt x="1164" y="2602"/>
                  </a:cubicBezTo>
                  <a:cubicBezTo>
                    <a:pt x="1233" y="2648"/>
                    <a:pt x="1301" y="2694"/>
                    <a:pt x="1370" y="2739"/>
                  </a:cubicBezTo>
                  <a:cubicBezTo>
                    <a:pt x="1803" y="3059"/>
                    <a:pt x="2237" y="3356"/>
                    <a:pt x="2694" y="3652"/>
                  </a:cubicBezTo>
                  <a:cubicBezTo>
                    <a:pt x="2899" y="3812"/>
                    <a:pt x="3104" y="3949"/>
                    <a:pt x="3333" y="4063"/>
                  </a:cubicBezTo>
                  <a:cubicBezTo>
                    <a:pt x="3333" y="4086"/>
                    <a:pt x="3356" y="4086"/>
                    <a:pt x="3356" y="4086"/>
                  </a:cubicBezTo>
                  <a:cubicBezTo>
                    <a:pt x="3356" y="4109"/>
                    <a:pt x="3378" y="4109"/>
                    <a:pt x="3378" y="4109"/>
                  </a:cubicBezTo>
                  <a:cubicBezTo>
                    <a:pt x="3470" y="4200"/>
                    <a:pt x="3607" y="4292"/>
                    <a:pt x="3721" y="4360"/>
                  </a:cubicBezTo>
                  <a:cubicBezTo>
                    <a:pt x="3766" y="4406"/>
                    <a:pt x="3835" y="4451"/>
                    <a:pt x="3903" y="4497"/>
                  </a:cubicBezTo>
                  <a:cubicBezTo>
                    <a:pt x="3949" y="4543"/>
                    <a:pt x="3995" y="4565"/>
                    <a:pt x="4040" y="4588"/>
                  </a:cubicBezTo>
                  <a:cubicBezTo>
                    <a:pt x="4086" y="4634"/>
                    <a:pt x="4132" y="4657"/>
                    <a:pt x="4177" y="4680"/>
                  </a:cubicBezTo>
                  <a:cubicBezTo>
                    <a:pt x="4223" y="4702"/>
                    <a:pt x="4291" y="4702"/>
                    <a:pt x="4337" y="4702"/>
                  </a:cubicBezTo>
                  <a:lnTo>
                    <a:pt x="4360" y="4702"/>
                  </a:lnTo>
                  <a:cubicBezTo>
                    <a:pt x="4520" y="4816"/>
                    <a:pt x="4702" y="4953"/>
                    <a:pt x="4862" y="5068"/>
                  </a:cubicBezTo>
                  <a:cubicBezTo>
                    <a:pt x="4976" y="5136"/>
                    <a:pt x="5067" y="5227"/>
                    <a:pt x="5182" y="5319"/>
                  </a:cubicBezTo>
                  <a:cubicBezTo>
                    <a:pt x="5433" y="5501"/>
                    <a:pt x="5684" y="5707"/>
                    <a:pt x="5935" y="5889"/>
                  </a:cubicBezTo>
                  <a:cubicBezTo>
                    <a:pt x="6095" y="6003"/>
                    <a:pt x="6232" y="6095"/>
                    <a:pt x="6391" y="6209"/>
                  </a:cubicBezTo>
                  <a:cubicBezTo>
                    <a:pt x="6483" y="6254"/>
                    <a:pt x="6551" y="6323"/>
                    <a:pt x="6620" y="6369"/>
                  </a:cubicBezTo>
                  <a:cubicBezTo>
                    <a:pt x="6711" y="6414"/>
                    <a:pt x="6779" y="6483"/>
                    <a:pt x="6871" y="6528"/>
                  </a:cubicBezTo>
                  <a:cubicBezTo>
                    <a:pt x="6922" y="6554"/>
                    <a:pt x="6973" y="6567"/>
                    <a:pt x="7022" y="6567"/>
                  </a:cubicBezTo>
                  <a:cubicBezTo>
                    <a:pt x="7104" y="6567"/>
                    <a:pt x="7179" y="6531"/>
                    <a:pt x="7236" y="6460"/>
                  </a:cubicBezTo>
                  <a:lnTo>
                    <a:pt x="7259" y="6460"/>
                  </a:lnTo>
                  <a:cubicBezTo>
                    <a:pt x="7396" y="6574"/>
                    <a:pt x="7533" y="6688"/>
                    <a:pt x="7670" y="6802"/>
                  </a:cubicBezTo>
                  <a:cubicBezTo>
                    <a:pt x="7806" y="6894"/>
                    <a:pt x="7943" y="7008"/>
                    <a:pt x="8080" y="7122"/>
                  </a:cubicBezTo>
                  <a:cubicBezTo>
                    <a:pt x="8217" y="7236"/>
                    <a:pt x="8377" y="7350"/>
                    <a:pt x="8537" y="7441"/>
                  </a:cubicBezTo>
                  <a:cubicBezTo>
                    <a:pt x="9130" y="7852"/>
                    <a:pt x="9747" y="8217"/>
                    <a:pt x="10409" y="8514"/>
                  </a:cubicBezTo>
                  <a:cubicBezTo>
                    <a:pt x="10591" y="8583"/>
                    <a:pt x="10774" y="8674"/>
                    <a:pt x="10956" y="8720"/>
                  </a:cubicBezTo>
                  <a:lnTo>
                    <a:pt x="11139" y="8720"/>
                  </a:lnTo>
                  <a:cubicBezTo>
                    <a:pt x="11185" y="8697"/>
                    <a:pt x="11253" y="8697"/>
                    <a:pt x="11299" y="8651"/>
                  </a:cubicBezTo>
                  <a:cubicBezTo>
                    <a:pt x="11344" y="8628"/>
                    <a:pt x="11413" y="8583"/>
                    <a:pt x="11459" y="8537"/>
                  </a:cubicBezTo>
                  <a:cubicBezTo>
                    <a:pt x="11504" y="8491"/>
                    <a:pt x="11527" y="8446"/>
                    <a:pt x="11573" y="8400"/>
                  </a:cubicBezTo>
                  <a:cubicBezTo>
                    <a:pt x="11710" y="8217"/>
                    <a:pt x="11869" y="8058"/>
                    <a:pt x="12029" y="7921"/>
                  </a:cubicBezTo>
                  <a:cubicBezTo>
                    <a:pt x="12120" y="7852"/>
                    <a:pt x="12235" y="7784"/>
                    <a:pt x="12326" y="7738"/>
                  </a:cubicBezTo>
                  <a:cubicBezTo>
                    <a:pt x="12394" y="7692"/>
                    <a:pt x="12440" y="7647"/>
                    <a:pt x="12508" y="7601"/>
                  </a:cubicBezTo>
                  <a:cubicBezTo>
                    <a:pt x="12600" y="7510"/>
                    <a:pt x="12645" y="7327"/>
                    <a:pt x="12600" y="7213"/>
                  </a:cubicBezTo>
                  <a:cubicBezTo>
                    <a:pt x="12577" y="7145"/>
                    <a:pt x="12531" y="7099"/>
                    <a:pt x="12486" y="7053"/>
                  </a:cubicBezTo>
                  <a:cubicBezTo>
                    <a:pt x="12463" y="7031"/>
                    <a:pt x="12463" y="7031"/>
                    <a:pt x="12440" y="7008"/>
                  </a:cubicBezTo>
                  <a:cubicBezTo>
                    <a:pt x="12417" y="7008"/>
                    <a:pt x="12394" y="6985"/>
                    <a:pt x="12372" y="6962"/>
                  </a:cubicBezTo>
                  <a:cubicBezTo>
                    <a:pt x="12280" y="6894"/>
                    <a:pt x="12166" y="6825"/>
                    <a:pt x="12075" y="6779"/>
                  </a:cubicBezTo>
                  <a:cubicBezTo>
                    <a:pt x="11847" y="6643"/>
                    <a:pt x="11618" y="6506"/>
                    <a:pt x="11390" y="6369"/>
                  </a:cubicBezTo>
                  <a:cubicBezTo>
                    <a:pt x="11139" y="6209"/>
                    <a:pt x="10888" y="6049"/>
                    <a:pt x="10637" y="5889"/>
                  </a:cubicBezTo>
                  <a:cubicBezTo>
                    <a:pt x="10363" y="5707"/>
                    <a:pt x="10112" y="5547"/>
                    <a:pt x="9838" y="5387"/>
                  </a:cubicBezTo>
                  <a:cubicBezTo>
                    <a:pt x="9587" y="5227"/>
                    <a:pt x="9336" y="5045"/>
                    <a:pt x="9062" y="4885"/>
                  </a:cubicBezTo>
                  <a:cubicBezTo>
                    <a:pt x="8811" y="4702"/>
                    <a:pt x="8537" y="4520"/>
                    <a:pt x="8263" y="4360"/>
                  </a:cubicBezTo>
                  <a:cubicBezTo>
                    <a:pt x="8012" y="4177"/>
                    <a:pt x="7738" y="4018"/>
                    <a:pt x="7464" y="3858"/>
                  </a:cubicBezTo>
                  <a:cubicBezTo>
                    <a:pt x="7007" y="3553"/>
                    <a:pt x="6530" y="3249"/>
                    <a:pt x="6071" y="2945"/>
                  </a:cubicBezTo>
                  <a:lnTo>
                    <a:pt x="6071" y="2945"/>
                  </a:lnTo>
                  <a:cubicBezTo>
                    <a:pt x="6072" y="2945"/>
                    <a:pt x="6072" y="2945"/>
                    <a:pt x="6072" y="2945"/>
                  </a:cubicBezTo>
                  <a:cubicBezTo>
                    <a:pt x="6060" y="2937"/>
                    <a:pt x="6049" y="2930"/>
                    <a:pt x="6038" y="2922"/>
                  </a:cubicBezTo>
                  <a:lnTo>
                    <a:pt x="6038" y="2922"/>
                  </a:lnTo>
                  <a:cubicBezTo>
                    <a:pt x="6038" y="2922"/>
                    <a:pt x="6038" y="2922"/>
                    <a:pt x="6038" y="2922"/>
                  </a:cubicBezTo>
                  <a:lnTo>
                    <a:pt x="6038" y="2922"/>
                  </a:lnTo>
                  <a:cubicBezTo>
                    <a:pt x="6035" y="2920"/>
                    <a:pt x="6033" y="2919"/>
                    <a:pt x="6030" y="2917"/>
                  </a:cubicBezTo>
                  <a:lnTo>
                    <a:pt x="6030" y="2917"/>
                  </a:lnTo>
                  <a:cubicBezTo>
                    <a:pt x="5929" y="2850"/>
                    <a:pt x="5829" y="2782"/>
                    <a:pt x="5740" y="2714"/>
                  </a:cubicBezTo>
                  <a:lnTo>
                    <a:pt x="5740" y="2714"/>
                  </a:lnTo>
                  <a:cubicBezTo>
                    <a:pt x="5744" y="2716"/>
                    <a:pt x="5748" y="2717"/>
                    <a:pt x="5752" y="2717"/>
                  </a:cubicBezTo>
                  <a:cubicBezTo>
                    <a:pt x="5742" y="2711"/>
                    <a:pt x="5732" y="2706"/>
                    <a:pt x="5722" y="2701"/>
                  </a:cubicBezTo>
                  <a:lnTo>
                    <a:pt x="5722" y="2701"/>
                  </a:lnTo>
                  <a:cubicBezTo>
                    <a:pt x="5709" y="2691"/>
                    <a:pt x="5696" y="2681"/>
                    <a:pt x="5684" y="2671"/>
                  </a:cubicBezTo>
                  <a:lnTo>
                    <a:pt x="5684" y="2671"/>
                  </a:lnTo>
                  <a:cubicBezTo>
                    <a:pt x="5691" y="2678"/>
                    <a:pt x="5698" y="2685"/>
                    <a:pt x="5705" y="2692"/>
                  </a:cubicBezTo>
                  <a:lnTo>
                    <a:pt x="5705" y="2692"/>
                  </a:lnTo>
                  <a:cubicBezTo>
                    <a:pt x="5599" y="2633"/>
                    <a:pt x="5504" y="2561"/>
                    <a:pt x="5397" y="2488"/>
                  </a:cubicBezTo>
                  <a:lnTo>
                    <a:pt x="5397" y="2488"/>
                  </a:lnTo>
                  <a:cubicBezTo>
                    <a:pt x="5398" y="2488"/>
                    <a:pt x="5400" y="2489"/>
                    <a:pt x="5401" y="2490"/>
                  </a:cubicBezTo>
                  <a:lnTo>
                    <a:pt x="5401" y="2490"/>
                  </a:lnTo>
                  <a:cubicBezTo>
                    <a:pt x="4841" y="2109"/>
                    <a:pt x="4281" y="1728"/>
                    <a:pt x="3721" y="1347"/>
                  </a:cubicBezTo>
                  <a:lnTo>
                    <a:pt x="3721" y="1347"/>
                  </a:lnTo>
                  <a:cubicBezTo>
                    <a:pt x="3744" y="1370"/>
                    <a:pt x="3766" y="1370"/>
                    <a:pt x="3766" y="1393"/>
                  </a:cubicBezTo>
                  <a:cubicBezTo>
                    <a:pt x="3584" y="1256"/>
                    <a:pt x="3378" y="1119"/>
                    <a:pt x="3173" y="982"/>
                  </a:cubicBezTo>
                  <a:cubicBezTo>
                    <a:pt x="2990" y="868"/>
                    <a:pt x="2808" y="731"/>
                    <a:pt x="2625" y="617"/>
                  </a:cubicBezTo>
                  <a:cubicBezTo>
                    <a:pt x="2260" y="411"/>
                    <a:pt x="1895" y="229"/>
                    <a:pt x="1530" y="23"/>
                  </a:cubicBezTo>
                  <a:cubicBezTo>
                    <a:pt x="1507" y="0"/>
                    <a:pt x="1484" y="0"/>
                    <a:pt x="1438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241;p38"/>
            <p:cNvSpPr/>
            <p:nvPr/>
          </p:nvSpPr>
          <p:spPr>
            <a:xfrm>
              <a:off x="6879312" y="4301913"/>
              <a:ext cx="75392" cy="48162"/>
            </a:xfrm>
            <a:custGeom>
              <a:avLst/>
              <a:gdLst/>
              <a:ahLst/>
              <a:cxnLst/>
              <a:rect l="l" t="t" r="r" b="b"/>
              <a:pathLst>
                <a:path w="2694" h="1721" extrusionOk="0">
                  <a:moveTo>
                    <a:pt x="866" y="840"/>
                  </a:moveTo>
                  <a:lnTo>
                    <a:pt x="866" y="840"/>
                  </a:lnTo>
                  <a:cubicBezTo>
                    <a:pt x="864" y="842"/>
                    <a:pt x="862" y="843"/>
                    <a:pt x="860" y="844"/>
                  </a:cubicBezTo>
                  <a:lnTo>
                    <a:pt x="860" y="844"/>
                  </a:lnTo>
                  <a:cubicBezTo>
                    <a:pt x="863" y="843"/>
                    <a:pt x="864" y="842"/>
                    <a:pt x="866" y="840"/>
                  </a:cubicBezTo>
                  <a:close/>
                  <a:moveTo>
                    <a:pt x="913" y="0"/>
                  </a:moveTo>
                  <a:cubicBezTo>
                    <a:pt x="890" y="0"/>
                    <a:pt x="867" y="23"/>
                    <a:pt x="845" y="23"/>
                  </a:cubicBezTo>
                  <a:cubicBezTo>
                    <a:pt x="730" y="46"/>
                    <a:pt x="685" y="183"/>
                    <a:pt x="708" y="297"/>
                  </a:cubicBezTo>
                  <a:cubicBezTo>
                    <a:pt x="662" y="297"/>
                    <a:pt x="616" y="320"/>
                    <a:pt x="593" y="342"/>
                  </a:cubicBezTo>
                  <a:cubicBezTo>
                    <a:pt x="548" y="365"/>
                    <a:pt x="502" y="388"/>
                    <a:pt x="479" y="434"/>
                  </a:cubicBezTo>
                  <a:cubicBezTo>
                    <a:pt x="434" y="479"/>
                    <a:pt x="388" y="548"/>
                    <a:pt x="342" y="616"/>
                  </a:cubicBezTo>
                  <a:cubicBezTo>
                    <a:pt x="320" y="616"/>
                    <a:pt x="320" y="639"/>
                    <a:pt x="297" y="639"/>
                  </a:cubicBezTo>
                  <a:cubicBezTo>
                    <a:pt x="251" y="685"/>
                    <a:pt x="183" y="730"/>
                    <a:pt x="137" y="799"/>
                  </a:cubicBezTo>
                  <a:cubicBezTo>
                    <a:pt x="68" y="867"/>
                    <a:pt x="0" y="959"/>
                    <a:pt x="23" y="1073"/>
                  </a:cubicBezTo>
                  <a:cubicBezTo>
                    <a:pt x="23" y="1119"/>
                    <a:pt x="46" y="1187"/>
                    <a:pt x="91" y="1210"/>
                  </a:cubicBezTo>
                  <a:cubicBezTo>
                    <a:pt x="68" y="1255"/>
                    <a:pt x="68" y="1278"/>
                    <a:pt x="68" y="1324"/>
                  </a:cubicBezTo>
                  <a:cubicBezTo>
                    <a:pt x="46" y="1370"/>
                    <a:pt x="68" y="1415"/>
                    <a:pt x="91" y="1461"/>
                  </a:cubicBezTo>
                  <a:cubicBezTo>
                    <a:pt x="114" y="1507"/>
                    <a:pt x="160" y="1529"/>
                    <a:pt x="205" y="1552"/>
                  </a:cubicBezTo>
                  <a:cubicBezTo>
                    <a:pt x="274" y="1552"/>
                    <a:pt x="320" y="1552"/>
                    <a:pt x="365" y="1529"/>
                  </a:cubicBezTo>
                  <a:cubicBezTo>
                    <a:pt x="411" y="1484"/>
                    <a:pt x="434" y="1438"/>
                    <a:pt x="457" y="1392"/>
                  </a:cubicBezTo>
                  <a:cubicBezTo>
                    <a:pt x="457" y="1370"/>
                    <a:pt x="457" y="1370"/>
                    <a:pt x="457" y="1347"/>
                  </a:cubicBezTo>
                  <a:cubicBezTo>
                    <a:pt x="502" y="1278"/>
                    <a:pt x="525" y="1210"/>
                    <a:pt x="571" y="1141"/>
                  </a:cubicBezTo>
                  <a:cubicBezTo>
                    <a:pt x="616" y="1096"/>
                    <a:pt x="662" y="1027"/>
                    <a:pt x="708" y="982"/>
                  </a:cubicBezTo>
                  <a:cubicBezTo>
                    <a:pt x="753" y="936"/>
                    <a:pt x="799" y="890"/>
                    <a:pt x="845" y="867"/>
                  </a:cubicBezTo>
                  <a:cubicBezTo>
                    <a:pt x="845" y="856"/>
                    <a:pt x="851" y="850"/>
                    <a:pt x="860" y="844"/>
                  </a:cubicBezTo>
                  <a:lnTo>
                    <a:pt x="860" y="844"/>
                  </a:lnTo>
                  <a:cubicBezTo>
                    <a:pt x="856" y="845"/>
                    <a:pt x="852" y="845"/>
                    <a:pt x="845" y="845"/>
                  </a:cubicBezTo>
                  <a:lnTo>
                    <a:pt x="867" y="822"/>
                  </a:lnTo>
                  <a:lnTo>
                    <a:pt x="867" y="822"/>
                  </a:lnTo>
                  <a:cubicBezTo>
                    <a:pt x="867" y="832"/>
                    <a:pt x="867" y="837"/>
                    <a:pt x="866" y="840"/>
                  </a:cubicBezTo>
                  <a:lnTo>
                    <a:pt x="866" y="840"/>
                  </a:lnTo>
                  <a:cubicBezTo>
                    <a:pt x="873" y="836"/>
                    <a:pt x="882" y="830"/>
                    <a:pt x="890" y="822"/>
                  </a:cubicBezTo>
                  <a:cubicBezTo>
                    <a:pt x="890" y="845"/>
                    <a:pt x="913" y="867"/>
                    <a:pt x="936" y="890"/>
                  </a:cubicBezTo>
                  <a:cubicBezTo>
                    <a:pt x="1027" y="959"/>
                    <a:pt x="1118" y="1027"/>
                    <a:pt x="1210" y="1096"/>
                  </a:cubicBezTo>
                  <a:cubicBezTo>
                    <a:pt x="1324" y="1187"/>
                    <a:pt x="1438" y="1278"/>
                    <a:pt x="1552" y="1347"/>
                  </a:cubicBezTo>
                  <a:cubicBezTo>
                    <a:pt x="1666" y="1415"/>
                    <a:pt x="1758" y="1461"/>
                    <a:pt x="1872" y="1529"/>
                  </a:cubicBezTo>
                  <a:cubicBezTo>
                    <a:pt x="1940" y="1552"/>
                    <a:pt x="2009" y="1598"/>
                    <a:pt x="2077" y="1644"/>
                  </a:cubicBezTo>
                  <a:cubicBezTo>
                    <a:pt x="2146" y="1666"/>
                    <a:pt x="2237" y="1712"/>
                    <a:pt x="2305" y="1712"/>
                  </a:cubicBezTo>
                  <a:cubicBezTo>
                    <a:pt x="2332" y="1717"/>
                    <a:pt x="2359" y="1720"/>
                    <a:pt x="2386" y="1720"/>
                  </a:cubicBezTo>
                  <a:cubicBezTo>
                    <a:pt x="2471" y="1720"/>
                    <a:pt x="2550" y="1690"/>
                    <a:pt x="2602" y="1621"/>
                  </a:cubicBezTo>
                  <a:cubicBezTo>
                    <a:pt x="2693" y="1484"/>
                    <a:pt x="2693" y="1324"/>
                    <a:pt x="2579" y="1210"/>
                  </a:cubicBezTo>
                  <a:cubicBezTo>
                    <a:pt x="2556" y="1187"/>
                    <a:pt x="2556" y="1187"/>
                    <a:pt x="2556" y="1187"/>
                  </a:cubicBezTo>
                  <a:cubicBezTo>
                    <a:pt x="2579" y="1073"/>
                    <a:pt x="2556" y="959"/>
                    <a:pt x="2465" y="890"/>
                  </a:cubicBezTo>
                  <a:cubicBezTo>
                    <a:pt x="2374" y="822"/>
                    <a:pt x="2283" y="753"/>
                    <a:pt x="2168" y="685"/>
                  </a:cubicBezTo>
                  <a:cubicBezTo>
                    <a:pt x="2054" y="594"/>
                    <a:pt x="1940" y="525"/>
                    <a:pt x="1826" y="457"/>
                  </a:cubicBezTo>
                  <a:cubicBezTo>
                    <a:pt x="1712" y="411"/>
                    <a:pt x="1621" y="365"/>
                    <a:pt x="1529" y="320"/>
                  </a:cubicBezTo>
                  <a:cubicBezTo>
                    <a:pt x="1370" y="251"/>
                    <a:pt x="1233" y="160"/>
                    <a:pt x="1096" y="91"/>
                  </a:cubicBezTo>
                  <a:cubicBezTo>
                    <a:pt x="1050" y="46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242;p38"/>
            <p:cNvSpPr/>
            <p:nvPr/>
          </p:nvSpPr>
          <p:spPr>
            <a:xfrm>
              <a:off x="6905478" y="4294889"/>
              <a:ext cx="65205" cy="44972"/>
            </a:xfrm>
            <a:custGeom>
              <a:avLst/>
              <a:gdLst/>
              <a:ahLst/>
              <a:cxnLst/>
              <a:rect l="l" t="t" r="r" b="b"/>
              <a:pathLst>
                <a:path w="2330" h="1607" extrusionOk="0">
                  <a:moveTo>
                    <a:pt x="92" y="0"/>
                  </a:moveTo>
                  <a:cubicBezTo>
                    <a:pt x="69" y="0"/>
                    <a:pt x="47" y="0"/>
                    <a:pt x="24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91"/>
                    <a:pt x="24" y="137"/>
                    <a:pt x="24" y="137"/>
                  </a:cubicBezTo>
                  <a:cubicBezTo>
                    <a:pt x="252" y="274"/>
                    <a:pt x="457" y="434"/>
                    <a:pt x="663" y="593"/>
                  </a:cubicBezTo>
                  <a:cubicBezTo>
                    <a:pt x="663" y="571"/>
                    <a:pt x="663" y="571"/>
                    <a:pt x="663" y="571"/>
                  </a:cubicBezTo>
                  <a:cubicBezTo>
                    <a:pt x="823" y="685"/>
                    <a:pt x="960" y="776"/>
                    <a:pt x="1119" y="890"/>
                  </a:cubicBezTo>
                  <a:cubicBezTo>
                    <a:pt x="1140" y="890"/>
                    <a:pt x="1142" y="890"/>
                    <a:pt x="1142" y="906"/>
                  </a:cubicBezTo>
                  <a:lnTo>
                    <a:pt x="1142" y="906"/>
                  </a:lnTo>
                  <a:cubicBezTo>
                    <a:pt x="1134" y="901"/>
                    <a:pt x="1127" y="896"/>
                    <a:pt x="1119" y="890"/>
                  </a:cubicBezTo>
                  <a:lnTo>
                    <a:pt x="1119" y="890"/>
                  </a:lnTo>
                  <a:lnTo>
                    <a:pt x="1142" y="913"/>
                  </a:lnTo>
                  <a:cubicBezTo>
                    <a:pt x="1142" y="911"/>
                    <a:pt x="1142" y="908"/>
                    <a:pt x="1142" y="906"/>
                  </a:cubicBezTo>
                  <a:lnTo>
                    <a:pt x="1142" y="906"/>
                  </a:lnTo>
                  <a:cubicBezTo>
                    <a:pt x="1294" y="1015"/>
                    <a:pt x="1446" y="1123"/>
                    <a:pt x="1599" y="1210"/>
                  </a:cubicBezTo>
                  <a:cubicBezTo>
                    <a:pt x="1804" y="1347"/>
                    <a:pt x="2009" y="1461"/>
                    <a:pt x="2192" y="1598"/>
                  </a:cubicBezTo>
                  <a:cubicBezTo>
                    <a:pt x="2204" y="1604"/>
                    <a:pt x="2217" y="1607"/>
                    <a:pt x="2228" y="1607"/>
                  </a:cubicBezTo>
                  <a:cubicBezTo>
                    <a:pt x="2261" y="1607"/>
                    <a:pt x="2290" y="1586"/>
                    <a:pt x="2306" y="1552"/>
                  </a:cubicBezTo>
                  <a:cubicBezTo>
                    <a:pt x="2306" y="1529"/>
                    <a:pt x="2329" y="1506"/>
                    <a:pt x="2306" y="1484"/>
                  </a:cubicBezTo>
                  <a:cubicBezTo>
                    <a:pt x="2306" y="1461"/>
                    <a:pt x="2283" y="1461"/>
                    <a:pt x="2261" y="1438"/>
                  </a:cubicBezTo>
                  <a:cubicBezTo>
                    <a:pt x="2124" y="1347"/>
                    <a:pt x="1964" y="1255"/>
                    <a:pt x="1827" y="1164"/>
                  </a:cubicBezTo>
                  <a:cubicBezTo>
                    <a:pt x="1690" y="1073"/>
                    <a:pt x="1553" y="981"/>
                    <a:pt x="1393" y="890"/>
                  </a:cubicBezTo>
                  <a:lnTo>
                    <a:pt x="1416" y="890"/>
                  </a:lnTo>
                  <a:cubicBezTo>
                    <a:pt x="1256" y="799"/>
                    <a:pt x="1119" y="685"/>
                    <a:pt x="982" y="593"/>
                  </a:cubicBezTo>
                  <a:lnTo>
                    <a:pt x="982" y="593"/>
                  </a:lnTo>
                  <a:cubicBezTo>
                    <a:pt x="982" y="593"/>
                    <a:pt x="982" y="597"/>
                    <a:pt x="984" y="601"/>
                  </a:cubicBezTo>
                  <a:lnTo>
                    <a:pt x="984" y="601"/>
                  </a:lnTo>
                  <a:cubicBezTo>
                    <a:pt x="831" y="492"/>
                    <a:pt x="678" y="384"/>
                    <a:pt x="526" y="297"/>
                  </a:cubicBezTo>
                  <a:lnTo>
                    <a:pt x="549" y="297"/>
                  </a:lnTo>
                  <a:cubicBezTo>
                    <a:pt x="412" y="205"/>
                    <a:pt x="275" y="114"/>
                    <a:pt x="138" y="23"/>
                  </a:cubicBezTo>
                  <a:cubicBezTo>
                    <a:pt x="115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243;p38"/>
            <p:cNvSpPr/>
            <p:nvPr/>
          </p:nvSpPr>
          <p:spPr>
            <a:xfrm>
              <a:off x="6800086" y="4230999"/>
              <a:ext cx="56250" cy="41334"/>
            </a:xfrm>
            <a:custGeom>
              <a:avLst/>
              <a:gdLst/>
              <a:ahLst/>
              <a:cxnLst/>
              <a:rect l="l" t="t" r="r" b="b"/>
              <a:pathLst>
                <a:path w="2010" h="1477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1" y="46"/>
                    <a:pt x="1" y="115"/>
                    <a:pt x="46" y="137"/>
                  </a:cubicBezTo>
                  <a:cubicBezTo>
                    <a:pt x="160" y="229"/>
                    <a:pt x="275" y="343"/>
                    <a:pt x="412" y="434"/>
                  </a:cubicBezTo>
                  <a:cubicBezTo>
                    <a:pt x="526" y="548"/>
                    <a:pt x="663" y="640"/>
                    <a:pt x="777" y="708"/>
                  </a:cubicBezTo>
                  <a:cubicBezTo>
                    <a:pt x="800" y="731"/>
                    <a:pt x="822" y="731"/>
                    <a:pt x="845" y="754"/>
                  </a:cubicBezTo>
                  <a:cubicBezTo>
                    <a:pt x="937" y="845"/>
                    <a:pt x="1051" y="913"/>
                    <a:pt x="1142" y="1005"/>
                  </a:cubicBezTo>
                  <a:cubicBezTo>
                    <a:pt x="1302" y="1119"/>
                    <a:pt x="1462" y="1233"/>
                    <a:pt x="1621" y="1347"/>
                  </a:cubicBezTo>
                  <a:cubicBezTo>
                    <a:pt x="1644" y="1370"/>
                    <a:pt x="1667" y="1370"/>
                    <a:pt x="1690" y="1370"/>
                  </a:cubicBezTo>
                  <a:lnTo>
                    <a:pt x="1735" y="1370"/>
                  </a:lnTo>
                  <a:cubicBezTo>
                    <a:pt x="1735" y="1370"/>
                    <a:pt x="1758" y="1393"/>
                    <a:pt x="1758" y="1393"/>
                  </a:cubicBezTo>
                  <a:cubicBezTo>
                    <a:pt x="1804" y="1416"/>
                    <a:pt x="1827" y="1438"/>
                    <a:pt x="1850" y="1461"/>
                  </a:cubicBezTo>
                  <a:cubicBezTo>
                    <a:pt x="1868" y="1471"/>
                    <a:pt x="1887" y="1476"/>
                    <a:pt x="1906" y="1476"/>
                  </a:cubicBezTo>
                  <a:cubicBezTo>
                    <a:pt x="1933" y="1476"/>
                    <a:pt x="1960" y="1465"/>
                    <a:pt x="1986" y="1438"/>
                  </a:cubicBezTo>
                  <a:cubicBezTo>
                    <a:pt x="1986" y="1416"/>
                    <a:pt x="2009" y="1416"/>
                    <a:pt x="2009" y="1393"/>
                  </a:cubicBezTo>
                  <a:cubicBezTo>
                    <a:pt x="2009" y="1370"/>
                    <a:pt x="2009" y="1324"/>
                    <a:pt x="1986" y="1302"/>
                  </a:cubicBezTo>
                  <a:cubicBezTo>
                    <a:pt x="1986" y="1302"/>
                    <a:pt x="1964" y="1279"/>
                    <a:pt x="1964" y="1256"/>
                  </a:cubicBezTo>
                  <a:cubicBezTo>
                    <a:pt x="1941" y="1233"/>
                    <a:pt x="1895" y="1210"/>
                    <a:pt x="1872" y="1187"/>
                  </a:cubicBezTo>
                  <a:cubicBezTo>
                    <a:pt x="1850" y="1165"/>
                    <a:pt x="1804" y="1142"/>
                    <a:pt x="1781" y="1119"/>
                  </a:cubicBezTo>
                  <a:cubicBezTo>
                    <a:pt x="1735" y="1073"/>
                    <a:pt x="1667" y="1050"/>
                    <a:pt x="1621" y="1005"/>
                  </a:cubicBezTo>
                  <a:cubicBezTo>
                    <a:pt x="1530" y="936"/>
                    <a:pt x="1416" y="845"/>
                    <a:pt x="1325" y="777"/>
                  </a:cubicBezTo>
                  <a:lnTo>
                    <a:pt x="1325" y="777"/>
                  </a:lnTo>
                  <a:lnTo>
                    <a:pt x="1347" y="799"/>
                  </a:lnTo>
                  <a:lnTo>
                    <a:pt x="1119" y="640"/>
                  </a:lnTo>
                  <a:lnTo>
                    <a:pt x="1096" y="640"/>
                  </a:lnTo>
                  <a:cubicBezTo>
                    <a:pt x="1051" y="594"/>
                    <a:pt x="1005" y="571"/>
                    <a:pt x="959" y="525"/>
                  </a:cubicBezTo>
                  <a:cubicBezTo>
                    <a:pt x="845" y="457"/>
                    <a:pt x="708" y="366"/>
                    <a:pt x="594" y="274"/>
                  </a:cubicBezTo>
                  <a:cubicBezTo>
                    <a:pt x="480" y="206"/>
                    <a:pt x="366" y="115"/>
                    <a:pt x="275" y="46"/>
                  </a:cubicBezTo>
                  <a:cubicBezTo>
                    <a:pt x="242" y="30"/>
                    <a:pt x="210" y="14"/>
                    <a:pt x="186" y="14"/>
                  </a:cubicBezTo>
                  <a:cubicBezTo>
                    <a:pt x="176" y="14"/>
                    <a:pt x="167" y="17"/>
                    <a:pt x="160" y="23"/>
                  </a:cubicBezTo>
                  <a:cubicBezTo>
                    <a:pt x="138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244;p38"/>
            <p:cNvSpPr/>
            <p:nvPr/>
          </p:nvSpPr>
          <p:spPr>
            <a:xfrm>
              <a:off x="7316214" y="4554226"/>
              <a:ext cx="672" cy="644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0"/>
                  </a:moveTo>
                  <a:cubicBezTo>
                    <a:pt x="6" y="6"/>
                    <a:pt x="12" y="11"/>
                    <a:pt x="23" y="23"/>
                  </a:cubicBezTo>
                  <a:cubicBezTo>
                    <a:pt x="2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245;p38"/>
            <p:cNvSpPr/>
            <p:nvPr/>
          </p:nvSpPr>
          <p:spPr>
            <a:xfrm>
              <a:off x="7268947" y="4603396"/>
              <a:ext cx="1315" cy="1287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0" y="1"/>
                  </a:moveTo>
                  <a:cubicBezTo>
                    <a:pt x="0" y="1"/>
                    <a:pt x="0" y="23"/>
                    <a:pt x="23" y="23"/>
                  </a:cubicBezTo>
                  <a:cubicBezTo>
                    <a:pt x="23" y="23"/>
                    <a:pt x="33" y="23"/>
                    <a:pt x="40" y="30"/>
                  </a:cubicBezTo>
                  <a:lnTo>
                    <a:pt x="40" y="30"/>
                  </a:lnTo>
                  <a:cubicBezTo>
                    <a:pt x="31" y="21"/>
                    <a:pt x="16" y="16"/>
                    <a:pt x="0" y="1"/>
                  </a:cubicBezTo>
                  <a:close/>
                  <a:moveTo>
                    <a:pt x="40" y="30"/>
                  </a:moveTo>
                  <a:lnTo>
                    <a:pt x="40" y="30"/>
                  </a:lnTo>
                  <a:cubicBezTo>
                    <a:pt x="44" y="34"/>
                    <a:pt x="46" y="39"/>
                    <a:pt x="46" y="46"/>
                  </a:cubicBezTo>
                  <a:lnTo>
                    <a:pt x="46" y="46"/>
                  </a:lnTo>
                  <a:cubicBezTo>
                    <a:pt x="46" y="38"/>
                    <a:pt x="43" y="33"/>
                    <a:pt x="40" y="3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246;p38"/>
            <p:cNvSpPr/>
            <p:nvPr/>
          </p:nvSpPr>
          <p:spPr>
            <a:xfrm>
              <a:off x="7229348" y="4521624"/>
              <a:ext cx="230624" cy="174570"/>
            </a:xfrm>
            <a:custGeom>
              <a:avLst/>
              <a:gdLst/>
              <a:ahLst/>
              <a:cxnLst/>
              <a:rect l="l" t="t" r="r" b="b"/>
              <a:pathLst>
                <a:path w="8241" h="6238" extrusionOk="0">
                  <a:moveTo>
                    <a:pt x="1073" y="1393"/>
                  </a:moveTo>
                  <a:cubicBezTo>
                    <a:pt x="1073" y="1393"/>
                    <a:pt x="1073" y="1416"/>
                    <a:pt x="1096" y="1416"/>
                  </a:cubicBezTo>
                  <a:cubicBezTo>
                    <a:pt x="1073" y="1439"/>
                    <a:pt x="1073" y="1439"/>
                    <a:pt x="1050" y="1439"/>
                  </a:cubicBezTo>
                  <a:cubicBezTo>
                    <a:pt x="1027" y="1485"/>
                    <a:pt x="1005" y="1507"/>
                    <a:pt x="1005" y="1530"/>
                  </a:cubicBezTo>
                  <a:cubicBezTo>
                    <a:pt x="959" y="1530"/>
                    <a:pt x="913" y="1553"/>
                    <a:pt x="868" y="1576"/>
                  </a:cubicBezTo>
                  <a:cubicBezTo>
                    <a:pt x="936" y="1507"/>
                    <a:pt x="1005" y="1439"/>
                    <a:pt x="1073" y="1393"/>
                  </a:cubicBezTo>
                  <a:close/>
                  <a:moveTo>
                    <a:pt x="776" y="1690"/>
                  </a:moveTo>
                  <a:cubicBezTo>
                    <a:pt x="776" y="1713"/>
                    <a:pt x="776" y="1713"/>
                    <a:pt x="776" y="1736"/>
                  </a:cubicBezTo>
                  <a:lnTo>
                    <a:pt x="754" y="1736"/>
                  </a:lnTo>
                  <a:cubicBezTo>
                    <a:pt x="776" y="1713"/>
                    <a:pt x="776" y="1713"/>
                    <a:pt x="776" y="1690"/>
                  </a:cubicBezTo>
                  <a:close/>
                  <a:moveTo>
                    <a:pt x="5467" y="2786"/>
                  </a:moveTo>
                  <a:lnTo>
                    <a:pt x="5467" y="2786"/>
                  </a:lnTo>
                  <a:cubicBezTo>
                    <a:pt x="5479" y="2793"/>
                    <a:pt x="5490" y="2801"/>
                    <a:pt x="5501" y="2808"/>
                  </a:cubicBezTo>
                  <a:cubicBezTo>
                    <a:pt x="5490" y="2797"/>
                    <a:pt x="5479" y="2792"/>
                    <a:pt x="5467" y="2786"/>
                  </a:cubicBezTo>
                  <a:close/>
                  <a:moveTo>
                    <a:pt x="2602" y="3790"/>
                  </a:moveTo>
                  <a:lnTo>
                    <a:pt x="2602" y="3790"/>
                  </a:lnTo>
                  <a:cubicBezTo>
                    <a:pt x="2616" y="3798"/>
                    <a:pt x="2629" y="3807"/>
                    <a:pt x="2642" y="3815"/>
                  </a:cubicBezTo>
                  <a:lnTo>
                    <a:pt x="2642" y="3815"/>
                  </a:lnTo>
                  <a:cubicBezTo>
                    <a:pt x="2629" y="3809"/>
                    <a:pt x="2616" y="3803"/>
                    <a:pt x="2602" y="3790"/>
                  </a:cubicBezTo>
                  <a:close/>
                  <a:moveTo>
                    <a:pt x="7053" y="5550"/>
                  </a:moveTo>
                  <a:cubicBezTo>
                    <a:pt x="7059" y="5553"/>
                    <a:pt x="7065" y="5559"/>
                    <a:pt x="7076" y="5570"/>
                  </a:cubicBezTo>
                  <a:lnTo>
                    <a:pt x="7053" y="5570"/>
                  </a:lnTo>
                  <a:cubicBezTo>
                    <a:pt x="7053" y="5570"/>
                    <a:pt x="7053" y="5570"/>
                    <a:pt x="7053" y="5550"/>
                  </a:cubicBezTo>
                  <a:close/>
                  <a:moveTo>
                    <a:pt x="1256" y="1"/>
                  </a:moveTo>
                  <a:cubicBezTo>
                    <a:pt x="1210" y="1"/>
                    <a:pt x="1142" y="24"/>
                    <a:pt x="1119" y="69"/>
                  </a:cubicBezTo>
                  <a:cubicBezTo>
                    <a:pt x="1050" y="138"/>
                    <a:pt x="1050" y="275"/>
                    <a:pt x="1119" y="343"/>
                  </a:cubicBezTo>
                  <a:cubicBezTo>
                    <a:pt x="1142" y="366"/>
                    <a:pt x="1187" y="389"/>
                    <a:pt x="1210" y="412"/>
                  </a:cubicBezTo>
                  <a:cubicBezTo>
                    <a:pt x="1119" y="457"/>
                    <a:pt x="1073" y="572"/>
                    <a:pt x="1096" y="663"/>
                  </a:cubicBezTo>
                  <a:cubicBezTo>
                    <a:pt x="936" y="686"/>
                    <a:pt x="799" y="800"/>
                    <a:pt x="685" y="891"/>
                  </a:cubicBezTo>
                  <a:cubicBezTo>
                    <a:pt x="639" y="960"/>
                    <a:pt x="571" y="1005"/>
                    <a:pt x="502" y="1074"/>
                  </a:cubicBezTo>
                  <a:cubicBezTo>
                    <a:pt x="457" y="1119"/>
                    <a:pt x="411" y="1188"/>
                    <a:pt x="365" y="1234"/>
                  </a:cubicBezTo>
                  <a:cubicBezTo>
                    <a:pt x="251" y="1370"/>
                    <a:pt x="160" y="1507"/>
                    <a:pt x="69" y="1644"/>
                  </a:cubicBezTo>
                  <a:cubicBezTo>
                    <a:pt x="46" y="1690"/>
                    <a:pt x="23" y="1759"/>
                    <a:pt x="0" y="1804"/>
                  </a:cubicBezTo>
                  <a:cubicBezTo>
                    <a:pt x="0" y="1873"/>
                    <a:pt x="0" y="1918"/>
                    <a:pt x="23" y="1987"/>
                  </a:cubicBezTo>
                  <a:cubicBezTo>
                    <a:pt x="23" y="2032"/>
                    <a:pt x="69" y="2101"/>
                    <a:pt x="114" y="2147"/>
                  </a:cubicBezTo>
                  <a:cubicBezTo>
                    <a:pt x="160" y="2169"/>
                    <a:pt x="206" y="2215"/>
                    <a:pt x="251" y="2238"/>
                  </a:cubicBezTo>
                  <a:cubicBezTo>
                    <a:pt x="343" y="2261"/>
                    <a:pt x="434" y="2306"/>
                    <a:pt x="525" y="2329"/>
                  </a:cubicBezTo>
                  <a:cubicBezTo>
                    <a:pt x="639" y="2398"/>
                    <a:pt x="754" y="2466"/>
                    <a:pt x="868" y="2535"/>
                  </a:cubicBezTo>
                  <a:cubicBezTo>
                    <a:pt x="1050" y="2672"/>
                    <a:pt x="1233" y="2808"/>
                    <a:pt x="1438" y="2945"/>
                  </a:cubicBezTo>
                  <a:cubicBezTo>
                    <a:pt x="1507" y="2991"/>
                    <a:pt x="1575" y="3037"/>
                    <a:pt x="1644" y="3082"/>
                  </a:cubicBezTo>
                  <a:cubicBezTo>
                    <a:pt x="1803" y="3197"/>
                    <a:pt x="1963" y="3311"/>
                    <a:pt x="2123" y="3448"/>
                  </a:cubicBezTo>
                  <a:cubicBezTo>
                    <a:pt x="2192" y="3493"/>
                    <a:pt x="2260" y="3562"/>
                    <a:pt x="2351" y="3607"/>
                  </a:cubicBezTo>
                  <a:cubicBezTo>
                    <a:pt x="2443" y="3699"/>
                    <a:pt x="2557" y="3767"/>
                    <a:pt x="2671" y="3836"/>
                  </a:cubicBezTo>
                  <a:cubicBezTo>
                    <a:pt x="2669" y="3834"/>
                    <a:pt x="2668" y="3832"/>
                    <a:pt x="2666" y="3831"/>
                  </a:cubicBezTo>
                  <a:lnTo>
                    <a:pt x="2666" y="3831"/>
                  </a:lnTo>
                  <a:cubicBezTo>
                    <a:pt x="2961" y="4023"/>
                    <a:pt x="3238" y="4216"/>
                    <a:pt x="3515" y="4429"/>
                  </a:cubicBezTo>
                  <a:cubicBezTo>
                    <a:pt x="3652" y="4520"/>
                    <a:pt x="3812" y="4635"/>
                    <a:pt x="3972" y="4726"/>
                  </a:cubicBezTo>
                  <a:cubicBezTo>
                    <a:pt x="4109" y="4817"/>
                    <a:pt x="4246" y="4908"/>
                    <a:pt x="4360" y="4977"/>
                  </a:cubicBezTo>
                  <a:cubicBezTo>
                    <a:pt x="4657" y="5159"/>
                    <a:pt x="4953" y="5319"/>
                    <a:pt x="5250" y="5502"/>
                  </a:cubicBezTo>
                  <a:cubicBezTo>
                    <a:pt x="5410" y="5570"/>
                    <a:pt x="5547" y="5662"/>
                    <a:pt x="5707" y="5730"/>
                  </a:cubicBezTo>
                  <a:cubicBezTo>
                    <a:pt x="5866" y="5821"/>
                    <a:pt x="6049" y="5890"/>
                    <a:pt x="6209" y="5958"/>
                  </a:cubicBezTo>
                  <a:cubicBezTo>
                    <a:pt x="6323" y="6004"/>
                    <a:pt x="6437" y="6050"/>
                    <a:pt x="6528" y="6095"/>
                  </a:cubicBezTo>
                  <a:cubicBezTo>
                    <a:pt x="6711" y="6156"/>
                    <a:pt x="6904" y="6237"/>
                    <a:pt x="7093" y="6237"/>
                  </a:cubicBezTo>
                  <a:cubicBezTo>
                    <a:pt x="7188" y="6237"/>
                    <a:pt x="7282" y="6217"/>
                    <a:pt x="7373" y="6164"/>
                  </a:cubicBezTo>
                  <a:cubicBezTo>
                    <a:pt x="7487" y="6095"/>
                    <a:pt x="7555" y="6004"/>
                    <a:pt x="7624" y="5890"/>
                  </a:cubicBezTo>
                  <a:cubicBezTo>
                    <a:pt x="7715" y="5799"/>
                    <a:pt x="7761" y="5684"/>
                    <a:pt x="7852" y="5570"/>
                  </a:cubicBezTo>
                  <a:cubicBezTo>
                    <a:pt x="7869" y="5536"/>
                    <a:pt x="7899" y="5503"/>
                    <a:pt x="7922" y="5469"/>
                  </a:cubicBezTo>
                  <a:lnTo>
                    <a:pt x="7922" y="5469"/>
                  </a:lnTo>
                  <a:cubicBezTo>
                    <a:pt x="7921" y="5472"/>
                    <a:pt x="7921" y="5476"/>
                    <a:pt x="7921" y="5479"/>
                  </a:cubicBezTo>
                  <a:cubicBezTo>
                    <a:pt x="8012" y="5342"/>
                    <a:pt x="8080" y="5205"/>
                    <a:pt x="8149" y="5068"/>
                  </a:cubicBezTo>
                  <a:cubicBezTo>
                    <a:pt x="8195" y="5023"/>
                    <a:pt x="8217" y="4954"/>
                    <a:pt x="8217" y="4886"/>
                  </a:cubicBezTo>
                  <a:cubicBezTo>
                    <a:pt x="8240" y="4749"/>
                    <a:pt x="8217" y="4612"/>
                    <a:pt x="8149" y="4498"/>
                  </a:cubicBezTo>
                  <a:cubicBezTo>
                    <a:pt x="8103" y="4406"/>
                    <a:pt x="8012" y="4361"/>
                    <a:pt x="7921" y="4315"/>
                  </a:cubicBezTo>
                  <a:cubicBezTo>
                    <a:pt x="7852" y="4269"/>
                    <a:pt x="7784" y="4246"/>
                    <a:pt x="7738" y="4201"/>
                  </a:cubicBezTo>
                  <a:cubicBezTo>
                    <a:pt x="7601" y="4132"/>
                    <a:pt x="7487" y="4064"/>
                    <a:pt x="7373" y="3995"/>
                  </a:cubicBezTo>
                  <a:cubicBezTo>
                    <a:pt x="6825" y="3699"/>
                    <a:pt x="6300" y="3356"/>
                    <a:pt x="5798" y="3014"/>
                  </a:cubicBezTo>
                  <a:cubicBezTo>
                    <a:pt x="5752" y="2991"/>
                    <a:pt x="5707" y="2945"/>
                    <a:pt x="5638" y="2923"/>
                  </a:cubicBezTo>
                  <a:cubicBezTo>
                    <a:pt x="5579" y="2883"/>
                    <a:pt x="5519" y="2826"/>
                    <a:pt x="5460" y="2782"/>
                  </a:cubicBezTo>
                  <a:lnTo>
                    <a:pt x="5460" y="2782"/>
                  </a:lnTo>
                  <a:cubicBezTo>
                    <a:pt x="5462" y="2783"/>
                    <a:pt x="5465" y="2785"/>
                    <a:pt x="5467" y="2786"/>
                  </a:cubicBezTo>
                  <a:lnTo>
                    <a:pt x="5467" y="2786"/>
                  </a:lnTo>
                  <a:cubicBezTo>
                    <a:pt x="5218" y="2618"/>
                    <a:pt x="4986" y="2451"/>
                    <a:pt x="4736" y="2283"/>
                  </a:cubicBezTo>
                  <a:lnTo>
                    <a:pt x="4736" y="2283"/>
                  </a:lnTo>
                  <a:cubicBezTo>
                    <a:pt x="4739" y="2284"/>
                    <a:pt x="4743" y="2284"/>
                    <a:pt x="4748" y="2284"/>
                  </a:cubicBezTo>
                  <a:cubicBezTo>
                    <a:pt x="4474" y="2101"/>
                    <a:pt x="4177" y="1918"/>
                    <a:pt x="3903" y="1736"/>
                  </a:cubicBezTo>
                  <a:cubicBezTo>
                    <a:pt x="3789" y="1644"/>
                    <a:pt x="3675" y="1553"/>
                    <a:pt x="3561" y="1485"/>
                  </a:cubicBezTo>
                  <a:cubicBezTo>
                    <a:pt x="3401" y="1370"/>
                    <a:pt x="3264" y="1279"/>
                    <a:pt x="3105" y="1165"/>
                  </a:cubicBezTo>
                  <a:cubicBezTo>
                    <a:pt x="2853" y="1005"/>
                    <a:pt x="2602" y="823"/>
                    <a:pt x="2328" y="663"/>
                  </a:cubicBezTo>
                  <a:cubicBezTo>
                    <a:pt x="2214" y="594"/>
                    <a:pt x="2077" y="526"/>
                    <a:pt x="1963" y="435"/>
                  </a:cubicBezTo>
                  <a:cubicBezTo>
                    <a:pt x="1849" y="389"/>
                    <a:pt x="1735" y="298"/>
                    <a:pt x="1621" y="229"/>
                  </a:cubicBezTo>
                  <a:cubicBezTo>
                    <a:pt x="1552" y="184"/>
                    <a:pt x="1461" y="115"/>
                    <a:pt x="1393" y="47"/>
                  </a:cubicBezTo>
                  <a:cubicBezTo>
                    <a:pt x="1347" y="1"/>
                    <a:pt x="1301" y="1"/>
                    <a:pt x="1256" y="1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247;p38"/>
            <p:cNvSpPr/>
            <p:nvPr/>
          </p:nvSpPr>
          <p:spPr>
            <a:xfrm>
              <a:off x="7177604" y="4298695"/>
              <a:ext cx="186548" cy="269663"/>
            </a:xfrm>
            <a:custGeom>
              <a:avLst/>
              <a:gdLst/>
              <a:ahLst/>
              <a:cxnLst/>
              <a:rect l="l" t="t" r="r" b="b"/>
              <a:pathLst>
                <a:path w="6666" h="9636" extrusionOk="0">
                  <a:moveTo>
                    <a:pt x="5661" y="1"/>
                  </a:moveTo>
                  <a:cubicBezTo>
                    <a:pt x="5593" y="1"/>
                    <a:pt x="5524" y="47"/>
                    <a:pt x="5456" y="69"/>
                  </a:cubicBezTo>
                  <a:cubicBezTo>
                    <a:pt x="5410" y="115"/>
                    <a:pt x="5364" y="184"/>
                    <a:pt x="5342" y="229"/>
                  </a:cubicBezTo>
                  <a:cubicBezTo>
                    <a:pt x="5319" y="275"/>
                    <a:pt x="5296" y="321"/>
                    <a:pt x="5273" y="389"/>
                  </a:cubicBezTo>
                  <a:cubicBezTo>
                    <a:pt x="5250" y="480"/>
                    <a:pt x="5227" y="572"/>
                    <a:pt x="5205" y="686"/>
                  </a:cubicBezTo>
                  <a:cubicBezTo>
                    <a:pt x="5113" y="709"/>
                    <a:pt x="5068" y="800"/>
                    <a:pt x="5045" y="891"/>
                  </a:cubicBezTo>
                  <a:cubicBezTo>
                    <a:pt x="5045" y="937"/>
                    <a:pt x="5022" y="982"/>
                    <a:pt x="5022" y="1051"/>
                  </a:cubicBezTo>
                  <a:cubicBezTo>
                    <a:pt x="4976" y="1188"/>
                    <a:pt x="4908" y="1348"/>
                    <a:pt x="4862" y="1485"/>
                  </a:cubicBezTo>
                  <a:cubicBezTo>
                    <a:pt x="4794" y="1507"/>
                    <a:pt x="4725" y="1553"/>
                    <a:pt x="4657" y="1599"/>
                  </a:cubicBezTo>
                  <a:cubicBezTo>
                    <a:pt x="4611" y="1667"/>
                    <a:pt x="4565" y="1781"/>
                    <a:pt x="4520" y="1850"/>
                  </a:cubicBezTo>
                  <a:cubicBezTo>
                    <a:pt x="4497" y="1918"/>
                    <a:pt x="4474" y="1987"/>
                    <a:pt x="4451" y="2032"/>
                  </a:cubicBezTo>
                  <a:cubicBezTo>
                    <a:pt x="4406" y="2147"/>
                    <a:pt x="4360" y="2238"/>
                    <a:pt x="4314" y="2329"/>
                  </a:cubicBezTo>
                  <a:cubicBezTo>
                    <a:pt x="4223" y="2557"/>
                    <a:pt x="4109" y="2786"/>
                    <a:pt x="4018" y="3014"/>
                  </a:cubicBezTo>
                  <a:cubicBezTo>
                    <a:pt x="3926" y="3242"/>
                    <a:pt x="3835" y="3470"/>
                    <a:pt x="3721" y="3721"/>
                  </a:cubicBezTo>
                  <a:cubicBezTo>
                    <a:pt x="3721" y="3721"/>
                    <a:pt x="3698" y="3744"/>
                    <a:pt x="3698" y="3767"/>
                  </a:cubicBezTo>
                  <a:cubicBezTo>
                    <a:pt x="3698" y="3790"/>
                    <a:pt x="3675" y="3813"/>
                    <a:pt x="3675" y="3813"/>
                  </a:cubicBezTo>
                  <a:cubicBezTo>
                    <a:pt x="3401" y="4269"/>
                    <a:pt x="3128" y="4726"/>
                    <a:pt x="2854" y="5159"/>
                  </a:cubicBezTo>
                  <a:cubicBezTo>
                    <a:pt x="2717" y="5365"/>
                    <a:pt x="2603" y="5547"/>
                    <a:pt x="2488" y="5730"/>
                  </a:cubicBezTo>
                  <a:cubicBezTo>
                    <a:pt x="2466" y="5753"/>
                    <a:pt x="2466" y="5776"/>
                    <a:pt x="2443" y="5799"/>
                  </a:cubicBezTo>
                  <a:cubicBezTo>
                    <a:pt x="2397" y="5844"/>
                    <a:pt x="2374" y="5913"/>
                    <a:pt x="2329" y="5958"/>
                  </a:cubicBezTo>
                  <a:cubicBezTo>
                    <a:pt x="2192" y="6164"/>
                    <a:pt x="2032" y="6369"/>
                    <a:pt x="1895" y="6597"/>
                  </a:cubicBezTo>
                  <a:cubicBezTo>
                    <a:pt x="1872" y="6643"/>
                    <a:pt x="1849" y="6689"/>
                    <a:pt x="1849" y="6734"/>
                  </a:cubicBezTo>
                  <a:cubicBezTo>
                    <a:pt x="1849" y="6734"/>
                    <a:pt x="1849" y="6757"/>
                    <a:pt x="1849" y="6780"/>
                  </a:cubicBezTo>
                  <a:cubicBezTo>
                    <a:pt x="1530" y="7145"/>
                    <a:pt x="1187" y="7510"/>
                    <a:pt x="868" y="7876"/>
                  </a:cubicBezTo>
                  <a:lnTo>
                    <a:pt x="685" y="8081"/>
                  </a:lnTo>
                  <a:cubicBezTo>
                    <a:pt x="571" y="8195"/>
                    <a:pt x="457" y="8309"/>
                    <a:pt x="388" y="8469"/>
                  </a:cubicBezTo>
                  <a:cubicBezTo>
                    <a:pt x="343" y="8423"/>
                    <a:pt x="320" y="8401"/>
                    <a:pt x="252" y="8401"/>
                  </a:cubicBezTo>
                  <a:cubicBezTo>
                    <a:pt x="206" y="8401"/>
                    <a:pt x="160" y="8401"/>
                    <a:pt x="115" y="8446"/>
                  </a:cubicBezTo>
                  <a:cubicBezTo>
                    <a:pt x="23" y="8515"/>
                    <a:pt x="0" y="8652"/>
                    <a:pt x="69" y="8720"/>
                  </a:cubicBezTo>
                  <a:cubicBezTo>
                    <a:pt x="115" y="8766"/>
                    <a:pt x="137" y="8789"/>
                    <a:pt x="183" y="8834"/>
                  </a:cubicBezTo>
                  <a:cubicBezTo>
                    <a:pt x="206" y="8880"/>
                    <a:pt x="229" y="8926"/>
                    <a:pt x="252" y="8971"/>
                  </a:cubicBezTo>
                  <a:cubicBezTo>
                    <a:pt x="366" y="9108"/>
                    <a:pt x="503" y="9222"/>
                    <a:pt x="617" y="9359"/>
                  </a:cubicBezTo>
                  <a:lnTo>
                    <a:pt x="776" y="9496"/>
                  </a:lnTo>
                  <a:cubicBezTo>
                    <a:pt x="845" y="9565"/>
                    <a:pt x="936" y="9633"/>
                    <a:pt x="1050" y="9633"/>
                  </a:cubicBezTo>
                  <a:cubicBezTo>
                    <a:pt x="1066" y="9635"/>
                    <a:pt x="1081" y="9636"/>
                    <a:pt x="1096" y="9636"/>
                  </a:cubicBezTo>
                  <a:cubicBezTo>
                    <a:pt x="1286" y="9636"/>
                    <a:pt x="1473" y="9511"/>
                    <a:pt x="1621" y="9405"/>
                  </a:cubicBezTo>
                  <a:cubicBezTo>
                    <a:pt x="1872" y="9177"/>
                    <a:pt x="2100" y="8926"/>
                    <a:pt x="2329" y="8675"/>
                  </a:cubicBezTo>
                  <a:cubicBezTo>
                    <a:pt x="2557" y="8423"/>
                    <a:pt x="2762" y="8172"/>
                    <a:pt x="2945" y="7921"/>
                  </a:cubicBezTo>
                  <a:cubicBezTo>
                    <a:pt x="3150" y="7670"/>
                    <a:pt x="3333" y="7419"/>
                    <a:pt x="3538" y="7168"/>
                  </a:cubicBezTo>
                  <a:cubicBezTo>
                    <a:pt x="3721" y="6894"/>
                    <a:pt x="3926" y="6643"/>
                    <a:pt x="4109" y="6392"/>
                  </a:cubicBezTo>
                  <a:cubicBezTo>
                    <a:pt x="4292" y="6118"/>
                    <a:pt x="4474" y="5844"/>
                    <a:pt x="4634" y="5547"/>
                  </a:cubicBezTo>
                  <a:cubicBezTo>
                    <a:pt x="4702" y="5456"/>
                    <a:pt x="4748" y="5342"/>
                    <a:pt x="4817" y="5251"/>
                  </a:cubicBezTo>
                  <a:cubicBezTo>
                    <a:pt x="4817" y="5228"/>
                    <a:pt x="4839" y="5205"/>
                    <a:pt x="4839" y="5205"/>
                  </a:cubicBezTo>
                  <a:cubicBezTo>
                    <a:pt x="4931" y="5023"/>
                    <a:pt x="5045" y="4840"/>
                    <a:pt x="5136" y="4680"/>
                  </a:cubicBezTo>
                  <a:cubicBezTo>
                    <a:pt x="5273" y="4406"/>
                    <a:pt x="5410" y="4132"/>
                    <a:pt x="5547" y="3858"/>
                  </a:cubicBezTo>
                  <a:cubicBezTo>
                    <a:pt x="5684" y="3585"/>
                    <a:pt x="5798" y="3311"/>
                    <a:pt x="5935" y="3037"/>
                  </a:cubicBezTo>
                  <a:cubicBezTo>
                    <a:pt x="6049" y="2763"/>
                    <a:pt x="6186" y="2489"/>
                    <a:pt x="6300" y="2215"/>
                  </a:cubicBezTo>
                  <a:cubicBezTo>
                    <a:pt x="6392" y="1987"/>
                    <a:pt x="6506" y="1736"/>
                    <a:pt x="6574" y="1485"/>
                  </a:cubicBezTo>
                  <a:cubicBezTo>
                    <a:pt x="6597" y="1393"/>
                    <a:pt x="6620" y="1279"/>
                    <a:pt x="6643" y="1188"/>
                  </a:cubicBezTo>
                  <a:cubicBezTo>
                    <a:pt x="6665" y="1051"/>
                    <a:pt x="6620" y="914"/>
                    <a:pt x="6551" y="800"/>
                  </a:cubicBezTo>
                  <a:cubicBezTo>
                    <a:pt x="6483" y="731"/>
                    <a:pt x="6437" y="663"/>
                    <a:pt x="6369" y="594"/>
                  </a:cubicBezTo>
                  <a:cubicBezTo>
                    <a:pt x="6277" y="503"/>
                    <a:pt x="6186" y="412"/>
                    <a:pt x="6095" y="321"/>
                  </a:cubicBezTo>
                  <a:cubicBezTo>
                    <a:pt x="6049" y="275"/>
                    <a:pt x="6026" y="229"/>
                    <a:pt x="6003" y="206"/>
                  </a:cubicBezTo>
                  <a:cubicBezTo>
                    <a:pt x="5981" y="184"/>
                    <a:pt x="5981" y="161"/>
                    <a:pt x="5958" y="161"/>
                  </a:cubicBezTo>
                  <a:cubicBezTo>
                    <a:pt x="5935" y="138"/>
                    <a:pt x="5889" y="92"/>
                    <a:pt x="5889" y="69"/>
                  </a:cubicBezTo>
                  <a:cubicBezTo>
                    <a:pt x="5821" y="24"/>
                    <a:pt x="5775" y="24"/>
                    <a:pt x="5707" y="1"/>
                  </a:cubicBezTo>
                  <a:close/>
                </a:path>
              </a:pathLst>
            </a:custGeom>
            <a:solidFill>
              <a:srgbClr val="FCF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248;p38"/>
            <p:cNvSpPr/>
            <p:nvPr/>
          </p:nvSpPr>
          <p:spPr>
            <a:xfrm>
              <a:off x="6668501" y="4015739"/>
              <a:ext cx="230624" cy="50121"/>
            </a:xfrm>
            <a:custGeom>
              <a:avLst/>
              <a:gdLst/>
              <a:ahLst/>
              <a:cxnLst/>
              <a:rect l="l" t="t" r="r" b="b"/>
              <a:pathLst>
                <a:path w="8241" h="1791" extrusionOk="0">
                  <a:moveTo>
                    <a:pt x="2032" y="0"/>
                  </a:moveTo>
                  <a:cubicBezTo>
                    <a:pt x="1918" y="0"/>
                    <a:pt x="1827" y="23"/>
                    <a:pt x="1735" y="23"/>
                  </a:cubicBezTo>
                  <a:cubicBezTo>
                    <a:pt x="1621" y="23"/>
                    <a:pt x="1530" y="46"/>
                    <a:pt x="1416" y="69"/>
                  </a:cubicBezTo>
                  <a:cubicBezTo>
                    <a:pt x="1347" y="69"/>
                    <a:pt x="1256" y="137"/>
                    <a:pt x="1233" y="229"/>
                  </a:cubicBezTo>
                  <a:cubicBezTo>
                    <a:pt x="1073" y="229"/>
                    <a:pt x="914" y="229"/>
                    <a:pt x="754" y="251"/>
                  </a:cubicBezTo>
                  <a:cubicBezTo>
                    <a:pt x="571" y="274"/>
                    <a:pt x="389" y="297"/>
                    <a:pt x="183" y="297"/>
                  </a:cubicBezTo>
                  <a:cubicBezTo>
                    <a:pt x="92" y="297"/>
                    <a:pt x="1" y="411"/>
                    <a:pt x="23" y="525"/>
                  </a:cubicBezTo>
                  <a:cubicBezTo>
                    <a:pt x="23" y="571"/>
                    <a:pt x="46" y="617"/>
                    <a:pt x="92" y="639"/>
                  </a:cubicBezTo>
                  <a:cubicBezTo>
                    <a:pt x="138" y="685"/>
                    <a:pt x="183" y="685"/>
                    <a:pt x="252" y="685"/>
                  </a:cubicBezTo>
                  <a:lnTo>
                    <a:pt x="982" y="685"/>
                  </a:lnTo>
                  <a:cubicBezTo>
                    <a:pt x="1142" y="708"/>
                    <a:pt x="1302" y="708"/>
                    <a:pt x="1461" y="731"/>
                  </a:cubicBezTo>
                  <a:cubicBezTo>
                    <a:pt x="1781" y="754"/>
                    <a:pt x="2078" y="799"/>
                    <a:pt x="2397" y="822"/>
                  </a:cubicBezTo>
                  <a:cubicBezTo>
                    <a:pt x="2557" y="822"/>
                    <a:pt x="2717" y="822"/>
                    <a:pt x="2854" y="845"/>
                  </a:cubicBezTo>
                  <a:cubicBezTo>
                    <a:pt x="3014" y="845"/>
                    <a:pt x="3173" y="868"/>
                    <a:pt x="3356" y="891"/>
                  </a:cubicBezTo>
                  <a:cubicBezTo>
                    <a:pt x="3653" y="913"/>
                    <a:pt x="3972" y="959"/>
                    <a:pt x="4269" y="1028"/>
                  </a:cubicBezTo>
                  <a:cubicBezTo>
                    <a:pt x="4452" y="1073"/>
                    <a:pt x="4657" y="1119"/>
                    <a:pt x="4840" y="1142"/>
                  </a:cubicBezTo>
                  <a:cubicBezTo>
                    <a:pt x="5022" y="1187"/>
                    <a:pt x="5228" y="1210"/>
                    <a:pt x="5410" y="1256"/>
                  </a:cubicBezTo>
                  <a:cubicBezTo>
                    <a:pt x="5616" y="1279"/>
                    <a:pt x="5798" y="1324"/>
                    <a:pt x="5981" y="1347"/>
                  </a:cubicBezTo>
                  <a:cubicBezTo>
                    <a:pt x="6164" y="1393"/>
                    <a:pt x="6323" y="1416"/>
                    <a:pt x="6483" y="1461"/>
                  </a:cubicBezTo>
                  <a:cubicBezTo>
                    <a:pt x="6711" y="1507"/>
                    <a:pt x="6917" y="1575"/>
                    <a:pt x="7122" y="1644"/>
                  </a:cubicBezTo>
                  <a:lnTo>
                    <a:pt x="7099" y="1621"/>
                  </a:lnTo>
                  <a:lnTo>
                    <a:pt x="7099" y="1621"/>
                  </a:lnTo>
                  <a:cubicBezTo>
                    <a:pt x="7236" y="1667"/>
                    <a:pt x="7350" y="1689"/>
                    <a:pt x="7487" y="1712"/>
                  </a:cubicBezTo>
                  <a:cubicBezTo>
                    <a:pt x="7556" y="1735"/>
                    <a:pt x="7601" y="1735"/>
                    <a:pt x="7670" y="1758"/>
                  </a:cubicBezTo>
                  <a:cubicBezTo>
                    <a:pt x="7735" y="1774"/>
                    <a:pt x="7788" y="1790"/>
                    <a:pt x="7854" y="1790"/>
                  </a:cubicBezTo>
                  <a:cubicBezTo>
                    <a:pt x="7881" y="1790"/>
                    <a:pt x="7910" y="1787"/>
                    <a:pt x="7944" y="1781"/>
                  </a:cubicBezTo>
                  <a:cubicBezTo>
                    <a:pt x="8058" y="1781"/>
                    <a:pt x="8149" y="1689"/>
                    <a:pt x="8195" y="1575"/>
                  </a:cubicBezTo>
                  <a:cubicBezTo>
                    <a:pt x="8241" y="1461"/>
                    <a:pt x="8218" y="1279"/>
                    <a:pt x="8081" y="1210"/>
                  </a:cubicBezTo>
                  <a:cubicBezTo>
                    <a:pt x="8058" y="1187"/>
                    <a:pt x="8012" y="1164"/>
                    <a:pt x="7990" y="1142"/>
                  </a:cubicBezTo>
                  <a:cubicBezTo>
                    <a:pt x="7967" y="982"/>
                    <a:pt x="7807" y="913"/>
                    <a:pt x="7670" y="891"/>
                  </a:cubicBezTo>
                  <a:cubicBezTo>
                    <a:pt x="7579" y="868"/>
                    <a:pt x="7510" y="845"/>
                    <a:pt x="7419" y="822"/>
                  </a:cubicBezTo>
                  <a:cubicBezTo>
                    <a:pt x="7236" y="776"/>
                    <a:pt x="7054" y="708"/>
                    <a:pt x="6871" y="662"/>
                  </a:cubicBezTo>
                  <a:cubicBezTo>
                    <a:pt x="6529" y="594"/>
                    <a:pt x="6209" y="503"/>
                    <a:pt x="5890" y="434"/>
                  </a:cubicBezTo>
                  <a:cubicBezTo>
                    <a:pt x="5547" y="343"/>
                    <a:pt x="5228" y="274"/>
                    <a:pt x="4885" y="229"/>
                  </a:cubicBezTo>
                  <a:cubicBezTo>
                    <a:pt x="4543" y="183"/>
                    <a:pt x="4223" y="160"/>
                    <a:pt x="3881" y="114"/>
                  </a:cubicBezTo>
                  <a:cubicBezTo>
                    <a:pt x="3470" y="69"/>
                    <a:pt x="3059" y="23"/>
                    <a:pt x="2648" y="0"/>
                  </a:cubicBezTo>
                  <a:close/>
                </a:path>
              </a:pathLst>
            </a:custGeom>
            <a:solidFill>
              <a:srgbClr val="FFB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249;p38"/>
            <p:cNvSpPr/>
            <p:nvPr/>
          </p:nvSpPr>
          <p:spPr>
            <a:xfrm>
              <a:off x="7021756" y="4150515"/>
              <a:ext cx="243386" cy="153190"/>
            </a:xfrm>
            <a:custGeom>
              <a:avLst/>
              <a:gdLst/>
              <a:ahLst/>
              <a:cxnLst/>
              <a:rect l="l" t="t" r="r" b="b"/>
              <a:pathLst>
                <a:path w="8697" h="5474" extrusionOk="0">
                  <a:moveTo>
                    <a:pt x="160" y="0"/>
                  </a:moveTo>
                  <a:cubicBezTo>
                    <a:pt x="114" y="0"/>
                    <a:pt x="69" y="0"/>
                    <a:pt x="46" y="46"/>
                  </a:cubicBezTo>
                  <a:cubicBezTo>
                    <a:pt x="0" y="115"/>
                    <a:pt x="23" y="206"/>
                    <a:pt x="91" y="252"/>
                  </a:cubicBezTo>
                  <a:cubicBezTo>
                    <a:pt x="365" y="411"/>
                    <a:pt x="639" y="571"/>
                    <a:pt x="890" y="777"/>
                  </a:cubicBezTo>
                  <a:cubicBezTo>
                    <a:pt x="1164" y="959"/>
                    <a:pt x="1438" y="1165"/>
                    <a:pt x="1712" y="1370"/>
                  </a:cubicBezTo>
                  <a:cubicBezTo>
                    <a:pt x="1849" y="1461"/>
                    <a:pt x="1986" y="1553"/>
                    <a:pt x="2146" y="1667"/>
                  </a:cubicBezTo>
                  <a:cubicBezTo>
                    <a:pt x="2260" y="1735"/>
                    <a:pt x="2397" y="1827"/>
                    <a:pt x="2511" y="1918"/>
                  </a:cubicBezTo>
                  <a:cubicBezTo>
                    <a:pt x="2785" y="2123"/>
                    <a:pt x="3059" y="2306"/>
                    <a:pt x="3333" y="2488"/>
                  </a:cubicBezTo>
                  <a:cubicBezTo>
                    <a:pt x="3492" y="2580"/>
                    <a:pt x="3652" y="2671"/>
                    <a:pt x="3789" y="2762"/>
                  </a:cubicBezTo>
                  <a:cubicBezTo>
                    <a:pt x="3949" y="2854"/>
                    <a:pt x="4086" y="2945"/>
                    <a:pt x="4223" y="3036"/>
                  </a:cubicBezTo>
                  <a:cubicBezTo>
                    <a:pt x="4474" y="3196"/>
                    <a:pt x="4725" y="3379"/>
                    <a:pt x="4999" y="3538"/>
                  </a:cubicBezTo>
                  <a:cubicBezTo>
                    <a:pt x="5113" y="3607"/>
                    <a:pt x="5250" y="3698"/>
                    <a:pt x="5387" y="3767"/>
                  </a:cubicBezTo>
                  <a:cubicBezTo>
                    <a:pt x="5501" y="3858"/>
                    <a:pt x="5638" y="3926"/>
                    <a:pt x="5775" y="3995"/>
                  </a:cubicBezTo>
                  <a:cubicBezTo>
                    <a:pt x="6026" y="4178"/>
                    <a:pt x="6300" y="4337"/>
                    <a:pt x="6574" y="4497"/>
                  </a:cubicBezTo>
                  <a:cubicBezTo>
                    <a:pt x="6711" y="4566"/>
                    <a:pt x="6848" y="4657"/>
                    <a:pt x="6985" y="4748"/>
                  </a:cubicBezTo>
                  <a:cubicBezTo>
                    <a:pt x="7122" y="4817"/>
                    <a:pt x="7259" y="4908"/>
                    <a:pt x="7395" y="4999"/>
                  </a:cubicBezTo>
                  <a:cubicBezTo>
                    <a:pt x="7532" y="5068"/>
                    <a:pt x="7669" y="5159"/>
                    <a:pt x="7806" y="5227"/>
                  </a:cubicBezTo>
                  <a:cubicBezTo>
                    <a:pt x="7875" y="5273"/>
                    <a:pt x="7966" y="5319"/>
                    <a:pt x="8035" y="5364"/>
                  </a:cubicBezTo>
                  <a:cubicBezTo>
                    <a:pt x="8126" y="5410"/>
                    <a:pt x="8194" y="5433"/>
                    <a:pt x="8286" y="5456"/>
                  </a:cubicBezTo>
                  <a:cubicBezTo>
                    <a:pt x="8315" y="5468"/>
                    <a:pt x="8346" y="5473"/>
                    <a:pt x="8377" y="5473"/>
                  </a:cubicBezTo>
                  <a:cubicBezTo>
                    <a:pt x="8467" y="5473"/>
                    <a:pt x="8560" y="5426"/>
                    <a:pt x="8628" y="5342"/>
                  </a:cubicBezTo>
                  <a:cubicBezTo>
                    <a:pt x="8674" y="5273"/>
                    <a:pt x="8697" y="5205"/>
                    <a:pt x="8674" y="5136"/>
                  </a:cubicBezTo>
                  <a:cubicBezTo>
                    <a:pt x="8674" y="5045"/>
                    <a:pt x="8628" y="4976"/>
                    <a:pt x="8560" y="4931"/>
                  </a:cubicBezTo>
                  <a:cubicBezTo>
                    <a:pt x="8423" y="4862"/>
                    <a:pt x="8308" y="4771"/>
                    <a:pt x="8172" y="4703"/>
                  </a:cubicBezTo>
                  <a:cubicBezTo>
                    <a:pt x="8057" y="4634"/>
                    <a:pt x="7920" y="4566"/>
                    <a:pt x="7806" y="4474"/>
                  </a:cubicBezTo>
                  <a:cubicBezTo>
                    <a:pt x="7669" y="4406"/>
                    <a:pt x="7532" y="4314"/>
                    <a:pt x="7395" y="4223"/>
                  </a:cubicBezTo>
                  <a:cubicBezTo>
                    <a:pt x="7259" y="4155"/>
                    <a:pt x="7122" y="4063"/>
                    <a:pt x="6985" y="3995"/>
                  </a:cubicBezTo>
                  <a:cubicBezTo>
                    <a:pt x="6711" y="3835"/>
                    <a:pt x="6437" y="3653"/>
                    <a:pt x="6163" y="3493"/>
                  </a:cubicBezTo>
                  <a:cubicBezTo>
                    <a:pt x="6026" y="3424"/>
                    <a:pt x="5912" y="3356"/>
                    <a:pt x="5775" y="3265"/>
                  </a:cubicBezTo>
                  <a:cubicBezTo>
                    <a:pt x="5638" y="3196"/>
                    <a:pt x="5524" y="3128"/>
                    <a:pt x="5387" y="3059"/>
                  </a:cubicBezTo>
                  <a:cubicBezTo>
                    <a:pt x="5136" y="2899"/>
                    <a:pt x="4862" y="2740"/>
                    <a:pt x="4611" y="2580"/>
                  </a:cubicBezTo>
                  <a:cubicBezTo>
                    <a:pt x="4291" y="2397"/>
                    <a:pt x="3994" y="2215"/>
                    <a:pt x="3675" y="2032"/>
                  </a:cubicBezTo>
                  <a:cubicBezTo>
                    <a:pt x="3401" y="1872"/>
                    <a:pt x="3104" y="1690"/>
                    <a:pt x="2830" y="1530"/>
                  </a:cubicBezTo>
                  <a:cubicBezTo>
                    <a:pt x="2693" y="1461"/>
                    <a:pt x="2579" y="1393"/>
                    <a:pt x="2442" y="1302"/>
                  </a:cubicBezTo>
                  <a:cubicBezTo>
                    <a:pt x="2305" y="1233"/>
                    <a:pt x="2146" y="1142"/>
                    <a:pt x="1986" y="1050"/>
                  </a:cubicBezTo>
                  <a:cubicBezTo>
                    <a:pt x="1415" y="708"/>
                    <a:pt x="845" y="343"/>
                    <a:pt x="251" y="23"/>
                  </a:cubicBezTo>
                  <a:cubicBezTo>
                    <a:pt x="228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FB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250;p38"/>
            <p:cNvSpPr/>
            <p:nvPr/>
          </p:nvSpPr>
          <p:spPr>
            <a:xfrm>
              <a:off x="7274684" y="4305747"/>
              <a:ext cx="7696" cy="7668"/>
            </a:xfrm>
            <a:custGeom>
              <a:avLst/>
              <a:gdLst/>
              <a:ahLst/>
              <a:cxnLst/>
              <a:rect l="l" t="t" r="r" b="b"/>
              <a:pathLst>
                <a:path w="275" h="274" extrusionOk="0">
                  <a:moveTo>
                    <a:pt x="161" y="0"/>
                  </a:moveTo>
                  <a:cubicBezTo>
                    <a:pt x="115" y="0"/>
                    <a:pt x="92" y="0"/>
                    <a:pt x="69" y="46"/>
                  </a:cubicBezTo>
                  <a:cubicBezTo>
                    <a:pt x="47" y="46"/>
                    <a:pt x="24" y="91"/>
                    <a:pt x="24" y="114"/>
                  </a:cubicBezTo>
                  <a:cubicBezTo>
                    <a:pt x="1" y="160"/>
                    <a:pt x="24" y="183"/>
                    <a:pt x="47" y="228"/>
                  </a:cubicBezTo>
                  <a:cubicBezTo>
                    <a:pt x="69" y="251"/>
                    <a:pt x="92" y="274"/>
                    <a:pt x="138" y="274"/>
                  </a:cubicBezTo>
                  <a:cubicBezTo>
                    <a:pt x="161" y="274"/>
                    <a:pt x="206" y="274"/>
                    <a:pt x="229" y="251"/>
                  </a:cubicBezTo>
                  <a:cubicBezTo>
                    <a:pt x="252" y="228"/>
                    <a:pt x="275" y="183"/>
                    <a:pt x="275" y="160"/>
                  </a:cubicBezTo>
                  <a:cubicBezTo>
                    <a:pt x="275" y="114"/>
                    <a:pt x="275" y="91"/>
                    <a:pt x="252" y="46"/>
                  </a:cubicBezTo>
                  <a:cubicBezTo>
                    <a:pt x="229" y="23"/>
                    <a:pt x="183" y="0"/>
                    <a:pt x="161" y="0"/>
                  </a:cubicBezTo>
                  <a:close/>
                </a:path>
              </a:pathLst>
            </a:custGeom>
            <a:solidFill>
              <a:srgbClr val="FFB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251;p38"/>
            <p:cNvSpPr/>
            <p:nvPr/>
          </p:nvSpPr>
          <p:spPr>
            <a:xfrm>
              <a:off x="7081140" y="4231643"/>
              <a:ext cx="203171" cy="126744"/>
            </a:xfrm>
            <a:custGeom>
              <a:avLst/>
              <a:gdLst/>
              <a:ahLst/>
              <a:cxnLst/>
              <a:rect l="l" t="t" r="r" b="b"/>
              <a:pathLst>
                <a:path w="7260" h="4529" extrusionOk="0">
                  <a:moveTo>
                    <a:pt x="115" y="0"/>
                  </a:moveTo>
                  <a:cubicBezTo>
                    <a:pt x="92" y="0"/>
                    <a:pt x="46" y="23"/>
                    <a:pt x="24" y="46"/>
                  </a:cubicBezTo>
                  <a:cubicBezTo>
                    <a:pt x="1" y="92"/>
                    <a:pt x="24" y="137"/>
                    <a:pt x="46" y="160"/>
                  </a:cubicBezTo>
                  <a:cubicBezTo>
                    <a:pt x="343" y="366"/>
                    <a:pt x="640" y="548"/>
                    <a:pt x="914" y="754"/>
                  </a:cubicBezTo>
                  <a:cubicBezTo>
                    <a:pt x="1188" y="936"/>
                    <a:pt x="1484" y="1096"/>
                    <a:pt x="1736" y="1301"/>
                  </a:cubicBezTo>
                  <a:cubicBezTo>
                    <a:pt x="1872" y="1393"/>
                    <a:pt x="2009" y="1484"/>
                    <a:pt x="2146" y="1575"/>
                  </a:cubicBezTo>
                  <a:cubicBezTo>
                    <a:pt x="2283" y="1689"/>
                    <a:pt x="2443" y="1781"/>
                    <a:pt x="2580" y="1872"/>
                  </a:cubicBezTo>
                  <a:cubicBezTo>
                    <a:pt x="2854" y="2055"/>
                    <a:pt x="3128" y="2237"/>
                    <a:pt x="3402" y="2420"/>
                  </a:cubicBezTo>
                  <a:cubicBezTo>
                    <a:pt x="3539" y="2511"/>
                    <a:pt x="3653" y="2602"/>
                    <a:pt x="3790" y="2694"/>
                  </a:cubicBezTo>
                  <a:cubicBezTo>
                    <a:pt x="3927" y="2785"/>
                    <a:pt x="4064" y="2853"/>
                    <a:pt x="4201" y="2945"/>
                  </a:cubicBezTo>
                  <a:cubicBezTo>
                    <a:pt x="4475" y="3105"/>
                    <a:pt x="4748" y="3264"/>
                    <a:pt x="5022" y="3424"/>
                  </a:cubicBezTo>
                  <a:cubicBezTo>
                    <a:pt x="5296" y="3584"/>
                    <a:pt x="5547" y="3744"/>
                    <a:pt x="5821" y="3903"/>
                  </a:cubicBezTo>
                  <a:cubicBezTo>
                    <a:pt x="6072" y="4063"/>
                    <a:pt x="6323" y="4223"/>
                    <a:pt x="6575" y="4383"/>
                  </a:cubicBezTo>
                  <a:cubicBezTo>
                    <a:pt x="6620" y="4406"/>
                    <a:pt x="6666" y="4451"/>
                    <a:pt x="6711" y="4474"/>
                  </a:cubicBezTo>
                  <a:cubicBezTo>
                    <a:pt x="6778" y="4507"/>
                    <a:pt x="6833" y="4529"/>
                    <a:pt x="6884" y="4529"/>
                  </a:cubicBezTo>
                  <a:cubicBezTo>
                    <a:pt x="6903" y="4529"/>
                    <a:pt x="6921" y="4526"/>
                    <a:pt x="6940" y="4520"/>
                  </a:cubicBezTo>
                  <a:cubicBezTo>
                    <a:pt x="7031" y="4520"/>
                    <a:pt x="7122" y="4474"/>
                    <a:pt x="7168" y="4406"/>
                  </a:cubicBezTo>
                  <a:cubicBezTo>
                    <a:pt x="7259" y="4269"/>
                    <a:pt x="7236" y="4040"/>
                    <a:pt x="7077" y="3949"/>
                  </a:cubicBezTo>
                  <a:cubicBezTo>
                    <a:pt x="6917" y="3858"/>
                    <a:pt x="6734" y="3744"/>
                    <a:pt x="6575" y="3652"/>
                  </a:cubicBezTo>
                  <a:cubicBezTo>
                    <a:pt x="6392" y="3538"/>
                    <a:pt x="6209" y="3424"/>
                    <a:pt x="6027" y="3310"/>
                  </a:cubicBezTo>
                  <a:cubicBezTo>
                    <a:pt x="5821" y="3219"/>
                    <a:pt x="5639" y="3105"/>
                    <a:pt x="5456" y="2990"/>
                  </a:cubicBezTo>
                  <a:cubicBezTo>
                    <a:pt x="5251" y="2876"/>
                    <a:pt x="5022" y="2762"/>
                    <a:pt x="4817" y="2648"/>
                  </a:cubicBezTo>
                  <a:lnTo>
                    <a:pt x="4817" y="2648"/>
                  </a:lnTo>
                  <a:cubicBezTo>
                    <a:pt x="4840" y="2671"/>
                    <a:pt x="4863" y="2671"/>
                    <a:pt x="4863" y="2694"/>
                  </a:cubicBezTo>
                  <a:cubicBezTo>
                    <a:pt x="4657" y="2580"/>
                    <a:pt x="4452" y="2465"/>
                    <a:pt x="4246" y="2351"/>
                  </a:cubicBezTo>
                  <a:cubicBezTo>
                    <a:pt x="4200" y="2336"/>
                    <a:pt x="4165" y="2321"/>
                    <a:pt x="4132" y="2305"/>
                  </a:cubicBezTo>
                  <a:lnTo>
                    <a:pt x="4132" y="2305"/>
                  </a:lnTo>
                  <a:cubicBezTo>
                    <a:pt x="4132" y="2305"/>
                    <a:pt x="4132" y="2306"/>
                    <a:pt x="4132" y="2306"/>
                  </a:cubicBezTo>
                  <a:cubicBezTo>
                    <a:pt x="4131" y="2305"/>
                    <a:pt x="4130" y="2304"/>
                    <a:pt x="4128" y="2303"/>
                  </a:cubicBezTo>
                  <a:lnTo>
                    <a:pt x="4128" y="2303"/>
                  </a:lnTo>
                  <a:cubicBezTo>
                    <a:pt x="4130" y="2304"/>
                    <a:pt x="4131" y="2305"/>
                    <a:pt x="4132" y="2305"/>
                  </a:cubicBezTo>
                  <a:lnTo>
                    <a:pt x="4132" y="2305"/>
                  </a:lnTo>
                  <a:cubicBezTo>
                    <a:pt x="4132" y="2285"/>
                    <a:pt x="4113" y="2283"/>
                    <a:pt x="4093" y="2283"/>
                  </a:cubicBezTo>
                  <a:lnTo>
                    <a:pt x="4093" y="2283"/>
                  </a:lnTo>
                  <a:cubicBezTo>
                    <a:pt x="4105" y="2290"/>
                    <a:pt x="4117" y="2297"/>
                    <a:pt x="4128" y="2303"/>
                  </a:cubicBezTo>
                  <a:lnTo>
                    <a:pt x="4128" y="2303"/>
                  </a:lnTo>
                  <a:cubicBezTo>
                    <a:pt x="4114" y="2297"/>
                    <a:pt x="4100" y="2290"/>
                    <a:pt x="4087" y="2283"/>
                  </a:cubicBezTo>
                  <a:cubicBezTo>
                    <a:pt x="4089" y="2283"/>
                    <a:pt x="4091" y="2283"/>
                    <a:pt x="4093" y="2283"/>
                  </a:cubicBezTo>
                  <a:lnTo>
                    <a:pt x="4093" y="2283"/>
                  </a:lnTo>
                  <a:cubicBezTo>
                    <a:pt x="3830" y="2131"/>
                    <a:pt x="3547" y="1979"/>
                    <a:pt x="3265" y="1826"/>
                  </a:cubicBezTo>
                  <a:cubicBezTo>
                    <a:pt x="2991" y="1644"/>
                    <a:pt x="2694" y="1484"/>
                    <a:pt x="2397" y="1324"/>
                  </a:cubicBezTo>
                  <a:cubicBezTo>
                    <a:pt x="2261" y="1256"/>
                    <a:pt x="2124" y="1164"/>
                    <a:pt x="1987" y="1096"/>
                  </a:cubicBezTo>
                  <a:cubicBezTo>
                    <a:pt x="1827" y="1005"/>
                    <a:pt x="1690" y="913"/>
                    <a:pt x="1530" y="845"/>
                  </a:cubicBezTo>
                  <a:cubicBezTo>
                    <a:pt x="1233" y="662"/>
                    <a:pt x="937" y="502"/>
                    <a:pt x="640" y="320"/>
                  </a:cubicBezTo>
                  <a:cubicBezTo>
                    <a:pt x="480" y="229"/>
                    <a:pt x="320" y="137"/>
                    <a:pt x="161" y="23"/>
                  </a:cubicBezTo>
                  <a:cubicBezTo>
                    <a:pt x="138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B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252;p38"/>
            <p:cNvSpPr/>
            <p:nvPr/>
          </p:nvSpPr>
          <p:spPr>
            <a:xfrm>
              <a:off x="6812876" y="4065552"/>
              <a:ext cx="156520" cy="250438"/>
            </a:xfrm>
            <a:custGeom>
              <a:avLst/>
              <a:gdLst/>
              <a:ahLst/>
              <a:cxnLst/>
              <a:rect l="l" t="t" r="r" b="b"/>
              <a:pathLst>
                <a:path w="5593" h="8949" extrusionOk="0">
                  <a:moveTo>
                    <a:pt x="5159" y="1"/>
                  </a:moveTo>
                  <a:cubicBezTo>
                    <a:pt x="5159" y="69"/>
                    <a:pt x="5136" y="115"/>
                    <a:pt x="5136" y="183"/>
                  </a:cubicBezTo>
                  <a:lnTo>
                    <a:pt x="5113" y="183"/>
                  </a:lnTo>
                  <a:cubicBezTo>
                    <a:pt x="5113" y="183"/>
                    <a:pt x="5113" y="206"/>
                    <a:pt x="5113" y="206"/>
                  </a:cubicBezTo>
                  <a:cubicBezTo>
                    <a:pt x="5113" y="206"/>
                    <a:pt x="5113" y="229"/>
                    <a:pt x="5113" y="252"/>
                  </a:cubicBezTo>
                  <a:lnTo>
                    <a:pt x="5090" y="252"/>
                  </a:lnTo>
                  <a:cubicBezTo>
                    <a:pt x="5090" y="275"/>
                    <a:pt x="5090" y="275"/>
                    <a:pt x="5090" y="297"/>
                  </a:cubicBezTo>
                  <a:cubicBezTo>
                    <a:pt x="5090" y="297"/>
                    <a:pt x="5090" y="320"/>
                    <a:pt x="5090" y="320"/>
                  </a:cubicBezTo>
                  <a:cubicBezTo>
                    <a:pt x="5090" y="320"/>
                    <a:pt x="5090" y="343"/>
                    <a:pt x="5067" y="343"/>
                  </a:cubicBezTo>
                  <a:cubicBezTo>
                    <a:pt x="5067" y="366"/>
                    <a:pt x="5067" y="366"/>
                    <a:pt x="5067" y="366"/>
                  </a:cubicBezTo>
                  <a:cubicBezTo>
                    <a:pt x="5067" y="366"/>
                    <a:pt x="5067" y="389"/>
                    <a:pt x="5067" y="389"/>
                  </a:cubicBezTo>
                  <a:cubicBezTo>
                    <a:pt x="5022" y="549"/>
                    <a:pt x="4976" y="708"/>
                    <a:pt x="4908" y="868"/>
                  </a:cubicBezTo>
                  <a:cubicBezTo>
                    <a:pt x="4908" y="891"/>
                    <a:pt x="4908" y="914"/>
                    <a:pt x="4908" y="914"/>
                  </a:cubicBezTo>
                  <a:cubicBezTo>
                    <a:pt x="4908" y="914"/>
                    <a:pt x="4908" y="937"/>
                    <a:pt x="4908" y="937"/>
                  </a:cubicBezTo>
                  <a:cubicBezTo>
                    <a:pt x="4885" y="959"/>
                    <a:pt x="4885" y="982"/>
                    <a:pt x="4885" y="1005"/>
                  </a:cubicBezTo>
                  <a:lnTo>
                    <a:pt x="4862" y="1005"/>
                  </a:lnTo>
                  <a:cubicBezTo>
                    <a:pt x="4862" y="1028"/>
                    <a:pt x="4862" y="1051"/>
                    <a:pt x="4839" y="1074"/>
                  </a:cubicBezTo>
                  <a:cubicBezTo>
                    <a:pt x="4839" y="1096"/>
                    <a:pt x="4839" y="1119"/>
                    <a:pt x="4839" y="1119"/>
                  </a:cubicBezTo>
                  <a:cubicBezTo>
                    <a:pt x="4839" y="1142"/>
                    <a:pt x="4816" y="1142"/>
                    <a:pt x="4816" y="1142"/>
                  </a:cubicBezTo>
                  <a:cubicBezTo>
                    <a:pt x="4816" y="1142"/>
                    <a:pt x="4816" y="1165"/>
                    <a:pt x="4816" y="1165"/>
                  </a:cubicBezTo>
                  <a:cubicBezTo>
                    <a:pt x="4748" y="1393"/>
                    <a:pt x="4657" y="1599"/>
                    <a:pt x="4565" y="1827"/>
                  </a:cubicBezTo>
                  <a:cubicBezTo>
                    <a:pt x="4565" y="1827"/>
                    <a:pt x="4565" y="1850"/>
                    <a:pt x="4565" y="1850"/>
                  </a:cubicBezTo>
                  <a:cubicBezTo>
                    <a:pt x="4565" y="1872"/>
                    <a:pt x="4565" y="1872"/>
                    <a:pt x="4565" y="1872"/>
                  </a:cubicBezTo>
                  <a:cubicBezTo>
                    <a:pt x="4474" y="2055"/>
                    <a:pt x="4405" y="2260"/>
                    <a:pt x="4314" y="2443"/>
                  </a:cubicBezTo>
                  <a:cubicBezTo>
                    <a:pt x="4314" y="2443"/>
                    <a:pt x="4314" y="2443"/>
                    <a:pt x="4314" y="2466"/>
                  </a:cubicBezTo>
                  <a:cubicBezTo>
                    <a:pt x="4291" y="2489"/>
                    <a:pt x="4291" y="2534"/>
                    <a:pt x="4269" y="2557"/>
                  </a:cubicBezTo>
                  <a:cubicBezTo>
                    <a:pt x="4040" y="3082"/>
                    <a:pt x="3789" y="3584"/>
                    <a:pt x="3515" y="4086"/>
                  </a:cubicBezTo>
                  <a:cubicBezTo>
                    <a:pt x="2694" y="5570"/>
                    <a:pt x="1689" y="6962"/>
                    <a:pt x="502" y="8195"/>
                  </a:cubicBezTo>
                  <a:cubicBezTo>
                    <a:pt x="343" y="8355"/>
                    <a:pt x="183" y="8515"/>
                    <a:pt x="0" y="8674"/>
                  </a:cubicBezTo>
                  <a:lnTo>
                    <a:pt x="434" y="8948"/>
                  </a:lnTo>
                  <a:cubicBezTo>
                    <a:pt x="1301" y="8104"/>
                    <a:pt x="2100" y="7145"/>
                    <a:pt x="2808" y="6141"/>
                  </a:cubicBezTo>
                  <a:cubicBezTo>
                    <a:pt x="3538" y="5091"/>
                    <a:pt x="4177" y="3972"/>
                    <a:pt x="4702" y="2785"/>
                  </a:cubicBezTo>
                  <a:cubicBezTo>
                    <a:pt x="4702" y="2785"/>
                    <a:pt x="4702" y="2785"/>
                    <a:pt x="4702" y="2763"/>
                  </a:cubicBezTo>
                  <a:cubicBezTo>
                    <a:pt x="4725" y="2717"/>
                    <a:pt x="4771" y="2648"/>
                    <a:pt x="4794" y="2580"/>
                  </a:cubicBezTo>
                  <a:cubicBezTo>
                    <a:pt x="4794" y="2580"/>
                    <a:pt x="4794" y="2580"/>
                    <a:pt x="4794" y="2557"/>
                  </a:cubicBezTo>
                  <a:cubicBezTo>
                    <a:pt x="4862" y="2397"/>
                    <a:pt x="4930" y="2238"/>
                    <a:pt x="4999" y="2078"/>
                  </a:cubicBezTo>
                  <a:cubicBezTo>
                    <a:pt x="5022" y="2032"/>
                    <a:pt x="5022" y="2009"/>
                    <a:pt x="5045" y="1964"/>
                  </a:cubicBezTo>
                  <a:cubicBezTo>
                    <a:pt x="5045" y="1964"/>
                    <a:pt x="5045" y="1941"/>
                    <a:pt x="5045" y="1941"/>
                  </a:cubicBezTo>
                  <a:cubicBezTo>
                    <a:pt x="5136" y="1713"/>
                    <a:pt x="5227" y="1484"/>
                    <a:pt x="5296" y="1256"/>
                  </a:cubicBezTo>
                  <a:cubicBezTo>
                    <a:pt x="5296" y="1256"/>
                    <a:pt x="5296" y="1256"/>
                    <a:pt x="5296" y="1233"/>
                  </a:cubicBezTo>
                  <a:lnTo>
                    <a:pt x="5318" y="1165"/>
                  </a:lnTo>
                  <a:lnTo>
                    <a:pt x="5341" y="1165"/>
                  </a:lnTo>
                  <a:cubicBezTo>
                    <a:pt x="5341" y="1142"/>
                    <a:pt x="5341" y="1142"/>
                    <a:pt x="5341" y="1142"/>
                  </a:cubicBezTo>
                  <a:cubicBezTo>
                    <a:pt x="5341" y="1119"/>
                    <a:pt x="5341" y="1119"/>
                    <a:pt x="5341" y="1096"/>
                  </a:cubicBezTo>
                  <a:lnTo>
                    <a:pt x="5364" y="1096"/>
                  </a:lnTo>
                  <a:cubicBezTo>
                    <a:pt x="5364" y="1096"/>
                    <a:pt x="5364" y="1074"/>
                    <a:pt x="5364" y="1074"/>
                  </a:cubicBezTo>
                  <a:cubicBezTo>
                    <a:pt x="5364" y="1074"/>
                    <a:pt x="5364" y="1051"/>
                    <a:pt x="5364" y="1051"/>
                  </a:cubicBezTo>
                  <a:cubicBezTo>
                    <a:pt x="5364" y="1051"/>
                    <a:pt x="5364" y="1028"/>
                    <a:pt x="5364" y="1028"/>
                  </a:cubicBezTo>
                  <a:cubicBezTo>
                    <a:pt x="5410" y="891"/>
                    <a:pt x="5455" y="731"/>
                    <a:pt x="5501" y="594"/>
                  </a:cubicBezTo>
                  <a:cubicBezTo>
                    <a:pt x="5501" y="571"/>
                    <a:pt x="5524" y="571"/>
                    <a:pt x="5524" y="571"/>
                  </a:cubicBezTo>
                  <a:cubicBezTo>
                    <a:pt x="5524" y="526"/>
                    <a:pt x="5547" y="480"/>
                    <a:pt x="5547" y="434"/>
                  </a:cubicBezTo>
                  <a:cubicBezTo>
                    <a:pt x="5547" y="434"/>
                    <a:pt x="5547" y="412"/>
                    <a:pt x="5547" y="412"/>
                  </a:cubicBezTo>
                  <a:lnTo>
                    <a:pt x="5570" y="412"/>
                  </a:lnTo>
                  <a:cubicBezTo>
                    <a:pt x="5570" y="389"/>
                    <a:pt x="5570" y="389"/>
                    <a:pt x="5570" y="366"/>
                  </a:cubicBezTo>
                  <a:cubicBezTo>
                    <a:pt x="5570" y="366"/>
                    <a:pt x="5570" y="343"/>
                    <a:pt x="5592" y="343"/>
                  </a:cubicBezTo>
                  <a:cubicBezTo>
                    <a:pt x="5592" y="320"/>
                    <a:pt x="5592" y="297"/>
                    <a:pt x="5592" y="297"/>
                  </a:cubicBezTo>
                  <a:cubicBezTo>
                    <a:pt x="5592" y="297"/>
                    <a:pt x="5592" y="275"/>
                    <a:pt x="5592" y="275"/>
                  </a:cubicBezTo>
                  <a:cubicBezTo>
                    <a:pt x="5455" y="183"/>
                    <a:pt x="5318" y="92"/>
                    <a:pt x="5159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253;p38"/>
            <p:cNvSpPr/>
            <p:nvPr/>
          </p:nvSpPr>
          <p:spPr>
            <a:xfrm>
              <a:off x="6853118" y="4092390"/>
              <a:ext cx="157807" cy="249150"/>
            </a:xfrm>
            <a:custGeom>
              <a:avLst/>
              <a:gdLst/>
              <a:ahLst/>
              <a:cxnLst/>
              <a:rect l="l" t="t" r="r" b="b"/>
              <a:pathLst>
                <a:path w="5639" h="8903" extrusionOk="0">
                  <a:moveTo>
                    <a:pt x="5227" y="0"/>
                  </a:moveTo>
                  <a:cubicBezTo>
                    <a:pt x="5227" y="0"/>
                    <a:pt x="5227" y="23"/>
                    <a:pt x="5204" y="23"/>
                  </a:cubicBezTo>
                  <a:cubicBezTo>
                    <a:pt x="5204" y="69"/>
                    <a:pt x="5182" y="137"/>
                    <a:pt x="5182" y="183"/>
                  </a:cubicBezTo>
                  <a:lnTo>
                    <a:pt x="5159" y="251"/>
                  </a:lnTo>
                  <a:cubicBezTo>
                    <a:pt x="5090" y="503"/>
                    <a:pt x="4999" y="731"/>
                    <a:pt x="4930" y="982"/>
                  </a:cubicBezTo>
                  <a:cubicBezTo>
                    <a:pt x="4839" y="1233"/>
                    <a:pt x="4748" y="1484"/>
                    <a:pt x="4657" y="1712"/>
                  </a:cubicBezTo>
                  <a:cubicBezTo>
                    <a:pt x="4657" y="1735"/>
                    <a:pt x="4657" y="1735"/>
                    <a:pt x="4634" y="1735"/>
                  </a:cubicBezTo>
                  <a:cubicBezTo>
                    <a:pt x="4474" y="2192"/>
                    <a:pt x="4269" y="2625"/>
                    <a:pt x="4063" y="3082"/>
                  </a:cubicBezTo>
                  <a:cubicBezTo>
                    <a:pt x="3903" y="3356"/>
                    <a:pt x="3766" y="3652"/>
                    <a:pt x="3607" y="3926"/>
                  </a:cubicBezTo>
                  <a:cubicBezTo>
                    <a:pt x="3629" y="3926"/>
                    <a:pt x="3629" y="3904"/>
                    <a:pt x="3629" y="3904"/>
                  </a:cubicBezTo>
                  <a:lnTo>
                    <a:pt x="3629" y="3904"/>
                  </a:lnTo>
                  <a:cubicBezTo>
                    <a:pt x="3629" y="3926"/>
                    <a:pt x="3607" y="3926"/>
                    <a:pt x="3607" y="3949"/>
                  </a:cubicBezTo>
                  <a:cubicBezTo>
                    <a:pt x="3584" y="3972"/>
                    <a:pt x="3584" y="3995"/>
                    <a:pt x="3584" y="3995"/>
                  </a:cubicBezTo>
                  <a:cubicBezTo>
                    <a:pt x="2739" y="5478"/>
                    <a:pt x="1758" y="6848"/>
                    <a:pt x="571" y="8058"/>
                  </a:cubicBezTo>
                  <a:cubicBezTo>
                    <a:pt x="388" y="8263"/>
                    <a:pt x="206" y="8446"/>
                    <a:pt x="0" y="8628"/>
                  </a:cubicBezTo>
                  <a:lnTo>
                    <a:pt x="411" y="8902"/>
                  </a:lnTo>
                  <a:cubicBezTo>
                    <a:pt x="1826" y="7556"/>
                    <a:pt x="3013" y="6003"/>
                    <a:pt x="3949" y="4314"/>
                  </a:cubicBezTo>
                  <a:cubicBezTo>
                    <a:pt x="3949" y="4292"/>
                    <a:pt x="3949" y="4292"/>
                    <a:pt x="3972" y="4292"/>
                  </a:cubicBezTo>
                  <a:lnTo>
                    <a:pt x="3972" y="4269"/>
                  </a:lnTo>
                  <a:cubicBezTo>
                    <a:pt x="4154" y="3926"/>
                    <a:pt x="4360" y="3584"/>
                    <a:pt x="4520" y="3219"/>
                  </a:cubicBezTo>
                  <a:cubicBezTo>
                    <a:pt x="4520" y="3219"/>
                    <a:pt x="4520" y="3196"/>
                    <a:pt x="4520" y="3196"/>
                  </a:cubicBezTo>
                  <a:cubicBezTo>
                    <a:pt x="4725" y="2785"/>
                    <a:pt x="4908" y="2374"/>
                    <a:pt x="5090" y="1963"/>
                  </a:cubicBezTo>
                  <a:lnTo>
                    <a:pt x="5090" y="1941"/>
                  </a:lnTo>
                  <a:cubicBezTo>
                    <a:pt x="5182" y="1689"/>
                    <a:pt x="5273" y="1438"/>
                    <a:pt x="5364" y="1187"/>
                  </a:cubicBezTo>
                  <a:cubicBezTo>
                    <a:pt x="5455" y="936"/>
                    <a:pt x="5524" y="685"/>
                    <a:pt x="5592" y="434"/>
                  </a:cubicBezTo>
                  <a:cubicBezTo>
                    <a:pt x="5615" y="388"/>
                    <a:pt x="5638" y="320"/>
                    <a:pt x="5638" y="274"/>
                  </a:cubicBezTo>
                  <a:cubicBezTo>
                    <a:pt x="5501" y="183"/>
                    <a:pt x="5364" y="92"/>
                    <a:pt x="5227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254;p38"/>
            <p:cNvSpPr/>
            <p:nvPr/>
          </p:nvSpPr>
          <p:spPr>
            <a:xfrm>
              <a:off x="7173127" y="4294889"/>
              <a:ext cx="156520" cy="249766"/>
            </a:xfrm>
            <a:custGeom>
              <a:avLst/>
              <a:gdLst/>
              <a:ahLst/>
              <a:cxnLst/>
              <a:rect l="l" t="t" r="r" b="b"/>
              <a:pathLst>
                <a:path w="5593" h="8925" extrusionOk="0">
                  <a:moveTo>
                    <a:pt x="5159" y="0"/>
                  </a:moveTo>
                  <a:cubicBezTo>
                    <a:pt x="5159" y="23"/>
                    <a:pt x="5159" y="46"/>
                    <a:pt x="5136" y="91"/>
                  </a:cubicBezTo>
                  <a:lnTo>
                    <a:pt x="5114" y="183"/>
                  </a:lnTo>
                  <a:cubicBezTo>
                    <a:pt x="5114" y="205"/>
                    <a:pt x="5114" y="205"/>
                    <a:pt x="5114" y="228"/>
                  </a:cubicBezTo>
                  <a:cubicBezTo>
                    <a:pt x="5091" y="251"/>
                    <a:pt x="5091" y="274"/>
                    <a:pt x="5091" y="297"/>
                  </a:cubicBezTo>
                  <a:cubicBezTo>
                    <a:pt x="5068" y="320"/>
                    <a:pt x="5068" y="320"/>
                    <a:pt x="5068" y="342"/>
                  </a:cubicBezTo>
                  <a:cubicBezTo>
                    <a:pt x="5022" y="525"/>
                    <a:pt x="4954" y="708"/>
                    <a:pt x="4908" y="890"/>
                  </a:cubicBezTo>
                  <a:cubicBezTo>
                    <a:pt x="4885" y="913"/>
                    <a:pt x="4885" y="936"/>
                    <a:pt x="4885" y="936"/>
                  </a:cubicBezTo>
                  <a:cubicBezTo>
                    <a:pt x="4725" y="1438"/>
                    <a:pt x="4520" y="1940"/>
                    <a:pt x="4315" y="2419"/>
                  </a:cubicBezTo>
                  <a:cubicBezTo>
                    <a:pt x="4064" y="2990"/>
                    <a:pt x="3790" y="3538"/>
                    <a:pt x="3516" y="4063"/>
                  </a:cubicBezTo>
                  <a:cubicBezTo>
                    <a:pt x="2671" y="5547"/>
                    <a:pt x="1667" y="6939"/>
                    <a:pt x="503" y="8171"/>
                  </a:cubicBezTo>
                  <a:cubicBezTo>
                    <a:pt x="320" y="8331"/>
                    <a:pt x="160" y="8491"/>
                    <a:pt x="1" y="8651"/>
                  </a:cubicBezTo>
                  <a:lnTo>
                    <a:pt x="412" y="8925"/>
                  </a:lnTo>
                  <a:cubicBezTo>
                    <a:pt x="1325" y="8057"/>
                    <a:pt x="2123" y="7076"/>
                    <a:pt x="2854" y="6049"/>
                  </a:cubicBezTo>
                  <a:cubicBezTo>
                    <a:pt x="3584" y="4976"/>
                    <a:pt x="4223" y="3857"/>
                    <a:pt x="4725" y="2671"/>
                  </a:cubicBezTo>
                  <a:cubicBezTo>
                    <a:pt x="4748" y="2671"/>
                    <a:pt x="4748" y="2648"/>
                    <a:pt x="4748" y="2648"/>
                  </a:cubicBezTo>
                  <a:cubicBezTo>
                    <a:pt x="4954" y="2146"/>
                    <a:pt x="5159" y="1643"/>
                    <a:pt x="5342" y="1118"/>
                  </a:cubicBezTo>
                  <a:cubicBezTo>
                    <a:pt x="5342" y="1096"/>
                    <a:pt x="5342" y="1073"/>
                    <a:pt x="5365" y="1050"/>
                  </a:cubicBezTo>
                  <a:cubicBezTo>
                    <a:pt x="5410" y="867"/>
                    <a:pt x="5479" y="708"/>
                    <a:pt x="5524" y="525"/>
                  </a:cubicBezTo>
                  <a:cubicBezTo>
                    <a:pt x="5524" y="525"/>
                    <a:pt x="5524" y="525"/>
                    <a:pt x="5524" y="502"/>
                  </a:cubicBezTo>
                  <a:cubicBezTo>
                    <a:pt x="5524" y="502"/>
                    <a:pt x="5524" y="479"/>
                    <a:pt x="5547" y="457"/>
                  </a:cubicBezTo>
                  <a:cubicBezTo>
                    <a:pt x="5547" y="434"/>
                    <a:pt x="5547" y="411"/>
                    <a:pt x="5547" y="388"/>
                  </a:cubicBezTo>
                  <a:lnTo>
                    <a:pt x="5570" y="388"/>
                  </a:lnTo>
                  <a:cubicBezTo>
                    <a:pt x="5570" y="365"/>
                    <a:pt x="5570" y="342"/>
                    <a:pt x="5570" y="320"/>
                  </a:cubicBezTo>
                  <a:cubicBezTo>
                    <a:pt x="5570" y="320"/>
                    <a:pt x="5570" y="320"/>
                    <a:pt x="5593" y="297"/>
                  </a:cubicBezTo>
                  <a:cubicBezTo>
                    <a:pt x="5593" y="297"/>
                    <a:pt x="5593" y="274"/>
                    <a:pt x="5593" y="274"/>
                  </a:cubicBezTo>
                  <a:lnTo>
                    <a:pt x="5159" y="0"/>
                  </a:ln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255;p38"/>
            <p:cNvSpPr/>
            <p:nvPr/>
          </p:nvSpPr>
          <p:spPr>
            <a:xfrm>
              <a:off x="7215916" y="4321699"/>
              <a:ext cx="155904" cy="250438"/>
            </a:xfrm>
            <a:custGeom>
              <a:avLst/>
              <a:gdLst/>
              <a:ahLst/>
              <a:cxnLst/>
              <a:rect l="l" t="t" r="r" b="b"/>
              <a:pathLst>
                <a:path w="5571" h="8949" extrusionOk="0">
                  <a:moveTo>
                    <a:pt x="3493" y="4086"/>
                  </a:moveTo>
                  <a:lnTo>
                    <a:pt x="3493" y="4086"/>
                  </a:lnTo>
                  <a:cubicBezTo>
                    <a:pt x="3473" y="4107"/>
                    <a:pt x="3471" y="4109"/>
                    <a:pt x="3470" y="4125"/>
                  </a:cubicBezTo>
                  <a:lnTo>
                    <a:pt x="3470" y="4125"/>
                  </a:lnTo>
                  <a:cubicBezTo>
                    <a:pt x="3478" y="4114"/>
                    <a:pt x="3486" y="4102"/>
                    <a:pt x="3493" y="4086"/>
                  </a:cubicBezTo>
                  <a:close/>
                  <a:moveTo>
                    <a:pt x="5137" y="1"/>
                  </a:moveTo>
                  <a:cubicBezTo>
                    <a:pt x="5137" y="23"/>
                    <a:pt x="5137" y="23"/>
                    <a:pt x="5114" y="46"/>
                  </a:cubicBezTo>
                  <a:cubicBezTo>
                    <a:pt x="5114" y="69"/>
                    <a:pt x="5114" y="69"/>
                    <a:pt x="5114" y="69"/>
                  </a:cubicBezTo>
                  <a:cubicBezTo>
                    <a:pt x="5114" y="69"/>
                    <a:pt x="5114" y="92"/>
                    <a:pt x="5114" y="92"/>
                  </a:cubicBezTo>
                  <a:cubicBezTo>
                    <a:pt x="5114" y="115"/>
                    <a:pt x="5114" y="115"/>
                    <a:pt x="5091" y="138"/>
                  </a:cubicBezTo>
                  <a:cubicBezTo>
                    <a:pt x="5091" y="160"/>
                    <a:pt x="5091" y="160"/>
                    <a:pt x="5091" y="183"/>
                  </a:cubicBezTo>
                  <a:cubicBezTo>
                    <a:pt x="5091" y="206"/>
                    <a:pt x="5068" y="229"/>
                    <a:pt x="5068" y="275"/>
                  </a:cubicBezTo>
                  <a:cubicBezTo>
                    <a:pt x="5068" y="297"/>
                    <a:pt x="5068" y="297"/>
                    <a:pt x="5045" y="297"/>
                  </a:cubicBezTo>
                  <a:cubicBezTo>
                    <a:pt x="5045" y="343"/>
                    <a:pt x="5045" y="366"/>
                    <a:pt x="5023" y="389"/>
                  </a:cubicBezTo>
                  <a:cubicBezTo>
                    <a:pt x="4977" y="548"/>
                    <a:pt x="4931" y="708"/>
                    <a:pt x="4886" y="868"/>
                  </a:cubicBezTo>
                  <a:cubicBezTo>
                    <a:pt x="4886" y="891"/>
                    <a:pt x="4886" y="891"/>
                    <a:pt x="4886" y="891"/>
                  </a:cubicBezTo>
                  <a:cubicBezTo>
                    <a:pt x="4863" y="937"/>
                    <a:pt x="4840" y="982"/>
                    <a:pt x="4840" y="1028"/>
                  </a:cubicBezTo>
                  <a:cubicBezTo>
                    <a:pt x="4657" y="1530"/>
                    <a:pt x="4475" y="2009"/>
                    <a:pt x="4269" y="2466"/>
                  </a:cubicBezTo>
                  <a:cubicBezTo>
                    <a:pt x="4269" y="2466"/>
                    <a:pt x="4269" y="2489"/>
                    <a:pt x="4269" y="2489"/>
                  </a:cubicBezTo>
                  <a:cubicBezTo>
                    <a:pt x="4041" y="3036"/>
                    <a:pt x="3767" y="3584"/>
                    <a:pt x="3470" y="4132"/>
                  </a:cubicBezTo>
                  <a:cubicBezTo>
                    <a:pt x="3470" y="4130"/>
                    <a:pt x="3470" y="4127"/>
                    <a:pt x="3470" y="4125"/>
                  </a:cubicBezTo>
                  <a:lnTo>
                    <a:pt x="3470" y="4125"/>
                  </a:lnTo>
                  <a:cubicBezTo>
                    <a:pt x="3455" y="4147"/>
                    <a:pt x="3440" y="4162"/>
                    <a:pt x="3425" y="4178"/>
                  </a:cubicBezTo>
                  <a:cubicBezTo>
                    <a:pt x="3288" y="4452"/>
                    <a:pt x="3128" y="4703"/>
                    <a:pt x="2991" y="4954"/>
                  </a:cubicBezTo>
                  <a:cubicBezTo>
                    <a:pt x="2968" y="4954"/>
                    <a:pt x="2968" y="4954"/>
                    <a:pt x="2968" y="4977"/>
                  </a:cubicBezTo>
                  <a:cubicBezTo>
                    <a:pt x="2261" y="6141"/>
                    <a:pt x="1416" y="7213"/>
                    <a:pt x="480" y="8218"/>
                  </a:cubicBezTo>
                  <a:cubicBezTo>
                    <a:pt x="321" y="8355"/>
                    <a:pt x="161" y="8514"/>
                    <a:pt x="1" y="8674"/>
                  </a:cubicBezTo>
                  <a:lnTo>
                    <a:pt x="275" y="8857"/>
                  </a:lnTo>
                  <a:lnTo>
                    <a:pt x="412" y="8948"/>
                  </a:lnTo>
                  <a:cubicBezTo>
                    <a:pt x="1553" y="7830"/>
                    <a:pt x="2535" y="6597"/>
                    <a:pt x="3379" y="5250"/>
                  </a:cubicBezTo>
                  <a:cubicBezTo>
                    <a:pt x="3379" y="5228"/>
                    <a:pt x="3379" y="5228"/>
                    <a:pt x="3379" y="5228"/>
                  </a:cubicBezTo>
                  <a:cubicBezTo>
                    <a:pt x="3539" y="4977"/>
                    <a:pt x="3676" y="4725"/>
                    <a:pt x="3836" y="4474"/>
                  </a:cubicBezTo>
                  <a:cubicBezTo>
                    <a:pt x="3836" y="4474"/>
                    <a:pt x="3836" y="4452"/>
                    <a:pt x="3836" y="4452"/>
                  </a:cubicBezTo>
                  <a:cubicBezTo>
                    <a:pt x="3836" y="4452"/>
                    <a:pt x="3836" y="4429"/>
                    <a:pt x="3858" y="4429"/>
                  </a:cubicBezTo>
                  <a:cubicBezTo>
                    <a:pt x="4178" y="3835"/>
                    <a:pt x="4475" y="3242"/>
                    <a:pt x="4749" y="2603"/>
                  </a:cubicBezTo>
                  <a:cubicBezTo>
                    <a:pt x="4931" y="2169"/>
                    <a:pt x="5114" y="1713"/>
                    <a:pt x="5251" y="1279"/>
                  </a:cubicBezTo>
                  <a:cubicBezTo>
                    <a:pt x="5274" y="1233"/>
                    <a:pt x="5296" y="1188"/>
                    <a:pt x="5296" y="1142"/>
                  </a:cubicBezTo>
                  <a:cubicBezTo>
                    <a:pt x="5296" y="1142"/>
                    <a:pt x="5319" y="1119"/>
                    <a:pt x="5319" y="1119"/>
                  </a:cubicBezTo>
                  <a:cubicBezTo>
                    <a:pt x="5365" y="959"/>
                    <a:pt x="5411" y="777"/>
                    <a:pt x="5479" y="594"/>
                  </a:cubicBezTo>
                  <a:cubicBezTo>
                    <a:pt x="5479" y="571"/>
                    <a:pt x="5479" y="548"/>
                    <a:pt x="5479" y="548"/>
                  </a:cubicBezTo>
                  <a:cubicBezTo>
                    <a:pt x="5479" y="548"/>
                    <a:pt x="5502" y="526"/>
                    <a:pt x="5502" y="526"/>
                  </a:cubicBezTo>
                  <a:cubicBezTo>
                    <a:pt x="5502" y="503"/>
                    <a:pt x="5502" y="480"/>
                    <a:pt x="5502" y="457"/>
                  </a:cubicBezTo>
                  <a:lnTo>
                    <a:pt x="5525" y="457"/>
                  </a:lnTo>
                  <a:cubicBezTo>
                    <a:pt x="5525" y="434"/>
                    <a:pt x="5525" y="434"/>
                    <a:pt x="5525" y="412"/>
                  </a:cubicBezTo>
                  <a:cubicBezTo>
                    <a:pt x="5525" y="412"/>
                    <a:pt x="5525" y="389"/>
                    <a:pt x="5525" y="389"/>
                  </a:cubicBezTo>
                  <a:cubicBezTo>
                    <a:pt x="5525" y="389"/>
                    <a:pt x="5548" y="366"/>
                    <a:pt x="5548" y="366"/>
                  </a:cubicBezTo>
                  <a:cubicBezTo>
                    <a:pt x="5548" y="366"/>
                    <a:pt x="5548" y="343"/>
                    <a:pt x="5548" y="320"/>
                  </a:cubicBezTo>
                  <a:cubicBezTo>
                    <a:pt x="5548" y="297"/>
                    <a:pt x="5570" y="275"/>
                    <a:pt x="5570" y="275"/>
                  </a:cubicBezTo>
                  <a:lnTo>
                    <a:pt x="5137" y="1"/>
                  </a:ln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256;p38"/>
            <p:cNvSpPr/>
            <p:nvPr/>
          </p:nvSpPr>
          <p:spPr>
            <a:xfrm>
              <a:off x="6646785" y="4006140"/>
              <a:ext cx="924317" cy="699485"/>
            </a:xfrm>
            <a:custGeom>
              <a:avLst/>
              <a:gdLst/>
              <a:ahLst/>
              <a:cxnLst/>
              <a:rect l="l" t="t" r="r" b="b"/>
              <a:pathLst>
                <a:path w="33029" h="24995" extrusionOk="0">
                  <a:moveTo>
                    <a:pt x="3287" y="480"/>
                  </a:moveTo>
                  <a:cubicBezTo>
                    <a:pt x="3516" y="480"/>
                    <a:pt x="3744" y="503"/>
                    <a:pt x="4018" y="526"/>
                  </a:cubicBezTo>
                  <a:cubicBezTo>
                    <a:pt x="4817" y="572"/>
                    <a:pt x="5616" y="731"/>
                    <a:pt x="6346" y="868"/>
                  </a:cubicBezTo>
                  <a:lnTo>
                    <a:pt x="6551" y="914"/>
                  </a:lnTo>
                  <a:cubicBezTo>
                    <a:pt x="6848" y="960"/>
                    <a:pt x="7122" y="1005"/>
                    <a:pt x="7419" y="1074"/>
                  </a:cubicBezTo>
                  <a:cubicBezTo>
                    <a:pt x="7853" y="1142"/>
                    <a:pt x="8355" y="1234"/>
                    <a:pt x="8834" y="1371"/>
                  </a:cubicBezTo>
                  <a:lnTo>
                    <a:pt x="8811" y="1416"/>
                  </a:lnTo>
                  <a:lnTo>
                    <a:pt x="8788" y="1485"/>
                  </a:lnTo>
                  <a:lnTo>
                    <a:pt x="8811" y="1439"/>
                  </a:lnTo>
                  <a:lnTo>
                    <a:pt x="8811" y="1439"/>
                  </a:lnTo>
                  <a:cubicBezTo>
                    <a:pt x="8720" y="1781"/>
                    <a:pt x="8606" y="2078"/>
                    <a:pt x="8514" y="2306"/>
                  </a:cubicBezTo>
                  <a:cubicBezTo>
                    <a:pt x="8423" y="2603"/>
                    <a:pt x="8286" y="2900"/>
                    <a:pt x="8172" y="3174"/>
                  </a:cubicBezTo>
                  <a:cubicBezTo>
                    <a:pt x="7944" y="3722"/>
                    <a:pt x="7670" y="4269"/>
                    <a:pt x="7373" y="4794"/>
                  </a:cubicBezTo>
                  <a:lnTo>
                    <a:pt x="7419" y="4771"/>
                  </a:lnTo>
                  <a:lnTo>
                    <a:pt x="7419" y="4771"/>
                  </a:lnTo>
                  <a:cubicBezTo>
                    <a:pt x="6574" y="6255"/>
                    <a:pt x="5616" y="7579"/>
                    <a:pt x="4520" y="8720"/>
                  </a:cubicBezTo>
                  <a:cubicBezTo>
                    <a:pt x="4406" y="8857"/>
                    <a:pt x="4269" y="8971"/>
                    <a:pt x="4155" y="9085"/>
                  </a:cubicBezTo>
                  <a:cubicBezTo>
                    <a:pt x="3698" y="8538"/>
                    <a:pt x="3265" y="7944"/>
                    <a:pt x="2785" y="7259"/>
                  </a:cubicBezTo>
                  <a:cubicBezTo>
                    <a:pt x="2123" y="6278"/>
                    <a:pt x="1598" y="5411"/>
                    <a:pt x="1188" y="4566"/>
                  </a:cubicBezTo>
                  <a:cubicBezTo>
                    <a:pt x="868" y="3881"/>
                    <a:pt x="663" y="3311"/>
                    <a:pt x="571" y="2786"/>
                  </a:cubicBezTo>
                  <a:cubicBezTo>
                    <a:pt x="526" y="2512"/>
                    <a:pt x="503" y="2261"/>
                    <a:pt x="503" y="2032"/>
                  </a:cubicBezTo>
                  <a:cubicBezTo>
                    <a:pt x="526" y="1873"/>
                    <a:pt x="548" y="1736"/>
                    <a:pt x="594" y="1599"/>
                  </a:cubicBezTo>
                  <a:cubicBezTo>
                    <a:pt x="640" y="1507"/>
                    <a:pt x="685" y="1393"/>
                    <a:pt x="731" y="1302"/>
                  </a:cubicBezTo>
                  <a:cubicBezTo>
                    <a:pt x="799" y="1211"/>
                    <a:pt x="868" y="1142"/>
                    <a:pt x="959" y="1074"/>
                  </a:cubicBezTo>
                  <a:cubicBezTo>
                    <a:pt x="1051" y="982"/>
                    <a:pt x="1165" y="914"/>
                    <a:pt x="1302" y="846"/>
                  </a:cubicBezTo>
                  <a:cubicBezTo>
                    <a:pt x="1576" y="731"/>
                    <a:pt x="1849" y="640"/>
                    <a:pt x="2169" y="572"/>
                  </a:cubicBezTo>
                  <a:cubicBezTo>
                    <a:pt x="2511" y="526"/>
                    <a:pt x="2877" y="480"/>
                    <a:pt x="3287" y="480"/>
                  </a:cubicBezTo>
                  <a:close/>
                  <a:moveTo>
                    <a:pt x="3287" y="1"/>
                  </a:moveTo>
                  <a:cubicBezTo>
                    <a:pt x="2808" y="1"/>
                    <a:pt x="2374" y="24"/>
                    <a:pt x="1964" y="115"/>
                  </a:cubicBezTo>
                  <a:cubicBezTo>
                    <a:pt x="1621" y="184"/>
                    <a:pt x="1302" y="298"/>
                    <a:pt x="982" y="457"/>
                  </a:cubicBezTo>
                  <a:cubicBezTo>
                    <a:pt x="799" y="549"/>
                    <a:pt x="617" y="686"/>
                    <a:pt x="457" y="868"/>
                  </a:cubicBezTo>
                  <a:cubicBezTo>
                    <a:pt x="320" y="1005"/>
                    <a:pt x="206" y="1188"/>
                    <a:pt x="138" y="1393"/>
                  </a:cubicBezTo>
                  <a:cubicBezTo>
                    <a:pt x="69" y="1599"/>
                    <a:pt x="23" y="1804"/>
                    <a:pt x="1" y="2055"/>
                  </a:cubicBezTo>
                  <a:cubicBezTo>
                    <a:pt x="1" y="2261"/>
                    <a:pt x="23" y="2466"/>
                    <a:pt x="46" y="2717"/>
                  </a:cubicBezTo>
                  <a:cubicBezTo>
                    <a:pt x="92" y="2968"/>
                    <a:pt x="138" y="3219"/>
                    <a:pt x="229" y="3493"/>
                  </a:cubicBezTo>
                  <a:cubicBezTo>
                    <a:pt x="366" y="3973"/>
                    <a:pt x="571" y="4452"/>
                    <a:pt x="891" y="5091"/>
                  </a:cubicBezTo>
                  <a:cubicBezTo>
                    <a:pt x="1142" y="5570"/>
                    <a:pt x="1439" y="6095"/>
                    <a:pt x="1804" y="6666"/>
                  </a:cubicBezTo>
                  <a:cubicBezTo>
                    <a:pt x="2123" y="7168"/>
                    <a:pt x="2489" y="7716"/>
                    <a:pt x="2899" y="8287"/>
                  </a:cubicBezTo>
                  <a:cubicBezTo>
                    <a:pt x="3219" y="8697"/>
                    <a:pt x="3493" y="9063"/>
                    <a:pt x="3767" y="9382"/>
                  </a:cubicBezTo>
                  <a:cubicBezTo>
                    <a:pt x="3790" y="9405"/>
                    <a:pt x="3790" y="9405"/>
                    <a:pt x="3812" y="9428"/>
                  </a:cubicBezTo>
                  <a:lnTo>
                    <a:pt x="3721" y="9496"/>
                  </a:lnTo>
                  <a:cubicBezTo>
                    <a:pt x="3698" y="9519"/>
                    <a:pt x="3653" y="9565"/>
                    <a:pt x="3653" y="9588"/>
                  </a:cubicBezTo>
                  <a:cubicBezTo>
                    <a:pt x="3630" y="9610"/>
                    <a:pt x="3630" y="9633"/>
                    <a:pt x="3607" y="9656"/>
                  </a:cubicBezTo>
                  <a:cubicBezTo>
                    <a:pt x="3584" y="9702"/>
                    <a:pt x="3584" y="9770"/>
                    <a:pt x="3607" y="9839"/>
                  </a:cubicBezTo>
                  <a:cubicBezTo>
                    <a:pt x="3630" y="9907"/>
                    <a:pt x="3675" y="9953"/>
                    <a:pt x="3721" y="9976"/>
                  </a:cubicBezTo>
                  <a:lnTo>
                    <a:pt x="13194" y="16001"/>
                  </a:lnTo>
                  <a:lnTo>
                    <a:pt x="13239" y="16024"/>
                  </a:lnTo>
                  <a:lnTo>
                    <a:pt x="23305" y="22438"/>
                  </a:lnTo>
                  <a:lnTo>
                    <a:pt x="27186" y="24903"/>
                  </a:lnTo>
                  <a:lnTo>
                    <a:pt x="27254" y="24926"/>
                  </a:lnTo>
                  <a:lnTo>
                    <a:pt x="27322" y="24972"/>
                  </a:lnTo>
                  <a:cubicBezTo>
                    <a:pt x="27345" y="24995"/>
                    <a:pt x="27368" y="24995"/>
                    <a:pt x="27414" y="24995"/>
                  </a:cubicBezTo>
                  <a:lnTo>
                    <a:pt x="27505" y="24995"/>
                  </a:lnTo>
                  <a:cubicBezTo>
                    <a:pt x="27574" y="24972"/>
                    <a:pt x="27619" y="24926"/>
                    <a:pt x="27642" y="24858"/>
                  </a:cubicBezTo>
                  <a:cubicBezTo>
                    <a:pt x="27688" y="24812"/>
                    <a:pt x="27688" y="24744"/>
                    <a:pt x="27665" y="24675"/>
                  </a:cubicBezTo>
                  <a:cubicBezTo>
                    <a:pt x="27642" y="24607"/>
                    <a:pt x="27596" y="24561"/>
                    <a:pt x="27528" y="24538"/>
                  </a:cubicBezTo>
                  <a:cubicBezTo>
                    <a:pt x="25725" y="23374"/>
                    <a:pt x="23922" y="22233"/>
                    <a:pt x="22118" y="21092"/>
                  </a:cubicBezTo>
                  <a:lnTo>
                    <a:pt x="20612" y="20133"/>
                  </a:lnTo>
                  <a:lnTo>
                    <a:pt x="18649" y="18877"/>
                  </a:lnTo>
                  <a:lnTo>
                    <a:pt x="13764" y="15773"/>
                  </a:lnTo>
                  <a:lnTo>
                    <a:pt x="8880" y="12669"/>
                  </a:lnTo>
                  <a:lnTo>
                    <a:pt x="6711" y="11299"/>
                  </a:lnTo>
                  <a:lnTo>
                    <a:pt x="4200" y="9702"/>
                  </a:lnTo>
                  <a:cubicBezTo>
                    <a:pt x="5410" y="8606"/>
                    <a:pt x="6460" y="7282"/>
                    <a:pt x="7396" y="5776"/>
                  </a:cubicBezTo>
                  <a:cubicBezTo>
                    <a:pt x="7830" y="5023"/>
                    <a:pt x="8263" y="4224"/>
                    <a:pt x="8606" y="3402"/>
                  </a:cubicBezTo>
                  <a:cubicBezTo>
                    <a:pt x="8788" y="3014"/>
                    <a:pt x="8948" y="2603"/>
                    <a:pt x="9108" y="2192"/>
                  </a:cubicBezTo>
                  <a:cubicBezTo>
                    <a:pt x="9245" y="1759"/>
                    <a:pt x="9336" y="1393"/>
                    <a:pt x="9382" y="1028"/>
                  </a:cubicBezTo>
                  <a:cubicBezTo>
                    <a:pt x="11505" y="2398"/>
                    <a:pt x="13650" y="3744"/>
                    <a:pt x="15773" y="5114"/>
                  </a:cubicBezTo>
                  <a:lnTo>
                    <a:pt x="18010" y="6529"/>
                  </a:lnTo>
                  <a:lnTo>
                    <a:pt x="21479" y="8743"/>
                  </a:lnTo>
                  <a:lnTo>
                    <a:pt x="27505" y="12555"/>
                  </a:lnTo>
                  <a:lnTo>
                    <a:pt x="29217" y="13650"/>
                  </a:lnTo>
                  <a:lnTo>
                    <a:pt x="32664" y="15842"/>
                  </a:lnTo>
                  <a:cubicBezTo>
                    <a:pt x="32686" y="15865"/>
                    <a:pt x="32732" y="15865"/>
                    <a:pt x="32778" y="15865"/>
                  </a:cubicBezTo>
                  <a:cubicBezTo>
                    <a:pt x="32801" y="15865"/>
                    <a:pt x="32823" y="15865"/>
                    <a:pt x="32846" y="15842"/>
                  </a:cubicBezTo>
                  <a:cubicBezTo>
                    <a:pt x="32915" y="15842"/>
                    <a:pt x="32960" y="15773"/>
                    <a:pt x="33006" y="15728"/>
                  </a:cubicBezTo>
                  <a:cubicBezTo>
                    <a:pt x="33029" y="15659"/>
                    <a:pt x="33029" y="15591"/>
                    <a:pt x="33006" y="15545"/>
                  </a:cubicBezTo>
                  <a:cubicBezTo>
                    <a:pt x="32983" y="15454"/>
                    <a:pt x="32938" y="15431"/>
                    <a:pt x="32892" y="15385"/>
                  </a:cubicBezTo>
                  <a:lnTo>
                    <a:pt x="30815" y="14084"/>
                  </a:lnTo>
                  <a:cubicBezTo>
                    <a:pt x="28555" y="12646"/>
                    <a:pt x="26295" y="11208"/>
                    <a:pt x="24058" y="9770"/>
                  </a:cubicBezTo>
                  <a:lnTo>
                    <a:pt x="22575" y="8834"/>
                  </a:lnTo>
                  <a:lnTo>
                    <a:pt x="20863" y="7762"/>
                  </a:lnTo>
                  <a:lnTo>
                    <a:pt x="14495" y="3699"/>
                  </a:lnTo>
                  <a:cubicBezTo>
                    <a:pt x="12760" y="2603"/>
                    <a:pt x="11048" y="1530"/>
                    <a:pt x="9336" y="435"/>
                  </a:cubicBezTo>
                  <a:cubicBezTo>
                    <a:pt x="9313" y="412"/>
                    <a:pt x="9291" y="412"/>
                    <a:pt x="9268" y="412"/>
                  </a:cubicBezTo>
                  <a:lnTo>
                    <a:pt x="9154" y="412"/>
                  </a:lnTo>
                  <a:cubicBezTo>
                    <a:pt x="9085" y="435"/>
                    <a:pt x="9039" y="480"/>
                    <a:pt x="9017" y="526"/>
                  </a:cubicBezTo>
                  <a:cubicBezTo>
                    <a:pt x="8948" y="572"/>
                    <a:pt x="8925" y="640"/>
                    <a:pt x="8902" y="709"/>
                  </a:cubicBezTo>
                  <a:cubicBezTo>
                    <a:pt x="8902" y="754"/>
                    <a:pt x="8902" y="823"/>
                    <a:pt x="8902" y="868"/>
                  </a:cubicBezTo>
                  <a:cubicBezTo>
                    <a:pt x="8423" y="754"/>
                    <a:pt x="7944" y="663"/>
                    <a:pt x="7556" y="594"/>
                  </a:cubicBezTo>
                  <a:cubicBezTo>
                    <a:pt x="7305" y="549"/>
                    <a:pt x="7076" y="503"/>
                    <a:pt x="6825" y="457"/>
                  </a:cubicBezTo>
                  <a:lnTo>
                    <a:pt x="6529" y="389"/>
                  </a:lnTo>
                  <a:cubicBezTo>
                    <a:pt x="6141" y="321"/>
                    <a:pt x="5684" y="229"/>
                    <a:pt x="5205" y="161"/>
                  </a:cubicBezTo>
                  <a:cubicBezTo>
                    <a:pt x="4885" y="115"/>
                    <a:pt x="4566" y="69"/>
                    <a:pt x="4246" y="47"/>
                  </a:cubicBezTo>
                  <a:cubicBezTo>
                    <a:pt x="3904" y="1"/>
                    <a:pt x="3584" y="1"/>
                    <a:pt x="3287" y="1"/>
                  </a:cubicBezTo>
                  <a:close/>
                </a:path>
              </a:pathLst>
            </a:custGeom>
            <a:solidFill>
              <a:srgbClr val="FF8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257;p38"/>
            <p:cNvSpPr/>
            <p:nvPr/>
          </p:nvSpPr>
          <p:spPr>
            <a:xfrm>
              <a:off x="6808398" y="3704657"/>
              <a:ext cx="861070" cy="700101"/>
            </a:xfrm>
            <a:custGeom>
              <a:avLst/>
              <a:gdLst/>
              <a:ahLst/>
              <a:cxnLst/>
              <a:rect l="l" t="t" r="r" b="b"/>
              <a:pathLst>
                <a:path w="30769" h="25017" extrusionOk="0">
                  <a:moveTo>
                    <a:pt x="4565" y="0"/>
                  </a:moveTo>
                  <a:cubicBezTo>
                    <a:pt x="4543" y="69"/>
                    <a:pt x="4520" y="183"/>
                    <a:pt x="4497" y="297"/>
                  </a:cubicBezTo>
                  <a:cubicBezTo>
                    <a:pt x="4474" y="320"/>
                    <a:pt x="4474" y="343"/>
                    <a:pt x="4451" y="388"/>
                  </a:cubicBezTo>
                  <a:cubicBezTo>
                    <a:pt x="4451" y="480"/>
                    <a:pt x="4451" y="594"/>
                    <a:pt x="4451" y="685"/>
                  </a:cubicBezTo>
                  <a:cubicBezTo>
                    <a:pt x="4429" y="731"/>
                    <a:pt x="4429" y="777"/>
                    <a:pt x="4406" y="822"/>
                  </a:cubicBezTo>
                  <a:cubicBezTo>
                    <a:pt x="4383" y="891"/>
                    <a:pt x="4337" y="959"/>
                    <a:pt x="4292" y="1005"/>
                  </a:cubicBezTo>
                  <a:cubicBezTo>
                    <a:pt x="4200" y="1119"/>
                    <a:pt x="4086" y="1210"/>
                    <a:pt x="3995" y="1279"/>
                  </a:cubicBezTo>
                  <a:cubicBezTo>
                    <a:pt x="3904" y="1324"/>
                    <a:pt x="3812" y="1370"/>
                    <a:pt x="3721" y="1438"/>
                  </a:cubicBezTo>
                  <a:cubicBezTo>
                    <a:pt x="3698" y="1438"/>
                    <a:pt x="3675" y="1461"/>
                    <a:pt x="3630" y="1484"/>
                  </a:cubicBezTo>
                  <a:cubicBezTo>
                    <a:pt x="3630" y="1484"/>
                    <a:pt x="3607" y="1507"/>
                    <a:pt x="3607" y="1507"/>
                  </a:cubicBezTo>
                  <a:cubicBezTo>
                    <a:pt x="3424" y="1667"/>
                    <a:pt x="3196" y="1826"/>
                    <a:pt x="2968" y="1941"/>
                  </a:cubicBezTo>
                  <a:cubicBezTo>
                    <a:pt x="2899" y="1986"/>
                    <a:pt x="2808" y="2009"/>
                    <a:pt x="2739" y="2032"/>
                  </a:cubicBezTo>
                  <a:lnTo>
                    <a:pt x="2648" y="2100"/>
                  </a:lnTo>
                  <a:cubicBezTo>
                    <a:pt x="2557" y="2146"/>
                    <a:pt x="2466" y="2215"/>
                    <a:pt x="2374" y="2283"/>
                  </a:cubicBezTo>
                  <a:cubicBezTo>
                    <a:pt x="2260" y="2351"/>
                    <a:pt x="2192" y="2466"/>
                    <a:pt x="2123" y="2557"/>
                  </a:cubicBezTo>
                  <a:lnTo>
                    <a:pt x="2100" y="2603"/>
                  </a:lnTo>
                  <a:cubicBezTo>
                    <a:pt x="1963" y="2648"/>
                    <a:pt x="1872" y="2762"/>
                    <a:pt x="1895" y="2876"/>
                  </a:cubicBezTo>
                  <a:cubicBezTo>
                    <a:pt x="1895" y="2991"/>
                    <a:pt x="1895" y="3105"/>
                    <a:pt x="1872" y="3196"/>
                  </a:cubicBezTo>
                  <a:cubicBezTo>
                    <a:pt x="1872" y="3242"/>
                    <a:pt x="1849" y="3310"/>
                    <a:pt x="1826" y="3379"/>
                  </a:cubicBezTo>
                  <a:cubicBezTo>
                    <a:pt x="1804" y="3424"/>
                    <a:pt x="1781" y="3470"/>
                    <a:pt x="1735" y="3516"/>
                  </a:cubicBezTo>
                  <a:lnTo>
                    <a:pt x="1712" y="3561"/>
                  </a:lnTo>
                  <a:cubicBezTo>
                    <a:pt x="1689" y="3630"/>
                    <a:pt x="1621" y="3698"/>
                    <a:pt x="1575" y="3767"/>
                  </a:cubicBezTo>
                  <a:cubicBezTo>
                    <a:pt x="1530" y="3835"/>
                    <a:pt x="1461" y="3904"/>
                    <a:pt x="1416" y="3949"/>
                  </a:cubicBezTo>
                  <a:cubicBezTo>
                    <a:pt x="1347" y="4041"/>
                    <a:pt x="1279" y="4109"/>
                    <a:pt x="1210" y="4200"/>
                  </a:cubicBezTo>
                  <a:cubicBezTo>
                    <a:pt x="1119" y="4314"/>
                    <a:pt x="1028" y="4429"/>
                    <a:pt x="891" y="4520"/>
                  </a:cubicBezTo>
                  <a:cubicBezTo>
                    <a:pt x="822" y="4588"/>
                    <a:pt x="731" y="4634"/>
                    <a:pt x="640" y="4657"/>
                  </a:cubicBezTo>
                  <a:cubicBezTo>
                    <a:pt x="617" y="4680"/>
                    <a:pt x="594" y="4702"/>
                    <a:pt x="548" y="4702"/>
                  </a:cubicBezTo>
                  <a:cubicBezTo>
                    <a:pt x="480" y="4748"/>
                    <a:pt x="411" y="4771"/>
                    <a:pt x="320" y="4794"/>
                  </a:cubicBezTo>
                  <a:lnTo>
                    <a:pt x="297" y="4817"/>
                  </a:lnTo>
                  <a:cubicBezTo>
                    <a:pt x="229" y="4839"/>
                    <a:pt x="160" y="4862"/>
                    <a:pt x="92" y="4908"/>
                  </a:cubicBezTo>
                  <a:cubicBezTo>
                    <a:pt x="69" y="4931"/>
                    <a:pt x="69" y="4931"/>
                    <a:pt x="46" y="4954"/>
                  </a:cubicBezTo>
                  <a:cubicBezTo>
                    <a:pt x="23" y="4999"/>
                    <a:pt x="0" y="5045"/>
                    <a:pt x="0" y="5090"/>
                  </a:cubicBezTo>
                  <a:cubicBezTo>
                    <a:pt x="0" y="5159"/>
                    <a:pt x="23" y="5205"/>
                    <a:pt x="46" y="5273"/>
                  </a:cubicBezTo>
                  <a:cubicBezTo>
                    <a:pt x="69" y="5364"/>
                    <a:pt x="160" y="5433"/>
                    <a:pt x="251" y="5524"/>
                  </a:cubicBezTo>
                  <a:cubicBezTo>
                    <a:pt x="457" y="5661"/>
                    <a:pt x="662" y="5798"/>
                    <a:pt x="868" y="5935"/>
                  </a:cubicBezTo>
                  <a:lnTo>
                    <a:pt x="1028" y="6026"/>
                  </a:lnTo>
                  <a:lnTo>
                    <a:pt x="1142" y="6095"/>
                  </a:lnTo>
                  <a:cubicBezTo>
                    <a:pt x="1233" y="6163"/>
                    <a:pt x="1324" y="6209"/>
                    <a:pt x="1438" y="6277"/>
                  </a:cubicBezTo>
                  <a:cubicBezTo>
                    <a:pt x="1553" y="6346"/>
                    <a:pt x="1644" y="6414"/>
                    <a:pt x="1758" y="6506"/>
                  </a:cubicBezTo>
                  <a:lnTo>
                    <a:pt x="1804" y="6551"/>
                  </a:lnTo>
                  <a:cubicBezTo>
                    <a:pt x="2009" y="6665"/>
                    <a:pt x="2192" y="6802"/>
                    <a:pt x="2374" y="6917"/>
                  </a:cubicBezTo>
                  <a:lnTo>
                    <a:pt x="2557" y="7031"/>
                  </a:lnTo>
                  <a:cubicBezTo>
                    <a:pt x="2762" y="7145"/>
                    <a:pt x="2945" y="7305"/>
                    <a:pt x="3173" y="7464"/>
                  </a:cubicBezTo>
                  <a:cubicBezTo>
                    <a:pt x="3196" y="7487"/>
                    <a:pt x="3242" y="7533"/>
                    <a:pt x="3287" y="7556"/>
                  </a:cubicBezTo>
                  <a:lnTo>
                    <a:pt x="3470" y="7715"/>
                  </a:lnTo>
                  <a:lnTo>
                    <a:pt x="3493" y="7738"/>
                  </a:lnTo>
                  <a:lnTo>
                    <a:pt x="3493" y="7715"/>
                  </a:lnTo>
                  <a:cubicBezTo>
                    <a:pt x="3607" y="7830"/>
                    <a:pt x="3744" y="7921"/>
                    <a:pt x="3881" y="8012"/>
                  </a:cubicBezTo>
                  <a:cubicBezTo>
                    <a:pt x="3995" y="8126"/>
                    <a:pt x="4132" y="8218"/>
                    <a:pt x="4246" y="8309"/>
                  </a:cubicBezTo>
                  <a:lnTo>
                    <a:pt x="4543" y="8537"/>
                  </a:lnTo>
                  <a:cubicBezTo>
                    <a:pt x="4680" y="8628"/>
                    <a:pt x="4794" y="8743"/>
                    <a:pt x="4931" y="8834"/>
                  </a:cubicBezTo>
                  <a:lnTo>
                    <a:pt x="4908" y="8834"/>
                  </a:lnTo>
                  <a:lnTo>
                    <a:pt x="4954" y="8857"/>
                  </a:lnTo>
                  <a:lnTo>
                    <a:pt x="5045" y="8925"/>
                  </a:lnTo>
                  <a:lnTo>
                    <a:pt x="5068" y="8948"/>
                  </a:lnTo>
                  <a:lnTo>
                    <a:pt x="5090" y="8971"/>
                  </a:lnTo>
                  <a:cubicBezTo>
                    <a:pt x="5136" y="8994"/>
                    <a:pt x="5159" y="9016"/>
                    <a:pt x="5182" y="9039"/>
                  </a:cubicBezTo>
                  <a:cubicBezTo>
                    <a:pt x="5433" y="9245"/>
                    <a:pt x="5730" y="9473"/>
                    <a:pt x="6026" y="9701"/>
                  </a:cubicBezTo>
                  <a:cubicBezTo>
                    <a:pt x="6277" y="9884"/>
                    <a:pt x="6528" y="10044"/>
                    <a:pt x="6780" y="10203"/>
                  </a:cubicBezTo>
                  <a:cubicBezTo>
                    <a:pt x="7031" y="10363"/>
                    <a:pt x="7282" y="10546"/>
                    <a:pt x="7533" y="10706"/>
                  </a:cubicBezTo>
                  <a:cubicBezTo>
                    <a:pt x="7807" y="10911"/>
                    <a:pt x="8058" y="11094"/>
                    <a:pt x="8332" y="11276"/>
                  </a:cubicBezTo>
                  <a:cubicBezTo>
                    <a:pt x="8583" y="11482"/>
                    <a:pt x="8857" y="11664"/>
                    <a:pt x="9108" y="11847"/>
                  </a:cubicBezTo>
                  <a:cubicBezTo>
                    <a:pt x="9382" y="12029"/>
                    <a:pt x="9633" y="12212"/>
                    <a:pt x="9884" y="12395"/>
                  </a:cubicBezTo>
                  <a:lnTo>
                    <a:pt x="9975" y="12440"/>
                  </a:lnTo>
                  <a:cubicBezTo>
                    <a:pt x="10203" y="12623"/>
                    <a:pt x="10454" y="12805"/>
                    <a:pt x="10683" y="12965"/>
                  </a:cubicBezTo>
                  <a:cubicBezTo>
                    <a:pt x="10934" y="13125"/>
                    <a:pt x="11162" y="13285"/>
                    <a:pt x="11413" y="13445"/>
                  </a:cubicBezTo>
                  <a:cubicBezTo>
                    <a:pt x="11710" y="13650"/>
                    <a:pt x="11984" y="13833"/>
                    <a:pt x="12258" y="14015"/>
                  </a:cubicBezTo>
                  <a:cubicBezTo>
                    <a:pt x="12440" y="14152"/>
                    <a:pt x="12623" y="14289"/>
                    <a:pt x="12805" y="14403"/>
                  </a:cubicBezTo>
                  <a:lnTo>
                    <a:pt x="13079" y="14609"/>
                  </a:lnTo>
                  <a:lnTo>
                    <a:pt x="13376" y="14814"/>
                  </a:lnTo>
                  <a:lnTo>
                    <a:pt x="13878" y="15179"/>
                  </a:lnTo>
                  <a:cubicBezTo>
                    <a:pt x="14084" y="15339"/>
                    <a:pt x="14312" y="15499"/>
                    <a:pt x="14517" y="15659"/>
                  </a:cubicBezTo>
                  <a:lnTo>
                    <a:pt x="14654" y="15750"/>
                  </a:lnTo>
                  <a:cubicBezTo>
                    <a:pt x="14928" y="15955"/>
                    <a:pt x="15179" y="16138"/>
                    <a:pt x="15453" y="16343"/>
                  </a:cubicBezTo>
                  <a:cubicBezTo>
                    <a:pt x="15636" y="16457"/>
                    <a:pt x="15818" y="16594"/>
                    <a:pt x="16001" y="16709"/>
                  </a:cubicBezTo>
                  <a:lnTo>
                    <a:pt x="16229" y="16868"/>
                  </a:lnTo>
                  <a:lnTo>
                    <a:pt x="16435" y="17005"/>
                  </a:lnTo>
                  <a:cubicBezTo>
                    <a:pt x="16640" y="17142"/>
                    <a:pt x="16845" y="17279"/>
                    <a:pt x="17051" y="17416"/>
                  </a:cubicBezTo>
                  <a:cubicBezTo>
                    <a:pt x="17234" y="17553"/>
                    <a:pt x="17416" y="17690"/>
                    <a:pt x="17576" y="17804"/>
                  </a:cubicBezTo>
                  <a:lnTo>
                    <a:pt x="17827" y="17987"/>
                  </a:lnTo>
                  <a:lnTo>
                    <a:pt x="18078" y="18147"/>
                  </a:lnTo>
                  <a:cubicBezTo>
                    <a:pt x="18261" y="18283"/>
                    <a:pt x="18443" y="18420"/>
                    <a:pt x="18626" y="18557"/>
                  </a:cubicBezTo>
                  <a:cubicBezTo>
                    <a:pt x="18923" y="18763"/>
                    <a:pt x="19196" y="18968"/>
                    <a:pt x="19448" y="19151"/>
                  </a:cubicBezTo>
                  <a:cubicBezTo>
                    <a:pt x="19585" y="19219"/>
                    <a:pt x="19699" y="19311"/>
                    <a:pt x="19813" y="19402"/>
                  </a:cubicBezTo>
                  <a:cubicBezTo>
                    <a:pt x="19973" y="19493"/>
                    <a:pt x="20110" y="19607"/>
                    <a:pt x="20246" y="19721"/>
                  </a:cubicBezTo>
                  <a:cubicBezTo>
                    <a:pt x="20406" y="19813"/>
                    <a:pt x="20566" y="19927"/>
                    <a:pt x="20726" y="20041"/>
                  </a:cubicBezTo>
                  <a:cubicBezTo>
                    <a:pt x="20840" y="20132"/>
                    <a:pt x="20931" y="20201"/>
                    <a:pt x="21045" y="20269"/>
                  </a:cubicBezTo>
                  <a:cubicBezTo>
                    <a:pt x="21182" y="20383"/>
                    <a:pt x="21342" y="20475"/>
                    <a:pt x="21479" y="20566"/>
                  </a:cubicBezTo>
                  <a:cubicBezTo>
                    <a:pt x="21616" y="20657"/>
                    <a:pt x="21730" y="20726"/>
                    <a:pt x="21844" y="20794"/>
                  </a:cubicBezTo>
                  <a:cubicBezTo>
                    <a:pt x="22072" y="20977"/>
                    <a:pt x="22324" y="21137"/>
                    <a:pt x="22552" y="21319"/>
                  </a:cubicBezTo>
                  <a:lnTo>
                    <a:pt x="22597" y="21342"/>
                  </a:lnTo>
                  <a:lnTo>
                    <a:pt x="22803" y="21502"/>
                  </a:lnTo>
                  <a:cubicBezTo>
                    <a:pt x="23008" y="21639"/>
                    <a:pt x="23191" y="21776"/>
                    <a:pt x="23374" y="21913"/>
                  </a:cubicBezTo>
                  <a:cubicBezTo>
                    <a:pt x="23556" y="22050"/>
                    <a:pt x="23762" y="22187"/>
                    <a:pt x="23944" y="22324"/>
                  </a:cubicBezTo>
                  <a:lnTo>
                    <a:pt x="24150" y="22483"/>
                  </a:lnTo>
                  <a:cubicBezTo>
                    <a:pt x="24287" y="22552"/>
                    <a:pt x="24423" y="22643"/>
                    <a:pt x="24538" y="22734"/>
                  </a:cubicBezTo>
                  <a:cubicBezTo>
                    <a:pt x="24675" y="22826"/>
                    <a:pt x="24789" y="22894"/>
                    <a:pt x="24926" y="22986"/>
                  </a:cubicBezTo>
                  <a:cubicBezTo>
                    <a:pt x="25040" y="23077"/>
                    <a:pt x="25131" y="23145"/>
                    <a:pt x="25245" y="23214"/>
                  </a:cubicBezTo>
                  <a:cubicBezTo>
                    <a:pt x="25405" y="23328"/>
                    <a:pt x="25565" y="23419"/>
                    <a:pt x="25725" y="23533"/>
                  </a:cubicBezTo>
                  <a:cubicBezTo>
                    <a:pt x="25953" y="23693"/>
                    <a:pt x="26181" y="23876"/>
                    <a:pt x="26409" y="24035"/>
                  </a:cubicBezTo>
                  <a:lnTo>
                    <a:pt x="26501" y="24104"/>
                  </a:lnTo>
                  <a:lnTo>
                    <a:pt x="26706" y="24264"/>
                  </a:lnTo>
                  <a:cubicBezTo>
                    <a:pt x="26889" y="24401"/>
                    <a:pt x="27071" y="24538"/>
                    <a:pt x="27277" y="24675"/>
                  </a:cubicBezTo>
                  <a:cubicBezTo>
                    <a:pt x="27322" y="24697"/>
                    <a:pt x="27368" y="24743"/>
                    <a:pt x="27414" y="24766"/>
                  </a:cubicBezTo>
                  <a:lnTo>
                    <a:pt x="27482" y="24812"/>
                  </a:lnTo>
                  <a:lnTo>
                    <a:pt x="27505" y="24834"/>
                  </a:lnTo>
                  <a:cubicBezTo>
                    <a:pt x="27551" y="24857"/>
                    <a:pt x="27573" y="24880"/>
                    <a:pt x="27619" y="24903"/>
                  </a:cubicBezTo>
                  <a:cubicBezTo>
                    <a:pt x="27642" y="24926"/>
                    <a:pt x="27688" y="24971"/>
                    <a:pt x="27756" y="24994"/>
                  </a:cubicBezTo>
                  <a:cubicBezTo>
                    <a:pt x="27824" y="24994"/>
                    <a:pt x="27870" y="25017"/>
                    <a:pt x="27939" y="25017"/>
                  </a:cubicBezTo>
                  <a:lnTo>
                    <a:pt x="27984" y="25017"/>
                  </a:lnTo>
                  <a:cubicBezTo>
                    <a:pt x="28144" y="25017"/>
                    <a:pt x="28281" y="24971"/>
                    <a:pt x="28395" y="24926"/>
                  </a:cubicBezTo>
                  <a:cubicBezTo>
                    <a:pt x="28578" y="24857"/>
                    <a:pt x="28715" y="24743"/>
                    <a:pt x="28852" y="24652"/>
                  </a:cubicBezTo>
                  <a:cubicBezTo>
                    <a:pt x="28989" y="24538"/>
                    <a:pt x="29103" y="24446"/>
                    <a:pt x="29217" y="24332"/>
                  </a:cubicBezTo>
                  <a:cubicBezTo>
                    <a:pt x="29468" y="24104"/>
                    <a:pt x="29696" y="23876"/>
                    <a:pt x="29902" y="23625"/>
                  </a:cubicBezTo>
                  <a:cubicBezTo>
                    <a:pt x="30016" y="23510"/>
                    <a:pt x="30107" y="23374"/>
                    <a:pt x="30221" y="23237"/>
                  </a:cubicBezTo>
                  <a:lnTo>
                    <a:pt x="30312" y="23100"/>
                  </a:lnTo>
                  <a:cubicBezTo>
                    <a:pt x="30381" y="23008"/>
                    <a:pt x="30449" y="22917"/>
                    <a:pt x="30518" y="22826"/>
                  </a:cubicBezTo>
                  <a:cubicBezTo>
                    <a:pt x="30609" y="22712"/>
                    <a:pt x="30678" y="22597"/>
                    <a:pt x="30769" y="22483"/>
                  </a:cubicBezTo>
                  <a:lnTo>
                    <a:pt x="30769" y="22461"/>
                  </a:lnTo>
                  <a:cubicBezTo>
                    <a:pt x="30746" y="22483"/>
                    <a:pt x="30700" y="22483"/>
                    <a:pt x="30678" y="22483"/>
                  </a:cubicBezTo>
                  <a:cubicBezTo>
                    <a:pt x="30632" y="22506"/>
                    <a:pt x="30586" y="22506"/>
                    <a:pt x="30541" y="22506"/>
                  </a:cubicBezTo>
                  <a:lnTo>
                    <a:pt x="30449" y="22506"/>
                  </a:lnTo>
                  <a:cubicBezTo>
                    <a:pt x="30404" y="22483"/>
                    <a:pt x="30381" y="22483"/>
                    <a:pt x="30335" y="22461"/>
                  </a:cubicBezTo>
                  <a:cubicBezTo>
                    <a:pt x="30312" y="22461"/>
                    <a:pt x="30267" y="22438"/>
                    <a:pt x="30244" y="22438"/>
                  </a:cubicBezTo>
                  <a:cubicBezTo>
                    <a:pt x="30221" y="22415"/>
                    <a:pt x="30198" y="22415"/>
                    <a:pt x="30175" y="22392"/>
                  </a:cubicBezTo>
                  <a:cubicBezTo>
                    <a:pt x="30153" y="22369"/>
                    <a:pt x="30107" y="22346"/>
                    <a:pt x="30084" y="22324"/>
                  </a:cubicBezTo>
                  <a:lnTo>
                    <a:pt x="30039" y="22301"/>
                  </a:lnTo>
                  <a:cubicBezTo>
                    <a:pt x="29970" y="22255"/>
                    <a:pt x="29902" y="22187"/>
                    <a:pt x="29833" y="22118"/>
                  </a:cubicBezTo>
                  <a:cubicBezTo>
                    <a:pt x="29810" y="22095"/>
                    <a:pt x="29765" y="22050"/>
                    <a:pt x="29719" y="22004"/>
                  </a:cubicBezTo>
                  <a:cubicBezTo>
                    <a:pt x="29399" y="21753"/>
                    <a:pt x="29057" y="21525"/>
                    <a:pt x="28715" y="21319"/>
                  </a:cubicBezTo>
                  <a:lnTo>
                    <a:pt x="28646" y="21251"/>
                  </a:lnTo>
                  <a:cubicBezTo>
                    <a:pt x="28372" y="21068"/>
                    <a:pt x="28098" y="20886"/>
                    <a:pt x="27824" y="20680"/>
                  </a:cubicBezTo>
                  <a:lnTo>
                    <a:pt x="27391" y="20383"/>
                  </a:lnTo>
                  <a:cubicBezTo>
                    <a:pt x="27299" y="20315"/>
                    <a:pt x="27185" y="20224"/>
                    <a:pt x="27071" y="20155"/>
                  </a:cubicBezTo>
                  <a:cubicBezTo>
                    <a:pt x="26911" y="20041"/>
                    <a:pt x="26752" y="19927"/>
                    <a:pt x="26592" y="19813"/>
                  </a:cubicBezTo>
                  <a:cubicBezTo>
                    <a:pt x="26318" y="19630"/>
                    <a:pt x="26044" y="19425"/>
                    <a:pt x="25770" y="19242"/>
                  </a:cubicBezTo>
                  <a:lnTo>
                    <a:pt x="25588" y="19105"/>
                  </a:lnTo>
                  <a:cubicBezTo>
                    <a:pt x="25519" y="19060"/>
                    <a:pt x="25428" y="18991"/>
                    <a:pt x="25336" y="18923"/>
                  </a:cubicBezTo>
                  <a:cubicBezTo>
                    <a:pt x="25222" y="18831"/>
                    <a:pt x="25085" y="18740"/>
                    <a:pt x="24971" y="18649"/>
                  </a:cubicBezTo>
                  <a:lnTo>
                    <a:pt x="24675" y="18443"/>
                  </a:lnTo>
                  <a:cubicBezTo>
                    <a:pt x="24515" y="18329"/>
                    <a:pt x="24332" y="18192"/>
                    <a:pt x="24172" y="18078"/>
                  </a:cubicBezTo>
                  <a:cubicBezTo>
                    <a:pt x="23899" y="17873"/>
                    <a:pt x="23647" y="17713"/>
                    <a:pt x="23396" y="17530"/>
                  </a:cubicBezTo>
                  <a:cubicBezTo>
                    <a:pt x="23214" y="17416"/>
                    <a:pt x="23054" y="17302"/>
                    <a:pt x="22871" y="17188"/>
                  </a:cubicBezTo>
                  <a:lnTo>
                    <a:pt x="22597" y="16982"/>
                  </a:lnTo>
                  <a:cubicBezTo>
                    <a:pt x="22483" y="16914"/>
                    <a:pt x="22392" y="16823"/>
                    <a:pt x="22278" y="16754"/>
                  </a:cubicBezTo>
                  <a:cubicBezTo>
                    <a:pt x="22118" y="16640"/>
                    <a:pt x="21958" y="16526"/>
                    <a:pt x="21799" y="16435"/>
                  </a:cubicBezTo>
                  <a:cubicBezTo>
                    <a:pt x="21662" y="16343"/>
                    <a:pt x="21525" y="16252"/>
                    <a:pt x="21411" y="16161"/>
                  </a:cubicBezTo>
                  <a:cubicBezTo>
                    <a:pt x="21274" y="16069"/>
                    <a:pt x="21159" y="15978"/>
                    <a:pt x="21045" y="15910"/>
                  </a:cubicBezTo>
                  <a:cubicBezTo>
                    <a:pt x="20771" y="15704"/>
                    <a:pt x="20498" y="15522"/>
                    <a:pt x="20224" y="15339"/>
                  </a:cubicBezTo>
                  <a:cubicBezTo>
                    <a:pt x="19973" y="15156"/>
                    <a:pt x="19699" y="14974"/>
                    <a:pt x="19448" y="14791"/>
                  </a:cubicBezTo>
                  <a:cubicBezTo>
                    <a:pt x="19174" y="14609"/>
                    <a:pt x="18923" y="14426"/>
                    <a:pt x="18649" y="14243"/>
                  </a:cubicBezTo>
                  <a:cubicBezTo>
                    <a:pt x="18489" y="14106"/>
                    <a:pt x="18306" y="13992"/>
                    <a:pt x="18147" y="13855"/>
                  </a:cubicBezTo>
                  <a:lnTo>
                    <a:pt x="17873" y="13650"/>
                  </a:lnTo>
                  <a:cubicBezTo>
                    <a:pt x="17736" y="13536"/>
                    <a:pt x="17599" y="13445"/>
                    <a:pt x="17439" y="13330"/>
                  </a:cubicBezTo>
                  <a:lnTo>
                    <a:pt x="17119" y="13079"/>
                  </a:lnTo>
                  <a:cubicBezTo>
                    <a:pt x="16868" y="12897"/>
                    <a:pt x="16617" y="12714"/>
                    <a:pt x="16366" y="12532"/>
                  </a:cubicBezTo>
                  <a:cubicBezTo>
                    <a:pt x="16206" y="12440"/>
                    <a:pt x="16069" y="12326"/>
                    <a:pt x="15932" y="12235"/>
                  </a:cubicBezTo>
                  <a:cubicBezTo>
                    <a:pt x="15818" y="12144"/>
                    <a:pt x="15704" y="12052"/>
                    <a:pt x="15590" y="11984"/>
                  </a:cubicBezTo>
                  <a:cubicBezTo>
                    <a:pt x="15316" y="11801"/>
                    <a:pt x="15065" y="11619"/>
                    <a:pt x="14814" y="11436"/>
                  </a:cubicBezTo>
                  <a:cubicBezTo>
                    <a:pt x="14540" y="11230"/>
                    <a:pt x="14266" y="11048"/>
                    <a:pt x="13969" y="10842"/>
                  </a:cubicBezTo>
                  <a:cubicBezTo>
                    <a:pt x="13718" y="10683"/>
                    <a:pt x="13467" y="10500"/>
                    <a:pt x="13216" y="10317"/>
                  </a:cubicBezTo>
                  <a:cubicBezTo>
                    <a:pt x="12965" y="10135"/>
                    <a:pt x="12691" y="9929"/>
                    <a:pt x="12440" y="9747"/>
                  </a:cubicBezTo>
                  <a:lnTo>
                    <a:pt x="12121" y="9519"/>
                  </a:lnTo>
                  <a:cubicBezTo>
                    <a:pt x="11984" y="9404"/>
                    <a:pt x="11824" y="9290"/>
                    <a:pt x="11687" y="9176"/>
                  </a:cubicBezTo>
                  <a:cubicBezTo>
                    <a:pt x="11413" y="8971"/>
                    <a:pt x="11162" y="8788"/>
                    <a:pt x="10888" y="8583"/>
                  </a:cubicBezTo>
                  <a:cubicBezTo>
                    <a:pt x="10637" y="8423"/>
                    <a:pt x="10386" y="8240"/>
                    <a:pt x="10112" y="8081"/>
                  </a:cubicBezTo>
                  <a:lnTo>
                    <a:pt x="9838" y="7898"/>
                  </a:lnTo>
                  <a:cubicBezTo>
                    <a:pt x="9656" y="7784"/>
                    <a:pt x="9496" y="7647"/>
                    <a:pt x="9313" y="7556"/>
                  </a:cubicBezTo>
                  <a:cubicBezTo>
                    <a:pt x="9176" y="7464"/>
                    <a:pt x="9039" y="7373"/>
                    <a:pt x="8879" y="7282"/>
                  </a:cubicBezTo>
                  <a:cubicBezTo>
                    <a:pt x="8743" y="7190"/>
                    <a:pt x="8606" y="7099"/>
                    <a:pt x="8469" y="7008"/>
                  </a:cubicBezTo>
                  <a:lnTo>
                    <a:pt x="8309" y="6917"/>
                  </a:lnTo>
                  <a:cubicBezTo>
                    <a:pt x="8058" y="6757"/>
                    <a:pt x="7807" y="6597"/>
                    <a:pt x="7578" y="6437"/>
                  </a:cubicBezTo>
                  <a:cubicBezTo>
                    <a:pt x="7305" y="6232"/>
                    <a:pt x="7008" y="6049"/>
                    <a:pt x="6734" y="5844"/>
                  </a:cubicBezTo>
                  <a:lnTo>
                    <a:pt x="6551" y="5707"/>
                  </a:lnTo>
                  <a:cubicBezTo>
                    <a:pt x="6483" y="5638"/>
                    <a:pt x="6391" y="5593"/>
                    <a:pt x="6300" y="5524"/>
                  </a:cubicBezTo>
                  <a:lnTo>
                    <a:pt x="6186" y="5433"/>
                  </a:lnTo>
                  <a:cubicBezTo>
                    <a:pt x="6072" y="5364"/>
                    <a:pt x="5958" y="5273"/>
                    <a:pt x="5867" y="5205"/>
                  </a:cubicBezTo>
                  <a:cubicBezTo>
                    <a:pt x="5707" y="5090"/>
                    <a:pt x="5570" y="4976"/>
                    <a:pt x="5410" y="4862"/>
                  </a:cubicBezTo>
                  <a:lnTo>
                    <a:pt x="5296" y="4748"/>
                  </a:lnTo>
                  <a:lnTo>
                    <a:pt x="5205" y="4680"/>
                  </a:lnTo>
                  <a:cubicBezTo>
                    <a:pt x="5136" y="4611"/>
                    <a:pt x="5068" y="4543"/>
                    <a:pt x="4999" y="4474"/>
                  </a:cubicBezTo>
                  <a:lnTo>
                    <a:pt x="4976" y="4451"/>
                  </a:lnTo>
                  <a:lnTo>
                    <a:pt x="4839" y="4360"/>
                  </a:lnTo>
                  <a:lnTo>
                    <a:pt x="4680" y="4269"/>
                  </a:lnTo>
                  <a:lnTo>
                    <a:pt x="4520" y="4177"/>
                  </a:lnTo>
                  <a:cubicBezTo>
                    <a:pt x="4314" y="4041"/>
                    <a:pt x="4109" y="3926"/>
                    <a:pt x="3926" y="3789"/>
                  </a:cubicBezTo>
                  <a:cubicBezTo>
                    <a:pt x="3789" y="3698"/>
                    <a:pt x="3675" y="3607"/>
                    <a:pt x="3538" y="3516"/>
                  </a:cubicBezTo>
                  <a:cubicBezTo>
                    <a:pt x="3401" y="3424"/>
                    <a:pt x="3287" y="3333"/>
                    <a:pt x="3150" y="3242"/>
                  </a:cubicBezTo>
                  <a:lnTo>
                    <a:pt x="2991" y="3128"/>
                  </a:lnTo>
                  <a:lnTo>
                    <a:pt x="2739" y="2968"/>
                  </a:lnTo>
                  <a:cubicBezTo>
                    <a:pt x="2671" y="2899"/>
                    <a:pt x="2580" y="2854"/>
                    <a:pt x="2488" y="2808"/>
                  </a:cubicBezTo>
                  <a:lnTo>
                    <a:pt x="2374" y="2717"/>
                  </a:lnTo>
                  <a:cubicBezTo>
                    <a:pt x="2283" y="2671"/>
                    <a:pt x="2260" y="2580"/>
                    <a:pt x="2306" y="2488"/>
                  </a:cubicBezTo>
                  <a:cubicBezTo>
                    <a:pt x="2329" y="2443"/>
                    <a:pt x="2397" y="2420"/>
                    <a:pt x="2466" y="2420"/>
                  </a:cubicBezTo>
                  <a:lnTo>
                    <a:pt x="2511" y="2420"/>
                  </a:lnTo>
                  <a:cubicBezTo>
                    <a:pt x="2488" y="2420"/>
                    <a:pt x="2488" y="2397"/>
                    <a:pt x="2488" y="2374"/>
                  </a:cubicBezTo>
                  <a:cubicBezTo>
                    <a:pt x="2488" y="2351"/>
                    <a:pt x="2511" y="2306"/>
                    <a:pt x="2557" y="2283"/>
                  </a:cubicBezTo>
                  <a:cubicBezTo>
                    <a:pt x="2580" y="2260"/>
                    <a:pt x="2625" y="2260"/>
                    <a:pt x="2671" y="2237"/>
                  </a:cubicBezTo>
                  <a:lnTo>
                    <a:pt x="2739" y="2237"/>
                  </a:lnTo>
                  <a:cubicBezTo>
                    <a:pt x="2785" y="2215"/>
                    <a:pt x="2808" y="2215"/>
                    <a:pt x="2854" y="2215"/>
                  </a:cubicBezTo>
                  <a:cubicBezTo>
                    <a:pt x="2945" y="2192"/>
                    <a:pt x="3059" y="2146"/>
                    <a:pt x="3150" y="2100"/>
                  </a:cubicBezTo>
                  <a:cubicBezTo>
                    <a:pt x="3219" y="2078"/>
                    <a:pt x="3287" y="2055"/>
                    <a:pt x="3356" y="2009"/>
                  </a:cubicBezTo>
                  <a:cubicBezTo>
                    <a:pt x="3447" y="1963"/>
                    <a:pt x="3516" y="1918"/>
                    <a:pt x="3584" y="1872"/>
                  </a:cubicBezTo>
                  <a:cubicBezTo>
                    <a:pt x="3789" y="1712"/>
                    <a:pt x="3995" y="1530"/>
                    <a:pt x="4155" y="1324"/>
                  </a:cubicBezTo>
                  <a:cubicBezTo>
                    <a:pt x="4292" y="1142"/>
                    <a:pt x="4406" y="959"/>
                    <a:pt x="4520" y="754"/>
                  </a:cubicBezTo>
                  <a:cubicBezTo>
                    <a:pt x="4543" y="662"/>
                    <a:pt x="4588" y="548"/>
                    <a:pt x="4611" y="434"/>
                  </a:cubicBezTo>
                  <a:cubicBezTo>
                    <a:pt x="4611" y="343"/>
                    <a:pt x="4611" y="252"/>
                    <a:pt x="4611" y="160"/>
                  </a:cubicBezTo>
                  <a:cubicBezTo>
                    <a:pt x="4611" y="115"/>
                    <a:pt x="4588" y="69"/>
                    <a:pt x="4588" y="23"/>
                  </a:cubicBezTo>
                  <a:lnTo>
                    <a:pt x="4565" y="0"/>
                  </a:ln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258;p38"/>
            <p:cNvSpPr/>
            <p:nvPr/>
          </p:nvSpPr>
          <p:spPr>
            <a:xfrm>
              <a:off x="6607186" y="3508567"/>
              <a:ext cx="118824" cy="122015"/>
            </a:xfrm>
            <a:custGeom>
              <a:avLst/>
              <a:gdLst/>
              <a:ahLst/>
              <a:cxnLst/>
              <a:rect l="l" t="t" r="r" b="b"/>
              <a:pathLst>
                <a:path w="4246" h="4360" extrusionOk="0">
                  <a:moveTo>
                    <a:pt x="503" y="0"/>
                  </a:moveTo>
                  <a:cubicBezTo>
                    <a:pt x="411" y="0"/>
                    <a:pt x="274" y="23"/>
                    <a:pt x="160" y="114"/>
                  </a:cubicBezTo>
                  <a:cubicBezTo>
                    <a:pt x="115" y="160"/>
                    <a:pt x="69" y="228"/>
                    <a:pt x="69" y="297"/>
                  </a:cubicBezTo>
                  <a:cubicBezTo>
                    <a:pt x="46" y="342"/>
                    <a:pt x="23" y="388"/>
                    <a:pt x="23" y="434"/>
                  </a:cubicBezTo>
                  <a:cubicBezTo>
                    <a:pt x="0" y="525"/>
                    <a:pt x="23" y="616"/>
                    <a:pt x="23" y="708"/>
                  </a:cubicBezTo>
                  <a:cubicBezTo>
                    <a:pt x="46" y="845"/>
                    <a:pt x="69" y="982"/>
                    <a:pt x="92" y="1096"/>
                  </a:cubicBezTo>
                  <a:lnTo>
                    <a:pt x="115" y="1141"/>
                  </a:lnTo>
                  <a:cubicBezTo>
                    <a:pt x="137" y="1278"/>
                    <a:pt x="160" y="1438"/>
                    <a:pt x="206" y="1598"/>
                  </a:cubicBezTo>
                  <a:cubicBezTo>
                    <a:pt x="252" y="1735"/>
                    <a:pt x="320" y="1849"/>
                    <a:pt x="388" y="1986"/>
                  </a:cubicBezTo>
                  <a:lnTo>
                    <a:pt x="411" y="2009"/>
                  </a:lnTo>
                  <a:cubicBezTo>
                    <a:pt x="457" y="2100"/>
                    <a:pt x="503" y="2169"/>
                    <a:pt x="548" y="2237"/>
                  </a:cubicBezTo>
                  <a:cubicBezTo>
                    <a:pt x="571" y="2283"/>
                    <a:pt x="617" y="2328"/>
                    <a:pt x="640" y="2374"/>
                  </a:cubicBezTo>
                  <a:cubicBezTo>
                    <a:pt x="708" y="2488"/>
                    <a:pt x="776" y="2602"/>
                    <a:pt x="868" y="2716"/>
                  </a:cubicBezTo>
                  <a:lnTo>
                    <a:pt x="891" y="2762"/>
                  </a:lnTo>
                  <a:lnTo>
                    <a:pt x="1005" y="2945"/>
                  </a:lnTo>
                  <a:lnTo>
                    <a:pt x="1142" y="3127"/>
                  </a:lnTo>
                  <a:cubicBezTo>
                    <a:pt x="1187" y="3196"/>
                    <a:pt x="1233" y="3287"/>
                    <a:pt x="1301" y="3378"/>
                  </a:cubicBezTo>
                  <a:lnTo>
                    <a:pt x="1370" y="3515"/>
                  </a:lnTo>
                  <a:cubicBezTo>
                    <a:pt x="1507" y="3721"/>
                    <a:pt x="1621" y="3926"/>
                    <a:pt x="1758" y="4109"/>
                  </a:cubicBezTo>
                  <a:cubicBezTo>
                    <a:pt x="1826" y="4200"/>
                    <a:pt x="1849" y="4246"/>
                    <a:pt x="1941" y="4291"/>
                  </a:cubicBezTo>
                  <a:cubicBezTo>
                    <a:pt x="1986" y="4337"/>
                    <a:pt x="2055" y="4360"/>
                    <a:pt x="2146" y="4360"/>
                  </a:cubicBezTo>
                  <a:cubicBezTo>
                    <a:pt x="2169" y="4360"/>
                    <a:pt x="2214" y="4360"/>
                    <a:pt x="2260" y="4337"/>
                  </a:cubicBezTo>
                  <a:cubicBezTo>
                    <a:pt x="2397" y="4314"/>
                    <a:pt x="2488" y="4223"/>
                    <a:pt x="2603" y="4131"/>
                  </a:cubicBezTo>
                  <a:lnTo>
                    <a:pt x="2625" y="4109"/>
                  </a:lnTo>
                  <a:lnTo>
                    <a:pt x="2671" y="4086"/>
                  </a:lnTo>
                  <a:lnTo>
                    <a:pt x="2876" y="3812"/>
                  </a:lnTo>
                  <a:lnTo>
                    <a:pt x="2968" y="3698"/>
                  </a:lnTo>
                  <a:cubicBezTo>
                    <a:pt x="3082" y="3584"/>
                    <a:pt x="3173" y="3447"/>
                    <a:pt x="3264" y="3310"/>
                  </a:cubicBezTo>
                  <a:lnTo>
                    <a:pt x="3333" y="3218"/>
                  </a:lnTo>
                  <a:cubicBezTo>
                    <a:pt x="3401" y="3104"/>
                    <a:pt x="3493" y="2990"/>
                    <a:pt x="3561" y="2853"/>
                  </a:cubicBezTo>
                  <a:cubicBezTo>
                    <a:pt x="3652" y="2693"/>
                    <a:pt x="3767" y="2557"/>
                    <a:pt x="3835" y="2374"/>
                  </a:cubicBezTo>
                  <a:cubicBezTo>
                    <a:pt x="3926" y="2237"/>
                    <a:pt x="3995" y="2100"/>
                    <a:pt x="4063" y="1940"/>
                  </a:cubicBezTo>
                  <a:cubicBezTo>
                    <a:pt x="4086" y="1872"/>
                    <a:pt x="4132" y="1803"/>
                    <a:pt x="4132" y="1758"/>
                  </a:cubicBezTo>
                  <a:lnTo>
                    <a:pt x="4177" y="1666"/>
                  </a:lnTo>
                  <a:cubicBezTo>
                    <a:pt x="4177" y="1644"/>
                    <a:pt x="4177" y="1598"/>
                    <a:pt x="4200" y="1575"/>
                  </a:cubicBezTo>
                  <a:cubicBezTo>
                    <a:pt x="4223" y="1507"/>
                    <a:pt x="4246" y="1438"/>
                    <a:pt x="4246" y="1347"/>
                  </a:cubicBezTo>
                  <a:cubicBezTo>
                    <a:pt x="4246" y="1256"/>
                    <a:pt x="4223" y="1187"/>
                    <a:pt x="4177" y="1119"/>
                  </a:cubicBezTo>
                  <a:cubicBezTo>
                    <a:pt x="4109" y="959"/>
                    <a:pt x="3972" y="867"/>
                    <a:pt x="3858" y="822"/>
                  </a:cubicBezTo>
                  <a:cubicBezTo>
                    <a:pt x="3721" y="731"/>
                    <a:pt x="3561" y="639"/>
                    <a:pt x="3379" y="571"/>
                  </a:cubicBezTo>
                  <a:cubicBezTo>
                    <a:pt x="3242" y="502"/>
                    <a:pt x="3105" y="457"/>
                    <a:pt x="2945" y="411"/>
                  </a:cubicBezTo>
                  <a:cubicBezTo>
                    <a:pt x="2717" y="320"/>
                    <a:pt x="2466" y="251"/>
                    <a:pt x="2237" y="183"/>
                  </a:cubicBezTo>
                  <a:lnTo>
                    <a:pt x="2123" y="160"/>
                  </a:lnTo>
                  <a:cubicBezTo>
                    <a:pt x="1918" y="114"/>
                    <a:pt x="1690" y="69"/>
                    <a:pt x="1461" y="46"/>
                  </a:cubicBezTo>
                  <a:lnTo>
                    <a:pt x="1187" y="46"/>
                  </a:lnTo>
                  <a:cubicBezTo>
                    <a:pt x="1050" y="23"/>
                    <a:pt x="913" y="23"/>
                    <a:pt x="776" y="23"/>
                  </a:cubicBezTo>
                  <a:lnTo>
                    <a:pt x="685" y="23"/>
                  </a:lnTo>
                  <a:cubicBezTo>
                    <a:pt x="617" y="23"/>
                    <a:pt x="571" y="0"/>
                    <a:pt x="503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259;p38"/>
            <p:cNvSpPr/>
            <p:nvPr/>
          </p:nvSpPr>
          <p:spPr>
            <a:xfrm>
              <a:off x="6665954" y="3535376"/>
              <a:ext cx="308535" cy="309206"/>
            </a:xfrm>
            <a:custGeom>
              <a:avLst/>
              <a:gdLst/>
              <a:ahLst/>
              <a:cxnLst/>
              <a:rect l="l" t="t" r="r" b="b"/>
              <a:pathLst>
                <a:path w="11025" h="11049" extrusionOk="0">
                  <a:moveTo>
                    <a:pt x="2465" y="1"/>
                  </a:moveTo>
                  <a:cubicBezTo>
                    <a:pt x="2420" y="1"/>
                    <a:pt x="2374" y="1"/>
                    <a:pt x="2329" y="24"/>
                  </a:cubicBezTo>
                  <a:cubicBezTo>
                    <a:pt x="2260" y="69"/>
                    <a:pt x="2214" y="138"/>
                    <a:pt x="2169" y="229"/>
                  </a:cubicBezTo>
                  <a:cubicBezTo>
                    <a:pt x="2169" y="252"/>
                    <a:pt x="2169" y="298"/>
                    <a:pt x="2169" y="343"/>
                  </a:cubicBezTo>
                  <a:lnTo>
                    <a:pt x="2146" y="366"/>
                  </a:lnTo>
                  <a:cubicBezTo>
                    <a:pt x="2146" y="457"/>
                    <a:pt x="2123" y="526"/>
                    <a:pt x="2100" y="617"/>
                  </a:cubicBezTo>
                  <a:cubicBezTo>
                    <a:pt x="2077" y="640"/>
                    <a:pt x="2077" y="686"/>
                    <a:pt x="2055" y="708"/>
                  </a:cubicBezTo>
                  <a:lnTo>
                    <a:pt x="2032" y="800"/>
                  </a:lnTo>
                  <a:cubicBezTo>
                    <a:pt x="2032" y="845"/>
                    <a:pt x="1986" y="914"/>
                    <a:pt x="1963" y="982"/>
                  </a:cubicBezTo>
                  <a:cubicBezTo>
                    <a:pt x="1895" y="1142"/>
                    <a:pt x="1826" y="1279"/>
                    <a:pt x="1735" y="1416"/>
                  </a:cubicBezTo>
                  <a:cubicBezTo>
                    <a:pt x="1667" y="1599"/>
                    <a:pt x="1552" y="1735"/>
                    <a:pt x="1461" y="1895"/>
                  </a:cubicBezTo>
                  <a:cubicBezTo>
                    <a:pt x="1393" y="2032"/>
                    <a:pt x="1301" y="2146"/>
                    <a:pt x="1233" y="2260"/>
                  </a:cubicBezTo>
                  <a:lnTo>
                    <a:pt x="1164" y="2352"/>
                  </a:lnTo>
                  <a:cubicBezTo>
                    <a:pt x="1073" y="2489"/>
                    <a:pt x="982" y="2626"/>
                    <a:pt x="868" y="2740"/>
                  </a:cubicBezTo>
                  <a:lnTo>
                    <a:pt x="776" y="2854"/>
                  </a:lnTo>
                  <a:cubicBezTo>
                    <a:pt x="708" y="2968"/>
                    <a:pt x="617" y="3082"/>
                    <a:pt x="525" y="3196"/>
                  </a:cubicBezTo>
                  <a:lnTo>
                    <a:pt x="480" y="3242"/>
                  </a:lnTo>
                  <a:cubicBezTo>
                    <a:pt x="434" y="3288"/>
                    <a:pt x="366" y="3379"/>
                    <a:pt x="297" y="3425"/>
                  </a:cubicBezTo>
                  <a:cubicBezTo>
                    <a:pt x="251" y="3447"/>
                    <a:pt x="206" y="3493"/>
                    <a:pt x="183" y="3539"/>
                  </a:cubicBezTo>
                  <a:cubicBezTo>
                    <a:pt x="137" y="3539"/>
                    <a:pt x="114" y="3562"/>
                    <a:pt x="92" y="3584"/>
                  </a:cubicBezTo>
                  <a:cubicBezTo>
                    <a:pt x="0" y="3676"/>
                    <a:pt x="0" y="3813"/>
                    <a:pt x="92" y="3904"/>
                  </a:cubicBezTo>
                  <a:lnTo>
                    <a:pt x="229" y="4064"/>
                  </a:lnTo>
                  <a:cubicBezTo>
                    <a:pt x="388" y="4223"/>
                    <a:pt x="548" y="4406"/>
                    <a:pt x="685" y="4589"/>
                  </a:cubicBezTo>
                  <a:lnTo>
                    <a:pt x="822" y="4771"/>
                  </a:lnTo>
                  <a:lnTo>
                    <a:pt x="913" y="4885"/>
                  </a:lnTo>
                  <a:lnTo>
                    <a:pt x="1028" y="5068"/>
                  </a:lnTo>
                  <a:lnTo>
                    <a:pt x="1119" y="5228"/>
                  </a:lnTo>
                  <a:cubicBezTo>
                    <a:pt x="1187" y="5319"/>
                    <a:pt x="1233" y="5410"/>
                    <a:pt x="1301" y="5502"/>
                  </a:cubicBezTo>
                  <a:lnTo>
                    <a:pt x="1438" y="5730"/>
                  </a:lnTo>
                  <a:lnTo>
                    <a:pt x="1552" y="5913"/>
                  </a:lnTo>
                  <a:cubicBezTo>
                    <a:pt x="1621" y="6004"/>
                    <a:pt x="1667" y="6072"/>
                    <a:pt x="1712" y="6164"/>
                  </a:cubicBezTo>
                  <a:lnTo>
                    <a:pt x="1826" y="6323"/>
                  </a:lnTo>
                  <a:cubicBezTo>
                    <a:pt x="1895" y="6483"/>
                    <a:pt x="1986" y="6620"/>
                    <a:pt x="2077" y="6757"/>
                  </a:cubicBezTo>
                  <a:lnTo>
                    <a:pt x="2169" y="6917"/>
                  </a:lnTo>
                  <a:cubicBezTo>
                    <a:pt x="2214" y="7008"/>
                    <a:pt x="2283" y="7099"/>
                    <a:pt x="2329" y="7191"/>
                  </a:cubicBezTo>
                  <a:cubicBezTo>
                    <a:pt x="2374" y="7259"/>
                    <a:pt x="2420" y="7351"/>
                    <a:pt x="2488" y="7419"/>
                  </a:cubicBezTo>
                  <a:lnTo>
                    <a:pt x="2580" y="7579"/>
                  </a:lnTo>
                  <a:lnTo>
                    <a:pt x="2625" y="7647"/>
                  </a:lnTo>
                  <a:cubicBezTo>
                    <a:pt x="2671" y="7716"/>
                    <a:pt x="2717" y="7784"/>
                    <a:pt x="2762" y="7853"/>
                  </a:cubicBezTo>
                  <a:cubicBezTo>
                    <a:pt x="2831" y="7944"/>
                    <a:pt x="2899" y="8058"/>
                    <a:pt x="2968" y="8149"/>
                  </a:cubicBezTo>
                  <a:lnTo>
                    <a:pt x="3333" y="8720"/>
                  </a:lnTo>
                  <a:lnTo>
                    <a:pt x="3652" y="9222"/>
                  </a:lnTo>
                  <a:cubicBezTo>
                    <a:pt x="3721" y="9336"/>
                    <a:pt x="3789" y="9428"/>
                    <a:pt x="3858" y="9519"/>
                  </a:cubicBezTo>
                  <a:lnTo>
                    <a:pt x="3972" y="9679"/>
                  </a:lnTo>
                  <a:cubicBezTo>
                    <a:pt x="4040" y="9770"/>
                    <a:pt x="4086" y="9861"/>
                    <a:pt x="4132" y="9953"/>
                  </a:cubicBezTo>
                  <a:lnTo>
                    <a:pt x="4177" y="10021"/>
                  </a:lnTo>
                  <a:cubicBezTo>
                    <a:pt x="4246" y="10158"/>
                    <a:pt x="4314" y="10295"/>
                    <a:pt x="4406" y="10432"/>
                  </a:cubicBezTo>
                  <a:cubicBezTo>
                    <a:pt x="4428" y="10478"/>
                    <a:pt x="4474" y="10546"/>
                    <a:pt x="4497" y="10592"/>
                  </a:cubicBezTo>
                  <a:cubicBezTo>
                    <a:pt x="4565" y="10706"/>
                    <a:pt x="4634" y="10820"/>
                    <a:pt x="4702" y="10911"/>
                  </a:cubicBezTo>
                  <a:cubicBezTo>
                    <a:pt x="4771" y="10980"/>
                    <a:pt x="4862" y="11048"/>
                    <a:pt x="4976" y="11048"/>
                  </a:cubicBezTo>
                  <a:cubicBezTo>
                    <a:pt x="4999" y="11048"/>
                    <a:pt x="5022" y="11025"/>
                    <a:pt x="5045" y="11025"/>
                  </a:cubicBezTo>
                  <a:cubicBezTo>
                    <a:pt x="5113" y="11003"/>
                    <a:pt x="5159" y="11003"/>
                    <a:pt x="5182" y="10957"/>
                  </a:cubicBezTo>
                  <a:cubicBezTo>
                    <a:pt x="5250" y="10911"/>
                    <a:pt x="5319" y="10888"/>
                    <a:pt x="5387" y="10866"/>
                  </a:cubicBezTo>
                  <a:lnTo>
                    <a:pt x="5410" y="10843"/>
                  </a:lnTo>
                  <a:cubicBezTo>
                    <a:pt x="5501" y="10820"/>
                    <a:pt x="5570" y="10797"/>
                    <a:pt x="5638" y="10751"/>
                  </a:cubicBezTo>
                  <a:cubicBezTo>
                    <a:pt x="5707" y="10729"/>
                    <a:pt x="5775" y="10683"/>
                    <a:pt x="5821" y="10660"/>
                  </a:cubicBezTo>
                  <a:cubicBezTo>
                    <a:pt x="5889" y="10592"/>
                    <a:pt x="5981" y="10546"/>
                    <a:pt x="6049" y="10478"/>
                  </a:cubicBezTo>
                  <a:cubicBezTo>
                    <a:pt x="6232" y="10295"/>
                    <a:pt x="6414" y="10135"/>
                    <a:pt x="6551" y="9907"/>
                  </a:cubicBezTo>
                  <a:cubicBezTo>
                    <a:pt x="6620" y="9838"/>
                    <a:pt x="6665" y="9747"/>
                    <a:pt x="6711" y="9656"/>
                  </a:cubicBezTo>
                  <a:cubicBezTo>
                    <a:pt x="6757" y="9565"/>
                    <a:pt x="6779" y="9496"/>
                    <a:pt x="6825" y="9405"/>
                  </a:cubicBezTo>
                  <a:cubicBezTo>
                    <a:pt x="6825" y="9359"/>
                    <a:pt x="6848" y="9291"/>
                    <a:pt x="6848" y="9245"/>
                  </a:cubicBezTo>
                  <a:lnTo>
                    <a:pt x="6871" y="9199"/>
                  </a:lnTo>
                  <a:cubicBezTo>
                    <a:pt x="6894" y="9017"/>
                    <a:pt x="6916" y="8880"/>
                    <a:pt x="6939" y="8743"/>
                  </a:cubicBezTo>
                  <a:cubicBezTo>
                    <a:pt x="6939" y="8697"/>
                    <a:pt x="6939" y="8652"/>
                    <a:pt x="6939" y="8606"/>
                  </a:cubicBezTo>
                  <a:lnTo>
                    <a:pt x="6939" y="8515"/>
                  </a:lnTo>
                  <a:cubicBezTo>
                    <a:pt x="6939" y="8469"/>
                    <a:pt x="6939" y="8423"/>
                    <a:pt x="6939" y="8355"/>
                  </a:cubicBezTo>
                  <a:cubicBezTo>
                    <a:pt x="6985" y="8332"/>
                    <a:pt x="7031" y="8332"/>
                    <a:pt x="7053" y="8309"/>
                  </a:cubicBezTo>
                  <a:cubicBezTo>
                    <a:pt x="7099" y="8309"/>
                    <a:pt x="7145" y="8309"/>
                    <a:pt x="7190" y="8286"/>
                  </a:cubicBezTo>
                  <a:cubicBezTo>
                    <a:pt x="7259" y="8264"/>
                    <a:pt x="7327" y="8264"/>
                    <a:pt x="7419" y="8218"/>
                  </a:cubicBezTo>
                  <a:lnTo>
                    <a:pt x="7578" y="8172"/>
                  </a:lnTo>
                  <a:cubicBezTo>
                    <a:pt x="7738" y="8127"/>
                    <a:pt x="7898" y="8058"/>
                    <a:pt x="8058" y="7990"/>
                  </a:cubicBezTo>
                  <a:cubicBezTo>
                    <a:pt x="8286" y="7875"/>
                    <a:pt x="8514" y="7716"/>
                    <a:pt x="8697" y="7556"/>
                  </a:cubicBezTo>
                  <a:cubicBezTo>
                    <a:pt x="8811" y="7465"/>
                    <a:pt x="8902" y="7373"/>
                    <a:pt x="8994" y="7282"/>
                  </a:cubicBezTo>
                  <a:cubicBezTo>
                    <a:pt x="9085" y="7191"/>
                    <a:pt x="9176" y="7077"/>
                    <a:pt x="9245" y="6962"/>
                  </a:cubicBezTo>
                  <a:cubicBezTo>
                    <a:pt x="9359" y="6826"/>
                    <a:pt x="9427" y="6689"/>
                    <a:pt x="9473" y="6574"/>
                  </a:cubicBezTo>
                  <a:cubicBezTo>
                    <a:pt x="9519" y="6506"/>
                    <a:pt x="9541" y="6415"/>
                    <a:pt x="9587" y="6346"/>
                  </a:cubicBezTo>
                  <a:cubicBezTo>
                    <a:pt x="9610" y="6232"/>
                    <a:pt x="9633" y="6118"/>
                    <a:pt x="9655" y="6049"/>
                  </a:cubicBezTo>
                  <a:cubicBezTo>
                    <a:pt x="9678" y="5867"/>
                    <a:pt x="9655" y="5684"/>
                    <a:pt x="9610" y="5456"/>
                  </a:cubicBezTo>
                  <a:cubicBezTo>
                    <a:pt x="9587" y="5342"/>
                    <a:pt x="9541" y="5251"/>
                    <a:pt x="9519" y="5136"/>
                  </a:cubicBezTo>
                  <a:lnTo>
                    <a:pt x="9587" y="5114"/>
                  </a:lnTo>
                  <a:cubicBezTo>
                    <a:pt x="9633" y="5114"/>
                    <a:pt x="9678" y="5091"/>
                    <a:pt x="9724" y="5068"/>
                  </a:cubicBezTo>
                  <a:cubicBezTo>
                    <a:pt x="9838" y="5045"/>
                    <a:pt x="9952" y="5000"/>
                    <a:pt x="10044" y="4954"/>
                  </a:cubicBezTo>
                  <a:cubicBezTo>
                    <a:pt x="10135" y="4908"/>
                    <a:pt x="10203" y="4840"/>
                    <a:pt x="10272" y="4794"/>
                  </a:cubicBezTo>
                  <a:cubicBezTo>
                    <a:pt x="10340" y="4748"/>
                    <a:pt x="10409" y="4680"/>
                    <a:pt x="10477" y="4611"/>
                  </a:cubicBezTo>
                  <a:cubicBezTo>
                    <a:pt x="10591" y="4475"/>
                    <a:pt x="10705" y="4315"/>
                    <a:pt x="10797" y="4109"/>
                  </a:cubicBezTo>
                  <a:cubicBezTo>
                    <a:pt x="10865" y="3972"/>
                    <a:pt x="10911" y="3858"/>
                    <a:pt x="10934" y="3744"/>
                  </a:cubicBezTo>
                  <a:cubicBezTo>
                    <a:pt x="10957" y="3698"/>
                    <a:pt x="10957" y="3630"/>
                    <a:pt x="10979" y="3562"/>
                  </a:cubicBezTo>
                  <a:lnTo>
                    <a:pt x="10979" y="3539"/>
                  </a:lnTo>
                  <a:lnTo>
                    <a:pt x="10979" y="3470"/>
                  </a:lnTo>
                  <a:cubicBezTo>
                    <a:pt x="11002" y="3425"/>
                    <a:pt x="11002" y="3379"/>
                    <a:pt x="11002" y="3310"/>
                  </a:cubicBezTo>
                  <a:cubicBezTo>
                    <a:pt x="11025" y="3265"/>
                    <a:pt x="11025" y="3242"/>
                    <a:pt x="11002" y="3196"/>
                  </a:cubicBezTo>
                  <a:cubicBezTo>
                    <a:pt x="11002" y="3105"/>
                    <a:pt x="11002" y="3037"/>
                    <a:pt x="10979" y="2968"/>
                  </a:cubicBezTo>
                  <a:cubicBezTo>
                    <a:pt x="10979" y="2900"/>
                    <a:pt x="10979" y="2854"/>
                    <a:pt x="10957" y="2785"/>
                  </a:cubicBezTo>
                  <a:cubicBezTo>
                    <a:pt x="10934" y="2740"/>
                    <a:pt x="10934" y="2694"/>
                    <a:pt x="10911" y="2649"/>
                  </a:cubicBezTo>
                  <a:cubicBezTo>
                    <a:pt x="10888" y="2603"/>
                    <a:pt x="10865" y="2557"/>
                    <a:pt x="10820" y="2534"/>
                  </a:cubicBezTo>
                  <a:cubicBezTo>
                    <a:pt x="10797" y="2489"/>
                    <a:pt x="10728" y="2443"/>
                    <a:pt x="10683" y="2420"/>
                  </a:cubicBezTo>
                  <a:cubicBezTo>
                    <a:pt x="10614" y="2375"/>
                    <a:pt x="10523" y="2352"/>
                    <a:pt x="10432" y="2329"/>
                  </a:cubicBezTo>
                  <a:cubicBezTo>
                    <a:pt x="10317" y="2283"/>
                    <a:pt x="10203" y="2238"/>
                    <a:pt x="10089" y="2192"/>
                  </a:cubicBezTo>
                  <a:lnTo>
                    <a:pt x="10021" y="2169"/>
                  </a:lnTo>
                  <a:cubicBezTo>
                    <a:pt x="9975" y="2169"/>
                    <a:pt x="9929" y="2146"/>
                    <a:pt x="9884" y="2146"/>
                  </a:cubicBezTo>
                  <a:lnTo>
                    <a:pt x="9815" y="2101"/>
                  </a:lnTo>
                  <a:cubicBezTo>
                    <a:pt x="9770" y="2101"/>
                    <a:pt x="9724" y="2078"/>
                    <a:pt x="9678" y="2055"/>
                  </a:cubicBezTo>
                  <a:lnTo>
                    <a:pt x="9587" y="2032"/>
                  </a:lnTo>
                  <a:cubicBezTo>
                    <a:pt x="9450" y="1987"/>
                    <a:pt x="9313" y="1941"/>
                    <a:pt x="9176" y="1895"/>
                  </a:cubicBezTo>
                  <a:cubicBezTo>
                    <a:pt x="9085" y="1872"/>
                    <a:pt x="8994" y="1850"/>
                    <a:pt x="8902" y="1827"/>
                  </a:cubicBezTo>
                  <a:lnTo>
                    <a:pt x="8788" y="1804"/>
                  </a:lnTo>
                  <a:cubicBezTo>
                    <a:pt x="8651" y="1781"/>
                    <a:pt x="8514" y="1758"/>
                    <a:pt x="8400" y="1735"/>
                  </a:cubicBezTo>
                  <a:lnTo>
                    <a:pt x="8354" y="1735"/>
                  </a:lnTo>
                  <a:lnTo>
                    <a:pt x="8332" y="1713"/>
                  </a:lnTo>
                  <a:cubicBezTo>
                    <a:pt x="8195" y="1690"/>
                    <a:pt x="8081" y="1667"/>
                    <a:pt x="7966" y="1644"/>
                  </a:cubicBezTo>
                  <a:cubicBezTo>
                    <a:pt x="7852" y="1621"/>
                    <a:pt x="7738" y="1599"/>
                    <a:pt x="7624" y="1576"/>
                  </a:cubicBezTo>
                  <a:lnTo>
                    <a:pt x="7533" y="1553"/>
                  </a:lnTo>
                  <a:cubicBezTo>
                    <a:pt x="7373" y="1507"/>
                    <a:pt x="7236" y="1462"/>
                    <a:pt x="7076" y="1416"/>
                  </a:cubicBezTo>
                  <a:cubicBezTo>
                    <a:pt x="6985" y="1393"/>
                    <a:pt x="6871" y="1347"/>
                    <a:pt x="6779" y="1302"/>
                  </a:cubicBezTo>
                  <a:cubicBezTo>
                    <a:pt x="6734" y="1279"/>
                    <a:pt x="6688" y="1256"/>
                    <a:pt x="6620" y="1256"/>
                  </a:cubicBezTo>
                  <a:cubicBezTo>
                    <a:pt x="6483" y="1188"/>
                    <a:pt x="6323" y="1142"/>
                    <a:pt x="6186" y="1096"/>
                  </a:cubicBezTo>
                  <a:lnTo>
                    <a:pt x="6095" y="1074"/>
                  </a:lnTo>
                  <a:cubicBezTo>
                    <a:pt x="5981" y="1051"/>
                    <a:pt x="5866" y="1028"/>
                    <a:pt x="5730" y="982"/>
                  </a:cubicBezTo>
                  <a:lnTo>
                    <a:pt x="5524" y="914"/>
                  </a:lnTo>
                  <a:lnTo>
                    <a:pt x="5296" y="845"/>
                  </a:lnTo>
                  <a:cubicBezTo>
                    <a:pt x="5159" y="822"/>
                    <a:pt x="4999" y="754"/>
                    <a:pt x="4862" y="708"/>
                  </a:cubicBezTo>
                  <a:cubicBezTo>
                    <a:pt x="4588" y="617"/>
                    <a:pt x="4337" y="526"/>
                    <a:pt x="4063" y="434"/>
                  </a:cubicBezTo>
                  <a:lnTo>
                    <a:pt x="3903" y="366"/>
                  </a:lnTo>
                  <a:cubicBezTo>
                    <a:pt x="3721" y="298"/>
                    <a:pt x="3538" y="252"/>
                    <a:pt x="3356" y="183"/>
                  </a:cubicBezTo>
                  <a:cubicBezTo>
                    <a:pt x="3287" y="161"/>
                    <a:pt x="3196" y="138"/>
                    <a:pt x="3127" y="115"/>
                  </a:cubicBezTo>
                  <a:lnTo>
                    <a:pt x="3082" y="92"/>
                  </a:lnTo>
                  <a:lnTo>
                    <a:pt x="3036" y="92"/>
                  </a:lnTo>
                  <a:cubicBezTo>
                    <a:pt x="2968" y="69"/>
                    <a:pt x="2922" y="46"/>
                    <a:pt x="2876" y="46"/>
                  </a:cubicBezTo>
                  <a:cubicBezTo>
                    <a:pt x="2785" y="24"/>
                    <a:pt x="2717" y="1"/>
                    <a:pt x="2648" y="1"/>
                  </a:cubicBezTo>
                  <a:close/>
                </a:path>
              </a:pathLst>
            </a:custGeom>
            <a:solidFill>
              <a:srgbClr val="FFD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260;p38"/>
            <p:cNvSpPr/>
            <p:nvPr/>
          </p:nvSpPr>
          <p:spPr>
            <a:xfrm>
              <a:off x="7145673" y="3803025"/>
              <a:ext cx="261268" cy="188871"/>
            </a:xfrm>
            <a:custGeom>
              <a:avLst/>
              <a:gdLst/>
              <a:ahLst/>
              <a:cxnLst/>
              <a:rect l="l" t="t" r="r" b="b"/>
              <a:pathLst>
                <a:path w="9336" h="6749" extrusionOk="0">
                  <a:moveTo>
                    <a:pt x="91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23" y="115"/>
                    <a:pt x="46" y="138"/>
                  </a:cubicBezTo>
                  <a:cubicBezTo>
                    <a:pt x="297" y="343"/>
                    <a:pt x="571" y="526"/>
                    <a:pt x="822" y="708"/>
                  </a:cubicBezTo>
                  <a:cubicBezTo>
                    <a:pt x="959" y="799"/>
                    <a:pt x="1073" y="914"/>
                    <a:pt x="1210" y="1005"/>
                  </a:cubicBezTo>
                  <a:cubicBezTo>
                    <a:pt x="1347" y="1096"/>
                    <a:pt x="1461" y="1165"/>
                    <a:pt x="1575" y="1256"/>
                  </a:cubicBezTo>
                  <a:cubicBezTo>
                    <a:pt x="1712" y="1370"/>
                    <a:pt x="1826" y="1461"/>
                    <a:pt x="1963" y="1553"/>
                  </a:cubicBezTo>
                  <a:cubicBezTo>
                    <a:pt x="2100" y="1667"/>
                    <a:pt x="2214" y="1758"/>
                    <a:pt x="2351" y="1849"/>
                  </a:cubicBezTo>
                  <a:cubicBezTo>
                    <a:pt x="2488" y="1941"/>
                    <a:pt x="2602" y="2032"/>
                    <a:pt x="2739" y="2146"/>
                  </a:cubicBezTo>
                  <a:cubicBezTo>
                    <a:pt x="2876" y="2237"/>
                    <a:pt x="3013" y="2329"/>
                    <a:pt x="3150" y="2443"/>
                  </a:cubicBezTo>
                  <a:cubicBezTo>
                    <a:pt x="3401" y="2625"/>
                    <a:pt x="3652" y="2808"/>
                    <a:pt x="3903" y="3013"/>
                  </a:cubicBezTo>
                  <a:cubicBezTo>
                    <a:pt x="4017" y="3105"/>
                    <a:pt x="4154" y="3196"/>
                    <a:pt x="4269" y="3287"/>
                  </a:cubicBezTo>
                  <a:cubicBezTo>
                    <a:pt x="4383" y="3402"/>
                    <a:pt x="4520" y="3493"/>
                    <a:pt x="4634" y="3584"/>
                  </a:cubicBezTo>
                  <a:cubicBezTo>
                    <a:pt x="4885" y="3790"/>
                    <a:pt x="5159" y="3995"/>
                    <a:pt x="5410" y="4200"/>
                  </a:cubicBezTo>
                  <a:cubicBezTo>
                    <a:pt x="5661" y="4383"/>
                    <a:pt x="5889" y="4588"/>
                    <a:pt x="6140" y="4771"/>
                  </a:cubicBezTo>
                  <a:cubicBezTo>
                    <a:pt x="6620" y="5113"/>
                    <a:pt x="7099" y="5456"/>
                    <a:pt x="7555" y="5798"/>
                  </a:cubicBezTo>
                  <a:cubicBezTo>
                    <a:pt x="7669" y="5867"/>
                    <a:pt x="7784" y="5958"/>
                    <a:pt x="7898" y="6026"/>
                  </a:cubicBezTo>
                  <a:cubicBezTo>
                    <a:pt x="8012" y="6118"/>
                    <a:pt x="8149" y="6209"/>
                    <a:pt x="8263" y="6300"/>
                  </a:cubicBezTo>
                  <a:cubicBezTo>
                    <a:pt x="8377" y="6369"/>
                    <a:pt x="8491" y="6460"/>
                    <a:pt x="8605" y="6529"/>
                  </a:cubicBezTo>
                  <a:cubicBezTo>
                    <a:pt x="8742" y="6620"/>
                    <a:pt x="8879" y="6688"/>
                    <a:pt x="9016" y="6734"/>
                  </a:cubicBezTo>
                  <a:cubicBezTo>
                    <a:pt x="9041" y="6744"/>
                    <a:pt x="9066" y="6748"/>
                    <a:pt x="9091" y="6748"/>
                  </a:cubicBezTo>
                  <a:cubicBezTo>
                    <a:pt x="9185" y="6748"/>
                    <a:pt x="9277" y="6687"/>
                    <a:pt x="9313" y="6597"/>
                  </a:cubicBezTo>
                  <a:cubicBezTo>
                    <a:pt x="9336" y="6551"/>
                    <a:pt x="9336" y="6483"/>
                    <a:pt x="9313" y="6437"/>
                  </a:cubicBezTo>
                  <a:cubicBezTo>
                    <a:pt x="9313" y="6414"/>
                    <a:pt x="9290" y="6392"/>
                    <a:pt x="9290" y="6392"/>
                  </a:cubicBezTo>
                  <a:cubicBezTo>
                    <a:pt x="9267" y="6346"/>
                    <a:pt x="9222" y="6323"/>
                    <a:pt x="9199" y="6323"/>
                  </a:cubicBezTo>
                  <a:cubicBezTo>
                    <a:pt x="9062" y="6232"/>
                    <a:pt x="8948" y="6141"/>
                    <a:pt x="8834" y="6072"/>
                  </a:cubicBezTo>
                  <a:cubicBezTo>
                    <a:pt x="8719" y="5981"/>
                    <a:pt x="8582" y="5889"/>
                    <a:pt x="8468" y="5798"/>
                  </a:cubicBezTo>
                  <a:cubicBezTo>
                    <a:pt x="8331" y="5707"/>
                    <a:pt x="8194" y="5593"/>
                    <a:pt x="8058" y="5501"/>
                  </a:cubicBezTo>
                  <a:cubicBezTo>
                    <a:pt x="7943" y="5410"/>
                    <a:pt x="7806" y="5319"/>
                    <a:pt x="7669" y="5228"/>
                  </a:cubicBezTo>
                  <a:cubicBezTo>
                    <a:pt x="7533" y="5136"/>
                    <a:pt x="7396" y="5045"/>
                    <a:pt x="7281" y="4954"/>
                  </a:cubicBezTo>
                  <a:cubicBezTo>
                    <a:pt x="7144" y="4862"/>
                    <a:pt x="7030" y="4771"/>
                    <a:pt x="6893" y="4680"/>
                  </a:cubicBezTo>
                  <a:cubicBezTo>
                    <a:pt x="6642" y="4497"/>
                    <a:pt x="6368" y="4315"/>
                    <a:pt x="6117" y="4132"/>
                  </a:cubicBezTo>
                  <a:cubicBezTo>
                    <a:pt x="5866" y="3927"/>
                    <a:pt x="5615" y="3744"/>
                    <a:pt x="5341" y="3561"/>
                  </a:cubicBezTo>
                  <a:cubicBezTo>
                    <a:pt x="5090" y="3356"/>
                    <a:pt x="4839" y="3173"/>
                    <a:pt x="4565" y="2991"/>
                  </a:cubicBezTo>
                  <a:cubicBezTo>
                    <a:pt x="4451" y="2899"/>
                    <a:pt x="4314" y="2808"/>
                    <a:pt x="4200" y="2717"/>
                  </a:cubicBezTo>
                  <a:cubicBezTo>
                    <a:pt x="4063" y="2603"/>
                    <a:pt x="3926" y="2534"/>
                    <a:pt x="3812" y="2443"/>
                  </a:cubicBezTo>
                  <a:cubicBezTo>
                    <a:pt x="3675" y="2352"/>
                    <a:pt x="3538" y="2237"/>
                    <a:pt x="3401" y="2146"/>
                  </a:cubicBezTo>
                  <a:cubicBezTo>
                    <a:pt x="3264" y="2078"/>
                    <a:pt x="3127" y="1986"/>
                    <a:pt x="2990" y="1895"/>
                  </a:cubicBezTo>
                  <a:cubicBezTo>
                    <a:pt x="2762" y="1735"/>
                    <a:pt x="2511" y="1575"/>
                    <a:pt x="2260" y="1416"/>
                  </a:cubicBezTo>
                  <a:cubicBezTo>
                    <a:pt x="2032" y="1256"/>
                    <a:pt x="1781" y="1119"/>
                    <a:pt x="1529" y="959"/>
                  </a:cubicBezTo>
                  <a:cubicBezTo>
                    <a:pt x="1438" y="891"/>
                    <a:pt x="1324" y="845"/>
                    <a:pt x="1210" y="777"/>
                  </a:cubicBezTo>
                  <a:cubicBezTo>
                    <a:pt x="1141" y="731"/>
                    <a:pt x="1073" y="685"/>
                    <a:pt x="1004" y="640"/>
                  </a:cubicBezTo>
                  <a:cubicBezTo>
                    <a:pt x="959" y="617"/>
                    <a:pt x="913" y="571"/>
                    <a:pt x="845" y="526"/>
                  </a:cubicBezTo>
                  <a:cubicBezTo>
                    <a:pt x="616" y="366"/>
                    <a:pt x="388" y="183"/>
                    <a:pt x="137" y="23"/>
                  </a:cubicBezTo>
                  <a:cubicBezTo>
                    <a:pt x="137" y="1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261;p38"/>
            <p:cNvSpPr/>
            <p:nvPr/>
          </p:nvSpPr>
          <p:spPr>
            <a:xfrm>
              <a:off x="7433751" y="4009358"/>
              <a:ext cx="10243" cy="10243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206" y="0"/>
                  </a:moveTo>
                  <a:cubicBezTo>
                    <a:pt x="160" y="0"/>
                    <a:pt x="115" y="0"/>
                    <a:pt x="69" y="46"/>
                  </a:cubicBezTo>
                  <a:cubicBezTo>
                    <a:pt x="46" y="69"/>
                    <a:pt x="23" y="114"/>
                    <a:pt x="0" y="160"/>
                  </a:cubicBezTo>
                  <a:cubicBezTo>
                    <a:pt x="0" y="206"/>
                    <a:pt x="23" y="251"/>
                    <a:pt x="46" y="297"/>
                  </a:cubicBezTo>
                  <a:cubicBezTo>
                    <a:pt x="69" y="342"/>
                    <a:pt x="137" y="365"/>
                    <a:pt x="183" y="365"/>
                  </a:cubicBezTo>
                  <a:cubicBezTo>
                    <a:pt x="229" y="365"/>
                    <a:pt x="274" y="365"/>
                    <a:pt x="297" y="320"/>
                  </a:cubicBezTo>
                  <a:cubicBezTo>
                    <a:pt x="343" y="297"/>
                    <a:pt x="366" y="251"/>
                    <a:pt x="366" y="206"/>
                  </a:cubicBezTo>
                  <a:cubicBezTo>
                    <a:pt x="366" y="160"/>
                    <a:pt x="366" y="114"/>
                    <a:pt x="343" y="69"/>
                  </a:cubicBezTo>
                  <a:cubicBezTo>
                    <a:pt x="297" y="46"/>
                    <a:pt x="251" y="0"/>
                    <a:pt x="206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262;p38"/>
            <p:cNvSpPr/>
            <p:nvPr/>
          </p:nvSpPr>
          <p:spPr>
            <a:xfrm>
              <a:off x="7475281" y="4043192"/>
              <a:ext cx="118824" cy="81632"/>
            </a:xfrm>
            <a:custGeom>
              <a:avLst/>
              <a:gdLst/>
              <a:ahLst/>
              <a:cxnLst/>
              <a:rect l="l" t="t" r="r" b="b"/>
              <a:pathLst>
                <a:path w="4246" h="2917" extrusionOk="0">
                  <a:moveTo>
                    <a:pt x="183" y="1"/>
                  </a:moveTo>
                  <a:cubicBezTo>
                    <a:pt x="137" y="1"/>
                    <a:pt x="91" y="24"/>
                    <a:pt x="46" y="69"/>
                  </a:cubicBezTo>
                  <a:cubicBezTo>
                    <a:pt x="0" y="138"/>
                    <a:pt x="23" y="252"/>
                    <a:pt x="91" y="298"/>
                  </a:cubicBezTo>
                  <a:cubicBezTo>
                    <a:pt x="228" y="389"/>
                    <a:pt x="365" y="480"/>
                    <a:pt x="502" y="571"/>
                  </a:cubicBezTo>
                  <a:cubicBezTo>
                    <a:pt x="616" y="663"/>
                    <a:pt x="730" y="754"/>
                    <a:pt x="867" y="845"/>
                  </a:cubicBezTo>
                  <a:cubicBezTo>
                    <a:pt x="1118" y="1028"/>
                    <a:pt x="1392" y="1233"/>
                    <a:pt x="1666" y="1416"/>
                  </a:cubicBezTo>
                  <a:cubicBezTo>
                    <a:pt x="1963" y="1599"/>
                    <a:pt x="2260" y="1804"/>
                    <a:pt x="2556" y="2009"/>
                  </a:cubicBezTo>
                  <a:cubicBezTo>
                    <a:pt x="2830" y="2192"/>
                    <a:pt x="3104" y="2398"/>
                    <a:pt x="3378" y="2580"/>
                  </a:cubicBezTo>
                  <a:cubicBezTo>
                    <a:pt x="3538" y="2694"/>
                    <a:pt x="3698" y="2763"/>
                    <a:pt x="3858" y="2877"/>
                  </a:cubicBezTo>
                  <a:cubicBezTo>
                    <a:pt x="3894" y="2904"/>
                    <a:pt x="3940" y="2917"/>
                    <a:pt x="3988" y="2917"/>
                  </a:cubicBezTo>
                  <a:cubicBezTo>
                    <a:pt x="4061" y="2917"/>
                    <a:pt x="4136" y="2886"/>
                    <a:pt x="4177" y="2831"/>
                  </a:cubicBezTo>
                  <a:cubicBezTo>
                    <a:pt x="4246" y="2717"/>
                    <a:pt x="4223" y="2580"/>
                    <a:pt x="4131" y="2489"/>
                  </a:cubicBezTo>
                  <a:cubicBezTo>
                    <a:pt x="3994" y="2398"/>
                    <a:pt x="3835" y="2306"/>
                    <a:pt x="3698" y="2215"/>
                  </a:cubicBezTo>
                  <a:cubicBezTo>
                    <a:pt x="3561" y="2146"/>
                    <a:pt x="3424" y="2055"/>
                    <a:pt x="3287" y="1964"/>
                  </a:cubicBezTo>
                  <a:cubicBezTo>
                    <a:pt x="2990" y="1758"/>
                    <a:pt x="2693" y="1576"/>
                    <a:pt x="2420" y="1393"/>
                  </a:cubicBezTo>
                  <a:cubicBezTo>
                    <a:pt x="2123" y="1211"/>
                    <a:pt x="1849" y="1028"/>
                    <a:pt x="1552" y="868"/>
                  </a:cubicBezTo>
                  <a:cubicBezTo>
                    <a:pt x="1278" y="686"/>
                    <a:pt x="1004" y="526"/>
                    <a:pt x="730" y="343"/>
                  </a:cubicBezTo>
                  <a:cubicBezTo>
                    <a:pt x="571" y="252"/>
                    <a:pt x="434" y="138"/>
                    <a:pt x="274" y="24"/>
                  </a:cubicBezTo>
                  <a:cubicBezTo>
                    <a:pt x="251" y="24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263;p38"/>
            <p:cNvSpPr/>
            <p:nvPr/>
          </p:nvSpPr>
          <p:spPr>
            <a:xfrm>
              <a:off x="6943817" y="3870748"/>
              <a:ext cx="281081" cy="200596"/>
            </a:xfrm>
            <a:custGeom>
              <a:avLst/>
              <a:gdLst/>
              <a:ahLst/>
              <a:cxnLst/>
              <a:rect l="l" t="t" r="r" b="b"/>
              <a:pathLst>
                <a:path w="10044" h="7168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0" y="69"/>
                    <a:pt x="0" y="137"/>
                    <a:pt x="46" y="183"/>
                  </a:cubicBezTo>
                  <a:cubicBezTo>
                    <a:pt x="160" y="297"/>
                    <a:pt x="274" y="411"/>
                    <a:pt x="388" y="502"/>
                  </a:cubicBezTo>
                  <a:cubicBezTo>
                    <a:pt x="525" y="593"/>
                    <a:pt x="662" y="708"/>
                    <a:pt x="776" y="799"/>
                  </a:cubicBezTo>
                  <a:cubicBezTo>
                    <a:pt x="891" y="890"/>
                    <a:pt x="1028" y="959"/>
                    <a:pt x="1142" y="1050"/>
                  </a:cubicBezTo>
                  <a:cubicBezTo>
                    <a:pt x="1256" y="1141"/>
                    <a:pt x="1393" y="1255"/>
                    <a:pt x="1507" y="1347"/>
                  </a:cubicBezTo>
                  <a:cubicBezTo>
                    <a:pt x="1758" y="1552"/>
                    <a:pt x="2009" y="1758"/>
                    <a:pt x="2283" y="1963"/>
                  </a:cubicBezTo>
                  <a:cubicBezTo>
                    <a:pt x="2397" y="2054"/>
                    <a:pt x="2534" y="2168"/>
                    <a:pt x="2648" y="2260"/>
                  </a:cubicBezTo>
                  <a:cubicBezTo>
                    <a:pt x="2785" y="2374"/>
                    <a:pt x="2922" y="2465"/>
                    <a:pt x="3036" y="2556"/>
                  </a:cubicBezTo>
                  <a:cubicBezTo>
                    <a:pt x="3287" y="2762"/>
                    <a:pt x="3515" y="2944"/>
                    <a:pt x="3767" y="3127"/>
                  </a:cubicBezTo>
                  <a:cubicBezTo>
                    <a:pt x="4040" y="3310"/>
                    <a:pt x="4292" y="3515"/>
                    <a:pt x="4565" y="3698"/>
                  </a:cubicBezTo>
                  <a:cubicBezTo>
                    <a:pt x="4702" y="3789"/>
                    <a:pt x="4839" y="3880"/>
                    <a:pt x="4976" y="3972"/>
                  </a:cubicBezTo>
                  <a:cubicBezTo>
                    <a:pt x="5113" y="4063"/>
                    <a:pt x="5250" y="4154"/>
                    <a:pt x="5364" y="4246"/>
                  </a:cubicBezTo>
                  <a:cubicBezTo>
                    <a:pt x="5638" y="4428"/>
                    <a:pt x="5912" y="4634"/>
                    <a:pt x="6163" y="4816"/>
                  </a:cubicBezTo>
                  <a:cubicBezTo>
                    <a:pt x="6437" y="4999"/>
                    <a:pt x="6688" y="5181"/>
                    <a:pt x="6939" y="5364"/>
                  </a:cubicBezTo>
                  <a:cubicBezTo>
                    <a:pt x="7053" y="5455"/>
                    <a:pt x="7190" y="5547"/>
                    <a:pt x="7327" y="5638"/>
                  </a:cubicBezTo>
                  <a:cubicBezTo>
                    <a:pt x="7441" y="5729"/>
                    <a:pt x="7578" y="5820"/>
                    <a:pt x="7715" y="5912"/>
                  </a:cubicBezTo>
                  <a:cubicBezTo>
                    <a:pt x="7966" y="6094"/>
                    <a:pt x="8240" y="6277"/>
                    <a:pt x="8514" y="6460"/>
                  </a:cubicBezTo>
                  <a:cubicBezTo>
                    <a:pt x="8628" y="6551"/>
                    <a:pt x="8765" y="6642"/>
                    <a:pt x="8902" y="6711"/>
                  </a:cubicBezTo>
                  <a:cubicBezTo>
                    <a:pt x="9016" y="6802"/>
                    <a:pt x="9153" y="6916"/>
                    <a:pt x="9290" y="6985"/>
                  </a:cubicBezTo>
                  <a:cubicBezTo>
                    <a:pt x="9382" y="7053"/>
                    <a:pt x="9496" y="7099"/>
                    <a:pt x="9587" y="7144"/>
                  </a:cubicBezTo>
                  <a:cubicBezTo>
                    <a:pt x="9655" y="7167"/>
                    <a:pt x="9701" y="7167"/>
                    <a:pt x="9747" y="7167"/>
                  </a:cubicBezTo>
                  <a:cubicBezTo>
                    <a:pt x="9838" y="7144"/>
                    <a:pt x="9907" y="7099"/>
                    <a:pt x="9952" y="7053"/>
                  </a:cubicBezTo>
                  <a:cubicBezTo>
                    <a:pt x="10044" y="6916"/>
                    <a:pt x="10021" y="6711"/>
                    <a:pt x="9884" y="6619"/>
                  </a:cubicBezTo>
                  <a:cubicBezTo>
                    <a:pt x="9747" y="6528"/>
                    <a:pt x="9610" y="6437"/>
                    <a:pt x="9473" y="6323"/>
                  </a:cubicBezTo>
                  <a:cubicBezTo>
                    <a:pt x="9336" y="6231"/>
                    <a:pt x="9199" y="6140"/>
                    <a:pt x="9062" y="6049"/>
                  </a:cubicBezTo>
                  <a:cubicBezTo>
                    <a:pt x="8925" y="5957"/>
                    <a:pt x="8811" y="5866"/>
                    <a:pt x="8674" y="5798"/>
                  </a:cubicBezTo>
                  <a:cubicBezTo>
                    <a:pt x="8537" y="5706"/>
                    <a:pt x="8423" y="5615"/>
                    <a:pt x="8286" y="5524"/>
                  </a:cubicBezTo>
                  <a:cubicBezTo>
                    <a:pt x="8149" y="5432"/>
                    <a:pt x="8012" y="5341"/>
                    <a:pt x="7875" y="5250"/>
                  </a:cubicBezTo>
                  <a:cubicBezTo>
                    <a:pt x="7761" y="5159"/>
                    <a:pt x="7624" y="5067"/>
                    <a:pt x="7510" y="4976"/>
                  </a:cubicBezTo>
                  <a:cubicBezTo>
                    <a:pt x="7236" y="4816"/>
                    <a:pt x="6985" y="4611"/>
                    <a:pt x="6711" y="4428"/>
                  </a:cubicBezTo>
                  <a:cubicBezTo>
                    <a:pt x="6460" y="4223"/>
                    <a:pt x="6186" y="4063"/>
                    <a:pt x="5935" y="3880"/>
                  </a:cubicBezTo>
                  <a:cubicBezTo>
                    <a:pt x="5798" y="3789"/>
                    <a:pt x="5661" y="3698"/>
                    <a:pt x="5524" y="3606"/>
                  </a:cubicBezTo>
                  <a:cubicBezTo>
                    <a:pt x="5387" y="3515"/>
                    <a:pt x="5250" y="3424"/>
                    <a:pt x="5113" y="3333"/>
                  </a:cubicBezTo>
                  <a:cubicBezTo>
                    <a:pt x="4976" y="3241"/>
                    <a:pt x="4839" y="3173"/>
                    <a:pt x="4725" y="3081"/>
                  </a:cubicBezTo>
                  <a:cubicBezTo>
                    <a:pt x="4588" y="2990"/>
                    <a:pt x="4451" y="2899"/>
                    <a:pt x="4314" y="2808"/>
                  </a:cubicBezTo>
                  <a:cubicBezTo>
                    <a:pt x="4040" y="2625"/>
                    <a:pt x="3789" y="2442"/>
                    <a:pt x="3538" y="2260"/>
                  </a:cubicBezTo>
                  <a:cubicBezTo>
                    <a:pt x="3264" y="2077"/>
                    <a:pt x="2990" y="1917"/>
                    <a:pt x="2739" y="1735"/>
                  </a:cubicBezTo>
                  <a:cubicBezTo>
                    <a:pt x="2466" y="1552"/>
                    <a:pt x="2169" y="1370"/>
                    <a:pt x="1895" y="1187"/>
                  </a:cubicBezTo>
                  <a:cubicBezTo>
                    <a:pt x="1644" y="1027"/>
                    <a:pt x="1393" y="867"/>
                    <a:pt x="1119" y="708"/>
                  </a:cubicBezTo>
                  <a:cubicBezTo>
                    <a:pt x="982" y="616"/>
                    <a:pt x="845" y="525"/>
                    <a:pt x="731" y="457"/>
                  </a:cubicBezTo>
                  <a:cubicBezTo>
                    <a:pt x="594" y="365"/>
                    <a:pt x="457" y="274"/>
                    <a:pt x="343" y="160"/>
                  </a:cubicBezTo>
                  <a:cubicBezTo>
                    <a:pt x="297" y="137"/>
                    <a:pt x="251" y="91"/>
                    <a:pt x="206" y="46"/>
                  </a:cubicBezTo>
                  <a:cubicBezTo>
                    <a:pt x="183" y="23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264;p38"/>
            <p:cNvSpPr/>
            <p:nvPr/>
          </p:nvSpPr>
          <p:spPr>
            <a:xfrm>
              <a:off x="7244041" y="4082819"/>
              <a:ext cx="9599" cy="8955"/>
            </a:xfrm>
            <a:custGeom>
              <a:avLst/>
              <a:gdLst/>
              <a:ahLst/>
              <a:cxnLst/>
              <a:rect l="l" t="t" r="r" b="b"/>
              <a:pathLst>
                <a:path w="343" h="320" extrusionOk="0">
                  <a:moveTo>
                    <a:pt x="183" y="0"/>
                  </a:moveTo>
                  <a:cubicBezTo>
                    <a:pt x="137" y="0"/>
                    <a:pt x="92" y="0"/>
                    <a:pt x="69" y="23"/>
                  </a:cubicBezTo>
                  <a:cubicBezTo>
                    <a:pt x="23" y="68"/>
                    <a:pt x="0" y="91"/>
                    <a:pt x="0" y="137"/>
                  </a:cubicBezTo>
                  <a:cubicBezTo>
                    <a:pt x="0" y="183"/>
                    <a:pt x="0" y="228"/>
                    <a:pt x="46" y="274"/>
                  </a:cubicBezTo>
                  <a:cubicBezTo>
                    <a:pt x="69" y="297"/>
                    <a:pt x="114" y="320"/>
                    <a:pt x="160" y="320"/>
                  </a:cubicBezTo>
                  <a:cubicBezTo>
                    <a:pt x="206" y="320"/>
                    <a:pt x="229" y="320"/>
                    <a:pt x="274" y="297"/>
                  </a:cubicBezTo>
                  <a:cubicBezTo>
                    <a:pt x="320" y="274"/>
                    <a:pt x="343" y="228"/>
                    <a:pt x="343" y="183"/>
                  </a:cubicBezTo>
                  <a:cubicBezTo>
                    <a:pt x="343" y="137"/>
                    <a:pt x="320" y="91"/>
                    <a:pt x="297" y="46"/>
                  </a:cubicBezTo>
                  <a:cubicBezTo>
                    <a:pt x="274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265;p38"/>
            <p:cNvSpPr/>
            <p:nvPr/>
          </p:nvSpPr>
          <p:spPr>
            <a:xfrm>
              <a:off x="7281093" y="4108985"/>
              <a:ext cx="106063" cy="73489"/>
            </a:xfrm>
            <a:custGeom>
              <a:avLst/>
              <a:gdLst/>
              <a:ahLst/>
              <a:cxnLst/>
              <a:rect l="l" t="t" r="r" b="b"/>
              <a:pathLst>
                <a:path w="3790" h="2626" extrusionOk="0">
                  <a:moveTo>
                    <a:pt x="228" y="1"/>
                  </a:moveTo>
                  <a:cubicBezTo>
                    <a:pt x="160" y="1"/>
                    <a:pt x="91" y="47"/>
                    <a:pt x="69" y="92"/>
                  </a:cubicBezTo>
                  <a:cubicBezTo>
                    <a:pt x="0" y="161"/>
                    <a:pt x="23" y="298"/>
                    <a:pt x="114" y="343"/>
                  </a:cubicBezTo>
                  <a:cubicBezTo>
                    <a:pt x="388" y="549"/>
                    <a:pt x="639" y="754"/>
                    <a:pt x="913" y="937"/>
                  </a:cubicBezTo>
                  <a:cubicBezTo>
                    <a:pt x="1187" y="1142"/>
                    <a:pt x="1461" y="1325"/>
                    <a:pt x="1735" y="1507"/>
                  </a:cubicBezTo>
                  <a:cubicBezTo>
                    <a:pt x="1986" y="1667"/>
                    <a:pt x="2260" y="1850"/>
                    <a:pt x="2511" y="2009"/>
                  </a:cubicBezTo>
                  <a:cubicBezTo>
                    <a:pt x="2648" y="2101"/>
                    <a:pt x="2785" y="2192"/>
                    <a:pt x="2922" y="2261"/>
                  </a:cubicBezTo>
                  <a:cubicBezTo>
                    <a:pt x="3059" y="2352"/>
                    <a:pt x="3173" y="2420"/>
                    <a:pt x="3287" y="2512"/>
                  </a:cubicBezTo>
                  <a:cubicBezTo>
                    <a:pt x="3310" y="2534"/>
                    <a:pt x="3333" y="2557"/>
                    <a:pt x="3378" y="2580"/>
                  </a:cubicBezTo>
                  <a:cubicBezTo>
                    <a:pt x="3426" y="2608"/>
                    <a:pt x="3481" y="2625"/>
                    <a:pt x="3535" y="2625"/>
                  </a:cubicBezTo>
                  <a:cubicBezTo>
                    <a:pt x="3613" y="2625"/>
                    <a:pt x="3690" y="2592"/>
                    <a:pt x="3743" y="2512"/>
                  </a:cubicBezTo>
                  <a:cubicBezTo>
                    <a:pt x="3766" y="2466"/>
                    <a:pt x="3789" y="2398"/>
                    <a:pt x="3766" y="2329"/>
                  </a:cubicBezTo>
                  <a:cubicBezTo>
                    <a:pt x="3766" y="2261"/>
                    <a:pt x="3743" y="2238"/>
                    <a:pt x="3698" y="2192"/>
                  </a:cubicBezTo>
                  <a:cubicBezTo>
                    <a:pt x="3698" y="2169"/>
                    <a:pt x="3675" y="2169"/>
                    <a:pt x="3675" y="2169"/>
                  </a:cubicBezTo>
                  <a:lnTo>
                    <a:pt x="3652" y="2146"/>
                  </a:lnTo>
                  <a:cubicBezTo>
                    <a:pt x="3607" y="2101"/>
                    <a:pt x="3561" y="2055"/>
                    <a:pt x="3515" y="2009"/>
                  </a:cubicBezTo>
                  <a:cubicBezTo>
                    <a:pt x="3447" y="1964"/>
                    <a:pt x="3378" y="1918"/>
                    <a:pt x="3310" y="1895"/>
                  </a:cubicBezTo>
                  <a:cubicBezTo>
                    <a:pt x="3173" y="1804"/>
                    <a:pt x="3036" y="1713"/>
                    <a:pt x="2899" y="1644"/>
                  </a:cubicBezTo>
                  <a:cubicBezTo>
                    <a:pt x="2625" y="1484"/>
                    <a:pt x="2351" y="1325"/>
                    <a:pt x="2077" y="1165"/>
                  </a:cubicBezTo>
                  <a:cubicBezTo>
                    <a:pt x="1940" y="1096"/>
                    <a:pt x="1803" y="1028"/>
                    <a:pt x="1666" y="937"/>
                  </a:cubicBezTo>
                  <a:cubicBezTo>
                    <a:pt x="1529" y="868"/>
                    <a:pt x="1370" y="777"/>
                    <a:pt x="1233" y="663"/>
                  </a:cubicBezTo>
                  <a:cubicBezTo>
                    <a:pt x="1096" y="571"/>
                    <a:pt x="959" y="480"/>
                    <a:pt x="822" y="389"/>
                  </a:cubicBezTo>
                  <a:cubicBezTo>
                    <a:pt x="685" y="298"/>
                    <a:pt x="571" y="206"/>
                    <a:pt x="434" y="115"/>
                  </a:cubicBezTo>
                  <a:cubicBezTo>
                    <a:pt x="411" y="92"/>
                    <a:pt x="365" y="69"/>
                    <a:pt x="320" y="47"/>
                  </a:cubicBezTo>
                  <a:cubicBezTo>
                    <a:pt x="297" y="24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266;p38"/>
            <p:cNvSpPr/>
            <p:nvPr/>
          </p:nvSpPr>
          <p:spPr>
            <a:xfrm>
              <a:off x="6877381" y="3763426"/>
              <a:ext cx="807423" cy="571510"/>
            </a:xfrm>
            <a:custGeom>
              <a:avLst/>
              <a:gdLst/>
              <a:ahLst/>
              <a:cxnLst/>
              <a:rect l="l" t="t" r="r" b="b"/>
              <a:pathLst>
                <a:path w="28852" h="20422" extrusionOk="0">
                  <a:moveTo>
                    <a:pt x="343" y="0"/>
                  </a:moveTo>
                  <a:cubicBezTo>
                    <a:pt x="320" y="0"/>
                    <a:pt x="297" y="0"/>
                    <a:pt x="252" y="23"/>
                  </a:cubicBezTo>
                  <a:cubicBezTo>
                    <a:pt x="238" y="17"/>
                    <a:pt x="227" y="14"/>
                    <a:pt x="216" y="14"/>
                  </a:cubicBezTo>
                  <a:cubicBezTo>
                    <a:pt x="191" y="14"/>
                    <a:pt x="170" y="30"/>
                    <a:pt x="137" y="46"/>
                  </a:cubicBezTo>
                  <a:cubicBezTo>
                    <a:pt x="92" y="46"/>
                    <a:pt x="46" y="115"/>
                    <a:pt x="23" y="160"/>
                  </a:cubicBezTo>
                  <a:cubicBezTo>
                    <a:pt x="1" y="206"/>
                    <a:pt x="1" y="229"/>
                    <a:pt x="1" y="274"/>
                  </a:cubicBezTo>
                  <a:cubicBezTo>
                    <a:pt x="23" y="343"/>
                    <a:pt x="46" y="411"/>
                    <a:pt x="115" y="457"/>
                  </a:cubicBezTo>
                  <a:cubicBezTo>
                    <a:pt x="115" y="457"/>
                    <a:pt x="137" y="480"/>
                    <a:pt x="160" y="480"/>
                  </a:cubicBezTo>
                  <a:cubicBezTo>
                    <a:pt x="206" y="525"/>
                    <a:pt x="252" y="571"/>
                    <a:pt x="320" y="617"/>
                  </a:cubicBezTo>
                  <a:cubicBezTo>
                    <a:pt x="366" y="685"/>
                    <a:pt x="434" y="731"/>
                    <a:pt x="503" y="776"/>
                  </a:cubicBezTo>
                  <a:cubicBezTo>
                    <a:pt x="594" y="845"/>
                    <a:pt x="685" y="913"/>
                    <a:pt x="777" y="982"/>
                  </a:cubicBezTo>
                  <a:cubicBezTo>
                    <a:pt x="914" y="1073"/>
                    <a:pt x="1073" y="1187"/>
                    <a:pt x="1210" y="1279"/>
                  </a:cubicBezTo>
                  <a:cubicBezTo>
                    <a:pt x="1370" y="1416"/>
                    <a:pt x="1530" y="1530"/>
                    <a:pt x="1690" y="1644"/>
                  </a:cubicBezTo>
                  <a:cubicBezTo>
                    <a:pt x="1758" y="1689"/>
                    <a:pt x="1849" y="1758"/>
                    <a:pt x="1941" y="1826"/>
                  </a:cubicBezTo>
                  <a:cubicBezTo>
                    <a:pt x="2055" y="1918"/>
                    <a:pt x="2192" y="2032"/>
                    <a:pt x="2329" y="2123"/>
                  </a:cubicBezTo>
                  <a:cubicBezTo>
                    <a:pt x="2352" y="2146"/>
                    <a:pt x="2374" y="2146"/>
                    <a:pt x="2397" y="2169"/>
                  </a:cubicBezTo>
                  <a:cubicBezTo>
                    <a:pt x="2420" y="2192"/>
                    <a:pt x="2466" y="2214"/>
                    <a:pt x="2489" y="2237"/>
                  </a:cubicBezTo>
                  <a:cubicBezTo>
                    <a:pt x="2740" y="2420"/>
                    <a:pt x="3013" y="2602"/>
                    <a:pt x="3265" y="2785"/>
                  </a:cubicBezTo>
                  <a:cubicBezTo>
                    <a:pt x="3516" y="2968"/>
                    <a:pt x="3767" y="3150"/>
                    <a:pt x="4018" y="3333"/>
                  </a:cubicBezTo>
                  <a:cubicBezTo>
                    <a:pt x="4269" y="3515"/>
                    <a:pt x="4520" y="3698"/>
                    <a:pt x="4771" y="3904"/>
                  </a:cubicBezTo>
                  <a:cubicBezTo>
                    <a:pt x="4999" y="4086"/>
                    <a:pt x="5250" y="4269"/>
                    <a:pt x="5501" y="4451"/>
                  </a:cubicBezTo>
                  <a:cubicBezTo>
                    <a:pt x="5753" y="4657"/>
                    <a:pt x="6026" y="4817"/>
                    <a:pt x="6278" y="4976"/>
                  </a:cubicBezTo>
                  <a:cubicBezTo>
                    <a:pt x="6551" y="5159"/>
                    <a:pt x="6825" y="5342"/>
                    <a:pt x="7076" y="5501"/>
                  </a:cubicBezTo>
                  <a:cubicBezTo>
                    <a:pt x="7350" y="5661"/>
                    <a:pt x="7624" y="5844"/>
                    <a:pt x="7875" y="6003"/>
                  </a:cubicBezTo>
                  <a:cubicBezTo>
                    <a:pt x="8400" y="6346"/>
                    <a:pt x="8925" y="6711"/>
                    <a:pt x="9450" y="7076"/>
                  </a:cubicBezTo>
                  <a:cubicBezTo>
                    <a:pt x="9701" y="7259"/>
                    <a:pt x="9975" y="7441"/>
                    <a:pt x="10226" y="7624"/>
                  </a:cubicBezTo>
                  <a:cubicBezTo>
                    <a:pt x="10500" y="7807"/>
                    <a:pt x="10774" y="8012"/>
                    <a:pt x="11048" y="8195"/>
                  </a:cubicBezTo>
                  <a:cubicBezTo>
                    <a:pt x="11322" y="8377"/>
                    <a:pt x="11596" y="8560"/>
                    <a:pt x="11847" y="8742"/>
                  </a:cubicBezTo>
                  <a:cubicBezTo>
                    <a:pt x="12098" y="8925"/>
                    <a:pt x="12349" y="9108"/>
                    <a:pt x="12623" y="9290"/>
                  </a:cubicBezTo>
                  <a:cubicBezTo>
                    <a:pt x="12897" y="9473"/>
                    <a:pt x="13148" y="9655"/>
                    <a:pt x="13422" y="9838"/>
                  </a:cubicBezTo>
                  <a:cubicBezTo>
                    <a:pt x="13696" y="10021"/>
                    <a:pt x="13970" y="10203"/>
                    <a:pt x="14221" y="10386"/>
                  </a:cubicBezTo>
                  <a:cubicBezTo>
                    <a:pt x="14495" y="10568"/>
                    <a:pt x="14746" y="10751"/>
                    <a:pt x="14997" y="10934"/>
                  </a:cubicBezTo>
                  <a:cubicBezTo>
                    <a:pt x="15271" y="11116"/>
                    <a:pt x="15522" y="11299"/>
                    <a:pt x="15796" y="11481"/>
                  </a:cubicBezTo>
                  <a:cubicBezTo>
                    <a:pt x="16070" y="11664"/>
                    <a:pt x="16343" y="11847"/>
                    <a:pt x="16617" y="12029"/>
                  </a:cubicBezTo>
                  <a:cubicBezTo>
                    <a:pt x="16891" y="12212"/>
                    <a:pt x="17165" y="12417"/>
                    <a:pt x="17439" y="12600"/>
                  </a:cubicBezTo>
                  <a:cubicBezTo>
                    <a:pt x="17622" y="12714"/>
                    <a:pt x="17804" y="12851"/>
                    <a:pt x="18010" y="12988"/>
                  </a:cubicBezTo>
                  <a:cubicBezTo>
                    <a:pt x="17941" y="13079"/>
                    <a:pt x="17964" y="13216"/>
                    <a:pt x="18055" y="13285"/>
                  </a:cubicBezTo>
                  <a:cubicBezTo>
                    <a:pt x="18215" y="13399"/>
                    <a:pt x="18375" y="13513"/>
                    <a:pt x="18535" y="13627"/>
                  </a:cubicBezTo>
                  <a:cubicBezTo>
                    <a:pt x="18672" y="13741"/>
                    <a:pt x="18809" y="13855"/>
                    <a:pt x="18946" y="13969"/>
                  </a:cubicBezTo>
                  <a:cubicBezTo>
                    <a:pt x="19082" y="14061"/>
                    <a:pt x="19219" y="14175"/>
                    <a:pt x="19379" y="14266"/>
                  </a:cubicBezTo>
                  <a:cubicBezTo>
                    <a:pt x="19493" y="14380"/>
                    <a:pt x="19630" y="14472"/>
                    <a:pt x="19767" y="14563"/>
                  </a:cubicBezTo>
                  <a:cubicBezTo>
                    <a:pt x="20338" y="14974"/>
                    <a:pt x="20886" y="15407"/>
                    <a:pt x="21456" y="15795"/>
                  </a:cubicBezTo>
                  <a:cubicBezTo>
                    <a:pt x="21867" y="16069"/>
                    <a:pt x="22278" y="16343"/>
                    <a:pt x="22689" y="16617"/>
                  </a:cubicBezTo>
                  <a:cubicBezTo>
                    <a:pt x="22689" y="16640"/>
                    <a:pt x="22712" y="16640"/>
                    <a:pt x="22712" y="16663"/>
                  </a:cubicBezTo>
                  <a:cubicBezTo>
                    <a:pt x="22780" y="16708"/>
                    <a:pt x="22849" y="16777"/>
                    <a:pt x="22917" y="16823"/>
                  </a:cubicBezTo>
                  <a:cubicBezTo>
                    <a:pt x="23031" y="16937"/>
                    <a:pt x="23145" y="17028"/>
                    <a:pt x="23282" y="17119"/>
                  </a:cubicBezTo>
                  <a:cubicBezTo>
                    <a:pt x="23533" y="17348"/>
                    <a:pt x="23807" y="17553"/>
                    <a:pt x="24081" y="17758"/>
                  </a:cubicBezTo>
                  <a:lnTo>
                    <a:pt x="24994" y="18398"/>
                  </a:lnTo>
                  <a:cubicBezTo>
                    <a:pt x="25268" y="18580"/>
                    <a:pt x="25542" y="18786"/>
                    <a:pt x="25816" y="18991"/>
                  </a:cubicBezTo>
                  <a:cubicBezTo>
                    <a:pt x="26021" y="19128"/>
                    <a:pt x="26227" y="19288"/>
                    <a:pt x="26432" y="19425"/>
                  </a:cubicBezTo>
                  <a:cubicBezTo>
                    <a:pt x="26638" y="19539"/>
                    <a:pt x="26820" y="19676"/>
                    <a:pt x="27026" y="19790"/>
                  </a:cubicBezTo>
                  <a:cubicBezTo>
                    <a:pt x="27231" y="19927"/>
                    <a:pt x="27459" y="20041"/>
                    <a:pt x="27665" y="20178"/>
                  </a:cubicBezTo>
                  <a:cubicBezTo>
                    <a:pt x="27756" y="20224"/>
                    <a:pt x="27847" y="20269"/>
                    <a:pt x="27939" y="20315"/>
                  </a:cubicBezTo>
                  <a:cubicBezTo>
                    <a:pt x="28007" y="20338"/>
                    <a:pt x="28053" y="20361"/>
                    <a:pt x="28121" y="20383"/>
                  </a:cubicBezTo>
                  <a:cubicBezTo>
                    <a:pt x="28175" y="20410"/>
                    <a:pt x="28228" y="20421"/>
                    <a:pt x="28282" y="20421"/>
                  </a:cubicBezTo>
                  <a:cubicBezTo>
                    <a:pt x="28320" y="20421"/>
                    <a:pt x="28357" y="20416"/>
                    <a:pt x="28395" y="20406"/>
                  </a:cubicBezTo>
                  <a:cubicBezTo>
                    <a:pt x="28601" y="20383"/>
                    <a:pt x="28669" y="20224"/>
                    <a:pt x="28760" y="20064"/>
                  </a:cubicBezTo>
                  <a:lnTo>
                    <a:pt x="28760" y="20064"/>
                  </a:lnTo>
                  <a:cubicBezTo>
                    <a:pt x="28760" y="20064"/>
                    <a:pt x="28753" y="20064"/>
                    <a:pt x="28747" y="20068"/>
                  </a:cubicBezTo>
                  <a:lnTo>
                    <a:pt x="28747" y="20068"/>
                  </a:lnTo>
                  <a:cubicBezTo>
                    <a:pt x="28766" y="20028"/>
                    <a:pt x="28783" y="19989"/>
                    <a:pt x="28783" y="19950"/>
                  </a:cubicBezTo>
                  <a:cubicBezTo>
                    <a:pt x="28852" y="19813"/>
                    <a:pt x="28829" y="19630"/>
                    <a:pt x="28715" y="19516"/>
                  </a:cubicBezTo>
                  <a:cubicBezTo>
                    <a:pt x="28623" y="19448"/>
                    <a:pt x="28555" y="19379"/>
                    <a:pt x="28464" y="19311"/>
                  </a:cubicBezTo>
                  <a:cubicBezTo>
                    <a:pt x="28441" y="19288"/>
                    <a:pt x="28395" y="19265"/>
                    <a:pt x="28372" y="19219"/>
                  </a:cubicBezTo>
                  <a:cubicBezTo>
                    <a:pt x="28327" y="19196"/>
                    <a:pt x="28281" y="19174"/>
                    <a:pt x="28235" y="19128"/>
                  </a:cubicBezTo>
                  <a:cubicBezTo>
                    <a:pt x="28098" y="19059"/>
                    <a:pt x="27962" y="18968"/>
                    <a:pt x="27825" y="18877"/>
                  </a:cubicBezTo>
                  <a:cubicBezTo>
                    <a:pt x="27574" y="18717"/>
                    <a:pt x="27300" y="18557"/>
                    <a:pt x="27049" y="18398"/>
                  </a:cubicBezTo>
                  <a:cubicBezTo>
                    <a:pt x="26820" y="18238"/>
                    <a:pt x="26569" y="18078"/>
                    <a:pt x="26341" y="17918"/>
                  </a:cubicBezTo>
                  <a:cubicBezTo>
                    <a:pt x="26067" y="17736"/>
                    <a:pt x="25793" y="17576"/>
                    <a:pt x="25519" y="17393"/>
                  </a:cubicBezTo>
                  <a:cubicBezTo>
                    <a:pt x="25245" y="17188"/>
                    <a:pt x="24971" y="17005"/>
                    <a:pt x="24698" y="16823"/>
                  </a:cubicBezTo>
                  <a:cubicBezTo>
                    <a:pt x="24446" y="16663"/>
                    <a:pt x="24195" y="16480"/>
                    <a:pt x="23944" y="16320"/>
                  </a:cubicBezTo>
                  <a:cubicBezTo>
                    <a:pt x="23693" y="16138"/>
                    <a:pt x="23419" y="15955"/>
                    <a:pt x="23145" y="15773"/>
                  </a:cubicBezTo>
                  <a:cubicBezTo>
                    <a:pt x="22894" y="15590"/>
                    <a:pt x="22643" y="15407"/>
                    <a:pt x="22369" y="15248"/>
                  </a:cubicBezTo>
                  <a:cubicBezTo>
                    <a:pt x="22141" y="15065"/>
                    <a:pt x="21890" y="14905"/>
                    <a:pt x="21662" y="14746"/>
                  </a:cubicBezTo>
                  <a:cubicBezTo>
                    <a:pt x="21388" y="14540"/>
                    <a:pt x="21114" y="14357"/>
                    <a:pt x="20840" y="14175"/>
                  </a:cubicBezTo>
                  <a:cubicBezTo>
                    <a:pt x="20589" y="14015"/>
                    <a:pt x="20338" y="13832"/>
                    <a:pt x="20087" y="13650"/>
                  </a:cubicBezTo>
                  <a:cubicBezTo>
                    <a:pt x="19836" y="13467"/>
                    <a:pt x="19562" y="13262"/>
                    <a:pt x="19288" y="13079"/>
                  </a:cubicBezTo>
                  <a:cubicBezTo>
                    <a:pt x="19037" y="12919"/>
                    <a:pt x="18763" y="12737"/>
                    <a:pt x="18512" y="12554"/>
                  </a:cubicBezTo>
                  <a:cubicBezTo>
                    <a:pt x="17987" y="12166"/>
                    <a:pt x="17462" y="11824"/>
                    <a:pt x="16937" y="11459"/>
                  </a:cubicBezTo>
                  <a:cubicBezTo>
                    <a:pt x="16663" y="11276"/>
                    <a:pt x="16389" y="11071"/>
                    <a:pt x="16115" y="10888"/>
                  </a:cubicBezTo>
                  <a:cubicBezTo>
                    <a:pt x="15841" y="10705"/>
                    <a:pt x="15590" y="10546"/>
                    <a:pt x="15316" y="10363"/>
                  </a:cubicBezTo>
                  <a:cubicBezTo>
                    <a:pt x="15065" y="10180"/>
                    <a:pt x="14814" y="9998"/>
                    <a:pt x="14540" y="9815"/>
                  </a:cubicBezTo>
                  <a:cubicBezTo>
                    <a:pt x="14289" y="9610"/>
                    <a:pt x="14015" y="9450"/>
                    <a:pt x="13741" y="9245"/>
                  </a:cubicBezTo>
                  <a:cubicBezTo>
                    <a:pt x="13604" y="9153"/>
                    <a:pt x="13467" y="9062"/>
                    <a:pt x="13331" y="8971"/>
                  </a:cubicBezTo>
                  <a:cubicBezTo>
                    <a:pt x="13194" y="8879"/>
                    <a:pt x="13057" y="8788"/>
                    <a:pt x="12942" y="8720"/>
                  </a:cubicBezTo>
                  <a:cubicBezTo>
                    <a:pt x="12669" y="8537"/>
                    <a:pt x="12418" y="8354"/>
                    <a:pt x="12166" y="8172"/>
                  </a:cubicBezTo>
                  <a:cubicBezTo>
                    <a:pt x="11893" y="7989"/>
                    <a:pt x="11641" y="7784"/>
                    <a:pt x="11368" y="7624"/>
                  </a:cubicBezTo>
                  <a:cubicBezTo>
                    <a:pt x="11094" y="7441"/>
                    <a:pt x="10820" y="7236"/>
                    <a:pt x="10546" y="7053"/>
                  </a:cubicBezTo>
                  <a:cubicBezTo>
                    <a:pt x="10295" y="6871"/>
                    <a:pt x="10021" y="6665"/>
                    <a:pt x="9770" y="6483"/>
                  </a:cubicBezTo>
                  <a:cubicBezTo>
                    <a:pt x="9496" y="6300"/>
                    <a:pt x="9245" y="6118"/>
                    <a:pt x="8971" y="5958"/>
                  </a:cubicBezTo>
                  <a:cubicBezTo>
                    <a:pt x="8446" y="5593"/>
                    <a:pt x="7921" y="5250"/>
                    <a:pt x="7396" y="4931"/>
                  </a:cubicBezTo>
                  <a:cubicBezTo>
                    <a:pt x="7259" y="4839"/>
                    <a:pt x="7122" y="4748"/>
                    <a:pt x="6985" y="4657"/>
                  </a:cubicBezTo>
                  <a:cubicBezTo>
                    <a:pt x="6871" y="4588"/>
                    <a:pt x="6734" y="4497"/>
                    <a:pt x="6597" y="4428"/>
                  </a:cubicBezTo>
                  <a:cubicBezTo>
                    <a:pt x="6346" y="4246"/>
                    <a:pt x="6072" y="4086"/>
                    <a:pt x="5821" y="3904"/>
                  </a:cubicBezTo>
                  <a:cubicBezTo>
                    <a:pt x="5707" y="3812"/>
                    <a:pt x="5570" y="3721"/>
                    <a:pt x="5456" y="3630"/>
                  </a:cubicBezTo>
                  <a:cubicBezTo>
                    <a:pt x="5342" y="3538"/>
                    <a:pt x="5205" y="3424"/>
                    <a:pt x="5091" y="3333"/>
                  </a:cubicBezTo>
                  <a:cubicBezTo>
                    <a:pt x="4840" y="3127"/>
                    <a:pt x="4566" y="2968"/>
                    <a:pt x="4315" y="2785"/>
                  </a:cubicBezTo>
                  <a:cubicBezTo>
                    <a:pt x="4063" y="2602"/>
                    <a:pt x="3812" y="2420"/>
                    <a:pt x="3561" y="2237"/>
                  </a:cubicBezTo>
                  <a:cubicBezTo>
                    <a:pt x="3379" y="2123"/>
                    <a:pt x="3196" y="1986"/>
                    <a:pt x="3013" y="1872"/>
                  </a:cubicBezTo>
                  <a:cubicBezTo>
                    <a:pt x="2991" y="1826"/>
                    <a:pt x="2968" y="1781"/>
                    <a:pt x="2922" y="1735"/>
                  </a:cubicBezTo>
                  <a:cubicBezTo>
                    <a:pt x="2899" y="1712"/>
                    <a:pt x="2854" y="1667"/>
                    <a:pt x="2808" y="1644"/>
                  </a:cubicBezTo>
                  <a:cubicBezTo>
                    <a:pt x="2762" y="1598"/>
                    <a:pt x="2694" y="1553"/>
                    <a:pt x="2625" y="1530"/>
                  </a:cubicBezTo>
                  <a:cubicBezTo>
                    <a:pt x="2534" y="1438"/>
                    <a:pt x="2420" y="1370"/>
                    <a:pt x="2306" y="1301"/>
                  </a:cubicBezTo>
                  <a:cubicBezTo>
                    <a:pt x="2055" y="1142"/>
                    <a:pt x="1804" y="982"/>
                    <a:pt x="1575" y="822"/>
                  </a:cubicBezTo>
                  <a:cubicBezTo>
                    <a:pt x="1461" y="731"/>
                    <a:pt x="1347" y="662"/>
                    <a:pt x="1233" y="594"/>
                  </a:cubicBezTo>
                  <a:cubicBezTo>
                    <a:pt x="1187" y="571"/>
                    <a:pt x="1142" y="525"/>
                    <a:pt x="1096" y="503"/>
                  </a:cubicBezTo>
                  <a:cubicBezTo>
                    <a:pt x="982" y="434"/>
                    <a:pt x="868" y="366"/>
                    <a:pt x="777" y="274"/>
                  </a:cubicBezTo>
                  <a:cubicBezTo>
                    <a:pt x="662" y="206"/>
                    <a:pt x="571" y="115"/>
                    <a:pt x="457" y="46"/>
                  </a:cubicBezTo>
                  <a:cubicBezTo>
                    <a:pt x="434" y="0"/>
                    <a:pt x="389" y="0"/>
                    <a:pt x="343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267;p38"/>
            <p:cNvSpPr/>
            <p:nvPr/>
          </p:nvSpPr>
          <p:spPr>
            <a:xfrm>
              <a:off x="6879312" y="3766616"/>
              <a:ext cx="95821" cy="63274"/>
            </a:xfrm>
            <a:custGeom>
              <a:avLst/>
              <a:gdLst/>
              <a:ahLst/>
              <a:cxnLst/>
              <a:rect l="l" t="t" r="r" b="b"/>
              <a:pathLst>
                <a:path w="3424" h="2261" extrusionOk="0">
                  <a:moveTo>
                    <a:pt x="548" y="1"/>
                  </a:moveTo>
                  <a:cubicBezTo>
                    <a:pt x="502" y="1"/>
                    <a:pt x="457" y="23"/>
                    <a:pt x="434" y="46"/>
                  </a:cubicBezTo>
                  <a:cubicBezTo>
                    <a:pt x="434" y="69"/>
                    <a:pt x="434" y="69"/>
                    <a:pt x="434" y="69"/>
                  </a:cubicBezTo>
                  <a:cubicBezTo>
                    <a:pt x="411" y="69"/>
                    <a:pt x="388" y="46"/>
                    <a:pt x="365" y="46"/>
                  </a:cubicBezTo>
                  <a:cubicBezTo>
                    <a:pt x="352" y="33"/>
                    <a:pt x="335" y="27"/>
                    <a:pt x="316" y="27"/>
                  </a:cubicBezTo>
                  <a:cubicBezTo>
                    <a:pt x="272" y="27"/>
                    <a:pt x="222" y="60"/>
                    <a:pt x="205" y="92"/>
                  </a:cubicBezTo>
                  <a:cubicBezTo>
                    <a:pt x="188" y="74"/>
                    <a:pt x="167" y="67"/>
                    <a:pt x="146" y="67"/>
                  </a:cubicBezTo>
                  <a:cubicBezTo>
                    <a:pt x="111" y="67"/>
                    <a:pt x="74" y="86"/>
                    <a:pt x="46" y="115"/>
                  </a:cubicBezTo>
                  <a:cubicBezTo>
                    <a:pt x="0" y="183"/>
                    <a:pt x="23" y="252"/>
                    <a:pt x="91" y="297"/>
                  </a:cubicBezTo>
                  <a:cubicBezTo>
                    <a:pt x="342" y="503"/>
                    <a:pt x="593" y="708"/>
                    <a:pt x="867" y="914"/>
                  </a:cubicBezTo>
                  <a:cubicBezTo>
                    <a:pt x="982" y="1005"/>
                    <a:pt x="1096" y="1073"/>
                    <a:pt x="1210" y="1165"/>
                  </a:cubicBezTo>
                  <a:cubicBezTo>
                    <a:pt x="1255" y="1210"/>
                    <a:pt x="1324" y="1256"/>
                    <a:pt x="1392" y="1302"/>
                  </a:cubicBezTo>
                  <a:cubicBezTo>
                    <a:pt x="1415" y="1324"/>
                    <a:pt x="1438" y="1347"/>
                    <a:pt x="1461" y="1370"/>
                  </a:cubicBezTo>
                  <a:cubicBezTo>
                    <a:pt x="1484" y="1393"/>
                    <a:pt x="1506" y="1393"/>
                    <a:pt x="1529" y="1416"/>
                  </a:cubicBezTo>
                  <a:cubicBezTo>
                    <a:pt x="1552" y="1439"/>
                    <a:pt x="1575" y="1461"/>
                    <a:pt x="1621" y="1461"/>
                  </a:cubicBezTo>
                  <a:cubicBezTo>
                    <a:pt x="1632" y="1473"/>
                    <a:pt x="1649" y="1478"/>
                    <a:pt x="1666" y="1478"/>
                  </a:cubicBezTo>
                  <a:cubicBezTo>
                    <a:pt x="1683" y="1478"/>
                    <a:pt x="1701" y="1473"/>
                    <a:pt x="1712" y="1461"/>
                  </a:cubicBezTo>
                  <a:cubicBezTo>
                    <a:pt x="1758" y="1439"/>
                    <a:pt x="1758" y="1416"/>
                    <a:pt x="1780" y="1393"/>
                  </a:cubicBezTo>
                  <a:cubicBezTo>
                    <a:pt x="1780" y="1370"/>
                    <a:pt x="1803" y="1370"/>
                    <a:pt x="1803" y="1347"/>
                  </a:cubicBezTo>
                  <a:cubicBezTo>
                    <a:pt x="1826" y="1370"/>
                    <a:pt x="1849" y="1393"/>
                    <a:pt x="1872" y="1393"/>
                  </a:cubicBezTo>
                  <a:cubicBezTo>
                    <a:pt x="1872" y="1416"/>
                    <a:pt x="1895" y="1416"/>
                    <a:pt x="1917" y="1439"/>
                  </a:cubicBezTo>
                  <a:cubicBezTo>
                    <a:pt x="1940" y="1439"/>
                    <a:pt x="1940" y="1461"/>
                    <a:pt x="1963" y="1484"/>
                  </a:cubicBezTo>
                  <a:cubicBezTo>
                    <a:pt x="1986" y="1484"/>
                    <a:pt x="2009" y="1507"/>
                    <a:pt x="2031" y="1507"/>
                  </a:cubicBezTo>
                  <a:cubicBezTo>
                    <a:pt x="2054" y="1518"/>
                    <a:pt x="2077" y="1524"/>
                    <a:pt x="2100" y="1524"/>
                  </a:cubicBezTo>
                  <a:cubicBezTo>
                    <a:pt x="2123" y="1524"/>
                    <a:pt x="2146" y="1518"/>
                    <a:pt x="2168" y="1507"/>
                  </a:cubicBezTo>
                  <a:cubicBezTo>
                    <a:pt x="2260" y="1575"/>
                    <a:pt x="2351" y="1644"/>
                    <a:pt x="2442" y="1712"/>
                  </a:cubicBezTo>
                  <a:cubicBezTo>
                    <a:pt x="2534" y="1781"/>
                    <a:pt x="2648" y="1872"/>
                    <a:pt x="2739" y="1963"/>
                  </a:cubicBezTo>
                  <a:cubicBezTo>
                    <a:pt x="2808" y="1986"/>
                    <a:pt x="2853" y="2032"/>
                    <a:pt x="2899" y="2078"/>
                  </a:cubicBezTo>
                  <a:cubicBezTo>
                    <a:pt x="2967" y="2123"/>
                    <a:pt x="3059" y="2169"/>
                    <a:pt x="3150" y="2215"/>
                  </a:cubicBezTo>
                  <a:cubicBezTo>
                    <a:pt x="3173" y="2260"/>
                    <a:pt x="3218" y="2260"/>
                    <a:pt x="3264" y="2260"/>
                  </a:cubicBezTo>
                  <a:cubicBezTo>
                    <a:pt x="3310" y="2260"/>
                    <a:pt x="3355" y="2215"/>
                    <a:pt x="3378" y="2192"/>
                  </a:cubicBezTo>
                  <a:cubicBezTo>
                    <a:pt x="3401" y="2146"/>
                    <a:pt x="3424" y="2100"/>
                    <a:pt x="3424" y="2055"/>
                  </a:cubicBezTo>
                  <a:cubicBezTo>
                    <a:pt x="3401" y="2009"/>
                    <a:pt x="3378" y="1963"/>
                    <a:pt x="3333" y="1941"/>
                  </a:cubicBezTo>
                  <a:cubicBezTo>
                    <a:pt x="3264" y="1895"/>
                    <a:pt x="3196" y="1849"/>
                    <a:pt x="3104" y="1804"/>
                  </a:cubicBezTo>
                  <a:cubicBezTo>
                    <a:pt x="3059" y="1758"/>
                    <a:pt x="3013" y="1712"/>
                    <a:pt x="2944" y="1690"/>
                  </a:cubicBezTo>
                  <a:cubicBezTo>
                    <a:pt x="2853" y="1621"/>
                    <a:pt x="2762" y="1530"/>
                    <a:pt x="2648" y="1461"/>
                  </a:cubicBezTo>
                  <a:cubicBezTo>
                    <a:pt x="2442" y="1302"/>
                    <a:pt x="2214" y="1142"/>
                    <a:pt x="2009" y="1005"/>
                  </a:cubicBezTo>
                  <a:cubicBezTo>
                    <a:pt x="1758" y="822"/>
                    <a:pt x="1529" y="662"/>
                    <a:pt x="1301" y="480"/>
                  </a:cubicBezTo>
                  <a:cubicBezTo>
                    <a:pt x="1187" y="389"/>
                    <a:pt x="1050" y="297"/>
                    <a:pt x="936" y="229"/>
                  </a:cubicBezTo>
                  <a:cubicBezTo>
                    <a:pt x="845" y="160"/>
                    <a:pt x="753" y="92"/>
                    <a:pt x="639" y="23"/>
                  </a:cubicBezTo>
                  <a:cubicBezTo>
                    <a:pt x="616" y="1"/>
                    <a:pt x="593" y="1"/>
                    <a:pt x="548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268;p38"/>
            <p:cNvSpPr/>
            <p:nvPr/>
          </p:nvSpPr>
          <p:spPr>
            <a:xfrm>
              <a:off x="6885693" y="3759592"/>
              <a:ext cx="121399" cy="90923"/>
            </a:xfrm>
            <a:custGeom>
              <a:avLst/>
              <a:gdLst/>
              <a:ahLst/>
              <a:cxnLst/>
              <a:rect l="l" t="t" r="r" b="b"/>
              <a:pathLst>
                <a:path w="4338" h="3249" extrusionOk="0">
                  <a:moveTo>
                    <a:pt x="183" y="0"/>
                  </a:moveTo>
                  <a:cubicBezTo>
                    <a:pt x="137" y="0"/>
                    <a:pt x="92" y="23"/>
                    <a:pt x="46" y="69"/>
                  </a:cubicBezTo>
                  <a:cubicBezTo>
                    <a:pt x="0" y="137"/>
                    <a:pt x="23" y="229"/>
                    <a:pt x="92" y="274"/>
                  </a:cubicBezTo>
                  <a:cubicBezTo>
                    <a:pt x="411" y="503"/>
                    <a:pt x="731" y="731"/>
                    <a:pt x="1050" y="936"/>
                  </a:cubicBezTo>
                  <a:cubicBezTo>
                    <a:pt x="1324" y="1142"/>
                    <a:pt x="1598" y="1324"/>
                    <a:pt x="1872" y="1530"/>
                  </a:cubicBezTo>
                  <a:cubicBezTo>
                    <a:pt x="2146" y="1758"/>
                    <a:pt x="2420" y="1963"/>
                    <a:pt x="2716" y="2192"/>
                  </a:cubicBezTo>
                  <a:cubicBezTo>
                    <a:pt x="2990" y="2420"/>
                    <a:pt x="3264" y="2648"/>
                    <a:pt x="3538" y="2854"/>
                  </a:cubicBezTo>
                  <a:cubicBezTo>
                    <a:pt x="3721" y="2991"/>
                    <a:pt x="3881" y="3105"/>
                    <a:pt x="4040" y="3219"/>
                  </a:cubicBezTo>
                  <a:cubicBezTo>
                    <a:pt x="4078" y="3238"/>
                    <a:pt x="4116" y="3249"/>
                    <a:pt x="4152" y="3249"/>
                  </a:cubicBezTo>
                  <a:cubicBezTo>
                    <a:pt x="4203" y="3249"/>
                    <a:pt x="4251" y="3227"/>
                    <a:pt x="4291" y="3173"/>
                  </a:cubicBezTo>
                  <a:cubicBezTo>
                    <a:pt x="4337" y="3105"/>
                    <a:pt x="4314" y="2991"/>
                    <a:pt x="4246" y="2945"/>
                  </a:cubicBezTo>
                  <a:cubicBezTo>
                    <a:pt x="4154" y="2876"/>
                    <a:pt x="4063" y="2808"/>
                    <a:pt x="3995" y="2762"/>
                  </a:cubicBezTo>
                  <a:cubicBezTo>
                    <a:pt x="3903" y="2694"/>
                    <a:pt x="3835" y="2648"/>
                    <a:pt x="3766" y="2580"/>
                  </a:cubicBezTo>
                  <a:cubicBezTo>
                    <a:pt x="3607" y="2466"/>
                    <a:pt x="3470" y="2374"/>
                    <a:pt x="3333" y="2260"/>
                  </a:cubicBezTo>
                  <a:cubicBezTo>
                    <a:pt x="3059" y="2032"/>
                    <a:pt x="2785" y="1826"/>
                    <a:pt x="2511" y="1598"/>
                  </a:cubicBezTo>
                  <a:cubicBezTo>
                    <a:pt x="2214" y="1393"/>
                    <a:pt x="1918" y="1187"/>
                    <a:pt x="1644" y="982"/>
                  </a:cubicBezTo>
                  <a:cubicBezTo>
                    <a:pt x="1370" y="776"/>
                    <a:pt x="1073" y="594"/>
                    <a:pt x="799" y="388"/>
                  </a:cubicBezTo>
                  <a:cubicBezTo>
                    <a:pt x="617" y="274"/>
                    <a:pt x="434" y="160"/>
                    <a:pt x="274" y="23"/>
                  </a:cubicBezTo>
                  <a:cubicBezTo>
                    <a:pt x="229" y="0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269;p38"/>
            <p:cNvSpPr/>
            <p:nvPr/>
          </p:nvSpPr>
          <p:spPr>
            <a:xfrm>
              <a:off x="6894620" y="3762139"/>
              <a:ext cx="183358" cy="141856"/>
            </a:xfrm>
            <a:custGeom>
              <a:avLst/>
              <a:gdLst/>
              <a:ahLst/>
              <a:cxnLst/>
              <a:rect l="l" t="t" r="r" b="b"/>
              <a:pathLst>
                <a:path w="6552" h="5069" extrusionOk="0">
                  <a:moveTo>
                    <a:pt x="183" y="1"/>
                  </a:moveTo>
                  <a:cubicBezTo>
                    <a:pt x="115" y="1"/>
                    <a:pt x="69" y="24"/>
                    <a:pt x="46" y="46"/>
                  </a:cubicBezTo>
                  <a:cubicBezTo>
                    <a:pt x="1" y="115"/>
                    <a:pt x="24" y="206"/>
                    <a:pt x="92" y="252"/>
                  </a:cubicBezTo>
                  <a:cubicBezTo>
                    <a:pt x="389" y="480"/>
                    <a:pt x="686" y="708"/>
                    <a:pt x="982" y="914"/>
                  </a:cubicBezTo>
                  <a:cubicBezTo>
                    <a:pt x="1256" y="1119"/>
                    <a:pt x="1530" y="1325"/>
                    <a:pt x="1804" y="1530"/>
                  </a:cubicBezTo>
                  <a:cubicBezTo>
                    <a:pt x="1941" y="1644"/>
                    <a:pt x="2078" y="1735"/>
                    <a:pt x="2238" y="1850"/>
                  </a:cubicBezTo>
                  <a:lnTo>
                    <a:pt x="2649" y="2192"/>
                  </a:lnTo>
                  <a:cubicBezTo>
                    <a:pt x="2922" y="2420"/>
                    <a:pt x="3196" y="2648"/>
                    <a:pt x="3470" y="2854"/>
                  </a:cubicBezTo>
                  <a:cubicBezTo>
                    <a:pt x="3927" y="3219"/>
                    <a:pt x="4360" y="3584"/>
                    <a:pt x="4817" y="3927"/>
                  </a:cubicBezTo>
                  <a:cubicBezTo>
                    <a:pt x="5296" y="4292"/>
                    <a:pt x="5776" y="4680"/>
                    <a:pt x="6255" y="5045"/>
                  </a:cubicBezTo>
                  <a:cubicBezTo>
                    <a:pt x="6287" y="5061"/>
                    <a:pt x="6320" y="5069"/>
                    <a:pt x="6350" y="5069"/>
                  </a:cubicBezTo>
                  <a:cubicBezTo>
                    <a:pt x="6405" y="5069"/>
                    <a:pt x="6454" y="5044"/>
                    <a:pt x="6483" y="4999"/>
                  </a:cubicBezTo>
                  <a:cubicBezTo>
                    <a:pt x="6552" y="4931"/>
                    <a:pt x="6529" y="4817"/>
                    <a:pt x="6460" y="4771"/>
                  </a:cubicBezTo>
                  <a:cubicBezTo>
                    <a:pt x="5890" y="4315"/>
                    <a:pt x="5296" y="3881"/>
                    <a:pt x="4726" y="3425"/>
                  </a:cubicBezTo>
                  <a:cubicBezTo>
                    <a:pt x="4178" y="2991"/>
                    <a:pt x="3607" y="2534"/>
                    <a:pt x="3037" y="2101"/>
                  </a:cubicBezTo>
                  <a:cubicBezTo>
                    <a:pt x="2808" y="1918"/>
                    <a:pt x="2580" y="1735"/>
                    <a:pt x="2352" y="1576"/>
                  </a:cubicBezTo>
                  <a:cubicBezTo>
                    <a:pt x="2238" y="1462"/>
                    <a:pt x="2101" y="1370"/>
                    <a:pt x="1964" y="1279"/>
                  </a:cubicBezTo>
                  <a:cubicBezTo>
                    <a:pt x="1850" y="1188"/>
                    <a:pt x="1736" y="1119"/>
                    <a:pt x="1621" y="1028"/>
                  </a:cubicBezTo>
                  <a:cubicBezTo>
                    <a:pt x="1416" y="868"/>
                    <a:pt x="1188" y="708"/>
                    <a:pt x="982" y="549"/>
                  </a:cubicBezTo>
                  <a:cubicBezTo>
                    <a:pt x="731" y="366"/>
                    <a:pt x="480" y="206"/>
                    <a:pt x="252" y="24"/>
                  </a:cubicBezTo>
                  <a:cubicBezTo>
                    <a:pt x="229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270;p38"/>
            <p:cNvSpPr/>
            <p:nvPr/>
          </p:nvSpPr>
          <p:spPr>
            <a:xfrm>
              <a:off x="6895907" y="3765329"/>
              <a:ext cx="737153" cy="518926"/>
            </a:xfrm>
            <a:custGeom>
              <a:avLst/>
              <a:gdLst/>
              <a:ahLst/>
              <a:cxnLst/>
              <a:rect l="l" t="t" r="r" b="b"/>
              <a:pathLst>
                <a:path w="26341" h="18543" extrusionOk="0">
                  <a:moveTo>
                    <a:pt x="183" y="1"/>
                  </a:moveTo>
                  <a:cubicBezTo>
                    <a:pt x="137" y="1"/>
                    <a:pt x="92" y="24"/>
                    <a:pt x="69" y="69"/>
                  </a:cubicBezTo>
                  <a:cubicBezTo>
                    <a:pt x="0" y="138"/>
                    <a:pt x="23" y="252"/>
                    <a:pt x="92" y="298"/>
                  </a:cubicBezTo>
                  <a:cubicBezTo>
                    <a:pt x="389" y="503"/>
                    <a:pt x="685" y="686"/>
                    <a:pt x="959" y="891"/>
                  </a:cubicBezTo>
                  <a:cubicBezTo>
                    <a:pt x="1233" y="1096"/>
                    <a:pt x="1530" y="1302"/>
                    <a:pt x="1804" y="1507"/>
                  </a:cubicBezTo>
                  <a:cubicBezTo>
                    <a:pt x="2078" y="1713"/>
                    <a:pt x="2329" y="1941"/>
                    <a:pt x="2603" y="2146"/>
                  </a:cubicBezTo>
                  <a:cubicBezTo>
                    <a:pt x="2876" y="2352"/>
                    <a:pt x="3128" y="2557"/>
                    <a:pt x="3401" y="2786"/>
                  </a:cubicBezTo>
                  <a:cubicBezTo>
                    <a:pt x="3653" y="2991"/>
                    <a:pt x="3926" y="3196"/>
                    <a:pt x="4200" y="3379"/>
                  </a:cubicBezTo>
                  <a:cubicBezTo>
                    <a:pt x="4337" y="3493"/>
                    <a:pt x="4474" y="3584"/>
                    <a:pt x="4611" y="3676"/>
                  </a:cubicBezTo>
                  <a:cubicBezTo>
                    <a:pt x="4748" y="3790"/>
                    <a:pt x="4885" y="3881"/>
                    <a:pt x="5022" y="3972"/>
                  </a:cubicBezTo>
                  <a:cubicBezTo>
                    <a:pt x="5273" y="4155"/>
                    <a:pt x="5547" y="4360"/>
                    <a:pt x="5821" y="4520"/>
                  </a:cubicBezTo>
                  <a:cubicBezTo>
                    <a:pt x="6072" y="4703"/>
                    <a:pt x="6346" y="4908"/>
                    <a:pt x="6620" y="5091"/>
                  </a:cubicBezTo>
                  <a:cubicBezTo>
                    <a:pt x="6871" y="5274"/>
                    <a:pt x="7145" y="5456"/>
                    <a:pt x="7419" y="5639"/>
                  </a:cubicBezTo>
                  <a:cubicBezTo>
                    <a:pt x="7670" y="5821"/>
                    <a:pt x="7944" y="6004"/>
                    <a:pt x="8195" y="6187"/>
                  </a:cubicBezTo>
                  <a:cubicBezTo>
                    <a:pt x="8469" y="6392"/>
                    <a:pt x="8720" y="6575"/>
                    <a:pt x="8994" y="6780"/>
                  </a:cubicBezTo>
                  <a:cubicBezTo>
                    <a:pt x="9268" y="6985"/>
                    <a:pt x="9541" y="7168"/>
                    <a:pt x="9793" y="7351"/>
                  </a:cubicBezTo>
                  <a:cubicBezTo>
                    <a:pt x="10318" y="7739"/>
                    <a:pt x="10865" y="8104"/>
                    <a:pt x="11390" y="8469"/>
                  </a:cubicBezTo>
                  <a:cubicBezTo>
                    <a:pt x="11664" y="8674"/>
                    <a:pt x="11938" y="8857"/>
                    <a:pt x="12189" y="9062"/>
                  </a:cubicBezTo>
                  <a:cubicBezTo>
                    <a:pt x="12326" y="9154"/>
                    <a:pt x="12440" y="9245"/>
                    <a:pt x="12577" y="9336"/>
                  </a:cubicBezTo>
                  <a:cubicBezTo>
                    <a:pt x="12714" y="9428"/>
                    <a:pt x="12851" y="9519"/>
                    <a:pt x="12965" y="9610"/>
                  </a:cubicBezTo>
                  <a:cubicBezTo>
                    <a:pt x="13490" y="9998"/>
                    <a:pt x="13992" y="10386"/>
                    <a:pt x="14517" y="10752"/>
                  </a:cubicBezTo>
                  <a:cubicBezTo>
                    <a:pt x="14768" y="10934"/>
                    <a:pt x="15042" y="11117"/>
                    <a:pt x="15293" y="11299"/>
                  </a:cubicBezTo>
                  <a:cubicBezTo>
                    <a:pt x="15522" y="11459"/>
                    <a:pt x="15750" y="11619"/>
                    <a:pt x="16001" y="11779"/>
                  </a:cubicBezTo>
                  <a:cubicBezTo>
                    <a:pt x="16503" y="12121"/>
                    <a:pt x="17028" y="12463"/>
                    <a:pt x="17530" y="12829"/>
                  </a:cubicBezTo>
                  <a:cubicBezTo>
                    <a:pt x="18032" y="13194"/>
                    <a:pt x="18557" y="13559"/>
                    <a:pt x="19060" y="13924"/>
                  </a:cubicBezTo>
                  <a:cubicBezTo>
                    <a:pt x="19334" y="14107"/>
                    <a:pt x="19585" y="14289"/>
                    <a:pt x="19858" y="14472"/>
                  </a:cubicBezTo>
                  <a:cubicBezTo>
                    <a:pt x="20132" y="14655"/>
                    <a:pt x="20406" y="14860"/>
                    <a:pt x="20680" y="15043"/>
                  </a:cubicBezTo>
                  <a:cubicBezTo>
                    <a:pt x="21228" y="15408"/>
                    <a:pt x="21799" y="15773"/>
                    <a:pt x="22346" y="16138"/>
                  </a:cubicBezTo>
                  <a:cubicBezTo>
                    <a:pt x="22620" y="16321"/>
                    <a:pt x="22871" y="16481"/>
                    <a:pt x="23145" y="16663"/>
                  </a:cubicBezTo>
                  <a:cubicBezTo>
                    <a:pt x="23442" y="16869"/>
                    <a:pt x="23739" y="17074"/>
                    <a:pt x="24036" y="17257"/>
                  </a:cubicBezTo>
                  <a:cubicBezTo>
                    <a:pt x="24309" y="17462"/>
                    <a:pt x="24606" y="17622"/>
                    <a:pt x="24880" y="17805"/>
                  </a:cubicBezTo>
                  <a:cubicBezTo>
                    <a:pt x="25154" y="17987"/>
                    <a:pt x="25428" y="18147"/>
                    <a:pt x="25702" y="18330"/>
                  </a:cubicBezTo>
                  <a:cubicBezTo>
                    <a:pt x="25793" y="18375"/>
                    <a:pt x="25907" y="18444"/>
                    <a:pt x="25998" y="18512"/>
                  </a:cubicBezTo>
                  <a:cubicBezTo>
                    <a:pt x="26036" y="18531"/>
                    <a:pt x="26078" y="18542"/>
                    <a:pt x="26119" y="18542"/>
                  </a:cubicBezTo>
                  <a:cubicBezTo>
                    <a:pt x="26177" y="18542"/>
                    <a:pt x="26232" y="18520"/>
                    <a:pt x="26272" y="18467"/>
                  </a:cubicBezTo>
                  <a:cubicBezTo>
                    <a:pt x="26341" y="18375"/>
                    <a:pt x="26318" y="18261"/>
                    <a:pt x="26227" y="18193"/>
                  </a:cubicBezTo>
                  <a:cubicBezTo>
                    <a:pt x="25953" y="17987"/>
                    <a:pt x="25679" y="17759"/>
                    <a:pt x="25405" y="17553"/>
                  </a:cubicBezTo>
                  <a:cubicBezTo>
                    <a:pt x="25131" y="17371"/>
                    <a:pt x="24880" y="17165"/>
                    <a:pt x="24606" y="16983"/>
                  </a:cubicBezTo>
                  <a:cubicBezTo>
                    <a:pt x="24332" y="16777"/>
                    <a:pt x="24036" y="16595"/>
                    <a:pt x="23762" y="16389"/>
                  </a:cubicBezTo>
                  <a:cubicBezTo>
                    <a:pt x="23511" y="16184"/>
                    <a:pt x="23237" y="16001"/>
                    <a:pt x="22963" y="15796"/>
                  </a:cubicBezTo>
                  <a:cubicBezTo>
                    <a:pt x="22689" y="15591"/>
                    <a:pt x="22392" y="15408"/>
                    <a:pt x="22118" y="15225"/>
                  </a:cubicBezTo>
                  <a:cubicBezTo>
                    <a:pt x="21844" y="15043"/>
                    <a:pt x="21593" y="14860"/>
                    <a:pt x="21319" y="14678"/>
                  </a:cubicBezTo>
                  <a:cubicBezTo>
                    <a:pt x="21045" y="14495"/>
                    <a:pt x="20749" y="14289"/>
                    <a:pt x="20475" y="14107"/>
                  </a:cubicBezTo>
                  <a:cubicBezTo>
                    <a:pt x="20201" y="13924"/>
                    <a:pt x="19950" y="13742"/>
                    <a:pt x="19676" y="13559"/>
                  </a:cubicBezTo>
                  <a:cubicBezTo>
                    <a:pt x="19174" y="13194"/>
                    <a:pt x="18672" y="12829"/>
                    <a:pt x="18147" y="12463"/>
                  </a:cubicBezTo>
                  <a:cubicBezTo>
                    <a:pt x="17896" y="12304"/>
                    <a:pt x="17644" y="12121"/>
                    <a:pt x="17393" y="11938"/>
                  </a:cubicBezTo>
                  <a:cubicBezTo>
                    <a:pt x="17142" y="11756"/>
                    <a:pt x="16891" y="11573"/>
                    <a:pt x="16640" y="11413"/>
                  </a:cubicBezTo>
                  <a:cubicBezTo>
                    <a:pt x="16503" y="11322"/>
                    <a:pt x="16366" y="11231"/>
                    <a:pt x="16252" y="11140"/>
                  </a:cubicBezTo>
                  <a:cubicBezTo>
                    <a:pt x="16115" y="11071"/>
                    <a:pt x="16001" y="10980"/>
                    <a:pt x="15887" y="10911"/>
                  </a:cubicBezTo>
                  <a:cubicBezTo>
                    <a:pt x="15636" y="10729"/>
                    <a:pt x="15385" y="10546"/>
                    <a:pt x="15134" y="10386"/>
                  </a:cubicBezTo>
                  <a:cubicBezTo>
                    <a:pt x="14883" y="10204"/>
                    <a:pt x="14609" y="10021"/>
                    <a:pt x="14358" y="9816"/>
                  </a:cubicBezTo>
                  <a:cubicBezTo>
                    <a:pt x="14107" y="9633"/>
                    <a:pt x="13833" y="9451"/>
                    <a:pt x="13582" y="9245"/>
                  </a:cubicBezTo>
                  <a:cubicBezTo>
                    <a:pt x="13330" y="9062"/>
                    <a:pt x="13057" y="8880"/>
                    <a:pt x="12805" y="8697"/>
                  </a:cubicBezTo>
                  <a:cubicBezTo>
                    <a:pt x="12532" y="8492"/>
                    <a:pt x="12280" y="8286"/>
                    <a:pt x="12007" y="8104"/>
                  </a:cubicBezTo>
                  <a:cubicBezTo>
                    <a:pt x="11733" y="7921"/>
                    <a:pt x="11482" y="7739"/>
                    <a:pt x="11208" y="7556"/>
                  </a:cubicBezTo>
                  <a:cubicBezTo>
                    <a:pt x="10934" y="7373"/>
                    <a:pt x="10683" y="7191"/>
                    <a:pt x="10409" y="7008"/>
                  </a:cubicBezTo>
                  <a:cubicBezTo>
                    <a:pt x="10158" y="6803"/>
                    <a:pt x="9884" y="6620"/>
                    <a:pt x="9610" y="6438"/>
                  </a:cubicBezTo>
                  <a:cubicBezTo>
                    <a:pt x="9359" y="6232"/>
                    <a:pt x="9085" y="6050"/>
                    <a:pt x="8834" y="5844"/>
                  </a:cubicBezTo>
                  <a:cubicBezTo>
                    <a:pt x="8560" y="5662"/>
                    <a:pt x="8286" y="5479"/>
                    <a:pt x="8012" y="5296"/>
                  </a:cubicBezTo>
                  <a:cubicBezTo>
                    <a:pt x="7761" y="5114"/>
                    <a:pt x="7487" y="4931"/>
                    <a:pt x="7236" y="4749"/>
                  </a:cubicBezTo>
                  <a:cubicBezTo>
                    <a:pt x="6962" y="4566"/>
                    <a:pt x="6688" y="4383"/>
                    <a:pt x="6414" y="4201"/>
                  </a:cubicBezTo>
                  <a:cubicBezTo>
                    <a:pt x="6163" y="4018"/>
                    <a:pt x="5889" y="3858"/>
                    <a:pt x="5616" y="3676"/>
                  </a:cubicBezTo>
                  <a:cubicBezTo>
                    <a:pt x="5342" y="3470"/>
                    <a:pt x="5045" y="3288"/>
                    <a:pt x="4771" y="3105"/>
                  </a:cubicBezTo>
                  <a:cubicBezTo>
                    <a:pt x="4474" y="2922"/>
                    <a:pt x="4200" y="2740"/>
                    <a:pt x="3926" y="2534"/>
                  </a:cubicBezTo>
                  <a:cubicBezTo>
                    <a:pt x="3356" y="2146"/>
                    <a:pt x="2808" y="1758"/>
                    <a:pt x="2237" y="1370"/>
                  </a:cubicBezTo>
                  <a:cubicBezTo>
                    <a:pt x="1963" y="1165"/>
                    <a:pt x="1690" y="982"/>
                    <a:pt x="1393" y="777"/>
                  </a:cubicBezTo>
                  <a:cubicBezTo>
                    <a:pt x="1119" y="594"/>
                    <a:pt x="845" y="412"/>
                    <a:pt x="571" y="229"/>
                  </a:cubicBezTo>
                  <a:cubicBezTo>
                    <a:pt x="480" y="161"/>
                    <a:pt x="366" y="92"/>
                    <a:pt x="274" y="47"/>
                  </a:cubicBezTo>
                  <a:cubicBezTo>
                    <a:pt x="252" y="24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271;p38"/>
            <p:cNvSpPr/>
            <p:nvPr/>
          </p:nvSpPr>
          <p:spPr>
            <a:xfrm>
              <a:off x="6985347" y="3791523"/>
              <a:ext cx="290652" cy="207761"/>
            </a:xfrm>
            <a:custGeom>
              <a:avLst/>
              <a:gdLst/>
              <a:ahLst/>
              <a:cxnLst/>
              <a:rect l="l" t="t" r="r" b="b"/>
              <a:pathLst>
                <a:path w="10386" h="7424" extrusionOk="0">
                  <a:moveTo>
                    <a:pt x="160" y="1"/>
                  </a:moveTo>
                  <a:cubicBezTo>
                    <a:pt x="114" y="1"/>
                    <a:pt x="68" y="24"/>
                    <a:pt x="46" y="46"/>
                  </a:cubicBezTo>
                  <a:cubicBezTo>
                    <a:pt x="0" y="115"/>
                    <a:pt x="23" y="206"/>
                    <a:pt x="91" y="252"/>
                  </a:cubicBezTo>
                  <a:cubicBezTo>
                    <a:pt x="228" y="343"/>
                    <a:pt x="388" y="412"/>
                    <a:pt x="525" y="503"/>
                  </a:cubicBezTo>
                  <a:cubicBezTo>
                    <a:pt x="639" y="594"/>
                    <a:pt x="776" y="685"/>
                    <a:pt x="890" y="777"/>
                  </a:cubicBezTo>
                  <a:cubicBezTo>
                    <a:pt x="1004" y="868"/>
                    <a:pt x="1141" y="959"/>
                    <a:pt x="1255" y="1028"/>
                  </a:cubicBezTo>
                  <a:cubicBezTo>
                    <a:pt x="1392" y="1142"/>
                    <a:pt x="1506" y="1233"/>
                    <a:pt x="1643" y="1325"/>
                  </a:cubicBezTo>
                  <a:cubicBezTo>
                    <a:pt x="1917" y="1530"/>
                    <a:pt x="2168" y="1713"/>
                    <a:pt x="2442" y="1918"/>
                  </a:cubicBezTo>
                  <a:cubicBezTo>
                    <a:pt x="2693" y="2123"/>
                    <a:pt x="2922" y="2329"/>
                    <a:pt x="3173" y="2511"/>
                  </a:cubicBezTo>
                  <a:cubicBezTo>
                    <a:pt x="3675" y="2900"/>
                    <a:pt x="4200" y="3288"/>
                    <a:pt x="4702" y="3653"/>
                  </a:cubicBezTo>
                  <a:cubicBezTo>
                    <a:pt x="4953" y="3835"/>
                    <a:pt x="5204" y="4041"/>
                    <a:pt x="5455" y="4223"/>
                  </a:cubicBezTo>
                  <a:cubicBezTo>
                    <a:pt x="5706" y="4406"/>
                    <a:pt x="5957" y="4589"/>
                    <a:pt x="6209" y="4771"/>
                  </a:cubicBezTo>
                  <a:cubicBezTo>
                    <a:pt x="6482" y="4977"/>
                    <a:pt x="6733" y="5182"/>
                    <a:pt x="7007" y="5387"/>
                  </a:cubicBezTo>
                  <a:cubicBezTo>
                    <a:pt x="7281" y="5570"/>
                    <a:pt x="7532" y="5753"/>
                    <a:pt x="7806" y="5935"/>
                  </a:cubicBezTo>
                  <a:cubicBezTo>
                    <a:pt x="8057" y="6141"/>
                    <a:pt x="8308" y="6323"/>
                    <a:pt x="8582" y="6506"/>
                  </a:cubicBezTo>
                  <a:cubicBezTo>
                    <a:pt x="8833" y="6689"/>
                    <a:pt x="9084" y="6848"/>
                    <a:pt x="9336" y="7031"/>
                  </a:cubicBezTo>
                  <a:cubicBezTo>
                    <a:pt x="9427" y="7099"/>
                    <a:pt x="9495" y="7168"/>
                    <a:pt x="9587" y="7236"/>
                  </a:cubicBezTo>
                  <a:cubicBezTo>
                    <a:pt x="9701" y="7305"/>
                    <a:pt x="9815" y="7350"/>
                    <a:pt x="9952" y="7396"/>
                  </a:cubicBezTo>
                  <a:cubicBezTo>
                    <a:pt x="9984" y="7415"/>
                    <a:pt x="10018" y="7424"/>
                    <a:pt x="10053" y="7424"/>
                  </a:cubicBezTo>
                  <a:cubicBezTo>
                    <a:pt x="10140" y="7424"/>
                    <a:pt x="10229" y="7370"/>
                    <a:pt x="10294" y="7305"/>
                  </a:cubicBezTo>
                  <a:cubicBezTo>
                    <a:pt x="10386" y="7168"/>
                    <a:pt x="10363" y="6985"/>
                    <a:pt x="10226" y="6894"/>
                  </a:cubicBezTo>
                  <a:cubicBezTo>
                    <a:pt x="10089" y="6803"/>
                    <a:pt x="9952" y="6689"/>
                    <a:pt x="9838" y="6597"/>
                  </a:cubicBezTo>
                  <a:cubicBezTo>
                    <a:pt x="9701" y="6506"/>
                    <a:pt x="9587" y="6415"/>
                    <a:pt x="9450" y="6323"/>
                  </a:cubicBezTo>
                  <a:cubicBezTo>
                    <a:pt x="9336" y="6232"/>
                    <a:pt x="9199" y="6141"/>
                    <a:pt x="9062" y="6049"/>
                  </a:cubicBezTo>
                  <a:cubicBezTo>
                    <a:pt x="8925" y="5958"/>
                    <a:pt x="8811" y="5867"/>
                    <a:pt x="8674" y="5775"/>
                  </a:cubicBezTo>
                  <a:cubicBezTo>
                    <a:pt x="8423" y="5593"/>
                    <a:pt x="8149" y="5410"/>
                    <a:pt x="7898" y="5205"/>
                  </a:cubicBezTo>
                  <a:cubicBezTo>
                    <a:pt x="7624" y="5022"/>
                    <a:pt x="7350" y="4840"/>
                    <a:pt x="7099" y="4634"/>
                  </a:cubicBezTo>
                  <a:cubicBezTo>
                    <a:pt x="6574" y="4246"/>
                    <a:pt x="6049" y="3881"/>
                    <a:pt x="5547" y="3493"/>
                  </a:cubicBezTo>
                  <a:cubicBezTo>
                    <a:pt x="5410" y="3424"/>
                    <a:pt x="5295" y="3333"/>
                    <a:pt x="5181" y="3242"/>
                  </a:cubicBezTo>
                  <a:cubicBezTo>
                    <a:pt x="5044" y="3151"/>
                    <a:pt x="4907" y="3059"/>
                    <a:pt x="4771" y="2968"/>
                  </a:cubicBezTo>
                  <a:cubicBezTo>
                    <a:pt x="4519" y="2763"/>
                    <a:pt x="4246" y="2580"/>
                    <a:pt x="3972" y="2397"/>
                  </a:cubicBezTo>
                  <a:cubicBezTo>
                    <a:pt x="3721" y="2215"/>
                    <a:pt x="3469" y="2055"/>
                    <a:pt x="3218" y="1872"/>
                  </a:cubicBezTo>
                  <a:cubicBezTo>
                    <a:pt x="2967" y="1713"/>
                    <a:pt x="2716" y="1530"/>
                    <a:pt x="2442" y="1347"/>
                  </a:cubicBezTo>
                  <a:cubicBezTo>
                    <a:pt x="2146" y="1165"/>
                    <a:pt x="1872" y="1005"/>
                    <a:pt x="1575" y="822"/>
                  </a:cubicBezTo>
                  <a:cubicBezTo>
                    <a:pt x="1324" y="663"/>
                    <a:pt x="1050" y="503"/>
                    <a:pt x="799" y="343"/>
                  </a:cubicBezTo>
                  <a:cubicBezTo>
                    <a:pt x="616" y="229"/>
                    <a:pt x="434" y="138"/>
                    <a:pt x="251" y="24"/>
                  </a:cubicBezTo>
                  <a:cubicBezTo>
                    <a:pt x="205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272;p38"/>
            <p:cNvSpPr/>
            <p:nvPr/>
          </p:nvSpPr>
          <p:spPr>
            <a:xfrm>
              <a:off x="7295141" y="4011905"/>
              <a:ext cx="11530" cy="11530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29" y="0"/>
                  </a:moveTo>
                  <a:cubicBezTo>
                    <a:pt x="160" y="0"/>
                    <a:pt x="114" y="23"/>
                    <a:pt x="69" y="46"/>
                  </a:cubicBezTo>
                  <a:cubicBezTo>
                    <a:pt x="46" y="92"/>
                    <a:pt x="0" y="137"/>
                    <a:pt x="0" y="183"/>
                  </a:cubicBezTo>
                  <a:cubicBezTo>
                    <a:pt x="0" y="251"/>
                    <a:pt x="23" y="297"/>
                    <a:pt x="46" y="343"/>
                  </a:cubicBezTo>
                  <a:cubicBezTo>
                    <a:pt x="69" y="366"/>
                    <a:pt x="137" y="411"/>
                    <a:pt x="183" y="411"/>
                  </a:cubicBezTo>
                  <a:cubicBezTo>
                    <a:pt x="229" y="411"/>
                    <a:pt x="274" y="411"/>
                    <a:pt x="320" y="366"/>
                  </a:cubicBezTo>
                  <a:cubicBezTo>
                    <a:pt x="365" y="320"/>
                    <a:pt x="388" y="274"/>
                    <a:pt x="411" y="229"/>
                  </a:cubicBezTo>
                  <a:cubicBezTo>
                    <a:pt x="411" y="183"/>
                    <a:pt x="388" y="115"/>
                    <a:pt x="365" y="92"/>
                  </a:cubicBezTo>
                  <a:cubicBezTo>
                    <a:pt x="320" y="46"/>
                    <a:pt x="274" y="0"/>
                    <a:pt x="229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273;p38"/>
            <p:cNvSpPr/>
            <p:nvPr/>
          </p:nvSpPr>
          <p:spPr>
            <a:xfrm>
              <a:off x="7329003" y="4034265"/>
              <a:ext cx="121371" cy="88796"/>
            </a:xfrm>
            <a:custGeom>
              <a:avLst/>
              <a:gdLst/>
              <a:ahLst/>
              <a:cxnLst/>
              <a:rect l="l" t="t" r="r" b="b"/>
              <a:pathLst>
                <a:path w="4337" h="3173" extrusionOk="0">
                  <a:moveTo>
                    <a:pt x="183" y="0"/>
                  </a:moveTo>
                  <a:cubicBezTo>
                    <a:pt x="137" y="0"/>
                    <a:pt x="69" y="23"/>
                    <a:pt x="23" y="69"/>
                  </a:cubicBezTo>
                  <a:cubicBezTo>
                    <a:pt x="0" y="114"/>
                    <a:pt x="0" y="160"/>
                    <a:pt x="0" y="206"/>
                  </a:cubicBezTo>
                  <a:cubicBezTo>
                    <a:pt x="0" y="274"/>
                    <a:pt x="46" y="297"/>
                    <a:pt x="69" y="343"/>
                  </a:cubicBezTo>
                  <a:cubicBezTo>
                    <a:pt x="320" y="548"/>
                    <a:pt x="571" y="754"/>
                    <a:pt x="822" y="959"/>
                  </a:cubicBezTo>
                  <a:cubicBezTo>
                    <a:pt x="1073" y="1164"/>
                    <a:pt x="1301" y="1347"/>
                    <a:pt x="1552" y="1530"/>
                  </a:cubicBezTo>
                  <a:cubicBezTo>
                    <a:pt x="1826" y="1735"/>
                    <a:pt x="2077" y="1918"/>
                    <a:pt x="2351" y="2100"/>
                  </a:cubicBezTo>
                  <a:cubicBezTo>
                    <a:pt x="2602" y="2306"/>
                    <a:pt x="2876" y="2465"/>
                    <a:pt x="3127" y="2648"/>
                  </a:cubicBezTo>
                  <a:cubicBezTo>
                    <a:pt x="3378" y="2808"/>
                    <a:pt x="3629" y="3013"/>
                    <a:pt x="3903" y="3150"/>
                  </a:cubicBezTo>
                  <a:cubicBezTo>
                    <a:pt x="3949" y="3173"/>
                    <a:pt x="3994" y="3173"/>
                    <a:pt x="4040" y="3173"/>
                  </a:cubicBezTo>
                  <a:cubicBezTo>
                    <a:pt x="4131" y="3150"/>
                    <a:pt x="4200" y="3105"/>
                    <a:pt x="4246" y="3059"/>
                  </a:cubicBezTo>
                  <a:cubicBezTo>
                    <a:pt x="4337" y="2922"/>
                    <a:pt x="4291" y="2739"/>
                    <a:pt x="4177" y="2648"/>
                  </a:cubicBezTo>
                  <a:cubicBezTo>
                    <a:pt x="3903" y="2443"/>
                    <a:pt x="3606" y="2260"/>
                    <a:pt x="3310" y="2077"/>
                  </a:cubicBezTo>
                  <a:cubicBezTo>
                    <a:pt x="3196" y="1986"/>
                    <a:pt x="3059" y="1918"/>
                    <a:pt x="2922" y="1826"/>
                  </a:cubicBezTo>
                  <a:cubicBezTo>
                    <a:pt x="2785" y="1758"/>
                    <a:pt x="2671" y="1667"/>
                    <a:pt x="2534" y="1575"/>
                  </a:cubicBezTo>
                  <a:cubicBezTo>
                    <a:pt x="2260" y="1415"/>
                    <a:pt x="1986" y="1233"/>
                    <a:pt x="1712" y="1073"/>
                  </a:cubicBezTo>
                  <a:cubicBezTo>
                    <a:pt x="1461" y="890"/>
                    <a:pt x="1210" y="731"/>
                    <a:pt x="959" y="548"/>
                  </a:cubicBezTo>
                  <a:cubicBezTo>
                    <a:pt x="730" y="388"/>
                    <a:pt x="502" y="229"/>
                    <a:pt x="297" y="23"/>
                  </a:cubicBezTo>
                  <a:cubicBezTo>
                    <a:pt x="274" y="0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274;p38"/>
            <p:cNvSpPr/>
            <p:nvPr/>
          </p:nvSpPr>
          <p:spPr>
            <a:xfrm>
              <a:off x="7379460" y="4039358"/>
              <a:ext cx="178880" cy="127584"/>
            </a:xfrm>
            <a:custGeom>
              <a:avLst/>
              <a:gdLst/>
              <a:ahLst/>
              <a:cxnLst/>
              <a:rect l="l" t="t" r="r" b="b"/>
              <a:pathLst>
                <a:path w="6392" h="4559" extrusionOk="0">
                  <a:moveTo>
                    <a:pt x="114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0" y="69"/>
                    <a:pt x="23" y="138"/>
                    <a:pt x="69" y="161"/>
                  </a:cubicBezTo>
                  <a:cubicBezTo>
                    <a:pt x="343" y="366"/>
                    <a:pt x="617" y="572"/>
                    <a:pt x="868" y="800"/>
                  </a:cubicBezTo>
                  <a:cubicBezTo>
                    <a:pt x="1005" y="891"/>
                    <a:pt x="1119" y="1005"/>
                    <a:pt x="1256" y="1097"/>
                  </a:cubicBezTo>
                  <a:cubicBezTo>
                    <a:pt x="1370" y="1211"/>
                    <a:pt x="1507" y="1302"/>
                    <a:pt x="1644" y="1416"/>
                  </a:cubicBezTo>
                  <a:cubicBezTo>
                    <a:pt x="1758" y="1507"/>
                    <a:pt x="1872" y="1621"/>
                    <a:pt x="2009" y="1713"/>
                  </a:cubicBezTo>
                  <a:cubicBezTo>
                    <a:pt x="2123" y="1827"/>
                    <a:pt x="2260" y="1941"/>
                    <a:pt x="2397" y="2032"/>
                  </a:cubicBezTo>
                  <a:cubicBezTo>
                    <a:pt x="2648" y="2215"/>
                    <a:pt x="2899" y="2420"/>
                    <a:pt x="3150" y="2603"/>
                  </a:cubicBezTo>
                  <a:cubicBezTo>
                    <a:pt x="3264" y="2694"/>
                    <a:pt x="3378" y="2763"/>
                    <a:pt x="3515" y="2854"/>
                  </a:cubicBezTo>
                  <a:cubicBezTo>
                    <a:pt x="3629" y="2923"/>
                    <a:pt x="3744" y="3014"/>
                    <a:pt x="3881" y="3105"/>
                  </a:cubicBezTo>
                  <a:cubicBezTo>
                    <a:pt x="4109" y="3265"/>
                    <a:pt x="4337" y="3425"/>
                    <a:pt x="4588" y="3584"/>
                  </a:cubicBezTo>
                  <a:cubicBezTo>
                    <a:pt x="4816" y="3721"/>
                    <a:pt x="5067" y="3881"/>
                    <a:pt x="5296" y="4041"/>
                  </a:cubicBezTo>
                  <a:cubicBezTo>
                    <a:pt x="5524" y="4201"/>
                    <a:pt x="5752" y="4361"/>
                    <a:pt x="5980" y="4520"/>
                  </a:cubicBezTo>
                  <a:cubicBezTo>
                    <a:pt x="6023" y="4546"/>
                    <a:pt x="6072" y="4559"/>
                    <a:pt x="6121" y="4559"/>
                  </a:cubicBezTo>
                  <a:cubicBezTo>
                    <a:pt x="6202" y="4559"/>
                    <a:pt x="6280" y="4523"/>
                    <a:pt x="6323" y="4452"/>
                  </a:cubicBezTo>
                  <a:cubicBezTo>
                    <a:pt x="6368" y="4406"/>
                    <a:pt x="6391" y="4338"/>
                    <a:pt x="6368" y="4269"/>
                  </a:cubicBezTo>
                  <a:cubicBezTo>
                    <a:pt x="6368" y="4201"/>
                    <a:pt x="6323" y="4155"/>
                    <a:pt x="6277" y="4109"/>
                  </a:cubicBezTo>
                  <a:cubicBezTo>
                    <a:pt x="5775" y="3721"/>
                    <a:pt x="5227" y="3402"/>
                    <a:pt x="4702" y="3082"/>
                  </a:cubicBezTo>
                  <a:cubicBezTo>
                    <a:pt x="4406" y="2923"/>
                    <a:pt x="4132" y="2740"/>
                    <a:pt x="3835" y="2557"/>
                  </a:cubicBezTo>
                  <a:cubicBezTo>
                    <a:pt x="3561" y="2398"/>
                    <a:pt x="3287" y="2215"/>
                    <a:pt x="3013" y="2032"/>
                  </a:cubicBezTo>
                  <a:cubicBezTo>
                    <a:pt x="2785" y="1895"/>
                    <a:pt x="2534" y="1736"/>
                    <a:pt x="2306" y="1553"/>
                  </a:cubicBezTo>
                  <a:cubicBezTo>
                    <a:pt x="2191" y="1485"/>
                    <a:pt x="2077" y="1393"/>
                    <a:pt x="1940" y="1302"/>
                  </a:cubicBezTo>
                  <a:cubicBezTo>
                    <a:pt x="1849" y="1211"/>
                    <a:pt x="1735" y="1142"/>
                    <a:pt x="1621" y="1051"/>
                  </a:cubicBezTo>
                  <a:cubicBezTo>
                    <a:pt x="1507" y="982"/>
                    <a:pt x="1393" y="891"/>
                    <a:pt x="1278" y="823"/>
                  </a:cubicBezTo>
                  <a:cubicBezTo>
                    <a:pt x="1164" y="731"/>
                    <a:pt x="1027" y="640"/>
                    <a:pt x="913" y="549"/>
                  </a:cubicBezTo>
                  <a:cubicBezTo>
                    <a:pt x="799" y="457"/>
                    <a:pt x="685" y="389"/>
                    <a:pt x="571" y="298"/>
                  </a:cubicBezTo>
                  <a:cubicBezTo>
                    <a:pt x="434" y="206"/>
                    <a:pt x="297" y="115"/>
                    <a:pt x="183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275;p38"/>
            <p:cNvSpPr/>
            <p:nvPr/>
          </p:nvSpPr>
          <p:spPr>
            <a:xfrm>
              <a:off x="6603996" y="3513016"/>
              <a:ext cx="85606" cy="113199"/>
            </a:xfrm>
            <a:custGeom>
              <a:avLst/>
              <a:gdLst/>
              <a:ahLst/>
              <a:cxnLst/>
              <a:rect l="l" t="t" r="r" b="b"/>
              <a:pathLst>
                <a:path w="3059" h="4045" extrusionOk="0">
                  <a:moveTo>
                    <a:pt x="137" y="1"/>
                  </a:moveTo>
                  <a:cubicBezTo>
                    <a:pt x="114" y="1"/>
                    <a:pt x="92" y="24"/>
                    <a:pt x="69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0" y="161"/>
                    <a:pt x="0" y="206"/>
                    <a:pt x="0" y="229"/>
                  </a:cubicBezTo>
                  <a:cubicBezTo>
                    <a:pt x="0" y="252"/>
                    <a:pt x="0" y="298"/>
                    <a:pt x="23" y="343"/>
                  </a:cubicBezTo>
                  <a:cubicBezTo>
                    <a:pt x="46" y="366"/>
                    <a:pt x="46" y="412"/>
                    <a:pt x="69" y="435"/>
                  </a:cubicBezTo>
                  <a:cubicBezTo>
                    <a:pt x="114" y="526"/>
                    <a:pt x="137" y="594"/>
                    <a:pt x="183" y="686"/>
                  </a:cubicBezTo>
                  <a:cubicBezTo>
                    <a:pt x="137" y="708"/>
                    <a:pt x="92" y="754"/>
                    <a:pt x="69" y="800"/>
                  </a:cubicBezTo>
                  <a:cubicBezTo>
                    <a:pt x="23" y="868"/>
                    <a:pt x="69" y="982"/>
                    <a:pt x="114" y="1051"/>
                  </a:cubicBezTo>
                  <a:cubicBezTo>
                    <a:pt x="137" y="1119"/>
                    <a:pt x="160" y="1188"/>
                    <a:pt x="206" y="1256"/>
                  </a:cubicBezTo>
                  <a:cubicBezTo>
                    <a:pt x="274" y="1416"/>
                    <a:pt x="388" y="1553"/>
                    <a:pt x="480" y="1690"/>
                  </a:cubicBezTo>
                  <a:cubicBezTo>
                    <a:pt x="662" y="1987"/>
                    <a:pt x="845" y="2283"/>
                    <a:pt x="1050" y="2557"/>
                  </a:cubicBezTo>
                  <a:cubicBezTo>
                    <a:pt x="1233" y="2854"/>
                    <a:pt x="1438" y="3128"/>
                    <a:pt x="1667" y="3379"/>
                  </a:cubicBezTo>
                  <a:cubicBezTo>
                    <a:pt x="1781" y="3539"/>
                    <a:pt x="1918" y="3676"/>
                    <a:pt x="2055" y="3813"/>
                  </a:cubicBezTo>
                  <a:cubicBezTo>
                    <a:pt x="2182" y="3922"/>
                    <a:pt x="2338" y="4045"/>
                    <a:pt x="2511" y="4045"/>
                  </a:cubicBezTo>
                  <a:cubicBezTo>
                    <a:pt x="2556" y="4045"/>
                    <a:pt x="2601" y="4037"/>
                    <a:pt x="2648" y="4018"/>
                  </a:cubicBezTo>
                  <a:cubicBezTo>
                    <a:pt x="2739" y="3995"/>
                    <a:pt x="2808" y="3904"/>
                    <a:pt x="2876" y="3813"/>
                  </a:cubicBezTo>
                  <a:cubicBezTo>
                    <a:pt x="2945" y="3767"/>
                    <a:pt x="2968" y="3699"/>
                    <a:pt x="3013" y="3630"/>
                  </a:cubicBezTo>
                  <a:cubicBezTo>
                    <a:pt x="3036" y="3562"/>
                    <a:pt x="3059" y="3493"/>
                    <a:pt x="3036" y="3425"/>
                  </a:cubicBezTo>
                  <a:cubicBezTo>
                    <a:pt x="3013" y="3356"/>
                    <a:pt x="3013" y="3311"/>
                    <a:pt x="2968" y="3265"/>
                  </a:cubicBezTo>
                  <a:cubicBezTo>
                    <a:pt x="2968" y="3265"/>
                    <a:pt x="2945" y="3242"/>
                    <a:pt x="2945" y="3242"/>
                  </a:cubicBezTo>
                  <a:cubicBezTo>
                    <a:pt x="3013" y="3174"/>
                    <a:pt x="3013" y="3059"/>
                    <a:pt x="2968" y="2991"/>
                  </a:cubicBezTo>
                  <a:cubicBezTo>
                    <a:pt x="2808" y="2786"/>
                    <a:pt x="2625" y="2626"/>
                    <a:pt x="2443" y="2443"/>
                  </a:cubicBezTo>
                  <a:lnTo>
                    <a:pt x="2443" y="2443"/>
                  </a:lnTo>
                  <a:lnTo>
                    <a:pt x="2465" y="2466"/>
                  </a:lnTo>
                  <a:cubicBezTo>
                    <a:pt x="2336" y="2337"/>
                    <a:pt x="2186" y="2228"/>
                    <a:pt x="2055" y="2100"/>
                  </a:cubicBezTo>
                  <a:lnTo>
                    <a:pt x="2055" y="2100"/>
                  </a:lnTo>
                  <a:cubicBezTo>
                    <a:pt x="2055" y="2101"/>
                    <a:pt x="2055" y="2101"/>
                    <a:pt x="2055" y="2101"/>
                  </a:cubicBezTo>
                  <a:cubicBezTo>
                    <a:pt x="2050" y="2096"/>
                    <a:pt x="2045" y="2091"/>
                    <a:pt x="2040" y="2087"/>
                  </a:cubicBezTo>
                  <a:lnTo>
                    <a:pt x="2040" y="2087"/>
                  </a:lnTo>
                  <a:cubicBezTo>
                    <a:pt x="2045" y="2091"/>
                    <a:pt x="2050" y="2096"/>
                    <a:pt x="2055" y="2100"/>
                  </a:cubicBezTo>
                  <a:lnTo>
                    <a:pt x="2055" y="2100"/>
                  </a:lnTo>
                  <a:cubicBezTo>
                    <a:pt x="2054" y="2097"/>
                    <a:pt x="2053" y="2078"/>
                    <a:pt x="2032" y="2078"/>
                  </a:cubicBezTo>
                  <a:lnTo>
                    <a:pt x="2032" y="2078"/>
                  </a:lnTo>
                  <a:cubicBezTo>
                    <a:pt x="2035" y="2081"/>
                    <a:pt x="2038" y="2084"/>
                    <a:pt x="2040" y="2087"/>
                  </a:cubicBezTo>
                  <a:lnTo>
                    <a:pt x="2040" y="2087"/>
                  </a:lnTo>
                  <a:cubicBezTo>
                    <a:pt x="2038" y="2084"/>
                    <a:pt x="2035" y="2081"/>
                    <a:pt x="2032" y="2078"/>
                  </a:cubicBezTo>
                  <a:cubicBezTo>
                    <a:pt x="2032" y="2078"/>
                    <a:pt x="2032" y="2078"/>
                    <a:pt x="2032" y="2078"/>
                  </a:cubicBezTo>
                  <a:lnTo>
                    <a:pt x="2032" y="2078"/>
                  </a:lnTo>
                  <a:cubicBezTo>
                    <a:pt x="1882" y="1926"/>
                    <a:pt x="1751" y="1773"/>
                    <a:pt x="1621" y="1599"/>
                  </a:cubicBezTo>
                  <a:cubicBezTo>
                    <a:pt x="1461" y="1416"/>
                    <a:pt x="1301" y="1233"/>
                    <a:pt x="1142" y="1051"/>
                  </a:cubicBezTo>
                  <a:cubicBezTo>
                    <a:pt x="1005" y="891"/>
                    <a:pt x="845" y="708"/>
                    <a:pt x="708" y="526"/>
                  </a:cubicBezTo>
                  <a:cubicBezTo>
                    <a:pt x="639" y="480"/>
                    <a:pt x="571" y="412"/>
                    <a:pt x="525" y="343"/>
                  </a:cubicBezTo>
                  <a:cubicBezTo>
                    <a:pt x="502" y="275"/>
                    <a:pt x="457" y="206"/>
                    <a:pt x="434" y="161"/>
                  </a:cubicBezTo>
                  <a:cubicBezTo>
                    <a:pt x="394" y="81"/>
                    <a:pt x="320" y="19"/>
                    <a:pt x="242" y="19"/>
                  </a:cubicBezTo>
                  <a:cubicBezTo>
                    <a:pt x="230" y="19"/>
                    <a:pt x="218" y="21"/>
                    <a:pt x="206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276;p38"/>
            <p:cNvSpPr/>
            <p:nvPr/>
          </p:nvSpPr>
          <p:spPr>
            <a:xfrm>
              <a:off x="6637857" y="3530899"/>
              <a:ext cx="54963" cy="50513"/>
            </a:xfrm>
            <a:custGeom>
              <a:avLst/>
              <a:gdLst/>
              <a:ahLst/>
              <a:cxnLst/>
              <a:rect l="l" t="t" r="r" b="b"/>
              <a:pathLst>
                <a:path w="1964" h="1805" extrusionOk="0">
                  <a:moveTo>
                    <a:pt x="114" y="1"/>
                  </a:moveTo>
                  <a:cubicBezTo>
                    <a:pt x="91" y="1"/>
                    <a:pt x="69" y="24"/>
                    <a:pt x="46" y="24"/>
                  </a:cubicBezTo>
                  <a:cubicBezTo>
                    <a:pt x="0" y="69"/>
                    <a:pt x="0" y="138"/>
                    <a:pt x="23" y="184"/>
                  </a:cubicBezTo>
                  <a:cubicBezTo>
                    <a:pt x="91" y="252"/>
                    <a:pt x="160" y="321"/>
                    <a:pt x="228" y="412"/>
                  </a:cubicBezTo>
                  <a:cubicBezTo>
                    <a:pt x="297" y="480"/>
                    <a:pt x="342" y="549"/>
                    <a:pt x="411" y="594"/>
                  </a:cubicBezTo>
                  <a:cubicBezTo>
                    <a:pt x="571" y="754"/>
                    <a:pt x="708" y="891"/>
                    <a:pt x="845" y="1028"/>
                  </a:cubicBezTo>
                  <a:cubicBezTo>
                    <a:pt x="1004" y="1165"/>
                    <a:pt x="1141" y="1279"/>
                    <a:pt x="1301" y="1416"/>
                  </a:cubicBezTo>
                  <a:cubicBezTo>
                    <a:pt x="1370" y="1485"/>
                    <a:pt x="1438" y="1553"/>
                    <a:pt x="1507" y="1622"/>
                  </a:cubicBezTo>
                  <a:lnTo>
                    <a:pt x="1598" y="1690"/>
                  </a:lnTo>
                  <a:cubicBezTo>
                    <a:pt x="1643" y="1736"/>
                    <a:pt x="1689" y="1759"/>
                    <a:pt x="1758" y="1781"/>
                  </a:cubicBezTo>
                  <a:cubicBezTo>
                    <a:pt x="1780" y="1804"/>
                    <a:pt x="1803" y="1804"/>
                    <a:pt x="1826" y="1804"/>
                  </a:cubicBezTo>
                  <a:cubicBezTo>
                    <a:pt x="1872" y="1781"/>
                    <a:pt x="1895" y="1759"/>
                    <a:pt x="1917" y="1736"/>
                  </a:cubicBezTo>
                  <a:cubicBezTo>
                    <a:pt x="1963" y="1667"/>
                    <a:pt x="1963" y="1576"/>
                    <a:pt x="1895" y="1530"/>
                  </a:cubicBezTo>
                  <a:cubicBezTo>
                    <a:pt x="1826" y="1507"/>
                    <a:pt x="1780" y="1462"/>
                    <a:pt x="1735" y="1416"/>
                  </a:cubicBezTo>
                  <a:cubicBezTo>
                    <a:pt x="1666" y="1371"/>
                    <a:pt x="1621" y="1348"/>
                    <a:pt x="1575" y="1302"/>
                  </a:cubicBezTo>
                  <a:cubicBezTo>
                    <a:pt x="1461" y="1211"/>
                    <a:pt x="1370" y="1142"/>
                    <a:pt x="1255" y="1051"/>
                  </a:cubicBezTo>
                  <a:cubicBezTo>
                    <a:pt x="1073" y="891"/>
                    <a:pt x="867" y="731"/>
                    <a:pt x="685" y="549"/>
                  </a:cubicBezTo>
                  <a:lnTo>
                    <a:pt x="685" y="549"/>
                  </a:lnTo>
                  <a:cubicBezTo>
                    <a:pt x="685" y="551"/>
                    <a:pt x="685" y="554"/>
                    <a:pt x="685" y="556"/>
                  </a:cubicBezTo>
                  <a:lnTo>
                    <a:pt x="685" y="556"/>
                  </a:lnTo>
                  <a:cubicBezTo>
                    <a:pt x="629" y="516"/>
                    <a:pt x="589" y="476"/>
                    <a:pt x="549" y="436"/>
                  </a:cubicBezTo>
                  <a:lnTo>
                    <a:pt x="549" y="436"/>
                  </a:lnTo>
                  <a:cubicBezTo>
                    <a:pt x="492" y="379"/>
                    <a:pt x="449" y="336"/>
                    <a:pt x="388" y="275"/>
                  </a:cubicBezTo>
                  <a:cubicBezTo>
                    <a:pt x="320" y="206"/>
                    <a:pt x="251" y="115"/>
                    <a:pt x="183" y="47"/>
                  </a:cubicBezTo>
                  <a:cubicBezTo>
                    <a:pt x="160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277;p38"/>
            <p:cNvSpPr/>
            <p:nvPr/>
          </p:nvSpPr>
          <p:spPr>
            <a:xfrm>
              <a:off x="6667857" y="3628650"/>
              <a:ext cx="184001" cy="212882"/>
            </a:xfrm>
            <a:custGeom>
              <a:avLst/>
              <a:gdLst/>
              <a:ahLst/>
              <a:cxnLst/>
              <a:rect l="l" t="t" r="r" b="b"/>
              <a:pathLst>
                <a:path w="6575" h="7607" extrusionOk="0">
                  <a:moveTo>
                    <a:pt x="2678" y="2401"/>
                  </a:moveTo>
                  <a:cubicBezTo>
                    <a:pt x="2697" y="2417"/>
                    <a:pt x="2715" y="2430"/>
                    <a:pt x="2740" y="2443"/>
                  </a:cubicBezTo>
                  <a:lnTo>
                    <a:pt x="2678" y="2401"/>
                  </a:lnTo>
                  <a:close/>
                  <a:moveTo>
                    <a:pt x="5707" y="6072"/>
                  </a:moveTo>
                  <a:cubicBezTo>
                    <a:pt x="5753" y="6117"/>
                    <a:pt x="5798" y="6140"/>
                    <a:pt x="5844" y="6163"/>
                  </a:cubicBezTo>
                  <a:cubicBezTo>
                    <a:pt x="5821" y="6186"/>
                    <a:pt x="5798" y="6232"/>
                    <a:pt x="5776" y="6254"/>
                  </a:cubicBezTo>
                  <a:cubicBezTo>
                    <a:pt x="5730" y="6300"/>
                    <a:pt x="5662" y="6369"/>
                    <a:pt x="5616" y="6437"/>
                  </a:cubicBezTo>
                  <a:cubicBezTo>
                    <a:pt x="5593" y="6460"/>
                    <a:pt x="5593" y="6460"/>
                    <a:pt x="5570" y="6483"/>
                  </a:cubicBezTo>
                  <a:cubicBezTo>
                    <a:pt x="5547" y="6460"/>
                    <a:pt x="5525" y="6414"/>
                    <a:pt x="5502" y="6391"/>
                  </a:cubicBezTo>
                  <a:cubicBezTo>
                    <a:pt x="5547" y="6369"/>
                    <a:pt x="5570" y="6369"/>
                    <a:pt x="5616" y="6323"/>
                  </a:cubicBezTo>
                  <a:cubicBezTo>
                    <a:pt x="5684" y="6277"/>
                    <a:pt x="5730" y="6163"/>
                    <a:pt x="5707" y="6072"/>
                  </a:cubicBezTo>
                  <a:close/>
                  <a:moveTo>
                    <a:pt x="4096" y="5941"/>
                  </a:moveTo>
                  <a:cubicBezTo>
                    <a:pt x="4311" y="6137"/>
                    <a:pt x="4507" y="6333"/>
                    <a:pt x="4703" y="6528"/>
                  </a:cubicBezTo>
                  <a:lnTo>
                    <a:pt x="4703" y="6528"/>
                  </a:lnTo>
                  <a:lnTo>
                    <a:pt x="4703" y="6528"/>
                  </a:lnTo>
                  <a:cubicBezTo>
                    <a:pt x="4703" y="6528"/>
                    <a:pt x="4726" y="6528"/>
                    <a:pt x="4726" y="6551"/>
                  </a:cubicBezTo>
                  <a:lnTo>
                    <a:pt x="4749" y="6551"/>
                  </a:lnTo>
                  <a:cubicBezTo>
                    <a:pt x="4749" y="6574"/>
                    <a:pt x="4771" y="6597"/>
                    <a:pt x="4794" y="6597"/>
                  </a:cubicBezTo>
                  <a:cubicBezTo>
                    <a:pt x="4908" y="6711"/>
                    <a:pt x="5000" y="6802"/>
                    <a:pt x="5114" y="6893"/>
                  </a:cubicBezTo>
                  <a:cubicBezTo>
                    <a:pt x="5114" y="6916"/>
                    <a:pt x="5114" y="6916"/>
                    <a:pt x="5114" y="6916"/>
                  </a:cubicBezTo>
                  <a:cubicBezTo>
                    <a:pt x="5091" y="6916"/>
                    <a:pt x="5068" y="6939"/>
                    <a:pt x="5045" y="6939"/>
                  </a:cubicBezTo>
                  <a:cubicBezTo>
                    <a:pt x="4954" y="6893"/>
                    <a:pt x="4885" y="6825"/>
                    <a:pt x="4817" y="6757"/>
                  </a:cubicBezTo>
                  <a:cubicBezTo>
                    <a:pt x="4566" y="6505"/>
                    <a:pt x="4338" y="6232"/>
                    <a:pt x="4109" y="5958"/>
                  </a:cubicBezTo>
                  <a:cubicBezTo>
                    <a:pt x="4104" y="5952"/>
                    <a:pt x="4100" y="5946"/>
                    <a:pt x="4096" y="5941"/>
                  </a:cubicBezTo>
                  <a:close/>
                  <a:moveTo>
                    <a:pt x="389" y="0"/>
                  </a:moveTo>
                  <a:cubicBezTo>
                    <a:pt x="343" y="0"/>
                    <a:pt x="320" y="0"/>
                    <a:pt x="275" y="23"/>
                  </a:cubicBezTo>
                  <a:cubicBezTo>
                    <a:pt x="206" y="92"/>
                    <a:pt x="206" y="206"/>
                    <a:pt x="252" y="274"/>
                  </a:cubicBezTo>
                  <a:cubicBezTo>
                    <a:pt x="229" y="274"/>
                    <a:pt x="206" y="274"/>
                    <a:pt x="183" y="297"/>
                  </a:cubicBezTo>
                  <a:cubicBezTo>
                    <a:pt x="69" y="365"/>
                    <a:pt x="1" y="480"/>
                    <a:pt x="46" y="617"/>
                  </a:cubicBezTo>
                  <a:cubicBezTo>
                    <a:pt x="115" y="753"/>
                    <a:pt x="183" y="868"/>
                    <a:pt x="275" y="1005"/>
                  </a:cubicBezTo>
                  <a:cubicBezTo>
                    <a:pt x="320" y="1073"/>
                    <a:pt x="366" y="1142"/>
                    <a:pt x="412" y="1233"/>
                  </a:cubicBezTo>
                  <a:cubicBezTo>
                    <a:pt x="526" y="1393"/>
                    <a:pt x="663" y="1552"/>
                    <a:pt x="777" y="1689"/>
                  </a:cubicBezTo>
                  <a:cubicBezTo>
                    <a:pt x="891" y="1849"/>
                    <a:pt x="982" y="2009"/>
                    <a:pt x="1096" y="2146"/>
                  </a:cubicBezTo>
                  <a:cubicBezTo>
                    <a:pt x="1074" y="2169"/>
                    <a:pt x="1051" y="2191"/>
                    <a:pt x="1051" y="2214"/>
                  </a:cubicBezTo>
                  <a:cubicBezTo>
                    <a:pt x="1005" y="2260"/>
                    <a:pt x="982" y="2306"/>
                    <a:pt x="982" y="2374"/>
                  </a:cubicBezTo>
                  <a:cubicBezTo>
                    <a:pt x="982" y="2443"/>
                    <a:pt x="1005" y="2488"/>
                    <a:pt x="1028" y="2557"/>
                  </a:cubicBezTo>
                  <a:cubicBezTo>
                    <a:pt x="1028" y="2580"/>
                    <a:pt x="1051" y="2625"/>
                    <a:pt x="1074" y="2648"/>
                  </a:cubicBezTo>
                  <a:cubicBezTo>
                    <a:pt x="1096" y="2716"/>
                    <a:pt x="1142" y="2785"/>
                    <a:pt x="1188" y="2853"/>
                  </a:cubicBezTo>
                  <a:cubicBezTo>
                    <a:pt x="1279" y="3036"/>
                    <a:pt x="1370" y="3196"/>
                    <a:pt x="1484" y="3356"/>
                  </a:cubicBezTo>
                  <a:cubicBezTo>
                    <a:pt x="1667" y="3629"/>
                    <a:pt x="1850" y="3926"/>
                    <a:pt x="2032" y="4200"/>
                  </a:cubicBezTo>
                  <a:cubicBezTo>
                    <a:pt x="2238" y="4520"/>
                    <a:pt x="2443" y="4816"/>
                    <a:pt x="2649" y="5113"/>
                  </a:cubicBezTo>
                  <a:cubicBezTo>
                    <a:pt x="2854" y="5410"/>
                    <a:pt x="3082" y="5707"/>
                    <a:pt x="3311" y="5980"/>
                  </a:cubicBezTo>
                  <a:cubicBezTo>
                    <a:pt x="3516" y="6254"/>
                    <a:pt x="3721" y="6528"/>
                    <a:pt x="3950" y="6779"/>
                  </a:cubicBezTo>
                  <a:cubicBezTo>
                    <a:pt x="4064" y="6916"/>
                    <a:pt x="4178" y="7053"/>
                    <a:pt x="4315" y="7167"/>
                  </a:cubicBezTo>
                  <a:cubicBezTo>
                    <a:pt x="4383" y="7236"/>
                    <a:pt x="4452" y="7304"/>
                    <a:pt x="4520" y="7373"/>
                  </a:cubicBezTo>
                  <a:cubicBezTo>
                    <a:pt x="4612" y="7441"/>
                    <a:pt x="4703" y="7510"/>
                    <a:pt x="4817" y="7555"/>
                  </a:cubicBezTo>
                  <a:cubicBezTo>
                    <a:pt x="4881" y="7592"/>
                    <a:pt x="4948" y="7607"/>
                    <a:pt x="5017" y="7607"/>
                  </a:cubicBezTo>
                  <a:cubicBezTo>
                    <a:pt x="5119" y="7607"/>
                    <a:pt x="5223" y="7574"/>
                    <a:pt x="5319" y="7533"/>
                  </a:cubicBezTo>
                  <a:cubicBezTo>
                    <a:pt x="5410" y="7510"/>
                    <a:pt x="5502" y="7441"/>
                    <a:pt x="5570" y="7396"/>
                  </a:cubicBezTo>
                  <a:cubicBezTo>
                    <a:pt x="5616" y="7350"/>
                    <a:pt x="5684" y="7304"/>
                    <a:pt x="5730" y="7259"/>
                  </a:cubicBezTo>
                  <a:cubicBezTo>
                    <a:pt x="5844" y="7145"/>
                    <a:pt x="5958" y="7030"/>
                    <a:pt x="6050" y="6916"/>
                  </a:cubicBezTo>
                  <a:cubicBezTo>
                    <a:pt x="6164" y="6802"/>
                    <a:pt x="6278" y="6665"/>
                    <a:pt x="6392" y="6528"/>
                  </a:cubicBezTo>
                  <a:cubicBezTo>
                    <a:pt x="6438" y="6460"/>
                    <a:pt x="6506" y="6391"/>
                    <a:pt x="6529" y="6323"/>
                  </a:cubicBezTo>
                  <a:cubicBezTo>
                    <a:pt x="6552" y="6277"/>
                    <a:pt x="6552" y="6232"/>
                    <a:pt x="6575" y="6186"/>
                  </a:cubicBezTo>
                  <a:cubicBezTo>
                    <a:pt x="6575" y="6072"/>
                    <a:pt x="6529" y="5980"/>
                    <a:pt x="6483" y="5889"/>
                  </a:cubicBezTo>
                  <a:cubicBezTo>
                    <a:pt x="6438" y="5844"/>
                    <a:pt x="6369" y="5775"/>
                    <a:pt x="6323" y="5729"/>
                  </a:cubicBezTo>
                  <a:cubicBezTo>
                    <a:pt x="6255" y="5684"/>
                    <a:pt x="6187" y="5638"/>
                    <a:pt x="6141" y="5592"/>
                  </a:cubicBezTo>
                  <a:cubicBezTo>
                    <a:pt x="6004" y="5478"/>
                    <a:pt x="5867" y="5364"/>
                    <a:pt x="5730" y="5250"/>
                  </a:cubicBezTo>
                  <a:cubicBezTo>
                    <a:pt x="5410" y="4976"/>
                    <a:pt x="5114" y="4702"/>
                    <a:pt x="4794" y="4406"/>
                  </a:cubicBezTo>
                  <a:lnTo>
                    <a:pt x="4794" y="4406"/>
                  </a:lnTo>
                  <a:lnTo>
                    <a:pt x="4817" y="4428"/>
                  </a:lnTo>
                  <a:cubicBezTo>
                    <a:pt x="4429" y="4063"/>
                    <a:pt x="4041" y="3698"/>
                    <a:pt x="3653" y="3333"/>
                  </a:cubicBezTo>
                  <a:cubicBezTo>
                    <a:pt x="3539" y="3219"/>
                    <a:pt x="3425" y="3105"/>
                    <a:pt x="3311" y="2990"/>
                  </a:cubicBezTo>
                  <a:lnTo>
                    <a:pt x="3311" y="2990"/>
                  </a:lnTo>
                  <a:cubicBezTo>
                    <a:pt x="3311" y="2991"/>
                    <a:pt x="3312" y="2992"/>
                    <a:pt x="3313" y="2993"/>
                  </a:cubicBezTo>
                  <a:lnTo>
                    <a:pt x="3313" y="2993"/>
                  </a:lnTo>
                  <a:cubicBezTo>
                    <a:pt x="3236" y="2916"/>
                    <a:pt x="3156" y="2839"/>
                    <a:pt x="3059" y="2762"/>
                  </a:cubicBezTo>
                  <a:cubicBezTo>
                    <a:pt x="2991" y="2694"/>
                    <a:pt x="2922" y="2625"/>
                    <a:pt x="2854" y="2557"/>
                  </a:cubicBezTo>
                  <a:cubicBezTo>
                    <a:pt x="2854" y="2557"/>
                    <a:pt x="2854" y="2557"/>
                    <a:pt x="2854" y="2580"/>
                  </a:cubicBezTo>
                  <a:cubicBezTo>
                    <a:pt x="2786" y="2511"/>
                    <a:pt x="2740" y="2465"/>
                    <a:pt x="2671" y="2397"/>
                  </a:cubicBezTo>
                  <a:lnTo>
                    <a:pt x="2671" y="2397"/>
                  </a:lnTo>
                  <a:lnTo>
                    <a:pt x="2678" y="2401"/>
                  </a:lnTo>
                  <a:lnTo>
                    <a:pt x="2678" y="2401"/>
                  </a:lnTo>
                  <a:cubicBezTo>
                    <a:pt x="2662" y="2388"/>
                    <a:pt x="2647" y="2372"/>
                    <a:pt x="2627" y="2352"/>
                  </a:cubicBezTo>
                  <a:lnTo>
                    <a:pt x="2627" y="2352"/>
                  </a:lnTo>
                  <a:cubicBezTo>
                    <a:pt x="2611" y="2337"/>
                    <a:pt x="2596" y="2321"/>
                    <a:pt x="2580" y="2306"/>
                  </a:cubicBezTo>
                  <a:cubicBezTo>
                    <a:pt x="2215" y="1963"/>
                    <a:pt x="1850" y="1621"/>
                    <a:pt x="1530" y="1233"/>
                  </a:cubicBezTo>
                  <a:cubicBezTo>
                    <a:pt x="1188" y="845"/>
                    <a:pt x="845" y="457"/>
                    <a:pt x="526" y="46"/>
                  </a:cubicBezTo>
                  <a:cubicBezTo>
                    <a:pt x="480" y="23"/>
                    <a:pt x="435" y="0"/>
                    <a:pt x="389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278;p38"/>
            <p:cNvSpPr/>
            <p:nvPr/>
          </p:nvSpPr>
          <p:spPr>
            <a:xfrm>
              <a:off x="6691505" y="3606290"/>
              <a:ext cx="197406" cy="162901"/>
            </a:xfrm>
            <a:custGeom>
              <a:avLst/>
              <a:gdLst/>
              <a:ahLst/>
              <a:cxnLst/>
              <a:rect l="l" t="t" r="r" b="b"/>
              <a:pathLst>
                <a:path w="7054" h="5821" extrusionOk="0">
                  <a:moveTo>
                    <a:pt x="2922" y="3173"/>
                  </a:moveTo>
                  <a:lnTo>
                    <a:pt x="2922" y="3173"/>
                  </a:lnTo>
                  <a:cubicBezTo>
                    <a:pt x="2928" y="3179"/>
                    <a:pt x="2934" y="3184"/>
                    <a:pt x="2940" y="3187"/>
                  </a:cubicBezTo>
                  <a:lnTo>
                    <a:pt x="2940" y="3187"/>
                  </a:lnTo>
                  <a:cubicBezTo>
                    <a:pt x="2934" y="3183"/>
                    <a:pt x="2928" y="3178"/>
                    <a:pt x="2922" y="3173"/>
                  </a:cubicBezTo>
                  <a:close/>
                  <a:moveTo>
                    <a:pt x="3129" y="3366"/>
                  </a:moveTo>
                  <a:cubicBezTo>
                    <a:pt x="3133" y="3374"/>
                    <a:pt x="3142" y="3379"/>
                    <a:pt x="3153" y="3386"/>
                  </a:cubicBezTo>
                  <a:lnTo>
                    <a:pt x="3153" y="3386"/>
                  </a:lnTo>
                  <a:cubicBezTo>
                    <a:pt x="3145" y="3379"/>
                    <a:pt x="3137" y="3372"/>
                    <a:pt x="3129" y="3366"/>
                  </a:cubicBezTo>
                  <a:close/>
                  <a:moveTo>
                    <a:pt x="3153" y="3386"/>
                  </a:moveTo>
                  <a:cubicBezTo>
                    <a:pt x="3160" y="3391"/>
                    <a:pt x="3166" y="3396"/>
                    <a:pt x="3173" y="3401"/>
                  </a:cubicBezTo>
                  <a:cubicBezTo>
                    <a:pt x="3166" y="3394"/>
                    <a:pt x="3159" y="3390"/>
                    <a:pt x="3153" y="3386"/>
                  </a:cubicBezTo>
                  <a:close/>
                  <a:moveTo>
                    <a:pt x="274" y="0"/>
                  </a:moveTo>
                  <a:cubicBezTo>
                    <a:pt x="229" y="23"/>
                    <a:pt x="183" y="23"/>
                    <a:pt x="137" y="69"/>
                  </a:cubicBezTo>
                  <a:cubicBezTo>
                    <a:pt x="69" y="115"/>
                    <a:pt x="46" y="183"/>
                    <a:pt x="23" y="251"/>
                  </a:cubicBezTo>
                  <a:cubicBezTo>
                    <a:pt x="0" y="388"/>
                    <a:pt x="115" y="503"/>
                    <a:pt x="183" y="594"/>
                  </a:cubicBezTo>
                  <a:cubicBezTo>
                    <a:pt x="229" y="662"/>
                    <a:pt x="297" y="708"/>
                    <a:pt x="343" y="776"/>
                  </a:cubicBezTo>
                  <a:cubicBezTo>
                    <a:pt x="480" y="891"/>
                    <a:pt x="594" y="1005"/>
                    <a:pt x="708" y="1119"/>
                  </a:cubicBezTo>
                  <a:cubicBezTo>
                    <a:pt x="959" y="1370"/>
                    <a:pt x="1187" y="1621"/>
                    <a:pt x="1461" y="1872"/>
                  </a:cubicBezTo>
                  <a:cubicBezTo>
                    <a:pt x="1689" y="2100"/>
                    <a:pt x="1963" y="2329"/>
                    <a:pt x="2214" y="2557"/>
                  </a:cubicBezTo>
                  <a:cubicBezTo>
                    <a:pt x="2283" y="2602"/>
                    <a:pt x="2351" y="2671"/>
                    <a:pt x="2443" y="2717"/>
                  </a:cubicBezTo>
                  <a:cubicBezTo>
                    <a:pt x="2622" y="2896"/>
                    <a:pt x="2802" y="3053"/>
                    <a:pt x="2981" y="3210"/>
                  </a:cubicBezTo>
                  <a:lnTo>
                    <a:pt x="2981" y="3210"/>
                  </a:lnTo>
                  <a:cubicBezTo>
                    <a:pt x="2968" y="3200"/>
                    <a:pt x="2954" y="3196"/>
                    <a:pt x="2940" y="3187"/>
                  </a:cubicBezTo>
                  <a:lnTo>
                    <a:pt x="2940" y="3187"/>
                  </a:lnTo>
                  <a:cubicBezTo>
                    <a:pt x="3008" y="3242"/>
                    <a:pt x="3064" y="3308"/>
                    <a:pt x="3129" y="3366"/>
                  </a:cubicBezTo>
                  <a:lnTo>
                    <a:pt x="3129" y="3366"/>
                  </a:lnTo>
                  <a:cubicBezTo>
                    <a:pt x="3128" y="3363"/>
                    <a:pt x="3127" y="3360"/>
                    <a:pt x="3127" y="3356"/>
                  </a:cubicBezTo>
                  <a:lnTo>
                    <a:pt x="3127" y="3356"/>
                  </a:lnTo>
                  <a:cubicBezTo>
                    <a:pt x="3242" y="3470"/>
                    <a:pt x="3379" y="3607"/>
                    <a:pt x="3515" y="3721"/>
                  </a:cubicBezTo>
                  <a:cubicBezTo>
                    <a:pt x="3652" y="3835"/>
                    <a:pt x="3767" y="3926"/>
                    <a:pt x="3881" y="4040"/>
                  </a:cubicBezTo>
                  <a:cubicBezTo>
                    <a:pt x="4132" y="4246"/>
                    <a:pt x="4360" y="4451"/>
                    <a:pt x="4611" y="4657"/>
                  </a:cubicBezTo>
                  <a:cubicBezTo>
                    <a:pt x="4839" y="4862"/>
                    <a:pt x="5090" y="5045"/>
                    <a:pt x="5319" y="5250"/>
                  </a:cubicBezTo>
                  <a:cubicBezTo>
                    <a:pt x="5433" y="5341"/>
                    <a:pt x="5547" y="5433"/>
                    <a:pt x="5661" y="5524"/>
                  </a:cubicBezTo>
                  <a:cubicBezTo>
                    <a:pt x="5707" y="5547"/>
                    <a:pt x="5775" y="5593"/>
                    <a:pt x="5821" y="5638"/>
                  </a:cubicBezTo>
                  <a:cubicBezTo>
                    <a:pt x="5912" y="5707"/>
                    <a:pt x="6003" y="5798"/>
                    <a:pt x="6118" y="5821"/>
                  </a:cubicBezTo>
                  <a:cubicBezTo>
                    <a:pt x="6232" y="5821"/>
                    <a:pt x="6346" y="5775"/>
                    <a:pt x="6414" y="5684"/>
                  </a:cubicBezTo>
                  <a:cubicBezTo>
                    <a:pt x="6483" y="5730"/>
                    <a:pt x="6551" y="5775"/>
                    <a:pt x="6620" y="5798"/>
                  </a:cubicBezTo>
                  <a:cubicBezTo>
                    <a:pt x="6655" y="5810"/>
                    <a:pt x="6692" y="5815"/>
                    <a:pt x="6728" y="5815"/>
                  </a:cubicBezTo>
                  <a:cubicBezTo>
                    <a:pt x="6833" y="5815"/>
                    <a:pt x="6934" y="5769"/>
                    <a:pt x="6985" y="5684"/>
                  </a:cubicBezTo>
                  <a:cubicBezTo>
                    <a:pt x="7031" y="5615"/>
                    <a:pt x="7053" y="5547"/>
                    <a:pt x="7053" y="5456"/>
                  </a:cubicBezTo>
                  <a:cubicBezTo>
                    <a:pt x="7031" y="5387"/>
                    <a:pt x="6985" y="5296"/>
                    <a:pt x="6916" y="5250"/>
                  </a:cubicBezTo>
                  <a:cubicBezTo>
                    <a:pt x="6848" y="5227"/>
                    <a:pt x="6802" y="5182"/>
                    <a:pt x="6734" y="5136"/>
                  </a:cubicBezTo>
                  <a:cubicBezTo>
                    <a:pt x="6665" y="5068"/>
                    <a:pt x="6597" y="5022"/>
                    <a:pt x="6528" y="4976"/>
                  </a:cubicBezTo>
                  <a:cubicBezTo>
                    <a:pt x="6391" y="4862"/>
                    <a:pt x="6277" y="4771"/>
                    <a:pt x="6140" y="4680"/>
                  </a:cubicBezTo>
                  <a:cubicBezTo>
                    <a:pt x="5866" y="4497"/>
                    <a:pt x="5615" y="4292"/>
                    <a:pt x="5342" y="4086"/>
                  </a:cubicBezTo>
                  <a:cubicBezTo>
                    <a:pt x="5090" y="3903"/>
                    <a:pt x="4839" y="3698"/>
                    <a:pt x="4588" y="3515"/>
                  </a:cubicBezTo>
                  <a:cubicBezTo>
                    <a:pt x="4337" y="3310"/>
                    <a:pt x="4086" y="3105"/>
                    <a:pt x="3812" y="2899"/>
                  </a:cubicBezTo>
                  <a:cubicBezTo>
                    <a:pt x="3698" y="2785"/>
                    <a:pt x="3561" y="2694"/>
                    <a:pt x="3447" y="2580"/>
                  </a:cubicBezTo>
                  <a:cubicBezTo>
                    <a:pt x="3310" y="2466"/>
                    <a:pt x="3173" y="2351"/>
                    <a:pt x="3036" y="2237"/>
                  </a:cubicBezTo>
                  <a:cubicBezTo>
                    <a:pt x="2785" y="2032"/>
                    <a:pt x="2511" y="1826"/>
                    <a:pt x="2260" y="1598"/>
                  </a:cubicBezTo>
                  <a:cubicBezTo>
                    <a:pt x="1735" y="1164"/>
                    <a:pt x="1210" y="731"/>
                    <a:pt x="708" y="251"/>
                  </a:cubicBezTo>
                  <a:cubicBezTo>
                    <a:pt x="639" y="206"/>
                    <a:pt x="594" y="160"/>
                    <a:pt x="525" y="92"/>
                  </a:cubicBezTo>
                  <a:cubicBezTo>
                    <a:pt x="525" y="92"/>
                    <a:pt x="503" y="69"/>
                    <a:pt x="480" y="69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57" y="46"/>
                    <a:pt x="434" y="23"/>
                    <a:pt x="411" y="23"/>
                  </a:cubicBezTo>
                  <a:cubicBezTo>
                    <a:pt x="388" y="0"/>
                    <a:pt x="343" y="0"/>
                    <a:pt x="320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279;p38"/>
            <p:cNvSpPr/>
            <p:nvPr/>
          </p:nvSpPr>
          <p:spPr>
            <a:xfrm>
              <a:off x="6763034" y="3622270"/>
              <a:ext cx="18554" cy="1791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66" y="0"/>
                  </a:moveTo>
                  <a:cubicBezTo>
                    <a:pt x="275" y="0"/>
                    <a:pt x="206" y="0"/>
                    <a:pt x="115" y="68"/>
                  </a:cubicBezTo>
                  <a:cubicBezTo>
                    <a:pt x="46" y="114"/>
                    <a:pt x="24" y="205"/>
                    <a:pt x="1" y="274"/>
                  </a:cubicBezTo>
                  <a:cubicBezTo>
                    <a:pt x="1" y="365"/>
                    <a:pt x="24" y="457"/>
                    <a:pt x="69" y="525"/>
                  </a:cubicBezTo>
                  <a:cubicBezTo>
                    <a:pt x="138" y="593"/>
                    <a:pt x="206" y="639"/>
                    <a:pt x="298" y="639"/>
                  </a:cubicBezTo>
                  <a:cubicBezTo>
                    <a:pt x="389" y="639"/>
                    <a:pt x="457" y="639"/>
                    <a:pt x="549" y="571"/>
                  </a:cubicBezTo>
                  <a:cubicBezTo>
                    <a:pt x="617" y="525"/>
                    <a:pt x="640" y="434"/>
                    <a:pt x="663" y="342"/>
                  </a:cubicBezTo>
                  <a:cubicBezTo>
                    <a:pt x="663" y="274"/>
                    <a:pt x="640" y="183"/>
                    <a:pt x="594" y="114"/>
                  </a:cubicBezTo>
                  <a:cubicBezTo>
                    <a:pt x="526" y="46"/>
                    <a:pt x="457" y="0"/>
                    <a:pt x="366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280;p38"/>
            <p:cNvSpPr/>
            <p:nvPr/>
          </p:nvSpPr>
          <p:spPr>
            <a:xfrm>
              <a:off x="6734937" y="3597335"/>
              <a:ext cx="15364" cy="15364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320" y="1"/>
                  </a:moveTo>
                  <a:cubicBezTo>
                    <a:pt x="229" y="1"/>
                    <a:pt x="160" y="1"/>
                    <a:pt x="115" y="46"/>
                  </a:cubicBezTo>
                  <a:cubicBezTo>
                    <a:pt x="46" y="115"/>
                    <a:pt x="23" y="161"/>
                    <a:pt x="0" y="252"/>
                  </a:cubicBezTo>
                  <a:cubicBezTo>
                    <a:pt x="0" y="320"/>
                    <a:pt x="23" y="389"/>
                    <a:pt x="69" y="435"/>
                  </a:cubicBezTo>
                  <a:cubicBezTo>
                    <a:pt x="115" y="503"/>
                    <a:pt x="183" y="549"/>
                    <a:pt x="252" y="549"/>
                  </a:cubicBezTo>
                  <a:cubicBezTo>
                    <a:pt x="320" y="549"/>
                    <a:pt x="389" y="526"/>
                    <a:pt x="457" y="480"/>
                  </a:cubicBezTo>
                  <a:cubicBezTo>
                    <a:pt x="503" y="435"/>
                    <a:pt x="548" y="366"/>
                    <a:pt x="548" y="298"/>
                  </a:cubicBezTo>
                  <a:cubicBezTo>
                    <a:pt x="548" y="229"/>
                    <a:pt x="548" y="161"/>
                    <a:pt x="503" y="92"/>
                  </a:cubicBezTo>
                  <a:cubicBezTo>
                    <a:pt x="457" y="46"/>
                    <a:pt x="389" y="1"/>
                    <a:pt x="320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281;p38"/>
            <p:cNvSpPr/>
            <p:nvPr/>
          </p:nvSpPr>
          <p:spPr>
            <a:xfrm>
              <a:off x="6766225" y="3583287"/>
              <a:ext cx="16007" cy="15364"/>
            </a:xfrm>
            <a:custGeom>
              <a:avLst/>
              <a:gdLst/>
              <a:ahLst/>
              <a:cxnLst/>
              <a:rect l="l" t="t" r="r" b="b"/>
              <a:pathLst>
                <a:path w="572" h="549" extrusionOk="0">
                  <a:moveTo>
                    <a:pt x="320" y="1"/>
                  </a:moveTo>
                  <a:cubicBezTo>
                    <a:pt x="252" y="1"/>
                    <a:pt x="184" y="1"/>
                    <a:pt x="115" y="46"/>
                  </a:cubicBezTo>
                  <a:cubicBezTo>
                    <a:pt x="69" y="92"/>
                    <a:pt x="24" y="160"/>
                    <a:pt x="24" y="229"/>
                  </a:cubicBezTo>
                  <a:cubicBezTo>
                    <a:pt x="1" y="320"/>
                    <a:pt x="24" y="389"/>
                    <a:pt x="69" y="434"/>
                  </a:cubicBezTo>
                  <a:cubicBezTo>
                    <a:pt x="115" y="503"/>
                    <a:pt x="184" y="548"/>
                    <a:pt x="252" y="548"/>
                  </a:cubicBezTo>
                  <a:cubicBezTo>
                    <a:pt x="343" y="548"/>
                    <a:pt x="412" y="526"/>
                    <a:pt x="457" y="480"/>
                  </a:cubicBezTo>
                  <a:cubicBezTo>
                    <a:pt x="526" y="434"/>
                    <a:pt x="549" y="366"/>
                    <a:pt x="572" y="297"/>
                  </a:cubicBezTo>
                  <a:cubicBezTo>
                    <a:pt x="572" y="229"/>
                    <a:pt x="549" y="160"/>
                    <a:pt x="503" y="92"/>
                  </a:cubicBezTo>
                  <a:cubicBezTo>
                    <a:pt x="457" y="46"/>
                    <a:pt x="389" y="1"/>
                    <a:pt x="320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282;p38"/>
            <p:cNvSpPr/>
            <p:nvPr/>
          </p:nvSpPr>
          <p:spPr>
            <a:xfrm>
              <a:off x="6799443" y="3632484"/>
              <a:ext cx="14076" cy="12789"/>
            </a:xfrm>
            <a:custGeom>
              <a:avLst/>
              <a:gdLst/>
              <a:ahLst/>
              <a:cxnLst/>
              <a:rect l="l" t="t" r="r" b="b"/>
              <a:pathLst>
                <a:path w="503" h="457" extrusionOk="0">
                  <a:moveTo>
                    <a:pt x="275" y="0"/>
                  </a:moveTo>
                  <a:cubicBezTo>
                    <a:pt x="206" y="0"/>
                    <a:pt x="161" y="0"/>
                    <a:pt x="115" y="46"/>
                  </a:cubicBezTo>
                  <a:cubicBezTo>
                    <a:pt x="47" y="92"/>
                    <a:pt x="24" y="137"/>
                    <a:pt x="24" y="206"/>
                  </a:cubicBezTo>
                  <a:cubicBezTo>
                    <a:pt x="1" y="274"/>
                    <a:pt x="24" y="320"/>
                    <a:pt x="69" y="388"/>
                  </a:cubicBezTo>
                  <a:cubicBezTo>
                    <a:pt x="115" y="434"/>
                    <a:pt x="161" y="457"/>
                    <a:pt x="229" y="457"/>
                  </a:cubicBezTo>
                  <a:cubicBezTo>
                    <a:pt x="298" y="457"/>
                    <a:pt x="343" y="457"/>
                    <a:pt x="412" y="411"/>
                  </a:cubicBezTo>
                  <a:cubicBezTo>
                    <a:pt x="457" y="365"/>
                    <a:pt x="480" y="320"/>
                    <a:pt x="480" y="251"/>
                  </a:cubicBezTo>
                  <a:cubicBezTo>
                    <a:pt x="503" y="183"/>
                    <a:pt x="480" y="137"/>
                    <a:pt x="435" y="69"/>
                  </a:cubicBezTo>
                  <a:cubicBezTo>
                    <a:pt x="412" y="23"/>
                    <a:pt x="343" y="0"/>
                    <a:pt x="275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283;p38"/>
            <p:cNvSpPr/>
            <p:nvPr/>
          </p:nvSpPr>
          <p:spPr>
            <a:xfrm>
              <a:off x="6821159" y="3664415"/>
              <a:ext cx="11530" cy="11530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29" y="0"/>
                  </a:moveTo>
                  <a:cubicBezTo>
                    <a:pt x="161" y="0"/>
                    <a:pt x="115" y="0"/>
                    <a:pt x="69" y="46"/>
                  </a:cubicBezTo>
                  <a:cubicBezTo>
                    <a:pt x="24" y="69"/>
                    <a:pt x="1" y="137"/>
                    <a:pt x="1" y="183"/>
                  </a:cubicBezTo>
                  <a:cubicBezTo>
                    <a:pt x="1" y="252"/>
                    <a:pt x="1" y="297"/>
                    <a:pt x="47" y="343"/>
                  </a:cubicBezTo>
                  <a:cubicBezTo>
                    <a:pt x="69" y="389"/>
                    <a:pt x="138" y="411"/>
                    <a:pt x="184" y="411"/>
                  </a:cubicBezTo>
                  <a:cubicBezTo>
                    <a:pt x="252" y="411"/>
                    <a:pt x="298" y="411"/>
                    <a:pt x="343" y="366"/>
                  </a:cubicBezTo>
                  <a:cubicBezTo>
                    <a:pt x="389" y="343"/>
                    <a:pt x="412" y="274"/>
                    <a:pt x="412" y="229"/>
                  </a:cubicBezTo>
                  <a:cubicBezTo>
                    <a:pt x="412" y="183"/>
                    <a:pt x="412" y="115"/>
                    <a:pt x="366" y="69"/>
                  </a:cubicBezTo>
                  <a:cubicBezTo>
                    <a:pt x="343" y="46"/>
                    <a:pt x="275" y="0"/>
                    <a:pt x="229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284;p38"/>
            <p:cNvSpPr/>
            <p:nvPr/>
          </p:nvSpPr>
          <p:spPr>
            <a:xfrm>
              <a:off x="6863333" y="3694443"/>
              <a:ext cx="6409" cy="6409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23" y="46"/>
                    <a:pt x="0" y="69"/>
                    <a:pt x="0" y="114"/>
                  </a:cubicBezTo>
                  <a:cubicBezTo>
                    <a:pt x="0" y="137"/>
                    <a:pt x="0" y="160"/>
                    <a:pt x="23" y="183"/>
                  </a:cubicBezTo>
                  <a:cubicBezTo>
                    <a:pt x="46" y="206"/>
                    <a:pt x="69" y="229"/>
                    <a:pt x="92" y="229"/>
                  </a:cubicBezTo>
                  <a:cubicBezTo>
                    <a:pt x="115" y="229"/>
                    <a:pt x="160" y="229"/>
                    <a:pt x="183" y="206"/>
                  </a:cubicBezTo>
                  <a:cubicBezTo>
                    <a:pt x="206" y="183"/>
                    <a:pt x="206" y="160"/>
                    <a:pt x="229" y="137"/>
                  </a:cubicBezTo>
                  <a:cubicBezTo>
                    <a:pt x="229" y="92"/>
                    <a:pt x="206" y="69"/>
                    <a:pt x="183" y="46"/>
                  </a:cubicBezTo>
                  <a:cubicBezTo>
                    <a:pt x="183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285;p38"/>
            <p:cNvSpPr/>
            <p:nvPr/>
          </p:nvSpPr>
          <p:spPr>
            <a:xfrm>
              <a:off x="6876737" y="3652913"/>
              <a:ext cx="13461" cy="12817"/>
            </a:xfrm>
            <a:custGeom>
              <a:avLst/>
              <a:gdLst/>
              <a:ahLst/>
              <a:cxnLst/>
              <a:rect l="l" t="t" r="r" b="b"/>
              <a:pathLst>
                <a:path w="481" h="458" extrusionOk="0">
                  <a:moveTo>
                    <a:pt x="275" y="1"/>
                  </a:moveTo>
                  <a:cubicBezTo>
                    <a:pt x="206" y="1"/>
                    <a:pt x="138" y="1"/>
                    <a:pt x="92" y="46"/>
                  </a:cubicBezTo>
                  <a:cubicBezTo>
                    <a:pt x="46" y="92"/>
                    <a:pt x="24" y="138"/>
                    <a:pt x="1" y="206"/>
                  </a:cubicBezTo>
                  <a:cubicBezTo>
                    <a:pt x="1" y="275"/>
                    <a:pt x="24" y="320"/>
                    <a:pt x="69" y="389"/>
                  </a:cubicBezTo>
                  <a:cubicBezTo>
                    <a:pt x="92" y="411"/>
                    <a:pt x="160" y="457"/>
                    <a:pt x="229" y="457"/>
                  </a:cubicBezTo>
                  <a:cubicBezTo>
                    <a:pt x="275" y="457"/>
                    <a:pt x="343" y="457"/>
                    <a:pt x="389" y="411"/>
                  </a:cubicBezTo>
                  <a:cubicBezTo>
                    <a:pt x="434" y="366"/>
                    <a:pt x="480" y="320"/>
                    <a:pt x="480" y="252"/>
                  </a:cubicBezTo>
                  <a:cubicBezTo>
                    <a:pt x="480" y="183"/>
                    <a:pt x="457" y="138"/>
                    <a:pt x="434" y="92"/>
                  </a:cubicBezTo>
                  <a:cubicBezTo>
                    <a:pt x="389" y="46"/>
                    <a:pt x="320" y="1"/>
                    <a:pt x="275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286;p38"/>
            <p:cNvSpPr/>
            <p:nvPr/>
          </p:nvSpPr>
          <p:spPr>
            <a:xfrm>
              <a:off x="6817969" y="3615861"/>
              <a:ext cx="14720" cy="1472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75" y="1"/>
                  </a:moveTo>
                  <a:cubicBezTo>
                    <a:pt x="206" y="1"/>
                    <a:pt x="138" y="24"/>
                    <a:pt x="92" y="69"/>
                  </a:cubicBezTo>
                  <a:cubicBezTo>
                    <a:pt x="46" y="115"/>
                    <a:pt x="1" y="161"/>
                    <a:pt x="1" y="229"/>
                  </a:cubicBezTo>
                  <a:cubicBezTo>
                    <a:pt x="1" y="297"/>
                    <a:pt x="24" y="366"/>
                    <a:pt x="46" y="434"/>
                  </a:cubicBezTo>
                  <a:cubicBezTo>
                    <a:pt x="92" y="480"/>
                    <a:pt x="161" y="526"/>
                    <a:pt x="229" y="526"/>
                  </a:cubicBezTo>
                  <a:cubicBezTo>
                    <a:pt x="298" y="526"/>
                    <a:pt x="366" y="503"/>
                    <a:pt x="412" y="457"/>
                  </a:cubicBezTo>
                  <a:cubicBezTo>
                    <a:pt x="457" y="412"/>
                    <a:pt x="503" y="366"/>
                    <a:pt x="503" y="297"/>
                  </a:cubicBezTo>
                  <a:cubicBezTo>
                    <a:pt x="526" y="229"/>
                    <a:pt x="503" y="161"/>
                    <a:pt x="457" y="92"/>
                  </a:cubicBezTo>
                  <a:cubicBezTo>
                    <a:pt x="412" y="46"/>
                    <a:pt x="343" y="1"/>
                    <a:pt x="275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287;p38"/>
            <p:cNvSpPr/>
            <p:nvPr/>
          </p:nvSpPr>
          <p:spPr>
            <a:xfrm>
              <a:off x="6879312" y="3618436"/>
              <a:ext cx="13433" cy="1343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74" y="0"/>
                  </a:moveTo>
                  <a:cubicBezTo>
                    <a:pt x="205" y="0"/>
                    <a:pt x="137" y="0"/>
                    <a:pt x="91" y="46"/>
                  </a:cubicBezTo>
                  <a:cubicBezTo>
                    <a:pt x="46" y="91"/>
                    <a:pt x="0" y="160"/>
                    <a:pt x="0" y="205"/>
                  </a:cubicBezTo>
                  <a:cubicBezTo>
                    <a:pt x="0" y="274"/>
                    <a:pt x="23" y="342"/>
                    <a:pt x="46" y="388"/>
                  </a:cubicBezTo>
                  <a:cubicBezTo>
                    <a:pt x="91" y="434"/>
                    <a:pt x="160" y="479"/>
                    <a:pt x="205" y="479"/>
                  </a:cubicBezTo>
                  <a:cubicBezTo>
                    <a:pt x="274" y="479"/>
                    <a:pt x="342" y="457"/>
                    <a:pt x="388" y="411"/>
                  </a:cubicBezTo>
                  <a:cubicBezTo>
                    <a:pt x="434" y="388"/>
                    <a:pt x="479" y="320"/>
                    <a:pt x="479" y="251"/>
                  </a:cubicBezTo>
                  <a:cubicBezTo>
                    <a:pt x="479" y="205"/>
                    <a:pt x="457" y="137"/>
                    <a:pt x="434" y="91"/>
                  </a:cubicBezTo>
                  <a:cubicBezTo>
                    <a:pt x="388" y="46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288;p38"/>
            <p:cNvSpPr/>
            <p:nvPr/>
          </p:nvSpPr>
          <p:spPr>
            <a:xfrm>
              <a:off x="6901644" y="3609480"/>
              <a:ext cx="14720" cy="14076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98" y="1"/>
                  </a:moveTo>
                  <a:cubicBezTo>
                    <a:pt x="229" y="1"/>
                    <a:pt x="161" y="23"/>
                    <a:pt x="115" y="69"/>
                  </a:cubicBezTo>
                  <a:cubicBezTo>
                    <a:pt x="47" y="115"/>
                    <a:pt x="24" y="160"/>
                    <a:pt x="24" y="229"/>
                  </a:cubicBezTo>
                  <a:cubicBezTo>
                    <a:pt x="1" y="297"/>
                    <a:pt x="24" y="366"/>
                    <a:pt x="69" y="411"/>
                  </a:cubicBezTo>
                  <a:cubicBezTo>
                    <a:pt x="115" y="457"/>
                    <a:pt x="184" y="503"/>
                    <a:pt x="229" y="503"/>
                  </a:cubicBezTo>
                  <a:cubicBezTo>
                    <a:pt x="298" y="503"/>
                    <a:pt x="366" y="503"/>
                    <a:pt x="412" y="457"/>
                  </a:cubicBezTo>
                  <a:cubicBezTo>
                    <a:pt x="480" y="411"/>
                    <a:pt x="503" y="343"/>
                    <a:pt x="503" y="274"/>
                  </a:cubicBezTo>
                  <a:cubicBezTo>
                    <a:pt x="526" y="206"/>
                    <a:pt x="503" y="160"/>
                    <a:pt x="457" y="92"/>
                  </a:cubicBezTo>
                  <a:cubicBezTo>
                    <a:pt x="412" y="46"/>
                    <a:pt x="343" y="1"/>
                    <a:pt x="298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289;p38"/>
            <p:cNvSpPr/>
            <p:nvPr/>
          </p:nvSpPr>
          <p:spPr>
            <a:xfrm>
              <a:off x="6611663" y="3509826"/>
              <a:ext cx="113087" cy="46903"/>
            </a:xfrm>
            <a:custGeom>
              <a:avLst/>
              <a:gdLst/>
              <a:ahLst/>
              <a:cxnLst/>
              <a:rect l="l" t="t" r="r" b="b"/>
              <a:pathLst>
                <a:path w="4041" h="1676" extrusionOk="0">
                  <a:moveTo>
                    <a:pt x="183" y="1"/>
                  </a:moveTo>
                  <a:cubicBezTo>
                    <a:pt x="160" y="1"/>
                    <a:pt x="137" y="1"/>
                    <a:pt x="114" y="24"/>
                  </a:cubicBezTo>
                  <a:cubicBezTo>
                    <a:pt x="69" y="24"/>
                    <a:pt x="46" y="69"/>
                    <a:pt x="23" y="115"/>
                  </a:cubicBezTo>
                  <a:cubicBezTo>
                    <a:pt x="23" y="138"/>
                    <a:pt x="23" y="161"/>
                    <a:pt x="23" y="183"/>
                  </a:cubicBezTo>
                  <a:cubicBezTo>
                    <a:pt x="0" y="229"/>
                    <a:pt x="23" y="275"/>
                    <a:pt x="46" y="297"/>
                  </a:cubicBezTo>
                  <a:cubicBezTo>
                    <a:pt x="92" y="320"/>
                    <a:pt x="137" y="343"/>
                    <a:pt x="160" y="366"/>
                  </a:cubicBezTo>
                  <a:cubicBezTo>
                    <a:pt x="228" y="389"/>
                    <a:pt x="297" y="412"/>
                    <a:pt x="365" y="434"/>
                  </a:cubicBezTo>
                  <a:cubicBezTo>
                    <a:pt x="502" y="480"/>
                    <a:pt x="662" y="526"/>
                    <a:pt x="799" y="571"/>
                  </a:cubicBezTo>
                  <a:cubicBezTo>
                    <a:pt x="959" y="594"/>
                    <a:pt x="1096" y="640"/>
                    <a:pt x="1256" y="686"/>
                  </a:cubicBezTo>
                  <a:cubicBezTo>
                    <a:pt x="1393" y="731"/>
                    <a:pt x="1530" y="777"/>
                    <a:pt x="1666" y="845"/>
                  </a:cubicBezTo>
                  <a:cubicBezTo>
                    <a:pt x="1803" y="891"/>
                    <a:pt x="1963" y="937"/>
                    <a:pt x="2100" y="1005"/>
                  </a:cubicBezTo>
                  <a:cubicBezTo>
                    <a:pt x="2237" y="1051"/>
                    <a:pt x="2397" y="1119"/>
                    <a:pt x="2534" y="1165"/>
                  </a:cubicBezTo>
                  <a:cubicBezTo>
                    <a:pt x="2671" y="1233"/>
                    <a:pt x="2831" y="1279"/>
                    <a:pt x="2968" y="1347"/>
                  </a:cubicBezTo>
                  <a:cubicBezTo>
                    <a:pt x="3036" y="1370"/>
                    <a:pt x="3082" y="1393"/>
                    <a:pt x="3150" y="1439"/>
                  </a:cubicBezTo>
                  <a:cubicBezTo>
                    <a:pt x="3219" y="1462"/>
                    <a:pt x="3287" y="1484"/>
                    <a:pt x="3356" y="1530"/>
                  </a:cubicBezTo>
                  <a:cubicBezTo>
                    <a:pt x="3424" y="1553"/>
                    <a:pt x="3492" y="1599"/>
                    <a:pt x="3584" y="1621"/>
                  </a:cubicBezTo>
                  <a:cubicBezTo>
                    <a:pt x="3607" y="1644"/>
                    <a:pt x="3629" y="1644"/>
                    <a:pt x="3675" y="1667"/>
                  </a:cubicBezTo>
                  <a:cubicBezTo>
                    <a:pt x="3698" y="1673"/>
                    <a:pt x="3721" y="1676"/>
                    <a:pt x="3744" y="1676"/>
                  </a:cubicBezTo>
                  <a:cubicBezTo>
                    <a:pt x="3812" y="1676"/>
                    <a:pt x="3881" y="1650"/>
                    <a:pt x="3949" y="1599"/>
                  </a:cubicBezTo>
                  <a:cubicBezTo>
                    <a:pt x="4040" y="1507"/>
                    <a:pt x="4040" y="1347"/>
                    <a:pt x="3949" y="1256"/>
                  </a:cubicBezTo>
                  <a:cubicBezTo>
                    <a:pt x="3881" y="1188"/>
                    <a:pt x="3789" y="1142"/>
                    <a:pt x="3721" y="1119"/>
                  </a:cubicBezTo>
                  <a:cubicBezTo>
                    <a:pt x="3652" y="1074"/>
                    <a:pt x="3584" y="1051"/>
                    <a:pt x="3515" y="1005"/>
                  </a:cubicBezTo>
                  <a:cubicBezTo>
                    <a:pt x="3356" y="937"/>
                    <a:pt x="3173" y="868"/>
                    <a:pt x="3013" y="822"/>
                  </a:cubicBezTo>
                  <a:cubicBezTo>
                    <a:pt x="2694" y="708"/>
                    <a:pt x="2374" y="594"/>
                    <a:pt x="2077" y="480"/>
                  </a:cubicBezTo>
                  <a:cubicBezTo>
                    <a:pt x="1758" y="389"/>
                    <a:pt x="1461" y="297"/>
                    <a:pt x="1164" y="229"/>
                  </a:cubicBezTo>
                  <a:cubicBezTo>
                    <a:pt x="1005" y="183"/>
                    <a:pt x="845" y="138"/>
                    <a:pt x="708" y="92"/>
                  </a:cubicBezTo>
                  <a:cubicBezTo>
                    <a:pt x="525" y="46"/>
                    <a:pt x="365" y="24"/>
                    <a:pt x="183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290;p38"/>
            <p:cNvSpPr/>
            <p:nvPr/>
          </p:nvSpPr>
          <p:spPr>
            <a:xfrm>
              <a:off x="6596971" y="3501542"/>
              <a:ext cx="135447" cy="141828"/>
            </a:xfrm>
            <a:custGeom>
              <a:avLst/>
              <a:gdLst/>
              <a:ahLst/>
              <a:cxnLst/>
              <a:rect l="l" t="t" r="r" b="b"/>
              <a:pathLst>
                <a:path w="4840" h="5068" extrusionOk="0">
                  <a:moveTo>
                    <a:pt x="765" y="1701"/>
                  </a:moveTo>
                  <a:cubicBezTo>
                    <a:pt x="771" y="1712"/>
                    <a:pt x="776" y="1723"/>
                    <a:pt x="776" y="1735"/>
                  </a:cubicBezTo>
                  <a:lnTo>
                    <a:pt x="765" y="1701"/>
                  </a:lnTo>
                  <a:close/>
                  <a:moveTo>
                    <a:pt x="890" y="0"/>
                  </a:moveTo>
                  <a:cubicBezTo>
                    <a:pt x="776" y="0"/>
                    <a:pt x="662" y="0"/>
                    <a:pt x="525" y="46"/>
                  </a:cubicBezTo>
                  <a:cubicBezTo>
                    <a:pt x="457" y="69"/>
                    <a:pt x="388" y="91"/>
                    <a:pt x="320" y="137"/>
                  </a:cubicBezTo>
                  <a:cubicBezTo>
                    <a:pt x="228" y="205"/>
                    <a:pt x="160" y="274"/>
                    <a:pt x="114" y="342"/>
                  </a:cubicBezTo>
                  <a:cubicBezTo>
                    <a:pt x="23" y="479"/>
                    <a:pt x="0" y="662"/>
                    <a:pt x="0" y="822"/>
                  </a:cubicBezTo>
                  <a:cubicBezTo>
                    <a:pt x="0" y="982"/>
                    <a:pt x="46" y="1164"/>
                    <a:pt x="92" y="1347"/>
                  </a:cubicBezTo>
                  <a:cubicBezTo>
                    <a:pt x="160" y="1552"/>
                    <a:pt x="251" y="1758"/>
                    <a:pt x="343" y="1963"/>
                  </a:cubicBezTo>
                  <a:cubicBezTo>
                    <a:pt x="502" y="2305"/>
                    <a:pt x="708" y="2648"/>
                    <a:pt x="936" y="2990"/>
                  </a:cubicBezTo>
                  <a:cubicBezTo>
                    <a:pt x="1164" y="3355"/>
                    <a:pt x="1393" y="3698"/>
                    <a:pt x="1644" y="4040"/>
                  </a:cubicBezTo>
                  <a:cubicBezTo>
                    <a:pt x="1849" y="4337"/>
                    <a:pt x="2077" y="4611"/>
                    <a:pt x="2283" y="4907"/>
                  </a:cubicBezTo>
                  <a:cubicBezTo>
                    <a:pt x="2328" y="4953"/>
                    <a:pt x="2374" y="5022"/>
                    <a:pt x="2420" y="5067"/>
                  </a:cubicBezTo>
                  <a:cubicBezTo>
                    <a:pt x="2488" y="4999"/>
                    <a:pt x="2557" y="4930"/>
                    <a:pt x="2648" y="4862"/>
                  </a:cubicBezTo>
                  <a:cubicBezTo>
                    <a:pt x="2671" y="4839"/>
                    <a:pt x="2694" y="4816"/>
                    <a:pt x="2739" y="4793"/>
                  </a:cubicBezTo>
                  <a:lnTo>
                    <a:pt x="2785" y="4748"/>
                  </a:lnTo>
                  <a:cubicBezTo>
                    <a:pt x="2762" y="4702"/>
                    <a:pt x="2739" y="4679"/>
                    <a:pt x="2716" y="4656"/>
                  </a:cubicBezTo>
                  <a:cubicBezTo>
                    <a:pt x="2488" y="4360"/>
                    <a:pt x="2283" y="4063"/>
                    <a:pt x="2055" y="3789"/>
                  </a:cubicBezTo>
                  <a:cubicBezTo>
                    <a:pt x="1803" y="3447"/>
                    <a:pt x="1575" y="3081"/>
                    <a:pt x="1347" y="2739"/>
                  </a:cubicBezTo>
                  <a:cubicBezTo>
                    <a:pt x="1119" y="2397"/>
                    <a:pt x="913" y="2031"/>
                    <a:pt x="753" y="1666"/>
                  </a:cubicBezTo>
                  <a:cubicBezTo>
                    <a:pt x="639" y="1461"/>
                    <a:pt x="571" y="1233"/>
                    <a:pt x="502" y="982"/>
                  </a:cubicBezTo>
                  <a:cubicBezTo>
                    <a:pt x="502" y="913"/>
                    <a:pt x="502" y="822"/>
                    <a:pt x="502" y="753"/>
                  </a:cubicBezTo>
                  <a:cubicBezTo>
                    <a:pt x="502" y="730"/>
                    <a:pt x="502" y="685"/>
                    <a:pt x="525" y="662"/>
                  </a:cubicBezTo>
                  <a:cubicBezTo>
                    <a:pt x="525" y="639"/>
                    <a:pt x="525" y="616"/>
                    <a:pt x="548" y="593"/>
                  </a:cubicBezTo>
                  <a:cubicBezTo>
                    <a:pt x="548" y="593"/>
                    <a:pt x="571" y="571"/>
                    <a:pt x="571" y="571"/>
                  </a:cubicBezTo>
                  <a:cubicBezTo>
                    <a:pt x="594" y="548"/>
                    <a:pt x="617" y="548"/>
                    <a:pt x="639" y="525"/>
                  </a:cubicBezTo>
                  <a:cubicBezTo>
                    <a:pt x="662" y="525"/>
                    <a:pt x="708" y="502"/>
                    <a:pt x="731" y="502"/>
                  </a:cubicBezTo>
                  <a:cubicBezTo>
                    <a:pt x="822" y="479"/>
                    <a:pt x="913" y="479"/>
                    <a:pt x="1027" y="479"/>
                  </a:cubicBezTo>
                  <a:cubicBezTo>
                    <a:pt x="1141" y="502"/>
                    <a:pt x="1256" y="525"/>
                    <a:pt x="1393" y="548"/>
                  </a:cubicBezTo>
                  <a:cubicBezTo>
                    <a:pt x="1598" y="571"/>
                    <a:pt x="1826" y="639"/>
                    <a:pt x="2032" y="685"/>
                  </a:cubicBezTo>
                  <a:cubicBezTo>
                    <a:pt x="2420" y="776"/>
                    <a:pt x="2808" y="890"/>
                    <a:pt x="3173" y="1027"/>
                  </a:cubicBezTo>
                  <a:cubicBezTo>
                    <a:pt x="3721" y="1210"/>
                    <a:pt x="4246" y="1415"/>
                    <a:pt x="4771" y="1621"/>
                  </a:cubicBezTo>
                  <a:cubicBezTo>
                    <a:pt x="4794" y="1438"/>
                    <a:pt x="4816" y="1278"/>
                    <a:pt x="4839" y="1118"/>
                  </a:cubicBezTo>
                  <a:cubicBezTo>
                    <a:pt x="4086" y="822"/>
                    <a:pt x="3333" y="525"/>
                    <a:pt x="2534" y="297"/>
                  </a:cubicBezTo>
                  <a:cubicBezTo>
                    <a:pt x="2100" y="183"/>
                    <a:pt x="1621" y="69"/>
                    <a:pt x="1164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291;p38"/>
            <p:cNvSpPr/>
            <p:nvPr/>
          </p:nvSpPr>
          <p:spPr>
            <a:xfrm>
              <a:off x="6685740" y="353028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292;p38"/>
            <p:cNvSpPr/>
            <p:nvPr/>
          </p:nvSpPr>
          <p:spPr>
            <a:xfrm>
              <a:off x="6652550" y="3629294"/>
              <a:ext cx="151399" cy="221333"/>
            </a:xfrm>
            <a:custGeom>
              <a:avLst/>
              <a:gdLst/>
              <a:ahLst/>
              <a:cxnLst/>
              <a:rect l="l" t="t" r="r" b="b"/>
              <a:pathLst>
                <a:path w="5410" h="7909" extrusionOk="0">
                  <a:moveTo>
                    <a:pt x="274" y="0"/>
                  </a:moveTo>
                  <a:cubicBezTo>
                    <a:pt x="228" y="0"/>
                    <a:pt x="183" y="0"/>
                    <a:pt x="137" y="46"/>
                  </a:cubicBezTo>
                  <a:cubicBezTo>
                    <a:pt x="23" y="114"/>
                    <a:pt x="0" y="274"/>
                    <a:pt x="69" y="388"/>
                  </a:cubicBezTo>
                  <a:cubicBezTo>
                    <a:pt x="1689" y="2853"/>
                    <a:pt x="3310" y="5318"/>
                    <a:pt x="4930" y="7806"/>
                  </a:cubicBezTo>
                  <a:cubicBezTo>
                    <a:pt x="4970" y="7873"/>
                    <a:pt x="5041" y="7908"/>
                    <a:pt x="5116" y="7908"/>
                  </a:cubicBezTo>
                  <a:cubicBezTo>
                    <a:pt x="5169" y="7908"/>
                    <a:pt x="5225" y="7890"/>
                    <a:pt x="5273" y="7852"/>
                  </a:cubicBezTo>
                  <a:cubicBezTo>
                    <a:pt x="5387" y="7783"/>
                    <a:pt x="5410" y="7624"/>
                    <a:pt x="5341" y="7510"/>
                  </a:cubicBezTo>
                  <a:cubicBezTo>
                    <a:pt x="3721" y="5044"/>
                    <a:pt x="2100" y="2579"/>
                    <a:pt x="479" y="91"/>
                  </a:cubicBezTo>
                  <a:cubicBezTo>
                    <a:pt x="434" y="23"/>
                    <a:pt x="365" y="0"/>
                    <a:pt x="274" y="0"/>
                  </a:cubicBezTo>
                  <a:close/>
                </a:path>
              </a:pathLst>
            </a:custGeom>
            <a:solidFill>
              <a:srgbClr val="F8C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293;p38"/>
            <p:cNvSpPr/>
            <p:nvPr/>
          </p:nvSpPr>
          <p:spPr>
            <a:xfrm>
              <a:off x="6721533" y="3525162"/>
              <a:ext cx="254244" cy="84347"/>
            </a:xfrm>
            <a:custGeom>
              <a:avLst/>
              <a:gdLst/>
              <a:ahLst/>
              <a:cxnLst/>
              <a:rect l="l" t="t" r="r" b="b"/>
              <a:pathLst>
                <a:path w="9085" h="3014" extrusionOk="0">
                  <a:moveTo>
                    <a:pt x="251" y="1"/>
                  </a:moveTo>
                  <a:cubicBezTo>
                    <a:pt x="183" y="1"/>
                    <a:pt x="137" y="23"/>
                    <a:pt x="91" y="46"/>
                  </a:cubicBezTo>
                  <a:cubicBezTo>
                    <a:pt x="46" y="92"/>
                    <a:pt x="0" y="138"/>
                    <a:pt x="0" y="206"/>
                  </a:cubicBezTo>
                  <a:cubicBezTo>
                    <a:pt x="0" y="274"/>
                    <a:pt x="0" y="343"/>
                    <a:pt x="46" y="389"/>
                  </a:cubicBezTo>
                  <a:cubicBezTo>
                    <a:pt x="91" y="457"/>
                    <a:pt x="137" y="480"/>
                    <a:pt x="206" y="480"/>
                  </a:cubicBezTo>
                  <a:cubicBezTo>
                    <a:pt x="2853" y="1256"/>
                    <a:pt x="5501" y="2032"/>
                    <a:pt x="8149" y="2808"/>
                  </a:cubicBezTo>
                  <a:cubicBezTo>
                    <a:pt x="8377" y="2877"/>
                    <a:pt x="8582" y="2945"/>
                    <a:pt x="8788" y="3014"/>
                  </a:cubicBezTo>
                  <a:cubicBezTo>
                    <a:pt x="8856" y="3014"/>
                    <a:pt x="8925" y="2991"/>
                    <a:pt x="8971" y="2968"/>
                  </a:cubicBezTo>
                  <a:cubicBezTo>
                    <a:pt x="9039" y="2922"/>
                    <a:pt x="9062" y="2854"/>
                    <a:pt x="9085" y="2808"/>
                  </a:cubicBezTo>
                  <a:cubicBezTo>
                    <a:pt x="9085" y="2740"/>
                    <a:pt x="9085" y="2671"/>
                    <a:pt x="9039" y="2625"/>
                  </a:cubicBezTo>
                  <a:cubicBezTo>
                    <a:pt x="8993" y="2557"/>
                    <a:pt x="8948" y="2534"/>
                    <a:pt x="8879" y="2511"/>
                  </a:cubicBezTo>
                  <a:cubicBezTo>
                    <a:pt x="6665" y="1872"/>
                    <a:pt x="4451" y="1233"/>
                    <a:pt x="2260" y="571"/>
                  </a:cubicBezTo>
                  <a:cubicBezTo>
                    <a:pt x="1598" y="389"/>
                    <a:pt x="936" y="183"/>
                    <a:pt x="274" y="1"/>
                  </a:cubicBezTo>
                  <a:close/>
                </a:path>
              </a:pathLst>
            </a:custGeom>
            <a:solidFill>
              <a:srgbClr val="F8C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294;p38"/>
            <p:cNvSpPr/>
            <p:nvPr/>
          </p:nvSpPr>
          <p:spPr>
            <a:xfrm>
              <a:off x="6655096" y="3526449"/>
              <a:ext cx="79869" cy="114487"/>
            </a:xfrm>
            <a:custGeom>
              <a:avLst/>
              <a:gdLst/>
              <a:ahLst/>
              <a:cxnLst/>
              <a:rect l="l" t="t" r="r" b="b"/>
              <a:pathLst>
                <a:path w="2854" h="4091" extrusionOk="0">
                  <a:moveTo>
                    <a:pt x="2580" y="0"/>
                  </a:moveTo>
                  <a:cubicBezTo>
                    <a:pt x="2511" y="0"/>
                    <a:pt x="2465" y="23"/>
                    <a:pt x="2420" y="69"/>
                  </a:cubicBezTo>
                  <a:cubicBezTo>
                    <a:pt x="2374" y="92"/>
                    <a:pt x="2329" y="160"/>
                    <a:pt x="2329" y="228"/>
                  </a:cubicBezTo>
                  <a:cubicBezTo>
                    <a:pt x="2351" y="411"/>
                    <a:pt x="2329" y="594"/>
                    <a:pt x="2306" y="753"/>
                  </a:cubicBezTo>
                  <a:cubicBezTo>
                    <a:pt x="2260" y="1096"/>
                    <a:pt x="2146" y="1438"/>
                    <a:pt x="2009" y="1735"/>
                  </a:cubicBezTo>
                  <a:cubicBezTo>
                    <a:pt x="2009" y="1758"/>
                    <a:pt x="2009" y="1758"/>
                    <a:pt x="2009" y="1758"/>
                  </a:cubicBezTo>
                  <a:cubicBezTo>
                    <a:pt x="1986" y="1758"/>
                    <a:pt x="1986" y="1781"/>
                    <a:pt x="1986" y="1781"/>
                  </a:cubicBezTo>
                  <a:lnTo>
                    <a:pt x="2009" y="1758"/>
                  </a:lnTo>
                  <a:lnTo>
                    <a:pt x="2009" y="1758"/>
                  </a:lnTo>
                  <a:cubicBezTo>
                    <a:pt x="1826" y="2123"/>
                    <a:pt x="1621" y="2465"/>
                    <a:pt x="1393" y="2785"/>
                  </a:cubicBezTo>
                  <a:cubicBezTo>
                    <a:pt x="1210" y="2990"/>
                    <a:pt x="1027" y="3173"/>
                    <a:pt x="799" y="3356"/>
                  </a:cubicBezTo>
                  <a:cubicBezTo>
                    <a:pt x="685" y="3424"/>
                    <a:pt x="548" y="3492"/>
                    <a:pt x="411" y="3561"/>
                  </a:cubicBezTo>
                  <a:cubicBezTo>
                    <a:pt x="343" y="3584"/>
                    <a:pt x="274" y="3607"/>
                    <a:pt x="206" y="3607"/>
                  </a:cubicBezTo>
                  <a:cubicBezTo>
                    <a:pt x="69" y="3629"/>
                    <a:pt x="0" y="3789"/>
                    <a:pt x="23" y="3903"/>
                  </a:cubicBezTo>
                  <a:cubicBezTo>
                    <a:pt x="43" y="4023"/>
                    <a:pt x="150" y="4090"/>
                    <a:pt x="268" y="4090"/>
                  </a:cubicBezTo>
                  <a:cubicBezTo>
                    <a:pt x="285" y="4090"/>
                    <a:pt x="302" y="4089"/>
                    <a:pt x="320" y="4086"/>
                  </a:cubicBezTo>
                  <a:cubicBezTo>
                    <a:pt x="685" y="4017"/>
                    <a:pt x="1027" y="3812"/>
                    <a:pt x="1301" y="3561"/>
                  </a:cubicBezTo>
                  <a:cubicBezTo>
                    <a:pt x="1644" y="3287"/>
                    <a:pt x="1895" y="2945"/>
                    <a:pt x="2123" y="2579"/>
                  </a:cubicBezTo>
                  <a:cubicBezTo>
                    <a:pt x="2351" y="2214"/>
                    <a:pt x="2534" y="1803"/>
                    <a:pt x="2648" y="1415"/>
                  </a:cubicBezTo>
                  <a:cubicBezTo>
                    <a:pt x="2717" y="1210"/>
                    <a:pt x="2762" y="1005"/>
                    <a:pt x="2808" y="799"/>
                  </a:cubicBezTo>
                  <a:cubicBezTo>
                    <a:pt x="2831" y="617"/>
                    <a:pt x="2853" y="434"/>
                    <a:pt x="2831" y="251"/>
                  </a:cubicBezTo>
                  <a:cubicBezTo>
                    <a:pt x="2831" y="183"/>
                    <a:pt x="2808" y="114"/>
                    <a:pt x="2762" y="69"/>
                  </a:cubicBezTo>
                  <a:cubicBezTo>
                    <a:pt x="2717" y="23"/>
                    <a:pt x="2648" y="0"/>
                    <a:pt x="2580" y="0"/>
                  </a:cubicBezTo>
                  <a:close/>
                </a:path>
              </a:pathLst>
            </a:custGeom>
            <a:solidFill>
              <a:srgbClr val="F8C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295;p38"/>
            <p:cNvSpPr/>
            <p:nvPr/>
          </p:nvSpPr>
          <p:spPr>
            <a:xfrm>
              <a:off x="6787941" y="3839433"/>
              <a:ext cx="804877" cy="573441"/>
            </a:xfrm>
            <a:custGeom>
              <a:avLst/>
              <a:gdLst/>
              <a:ahLst/>
              <a:cxnLst/>
              <a:rect l="l" t="t" r="r" b="b"/>
              <a:pathLst>
                <a:path w="28761" h="20491" extrusionOk="0">
                  <a:moveTo>
                    <a:pt x="275" y="1"/>
                  </a:moveTo>
                  <a:cubicBezTo>
                    <a:pt x="206" y="1"/>
                    <a:pt x="138" y="46"/>
                    <a:pt x="92" y="115"/>
                  </a:cubicBezTo>
                  <a:cubicBezTo>
                    <a:pt x="1" y="206"/>
                    <a:pt x="24" y="366"/>
                    <a:pt x="138" y="457"/>
                  </a:cubicBezTo>
                  <a:cubicBezTo>
                    <a:pt x="3265" y="2671"/>
                    <a:pt x="6392" y="4885"/>
                    <a:pt x="9542" y="7099"/>
                  </a:cubicBezTo>
                  <a:cubicBezTo>
                    <a:pt x="12760" y="9382"/>
                    <a:pt x="15956" y="11664"/>
                    <a:pt x="19174" y="13947"/>
                  </a:cubicBezTo>
                  <a:cubicBezTo>
                    <a:pt x="22210" y="16092"/>
                    <a:pt x="25246" y="18261"/>
                    <a:pt x="28304" y="20406"/>
                  </a:cubicBezTo>
                  <a:cubicBezTo>
                    <a:pt x="28304" y="20429"/>
                    <a:pt x="28327" y="20429"/>
                    <a:pt x="28350" y="20452"/>
                  </a:cubicBezTo>
                  <a:cubicBezTo>
                    <a:pt x="28384" y="20478"/>
                    <a:pt x="28428" y="20491"/>
                    <a:pt x="28474" y="20491"/>
                  </a:cubicBezTo>
                  <a:cubicBezTo>
                    <a:pt x="28552" y="20491"/>
                    <a:pt x="28635" y="20455"/>
                    <a:pt x="28692" y="20384"/>
                  </a:cubicBezTo>
                  <a:cubicBezTo>
                    <a:pt x="28761" y="20292"/>
                    <a:pt x="28738" y="20132"/>
                    <a:pt x="28624" y="20041"/>
                  </a:cubicBezTo>
                  <a:cubicBezTo>
                    <a:pt x="25588" y="17873"/>
                    <a:pt x="22552" y="15727"/>
                    <a:pt x="19517" y="13582"/>
                  </a:cubicBezTo>
                  <a:cubicBezTo>
                    <a:pt x="16298" y="11299"/>
                    <a:pt x="13103" y="9039"/>
                    <a:pt x="9884" y="6757"/>
                  </a:cubicBezTo>
                  <a:cubicBezTo>
                    <a:pt x="6734" y="4520"/>
                    <a:pt x="3607" y="2306"/>
                    <a:pt x="480" y="92"/>
                  </a:cubicBezTo>
                  <a:cubicBezTo>
                    <a:pt x="458" y="69"/>
                    <a:pt x="435" y="69"/>
                    <a:pt x="435" y="46"/>
                  </a:cubicBezTo>
                  <a:cubicBezTo>
                    <a:pt x="389" y="23"/>
                    <a:pt x="343" y="1"/>
                    <a:pt x="275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296;p38"/>
            <p:cNvSpPr/>
            <p:nvPr/>
          </p:nvSpPr>
          <p:spPr>
            <a:xfrm>
              <a:off x="6853762" y="3765973"/>
              <a:ext cx="801658" cy="570894"/>
            </a:xfrm>
            <a:custGeom>
              <a:avLst/>
              <a:gdLst/>
              <a:ahLst/>
              <a:cxnLst/>
              <a:rect l="l" t="t" r="r" b="b"/>
              <a:pathLst>
                <a:path w="28646" h="20400" extrusionOk="0">
                  <a:moveTo>
                    <a:pt x="274" y="1"/>
                  </a:moveTo>
                  <a:cubicBezTo>
                    <a:pt x="205" y="1"/>
                    <a:pt x="137" y="46"/>
                    <a:pt x="91" y="115"/>
                  </a:cubicBezTo>
                  <a:cubicBezTo>
                    <a:pt x="0" y="206"/>
                    <a:pt x="23" y="366"/>
                    <a:pt x="137" y="457"/>
                  </a:cubicBezTo>
                  <a:cubicBezTo>
                    <a:pt x="3378" y="2740"/>
                    <a:pt x="6619" y="5045"/>
                    <a:pt x="9861" y="7350"/>
                  </a:cubicBezTo>
                  <a:cubicBezTo>
                    <a:pt x="13284" y="9770"/>
                    <a:pt x="16731" y="12212"/>
                    <a:pt x="20155" y="14632"/>
                  </a:cubicBezTo>
                  <a:cubicBezTo>
                    <a:pt x="22825" y="16526"/>
                    <a:pt x="25519" y="18444"/>
                    <a:pt x="28189" y="20338"/>
                  </a:cubicBezTo>
                  <a:cubicBezTo>
                    <a:pt x="28189" y="20338"/>
                    <a:pt x="28212" y="20338"/>
                    <a:pt x="28212" y="20361"/>
                  </a:cubicBezTo>
                  <a:cubicBezTo>
                    <a:pt x="28255" y="20387"/>
                    <a:pt x="28304" y="20399"/>
                    <a:pt x="28353" y="20399"/>
                  </a:cubicBezTo>
                  <a:cubicBezTo>
                    <a:pt x="28433" y="20399"/>
                    <a:pt x="28512" y="20364"/>
                    <a:pt x="28554" y="20292"/>
                  </a:cubicBezTo>
                  <a:cubicBezTo>
                    <a:pt x="28646" y="20201"/>
                    <a:pt x="28623" y="20041"/>
                    <a:pt x="28509" y="19950"/>
                  </a:cubicBezTo>
                  <a:cubicBezTo>
                    <a:pt x="25382" y="17736"/>
                    <a:pt x="22278" y="15545"/>
                    <a:pt x="19150" y="13331"/>
                  </a:cubicBezTo>
                  <a:lnTo>
                    <a:pt x="8879" y="6049"/>
                  </a:lnTo>
                  <a:cubicBezTo>
                    <a:pt x="6072" y="4041"/>
                    <a:pt x="3241" y="2055"/>
                    <a:pt x="434" y="46"/>
                  </a:cubicBezTo>
                  <a:cubicBezTo>
                    <a:pt x="388" y="24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297;p38"/>
            <p:cNvSpPr/>
            <p:nvPr/>
          </p:nvSpPr>
          <p:spPr>
            <a:xfrm>
              <a:off x="6789872" y="3767904"/>
              <a:ext cx="79226" cy="83703"/>
            </a:xfrm>
            <a:custGeom>
              <a:avLst/>
              <a:gdLst/>
              <a:ahLst/>
              <a:cxnLst/>
              <a:rect l="l" t="t" r="r" b="b"/>
              <a:pathLst>
                <a:path w="2831" h="2991" extrusionOk="0">
                  <a:moveTo>
                    <a:pt x="2511" y="0"/>
                  </a:moveTo>
                  <a:cubicBezTo>
                    <a:pt x="2443" y="0"/>
                    <a:pt x="2397" y="46"/>
                    <a:pt x="2351" y="91"/>
                  </a:cubicBezTo>
                  <a:cubicBezTo>
                    <a:pt x="2306" y="137"/>
                    <a:pt x="2260" y="206"/>
                    <a:pt x="2283" y="251"/>
                  </a:cubicBezTo>
                  <a:cubicBezTo>
                    <a:pt x="2306" y="411"/>
                    <a:pt x="2306" y="571"/>
                    <a:pt x="2306" y="731"/>
                  </a:cubicBezTo>
                  <a:cubicBezTo>
                    <a:pt x="2283" y="868"/>
                    <a:pt x="2237" y="1004"/>
                    <a:pt x="2192" y="1141"/>
                  </a:cubicBezTo>
                  <a:cubicBezTo>
                    <a:pt x="2146" y="1278"/>
                    <a:pt x="2078" y="1415"/>
                    <a:pt x="2009" y="1529"/>
                  </a:cubicBezTo>
                  <a:cubicBezTo>
                    <a:pt x="1895" y="1666"/>
                    <a:pt x="1781" y="1803"/>
                    <a:pt x="1644" y="1917"/>
                  </a:cubicBezTo>
                  <a:cubicBezTo>
                    <a:pt x="1484" y="2054"/>
                    <a:pt x="1279" y="2169"/>
                    <a:pt x="1096" y="2260"/>
                  </a:cubicBezTo>
                  <a:cubicBezTo>
                    <a:pt x="868" y="2351"/>
                    <a:pt x="662" y="2420"/>
                    <a:pt x="434" y="2465"/>
                  </a:cubicBezTo>
                  <a:cubicBezTo>
                    <a:pt x="366" y="2465"/>
                    <a:pt x="320" y="2488"/>
                    <a:pt x="252" y="2488"/>
                  </a:cubicBezTo>
                  <a:cubicBezTo>
                    <a:pt x="115" y="2511"/>
                    <a:pt x="0" y="2602"/>
                    <a:pt x="23" y="2739"/>
                  </a:cubicBezTo>
                  <a:cubicBezTo>
                    <a:pt x="23" y="2876"/>
                    <a:pt x="137" y="2990"/>
                    <a:pt x="274" y="2990"/>
                  </a:cubicBezTo>
                  <a:cubicBezTo>
                    <a:pt x="617" y="2945"/>
                    <a:pt x="959" y="2853"/>
                    <a:pt x="1279" y="2716"/>
                  </a:cubicBezTo>
                  <a:cubicBezTo>
                    <a:pt x="1598" y="2579"/>
                    <a:pt x="1895" y="2374"/>
                    <a:pt x="2123" y="2146"/>
                  </a:cubicBezTo>
                  <a:cubicBezTo>
                    <a:pt x="2374" y="1895"/>
                    <a:pt x="2557" y="1598"/>
                    <a:pt x="2671" y="1301"/>
                  </a:cubicBezTo>
                  <a:cubicBezTo>
                    <a:pt x="2785" y="959"/>
                    <a:pt x="2831" y="594"/>
                    <a:pt x="2762" y="251"/>
                  </a:cubicBezTo>
                  <a:cubicBezTo>
                    <a:pt x="2762" y="183"/>
                    <a:pt x="2740" y="114"/>
                    <a:pt x="2694" y="69"/>
                  </a:cubicBezTo>
                  <a:cubicBezTo>
                    <a:pt x="2648" y="23"/>
                    <a:pt x="2580" y="0"/>
                    <a:pt x="2534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298;p38"/>
            <p:cNvSpPr/>
            <p:nvPr/>
          </p:nvSpPr>
          <p:spPr>
            <a:xfrm>
              <a:off x="6855665" y="3676561"/>
              <a:ext cx="84990" cy="100942"/>
            </a:xfrm>
            <a:custGeom>
              <a:avLst/>
              <a:gdLst/>
              <a:ahLst/>
              <a:cxnLst/>
              <a:rect l="l" t="t" r="r" b="b"/>
              <a:pathLst>
                <a:path w="3037" h="3607" extrusionOk="0">
                  <a:moveTo>
                    <a:pt x="2648" y="0"/>
                  </a:moveTo>
                  <a:cubicBezTo>
                    <a:pt x="2603" y="0"/>
                    <a:pt x="2557" y="23"/>
                    <a:pt x="2511" y="46"/>
                  </a:cubicBezTo>
                  <a:cubicBezTo>
                    <a:pt x="2466" y="91"/>
                    <a:pt x="2420" y="137"/>
                    <a:pt x="2420" y="206"/>
                  </a:cubicBezTo>
                  <a:cubicBezTo>
                    <a:pt x="2397" y="274"/>
                    <a:pt x="2420" y="320"/>
                    <a:pt x="2443" y="388"/>
                  </a:cubicBezTo>
                  <a:cubicBezTo>
                    <a:pt x="2443" y="388"/>
                    <a:pt x="2443" y="388"/>
                    <a:pt x="2443" y="411"/>
                  </a:cubicBezTo>
                  <a:cubicBezTo>
                    <a:pt x="2466" y="479"/>
                    <a:pt x="2488" y="548"/>
                    <a:pt x="2511" y="616"/>
                  </a:cubicBezTo>
                  <a:cubicBezTo>
                    <a:pt x="2534" y="776"/>
                    <a:pt x="2534" y="913"/>
                    <a:pt x="2534" y="1073"/>
                  </a:cubicBezTo>
                  <a:cubicBezTo>
                    <a:pt x="2511" y="1278"/>
                    <a:pt x="2466" y="1507"/>
                    <a:pt x="2374" y="1712"/>
                  </a:cubicBezTo>
                  <a:cubicBezTo>
                    <a:pt x="2329" y="1849"/>
                    <a:pt x="2260" y="1986"/>
                    <a:pt x="2169" y="2123"/>
                  </a:cubicBezTo>
                  <a:cubicBezTo>
                    <a:pt x="2078" y="2237"/>
                    <a:pt x="1963" y="2351"/>
                    <a:pt x="1849" y="2465"/>
                  </a:cubicBezTo>
                  <a:cubicBezTo>
                    <a:pt x="1712" y="2579"/>
                    <a:pt x="1530" y="2694"/>
                    <a:pt x="1347" y="2785"/>
                  </a:cubicBezTo>
                  <a:cubicBezTo>
                    <a:pt x="982" y="2945"/>
                    <a:pt x="594" y="3036"/>
                    <a:pt x="206" y="3127"/>
                  </a:cubicBezTo>
                  <a:cubicBezTo>
                    <a:pt x="69" y="3150"/>
                    <a:pt x="0" y="3310"/>
                    <a:pt x="46" y="3447"/>
                  </a:cubicBezTo>
                  <a:cubicBezTo>
                    <a:pt x="46" y="3492"/>
                    <a:pt x="92" y="3561"/>
                    <a:pt x="160" y="3584"/>
                  </a:cubicBezTo>
                  <a:cubicBezTo>
                    <a:pt x="229" y="3607"/>
                    <a:pt x="274" y="3607"/>
                    <a:pt x="343" y="3607"/>
                  </a:cubicBezTo>
                  <a:cubicBezTo>
                    <a:pt x="731" y="3515"/>
                    <a:pt x="1119" y="3401"/>
                    <a:pt x="1484" y="3264"/>
                  </a:cubicBezTo>
                  <a:cubicBezTo>
                    <a:pt x="1827" y="3104"/>
                    <a:pt x="2146" y="2899"/>
                    <a:pt x="2420" y="2602"/>
                  </a:cubicBezTo>
                  <a:cubicBezTo>
                    <a:pt x="2694" y="2283"/>
                    <a:pt x="2876" y="1895"/>
                    <a:pt x="2968" y="1484"/>
                  </a:cubicBezTo>
                  <a:cubicBezTo>
                    <a:pt x="3013" y="1256"/>
                    <a:pt x="3036" y="1027"/>
                    <a:pt x="3036" y="822"/>
                  </a:cubicBezTo>
                  <a:cubicBezTo>
                    <a:pt x="3013" y="685"/>
                    <a:pt x="3013" y="571"/>
                    <a:pt x="2991" y="457"/>
                  </a:cubicBezTo>
                  <a:cubicBezTo>
                    <a:pt x="2945" y="343"/>
                    <a:pt x="2899" y="228"/>
                    <a:pt x="2854" y="114"/>
                  </a:cubicBezTo>
                  <a:cubicBezTo>
                    <a:pt x="2831" y="69"/>
                    <a:pt x="2762" y="23"/>
                    <a:pt x="2694" y="23"/>
                  </a:cubicBezTo>
                  <a:cubicBezTo>
                    <a:pt x="2694" y="23"/>
                    <a:pt x="2671" y="0"/>
                    <a:pt x="2648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299;p38"/>
            <p:cNvSpPr/>
            <p:nvPr/>
          </p:nvSpPr>
          <p:spPr>
            <a:xfrm>
              <a:off x="6923360" y="3593501"/>
              <a:ext cx="62015" cy="94561"/>
            </a:xfrm>
            <a:custGeom>
              <a:avLst/>
              <a:gdLst/>
              <a:ahLst/>
              <a:cxnLst/>
              <a:rect l="l" t="t" r="r" b="b"/>
              <a:pathLst>
                <a:path w="2216" h="3379" extrusionOk="0">
                  <a:moveTo>
                    <a:pt x="1736" y="1"/>
                  </a:moveTo>
                  <a:cubicBezTo>
                    <a:pt x="1690" y="1"/>
                    <a:pt x="1644" y="24"/>
                    <a:pt x="1599" y="47"/>
                  </a:cubicBezTo>
                  <a:cubicBezTo>
                    <a:pt x="1485" y="115"/>
                    <a:pt x="1462" y="275"/>
                    <a:pt x="1530" y="389"/>
                  </a:cubicBezTo>
                  <a:cubicBezTo>
                    <a:pt x="1553" y="412"/>
                    <a:pt x="1553" y="457"/>
                    <a:pt x="1576" y="480"/>
                  </a:cubicBezTo>
                  <a:cubicBezTo>
                    <a:pt x="1622" y="594"/>
                    <a:pt x="1644" y="686"/>
                    <a:pt x="1667" y="800"/>
                  </a:cubicBezTo>
                  <a:cubicBezTo>
                    <a:pt x="1690" y="914"/>
                    <a:pt x="1690" y="1051"/>
                    <a:pt x="1690" y="1188"/>
                  </a:cubicBezTo>
                  <a:cubicBezTo>
                    <a:pt x="1667" y="1348"/>
                    <a:pt x="1622" y="1485"/>
                    <a:pt x="1576" y="1644"/>
                  </a:cubicBezTo>
                  <a:cubicBezTo>
                    <a:pt x="1507" y="1827"/>
                    <a:pt x="1416" y="1987"/>
                    <a:pt x="1325" y="2146"/>
                  </a:cubicBezTo>
                  <a:cubicBezTo>
                    <a:pt x="1211" y="2283"/>
                    <a:pt x="1097" y="2420"/>
                    <a:pt x="960" y="2557"/>
                  </a:cubicBezTo>
                  <a:cubicBezTo>
                    <a:pt x="846" y="2649"/>
                    <a:pt x="709" y="2717"/>
                    <a:pt x="594" y="2786"/>
                  </a:cubicBezTo>
                  <a:cubicBezTo>
                    <a:pt x="480" y="2831"/>
                    <a:pt x="366" y="2877"/>
                    <a:pt x="252" y="2900"/>
                  </a:cubicBezTo>
                  <a:cubicBezTo>
                    <a:pt x="184" y="2900"/>
                    <a:pt x="138" y="2923"/>
                    <a:pt x="69" y="2968"/>
                  </a:cubicBezTo>
                  <a:cubicBezTo>
                    <a:pt x="47" y="3014"/>
                    <a:pt x="1" y="3082"/>
                    <a:pt x="24" y="3151"/>
                  </a:cubicBezTo>
                  <a:cubicBezTo>
                    <a:pt x="24" y="3219"/>
                    <a:pt x="47" y="3265"/>
                    <a:pt x="92" y="3311"/>
                  </a:cubicBezTo>
                  <a:cubicBezTo>
                    <a:pt x="138" y="3356"/>
                    <a:pt x="206" y="3379"/>
                    <a:pt x="275" y="3379"/>
                  </a:cubicBezTo>
                  <a:cubicBezTo>
                    <a:pt x="435" y="3356"/>
                    <a:pt x="572" y="3333"/>
                    <a:pt x="731" y="3265"/>
                  </a:cubicBezTo>
                  <a:cubicBezTo>
                    <a:pt x="891" y="3196"/>
                    <a:pt x="1051" y="3105"/>
                    <a:pt x="1188" y="2991"/>
                  </a:cubicBezTo>
                  <a:cubicBezTo>
                    <a:pt x="1485" y="2763"/>
                    <a:pt x="1713" y="2466"/>
                    <a:pt x="1895" y="2146"/>
                  </a:cubicBezTo>
                  <a:cubicBezTo>
                    <a:pt x="1964" y="1987"/>
                    <a:pt x="2032" y="1827"/>
                    <a:pt x="2078" y="1667"/>
                  </a:cubicBezTo>
                  <a:cubicBezTo>
                    <a:pt x="2147" y="1485"/>
                    <a:pt x="2169" y="1325"/>
                    <a:pt x="2192" y="1142"/>
                  </a:cubicBezTo>
                  <a:cubicBezTo>
                    <a:pt x="2215" y="777"/>
                    <a:pt x="2124" y="412"/>
                    <a:pt x="1941" y="115"/>
                  </a:cubicBezTo>
                  <a:cubicBezTo>
                    <a:pt x="1895" y="47"/>
                    <a:pt x="1804" y="1"/>
                    <a:pt x="1736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300;p38"/>
            <p:cNvSpPr/>
            <p:nvPr/>
          </p:nvSpPr>
          <p:spPr>
            <a:xfrm>
              <a:off x="5655416" y="850020"/>
              <a:ext cx="186548" cy="155876"/>
            </a:xfrm>
            <a:custGeom>
              <a:avLst/>
              <a:gdLst/>
              <a:ahLst/>
              <a:cxnLst/>
              <a:rect l="l" t="t" r="r" b="b"/>
              <a:pathLst>
                <a:path w="6666" h="5570" extrusionOk="0">
                  <a:moveTo>
                    <a:pt x="201" y="1518"/>
                  </a:moveTo>
                  <a:lnTo>
                    <a:pt x="201" y="1518"/>
                  </a:lnTo>
                  <a:cubicBezTo>
                    <a:pt x="172" y="1537"/>
                    <a:pt x="144" y="1556"/>
                    <a:pt x="115" y="1575"/>
                  </a:cubicBezTo>
                  <a:cubicBezTo>
                    <a:pt x="90" y="1588"/>
                    <a:pt x="71" y="1608"/>
                    <a:pt x="52" y="1626"/>
                  </a:cubicBezTo>
                  <a:lnTo>
                    <a:pt x="52" y="1626"/>
                  </a:lnTo>
                  <a:cubicBezTo>
                    <a:pt x="101" y="1589"/>
                    <a:pt x="152" y="1552"/>
                    <a:pt x="201" y="1518"/>
                  </a:cubicBezTo>
                  <a:close/>
                  <a:moveTo>
                    <a:pt x="52" y="1626"/>
                  </a:moveTo>
                  <a:cubicBezTo>
                    <a:pt x="35" y="1640"/>
                    <a:pt x="18" y="1653"/>
                    <a:pt x="1" y="1667"/>
                  </a:cubicBezTo>
                  <a:cubicBezTo>
                    <a:pt x="21" y="1656"/>
                    <a:pt x="37" y="1642"/>
                    <a:pt x="52" y="1626"/>
                  </a:cubicBezTo>
                  <a:close/>
                  <a:moveTo>
                    <a:pt x="2991" y="0"/>
                  </a:moveTo>
                  <a:lnTo>
                    <a:pt x="2945" y="23"/>
                  </a:lnTo>
                  <a:cubicBezTo>
                    <a:pt x="2900" y="23"/>
                    <a:pt x="2877" y="23"/>
                    <a:pt x="2831" y="46"/>
                  </a:cubicBezTo>
                  <a:lnTo>
                    <a:pt x="2785" y="46"/>
                  </a:lnTo>
                  <a:lnTo>
                    <a:pt x="2717" y="92"/>
                  </a:lnTo>
                  <a:lnTo>
                    <a:pt x="2626" y="114"/>
                  </a:lnTo>
                  <a:cubicBezTo>
                    <a:pt x="2466" y="160"/>
                    <a:pt x="2306" y="229"/>
                    <a:pt x="2146" y="297"/>
                  </a:cubicBezTo>
                  <a:cubicBezTo>
                    <a:pt x="2009" y="343"/>
                    <a:pt x="1872" y="411"/>
                    <a:pt x="1758" y="480"/>
                  </a:cubicBezTo>
                  <a:cubicBezTo>
                    <a:pt x="1667" y="525"/>
                    <a:pt x="1576" y="571"/>
                    <a:pt x="1507" y="639"/>
                  </a:cubicBezTo>
                  <a:lnTo>
                    <a:pt x="1393" y="685"/>
                  </a:lnTo>
                  <a:lnTo>
                    <a:pt x="1302" y="754"/>
                  </a:lnTo>
                  <a:cubicBezTo>
                    <a:pt x="1210" y="799"/>
                    <a:pt x="1119" y="868"/>
                    <a:pt x="1028" y="913"/>
                  </a:cubicBezTo>
                  <a:cubicBezTo>
                    <a:pt x="982" y="959"/>
                    <a:pt x="914" y="1005"/>
                    <a:pt x="845" y="1050"/>
                  </a:cubicBezTo>
                  <a:cubicBezTo>
                    <a:pt x="800" y="1096"/>
                    <a:pt x="731" y="1142"/>
                    <a:pt x="663" y="1187"/>
                  </a:cubicBezTo>
                  <a:cubicBezTo>
                    <a:pt x="617" y="1233"/>
                    <a:pt x="549" y="1279"/>
                    <a:pt x="480" y="1324"/>
                  </a:cubicBezTo>
                  <a:lnTo>
                    <a:pt x="343" y="1416"/>
                  </a:lnTo>
                  <a:cubicBezTo>
                    <a:pt x="303" y="1446"/>
                    <a:pt x="253" y="1481"/>
                    <a:pt x="201" y="1518"/>
                  </a:cubicBezTo>
                  <a:lnTo>
                    <a:pt x="201" y="1518"/>
                  </a:lnTo>
                  <a:cubicBezTo>
                    <a:pt x="446" y="1354"/>
                    <a:pt x="691" y="1191"/>
                    <a:pt x="937" y="1028"/>
                  </a:cubicBezTo>
                  <a:cubicBezTo>
                    <a:pt x="1233" y="845"/>
                    <a:pt x="1530" y="685"/>
                    <a:pt x="1850" y="525"/>
                  </a:cubicBezTo>
                  <a:cubicBezTo>
                    <a:pt x="1987" y="457"/>
                    <a:pt x="2123" y="388"/>
                    <a:pt x="2238" y="320"/>
                  </a:cubicBezTo>
                  <a:lnTo>
                    <a:pt x="2283" y="297"/>
                  </a:lnTo>
                  <a:cubicBezTo>
                    <a:pt x="2352" y="274"/>
                    <a:pt x="2420" y="251"/>
                    <a:pt x="2489" y="206"/>
                  </a:cubicBezTo>
                  <a:cubicBezTo>
                    <a:pt x="2534" y="183"/>
                    <a:pt x="2603" y="160"/>
                    <a:pt x="2648" y="114"/>
                  </a:cubicBezTo>
                  <a:cubicBezTo>
                    <a:pt x="2694" y="114"/>
                    <a:pt x="2740" y="92"/>
                    <a:pt x="2763" y="92"/>
                  </a:cubicBezTo>
                  <a:cubicBezTo>
                    <a:pt x="2831" y="92"/>
                    <a:pt x="2877" y="114"/>
                    <a:pt x="2945" y="137"/>
                  </a:cubicBezTo>
                  <a:cubicBezTo>
                    <a:pt x="2968" y="137"/>
                    <a:pt x="2991" y="160"/>
                    <a:pt x="3014" y="160"/>
                  </a:cubicBezTo>
                  <a:cubicBezTo>
                    <a:pt x="3105" y="206"/>
                    <a:pt x="3151" y="274"/>
                    <a:pt x="3196" y="388"/>
                  </a:cubicBezTo>
                  <a:lnTo>
                    <a:pt x="3219" y="457"/>
                  </a:lnTo>
                  <a:cubicBezTo>
                    <a:pt x="3242" y="480"/>
                    <a:pt x="3242" y="503"/>
                    <a:pt x="3242" y="525"/>
                  </a:cubicBezTo>
                  <a:cubicBezTo>
                    <a:pt x="3333" y="685"/>
                    <a:pt x="3447" y="845"/>
                    <a:pt x="3561" y="1028"/>
                  </a:cubicBezTo>
                  <a:lnTo>
                    <a:pt x="3767" y="1324"/>
                  </a:lnTo>
                  <a:lnTo>
                    <a:pt x="3972" y="1621"/>
                  </a:lnTo>
                  <a:lnTo>
                    <a:pt x="4201" y="1986"/>
                  </a:lnTo>
                  <a:cubicBezTo>
                    <a:pt x="4406" y="2283"/>
                    <a:pt x="4611" y="2580"/>
                    <a:pt x="4794" y="2899"/>
                  </a:cubicBezTo>
                  <a:lnTo>
                    <a:pt x="4885" y="3036"/>
                  </a:lnTo>
                  <a:cubicBezTo>
                    <a:pt x="4931" y="3105"/>
                    <a:pt x="4999" y="3196"/>
                    <a:pt x="5045" y="3287"/>
                  </a:cubicBezTo>
                  <a:cubicBezTo>
                    <a:pt x="5136" y="3401"/>
                    <a:pt x="5205" y="3538"/>
                    <a:pt x="5296" y="3675"/>
                  </a:cubicBezTo>
                  <a:cubicBezTo>
                    <a:pt x="5388" y="3812"/>
                    <a:pt x="5479" y="3949"/>
                    <a:pt x="5570" y="4063"/>
                  </a:cubicBezTo>
                  <a:cubicBezTo>
                    <a:pt x="5639" y="4155"/>
                    <a:pt x="5707" y="4223"/>
                    <a:pt x="5753" y="4314"/>
                  </a:cubicBezTo>
                  <a:lnTo>
                    <a:pt x="5890" y="4474"/>
                  </a:lnTo>
                  <a:cubicBezTo>
                    <a:pt x="6072" y="4702"/>
                    <a:pt x="6255" y="4976"/>
                    <a:pt x="6460" y="5250"/>
                  </a:cubicBezTo>
                  <a:cubicBezTo>
                    <a:pt x="6506" y="5319"/>
                    <a:pt x="6552" y="5387"/>
                    <a:pt x="6597" y="5456"/>
                  </a:cubicBezTo>
                  <a:cubicBezTo>
                    <a:pt x="6608" y="5466"/>
                    <a:pt x="6618" y="5481"/>
                    <a:pt x="6628" y="5498"/>
                  </a:cubicBezTo>
                  <a:lnTo>
                    <a:pt x="6628" y="5498"/>
                  </a:lnTo>
                  <a:cubicBezTo>
                    <a:pt x="6566" y="5386"/>
                    <a:pt x="6494" y="5276"/>
                    <a:pt x="6437" y="5182"/>
                  </a:cubicBezTo>
                  <a:cubicBezTo>
                    <a:pt x="6369" y="5068"/>
                    <a:pt x="6301" y="4931"/>
                    <a:pt x="6232" y="4817"/>
                  </a:cubicBezTo>
                  <a:cubicBezTo>
                    <a:pt x="6164" y="4680"/>
                    <a:pt x="6072" y="4520"/>
                    <a:pt x="5981" y="4383"/>
                  </a:cubicBezTo>
                  <a:cubicBezTo>
                    <a:pt x="5912" y="4246"/>
                    <a:pt x="5844" y="4132"/>
                    <a:pt x="5776" y="3995"/>
                  </a:cubicBezTo>
                  <a:cubicBezTo>
                    <a:pt x="5707" y="3858"/>
                    <a:pt x="5616" y="3721"/>
                    <a:pt x="5524" y="3584"/>
                  </a:cubicBezTo>
                  <a:cubicBezTo>
                    <a:pt x="5388" y="3356"/>
                    <a:pt x="5251" y="3127"/>
                    <a:pt x="5114" y="2899"/>
                  </a:cubicBezTo>
                  <a:lnTo>
                    <a:pt x="5022" y="2717"/>
                  </a:lnTo>
                  <a:cubicBezTo>
                    <a:pt x="4931" y="2580"/>
                    <a:pt x="4863" y="2420"/>
                    <a:pt x="4771" y="2260"/>
                  </a:cubicBezTo>
                  <a:cubicBezTo>
                    <a:pt x="4703" y="2146"/>
                    <a:pt x="4657" y="2055"/>
                    <a:pt x="4589" y="1941"/>
                  </a:cubicBezTo>
                  <a:cubicBezTo>
                    <a:pt x="4497" y="1758"/>
                    <a:pt x="4383" y="1598"/>
                    <a:pt x="4269" y="1416"/>
                  </a:cubicBezTo>
                  <a:lnTo>
                    <a:pt x="4155" y="1233"/>
                  </a:lnTo>
                  <a:cubicBezTo>
                    <a:pt x="4086" y="1142"/>
                    <a:pt x="4018" y="1050"/>
                    <a:pt x="3950" y="959"/>
                  </a:cubicBezTo>
                  <a:cubicBezTo>
                    <a:pt x="3904" y="868"/>
                    <a:pt x="3835" y="799"/>
                    <a:pt x="3790" y="708"/>
                  </a:cubicBezTo>
                  <a:cubicBezTo>
                    <a:pt x="3744" y="639"/>
                    <a:pt x="3698" y="571"/>
                    <a:pt x="3676" y="503"/>
                  </a:cubicBezTo>
                  <a:cubicBezTo>
                    <a:pt x="3630" y="411"/>
                    <a:pt x="3584" y="320"/>
                    <a:pt x="3516" y="229"/>
                  </a:cubicBezTo>
                  <a:cubicBezTo>
                    <a:pt x="3447" y="160"/>
                    <a:pt x="3402" y="92"/>
                    <a:pt x="3333" y="46"/>
                  </a:cubicBezTo>
                  <a:cubicBezTo>
                    <a:pt x="3242" y="23"/>
                    <a:pt x="3196" y="0"/>
                    <a:pt x="3105" y="0"/>
                  </a:cubicBezTo>
                  <a:close/>
                  <a:moveTo>
                    <a:pt x="6628" y="5498"/>
                  </a:moveTo>
                  <a:cubicBezTo>
                    <a:pt x="6641" y="5522"/>
                    <a:pt x="6654" y="5546"/>
                    <a:pt x="6666" y="5570"/>
                  </a:cubicBezTo>
                  <a:cubicBezTo>
                    <a:pt x="6653" y="5545"/>
                    <a:pt x="6641" y="5519"/>
                    <a:pt x="6628" y="5498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301;p38"/>
            <p:cNvSpPr/>
            <p:nvPr/>
          </p:nvSpPr>
          <p:spPr>
            <a:xfrm>
              <a:off x="5903251" y="1095952"/>
              <a:ext cx="69039" cy="102845"/>
            </a:xfrm>
            <a:custGeom>
              <a:avLst/>
              <a:gdLst/>
              <a:ahLst/>
              <a:cxnLst/>
              <a:rect l="l" t="t" r="r" b="b"/>
              <a:pathLst>
                <a:path w="2467" h="3675" extrusionOk="0">
                  <a:moveTo>
                    <a:pt x="1" y="0"/>
                  </a:moveTo>
                  <a:cubicBezTo>
                    <a:pt x="12" y="22"/>
                    <a:pt x="23" y="45"/>
                    <a:pt x="34" y="64"/>
                  </a:cubicBezTo>
                  <a:lnTo>
                    <a:pt x="34" y="64"/>
                  </a:lnTo>
                  <a:cubicBezTo>
                    <a:pt x="23" y="36"/>
                    <a:pt x="19" y="18"/>
                    <a:pt x="1" y="0"/>
                  </a:cubicBezTo>
                  <a:close/>
                  <a:moveTo>
                    <a:pt x="34" y="64"/>
                  </a:moveTo>
                  <a:lnTo>
                    <a:pt x="34" y="64"/>
                  </a:lnTo>
                  <a:cubicBezTo>
                    <a:pt x="38" y="72"/>
                    <a:pt x="42" y="81"/>
                    <a:pt x="47" y="91"/>
                  </a:cubicBezTo>
                  <a:lnTo>
                    <a:pt x="75" y="126"/>
                  </a:lnTo>
                  <a:lnTo>
                    <a:pt x="75" y="126"/>
                  </a:lnTo>
                  <a:cubicBezTo>
                    <a:pt x="73" y="122"/>
                    <a:pt x="71" y="118"/>
                    <a:pt x="69" y="114"/>
                  </a:cubicBezTo>
                  <a:cubicBezTo>
                    <a:pt x="58" y="103"/>
                    <a:pt x="46" y="85"/>
                    <a:pt x="34" y="64"/>
                  </a:cubicBezTo>
                  <a:close/>
                  <a:moveTo>
                    <a:pt x="75" y="126"/>
                  </a:moveTo>
                  <a:lnTo>
                    <a:pt x="75" y="126"/>
                  </a:lnTo>
                  <a:cubicBezTo>
                    <a:pt x="142" y="258"/>
                    <a:pt x="208" y="369"/>
                    <a:pt x="275" y="479"/>
                  </a:cubicBezTo>
                  <a:cubicBezTo>
                    <a:pt x="321" y="571"/>
                    <a:pt x="366" y="639"/>
                    <a:pt x="435" y="731"/>
                  </a:cubicBezTo>
                  <a:lnTo>
                    <a:pt x="526" y="913"/>
                  </a:lnTo>
                  <a:cubicBezTo>
                    <a:pt x="594" y="1004"/>
                    <a:pt x="640" y="1096"/>
                    <a:pt x="686" y="1187"/>
                  </a:cubicBezTo>
                  <a:lnTo>
                    <a:pt x="777" y="1324"/>
                  </a:lnTo>
                  <a:cubicBezTo>
                    <a:pt x="891" y="1529"/>
                    <a:pt x="1005" y="1712"/>
                    <a:pt x="1142" y="1895"/>
                  </a:cubicBezTo>
                  <a:lnTo>
                    <a:pt x="1256" y="2100"/>
                  </a:lnTo>
                  <a:lnTo>
                    <a:pt x="1370" y="2260"/>
                  </a:lnTo>
                  <a:cubicBezTo>
                    <a:pt x="1507" y="2465"/>
                    <a:pt x="1644" y="2671"/>
                    <a:pt x="1804" y="2853"/>
                  </a:cubicBezTo>
                  <a:lnTo>
                    <a:pt x="1873" y="2967"/>
                  </a:lnTo>
                  <a:cubicBezTo>
                    <a:pt x="2032" y="3150"/>
                    <a:pt x="2169" y="3355"/>
                    <a:pt x="2329" y="3538"/>
                  </a:cubicBezTo>
                  <a:cubicBezTo>
                    <a:pt x="2352" y="3561"/>
                    <a:pt x="2398" y="3606"/>
                    <a:pt x="2420" y="3652"/>
                  </a:cubicBezTo>
                  <a:cubicBezTo>
                    <a:pt x="2443" y="3652"/>
                    <a:pt x="2443" y="3675"/>
                    <a:pt x="2466" y="3675"/>
                  </a:cubicBezTo>
                  <a:cubicBezTo>
                    <a:pt x="2420" y="3606"/>
                    <a:pt x="2375" y="3538"/>
                    <a:pt x="2306" y="3470"/>
                  </a:cubicBezTo>
                  <a:cubicBezTo>
                    <a:pt x="2192" y="3310"/>
                    <a:pt x="2101" y="3173"/>
                    <a:pt x="1987" y="3036"/>
                  </a:cubicBezTo>
                  <a:lnTo>
                    <a:pt x="1964" y="3013"/>
                  </a:lnTo>
                  <a:lnTo>
                    <a:pt x="1941" y="2967"/>
                  </a:lnTo>
                  <a:lnTo>
                    <a:pt x="1918" y="2945"/>
                  </a:lnTo>
                  <a:cubicBezTo>
                    <a:pt x="1918" y="2945"/>
                    <a:pt x="1873" y="2899"/>
                    <a:pt x="1873" y="2899"/>
                  </a:cubicBezTo>
                  <a:cubicBezTo>
                    <a:pt x="1804" y="2785"/>
                    <a:pt x="1713" y="2693"/>
                    <a:pt x="1644" y="2579"/>
                  </a:cubicBezTo>
                  <a:cubicBezTo>
                    <a:pt x="1553" y="2465"/>
                    <a:pt x="1485" y="2328"/>
                    <a:pt x="1393" y="2168"/>
                  </a:cubicBezTo>
                  <a:cubicBezTo>
                    <a:pt x="1302" y="2032"/>
                    <a:pt x="1234" y="1895"/>
                    <a:pt x="1142" y="1758"/>
                  </a:cubicBezTo>
                  <a:cubicBezTo>
                    <a:pt x="1051" y="1621"/>
                    <a:pt x="960" y="1507"/>
                    <a:pt x="868" y="1370"/>
                  </a:cubicBezTo>
                  <a:cubicBezTo>
                    <a:pt x="800" y="1233"/>
                    <a:pt x="709" y="1096"/>
                    <a:pt x="640" y="982"/>
                  </a:cubicBezTo>
                  <a:cubicBezTo>
                    <a:pt x="594" y="913"/>
                    <a:pt x="572" y="845"/>
                    <a:pt x="526" y="799"/>
                  </a:cubicBezTo>
                  <a:cubicBezTo>
                    <a:pt x="480" y="731"/>
                    <a:pt x="457" y="662"/>
                    <a:pt x="412" y="594"/>
                  </a:cubicBezTo>
                  <a:cubicBezTo>
                    <a:pt x="343" y="479"/>
                    <a:pt x="252" y="342"/>
                    <a:pt x="161" y="228"/>
                  </a:cubicBezTo>
                  <a:lnTo>
                    <a:pt x="75" y="126"/>
                  </a:ln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302;p38"/>
            <p:cNvSpPr/>
            <p:nvPr/>
          </p:nvSpPr>
          <p:spPr>
            <a:xfrm>
              <a:off x="5072880" y="1117668"/>
              <a:ext cx="405643" cy="67080"/>
            </a:xfrm>
            <a:custGeom>
              <a:avLst/>
              <a:gdLst/>
              <a:ahLst/>
              <a:cxnLst/>
              <a:rect l="l" t="t" r="r" b="b"/>
              <a:pathLst>
                <a:path w="14495" h="2397" extrusionOk="0">
                  <a:moveTo>
                    <a:pt x="14494" y="0"/>
                  </a:moveTo>
                  <a:cubicBezTo>
                    <a:pt x="14480" y="14"/>
                    <a:pt x="14475" y="28"/>
                    <a:pt x="14473" y="42"/>
                  </a:cubicBezTo>
                  <a:lnTo>
                    <a:pt x="14473" y="42"/>
                  </a:lnTo>
                  <a:cubicBezTo>
                    <a:pt x="14480" y="27"/>
                    <a:pt x="14487" y="14"/>
                    <a:pt x="14494" y="0"/>
                  </a:cubicBezTo>
                  <a:close/>
                  <a:moveTo>
                    <a:pt x="139" y="2067"/>
                  </a:moveTo>
                  <a:lnTo>
                    <a:pt x="139" y="2067"/>
                  </a:lnTo>
                  <a:cubicBezTo>
                    <a:pt x="135" y="2072"/>
                    <a:pt x="131" y="2078"/>
                    <a:pt x="128" y="2084"/>
                  </a:cubicBezTo>
                  <a:lnTo>
                    <a:pt x="128" y="2084"/>
                  </a:lnTo>
                  <a:cubicBezTo>
                    <a:pt x="131" y="2082"/>
                    <a:pt x="134" y="2079"/>
                    <a:pt x="137" y="2077"/>
                  </a:cubicBezTo>
                  <a:cubicBezTo>
                    <a:pt x="138" y="2074"/>
                    <a:pt x="138" y="2070"/>
                    <a:pt x="139" y="2067"/>
                  </a:cubicBezTo>
                  <a:close/>
                  <a:moveTo>
                    <a:pt x="14473" y="42"/>
                  </a:moveTo>
                  <a:lnTo>
                    <a:pt x="14473" y="42"/>
                  </a:lnTo>
                  <a:cubicBezTo>
                    <a:pt x="14429" y="124"/>
                    <a:pt x="14373" y="219"/>
                    <a:pt x="14334" y="297"/>
                  </a:cubicBezTo>
                  <a:cubicBezTo>
                    <a:pt x="14312" y="365"/>
                    <a:pt x="14289" y="434"/>
                    <a:pt x="14243" y="502"/>
                  </a:cubicBezTo>
                  <a:lnTo>
                    <a:pt x="14220" y="594"/>
                  </a:lnTo>
                  <a:lnTo>
                    <a:pt x="14197" y="662"/>
                  </a:lnTo>
                  <a:lnTo>
                    <a:pt x="14175" y="708"/>
                  </a:lnTo>
                  <a:cubicBezTo>
                    <a:pt x="14129" y="799"/>
                    <a:pt x="14083" y="868"/>
                    <a:pt x="14060" y="959"/>
                  </a:cubicBezTo>
                  <a:lnTo>
                    <a:pt x="14060" y="936"/>
                  </a:lnTo>
                  <a:cubicBezTo>
                    <a:pt x="13992" y="1096"/>
                    <a:pt x="13923" y="1278"/>
                    <a:pt x="13878" y="1438"/>
                  </a:cubicBezTo>
                  <a:cubicBezTo>
                    <a:pt x="13832" y="1598"/>
                    <a:pt x="13809" y="1758"/>
                    <a:pt x="13787" y="1917"/>
                  </a:cubicBezTo>
                  <a:lnTo>
                    <a:pt x="13787" y="1963"/>
                  </a:lnTo>
                  <a:cubicBezTo>
                    <a:pt x="13650" y="1917"/>
                    <a:pt x="13535" y="1872"/>
                    <a:pt x="13399" y="1803"/>
                  </a:cubicBezTo>
                  <a:lnTo>
                    <a:pt x="13376" y="1803"/>
                  </a:lnTo>
                  <a:cubicBezTo>
                    <a:pt x="13239" y="1735"/>
                    <a:pt x="13125" y="1689"/>
                    <a:pt x="12988" y="1644"/>
                  </a:cubicBezTo>
                  <a:cubicBezTo>
                    <a:pt x="12874" y="1598"/>
                    <a:pt x="12759" y="1552"/>
                    <a:pt x="12645" y="1529"/>
                  </a:cubicBezTo>
                  <a:lnTo>
                    <a:pt x="12577" y="1507"/>
                  </a:lnTo>
                  <a:cubicBezTo>
                    <a:pt x="12303" y="1415"/>
                    <a:pt x="12006" y="1324"/>
                    <a:pt x="11732" y="1256"/>
                  </a:cubicBezTo>
                  <a:cubicBezTo>
                    <a:pt x="11595" y="1210"/>
                    <a:pt x="11458" y="1187"/>
                    <a:pt x="11344" y="1164"/>
                  </a:cubicBezTo>
                  <a:lnTo>
                    <a:pt x="11253" y="1141"/>
                  </a:lnTo>
                  <a:cubicBezTo>
                    <a:pt x="11116" y="1119"/>
                    <a:pt x="10956" y="1073"/>
                    <a:pt x="10796" y="1050"/>
                  </a:cubicBezTo>
                  <a:cubicBezTo>
                    <a:pt x="10477" y="982"/>
                    <a:pt x="10180" y="913"/>
                    <a:pt x="9883" y="845"/>
                  </a:cubicBezTo>
                  <a:cubicBezTo>
                    <a:pt x="9587" y="776"/>
                    <a:pt x="9290" y="731"/>
                    <a:pt x="8970" y="685"/>
                  </a:cubicBezTo>
                  <a:cubicBezTo>
                    <a:pt x="8902" y="662"/>
                    <a:pt x="8811" y="662"/>
                    <a:pt x="8742" y="639"/>
                  </a:cubicBezTo>
                  <a:cubicBezTo>
                    <a:pt x="8674" y="639"/>
                    <a:pt x="8582" y="616"/>
                    <a:pt x="8491" y="594"/>
                  </a:cubicBezTo>
                  <a:cubicBezTo>
                    <a:pt x="8377" y="594"/>
                    <a:pt x="8263" y="571"/>
                    <a:pt x="8149" y="548"/>
                  </a:cubicBezTo>
                  <a:lnTo>
                    <a:pt x="7966" y="525"/>
                  </a:lnTo>
                  <a:lnTo>
                    <a:pt x="7920" y="525"/>
                  </a:lnTo>
                  <a:lnTo>
                    <a:pt x="7852" y="502"/>
                  </a:lnTo>
                  <a:lnTo>
                    <a:pt x="7783" y="502"/>
                  </a:lnTo>
                  <a:cubicBezTo>
                    <a:pt x="7601" y="479"/>
                    <a:pt x="7373" y="457"/>
                    <a:pt x="7167" y="457"/>
                  </a:cubicBezTo>
                  <a:lnTo>
                    <a:pt x="6414" y="457"/>
                  </a:lnTo>
                  <a:cubicBezTo>
                    <a:pt x="6231" y="479"/>
                    <a:pt x="6049" y="479"/>
                    <a:pt x="5889" y="502"/>
                  </a:cubicBezTo>
                  <a:lnTo>
                    <a:pt x="5706" y="525"/>
                  </a:lnTo>
                  <a:cubicBezTo>
                    <a:pt x="5501" y="525"/>
                    <a:pt x="5296" y="548"/>
                    <a:pt x="5090" y="594"/>
                  </a:cubicBezTo>
                  <a:lnTo>
                    <a:pt x="4976" y="594"/>
                  </a:lnTo>
                  <a:cubicBezTo>
                    <a:pt x="4816" y="616"/>
                    <a:pt x="4679" y="639"/>
                    <a:pt x="4519" y="639"/>
                  </a:cubicBezTo>
                  <a:cubicBezTo>
                    <a:pt x="4405" y="639"/>
                    <a:pt x="4314" y="662"/>
                    <a:pt x="4223" y="662"/>
                  </a:cubicBezTo>
                  <a:cubicBezTo>
                    <a:pt x="3949" y="685"/>
                    <a:pt x="3675" y="708"/>
                    <a:pt x="3401" y="753"/>
                  </a:cubicBezTo>
                  <a:cubicBezTo>
                    <a:pt x="3059" y="776"/>
                    <a:pt x="2785" y="822"/>
                    <a:pt x="2534" y="890"/>
                  </a:cubicBezTo>
                  <a:lnTo>
                    <a:pt x="2465" y="913"/>
                  </a:lnTo>
                  <a:cubicBezTo>
                    <a:pt x="2351" y="936"/>
                    <a:pt x="2260" y="959"/>
                    <a:pt x="2146" y="982"/>
                  </a:cubicBezTo>
                  <a:cubicBezTo>
                    <a:pt x="1986" y="1027"/>
                    <a:pt x="1849" y="1096"/>
                    <a:pt x="1712" y="1164"/>
                  </a:cubicBezTo>
                  <a:lnTo>
                    <a:pt x="1552" y="1233"/>
                  </a:lnTo>
                  <a:cubicBezTo>
                    <a:pt x="1347" y="1301"/>
                    <a:pt x="1141" y="1370"/>
                    <a:pt x="959" y="1484"/>
                  </a:cubicBezTo>
                  <a:cubicBezTo>
                    <a:pt x="890" y="1507"/>
                    <a:pt x="799" y="1552"/>
                    <a:pt x="730" y="1598"/>
                  </a:cubicBezTo>
                  <a:lnTo>
                    <a:pt x="616" y="1666"/>
                  </a:lnTo>
                  <a:cubicBezTo>
                    <a:pt x="571" y="1689"/>
                    <a:pt x="525" y="1712"/>
                    <a:pt x="479" y="1735"/>
                  </a:cubicBezTo>
                  <a:cubicBezTo>
                    <a:pt x="411" y="1758"/>
                    <a:pt x="365" y="1781"/>
                    <a:pt x="297" y="1826"/>
                  </a:cubicBezTo>
                  <a:cubicBezTo>
                    <a:pt x="208" y="1870"/>
                    <a:pt x="163" y="1958"/>
                    <a:pt x="139" y="2067"/>
                  </a:cubicBezTo>
                  <a:lnTo>
                    <a:pt x="139" y="2067"/>
                  </a:lnTo>
                  <a:cubicBezTo>
                    <a:pt x="179" y="2009"/>
                    <a:pt x="225" y="1952"/>
                    <a:pt x="274" y="1895"/>
                  </a:cubicBezTo>
                  <a:cubicBezTo>
                    <a:pt x="297" y="1849"/>
                    <a:pt x="365" y="1826"/>
                    <a:pt x="434" y="1826"/>
                  </a:cubicBezTo>
                  <a:cubicBezTo>
                    <a:pt x="457" y="1826"/>
                    <a:pt x="502" y="1826"/>
                    <a:pt x="525" y="1849"/>
                  </a:cubicBezTo>
                  <a:cubicBezTo>
                    <a:pt x="594" y="1803"/>
                    <a:pt x="662" y="1758"/>
                    <a:pt x="730" y="1712"/>
                  </a:cubicBezTo>
                  <a:cubicBezTo>
                    <a:pt x="799" y="1689"/>
                    <a:pt x="890" y="1644"/>
                    <a:pt x="959" y="1598"/>
                  </a:cubicBezTo>
                  <a:cubicBezTo>
                    <a:pt x="1027" y="1575"/>
                    <a:pt x="1096" y="1529"/>
                    <a:pt x="1141" y="1507"/>
                  </a:cubicBezTo>
                  <a:lnTo>
                    <a:pt x="1210" y="1484"/>
                  </a:lnTo>
                  <a:lnTo>
                    <a:pt x="1324" y="1438"/>
                  </a:lnTo>
                  <a:cubicBezTo>
                    <a:pt x="1461" y="1370"/>
                    <a:pt x="1621" y="1301"/>
                    <a:pt x="1758" y="1256"/>
                  </a:cubicBezTo>
                  <a:cubicBezTo>
                    <a:pt x="1917" y="1210"/>
                    <a:pt x="2077" y="1164"/>
                    <a:pt x="2237" y="1141"/>
                  </a:cubicBezTo>
                  <a:cubicBezTo>
                    <a:pt x="2260" y="1119"/>
                    <a:pt x="2283" y="1096"/>
                    <a:pt x="2328" y="1073"/>
                  </a:cubicBezTo>
                  <a:cubicBezTo>
                    <a:pt x="2374" y="1027"/>
                    <a:pt x="2420" y="1004"/>
                    <a:pt x="2511" y="982"/>
                  </a:cubicBezTo>
                  <a:cubicBezTo>
                    <a:pt x="2579" y="959"/>
                    <a:pt x="2671" y="936"/>
                    <a:pt x="2762" y="913"/>
                  </a:cubicBezTo>
                  <a:cubicBezTo>
                    <a:pt x="2899" y="868"/>
                    <a:pt x="3036" y="845"/>
                    <a:pt x="3196" y="822"/>
                  </a:cubicBezTo>
                  <a:cubicBezTo>
                    <a:pt x="3469" y="753"/>
                    <a:pt x="3766" y="731"/>
                    <a:pt x="4109" y="685"/>
                  </a:cubicBezTo>
                  <a:cubicBezTo>
                    <a:pt x="4268" y="662"/>
                    <a:pt x="4451" y="662"/>
                    <a:pt x="4634" y="662"/>
                  </a:cubicBezTo>
                  <a:lnTo>
                    <a:pt x="5159" y="662"/>
                  </a:lnTo>
                  <a:lnTo>
                    <a:pt x="5273" y="639"/>
                  </a:lnTo>
                  <a:lnTo>
                    <a:pt x="5410" y="616"/>
                  </a:lnTo>
                  <a:cubicBezTo>
                    <a:pt x="5729" y="594"/>
                    <a:pt x="6049" y="571"/>
                    <a:pt x="6391" y="548"/>
                  </a:cubicBezTo>
                  <a:lnTo>
                    <a:pt x="6870" y="548"/>
                  </a:lnTo>
                  <a:cubicBezTo>
                    <a:pt x="7053" y="548"/>
                    <a:pt x="7213" y="548"/>
                    <a:pt x="7350" y="571"/>
                  </a:cubicBezTo>
                  <a:cubicBezTo>
                    <a:pt x="7532" y="594"/>
                    <a:pt x="7715" y="616"/>
                    <a:pt x="7920" y="639"/>
                  </a:cubicBezTo>
                  <a:cubicBezTo>
                    <a:pt x="8035" y="639"/>
                    <a:pt x="8172" y="662"/>
                    <a:pt x="8308" y="662"/>
                  </a:cubicBezTo>
                  <a:cubicBezTo>
                    <a:pt x="8560" y="708"/>
                    <a:pt x="8811" y="731"/>
                    <a:pt x="9062" y="776"/>
                  </a:cubicBezTo>
                  <a:lnTo>
                    <a:pt x="9221" y="799"/>
                  </a:lnTo>
                  <a:cubicBezTo>
                    <a:pt x="9564" y="845"/>
                    <a:pt x="9883" y="890"/>
                    <a:pt x="10226" y="959"/>
                  </a:cubicBezTo>
                  <a:cubicBezTo>
                    <a:pt x="10500" y="1004"/>
                    <a:pt x="10888" y="1096"/>
                    <a:pt x="11253" y="1187"/>
                  </a:cubicBezTo>
                  <a:cubicBezTo>
                    <a:pt x="11390" y="1210"/>
                    <a:pt x="11504" y="1256"/>
                    <a:pt x="11641" y="1301"/>
                  </a:cubicBezTo>
                  <a:lnTo>
                    <a:pt x="11732" y="1324"/>
                  </a:lnTo>
                  <a:cubicBezTo>
                    <a:pt x="11892" y="1392"/>
                    <a:pt x="12052" y="1438"/>
                    <a:pt x="12212" y="1507"/>
                  </a:cubicBezTo>
                  <a:cubicBezTo>
                    <a:pt x="12531" y="1598"/>
                    <a:pt x="12874" y="1712"/>
                    <a:pt x="13193" y="1872"/>
                  </a:cubicBezTo>
                  <a:cubicBezTo>
                    <a:pt x="13444" y="1986"/>
                    <a:pt x="13695" y="2100"/>
                    <a:pt x="13923" y="2237"/>
                  </a:cubicBezTo>
                  <a:cubicBezTo>
                    <a:pt x="13923" y="2191"/>
                    <a:pt x="13946" y="2146"/>
                    <a:pt x="13946" y="2100"/>
                  </a:cubicBezTo>
                  <a:cubicBezTo>
                    <a:pt x="13946" y="1917"/>
                    <a:pt x="13969" y="1712"/>
                    <a:pt x="14015" y="1484"/>
                  </a:cubicBezTo>
                  <a:cubicBezTo>
                    <a:pt x="14038" y="1392"/>
                    <a:pt x="14060" y="1278"/>
                    <a:pt x="14083" y="1164"/>
                  </a:cubicBezTo>
                  <a:cubicBezTo>
                    <a:pt x="14106" y="1073"/>
                    <a:pt x="14129" y="982"/>
                    <a:pt x="14175" y="890"/>
                  </a:cubicBezTo>
                  <a:lnTo>
                    <a:pt x="14175" y="822"/>
                  </a:lnTo>
                  <a:cubicBezTo>
                    <a:pt x="14243" y="616"/>
                    <a:pt x="14312" y="434"/>
                    <a:pt x="14380" y="251"/>
                  </a:cubicBezTo>
                  <a:cubicBezTo>
                    <a:pt x="14403" y="183"/>
                    <a:pt x="14426" y="114"/>
                    <a:pt x="14471" y="69"/>
                  </a:cubicBezTo>
                  <a:cubicBezTo>
                    <a:pt x="14471" y="60"/>
                    <a:pt x="14471" y="51"/>
                    <a:pt x="14473" y="42"/>
                  </a:cubicBezTo>
                  <a:close/>
                  <a:moveTo>
                    <a:pt x="128" y="2084"/>
                  </a:moveTo>
                  <a:lnTo>
                    <a:pt x="128" y="2084"/>
                  </a:lnTo>
                  <a:cubicBezTo>
                    <a:pt x="62" y="2131"/>
                    <a:pt x="0" y="2218"/>
                    <a:pt x="0" y="2306"/>
                  </a:cubicBezTo>
                  <a:cubicBezTo>
                    <a:pt x="0" y="2351"/>
                    <a:pt x="0" y="2374"/>
                    <a:pt x="0" y="2397"/>
                  </a:cubicBezTo>
                  <a:cubicBezTo>
                    <a:pt x="14" y="2286"/>
                    <a:pt x="62" y="2183"/>
                    <a:pt x="128" y="2084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303;p38"/>
            <p:cNvSpPr/>
            <p:nvPr/>
          </p:nvSpPr>
          <p:spPr>
            <a:xfrm>
              <a:off x="5065212" y="1189841"/>
              <a:ext cx="8955" cy="7696"/>
            </a:xfrm>
            <a:custGeom>
              <a:avLst/>
              <a:gdLst/>
              <a:ahLst/>
              <a:cxnLst/>
              <a:rect l="l" t="t" r="r" b="b"/>
              <a:pathLst>
                <a:path w="320" h="275" extrusionOk="0">
                  <a:moveTo>
                    <a:pt x="274" y="0"/>
                  </a:moveTo>
                  <a:cubicBezTo>
                    <a:pt x="274" y="23"/>
                    <a:pt x="251" y="23"/>
                    <a:pt x="228" y="46"/>
                  </a:cubicBezTo>
                  <a:cubicBezTo>
                    <a:pt x="137" y="137"/>
                    <a:pt x="69" y="206"/>
                    <a:pt x="0" y="274"/>
                  </a:cubicBezTo>
                  <a:cubicBezTo>
                    <a:pt x="23" y="251"/>
                    <a:pt x="69" y="229"/>
                    <a:pt x="114" y="229"/>
                  </a:cubicBezTo>
                  <a:cubicBezTo>
                    <a:pt x="183" y="206"/>
                    <a:pt x="228" y="206"/>
                    <a:pt x="274" y="183"/>
                  </a:cubicBezTo>
                  <a:lnTo>
                    <a:pt x="320" y="183"/>
                  </a:lnTo>
                  <a:cubicBezTo>
                    <a:pt x="320" y="183"/>
                    <a:pt x="320" y="160"/>
                    <a:pt x="320" y="160"/>
                  </a:cubicBezTo>
                  <a:cubicBezTo>
                    <a:pt x="297" y="92"/>
                    <a:pt x="297" y="46"/>
                    <a:pt x="274" y="0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304;p38"/>
            <p:cNvSpPr/>
            <p:nvPr/>
          </p:nvSpPr>
          <p:spPr>
            <a:xfrm>
              <a:off x="5056901" y="1203890"/>
              <a:ext cx="9599" cy="30056"/>
            </a:xfrm>
            <a:custGeom>
              <a:avLst/>
              <a:gdLst/>
              <a:ahLst/>
              <a:cxnLst/>
              <a:rect l="l" t="t" r="r" b="b"/>
              <a:pathLst>
                <a:path w="343" h="1074" extrusionOk="0">
                  <a:moveTo>
                    <a:pt x="92" y="1"/>
                  </a:moveTo>
                  <a:lnTo>
                    <a:pt x="92" y="1"/>
                  </a:lnTo>
                  <a:cubicBezTo>
                    <a:pt x="69" y="46"/>
                    <a:pt x="23" y="115"/>
                    <a:pt x="23" y="183"/>
                  </a:cubicBezTo>
                  <a:cubicBezTo>
                    <a:pt x="0" y="252"/>
                    <a:pt x="0" y="320"/>
                    <a:pt x="23" y="411"/>
                  </a:cubicBezTo>
                  <a:cubicBezTo>
                    <a:pt x="23" y="457"/>
                    <a:pt x="46" y="526"/>
                    <a:pt x="69" y="571"/>
                  </a:cubicBezTo>
                  <a:cubicBezTo>
                    <a:pt x="92" y="662"/>
                    <a:pt x="137" y="754"/>
                    <a:pt x="183" y="845"/>
                  </a:cubicBezTo>
                  <a:cubicBezTo>
                    <a:pt x="206" y="914"/>
                    <a:pt x="229" y="959"/>
                    <a:pt x="251" y="1028"/>
                  </a:cubicBezTo>
                  <a:cubicBezTo>
                    <a:pt x="251" y="1028"/>
                    <a:pt x="274" y="1051"/>
                    <a:pt x="274" y="1073"/>
                  </a:cubicBezTo>
                  <a:cubicBezTo>
                    <a:pt x="297" y="1028"/>
                    <a:pt x="320" y="1005"/>
                    <a:pt x="343" y="982"/>
                  </a:cubicBezTo>
                  <a:lnTo>
                    <a:pt x="343" y="914"/>
                  </a:lnTo>
                  <a:cubicBezTo>
                    <a:pt x="343" y="891"/>
                    <a:pt x="343" y="868"/>
                    <a:pt x="343" y="822"/>
                  </a:cubicBezTo>
                  <a:cubicBezTo>
                    <a:pt x="343" y="799"/>
                    <a:pt x="320" y="777"/>
                    <a:pt x="320" y="731"/>
                  </a:cubicBezTo>
                  <a:cubicBezTo>
                    <a:pt x="297" y="708"/>
                    <a:pt x="274" y="685"/>
                    <a:pt x="274" y="662"/>
                  </a:cubicBezTo>
                  <a:cubicBezTo>
                    <a:pt x="251" y="640"/>
                    <a:pt x="206" y="594"/>
                    <a:pt x="183" y="548"/>
                  </a:cubicBezTo>
                  <a:cubicBezTo>
                    <a:pt x="160" y="503"/>
                    <a:pt x="115" y="434"/>
                    <a:pt x="115" y="389"/>
                  </a:cubicBezTo>
                  <a:cubicBezTo>
                    <a:pt x="92" y="274"/>
                    <a:pt x="69" y="206"/>
                    <a:pt x="69" y="115"/>
                  </a:cubicBezTo>
                  <a:cubicBezTo>
                    <a:pt x="92" y="69"/>
                    <a:pt x="92" y="46"/>
                    <a:pt x="92" y="1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4305;p38"/>
            <p:cNvSpPr/>
            <p:nvPr/>
          </p:nvSpPr>
          <p:spPr>
            <a:xfrm>
              <a:off x="5039662" y="1227537"/>
              <a:ext cx="975417" cy="446501"/>
            </a:xfrm>
            <a:custGeom>
              <a:avLst/>
              <a:gdLst/>
              <a:ahLst/>
              <a:cxnLst/>
              <a:rect l="l" t="t" r="r" b="b"/>
              <a:pathLst>
                <a:path w="34855" h="15955" extrusionOk="0">
                  <a:moveTo>
                    <a:pt x="32458" y="0"/>
                  </a:moveTo>
                  <a:cubicBezTo>
                    <a:pt x="32366" y="69"/>
                    <a:pt x="32298" y="114"/>
                    <a:pt x="32207" y="183"/>
                  </a:cubicBezTo>
                  <a:lnTo>
                    <a:pt x="32298" y="320"/>
                  </a:lnTo>
                  <a:lnTo>
                    <a:pt x="32344" y="342"/>
                  </a:lnTo>
                  <a:cubicBezTo>
                    <a:pt x="32435" y="502"/>
                    <a:pt x="32526" y="616"/>
                    <a:pt x="32617" y="753"/>
                  </a:cubicBezTo>
                  <a:cubicBezTo>
                    <a:pt x="32709" y="822"/>
                    <a:pt x="32777" y="913"/>
                    <a:pt x="32846" y="1004"/>
                  </a:cubicBezTo>
                  <a:cubicBezTo>
                    <a:pt x="32891" y="1073"/>
                    <a:pt x="32937" y="1164"/>
                    <a:pt x="32983" y="1233"/>
                  </a:cubicBezTo>
                  <a:cubicBezTo>
                    <a:pt x="33028" y="1347"/>
                    <a:pt x="33051" y="1529"/>
                    <a:pt x="32937" y="1644"/>
                  </a:cubicBezTo>
                  <a:cubicBezTo>
                    <a:pt x="32869" y="1712"/>
                    <a:pt x="32800" y="1735"/>
                    <a:pt x="32732" y="1758"/>
                  </a:cubicBezTo>
                  <a:lnTo>
                    <a:pt x="32686" y="1780"/>
                  </a:lnTo>
                  <a:lnTo>
                    <a:pt x="32640" y="1780"/>
                  </a:lnTo>
                  <a:cubicBezTo>
                    <a:pt x="32526" y="1826"/>
                    <a:pt x="32412" y="1849"/>
                    <a:pt x="32321" y="1895"/>
                  </a:cubicBezTo>
                  <a:cubicBezTo>
                    <a:pt x="32275" y="1917"/>
                    <a:pt x="32252" y="1917"/>
                    <a:pt x="32229" y="1940"/>
                  </a:cubicBezTo>
                  <a:cubicBezTo>
                    <a:pt x="32252" y="1963"/>
                    <a:pt x="32275" y="2009"/>
                    <a:pt x="32275" y="2032"/>
                  </a:cubicBezTo>
                  <a:cubicBezTo>
                    <a:pt x="32321" y="2123"/>
                    <a:pt x="32366" y="2191"/>
                    <a:pt x="32435" y="2283"/>
                  </a:cubicBezTo>
                  <a:lnTo>
                    <a:pt x="32481" y="2328"/>
                  </a:lnTo>
                  <a:cubicBezTo>
                    <a:pt x="32549" y="2397"/>
                    <a:pt x="32617" y="2442"/>
                    <a:pt x="32663" y="2534"/>
                  </a:cubicBezTo>
                  <a:cubicBezTo>
                    <a:pt x="32709" y="2602"/>
                    <a:pt x="32732" y="2693"/>
                    <a:pt x="32777" y="2762"/>
                  </a:cubicBezTo>
                  <a:lnTo>
                    <a:pt x="32800" y="2808"/>
                  </a:lnTo>
                  <a:cubicBezTo>
                    <a:pt x="32823" y="2853"/>
                    <a:pt x="32846" y="2899"/>
                    <a:pt x="32891" y="2945"/>
                  </a:cubicBezTo>
                  <a:cubicBezTo>
                    <a:pt x="32937" y="2990"/>
                    <a:pt x="32937" y="3059"/>
                    <a:pt x="32937" y="3127"/>
                  </a:cubicBezTo>
                  <a:cubicBezTo>
                    <a:pt x="32914" y="3196"/>
                    <a:pt x="32891" y="3264"/>
                    <a:pt x="32823" y="3310"/>
                  </a:cubicBezTo>
                  <a:cubicBezTo>
                    <a:pt x="32800" y="3310"/>
                    <a:pt x="32777" y="3333"/>
                    <a:pt x="32732" y="3333"/>
                  </a:cubicBezTo>
                  <a:cubicBezTo>
                    <a:pt x="32732" y="3355"/>
                    <a:pt x="32709" y="3355"/>
                    <a:pt x="32686" y="3355"/>
                  </a:cubicBezTo>
                  <a:cubicBezTo>
                    <a:pt x="32503" y="3424"/>
                    <a:pt x="32321" y="3515"/>
                    <a:pt x="32138" y="3584"/>
                  </a:cubicBezTo>
                  <a:cubicBezTo>
                    <a:pt x="31978" y="3675"/>
                    <a:pt x="31796" y="3766"/>
                    <a:pt x="31659" y="3858"/>
                  </a:cubicBezTo>
                  <a:cubicBezTo>
                    <a:pt x="31476" y="3949"/>
                    <a:pt x="31294" y="4063"/>
                    <a:pt x="31111" y="4154"/>
                  </a:cubicBezTo>
                  <a:lnTo>
                    <a:pt x="30746" y="4360"/>
                  </a:lnTo>
                  <a:cubicBezTo>
                    <a:pt x="30495" y="4497"/>
                    <a:pt x="30244" y="4656"/>
                    <a:pt x="29993" y="4816"/>
                  </a:cubicBezTo>
                  <a:lnTo>
                    <a:pt x="29856" y="4885"/>
                  </a:lnTo>
                  <a:cubicBezTo>
                    <a:pt x="29719" y="4976"/>
                    <a:pt x="29582" y="5067"/>
                    <a:pt x="29445" y="5181"/>
                  </a:cubicBezTo>
                  <a:lnTo>
                    <a:pt x="29422" y="5181"/>
                  </a:lnTo>
                  <a:lnTo>
                    <a:pt x="29376" y="5204"/>
                  </a:lnTo>
                  <a:cubicBezTo>
                    <a:pt x="29376" y="5227"/>
                    <a:pt x="29376" y="5227"/>
                    <a:pt x="29376" y="5250"/>
                  </a:cubicBezTo>
                  <a:cubicBezTo>
                    <a:pt x="29376" y="5318"/>
                    <a:pt x="29353" y="5364"/>
                    <a:pt x="29308" y="5433"/>
                  </a:cubicBezTo>
                  <a:cubicBezTo>
                    <a:pt x="29285" y="5478"/>
                    <a:pt x="29262" y="5501"/>
                    <a:pt x="29217" y="5524"/>
                  </a:cubicBezTo>
                  <a:lnTo>
                    <a:pt x="29148" y="5569"/>
                  </a:lnTo>
                  <a:lnTo>
                    <a:pt x="29057" y="5638"/>
                  </a:lnTo>
                  <a:cubicBezTo>
                    <a:pt x="28943" y="5706"/>
                    <a:pt x="28828" y="5821"/>
                    <a:pt x="28737" y="5912"/>
                  </a:cubicBezTo>
                  <a:lnTo>
                    <a:pt x="28646" y="5980"/>
                  </a:lnTo>
                  <a:lnTo>
                    <a:pt x="28509" y="6117"/>
                  </a:lnTo>
                  <a:cubicBezTo>
                    <a:pt x="28395" y="6209"/>
                    <a:pt x="28281" y="6300"/>
                    <a:pt x="28189" y="6414"/>
                  </a:cubicBezTo>
                  <a:lnTo>
                    <a:pt x="28007" y="6574"/>
                  </a:lnTo>
                  <a:cubicBezTo>
                    <a:pt x="27938" y="6665"/>
                    <a:pt x="27847" y="6756"/>
                    <a:pt x="27779" y="6825"/>
                  </a:cubicBezTo>
                  <a:lnTo>
                    <a:pt x="27664" y="6939"/>
                  </a:lnTo>
                  <a:cubicBezTo>
                    <a:pt x="27505" y="7122"/>
                    <a:pt x="27345" y="7281"/>
                    <a:pt x="27185" y="7464"/>
                  </a:cubicBezTo>
                  <a:lnTo>
                    <a:pt x="27254" y="7395"/>
                  </a:lnTo>
                  <a:lnTo>
                    <a:pt x="27254" y="7395"/>
                  </a:lnTo>
                  <a:cubicBezTo>
                    <a:pt x="27185" y="7487"/>
                    <a:pt x="27117" y="7555"/>
                    <a:pt x="27048" y="7647"/>
                  </a:cubicBezTo>
                  <a:lnTo>
                    <a:pt x="26980" y="7738"/>
                  </a:lnTo>
                  <a:cubicBezTo>
                    <a:pt x="26820" y="7943"/>
                    <a:pt x="26660" y="8172"/>
                    <a:pt x="26500" y="8377"/>
                  </a:cubicBezTo>
                  <a:lnTo>
                    <a:pt x="26363" y="8582"/>
                  </a:lnTo>
                  <a:lnTo>
                    <a:pt x="26135" y="8879"/>
                  </a:lnTo>
                  <a:cubicBezTo>
                    <a:pt x="26021" y="9039"/>
                    <a:pt x="25907" y="9199"/>
                    <a:pt x="25793" y="9358"/>
                  </a:cubicBezTo>
                  <a:lnTo>
                    <a:pt x="25701" y="9495"/>
                  </a:lnTo>
                  <a:cubicBezTo>
                    <a:pt x="25656" y="9541"/>
                    <a:pt x="25610" y="9610"/>
                    <a:pt x="25564" y="9678"/>
                  </a:cubicBezTo>
                  <a:lnTo>
                    <a:pt x="25496" y="9769"/>
                  </a:lnTo>
                  <a:cubicBezTo>
                    <a:pt x="25450" y="9838"/>
                    <a:pt x="25405" y="9906"/>
                    <a:pt x="25359" y="9952"/>
                  </a:cubicBezTo>
                  <a:cubicBezTo>
                    <a:pt x="25291" y="10043"/>
                    <a:pt x="25245" y="10135"/>
                    <a:pt x="25199" y="10203"/>
                  </a:cubicBezTo>
                  <a:cubicBezTo>
                    <a:pt x="25176" y="10249"/>
                    <a:pt x="25154" y="10294"/>
                    <a:pt x="25131" y="10340"/>
                  </a:cubicBezTo>
                  <a:cubicBezTo>
                    <a:pt x="25085" y="10386"/>
                    <a:pt x="25062" y="10431"/>
                    <a:pt x="25039" y="10477"/>
                  </a:cubicBezTo>
                  <a:cubicBezTo>
                    <a:pt x="24971" y="10614"/>
                    <a:pt x="24903" y="10751"/>
                    <a:pt x="24857" y="10888"/>
                  </a:cubicBezTo>
                  <a:cubicBezTo>
                    <a:pt x="24834" y="10979"/>
                    <a:pt x="24811" y="11093"/>
                    <a:pt x="24788" y="11184"/>
                  </a:cubicBezTo>
                  <a:cubicBezTo>
                    <a:pt x="24766" y="11276"/>
                    <a:pt x="24743" y="11344"/>
                    <a:pt x="24697" y="11436"/>
                  </a:cubicBezTo>
                  <a:cubicBezTo>
                    <a:pt x="24651" y="11595"/>
                    <a:pt x="24606" y="11732"/>
                    <a:pt x="24560" y="11869"/>
                  </a:cubicBezTo>
                  <a:cubicBezTo>
                    <a:pt x="24492" y="12006"/>
                    <a:pt x="24400" y="12189"/>
                    <a:pt x="24263" y="12303"/>
                  </a:cubicBezTo>
                  <a:cubicBezTo>
                    <a:pt x="24218" y="12349"/>
                    <a:pt x="24149" y="12394"/>
                    <a:pt x="24058" y="12417"/>
                  </a:cubicBezTo>
                  <a:lnTo>
                    <a:pt x="23693" y="12417"/>
                  </a:lnTo>
                  <a:cubicBezTo>
                    <a:pt x="23602" y="12394"/>
                    <a:pt x="23533" y="12394"/>
                    <a:pt x="23442" y="12394"/>
                  </a:cubicBezTo>
                  <a:cubicBezTo>
                    <a:pt x="23282" y="12394"/>
                    <a:pt x="23145" y="12394"/>
                    <a:pt x="22985" y="12371"/>
                  </a:cubicBezTo>
                  <a:cubicBezTo>
                    <a:pt x="22734" y="12349"/>
                    <a:pt x="22483" y="12349"/>
                    <a:pt x="22209" y="12349"/>
                  </a:cubicBezTo>
                  <a:cubicBezTo>
                    <a:pt x="22049" y="12326"/>
                    <a:pt x="21912" y="12326"/>
                    <a:pt x="21753" y="12303"/>
                  </a:cubicBezTo>
                  <a:lnTo>
                    <a:pt x="21296" y="12303"/>
                  </a:lnTo>
                  <a:cubicBezTo>
                    <a:pt x="21182" y="12280"/>
                    <a:pt x="21045" y="12280"/>
                    <a:pt x="20931" y="12257"/>
                  </a:cubicBezTo>
                  <a:cubicBezTo>
                    <a:pt x="20748" y="12257"/>
                    <a:pt x="20566" y="12234"/>
                    <a:pt x="20383" y="12234"/>
                  </a:cubicBezTo>
                  <a:lnTo>
                    <a:pt x="19470" y="12234"/>
                  </a:lnTo>
                  <a:cubicBezTo>
                    <a:pt x="19356" y="12234"/>
                    <a:pt x="19219" y="12257"/>
                    <a:pt x="19105" y="12257"/>
                  </a:cubicBezTo>
                  <a:lnTo>
                    <a:pt x="18557" y="12257"/>
                  </a:lnTo>
                  <a:cubicBezTo>
                    <a:pt x="18489" y="12257"/>
                    <a:pt x="18420" y="12257"/>
                    <a:pt x="18352" y="12280"/>
                  </a:cubicBezTo>
                  <a:lnTo>
                    <a:pt x="18078" y="12280"/>
                  </a:lnTo>
                  <a:cubicBezTo>
                    <a:pt x="17986" y="12303"/>
                    <a:pt x="17918" y="12303"/>
                    <a:pt x="17850" y="12303"/>
                  </a:cubicBezTo>
                  <a:lnTo>
                    <a:pt x="17370" y="12303"/>
                  </a:lnTo>
                  <a:cubicBezTo>
                    <a:pt x="17165" y="12326"/>
                    <a:pt x="16959" y="12349"/>
                    <a:pt x="16731" y="12371"/>
                  </a:cubicBezTo>
                  <a:cubicBezTo>
                    <a:pt x="16640" y="12394"/>
                    <a:pt x="16526" y="12394"/>
                    <a:pt x="16412" y="12394"/>
                  </a:cubicBezTo>
                  <a:cubicBezTo>
                    <a:pt x="16297" y="12417"/>
                    <a:pt x="16206" y="12417"/>
                    <a:pt x="16092" y="12440"/>
                  </a:cubicBezTo>
                  <a:cubicBezTo>
                    <a:pt x="15955" y="12463"/>
                    <a:pt x="15818" y="12463"/>
                    <a:pt x="15704" y="12486"/>
                  </a:cubicBezTo>
                  <a:lnTo>
                    <a:pt x="15453" y="12531"/>
                  </a:lnTo>
                  <a:cubicBezTo>
                    <a:pt x="15293" y="12554"/>
                    <a:pt x="15156" y="12554"/>
                    <a:pt x="14996" y="12577"/>
                  </a:cubicBezTo>
                  <a:lnTo>
                    <a:pt x="14814" y="12577"/>
                  </a:lnTo>
                  <a:cubicBezTo>
                    <a:pt x="14677" y="12600"/>
                    <a:pt x="14563" y="12622"/>
                    <a:pt x="14426" y="12645"/>
                  </a:cubicBezTo>
                  <a:lnTo>
                    <a:pt x="14380" y="12645"/>
                  </a:lnTo>
                  <a:cubicBezTo>
                    <a:pt x="14197" y="12668"/>
                    <a:pt x="14015" y="12714"/>
                    <a:pt x="13855" y="12737"/>
                  </a:cubicBezTo>
                  <a:cubicBezTo>
                    <a:pt x="13536" y="12782"/>
                    <a:pt x="13216" y="12851"/>
                    <a:pt x="12896" y="12919"/>
                  </a:cubicBezTo>
                  <a:lnTo>
                    <a:pt x="12668" y="12988"/>
                  </a:lnTo>
                  <a:lnTo>
                    <a:pt x="12440" y="13033"/>
                  </a:lnTo>
                  <a:cubicBezTo>
                    <a:pt x="12349" y="13056"/>
                    <a:pt x="12280" y="13056"/>
                    <a:pt x="12212" y="13079"/>
                  </a:cubicBezTo>
                  <a:cubicBezTo>
                    <a:pt x="12143" y="13102"/>
                    <a:pt x="12052" y="13125"/>
                    <a:pt x="11983" y="13147"/>
                  </a:cubicBezTo>
                  <a:lnTo>
                    <a:pt x="11869" y="13170"/>
                  </a:lnTo>
                  <a:cubicBezTo>
                    <a:pt x="11641" y="13216"/>
                    <a:pt x="11390" y="13262"/>
                    <a:pt x="11139" y="13353"/>
                  </a:cubicBezTo>
                  <a:cubicBezTo>
                    <a:pt x="11048" y="13376"/>
                    <a:pt x="10979" y="13399"/>
                    <a:pt x="10888" y="13421"/>
                  </a:cubicBezTo>
                  <a:lnTo>
                    <a:pt x="10819" y="13467"/>
                  </a:lnTo>
                  <a:lnTo>
                    <a:pt x="10705" y="13490"/>
                  </a:lnTo>
                  <a:cubicBezTo>
                    <a:pt x="10637" y="13513"/>
                    <a:pt x="10568" y="13535"/>
                    <a:pt x="10500" y="13581"/>
                  </a:cubicBezTo>
                  <a:cubicBezTo>
                    <a:pt x="10386" y="13627"/>
                    <a:pt x="10272" y="13672"/>
                    <a:pt x="10157" y="13741"/>
                  </a:cubicBezTo>
                  <a:lnTo>
                    <a:pt x="10043" y="13787"/>
                  </a:lnTo>
                  <a:cubicBezTo>
                    <a:pt x="9998" y="13832"/>
                    <a:pt x="9929" y="13878"/>
                    <a:pt x="9861" y="13901"/>
                  </a:cubicBezTo>
                  <a:cubicBezTo>
                    <a:pt x="9838" y="13924"/>
                    <a:pt x="9838" y="13924"/>
                    <a:pt x="9815" y="13924"/>
                  </a:cubicBezTo>
                  <a:cubicBezTo>
                    <a:pt x="9769" y="14015"/>
                    <a:pt x="9678" y="14106"/>
                    <a:pt x="9564" y="14106"/>
                  </a:cubicBezTo>
                  <a:lnTo>
                    <a:pt x="9518" y="14106"/>
                  </a:lnTo>
                  <a:cubicBezTo>
                    <a:pt x="9473" y="14106"/>
                    <a:pt x="9404" y="14106"/>
                    <a:pt x="9359" y="14060"/>
                  </a:cubicBezTo>
                  <a:cubicBezTo>
                    <a:pt x="9313" y="14038"/>
                    <a:pt x="9267" y="13992"/>
                    <a:pt x="9222" y="13946"/>
                  </a:cubicBezTo>
                  <a:lnTo>
                    <a:pt x="9176" y="13855"/>
                  </a:lnTo>
                  <a:lnTo>
                    <a:pt x="9062" y="13718"/>
                  </a:lnTo>
                  <a:lnTo>
                    <a:pt x="9016" y="13650"/>
                  </a:lnTo>
                  <a:cubicBezTo>
                    <a:pt x="8925" y="13490"/>
                    <a:pt x="8811" y="13330"/>
                    <a:pt x="8719" y="13170"/>
                  </a:cubicBezTo>
                  <a:cubicBezTo>
                    <a:pt x="8468" y="12782"/>
                    <a:pt x="8217" y="12394"/>
                    <a:pt x="7943" y="12006"/>
                  </a:cubicBezTo>
                  <a:cubicBezTo>
                    <a:pt x="7852" y="11892"/>
                    <a:pt x="7784" y="11755"/>
                    <a:pt x="7692" y="11618"/>
                  </a:cubicBezTo>
                  <a:cubicBezTo>
                    <a:pt x="7601" y="11481"/>
                    <a:pt x="7510" y="11367"/>
                    <a:pt x="7418" y="11230"/>
                  </a:cubicBezTo>
                  <a:cubicBezTo>
                    <a:pt x="7327" y="11070"/>
                    <a:pt x="7213" y="10911"/>
                    <a:pt x="7122" y="10751"/>
                  </a:cubicBezTo>
                  <a:cubicBezTo>
                    <a:pt x="7053" y="10660"/>
                    <a:pt x="6985" y="10545"/>
                    <a:pt x="6916" y="10431"/>
                  </a:cubicBezTo>
                  <a:cubicBezTo>
                    <a:pt x="6734" y="10135"/>
                    <a:pt x="6551" y="9838"/>
                    <a:pt x="6368" y="9541"/>
                  </a:cubicBezTo>
                  <a:cubicBezTo>
                    <a:pt x="6231" y="9336"/>
                    <a:pt x="6117" y="9153"/>
                    <a:pt x="6003" y="8948"/>
                  </a:cubicBezTo>
                  <a:lnTo>
                    <a:pt x="5866" y="8742"/>
                  </a:lnTo>
                  <a:cubicBezTo>
                    <a:pt x="5592" y="8308"/>
                    <a:pt x="5318" y="7898"/>
                    <a:pt x="5045" y="7487"/>
                  </a:cubicBezTo>
                  <a:lnTo>
                    <a:pt x="4748" y="7007"/>
                  </a:lnTo>
                  <a:cubicBezTo>
                    <a:pt x="4497" y="6665"/>
                    <a:pt x="4246" y="6300"/>
                    <a:pt x="4017" y="5912"/>
                  </a:cubicBezTo>
                  <a:cubicBezTo>
                    <a:pt x="3949" y="5798"/>
                    <a:pt x="3858" y="5661"/>
                    <a:pt x="3789" y="5547"/>
                  </a:cubicBezTo>
                  <a:cubicBezTo>
                    <a:pt x="3721" y="5410"/>
                    <a:pt x="3629" y="5273"/>
                    <a:pt x="3561" y="5136"/>
                  </a:cubicBezTo>
                  <a:cubicBezTo>
                    <a:pt x="3447" y="4976"/>
                    <a:pt x="3333" y="4793"/>
                    <a:pt x="3219" y="4634"/>
                  </a:cubicBezTo>
                  <a:lnTo>
                    <a:pt x="3059" y="4405"/>
                  </a:lnTo>
                  <a:cubicBezTo>
                    <a:pt x="2967" y="4246"/>
                    <a:pt x="2853" y="4086"/>
                    <a:pt x="2762" y="3949"/>
                  </a:cubicBezTo>
                  <a:cubicBezTo>
                    <a:pt x="2534" y="3606"/>
                    <a:pt x="2305" y="3241"/>
                    <a:pt x="2054" y="2899"/>
                  </a:cubicBezTo>
                  <a:cubicBezTo>
                    <a:pt x="1986" y="2785"/>
                    <a:pt x="1917" y="2671"/>
                    <a:pt x="1826" y="2557"/>
                  </a:cubicBezTo>
                  <a:lnTo>
                    <a:pt x="1826" y="2534"/>
                  </a:lnTo>
                  <a:cubicBezTo>
                    <a:pt x="1781" y="2465"/>
                    <a:pt x="1758" y="2420"/>
                    <a:pt x="1712" y="2351"/>
                  </a:cubicBezTo>
                  <a:cubicBezTo>
                    <a:pt x="1666" y="2283"/>
                    <a:pt x="1644" y="2214"/>
                    <a:pt x="1575" y="2146"/>
                  </a:cubicBezTo>
                  <a:cubicBezTo>
                    <a:pt x="1507" y="2032"/>
                    <a:pt x="1415" y="1917"/>
                    <a:pt x="1347" y="1803"/>
                  </a:cubicBezTo>
                  <a:cubicBezTo>
                    <a:pt x="1256" y="1689"/>
                    <a:pt x="1164" y="1575"/>
                    <a:pt x="1096" y="1461"/>
                  </a:cubicBezTo>
                  <a:lnTo>
                    <a:pt x="1027" y="1370"/>
                  </a:lnTo>
                  <a:cubicBezTo>
                    <a:pt x="959" y="1278"/>
                    <a:pt x="913" y="1187"/>
                    <a:pt x="845" y="1096"/>
                  </a:cubicBezTo>
                  <a:cubicBezTo>
                    <a:pt x="799" y="1027"/>
                    <a:pt x="753" y="936"/>
                    <a:pt x="731" y="845"/>
                  </a:cubicBezTo>
                  <a:cubicBezTo>
                    <a:pt x="708" y="776"/>
                    <a:pt x="685" y="708"/>
                    <a:pt x="685" y="616"/>
                  </a:cubicBezTo>
                  <a:cubicBezTo>
                    <a:pt x="639" y="708"/>
                    <a:pt x="616" y="776"/>
                    <a:pt x="639" y="867"/>
                  </a:cubicBezTo>
                  <a:cubicBezTo>
                    <a:pt x="662" y="936"/>
                    <a:pt x="685" y="982"/>
                    <a:pt x="731" y="1027"/>
                  </a:cubicBezTo>
                  <a:lnTo>
                    <a:pt x="753" y="1050"/>
                  </a:lnTo>
                  <a:cubicBezTo>
                    <a:pt x="913" y="1255"/>
                    <a:pt x="1004" y="1415"/>
                    <a:pt x="1073" y="1598"/>
                  </a:cubicBezTo>
                  <a:cubicBezTo>
                    <a:pt x="1096" y="1666"/>
                    <a:pt x="1141" y="1735"/>
                    <a:pt x="1141" y="1803"/>
                  </a:cubicBezTo>
                  <a:cubicBezTo>
                    <a:pt x="1119" y="1826"/>
                    <a:pt x="1096" y="1826"/>
                    <a:pt x="1050" y="1849"/>
                  </a:cubicBezTo>
                  <a:cubicBezTo>
                    <a:pt x="1004" y="1826"/>
                    <a:pt x="959" y="1803"/>
                    <a:pt x="913" y="1803"/>
                  </a:cubicBezTo>
                  <a:cubicBezTo>
                    <a:pt x="890" y="1803"/>
                    <a:pt x="845" y="1803"/>
                    <a:pt x="822" y="1826"/>
                  </a:cubicBezTo>
                  <a:cubicBezTo>
                    <a:pt x="776" y="1849"/>
                    <a:pt x="753" y="1872"/>
                    <a:pt x="731" y="1895"/>
                  </a:cubicBezTo>
                  <a:cubicBezTo>
                    <a:pt x="685" y="1940"/>
                    <a:pt x="662" y="1986"/>
                    <a:pt x="662" y="2054"/>
                  </a:cubicBezTo>
                  <a:lnTo>
                    <a:pt x="571" y="2054"/>
                  </a:lnTo>
                  <a:cubicBezTo>
                    <a:pt x="525" y="2077"/>
                    <a:pt x="502" y="2100"/>
                    <a:pt x="457" y="2123"/>
                  </a:cubicBezTo>
                  <a:cubicBezTo>
                    <a:pt x="434" y="2169"/>
                    <a:pt x="434" y="2191"/>
                    <a:pt x="411" y="2237"/>
                  </a:cubicBezTo>
                  <a:cubicBezTo>
                    <a:pt x="388" y="2214"/>
                    <a:pt x="365" y="2214"/>
                    <a:pt x="343" y="2214"/>
                  </a:cubicBezTo>
                  <a:cubicBezTo>
                    <a:pt x="320" y="2214"/>
                    <a:pt x="274" y="2237"/>
                    <a:pt x="251" y="2237"/>
                  </a:cubicBezTo>
                  <a:cubicBezTo>
                    <a:pt x="228" y="2237"/>
                    <a:pt x="228" y="2260"/>
                    <a:pt x="206" y="2260"/>
                  </a:cubicBezTo>
                  <a:lnTo>
                    <a:pt x="183" y="2260"/>
                  </a:lnTo>
                  <a:cubicBezTo>
                    <a:pt x="137" y="2260"/>
                    <a:pt x="91" y="2283"/>
                    <a:pt x="69" y="2328"/>
                  </a:cubicBezTo>
                  <a:cubicBezTo>
                    <a:pt x="23" y="2351"/>
                    <a:pt x="0" y="2420"/>
                    <a:pt x="23" y="2465"/>
                  </a:cubicBezTo>
                  <a:cubicBezTo>
                    <a:pt x="46" y="2511"/>
                    <a:pt x="69" y="2557"/>
                    <a:pt x="91" y="2602"/>
                  </a:cubicBezTo>
                  <a:cubicBezTo>
                    <a:pt x="114" y="2602"/>
                    <a:pt x="114" y="2625"/>
                    <a:pt x="114" y="2625"/>
                  </a:cubicBezTo>
                  <a:cubicBezTo>
                    <a:pt x="183" y="2739"/>
                    <a:pt x="251" y="2853"/>
                    <a:pt x="343" y="2967"/>
                  </a:cubicBezTo>
                  <a:lnTo>
                    <a:pt x="502" y="3218"/>
                  </a:lnTo>
                  <a:cubicBezTo>
                    <a:pt x="594" y="3355"/>
                    <a:pt x="662" y="3515"/>
                    <a:pt x="753" y="3675"/>
                  </a:cubicBezTo>
                  <a:cubicBezTo>
                    <a:pt x="708" y="3721"/>
                    <a:pt x="708" y="3789"/>
                    <a:pt x="731" y="3835"/>
                  </a:cubicBezTo>
                  <a:cubicBezTo>
                    <a:pt x="776" y="3949"/>
                    <a:pt x="822" y="4040"/>
                    <a:pt x="867" y="4154"/>
                  </a:cubicBezTo>
                  <a:lnTo>
                    <a:pt x="890" y="4200"/>
                  </a:lnTo>
                  <a:cubicBezTo>
                    <a:pt x="959" y="4291"/>
                    <a:pt x="1004" y="4383"/>
                    <a:pt x="1050" y="4474"/>
                  </a:cubicBezTo>
                  <a:cubicBezTo>
                    <a:pt x="1187" y="4702"/>
                    <a:pt x="1301" y="4908"/>
                    <a:pt x="1438" y="5113"/>
                  </a:cubicBezTo>
                  <a:cubicBezTo>
                    <a:pt x="1529" y="5250"/>
                    <a:pt x="1621" y="5387"/>
                    <a:pt x="1735" y="5524"/>
                  </a:cubicBezTo>
                  <a:lnTo>
                    <a:pt x="1826" y="5661"/>
                  </a:lnTo>
                  <a:lnTo>
                    <a:pt x="1940" y="5821"/>
                  </a:lnTo>
                  <a:cubicBezTo>
                    <a:pt x="2032" y="5980"/>
                    <a:pt x="2146" y="6117"/>
                    <a:pt x="2237" y="6277"/>
                  </a:cubicBezTo>
                  <a:cubicBezTo>
                    <a:pt x="2283" y="6346"/>
                    <a:pt x="2351" y="6368"/>
                    <a:pt x="2420" y="6368"/>
                  </a:cubicBezTo>
                  <a:cubicBezTo>
                    <a:pt x="2511" y="6460"/>
                    <a:pt x="2579" y="6574"/>
                    <a:pt x="2648" y="6665"/>
                  </a:cubicBezTo>
                  <a:cubicBezTo>
                    <a:pt x="2671" y="6711"/>
                    <a:pt x="2694" y="6756"/>
                    <a:pt x="2739" y="6802"/>
                  </a:cubicBezTo>
                  <a:cubicBezTo>
                    <a:pt x="2739" y="6825"/>
                    <a:pt x="2739" y="6848"/>
                    <a:pt x="2739" y="6871"/>
                  </a:cubicBezTo>
                  <a:cubicBezTo>
                    <a:pt x="2739" y="6916"/>
                    <a:pt x="2762" y="6962"/>
                    <a:pt x="2785" y="7007"/>
                  </a:cubicBezTo>
                  <a:cubicBezTo>
                    <a:pt x="2853" y="7122"/>
                    <a:pt x="2922" y="7190"/>
                    <a:pt x="2967" y="7281"/>
                  </a:cubicBezTo>
                  <a:lnTo>
                    <a:pt x="3036" y="7373"/>
                  </a:lnTo>
                  <a:lnTo>
                    <a:pt x="3127" y="7487"/>
                  </a:lnTo>
                  <a:lnTo>
                    <a:pt x="3173" y="7578"/>
                  </a:lnTo>
                  <a:lnTo>
                    <a:pt x="3378" y="7875"/>
                  </a:lnTo>
                  <a:cubicBezTo>
                    <a:pt x="3561" y="8149"/>
                    <a:pt x="3721" y="8445"/>
                    <a:pt x="3903" y="8719"/>
                  </a:cubicBezTo>
                  <a:cubicBezTo>
                    <a:pt x="4314" y="9381"/>
                    <a:pt x="4679" y="9998"/>
                    <a:pt x="5090" y="10591"/>
                  </a:cubicBezTo>
                  <a:cubicBezTo>
                    <a:pt x="5204" y="10774"/>
                    <a:pt x="5341" y="10956"/>
                    <a:pt x="5478" y="11162"/>
                  </a:cubicBezTo>
                  <a:lnTo>
                    <a:pt x="5524" y="11230"/>
                  </a:lnTo>
                  <a:lnTo>
                    <a:pt x="5638" y="11436"/>
                  </a:lnTo>
                  <a:lnTo>
                    <a:pt x="5706" y="11504"/>
                  </a:lnTo>
                  <a:lnTo>
                    <a:pt x="5752" y="11595"/>
                  </a:lnTo>
                  <a:lnTo>
                    <a:pt x="5775" y="11618"/>
                  </a:lnTo>
                  <a:lnTo>
                    <a:pt x="5798" y="11664"/>
                  </a:lnTo>
                  <a:lnTo>
                    <a:pt x="5821" y="11687"/>
                  </a:lnTo>
                  <a:cubicBezTo>
                    <a:pt x="5843" y="11732"/>
                    <a:pt x="5889" y="11755"/>
                    <a:pt x="5912" y="11801"/>
                  </a:cubicBezTo>
                  <a:cubicBezTo>
                    <a:pt x="5935" y="11824"/>
                    <a:pt x="5958" y="11846"/>
                    <a:pt x="6003" y="11846"/>
                  </a:cubicBezTo>
                  <a:cubicBezTo>
                    <a:pt x="6140" y="12097"/>
                    <a:pt x="6277" y="12326"/>
                    <a:pt x="6437" y="12554"/>
                  </a:cubicBezTo>
                  <a:cubicBezTo>
                    <a:pt x="6642" y="12874"/>
                    <a:pt x="6848" y="13170"/>
                    <a:pt x="7053" y="13490"/>
                  </a:cubicBezTo>
                  <a:cubicBezTo>
                    <a:pt x="7076" y="13535"/>
                    <a:pt x="7122" y="13581"/>
                    <a:pt x="7144" y="13627"/>
                  </a:cubicBezTo>
                  <a:lnTo>
                    <a:pt x="7190" y="13672"/>
                  </a:lnTo>
                  <a:lnTo>
                    <a:pt x="7259" y="13787"/>
                  </a:lnTo>
                  <a:cubicBezTo>
                    <a:pt x="7281" y="13787"/>
                    <a:pt x="7281" y="13787"/>
                    <a:pt x="7281" y="13809"/>
                  </a:cubicBezTo>
                  <a:cubicBezTo>
                    <a:pt x="7327" y="13855"/>
                    <a:pt x="7327" y="13878"/>
                    <a:pt x="7327" y="13901"/>
                  </a:cubicBezTo>
                  <a:cubicBezTo>
                    <a:pt x="7327" y="13969"/>
                    <a:pt x="7350" y="14038"/>
                    <a:pt x="7396" y="14083"/>
                  </a:cubicBezTo>
                  <a:cubicBezTo>
                    <a:pt x="7418" y="14129"/>
                    <a:pt x="7441" y="14152"/>
                    <a:pt x="7441" y="14175"/>
                  </a:cubicBezTo>
                  <a:lnTo>
                    <a:pt x="7487" y="14243"/>
                  </a:lnTo>
                  <a:cubicBezTo>
                    <a:pt x="7555" y="14334"/>
                    <a:pt x="7601" y="14403"/>
                    <a:pt x="7669" y="14494"/>
                  </a:cubicBezTo>
                  <a:cubicBezTo>
                    <a:pt x="7784" y="14654"/>
                    <a:pt x="7898" y="14814"/>
                    <a:pt x="8012" y="14973"/>
                  </a:cubicBezTo>
                  <a:cubicBezTo>
                    <a:pt x="8103" y="15110"/>
                    <a:pt x="8217" y="15270"/>
                    <a:pt x="8331" y="15407"/>
                  </a:cubicBezTo>
                  <a:lnTo>
                    <a:pt x="8400" y="15521"/>
                  </a:lnTo>
                  <a:lnTo>
                    <a:pt x="8468" y="15635"/>
                  </a:lnTo>
                  <a:cubicBezTo>
                    <a:pt x="8491" y="15658"/>
                    <a:pt x="8514" y="15681"/>
                    <a:pt x="8537" y="15727"/>
                  </a:cubicBezTo>
                  <a:lnTo>
                    <a:pt x="8560" y="15750"/>
                  </a:lnTo>
                  <a:cubicBezTo>
                    <a:pt x="8605" y="15795"/>
                    <a:pt x="8628" y="15818"/>
                    <a:pt x="8674" y="15841"/>
                  </a:cubicBezTo>
                  <a:lnTo>
                    <a:pt x="8719" y="15886"/>
                  </a:lnTo>
                  <a:cubicBezTo>
                    <a:pt x="8765" y="15932"/>
                    <a:pt x="8834" y="15955"/>
                    <a:pt x="8902" y="15955"/>
                  </a:cubicBezTo>
                  <a:cubicBezTo>
                    <a:pt x="8970" y="15955"/>
                    <a:pt x="9039" y="15909"/>
                    <a:pt x="9085" y="15864"/>
                  </a:cubicBezTo>
                  <a:cubicBezTo>
                    <a:pt x="9107" y="15841"/>
                    <a:pt x="9130" y="15818"/>
                    <a:pt x="9130" y="15795"/>
                  </a:cubicBezTo>
                  <a:cubicBezTo>
                    <a:pt x="9153" y="15818"/>
                    <a:pt x="9176" y="15841"/>
                    <a:pt x="9222" y="15841"/>
                  </a:cubicBezTo>
                  <a:cubicBezTo>
                    <a:pt x="9267" y="15909"/>
                    <a:pt x="9313" y="15932"/>
                    <a:pt x="9381" y="15955"/>
                  </a:cubicBezTo>
                  <a:lnTo>
                    <a:pt x="9450" y="15955"/>
                  </a:lnTo>
                  <a:cubicBezTo>
                    <a:pt x="9495" y="15955"/>
                    <a:pt x="9564" y="15932"/>
                    <a:pt x="9610" y="15909"/>
                  </a:cubicBezTo>
                  <a:cubicBezTo>
                    <a:pt x="9678" y="15864"/>
                    <a:pt x="9724" y="15795"/>
                    <a:pt x="9724" y="15704"/>
                  </a:cubicBezTo>
                  <a:cubicBezTo>
                    <a:pt x="9724" y="15704"/>
                    <a:pt x="9747" y="15681"/>
                    <a:pt x="9747" y="15681"/>
                  </a:cubicBezTo>
                  <a:lnTo>
                    <a:pt x="9861" y="15635"/>
                  </a:lnTo>
                  <a:cubicBezTo>
                    <a:pt x="9929" y="15590"/>
                    <a:pt x="9998" y="15567"/>
                    <a:pt x="10089" y="15544"/>
                  </a:cubicBezTo>
                  <a:cubicBezTo>
                    <a:pt x="10340" y="15430"/>
                    <a:pt x="10614" y="15339"/>
                    <a:pt x="10888" y="15270"/>
                  </a:cubicBezTo>
                  <a:cubicBezTo>
                    <a:pt x="11162" y="15225"/>
                    <a:pt x="11458" y="15156"/>
                    <a:pt x="11778" y="15133"/>
                  </a:cubicBezTo>
                  <a:cubicBezTo>
                    <a:pt x="12098" y="15088"/>
                    <a:pt x="12417" y="15042"/>
                    <a:pt x="12759" y="14996"/>
                  </a:cubicBezTo>
                  <a:lnTo>
                    <a:pt x="13148" y="14951"/>
                  </a:lnTo>
                  <a:cubicBezTo>
                    <a:pt x="13330" y="14928"/>
                    <a:pt x="13490" y="14905"/>
                    <a:pt x="13672" y="14882"/>
                  </a:cubicBezTo>
                  <a:cubicBezTo>
                    <a:pt x="13741" y="14882"/>
                    <a:pt x="13809" y="14859"/>
                    <a:pt x="13878" y="14859"/>
                  </a:cubicBezTo>
                  <a:cubicBezTo>
                    <a:pt x="13969" y="14837"/>
                    <a:pt x="14061" y="14837"/>
                    <a:pt x="14152" y="14814"/>
                  </a:cubicBezTo>
                  <a:cubicBezTo>
                    <a:pt x="14266" y="14814"/>
                    <a:pt x="14380" y="14814"/>
                    <a:pt x="14494" y="14791"/>
                  </a:cubicBezTo>
                  <a:lnTo>
                    <a:pt x="14654" y="14768"/>
                  </a:lnTo>
                  <a:cubicBezTo>
                    <a:pt x="14745" y="14768"/>
                    <a:pt x="14837" y="14768"/>
                    <a:pt x="14928" y="14745"/>
                  </a:cubicBezTo>
                  <a:cubicBezTo>
                    <a:pt x="14996" y="14745"/>
                    <a:pt x="15065" y="14722"/>
                    <a:pt x="15133" y="14722"/>
                  </a:cubicBezTo>
                  <a:cubicBezTo>
                    <a:pt x="15247" y="14700"/>
                    <a:pt x="15384" y="14700"/>
                    <a:pt x="15499" y="14677"/>
                  </a:cubicBezTo>
                  <a:lnTo>
                    <a:pt x="15635" y="14654"/>
                  </a:lnTo>
                  <a:lnTo>
                    <a:pt x="15727" y="14654"/>
                  </a:lnTo>
                  <a:cubicBezTo>
                    <a:pt x="15841" y="14631"/>
                    <a:pt x="15978" y="14608"/>
                    <a:pt x="16092" y="14585"/>
                  </a:cubicBezTo>
                  <a:cubicBezTo>
                    <a:pt x="16252" y="14563"/>
                    <a:pt x="16412" y="14540"/>
                    <a:pt x="16571" y="14517"/>
                  </a:cubicBezTo>
                  <a:lnTo>
                    <a:pt x="16708" y="14494"/>
                  </a:lnTo>
                  <a:cubicBezTo>
                    <a:pt x="16822" y="14471"/>
                    <a:pt x="16937" y="14471"/>
                    <a:pt x="17051" y="14448"/>
                  </a:cubicBezTo>
                  <a:cubicBezTo>
                    <a:pt x="17188" y="14426"/>
                    <a:pt x="17325" y="14426"/>
                    <a:pt x="17461" y="14403"/>
                  </a:cubicBezTo>
                  <a:lnTo>
                    <a:pt x="17553" y="14403"/>
                  </a:lnTo>
                  <a:lnTo>
                    <a:pt x="18032" y="14357"/>
                  </a:lnTo>
                  <a:lnTo>
                    <a:pt x="18511" y="14312"/>
                  </a:lnTo>
                  <a:lnTo>
                    <a:pt x="18991" y="14266"/>
                  </a:lnTo>
                  <a:lnTo>
                    <a:pt x="19470" y="14220"/>
                  </a:lnTo>
                  <a:lnTo>
                    <a:pt x="19630" y="14220"/>
                  </a:lnTo>
                  <a:cubicBezTo>
                    <a:pt x="19744" y="14197"/>
                    <a:pt x="19835" y="14197"/>
                    <a:pt x="19949" y="14175"/>
                  </a:cubicBezTo>
                  <a:lnTo>
                    <a:pt x="20201" y="14175"/>
                  </a:lnTo>
                  <a:cubicBezTo>
                    <a:pt x="20246" y="14175"/>
                    <a:pt x="20315" y="14175"/>
                    <a:pt x="20383" y="14152"/>
                  </a:cubicBezTo>
                  <a:cubicBezTo>
                    <a:pt x="20657" y="14129"/>
                    <a:pt x="20954" y="14129"/>
                    <a:pt x="21342" y="14129"/>
                  </a:cubicBezTo>
                  <a:lnTo>
                    <a:pt x="22186" y="14129"/>
                  </a:lnTo>
                  <a:cubicBezTo>
                    <a:pt x="22369" y="14129"/>
                    <a:pt x="22552" y="14129"/>
                    <a:pt x="22711" y="14152"/>
                  </a:cubicBezTo>
                  <a:lnTo>
                    <a:pt x="22711" y="14129"/>
                  </a:lnTo>
                  <a:cubicBezTo>
                    <a:pt x="22757" y="14152"/>
                    <a:pt x="22780" y="14152"/>
                    <a:pt x="22825" y="14152"/>
                  </a:cubicBezTo>
                  <a:lnTo>
                    <a:pt x="22803" y="14129"/>
                  </a:lnTo>
                  <a:lnTo>
                    <a:pt x="22803" y="14129"/>
                  </a:lnTo>
                  <a:cubicBezTo>
                    <a:pt x="22985" y="14152"/>
                    <a:pt x="23168" y="14175"/>
                    <a:pt x="23373" y="14197"/>
                  </a:cubicBezTo>
                  <a:cubicBezTo>
                    <a:pt x="23487" y="14197"/>
                    <a:pt x="23624" y="14220"/>
                    <a:pt x="23738" y="14266"/>
                  </a:cubicBezTo>
                  <a:cubicBezTo>
                    <a:pt x="23830" y="14289"/>
                    <a:pt x="23921" y="14334"/>
                    <a:pt x="23990" y="14380"/>
                  </a:cubicBezTo>
                  <a:lnTo>
                    <a:pt x="24035" y="14403"/>
                  </a:lnTo>
                  <a:cubicBezTo>
                    <a:pt x="24104" y="14448"/>
                    <a:pt x="24172" y="14494"/>
                    <a:pt x="24241" y="14540"/>
                  </a:cubicBezTo>
                  <a:cubicBezTo>
                    <a:pt x="24355" y="14608"/>
                    <a:pt x="24469" y="14654"/>
                    <a:pt x="24583" y="14677"/>
                  </a:cubicBezTo>
                  <a:cubicBezTo>
                    <a:pt x="24697" y="14700"/>
                    <a:pt x="24811" y="14700"/>
                    <a:pt x="24925" y="14700"/>
                  </a:cubicBezTo>
                  <a:cubicBezTo>
                    <a:pt x="25131" y="14700"/>
                    <a:pt x="25336" y="14654"/>
                    <a:pt x="25542" y="14585"/>
                  </a:cubicBezTo>
                  <a:cubicBezTo>
                    <a:pt x="25633" y="14563"/>
                    <a:pt x="25701" y="14494"/>
                    <a:pt x="25793" y="14448"/>
                  </a:cubicBezTo>
                  <a:cubicBezTo>
                    <a:pt x="25861" y="14426"/>
                    <a:pt x="25907" y="14380"/>
                    <a:pt x="25975" y="14312"/>
                  </a:cubicBezTo>
                  <a:cubicBezTo>
                    <a:pt x="26112" y="14197"/>
                    <a:pt x="26226" y="14106"/>
                    <a:pt x="26318" y="13969"/>
                  </a:cubicBezTo>
                  <a:cubicBezTo>
                    <a:pt x="26386" y="13878"/>
                    <a:pt x="26432" y="13764"/>
                    <a:pt x="26477" y="13650"/>
                  </a:cubicBezTo>
                  <a:cubicBezTo>
                    <a:pt x="26523" y="13581"/>
                    <a:pt x="26546" y="13535"/>
                    <a:pt x="26546" y="13467"/>
                  </a:cubicBezTo>
                  <a:cubicBezTo>
                    <a:pt x="26592" y="13353"/>
                    <a:pt x="26569" y="13262"/>
                    <a:pt x="26546" y="13147"/>
                  </a:cubicBezTo>
                  <a:cubicBezTo>
                    <a:pt x="26523" y="13056"/>
                    <a:pt x="26477" y="13011"/>
                    <a:pt x="26455" y="12942"/>
                  </a:cubicBezTo>
                  <a:lnTo>
                    <a:pt x="26432" y="12896"/>
                  </a:lnTo>
                  <a:cubicBezTo>
                    <a:pt x="26409" y="12874"/>
                    <a:pt x="26386" y="12828"/>
                    <a:pt x="26386" y="12782"/>
                  </a:cubicBezTo>
                  <a:cubicBezTo>
                    <a:pt x="26363" y="12737"/>
                    <a:pt x="26363" y="12668"/>
                    <a:pt x="26363" y="12600"/>
                  </a:cubicBezTo>
                  <a:cubicBezTo>
                    <a:pt x="26363" y="12600"/>
                    <a:pt x="26363" y="12577"/>
                    <a:pt x="26363" y="12554"/>
                  </a:cubicBezTo>
                  <a:cubicBezTo>
                    <a:pt x="26386" y="12486"/>
                    <a:pt x="26409" y="12463"/>
                    <a:pt x="26432" y="12417"/>
                  </a:cubicBezTo>
                  <a:cubicBezTo>
                    <a:pt x="26477" y="12326"/>
                    <a:pt x="26523" y="12257"/>
                    <a:pt x="26569" y="12189"/>
                  </a:cubicBezTo>
                  <a:cubicBezTo>
                    <a:pt x="26637" y="12097"/>
                    <a:pt x="26706" y="11983"/>
                    <a:pt x="26774" y="11869"/>
                  </a:cubicBezTo>
                  <a:lnTo>
                    <a:pt x="26888" y="11732"/>
                  </a:lnTo>
                  <a:cubicBezTo>
                    <a:pt x="26934" y="11641"/>
                    <a:pt x="27002" y="11573"/>
                    <a:pt x="27048" y="11504"/>
                  </a:cubicBezTo>
                  <a:cubicBezTo>
                    <a:pt x="27139" y="11367"/>
                    <a:pt x="27231" y="11253"/>
                    <a:pt x="27322" y="11139"/>
                  </a:cubicBezTo>
                  <a:cubicBezTo>
                    <a:pt x="27391" y="11048"/>
                    <a:pt x="27459" y="10979"/>
                    <a:pt x="27505" y="10888"/>
                  </a:cubicBezTo>
                  <a:lnTo>
                    <a:pt x="27596" y="10796"/>
                  </a:lnTo>
                  <a:cubicBezTo>
                    <a:pt x="27642" y="10728"/>
                    <a:pt x="27687" y="10660"/>
                    <a:pt x="27756" y="10591"/>
                  </a:cubicBezTo>
                  <a:cubicBezTo>
                    <a:pt x="27779" y="10545"/>
                    <a:pt x="27824" y="10477"/>
                    <a:pt x="27870" y="10431"/>
                  </a:cubicBezTo>
                  <a:cubicBezTo>
                    <a:pt x="27961" y="10317"/>
                    <a:pt x="28075" y="10203"/>
                    <a:pt x="28167" y="10089"/>
                  </a:cubicBezTo>
                  <a:cubicBezTo>
                    <a:pt x="28304" y="9929"/>
                    <a:pt x="28418" y="9792"/>
                    <a:pt x="28532" y="9632"/>
                  </a:cubicBezTo>
                  <a:lnTo>
                    <a:pt x="28714" y="9450"/>
                  </a:lnTo>
                  <a:cubicBezTo>
                    <a:pt x="28783" y="9336"/>
                    <a:pt x="28851" y="9244"/>
                    <a:pt x="28943" y="9153"/>
                  </a:cubicBezTo>
                  <a:cubicBezTo>
                    <a:pt x="28988" y="9107"/>
                    <a:pt x="29034" y="9039"/>
                    <a:pt x="29080" y="8993"/>
                  </a:cubicBezTo>
                  <a:lnTo>
                    <a:pt x="29171" y="8879"/>
                  </a:lnTo>
                  <a:cubicBezTo>
                    <a:pt x="29239" y="8811"/>
                    <a:pt x="29285" y="8719"/>
                    <a:pt x="29331" y="8651"/>
                  </a:cubicBezTo>
                  <a:lnTo>
                    <a:pt x="29376" y="8582"/>
                  </a:lnTo>
                  <a:cubicBezTo>
                    <a:pt x="29445" y="8491"/>
                    <a:pt x="29513" y="8400"/>
                    <a:pt x="29605" y="8308"/>
                  </a:cubicBezTo>
                  <a:cubicBezTo>
                    <a:pt x="29719" y="8149"/>
                    <a:pt x="29856" y="7989"/>
                    <a:pt x="29993" y="7852"/>
                  </a:cubicBezTo>
                  <a:lnTo>
                    <a:pt x="30061" y="7761"/>
                  </a:lnTo>
                  <a:cubicBezTo>
                    <a:pt x="30107" y="7715"/>
                    <a:pt x="30152" y="7669"/>
                    <a:pt x="30198" y="7601"/>
                  </a:cubicBezTo>
                  <a:cubicBezTo>
                    <a:pt x="30244" y="7555"/>
                    <a:pt x="30289" y="7510"/>
                    <a:pt x="30335" y="7441"/>
                  </a:cubicBezTo>
                  <a:cubicBezTo>
                    <a:pt x="30381" y="7373"/>
                    <a:pt x="30472" y="7304"/>
                    <a:pt x="30540" y="7236"/>
                  </a:cubicBezTo>
                  <a:lnTo>
                    <a:pt x="30677" y="7099"/>
                  </a:lnTo>
                  <a:cubicBezTo>
                    <a:pt x="30768" y="7031"/>
                    <a:pt x="30836" y="6963"/>
                    <a:pt x="30904" y="6895"/>
                  </a:cubicBezTo>
                  <a:lnTo>
                    <a:pt x="30904" y="6895"/>
                  </a:lnTo>
                  <a:lnTo>
                    <a:pt x="30883" y="6916"/>
                  </a:lnTo>
                  <a:cubicBezTo>
                    <a:pt x="30997" y="6802"/>
                    <a:pt x="31111" y="6688"/>
                    <a:pt x="31248" y="6574"/>
                  </a:cubicBezTo>
                  <a:lnTo>
                    <a:pt x="31453" y="6368"/>
                  </a:lnTo>
                  <a:cubicBezTo>
                    <a:pt x="31590" y="6254"/>
                    <a:pt x="31704" y="6163"/>
                    <a:pt x="31819" y="6049"/>
                  </a:cubicBezTo>
                  <a:cubicBezTo>
                    <a:pt x="31910" y="5980"/>
                    <a:pt x="32001" y="5889"/>
                    <a:pt x="32093" y="5798"/>
                  </a:cubicBezTo>
                  <a:lnTo>
                    <a:pt x="32207" y="5684"/>
                  </a:lnTo>
                  <a:cubicBezTo>
                    <a:pt x="32344" y="5547"/>
                    <a:pt x="32503" y="5433"/>
                    <a:pt x="32686" y="5296"/>
                  </a:cubicBezTo>
                  <a:cubicBezTo>
                    <a:pt x="32777" y="5227"/>
                    <a:pt x="32869" y="5181"/>
                    <a:pt x="32960" y="5113"/>
                  </a:cubicBezTo>
                  <a:lnTo>
                    <a:pt x="33006" y="5090"/>
                  </a:lnTo>
                  <a:lnTo>
                    <a:pt x="33097" y="5022"/>
                  </a:lnTo>
                  <a:cubicBezTo>
                    <a:pt x="33142" y="4999"/>
                    <a:pt x="33188" y="4953"/>
                    <a:pt x="33234" y="4908"/>
                  </a:cubicBezTo>
                  <a:cubicBezTo>
                    <a:pt x="33302" y="4862"/>
                    <a:pt x="33325" y="4748"/>
                    <a:pt x="33302" y="4679"/>
                  </a:cubicBezTo>
                  <a:cubicBezTo>
                    <a:pt x="33302" y="4634"/>
                    <a:pt x="33302" y="4588"/>
                    <a:pt x="33279" y="4542"/>
                  </a:cubicBezTo>
                  <a:cubicBezTo>
                    <a:pt x="33394" y="4451"/>
                    <a:pt x="33485" y="4360"/>
                    <a:pt x="33599" y="4268"/>
                  </a:cubicBezTo>
                  <a:cubicBezTo>
                    <a:pt x="33804" y="4131"/>
                    <a:pt x="33987" y="4017"/>
                    <a:pt x="34170" y="3903"/>
                  </a:cubicBezTo>
                  <a:cubicBezTo>
                    <a:pt x="34329" y="3835"/>
                    <a:pt x="34466" y="3743"/>
                    <a:pt x="34580" y="3652"/>
                  </a:cubicBezTo>
                  <a:cubicBezTo>
                    <a:pt x="34580" y="3652"/>
                    <a:pt x="34603" y="3629"/>
                    <a:pt x="34603" y="3629"/>
                  </a:cubicBezTo>
                  <a:lnTo>
                    <a:pt x="34626" y="3629"/>
                  </a:lnTo>
                  <a:cubicBezTo>
                    <a:pt x="34649" y="3606"/>
                    <a:pt x="34672" y="3584"/>
                    <a:pt x="34695" y="3561"/>
                  </a:cubicBezTo>
                  <a:cubicBezTo>
                    <a:pt x="34740" y="3515"/>
                    <a:pt x="34786" y="3447"/>
                    <a:pt x="34809" y="3355"/>
                  </a:cubicBezTo>
                  <a:cubicBezTo>
                    <a:pt x="34854" y="3264"/>
                    <a:pt x="34832" y="3173"/>
                    <a:pt x="34832" y="3082"/>
                  </a:cubicBezTo>
                  <a:cubicBezTo>
                    <a:pt x="34809" y="2990"/>
                    <a:pt x="34809" y="2899"/>
                    <a:pt x="34786" y="2808"/>
                  </a:cubicBezTo>
                  <a:cubicBezTo>
                    <a:pt x="34740" y="2671"/>
                    <a:pt x="34672" y="2511"/>
                    <a:pt x="34603" y="2374"/>
                  </a:cubicBezTo>
                  <a:cubicBezTo>
                    <a:pt x="34558" y="2283"/>
                    <a:pt x="34512" y="2214"/>
                    <a:pt x="34466" y="2123"/>
                  </a:cubicBezTo>
                  <a:lnTo>
                    <a:pt x="34375" y="2009"/>
                  </a:lnTo>
                  <a:cubicBezTo>
                    <a:pt x="34352" y="1940"/>
                    <a:pt x="34307" y="1895"/>
                    <a:pt x="34284" y="1826"/>
                  </a:cubicBezTo>
                  <a:lnTo>
                    <a:pt x="34215" y="1712"/>
                  </a:lnTo>
                  <a:lnTo>
                    <a:pt x="34170" y="1666"/>
                  </a:lnTo>
                  <a:cubicBezTo>
                    <a:pt x="34124" y="1575"/>
                    <a:pt x="34078" y="1507"/>
                    <a:pt x="34033" y="1438"/>
                  </a:cubicBezTo>
                  <a:cubicBezTo>
                    <a:pt x="33987" y="1347"/>
                    <a:pt x="33896" y="1278"/>
                    <a:pt x="33827" y="1210"/>
                  </a:cubicBezTo>
                  <a:cubicBezTo>
                    <a:pt x="33804" y="1164"/>
                    <a:pt x="33759" y="1119"/>
                    <a:pt x="33736" y="1073"/>
                  </a:cubicBezTo>
                  <a:cubicBezTo>
                    <a:pt x="33667" y="1004"/>
                    <a:pt x="33622" y="936"/>
                    <a:pt x="33553" y="867"/>
                  </a:cubicBezTo>
                  <a:lnTo>
                    <a:pt x="33531" y="822"/>
                  </a:lnTo>
                  <a:cubicBezTo>
                    <a:pt x="33462" y="753"/>
                    <a:pt x="33416" y="685"/>
                    <a:pt x="33371" y="594"/>
                  </a:cubicBezTo>
                  <a:cubicBezTo>
                    <a:pt x="33302" y="502"/>
                    <a:pt x="33257" y="411"/>
                    <a:pt x="33188" y="342"/>
                  </a:cubicBezTo>
                  <a:cubicBezTo>
                    <a:pt x="33142" y="297"/>
                    <a:pt x="33097" y="251"/>
                    <a:pt x="33051" y="228"/>
                  </a:cubicBezTo>
                  <a:cubicBezTo>
                    <a:pt x="32983" y="183"/>
                    <a:pt x="32914" y="160"/>
                    <a:pt x="32823" y="160"/>
                  </a:cubicBezTo>
                  <a:cubicBezTo>
                    <a:pt x="32754" y="160"/>
                    <a:pt x="32709" y="183"/>
                    <a:pt x="32640" y="206"/>
                  </a:cubicBezTo>
                  <a:lnTo>
                    <a:pt x="32572" y="114"/>
                  </a:lnTo>
                  <a:cubicBezTo>
                    <a:pt x="32526" y="91"/>
                    <a:pt x="32481" y="46"/>
                    <a:pt x="32458" y="0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306;p38"/>
            <p:cNvSpPr/>
            <p:nvPr/>
          </p:nvSpPr>
          <p:spPr>
            <a:xfrm>
              <a:off x="5058804" y="852566"/>
              <a:ext cx="915389" cy="769755"/>
            </a:xfrm>
            <a:custGeom>
              <a:avLst/>
              <a:gdLst/>
              <a:ahLst/>
              <a:cxnLst/>
              <a:rect l="l" t="t" r="r" b="b"/>
              <a:pathLst>
                <a:path w="32710" h="27506" extrusionOk="0">
                  <a:moveTo>
                    <a:pt x="24082" y="1"/>
                  </a:moveTo>
                  <a:cubicBezTo>
                    <a:pt x="24059" y="1"/>
                    <a:pt x="24013" y="23"/>
                    <a:pt x="23967" y="23"/>
                  </a:cubicBezTo>
                  <a:cubicBezTo>
                    <a:pt x="23922" y="69"/>
                    <a:pt x="23853" y="92"/>
                    <a:pt x="23808" y="115"/>
                  </a:cubicBezTo>
                  <a:cubicBezTo>
                    <a:pt x="23739" y="160"/>
                    <a:pt x="23671" y="183"/>
                    <a:pt x="23602" y="206"/>
                  </a:cubicBezTo>
                  <a:lnTo>
                    <a:pt x="23557" y="229"/>
                  </a:lnTo>
                  <a:cubicBezTo>
                    <a:pt x="23420" y="297"/>
                    <a:pt x="23306" y="366"/>
                    <a:pt x="23169" y="434"/>
                  </a:cubicBezTo>
                  <a:cubicBezTo>
                    <a:pt x="22849" y="594"/>
                    <a:pt x="22552" y="754"/>
                    <a:pt x="22256" y="937"/>
                  </a:cubicBezTo>
                  <a:cubicBezTo>
                    <a:pt x="21982" y="1119"/>
                    <a:pt x="21708" y="1302"/>
                    <a:pt x="21434" y="1484"/>
                  </a:cubicBezTo>
                  <a:cubicBezTo>
                    <a:pt x="21183" y="1667"/>
                    <a:pt x="20932" y="1850"/>
                    <a:pt x="20681" y="2078"/>
                  </a:cubicBezTo>
                  <a:cubicBezTo>
                    <a:pt x="20270" y="2443"/>
                    <a:pt x="19836" y="2854"/>
                    <a:pt x="19357" y="3310"/>
                  </a:cubicBezTo>
                  <a:lnTo>
                    <a:pt x="19174" y="3516"/>
                  </a:lnTo>
                  <a:cubicBezTo>
                    <a:pt x="19083" y="3584"/>
                    <a:pt x="19014" y="3676"/>
                    <a:pt x="18946" y="3744"/>
                  </a:cubicBezTo>
                  <a:cubicBezTo>
                    <a:pt x="18946" y="3744"/>
                    <a:pt x="18923" y="3767"/>
                    <a:pt x="18923" y="3767"/>
                  </a:cubicBezTo>
                  <a:lnTo>
                    <a:pt x="18877" y="3812"/>
                  </a:lnTo>
                  <a:lnTo>
                    <a:pt x="18832" y="3858"/>
                  </a:lnTo>
                  <a:lnTo>
                    <a:pt x="18763" y="3904"/>
                  </a:lnTo>
                  <a:lnTo>
                    <a:pt x="18672" y="4018"/>
                  </a:lnTo>
                  <a:lnTo>
                    <a:pt x="18626" y="4041"/>
                  </a:lnTo>
                  <a:cubicBezTo>
                    <a:pt x="18604" y="4086"/>
                    <a:pt x="18558" y="4109"/>
                    <a:pt x="18535" y="4155"/>
                  </a:cubicBezTo>
                  <a:cubicBezTo>
                    <a:pt x="18307" y="4383"/>
                    <a:pt x="18079" y="4634"/>
                    <a:pt x="17850" y="4862"/>
                  </a:cubicBezTo>
                  <a:cubicBezTo>
                    <a:pt x="17736" y="4977"/>
                    <a:pt x="17645" y="5091"/>
                    <a:pt x="17531" y="5228"/>
                  </a:cubicBezTo>
                  <a:lnTo>
                    <a:pt x="17508" y="5250"/>
                  </a:lnTo>
                  <a:cubicBezTo>
                    <a:pt x="17417" y="5365"/>
                    <a:pt x="17302" y="5479"/>
                    <a:pt x="17211" y="5593"/>
                  </a:cubicBezTo>
                  <a:lnTo>
                    <a:pt x="17166" y="5661"/>
                  </a:lnTo>
                  <a:cubicBezTo>
                    <a:pt x="16983" y="5890"/>
                    <a:pt x="16800" y="6141"/>
                    <a:pt x="16641" y="6369"/>
                  </a:cubicBezTo>
                  <a:cubicBezTo>
                    <a:pt x="16481" y="6643"/>
                    <a:pt x="16298" y="6917"/>
                    <a:pt x="16138" y="7168"/>
                  </a:cubicBezTo>
                  <a:cubicBezTo>
                    <a:pt x="15956" y="7465"/>
                    <a:pt x="15796" y="7761"/>
                    <a:pt x="15659" y="8035"/>
                  </a:cubicBezTo>
                  <a:lnTo>
                    <a:pt x="15636" y="8104"/>
                  </a:lnTo>
                  <a:cubicBezTo>
                    <a:pt x="15499" y="8355"/>
                    <a:pt x="15362" y="8606"/>
                    <a:pt x="15248" y="8857"/>
                  </a:cubicBezTo>
                  <a:cubicBezTo>
                    <a:pt x="15180" y="8971"/>
                    <a:pt x="15134" y="9085"/>
                    <a:pt x="15088" y="9222"/>
                  </a:cubicBezTo>
                  <a:lnTo>
                    <a:pt x="15066" y="9291"/>
                  </a:lnTo>
                  <a:cubicBezTo>
                    <a:pt x="15043" y="9382"/>
                    <a:pt x="14997" y="9450"/>
                    <a:pt x="14974" y="9542"/>
                  </a:cubicBezTo>
                  <a:cubicBezTo>
                    <a:pt x="14929" y="9587"/>
                    <a:pt x="14906" y="9656"/>
                    <a:pt x="14883" y="9724"/>
                  </a:cubicBezTo>
                  <a:cubicBezTo>
                    <a:pt x="14815" y="9907"/>
                    <a:pt x="14746" y="10089"/>
                    <a:pt x="14678" y="10318"/>
                  </a:cubicBezTo>
                  <a:lnTo>
                    <a:pt x="14678" y="10363"/>
                  </a:lnTo>
                  <a:cubicBezTo>
                    <a:pt x="14632" y="10455"/>
                    <a:pt x="14609" y="10546"/>
                    <a:pt x="14586" y="10637"/>
                  </a:cubicBezTo>
                  <a:cubicBezTo>
                    <a:pt x="14563" y="10751"/>
                    <a:pt x="14541" y="10865"/>
                    <a:pt x="14518" y="10957"/>
                  </a:cubicBezTo>
                  <a:cubicBezTo>
                    <a:pt x="14472" y="11185"/>
                    <a:pt x="14449" y="11390"/>
                    <a:pt x="14449" y="11573"/>
                  </a:cubicBezTo>
                  <a:cubicBezTo>
                    <a:pt x="14449" y="11619"/>
                    <a:pt x="14426" y="11664"/>
                    <a:pt x="14426" y="11710"/>
                  </a:cubicBezTo>
                  <a:cubicBezTo>
                    <a:pt x="14198" y="11573"/>
                    <a:pt x="13947" y="11459"/>
                    <a:pt x="13696" y="11345"/>
                  </a:cubicBezTo>
                  <a:cubicBezTo>
                    <a:pt x="13377" y="11185"/>
                    <a:pt x="13034" y="11071"/>
                    <a:pt x="12715" y="10980"/>
                  </a:cubicBezTo>
                  <a:cubicBezTo>
                    <a:pt x="12555" y="10911"/>
                    <a:pt x="12395" y="10865"/>
                    <a:pt x="12235" y="10797"/>
                  </a:cubicBezTo>
                  <a:lnTo>
                    <a:pt x="12144" y="10774"/>
                  </a:lnTo>
                  <a:cubicBezTo>
                    <a:pt x="12007" y="10729"/>
                    <a:pt x="11893" y="10683"/>
                    <a:pt x="11756" y="10660"/>
                  </a:cubicBezTo>
                  <a:cubicBezTo>
                    <a:pt x="11391" y="10569"/>
                    <a:pt x="11003" y="10477"/>
                    <a:pt x="10729" y="10432"/>
                  </a:cubicBezTo>
                  <a:cubicBezTo>
                    <a:pt x="10386" y="10363"/>
                    <a:pt x="10067" y="10318"/>
                    <a:pt x="9724" y="10272"/>
                  </a:cubicBezTo>
                  <a:lnTo>
                    <a:pt x="9565" y="10249"/>
                  </a:lnTo>
                  <a:cubicBezTo>
                    <a:pt x="9314" y="10204"/>
                    <a:pt x="9063" y="10181"/>
                    <a:pt x="8811" y="10135"/>
                  </a:cubicBezTo>
                  <a:cubicBezTo>
                    <a:pt x="8675" y="10135"/>
                    <a:pt x="8538" y="10112"/>
                    <a:pt x="8423" y="10112"/>
                  </a:cubicBezTo>
                  <a:cubicBezTo>
                    <a:pt x="8218" y="10089"/>
                    <a:pt x="8035" y="10067"/>
                    <a:pt x="7853" y="10044"/>
                  </a:cubicBezTo>
                  <a:cubicBezTo>
                    <a:pt x="7716" y="10021"/>
                    <a:pt x="7556" y="10021"/>
                    <a:pt x="7373" y="10021"/>
                  </a:cubicBezTo>
                  <a:lnTo>
                    <a:pt x="6894" y="10021"/>
                  </a:lnTo>
                  <a:cubicBezTo>
                    <a:pt x="6552" y="10044"/>
                    <a:pt x="6232" y="10067"/>
                    <a:pt x="5913" y="10112"/>
                  </a:cubicBezTo>
                  <a:lnTo>
                    <a:pt x="5776" y="10112"/>
                  </a:lnTo>
                  <a:lnTo>
                    <a:pt x="5662" y="10135"/>
                  </a:lnTo>
                  <a:lnTo>
                    <a:pt x="5137" y="10135"/>
                  </a:lnTo>
                  <a:cubicBezTo>
                    <a:pt x="4954" y="10135"/>
                    <a:pt x="4771" y="10135"/>
                    <a:pt x="4612" y="10158"/>
                  </a:cubicBezTo>
                  <a:cubicBezTo>
                    <a:pt x="4269" y="10204"/>
                    <a:pt x="3972" y="10226"/>
                    <a:pt x="3699" y="10295"/>
                  </a:cubicBezTo>
                  <a:cubicBezTo>
                    <a:pt x="3539" y="10318"/>
                    <a:pt x="3402" y="10341"/>
                    <a:pt x="3265" y="10386"/>
                  </a:cubicBezTo>
                  <a:cubicBezTo>
                    <a:pt x="3174" y="10409"/>
                    <a:pt x="3082" y="10432"/>
                    <a:pt x="3014" y="10455"/>
                  </a:cubicBezTo>
                  <a:cubicBezTo>
                    <a:pt x="2923" y="10477"/>
                    <a:pt x="2877" y="10500"/>
                    <a:pt x="2831" y="10546"/>
                  </a:cubicBezTo>
                  <a:cubicBezTo>
                    <a:pt x="2786" y="10569"/>
                    <a:pt x="2763" y="10592"/>
                    <a:pt x="2740" y="10614"/>
                  </a:cubicBezTo>
                  <a:cubicBezTo>
                    <a:pt x="2580" y="10637"/>
                    <a:pt x="2420" y="10683"/>
                    <a:pt x="2261" y="10729"/>
                  </a:cubicBezTo>
                  <a:cubicBezTo>
                    <a:pt x="2124" y="10774"/>
                    <a:pt x="1964" y="10843"/>
                    <a:pt x="1827" y="10911"/>
                  </a:cubicBezTo>
                  <a:lnTo>
                    <a:pt x="1713" y="10957"/>
                  </a:lnTo>
                  <a:lnTo>
                    <a:pt x="1644" y="10980"/>
                  </a:lnTo>
                  <a:cubicBezTo>
                    <a:pt x="1599" y="11002"/>
                    <a:pt x="1530" y="11048"/>
                    <a:pt x="1462" y="11071"/>
                  </a:cubicBezTo>
                  <a:cubicBezTo>
                    <a:pt x="1393" y="11117"/>
                    <a:pt x="1302" y="11162"/>
                    <a:pt x="1233" y="11185"/>
                  </a:cubicBezTo>
                  <a:cubicBezTo>
                    <a:pt x="1165" y="11231"/>
                    <a:pt x="1097" y="11276"/>
                    <a:pt x="1028" y="11322"/>
                  </a:cubicBezTo>
                  <a:cubicBezTo>
                    <a:pt x="1005" y="11299"/>
                    <a:pt x="960" y="11299"/>
                    <a:pt x="937" y="11299"/>
                  </a:cubicBezTo>
                  <a:cubicBezTo>
                    <a:pt x="868" y="11299"/>
                    <a:pt x="800" y="11322"/>
                    <a:pt x="777" y="11368"/>
                  </a:cubicBezTo>
                  <a:cubicBezTo>
                    <a:pt x="640" y="11550"/>
                    <a:pt x="503" y="11710"/>
                    <a:pt x="503" y="11938"/>
                  </a:cubicBezTo>
                  <a:cubicBezTo>
                    <a:pt x="503" y="12030"/>
                    <a:pt x="526" y="12121"/>
                    <a:pt x="549" y="12212"/>
                  </a:cubicBezTo>
                  <a:cubicBezTo>
                    <a:pt x="549" y="12212"/>
                    <a:pt x="549" y="12235"/>
                    <a:pt x="549" y="12235"/>
                  </a:cubicBezTo>
                  <a:lnTo>
                    <a:pt x="503" y="12235"/>
                  </a:lnTo>
                  <a:cubicBezTo>
                    <a:pt x="457" y="12258"/>
                    <a:pt x="412" y="12258"/>
                    <a:pt x="343" y="12281"/>
                  </a:cubicBezTo>
                  <a:cubicBezTo>
                    <a:pt x="161" y="12326"/>
                    <a:pt x="24" y="12486"/>
                    <a:pt x="1" y="12669"/>
                  </a:cubicBezTo>
                  <a:cubicBezTo>
                    <a:pt x="1" y="12760"/>
                    <a:pt x="24" y="12828"/>
                    <a:pt x="47" y="12943"/>
                  </a:cubicBezTo>
                  <a:cubicBezTo>
                    <a:pt x="47" y="12988"/>
                    <a:pt x="92" y="13057"/>
                    <a:pt x="115" y="13102"/>
                  </a:cubicBezTo>
                  <a:cubicBezTo>
                    <a:pt x="138" y="13148"/>
                    <a:pt x="183" y="13194"/>
                    <a:pt x="206" y="13216"/>
                  </a:cubicBezTo>
                  <a:cubicBezTo>
                    <a:pt x="206" y="13239"/>
                    <a:pt x="229" y="13262"/>
                    <a:pt x="252" y="13285"/>
                  </a:cubicBezTo>
                  <a:cubicBezTo>
                    <a:pt x="252" y="13331"/>
                    <a:pt x="275" y="13353"/>
                    <a:pt x="275" y="13376"/>
                  </a:cubicBezTo>
                  <a:cubicBezTo>
                    <a:pt x="275" y="13422"/>
                    <a:pt x="275" y="13445"/>
                    <a:pt x="275" y="13468"/>
                  </a:cubicBezTo>
                  <a:lnTo>
                    <a:pt x="275" y="13536"/>
                  </a:lnTo>
                  <a:cubicBezTo>
                    <a:pt x="252" y="13559"/>
                    <a:pt x="229" y="13582"/>
                    <a:pt x="206" y="13627"/>
                  </a:cubicBezTo>
                  <a:cubicBezTo>
                    <a:pt x="115" y="13719"/>
                    <a:pt x="24" y="13810"/>
                    <a:pt x="1" y="13947"/>
                  </a:cubicBezTo>
                  <a:cubicBezTo>
                    <a:pt x="1" y="14061"/>
                    <a:pt x="1" y="14152"/>
                    <a:pt x="47" y="14244"/>
                  </a:cubicBezTo>
                  <a:cubicBezTo>
                    <a:pt x="69" y="14335"/>
                    <a:pt x="115" y="14426"/>
                    <a:pt x="161" y="14495"/>
                  </a:cubicBezTo>
                  <a:cubicBezTo>
                    <a:pt x="229" y="14586"/>
                    <a:pt x="275" y="14677"/>
                    <a:pt x="343" y="14769"/>
                  </a:cubicBezTo>
                  <a:lnTo>
                    <a:pt x="412" y="14860"/>
                  </a:lnTo>
                  <a:cubicBezTo>
                    <a:pt x="480" y="14974"/>
                    <a:pt x="572" y="15088"/>
                    <a:pt x="663" y="15202"/>
                  </a:cubicBezTo>
                  <a:cubicBezTo>
                    <a:pt x="731" y="15316"/>
                    <a:pt x="823" y="15431"/>
                    <a:pt x="891" y="15545"/>
                  </a:cubicBezTo>
                  <a:cubicBezTo>
                    <a:pt x="937" y="15613"/>
                    <a:pt x="982" y="15682"/>
                    <a:pt x="1028" y="15750"/>
                  </a:cubicBezTo>
                  <a:cubicBezTo>
                    <a:pt x="1074" y="15819"/>
                    <a:pt x="1097" y="15864"/>
                    <a:pt x="1142" y="15933"/>
                  </a:cubicBezTo>
                  <a:lnTo>
                    <a:pt x="1142" y="15956"/>
                  </a:lnTo>
                  <a:cubicBezTo>
                    <a:pt x="1233" y="16070"/>
                    <a:pt x="1302" y="16184"/>
                    <a:pt x="1370" y="16298"/>
                  </a:cubicBezTo>
                  <a:cubicBezTo>
                    <a:pt x="1621" y="16640"/>
                    <a:pt x="1850" y="16983"/>
                    <a:pt x="2078" y="17348"/>
                  </a:cubicBezTo>
                  <a:cubicBezTo>
                    <a:pt x="2169" y="17485"/>
                    <a:pt x="2283" y="17645"/>
                    <a:pt x="2375" y="17804"/>
                  </a:cubicBezTo>
                  <a:lnTo>
                    <a:pt x="2535" y="18033"/>
                  </a:lnTo>
                  <a:cubicBezTo>
                    <a:pt x="2649" y="18192"/>
                    <a:pt x="2763" y="18375"/>
                    <a:pt x="2877" y="18535"/>
                  </a:cubicBezTo>
                  <a:cubicBezTo>
                    <a:pt x="2945" y="18672"/>
                    <a:pt x="3037" y="18809"/>
                    <a:pt x="3105" y="18946"/>
                  </a:cubicBezTo>
                  <a:cubicBezTo>
                    <a:pt x="3174" y="19060"/>
                    <a:pt x="3265" y="19197"/>
                    <a:pt x="3333" y="19334"/>
                  </a:cubicBezTo>
                  <a:cubicBezTo>
                    <a:pt x="3584" y="19699"/>
                    <a:pt x="3813" y="20064"/>
                    <a:pt x="4064" y="20406"/>
                  </a:cubicBezTo>
                  <a:lnTo>
                    <a:pt x="4361" y="20886"/>
                  </a:lnTo>
                  <a:cubicBezTo>
                    <a:pt x="4634" y="21297"/>
                    <a:pt x="4908" y="21707"/>
                    <a:pt x="5182" y="22141"/>
                  </a:cubicBezTo>
                  <a:lnTo>
                    <a:pt x="5319" y="22347"/>
                  </a:lnTo>
                  <a:cubicBezTo>
                    <a:pt x="5433" y="22552"/>
                    <a:pt x="5547" y="22735"/>
                    <a:pt x="5684" y="22940"/>
                  </a:cubicBezTo>
                  <a:cubicBezTo>
                    <a:pt x="5867" y="23237"/>
                    <a:pt x="6050" y="23534"/>
                    <a:pt x="6232" y="23830"/>
                  </a:cubicBezTo>
                  <a:cubicBezTo>
                    <a:pt x="6301" y="23944"/>
                    <a:pt x="6369" y="24059"/>
                    <a:pt x="6438" y="24150"/>
                  </a:cubicBezTo>
                  <a:cubicBezTo>
                    <a:pt x="6529" y="24310"/>
                    <a:pt x="6643" y="24469"/>
                    <a:pt x="6734" y="24629"/>
                  </a:cubicBezTo>
                  <a:cubicBezTo>
                    <a:pt x="6826" y="24766"/>
                    <a:pt x="6917" y="24880"/>
                    <a:pt x="7008" y="25017"/>
                  </a:cubicBezTo>
                  <a:cubicBezTo>
                    <a:pt x="7100" y="25154"/>
                    <a:pt x="7168" y="25291"/>
                    <a:pt x="7259" y="25405"/>
                  </a:cubicBezTo>
                  <a:cubicBezTo>
                    <a:pt x="7533" y="25793"/>
                    <a:pt x="7784" y="26181"/>
                    <a:pt x="8035" y="26569"/>
                  </a:cubicBezTo>
                  <a:cubicBezTo>
                    <a:pt x="8127" y="26729"/>
                    <a:pt x="8241" y="26889"/>
                    <a:pt x="8332" y="27049"/>
                  </a:cubicBezTo>
                  <a:lnTo>
                    <a:pt x="8378" y="27117"/>
                  </a:lnTo>
                  <a:lnTo>
                    <a:pt x="8492" y="27254"/>
                  </a:lnTo>
                  <a:lnTo>
                    <a:pt x="8538" y="27345"/>
                  </a:lnTo>
                  <a:cubicBezTo>
                    <a:pt x="8583" y="27391"/>
                    <a:pt x="8629" y="27437"/>
                    <a:pt x="8675" y="27459"/>
                  </a:cubicBezTo>
                  <a:cubicBezTo>
                    <a:pt x="8720" y="27505"/>
                    <a:pt x="8789" y="27505"/>
                    <a:pt x="8834" y="27505"/>
                  </a:cubicBezTo>
                  <a:lnTo>
                    <a:pt x="8880" y="27505"/>
                  </a:lnTo>
                  <a:cubicBezTo>
                    <a:pt x="8994" y="27505"/>
                    <a:pt x="9085" y="27414"/>
                    <a:pt x="9131" y="27323"/>
                  </a:cubicBezTo>
                  <a:cubicBezTo>
                    <a:pt x="9154" y="27323"/>
                    <a:pt x="9154" y="27323"/>
                    <a:pt x="9177" y="27300"/>
                  </a:cubicBezTo>
                  <a:cubicBezTo>
                    <a:pt x="9245" y="27277"/>
                    <a:pt x="9314" y="27231"/>
                    <a:pt x="9359" y="27186"/>
                  </a:cubicBezTo>
                  <a:lnTo>
                    <a:pt x="9473" y="27140"/>
                  </a:lnTo>
                  <a:cubicBezTo>
                    <a:pt x="9588" y="27071"/>
                    <a:pt x="9702" y="27026"/>
                    <a:pt x="9816" y="26980"/>
                  </a:cubicBezTo>
                  <a:cubicBezTo>
                    <a:pt x="9884" y="26934"/>
                    <a:pt x="9953" y="26912"/>
                    <a:pt x="10021" y="26889"/>
                  </a:cubicBezTo>
                  <a:lnTo>
                    <a:pt x="10135" y="26866"/>
                  </a:lnTo>
                  <a:lnTo>
                    <a:pt x="10204" y="26820"/>
                  </a:lnTo>
                  <a:cubicBezTo>
                    <a:pt x="10295" y="26798"/>
                    <a:pt x="10364" y="26775"/>
                    <a:pt x="10455" y="26752"/>
                  </a:cubicBezTo>
                  <a:cubicBezTo>
                    <a:pt x="10706" y="26661"/>
                    <a:pt x="10957" y="26615"/>
                    <a:pt x="11185" y="26569"/>
                  </a:cubicBezTo>
                  <a:lnTo>
                    <a:pt x="11299" y="26546"/>
                  </a:lnTo>
                  <a:cubicBezTo>
                    <a:pt x="11368" y="26524"/>
                    <a:pt x="11459" y="26501"/>
                    <a:pt x="11528" y="26478"/>
                  </a:cubicBezTo>
                  <a:cubicBezTo>
                    <a:pt x="11596" y="26455"/>
                    <a:pt x="11665" y="26455"/>
                    <a:pt x="11756" y="26432"/>
                  </a:cubicBezTo>
                  <a:lnTo>
                    <a:pt x="11984" y="26387"/>
                  </a:lnTo>
                  <a:lnTo>
                    <a:pt x="12212" y="26318"/>
                  </a:lnTo>
                  <a:cubicBezTo>
                    <a:pt x="12532" y="26250"/>
                    <a:pt x="12852" y="26181"/>
                    <a:pt x="13171" y="26136"/>
                  </a:cubicBezTo>
                  <a:cubicBezTo>
                    <a:pt x="13331" y="26113"/>
                    <a:pt x="13513" y="26067"/>
                    <a:pt x="13696" y="26044"/>
                  </a:cubicBezTo>
                  <a:lnTo>
                    <a:pt x="13742" y="26044"/>
                  </a:lnTo>
                  <a:cubicBezTo>
                    <a:pt x="13879" y="26021"/>
                    <a:pt x="13993" y="25999"/>
                    <a:pt x="14130" y="25976"/>
                  </a:cubicBezTo>
                  <a:lnTo>
                    <a:pt x="14312" y="25976"/>
                  </a:lnTo>
                  <a:cubicBezTo>
                    <a:pt x="14472" y="25953"/>
                    <a:pt x="14609" y="25953"/>
                    <a:pt x="14769" y="25930"/>
                  </a:cubicBezTo>
                  <a:lnTo>
                    <a:pt x="15020" y="25885"/>
                  </a:lnTo>
                  <a:cubicBezTo>
                    <a:pt x="15134" y="25862"/>
                    <a:pt x="15271" y="25862"/>
                    <a:pt x="15408" y="25839"/>
                  </a:cubicBezTo>
                  <a:cubicBezTo>
                    <a:pt x="15522" y="25816"/>
                    <a:pt x="15613" y="25816"/>
                    <a:pt x="15728" y="25793"/>
                  </a:cubicBezTo>
                  <a:cubicBezTo>
                    <a:pt x="15842" y="25793"/>
                    <a:pt x="15956" y="25793"/>
                    <a:pt x="16047" y="25770"/>
                  </a:cubicBezTo>
                  <a:cubicBezTo>
                    <a:pt x="16275" y="25748"/>
                    <a:pt x="16481" y="25725"/>
                    <a:pt x="16686" y="25702"/>
                  </a:cubicBezTo>
                  <a:lnTo>
                    <a:pt x="17166" y="25702"/>
                  </a:lnTo>
                  <a:cubicBezTo>
                    <a:pt x="17234" y="25702"/>
                    <a:pt x="17302" y="25702"/>
                    <a:pt x="17394" y="25679"/>
                  </a:cubicBezTo>
                  <a:lnTo>
                    <a:pt x="17668" y="25679"/>
                  </a:lnTo>
                  <a:cubicBezTo>
                    <a:pt x="17736" y="25656"/>
                    <a:pt x="17805" y="25656"/>
                    <a:pt x="17873" y="25656"/>
                  </a:cubicBezTo>
                  <a:lnTo>
                    <a:pt x="18421" y="25656"/>
                  </a:lnTo>
                  <a:cubicBezTo>
                    <a:pt x="18535" y="25656"/>
                    <a:pt x="18672" y="25633"/>
                    <a:pt x="18786" y="25633"/>
                  </a:cubicBezTo>
                  <a:lnTo>
                    <a:pt x="19699" y="25633"/>
                  </a:lnTo>
                  <a:cubicBezTo>
                    <a:pt x="19882" y="25633"/>
                    <a:pt x="20064" y="25656"/>
                    <a:pt x="20247" y="25656"/>
                  </a:cubicBezTo>
                  <a:cubicBezTo>
                    <a:pt x="20361" y="25679"/>
                    <a:pt x="20498" y="25679"/>
                    <a:pt x="20612" y="25702"/>
                  </a:cubicBezTo>
                  <a:lnTo>
                    <a:pt x="21069" y="25702"/>
                  </a:lnTo>
                  <a:cubicBezTo>
                    <a:pt x="21228" y="25725"/>
                    <a:pt x="21365" y="25725"/>
                    <a:pt x="21525" y="25748"/>
                  </a:cubicBezTo>
                  <a:cubicBezTo>
                    <a:pt x="21799" y="25748"/>
                    <a:pt x="22050" y="25748"/>
                    <a:pt x="22301" y="25770"/>
                  </a:cubicBezTo>
                  <a:cubicBezTo>
                    <a:pt x="22461" y="25793"/>
                    <a:pt x="22598" y="25793"/>
                    <a:pt x="22758" y="25793"/>
                  </a:cubicBezTo>
                  <a:cubicBezTo>
                    <a:pt x="22849" y="25793"/>
                    <a:pt x="22918" y="25793"/>
                    <a:pt x="23009" y="25816"/>
                  </a:cubicBezTo>
                  <a:lnTo>
                    <a:pt x="23374" y="25816"/>
                  </a:lnTo>
                  <a:cubicBezTo>
                    <a:pt x="23465" y="25793"/>
                    <a:pt x="23534" y="25748"/>
                    <a:pt x="23579" y="25702"/>
                  </a:cubicBezTo>
                  <a:cubicBezTo>
                    <a:pt x="23716" y="25588"/>
                    <a:pt x="23808" y="25405"/>
                    <a:pt x="23876" y="25268"/>
                  </a:cubicBezTo>
                  <a:cubicBezTo>
                    <a:pt x="23922" y="25131"/>
                    <a:pt x="23967" y="24994"/>
                    <a:pt x="24013" y="24835"/>
                  </a:cubicBezTo>
                  <a:cubicBezTo>
                    <a:pt x="24059" y="24743"/>
                    <a:pt x="24082" y="24675"/>
                    <a:pt x="24104" y="24583"/>
                  </a:cubicBezTo>
                  <a:cubicBezTo>
                    <a:pt x="24127" y="24492"/>
                    <a:pt x="24150" y="24378"/>
                    <a:pt x="24173" y="24287"/>
                  </a:cubicBezTo>
                  <a:cubicBezTo>
                    <a:pt x="24219" y="24150"/>
                    <a:pt x="24287" y="24013"/>
                    <a:pt x="24355" y="23876"/>
                  </a:cubicBezTo>
                  <a:cubicBezTo>
                    <a:pt x="24378" y="23830"/>
                    <a:pt x="24401" y="23785"/>
                    <a:pt x="24447" y="23739"/>
                  </a:cubicBezTo>
                  <a:cubicBezTo>
                    <a:pt x="24470" y="23693"/>
                    <a:pt x="24492" y="23648"/>
                    <a:pt x="24515" y="23625"/>
                  </a:cubicBezTo>
                  <a:cubicBezTo>
                    <a:pt x="24561" y="23534"/>
                    <a:pt x="24607" y="23442"/>
                    <a:pt x="24675" y="23351"/>
                  </a:cubicBezTo>
                  <a:cubicBezTo>
                    <a:pt x="24721" y="23305"/>
                    <a:pt x="24766" y="23237"/>
                    <a:pt x="24812" y="23168"/>
                  </a:cubicBezTo>
                  <a:lnTo>
                    <a:pt x="24880" y="23077"/>
                  </a:lnTo>
                  <a:cubicBezTo>
                    <a:pt x="24926" y="23009"/>
                    <a:pt x="24972" y="22940"/>
                    <a:pt x="25017" y="22894"/>
                  </a:cubicBezTo>
                  <a:lnTo>
                    <a:pt x="25109" y="22757"/>
                  </a:lnTo>
                  <a:cubicBezTo>
                    <a:pt x="25223" y="22598"/>
                    <a:pt x="25337" y="22438"/>
                    <a:pt x="25451" y="22278"/>
                  </a:cubicBezTo>
                  <a:lnTo>
                    <a:pt x="25679" y="21981"/>
                  </a:lnTo>
                  <a:lnTo>
                    <a:pt x="25816" y="21776"/>
                  </a:lnTo>
                  <a:cubicBezTo>
                    <a:pt x="25976" y="21571"/>
                    <a:pt x="26136" y="21342"/>
                    <a:pt x="26296" y="21137"/>
                  </a:cubicBezTo>
                  <a:lnTo>
                    <a:pt x="26364" y="21046"/>
                  </a:lnTo>
                  <a:cubicBezTo>
                    <a:pt x="26433" y="20954"/>
                    <a:pt x="26501" y="20886"/>
                    <a:pt x="26570" y="20794"/>
                  </a:cubicBezTo>
                  <a:lnTo>
                    <a:pt x="26570" y="20794"/>
                  </a:lnTo>
                  <a:lnTo>
                    <a:pt x="26501" y="20863"/>
                  </a:lnTo>
                  <a:cubicBezTo>
                    <a:pt x="26661" y="20680"/>
                    <a:pt x="26821" y="20521"/>
                    <a:pt x="26980" y="20338"/>
                  </a:cubicBezTo>
                  <a:lnTo>
                    <a:pt x="27095" y="20224"/>
                  </a:lnTo>
                  <a:cubicBezTo>
                    <a:pt x="27163" y="20155"/>
                    <a:pt x="27254" y="20064"/>
                    <a:pt x="27323" y="19973"/>
                  </a:cubicBezTo>
                  <a:lnTo>
                    <a:pt x="27505" y="19813"/>
                  </a:lnTo>
                  <a:cubicBezTo>
                    <a:pt x="27597" y="19699"/>
                    <a:pt x="27711" y="19608"/>
                    <a:pt x="27825" y="19516"/>
                  </a:cubicBezTo>
                  <a:lnTo>
                    <a:pt x="27962" y="19379"/>
                  </a:lnTo>
                  <a:lnTo>
                    <a:pt x="28053" y="19311"/>
                  </a:lnTo>
                  <a:cubicBezTo>
                    <a:pt x="28144" y="19220"/>
                    <a:pt x="28259" y="19105"/>
                    <a:pt x="28373" y="19037"/>
                  </a:cubicBezTo>
                  <a:lnTo>
                    <a:pt x="28464" y="18968"/>
                  </a:lnTo>
                  <a:lnTo>
                    <a:pt x="28533" y="18923"/>
                  </a:lnTo>
                  <a:cubicBezTo>
                    <a:pt x="28578" y="18900"/>
                    <a:pt x="28601" y="18877"/>
                    <a:pt x="28624" y="18832"/>
                  </a:cubicBezTo>
                  <a:cubicBezTo>
                    <a:pt x="28669" y="18763"/>
                    <a:pt x="28692" y="18717"/>
                    <a:pt x="28692" y="18649"/>
                  </a:cubicBezTo>
                  <a:cubicBezTo>
                    <a:pt x="28692" y="18626"/>
                    <a:pt x="28692" y="18626"/>
                    <a:pt x="28692" y="18603"/>
                  </a:cubicBezTo>
                  <a:lnTo>
                    <a:pt x="28738" y="18580"/>
                  </a:lnTo>
                  <a:lnTo>
                    <a:pt x="28761" y="18580"/>
                  </a:lnTo>
                  <a:cubicBezTo>
                    <a:pt x="28898" y="18466"/>
                    <a:pt x="29035" y="18375"/>
                    <a:pt x="29172" y="18284"/>
                  </a:cubicBezTo>
                  <a:lnTo>
                    <a:pt x="29309" y="18215"/>
                  </a:lnTo>
                  <a:cubicBezTo>
                    <a:pt x="29560" y="18055"/>
                    <a:pt x="29811" y="17896"/>
                    <a:pt x="30062" y="17759"/>
                  </a:cubicBezTo>
                  <a:lnTo>
                    <a:pt x="30427" y="17553"/>
                  </a:lnTo>
                  <a:cubicBezTo>
                    <a:pt x="30610" y="17462"/>
                    <a:pt x="30792" y="17348"/>
                    <a:pt x="30975" y="17257"/>
                  </a:cubicBezTo>
                  <a:cubicBezTo>
                    <a:pt x="31112" y="17165"/>
                    <a:pt x="31294" y="17074"/>
                    <a:pt x="31454" y="16983"/>
                  </a:cubicBezTo>
                  <a:cubicBezTo>
                    <a:pt x="31637" y="16914"/>
                    <a:pt x="31819" y="16823"/>
                    <a:pt x="32002" y="16777"/>
                  </a:cubicBezTo>
                  <a:cubicBezTo>
                    <a:pt x="32025" y="16754"/>
                    <a:pt x="32048" y="16754"/>
                    <a:pt x="32048" y="16732"/>
                  </a:cubicBezTo>
                  <a:cubicBezTo>
                    <a:pt x="32093" y="16732"/>
                    <a:pt x="32116" y="16709"/>
                    <a:pt x="32139" y="16709"/>
                  </a:cubicBezTo>
                  <a:cubicBezTo>
                    <a:pt x="32207" y="16663"/>
                    <a:pt x="32230" y="16595"/>
                    <a:pt x="32253" y="16526"/>
                  </a:cubicBezTo>
                  <a:cubicBezTo>
                    <a:pt x="32253" y="16458"/>
                    <a:pt x="32253" y="16389"/>
                    <a:pt x="32207" y="16344"/>
                  </a:cubicBezTo>
                  <a:cubicBezTo>
                    <a:pt x="32162" y="16298"/>
                    <a:pt x="32139" y="16252"/>
                    <a:pt x="32116" y="16207"/>
                  </a:cubicBezTo>
                  <a:lnTo>
                    <a:pt x="32093" y="16161"/>
                  </a:lnTo>
                  <a:cubicBezTo>
                    <a:pt x="32048" y="16092"/>
                    <a:pt x="32025" y="16001"/>
                    <a:pt x="31979" y="15933"/>
                  </a:cubicBezTo>
                  <a:cubicBezTo>
                    <a:pt x="31933" y="15841"/>
                    <a:pt x="31865" y="15796"/>
                    <a:pt x="31797" y="15727"/>
                  </a:cubicBezTo>
                  <a:lnTo>
                    <a:pt x="31751" y="15682"/>
                  </a:lnTo>
                  <a:cubicBezTo>
                    <a:pt x="31682" y="15590"/>
                    <a:pt x="31637" y="15522"/>
                    <a:pt x="31591" y="15431"/>
                  </a:cubicBezTo>
                  <a:cubicBezTo>
                    <a:pt x="31591" y="15408"/>
                    <a:pt x="31568" y="15362"/>
                    <a:pt x="31545" y="15339"/>
                  </a:cubicBezTo>
                  <a:cubicBezTo>
                    <a:pt x="31568" y="15316"/>
                    <a:pt x="31591" y="15316"/>
                    <a:pt x="31637" y="15294"/>
                  </a:cubicBezTo>
                  <a:cubicBezTo>
                    <a:pt x="31728" y="15248"/>
                    <a:pt x="31842" y="15225"/>
                    <a:pt x="31956" y="15179"/>
                  </a:cubicBezTo>
                  <a:lnTo>
                    <a:pt x="32002" y="15179"/>
                  </a:lnTo>
                  <a:lnTo>
                    <a:pt x="32048" y="15157"/>
                  </a:lnTo>
                  <a:cubicBezTo>
                    <a:pt x="32116" y="15134"/>
                    <a:pt x="32185" y="15111"/>
                    <a:pt x="32253" y="15043"/>
                  </a:cubicBezTo>
                  <a:cubicBezTo>
                    <a:pt x="32367" y="14928"/>
                    <a:pt x="32344" y="14746"/>
                    <a:pt x="32299" y="14632"/>
                  </a:cubicBezTo>
                  <a:cubicBezTo>
                    <a:pt x="32253" y="14563"/>
                    <a:pt x="32207" y="14472"/>
                    <a:pt x="32162" y="14403"/>
                  </a:cubicBezTo>
                  <a:cubicBezTo>
                    <a:pt x="32093" y="14312"/>
                    <a:pt x="32025" y="14221"/>
                    <a:pt x="31933" y="14152"/>
                  </a:cubicBezTo>
                  <a:cubicBezTo>
                    <a:pt x="31842" y="14015"/>
                    <a:pt x="31751" y="13901"/>
                    <a:pt x="31660" y="13741"/>
                  </a:cubicBezTo>
                  <a:lnTo>
                    <a:pt x="31614" y="13719"/>
                  </a:lnTo>
                  <a:lnTo>
                    <a:pt x="31523" y="13582"/>
                  </a:lnTo>
                  <a:cubicBezTo>
                    <a:pt x="31614" y="13513"/>
                    <a:pt x="31705" y="13445"/>
                    <a:pt x="31774" y="13376"/>
                  </a:cubicBezTo>
                  <a:cubicBezTo>
                    <a:pt x="31911" y="13285"/>
                    <a:pt x="32025" y="13194"/>
                    <a:pt x="32162" y="13125"/>
                  </a:cubicBezTo>
                  <a:cubicBezTo>
                    <a:pt x="32207" y="13080"/>
                    <a:pt x="32276" y="13057"/>
                    <a:pt x="32344" y="13011"/>
                  </a:cubicBezTo>
                  <a:lnTo>
                    <a:pt x="32481" y="12943"/>
                  </a:lnTo>
                  <a:cubicBezTo>
                    <a:pt x="32595" y="12874"/>
                    <a:pt x="32710" y="12714"/>
                    <a:pt x="32687" y="12555"/>
                  </a:cubicBezTo>
                  <a:cubicBezTo>
                    <a:pt x="32687" y="12509"/>
                    <a:pt x="32664" y="12418"/>
                    <a:pt x="32595" y="12349"/>
                  </a:cubicBezTo>
                  <a:cubicBezTo>
                    <a:pt x="32573" y="12303"/>
                    <a:pt x="32527" y="12258"/>
                    <a:pt x="32504" y="12235"/>
                  </a:cubicBezTo>
                  <a:cubicBezTo>
                    <a:pt x="32344" y="12052"/>
                    <a:pt x="32207" y="11847"/>
                    <a:pt x="32048" y="11664"/>
                  </a:cubicBezTo>
                  <a:lnTo>
                    <a:pt x="31979" y="11550"/>
                  </a:lnTo>
                  <a:cubicBezTo>
                    <a:pt x="31819" y="11368"/>
                    <a:pt x="31682" y="11162"/>
                    <a:pt x="31545" y="10957"/>
                  </a:cubicBezTo>
                  <a:lnTo>
                    <a:pt x="31431" y="10774"/>
                  </a:lnTo>
                  <a:lnTo>
                    <a:pt x="31317" y="10614"/>
                  </a:lnTo>
                  <a:cubicBezTo>
                    <a:pt x="31180" y="10409"/>
                    <a:pt x="31066" y="10226"/>
                    <a:pt x="30952" y="10021"/>
                  </a:cubicBezTo>
                  <a:lnTo>
                    <a:pt x="30861" y="9884"/>
                  </a:lnTo>
                  <a:cubicBezTo>
                    <a:pt x="30815" y="9793"/>
                    <a:pt x="30769" y="9701"/>
                    <a:pt x="30701" y="9610"/>
                  </a:cubicBezTo>
                  <a:lnTo>
                    <a:pt x="30610" y="9428"/>
                  </a:lnTo>
                  <a:cubicBezTo>
                    <a:pt x="30541" y="9336"/>
                    <a:pt x="30496" y="9268"/>
                    <a:pt x="30450" y="9176"/>
                  </a:cubicBezTo>
                  <a:cubicBezTo>
                    <a:pt x="30381" y="9062"/>
                    <a:pt x="30313" y="8948"/>
                    <a:pt x="30244" y="8811"/>
                  </a:cubicBezTo>
                  <a:cubicBezTo>
                    <a:pt x="30153" y="8674"/>
                    <a:pt x="30062" y="8514"/>
                    <a:pt x="29971" y="8378"/>
                  </a:cubicBezTo>
                  <a:lnTo>
                    <a:pt x="29856" y="8195"/>
                  </a:lnTo>
                  <a:cubicBezTo>
                    <a:pt x="29719" y="7967"/>
                    <a:pt x="29582" y="7761"/>
                    <a:pt x="29446" y="7533"/>
                  </a:cubicBezTo>
                  <a:cubicBezTo>
                    <a:pt x="29331" y="7373"/>
                    <a:pt x="29217" y="7191"/>
                    <a:pt x="29080" y="7008"/>
                  </a:cubicBezTo>
                  <a:lnTo>
                    <a:pt x="28921" y="6757"/>
                  </a:lnTo>
                  <a:cubicBezTo>
                    <a:pt x="28784" y="6574"/>
                    <a:pt x="28647" y="6369"/>
                    <a:pt x="28510" y="6186"/>
                  </a:cubicBezTo>
                  <a:lnTo>
                    <a:pt x="28350" y="6004"/>
                  </a:lnTo>
                  <a:cubicBezTo>
                    <a:pt x="28259" y="5867"/>
                    <a:pt x="28167" y="5730"/>
                    <a:pt x="28076" y="5593"/>
                  </a:cubicBezTo>
                  <a:cubicBezTo>
                    <a:pt x="28030" y="5502"/>
                    <a:pt x="27962" y="5433"/>
                    <a:pt x="27916" y="5365"/>
                  </a:cubicBezTo>
                  <a:cubicBezTo>
                    <a:pt x="27871" y="5296"/>
                    <a:pt x="27825" y="5228"/>
                    <a:pt x="27779" y="5159"/>
                  </a:cubicBezTo>
                  <a:cubicBezTo>
                    <a:pt x="27574" y="4885"/>
                    <a:pt x="27391" y="4611"/>
                    <a:pt x="27209" y="4383"/>
                  </a:cubicBezTo>
                  <a:lnTo>
                    <a:pt x="27072" y="4223"/>
                  </a:lnTo>
                  <a:cubicBezTo>
                    <a:pt x="27026" y="4132"/>
                    <a:pt x="26958" y="4064"/>
                    <a:pt x="26889" y="3972"/>
                  </a:cubicBezTo>
                  <a:cubicBezTo>
                    <a:pt x="26798" y="3858"/>
                    <a:pt x="26707" y="3698"/>
                    <a:pt x="26615" y="3561"/>
                  </a:cubicBezTo>
                  <a:cubicBezTo>
                    <a:pt x="26524" y="3447"/>
                    <a:pt x="26455" y="3310"/>
                    <a:pt x="26364" y="3196"/>
                  </a:cubicBezTo>
                  <a:cubicBezTo>
                    <a:pt x="26318" y="3105"/>
                    <a:pt x="26250" y="3014"/>
                    <a:pt x="26204" y="2945"/>
                  </a:cubicBezTo>
                  <a:lnTo>
                    <a:pt x="26113" y="2785"/>
                  </a:lnTo>
                  <a:cubicBezTo>
                    <a:pt x="25930" y="2489"/>
                    <a:pt x="25725" y="2192"/>
                    <a:pt x="25520" y="1895"/>
                  </a:cubicBezTo>
                  <a:lnTo>
                    <a:pt x="25291" y="1530"/>
                  </a:lnTo>
                  <a:lnTo>
                    <a:pt x="25086" y="1233"/>
                  </a:lnTo>
                  <a:lnTo>
                    <a:pt x="24880" y="937"/>
                  </a:lnTo>
                  <a:cubicBezTo>
                    <a:pt x="24766" y="754"/>
                    <a:pt x="24652" y="594"/>
                    <a:pt x="24561" y="434"/>
                  </a:cubicBezTo>
                  <a:cubicBezTo>
                    <a:pt x="24561" y="412"/>
                    <a:pt x="24561" y="389"/>
                    <a:pt x="24538" y="366"/>
                  </a:cubicBezTo>
                  <a:lnTo>
                    <a:pt x="24515" y="297"/>
                  </a:lnTo>
                  <a:cubicBezTo>
                    <a:pt x="24470" y="183"/>
                    <a:pt x="24424" y="115"/>
                    <a:pt x="24333" y="69"/>
                  </a:cubicBezTo>
                  <a:cubicBezTo>
                    <a:pt x="24310" y="69"/>
                    <a:pt x="24287" y="46"/>
                    <a:pt x="24264" y="46"/>
                  </a:cubicBezTo>
                  <a:cubicBezTo>
                    <a:pt x="24196" y="23"/>
                    <a:pt x="24150" y="1"/>
                    <a:pt x="24082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307;p38"/>
            <p:cNvSpPr/>
            <p:nvPr/>
          </p:nvSpPr>
          <p:spPr>
            <a:xfrm>
              <a:off x="5290044" y="1642723"/>
              <a:ext cx="87537" cy="35653"/>
            </a:xfrm>
            <a:custGeom>
              <a:avLst/>
              <a:gdLst/>
              <a:ahLst/>
              <a:cxnLst/>
              <a:rect l="l" t="t" r="r" b="b"/>
              <a:pathLst>
                <a:path w="3128" h="1274" extrusionOk="0">
                  <a:moveTo>
                    <a:pt x="1620" y="908"/>
                  </a:moveTo>
                  <a:lnTo>
                    <a:pt x="1620" y="908"/>
                  </a:lnTo>
                  <a:cubicBezTo>
                    <a:pt x="1613" y="910"/>
                    <a:pt x="1606" y="912"/>
                    <a:pt x="1598" y="914"/>
                  </a:cubicBezTo>
                  <a:cubicBezTo>
                    <a:pt x="1606" y="914"/>
                    <a:pt x="1613" y="911"/>
                    <a:pt x="1620" y="908"/>
                  </a:cubicBezTo>
                  <a:close/>
                  <a:moveTo>
                    <a:pt x="2854" y="1"/>
                  </a:moveTo>
                  <a:cubicBezTo>
                    <a:pt x="2808" y="1"/>
                    <a:pt x="2785" y="23"/>
                    <a:pt x="2740" y="23"/>
                  </a:cubicBezTo>
                  <a:cubicBezTo>
                    <a:pt x="2740" y="23"/>
                    <a:pt x="2717" y="23"/>
                    <a:pt x="2694" y="46"/>
                  </a:cubicBezTo>
                  <a:cubicBezTo>
                    <a:pt x="2534" y="69"/>
                    <a:pt x="2374" y="137"/>
                    <a:pt x="2215" y="160"/>
                  </a:cubicBezTo>
                  <a:cubicBezTo>
                    <a:pt x="2078" y="206"/>
                    <a:pt x="1941" y="252"/>
                    <a:pt x="1804" y="297"/>
                  </a:cubicBezTo>
                  <a:cubicBezTo>
                    <a:pt x="1735" y="297"/>
                    <a:pt x="1667" y="320"/>
                    <a:pt x="1598" y="343"/>
                  </a:cubicBezTo>
                  <a:cubicBezTo>
                    <a:pt x="1507" y="366"/>
                    <a:pt x="1416" y="389"/>
                    <a:pt x="1325" y="411"/>
                  </a:cubicBezTo>
                  <a:cubicBezTo>
                    <a:pt x="1302" y="411"/>
                    <a:pt x="1279" y="411"/>
                    <a:pt x="1256" y="434"/>
                  </a:cubicBezTo>
                  <a:cubicBezTo>
                    <a:pt x="1119" y="457"/>
                    <a:pt x="982" y="480"/>
                    <a:pt x="868" y="526"/>
                  </a:cubicBezTo>
                  <a:cubicBezTo>
                    <a:pt x="800" y="548"/>
                    <a:pt x="754" y="594"/>
                    <a:pt x="754" y="662"/>
                  </a:cubicBezTo>
                  <a:cubicBezTo>
                    <a:pt x="708" y="685"/>
                    <a:pt x="663" y="685"/>
                    <a:pt x="640" y="708"/>
                  </a:cubicBezTo>
                  <a:cubicBezTo>
                    <a:pt x="571" y="731"/>
                    <a:pt x="480" y="754"/>
                    <a:pt x="412" y="777"/>
                  </a:cubicBezTo>
                  <a:cubicBezTo>
                    <a:pt x="389" y="777"/>
                    <a:pt x="366" y="754"/>
                    <a:pt x="343" y="754"/>
                  </a:cubicBezTo>
                  <a:cubicBezTo>
                    <a:pt x="320" y="731"/>
                    <a:pt x="275" y="708"/>
                    <a:pt x="252" y="685"/>
                  </a:cubicBezTo>
                  <a:cubicBezTo>
                    <a:pt x="233" y="676"/>
                    <a:pt x="214" y="670"/>
                    <a:pt x="197" y="670"/>
                  </a:cubicBezTo>
                  <a:cubicBezTo>
                    <a:pt x="172" y="670"/>
                    <a:pt x="151" y="681"/>
                    <a:pt x="138" y="708"/>
                  </a:cubicBezTo>
                  <a:cubicBezTo>
                    <a:pt x="115" y="731"/>
                    <a:pt x="115" y="799"/>
                    <a:pt x="138" y="822"/>
                  </a:cubicBezTo>
                  <a:cubicBezTo>
                    <a:pt x="160" y="822"/>
                    <a:pt x="183" y="845"/>
                    <a:pt x="183" y="845"/>
                  </a:cubicBezTo>
                  <a:lnTo>
                    <a:pt x="160" y="845"/>
                  </a:lnTo>
                  <a:cubicBezTo>
                    <a:pt x="46" y="891"/>
                    <a:pt x="1" y="1028"/>
                    <a:pt x="46" y="1142"/>
                  </a:cubicBezTo>
                  <a:cubicBezTo>
                    <a:pt x="69" y="1187"/>
                    <a:pt x="115" y="1233"/>
                    <a:pt x="160" y="1256"/>
                  </a:cubicBezTo>
                  <a:cubicBezTo>
                    <a:pt x="195" y="1267"/>
                    <a:pt x="223" y="1273"/>
                    <a:pt x="249" y="1273"/>
                  </a:cubicBezTo>
                  <a:cubicBezTo>
                    <a:pt x="275" y="1273"/>
                    <a:pt x="297" y="1267"/>
                    <a:pt x="320" y="1256"/>
                  </a:cubicBezTo>
                  <a:lnTo>
                    <a:pt x="389" y="1256"/>
                  </a:lnTo>
                  <a:cubicBezTo>
                    <a:pt x="412" y="1256"/>
                    <a:pt x="434" y="1233"/>
                    <a:pt x="480" y="1233"/>
                  </a:cubicBezTo>
                  <a:cubicBezTo>
                    <a:pt x="480" y="1233"/>
                    <a:pt x="480" y="1233"/>
                    <a:pt x="503" y="1210"/>
                  </a:cubicBezTo>
                  <a:lnTo>
                    <a:pt x="548" y="1210"/>
                  </a:lnTo>
                  <a:cubicBezTo>
                    <a:pt x="640" y="1165"/>
                    <a:pt x="754" y="1142"/>
                    <a:pt x="868" y="1119"/>
                  </a:cubicBezTo>
                  <a:cubicBezTo>
                    <a:pt x="1028" y="1073"/>
                    <a:pt x="1188" y="1028"/>
                    <a:pt x="1347" y="982"/>
                  </a:cubicBezTo>
                  <a:cubicBezTo>
                    <a:pt x="1434" y="960"/>
                    <a:pt x="1541" y="918"/>
                    <a:pt x="1650" y="894"/>
                  </a:cubicBezTo>
                  <a:lnTo>
                    <a:pt x="1650" y="894"/>
                  </a:lnTo>
                  <a:cubicBezTo>
                    <a:pt x="1640" y="898"/>
                    <a:pt x="1630" y="904"/>
                    <a:pt x="1620" y="908"/>
                  </a:cubicBezTo>
                  <a:lnTo>
                    <a:pt x="1620" y="908"/>
                  </a:lnTo>
                  <a:cubicBezTo>
                    <a:pt x="1704" y="887"/>
                    <a:pt x="1788" y="866"/>
                    <a:pt x="1872" y="845"/>
                  </a:cubicBezTo>
                  <a:cubicBezTo>
                    <a:pt x="1895" y="822"/>
                    <a:pt x="1941" y="822"/>
                    <a:pt x="1964" y="799"/>
                  </a:cubicBezTo>
                  <a:cubicBezTo>
                    <a:pt x="1986" y="777"/>
                    <a:pt x="2032" y="777"/>
                    <a:pt x="2055" y="754"/>
                  </a:cubicBezTo>
                  <a:cubicBezTo>
                    <a:pt x="2078" y="731"/>
                    <a:pt x="2101" y="685"/>
                    <a:pt x="2123" y="640"/>
                  </a:cubicBezTo>
                  <a:cubicBezTo>
                    <a:pt x="2192" y="640"/>
                    <a:pt x="2238" y="617"/>
                    <a:pt x="2306" y="617"/>
                  </a:cubicBezTo>
                  <a:cubicBezTo>
                    <a:pt x="2374" y="594"/>
                    <a:pt x="2443" y="594"/>
                    <a:pt x="2511" y="571"/>
                  </a:cubicBezTo>
                  <a:cubicBezTo>
                    <a:pt x="2648" y="548"/>
                    <a:pt x="2808" y="548"/>
                    <a:pt x="2945" y="503"/>
                  </a:cubicBezTo>
                  <a:cubicBezTo>
                    <a:pt x="3059" y="457"/>
                    <a:pt x="3128" y="297"/>
                    <a:pt x="3082" y="160"/>
                  </a:cubicBezTo>
                  <a:cubicBezTo>
                    <a:pt x="3059" y="92"/>
                    <a:pt x="2991" y="46"/>
                    <a:pt x="2945" y="23"/>
                  </a:cubicBezTo>
                  <a:cubicBezTo>
                    <a:pt x="2899" y="1"/>
                    <a:pt x="2877" y="1"/>
                    <a:pt x="2854" y="1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308;p38"/>
            <p:cNvSpPr/>
            <p:nvPr/>
          </p:nvSpPr>
          <p:spPr>
            <a:xfrm>
              <a:off x="5294521" y="1330998"/>
              <a:ext cx="701388" cy="342984"/>
            </a:xfrm>
            <a:custGeom>
              <a:avLst/>
              <a:gdLst/>
              <a:ahLst/>
              <a:cxnLst/>
              <a:rect l="l" t="t" r="r" b="b"/>
              <a:pathLst>
                <a:path w="25063" h="12256" extrusionOk="0">
                  <a:moveTo>
                    <a:pt x="19470" y="4178"/>
                  </a:moveTo>
                  <a:cubicBezTo>
                    <a:pt x="19470" y="4201"/>
                    <a:pt x="19470" y="4201"/>
                    <a:pt x="19448" y="4201"/>
                  </a:cubicBezTo>
                  <a:cubicBezTo>
                    <a:pt x="19470" y="4201"/>
                    <a:pt x="19470" y="4178"/>
                    <a:pt x="19470" y="4178"/>
                  </a:cubicBezTo>
                  <a:close/>
                  <a:moveTo>
                    <a:pt x="24857" y="1"/>
                  </a:moveTo>
                  <a:cubicBezTo>
                    <a:pt x="24743" y="1"/>
                    <a:pt x="24629" y="46"/>
                    <a:pt x="24515" y="115"/>
                  </a:cubicBezTo>
                  <a:cubicBezTo>
                    <a:pt x="24401" y="161"/>
                    <a:pt x="24264" y="229"/>
                    <a:pt x="24127" y="298"/>
                  </a:cubicBezTo>
                  <a:cubicBezTo>
                    <a:pt x="24013" y="366"/>
                    <a:pt x="23921" y="434"/>
                    <a:pt x="23807" y="503"/>
                  </a:cubicBezTo>
                  <a:cubicBezTo>
                    <a:pt x="23739" y="549"/>
                    <a:pt x="23693" y="571"/>
                    <a:pt x="23625" y="617"/>
                  </a:cubicBezTo>
                  <a:cubicBezTo>
                    <a:pt x="23602" y="640"/>
                    <a:pt x="23556" y="663"/>
                    <a:pt x="23533" y="686"/>
                  </a:cubicBezTo>
                  <a:cubicBezTo>
                    <a:pt x="23510" y="686"/>
                    <a:pt x="23465" y="708"/>
                    <a:pt x="23442" y="731"/>
                  </a:cubicBezTo>
                  <a:cubicBezTo>
                    <a:pt x="23442" y="754"/>
                    <a:pt x="23419" y="754"/>
                    <a:pt x="23396" y="777"/>
                  </a:cubicBezTo>
                  <a:cubicBezTo>
                    <a:pt x="23282" y="845"/>
                    <a:pt x="23168" y="891"/>
                    <a:pt x="23054" y="959"/>
                  </a:cubicBezTo>
                  <a:cubicBezTo>
                    <a:pt x="22849" y="1074"/>
                    <a:pt x="22643" y="1211"/>
                    <a:pt x="22438" y="1347"/>
                  </a:cubicBezTo>
                  <a:cubicBezTo>
                    <a:pt x="22324" y="1416"/>
                    <a:pt x="22209" y="1484"/>
                    <a:pt x="22118" y="1553"/>
                  </a:cubicBezTo>
                  <a:cubicBezTo>
                    <a:pt x="22004" y="1621"/>
                    <a:pt x="21913" y="1690"/>
                    <a:pt x="21799" y="1758"/>
                  </a:cubicBezTo>
                  <a:cubicBezTo>
                    <a:pt x="21753" y="1804"/>
                    <a:pt x="21730" y="1895"/>
                    <a:pt x="21730" y="1941"/>
                  </a:cubicBezTo>
                  <a:cubicBezTo>
                    <a:pt x="21616" y="2055"/>
                    <a:pt x="21479" y="2146"/>
                    <a:pt x="21342" y="2238"/>
                  </a:cubicBezTo>
                  <a:cubicBezTo>
                    <a:pt x="21159" y="2397"/>
                    <a:pt x="20977" y="2534"/>
                    <a:pt x="20794" y="2671"/>
                  </a:cubicBezTo>
                  <a:cubicBezTo>
                    <a:pt x="20680" y="2763"/>
                    <a:pt x="20543" y="2854"/>
                    <a:pt x="20429" y="2968"/>
                  </a:cubicBezTo>
                  <a:cubicBezTo>
                    <a:pt x="20315" y="3082"/>
                    <a:pt x="20178" y="3196"/>
                    <a:pt x="20064" y="3333"/>
                  </a:cubicBezTo>
                  <a:cubicBezTo>
                    <a:pt x="20018" y="3379"/>
                    <a:pt x="19973" y="3447"/>
                    <a:pt x="19950" y="3493"/>
                  </a:cubicBezTo>
                  <a:cubicBezTo>
                    <a:pt x="19927" y="3516"/>
                    <a:pt x="19904" y="3539"/>
                    <a:pt x="19904" y="3584"/>
                  </a:cubicBezTo>
                  <a:cubicBezTo>
                    <a:pt x="19881" y="3630"/>
                    <a:pt x="19881" y="3653"/>
                    <a:pt x="19881" y="3698"/>
                  </a:cubicBezTo>
                  <a:cubicBezTo>
                    <a:pt x="19881" y="3721"/>
                    <a:pt x="19881" y="3744"/>
                    <a:pt x="19881" y="3744"/>
                  </a:cubicBezTo>
                  <a:cubicBezTo>
                    <a:pt x="19813" y="3813"/>
                    <a:pt x="19767" y="3858"/>
                    <a:pt x="19699" y="3927"/>
                  </a:cubicBezTo>
                  <a:cubicBezTo>
                    <a:pt x="19630" y="3995"/>
                    <a:pt x="19562" y="4041"/>
                    <a:pt x="19493" y="4109"/>
                  </a:cubicBezTo>
                  <a:cubicBezTo>
                    <a:pt x="19448" y="4155"/>
                    <a:pt x="19402" y="4201"/>
                    <a:pt x="19356" y="4246"/>
                  </a:cubicBezTo>
                  <a:cubicBezTo>
                    <a:pt x="19333" y="4269"/>
                    <a:pt x="19311" y="4292"/>
                    <a:pt x="19288" y="4315"/>
                  </a:cubicBezTo>
                  <a:cubicBezTo>
                    <a:pt x="19242" y="4338"/>
                    <a:pt x="19219" y="4360"/>
                    <a:pt x="19197" y="4383"/>
                  </a:cubicBezTo>
                  <a:cubicBezTo>
                    <a:pt x="19174" y="4429"/>
                    <a:pt x="19174" y="4452"/>
                    <a:pt x="19151" y="4475"/>
                  </a:cubicBezTo>
                  <a:cubicBezTo>
                    <a:pt x="19128" y="4497"/>
                    <a:pt x="19128" y="4566"/>
                    <a:pt x="19151" y="4611"/>
                  </a:cubicBezTo>
                  <a:cubicBezTo>
                    <a:pt x="19128" y="4657"/>
                    <a:pt x="19082" y="4703"/>
                    <a:pt x="19060" y="4748"/>
                  </a:cubicBezTo>
                  <a:cubicBezTo>
                    <a:pt x="18877" y="4885"/>
                    <a:pt x="18717" y="5045"/>
                    <a:pt x="18557" y="5205"/>
                  </a:cubicBezTo>
                  <a:cubicBezTo>
                    <a:pt x="18420" y="5342"/>
                    <a:pt x="18284" y="5525"/>
                    <a:pt x="18147" y="5684"/>
                  </a:cubicBezTo>
                  <a:cubicBezTo>
                    <a:pt x="18032" y="5844"/>
                    <a:pt x="17895" y="6027"/>
                    <a:pt x="17804" y="6209"/>
                  </a:cubicBezTo>
                  <a:cubicBezTo>
                    <a:pt x="17736" y="6278"/>
                    <a:pt x="17781" y="6415"/>
                    <a:pt x="17850" y="6460"/>
                  </a:cubicBezTo>
                  <a:cubicBezTo>
                    <a:pt x="17850" y="6483"/>
                    <a:pt x="17873" y="6483"/>
                    <a:pt x="17873" y="6483"/>
                  </a:cubicBezTo>
                  <a:cubicBezTo>
                    <a:pt x="17873" y="6506"/>
                    <a:pt x="17850" y="6506"/>
                    <a:pt x="17850" y="6529"/>
                  </a:cubicBezTo>
                  <a:cubicBezTo>
                    <a:pt x="17599" y="6711"/>
                    <a:pt x="17348" y="6871"/>
                    <a:pt x="17119" y="7099"/>
                  </a:cubicBezTo>
                  <a:cubicBezTo>
                    <a:pt x="17005" y="7214"/>
                    <a:pt x="16891" y="7328"/>
                    <a:pt x="16800" y="7465"/>
                  </a:cubicBezTo>
                  <a:cubicBezTo>
                    <a:pt x="16754" y="7556"/>
                    <a:pt x="16709" y="7624"/>
                    <a:pt x="16663" y="7693"/>
                  </a:cubicBezTo>
                  <a:cubicBezTo>
                    <a:pt x="16594" y="7807"/>
                    <a:pt x="16526" y="7944"/>
                    <a:pt x="16594" y="8081"/>
                  </a:cubicBezTo>
                  <a:cubicBezTo>
                    <a:pt x="16617" y="8104"/>
                    <a:pt x="16663" y="8127"/>
                    <a:pt x="16686" y="8149"/>
                  </a:cubicBezTo>
                  <a:cubicBezTo>
                    <a:pt x="16594" y="8172"/>
                    <a:pt x="16526" y="8264"/>
                    <a:pt x="16480" y="8355"/>
                  </a:cubicBezTo>
                  <a:cubicBezTo>
                    <a:pt x="16480" y="8355"/>
                    <a:pt x="16480" y="8378"/>
                    <a:pt x="16457" y="8400"/>
                  </a:cubicBezTo>
                  <a:cubicBezTo>
                    <a:pt x="16457" y="8423"/>
                    <a:pt x="16435" y="8446"/>
                    <a:pt x="16435" y="8492"/>
                  </a:cubicBezTo>
                  <a:cubicBezTo>
                    <a:pt x="16435" y="8515"/>
                    <a:pt x="16435" y="8537"/>
                    <a:pt x="16435" y="8583"/>
                  </a:cubicBezTo>
                  <a:cubicBezTo>
                    <a:pt x="16435" y="8652"/>
                    <a:pt x="16480" y="8720"/>
                    <a:pt x="16526" y="8766"/>
                  </a:cubicBezTo>
                  <a:cubicBezTo>
                    <a:pt x="16526" y="8766"/>
                    <a:pt x="16549" y="8789"/>
                    <a:pt x="16549" y="8789"/>
                  </a:cubicBezTo>
                  <a:cubicBezTo>
                    <a:pt x="16572" y="8811"/>
                    <a:pt x="16572" y="8857"/>
                    <a:pt x="16594" y="8880"/>
                  </a:cubicBezTo>
                  <a:cubicBezTo>
                    <a:pt x="16572" y="8903"/>
                    <a:pt x="16572" y="8925"/>
                    <a:pt x="16572" y="8948"/>
                  </a:cubicBezTo>
                  <a:cubicBezTo>
                    <a:pt x="16572" y="9017"/>
                    <a:pt x="16572" y="9062"/>
                    <a:pt x="16572" y="9108"/>
                  </a:cubicBezTo>
                  <a:cubicBezTo>
                    <a:pt x="16594" y="9222"/>
                    <a:pt x="16640" y="9314"/>
                    <a:pt x="16663" y="9405"/>
                  </a:cubicBezTo>
                  <a:cubicBezTo>
                    <a:pt x="16663" y="9428"/>
                    <a:pt x="16686" y="9450"/>
                    <a:pt x="16686" y="9473"/>
                  </a:cubicBezTo>
                  <a:cubicBezTo>
                    <a:pt x="16640" y="9610"/>
                    <a:pt x="16594" y="9747"/>
                    <a:pt x="16503" y="9884"/>
                  </a:cubicBezTo>
                  <a:cubicBezTo>
                    <a:pt x="16480" y="9907"/>
                    <a:pt x="16480" y="9930"/>
                    <a:pt x="16457" y="9953"/>
                  </a:cubicBezTo>
                  <a:cubicBezTo>
                    <a:pt x="16412" y="9975"/>
                    <a:pt x="16343" y="9998"/>
                    <a:pt x="16298" y="10044"/>
                  </a:cubicBezTo>
                  <a:cubicBezTo>
                    <a:pt x="16138" y="10112"/>
                    <a:pt x="16001" y="10181"/>
                    <a:pt x="15841" y="10227"/>
                  </a:cubicBezTo>
                  <a:cubicBezTo>
                    <a:pt x="15750" y="10249"/>
                    <a:pt x="15681" y="10249"/>
                    <a:pt x="15613" y="10272"/>
                  </a:cubicBezTo>
                  <a:cubicBezTo>
                    <a:pt x="15430" y="10204"/>
                    <a:pt x="15248" y="10067"/>
                    <a:pt x="15042" y="9975"/>
                  </a:cubicBezTo>
                  <a:cubicBezTo>
                    <a:pt x="14928" y="9907"/>
                    <a:pt x="14814" y="9861"/>
                    <a:pt x="14700" y="9838"/>
                  </a:cubicBezTo>
                  <a:cubicBezTo>
                    <a:pt x="14631" y="9816"/>
                    <a:pt x="14540" y="9816"/>
                    <a:pt x="14472" y="9816"/>
                  </a:cubicBezTo>
                  <a:lnTo>
                    <a:pt x="14358" y="9816"/>
                  </a:lnTo>
                  <a:cubicBezTo>
                    <a:pt x="14312" y="9816"/>
                    <a:pt x="14289" y="9793"/>
                    <a:pt x="14266" y="9793"/>
                  </a:cubicBezTo>
                  <a:lnTo>
                    <a:pt x="13718" y="9793"/>
                  </a:lnTo>
                  <a:cubicBezTo>
                    <a:pt x="13673" y="9770"/>
                    <a:pt x="13650" y="9747"/>
                    <a:pt x="13604" y="9747"/>
                  </a:cubicBezTo>
                  <a:cubicBezTo>
                    <a:pt x="13574" y="9740"/>
                    <a:pt x="13543" y="9737"/>
                    <a:pt x="13513" y="9737"/>
                  </a:cubicBezTo>
                  <a:cubicBezTo>
                    <a:pt x="13452" y="9737"/>
                    <a:pt x="13391" y="9747"/>
                    <a:pt x="13330" y="9747"/>
                  </a:cubicBezTo>
                  <a:lnTo>
                    <a:pt x="12783" y="9747"/>
                  </a:lnTo>
                  <a:cubicBezTo>
                    <a:pt x="12600" y="9747"/>
                    <a:pt x="12395" y="9770"/>
                    <a:pt x="12189" y="9770"/>
                  </a:cubicBezTo>
                  <a:cubicBezTo>
                    <a:pt x="12052" y="9770"/>
                    <a:pt x="11892" y="9770"/>
                    <a:pt x="11755" y="9747"/>
                  </a:cubicBezTo>
                  <a:lnTo>
                    <a:pt x="11299" y="9747"/>
                  </a:lnTo>
                  <a:cubicBezTo>
                    <a:pt x="11185" y="9770"/>
                    <a:pt x="11094" y="9770"/>
                    <a:pt x="11002" y="9770"/>
                  </a:cubicBezTo>
                  <a:lnTo>
                    <a:pt x="10842" y="9770"/>
                  </a:lnTo>
                  <a:cubicBezTo>
                    <a:pt x="10386" y="9770"/>
                    <a:pt x="9907" y="9793"/>
                    <a:pt x="9427" y="9793"/>
                  </a:cubicBezTo>
                  <a:lnTo>
                    <a:pt x="9199" y="9793"/>
                  </a:lnTo>
                  <a:cubicBezTo>
                    <a:pt x="9131" y="9793"/>
                    <a:pt x="9062" y="9838"/>
                    <a:pt x="9016" y="9907"/>
                  </a:cubicBezTo>
                  <a:cubicBezTo>
                    <a:pt x="8879" y="9930"/>
                    <a:pt x="8743" y="9953"/>
                    <a:pt x="8606" y="9953"/>
                  </a:cubicBezTo>
                  <a:cubicBezTo>
                    <a:pt x="8423" y="9975"/>
                    <a:pt x="8240" y="9998"/>
                    <a:pt x="8058" y="9998"/>
                  </a:cubicBezTo>
                  <a:cubicBezTo>
                    <a:pt x="7693" y="10044"/>
                    <a:pt x="7327" y="10044"/>
                    <a:pt x="6962" y="10067"/>
                  </a:cubicBezTo>
                  <a:cubicBezTo>
                    <a:pt x="6620" y="10112"/>
                    <a:pt x="6277" y="10112"/>
                    <a:pt x="5912" y="10135"/>
                  </a:cubicBezTo>
                  <a:cubicBezTo>
                    <a:pt x="5752" y="10158"/>
                    <a:pt x="5593" y="10158"/>
                    <a:pt x="5410" y="10181"/>
                  </a:cubicBezTo>
                  <a:cubicBezTo>
                    <a:pt x="5159" y="10204"/>
                    <a:pt x="4885" y="10227"/>
                    <a:pt x="4634" y="10272"/>
                  </a:cubicBezTo>
                  <a:cubicBezTo>
                    <a:pt x="4588" y="10295"/>
                    <a:pt x="4543" y="10318"/>
                    <a:pt x="4520" y="10363"/>
                  </a:cubicBezTo>
                  <a:cubicBezTo>
                    <a:pt x="4429" y="10386"/>
                    <a:pt x="4314" y="10386"/>
                    <a:pt x="4200" y="10409"/>
                  </a:cubicBezTo>
                  <a:cubicBezTo>
                    <a:pt x="3835" y="10478"/>
                    <a:pt x="3470" y="10569"/>
                    <a:pt x="3105" y="10637"/>
                  </a:cubicBezTo>
                  <a:cubicBezTo>
                    <a:pt x="2762" y="10729"/>
                    <a:pt x="2420" y="10820"/>
                    <a:pt x="2100" y="10911"/>
                  </a:cubicBezTo>
                  <a:cubicBezTo>
                    <a:pt x="2009" y="10957"/>
                    <a:pt x="1941" y="10980"/>
                    <a:pt x="1872" y="11003"/>
                  </a:cubicBezTo>
                  <a:cubicBezTo>
                    <a:pt x="1826" y="10957"/>
                    <a:pt x="1781" y="10934"/>
                    <a:pt x="1735" y="10934"/>
                  </a:cubicBezTo>
                  <a:cubicBezTo>
                    <a:pt x="1712" y="10923"/>
                    <a:pt x="1690" y="10917"/>
                    <a:pt x="1667" y="10917"/>
                  </a:cubicBezTo>
                  <a:cubicBezTo>
                    <a:pt x="1644" y="10917"/>
                    <a:pt x="1621" y="10923"/>
                    <a:pt x="1598" y="10934"/>
                  </a:cubicBezTo>
                  <a:cubicBezTo>
                    <a:pt x="1553" y="10957"/>
                    <a:pt x="1507" y="10980"/>
                    <a:pt x="1484" y="11003"/>
                  </a:cubicBezTo>
                  <a:cubicBezTo>
                    <a:pt x="1416" y="11025"/>
                    <a:pt x="1370" y="11048"/>
                    <a:pt x="1324" y="11094"/>
                  </a:cubicBezTo>
                  <a:cubicBezTo>
                    <a:pt x="1210" y="11162"/>
                    <a:pt x="1096" y="11231"/>
                    <a:pt x="982" y="11299"/>
                  </a:cubicBezTo>
                  <a:cubicBezTo>
                    <a:pt x="868" y="11368"/>
                    <a:pt x="754" y="11436"/>
                    <a:pt x="640" y="11505"/>
                  </a:cubicBezTo>
                  <a:cubicBezTo>
                    <a:pt x="617" y="11528"/>
                    <a:pt x="571" y="11573"/>
                    <a:pt x="525" y="11596"/>
                  </a:cubicBezTo>
                  <a:cubicBezTo>
                    <a:pt x="457" y="11642"/>
                    <a:pt x="366" y="11687"/>
                    <a:pt x="297" y="11733"/>
                  </a:cubicBezTo>
                  <a:cubicBezTo>
                    <a:pt x="252" y="11756"/>
                    <a:pt x="229" y="11779"/>
                    <a:pt x="183" y="11801"/>
                  </a:cubicBezTo>
                  <a:cubicBezTo>
                    <a:pt x="160" y="11824"/>
                    <a:pt x="137" y="11824"/>
                    <a:pt x="115" y="11847"/>
                  </a:cubicBezTo>
                  <a:cubicBezTo>
                    <a:pt x="46" y="11893"/>
                    <a:pt x="23" y="11938"/>
                    <a:pt x="0" y="12007"/>
                  </a:cubicBezTo>
                  <a:cubicBezTo>
                    <a:pt x="0" y="12075"/>
                    <a:pt x="23" y="12167"/>
                    <a:pt x="92" y="12212"/>
                  </a:cubicBezTo>
                  <a:cubicBezTo>
                    <a:pt x="129" y="12237"/>
                    <a:pt x="181" y="12256"/>
                    <a:pt x="231" y="12256"/>
                  </a:cubicBezTo>
                  <a:cubicBezTo>
                    <a:pt x="272" y="12256"/>
                    <a:pt x="312" y="12243"/>
                    <a:pt x="343" y="12212"/>
                  </a:cubicBezTo>
                  <a:lnTo>
                    <a:pt x="366" y="12212"/>
                  </a:lnTo>
                  <a:lnTo>
                    <a:pt x="388" y="12189"/>
                  </a:lnTo>
                  <a:cubicBezTo>
                    <a:pt x="434" y="12189"/>
                    <a:pt x="457" y="12167"/>
                    <a:pt x="480" y="12167"/>
                  </a:cubicBezTo>
                  <a:cubicBezTo>
                    <a:pt x="503" y="12167"/>
                    <a:pt x="525" y="12144"/>
                    <a:pt x="548" y="12144"/>
                  </a:cubicBezTo>
                  <a:cubicBezTo>
                    <a:pt x="617" y="12121"/>
                    <a:pt x="685" y="12098"/>
                    <a:pt x="731" y="12075"/>
                  </a:cubicBezTo>
                  <a:cubicBezTo>
                    <a:pt x="868" y="12007"/>
                    <a:pt x="1005" y="11961"/>
                    <a:pt x="1119" y="11893"/>
                  </a:cubicBezTo>
                  <a:cubicBezTo>
                    <a:pt x="1256" y="11847"/>
                    <a:pt x="1370" y="11779"/>
                    <a:pt x="1484" y="11733"/>
                  </a:cubicBezTo>
                  <a:cubicBezTo>
                    <a:pt x="1530" y="11710"/>
                    <a:pt x="1553" y="11710"/>
                    <a:pt x="1598" y="11687"/>
                  </a:cubicBezTo>
                  <a:cubicBezTo>
                    <a:pt x="1646" y="11707"/>
                    <a:pt x="1703" y="11714"/>
                    <a:pt x="1762" y="11714"/>
                  </a:cubicBezTo>
                  <a:cubicBezTo>
                    <a:pt x="1843" y="11714"/>
                    <a:pt x="1930" y="11701"/>
                    <a:pt x="2009" y="11687"/>
                  </a:cubicBezTo>
                  <a:cubicBezTo>
                    <a:pt x="2169" y="11665"/>
                    <a:pt x="2329" y="11619"/>
                    <a:pt x="2488" y="11596"/>
                  </a:cubicBezTo>
                  <a:cubicBezTo>
                    <a:pt x="2671" y="11573"/>
                    <a:pt x="2831" y="11528"/>
                    <a:pt x="2991" y="11482"/>
                  </a:cubicBezTo>
                  <a:cubicBezTo>
                    <a:pt x="3150" y="11436"/>
                    <a:pt x="3310" y="11413"/>
                    <a:pt x="3447" y="11368"/>
                  </a:cubicBezTo>
                  <a:cubicBezTo>
                    <a:pt x="3630" y="11322"/>
                    <a:pt x="3812" y="11276"/>
                    <a:pt x="3995" y="11231"/>
                  </a:cubicBezTo>
                  <a:cubicBezTo>
                    <a:pt x="4223" y="11185"/>
                    <a:pt x="4451" y="11140"/>
                    <a:pt x="4680" y="11094"/>
                  </a:cubicBezTo>
                  <a:cubicBezTo>
                    <a:pt x="4976" y="11048"/>
                    <a:pt x="5273" y="11003"/>
                    <a:pt x="5593" y="10957"/>
                  </a:cubicBezTo>
                  <a:cubicBezTo>
                    <a:pt x="5707" y="10934"/>
                    <a:pt x="5844" y="10911"/>
                    <a:pt x="5981" y="10888"/>
                  </a:cubicBezTo>
                  <a:lnTo>
                    <a:pt x="6209" y="10888"/>
                  </a:lnTo>
                  <a:cubicBezTo>
                    <a:pt x="6277" y="10888"/>
                    <a:pt x="6369" y="10866"/>
                    <a:pt x="6460" y="10866"/>
                  </a:cubicBezTo>
                  <a:lnTo>
                    <a:pt x="6597" y="10866"/>
                  </a:lnTo>
                  <a:cubicBezTo>
                    <a:pt x="6643" y="10866"/>
                    <a:pt x="6688" y="10843"/>
                    <a:pt x="6734" y="10843"/>
                  </a:cubicBezTo>
                  <a:cubicBezTo>
                    <a:pt x="6780" y="10820"/>
                    <a:pt x="6825" y="10797"/>
                    <a:pt x="6848" y="10774"/>
                  </a:cubicBezTo>
                  <a:cubicBezTo>
                    <a:pt x="6871" y="10729"/>
                    <a:pt x="6894" y="10706"/>
                    <a:pt x="6894" y="10660"/>
                  </a:cubicBezTo>
                  <a:cubicBezTo>
                    <a:pt x="7236" y="10660"/>
                    <a:pt x="7601" y="10637"/>
                    <a:pt x="7944" y="10615"/>
                  </a:cubicBezTo>
                  <a:cubicBezTo>
                    <a:pt x="8035" y="10637"/>
                    <a:pt x="8126" y="10637"/>
                    <a:pt x="8218" y="10637"/>
                  </a:cubicBezTo>
                  <a:cubicBezTo>
                    <a:pt x="8491" y="10637"/>
                    <a:pt x="8788" y="10615"/>
                    <a:pt x="9062" y="10615"/>
                  </a:cubicBezTo>
                  <a:cubicBezTo>
                    <a:pt x="9359" y="10592"/>
                    <a:pt x="9656" y="10569"/>
                    <a:pt x="9952" y="10569"/>
                  </a:cubicBezTo>
                  <a:cubicBezTo>
                    <a:pt x="10089" y="10546"/>
                    <a:pt x="10226" y="10546"/>
                    <a:pt x="10386" y="10546"/>
                  </a:cubicBezTo>
                  <a:lnTo>
                    <a:pt x="10774" y="10546"/>
                  </a:lnTo>
                  <a:cubicBezTo>
                    <a:pt x="10888" y="10546"/>
                    <a:pt x="10957" y="10478"/>
                    <a:pt x="11002" y="10386"/>
                  </a:cubicBezTo>
                  <a:cubicBezTo>
                    <a:pt x="11367" y="10363"/>
                    <a:pt x="11733" y="10363"/>
                    <a:pt x="12098" y="10363"/>
                  </a:cubicBezTo>
                  <a:lnTo>
                    <a:pt x="12235" y="10363"/>
                  </a:lnTo>
                  <a:cubicBezTo>
                    <a:pt x="12326" y="10363"/>
                    <a:pt x="12440" y="10363"/>
                    <a:pt x="12532" y="10341"/>
                  </a:cubicBezTo>
                  <a:cubicBezTo>
                    <a:pt x="12577" y="10341"/>
                    <a:pt x="12623" y="10318"/>
                    <a:pt x="12668" y="10295"/>
                  </a:cubicBezTo>
                  <a:lnTo>
                    <a:pt x="12805" y="10295"/>
                  </a:lnTo>
                  <a:cubicBezTo>
                    <a:pt x="12828" y="10318"/>
                    <a:pt x="12874" y="10318"/>
                    <a:pt x="12897" y="10318"/>
                  </a:cubicBezTo>
                  <a:lnTo>
                    <a:pt x="13102" y="10318"/>
                  </a:lnTo>
                  <a:cubicBezTo>
                    <a:pt x="13262" y="10341"/>
                    <a:pt x="13422" y="10341"/>
                    <a:pt x="13581" y="10341"/>
                  </a:cubicBezTo>
                  <a:lnTo>
                    <a:pt x="14038" y="10341"/>
                  </a:lnTo>
                  <a:cubicBezTo>
                    <a:pt x="14129" y="10341"/>
                    <a:pt x="14231" y="10351"/>
                    <a:pt x="14329" y="10351"/>
                  </a:cubicBezTo>
                  <a:cubicBezTo>
                    <a:pt x="14378" y="10351"/>
                    <a:pt x="14426" y="10348"/>
                    <a:pt x="14472" y="10341"/>
                  </a:cubicBezTo>
                  <a:lnTo>
                    <a:pt x="14495" y="10341"/>
                  </a:lnTo>
                  <a:cubicBezTo>
                    <a:pt x="14517" y="10363"/>
                    <a:pt x="14563" y="10386"/>
                    <a:pt x="14609" y="10409"/>
                  </a:cubicBezTo>
                  <a:cubicBezTo>
                    <a:pt x="14677" y="10432"/>
                    <a:pt x="14746" y="10478"/>
                    <a:pt x="14814" y="10523"/>
                  </a:cubicBezTo>
                  <a:cubicBezTo>
                    <a:pt x="14860" y="10569"/>
                    <a:pt x="14928" y="10592"/>
                    <a:pt x="14974" y="10615"/>
                  </a:cubicBezTo>
                  <a:cubicBezTo>
                    <a:pt x="15042" y="10660"/>
                    <a:pt x="15088" y="10706"/>
                    <a:pt x="15156" y="10751"/>
                  </a:cubicBezTo>
                  <a:cubicBezTo>
                    <a:pt x="15225" y="10797"/>
                    <a:pt x="15316" y="10843"/>
                    <a:pt x="15385" y="10866"/>
                  </a:cubicBezTo>
                  <a:cubicBezTo>
                    <a:pt x="15499" y="10911"/>
                    <a:pt x="15590" y="10934"/>
                    <a:pt x="15704" y="10957"/>
                  </a:cubicBezTo>
                  <a:cubicBezTo>
                    <a:pt x="15773" y="10980"/>
                    <a:pt x="15864" y="10980"/>
                    <a:pt x="15932" y="10980"/>
                  </a:cubicBezTo>
                  <a:cubicBezTo>
                    <a:pt x="16001" y="10980"/>
                    <a:pt x="16092" y="10957"/>
                    <a:pt x="16161" y="10934"/>
                  </a:cubicBezTo>
                  <a:cubicBezTo>
                    <a:pt x="16275" y="10911"/>
                    <a:pt x="16389" y="10888"/>
                    <a:pt x="16503" y="10843"/>
                  </a:cubicBezTo>
                  <a:cubicBezTo>
                    <a:pt x="16549" y="10820"/>
                    <a:pt x="16594" y="10797"/>
                    <a:pt x="16663" y="10751"/>
                  </a:cubicBezTo>
                  <a:cubicBezTo>
                    <a:pt x="16731" y="10729"/>
                    <a:pt x="16800" y="10660"/>
                    <a:pt x="16846" y="10615"/>
                  </a:cubicBezTo>
                  <a:cubicBezTo>
                    <a:pt x="16914" y="10546"/>
                    <a:pt x="16960" y="10478"/>
                    <a:pt x="17028" y="10409"/>
                  </a:cubicBezTo>
                  <a:cubicBezTo>
                    <a:pt x="17074" y="10341"/>
                    <a:pt x="17119" y="10272"/>
                    <a:pt x="17165" y="10204"/>
                  </a:cubicBezTo>
                  <a:cubicBezTo>
                    <a:pt x="17188" y="10135"/>
                    <a:pt x="17211" y="10090"/>
                    <a:pt x="17188" y="10021"/>
                  </a:cubicBezTo>
                  <a:cubicBezTo>
                    <a:pt x="17188" y="9953"/>
                    <a:pt x="17165" y="9907"/>
                    <a:pt x="17119" y="9838"/>
                  </a:cubicBezTo>
                  <a:lnTo>
                    <a:pt x="17142" y="9838"/>
                  </a:lnTo>
                  <a:cubicBezTo>
                    <a:pt x="17234" y="9702"/>
                    <a:pt x="17302" y="9519"/>
                    <a:pt x="17325" y="9359"/>
                  </a:cubicBezTo>
                  <a:cubicBezTo>
                    <a:pt x="17348" y="9268"/>
                    <a:pt x="17325" y="9154"/>
                    <a:pt x="17302" y="9062"/>
                  </a:cubicBezTo>
                  <a:cubicBezTo>
                    <a:pt x="17279" y="8971"/>
                    <a:pt x="17256" y="8925"/>
                    <a:pt x="17211" y="8857"/>
                  </a:cubicBezTo>
                  <a:cubicBezTo>
                    <a:pt x="17165" y="8789"/>
                    <a:pt x="17119" y="8720"/>
                    <a:pt x="17051" y="8674"/>
                  </a:cubicBezTo>
                  <a:cubicBezTo>
                    <a:pt x="17051" y="8674"/>
                    <a:pt x="17051" y="8652"/>
                    <a:pt x="17051" y="8652"/>
                  </a:cubicBezTo>
                  <a:cubicBezTo>
                    <a:pt x="17074" y="8606"/>
                    <a:pt x="17097" y="8583"/>
                    <a:pt x="17142" y="8537"/>
                  </a:cubicBezTo>
                  <a:cubicBezTo>
                    <a:pt x="17211" y="8469"/>
                    <a:pt x="17279" y="8378"/>
                    <a:pt x="17348" y="8286"/>
                  </a:cubicBezTo>
                  <a:cubicBezTo>
                    <a:pt x="17462" y="8127"/>
                    <a:pt x="17599" y="7967"/>
                    <a:pt x="17713" y="7807"/>
                  </a:cubicBezTo>
                  <a:cubicBezTo>
                    <a:pt x="17850" y="7624"/>
                    <a:pt x="17964" y="7419"/>
                    <a:pt x="18078" y="7236"/>
                  </a:cubicBezTo>
                  <a:cubicBezTo>
                    <a:pt x="18078" y="7236"/>
                    <a:pt x="18101" y="7214"/>
                    <a:pt x="18101" y="7214"/>
                  </a:cubicBezTo>
                  <a:cubicBezTo>
                    <a:pt x="18124" y="7168"/>
                    <a:pt x="18169" y="7122"/>
                    <a:pt x="18192" y="7077"/>
                  </a:cubicBezTo>
                  <a:cubicBezTo>
                    <a:pt x="18215" y="7054"/>
                    <a:pt x="18215" y="7031"/>
                    <a:pt x="18238" y="6985"/>
                  </a:cubicBezTo>
                  <a:cubicBezTo>
                    <a:pt x="18261" y="7008"/>
                    <a:pt x="18306" y="7008"/>
                    <a:pt x="18352" y="7008"/>
                  </a:cubicBezTo>
                  <a:cubicBezTo>
                    <a:pt x="18398" y="7008"/>
                    <a:pt x="18443" y="6985"/>
                    <a:pt x="18489" y="6940"/>
                  </a:cubicBezTo>
                  <a:cubicBezTo>
                    <a:pt x="18535" y="6894"/>
                    <a:pt x="18580" y="6848"/>
                    <a:pt x="18626" y="6780"/>
                  </a:cubicBezTo>
                  <a:lnTo>
                    <a:pt x="18763" y="6643"/>
                  </a:lnTo>
                  <a:cubicBezTo>
                    <a:pt x="18808" y="6574"/>
                    <a:pt x="18877" y="6529"/>
                    <a:pt x="18945" y="6460"/>
                  </a:cubicBezTo>
                  <a:cubicBezTo>
                    <a:pt x="19060" y="6323"/>
                    <a:pt x="19174" y="6209"/>
                    <a:pt x="19288" y="6072"/>
                  </a:cubicBezTo>
                  <a:cubicBezTo>
                    <a:pt x="19402" y="5913"/>
                    <a:pt x="19516" y="5776"/>
                    <a:pt x="19630" y="5616"/>
                  </a:cubicBezTo>
                  <a:cubicBezTo>
                    <a:pt x="19676" y="5547"/>
                    <a:pt x="19721" y="5479"/>
                    <a:pt x="19767" y="5410"/>
                  </a:cubicBezTo>
                  <a:cubicBezTo>
                    <a:pt x="19790" y="5388"/>
                    <a:pt x="19813" y="5342"/>
                    <a:pt x="19836" y="5319"/>
                  </a:cubicBezTo>
                  <a:cubicBezTo>
                    <a:pt x="19881" y="5251"/>
                    <a:pt x="19950" y="5182"/>
                    <a:pt x="19950" y="5091"/>
                  </a:cubicBezTo>
                  <a:cubicBezTo>
                    <a:pt x="19973" y="5068"/>
                    <a:pt x="19973" y="5022"/>
                    <a:pt x="19950" y="5000"/>
                  </a:cubicBezTo>
                  <a:cubicBezTo>
                    <a:pt x="20224" y="4726"/>
                    <a:pt x="20475" y="4452"/>
                    <a:pt x="20749" y="4201"/>
                  </a:cubicBezTo>
                  <a:cubicBezTo>
                    <a:pt x="21000" y="3950"/>
                    <a:pt x="21251" y="3698"/>
                    <a:pt x="21479" y="3447"/>
                  </a:cubicBezTo>
                  <a:cubicBezTo>
                    <a:pt x="21570" y="3379"/>
                    <a:pt x="21639" y="3288"/>
                    <a:pt x="21730" y="3196"/>
                  </a:cubicBezTo>
                  <a:cubicBezTo>
                    <a:pt x="21753" y="3196"/>
                    <a:pt x="21753" y="3174"/>
                    <a:pt x="21776" y="3151"/>
                  </a:cubicBezTo>
                  <a:cubicBezTo>
                    <a:pt x="21799" y="3128"/>
                    <a:pt x="21821" y="3105"/>
                    <a:pt x="21844" y="3082"/>
                  </a:cubicBezTo>
                  <a:cubicBezTo>
                    <a:pt x="21890" y="3059"/>
                    <a:pt x="21936" y="3014"/>
                    <a:pt x="21958" y="2968"/>
                  </a:cubicBezTo>
                  <a:cubicBezTo>
                    <a:pt x="22004" y="2945"/>
                    <a:pt x="22050" y="2922"/>
                    <a:pt x="22073" y="2877"/>
                  </a:cubicBezTo>
                  <a:cubicBezTo>
                    <a:pt x="22141" y="2831"/>
                    <a:pt x="22209" y="2785"/>
                    <a:pt x="22278" y="2717"/>
                  </a:cubicBezTo>
                  <a:lnTo>
                    <a:pt x="22620" y="2443"/>
                  </a:lnTo>
                  <a:cubicBezTo>
                    <a:pt x="22826" y="2283"/>
                    <a:pt x="23031" y="2078"/>
                    <a:pt x="23237" y="1895"/>
                  </a:cubicBezTo>
                  <a:cubicBezTo>
                    <a:pt x="23305" y="1850"/>
                    <a:pt x="23374" y="1781"/>
                    <a:pt x="23419" y="1713"/>
                  </a:cubicBezTo>
                  <a:cubicBezTo>
                    <a:pt x="23510" y="1667"/>
                    <a:pt x="23579" y="1621"/>
                    <a:pt x="23647" y="1553"/>
                  </a:cubicBezTo>
                  <a:cubicBezTo>
                    <a:pt x="23739" y="1507"/>
                    <a:pt x="23807" y="1439"/>
                    <a:pt x="23876" y="1370"/>
                  </a:cubicBezTo>
                  <a:lnTo>
                    <a:pt x="23899" y="1370"/>
                  </a:lnTo>
                  <a:cubicBezTo>
                    <a:pt x="23899" y="1370"/>
                    <a:pt x="23921" y="1347"/>
                    <a:pt x="23921" y="1347"/>
                  </a:cubicBezTo>
                  <a:cubicBezTo>
                    <a:pt x="23967" y="1302"/>
                    <a:pt x="23967" y="1256"/>
                    <a:pt x="23967" y="1188"/>
                  </a:cubicBezTo>
                  <a:cubicBezTo>
                    <a:pt x="23990" y="1165"/>
                    <a:pt x="24013" y="1142"/>
                    <a:pt x="24035" y="1119"/>
                  </a:cubicBezTo>
                  <a:lnTo>
                    <a:pt x="24104" y="1074"/>
                  </a:lnTo>
                  <a:cubicBezTo>
                    <a:pt x="24195" y="1028"/>
                    <a:pt x="24287" y="959"/>
                    <a:pt x="24355" y="914"/>
                  </a:cubicBezTo>
                  <a:lnTo>
                    <a:pt x="24583" y="777"/>
                  </a:lnTo>
                  <a:cubicBezTo>
                    <a:pt x="24675" y="731"/>
                    <a:pt x="24766" y="663"/>
                    <a:pt x="24789" y="571"/>
                  </a:cubicBezTo>
                  <a:cubicBezTo>
                    <a:pt x="24834" y="549"/>
                    <a:pt x="24880" y="503"/>
                    <a:pt x="24926" y="480"/>
                  </a:cubicBezTo>
                  <a:cubicBezTo>
                    <a:pt x="24948" y="457"/>
                    <a:pt x="24971" y="457"/>
                    <a:pt x="24971" y="434"/>
                  </a:cubicBezTo>
                  <a:cubicBezTo>
                    <a:pt x="25017" y="412"/>
                    <a:pt x="25040" y="389"/>
                    <a:pt x="25063" y="343"/>
                  </a:cubicBezTo>
                  <a:cubicBezTo>
                    <a:pt x="25063" y="320"/>
                    <a:pt x="25063" y="275"/>
                    <a:pt x="25063" y="229"/>
                  </a:cubicBezTo>
                  <a:cubicBezTo>
                    <a:pt x="25063" y="229"/>
                    <a:pt x="25063" y="206"/>
                    <a:pt x="25063" y="183"/>
                  </a:cubicBezTo>
                  <a:cubicBezTo>
                    <a:pt x="25040" y="92"/>
                    <a:pt x="24971" y="1"/>
                    <a:pt x="24880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309;p38"/>
            <p:cNvSpPr/>
            <p:nvPr/>
          </p:nvSpPr>
          <p:spPr>
            <a:xfrm>
              <a:off x="5301546" y="1571809"/>
              <a:ext cx="451006" cy="73265"/>
            </a:xfrm>
            <a:custGeom>
              <a:avLst/>
              <a:gdLst/>
              <a:ahLst/>
              <a:cxnLst/>
              <a:rect l="l" t="t" r="r" b="b"/>
              <a:pathLst>
                <a:path w="16116" h="2618" extrusionOk="0">
                  <a:moveTo>
                    <a:pt x="15202" y="1"/>
                  </a:moveTo>
                  <a:cubicBezTo>
                    <a:pt x="15111" y="24"/>
                    <a:pt x="15042" y="69"/>
                    <a:pt x="14974" y="115"/>
                  </a:cubicBezTo>
                  <a:cubicBezTo>
                    <a:pt x="14928" y="161"/>
                    <a:pt x="14883" y="206"/>
                    <a:pt x="14837" y="275"/>
                  </a:cubicBezTo>
                  <a:cubicBezTo>
                    <a:pt x="14814" y="275"/>
                    <a:pt x="14791" y="298"/>
                    <a:pt x="14791" y="298"/>
                  </a:cubicBezTo>
                  <a:lnTo>
                    <a:pt x="14723" y="298"/>
                  </a:lnTo>
                  <a:cubicBezTo>
                    <a:pt x="14700" y="275"/>
                    <a:pt x="14654" y="275"/>
                    <a:pt x="14609" y="252"/>
                  </a:cubicBezTo>
                  <a:cubicBezTo>
                    <a:pt x="14403" y="229"/>
                    <a:pt x="14175" y="229"/>
                    <a:pt x="13970" y="229"/>
                  </a:cubicBezTo>
                  <a:lnTo>
                    <a:pt x="13467" y="229"/>
                  </a:lnTo>
                  <a:cubicBezTo>
                    <a:pt x="13422" y="184"/>
                    <a:pt x="13376" y="161"/>
                    <a:pt x="13330" y="138"/>
                  </a:cubicBezTo>
                  <a:cubicBezTo>
                    <a:pt x="13262" y="115"/>
                    <a:pt x="13171" y="115"/>
                    <a:pt x="13079" y="115"/>
                  </a:cubicBezTo>
                  <a:lnTo>
                    <a:pt x="12532" y="115"/>
                  </a:lnTo>
                  <a:cubicBezTo>
                    <a:pt x="12303" y="115"/>
                    <a:pt x="12052" y="138"/>
                    <a:pt x="11824" y="138"/>
                  </a:cubicBezTo>
                  <a:lnTo>
                    <a:pt x="11139" y="138"/>
                  </a:lnTo>
                  <a:cubicBezTo>
                    <a:pt x="11025" y="138"/>
                    <a:pt x="10888" y="138"/>
                    <a:pt x="10774" y="161"/>
                  </a:cubicBezTo>
                  <a:lnTo>
                    <a:pt x="10637" y="161"/>
                  </a:lnTo>
                  <a:cubicBezTo>
                    <a:pt x="10546" y="161"/>
                    <a:pt x="10477" y="161"/>
                    <a:pt x="10409" y="184"/>
                  </a:cubicBezTo>
                  <a:cubicBezTo>
                    <a:pt x="10386" y="184"/>
                    <a:pt x="10363" y="184"/>
                    <a:pt x="10340" y="206"/>
                  </a:cubicBezTo>
                  <a:lnTo>
                    <a:pt x="9952" y="206"/>
                  </a:lnTo>
                  <a:cubicBezTo>
                    <a:pt x="9907" y="138"/>
                    <a:pt x="9838" y="92"/>
                    <a:pt x="9747" y="92"/>
                  </a:cubicBezTo>
                  <a:cubicBezTo>
                    <a:pt x="9656" y="92"/>
                    <a:pt x="9587" y="92"/>
                    <a:pt x="9519" y="115"/>
                  </a:cubicBezTo>
                  <a:cubicBezTo>
                    <a:pt x="9405" y="115"/>
                    <a:pt x="9313" y="138"/>
                    <a:pt x="9222" y="138"/>
                  </a:cubicBezTo>
                  <a:cubicBezTo>
                    <a:pt x="9039" y="161"/>
                    <a:pt x="8857" y="161"/>
                    <a:pt x="8697" y="161"/>
                  </a:cubicBezTo>
                  <a:cubicBezTo>
                    <a:pt x="8583" y="184"/>
                    <a:pt x="8492" y="184"/>
                    <a:pt x="8400" y="184"/>
                  </a:cubicBezTo>
                  <a:cubicBezTo>
                    <a:pt x="8347" y="157"/>
                    <a:pt x="8285" y="146"/>
                    <a:pt x="8221" y="146"/>
                  </a:cubicBezTo>
                  <a:cubicBezTo>
                    <a:pt x="8175" y="146"/>
                    <a:pt x="8128" y="151"/>
                    <a:pt x="8081" y="161"/>
                  </a:cubicBezTo>
                  <a:cubicBezTo>
                    <a:pt x="8035" y="161"/>
                    <a:pt x="7967" y="184"/>
                    <a:pt x="7898" y="184"/>
                  </a:cubicBezTo>
                  <a:cubicBezTo>
                    <a:pt x="7852" y="184"/>
                    <a:pt x="7807" y="184"/>
                    <a:pt x="7738" y="206"/>
                  </a:cubicBezTo>
                  <a:cubicBezTo>
                    <a:pt x="7556" y="229"/>
                    <a:pt x="7373" y="229"/>
                    <a:pt x="7190" y="252"/>
                  </a:cubicBezTo>
                  <a:lnTo>
                    <a:pt x="7122" y="252"/>
                  </a:lnTo>
                  <a:cubicBezTo>
                    <a:pt x="7099" y="252"/>
                    <a:pt x="7076" y="252"/>
                    <a:pt x="7054" y="275"/>
                  </a:cubicBezTo>
                  <a:cubicBezTo>
                    <a:pt x="6894" y="275"/>
                    <a:pt x="6734" y="298"/>
                    <a:pt x="6551" y="298"/>
                  </a:cubicBezTo>
                  <a:cubicBezTo>
                    <a:pt x="6483" y="298"/>
                    <a:pt x="6392" y="320"/>
                    <a:pt x="6323" y="320"/>
                  </a:cubicBezTo>
                  <a:cubicBezTo>
                    <a:pt x="6209" y="343"/>
                    <a:pt x="6095" y="343"/>
                    <a:pt x="6004" y="343"/>
                  </a:cubicBezTo>
                  <a:cubicBezTo>
                    <a:pt x="5821" y="366"/>
                    <a:pt x="5661" y="389"/>
                    <a:pt x="5501" y="412"/>
                  </a:cubicBezTo>
                  <a:cubicBezTo>
                    <a:pt x="5228" y="435"/>
                    <a:pt x="4954" y="457"/>
                    <a:pt x="4703" y="526"/>
                  </a:cubicBezTo>
                  <a:cubicBezTo>
                    <a:pt x="4680" y="549"/>
                    <a:pt x="4680" y="549"/>
                    <a:pt x="4657" y="549"/>
                  </a:cubicBezTo>
                  <a:cubicBezTo>
                    <a:pt x="4611" y="549"/>
                    <a:pt x="4566" y="572"/>
                    <a:pt x="4520" y="572"/>
                  </a:cubicBezTo>
                  <a:cubicBezTo>
                    <a:pt x="4429" y="594"/>
                    <a:pt x="4360" y="617"/>
                    <a:pt x="4269" y="617"/>
                  </a:cubicBezTo>
                  <a:cubicBezTo>
                    <a:pt x="4132" y="640"/>
                    <a:pt x="3972" y="686"/>
                    <a:pt x="3835" y="709"/>
                  </a:cubicBezTo>
                  <a:cubicBezTo>
                    <a:pt x="3538" y="777"/>
                    <a:pt x="3219" y="845"/>
                    <a:pt x="2922" y="914"/>
                  </a:cubicBezTo>
                  <a:cubicBezTo>
                    <a:pt x="2625" y="982"/>
                    <a:pt x="2329" y="1051"/>
                    <a:pt x="2055" y="1142"/>
                  </a:cubicBezTo>
                  <a:cubicBezTo>
                    <a:pt x="1986" y="1165"/>
                    <a:pt x="1895" y="1188"/>
                    <a:pt x="1827" y="1211"/>
                  </a:cubicBezTo>
                  <a:cubicBezTo>
                    <a:pt x="1735" y="1233"/>
                    <a:pt x="1667" y="1279"/>
                    <a:pt x="1575" y="1302"/>
                  </a:cubicBezTo>
                  <a:cubicBezTo>
                    <a:pt x="1439" y="1348"/>
                    <a:pt x="1302" y="1393"/>
                    <a:pt x="1187" y="1462"/>
                  </a:cubicBezTo>
                  <a:cubicBezTo>
                    <a:pt x="1119" y="1485"/>
                    <a:pt x="1050" y="1530"/>
                    <a:pt x="982" y="1553"/>
                  </a:cubicBezTo>
                  <a:cubicBezTo>
                    <a:pt x="914" y="1599"/>
                    <a:pt x="845" y="1644"/>
                    <a:pt x="822" y="1713"/>
                  </a:cubicBezTo>
                  <a:cubicBezTo>
                    <a:pt x="822" y="1713"/>
                    <a:pt x="799" y="1713"/>
                    <a:pt x="799" y="1736"/>
                  </a:cubicBezTo>
                  <a:cubicBezTo>
                    <a:pt x="731" y="1758"/>
                    <a:pt x="662" y="1781"/>
                    <a:pt x="617" y="1804"/>
                  </a:cubicBezTo>
                  <a:cubicBezTo>
                    <a:pt x="571" y="1827"/>
                    <a:pt x="548" y="1850"/>
                    <a:pt x="525" y="1873"/>
                  </a:cubicBezTo>
                  <a:cubicBezTo>
                    <a:pt x="503" y="1873"/>
                    <a:pt x="480" y="1895"/>
                    <a:pt x="480" y="1895"/>
                  </a:cubicBezTo>
                  <a:cubicBezTo>
                    <a:pt x="457" y="1918"/>
                    <a:pt x="434" y="1964"/>
                    <a:pt x="411" y="1987"/>
                  </a:cubicBezTo>
                  <a:cubicBezTo>
                    <a:pt x="389" y="2010"/>
                    <a:pt x="366" y="2055"/>
                    <a:pt x="366" y="2101"/>
                  </a:cubicBezTo>
                  <a:lnTo>
                    <a:pt x="343" y="2101"/>
                  </a:lnTo>
                  <a:lnTo>
                    <a:pt x="297" y="2124"/>
                  </a:lnTo>
                  <a:cubicBezTo>
                    <a:pt x="229" y="2169"/>
                    <a:pt x="160" y="2192"/>
                    <a:pt x="69" y="2215"/>
                  </a:cubicBezTo>
                  <a:cubicBezTo>
                    <a:pt x="23" y="2215"/>
                    <a:pt x="1" y="2261"/>
                    <a:pt x="1" y="2329"/>
                  </a:cubicBezTo>
                  <a:cubicBezTo>
                    <a:pt x="1" y="2329"/>
                    <a:pt x="23" y="2352"/>
                    <a:pt x="23" y="2375"/>
                  </a:cubicBezTo>
                  <a:cubicBezTo>
                    <a:pt x="23" y="2375"/>
                    <a:pt x="23" y="2398"/>
                    <a:pt x="23" y="2420"/>
                  </a:cubicBezTo>
                  <a:cubicBezTo>
                    <a:pt x="23" y="2443"/>
                    <a:pt x="23" y="2489"/>
                    <a:pt x="46" y="2512"/>
                  </a:cubicBezTo>
                  <a:cubicBezTo>
                    <a:pt x="82" y="2565"/>
                    <a:pt x="144" y="2618"/>
                    <a:pt x="213" y="2618"/>
                  </a:cubicBezTo>
                  <a:cubicBezTo>
                    <a:pt x="233" y="2618"/>
                    <a:pt x="254" y="2613"/>
                    <a:pt x="274" y="2603"/>
                  </a:cubicBezTo>
                  <a:cubicBezTo>
                    <a:pt x="480" y="2535"/>
                    <a:pt x="685" y="2443"/>
                    <a:pt x="914" y="2352"/>
                  </a:cubicBezTo>
                  <a:cubicBezTo>
                    <a:pt x="1096" y="2261"/>
                    <a:pt x="1279" y="2192"/>
                    <a:pt x="1484" y="2101"/>
                  </a:cubicBezTo>
                  <a:cubicBezTo>
                    <a:pt x="1553" y="2078"/>
                    <a:pt x="1621" y="2055"/>
                    <a:pt x="1712" y="2032"/>
                  </a:cubicBezTo>
                  <a:cubicBezTo>
                    <a:pt x="1758" y="2010"/>
                    <a:pt x="1804" y="1987"/>
                    <a:pt x="1849" y="1987"/>
                  </a:cubicBezTo>
                  <a:cubicBezTo>
                    <a:pt x="1872" y="1987"/>
                    <a:pt x="1895" y="1964"/>
                    <a:pt x="1918" y="1964"/>
                  </a:cubicBezTo>
                  <a:cubicBezTo>
                    <a:pt x="1941" y="1941"/>
                    <a:pt x="1986" y="1941"/>
                    <a:pt x="2032" y="1918"/>
                  </a:cubicBezTo>
                  <a:cubicBezTo>
                    <a:pt x="2055" y="1895"/>
                    <a:pt x="2100" y="1873"/>
                    <a:pt x="2123" y="1850"/>
                  </a:cubicBezTo>
                  <a:cubicBezTo>
                    <a:pt x="2146" y="1827"/>
                    <a:pt x="2169" y="1827"/>
                    <a:pt x="2215" y="1804"/>
                  </a:cubicBezTo>
                  <a:cubicBezTo>
                    <a:pt x="2420" y="1758"/>
                    <a:pt x="2625" y="1690"/>
                    <a:pt x="2831" y="1644"/>
                  </a:cubicBezTo>
                  <a:cubicBezTo>
                    <a:pt x="3036" y="1599"/>
                    <a:pt x="3219" y="1553"/>
                    <a:pt x="3401" y="1507"/>
                  </a:cubicBezTo>
                  <a:cubicBezTo>
                    <a:pt x="3653" y="1485"/>
                    <a:pt x="3881" y="1439"/>
                    <a:pt x="4132" y="1393"/>
                  </a:cubicBezTo>
                  <a:cubicBezTo>
                    <a:pt x="4314" y="1370"/>
                    <a:pt x="4497" y="1325"/>
                    <a:pt x="4680" y="1302"/>
                  </a:cubicBezTo>
                  <a:cubicBezTo>
                    <a:pt x="4725" y="1325"/>
                    <a:pt x="4794" y="1325"/>
                    <a:pt x="4862" y="1325"/>
                  </a:cubicBezTo>
                  <a:lnTo>
                    <a:pt x="5319" y="1325"/>
                  </a:lnTo>
                  <a:cubicBezTo>
                    <a:pt x="5501" y="1302"/>
                    <a:pt x="5684" y="1279"/>
                    <a:pt x="5867" y="1279"/>
                  </a:cubicBezTo>
                  <a:cubicBezTo>
                    <a:pt x="6095" y="1256"/>
                    <a:pt x="6323" y="1233"/>
                    <a:pt x="6551" y="1188"/>
                  </a:cubicBezTo>
                  <a:cubicBezTo>
                    <a:pt x="6757" y="1165"/>
                    <a:pt x="6962" y="1165"/>
                    <a:pt x="7145" y="1119"/>
                  </a:cubicBezTo>
                  <a:cubicBezTo>
                    <a:pt x="7236" y="1097"/>
                    <a:pt x="7305" y="1028"/>
                    <a:pt x="7327" y="960"/>
                  </a:cubicBezTo>
                  <a:lnTo>
                    <a:pt x="8628" y="960"/>
                  </a:lnTo>
                  <a:cubicBezTo>
                    <a:pt x="8697" y="960"/>
                    <a:pt x="8788" y="960"/>
                    <a:pt x="8857" y="937"/>
                  </a:cubicBezTo>
                  <a:lnTo>
                    <a:pt x="9815" y="937"/>
                  </a:lnTo>
                  <a:cubicBezTo>
                    <a:pt x="10158" y="914"/>
                    <a:pt x="10477" y="914"/>
                    <a:pt x="10820" y="914"/>
                  </a:cubicBezTo>
                  <a:lnTo>
                    <a:pt x="10843" y="914"/>
                  </a:lnTo>
                  <a:cubicBezTo>
                    <a:pt x="10888" y="914"/>
                    <a:pt x="10934" y="891"/>
                    <a:pt x="10979" y="868"/>
                  </a:cubicBezTo>
                  <a:cubicBezTo>
                    <a:pt x="11002" y="868"/>
                    <a:pt x="11002" y="868"/>
                    <a:pt x="11025" y="845"/>
                  </a:cubicBezTo>
                  <a:cubicBezTo>
                    <a:pt x="11436" y="845"/>
                    <a:pt x="11824" y="823"/>
                    <a:pt x="12235" y="800"/>
                  </a:cubicBezTo>
                  <a:cubicBezTo>
                    <a:pt x="12303" y="823"/>
                    <a:pt x="12395" y="823"/>
                    <a:pt x="12486" y="823"/>
                  </a:cubicBezTo>
                  <a:cubicBezTo>
                    <a:pt x="12532" y="845"/>
                    <a:pt x="12600" y="845"/>
                    <a:pt x="12646" y="845"/>
                  </a:cubicBezTo>
                  <a:cubicBezTo>
                    <a:pt x="12783" y="845"/>
                    <a:pt x="12942" y="868"/>
                    <a:pt x="13079" y="868"/>
                  </a:cubicBezTo>
                  <a:cubicBezTo>
                    <a:pt x="13330" y="868"/>
                    <a:pt x="13582" y="891"/>
                    <a:pt x="13833" y="891"/>
                  </a:cubicBezTo>
                  <a:cubicBezTo>
                    <a:pt x="14015" y="891"/>
                    <a:pt x="14175" y="914"/>
                    <a:pt x="14358" y="914"/>
                  </a:cubicBezTo>
                  <a:cubicBezTo>
                    <a:pt x="14403" y="937"/>
                    <a:pt x="14449" y="960"/>
                    <a:pt x="14495" y="960"/>
                  </a:cubicBezTo>
                  <a:cubicBezTo>
                    <a:pt x="14654" y="1028"/>
                    <a:pt x="14814" y="1074"/>
                    <a:pt x="14974" y="1119"/>
                  </a:cubicBezTo>
                  <a:cubicBezTo>
                    <a:pt x="15020" y="1142"/>
                    <a:pt x="15065" y="1142"/>
                    <a:pt x="15111" y="1165"/>
                  </a:cubicBezTo>
                  <a:lnTo>
                    <a:pt x="15157" y="1165"/>
                  </a:lnTo>
                  <a:cubicBezTo>
                    <a:pt x="15271" y="1211"/>
                    <a:pt x="15385" y="1233"/>
                    <a:pt x="15499" y="1233"/>
                  </a:cubicBezTo>
                  <a:cubicBezTo>
                    <a:pt x="15522" y="1211"/>
                    <a:pt x="15545" y="1211"/>
                    <a:pt x="15590" y="1211"/>
                  </a:cubicBezTo>
                  <a:cubicBezTo>
                    <a:pt x="15704" y="1211"/>
                    <a:pt x="15818" y="1211"/>
                    <a:pt x="15933" y="1142"/>
                  </a:cubicBezTo>
                  <a:cubicBezTo>
                    <a:pt x="15978" y="1119"/>
                    <a:pt x="16001" y="1097"/>
                    <a:pt x="16047" y="1051"/>
                  </a:cubicBezTo>
                  <a:cubicBezTo>
                    <a:pt x="16070" y="1005"/>
                    <a:pt x="16070" y="982"/>
                    <a:pt x="16092" y="937"/>
                  </a:cubicBezTo>
                  <a:cubicBezTo>
                    <a:pt x="16092" y="914"/>
                    <a:pt x="16115" y="868"/>
                    <a:pt x="16092" y="845"/>
                  </a:cubicBezTo>
                  <a:cubicBezTo>
                    <a:pt x="16092" y="777"/>
                    <a:pt x="16092" y="709"/>
                    <a:pt x="16047" y="663"/>
                  </a:cubicBezTo>
                  <a:cubicBezTo>
                    <a:pt x="16001" y="572"/>
                    <a:pt x="15933" y="526"/>
                    <a:pt x="15864" y="480"/>
                  </a:cubicBezTo>
                  <a:cubicBezTo>
                    <a:pt x="15841" y="457"/>
                    <a:pt x="15841" y="435"/>
                    <a:pt x="15818" y="435"/>
                  </a:cubicBezTo>
                  <a:cubicBezTo>
                    <a:pt x="15796" y="412"/>
                    <a:pt x="15796" y="389"/>
                    <a:pt x="15773" y="389"/>
                  </a:cubicBezTo>
                  <a:cubicBezTo>
                    <a:pt x="15750" y="366"/>
                    <a:pt x="15750" y="366"/>
                    <a:pt x="15727" y="366"/>
                  </a:cubicBezTo>
                  <a:cubicBezTo>
                    <a:pt x="15727" y="343"/>
                    <a:pt x="15727" y="320"/>
                    <a:pt x="15727" y="320"/>
                  </a:cubicBezTo>
                  <a:cubicBezTo>
                    <a:pt x="15704" y="275"/>
                    <a:pt x="15681" y="229"/>
                    <a:pt x="15659" y="184"/>
                  </a:cubicBezTo>
                  <a:cubicBezTo>
                    <a:pt x="15590" y="115"/>
                    <a:pt x="15522" y="47"/>
                    <a:pt x="15430" y="24"/>
                  </a:cubicBezTo>
                  <a:cubicBezTo>
                    <a:pt x="15385" y="1"/>
                    <a:pt x="15339" y="1"/>
                    <a:pt x="15293" y="1"/>
                  </a:cubicBezTo>
                  <a:close/>
                </a:path>
              </a:pathLst>
            </a:custGeom>
            <a:solidFill>
              <a:srgbClr val="88A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310;p38"/>
            <p:cNvSpPr/>
            <p:nvPr/>
          </p:nvSpPr>
          <p:spPr>
            <a:xfrm>
              <a:off x="5723140" y="1279254"/>
              <a:ext cx="258721" cy="315699"/>
            </a:xfrm>
            <a:custGeom>
              <a:avLst/>
              <a:gdLst/>
              <a:ahLst/>
              <a:cxnLst/>
              <a:rect l="l" t="t" r="r" b="b"/>
              <a:pathLst>
                <a:path w="9245" h="11281" extrusionOk="0">
                  <a:moveTo>
                    <a:pt x="8834" y="2010"/>
                  </a:moveTo>
                  <a:lnTo>
                    <a:pt x="8834" y="2010"/>
                  </a:lnTo>
                  <a:cubicBezTo>
                    <a:pt x="8819" y="2010"/>
                    <a:pt x="8795" y="2019"/>
                    <a:pt x="8774" y="2031"/>
                  </a:cubicBezTo>
                  <a:lnTo>
                    <a:pt x="8774" y="2031"/>
                  </a:lnTo>
                  <a:cubicBezTo>
                    <a:pt x="8794" y="2027"/>
                    <a:pt x="8814" y="2010"/>
                    <a:pt x="8834" y="2010"/>
                  </a:cubicBezTo>
                  <a:close/>
                  <a:moveTo>
                    <a:pt x="5775" y="4185"/>
                  </a:moveTo>
                  <a:cubicBezTo>
                    <a:pt x="5767" y="4190"/>
                    <a:pt x="5760" y="4196"/>
                    <a:pt x="5752" y="4201"/>
                  </a:cubicBezTo>
                  <a:cubicBezTo>
                    <a:pt x="5772" y="4201"/>
                    <a:pt x="5775" y="4201"/>
                    <a:pt x="5775" y="4185"/>
                  </a:cubicBezTo>
                  <a:close/>
                  <a:moveTo>
                    <a:pt x="8331" y="1"/>
                  </a:moveTo>
                  <a:cubicBezTo>
                    <a:pt x="8240" y="1"/>
                    <a:pt x="8149" y="24"/>
                    <a:pt x="8080" y="115"/>
                  </a:cubicBezTo>
                  <a:cubicBezTo>
                    <a:pt x="8035" y="184"/>
                    <a:pt x="8012" y="252"/>
                    <a:pt x="8012" y="343"/>
                  </a:cubicBezTo>
                  <a:cubicBezTo>
                    <a:pt x="8035" y="412"/>
                    <a:pt x="8058" y="457"/>
                    <a:pt x="8080" y="503"/>
                  </a:cubicBezTo>
                  <a:cubicBezTo>
                    <a:pt x="8217" y="686"/>
                    <a:pt x="8354" y="868"/>
                    <a:pt x="8446" y="1051"/>
                  </a:cubicBezTo>
                  <a:cubicBezTo>
                    <a:pt x="8491" y="1142"/>
                    <a:pt x="8537" y="1234"/>
                    <a:pt x="8560" y="1348"/>
                  </a:cubicBezTo>
                  <a:cubicBezTo>
                    <a:pt x="8583" y="1370"/>
                    <a:pt x="8583" y="1370"/>
                    <a:pt x="8583" y="1393"/>
                  </a:cubicBezTo>
                  <a:cubicBezTo>
                    <a:pt x="8491" y="1439"/>
                    <a:pt x="8400" y="1485"/>
                    <a:pt x="8331" y="1530"/>
                  </a:cubicBezTo>
                  <a:cubicBezTo>
                    <a:pt x="8286" y="1553"/>
                    <a:pt x="8240" y="1576"/>
                    <a:pt x="8217" y="1599"/>
                  </a:cubicBezTo>
                  <a:cubicBezTo>
                    <a:pt x="8080" y="1667"/>
                    <a:pt x="7966" y="1713"/>
                    <a:pt x="7852" y="1781"/>
                  </a:cubicBezTo>
                  <a:cubicBezTo>
                    <a:pt x="7715" y="1850"/>
                    <a:pt x="7578" y="1918"/>
                    <a:pt x="7464" y="1987"/>
                  </a:cubicBezTo>
                  <a:cubicBezTo>
                    <a:pt x="7350" y="2055"/>
                    <a:pt x="7236" y="2124"/>
                    <a:pt x="7122" y="2192"/>
                  </a:cubicBezTo>
                  <a:cubicBezTo>
                    <a:pt x="7008" y="2261"/>
                    <a:pt x="6893" y="2329"/>
                    <a:pt x="6779" y="2420"/>
                  </a:cubicBezTo>
                  <a:cubicBezTo>
                    <a:pt x="6665" y="2489"/>
                    <a:pt x="6551" y="2580"/>
                    <a:pt x="6460" y="2649"/>
                  </a:cubicBezTo>
                  <a:cubicBezTo>
                    <a:pt x="6437" y="2649"/>
                    <a:pt x="6414" y="2672"/>
                    <a:pt x="6391" y="2672"/>
                  </a:cubicBezTo>
                  <a:cubicBezTo>
                    <a:pt x="6368" y="2694"/>
                    <a:pt x="6346" y="2717"/>
                    <a:pt x="6323" y="2717"/>
                  </a:cubicBezTo>
                  <a:cubicBezTo>
                    <a:pt x="6300" y="2740"/>
                    <a:pt x="6254" y="2786"/>
                    <a:pt x="6209" y="2808"/>
                  </a:cubicBezTo>
                  <a:lnTo>
                    <a:pt x="5935" y="3014"/>
                  </a:lnTo>
                  <a:cubicBezTo>
                    <a:pt x="5752" y="3128"/>
                    <a:pt x="5592" y="3265"/>
                    <a:pt x="5410" y="3402"/>
                  </a:cubicBezTo>
                  <a:cubicBezTo>
                    <a:pt x="5067" y="3676"/>
                    <a:pt x="4748" y="3973"/>
                    <a:pt x="4428" y="4269"/>
                  </a:cubicBezTo>
                  <a:cubicBezTo>
                    <a:pt x="4383" y="4292"/>
                    <a:pt x="4360" y="4338"/>
                    <a:pt x="4314" y="4361"/>
                  </a:cubicBezTo>
                  <a:cubicBezTo>
                    <a:pt x="4291" y="4383"/>
                    <a:pt x="4269" y="4429"/>
                    <a:pt x="4246" y="4452"/>
                  </a:cubicBezTo>
                  <a:cubicBezTo>
                    <a:pt x="4154" y="4543"/>
                    <a:pt x="4063" y="4634"/>
                    <a:pt x="3972" y="4703"/>
                  </a:cubicBezTo>
                  <a:cubicBezTo>
                    <a:pt x="3926" y="4771"/>
                    <a:pt x="3858" y="4840"/>
                    <a:pt x="3789" y="4886"/>
                  </a:cubicBezTo>
                  <a:lnTo>
                    <a:pt x="3721" y="4886"/>
                  </a:lnTo>
                  <a:cubicBezTo>
                    <a:pt x="3652" y="4886"/>
                    <a:pt x="3584" y="4931"/>
                    <a:pt x="3515" y="5000"/>
                  </a:cubicBezTo>
                  <a:cubicBezTo>
                    <a:pt x="3424" y="5114"/>
                    <a:pt x="3333" y="5228"/>
                    <a:pt x="3241" y="5342"/>
                  </a:cubicBezTo>
                  <a:cubicBezTo>
                    <a:pt x="3173" y="5433"/>
                    <a:pt x="3082" y="5502"/>
                    <a:pt x="3036" y="5570"/>
                  </a:cubicBezTo>
                  <a:cubicBezTo>
                    <a:pt x="2853" y="5776"/>
                    <a:pt x="2671" y="5981"/>
                    <a:pt x="2511" y="6209"/>
                  </a:cubicBezTo>
                  <a:cubicBezTo>
                    <a:pt x="2465" y="6255"/>
                    <a:pt x="2420" y="6301"/>
                    <a:pt x="2397" y="6369"/>
                  </a:cubicBezTo>
                  <a:cubicBezTo>
                    <a:pt x="2351" y="6415"/>
                    <a:pt x="2306" y="6483"/>
                    <a:pt x="2260" y="6529"/>
                  </a:cubicBezTo>
                  <a:cubicBezTo>
                    <a:pt x="2237" y="6552"/>
                    <a:pt x="2237" y="6575"/>
                    <a:pt x="2237" y="6575"/>
                  </a:cubicBezTo>
                  <a:cubicBezTo>
                    <a:pt x="2146" y="6712"/>
                    <a:pt x="2077" y="6826"/>
                    <a:pt x="1986" y="6940"/>
                  </a:cubicBezTo>
                  <a:cubicBezTo>
                    <a:pt x="1918" y="7031"/>
                    <a:pt x="1849" y="7145"/>
                    <a:pt x="1781" y="7237"/>
                  </a:cubicBezTo>
                  <a:cubicBezTo>
                    <a:pt x="1735" y="7328"/>
                    <a:pt x="1689" y="7419"/>
                    <a:pt x="1644" y="7488"/>
                  </a:cubicBezTo>
                  <a:cubicBezTo>
                    <a:pt x="1598" y="7556"/>
                    <a:pt x="1552" y="7625"/>
                    <a:pt x="1530" y="7716"/>
                  </a:cubicBezTo>
                  <a:cubicBezTo>
                    <a:pt x="1507" y="7739"/>
                    <a:pt x="1507" y="7762"/>
                    <a:pt x="1484" y="7807"/>
                  </a:cubicBezTo>
                  <a:cubicBezTo>
                    <a:pt x="1438" y="7876"/>
                    <a:pt x="1393" y="7967"/>
                    <a:pt x="1324" y="8035"/>
                  </a:cubicBezTo>
                  <a:cubicBezTo>
                    <a:pt x="1187" y="8264"/>
                    <a:pt x="1027" y="8515"/>
                    <a:pt x="890" y="8743"/>
                  </a:cubicBezTo>
                  <a:cubicBezTo>
                    <a:pt x="731" y="8994"/>
                    <a:pt x="594" y="9245"/>
                    <a:pt x="457" y="9496"/>
                  </a:cubicBezTo>
                  <a:cubicBezTo>
                    <a:pt x="388" y="9610"/>
                    <a:pt x="320" y="9725"/>
                    <a:pt x="251" y="9861"/>
                  </a:cubicBezTo>
                  <a:cubicBezTo>
                    <a:pt x="206" y="9930"/>
                    <a:pt x="183" y="9998"/>
                    <a:pt x="160" y="10067"/>
                  </a:cubicBezTo>
                  <a:cubicBezTo>
                    <a:pt x="114" y="10113"/>
                    <a:pt x="92" y="10158"/>
                    <a:pt x="69" y="10227"/>
                  </a:cubicBezTo>
                  <a:cubicBezTo>
                    <a:pt x="46" y="10295"/>
                    <a:pt x="0" y="10386"/>
                    <a:pt x="0" y="10478"/>
                  </a:cubicBezTo>
                  <a:cubicBezTo>
                    <a:pt x="0" y="10523"/>
                    <a:pt x="0" y="10569"/>
                    <a:pt x="23" y="10615"/>
                  </a:cubicBezTo>
                  <a:cubicBezTo>
                    <a:pt x="46" y="10660"/>
                    <a:pt x="69" y="10706"/>
                    <a:pt x="114" y="10729"/>
                  </a:cubicBezTo>
                  <a:cubicBezTo>
                    <a:pt x="114" y="10752"/>
                    <a:pt x="114" y="10774"/>
                    <a:pt x="137" y="10820"/>
                  </a:cubicBezTo>
                  <a:cubicBezTo>
                    <a:pt x="160" y="10889"/>
                    <a:pt x="228" y="10957"/>
                    <a:pt x="320" y="10957"/>
                  </a:cubicBezTo>
                  <a:lnTo>
                    <a:pt x="388" y="10957"/>
                  </a:lnTo>
                  <a:cubicBezTo>
                    <a:pt x="411" y="10957"/>
                    <a:pt x="411" y="10980"/>
                    <a:pt x="411" y="10980"/>
                  </a:cubicBezTo>
                  <a:cubicBezTo>
                    <a:pt x="411" y="11026"/>
                    <a:pt x="434" y="11071"/>
                    <a:pt x="457" y="11117"/>
                  </a:cubicBezTo>
                  <a:cubicBezTo>
                    <a:pt x="457" y="11117"/>
                    <a:pt x="480" y="11140"/>
                    <a:pt x="502" y="11163"/>
                  </a:cubicBezTo>
                  <a:cubicBezTo>
                    <a:pt x="525" y="11231"/>
                    <a:pt x="594" y="11277"/>
                    <a:pt x="662" y="11277"/>
                  </a:cubicBezTo>
                  <a:cubicBezTo>
                    <a:pt x="677" y="11280"/>
                    <a:pt x="691" y="11281"/>
                    <a:pt x="704" y="11281"/>
                  </a:cubicBezTo>
                  <a:cubicBezTo>
                    <a:pt x="793" y="11281"/>
                    <a:pt x="848" y="11216"/>
                    <a:pt x="868" y="11117"/>
                  </a:cubicBezTo>
                  <a:cubicBezTo>
                    <a:pt x="890" y="11026"/>
                    <a:pt x="913" y="10934"/>
                    <a:pt x="936" y="10866"/>
                  </a:cubicBezTo>
                  <a:cubicBezTo>
                    <a:pt x="936" y="10843"/>
                    <a:pt x="936" y="10820"/>
                    <a:pt x="959" y="10797"/>
                  </a:cubicBezTo>
                  <a:cubicBezTo>
                    <a:pt x="959" y="10729"/>
                    <a:pt x="982" y="10660"/>
                    <a:pt x="1005" y="10592"/>
                  </a:cubicBezTo>
                  <a:cubicBezTo>
                    <a:pt x="1050" y="10478"/>
                    <a:pt x="1073" y="10386"/>
                    <a:pt x="1096" y="10272"/>
                  </a:cubicBezTo>
                  <a:cubicBezTo>
                    <a:pt x="1119" y="10158"/>
                    <a:pt x="1141" y="10044"/>
                    <a:pt x="1164" y="9953"/>
                  </a:cubicBezTo>
                  <a:cubicBezTo>
                    <a:pt x="1164" y="9930"/>
                    <a:pt x="1164" y="9907"/>
                    <a:pt x="1164" y="9907"/>
                  </a:cubicBezTo>
                  <a:cubicBezTo>
                    <a:pt x="1233" y="9793"/>
                    <a:pt x="1324" y="9679"/>
                    <a:pt x="1393" y="9565"/>
                  </a:cubicBezTo>
                  <a:cubicBezTo>
                    <a:pt x="1438" y="9496"/>
                    <a:pt x="1484" y="9405"/>
                    <a:pt x="1530" y="9336"/>
                  </a:cubicBezTo>
                  <a:cubicBezTo>
                    <a:pt x="1552" y="9314"/>
                    <a:pt x="1575" y="9291"/>
                    <a:pt x="1598" y="9291"/>
                  </a:cubicBezTo>
                  <a:cubicBezTo>
                    <a:pt x="1689" y="9200"/>
                    <a:pt x="1735" y="9108"/>
                    <a:pt x="1781" y="9017"/>
                  </a:cubicBezTo>
                  <a:cubicBezTo>
                    <a:pt x="1849" y="8948"/>
                    <a:pt x="1895" y="8857"/>
                    <a:pt x="1963" y="8766"/>
                  </a:cubicBezTo>
                  <a:cubicBezTo>
                    <a:pt x="2054" y="8606"/>
                    <a:pt x="2169" y="8423"/>
                    <a:pt x="2283" y="8264"/>
                  </a:cubicBezTo>
                  <a:cubicBezTo>
                    <a:pt x="2328" y="8195"/>
                    <a:pt x="2351" y="8127"/>
                    <a:pt x="2397" y="8081"/>
                  </a:cubicBezTo>
                  <a:cubicBezTo>
                    <a:pt x="2443" y="7990"/>
                    <a:pt x="2511" y="7921"/>
                    <a:pt x="2557" y="7830"/>
                  </a:cubicBezTo>
                  <a:cubicBezTo>
                    <a:pt x="2739" y="7602"/>
                    <a:pt x="2899" y="7374"/>
                    <a:pt x="3059" y="7168"/>
                  </a:cubicBezTo>
                  <a:cubicBezTo>
                    <a:pt x="3104" y="7122"/>
                    <a:pt x="3104" y="7100"/>
                    <a:pt x="3127" y="7054"/>
                  </a:cubicBezTo>
                  <a:cubicBezTo>
                    <a:pt x="3219" y="6940"/>
                    <a:pt x="3287" y="6826"/>
                    <a:pt x="3378" y="6712"/>
                  </a:cubicBezTo>
                  <a:cubicBezTo>
                    <a:pt x="3470" y="6597"/>
                    <a:pt x="3561" y="6460"/>
                    <a:pt x="3652" y="6346"/>
                  </a:cubicBezTo>
                  <a:cubicBezTo>
                    <a:pt x="3744" y="6232"/>
                    <a:pt x="3835" y="6118"/>
                    <a:pt x="3926" y="6004"/>
                  </a:cubicBezTo>
                  <a:cubicBezTo>
                    <a:pt x="3949" y="5981"/>
                    <a:pt x="3949" y="5958"/>
                    <a:pt x="3949" y="5958"/>
                  </a:cubicBezTo>
                  <a:cubicBezTo>
                    <a:pt x="3972" y="5936"/>
                    <a:pt x="3995" y="5936"/>
                    <a:pt x="3995" y="5913"/>
                  </a:cubicBezTo>
                  <a:cubicBezTo>
                    <a:pt x="4109" y="5821"/>
                    <a:pt x="4200" y="5730"/>
                    <a:pt x="4291" y="5639"/>
                  </a:cubicBezTo>
                  <a:cubicBezTo>
                    <a:pt x="4451" y="5479"/>
                    <a:pt x="4611" y="5319"/>
                    <a:pt x="4771" y="5159"/>
                  </a:cubicBezTo>
                  <a:cubicBezTo>
                    <a:pt x="4839" y="5091"/>
                    <a:pt x="4885" y="5045"/>
                    <a:pt x="4930" y="5000"/>
                  </a:cubicBezTo>
                  <a:lnTo>
                    <a:pt x="5067" y="4886"/>
                  </a:lnTo>
                  <a:cubicBezTo>
                    <a:pt x="5204" y="4749"/>
                    <a:pt x="5341" y="4589"/>
                    <a:pt x="5501" y="4452"/>
                  </a:cubicBezTo>
                  <a:cubicBezTo>
                    <a:pt x="5570" y="4383"/>
                    <a:pt x="5661" y="4315"/>
                    <a:pt x="5729" y="4224"/>
                  </a:cubicBezTo>
                  <a:lnTo>
                    <a:pt x="5775" y="4178"/>
                  </a:lnTo>
                  <a:lnTo>
                    <a:pt x="5775" y="4178"/>
                  </a:lnTo>
                  <a:cubicBezTo>
                    <a:pt x="5775" y="4178"/>
                    <a:pt x="5775" y="4178"/>
                    <a:pt x="5775" y="4178"/>
                  </a:cubicBezTo>
                  <a:lnTo>
                    <a:pt x="5775" y="4178"/>
                  </a:lnTo>
                  <a:cubicBezTo>
                    <a:pt x="5775" y="4181"/>
                    <a:pt x="5775" y="4183"/>
                    <a:pt x="5775" y="4185"/>
                  </a:cubicBezTo>
                  <a:lnTo>
                    <a:pt x="5775" y="4185"/>
                  </a:lnTo>
                  <a:cubicBezTo>
                    <a:pt x="5836" y="4140"/>
                    <a:pt x="5897" y="4082"/>
                    <a:pt x="5958" y="4041"/>
                  </a:cubicBezTo>
                  <a:cubicBezTo>
                    <a:pt x="5980" y="3995"/>
                    <a:pt x="6026" y="3973"/>
                    <a:pt x="6049" y="3927"/>
                  </a:cubicBezTo>
                  <a:cubicBezTo>
                    <a:pt x="6049" y="3881"/>
                    <a:pt x="6072" y="3858"/>
                    <a:pt x="6072" y="3836"/>
                  </a:cubicBezTo>
                  <a:cubicBezTo>
                    <a:pt x="6072" y="3813"/>
                    <a:pt x="6095" y="3813"/>
                    <a:pt x="6117" y="3790"/>
                  </a:cubicBezTo>
                  <a:cubicBezTo>
                    <a:pt x="6254" y="3676"/>
                    <a:pt x="6391" y="3562"/>
                    <a:pt x="6528" y="3448"/>
                  </a:cubicBezTo>
                  <a:cubicBezTo>
                    <a:pt x="6597" y="3402"/>
                    <a:pt x="6642" y="3333"/>
                    <a:pt x="6642" y="3265"/>
                  </a:cubicBezTo>
                  <a:cubicBezTo>
                    <a:pt x="6665" y="3242"/>
                    <a:pt x="6665" y="3242"/>
                    <a:pt x="6665" y="3242"/>
                  </a:cubicBezTo>
                  <a:cubicBezTo>
                    <a:pt x="6688" y="3219"/>
                    <a:pt x="6734" y="3174"/>
                    <a:pt x="6779" y="3151"/>
                  </a:cubicBezTo>
                  <a:cubicBezTo>
                    <a:pt x="6893" y="3082"/>
                    <a:pt x="6985" y="3014"/>
                    <a:pt x="7099" y="2945"/>
                  </a:cubicBezTo>
                  <a:cubicBezTo>
                    <a:pt x="7190" y="2900"/>
                    <a:pt x="7281" y="2831"/>
                    <a:pt x="7373" y="2786"/>
                  </a:cubicBezTo>
                  <a:cubicBezTo>
                    <a:pt x="7555" y="2672"/>
                    <a:pt x="7738" y="2557"/>
                    <a:pt x="7943" y="2466"/>
                  </a:cubicBezTo>
                  <a:cubicBezTo>
                    <a:pt x="7921" y="2466"/>
                    <a:pt x="7898" y="2489"/>
                    <a:pt x="7875" y="2489"/>
                  </a:cubicBezTo>
                  <a:cubicBezTo>
                    <a:pt x="7905" y="2474"/>
                    <a:pt x="7936" y="2458"/>
                    <a:pt x="7966" y="2443"/>
                  </a:cubicBezTo>
                  <a:cubicBezTo>
                    <a:pt x="7989" y="2443"/>
                    <a:pt x="8012" y="2420"/>
                    <a:pt x="8012" y="2420"/>
                  </a:cubicBezTo>
                  <a:lnTo>
                    <a:pt x="8012" y="2420"/>
                  </a:lnTo>
                  <a:cubicBezTo>
                    <a:pt x="8012" y="2420"/>
                    <a:pt x="8012" y="2420"/>
                    <a:pt x="8012" y="2420"/>
                  </a:cubicBezTo>
                  <a:cubicBezTo>
                    <a:pt x="8172" y="2329"/>
                    <a:pt x="8354" y="2261"/>
                    <a:pt x="8514" y="2169"/>
                  </a:cubicBezTo>
                  <a:cubicBezTo>
                    <a:pt x="8537" y="2147"/>
                    <a:pt x="8560" y="2147"/>
                    <a:pt x="8583" y="2124"/>
                  </a:cubicBezTo>
                  <a:cubicBezTo>
                    <a:pt x="8628" y="2101"/>
                    <a:pt x="8697" y="2078"/>
                    <a:pt x="8742" y="2032"/>
                  </a:cubicBezTo>
                  <a:cubicBezTo>
                    <a:pt x="8742" y="2032"/>
                    <a:pt x="8742" y="2032"/>
                    <a:pt x="8742" y="2055"/>
                  </a:cubicBezTo>
                  <a:cubicBezTo>
                    <a:pt x="8751" y="2047"/>
                    <a:pt x="8762" y="2039"/>
                    <a:pt x="8774" y="2031"/>
                  </a:cubicBezTo>
                  <a:lnTo>
                    <a:pt x="8774" y="2031"/>
                  </a:lnTo>
                  <a:cubicBezTo>
                    <a:pt x="8771" y="2032"/>
                    <a:pt x="8768" y="2032"/>
                    <a:pt x="8765" y="2032"/>
                  </a:cubicBezTo>
                  <a:cubicBezTo>
                    <a:pt x="8788" y="2010"/>
                    <a:pt x="8811" y="2010"/>
                    <a:pt x="8834" y="2010"/>
                  </a:cubicBezTo>
                  <a:cubicBezTo>
                    <a:pt x="8879" y="1964"/>
                    <a:pt x="8948" y="1941"/>
                    <a:pt x="8993" y="1918"/>
                  </a:cubicBezTo>
                  <a:cubicBezTo>
                    <a:pt x="9016" y="1895"/>
                    <a:pt x="9039" y="1895"/>
                    <a:pt x="9062" y="1873"/>
                  </a:cubicBezTo>
                  <a:cubicBezTo>
                    <a:pt x="9085" y="1850"/>
                    <a:pt x="9130" y="1827"/>
                    <a:pt x="9153" y="1781"/>
                  </a:cubicBezTo>
                  <a:cubicBezTo>
                    <a:pt x="9199" y="1713"/>
                    <a:pt x="9222" y="1667"/>
                    <a:pt x="9244" y="1599"/>
                  </a:cubicBezTo>
                  <a:cubicBezTo>
                    <a:pt x="9244" y="1507"/>
                    <a:pt x="9244" y="1416"/>
                    <a:pt x="9222" y="1325"/>
                  </a:cubicBezTo>
                  <a:cubicBezTo>
                    <a:pt x="9222" y="1211"/>
                    <a:pt x="9199" y="1119"/>
                    <a:pt x="9153" y="1028"/>
                  </a:cubicBezTo>
                  <a:cubicBezTo>
                    <a:pt x="9085" y="823"/>
                    <a:pt x="8971" y="640"/>
                    <a:pt x="8856" y="457"/>
                  </a:cubicBezTo>
                  <a:cubicBezTo>
                    <a:pt x="8811" y="389"/>
                    <a:pt x="8742" y="298"/>
                    <a:pt x="8697" y="229"/>
                  </a:cubicBezTo>
                  <a:lnTo>
                    <a:pt x="8651" y="161"/>
                  </a:lnTo>
                  <a:cubicBezTo>
                    <a:pt x="8605" y="92"/>
                    <a:pt x="8537" y="47"/>
                    <a:pt x="8468" y="24"/>
                  </a:cubicBezTo>
                  <a:cubicBezTo>
                    <a:pt x="8423" y="1"/>
                    <a:pt x="8377" y="1"/>
                    <a:pt x="8331" y="1"/>
                  </a:cubicBezTo>
                  <a:close/>
                </a:path>
              </a:pathLst>
            </a:custGeom>
            <a:solidFill>
              <a:srgbClr val="88A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311;p38"/>
            <p:cNvSpPr/>
            <p:nvPr/>
          </p:nvSpPr>
          <p:spPr>
            <a:xfrm>
              <a:off x="5063281" y="1278638"/>
              <a:ext cx="244673" cy="363889"/>
            </a:xfrm>
            <a:custGeom>
              <a:avLst/>
              <a:gdLst/>
              <a:ahLst/>
              <a:cxnLst/>
              <a:rect l="l" t="t" r="r" b="b"/>
              <a:pathLst>
                <a:path w="8743" h="13003" extrusionOk="0">
                  <a:moveTo>
                    <a:pt x="320" y="0"/>
                  </a:moveTo>
                  <a:cubicBezTo>
                    <a:pt x="252" y="0"/>
                    <a:pt x="206" y="23"/>
                    <a:pt x="160" y="46"/>
                  </a:cubicBezTo>
                  <a:cubicBezTo>
                    <a:pt x="115" y="91"/>
                    <a:pt x="69" y="137"/>
                    <a:pt x="46" y="183"/>
                  </a:cubicBezTo>
                  <a:cubicBezTo>
                    <a:pt x="23" y="228"/>
                    <a:pt x="1" y="343"/>
                    <a:pt x="23" y="411"/>
                  </a:cubicBezTo>
                  <a:cubicBezTo>
                    <a:pt x="69" y="457"/>
                    <a:pt x="69" y="525"/>
                    <a:pt x="115" y="571"/>
                  </a:cubicBezTo>
                  <a:cubicBezTo>
                    <a:pt x="138" y="594"/>
                    <a:pt x="160" y="616"/>
                    <a:pt x="183" y="662"/>
                  </a:cubicBezTo>
                  <a:cubicBezTo>
                    <a:pt x="252" y="731"/>
                    <a:pt x="320" y="799"/>
                    <a:pt x="389" y="867"/>
                  </a:cubicBezTo>
                  <a:cubicBezTo>
                    <a:pt x="571" y="1096"/>
                    <a:pt x="731" y="1347"/>
                    <a:pt x="891" y="1598"/>
                  </a:cubicBezTo>
                  <a:cubicBezTo>
                    <a:pt x="959" y="1712"/>
                    <a:pt x="1051" y="1826"/>
                    <a:pt x="1119" y="1963"/>
                  </a:cubicBezTo>
                  <a:cubicBezTo>
                    <a:pt x="1210" y="2100"/>
                    <a:pt x="1279" y="2237"/>
                    <a:pt x="1370" y="2397"/>
                  </a:cubicBezTo>
                  <a:cubicBezTo>
                    <a:pt x="1439" y="2534"/>
                    <a:pt x="1530" y="2671"/>
                    <a:pt x="1621" y="2808"/>
                  </a:cubicBezTo>
                  <a:cubicBezTo>
                    <a:pt x="1690" y="2922"/>
                    <a:pt x="1781" y="3059"/>
                    <a:pt x="1872" y="3196"/>
                  </a:cubicBezTo>
                  <a:cubicBezTo>
                    <a:pt x="2055" y="3470"/>
                    <a:pt x="2215" y="3721"/>
                    <a:pt x="2397" y="3995"/>
                  </a:cubicBezTo>
                  <a:cubicBezTo>
                    <a:pt x="2580" y="4246"/>
                    <a:pt x="2740" y="4497"/>
                    <a:pt x="2899" y="4748"/>
                  </a:cubicBezTo>
                  <a:cubicBezTo>
                    <a:pt x="2991" y="4885"/>
                    <a:pt x="3082" y="4999"/>
                    <a:pt x="3151" y="5136"/>
                  </a:cubicBezTo>
                  <a:cubicBezTo>
                    <a:pt x="3219" y="5273"/>
                    <a:pt x="3310" y="5410"/>
                    <a:pt x="3379" y="5547"/>
                  </a:cubicBezTo>
                  <a:cubicBezTo>
                    <a:pt x="3516" y="5821"/>
                    <a:pt x="3653" y="6094"/>
                    <a:pt x="3835" y="6368"/>
                  </a:cubicBezTo>
                  <a:cubicBezTo>
                    <a:pt x="3904" y="6482"/>
                    <a:pt x="3995" y="6619"/>
                    <a:pt x="4109" y="6734"/>
                  </a:cubicBezTo>
                  <a:cubicBezTo>
                    <a:pt x="4201" y="6848"/>
                    <a:pt x="4292" y="6939"/>
                    <a:pt x="4383" y="7053"/>
                  </a:cubicBezTo>
                  <a:cubicBezTo>
                    <a:pt x="4474" y="7167"/>
                    <a:pt x="4566" y="7304"/>
                    <a:pt x="4657" y="7418"/>
                  </a:cubicBezTo>
                  <a:cubicBezTo>
                    <a:pt x="4748" y="7555"/>
                    <a:pt x="4840" y="7692"/>
                    <a:pt x="4931" y="7829"/>
                  </a:cubicBezTo>
                  <a:cubicBezTo>
                    <a:pt x="5022" y="7943"/>
                    <a:pt x="5114" y="8080"/>
                    <a:pt x="5182" y="8194"/>
                  </a:cubicBezTo>
                  <a:cubicBezTo>
                    <a:pt x="5273" y="8331"/>
                    <a:pt x="5365" y="8468"/>
                    <a:pt x="5456" y="8582"/>
                  </a:cubicBezTo>
                  <a:cubicBezTo>
                    <a:pt x="5524" y="8719"/>
                    <a:pt x="5616" y="8834"/>
                    <a:pt x="5707" y="8970"/>
                  </a:cubicBezTo>
                  <a:cubicBezTo>
                    <a:pt x="5798" y="9085"/>
                    <a:pt x="5890" y="9199"/>
                    <a:pt x="5958" y="9313"/>
                  </a:cubicBezTo>
                  <a:cubicBezTo>
                    <a:pt x="6049" y="9450"/>
                    <a:pt x="6141" y="9587"/>
                    <a:pt x="6209" y="9724"/>
                  </a:cubicBezTo>
                  <a:cubicBezTo>
                    <a:pt x="6300" y="9838"/>
                    <a:pt x="6369" y="9975"/>
                    <a:pt x="6460" y="10112"/>
                  </a:cubicBezTo>
                  <a:cubicBezTo>
                    <a:pt x="6620" y="10340"/>
                    <a:pt x="6757" y="10545"/>
                    <a:pt x="6894" y="10774"/>
                  </a:cubicBezTo>
                  <a:cubicBezTo>
                    <a:pt x="7031" y="11025"/>
                    <a:pt x="7191" y="11253"/>
                    <a:pt x="7350" y="11481"/>
                  </a:cubicBezTo>
                  <a:cubicBezTo>
                    <a:pt x="7510" y="11732"/>
                    <a:pt x="7670" y="11961"/>
                    <a:pt x="7830" y="12189"/>
                  </a:cubicBezTo>
                  <a:cubicBezTo>
                    <a:pt x="7898" y="12326"/>
                    <a:pt x="7990" y="12463"/>
                    <a:pt x="8058" y="12577"/>
                  </a:cubicBezTo>
                  <a:cubicBezTo>
                    <a:pt x="8104" y="12645"/>
                    <a:pt x="8149" y="12691"/>
                    <a:pt x="8172" y="12737"/>
                  </a:cubicBezTo>
                  <a:cubicBezTo>
                    <a:pt x="8195" y="12782"/>
                    <a:pt x="8218" y="12805"/>
                    <a:pt x="8241" y="12828"/>
                  </a:cubicBezTo>
                  <a:cubicBezTo>
                    <a:pt x="8286" y="12874"/>
                    <a:pt x="8332" y="12942"/>
                    <a:pt x="8400" y="12942"/>
                  </a:cubicBezTo>
                  <a:cubicBezTo>
                    <a:pt x="8414" y="12949"/>
                    <a:pt x="8427" y="12952"/>
                    <a:pt x="8440" y="12952"/>
                  </a:cubicBezTo>
                  <a:cubicBezTo>
                    <a:pt x="8471" y="12952"/>
                    <a:pt x="8498" y="12935"/>
                    <a:pt x="8515" y="12919"/>
                  </a:cubicBezTo>
                  <a:cubicBezTo>
                    <a:pt x="8537" y="12942"/>
                    <a:pt x="8537" y="12942"/>
                    <a:pt x="8537" y="12965"/>
                  </a:cubicBezTo>
                  <a:cubicBezTo>
                    <a:pt x="8564" y="12992"/>
                    <a:pt x="8591" y="13003"/>
                    <a:pt x="8622" y="13003"/>
                  </a:cubicBezTo>
                  <a:cubicBezTo>
                    <a:pt x="8644" y="13003"/>
                    <a:pt x="8669" y="12997"/>
                    <a:pt x="8697" y="12988"/>
                  </a:cubicBezTo>
                  <a:cubicBezTo>
                    <a:pt x="8743" y="12965"/>
                    <a:pt x="8743" y="12896"/>
                    <a:pt x="8720" y="12851"/>
                  </a:cubicBezTo>
                  <a:cubicBezTo>
                    <a:pt x="8583" y="12668"/>
                    <a:pt x="8446" y="12486"/>
                    <a:pt x="8332" y="12303"/>
                  </a:cubicBezTo>
                  <a:cubicBezTo>
                    <a:pt x="8332" y="12280"/>
                    <a:pt x="8309" y="12280"/>
                    <a:pt x="8309" y="12257"/>
                  </a:cubicBezTo>
                  <a:cubicBezTo>
                    <a:pt x="8309" y="12257"/>
                    <a:pt x="8286" y="12234"/>
                    <a:pt x="8286" y="12234"/>
                  </a:cubicBezTo>
                  <a:cubicBezTo>
                    <a:pt x="8218" y="12075"/>
                    <a:pt x="8126" y="11938"/>
                    <a:pt x="8035" y="11801"/>
                  </a:cubicBezTo>
                  <a:cubicBezTo>
                    <a:pt x="7875" y="11481"/>
                    <a:pt x="7693" y="11185"/>
                    <a:pt x="7510" y="10888"/>
                  </a:cubicBezTo>
                  <a:cubicBezTo>
                    <a:pt x="7350" y="10591"/>
                    <a:pt x="7191" y="10317"/>
                    <a:pt x="7031" y="10043"/>
                  </a:cubicBezTo>
                  <a:cubicBezTo>
                    <a:pt x="6940" y="9906"/>
                    <a:pt x="6848" y="9769"/>
                    <a:pt x="6757" y="9632"/>
                  </a:cubicBezTo>
                  <a:cubicBezTo>
                    <a:pt x="6688" y="9495"/>
                    <a:pt x="6597" y="9381"/>
                    <a:pt x="6529" y="9244"/>
                  </a:cubicBezTo>
                  <a:cubicBezTo>
                    <a:pt x="6346" y="8993"/>
                    <a:pt x="6186" y="8742"/>
                    <a:pt x="6027" y="8491"/>
                  </a:cubicBezTo>
                  <a:cubicBezTo>
                    <a:pt x="5867" y="8240"/>
                    <a:pt x="5707" y="7966"/>
                    <a:pt x="5547" y="7715"/>
                  </a:cubicBezTo>
                  <a:cubicBezTo>
                    <a:pt x="5387" y="7441"/>
                    <a:pt x="5228" y="7144"/>
                    <a:pt x="5045" y="6893"/>
                  </a:cubicBezTo>
                  <a:cubicBezTo>
                    <a:pt x="4885" y="6665"/>
                    <a:pt x="4680" y="6437"/>
                    <a:pt x="4497" y="6209"/>
                  </a:cubicBezTo>
                  <a:cubicBezTo>
                    <a:pt x="4406" y="6072"/>
                    <a:pt x="4337" y="5935"/>
                    <a:pt x="4246" y="5798"/>
                  </a:cubicBezTo>
                  <a:cubicBezTo>
                    <a:pt x="4178" y="5661"/>
                    <a:pt x="4086" y="5524"/>
                    <a:pt x="4018" y="5387"/>
                  </a:cubicBezTo>
                  <a:cubicBezTo>
                    <a:pt x="3881" y="5113"/>
                    <a:pt x="3744" y="4839"/>
                    <a:pt x="3584" y="4588"/>
                  </a:cubicBezTo>
                  <a:cubicBezTo>
                    <a:pt x="3424" y="4337"/>
                    <a:pt x="3265" y="4086"/>
                    <a:pt x="3082" y="3835"/>
                  </a:cubicBezTo>
                  <a:cubicBezTo>
                    <a:pt x="2899" y="3561"/>
                    <a:pt x="2717" y="3287"/>
                    <a:pt x="2534" y="3036"/>
                  </a:cubicBezTo>
                  <a:cubicBezTo>
                    <a:pt x="2466" y="2922"/>
                    <a:pt x="2397" y="2808"/>
                    <a:pt x="2306" y="2694"/>
                  </a:cubicBezTo>
                  <a:cubicBezTo>
                    <a:pt x="2238" y="2579"/>
                    <a:pt x="2169" y="2465"/>
                    <a:pt x="2101" y="2351"/>
                  </a:cubicBezTo>
                  <a:cubicBezTo>
                    <a:pt x="2032" y="2237"/>
                    <a:pt x="1964" y="2123"/>
                    <a:pt x="1895" y="2009"/>
                  </a:cubicBezTo>
                  <a:cubicBezTo>
                    <a:pt x="1827" y="1872"/>
                    <a:pt x="1758" y="1735"/>
                    <a:pt x="1667" y="1598"/>
                  </a:cubicBezTo>
                  <a:cubicBezTo>
                    <a:pt x="1553" y="1392"/>
                    <a:pt x="1416" y="1187"/>
                    <a:pt x="1256" y="982"/>
                  </a:cubicBezTo>
                  <a:cubicBezTo>
                    <a:pt x="1188" y="867"/>
                    <a:pt x="1119" y="753"/>
                    <a:pt x="1028" y="639"/>
                  </a:cubicBezTo>
                  <a:cubicBezTo>
                    <a:pt x="959" y="548"/>
                    <a:pt x="868" y="434"/>
                    <a:pt x="777" y="343"/>
                  </a:cubicBezTo>
                  <a:cubicBezTo>
                    <a:pt x="754" y="320"/>
                    <a:pt x="731" y="274"/>
                    <a:pt x="708" y="251"/>
                  </a:cubicBezTo>
                  <a:cubicBezTo>
                    <a:pt x="640" y="183"/>
                    <a:pt x="594" y="137"/>
                    <a:pt x="526" y="91"/>
                  </a:cubicBezTo>
                  <a:cubicBezTo>
                    <a:pt x="526" y="91"/>
                    <a:pt x="526" y="69"/>
                    <a:pt x="503" y="69"/>
                  </a:cubicBezTo>
                  <a:cubicBezTo>
                    <a:pt x="457" y="23"/>
                    <a:pt x="389" y="0"/>
                    <a:pt x="320" y="0"/>
                  </a:cubicBezTo>
                  <a:close/>
                </a:path>
              </a:pathLst>
            </a:custGeom>
            <a:solidFill>
              <a:srgbClr val="88A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312;p38"/>
            <p:cNvSpPr/>
            <p:nvPr/>
          </p:nvSpPr>
          <p:spPr>
            <a:xfrm>
              <a:off x="5301546" y="1519449"/>
              <a:ext cx="364113" cy="67948"/>
            </a:xfrm>
            <a:custGeom>
              <a:avLst/>
              <a:gdLst/>
              <a:ahLst/>
              <a:cxnLst/>
              <a:rect l="l" t="t" r="r" b="b"/>
              <a:pathLst>
                <a:path w="13011" h="2428" extrusionOk="0">
                  <a:moveTo>
                    <a:pt x="7327" y="0"/>
                  </a:moveTo>
                  <a:cubicBezTo>
                    <a:pt x="7259" y="0"/>
                    <a:pt x="7190" y="0"/>
                    <a:pt x="7099" y="23"/>
                  </a:cubicBezTo>
                  <a:lnTo>
                    <a:pt x="6643" y="23"/>
                  </a:lnTo>
                  <a:cubicBezTo>
                    <a:pt x="6323" y="46"/>
                    <a:pt x="6004" y="46"/>
                    <a:pt x="5684" y="69"/>
                  </a:cubicBezTo>
                  <a:cubicBezTo>
                    <a:pt x="5410" y="92"/>
                    <a:pt x="5113" y="114"/>
                    <a:pt x="4817" y="137"/>
                  </a:cubicBezTo>
                  <a:cubicBezTo>
                    <a:pt x="4657" y="160"/>
                    <a:pt x="4497" y="183"/>
                    <a:pt x="4337" y="206"/>
                  </a:cubicBezTo>
                  <a:cubicBezTo>
                    <a:pt x="4178" y="229"/>
                    <a:pt x="4018" y="251"/>
                    <a:pt x="3858" y="274"/>
                  </a:cubicBezTo>
                  <a:cubicBezTo>
                    <a:pt x="3744" y="297"/>
                    <a:pt x="3653" y="320"/>
                    <a:pt x="3561" y="343"/>
                  </a:cubicBezTo>
                  <a:cubicBezTo>
                    <a:pt x="3493" y="343"/>
                    <a:pt x="3447" y="365"/>
                    <a:pt x="3379" y="388"/>
                  </a:cubicBezTo>
                  <a:cubicBezTo>
                    <a:pt x="3333" y="411"/>
                    <a:pt x="3265" y="434"/>
                    <a:pt x="3219" y="457"/>
                  </a:cubicBezTo>
                  <a:cubicBezTo>
                    <a:pt x="3173" y="480"/>
                    <a:pt x="3150" y="502"/>
                    <a:pt x="3105" y="548"/>
                  </a:cubicBezTo>
                  <a:cubicBezTo>
                    <a:pt x="3105" y="571"/>
                    <a:pt x="3105" y="571"/>
                    <a:pt x="3105" y="594"/>
                  </a:cubicBezTo>
                  <a:cubicBezTo>
                    <a:pt x="3059" y="594"/>
                    <a:pt x="3013" y="617"/>
                    <a:pt x="2968" y="617"/>
                  </a:cubicBezTo>
                  <a:cubicBezTo>
                    <a:pt x="2945" y="639"/>
                    <a:pt x="2922" y="662"/>
                    <a:pt x="2899" y="662"/>
                  </a:cubicBezTo>
                  <a:cubicBezTo>
                    <a:pt x="2876" y="662"/>
                    <a:pt x="2854" y="685"/>
                    <a:pt x="2831" y="685"/>
                  </a:cubicBezTo>
                  <a:cubicBezTo>
                    <a:pt x="2831" y="685"/>
                    <a:pt x="2831" y="662"/>
                    <a:pt x="2831" y="662"/>
                  </a:cubicBezTo>
                  <a:cubicBezTo>
                    <a:pt x="2762" y="617"/>
                    <a:pt x="2717" y="571"/>
                    <a:pt x="2648" y="571"/>
                  </a:cubicBezTo>
                  <a:cubicBezTo>
                    <a:pt x="2628" y="564"/>
                    <a:pt x="2608" y="561"/>
                    <a:pt x="2589" y="561"/>
                  </a:cubicBezTo>
                  <a:cubicBezTo>
                    <a:pt x="2542" y="561"/>
                    <a:pt x="2498" y="578"/>
                    <a:pt x="2466" y="594"/>
                  </a:cubicBezTo>
                  <a:cubicBezTo>
                    <a:pt x="2420" y="594"/>
                    <a:pt x="2374" y="617"/>
                    <a:pt x="2306" y="617"/>
                  </a:cubicBezTo>
                  <a:cubicBezTo>
                    <a:pt x="2215" y="639"/>
                    <a:pt x="2100" y="662"/>
                    <a:pt x="2009" y="685"/>
                  </a:cubicBezTo>
                  <a:cubicBezTo>
                    <a:pt x="1804" y="731"/>
                    <a:pt x="1598" y="799"/>
                    <a:pt x="1393" y="845"/>
                  </a:cubicBezTo>
                  <a:cubicBezTo>
                    <a:pt x="1165" y="913"/>
                    <a:pt x="959" y="1005"/>
                    <a:pt x="754" y="1073"/>
                  </a:cubicBezTo>
                  <a:cubicBezTo>
                    <a:pt x="640" y="1119"/>
                    <a:pt x="548" y="1187"/>
                    <a:pt x="434" y="1233"/>
                  </a:cubicBezTo>
                  <a:cubicBezTo>
                    <a:pt x="320" y="1301"/>
                    <a:pt x="206" y="1393"/>
                    <a:pt x="115" y="1484"/>
                  </a:cubicBezTo>
                  <a:cubicBezTo>
                    <a:pt x="92" y="1507"/>
                    <a:pt x="92" y="1507"/>
                    <a:pt x="69" y="1530"/>
                  </a:cubicBezTo>
                  <a:cubicBezTo>
                    <a:pt x="69" y="1552"/>
                    <a:pt x="46" y="1575"/>
                    <a:pt x="46" y="1598"/>
                  </a:cubicBezTo>
                  <a:cubicBezTo>
                    <a:pt x="1" y="1666"/>
                    <a:pt x="23" y="1735"/>
                    <a:pt x="46" y="1803"/>
                  </a:cubicBezTo>
                  <a:cubicBezTo>
                    <a:pt x="69" y="1849"/>
                    <a:pt x="115" y="1872"/>
                    <a:pt x="160" y="1895"/>
                  </a:cubicBezTo>
                  <a:cubicBezTo>
                    <a:pt x="137" y="1918"/>
                    <a:pt x="115" y="1940"/>
                    <a:pt x="115" y="1963"/>
                  </a:cubicBezTo>
                  <a:cubicBezTo>
                    <a:pt x="92" y="2055"/>
                    <a:pt x="115" y="2123"/>
                    <a:pt x="160" y="2191"/>
                  </a:cubicBezTo>
                  <a:cubicBezTo>
                    <a:pt x="183" y="2237"/>
                    <a:pt x="252" y="2260"/>
                    <a:pt x="297" y="2260"/>
                  </a:cubicBezTo>
                  <a:cubicBezTo>
                    <a:pt x="297" y="2283"/>
                    <a:pt x="297" y="2306"/>
                    <a:pt x="297" y="2328"/>
                  </a:cubicBezTo>
                  <a:cubicBezTo>
                    <a:pt x="332" y="2398"/>
                    <a:pt x="394" y="2428"/>
                    <a:pt x="451" y="2428"/>
                  </a:cubicBezTo>
                  <a:cubicBezTo>
                    <a:pt x="469" y="2428"/>
                    <a:pt x="487" y="2425"/>
                    <a:pt x="503" y="2420"/>
                  </a:cubicBezTo>
                  <a:cubicBezTo>
                    <a:pt x="548" y="2397"/>
                    <a:pt x="571" y="2374"/>
                    <a:pt x="594" y="2351"/>
                  </a:cubicBezTo>
                  <a:cubicBezTo>
                    <a:pt x="640" y="2328"/>
                    <a:pt x="685" y="2306"/>
                    <a:pt x="708" y="2283"/>
                  </a:cubicBezTo>
                  <a:cubicBezTo>
                    <a:pt x="799" y="2237"/>
                    <a:pt x="891" y="2169"/>
                    <a:pt x="959" y="2123"/>
                  </a:cubicBezTo>
                  <a:cubicBezTo>
                    <a:pt x="982" y="2100"/>
                    <a:pt x="1005" y="2100"/>
                    <a:pt x="1028" y="2077"/>
                  </a:cubicBezTo>
                  <a:cubicBezTo>
                    <a:pt x="1119" y="2055"/>
                    <a:pt x="1210" y="2009"/>
                    <a:pt x="1302" y="1963"/>
                  </a:cubicBezTo>
                  <a:cubicBezTo>
                    <a:pt x="1393" y="1940"/>
                    <a:pt x="1461" y="1895"/>
                    <a:pt x="1553" y="1849"/>
                  </a:cubicBezTo>
                  <a:cubicBezTo>
                    <a:pt x="1598" y="1849"/>
                    <a:pt x="1621" y="1826"/>
                    <a:pt x="1644" y="1826"/>
                  </a:cubicBezTo>
                  <a:cubicBezTo>
                    <a:pt x="1712" y="1826"/>
                    <a:pt x="1758" y="1803"/>
                    <a:pt x="1827" y="1803"/>
                  </a:cubicBezTo>
                  <a:cubicBezTo>
                    <a:pt x="1872" y="1803"/>
                    <a:pt x="1941" y="1781"/>
                    <a:pt x="1986" y="1781"/>
                  </a:cubicBezTo>
                  <a:cubicBezTo>
                    <a:pt x="2100" y="1758"/>
                    <a:pt x="2215" y="1735"/>
                    <a:pt x="2329" y="1712"/>
                  </a:cubicBezTo>
                  <a:cubicBezTo>
                    <a:pt x="2557" y="1666"/>
                    <a:pt x="2808" y="1598"/>
                    <a:pt x="3036" y="1552"/>
                  </a:cubicBezTo>
                  <a:cubicBezTo>
                    <a:pt x="3265" y="1507"/>
                    <a:pt x="3493" y="1438"/>
                    <a:pt x="3721" y="1393"/>
                  </a:cubicBezTo>
                  <a:cubicBezTo>
                    <a:pt x="3972" y="1347"/>
                    <a:pt x="4223" y="1278"/>
                    <a:pt x="4474" y="1210"/>
                  </a:cubicBezTo>
                  <a:cubicBezTo>
                    <a:pt x="4497" y="1210"/>
                    <a:pt x="4543" y="1187"/>
                    <a:pt x="4566" y="1187"/>
                  </a:cubicBezTo>
                  <a:cubicBezTo>
                    <a:pt x="4588" y="1187"/>
                    <a:pt x="4611" y="1164"/>
                    <a:pt x="4634" y="1164"/>
                  </a:cubicBezTo>
                  <a:cubicBezTo>
                    <a:pt x="4862" y="1142"/>
                    <a:pt x="5091" y="1119"/>
                    <a:pt x="5319" y="1096"/>
                  </a:cubicBezTo>
                  <a:cubicBezTo>
                    <a:pt x="5364" y="1119"/>
                    <a:pt x="5387" y="1142"/>
                    <a:pt x="5433" y="1164"/>
                  </a:cubicBezTo>
                  <a:cubicBezTo>
                    <a:pt x="5456" y="1187"/>
                    <a:pt x="5501" y="1187"/>
                    <a:pt x="5547" y="1187"/>
                  </a:cubicBezTo>
                  <a:lnTo>
                    <a:pt x="5752" y="1187"/>
                  </a:lnTo>
                  <a:cubicBezTo>
                    <a:pt x="5798" y="1164"/>
                    <a:pt x="5844" y="1164"/>
                    <a:pt x="5889" y="1164"/>
                  </a:cubicBezTo>
                  <a:lnTo>
                    <a:pt x="6163" y="1164"/>
                  </a:lnTo>
                  <a:lnTo>
                    <a:pt x="6190" y="1151"/>
                  </a:lnTo>
                  <a:lnTo>
                    <a:pt x="6190" y="1151"/>
                  </a:lnTo>
                  <a:cubicBezTo>
                    <a:pt x="6186" y="1157"/>
                    <a:pt x="6186" y="1164"/>
                    <a:pt x="6186" y="1164"/>
                  </a:cubicBezTo>
                  <a:cubicBezTo>
                    <a:pt x="6186" y="1164"/>
                    <a:pt x="6209" y="1142"/>
                    <a:pt x="6209" y="1142"/>
                  </a:cubicBezTo>
                  <a:cubicBezTo>
                    <a:pt x="6506" y="1142"/>
                    <a:pt x="6780" y="1142"/>
                    <a:pt x="7076" y="1119"/>
                  </a:cubicBezTo>
                  <a:lnTo>
                    <a:pt x="7944" y="1119"/>
                  </a:lnTo>
                  <a:cubicBezTo>
                    <a:pt x="8195" y="1142"/>
                    <a:pt x="8469" y="1142"/>
                    <a:pt x="8743" y="1142"/>
                  </a:cubicBezTo>
                  <a:lnTo>
                    <a:pt x="9564" y="1142"/>
                  </a:lnTo>
                  <a:cubicBezTo>
                    <a:pt x="9610" y="1142"/>
                    <a:pt x="9656" y="1142"/>
                    <a:pt x="9701" y="1119"/>
                  </a:cubicBezTo>
                  <a:cubicBezTo>
                    <a:pt x="9747" y="1096"/>
                    <a:pt x="9815" y="1050"/>
                    <a:pt x="9838" y="982"/>
                  </a:cubicBezTo>
                  <a:cubicBezTo>
                    <a:pt x="9838" y="936"/>
                    <a:pt x="9838" y="913"/>
                    <a:pt x="9838" y="868"/>
                  </a:cubicBezTo>
                  <a:cubicBezTo>
                    <a:pt x="9907" y="868"/>
                    <a:pt x="9975" y="868"/>
                    <a:pt x="10021" y="890"/>
                  </a:cubicBezTo>
                  <a:lnTo>
                    <a:pt x="10272" y="890"/>
                  </a:lnTo>
                  <a:cubicBezTo>
                    <a:pt x="10295" y="890"/>
                    <a:pt x="10340" y="890"/>
                    <a:pt x="10363" y="868"/>
                  </a:cubicBezTo>
                  <a:lnTo>
                    <a:pt x="10432" y="890"/>
                  </a:lnTo>
                  <a:cubicBezTo>
                    <a:pt x="10660" y="913"/>
                    <a:pt x="10911" y="936"/>
                    <a:pt x="11139" y="1005"/>
                  </a:cubicBezTo>
                  <a:lnTo>
                    <a:pt x="11162" y="1005"/>
                  </a:lnTo>
                  <a:cubicBezTo>
                    <a:pt x="11253" y="1005"/>
                    <a:pt x="11345" y="1027"/>
                    <a:pt x="11436" y="1050"/>
                  </a:cubicBezTo>
                  <a:cubicBezTo>
                    <a:pt x="11596" y="1096"/>
                    <a:pt x="11756" y="1119"/>
                    <a:pt x="11892" y="1142"/>
                  </a:cubicBezTo>
                  <a:cubicBezTo>
                    <a:pt x="11984" y="1164"/>
                    <a:pt x="12075" y="1187"/>
                    <a:pt x="12144" y="1187"/>
                  </a:cubicBezTo>
                  <a:cubicBezTo>
                    <a:pt x="12235" y="1210"/>
                    <a:pt x="12326" y="1233"/>
                    <a:pt x="12417" y="1233"/>
                  </a:cubicBezTo>
                  <a:cubicBezTo>
                    <a:pt x="12463" y="1210"/>
                    <a:pt x="12509" y="1187"/>
                    <a:pt x="12532" y="1164"/>
                  </a:cubicBezTo>
                  <a:cubicBezTo>
                    <a:pt x="12600" y="1187"/>
                    <a:pt x="12691" y="1187"/>
                    <a:pt x="12760" y="1187"/>
                  </a:cubicBezTo>
                  <a:cubicBezTo>
                    <a:pt x="12772" y="1190"/>
                    <a:pt x="12783" y="1191"/>
                    <a:pt x="12795" y="1191"/>
                  </a:cubicBezTo>
                  <a:cubicBezTo>
                    <a:pt x="12896" y="1191"/>
                    <a:pt x="12988" y="1105"/>
                    <a:pt x="12988" y="982"/>
                  </a:cubicBezTo>
                  <a:cubicBezTo>
                    <a:pt x="13011" y="868"/>
                    <a:pt x="12920" y="753"/>
                    <a:pt x="12783" y="753"/>
                  </a:cubicBezTo>
                  <a:cubicBezTo>
                    <a:pt x="12737" y="731"/>
                    <a:pt x="12691" y="731"/>
                    <a:pt x="12646" y="731"/>
                  </a:cubicBezTo>
                  <a:cubicBezTo>
                    <a:pt x="12486" y="708"/>
                    <a:pt x="12326" y="685"/>
                    <a:pt x="12166" y="639"/>
                  </a:cubicBezTo>
                  <a:cubicBezTo>
                    <a:pt x="11938" y="617"/>
                    <a:pt x="11710" y="571"/>
                    <a:pt x="11504" y="525"/>
                  </a:cubicBezTo>
                  <a:cubicBezTo>
                    <a:pt x="11048" y="434"/>
                    <a:pt x="10591" y="365"/>
                    <a:pt x="10135" y="297"/>
                  </a:cubicBezTo>
                  <a:lnTo>
                    <a:pt x="10044" y="297"/>
                  </a:lnTo>
                  <a:cubicBezTo>
                    <a:pt x="9952" y="297"/>
                    <a:pt x="9884" y="274"/>
                    <a:pt x="9793" y="274"/>
                  </a:cubicBezTo>
                  <a:cubicBezTo>
                    <a:pt x="9564" y="251"/>
                    <a:pt x="9336" y="206"/>
                    <a:pt x="9108" y="160"/>
                  </a:cubicBezTo>
                  <a:cubicBezTo>
                    <a:pt x="8994" y="137"/>
                    <a:pt x="8902" y="137"/>
                    <a:pt x="8788" y="114"/>
                  </a:cubicBezTo>
                  <a:cubicBezTo>
                    <a:pt x="8674" y="92"/>
                    <a:pt x="8560" y="69"/>
                    <a:pt x="8446" y="69"/>
                  </a:cubicBezTo>
                  <a:cubicBezTo>
                    <a:pt x="8430" y="65"/>
                    <a:pt x="8414" y="63"/>
                    <a:pt x="8399" y="63"/>
                  </a:cubicBezTo>
                  <a:cubicBezTo>
                    <a:pt x="8330" y="63"/>
                    <a:pt x="8274" y="104"/>
                    <a:pt x="8218" y="160"/>
                  </a:cubicBezTo>
                  <a:cubicBezTo>
                    <a:pt x="8172" y="160"/>
                    <a:pt x="8103" y="137"/>
                    <a:pt x="8058" y="137"/>
                  </a:cubicBezTo>
                  <a:lnTo>
                    <a:pt x="7784" y="137"/>
                  </a:lnTo>
                  <a:cubicBezTo>
                    <a:pt x="7761" y="137"/>
                    <a:pt x="7761" y="137"/>
                    <a:pt x="7761" y="114"/>
                  </a:cubicBezTo>
                  <a:cubicBezTo>
                    <a:pt x="7715" y="69"/>
                    <a:pt x="7693" y="46"/>
                    <a:pt x="7624" y="23"/>
                  </a:cubicBezTo>
                  <a:cubicBezTo>
                    <a:pt x="7601" y="23"/>
                    <a:pt x="7556" y="23"/>
                    <a:pt x="7533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313;p38"/>
            <p:cNvSpPr/>
            <p:nvPr/>
          </p:nvSpPr>
          <p:spPr>
            <a:xfrm>
              <a:off x="5062022" y="1203246"/>
              <a:ext cx="251697" cy="374271"/>
            </a:xfrm>
            <a:custGeom>
              <a:avLst/>
              <a:gdLst/>
              <a:ahLst/>
              <a:cxnLst/>
              <a:rect l="l" t="t" r="r" b="b"/>
              <a:pathLst>
                <a:path w="8994" h="13374" extrusionOk="0">
                  <a:moveTo>
                    <a:pt x="160" y="1"/>
                  </a:moveTo>
                  <a:cubicBezTo>
                    <a:pt x="114" y="46"/>
                    <a:pt x="91" y="69"/>
                    <a:pt x="68" y="138"/>
                  </a:cubicBezTo>
                  <a:cubicBezTo>
                    <a:pt x="0" y="252"/>
                    <a:pt x="91" y="366"/>
                    <a:pt x="160" y="457"/>
                  </a:cubicBezTo>
                  <a:cubicBezTo>
                    <a:pt x="205" y="526"/>
                    <a:pt x="251" y="594"/>
                    <a:pt x="297" y="663"/>
                  </a:cubicBezTo>
                  <a:cubicBezTo>
                    <a:pt x="411" y="822"/>
                    <a:pt x="502" y="982"/>
                    <a:pt x="616" y="1142"/>
                  </a:cubicBezTo>
                  <a:cubicBezTo>
                    <a:pt x="662" y="1210"/>
                    <a:pt x="730" y="1302"/>
                    <a:pt x="776" y="1370"/>
                  </a:cubicBezTo>
                  <a:cubicBezTo>
                    <a:pt x="753" y="1439"/>
                    <a:pt x="776" y="1507"/>
                    <a:pt x="822" y="1553"/>
                  </a:cubicBezTo>
                  <a:cubicBezTo>
                    <a:pt x="959" y="1735"/>
                    <a:pt x="1096" y="1941"/>
                    <a:pt x="1233" y="2146"/>
                  </a:cubicBezTo>
                  <a:cubicBezTo>
                    <a:pt x="1233" y="2146"/>
                    <a:pt x="1233" y="2169"/>
                    <a:pt x="1255" y="2169"/>
                  </a:cubicBezTo>
                  <a:cubicBezTo>
                    <a:pt x="1278" y="2215"/>
                    <a:pt x="1301" y="2238"/>
                    <a:pt x="1324" y="2283"/>
                  </a:cubicBezTo>
                  <a:cubicBezTo>
                    <a:pt x="1392" y="2397"/>
                    <a:pt x="1461" y="2512"/>
                    <a:pt x="1529" y="2626"/>
                  </a:cubicBezTo>
                  <a:lnTo>
                    <a:pt x="1621" y="2763"/>
                  </a:lnTo>
                  <a:cubicBezTo>
                    <a:pt x="1643" y="2785"/>
                    <a:pt x="1666" y="2831"/>
                    <a:pt x="1689" y="2854"/>
                  </a:cubicBezTo>
                  <a:cubicBezTo>
                    <a:pt x="1712" y="2877"/>
                    <a:pt x="1735" y="2945"/>
                    <a:pt x="1758" y="2968"/>
                  </a:cubicBezTo>
                  <a:cubicBezTo>
                    <a:pt x="1780" y="2991"/>
                    <a:pt x="1803" y="3014"/>
                    <a:pt x="1826" y="3014"/>
                  </a:cubicBezTo>
                  <a:cubicBezTo>
                    <a:pt x="1917" y="3196"/>
                    <a:pt x="1986" y="3379"/>
                    <a:pt x="2077" y="3561"/>
                  </a:cubicBezTo>
                  <a:cubicBezTo>
                    <a:pt x="2237" y="3858"/>
                    <a:pt x="2397" y="4155"/>
                    <a:pt x="2579" y="4474"/>
                  </a:cubicBezTo>
                  <a:cubicBezTo>
                    <a:pt x="2648" y="4589"/>
                    <a:pt x="2716" y="4703"/>
                    <a:pt x="2785" y="4817"/>
                  </a:cubicBezTo>
                  <a:cubicBezTo>
                    <a:pt x="2808" y="4863"/>
                    <a:pt x="2830" y="4885"/>
                    <a:pt x="2899" y="4908"/>
                  </a:cubicBezTo>
                  <a:cubicBezTo>
                    <a:pt x="2922" y="4920"/>
                    <a:pt x="2944" y="4925"/>
                    <a:pt x="2967" y="4925"/>
                  </a:cubicBezTo>
                  <a:cubicBezTo>
                    <a:pt x="2990" y="4925"/>
                    <a:pt x="3013" y="4920"/>
                    <a:pt x="3036" y="4908"/>
                  </a:cubicBezTo>
                  <a:cubicBezTo>
                    <a:pt x="3104" y="5022"/>
                    <a:pt x="3173" y="5136"/>
                    <a:pt x="3241" y="5228"/>
                  </a:cubicBezTo>
                  <a:cubicBezTo>
                    <a:pt x="3447" y="5570"/>
                    <a:pt x="3629" y="5890"/>
                    <a:pt x="3835" y="6209"/>
                  </a:cubicBezTo>
                  <a:cubicBezTo>
                    <a:pt x="4017" y="6483"/>
                    <a:pt x="4177" y="6734"/>
                    <a:pt x="4360" y="7008"/>
                  </a:cubicBezTo>
                  <a:cubicBezTo>
                    <a:pt x="4451" y="7122"/>
                    <a:pt x="4519" y="7236"/>
                    <a:pt x="4611" y="7350"/>
                  </a:cubicBezTo>
                  <a:cubicBezTo>
                    <a:pt x="4702" y="7487"/>
                    <a:pt x="4816" y="7624"/>
                    <a:pt x="4907" y="7784"/>
                  </a:cubicBezTo>
                  <a:cubicBezTo>
                    <a:pt x="4930" y="7784"/>
                    <a:pt x="4930" y="7807"/>
                    <a:pt x="4953" y="7807"/>
                  </a:cubicBezTo>
                  <a:cubicBezTo>
                    <a:pt x="4976" y="7853"/>
                    <a:pt x="4999" y="7898"/>
                    <a:pt x="5022" y="7944"/>
                  </a:cubicBezTo>
                  <a:cubicBezTo>
                    <a:pt x="5204" y="8218"/>
                    <a:pt x="5410" y="8515"/>
                    <a:pt x="5592" y="8788"/>
                  </a:cubicBezTo>
                  <a:cubicBezTo>
                    <a:pt x="5638" y="8857"/>
                    <a:pt x="5684" y="8925"/>
                    <a:pt x="5729" y="8971"/>
                  </a:cubicBezTo>
                  <a:cubicBezTo>
                    <a:pt x="5775" y="9062"/>
                    <a:pt x="5820" y="9131"/>
                    <a:pt x="5866" y="9199"/>
                  </a:cubicBezTo>
                  <a:cubicBezTo>
                    <a:pt x="6049" y="9519"/>
                    <a:pt x="6231" y="9816"/>
                    <a:pt x="6437" y="10112"/>
                  </a:cubicBezTo>
                  <a:cubicBezTo>
                    <a:pt x="6551" y="10272"/>
                    <a:pt x="6665" y="10432"/>
                    <a:pt x="6779" y="10569"/>
                  </a:cubicBezTo>
                  <a:cubicBezTo>
                    <a:pt x="6870" y="10751"/>
                    <a:pt x="6985" y="10911"/>
                    <a:pt x="7099" y="11071"/>
                  </a:cubicBezTo>
                  <a:cubicBezTo>
                    <a:pt x="7167" y="11208"/>
                    <a:pt x="7258" y="11322"/>
                    <a:pt x="7327" y="11436"/>
                  </a:cubicBezTo>
                  <a:cubicBezTo>
                    <a:pt x="7418" y="11573"/>
                    <a:pt x="7510" y="11687"/>
                    <a:pt x="7601" y="11824"/>
                  </a:cubicBezTo>
                  <a:cubicBezTo>
                    <a:pt x="7646" y="11870"/>
                    <a:pt x="7669" y="11916"/>
                    <a:pt x="7715" y="11984"/>
                  </a:cubicBezTo>
                  <a:lnTo>
                    <a:pt x="7783" y="12098"/>
                  </a:lnTo>
                  <a:cubicBezTo>
                    <a:pt x="7966" y="12395"/>
                    <a:pt x="8126" y="12692"/>
                    <a:pt x="8308" y="12988"/>
                  </a:cubicBezTo>
                  <a:cubicBezTo>
                    <a:pt x="8354" y="13057"/>
                    <a:pt x="8400" y="13125"/>
                    <a:pt x="8445" y="13194"/>
                  </a:cubicBezTo>
                  <a:cubicBezTo>
                    <a:pt x="8468" y="13239"/>
                    <a:pt x="8514" y="13308"/>
                    <a:pt x="8560" y="13331"/>
                  </a:cubicBezTo>
                  <a:cubicBezTo>
                    <a:pt x="8597" y="13356"/>
                    <a:pt x="8648" y="13374"/>
                    <a:pt x="8698" y="13374"/>
                  </a:cubicBezTo>
                  <a:cubicBezTo>
                    <a:pt x="8739" y="13374"/>
                    <a:pt x="8780" y="13362"/>
                    <a:pt x="8811" y="13331"/>
                  </a:cubicBezTo>
                  <a:cubicBezTo>
                    <a:pt x="8833" y="13308"/>
                    <a:pt x="8856" y="13285"/>
                    <a:pt x="8879" y="13239"/>
                  </a:cubicBezTo>
                  <a:cubicBezTo>
                    <a:pt x="8879" y="13217"/>
                    <a:pt x="8879" y="13217"/>
                    <a:pt x="8879" y="13194"/>
                  </a:cubicBezTo>
                  <a:cubicBezTo>
                    <a:pt x="8925" y="13171"/>
                    <a:pt x="8948" y="13148"/>
                    <a:pt x="8970" y="13125"/>
                  </a:cubicBezTo>
                  <a:cubicBezTo>
                    <a:pt x="8993" y="13102"/>
                    <a:pt x="8993" y="13057"/>
                    <a:pt x="8993" y="13011"/>
                  </a:cubicBezTo>
                  <a:cubicBezTo>
                    <a:pt x="8993" y="12965"/>
                    <a:pt x="8970" y="12943"/>
                    <a:pt x="8925" y="12920"/>
                  </a:cubicBezTo>
                  <a:cubicBezTo>
                    <a:pt x="8925" y="12920"/>
                    <a:pt x="8925" y="12897"/>
                    <a:pt x="8902" y="12897"/>
                  </a:cubicBezTo>
                  <a:cubicBezTo>
                    <a:pt x="8925" y="12851"/>
                    <a:pt x="8925" y="12806"/>
                    <a:pt x="8902" y="12760"/>
                  </a:cubicBezTo>
                  <a:cubicBezTo>
                    <a:pt x="8879" y="12714"/>
                    <a:pt x="8856" y="12669"/>
                    <a:pt x="8833" y="12623"/>
                  </a:cubicBezTo>
                  <a:cubicBezTo>
                    <a:pt x="8788" y="12577"/>
                    <a:pt x="8765" y="12532"/>
                    <a:pt x="8719" y="12463"/>
                  </a:cubicBezTo>
                  <a:cubicBezTo>
                    <a:pt x="8696" y="12441"/>
                    <a:pt x="8674" y="12395"/>
                    <a:pt x="8651" y="12372"/>
                  </a:cubicBezTo>
                  <a:cubicBezTo>
                    <a:pt x="8560" y="12258"/>
                    <a:pt x="8491" y="12144"/>
                    <a:pt x="8423" y="12030"/>
                  </a:cubicBezTo>
                  <a:cubicBezTo>
                    <a:pt x="8263" y="11779"/>
                    <a:pt x="8103" y="11505"/>
                    <a:pt x="7943" y="11254"/>
                  </a:cubicBezTo>
                  <a:cubicBezTo>
                    <a:pt x="7806" y="11048"/>
                    <a:pt x="7646" y="10843"/>
                    <a:pt x="7510" y="10637"/>
                  </a:cubicBezTo>
                  <a:cubicBezTo>
                    <a:pt x="7487" y="10592"/>
                    <a:pt x="7464" y="10546"/>
                    <a:pt x="7441" y="10523"/>
                  </a:cubicBezTo>
                  <a:cubicBezTo>
                    <a:pt x="7281" y="10249"/>
                    <a:pt x="7144" y="9975"/>
                    <a:pt x="6985" y="9701"/>
                  </a:cubicBezTo>
                  <a:cubicBezTo>
                    <a:pt x="6825" y="9405"/>
                    <a:pt x="6665" y="9108"/>
                    <a:pt x="6482" y="8811"/>
                  </a:cubicBezTo>
                  <a:cubicBezTo>
                    <a:pt x="6414" y="8674"/>
                    <a:pt x="6323" y="8537"/>
                    <a:pt x="6231" y="8400"/>
                  </a:cubicBezTo>
                  <a:cubicBezTo>
                    <a:pt x="6186" y="8332"/>
                    <a:pt x="6140" y="8263"/>
                    <a:pt x="6094" y="8218"/>
                  </a:cubicBezTo>
                  <a:cubicBezTo>
                    <a:pt x="6049" y="8127"/>
                    <a:pt x="5980" y="8035"/>
                    <a:pt x="5912" y="7990"/>
                  </a:cubicBezTo>
                  <a:cubicBezTo>
                    <a:pt x="5869" y="7961"/>
                    <a:pt x="5818" y="7942"/>
                    <a:pt x="5769" y="7942"/>
                  </a:cubicBezTo>
                  <a:cubicBezTo>
                    <a:pt x="5739" y="7942"/>
                    <a:pt x="5710" y="7949"/>
                    <a:pt x="5684" y="7967"/>
                  </a:cubicBezTo>
                  <a:cubicBezTo>
                    <a:pt x="5592" y="7830"/>
                    <a:pt x="5501" y="7670"/>
                    <a:pt x="5432" y="7533"/>
                  </a:cubicBezTo>
                  <a:cubicBezTo>
                    <a:pt x="5295" y="7328"/>
                    <a:pt x="5159" y="7099"/>
                    <a:pt x="4999" y="6871"/>
                  </a:cubicBezTo>
                  <a:lnTo>
                    <a:pt x="4999" y="6871"/>
                  </a:lnTo>
                  <a:cubicBezTo>
                    <a:pt x="5022" y="6894"/>
                    <a:pt x="5022" y="6894"/>
                    <a:pt x="5044" y="6917"/>
                  </a:cubicBezTo>
                  <a:cubicBezTo>
                    <a:pt x="4907" y="6711"/>
                    <a:pt x="4771" y="6483"/>
                    <a:pt x="4634" y="6278"/>
                  </a:cubicBezTo>
                  <a:cubicBezTo>
                    <a:pt x="4634" y="6255"/>
                    <a:pt x="4611" y="6232"/>
                    <a:pt x="4588" y="6186"/>
                  </a:cubicBezTo>
                  <a:cubicBezTo>
                    <a:pt x="4497" y="6049"/>
                    <a:pt x="4428" y="5890"/>
                    <a:pt x="4314" y="5730"/>
                  </a:cubicBezTo>
                  <a:cubicBezTo>
                    <a:pt x="4291" y="5707"/>
                    <a:pt x="4268" y="5684"/>
                    <a:pt x="4223" y="5661"/>
                  </a:cubicBezTo>
                  <a:cubicBezTo>
                    <a:pt x="4086" y="5433"/>
                    <a:pt x="3972" y="5205"/>
                    <a:pt x="3835" y="4977"/>
                  </a:cubicBezTo>
                  <a:cubicBezTo>
                    <a:pt x="3652" y="4703"/>
                    <a:pt x="3492" y="4429"/>
                    <a:pt x="3333" y="4178"/>
                  </a:cubicBezTo>
                  <a:cubicBezTo>
                    <a:pt x="3287" y="4086"/>
                    <a:pt x="3241" y="3995"/>
                    <a:pt x="3173" y="3904"/>
                  </a:cubicBezTo>
                  <a:cubicBezTo>
                    <a:pt x="3150" y="3881"/>
                    <a:pt x="3127" y="3858"/>
                    <a:pt x="3081" y="3835"/>
                  </a:cubicBezTo>
                  <a:cubicBezTo>
                    <a:pt x="3066" y="3835"/>
                    <a:pt x="3041" y="3825"/>
                    <a:pt x="3012" y="3825"/>
                  </a:cubicBezTo>
                  <a:cubicBezTo>
                    <a:pt x="2998" y="3825"/>
                    <a:pt x="2983" y="3828"/>
                    <a:pt x="2967" y="3835"/>
                  </a:cubicBezTo>
                  <a:cubicBezTo>
                    <a:pt x="2853" y="3607"/>
                    <a:pt x="2739" y="3402"/>
                    <a:pt x="2602" y="3196"/>
                  </a:cubicBezTo>
                  <a:cubicBezTo>
                    <a:pt x="2442" y="2922"/>
                    <a:pt x="2283" y="2648"/>
                    <a:pt x="2123" y="2397"/>
                  </a:cubicBezTo>
                  <a:cubicBezTo>
                    <a:pt x="2100" y="2352"/>
                    <a:pt x="2077" y="2329"/>
                    <a:pt x="2054" y="2283"/>
                  </a:cubicBezTo>
                  <a:cubicBezTo>
                    <a:pt x="2031" y="2260"/>
                    <a:pt x="1986" y="2238"/>
                    <a:pt x="1940" y="2215"/>
                  </a:cubicBezTo>
                  <a:cubicBezTo>
                    <a:pt x="1895" y="2146"/>
                    <a:pt x="1849" y="2055"/>
                    <a:pt x="1803" y="1987"/>
                  </a:cubicBezTo>
                  <a:cubicBezTo>
                    <a:pt x="1780" y="1964"/>
                    <a:pt x="1758" y="1941"/>
                    <a:pt x="1758" y="1895"/>
                  </a:cubicBezTo>
                  <a:cubicBezTo>
                    <a:pt x="1666" y="1781"/>
                    <a:pt x="1598" y="1644"/>
                    <a:pt x="1506" y="1507"/>
                  </a:cubicBezTo>
                  <a:cubicBezTo>
                    <a:pt x="1415" y="1325"/>
                    <a:pt x="1301" y="1142"/>
                    <a:pt x="1210" y="959"/>
                  </a:cubicBezTo>
                  <a:cubicBezTo>
                    <a:pt x="1096" y="777"/>
                    <a:pt x="1004" y="594"/>
                    <a:pt x="890" y="412"/>
                  </a:cubicBezTo>
                  <a:cubicBezTo>
                    <a:pt x="845" y="366"/>
                    <a:pt x="822" y="320"/>
                    <a:pt x="799" y="275"/>
                  </a:cubicBezTo>
                  <a:cubicBezTo>
                    <a:pt x="776" y="229"/>
                    <a:pt x="730" y="183"/>
                    <a:pt x="708" y="161"/>
                  </a:cubicBezTo>
                  <a:cubicBezTo>
                    <a:pt x="685" y="115"/>
                    <a:pt x="639" y="92"/>
                    <a:pt x="616" y="92"/>
                  </a:cubicBezTo>
                  <a:cubicBezTo>
                    <a:pt x="582" y="81"/>
                    <a:pt x="559" y="75"/>
                    <a:pt x="539" y="75"/>
                  </a:cubicBezTo>
                  <a:cubicBezTo>
                    <a:pt x="519" y="75"/>
                    <a:pt x="502" y="81"/>
                    <a:pt x="479" y="92"/>
                  </a:cubicBezTo>
                  <a:cubicBezTo>
                    <a:pt x="434" y="46"/>
                    <a:pt x="388" y="24"/>
                    <a:pt x="320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314;p38"/>
            <p:cNvSpPr/>
            <p:nvPr/>
          </p:nvSpPr>
          <p:spPr>
            <a:xfrm>
              <a:off x="5804884" y="1289496"/>
              <a:ext cx="151427" cy="129934"/>
            </a:xfrm>
            <a:custGeom>
              <a:avLst/>
              <a:gdLst/>
              <a:ahLst/>
              <a:cxnLst/>
              <a:rect l="l" t="t" r="r" b="b"/>
              <a:pathLst>
                <a:path w="5411" h="4643" extrusionOk="0">
                  <a:moveTo>
                    <a:pt x="4566" y="0"/>
                  </a:moveTo>
                  <a:cubicBezTo>
                    <a:pt x="4520" y="0"/>
                    <a:pt x="4475" y="23"/>
                    <a:pt x="4429" y="46"/>
                  </a:cubicBezTo>
                  <a:cubicBezTo>
                    <a:pt x="4406" y="69"/>
                    <a:pt x="4383" y="91"/>
                    <a:pt x="4360" y="91"/>
                  </a:cubicBezTo>
                  <a:cubicBezTo>
                    <a:pt x="4155" y="251"/>
                    <a:pt x="3950" y="388"/>
                    <a:pt x="3767" y="548"/>
                  </a:cubicBezTo>
                  <a:cubicBezTo>
                    <a:pt x="3653" y="616"/>
                    <a:pt x="3539" y="708"/>
                    <a:pt x="3425" y="799"/>
                  </a:cubicBezTo>
                  <a:cubicBezTo>
                    <a:pt x="3311" y="890"/>
                    <a:pt x="3174" y="982"/>
                    <a:pt x="3082" y="1096"/>
                  </a:cubicBezTo>
                  <a:cubicBezTo>
                    <a:pt x="2854" y="1301"/>
                    <a:pt x="2649" y="1507"/>
                    <a:pt x="2466" y="1712"/>
                  </a:cubicBezTo>
                  <a:cubicBezTo>
                    <a:pt x="2375" y="1803"/>
                    <a:pt x="2283" y="1895"/>
                    <a:pt x="2215" y="1986"/>
                  </a:cubicBezTo>
                  <a:cubicBezTo>
                    <a:pt x="2169" y="2032"/>
                    <a:pt x="2124" y="2077"/>
                    <a:pt x="2078" y="2146"/>
                  </a:cubicBezTo>
                  <a:cubicBezTo>
                    <a:pt x="2032" y="2191"/>
                    <a:pt x="1987" y="2237"/>
                    <a:pt x="1964" y="2283"/>
                  </a:cubicBezTo>
                  <a:cubicBezTo>
                    <a:pt x="1918" y="2328"/>
                    <a:pt x="1895" y="2351"/>
                    <a:pt x="1873" y="2397"/>
                  </a:cubicBezTo>
                  <a:cubicBezTo>
                    <a:pt x="1850" y="2397"/>
                    <a:pt x="1850" y="2420"/>
                    <a:pt x="1850" y="2420"/>
                  </a:cubicBezTo>
                  <a:cubicBezTo>
                    <a:pt x="1781" y="2488"/>
                    <a:pt x="1713" y="2534"/>
                    <a:pt x="1667" y="2602"/>
                  </a:cubicBezTo>
                  <a:cubicBezTo>
                    <a:pt x="1462" y="2808"/>
                    <a:pt x="1256" y="3036"/>
                    <a:pt x="1051" y="3241"/>
                  </a:cubicBezTo>
                  <a:cubicBezTo>
                    <a:pt x="868" y="3447"/>
                    <a:pt x="686" y="3629"/>
                    <a:pt x="503" y="3812"/>
                  </a:cubicBezTo>
                  <a:cubicBezTo>
                    <a:pt x="412" y="3903"/>
                    <a:pt x="320" y="3995"/>
                    <a:pt x="252" y="4086"/>
                  </a:cubicBezTo>
                  <a:lnTo>
                    <a:pt x="115" y="4223"/>
                  </a:lnTo>
                  <a:cubicBezTo>
                    <a:pt x="115" y="4246"/>
                    <a:pt x="92" y="4268"/>
                    <a:pt x="69" y="4291"/>
                  </a:cubicBezTo>
                  <a:cubicBezTo>
                    <a:pt x="47" y="4314"/>
                    <a:pt x="24" y="4337"/>
                    <a:pt x="24" y="4360"/>
                  </a:cubicBezTo>
                  <a:cubicBezTo>
                    <a:pt x="1" y="4405"/>
                    <a:pt x="1" y="4428"/>
                    <a:pt x="1" y="4474"/>
                  </a:cubicBezTo>
                  <a:cubicBezTo>
                    <a:pt x="1" y="4520"/>
                    <a:pt x="47" y="4588"/>
                    <a:pt x="115" y="4634"/>
                  </a:cubicBezTo>
                  <a:cubicBezTo>
                    <a:pt x="133" y="4640"/>
                    <a:pt x="153" y="4643"/>
                    <a:pt x="174" y="4643"/>
                  </a:cubicBezTo>
                  <a:cubicBezTo>
                    <a:pt x="231" y="4643"/>
                    <a:pt x="293" y="4621"/>
                    <a:pt x="343" y="4588"/>
                  </a:cubicBezTo>
                  <a:cubicBezTo>
                    <a:pt x="412" y="4497"/>
                    <a:pt x="503" y="4405"/>
                    <a:pt x="571" y="4314"/>
                  </a:cubicBezTo>
                  <a:cubicBezTo>
                    <a:pt x="686" y="4200"/>
                    <a:pt x="777" y="4086"/>
                    <a:pt x="891" y="3995"/>
                  </a:cubicBezTo>
                  <a:cubicBezTo>
                    <a:pt x="960" y="3903"/>
                    <a:pt x="1028" y="3835"/>
                    <a:pt x="1119" y="3743"/>
                  </a:cubicBezTo>
                  <a:cubicBezTo>
                    <a:pt x="1165" y="3698"/>
                    <a:pt x="1233" y="3652"/>
                    <a:pt x="1279" y="3584"/>
                  </a:cubicBezTo>
                  <a:cubicBezTo>
                    <a:pt x="1348" y="3538"/>
                    <a:pt x="1416" y="3470"/>
                    <a:pt x="1462" y="3424"/>
                  </a:cubicBezTo>
                  <a:cubicBezTo>
                    <a:pt x="1484" y="3401"/>
                    <a:pt x="1484" y="3401"/>
                    <a:pt x="1507" y="3378"/>
                  </a:cubicBezTo>
                  <a:cubicBezTo>
                    <a:pt x="1599" y="3287"/>
                    <a:pt x="1690" y="3219"/>
                    <a:pt x="1804" y="3127"/>
                  </a:cubicBezTo>
                  <a:cubicBezTo>
                    <a:pt x="1849" y="3172"/>
                    <a:pt x="1913" y="3207"/>
                    <a:pt x="1977" y="3207"/>
                  </a:cubicBezTo>
                  <a:cubicBezTo>
                    <a:pt x="2012" y="3207"/>
                    <a:pt x="2046" y="3197"/>
                    <a:pt x="2078" y="3173"/>
                  </a:cubicBezTo>
                  <a:cubicBezTo>
                    <a:pt x="2146" y="3127"/>
                    <a:pt x="2192" y="3082"/>
                    <a:pt x="2261" y="3036"/>
                  </a:cubicBezTo>
                  <a:cubicBezTo>
                    <a:pt x="2306" y="2990"/>
                    <a:pt x="2375" y="2945"/>
                    <a:pt x="2420" y="2899"/>
                  </a:cubicBezTo>
                  <a:cubicBezTo>
                    <a:pt x="2557" y="2785"/>
                    <a:pt x="2671" y="2694"/>
                    <a:pt x="2808" y="2579"/>
                  </a:cubicBezTo>
                  <a:cubicBezTo>
                    <a:pt x="3037" y="2374"/>
                    <a:pt x="3311" y="2214"/>
                    <a:pt x="3607" y="2054"/>
                  </a:cubicBezTo>
                  <a:cubicBezTo>
                    <a:pt x="3744" y="1963"/>
                    <a:pt x="3904" y="1895"/>
                    <a:pt x="4041" y="1803"/>
                  </a:cubicBezTo>
                  <a:cubicBezTo>
                    <a:pt x="4178" y="1735"/>
                    <a:pt x="4315" y="1644"/>
                    <a:pt x="4475" y="1575"/>
                  </a:cubicBezTo>
                  <a:cubicBezTo>
                    <a:pt x="4612" y="1484"/>
                    <a:pt x="4749" y="1415"/>
                    <a:pt x="4908" y="1347"/>
                  </a:cubicBezTo>
                  <a:cubicBezTo>
                    <a:pt x="4977" y="1301"/>
                    <a:pt x="5045" y="1278"/>
                    <a:pt x="5091" y="1233"/>
                  </a:cubicBezTo>
                  <a:cubicBezTo>
                    <a:pt x="5182" y="1187"/>
                    <a:pt x="5319" y="1119"/>
                    <a:pt x="5365" y="1027"/>
                  </a:cubicBezTo>
                  <a:cubicBezTo>
                    <a:pt x="5410" y="936"/>
                    <a:pt x="5388" y="845"/>
                    <a:pt x="5319" y="776"/>
                  </a:cubicBezTo>
                  <a:cubicBezTo>
                    <a:pt x="5251" y="708"/>
                    <a:pt x="5182" y="708"/>
                    <a:pt x="5114" y="708"/>
                  </a:cubicBezTo>
                  <a:cubicBezTo>
                    <a:pt x="5091" y="685"/>
                    <a:pt x="5068" y="639"/>
                    <a:pt x="5045" y="616"/>
                  </a:cubicBezTo>
                  <a:cubicBezTo>
                    <a:pt x="5022" y="616"/>
                    <a:pt x="5000" y="594"/>
                    <a:pt x="5000" y="594"/>
                  </a:cubicBezTo>
                  <a:cubicBezTo>
                    <a:pt x="5022" y="502"/>
                    <a:pt x="5000" y="411"/>
                    <a:pt x="4954" y="365"/>
                  </a:cubicBezTo>
                  <a:cubicBezTo>
                    <a:pt x="4954" y="343"/>
                    <a:pt x="4954" y="343"/>
                    <a:pt x="4931" y="320"/>
                  </a:cubicBezTo>
                  <a:cubicBezTo>
                    <a:pt x="4931" y="297"/>
                    <a:pt x="4931" y="274"/>
                    <a:pt x="4931" y="274"/>
                  </a:cubicBezTo>
                  <a:cubicBezTo>
                    <a:pt x="4908" y="206"/>
                    <a:pt x="4840" y="160"/>
                    <a:pt x="4771" y="160"/>
                  </a:cubicBezTo>
                  <a:cubicBezTo>
                    <a:pt x="4749" y="69"/>
                    <a:pt x="4657" y="0"/>
                    <a:pt x="4566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315;p38"/>
            <p:cNvSpPr/>
            <p:nvPr/>
          </p:nvSpPr>
          <p:spPr>
            <a:xfrm>
              <a:off x="5857915" y="1290755"/>
              <a:ext cx="88181" cy="74244"/>
            </a:xfrm>
            <a:custGeom>
              <a:avLst/>
              <a:gdLst/>
              <a:ahLst/>
              <a:cxnLst/>
              <a:rect l="l" t="t" r="r" b="b"/>
              <a:pathLst>
                <a:path w="3151" h="2653" extrusionOk="0">
                  <a:moveTo>
                    <a:pt x="959" y="1831"/>
                  </a:moveTo>
                  <a:lnTo>
                    <a:pt x="959" y="1831"/>
                  </a:lnTo>
                  <a:cubicBezTo>
                    <a:pt x="951" y="1837"/>
                    <a:pt x="944" y="1843"/>
                    <a:pt x="936" y="1850"/>
                  </a:cubicBezTo>
                  <a:cubicBezTo>
                    <a:pt x="936" y="1850"/>
                    <a:pt x="956" y="1850"/>
                    <a:pt x="959" y="1831"/>
                  </a:cubicBezTo>
                  <a:close/>
                  <a:moveTo>
                    <a:pt x="2694" y="1"/>
                  </a:moveTo>
                  <a:cubicBezTo>
                    <a:pt x="2671" y="1"/>
                    <a:pt x="2648" y="1"/>
                    <a:pt x="2625" y="24"/>
                  </a:cubicBezTo>
                  <a:cubicBezTo>
                    <a:pt x="2580" y="46"/>
                    <a:pt x="2511" y="92"/>
                    <a:pt x="2465" y="138"/>
                  </a:cubicBezTo>
                  <a:cubicBezTo>
                    <a:pt x="2420" y="161"/>
                    <a:pt x="2374" y="206"/>
                    <a:pt x="2306" y="252"/>
                  </a:cubicBezTo>
                  <a:cubicBezTo>
                    <a:pt x="2192" y="366"/>
                    <a:pt x="2077" y="457"/>
                    <a:pt x="1941" y="571"/>
                  </a:cubicBezTo>
                  <a:cubicBezTo>
                    <a:pt x="1826" y="663"/>
                    <a:pt x="1712" y="754"/>
                    <a:pt x="1598" y="845"/>
                  </a:cubicBezTo>
                  <a:cubicBezTo>
                    <a:pt x="1552" y="891"/>
                    <a:pt x="1507" y="937"/>
                    <a:pt x="1461" y="982"/>
                  </a:cubicBezTo>
                  <a:cubicBezTo>
                    <a:pt x="1438" y="1005"/>
                    <a:pt x="1393" y="1051"/>
                    <a:pt x="1347" y="1074"/>
                  </a:cubicBezTo>
                  <a:cubicBezTo>
                    <a:pt x="1324" y="1096"/>
                    <a:pt x="1324" y="1119"/>
                    <a:pt x="1301" y="1142"/>
                  </a:cubicBezTo>
                  <a:cubicBezTo>
                    <a:pt x="1187" y="1233"/>
                    <a:pt x="1073" y="1347"/>
                    <a:pt x="982" y="1462"/>
                  </a:cubicBezTo>
                  <a:cubicBezTo>
                    <a:pt x="868" y="1576"/>
                    <a:pt x="754" y="1690"/>
                    <a:pt x="662" y="1827"/>
                  </a:cubicBezTo>
                  <a:cubicBezTo>
                    <a:pt x="594" y="1872"/>
                    <a:pt x="548" y="1941"/>
                    <a:pt x="480" y="2009"/>
                  </a:cubicBezTo>
                  <a:cubicBezTo>
                    <a:pt x="434" y="2055"/>
                    <a:pt x="388" y="2101"/>
                    <a:pt x="343" y="2169"/>
                  </a:cubicBezTo>
                  <a:cubicBezTo>
                    <a:pt x="274" y="2238"/>
                    <a:pt x="206" y="2329"/>
                    <a:pt x="137" y="2397"/>
                  </a:cubicBezTo>
                  <a:cubicBezTo>
                    <a:pt x="137" y="2397"/>
                    <a:pt x="114" y="2420"/>
                    <a:pt x="114" y="2420"/>
                  </a:cubicBezTo>
                  <a:cubicBezTo>
                    <a:pt x="92" y="2443"/>
                    <a:pt x="46" y="2489"/>
                    <a:pt x="23" y="2512"/>
                  </a:cubicBezTo>
                  <a:cubicBezTo>
                    <a:pt x="23" y="2534"/>
                    <a:pt x="0" y="2557"/>
                    <a:pt x="0" y="2580"/>
                  </a:cubicBezTo>
                  <a:cubicBezTo>
                    <a:pt x="0" y="2603"/>
                    <a:pt x="23" y="2626"/>
                    <a:pt x="46" y="2626"/>
                  </a:cubicBezTo>
                  <a:cubicBezTo>
                    <a:pt x="56" y="2645"/>
                    <a:pt x="69" y="2652"/>
                    <a:pt x="85" y="2652"/>
                  </a:cubicBezTo>
                  <a:cubicBezTo>
                    <a:pt x="107" y="2652"/>
                    <a:pt x="134" y="2639"/>
                    <a:pt x="160" y="2626"/>
                  </a:cubicBezTo>
                  <a:cubicBezTo>
                    <a:pt x="183" y="2580"/>
                    <a:pt x="229" y="2534"/>
                    <a:pt x="274" y="2512"/>
                  </a:cubicBezTo>
                  <a:cubicBezTo>
                    <a:pt x="297" y="2466"/>
                    <a:pt x="320" y="2443"/>
                    <a:pt x="343" y="2420"/>
                  </a:cubicBezTo>
                  <a:cubicBezTo>
                    <a:pt x="411" y="2352"/>
                    <a:pt x="480" y="2283"/>
                    <a:pt x="548" y="2215"/>
                  </a:cubicBezTo>
                  <a:cubicBezTo>
                    <a:pt x="685" y="2078"/>
                    <a:pt x="822" y="1964"/>
                    <a:pt x="959" y="1827"/>
                  </a:cubicBezTo>
                  <a:lnTo>
                    <a:pt x="959" y="1827"/>
                  </a:lnTo>
                  <a:cubicBezTo>
                    <a:pt x="959" y="1828"/>
                    <a:pt x="959" y="1830"/>
                    <a:pt x="959" y="1831"/>
                  </a:cubicBezTo>
                  <a:lnTo>
                    <a:pt x="959" y="1831"/>
                  </a:lnTo>
                  <a:cubicBezTo>
                    <a:pt x="1088" y="1723"/>
                    <a:pt x="1218" y="1615"/>
                    <a:pt x="1347" y="1507"/>
                  </a:cubicBezTo>
                  <a:cubicBezTo>
                    <a:pt x="1461" y="1393"/>
                    <a:pt x="1575" y="1302"/>
                    <a:pt x="1689" y="1211"/>
                  </a:cubicBezTo>
                  <a:cubicBezTo>
                    <a:pt x="1758" y="1142"/>
                    <a:pt x="1849" y="1096"/>
                    <a:pt x="1918" y="1051"/>
                  </a:cubicBezTo>
                  <a:cubicBezTo>
                    <a:pt x="1941" y="1028"/>
                    <a:pt x="1963" y="1005"/>
                    <a:pt x="2009" y="982"/>
                  </a:cubicBezTo>
                  <a:cubicBezTo>
                    <a:pt x="2055" y="937"/>
                    <a:pt x="2100" y="914"/>
                    <a:pt x="2123" y="891"/>
                  </a:cubicBezTo>
                  <a:cubicBezTo>
                    <a:pt x="2146" y="868"/>
                    <a:pt x="2192" y="868"/>
                    <a:pt x="2214" y="845"/>
                  </a:cubicBezTo>
                  <a:cubicBezTo>
                    <a:pt x="2260" y="823"/>
                    <a:pt x="2306" y="777"/>
                    <a:pt x="2351" y="754"/>
                  </a:cubicBezTo>
                  <a:cubicBezTo>
                    <a:pt x="2420" y="708"/>
                    <a:pt x="2488" y="686"/>
                    <a:pt x="2534" y="640"/>
                  </a:cubicBezTo>
                  <a:cubicBezTo>
                    <a:pt x="2602" y="617"/>
                    <a:pt x="2671" y="594"/>
                    <a:pt x="2739" y="571"/>
                  </a:cubicBezTo>
                  <a:cubicBezTo>
                    <a:pt x="2854" y="526"/>
                    <a:pt x="2968" y="480"/>
                    <a:pt x="3082" y="457"/>
                  </a:cubicBezTo>
                  <a:cubicBezTo>
                    <a:pt x="3127" y="457"/>
                    <a:pt x="3150" y="389"/>
                    <a:pt x="3127" y="366"/>
                  </a:cubicBezTo>
                  <a:cubicBezTo>
                    <a:pt x="3105" y="320"/>
                    <a:pt x="3059" y="298"/>
                    <a:pt x="3036" y="298"/>
                  </a:cubicBezTo>
                  <a:cubicBezTo>
                    <a:pt x="2990" y="320"/>
                    <a:pt x="2945" y="320"/>
                    <a:pt x="2899" y="343"/>
                  </a:cubicBezTo>
                  <a:cubicBezTo>
                    <a:pt x="2831" y="343"/>
                    <a:pt x="2762" y="389"/>
                    <a:pt x="2694" y="412"/>
                  </a:cubicBezTo>
                  <a:cubicBezTo>
                    <a:pt x="2648" y="412"/>
                    <a:pt x="2602" y="434"/>
                    <a:pt x="2557" y="457"/>
                  </a:cubicBezTo>
                  <a:cubicBezTo>
                    <a:pt x="2534" y="480"/>
                    <a:pt x="2488" y="480"/>
                    <a:pt x="2465" y="503"/>
                  </a:cubicBezTo>
                  <a:cubicBezTo>
                    <a:pt x="2397" y="549"/>
                    <a:pt x="2329" y="571"/>
                    <a:pt x="2260" y="617"/>
                  </a:cubicBezTo>
                  <a:cubicBezTo>
                    <a:pt x="2233" y="631"/>
                    <a:pt x="2206" y="644"/>
                    <a:pt x="2179" y="662"/>
                  </a:cubicBezTo>
                  <a:lnTo>
                    <a:pt x="2179" y="662"/>
                  </a:lnTo>
                  <a:cubicBezTo>
                    <a:pt x="2193" y="650"/>
                    <a:pt x="2205" y="635"/>
                    <a:pt x="2214" y="617"/>
                  </a:cubicBezTo>
                  <a:cubicBezTo>
                    <a:pt x="2306" y="549"/>
                    <a:pt x="2397" y="480"/>
                    <a:pt x="2488" y="434"/>
                  </a:cubicBezTo>
                  <a:cubicBezTo>
                    <a:pt x="2552" y="371"/>
                    <a:pt x="2635" y="307"/>
                    <a:pt x="2720" y="262"/>
                  </a:cubicBezTo>
                  <a:lnTo>
                    <a:pt x="2720" y="262"/>
                  </a:lnTo>
                  <a:cubicBezTo>
                    <a:pt x="2717" y="268"/>
                    <a:pt x="2717" y="275"/>
                    <a:pt x="2717" y="275"/>
                  </a:cubicBezTo>
                  <a:lnTo>
                    <a:pt x="2739" y="252"/>
                  </a:lnTo>
                  <a:lnTo>
                    <a:pt x="2739" y="252"/>
                  </a:lnTo>
                  <a:cubicBezTo>
                    <a:pt x="2733" y="255"/>
                    <a:pt x="2727" y="258"/>
                    <a:pt x="2720" y="262"/>
                  </a:cubicBezTo>
                  <a:lnTo>
                    <a:pt x="2720" y="262"/>
                  </a:lnTo>
                  <a:cubicBezTo>
                    <a:pt x="2723" y="257"/>
                    <a:pt x="2729" y="252"/>
                    <a:pt x="2739" y="252"/>
                  </a:cubicBezTo>
                  <a:cubicBezTo>
                    <a:pt x="2785" y="252"/>
                    <a:pt x="2808" y="229"/>
                    <a:pt x="2808" y="183"/>
                  </a:cubicBezTo>
                  <a:cubicBezTo>
                    <a:pt x="2831" y="161"/>
                    <a:pt x="2831" y="115"/>
                    <a:pt x="2831" y="92"/>
                  </a:cubicBezTo>
                  <a:cubicBezTo>
                    <a:pt x="2808" y="46"/>
                    <a:pt x="2785" y="24"/>
                    <a:pt x="2762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316;p38"/>
            <p:cNvSpPr/>
            <p:nvPr/>
          </p:nvSpPr>
          <p:spPr>
            <a:xfrm>
              <a:off x="5417795" y="1158526"/>
              <a:ext cx="283012" cy="395036"/>
            </a:xfrm>
            <a:custGeom>
              <a:avLst/>
              <a:gdLst/>
              <a:ahLst/>
              <a:cxnLst/>
              <a:rect l="l" t="t" r="r" b="b"/>
              <a:pathLst>
                <a:path w="10113" h="14116" extrusionOk="0">
                  <a:moveTo>
                    <a:pt x="5228" y="7351"/>
                  </a:moveTo>
                  <a:lnTo>
                    <a:pt x="5228" y="7351"/>
                  </a:lnTo>
                  <a:cubicBezTo>
                    <a:pt x="5228" y="7351"/>
                    <a:pt x="5228" y="7374"/>
                    <a:pt x="5251" y="7396"/>
                  </a:cubicBezTo>
                  <a:cubicBezTo>
                    <a:pt x="5228" y="7374"/>
                    <a:pt x="5228" y="7374"/>
                    <a:pt x="5228" y="7351"/>
                  </a:cubicBezTo>
                  <a:close/>
                  <a:moveTo>
                    <a:pt x="6004" y="8629"/>
                  </a:moveTo>
                  <a:lnTo>
                    <a:pt x="6004" y="8629"/>
                  </a:lnTo>
                  <a:cubicBezTo>
                    <a:pt x="6038" y="8675"/>
                    <a:pt x="6067" y="8720"/>
                    <a:pt x="6095" y="8766"/>
                  </a:cubicBezTo>
                  <a:lnTo>
                    <a:pt x="6095" y="8766"/>
                  </a:lnTo>
                  <a:lnTo>
                    <a:pt x="6004" y="8629"/>
                  </a:lnTo>
                  <a:close/>
                  <a:moveTo>
                    <a:pt x="6186" y="8903"/>
                  </a:moveTo>
                  <a:cubicBezTo>
                    <a:pt x="6392" y="9177"/>
                    <a:pt x="6574" y="9473"/>
                    <a:pt x="6757" y="9747"/>
                  </a:cubicBezTo>
                  <a:cubicBezTo>
                    <a:pt x="6825" y="9861"/>
                    <a:pt x="6917" y="9976"/>
                    <a:pt x="6985" y="10113"/>
                  </a:cubicBezTo>
                  <a:cubicBezTo>
                    <a:pt x="6871" y="9953"/>
                    <a:pt x="6780" y="9816"/>
                    <a:pt x="6689" y="9679"/>
                  </a:cubicBezTo>
                  <a:cubicBezTo>
                    <a:pt x="6529" y="9428"/>
                    <a:pt x="6369" y="9200"/>
                    <a:pt x="6232" y="8971"/>
                  </a:cubicBezTo>
                  <a:lnTo>
                    <a:pt x="6186" y="8903"/>
                  </a:lnTo>
                  <a:close/>
                  <a:moveTo>
                    <a:pt x="252" y="1"/>
                  </a:moveTo>
                  <a:cubicBezTo>
                    <a:pt x="183" y="1"/>
                    <a:pt x="138" y="24"/>
                    <a:pt x="92" y="47"/>
                  </a:cubicBezTo>
                  <a:cubicBezTo>
                    <a:pt x="1" y="138"/>
                    <a:pt x="1" y="275"/>
                    <a:pt x="69" y="366"/>
                  </a:cubicBezTo>
                  <a:cubicBezTo>
                    <a:pt x="252" y="617"/>
                    <a:pt x="434" y="891"/>
                    <a:pt x="617" y="1165"/>
                  </a:cubicBezTo>
                  <a:cubicBezTo>
                    <a:pt x="777" y="1416"/>
                    <a:pt x="982" y="1690"/>
                    <a:pt x="1188" y="1941"/>
                  </a:cubicBezTo>
                  <a:cubicBezTo>
                    <a:pt x="1370" y="2192"/>
                    <a:pt x="1576" y="2466"/>
                    <a:pt x="1781" y="2717"/>
                  </a:cubicBezTo>
                  <a:cubicBezTo>
                    <a:pt x="1964" y="2968"/>
                    <a:pt x="2146" y="3242"/>
                    <a:pt x="2306" y="3516"/>
                  </a:cubicBezTo>
                  <a:cubicBezTo>
                    <a:pt x="2420" y="3676"/>
                    <a:pt x="2534" y="3858"/>
                    <a:pt x="2626" y="4018"/>
                  </a:cubicBezTo>
                  <a:lnTo>
                    <a:pt x="2580" y="3950"/>
                  </a:lnTo>
                  <a:lnTo>
                    <a:pt x="2580" y="3950"/>
                  </a:lnTo>
                  <a:cubicBezTo>
                    <a:pt x="2626" y="4041"/>
                    <a:pt x="2694" y="4132"/>
                    <a:pt x="2740" y="4224"/>
                  </a:cubicBezTo>
                  <a:cubicBezTo>
                    <a:pt x="3059" y="4771"/>
                    <a:pt x="3379" y="5342"/>
                    <a:pt x="3698" y="5913"/>
                  </a:cubicBezTo>
                  <a:cubicBezTo>
                    <a:pt x="3835" y="6209"/>
                    <a:pt x="4018" y="6506"/>
                    <a:pt x="4178" y="6803"/>
                  </a:cubicBezTo>
                  <a:cubicBezTo>
                    <a:pt x="4338" y="7100"/>
                    <a:pt x="4520" y="7419"/>
                    <a:pt x="4703" y="7739"/>
                  </a:cubicBezTo>
                  <a:cubicBezTo>
                    <a:pt x="4726" y="7762"/>
                    <a:pt x="4748" y="7807"/>
                    <a:pt x="4771" y="7853"/>
                  </a:cubicBezTo>
                  <a:cubicBezTo>
                    <a:pt x="5091" y="8401"/>
                    <a:pt x="5433" y="8948"/>
                    <a:pt x="5776" y="9473"/>
                  </a:cubicBezTo>
                  <a:cubicBezTo>
                    <a:pt x="5958" y="9747"/>
                    <a:pt x="6141" y="10021"/>
                    <a:pt x="6323" y="10295"/>
                  </a:cubicBezTo>
                  <a:cubicBezTo>
                    <a:pt x="6506" y="10546"/>
                    <a:pt x="6689" y="10797"/>
                    <a:pt x="6848" y="11071"/>
                  </a:cubicBezTo>
                  <a:cubicBezTo>
                    <a:pt x="7168" y="11528"/>
                    <a:pt x="7487" y="11984"/>
                    <a:pt x="7830" y="12418"/>
                  </a:cubicBezTo>
                  <a:cubicBezTo>
                    <a:pt x="8012" y="12646"/>
                    <a:pt x="8195" y="12852"/>
                    <a:pt x="8355" y="13057"/>
                  </a:cubicBezTo>
                  <a:cubicBezTo>
                    <a:pt x="8446" y="13171"/>
                    <a:pt x="8537" y="13285"/>
                    <a:pt x="8629" y="13399"/>
                  </a:cubicBezTo>
                  <a:cubicBezTo>
                    <a:pt x="8652" y="13445"/>
                    <a:pt x="8697" y="13514"/>
                    <a:pt x="8743" y="13559"/>
                  </a:cubicBezTo>
                  <a:cubicBezTo>
                    <a:pt x="8811" y="13628"/>
                    <a:pt x="8857" y="13742"/>
                    <a:pt x="8948" y="13787"/>
                  </a:cubicBezTo>
                  <a:cubicBezTo>
                    <a:pt x="8994" y="13833"/>
                    <a:pt x="9040" y="13856"/>
                    <a:pt x="9108" y="13856"/>
                  </a:cubicBezTo>
                  <a:cubicBezTo>
                    <a:pt x="9176" y="13856"/>
                    <a:pt x="9222" y="13856"/>
                    <a:pt x="9268" y="13833"/>
                  </a:cubicBezTo>
                  <a:cubicBezTo>
                    <a:pt x="9313" y="13810"/>
                    <a:pt x="9336" y="13787"/>
                    <a:pt x="9359" y="13765"/>
                  </a:cubicBezTo>
                  <a:cubicBezTo>
                    <a:pt x="9450" y="13879"/>
                    <a:pt x="9542" y="13970"/>
                    <a:pt x="9633" y="14061"/>
                  </a:cubicBezTo>
                  <a:cubicBezTo>
                    <a:pt x="9666" y="14095"/>
                    <a:pt x="9724" y="14116"/>
                    <a:pt x="9780" y="14116"/>
                  </a:cubicBezTo>
                  <a:cubicBezTo>
                    <a:pt x="9800" y="14116"/>
                    <a:pt x="9820" y="14113"/>
                    <a:pt x="9838" y="14107"/>
                  </a:cubicBezTo>
                  <a:cubicBezTo>
                    <a:pt x="9930" y="14107"/>
                    <a:pt x="9998" y="14061"/>
                    <a:pt x="10044" y="13993"/>
                  </a:cubicBezTo>
                  <a:cubicBezTo>
                    <a:pt x="10090" y="13947"/>
                    <a:pt x="10112" y="13902"/>
                    <a:pt x="10112" y="13833"/>
                  </a:cubicBezTo>
                  <a:cubicBezTo>
                    <a:pt x="10112" y="13787"/>
                    <a:pt x="10112" y="13696"/>
                    <a:pt x="10090" y="13650"/>
                  </a:cubicBezTo>
                  <a:cubicBezTo>
                    <a:pt x="10044" y="13559"/>
                    <a:pt x="9998" y="13468"/>
                    <a:pt x="9953" y="13377"/>
                  </a:cubicBezTo>
                  <a:cubicBezTo>
                    <a:pt x="9907" y="13308"/>
                    <a:pt x="9861" y="13217"/>
                    <a:pt x="9816" y="13148"/>
                  </a:cubicBezTo>
                  <a:cubicBezTo>
                    <a:pt x="9724" y="13011"/>
                    <a:pt x="9610" y="12852"/>
                    <a:pt x="9519" y="12715"/>
                  </a:cubicBezTo>
                  <a:cubicBezTo>
                    <a:pt x="9313" y="12418"/>
                    <a:pt x="9108" y="12121"/>
                    <a:pt x="8903" y="11824"/>
                  </a:cubicBezTo>
                  <a:cubicBezTo>
                    <a:pt x="8697" y="11528"/>
                    <a:pt x="8492" y="11231"/>
                    <a:pt x="8286" y="10934"/>
                  </a:cubicBezTo>
                  <a:cubicBezTo>
                    <a:pt x="8104" y="10660"/>
                    <a:pt x="7921" y="10386"/>
                    <a:pt x="7738" y="10090"/>
                  </a:cubicBezTo>
                  <a:cubicBezTo>
                    <a:pt x="7350" y="9519"/>
                    <a:pt x="6985" y="8926"/>
                    <a:pt x="6597" y="8332"/>
                  </a:cubicBezTo>
                  <a:cubicBezTo>
                    <a:pt x="6232" y="7807"/>
                    <a:pt x="5890" y="7237"/>
                    <a:pt x="5524" y="6689"/>
                  </a:cubicBezTo>
                  <a:cubicBezTo>
                    <a:pt x="5159" y="6141"/>
                    <a:pt x="4794" y="5593"/>
                    <a:pt x="4429" y="5045"/>
                  </a:cubicBezTo>
                  <a:cubicBezTo>
                    <a:pt x="4269" y="4771"/>
                    <a:pt x="4086" y="4498"/>
                    <a:pt x="3904" y="4246"/>
                  </a:cubicBezTo>
                  <a:cubicBezTo>
                    <a:pt x="3744" y="3973"/>
                    <a:pt x="3561" y="3676"/>
                    <a:pt x="3379" y="3402"/>
                  </a:cubicBezTo>
                  <a:cubicBezTo>
                    <a:pt x="3059" y="2877"/>
                    <a:pt x="2717" y="2375"/>
                    <a:pt x="2375" y="1873"/>
                  </a:cubicBezTo>
                  <a:cubicBezTo>
                    <a:pt x="2215" y="1599"/>
                    <a:pt x="2032" y="1325"/>
                    <a:pt x="1872" y="1051"/>
                  </a:cubicBezTo>
                  <a:cubicBezTo>
                    <a:pt x="1781" y="914"/>
                    <a:pt x="1690" y="800"/>
                    <a:pt x="1621" y="663"/>
                  </a:cubicBezTo>
                  <a:cubicBezTo>
                    <a:pt x="1530" y="526"/>
                    <a:pt x="1439" y="389"/>
                    <a:pt x="1325" y="252"/>
                  </a:cubicBezTo>
                  <a:cubicBezTo>
                    <a:pt x="1256" y="206"/>
                    <a:pt x="1210" y="161"/>
                    <a:pt x="1119" y="138"/>
                  </a:cubicBezTo>
                  <a:cubicBezTo>
                    <a:pt x="1028" y="138"/>
                    <a:pt x="959" y="161"/>
                    <a:pt x="891" y="206"/>
                  </a:cubicBezTo>
                  <a:cubicBezTo>
                    <a:pt x="754" y="321"/>
                    <a:pt x="731" y="503"/>
                    <a:pt x="845" y="640"/>
                  </a:cubicBezTo>
                  <a:cubicBezTo>
                    <a:pt x="845" y="663"/>
                    <a:pt x="868" y="686"/>
                    <a:pt x="868" y="709"/>
                  </a:cubicBezTo>
                  <a:cubicBezTo>
                    <a:pt x="822" y="640"/>
                    <a:pt x="777" y="572"/>
                    <a:pt x="731" y="503"/>
                  </a:cubicBezTo>
                  <a:cubicBezTo>
                    <a:pt x="617" y="366"/>
                    <a:pt x="526" y="229"/>
                    <a:pt x="412" y="92"/>
                  </a:cubicBezTo>
                  <a:cubicBezTo>
                    <a:pt x="366" y="24"/>
                    <a:pt x="320" y="1"/>
                    <a:pt x="252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317;p38"/>
            <p:cNvSpPr/>
            <p:nvPr/>
          </p:nvSpPr>
          <p:spPr>
            <a:xfrm>
              <a:off x="5413318" y="1154077"/>
              <a:ext cx="96492" cy="141884"/>
            </a:xfrm>
            <a:custGeom>
              <a:avLst/>
              <a:gdLst/>
              <a:ahLst/>
              <a:cxnLst/>
              <a:rect l="l" t="t" r="r" b="b"/>
              <a:pathLst>
                <a:path w="3448" h="5070" extrusionOk="0">
                  <a:moveTo>
                    <a:pt x="115" y="0"/>
                  </a:moveTo>
                  <a:cubicBezTo>
                    <a:pt x="92" y="0"/>
                    <a:pt x="92" y="0"/>
                    <a:pt x="69" y="23"/>
                  </a:cubicBezTo>
                  <a:cubicBezTo>
                    <a:pt x="47" y="23"/>
                    <a:pt x="24" y="46"/>
                    <a:pt x="24" y="69"/>
                  </a:cubicBezTo>
                  <a:cubicBezTo>
                    <a:pt x="1" y="91"/>
                    <a:pt x="1" y="114"/>
                    <a:pt x="24" y="137"/>
                  </a:cubicBezTo>
                  <a:cubicBezTo>
                    <a:pt x="206" y="457"/>
                    <a:pt x="389" y="776"/>
                    <a:pt x="594" y="1096"/>
                  </a:cubicBezTo>
                  <a:cubicBezTo>
                    <a:pt x="800" y="1393"/>
                    <a:pt x="982" y="1689"/>
                    <a:pt x="1188" y="2009"/>
                  </a:cubicBezTo>
                  <a:cubicBezTo>
                    <a:pt x="1393" y="2328"/>
                    <a:pt x="1599" y="2625"/>
                    <a:pt x="1804" y="2945"/>
                  </a:cubicBezTo>
                  <a:cubicBezTo>
                    <a:pt x="1987" y="3219"/>
                    <a:pt x="2147" y="3515"/>
                    <a:pt x="2329" y="3789"/>
                  </a:cubicBezTo>
                  <a:cubicBezTo>
                    <a:pt x="2466" y="3995"/>
                    <a:pt x="2580" y="4200"/>
                    <a:pt x="2717" y="4405"/>
                  </a:cubicBezTo>
                  <a:cubicBezTo>
                    <a:pt x="2786" y="4497"/>
                    <a:pt x="2877" y="4611"/>
                    <a:pt x="2945" y="4702"/>
                  </a:cubicBezTo>
                  <a:cubicBezTo>
                    <a:pt x="2991" y="4748"/>
                    <a:pt x="3014" y="4794"/>
                    <a:pt x="3060" y="4839"/>
                  </a:cubicBezTo>
                  <a:cubicBezTo>
                    <a:pt x="3105" y="4908"/>
                    <a:pt x="3151" y="4953"/>
                    <a:pt x="3196" y="5022"/>
                  </a:cubicBezTo>
                  <a:cubicBezTo>
                    <a:pt x="3225" y="5050"/>
                    <a:pt x="3270" y="5069"/>
                    <a:pt x="3312" y="5069"/>
                  </a:cubicBezTo>
                  <a:cubicBezTo>
                    <a:pt x="3338" y="5069"/>
                    <a:pt x="3362" y="5062"/>
                    <a:pt x="3379" y="5045"/>
                  </a:cubicBezTo>
                  <a:cubicBezTo>
                    <a:pt x="3448" y="4999"/>
                    <a:pt x="3448" y="4908"/>
                    <a:pt x="3402" y="4862"/>
                  </a:cubicBezTo>
                  <a:cubicBezTo>
                    <a:pt x="3333" y="4794"/>
                    <a:pt x="3265" y="4702"/>
                    <a:pt x="3196" y="4611"/>
                  </a:cubicBezTo>
                  <a:cubicBezTo>
                    <a:pt x="3151" y="4542"/>
                    <a:pt x="3082" y="4474"/>
                    <a:pt x="3037" y="4405"/>
                  </a:cubicBezTo>
                  <a:cubicBezTo>
                    <a:pt x="2991" y="4337"/>
                    <a:pt x="2945" y="4269"/>
                    <a:pt x="2900" y="4200"/>
                  </a:cubicBezTo>
                  <a:cubicBezTo>
                    <a:pt x="2831" y="4109"/>
                    <a:pt x="2763" y="4040"/>
                    <a:pt x="2717" y="3949"/>
                  </a:cubicBezTo>
                  <a:cubicBezTo>
                    <a:pt x="2626" y="3812"/>
                    <a:pt x="2535" y="3675"/>
                    <a:pt x="2443" y="3538"/>
                  </a:cubicBezTo>
                  <a:cubicBezTo>
                    <a:pt x="2352" y="3401"/>
                    <a:pt x="2238" y="3241"/>
                    <a:pt x="2147" y="3082"/>
                  </a:cubicBezTo>
                  <a:cubicBezTo>
                    <a:pt x="1758" y="2511"/>
                    <a:pt x="1348" y="1918"/>
                    <a:pt x="982" y="1324"/>
                  </a:cubicBezTo>
                  <a:cubicBezTo>
                    <a:pt x="868" y="1187"/>
                    <a:pt x="777" y="1027"/>
                    <a:pt x="686" y="890"/>
                  </a:cubicBezTo>
                  <a:cubicBezTo>
                    <a:pt x="594" y="753"/>
                    <a:pt x="526" y="616"/>
                    <a:pt x="435" y="480"/>
                  </a:cubicBezTo>
                  <a:cubicBezTo>
                    <a:pt x="366" y="343"/>
                    <a:pt x="275" y="206"/>
                    <a:pt x="184" y="69"/>
                  </a:cubicBezTo>
                  <a:cubicBezTo>
                    <a:pt x="184" y="46"/>
                    <a:pt x="161" y="23"/>
                    <a:pt x="138" y="23"/>
                  </a:cubicBezTo>
                  <a:cubicBezTo>
                    <a:pt x="138" y="0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318;p38"/>
            <p:cNvSpPr/>
            <p:nvPr/>
          </p:nvSpPr>
          <p:spPr>
            <a:xfrm>
              <a:off x="5412058" y="1155336"/>
              <a:ext cx="111156" cy="158871"/>
            </a:xfrm>
            <a:custGeom>
              <a:avLst/>
              <a:gdLst/>
              <a:ahLst/>
              <a:cxnLst/>
              <a:rect l="l" t="t" r="r" b="b"/>
              <a:pathLst>
                <a:path w="3972" h="5677" extrusionOk="0">
                  <a:moveTo>
                    <a:pt x="183" y="1"/>
                  </a:moveTo>
                  <a:cubicBezTo>
                    <a:pt x="160" y="1"/>
                    <a:pt x="137" y="24"/>
                    <a:pt x="114" y="24"/>
                  </a:cubicBezTo>
                  <a:cubicBezTo>
                    <a:pt x="46" y="46"/>
                    <a:pt x="0" y="138"/>
                    <a:pt x="46" y="229"/>
                  </a:cubicBezTo>
                  <a:cubicBezTo>
                    <a:pt x="229" y="549"/>
                    <a:pt x="411" y="868"/>
                    <a:pt x="617" y="1188"/>
                  </a:cubicBezTo>
                  <a:cubicBezTo>
                    <a:pt x="708" y="1348"/>
                    <a:pt x="822" y="1484"/>
                    <a:pt x="913" y="1644"/>
                  </a:cubicBezTo>
                  <a:cubicBezTo>
                    <a:pt x="1027" y="1804"/>
                    <a:pt x="1142" y="1964"/>
                    <a:pt x="1256" y="2146"/>
                  </a:cubicBezTo>
                  <a:cubicBezTo>
                    <a:pt x="1461" y="2443"/>
                    <a:pt x="1667" y="2763"/>
                    <a:pt x="1872" y="3059"/>
                  </a:cubicBezTo>
                  <a:cubicBezTo>
                    <a:pt x="1986" y="3219"/>
                    <a:pt x="2077" y="3356"/>
                    <a:pt x="2169" y="3516"/>
                  </a:cubicBezTo>
                  <a:cubicBezTo>
                    <a:pt x="2260" y="3653"/>
                    <a:pt x="2351" y="3790"/>
                    <a:pt x="2443" y="3950"/>
                  </a:cubicBezTo>
                  <a:cubicBezTo>
                    <a:pt x="2534" y="4064"/>
                    <a:pt x="2602" y="4201"/>
                    <a:pt x="2694" y="4338"/>
                  </a:cubicBezTo>
                  <a:cubicBezTo>
                    <a:pt x="2808" y="4475"/>
                    <a:pt x="2899" y="4634"/>
                    <a:pt x="3013" y="4794"/>
                  </a:cubicBezTo>
                  <a:cubicBezTo>
                    <a:pt x="3105" y="4931"/>
                    <a:pt x="3219" y="5068"/>
                    <a:pt x="3310" y="5205"/>
                  </a:cubicBezTo>
                  <a:cubicBezTo>
                    <a:pt x="3378" y="5273"/>
                    <a:pt x="3424" y="5342"/>
                    <a:pt x="3470" y="5410"/>
                  </a:cubicBezTo>
                  <a:cubicBezTo>
                    <a:pt x="3561" y="5502"/>
                    <a:pt x="3630" y="5593"/>
                    <a:pt x="3721" y="5662"/>
                  </a:cubicBezTo>
                  <a:cubicBezTo>
                    <a:pt x="3740" y="5671"/>
                    <a:pt x="3766" y="5677"/>
                    <a:pt x="3795" y="5677"/>
                  </a:cubicBezTo>
                  <a:cubicBezTo>
                    <a:pt x="3834" y="5677"/>
                    <a:pt x="3877" y="5665"/>
                    <a:pt x="3903" y="5639"/>
                  </a:cubicBezTo>
                  <a:cubicBezTo>
                    <a:pt x="3949" y="5593"/>
                    <a:pt x="3972" y="5502"/>
                    <a:pt x="3926" y="5433"/>
                  </a:cubicBezTo>
                  <a:cubicBezTo>
                    <a:pt x="3858" y="5365"/>
                    <a:pt x="3789" y="5296"/>
                    <a:pt x="3744" y="5205"/>
                  </a:cubicBezTo>
                  <a:cubicBezTo>
                    <a:pt x="3675" y="5137"/>
                    <a:pt x="3630" y="5045"/>
                    <a:pt x="3561" y="4977"/>
                  </a:cubicBezTo>
                  <a:cubicBezTo>
                    <a:pt x="3470" y="4840"/>
                    <a:pt x="3356" y="4703"/>
                    <a:pt x="3264" y="4543"/>
                  </a:cubicBezTo>
                  <a:cubicBezTo>
                    <a:pt x="3173" y="4406"/>
                    <a:pt x="3059" y="4246"/>
                    <a:pt x="2968" y="4109"/>
                  </a:cubicBezTo>
                  <a:cubicBezTo>
                    <a:pt x="2876" y="3972"/>
                    <a:pt x="2785" y="3835"/>
                    <a:pt x="2694" y="3721"/>
                  </a:cubicBezTo>
                  <a:cubicBezTo>
                    <a:pt x="2488" y="3425"/>
                    <a:pt x="2306" y="3128"/>
                    <a:pt x="2100" y="2831"/>
                  </a:cubicBezTo>
                  <a:cubicBezTo>
                    <a:pt x="1895" y="2534"/>
                    <a:pt x="1689" y="2238"/>
                    <a:pt x="1484" y="1941"/>
                  </a:cubicBezTo>
                  <a:cubicBezTo>
                    <a:pt x="1324" y="1713"/>
                    <a:pt x="1164" y="1484"/>
                    <a:pt x="1027" y="1256"/>
                  </a:cubicBezTo>
                  <a:cubicBezTo>
                    <a:pt x="959" y="1142"/>
                    <a:pt x="868" y="1051"/>
                    <a:pt x="799" y="937"/>
                  </a:cubicBezTo>
                  <a:cubicBezTo>
                    <a:pt x="731" y="823"/>
                    <a:pt x="662" y="686"/>
                    <a:pt x="571" y="571"/>
                  </a:cubicBezTo>
                  <a:cubicBezTo>
                    <a:pt x="480" y="412"/>
                    <a:pt x="388" y="252"/>
                    <a:pt x="320" y="92"/>
                  </a:cubicBezTo>
                  <a:cubicBezTo>
                    <a:pt x="297" y="69"/>
                    <a:pt x="274" y="46"/>
                    <a:pt x="229" y="24"/>
                  </a:cubicBezTo>
                  <a:cubicBezTo>
                    <a:pt x="206" y="24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319;p38"/>
            <p:cNvSpPr/>
            <p:nvPr/>
          </p:nvSpPr>
          <p:spPr>
            <a:xfrm>
              <a:off x="5407581" y="1150243"/>
              <a:ext cx="164832" cy="243665"/>
            </a:xfrm>
            <a:custGeom>
              <a:avLst/>
              <a:gdLst/>
              <a:ahLst/>
              <a:cxnLst/>
              <a:rect l="l" t="t" r="r" b="b"/>
              <a:pathLst>
                <a:path w="5890" h="8707" extrusionOk="0">
                  <a:moveTo>
                    <a:pt x="46" y="0"/>
                  </a:moveTo>
                  <a:cubicBezTo>
                    <a:pt x="23" y="23"/>
                    <a:pt x="1" y="46"/>
                    <a:pt x="1" y="92"/>
                  </a:cubicBezTo>
                  <a:cubicBezTo>
                    <a:pt x="1" y="114"/>
                    <a:pt x="1" y="114"/>
                    <a:pt x="23" y="137"/>
                  </a:cubicBezTo>
                  <a:cubicBezTo>
                    <a:pt x="23" y="160"/>
                    <a:pt x="46" y="183"/>
                    <a:pt x="69" y="206"/>
                  </a:cubicBezTo>
                  <a:cubicBezTo>
                    <a:pt x="92" y="228"/>
                    <a:pt x="115" y="274"/>
                    <a:pt x="115" y="297"/>
                  </a:cubicBezTo>
                  <a:cubicBezTo>
                    <a:pt x="137" y="320"/>
                    <a:pt x="160" y="343"/>
                    <a:pt x="160" y="365"/>
                  </a:cubicBezTo>
                  <a:cubicBezTo>
                    <a:pt x="183" y="388"/>
                    <a:pt x="183" y="411"/>
                    <a:pt x="206" y="411"/>
                  </a:cubicBezTo>
                  <a:lnTo>
                    <a:pt x="229" y="411"/>
                  </a:lnTo>
                  <a:cubicBezTo>
                    <a:pt x="274" y="480"/>
                    <a:pt x="320" y="525"/>
                    <a:pt x="343" y="594"/>
                  </a:cubicBezTo>
                  <a:cubicBezTo>
                    <a:pt x="457" y="731"/>
                    <a:pt x="548" y="868"/>
                    <a:pt x="662" y="1027"/>
                  </a:cubicBezTo>
                  <a:cubicBezTo>
                    <a:pt x="891" y="1324"/>
                    <a:pt x="1096" y="1644"/>
                    <a:pt x="1324" y="1963"/>
                  </a:cubicBezTo>
                  <a:cubicBezTo>
                    <a:pt x="1507" y="2237"/>
                    <a:pt x="1712" y="2488"/>
                    <a:pt x="1895" y="2762"/>
                  </a:cubicBezTo>
                  <a:cubicBezTo>
                    <a:pt x="2009" y="2945"/>
                    <a:pt x="2123" y="3104"/>
                    <a:pt x="2237" y="3287"/>
                  </a:cubicBezTo>
                  <a:cubicBezTo>
                    <a:pt x="2283" y="3333"/>
                    <a:pt x="2306" y="3378"/>
                    <a:pt x="2352" y="3447"/>
                  </a:cubicBezTo>
                  <a:cubicBezTo>
                    <a:pt x="2420" y="3538"/>
                    <a:pt x="2488" y="3652"/>
                    <a:pt x="2557" y="3766"/>
                  </a:cubicBezTo>
                  <a:cubicBezTo>
                    <a:pt x="2740" y="4040"/>
                    <a:pt x="2899" y="4314"/>
                    <a:pt x="3082" y="4588"/>
                  </a:cubicBezTo>
                  <a:cubicBezTo>
                    <a:pt x="3287" y="4908"/>
                    <a:pt x="3493" y="5250"/>
                    <a:pt x="3698" y="5592"/>
                  </a:cubicBezTo>
                  <a:cubicBezTo>
                    <a:pt x="3881" y="5889"/>
                    <a:pt x="4041" y="6163"/>
                    <a:pt x="4223" y="6460"/>
                  </a:cubicBezTo>
                  <a:cubicBezTo>
                    <a:pt x="4314" y="6597"/>
                    <a:pt x="4406" y="6757"/>
                    <a:pt x="4497" y="6916"/>
                  </a:cubicBezTo>
                  <a:cubicBezTo>
                    <a:pt x="4611" y="7076"/>
                    <a:pt x="4703" y="7236"/>
                    <a:pt x="4817" y="7396"/>
                  </a:cubicBezTo>
                  <a:cubicBezTo>
                    <a:pt x="5091" y="7806"/>
                    <a:pt x="5364" y="8240"/>
                    <a:pt x="5638" y="8651"/>
                  </a:cubicBezTo>
                  <a:cubicBezTo>
                    <a:pt x="5661" y="8674"/>
                    <a:pt x="5684" y="8697"/>
                    <a:pt x="5730" y="8697"/>
                  </a:cubicBezTo>
                  <a:cubicBezTo>
                    <a:pt x="5736" y="8703"/>
                    <a:pt x="5745" y="8706"/>
                    <a:pt x="5754" y="8706"/>
                  </a:cubicBezTo>
                  <a:cubicBezTo>
                    <a:pt x="5777" y="8706"/>
                    <a:pt x="5805" y="8690"/>
                    <a:pt x="5821" y="8674"/>
                  </a:cubicBezTo>
                  <a:cubicBezTo>
                    <a:pt x="5867" y="8651"/>
                    <a:pt x="5867" y="8628"/>
                    <a:pt x="5889" y="8583"/>
                  </a:cubicBezTo>
                  <a:cubicBezTo>
                    <a:pt x="5889" y="8537"/>
                    <a:pt x="5867" y="8514"/>
                    <a:pt x="5844" y="8491"/>
                  </a:cubicBezTo>
                  <a:cubicBezTo>
                    <a:pt x="5661" y="8172"/>
                    <a:pt x="5456" y="7852"/>
                    <a:pt x="5273" y="7555"/>
                  </a:cubicBezTo>
                  <a:cubicBezTo>
                    <a:pt x="5159" y="7373"/>
                    <a:pt x="5045" y="7213"/>
                    <a:pt x="4931" y="7053"/>
                  </a:cubicBezTo>
                  <a:cubicBezTo>
                    <a:pt x="4839" y="6893"/>
                    <a:pt x="4725" y="6734"/>
                    <a:pt x="4634" y="6574"/>
                  </a:cubicBezTo>
                  <a:cubicBezTo>
                    <a:pt x="4429" y="6300"/>
                    <a:pt x="4246" y="6003"/>
                    <a:pt x="4063" y="5707"/>
                  </a:cubicBezTo>
                  <a:cubicBezTo>
                    <a:pt x="3881" y="5433"/>
                    <a:pt x="3698" y="5159"/>
                    <a:pt x="3538" y="4908"/>
                  </a:cubicBezTo>
                  <a:cubicBezTo>
                    <a:pt x="3310" y="4565"/>
                    <a:pt x="3082" y="4223"/>
                    <a:pt x="2854" y="3903"/>
                  </a:cubicBezTo>
                  <a:cubicBezTo>
                    <a:pt x="2694" y="3629"/>
                    <a:pt x="2511" y="3378"/>
                    <a:pt x="2329" y="3127"/>
                  </a:cubicBezTo>
                  <a:cubicBezTo>
                    <a:pt x="2100" y="2785"/>
                    <a:pt x="1895" y="2465"/>
                    <a:pt x="1667" y="2146"/>
                  </a:cubicBezTo>
                  <a:cubicBezTo>
                    <a:pt x="1439" y="1849"/>
                    <a:pt x="1233" y="1552"/>
                    <a:pt x="1028" y="1256"/>
                  </a:cubicBezTo>
                  <a:lnTo>
                    <a:pt x="640" y="708"/>
                  </a:lnTo>
                  <a:cubicBezTo>
                    <a:pt x="548" y="594"/>
                    <a:pt x="480" y="480"/>
                    <a:pt x="389" y="343"/>
                  </a:cubicBezTo>
                  <a:cubicBezTo>
                    <a:pt x="320" y="228"/>
                    <a:pt x="229" y="137"/>
                    <a:pt x="137" y="23"/>
                  </a:cubicBezTo>
                  <a:cubicBezTo>
                    <a:pt x="137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320;p38"/>
            <p:cNvSpPr/>
            <p:nvPr/>
          </p:nvSpPr>
          <p:spPr>
            <a:xfrm>
              <a:off x="5449726" y="1210270"/>
              <a:ext cx="153973" cy="232164"/>
            </a:xfrm>
            <a:custGeom>
              <a:avLst/>
              <a:gdLst/>
              <a:ahLst/>
              <a:cxnLst/>
              <a:rect l="l" t="t" r="r" b="b"/>
              <a:pathLst>
                <a:path w="5502" h="829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47" y="24"/>
                    <a:pt x="1" y="69"/>
                    <a:pt x="24" y="92"/>
                  </a:cubicBezTo>
                  <a:cubicBezTo>
                    <a:pt x="24" y="115"/>
                    <a:pt x="24" y="115"/>
                    <a:pt x="24" y="138"/>
                  </a:cubicBezTo>
                  <a:cubicBezTo>
                    <a:pt x="24" y="161"/>
                    <a:pt x="47" y="183"/>
                    <a:pt x="47" y="206"/>
                  </a:cubicBezTo>
                  <a:cubicBezTo>
                    <a:pt x="69" y="229"/>
                    <a:pt x="92" y="275"/>
                    <a:pt x="115" y="320"/>
                  </a:cubicBezTo>
                  <a:cubicBezTo>
                    <a:pt x="138" y="343"/>
                    <a:pt x="161" y="366"/>
                    <a:pt x="161" y="412"/>
                  </a:cubicBezTo>
                  <a:cubicBezTo>
                    <a:pt x="229" y="480"/>
                    <a:pt x="275" y="571"/>
                    <a:pt x="321" y="663"/>
                  </a:cubicBezTo>
                  <a:cubicBezTo>
                    <a:pt x="412" y="823"/>
                    <a:pt x="503" y="959"/>
                    <a:pt x="594" y="1119"/>
                  </a:cubicBezTo>
                  <a:cubicBezTo>
                    <a:pt x="640" y="1188"/>
                    <a:pt x="686" y="1233"/>
                    <a:pt x="731" y="1302"/>
                  </a:cubicBezTo>
                  <a:cubicBezTo>
                    <a:pt x="777" y="1416"/>
                    <a:pt x="846" y="1507"/>
                    <a:pt x="914" y="1621"/>
                  </a:cubicBezTo>
                  <a:cubicBezTo>
                    <a:pt x="1028" y="1758"/>
                    <a:pt x="1119" y="1918"/>
                    <a:pt x="1211" y="2055"/>
                  </a:cubicBezTo>
                  <a:cubicBezTo>
                    <a:pt x="1622" y="2649"/>
                    <a:pt x="1987" y="3265"/>
                    <a:pt x="2375" y="3858"/>
                  </a:cubicBezTo>
                  <a:cubicBezTo>
                    <a:pt x="2763" y="4475"/>
                    <a:pt x="3151" y="5091"/>
                    <a:pt x="3516" y="5707"/>
                  </a:cubicBezTo>
                  <a:cubicBezTo>
                    <a:pt x="3607" y="5867"/>
                    <a:pt x="3699" y="6027"/>
                    <a:pt x="3790" y="6164"/>
                  </a:cubicBezTo>
                  <a:cubicBezTo>
                    <a:pt x="3881" y="6323"/>
                    <a:pt x="3995" y="6460"/>
                    <a:pt x="4087" y="6620"/>
                  </a:cubicBezTo>
                  <a:cubicBezTo>
                    <a:pt x="4269" y="6894"/>
                    <a:pt x="4475" y="7191"/>
                    <a:pt x="4657" y="7465"/>
                  </a:cubicBezTo>
                  <a:cubicBezTo>
                    <a:pt x="4840" y="7716"/>
                    <a:pt x="5045" y="7990"/>
                    <a:pt x="5228" y="8241"/>
                  </a:cubicBezTo>
                  <a:cubicBezTo>
                    <a:pt x="5253" y="8278"/>
                    <a:pt x="5292" y="8295"/>
                    <a:pt x="5333" y="8295"/>
                  </a:cubicBezTo>
                  <a:cubicBezTo>
                    <a:pt x="5367" y="8295"/>
                    <a:pt x="5403" y="8284"/>
                    <a:pt x="5433" y="8264"/>
                  </a:cubicBezTo>
                  <a:cubicBezTo>
                    <a:pt x="5456" y="8241"/>
                    <a:pt x="5479" y="8218"/>
                    <a:pt x="5479" y="8172"/>
                  </a:cubicBezTo>
                  <a:cubicBezTo>
                    <a:pt x="5502" y="8127"/>
                    <a:pt x="5479" y="8104"/>
                    <a:pt x="5456" y="8058"/>
                  </a:cubicBezTo>
                  <a:cubicBezTo>
                    <a:pt x="5251" y="7761"/>
                    <a:pt x="5023" y="7465"/>
                    <a:pt x="4817" y="7191"/>
                  </a:cubicBezTo>
                  <a:cubicBezTo>
                    <a:pt x="4589" y="6894"/>
                    <a:pt x="4383" y="6574"/>
                    <a:pt x="4155" y="6278"/>
                  </a:cubicBezTo>
                  <a:cubicBezTo>
                    <a:pt x="3973" y="5981"/>
                    <a:pt x="3767" y="5707"/>
                    <a:pt x="3585" y="5410"/>
                  </a:cubicBezTo>
                  <a:cubicBezTo>
                    <a:pt x="3402" y="5114"/>
                    <a:pt x="3219" y="4840"/>
                    <a:pt x="3037" y="4543"/>
                  </a:cubicBezTo>
                  <a:cubicBezTo>
                    <a:pt x="2808" y="4223"/>
                    <a:pt x="2603" y="3904"/>
                    <a:pt x="2398" y="3562"/>
                  </a:cubicBezTo>
                  <a:cubicBezTo>
                    <a:pt x="2192" y="3288"/>
                    <a:pt x="2010" y="2991"/>
                    <a:pt x="1827" y="2717"/>
                  </a:cubicBezTo>
                  <a:cubicBezTo>
                    <a:pt x="1622" y="2397"/>
                    <a:pt x="1416" y="2078"/>
                    <a:pt x="1234" y="1781"/>
                  </a:cubicBezTo>
                  <a:cubicBezTo>
                    <a:pt x="1142" y="1644"/>
                    <a:pt x="1051" y="1507"/>
                    <a:pt x="960" y="1370"/>
                  </a:cubicBezTo>
                  <a:cubicBezTo>
                    <a:pt x="868" y="1233"/>
                    <a:pt x="754" y="1074"/>
                    <a:pt x="663" y="914"/>
                  </a:cubicBezTo>
                  <a:cubicBezTo>
                    <a:pt x="594" y="800"/>
                    <a:pt x="526" y="686"/>
                    <a:pt x="457" y="571"/>
                  </a:cubicBezTo>
                  <a:cubicBezTo>
                    <a:pt x="435" y="549"/>
                    <a:pt x="412" y="503"/>
                    <a:pt x="389" y="480"/>
                  </a:cubicBezTo>
                  <a:cubicBezTo>
                    <a:pt x="412" y="457"/>
                    <a:pt x="412" y="412"/>
                    <a:pt x="389" y="389"/>
                  </a:cubicBezTo>
                  <a:cubicBezTo>
                    <a:pt x="343" y="320"/>
                    <a:pt x="321" y="275"/>
                    <a:pt x="275" y="206"/>
                  </a:cubicBezTo>
                  <a:cubicBezTo>
                    <a:pt x="252" y="161"/>
                    <a:pt x="206" y="92"/>
                    <a:pt x="161" y="46"/>
                  </a:cubicBezTo>
                  <a:cubicBezTo>
                    <a:pt x="138" y="24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321;p38"/>
            <p:cNvSpPr/>
            <p:nvPr/>
          </p:nvSpPr>
          <p:spPr>
            <a:xfrm>
              <a:off x="5499568" y="1283087"/>
              <a:ext cx="139281" cy="209860"/>
            </a:xfrm>
            <a:custGeom>
              <a:avLst/>
              <a:gdLst/>
              <a:ahLst/>
              <a:cxnLst/>
              <a:rect l="l" t="t" r="r" b="b"/>
              <a:pathLst>
                <a:path w="4977" h="7499" extrusionOk="0">
                  <a:moveTo>
                    <a:pt x="69" y="1"/>
                  </a:moveTo>
                  <a:cubicBezTo>
                    <a:pt x="23" y="24"/>
                    <a:pt x="0" y="69"/>
                    <a:pt x="23" y="115"/>
                  </a:cubicBezTo>
                  <a:cubicBezTo>
                    <a:pt x="92" y="252"/>
                    <a:pt x="160" y="366"/>
                    <a:pt x="229" y="503"/>
                  </a:cubicBezTo>
                  <a:cubicBezTo>
                    <a:pt x="274" y="594"/>
                    <a:pt x="320" y="686"/>
                    <a:pt x="388" y="777"/>
                  </a:cubicBezTo>
                  <a:cubicBezTo>
                    <a:pt x="503" y="960"/>
                    <a:pt x="617" y="1165"/>
                    <a:pt x="731" y="1370"/>
                  </a:cubicBezTo>
                  <a:lnTo>
                    <a:pt x="731" y="1348"/>
                  </a:lnTo>
                  <a:cubicBezTo>
                    <a:pt x="913" y="1667"/>
                    <a:pt x="1096" y="1964"/>
                    <a:pt x="1279" y="2283"/>
                  </a:cubicBezTo>
                  <a:cubicBezTo>
                    <a:pt x="1484" y="2626"/>
                    <a:pt x="1689" y="2945"/>
                    <a:pt x="1895" y="3288"/>
                  </a:cubicBezTo>
                  <a:cubicBezTo>
                    <a:pt x="1963" y="3425"/>
                    <a:pt x="2055" y="3562"/>
                    <a:pt x="2146" y="3699"/>
                  </a:cubicBezTo>
                  <a:cubicBezTo>
                    <a:pt x="2214" y="3836"/>
                    <a:pt x="2306" y="3950"/>
                    <a:pt x="2397" y="4087"/>
                  </a:cubicBezTo>
                  <a:cubicBezTo>
                    <a:pt x="2602" y="4406"/>
                    <a:pt x="2808" y="4726"/>
                    <a:pt x="3013" y="5045"/>
                  </a:cubicBezTo>
                  <a:cubicBezTo>
                    <a:pt x="3082" y="5159"/>
                    <a:pt x="3150" y="5251"/>
                    <a:pt x="3219" y="5365"/>
                  </a:cubicBezTo>
                  <a:cubicBezTo>
                    <a:pt x="3264" y="5433"/>
                    <a:pt x="3333" y="5525"/>
                    <a:pt x="3378" y="5593"/>
                  </a:cubicBezTo>
                  <a:cubicBezTo>
                    <a:pt x="3470" y="5730"/>
                    <a:pt x="3561" y="5844"/>
                    <a:pt x="3652" y="5981"/>
                  </a:cubicBezTo>
                  <a:cubicBezTo>
                    <a:pt x="3721" y="6050"/>
                    <a:pt x="3767" y="6141"/>
                    <a:pt x="3835" y="6209"/>
                  </a:cubicBezTo>
                  <a:cubicBezTo>
                    <a:pt x="4155" y="6620"/>
                    <a:pt x="4451" y="7031"/>
                    <a:pt x="4771" y="7465"/>
                  </a:cubicBezTo>
                  <a:cubicBezTo>
                    <a:pt x="4782" y="7488"/>
                    <a:pt x="4811" y="7499"/>
                    <a:pt x="4842" y="7499"/>
                  </a:cubicBezTo>
                  <a:cubicBezTo>
                    <a:pt x="4874" y="7499"/>
                    <a:pt x="4908" y="7488"/>
                    <a:pt x="4931" y="7465"/>
                  </a:cubicBezTo>
                  <a:cubicBezTo>
                    <a:pt x="4976" y="7442"/>
                    <a:pt x="4976" y="7373"/>
                    <a:pt x="4931" y="7305"/>
                  </a:cubicBezTo>
                  <a:cubicBezTo>
                    <a:pt x="4702" y="7008"/>
                    <a:pt x="4451" y="6689"/>
                    <a:pt x="4223" y="6369"/>
                  </a:cubicBezTo>
                  <a:cubicBezTo>
                    <a:pt x="4109" y="6232"/>
                    <a:pt x="3995" y="6072"/>
                    <a:pt x="3881" y="5935"/>
                  </a:cubicBezTo>
                  <a:cubicBezTo>
                    <a:pt x="3767" y="5799"/>
                    <a:pt x="3675" y="5662"/>
                    <a:pt x="3561" y="5502"/>
                  </a:cubicBezTo>
                  <a:cubicBezTo>
                    <a:pt x="3470" y="5365"/>
                    <a:pt x="3356" y="5228"/>
                    <a:pt x="3264" y="5091"/>
                  </a:cubicBezTo>
                  <a:cubicBezTo>
                    <a:pt x="3173" y="4954"/>
                    <a:pt x="3082" y="4817"/>
                    <a:pt x="2990" y="4680"/>
                  </a:cubicBezTo>
                  <a:cubicBezTo>
                    <a:pt x="2899" y="4543"/>
                    <a:pt x="2808" y="4406"/>
                    <a:pt x="2717" y="4269"/>
                  </a:cubicBezTo>
                  <a:cubicBezTo>
                    <a:pt x="2625" y="4132"/>
                    <a:pt x="2511" y="3972"/>
                    <a:pt x="2420" y="3836"/>
                  </a:cubicBezTo>
                  <a:cubicBezTo>
                    <a:pt x="2306" y="3653"/>
                    <a:pt x="2192" y="3470"/>
                    <a:pt x="2077" y="3265"/>
                  </a:cubicBezTo>
                  <a:cubicBezTo>
                    <a:pt x="1986" y="3128"/>
                    <a:pt x="1895" y="2991"/>
                    <a:pt x="1804" y="2831"/>
                  </a:cubicBezTo>
                  <a:cubicBezTo>
                    <a:pt x="1621" y="2535"/>
                    <a:pt x="1438" y="2238"/>
                    <a:pt x="1256" y="1941"/>
                  </a:cubicBezTo>
                  <a:cubicBezTo>
                    <a:pt x="1142" y="1713"/>
                    <a:pt x="1005" y="1507"/>
                    <a:pt x="868" y="1279"/>
                  </a:cubicBezTo>
                  <a:cubicBezTo>
                    <a:pt x="754" y="1097"/>
                    <a:pt x="639" y="891"/>
                    <a:pt x="525" y="708"/>
                  </a:cubicBezTo>
                  <a:cubicBezTo>
                    <a:pt x="480" y="617"/>
                    <a:pt x="434" y="549"/>
                    <a:pt x="388" y="457"/>
                  </a:cubicBezTo>
                  <a:cubicBezTo>
                    <a:pt x="320" y="320"/>
                    <a:pt x="251" y="184"/>
                    <a:pt x="183" y="47"/>
                  </a:cubicBezTo>
                  <a:cubicBezTo>
                    <a:pt x="160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322;p38"/>
            <p:cNvSpPr/>
            <p:nvPr/>
          </p:nvSpPr>
          <p:spPr>
            <a:xfrm>
              <a:off x="5406294" y="1205821"/>
              <a:ext cx="167406" cy="246072"/>
            </a:xfrm>
            <a:custGeom>
              <a:avLst/>
              <a:gdLst/>
              <a:ahLst/>
              <a:cxnLst/>
              <a:rect l="l" t="t" r="r" b="b"/>
              <a:pathLst>
                <a:path w="5982" h="8793" extrusionOk="0">
                  <a:moveTo>
                    <a:pt x="2101" y="3469"/>
                  </a:moveTo>
                  <a:lnTo>
                    <a:pt x="2101" y="3469"/>
                  </a:lnTo>
                  <a:cubicBezTo>
                    <a:pt x="2111" y="3484"/>
                    <a:pt x="2120" y="3500"/>
                    <a:pt x="2130" y="3516"/>
                  </a:cubicBezTo>
                  <a:lnTo>
                    <a:pt x="2130" y="3516"/>
                  </a:lnTo>
                  <a:cubicBezTo>
                    <a:pt x="2121" y="3500"/>
                    <a:pt x="2116" y="3485"/>
                    <a:pt x="2101" y="3469"/>
                  </a:cubicBezTo>
                  <a:close/>
                  <a:moveTo>
                    <a:pt x="2130" y="3516"/>
                  </a:moveTo>
                  <a:lnTo>
                    <a:pt x="2130" y="3516"/>
                  </a:lnTo>
                  <a:cubicBezTo>
                    <a:pt x="2131" y="3518"/>
                    <a:pt x="2132" y="3520"/>
                    <a:pt x="2133" y="3521"/>
                  </a:cubicBezTo>
                  <a:lnTo>
                    <a:pt x="2133" y="3521"/>
                  </a:lnTo>
                  <a:cubicBezTo>
                    <a:pt x="2132" y="3520"/>
                    <a:pt x="2131" y="3518"/>
                    <a:pt x="2130" y="3516"/>
                  </a:cubicBezTo>
                  <a:close/>
                  <a:moveTo>
                    <a:pt x="161" y="0"/>
                  </a:moveTo>
                  <a:cubicBezTo>
                    <a:pt x="115" y="0"/>
                    <a:pt x="92" y="23"/>
                    <a:pt x="69" y="46"/>
                  </a:cubicBezTo>
                  <a:cubicBezTo>
                    <a:pt x="1" y="91"/>
                    <a:pt x="1" y="160"/>
                    <a:pt x="47" y="205"/>
                  </a:cubicBezTo>
                  <a:cubicBezTo>
                    <a:pt x="138" y="342"/>
                    <a:pt x="206" y="479"/>
                    <a:pt x="298" y="616"/>
                  </a:cubicBezTo>
                  <a:cubicBezTo>
                    <a:pt x="389" y="753"/>
                    <a:pt x="480" y="890"/>
                    <a:pt x="549" y="1027"/>
                  </a:cubicBezTo>
                  <a:cubicBezTo>
                    <a:pt x="731" y="1301"/>
                    <a:pt x="914" y="1575"/>
                    <a:pt x="1074" y="1849"/>
                  </a:cubicBezTo>
                  <a:cubicBezTo>
                    <a:pt x="1256" y="2123"/>
                    <a:pt x="1439" y="2420"/>
                    <a:pt x="1621" y="2693"/>
                  </a:cubicBezTo>
                  <a:cubicBezTo>
                    <a:pt x="1804" y="2967"/>
                    <a:pt x="1964" y="3241"/>
                    <a:pt x="2146" y="3538"/>
                  </a:cubicBezTo>
                  <a:cubicBezTo>
                    <a:pt x="2141" y="3532"/>
                    <a:pt x="2137" y="3527"/>
                    <a:pt x="2133" y="3521"/>
                  </a:cubicBezTo>
                  <a:lnTo>
                    <a:pt x="2133" y="3521"/>
                  </a:lnTo>
                  <a:cubicBezTo>
                    <a:pt x="2163" y="3572"/>
                    <a:pt x="2194" y="3628"/>
                    <a:pt x="2224" y="3676"/>
                  </a:cubicBezTo>
                  <a:lnTo>
                    <a:pt x="2224" y="3676"/>
                  </a:lnTo>
                  <a:cubicBezTo>
                    <a:pt x="2221" y="3675"/>
                    <a:pt x="2218" y="3675"/>
                    <a:pt x="2215" y="3675"/>
                  </a:cubicBezTo>
                  <a:cubicBezTo>
                    <a:pt x="2352" y="3880"/>
                    <a:pt x="2466" y="4086"/>
                    <a:pt x="2603" y="4314"/>
                  </a:cubicBezTo>
                  <a:cubicBezTo>
                    <a:pt x="2763" y="4611"/>
                    <a:pt x="2945" y="4907"/>
                    <a:pt x="3128" y="5204"/>
                  </a:cubicBezTo>
                  <a:cubicBezTo>
                    <a:pt x="3288" y="5478"/>
                    <a:pt x="3470" y="5775"/>
                    <a:pt x="3653" y="6049"/>
                  </a:cubicBezTo>
                  <a:cubicBezTo>
                    <a:pt x="3836" y="6323"/>
                    <a:pt x="3995" y="6619"/>
                    <a:pt x="4178" y="6893"/>
                  </a:cubicBezTo>
                  <a:cubicBezTo>
                    <a:pt x="4360" y="7167"/>
                    <a:pt x="4520" y="7441"/>
                    <a:pt x="4703" y="7715"/>
                  </a:cubicBezTo>
                  <a:cubicBezTo>
                    <a:pt x="4817" y="7852"/>
                    <a:pt x="4931" y="8012"/>
                    <a:pt x="5022" y="8171"/>
                  </a:cubicBezTo>
                  <a:cubicBezTo>
                    <a:pt x="5091" y="8240"/>
                    <a:pt x="5137" y="8331"/>
                    <a:pt x="5182" y="8400"/>
                  </a:cubicBezTo>
                  <a:cubicBezTo>
                    <a:pt x="5251" y="8491"/>
                    <a:pt x="5342" y="8582"/>
                    <a:pt x="5410" y="8674"/>
                  </a:cubicBezTo>
                  <a:cubicBezTo>
                    <a:pt x="5462" y="8751"/>
                    <a:pt x="5551" y="8792"/>
                    <a:pt x="5643" y="8792"/>
                  </a:cubicBezTo>
                  <a:cubicBezTo>
                    <a:pt x="5713" y="8792"/>
                    <a:pt x="5785" y="8769"/>
                    <a:pt x="5844" y="8719"/>
                  </a:cubicBezTo>
                  <a:cubicBezTo>
                    <a:pt x="5913" y="8674"/>
                    <a:pt x="5958" y="8605"/>
                    <a:pt x="5958" y="8514"/>
                  </a:cubicBezTo>
                  <a:cubicBezTo>
                    <a:pt x="5981" y="8445"/>
                    <a:pt x="5935" y="8354"/>
                    <a:pt x="5890" y="8286"/>
                  </a:cubicBezTo>
                  <a:cubicBezTo>
                    <a:pt x="5707" y="8012"/>
                    <a:pt x="5525" y="7738"/>
                    <a:pt x="5319" y="7487"/>
                  </a:cubicBezTo>
                  <a:cubicBezTo>
                    <a:pt x="5137" y="7213"/>
                    <a:pt x="4954" y="6962"/>
                    <a:pt x="4794" y="6688"/>
                  </a:cubicBezTo>
                  <a:cubicBezTo>
                    <a:pt x="4429" y="6117"/>
                    <a:pt x="4064" y="5569"/>
                    <a:pt x="3699" y="4999"/>
                  </a:cubicBezTo>
                  <a:cubicBezTo>
                    <a:pt x="3516" y="4725"/>
                    <a:pt x="3356" y="4451"/>
                    <a:pt x="3174" y="4177"/>
                  </a:cubicBezTo>
                  <a:cubicBezTo>
                    <a:pt x="2991" y="3903"/>
                    <a:pt x="2808" y="3606"/>
                    <a:pt x="2626" y="3333"/>
                  </a:cubicBezTo>
                  <a:cubicBezTo>
                    <a:pt x="2443" y="3059"/>
                    <a:pt x="2238" y="2785"/>
                    <a:pt x="2055" y="2511"/>
                  </a:cubicBezTo>
                  <a:cubicBezTo>
                    <a:pt x="1964" y="2374"/>
                    <a:pt x="1850" y="2237"/>
                    <a:pt x="1758" y="2123"/>
                  </a:cubicBezTo>
                  <a:cubicBezTo>
                    <a:pt x="1644" y="1963"/>
                    <a:pt x="1530" y="1826"/>
                    <a:pt x="1439" y="1689"/>
                  </a:cubicBezTo>
                  <a:cubicBezTo>
                    <a:pt x="1233" y="1438"/>
                    <a:pt x="1028" y="1187"/>
                    <a:pt x="845" y="913"/>
                  </a:cubicBezTo>
                  <a:cubicBezTo>
                    <a:pt x="731" y="776"/>
                    <a:pt x="617" y="639"/>
                    <a:pt x="526" y="502"/>
                  </a:cubicBezTo>
                  <a:cubicBezTo>
                    <a:pt x="435" y="342"/>
                    <a:pt x="343" y="205"/>
                    <a:pt x="252" y="46"/>
                  </a:cubicBezTo>
                  <a:cubicBezTo>
                    <a:pt x="229" y="23"/>
                    <a:pt x="183" y="0"/>
                    <a:pt x="161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323;p38"/>
            <p:cNvSpPr/>
            <p:nvPr/>
          </p:nvSpPr>
          <p:spPr>
            <a:xfrm>
              <a:off x="5582599" y="1472182"/>
              <a:ext cx="12817" cy="11530"/>
            </a:xfrm>
            <a:custGeom>
              <a:avLst/>
              <a:gdLst/>
              <a:ahLst/>
              <a:cxnLst/>
              <a:rect l="l" t="t" r="r" b="b"/>
              <a:pathLst>
                <a:path w="458" h="412" extrusionOk="0">
                  <a:moveTo>
                    <a:pt x="252" y="0"/>
                  </a:moveTo>
                  <a:cubicBezTo>
                    <a:pt x="183" y="0"/>
                    <a:pt x="138" y="0"/>
                    <a:pt x="92" y="46"/>
                  </a:cubicBezTo>
                  <a:cubicBezTo>
                    <a:pt x="46" y="69"/>
                    <a:pt x="23" y="114"/>
                    <a:pt x="23" y="183"/>
                  </a:cubicBezTo>
                  <a:cubicBezTo>
                    <a:pt x="1" y="228"/>
                    <a:pt x="23" y="297"/>
                    <a:pt x="69" y="343"/>
                  </a:cubicBezTo>
                  <a:cubicBezTo>
                    <a:pt x="92" y="365"/>
                    <a:pt x="160" y="411"/>
                    <a:pt x="206" y="411"/>
                  </a:cubicBezTo>
                  <a:cubicBezTo>
                    <a:pt x="252" y="411"/>
                    <a:pt x="320" y="411"/>
                    <a:pt x="366" y="365"/>
                  </a:cubicBezTo>
                  <a:cubicBezTo>
                    <a:pt x="411" y="343"/>
                    <a:pt x="434" y="274"/>
                    <a:pt x="434" y="228"/>
                  </a:cubicBezTo>
                  <a:cubicBezTo>
                    <a:pt x="457" y="183"/>
                    <a:pt x="434" y="114"/>
                    <a:pt x="389" y="69"/>
                  </a:cubicBezTo>
                  <a:cubicBezTo>
                    <a:pt x="366" y="23"/>
                    <a:pt x="297" y="0"/>
                    <a:pt x="252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324;p38"/>
            <p:cNvSpPr/>
            <p:nvPr/>
          </p:nvSpPr>
          <p:spPr>
            <a:xfrm>
              <a:off x="5411415" y="1277994"/>
              <a:ext cx="134160" cy="202639"/>
            </a:xfrm>
            <a:custGeom>
              <a:avLst/>
              <a:gdLst/>
              <a:ahLst/>
              <a:cxnLst/>
              <a:rect l="l" t="t" r="r" b="b"/>
              <a:pathLst>
                <a:path w="4794" h="7241" extrusionOk="0">
                  <a:moveTo>
                    <a:pt x="2010" y="3548"/>
                  </a:moveTo>
                  <a:cubicBezTo>
                    <a:pt x="2015" y="3567"/>
                    <a:pt x="2032" y="3584"/>
                    <a:pt x="2032" y="3584"/>
                  </a:cubicBezTo>
                  <a:cubicBezTo>
                    <a:pt x="2025" y="3572"/>
                    <a:pt x="2018" y="3560"/>
                    <a:pt x="2010" y="3548"/>
                  </a:cubicBezTo>
                  <a:close/>
                  <a:moveTo>
                    <a:pt x="137" y="0"/>
                  </a:moveTo>
                  <a:cubicBezTo>
                    <a:pt x="115" y="0"/>
                    <a:pt x="69" y="23"/>
                    <a:pt x="46" y="46"/>
                  </a:cubicBezTo>
                  <a:cubicBezTo>
                    <a:pt x="0" y="92"/>
                    <a:pt x="0" y="160"/>
                    <a:pt x="23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66" y="776"/>
                    <a:pt x="662" y="1324"/>
                    <a:pt x="982" y="1872"/>
                  </a:cubicBezTo>
                  <a:cubicBezTo>
                    <a:pt x="1317" y="2431"/>
                    <a:pt x="1674" y="2989"/>
                    <a:pt x="2010" y="3548"/>
                  </a:cubicBezTo>
                  <a:lnTo>
                    <a:pt x="2010" y="3548"/>
                  </a:lnTo>
                  <a:cubicBezTo>
                    <a:pt x="2010" y="3545"/>
                    <a:pt x="2009" y="3542"/>
                    <a:pt x="2009" y="3538"/>
                  </a:cubicBezTo>
                  <a:lnTo>
                    <a:pt x="2009" y="3538"/>
                  </a:lnTo>
                  <a:cubicBezTo>
                    <a:pt x="2374" y="4154"/>
                    <a:pt x="2739" y="4771"/>
                    <a:pt x="3105" y="5364"/>
                  </a:cubicBezTo>
                  <a:cubicBezTo>
                    <a:pt x="3264" y="5661"/>
                    <a:pt x="3447" y="5935"/>
                    <a:pt x="3630" y="6209"/>
                  </a:cubicBezTo>
                  <a:cubicBezTo>
                    <a:pt x="3812" y="6505"/>
                    <a:pt x="3995" y="6779"/>
                    <a:pt x="4177" y="7076"/>
                  </a:cubicBezTo>
                  <a:cubicBezTo>
                    <a:pt x="4200" y="7099"/>
                    <a:pt x="4200" y="7099"/>
                    <a:pt x="4223" y="7122"/>
                  </a:cubicBezTo>
                  <a:cubicBezTo>
                    <a:pt x="4288" y="7200"/>
                    <a:pt x="4375" y="7241"/>
                    <a:pt x="4463" y="7241"/>
                  </a:cubicBezTo>
                  <a:cubicBezTo>
                    <a:pt x="4530" y="7241"/>
                    <a:pt x="4598" y="7217"/>
                    <a:pt x="4657" y="7167"/>
                  </a:cubicBezTo>
                  <a:cubicBezTo>
                    <a:pt x="4771" y="7076"/>
                    <a:pt x="4794" y="6894"/>
                    <a:pt x="4702" y="6757"/>
                  </a:cubicBezTo>
                  <a:cubicBezTo>
                    <a:pt x="4588" y="6620"/>
                    <a:pt x="4497" y="6483"/>
                    <a:pt x="4406" y="6346"/>
                  </a:cubicBezTo>
                  <a:cubicBezTo>
                    <a:pt x="4314" y="6209"/>
                    <a:pt x="4223" y="6072"/>
                    <a:pt x="4132" y="5935"/>
                  </a:cubicBezTo>
                  <a:cubicBezTo>
                    <a:pt x="3926" y="5661"/>
                    <a:pt x="3721" y="5387"/>
                    <a:pt x="3538" y="5090"/>
                  </a:cubicBezTo>
                  <a:cubicBezTo>
                    <a:pt x="3150" y="4497"/>
                    <a:pt x="2762" y="3926"/>
                    <a:pt x="2374" y="3333"/>
                  </a:cubicBezTo>
                  <a:cubicBezTo>
                    <a:pt x="2123" y="2968"/>
                    <a:pt x="1849" y="2602"/>
                    <a:pt x="1598" y="2237"/>
                  </a:cubicBezTo>
                  <a:cubicBezTo>
                    <a:pt x="1461" y="2032"/>
                    <a:pt x="1302" y="1849"/>
                    <a:pt x="1187" y="1644"/>
                  </a:cubicBezTo>
                  <a:cubicBezTo>
                    <a:pt x="1050" y="1438"/>
                    <a:pt x="936" y="1256"/>
                    <a:pt x="822" y="1050"/>
                  </a:cubicBezTo>
                  <a:cubicBezTo>
                    <a:pt x="822" y="1050"/>
                    <a:pt x="822" y="1050"/>
                    <a:pt x="822" y="1073"/>
                  </a:cubicBezTo>
                  <a:cubicBezTo>
                    <a:pt x="712" y="897"/>
                    <a:pt x="624" y="722"/>
                    <a:pt x="515" y="546"/>
                  </a:cubicBezTo>
                  <a:lnTo>
                    <a:pt x="515" y="546"/>
                  </a:lnTo>
                  <a:cubicBezTo>
                    <a:pt x="521" y="548"/>
                    <a:pt x="525" y="548"/>
                    <a:pt x="525" y="548"/>
                  </a:cubicBezTo>
                  <a:cubicBezTo>
                    <a:pt x="434" y="388"/>
                    <a:pt x="320" y="229"/>
                    <a:pt x="229" y="46"/>
                  </a:cubicBezTo>
                  <a:cubicBezTo>
                    <a:pt x="206" y="23"/>
                    <a:pt x="183" y="0"/>
                    <a:pt x="137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325;p38"/>
            <p:cNvSpPr/>
            <p:nvPr/>
          </p:nvSpPr>
          <p:spPr>
            <a:xfrm>
              <a:off x="5693112" y="1193675"/>
              <a:ext cx="279794" cy="364113"/>
            </a:xfrm>
            <a:custGeom>
              <a:avLst/>
              <a:gdLst/>
              <a:ahLst/>
              <a:cxnLst/>
              <a:rect l="l" t="t" r="r" b="b"/>
              <a:pathLst>
                <a:path w="9998" h="13011" extrusionOk="0">
                  <a:moveTo>
                    <a:pt x="3284" y="7435"/>
                  </a:moveTo>
                  <a:lnTo>
                    <a:pt x="3284" y="7435"/>
                  </a:lnTo>
                  <a:cubicBezTo>
                    <a:pt x="3277" y="7445"/>
                    <a:pt x="3271" y="7455"/>
                    <a:pt x="3264" y="7464"/>
                  </a:cubicBezTo>
                  <a:cubicBezTo>
                    <a:pt x="3264" y="7464"/>
                    <a:pt x="3277" y="7451"/>
                    <a:pt x="3284" y="7435"/>
                  </a:cubicBezTo>
                  <a:close/>
                  <a:moveTo>
                    <a:pt x="9724" y="0"/>
                  </a:moveTo>
                  <a:cubicBezTo>
                    <a:pt x="9656" y="0"/>
                    <a:pt x="9610" y="23"/>
                    <a:pt x="9564" y="46"/>
                  </a:cubicBezTo>
                  <a:cubicBezTo>
                    <a:pt x="9404" y="137"/>
                    <a:pt x="9245" y="206"/>
                    <a:pt x="9085" y="297"/>
                  </a:cubicBezTo>
                  <a:cubicBezTo>
                    <a:pt x="9108" y="274"/>
                    <a:pt x="9131" y="274"/>
                    <a:pt x="9153" y="251"/>
                  </a:cubicBezTo>
                  <a:lnTo>
                    <a:pt x="9153" y="251"/>
                  </a:lnTo>
                  <a:cubicBezTo>
                    <a:pt x="8560" y="548"/>
                    <a:pt x="8012" y="868"/>
                    <a:pt x="7510" y="1279"/>
                  </a:cubicBezTo>
                  <a:cubicBezTo>
                    <a:pt x="7236" y="1484"/>
                    <a:pt x="6985" y="1689"/>
                    <a:pt x="6757" y="1895"/>
                  </a:cubicBezTo>
                  <a:cubicBezTo>
                    <a:pt x="6528" y="2100"/>
                    <a:pt x="6323" y="2329"/>
                    <a:pt x="6095" y="2511"/>
                  </a:cubicBezTo>
                  <a:cubicBezTo>
                    <a:pt x="5981" y="2625"/>
                    <a:pt x="5867" y="2717"/>
                    <a:pt x="5752" y="2808"/>
                  </a:cubicBezTo>
                  <a:cubicBezTo>
                    <a:pt x="5593" y="2945"/>
                    <a:pt x="5456" y="3082"/>
                    <a:pt x="5296" y="3219"/>
                  </a:cubicBezTo>
                  <a:cubicBezTo>
                    <a:pt x="5068" y="3447"/>
                    <a:pt x="4817" y="3675"/>
                    <a:pt x="4611" y="3926"/>
                  </a:cubicBezTo>
                  <a:cubicBezTo>
                    <a:pt x="4406" y="4177"/>
                    <a:pt x="4200" y="4406"/>
                    <a:pt x="3995" y="4657"/>
                  </a:cubicBezTo>
                  <a:cubicBezTo>
                    <a:pt x="3789" y="4908"/>
                    <a:pt x="3584" y="5182"/>
                    <a:pt x="3379" y="5433"/>
                  </a:cubicBezTo>
                  <a:cubicBezTo>
                    <a:pt x="2968" y="5981"/>
                    <a:pt x="2557" y="6551"/>
                    <a:pt x="2192" y="7122"/>
                  </a:cubicBezTo>
                  <a:cubicBezTo>
                    <a:pt x="1986" y="7441"/>
                    <a:pt x="1804" y="7738"/>
                    <a:pt x="1621" y="8035"/>
                  </a:cubicBezTo>
                  <a:cubicBezTo>
                    <a:pt x="1530" y="8172"/>
                    <a:pt x="1461" y="8309"/>
                    <a:pt x="1370" y="8446"/>
                  </a:cubicBezTo>
                  <a:cubicBezTo>
                    <a:pt x="1301" y="8605"/>
                    <a:pt x="1210" y="8742"/>
                    <a:pt x="1142" y="8902"/>
                  </a:cubicBezTo>
                  <a:cubicBezTo>
                    <a:pt x="982" y="9199"/>
                    <a:pt x="868" y="9496"/>
                    <a:pt x="731" y="9815"/>
                  </a:cubicBezTo>
                  <a:cubicBezTo>
                    <a:pt x="617" y="10135"/>
                    <a:pt x="503" y="10454"/>
                    <a:pt x="411" y="10797"/>
                  </a:cubicBezTo>
                  <a:cubicBezTo>
                    <a:pt x="366" y="10956"/>
                    <a:pt x="320" y="11116"/>
                    <a:pt x="274" y="11276"/>
                  </a:cubicBezTo>
                  <a:cubicBezTo>
                    <a:pt x="252" y="11413"/>
                    <a:pt x="206" y="11573"/>
                    <a:pt x="183" y="11733"/>
                  </a:cubicBezTo>
                  <a:cubicBezTo>
                    <a:pt x="160" y="11892"/>
                    <a:pt x="137" y="12029"/>
                    <a:pt x="92" y="12189"/>
                  </a:cubicBezTo>
                  <a:cubicBezTo>
                    <a:pt x="92" y="12258"/>
                    <a:pt x="69" y="12349"/>
                    <a:pt x="46" y="12417"/>
                  </a:cubicBezTo>
                  <a:cubicBezTo>
                    <a:pt x="46" y="12440"/>
                    <a:pt x="46" y="12486"/>
                    <a:pt x="23" y="12509"/>
                  </a:cubicBezTo>
                  <a:cubicBezTo>
                    <a:pt x="23" y="12577"/>
                    <a:pt x="0" y="12646"/>
                    <a:pt x="23" y="12714"/>
                  </a:cubicBezTo>
                  <a:cubicBezTo>
                    <a:pt x="46" y="12805"/>
                    <a:pt x="69" y="12874"/>
                    <a:pt x="137" y="12919"/>
                  </a:cubicBezTo>
                  <a:cubicBezTo>
                    <a:pt x="183" y="12988"/>
                    <a:pt x="274" y="13011"/>
                    <a:pt x="366" y="13011"/>
                  </a:cubicBezTo>
                  <a:cubicBezTo>
                    <a:pt x="480" y="12988"/>
                    <a:pt x="594" y="12942"/>
                    <a:pt x="640" y="12828"/>
                  </a:cubicBezTo>
                  <a:cubicBezTo>
                    <a:pt x="662" y="12783"/>
                    <a:pt x="662" y="12737"/>
                    <a:pt x="685" y="12691"/>
                  </a:cubicBezTo>
                  <a:cubicBezTo>
                    <a:pt x="754" y="12691"/>
                    <a:pt x="845" y="12668"/>
                    <a:pt x="891" y="12600"/>
                  </a:cubicBezTo>
                  <a:cubicBezTo>
                    <a:pt x="1028" y="12417"/>
                    <a:pt x="1096" y="12166"/>
                    <a:pt x="1187" y="11938"/>
                  </a:cubicBezTo>
                  <a:cubicBezTo>
                    <a:pt x="1233" y="11778"/>
                    <a:pt x="1279" y="11618"/>
                    <a:pt x="1347" y="11459"/>
                  </a:cubicBezTo>
                  <a:cubicBezTo>
                    <a:pt x="1461" y="11139"/>
                    <a:pt x="1575" y="10820"/>
                    <a:pt x="1689" y="10523"/>
                  </a:cubicBezTo>
                  <a:cubicBezTo>
                    <a:pt x="1963" y="9838"/>
                    <a:pt x="2260" y="9176"/>
                    <a:pt x="2603" y="8560"/>
                  </a:cubicBezTo>
                  <a:cubicBezTo>
                    <a:pt x="2808" y="8172"/>
                    <a:pt x="3059" y="7784"/>
                    <a:pt x="3287" y="7419"/>
                  </a:cubicBezTo>
                  <a:lnTo>
                    <a:pt x="3287" y="7419"/>
                  </a:lnTo>
                  <a:cubicBezTo>
                    <a:pt x="3287" y="7424"/>
                    <a:pt x="3286" y="7430"/>
                    <a:pt x="3284" y="7435"/>
                  </a:cubicBezTo>
                  <a:lnTo>
                    <a:pt x="3284" y="7435"/>
                  </a:lnTo>
                  <a:cubicBezTo>
                    <a:pt x="3643" y="6896"/>
                    <a:pt x="4002" y="6337"/>
                    <a:pt x="4406" y="5821"/>
                  </a:cubicBezTo>
                  <a:cubicBezTo>
                    <a:pt x="4588" y="5570"/>
                    <a:pt x="4794" y="5319"/>
                    <a:pt x="4999" y="5090"/>
                  </a:cubicBezTo>
                  <a:cubicBezTo>
                    <a:pt x="5227" y="4839"/>
                    <a:pt x="5410" y="4565"/>
                    <a:pt x="5615" y="4314"/>
                  </a:cubicBezTo>
                  <a:cubicBezTo>
                    <a:pt x="5775" y="4132"/>
                    <a:pt x="5935" y="3972"/>
                    <a:pt x="6095" y="3812"/>
                  </a:cubicBezTo>
                  <a:cubicBezTo>
                    <a:pt x="6255" y="3630"/>
                    <a:pt x="6437" y="3447"/>
                    <a:pt x="6597" y="3264"/>
                  </a:cubicBezTo>
                  <a:cubicBezTo>
                    <a:pt x="6757" y="3082"/>
                    <a:pt x="6939" y="2922"/>
                    <a:pt x="7099" y="2762"/>
                  </a:cubicBezTo>
                  <a:cubicBezTo>
                    <a:pt x="7259" y="2602"/>
                    <a:pt x="7419" y="2443"/>
                    <a:pt x="7601" y="2306"/>
                  </a:cubicBezTo>
                  <a:cubicBezTo>
                    <a:pt x="7784" y="2123"/>
                    <a:pt x="8012" y="1986"/>
                    <a:pt x="8195" y="1826"/>
                  </a:cubicBezTo>
                  <a:cubicBezTo>
                    <a:pt x="8400" y="1667"/>
                    <a:pt x="8583" y="1507"/>
                    <a:pt x="8788" y="1324"/>
                  </a:cubicBezTo>
                  <a:cubicBezTo>
                    <a:pt x="8811" y="1301"/>
                    <a:pt x="8834" y="1279"/>
                    <a:pt x="8857" y="1256"/>
                  </a:cubicBezTo>
                  <a:cubicBezTo>
                    <a:pt x="8925" y="1210"/>
                    <a:pt x="8971" y="1164"/>
                    <a:pt x="8971" y="1096"/>
                  </a:cubicBezTo>
                  <a:cubicBezTo>
                    <a:pt x="8971" y="1050"/>
                    <a:pt x="8971" y="1027"/>
                    <a:pt x="8971" y="1005"/>
                  </a:cubicBezTo>
                  <a:cubicBezTo>
                    <a:pt x="9039" y="959"/>
                    <a:pt x="9131" y="913"/>
                    <a:pt x="9199" y="868"/>
                  </a:cubicBezTo>
                  <a:cubicBezTo>
                    <a:pt x="9427" y="754"/>
                    <a:pt x="9656" y="639"/>
                    <a:pt x="9884" y="525"/>
                  </a:cubicBezTo>
                  <a:cubicBezTo>
                    <a:pt x="9929" y="480"/>
                    <a:pt x="9975" y="388"/>
                    <a:pt x="9998" y="320"/>
                  </a:cubicBezTo>
                  <a:cubicBezTo>
                    <a:pt x="9998" y="251"/>
                    <a:pt x="9998" y="183"/>
                    <a:pt x="9952" y="114"/>
                  </a:cubicBezTo>
                  <a:cubicBezTo>
                    <a:pt x="9907" y="46"/>
                    <a:pt x="9838" y="23"/>
                    <a:pt x="9770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326;p38"/>
            <p:cNvSpPr/>
            <p:nvPr/>
          </p:nvSpPr>
          <p:spPr>
            <a:xfrm>
              <a:off x="5026229" y="1288852"/>
              <a:ext cx="266389" cy="402368"/>
            </a:xfrm>
            <a:custGeom>
              <a:avLst/>
              <a:gdLst/>
              <a:ahLst/>
              <a:cxnLst/>
              <a:rect l="l" t="t" r="r" b="b"/>
              <a:pathLst>
                <a:path w="9519" h="14378" extrusionOk="0">
                  <a:moveTo>
                    <a:pt x="252" y="0"/>
                  </a:moveTo>
                  <a:cubicBezTo>
                    <a:pt x="206" y="0"/>
                    <a:pt x="138" y="23"/>
                    <a:pt x="92" y="46"/>
                  </a:cubicBezTo>
                  <a:cubicBezTo>
                    <a:pt x="46" y="92"/>
                    <a:pt x="24" y="160"/>
                    <a:pt x="1" y="206"/>
                  </a:cubicBezTo>
                  <a:cubicBezTo>
                    <a:pt x="1" y="297"/>
                    <a:pt x="24" y="343"/>
                    <a:pt x="46" y="411"/>
                  </a:cubicBezTo>
                  <a:cubicBezTo>
                    <a:pt x="1964" y="3356"/>
                    <a:pt x="3904" y="6300"/>
                    <a:pt x="5821" y="9267"/>
                  </a:cubicBezTo>
                  <a:cubicBezTo>
                    <a:pt x="6894" y="10934"/>
                    <a:pt x="7990" y="12600"/>
                    <a:pt x="9085" y="14289"/>
                  </a:cubicBezTo>
                  <a:cubicBezTo>
                    <a:pt x="9121" y="14349"/>
                    <a:pt x="9183" y="14378"/>
                    <a:pt x="9250" y="14378"/>
                  </a:cubicBezTo>
                  <a:cubicBezTo>
                    <a:pt x="9310" y="14378"/>
                    <a:pt x="9374" y="14355"/>
                    <a:pt x="9428" y="14312"/>
                  </a:cubicBezTo>
                  <a:cubicBezTo>
                    <a:pt x="9473" y="14289"/>
                    <a:pt x="9496" y="14220"/>
                    <a:pt x="9519" y="14152"/>
                  </a:cubicBezTo>
                  <a:cubicBezTo>
                    <a:pt x="9519" y="14084"/>
                    <a:pt x="9496" y="14038"/>
                    <a:pt x="9473" y="13969"/>
                  </a:cubicBezTo>
                  <a:cubicBezTo>
                    <a:pt x="9450" y="13969"/>
                    <a:pt x="9450" y="13947"/>
                    <a:pt x="9450" y="13947"/>
                  </a:cubicBezTo>
                  <a:lnTo>
                    <a:pt x="9428" y="13947"/>
                  </a:lnTo>
                  <a:cubicBezTo>
                    <a:pt x="8012" y="11755"/>
                    <a:pt x="6597" y="9541"/>
                    <a:pt x="5159" y="7373"/>
                  </a:cubicBezTo>
                  <a:cubicBezTo>
                    <a:pt x="3584" y="4931"/>
                    <a:pt x="2009" y="2511"/>
                    <a:pt x="434" y="92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327;p38"/>
            <p:cNvSpPr/>
            <p:nvPr/>
          </p:nvSpPr>
          <p:spPr>
            <a:xfrm>
              <a:off x="5281732" y="1617816"/>
              <a:ext cx="433768" cy="74216"/>
            </a:xfrm>
            <a:custGeom>
              <a:avLst/>
              <a:gdLst/>
              <a:ahLst/>
              <a:cxnLst/>
              <a:rect l="l" t="t" r="r" b="b"/>
              <a:pathLst>
                <a:path w="15500" h="2652" extrusionOk="0">
                  <a:moveTo>
                    <a:pt x="15225" y="0"/>
                  </a:moveTo>
                  <a:cubicBezTo>
                    <a:pt x="13057" y="23"/>
                    <a:pt x="10911" y="69"/>
                    <a:pt x="8766" y="251"/>
                  </a:cubicBezTo>
                  <a:cubicBezTo>
                    <a:pt x="7739" y="343"/>
                    <a:pt x="6734" y="480"/>
                    <a:pt x="5730" y="617"/>
                  </a:cubicBezTo>
                  <a:cubicBezTo>
                    <a:pt x="4794" y="776"/>
                    <a:pt x="3836" y="936"/>
                    <a:pt x="2900" y="1187"/>
                  </a:cubicBezTo>
                  <a:cubicBezTo>
                    <a:pt x="1964" y="1416"/>
                    <a:pt x="1051" y="1735"/>
                    <a:pt x="184" y="2169"/>
                  </a:cubicBezTo>
                  <a:cubicBezTo>
                    <a:pt x="115" y="2214"/>
                    <a:pt x="69" y="2237"/>
                    <a:pt x="47" y="2306"/>
                  </a:cubicBezTo>
                  <a:cubicBezTo>
                    <a:pt x="1" y="2374"/>
                    <a:pt x="1" y="2443"/>
                    <a:pt x="24" y="2488"/>
                  </a:cubicBezTo>
                  <a:cubicBezTo>
                    <a:pt x="47" y="2557"/>
                    <a:pt x="92" y="2602"/>
                    <a:pt x="161" y="2625"/>
                  </a:cubicBezTo>
                  <a:cubicBezTo>
                    <a:pt x="187" y="2638"/>
                    <a:pt x="229" y="2652"/>
                    <a:pt x="268" y="2652"/>
                  </a:cubicBezTo>
                  <a:cubicBezTo>
                    <a:pt x="297" y="2652"/>
                    <a:pt x="324" y="2645"/>
                    <a:pt x="343" y="2625"/>
                  </a:cubicBezTo>
                  <a:cubicBezTo>
                    <a:pt x="1302" y="2169"/>
                    <a:pt x="2329" y="1826"/>
                    <a:pt x="3356" y="1575"/>
                  </a:cubicBezTo>
                  <a:lnTo>
                    <a:pt x="3333" y="1575"/>
                  </a:lnTo>
                  <a:cubicBezTo>
                    <a:pt x="4224" y="1370"/>
                    <a:pt x="5114" y="1210"/>
                    <a:pt x="6027" y="1073"/>
                  </a:cubicBezTo>
                  <a:cubicBezTo>
                    <a:pt x="7008" y="936"/>
                    <a:pt x="8013" y="822"/>
                    <a:pt x="9017" y="731"/>
                  </a:cubicBezTo>
                  <a:cubicBezTo>
                    <a:pt x="10044" y="639"/>
                    <a:pt x="11071" y="594"/>
                    <a:pt x="12098" y="548"/>
                  </a:cubicBezTo>
                  <a:cubicBezTo>
                    <a:pt x="13171" y="525"/>
                    <a:pt x="14221" y="502"/>
                    <a:pt x="15271" y="502"/>
                  </a:cubicBezTo>
                  <a:cubicBezTo>
                    <a:pt x="15340" y="502"/>
                    <a:pt x="15385" y="457"/>
                    <a:pt x="15431" y="411"/>
                  </a:cubicBezTo>
                  <a:cubicBezTo>
                    <a:pt x="15476" y="366"/>
                    <a:pt x="15499" y="297"/>
                    <a:pt x="15499" y="229"/>
                  </a:cubicBezTo>
                  <a:cubicBezTo>
                    <a:pt x="15476" y="160"/>
                    <a:pt x="15454" y="92"/>
                    <a:pt x="15408" y="69"/>
                  </a:cubicBezTo>
                  <a:cubicBezTo>
                    <a:pt x="15340" y="23"/>
                    <a:pt x="15294" y="0"/>
                    <a:pt x="15225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328;p38"/>
            <p:cNvSpPr/>
            <p:nvPr/>
          </p:nvSpPr>
          <p:spPr>
            <a:xfrm>
              <a:off x="5770406" y="1315046"/>
              <a:ext cx="258078" cy="268096"/>
            </a:xfrm>
            <a:custGeom>
              <a:avLst/>
              <a:gdLst/>
              <a:ahLst/>
              <a:cxnLst/>
              <a:rect l="l" t="t" r="r" b="b"/>
              <a:pathLst>
                <a:path w="9222" h="9580" extrusionOk="0">
                  <a:moveTo>
                    <a:pt x="8971" y="0"/>
                  </a:moveTo>
                  <a:cubicBezTo>
                    <a:pt x="8902" y="0"/>
                    <a:pt x="8857" y="23"/>
                    <a:pt x="8788" y="46"/>
                  </a:cubicBezTo>
                  <a:cubicBezTo>
                    <a:pt x="7966" y="708"/>
                    <a:pt x="7145" y="1370"/>
                    <a:pt x="6346" y="2054"/>
                  </a:cubicBezTo>
                  <a:cubicBezTo>
                    <a:pt x="5638" y="2716"/>
                    <a:pt x="4931" y="3378"/>
                    <a:pt x="4246" y="4063"/>
                  </a:cubicBezTo>
                  <a:cubicBezTo>
                    <a:pt x="2899" y="5455"/>
                    <a:pt x="1644" y="6939"/>
                    <a:pt x="525" y="8514"/>
                  </a:cubicBezTo>
                  <a:cubicBezTo>
                    <a:pt x="388" y="8742"/>
                    <a:pt x="229" y="8970"/>
                    <a:pt x="92" y="9199"/>
                  </a:cubicBezTo>
                  <a:cubicBezTo>
                    <a:pt x="0" y="9313"/>
                    <a:pt x="46" y="9473"/>
                    <a:pt x="160" y="9541"/>
                  </a:cubicBezTo>
                  <a:cubicBezTo>
                    <a:pt x="194" y="9567"/>
                    <a:pt x="238" y="9580"/>
                    <a:pt x="283" y="9580"/>
                  </a:cubicBezTo>
                  <a:cubicBezTo>
                    <a:pt x="358" y="9580"/>
                    <a:pt x="437" y="9544"/>
                    <a:pt x="480" y="9473"/>
                  </a:cubicBezTo>
                  <a:cubicBezTo>
                    <a:pt x="1301" y="8217"/>
                    <a:pt x="2237" y="7008"/>
                    <a:pt x="3219" y="5866"/>
                  </a:cubicBezTo>
                  <a:lnTo>
                    <a:pt x="3219" y="5866"/>
                  </a:lnTo>
                  <a:cubicBezTo>
                    <a:pt x="3219" y="5889"/>
                    <a:pt x="3196" y="5912"/>
                    <a:pt x="3196" y="5935"/>
                  </a:cubicBezTo>
                  <a:cubicBezTo>
                    <a:pt x="4040" y="4953"/>
                    <a:pt x="4953" y="4017"/>
                    <a:pt x="5912" y="3150"/>
                  </a:cubicBezTo>
                  <a:cubicBezTo>
                    <a:pt x="6414" y="2671"/>
                    <a:pt x="6916" y="2214"/>
                    <a:pt x="7441" y="1781"/>
                  </a:cubicBezTo>
                  <a:cubicBezTo>
                    <a:pt x="7989" y="1324"/>
                    <a:pt x="8560" y="868"/>
                    <a:pt x="9130" y="434"/>
                  </a:cubicBezTo>
                  <a:cubicBezTo>
                    <a:pt x="9222" y="343"/>
                    <a:pt x="9222" y="183"/>
                    <a:pt x="9153" y="69"/>
                  </a:cubicBezTo>
                  <a:cubicBezTo>
                    <a:pt x="9108" y="23"/>
                    <a:pt x="9039" y="0"/>
                    <a:pt x="8971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329;p38"/>
            <p:cNvSpPr/>
            <p:nvPr/>
          </p:nvSpPr>
          <p:spPr>
            <a:xfrm>
              <a:off x="5702683" y="1573096"/>
              <a:ext cx="87537" cy="75028"/>
            </a:xfrm>
            <a:custGeom>
              <a:avLst/>
              <a:gdLst/>
              <a:ahLst/>
              <a:cxnLst/>
              <a:rect l="l" t="t" r="r" b="b"/>
              <a:pathLst>
                <a:path w="3128" h="2681" extrusionOk="0">
                  <a:moveTo>
                    <a:pt x="2649" y="1"/>
                  </a:moveTo>
                  <a:cubicBezTo>
                    <a:pt x="2626" y="1"/>
                    <a:pt x="2580" y="23"/>
                    <a:pt x="2557" y="23"/>
                  </a:cubicBezTo>
                  <a:cubicBezTo>
                    <a:pt x="2489" y="46"/>
                    <a:pt x="2443" y="115"/>
                    <a:pt x="2420" y="160"/>
                  </a:cubicBezTo>
                  <a:cubicBezTo>
                    <a:pt x="2397" y="229"/>
                    <a:pt x="2397" y="297"/>
                    <a:pt x="2443" y="366"/>
                  </a:cubicBezTo>
                  <a:cubicBezTo>
                    <a:pt x="2489" y="457"/>
                    <a:pt x="2557" y="548"/>
                    <a:pt x="2580" y="663"/>
                  </a:cubicBezTo>
                  <a:cubicBezTo>
                    <a:pt x="2603" y="754"/>
                    <a:pt x="2626" y="822"/>
                    <a:pt x="2626" y="914"/>
                  </a:cubicBezTo>
                  <a:cubicBezTo>
                    <a:pt x="2626" y="1005"/>
                    <a:pt x="2626" y="1073"/>
                    <a:pt x="2603" y="1165"/>
                  </a:cubicBezTo>
                  <a:cubicBezTo>
                    <a:pt x="2580" y="1256"/>
                    <a:pt x="2557" y="1324"/>
                    <a:pt x="2512" y="1416"/>
                  </a:cubicBezTo>
                  <a:cubicBezTo>
                    <a:pt x="2443" y="1507"/>
                    <a:pt x="2375" y="1598"/>
                    <a:pt x="2306" y="1690"/>
                  </a:cubicBezTo>
                  <a:cubicBezTo>
                    <a:pt x="2215" y="1804"/>
                    <a:pt x="2101" y="1872"/>
                    <a:pt x="1987" y="1964"/>
                  </a:cubicBezTo>
                  <a:cubicBezTo>
                    <a:pt x="1872" y="2032"/>
                    <a:pt x="1758" y="2078"/>
                    <a:pt x="1621" y="2123"/>
                  </a:cubicBezTo>
                  <a:cubicBezTo>
                    <a:pt x="1507" y="2169"/>
                    <a:pt x="1393" y="2192"/>
                    <a:pt x="1256" y="2192"/>
                  </a:cubicBezTo>
                  <a:cubicBezTo>
                    <a:pt x="1188" y="2192"/>
                    <a:pt x="1096" y="2192"/>
                    <a:pt x="1028" y="2169"/>
                  </a:cubicBezTo>
                  <a:cubicBezTo>
                    <a:pt x="959" y="2146"/>
                    <a:pt x="891" y="2123"/>
                    <a:pt x="823" y="2100"/>
                  </a:cubicBezTo>
                  <a:cubicBezTo>
                    <a:pt x="777" y="2078"/>
                    <a:pt x="731" y="2032"/>
                    <a:pt x="686" y="1986"/>
                  </a:cubicBezTo>
                  <a:cubicBezTo>
                    <a:pt x="617" y="1941"/>
                    <a:pt x="571" y="1872"/>
                    <a:pt x="526" y="1827"/>
                  </a:cubicBezTo>
                  <a:cubicBezTo>
                    <a:pt x="526" y="1804"/>
                    <a:pt x="526" y="1804"/>
                    <a:pt x="526" y="1781"/>
                  </a:cubicBezTo>
                  <a:cubicBezTo>
                    <a:pt x="480" y="1735"/>
                    <a:pt x="434" y="1690"/>
                    <a:pt x="389" y="1667"/>
                  </a:cubicBezTo>
                  <a:cubicBezTo>
                    <a:pt x="355" y="1655"/>
                    <a:pt x="320" y="1650"/>
                    <a:pt x="286" y="1650"/>
                  </a:cubicBezTo>
                  <a:cubicBezTo>
                    <a:pt x="252" y="1650"/>
                    <a:pt x="218" y="1655"/>
                    <a:pt x="183" y="1667"/>
                  </a:cubicBezTo>
                  <a:cubicBezTo>
                    <a:pt x="69" y="1712"/>
                    <a:pt x="1" y="1872"/>
                    <a:pt x="69" y="1986"/>
                  </a:cubicBezTo>
                  <a:cubicBezTo>
                    <a:pt x="183" y="2192"/>
                    <a:pt x="320" y="2352"/>
                    <a:pt x="480" y="2466"/>
                  </a:cubicBezTo>
                  <a:cubicBezTo>
                    <a:pt x="663" y="2580"/>
                    <a:pt x="868" y="2648"/>
                    <a:pt x="1074" y="2671"/>
                  </a:cubicBezTo>
                  <a:cubicBezTo>
                    <a:pt x="1127" y="2678"/>
                    <a:pt x="1183" y="2681"/>
                    <a:pt x="1239" y="2681"/>
                  </a:cubicBezTo>
                  <a:cubicBezTo>
                    <a:pt x="1375" y="2681"/>
                    <a:pt x="1515" y="2664"/>
                    <a:pt x="1644" y="2648"/>
                  </a:cubicBezTo>
                  <a:cubicBezTo>
                    <a:pt x="1850" y="2580"/>
                    <a:pt x="2032" y="2511"/>
                    <a:pt x="2215" y="2397"/>
                  </a:cubicBezTo>
                  <a:cubicBezTo>
                    <a:pt x="2580" y="2169"/>
                    <a:pt x="2877" y="1849"/>
                    <a:pt x="3037" y="1439"/>
                  </a:cubicBezTo>
                  <a:cubicBezTo>
                    <a:pt x="3105" y="1233"/>
                    <a:pt x="3128" y="1028"/>
                    <a:pt x="3105" y="799"/>
                  </a:cubicBezTo>
                  <a:cubicBezTo>
                    <a:pt x="3082" y="571"/>
                    <a:pt x="2991" y="343"/>
                    <a:pt x="2877" y="138"/>
                  </a:cubicBezTo>
                  <a:cubicBezTo>
                    <a:pt x="2854" y="92"/>
                    <a:pt x="2808" y="46"/>
                    <a:pt x="2740" y="23"/>
                  </a:cubicBezTo>
                  <a:cubicBezTo>
                    <a:pt x="2717" y="1"/>
                    <a:pt x="2694" y="1"/>
                    <a:pt x="2649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330;p38"/>
            <p:cNvSpPr/>
            <p:nvPr/>
          </p:nvSpPr>
          <p:spPr>
            <a:xfrm>
              <a:off x="5947328" y="1224963"/>
              <a:ext cx="81157" cy="103377"/>
            </a:xfrm>
            <a:custGeom>
              <a:avLst/>
              <a:gdLst/>
              <a:ahLst/>
              <a:cxnLst/>
              <a:rect l="l" t="t" r="r" b="b"/>
              <a:pathLst>
                <a:path w="2900" h="3694" extrusionOk="0">
                  <a:moveTo>
                    <a:pt x="275" y="1"/>
                  </a:moveTo>
                  <a:cubicBezTo>
                    <a:pt x="229" y="1"/>
                    <a:pt x="183" y="24"/>
                    <a:pt x="138" y="69"/>
                  </a:cubicBezTo>
                  <a:cubicBezTo>
                    <a:pt x="24" y="138"/>
                    <a:pt x="1" y="320"/>
                    <a:pt x="92" y="412"/>
                  </a:cubicBezTo>
                  <a:cubicBezTo>
                    <a:pt x="777" y="1165"/>
                    <a:pt x="1393" y="1941"/>
                    <a:pt x="1941" y="2785"/>
                  </a:cubicBezTo>
                  <a:cubicBezTo>
                    <a:pt x="2101" y="3037"/>
                    <a:pt x="2261" y="3288"/>
                    <a:pt x="2398" y="3562"/>
                  </a:cubicBezTo>
                  <a:cubicBezTo>
                    <a:pt x="2448" y="3646"/>
                    <a:pt x="2537" y="3693"/>
                    <a:pt x="2626" y="3693"/>
                  </a:cubicBezTo>
                  <a:cubicBezTo>
                    <a:pt x="2657" y="3693"/>
                    <a:pt x="2688" y="3687"/>
                    <a:pt x="2717" y="3676"/>
                  </a:cubicBezTo>
                  <a:cubicBezTo>
                    <a:pt x="2831" y="3607"/>
                    <a:pt x="2900" y="3470"/>
                    <a:pt x="2831" y="3356"/>
                  </a:cubicBezTo>
                  <a:cubicBezTo>
                    <a:pt x="2192" y="2169"/>
                    <a:pt x="1370" y="1096"/>
                    <a:pt x="480" y="92"/>
                  </a:cubicBezTo>
                  <a:cubicBezTo>
                    <a:pt x="435" y="46"/>
                    <a:pt x="343" y="1"/>
                    <a:pt x="275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331;p38"/>
            <p:cNvSpPr/>
            <p:nvPr/>
          </p:nvSpPr>
          <p:spPr>
            <a:xfrm>
              <a:off x="5026873" y="1268395"/>
              <a:ext cx="55606" cy="33498"/>
            </a:xfrm>
            <a:custGeom>
              <a:avLst/>
              <a:gdLst/>
              <a:ahLst/>
              <a:cxnLst/>
              <a:rect l="l" t="t" r="r" b="b"/>
              <a:pathLst>
                <a:path w="1987" h="1197" extrusionOk="0">
                  <a:moveTo>
                    <a:pt x="1690" y="1"/>
                  </a:moveTo>
                  <a:cubicBezTo>
                    <a:pt x="1621" y="24"/>
                    <a:pt x="1553" y="47"/>
                    <a:pt x="1484" y="69"/>
                  </a:cubicBezTo>
                  <a:cubicBezTo>
                    <a:pt x="1005" y="252"/>
                    <a:pt x="526" y="480"/>
                    <a:pt x="92" y="754"/>
                  </a:cubicBezTo>
                  <a:cubicBezTo>
                    <a:pt x="46" y="800"/>
                    <a:pt x="1" y="868"/>
                    <a:pt x="1" y="937"/>
                  </a:cubicBezTo>
                  <a:cubicBezTo>
                    <a:pt x="1" y="982"/>
                    <a:pt x="23" y="1051"/>
                    <a:pt x="46" y="1097"/>
                  </a:cubicBezTo>
                  <a:cubicBezTo>
                    <a:pt x="92" y="1165"/>
                    <a:pt x="160" y="1188"/>
                    <a:pt x="229" y="1188"/>
                  </a:cubicBezTo>
                  <a:cubicBezTo>
                    <a:pt x="247" y="1194"/>
                    <a:pt x="264" y="1197"/>
                    <a:pt x="280" y="1197"/>
                  </a:cubicBezTo>
                  <a:cubicBezTo>
                    <a:pt x="323" y="1197"/>
                    <a:pt x="361" y="1176"/>
                    <a:pt x="411" y="1142"/>
                  </a:cubicBezTo>
                  <a:cubicBezTo>
                    <a:pt x="434" y="1119"/>
                    <a:pt x="480" y="1097"/>
                    <a:pt x="503" y="1074"/>
                  </a:cubicBezTo>
                  <a:cubicBezTo>
                    <a:pt x="959" y="800"/>
                    <a:pt x="1461" y="594"/>
                    <a:pt x="1986" y="412"/>
                  </a:cubicBezTo>
                  <a:cubicBezTo>
                    <a:pt x="1872" y="275"/>
                    <a:pt x="1781" y="138"/>
                    <a:pt x="1690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332;p38"/>
            <p:cNvSpPr/>
            <p:nvPr/>
          </p:nvSpPr>
          <p:spPr>
            <a:xfrm>
              <a:off x="5279829" y="1592266"/>
              <a:ext cx="436314" cy="93274"/>
            </a:xfrm>
            <a:custGeom>
              <a:avLst/>
              <a:gdLst/>
              <a:ahLst/>
              <a:cxnLst/>
              <a:rect l="l" t="t" r="r" b="b"/>
              <a:pathLst>
                <a:path w="15591" h="3333" extrusionOk="0">
                  <a:moveTo>
                    <a:pt x="503" y="3105"/>
                  </a:moveTo>
                  <a:cubicBezTo>
                    <a:pt x="503" y="3115"/>
                    <a:pt x="503" y="3126"/>
                    <a:pt x="500" y="3135"/>
                  </a:cubicBezTo>
                  <a:lnTo>
                    <a:pt x="500" y="3135"/>
                  </a:lnTo>
                  <a:cubicBezTo>
                    <a:pt x="501" y="3132"/>
                    <a:pt x="502" y="3130"/>
                    <a:pt x="503" y="3127"/>
                  </a:cubicBezTo>
                  <a:cubicBezTo>
                    <a:pt x="503" y="3127"/>
                    <a:pt x="503" y="3105"/>
                    <a:pt x="503" y="3105"/>
                  </a:cubicBezTo>
                  <a:close/>
                  <a:moveTo>
                    <a:pt x="500" y="3135"/>
                  </a:moveTo>
                  <a:lnTo>
                    <a:pt x="500" y="3135"/>
                  </a:lnTo>
                  <a:cubicBezTo>
                    <a:pt x="500" y="3136"/>
                    <a:pt x="499" y="3137"/>
                    <a:pt x="499" y="3138"/>
                  </a:cubicBezTo>
                  <a:lnTo>
                    <a:pt x="499" y="3138"/>
                  </a:lnTo>
                  <a:cubicBezTo>
                    <a:pt x="499" y="3137"/>
                    <a:pt x="500" y="3136"/>
                    <a:pt x="500" y="3135"/>
                  </a:cubicBezTo>
                  <a:close/>
                  <a:moveTo>
                    <a:pt x="13741" y="0"/>
                  </a:moveTo>
                  <a:cubicBezTo>
                    <a:pt x="13216" y="23"/>
                    <a:pt x="12668" y="23"/>
                    <a:pt x="12144" y="23"/>
                  </a:cubicBezTo>
                  <a:cubicBezTo>
                    <a:pt x="11071" y="46"/>
                    <a:pt x="9975" y="92"/>
                    <a:pt x="8902" y="160"/>
                  </a:cubicBezTo>
                  <a:cubicBezTo>
                    <a:pt x="7830" y="229"/>
                    <a:pt x="6757" y="343"/>
                    <a:pt x="5684" y="502"/>
                  </a:cubicBezTo>
                  <a:cubicBezTo>
                    <a:pt x="5090" y="571"/>
                    <a:pt x="4520" y="639"/>
                    <a:pt x="3949" y="754"/>
                  </a:cubicBezTo>
                  <a:cubicBezTo>
                    <a:pt x="3128" y="891"/>
                    <a:pt x="2306" y="1073"/>
                    <a:pt x="1575" y="1438"/>
                  </a:cubicBezTo>
                  <a:cubicBezTo>
                    <a:pt x="1393" y="1507"/>
                    <a:pt x="1210" y="1621"/>
                    <a:pt x="1028" y="1735"/>
                  </a:cubicBezTo>
                  <a:cubicBezTo>
                    <a:pt x="868" y="1826"/>
                    <a:pt x="731" y="1963"/>
                    <a:pt x="594" y="2100"/>
                  </a:cubicBezTo>
                  <a:cubicBezTo>
                    <a:pt x="457" y="2214"/>
                    <a:pt x="343" y="2374"/>
                    <a:pt x="229" y="2534"/>
                  </a:cubicBezTo>
                  <a:cubicBezTo>
                    <a:pt x="137" y="2694"/>
                    <a:pt x="69" y="2853"/>
                    <a:pt x="23" y="3036"/>
                  </a:cubicBezTo>
                  <a:cubicBezTo>
                    <a:pt x="0" y="3105"/>
                    <a:pt x="23" y="3173"/>
                    <a:pt x="46" y="3219"/>
                  </a:cubicBezTo>
                  <a:cubicBezTo>
                    <a:pt x="92" y="3264"/>
                    <a:pt x="137" y="3310"/>
                    <a:pt x="206" y="3333"/>
                  </a:cubicBezTo>
                  <a:cubicBezTo>
                    <a:pt x="274" y="3333"/>
                    <a:pt x="343" y="3310"/>
                    <a:pt x="388" y="3287"/>
                  </a:cubicBezTo>
                  <a:cubicBezTo>
                    <a:pt x="453" y="3244"/>
                    <a:pt x="477" y="3201"/>
                    <a:pt x="499" y="3138"/>
                  </a:cubicBezTo>
                  <a:lnTo>
                    <a:pt x="499" y="3138"/>
                  </a:lnTo>
                  <a:cubicBezTo>
                    <a:pt x="496" y="3145"/>
                    <a:pt x="490" y="3150"/>
                    <a:pt x="480" y="3150"/>
                  </a:cubicBezTo>
                  <a:cubicBezTo>
                    <a:pt x="525" y="3013"/>
                    <a:pt x="594" y="2876"/>
                    <a:pt x="662" y="2762"/>
                  </a:cubicBezTo>
                  <a:cubicBezTo>
                    <a:pt x="754" y="2625"/>
                    <a:pt x="868" y="2488"/>
                    <a:pt x="982" y="2374"/>
                  </a:cubicBezTo>
                  <a:cubicBezTo>
                    <a:pt x="1187" y="2214"/>
                    <a:pt x="1393" y="2077"/>
                    <a:pt x="1598" y="1963"/>
                  </a:cubicBezTo>
                  <a:cubicBezTo>
                    <a:pt x="1610" y="1952"/>
                    <a:pt x="1621" y="1946"/>
                    <a:pt x="1633" y="1940"/>
                  </a:cubicBezTo>
                  <a:lnTo>
                    <a:pt x="1633" y="1940"/>
                  </a:lnTo>
                  <a:cubicBezTo>
                    <a:pt x="1630" y="1940"/>
                    <a:pt x="1626" y="1940"/>
                    <a:pt x="1621" y="1940"/>
                  </a:cubicBezTo>
                  <a:cubicBezTo>
                    <a:pt x="1636" y="1933"/>
                    <a:pt x="1651" y="1926"/>
                    <a:pt x="1666" y="1918"/>
                  </a:cubicBezTo>
                  <a:lnTo>
                    <a:pt x="1666" y="1918"/>
                  </a:lnTo>
                  <a:cubicBezTo>
                    <a:pt x="1655" y="1929"/>
                    <a:pt x="1644" y="1935"/>
                    <a:pt x="1633" y="1940"/>
                  </a:cubicBezTo>
                  <a:lnTo>
                    <a:pt x="1633" y="1940"/>
                  </a:lnTo>
                  <a:cubicBezTo>
                    <a:pt x="1645" y="1939"/>
                    <a:pt x="1649" y="1936"/>
                    <a:pt x="1666" y="1918"/>
                  </a:cubicBezTo>
                  <a:lnTo>
                    <a:pt x="1666" y="1918"/>
                  </a:lnTo>
                  <a:cubicBezTo>
                    <a:pt x="1666" y="1918"/>
                    <a:pt x="1666" y="1918"/>
                    <a:pt x="1666" y="1918"/>
                  </a:cubicBezTo>
                  <a:lnTo>
                    <a:pt x="1666" y="1918"/>
                  </a:lnTo>
                  <a:cubicBezTo>
                    <a:pt x="1666" y="1918"/>
                    <a:pt x="1667" y="1918"/>
                    <a:pt x="1667" y="1918"/>
                  </a:cubicBezTo>
                  <a:lnTo>
                    <a:pt x="1667" y="1918"/>
                  </a:lnTo>
                  <a:cubicBezTo>
                    <a:pt x="1667" y="1918"/>
                    <a:pt x="1666" y="1918"/>
                    <a:pt x="1666" y="1918"/>
                  </a:cubicBezTo>
                  <a:lnTo>
                    <a:pt x="1666" y="1918"/>
                  </a:lnTo>
                  <a:cubicBezTo>
                    <a:pt x="2156" y="1679"/>
                    <a:pt x="2688" y="1503"/>
                    <a:pt x="3242" y="1393"/>
                  </a:cubicBezTo>
                  <a:lnTo>
                    <a:pt x="3219" y="1393"/>
                  </a:lnTo>
                  <a:lnTo>
                    <a:pt x="3264" y="1370"/>
                  </a:lnTo>
                  <a:lnTo>
                    <a:pt x="3264" y="1370"/>
                  </a:lnTo>
                  <a:cubicBezTo>
                    <a:pt x="3264" y="1393"/>
                    <a:pt x="3242" y="1393"/>
                    <a:pt x="3242" y="1393"/>
                  </a:cubicBezTo>
                  <a:cubicBezTo>
                    <a:pt x="3242" y="1393"/>
                    <a:pt x="3264" y="1393"/>
                    <a:pt x="3287" y="1370"/>
                  </a:cubicBezTo>
                  <a:cubicBezTo>
                    <a:pt x="3858" y="1256"/>
                    <a:pt x="4474" y="1164"/>
                    <a:pt x="5068" y="1073"/>
                  </a:cubicBezTo>
                  <a:cubicBezTo>
                    <a:pt x="5387" y="1027"/>
                    <a:pt x="5730" y="982"/>
                    <a:pt x="6049" y="936"/>
                  </a:cubicBezTo>
                  <a:cubicBezTo>
                    <a:pt x="6574" y="868"/>
                    <a:pt x="7122" y="799"/>
                    <a:pt x="7670" y="754"/>
                  </a:cubicBezTo>
                  <a:cubicBezTo>
                    <a:pt x="8743" y="662"/>
                    <a:pt x="9815" y="594"/>
                    <a:pt x="10888" y="548"/>
                  </a:cubicBezTo>
                  <a:cubicBezTo>
                    <a:pt x="11436" y="548"/>
                    <a:pt x="11984" y="525"/>
                    <a:pt x="12509" y="525"/>
                  </a:cubicBezTo>
                  <a:cubicBezTo>
                    <a:pt x="13057" y="502"/>
                    <a:pt x="13582" y="502"/>
                    <a:pt x="14106" y="480"/>
                  </a:cubicBezTo>
                  <a:lnTo>
                    <a:pt x="15362" y="480"/>
                  </a:lnTo>
                  <a:cubicBezTo>
                    <a:pt x="15374" y="484"/>
                    <a:pt x="15387" y="486"/>
                    <a:pt x="15399" y="486"/>
                  </a:cubicBezTo>
                  <a:cubicBezTo>
                    <a:pt x="15455" y="486"/>
                    <a:pt x="15507" y="448"/>
                    <a:pt x="15544" y="411"/>
                  </a:cubicBezTo>
                  <a:cubicBezTo>
                    <a:pt x="15567" y="366"/>
                    <a:pt x="15590" y="297"/>
                    <a:pt x="15590" y="229"/>
                  </a:cubicBezTo>
                  <a:cubicBezTo>
                    <a:pt x="15590" y="160"/>
                    <a:pt x="15544" y="92"/>
                    <a:pt x="15499" y="46"/>
                  </a:cubicBezTo>
                  <a:cubicBezTo>
                    <a:pt x="15453" y="0"/>
                    <a:pt x="15385" y="0"/>
                    <a:pt x="15316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333;p38"/>
            <p:cNvSpPr/>
            <p:nvPr/>
          </p:nvSpPr>
          <p:spPr>
            <a:xfrm>
              <a:off x="5704614" y="1568618"/>
              <a:ext cx="60056" cy="51604"/>
            </a:xfrm>
            <a:custGeom>
              <a:avLst/>
              <a:gdLst/>
              <a:ahLst/>
              <a:cxnLst/>
              <a:rect l="l" t="t" r="r" b="b"/>
              <a:pathLst>
                <a:path w="2146" h="1844" extrusionOk="0">
                  <a:moveTo>
                    <a:pt x="1575" y="1"/>
                  </a:moveTo>
                  <a:cubicBezTo>
                    <a:pt x="1530" y="1"/>
                    <a:pt x="1484" y="1"/>
                    <a:pt x="1438" y="46"/>
                  </a:cubicBezTo>
                  <a:cubicBezTo>
                    <a:pt x="1324" y="115"/>
                    <a:pt x="1301" y="298"/>
                    <a:pt x="1393" y="389"/>
                  </a:cubicBezTo>
                  <a:cubicBezTo>
                    <a:pt x="1438" y="457"/>
                    <a:pt x="1484" y="503"/>
                    <a:pt x="1530" y="571"/>
                  </a:cubicBezTo>
                  <a:cubicBezTo>
                    <a:pt x="1552" y="640"/>
                    <a:pt x="1598" y="686"/>
                    <a:pt x="1598" y="754"/>
                  </a:cubicBezTo>
                  <a:cubicBezTo>
                    <a:pt x="1621" y="800"/>
                    <a:pt x="1621" y="823"/>
                    <a:pt x="1621" y="868"/>
                  </a:cubicBezTo>
                  <a:cubicBezTo>
                    <a:pt x="1621" y="914"/>
                    <a:pt x="1621" y="937"/>
                    <a:pt x="1598" y="982"/>
                  </a:cubicBezTo>
                  <a:cubicBezTo>
                    <a:pt x="1598" y="1028"/>
                    <a:pt x="1575" y="1051"/>
                    <a:pt x="1552" y="1096"/>
                  </a:cubicBezTo>
                  <a:cubicBezTo>
                    <a:pt x="1530" y="1119"/>
                    <a:pt x="1507" y="1165"/>
                    <a:pt x="1484" y="1188"/>
                  </a:cubicBezTo>
                  <a:cubicBezTo>
                    <a:pt x="1438" y="1211"/>
                    <a:pt x="1415" y="1233"/>
                    <a:pt x="1370" y="1279"/>
                  </a:cubicBezTo>
                  <a:cubicBezTo>
                    <a:pt x="1324" y="1302"/>
                    <a:pt x="1278" y="1325"/>
                    <a:pt x="1210" y="1325"/>
                  </a:cubicBezTo>
                  <a:cubicBezTo>
                    <a:pt x="1164" y="1347"/>
                    <a:pt x="1119" y="1347"/>
                    <a:pt x="1073" y="1347"/>
                  </a:cubicBezTo>
                  <a:cubicBezTo>
                    <a:pt x="1005" y="1347"/>
                    <a:pt x="936" y="1347"/>
                    <a:pt x="890" y="1325"/>
                  </a:cubicBezTo>
                  <a:cubicBezTo>
                    <a:pt x="845" y="1302"/>
                    <a:pt x="776" y="1279"/>
                    <a:pt x="731" y="1256"/>
                  </a:cubicBezTo>
                  <a:cubicBezTo>
                    <a:pt x="662" y="1211"/>
                    <a:pt x="617" y="1165"/>
                    <a:pt x="548" y="1119"/>
                  </a:cubicBezTo>
                  <a:cubicBezTo>
                    <a:pt x="525" y="1096"/>
                    <a:pt x="502" y="1051"/>
                    <a:pt x="480" y="1028"/>
                  </a:cubicBezTo>
                  <a:cubicBezTo>
                    <a:pt x="423" y="957"/>
                    <a:pt x="339" y="921"/>
                    <a:pt x="256" y="921"/>
                  </a:cubicBezTo>
                  <a:cubicBezTo>
                    <a:pt x="206" y="921"/>
                    <a:pt x="157" y="934"/>
                    <a:pt x="114" y="959"/>
                  </a:cubicBezTo>
                  <a:cubicBezTo>
                    <a:pt x="23" y="1051"/>
                    <a:pt x="0" y="1211"/>
                    <a:pt x="69" y="1325"/>
                  </a:cubicBezTo>
                  <a:cubicBezTo>
                    <a:pt x="183" y="1439"/>
                    <a:pt x="297" y="1553"/>
                    <a:pt x="434" y="1644"/>
                  </a:cubicBezTo>
                  <a:cubicBezTo>
                    <a:pt x="571" y="1736"/>
                    <a:pt x="708" y="1804"/>
                    <a:pt x="890" y="1827"/>
                  </a:cubicBezTo>
                  <a:cubicBezTo>
                    <a:pt x="948" y="1838"/>
                    <a:pt x="1010" y="1844"/>
                    <a:pt x="1076" y="1844"/>
                  </a:cubicBezTo>
                  <a:cubicBezTo>
                    <a:pt x="1142" y="1844"/>
                    <a:pt x="1210" y="1838"/>
                    <a:pt x="1278" y="1827"/>
                  </a:cubicBezTo>
                  <a:cubicBezTo>
                    <a:pt x="1415" y="1781"/>
                    <a:pt x="1552" y="1736"/>
                    <a:pt x="1689" y="1644"/>
                  </a:cubicBezTo>
                  <a:cubicBezTo>
                    <a:pt x="1781" y="1576"/>
                    <a:pt x="1872" y="1484"/>
                    <a:pt x="1940" y="1393"/>
                  </a:cubicBezTo>
                  <a:cubicBezTo>
                    <a:pt x="2032" y="1279"/>
                    <a:pt x="2077" y="1142"/>
                    <a:pt x="2100" y="1005"/>
                  </a:cubicBezTo>
                  <a:cubicBezTo>
                    <a:pt x="2146" y="663"/>
                    <a:pt x="1986" y="343"/>
                    <a:pt x="1781" y="92"/>
                  </a:cubicBezTo>
                  <a:cubicBezTo>
                    <a:pt x="1735" y="46"/>
                    <a:pt x="1689" y="1"/>
                    <a:pt x="1621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334;p38"/>
            <p:cNvSpPr/>
            <p:nvPr/>
          </p:nvSpPr>
          <p:spPr>
            <a:xfrm>
              <a:off x="5742925" y="1312472"/>
              <a:ext cx="277247" cy="265606"/>
            </a:xfrm>
            <a:custGeom>
              <a:avLst/>
              <a:gdLst/>
              <a:ahLst/>
              <a:cxnLst/>
              <a:rect l="l" t="t" r="r" b="b"/>
              <a:pathLst>
                <a:path w="9907" h="9491" extrusionOk="0">
                  <a:moveTo>
                    <a:pt x="9656" y="1"/>
                  </a:moveTo>
                  <a:cubicBezTo>
                    <a:pt x="9633" y="1"/>
                    <a:pt x="9633" y="24"/>
                    <a:pt x="9610" y="24"/>
                  </a:cubicBezTo>
                  <a:cubicBezTo>
                    <a:pt x="9245" y="115"/>
                    <a:pt x="8880" y="229"/>
                    <a:pt x="8515" y="366"/>
                  </a:cubicBezTo>
                  <a:cubicBezTo>
                    <a:pt x="8149" y="526"/>
                    <a:pt x="7784" y="708"/>
                    <a:pt x="7442" y="891"/>
                  </a:cubicBezTo>
                  <a:cubicBezTo>
                    <a:pt x="6734" y="1302"/>
                    <a:pt x="6072" y="1781"/>
                    <a:pt x="5456" y="2306"/>
                  </a:cubicBezTo>
                  <a:cubicBezTo>
                    <a:pt x="4155" y="3379"/>
                    <a:pt x="3037" y="4680"/>
                    <a:pt x="2055" y="6027"/>
                  </a:cubicBezTo>
                  <a:cubicBezTo>
                    <a:pt x="1690" y="6529"/>
                    <a:pt x="1347" y="7031"/>
                    <a:pt x="1005" y="7533"/>
                  </a:cubicBezTo>
                  <a:cubicBezTo>
                    <a:pt x="845" y="7784"/>
                    <a:pt x="708" y="8035"/>
                    <a:pt x="549" y="8286"/>
                  </a:cubicBezTo>
                  <a:cubicBezTo>
                    <a:pt x="389" y="8560"/>
                    <a:pt x="206" y="8834"/>
                    <a:pt x="69" y="9131"/>
                  </a:cubicBezTo>
                  <a:cubicBezTo>
                    <a:pt x="1" y="9268"/>
                    <a:pt x="69" y="9405"/>
                    <a:pt x="206" y="9473"/>
                  </a:cubicBezTo>
                  <a:cubicBezTo>
                    <a:pt x="229" y="9485"/>
                    <a:pt x="258" y="9490"/>
                    <a:pt x="289" y="9490"/>
                  </a:cubicBezTo>
                  <a:cubicBezTo>
                    <a:pt x="320" y="9490"/>
                    <a:pt x="355" y="9485"/>
                    <a:pt x="389" y="9473"/>
                  </a:cubicBezTo>
                  <a:cubicBezTo>
                    <a:pt x="434" y="9428"/>
                    <a:pt x="480" y="9382"/>
                    <a:pt x="526" y="9336"/>
                  </a:cubicBezTo>
                  <a:cubicBezTo>
                    <a:pt x="594" y="9177"/>
                    <a:pt x="686" y="9017"/>
                    <a:pt x="777" y="8880"/>
                  </a:cubicBezTo>
                  <a:lnTo>
                    <a:pt x="754" y="8880"/>
                  </a:lnTo>
                  <a:cubicBezTo>
                    <a:pt x="1302" y="7944"/>
                    <a:pt x="1895" y="7054"/>
                    <a:pt x="2557" y="6164"/>
                  </a:cubicBezTo>
                  <a:cubicBezTo>
                    <a:pt x="3265" y="5228"/>
                    <a:pt x="4018" y="4315"/>
                    <a:pt x="4863" y="3493"/>
                  </a:cubicBezTo>
                  <a:cubicBezTo>
                    <a:pt x="5730" y="2649"/>
                    <a:pt x="6689" y="1895"/>
                    <a:pt x="7739" y="1302"/>
                  </a:cubicBezTo>
                  <a:cubicBezTo>
                    <a:pt x="7737" y="1302"/>
                    <a:pt x="7736" y="1302"/>
                    <a:pt x="7734" y="1302"/>
                  </a:cubicBezTo>
                  <a:lnTo>
                    <a:pt x="7734" y="1302"/>
                  </a:lnTo>
                  <a:cubicBezTo>
                    <a:pt x="8339" y="969"/>
                    <a:pt x="8987" y="682"/>
                    <a:pt x="9679" y="503"/>
                  </a:cubicBezTo>
                  <a:cubicBezTo>
                    <a:pt x="9747" y="480"/>
                    <a:pt x="9793" y="457"/>
                    <a:pt x="9839" y="412"/>
                  </a:cubicBezTo>
                  <a:cubicBezTo>
                    <a:pt x="9884" y="366"/>
                    <a:pt x="9907" y="298"/>
                    <a:pt x="9884" y="229"/>
                  </a:cubicBezTo>
                  <a:cubicBezTo>
                    <a:pt x="9884" y="161"/>
                    <a:pt x="9839" y="115"/>
                    <a:pt x="9793" y="69"/>
                  </a:cubicBezTo>
                  <a:cubicBezTo>
                    <a:pt x="9770" y="47"/>
                    <a:pt x="9702" y="1"/>
                    <a:pt x="9656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335;p38"/>
            <p:cNvSpPr/>
            <p:nvPr/>
          </p:nvSpPr>
          <p:spPr>
            <a:xfrm>
              <a:off x="5053067" y="1279254"/>
              <a:ext cx="255531" cy="380988"/>
            </a:xfrm>
            <a:custGeom>
              <a:avLst/>
              <a:gdLst/>
              <a:ahLst/>
              <a:cxnLst/>
              <a:rect l="l" t="t" r="r" b="b"/>
              <a:pathLst>
                <a:path w="9131" h="13614" extrusionOk="0">
                  <a:moveTo>
                    <a:pt x="252" y="1"/>
                  </a:moveTo>
                  <a:cubicBezTo>
                    <a:pt x="206" y="1"/>
                    <a:pt x="137" y="24"/>
                    <a:pt x="92" y="47"/>
                  </a:cubicBezTo>
                  <a:cubicBezTo>
                    <a:pt x="46" y="92"/>
                    <a:pt x="23" y="161"/>
                    <a:pt x="23" y="206"/>
                  </a:cubicBezTo>
                  <a:cubicBezTo>
                    <a:pt x="0" y="298"/>
                    <a:pt x="23" y="343"/>
                    <a:pt x="69" y="389"/>
                  </a:cubicBezTo>
                  <a:cubicBezTo>
                    <a:pt x="1256" y="2169"/>
                    <a:pt x="2420" y="3950"/>
                    <a:pt x="3584" y="5730"/>
                  </a:cubicBezTo>
                  <a:cubicBezTo>
                    <a:pt x="4177" y="6620"/>
                    <a:pt x="4748" y="7488"/>
                    <a:pt x="5319" y="8378"/>
                  </a:cubicBezTo>
                  <a:cubicBezTo>
                    <a:pt x="5615" y="8812"/>
                    <a:pt x="5912" y="9268"/>
                    <a:pt x="6209" y="9725"/>
                  </a:cubicBezTo>
                  <a:cubicBezTo>
                    <a:pt x="6506" y="10158"/>
                    <a:pt x="6825" y="10592"/>
                    <a:pt x="7099" y="11048"/>
                  </a:cubicBezTo>
                  <a:lnTo>
                    <a:pt x="7076" y="11003"/>
                  </a:lnTo>
                  <a:lnTo>
                    <a:pt x="7076" y="11003"/>
                  </a:lnTo>
                  <a:cubicBezTo>
                    <a:pt x="7624" y="11824"/>
                    <a:pt x="8126" y="12692"/>
                    <a:pt x="8697" y="13536"/>
                  </a:cubicBezTo>
                  <a:cubicBezTo>
                    <a:pt x="8720" y="13582"/>
                    <a:pt x="8811" y="13605"/>
                    <a:pt x="8857" y="13605"/>
                  </a:cubicBezTo>
                  <a:cubicBezTo>
                    <a:pt x="8875" y="13611"/>
                    <a:pt x="8893" y="13614"/>
                    <a:pt x="8911" y="13614"/>
                  </a:cubicBezTo>
                  <a:cubicBezTo>
                    <a:pt x="8960" y="13614"/>
                    <a:pt x="9006" y="13593"/>
                    <a:pt x="9039" y="13559"/>
                  </a:cubicBezTo>
                  <a:cubicBezTo>
                    <a:pt x="9085" y="13514"/>
                    <a:pt x="9108" y="13445"/>
                    <a:pt x="9131" y="13399"/>
                  </a:cubicBezTo>
                  <a:cubicBezTo>
                    <a:pt x="9131" y="13308"/>
                    <a:pt x="9108" y="13262"/>
                    <a:pt x="9062" y="13217"/>
                  </a:cubicBezTo>
                  <a:cubicBezTo>
                    <a:pt x="8994" y="13103"/>
                    <a:pt x="8925" y="12989"/>
                    <a:pt x="8857" y="12897"/>
                  </a:cubicBezTo>
                  <a:lnTo>
                    <a:pt x="8857" y="12897"/>
                  </a:lnTo>
                  <a:lnTo>
                    <a:pt x="8902" y="12943"/>
                  </a:lnTo>
                  <a:cubicBezTo>
                    <a:pt x="8332" y="12076"/>
                    <a:pt x="7784" y="11185"/>
                    <a:pt x="7213" y="10318"/>
                  </a:cubicBezTo>
                  <a:cubicBezTo>
                    <a:pt x="6597" y="9405"/>
                    <a:pt x="6004" y="8515"/>
                    <a:pt x="5410" y="7625"/>
                  </a:cubicBezTo>
                  <a:cubicBezTo>
                    <a:pt x="4223" y="5821"/>
                    <a:pt x="3059" y="4018"/>
                    <a:pt x="1872" y="2215"/>
                  </a:cubicBezTo>
                  <a:cubicBezTo>
                    <a:pt x="1416" y="1507"/>
                    <a:pt x="936" y="800"/>
                    <a:pt x="434" y="69"/>
                  </a:cubicBezTo>
                  <a:cubicBezTo>
                    <a:pt x="411" y="24"/>
                    <a:pt x="343" y="1"/>
                    <a:pt x="274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336;p38"/>
            <p:cNvSpPr/>
            <p:nvPr/>
          </p:nvSpPr>
          <p:spPr>
            <a:xfrm>
              <a:off x="5062022" y="1175149"/>
              <a:ext cx="257434" cy="381016"/>
            </a:xfrm>
            <a:custGeom>
              <a:avLst/>
              <a:gdLst/>
              <a:ahLst/>
              <a:cxnLst/>
              <a:rect l="l" t="t" r="r" b="b"/>
              <a:pathLst>
                <a:path w="9199" h="13615" extrusionOk="0">
                  <a:moveTo>
                    <a:pt x="297" y="0"/>
                  </a:moveTo>
                  <a:cubicBezTo>
                    <a:pt x="251" y="0"/>
                    <a:pt x="205" y="23"/>
                    <a:pt x="160" y="46"/>
                  </a:cubicBezTo>
                  <a:cubicBezTo>
                    <a:pt x="46" y="115"/>
                    <a:pt x="0" y="274"/>
                    <a:pt x="68" y="388"/>
                  </a:cubicBezTo>
                  <a:cubicBezTo>
                    <a:pt x="2077" y="3424"/>
                    <a:pt x="4063" y="6460"/>
                    <a:pt x="6072" y="9473"/>
                  </a:cubicBezTo>
                  <a:cubicBezTo>
                    <a:pt x="6939" y="10820"/>
                    <a:pt x="7829" y="12166"/>
                    <a:pt x="8719" y="13513"/>
                  </a:cubicBezTo>
                  <a:cubicBezTo>
                    <a:pt x="8765" y="13574"/>
                    <a:pt x="8841" y="13614"/>
                    <a:pt x="8920" y="13614"/>
                  </a:cubicBezTo>
                  <a:cubicBezTo>
                    <a:pt x="8960" y="13614"/>
                    <a:pt x="9001" y="13604"/>
                    <a:pt x="9039" y="13581"/>
                  </a:cubicBezTo>
                  <a:cubicBezTo>
                    <a:pt x="9153" y="13513"/>
                    <a:pt x="9199" y="13353"/>
                    <a:pt x="9130" y="13239"/>
                  </a:cubicBezTo>
                  <a:cubicBezTo>
                    <a:pt x="7418" y="10660"/>
                    <a:pt x="5729" y="8081"/>
                    <a:pt x="4017" y="5501"/>
                  </a:cubicBezTo>
                  <a:cubicBezTo>
                    <a:pt x="2853" y="3698"/>
                    <a:pt x="1666" y="1918"/>
                    <a:pt x="502" y="115"/>
                  </a:cubicBezTo>
                  <a:cubicBezTo>
                    <a:pt x="457" y="46"/>
                    <a:pt x="365" y="0"/>
                    <a:pt x="297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337;p38"/>
            <p:cNvSpPr/>
            <p:nvPr/>
          </p:nvSpPr>
          <p:spPr>
            <a:xfrm>
              <a:off x="5047946" y="1203246"/>
              <a:ext cx="269607" cy="399066"/>
            </a:xfrm>
            <a:custGeom>
              <a:avLst/>
              <a:gdLst/>
              <a:ahLst/>
              <a:cxnLst/>
              <a:rect l="l" t="t" r="r" b="b"/>
              <a:pathLst>
                <a:path w="9634" h="14260" extrusionOk="0">
                  <a:moveTo>
                    <a:pt x="298" y="1"/>
                  </a:moveTo>
                  <a:cubicBezTo>
                    <a:pt x="252" y="1"/>
                    <a:pt x="206" y="24"/>
                    <a:pt x="161" y="46"/>
                  </a:cubicBezTo>
                  <a:cubicBezTo>
                    <a:pt x="47" y="115"/>
                    <a:pt x="1" y="275"/>
                    <a:pt x="92" y="389"/>
                  </a:cubicBezTo>
                  <a:cubicBezTo>
                    <a:pt x="2101" y="3425"/>
                    <a:pt x="4109" y="6483"/>
                    <a:pt x="6095" y="9542"/>
                  </a:cubicBezTo>
                  <a:lnTo>
                    <a:pt x="9131" y="14152"/>
                  </a:lnTo>
                  <a:cubicBezTo>
                    <a:pt x="9188" y="14224"/>
                    <a:pt x="9263" y="14259"/>
                    <a:pt x="9339" y="14259"/>
                  </a:cubicBezTo>
                  <a:cubicBezTo>
                    <a:pt x="9385" y="14259"/>
                    <a:pt x="9431" y="14247"/>
                    <a:pt x="9473" y="14221"/>
                  </a:cubicBezTo>
                  <a:cubicBezTo>
                    <a:pt x="9587" y="14152"/>
                    <a:pt x="9633" y="13993"/>
                    <a:pt x="9565" y="13879"/>
                  </a:cubicBezTo>
                  <a:cubicBezTo>
                    <a:pt x="7739" y="11139"/>
                    <a:pt x="5935" y="8378"/>
                    <a:pt x="4132" y="5639"/>
                  </a:cubicBezTo>
                  <a:cubicBezTo>
                    <a:pt x="2923" y="3790"/>
                    <a:pt x="1713" y="1964"/>
                    <a:pt x="503" y="115"/>
                  </a:cubicBezTo>
                  <a:cubicBezTo>
                    <a:pt x="457" y="46"/>
                    <a:pt x="366" y="1"/>
                    <a:pt x="298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338;p38"/>
            <p:cNvSpPr/>
            <p:nvPr/>
          </p:nvSpPr>
          <p:spPr>
            <a:xfrm>
              <a:off x="5047330" y="1239655"/>
              <a:ext cx="265102" cy="391874"/>
            </a:xfrm>
            <a:custGeom>
              <a:avLst/>
              <a:gdLst/>
              <a:ahLst/>
              <a:cxnLst/>
              <a:rect l="l" t="t" r="r" b="b"/>
              <a:pathLst>
                <a:path w="9473" h="14003" extrusionOk="0">
                  <a:moveTo>
                    <a:pt x="297" y="1"/>
                  </a:moveTo>
                  <a:cubicBezTo>
                    <a:pt x="251" y="1"/>
                    <a:pt x="205" y="1"/>
                    <a:pt x="160" y="24"/>
                  </a:cubicBezTo>
                  <a:cubicBezTo>
                    <a:pt x="46" y="115"/>
                    <a:pt x="0" y="252"/>
                    <a:pt x="91" y="366"/>
                  </a:cubicBezTo>
                  <a:lnTo>
                    <a:pt x="5524" y="8652"/>
                  </a:lnTo>
                  <a:cubicBezTo>
                    <a:pt x="6688" y="10386"/>
                    <a:pt x="7829" y="12144"/>
                    <a:pt x="8970" y="13879"/>
                  </a:cubicBezTo>
                  <a:cubicBezTo>
                    <a:pt x="9017" y="13956"/>
                    <a:pt x="9106" y="14002"/>
                    <a:pt x="9193" y="14002"/>
                  </a:cubicBezTo>
                  <a:cubicBezTo>
                    <a:pt x="9235" y="14002"/>
                    <a:pt x="9276" y="13992"/>
                    <a:pt x="9313" y="13970"/>
                  </a:cubicBezTo>
                  <a:cubicBezTo>
                    <a:pt x="9427" y="13879"/>
                    <a:pt x="9473" y="13742"/>
                    <a:pt x="9381" y="13627"/>
                  </a:cubicBezTo>
                  <a:cubicBezTo>
                    <a:pt x="7852" y="11299"/>
                    <a:pt x="6323" y="8971"/>
                    <a:pt x="4793" y="6643"/>
                  </a:cubicBezTo>
                  <a:cubicBezTo>
                    <a:pt x="3378" y="4475"/>
                    <a:pt x="1940" y="2283"/>
                    <a:pt x="502" y="115"/>
                  </a:cubicBezTo>
                  <a:cubicBezTo>
                    <a:pt x="457" y="46"/>
                    <a:pt x="365" y="1"/>
                    <a:pt x="297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339;p38"/>
            <p:cNvSpPr/>
            <p:nvPr/>
          </p:nvSpPr>
          <p:spPr>
            <a:xfrm>
              <a:off x="5452945" y="1166194"/>
              <a:ext cx="275960" cy="409756"/>
            </a:xfrm>
            <a:custGeom>
              <a:avLst/>
              <a:gdLst/>
              <a:ahLst/>
              <a:cxnLst/>
              <a:rect l="l" t="t" r="r" b="b"/>
              <a:pathLst>
                <a:path w="9861" h="14642" extrusionOk="0">
                  <a:moveTo>
                    <a:pt x="274" y="1"/>
                  </a:moveTo>
                  <a:cubicBezTo>
                    <a:pt x="228" y="1"/>
                    <a:pt x="183" y="24"/>
                    <a:pt x="137" y="47"/>
                  </a:cubicBezTo>
                  <a:cubicBezTo>
                    <a:pt x="23" y="115"/>
                    <a:pt x="0" y="275"/>
                    <a:pt x="69" y="389"/>
                  </a:cubicBezTo>
                  <a:cubicBezTo>
                    <a:pt x="2032" y="3356"/>
                    <a:pt x="3972" y="6323"/>
                    <a:pt x="5935" y="9314"/>
                  </a:cubicBezTo>
                  <a:cubicBezTo>
                    <a:pt x="7076" y="11048"/>
                    <a:pt x="8217" y="12783"/>
                    <a:pt x="9381" y="14518"/>
                  </a:cubicBezTo>
                  <a:cubicBezTo>
                    <a:pt x="9428" y="14595"/>
                    <a:pt x="9506" y="14641"/>
                    <a:pt x="9587" y="14641"/>
                  </a:cubicBezTo>
                  <a:cubicBezTo>
                    <a:pt x="9625" y="14641"/>
                    <a:pt x="9664" y="14631"/>
                    <a:pt x="9701" y="14609"/>
                  </a:cubicBezTo>
                  <a:cubicBezTo>
                    <a:pt x="9815" y="14518"/>
                    <a:pt x="9861" y="14381"/>
                    <a:pt x="9792" y="14267"/>
                  </a:cubicBezTo>
                  <a:cubicBezTo>
                    <a:pt x="8309" y="12030"/>
                    <a:pt x="6848" y="9793"/>
                    <a:pt x="5387" y="7556"/>
                  </a:cubicBezTo>
                  <a:cubicBezTo>
                    <a:pt x="3743" y="5091"/>
                    <a:pt x="2123" y="2603"/>
                    <a:pt x="479" y="115"/>
                  </a:cubicBezTo>
                  <a:cubicBezTo>
                    <a:pt x="434" y="47"/>
                    <a:pt x="365" y="1"/>
                    <a:pt x="274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340;p38"/>
            <p:cNvSpPr/>
            <p:nvPr/>
          </p:nvSpPr>
          <p:spPr>
            <a:xfrm>
              <a:off x="5733354" y="842995"/>
              <a:ext cx="250410" cy="370298"/>
            </a:xfrm>
            <a:custGeom>
              <a:avLst/>
              <a:gdLst/>
              <a:ahLst/>
              <a:cxnLst/>
              <a:rect l="l" t="t" r="r" b="b"/>
              <a:pathLst>
                <a:path w="8948" h="13232" extrusionOk="0">
                  <a:moveTo>
                    <a:pt x="274" y="0"/>
                  </a:moveTo>
                  <a:cubicBezTo>
                    <a:pt x="229" y="0"/>
                    <a:pt x="183" y="0"/>
                    <a:pt x="160" y="23"/>
                  </a:cubicBezTo>
                  <a:cubicBezTo>
                    <a:pt x="46" y="92"/>
                    <a:pt x="0" y="251"/>
                    <a:pt x="69" y="365"/>
                  </a:cubicBezTo>
                  <a:cubicBezTo>
                    <a:pt x="2146" y="3493"/>
                    <a:pt x="4200" y="6620"/>
                    <a:pt x="6255" y="9747"/>
                  </a:cubicBezTo>
                  <a:cubicBezTo>
                    <a:pt x="6985" y="10888"/>
                    <a:pt x="7738" y="12006"/>
                    <a:pt x="8469" y="13125"/>
                  </a:cubicBezTo>
                  <a:cubicBezTo>
                    <a:pt x="8511" y="13196"/>
                    <a:pt x="8590" y="13232"/>
                    <a:pt x="8671" y="13232"/>
                  </a:cubicBezTo>
                  <a:cubicBezTo>
                    <a:pt x="8719" y="13232"/>
                    <a:pt x="8768" y="13219"/>
                    <a:pt x="8811" y="13193"/>
                  </a:cubicBezTo>
                  <a:cubicBezTo>
                    <a:pt x="8925" y="13125"/>
                    <a:pt x="8948" y="12965"/>
                    <a:pt x="8879" y="12851"/>
                  </a:cubicBezTo>
                  <a:cubicBezTo>
                    <a:pt x="7076" y="10089"/>
                    <a:pt x="5250" y="7327"/>
                    <a:pt x="3424" y="4565"/>
                  </a:cubicBezTo>
                  <a:cubicBezTo>
                    <a:pt x="2443" y="3082"/>
                    <a:pt x="1461" y="1598"/>
                    <a:pt x="503" y="114"/>
                  </a:cubicBezTo>
                  <a:cubicBezTo>
                    <a:pt x="434" y="23"/>
                    <a:pt x="366" y="0"/>
                    <a:pt x="274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341;p38"/>
            <p:cNvSpPr/>
            <p:nvPr/>
          </p:nvSpPr>
          <p:spPr>
            <a:xfrm>
              <a:off x="5935854" y="1228797"/>
              <a:ext cx="39627" cy="50149"/>
            </a:xfrm>
            <a:custGeom>
              <a:avLst/>
              <a:gdLst/>
              <a:ahLst/>
              <a:cxnLst/>
              <a:rect l="l" t="t" r="r" b="b"/>
              <a:pathLst>
                <a:path w="1416" h="1792" extrusionOk="0">
                  <a:moveTo>
                    <a:pt x="274" y="1"/>
                  </a:moveTo>
                  <a:cubicBezTo>
                    <a:pt x="228" y="1"/>
                    <a:pt x="183" y="1"/>
                    <a:pt x="160" y="24"/>
                  </a:cubicBezTo>
                  <a:cubicBezTo>
                    <a:pt x="46" y="92"/>
                    <a:pt x="0" y="252"/>
                    <a:pt x="69" y="366"/>
                  </a:cubicBezTo>
                  <a:lnTo>
                    <a:pt x="936" y="1690"/>
                  </a:lnTo>
                  <a:cubicBezTo>
                    <a:pt x="982" y="1751"/>
                    <a:pt x="1068" y="1791"/>
                    <a:pt x="1154" y="1791"/>
                  </a:cubicBezTo>
                  <a:cubicBezTo>
                    <a:pt x="1197" y="1791"/>
                    <a:pt x="1240" y="1781"/>
                    <a:pt x="1278" y="1758"/>
                  </a:cubicBezTo>
                  <a:cubicBezTo>
                    <a:pt x="1392" y="1690"/>
                    <a:pt x="1415" y="1530"/>
                    <a:pt x="1347" y="1416"/>
                  </a:cubicBezTo>
                  <a:lnTo>
                    <a:pt x="479" y="115"/>
                  </a:lnTo>
                  <a:cubicBezTo>
                    <a:pt x="434" y="24"/>
                    <a:pt x="365" y="1"/>
                    <a:pt x="274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342;p38"/>
            <p:cNvSpPr/>
            <p:nvPr/>
          </p:nvSpPr>
          <p:spPr>
            <a:xfrm>
              <a:off x="5933279" y="1277351"/>
              <a:ext cx="37724" cy="47379"/>
            </a:xfrm>
            <a:custGeom>
              <a:avLst/>
              <a:gdLst/>
              <a:ahLst/>
              <a:cxnLst/>
              <a:rect l="l" t="t" r="r" b="b"/>
              <a:pathLst>
                <a:path w="1348" h="1693" extrusionOk="0">
                  <a:moveTo>
                    <a:pt x="275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24" y="92"/>
                    <a:pt x="1" y="252"/>
                    <a:pt x="69" y="366"/>
                  </a:cubicBezTo>
                  <a:cubicBezTo>
                    <a:pt x="343" y="777"/>
                    <a:pt x="594" y="1165"/>
                    <a:pt x="868" y="1575"/>
                  </a:cubicBezTo>
                  <a:cubicBezTo>
                    <a:pt x="911" y="1648"/>
                    <a:pt x="991" y="1692"/>
                    <a:pt x="1073" y="1692"/>
                  </a:cubicBezTo>
                  <a:cubicBezTo>
                    <a:pt x="1121" y="1692"/>
                    <a:pt x="1169" y="1677"/>
                    <a:pt x="1210" y="1644"/>
                  </a:cubicBezTo>
                  <a:cubicBezTo>
                    <a:pt x="1325" y="1575"/>
                    <a:pt x="1347" y="1416"/>
                    <a:pt x="1279" y="1302"/>
                  </a:cubicBezTo>
                  <a:cubicBezTo>
                    <a:pt x="1005" y="913"/>
                    <a:pt x="754" y="503"/>
                    <a:pt x="480" y="115"/>
                  </a:cubicBezTo>
                  <a:cubicBezTo>
                    <a:pt x="434" y="23"/>
                    <a:pt x="366" y="0"/>
                    <a:pt x="275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343;p38"/>
            <p:cNvSpPr/>
            <p:nvPr/>
          </p:nvSpPr>
          <p:spPr>
            <a:xfrm>
              <a:off x="5452945" y="842352"/>
              <a:ext cx="291296" cy="336744"/>
            </a:xfrm>
            <a:custGeom>
              <a:avLst/>
              <a:gdLst/>
              <a:ahLst/>
              <a:cxnLst/>
              <a:rect l="l" t="t" r="r" b="b"/>
              <a:pathLst>
                <a:path w="10409" h="12033" extrusionOk="0">
                  <a:moveTo>
                    <a:pt x="10112" y="0"/>
                  </a:moveTo>
                  <a:cubicBezTo>
                    <a:pt x="9678" y="115"/>
                    <a:pt x="9267" y="297"/>
                    <a:pt x="8879" y="503"/>
                  </a:cubicBezTo>
                  <a:cubicBezTo>
                    <a:pt x="8491" y="708"/>
                    <a:pt x="8103" y="982"/>
                    <a:pt x="7738" y="1256"/>
                  </a:cubicBezTo>
                  <a:cubicBezTo>
                    <a:pt x="7007" y="1781"/>
                    <a:pt x="6346" y="2374"/>
                    <a:pt x="5684" y="2991"/>
                  </a:cubicBezTo>
                  <a:cubicBezTo>
                    <a:pt x="4953" y="3653"/>
                    <a:pt x="4291" y="4337"/>
                    <a:pt x="3652" y="5091"/>
                  </a:cubicBezTo>
                  <a:cubicBezTo>
                    <a:pt x="3036" y="5821"/>
                    <a:pt x="2442" y="6620"/>
                    <a:pt x="1917" y="7442"/>
                  </a:cubicBezTo>
                  <a:cubicBezTo>
                    <a:pt x="1484" y="8103"/>
                    <a:pt x="1073" y="8788"/>
                    <a:pt x="731" y="9496"/>
                  </a:cubicBezTo>
                  <a:cubicBezTo>
                    <a:pt x="388" y="10226"/>
                    <a:pt x="114" y="10979"/>
                    <a:pt x="23" y="11778"/>
                  </a:cubicBezTo>
                  <a:cubicBezTo>
                    <a:pt x="0" y="11915"/>
                    <a:pt x="114" y="12029"/>
                    <a:pt x="251" y="12029"/>
                  </a:cubicBezTo>
                  <a:cubicBezTo>
                    <a:pt x="263" y="12031"/>
                    <a:pt x="275" y="12032"/>
                    <a:pt x="286" y="12032"/>
                  </a:cubicBezTo>
                  <a:cubicBezTo>
                    <a:pt x="407" y="12032"/>
                    <a:pt x="504" y="11926"/>
                    <a:pt x="525" y="11801"/>
                  </a:cubicBezTo>
                  <a:cubicBezTo>
                    <a:pt x="525" y="11641"/>
                    <a:pt x="571" y="11482"/>
                    <a:pt x="594" y="11299"/>
                  </a:cubicBezTo>
                  <a:cubicBezTo>
                    <a:pt x="594" y="11322"/>
                    <a:pt x="594" y="11345"/>
                    <a:pt x="594" y="11367"/>
                  </a:cubicBezTo>
                  <a:cubicBezTo>
                    <a:pt x="729" y="10736"/>
                    <a:pt x="975" y="10127"/>
                    <a:pt x="1267" y="9540"/>
                  </a:cubicBezTo>
                  <a:lnTo>
                    <a:pt x="1267" y="9540"/>
                  </a:lnTo>
                  <a:cubicBezTo>
                    <a:pt x="1470" y="9137"/>
                    <a:pt x="1694" y="8735"/>
                    <a:pt x="1940" y="8332"/>
                  </a:cubicBezTo>
                  <a:cubicBezTo>
                    <a:pt x="2191" y="7921"/>
                    <a:pt x="2442" y="7533"/>
                    <a:pt x="2716" y="7122"/>
                  </a:cubicBezTo>
                  <a:cubicBezTo>
                    <a:pt x="3241" y="6346"/>
                    <a:pt x="3835" y="5615"/>
                    <a:pt x="4451" y="4908"/>
                  </a:cubicBezTo>
                  <a:cubicBezTo>
                    <a:pt x="4451" y="4908"/>
                    <a:pt x="4461" y="4898"/>
                    <a:pt x="4474" y="4885"/>
                  </a:cubicBezTo>
                  <a:cubicBezTo>
                    <a:pt x="4793" y="4543"/>
                    <a:pt x="5113" y="4200"/>
                    <a:pt x="5455" y="3858"/>
                  </a:cubicBezTo>
                  <a:cubicBezTo>
                    <a:pt x="5775" y="3561"/>
                    <a:pt x="6117" y="3242"/>
                    <a:pt x="6437" y="2945"/>
                  </a:cubicBezTo>
                  <a:cubicBezTo>
                    <a:pt x="7122" y="2351"/>
                    <a:pt x="7806" y="1758"/>
                    <a:pt x="8560" y="1256"/>
                  </a:cubicBezTo>
                  <a:lnTo>
                    <a:pt x="8560" y="1256"/>
                  </a:lnTo>
                  <a:cubicBezTo>
                    <a:pt x="8560" y="1256"/>
                    <a:pt x="8537" y="1279"/>
                    <a:pt x="8537" y="1279"/>
                  </a:cubicBezTo>
                  <a:cubicBezTo>
                    <a:pt x="8560" y="1256"/>
                    <a:pt x="8560" y="1256"/>
                    <a:pt x="8582" y="1256"/>
                  </a:cubicBezTo>
                  <a:cubicBezTo>
                    <a:pt x="9062" y="959"/>
                    <a:pt x="9541" y="708"/>
                    <a:pt x="10066" y="525"/>
                  </a:cubicBezTo>
                  <a:cubicBezTo>
                    <a:pt x="10112" y="525"/>
                    <a:pt x="10157" y="503"/>
                    <a:pt x="10180" y="480"/>
                  </a:cubicBezTo>
                  <a:cubicBezTo>
                    <a:pt x="10249" y="480"/>
                    <a:pt x="10317" y="457"/>
                    <a:pt x="10340" y="388"/>
                  </a:cubicBezTo>
                  <a:cubicBezTo>
                    <a:pt x="10386" y="343"/>
                    <a:pt x="10408" y="274"/>
                    <a:pt x="10386" y="206"/>
                  </a:cubicBezTo>
                  <a:cubicBezTo>
                    <a:pt x="10386" y="137"/>
                    <a:pt x="10340" y="92"/>
                    <a:pt x="10294" y="46"/>
                  </a:cubicBezTo>
                  <a:cubicBezTo>
                    <a:pt x="10249" y="23"/>
                    <a:pt x="10203" y="0"/>
                    <a:pt x="10135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344;p38"/>
            <p:cNvSpPr/>
            <p:nvPr/>
          </p:nvSpPr>
          <p:spPr>
            <a:xfrm>
              <a:off x="5714185" y="1202603"/>
              <a:ext cx="267677" cy="368618"/>
            </a:xfrm>
            <a:custGeom>
              <a:avLst/>
              <a:gdLst/>
              <a:ahLst/>
              <a:cxnLst/>
              <a:rect l="l" t="t" r="r" b="b"/>
              <a:pathLst>
                <a:path w="9565" h="13172" extrusionOk="0">
                  <a:moveTo>
                    <a:pt x="8696" y="875"/>
                  </a:moveTo>
                  <a:cubicBezTo>
                    <a:pt x="8684" y="882"/>
                    <a:pt x="8674" y="891"/>
                    <a:pt x="8674" y="891"/>
                  </a:cubicBezTo>
                  <a:cubicBezTo>
                    <a:pt x="8674" y="891"/>
                    <a:pt x="8692" y="891"/>
                    <a:pt x="8696" y="875"/>
                  </a:cubicBezTo>
                  <a:close/>
                  <a:moveTo>
                    <a:pt x="9291" y="1"/>
                  </a:moveTo>
                  <a:cubicBezTo>
                    <a:pt x="9245" y="1"/>
                    <a:pt x="9222" y="1"/>
                    <a:pt x="9176" y="24"/>
                  </a:cubicBezTo>
                  <a:cubicBezTo>
                    <a:pt x="7647" y="845"/>
                    <a:pt x="6369" y="2032"/>
                    <a:pt x="5205" y="3311"/>
                  </a:cubicBezTo>
                  <a:cubicBezTo>
                    <a:pt x="4064" y="4634"/>
                    <a:pt x="3059" y="6095"/>
                    <a:pt x="2169" y="7602"/>
                  </a:cubicBezTo>
                  <a:cubicBezTo>
                    <a:pt x="1941" y="7967"/>
                    <a:pt x="1735" y="8355"/>
                    <a:pt x="1507" y="8743"/>
                  </a:cubicBezTo>
                  <a:cubicBezTo>
                    <a:pt x="1279" y="9154"/>
                    <a:pt x="1051" y="9588"/>
                    <a:pt x="845" y="10044"/>
                  </a:cubicBezTo>
                  <a:cubicBezTo>
                    <a:pt x="412" y="10934"/>
                    <a:pt x="92" y="11893"/>
                    <a:pt x="23" y="12897"/>
                  </a:cubicBezTo>
                  <a:cubicBezTo>
                    <a:pt x="1" y="13034"/>
                    <a:pt x="115" y="13148"/>
                    <a:pt x="252" y="13171"/>
                  </a:cubicBezTo>
                  <a:cubicBezTo>
                    <a:pt x="366" y="13171"/>
                    <a:pt x="503" y="13080"/>
                    <a:pt x="503" y="12943"/>
                  </a:cubicBezTo>
                  <a:cubicBezTo>
                    <a:pt x="526" y="12669"/>
                    <a:pt x="571" y="12418"/>
                    <a:pt x="617" y="12167"/>
                  </a:cubicBezTo>
                  <a:cubicBezTo>
                    <a:pt x="800" y="11345"/>
                    <a:pt x="1119" y="10546"/>
                    <a:pt x="1507" y="9770"/>
                  </a:cubicBezTo>
                  <a:cubicBezTo>
                    <a:pt x="1507" y="9793"/>
                    <a:pt x="1507" y="9793"/>
                    <a:pt x="1507" y="9793"/>
                  </a:cubicBezTo>
                  <a:cubicBezTo>
                    <a:pt x="1804" y="9199"/>
                    <a:pt x="2123" y="8652"/>
                    <a:pt x="2443" y="8081"/>
                  </a:cubicBezTo>
                  <a:cubicBezTo>
                    <a:pt x="2763" y="7533"/>
                    <a:pt x="3105" y="7008"/>
                    <a:pt x="3447" y="6483"/>
                  </a:cubicBezTo>
                  <a:cubicBezTo>
                    <a:pt x="4155" y="5388"/>
                    <a:pt x="4931" y="4361"/>
                    <a:pt x="5798" y="3402"/>
                  </a:cubicBezTo>
                  <a:lnTo>
                    <a:pt x="5798" y="3402"/>
                  </a:lnTo>
                  <a:cubicBezTo>
                    <a:pt x="5775" y="3425"/>
                    <a:pt x="5775" y="3425"/>
                    <a:pt x="5753" y="3448"/>
                  </a:cubicBezTo>
                  <a:cubicBezTo>
                    <a:pt x="6620" y="2489"/>
                    <a:pt x="7601" y="1599"/>
                    <a:pt x="8697" y="868"/>
                  </a:cubicBezTo>
                  <a:lnTo>
                    <a:pt x="8697" y="868"/>
                  </a:lnTo>
                  <a:cubicBezTo>
                    <a:pt x="8697" y="871"/>
                    <a:pt x="8697" y="873"/>
                    <a:pt x="8696" y="875"/>
                  </a:cubicBezTo>
                  <a:lnTo>
                    <a:pt x="8696" y="875"/>
                  </a:lnTo>
                  <a:cubicBezTo>
                    <a:pt x="8703" y="871"/>
                    <a:pt x="8712" y="868"/>
                    <a:pt x="8720" y="868"/>
                  </a:cubicBezTo>
                  <a:cubicBezTo>
                    <a:pt x="8925" y="731"/>
                    <a:pt x="9154" y="594"/>
                    <a:pt x="9382" y="457"/>
                  </a:cubicBezTo>
                  <a:cubicBezTo>
                    <a:pt x="9519" y="412"/>
                    <a:pt x="9564" y="275"/>
                    <a:pt x="9519" y="138"/>
                  </a:cubicBezTo>
                  <a:cubicBezTo>
                    <a:pt x="9473" y="47"/>
                    <a:pt x="9382" y="1"/>
                    <a:pt x="9291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345;p38"/>
            <p:cNvSpPr/>
            <p:nvPr/>
          </p:nvSpPr>
          <p:spPr>
            <a:xfrm>
              <a:off x="5716115" y="1267136"/>
              <a:ext cx="255531" cy="306240"/>
            </a:xfrm>
            <a:custGeom>
              <a:avLst/>
              <a:gdLst/>
              <a:ahLst/>
              <a:cxnLst/>
              <a:rect l="l" t="t" r="r" b="b"/>
              <a:pathLst>
                <a:path w="9131" h="10943" extrusionOk="0">
                  <a:moveTo>
                    <a:pt x="8902" y="0"/>
                  </a:moveTo>
                  <a:cubicBezTo>
                    <a:pt x="8719" y="0"/>
                    <a:pt x="8560" y="23"/>
                    <a:pt x="8377" y="69"/>
                  </a:cubicBezTo>
                  <a:cubicBezTo>
                    <a:pt x="8194" y="92"/>
                    <a:pt x="8012" y="160"/>
                    <a:pt x="7829" y="251"/>
                  </a:cubicBezTo>
                  <a:cubicBezTo>
                    <a:pt x="7464" y="411"/>
                    <a:pt x="7122" y="639"/>
                    <a:pt x="6802" y="868"/>
                  </a:cubicBezTo>
                  <a:cubicBezTo>
                    <a:pt x="6186" y="1324"/>
                    <a:pt x="5661" y="1895"/>
                    <a:pt x="5113" y="2465"/>
                  </a:cubicBezTo>
                  <a:cubicBezTo>
                    <a:pt x="4816" y="2785"/>
                    <a:pt x="4497" y="3127"/>
                    <a:pt x="4200" y="3470"/>
                  </a:cubicBezTo>
                  <a:cubicBezTo>
                    <a:pt x="3880" y="3835"/>
                    <a:pt x="3584" y="4223"/>
                    <a:pt x="3287" y="4611"/>
                  </a:cubicBezTo>
                  <a:cubicBezTo>
                    <a:pt x="2694" y="5387"/>
                    <a:pt x="2146" y="6209"/>
                    <a:pt x="1621" y="7030"/>
                  </a:cubicBezTo>
                  <a:cubicBezTo>
                    <a:pt x="1278" y="7601"/>
                    <a:pt x="936" y="8195"/>
                    <a:pt x="662" y="8788"/>
                  </a:cubicBezTo>
                  <a:cubicBezTo>
                    <a:pt x="502" y="9085"/>
                    <a:pt x="388" y="9404"/>
                    <a:pt x="274" y="9724"/>
                  </a:cubicBezTo>
                  <a:cubicBezTo>
                    <a:pt x="160" y="10021"/>
                    <a:pt x="69" y="10340"/>
                    <a:pt x="0" y="10682"/>
                  </a:cubicBezTo>
                  <a:cubicBezTo>
                    <a:pt x="0" y="10728"/>
                    <a:pt x="23" y="10819"/>
                    <a:pt x="69" y="10865"/>
                  </a:cubicBezTo>
                  <a:cubicBezTo>
                    <a:pt x="114" y="10911"/>
                    <a:pt x="160" y="10934"/>
                    <a:pt x="228" y="10934"/>
                  </a:cubicBezTo>
                  <a:cubicBezTo>
                    <a:pt x="247" y="10940"/>
                    <a:pt x="265" y="10943"/>
                    <a:pt x="283" y="10943"/>
                  </a:cubicBezTo>
                  <a:cubicBezTo>
                    <a:pt x="332" y="10943"/>
                    <a:pt x="378" y="10921"/>
                    <a:pt x="411" y="10888"/>
                  </a:cubicBezTo>
                  <a:cubicBezTo>
                    <a:pt x="457" y="10842"/>
                    <a:pt x="479" y="10774"/>
                    <a:pt x="502" y="10705"/>
                  </a:cubicBezTo>
                  <a:cubicBezTo>
                    <a:pt x="502" y="10700"/>
                    <a:pt x="502" y="10694"/>
                    <a:pt x="502" y="10682"/>
                  </a:cubicBezTo>
                  <a:cubicBezTo>
                    <a:pt x="662" y="9975"/>
                    <a:pt x="936" y="9313"/>
                    <a:pt x="1256" y="8674"/>
                  </a:cubicBezTo>
                  <a:lnTo>
                    <a:pt x="1256" y="8674"/>
                  </a:lnTo>
                  <a:cubicBezTo>
                    <a:pt x="1233" y="8697"/>
                    <a:pt x="1233" y="8720"/>
                    <a:pt x="1210" y="8742"/>
                  </a:cubicBezTo>
                  <a:cubicBezTo>
                    <a:pt x="1461" y="8263"/>
                    <a:pt x="1712" y="7807"/>
                    <a:pt x="2009" y="7373"/>
                  </a:cubicBezTo>
                  <a:cubicBezTo>
                    <a:pt x="2283" y="6893"/>
                    <a:pt x="2579" y="6437"/>
                    <a:pt x="2899" y="5980"/>
                  </a:cubicBezTo>
                  <a:cubicBezTo>
                    <a:pt x="3515" y="5067"/>
                    <a:pt x="4177" y="4200"/>
                    <a:pt x="4930" y="3378"/>
                  </a:cubicBezTo>
                  <a:lnTo>
                    <a:pt x="4930" y="3378"/>
                  </a:lnTo>
                  <a:cubicBezTo>
                    <a:pt x="4908" y="3401"/>
                    <a:pt x="4885" y="3424"/>
                    <a:pt x="4885" y="3424"/>
                  </a:cubicBezTo>
                  <a:cubicBezTo>
                    <a:pt x="5090" y="3196"/>
                    <a:pt x="5296" y="2968"/>
                    <a:pt x="5524" y="2739"/>
                  </a:cubicBezTo>
                  <a:cubicBezTo>
                    <a:pt x="5706" y="2534"/>
                    <a:pt x="5912" y="2328"/>
                    <a:pt x="6117" y="2146"/>
                  </a:cubicBezTo>
                  <a:cubicBezTo>
                    <a:pt x="6528" y="1712"/>
                    <a:pt x="6985" y="1324"/>
                    <a:pt x="7487" y="1005"/>
                  </a:cubicBezTo>
                  <a:cubicBezTo>
                    <a:pt x="7738" y="822"/>
                    <a:pt x="8012" y="685"/>
                    <a:pt x="8286" y="594"/>
                  </a:cubicBezTo>
                  <a:cubicBezTo>
                    <a:pt x="8468" y="548"/>
                    <a:pt x="8628" y="502"/>
                    <a:pt x="8811" y="502"/>
                  </a:cubicBezTo>
                  <a:lnTo>
                    <a:pt x="8856" y="502"/>
                  </a:lnTo>
                  <a:cubicBezTo>
                    <a:pt x="8925" y="502"/>
                    <a:pt x="8993" y="480"/>
                    <a:pt x="9039" y="434"/>
                  </a:cubicBezTo>
                  <a:cubicBezTo>
                    <a:pt x="9085" y="411"/>
                    <a:pt x="9107" y="343"/>
                    <a:pt x="9130" y="274"/>
                  </a:cubicBezTo>
                  <a:cubicBezTo>
                    <a:pt x="9130" y="160"/>
                    <a:pt x="9039" y="0"/>
                    <a:pt x="8902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346;p38"/>
            <p:cNvSpPr/>
            <p:nvPr/>
          </p:nvSpPr>
          <p:spPr>
            <a:xfrm>
              <a:off x="5716115" y="1313759"/>
              <a:ext cx="252341" cy="255923"/>
            </a:xfrm>
            <a:custGeom>
              <a:avLst/>
              <a:gdLst/>
              <a:ahLst/>
              <a:cxnLst/>
              <a:rect l="l" t="t" r="r" b="b"/>
              <a:pathLst>
                <a:path w="9017" h="9145" extrusionOk="0">
                  <a:moveTo>
                    <a:pt x="8719" y="1"/>
                  </a:moveTo>
                  <a:cubicBezTo>
                    <a:pt x="8697" y="1"/>
                    <a:pt x="8651" y="1"/>
                    <a:pt x="8628" y="23"/>
                  </a:cubicBezTo>
                  <a:cubicBezTo>
                    <a:pt x="7076" y="708"/>
                    <a:pt x="5615" y="1621"/>
                    <a:pt x="4337" y="2717"/>
                  </a:cubicBezTo>
                  <a:cubicBezTo>
                    <a:pt x="3036" y="3835"/>
                    <a:pt x="1917" y="5136"/>
                    <a:pt x="1050" y="6597"/>
                  </a:cubicBezTo>
                  <a:cubicBezTo>
                    <a:pt x="845" y="6939"/>
                    <a:pt x="662" y="7282"/>
                    <a:pt x="502" y="7624"/>
                  </a:cubicBezTo>
                  <a:cubicBezTo>
                    <a:pt x="297" y="8012"/>
                    <a:pt x="137" y="8400"/>
                    <a:pt x="23" y="8811"/>
                  </a:cubicBezTo>
                  <a:cubicBezTo>
                    <a:pt x="0" y="8880"/>
                    <a:pt x="0" y="8948"/>
                    <a:pt x="46" y="8994"/>
                  </a:cubicBezTo>
                  <a:cubicBezTo>
                    <a:pt x="69" y="9062"/>
                    <a:pt x="114" y="9108"/>
                    <a:pt x="183" y="9131"/>
                  </a:cubicBezTo>
                  <a:cubicBezTo>
                    <a:pt x="207" y="9140"/>
                    <a:pt x="232" y="9145"/>
                    <a:pt x="259" y="9145"/>
                  </a:cubicBezTo>
                  <a:cubicBezTo>
                    <a:pt x="359" y="9145"/>
                    <a:pt x="466" y="9079"/>
                    <a:pt x="502" y="8971"/>
                  </a:cubicBezTo>
                  <a:cubicBezTo>
                    <a:pt x="594" y="8583"/>
                    <a:pt x="753" y="8195"/>
                    <a:pt x="936" y="7830"/>
                  </a:cubicBezTo>
                  <a:cubicBezTo>
                    <a:pt x="936" y="7807"/>
                    <a:pt x="959" y="7807"/>
                    <a:pt x="959" y="7807"/>
                  </a:cubicBezTo>
                  <a:lnTo>
                    <a:pt x="936" y="7807"/>
                  </a:lnTo>
                  <a:cubicBezTo>
                    <a:pt x="959" y="7807"/>
                    <a:pt x="959" y="7784"/>
                    <a:pt x="959" y="7784"/>
                  </a:cubicBezTo>
                  <a:cubicBezTo>
                    <a:pt x="959" y="7784"/>
                    <a:pt x="959" y="7784"/>
                    <a:pt x="959" y="7807"/>
                  </a:cubicBezTo>
                  <a:cubicBezTo>
                    <a:pt x="1575" y="6597"/>
                    <a:pt x="2351" y="5479"/>
                    <a:pt x="3241" y="4474"/>
                  </a:cubicBezTo>
                  <a:cubicBezTo>
                    <a:pt x="4200" y="3401"/>
                    <a:pt x="5318" y="2488"/>
                    <a:pt x="6505" y="1712"/>
                  </a:cubicBezTo>
                  <a:lnTo>
                    <a:pt x="6505" y="1712"/>
                  </a:lnTo>
                  <a:cubicBezTo>
                    <a:pt x="6483" y="1735"/>
                    <a:pt x="6483" y="1735"/>
                    <a:pt x="6460" y="1758"/>
                  </a:cubicBezTo>
                  <a:cubicBezTo>
                    <a:pt x="7213" y="1256"/>
                    <a:pt x="8012" y="845"/>
                    <a:pt x="8834" y="457"/>
                  </a:cubicBezTo>
                  <a:cubicBezTo>
                    <a:pt x="8948" y="411"/>
                    <a:pt x="9016" y="252"/>
                    <a:pt x="8948" y="137"/>
                  </a:cubicBezTo>
                  <a:cubicBezTo>
                    <a:pt x="8902" y="46"/>
                    <a:pt x="8811" y="1"/>
                    <a:pt x="8719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347;p38"/>
            <p:cNvSpPr/>
            <p:nvPr/>
          </p:nvSpPr>
          <p:spPr>
            <a:xfrm>
              <a:off x="5306667" y="1509234"/>
              <a:ext cx="420950" cy="67388"/>
            </a:xfrm>
            <a:custGeom>
              <a:avLst/>
              <a:gdLst/>
              <a:ahLst/>
              <a:cxnLst/>
              <a:rect l="l" t="t" r="r" b="b"/>
              <a:pathLst>
                <a:path w="15042" h="2408" extrusionOk="0">
                  <a:moveTo>
                    <a:pt x="7167" y="0"/>
                  </a:moveTo>
                  <a:cubicBezTo>
                    <a:pt x="6117" y="0"/>
                    <a:pt x="5045" y="69"/>
                    <a:pt x="4017" y="251"/>
                  </a:cubicBezTo>
                  <a:cubicBezTo>
                    <a:pt x="2693" y="457"/>
                    <a:pt x="1415" y="799"/>
                    <a:pt x="183" y="1278"/>
                  </a:cubicBezTo>
                  <a:cubicBezTo>
                    <a:pt x="46" y="1324"/>
                    <a:pt x="0" y="1484"/>
                    <a:pt x="46" y="1598"/>
                  </a:cubicBezTo>
                  <a:cubicBezTo>
                    <a:pt x="80" y="1701"/>
                    <a:pt x="178" y="1752"/>
                    <a:pt x="274" y="1752"/>
                  </a:cubicBezTo>
                  <a:cubicBezTo>
                    <a:pt x="305" y="1752"/>
                    <a:pt x="337" y="1746"/>
                    <a:pt x="365" y="1735"/>
                  </a:cubicBezTo>
                  <a:cubicBezTo>
                    <a:pt x="890" y="1529"/>
                    <a:pt x="1438" y="1347"/>
                    <a:pt x="1986" y="1187"/>
                  </a:cubicBezTo>
                  <a:cubicBezTo>
                    <a:pt x="3561" y="753"/>
                    <a:pt x="5159" y="525"/>
                    <a:pt x="6779" y="502"/>
                  </a:cubicBezTo>
                  <a:cubicBezTo>
                    <a:pt x="6947" y="498"/>
                    <a:pt x="7114" y="495"/>
                    <a:pt x="7282" y="495"/>
                  </a:cubicBezTo>
                  <a:cubicBezTo>
                    <a:pt x="8780" y="495"/>
                    <a:pt x="10272" y="678"/>
                    <a:pt x="11709" y="1027"/>
                  </a:cubicBezTo>
                  <a:lnTo>
                    <a:pt x="11664" y="1027"/>
                  </a:lnTo>
                  <a:cubicBezTo>
                    <a:pt x="12417" y="1210"/>
                    <a:pt x="13147" y="1461"/>
                    <a:pt x="13832" y="1849"/>
                  </a:cubicBezTo>
                  <a:cubicBezTo>
                    <a:pt x="14106" y="1986"/>
                    <a:pt x="14357" y="2168"/>
                    <a:pt x="14608" y="2351"/>
                  </a:cubicBezTo>
                  <a:cubicBezTo>
                    <a:pt x="14646" y="2389"/>
                    <a:pt x="14696" y="2407"/>
                    <a:pt x="14748" y="2407"/>
                  </a:cubicBezTo>
                  <a:cubicBezTo>
                    <a:pt x="14821" y="2407"/>
                    <a:pt x="14897" y="2372"/>
                    <a:pt x="14951" y="2305"/>
                  </a:cubicBezTo>
                  <a:cubicBezTo>
                    <a:pt x="15042" y="2214"/>
                    <a:pt x="14996" y="2054"/>
                    <a:pt x="14905" y="1963"/>
                  </a:cubicBezTo>
                  <a:cubicBezTo>
                    <a:pt x="14197" y="1392"/>
                    <a:pt x="13376" y="1027"/>
                    <a:pt x="12508" y="753"/>
                  </a:cubicBezTo>
                  <a:cubicBezTo>
                    <a:pt x="11641" y="479"/>
                    <a:pt x="10728" y="297"/>
                    <a:pt x="9815" y="183"/>
                  </a:cubicBezTo>
                  <a:cubicBezTo>
                    <a:pt x="8948" y="46"/>
                    <a:pt x="8057" y="0"/>
                    <a:pt x="7167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348;p38"/>
            <p:cNvSpPr/>
            <p:nvPr/>
          </p:nvSpPr>
          <p:spPr>
            <a:xfrm>
              <a:off x="5303449" y="1543068"/>
              <a:ext cx="422266" cy="60392"/>
            </a:xfrm>
            <a:custGeom>
              <a:avLst/>
              <a:gdLst/>
              <a:ahLst/>
              <a:cxnLst/>
              <a:rect l="l" t="t" r="r" b="b"/>
              <a:pathLst>
                <a:path w="15089" h="2158" extrusionOk="0">
                  <a:moveTo>
                    <a:pt x="8994" y="1"/>
                  </a:moveTo>
                  <a:cubicBezTo>
                    <a:pt x="7944" y="1"/>
                    <a:pt x="6871" y="46"/>
                    <a:pt x="5821" y="138"/>
                  </a:cubicBezTo>
                  <a:cubicBezTo>
                    <a:pt x="5045" y="229"/>
                    <a:pt x="4269" y="298"/>
                    <a:pt x="3516" y="412"/>
                  </a:cubicBezTo>
                  <a:cubicBezTo>
                    <a:pt x="2900" y="526"/>
                    <a:pt x="2284" y="663"/>
                    <a:pt x="1690" y="868"/>
                  </a:cubicBezTo>
                  <a:cubicBezTo>
                    <a:pt x="1119" y="1051"/>
                    <a:pt x="572" y="1325"/>
                    <a:pt x="138" y="1713"/>
                  </a:cubicBezTo>
                  <a:cubicBezTo>
                    <a:pt x="47" y="1804"/>
                    <a:pt x="1" y="1941"/>
                    <a:pt x="92" y="2055"/>
                  </a:cubicBezTo>
                  <a:cubicBezTo>
                    <a:pt x="145" y="2122"/>
                    <a:pt x="222" y="2157"/>
                    <a:pt x="294" y="2157"/>
                  </a:cubicBezTo>
                  <a:cubicBezTo>
                    <a:pt x="347" y="2157"/>
                    <a:pt x="397" y="2139"/>
                    <a:pt x="435" y="2101"/>
                  </a:cubicBezTo>
                  <a:cubicBezTo>
                    <a:pt x="594" y="1964"/>
                    <a:pt x="754" y="1850"/>
                    <a:pt x="937" y="1736"/>
                  </a:cubicBezTo>
                  <a:cubicBezTo>
                    <a:pt x="1371" y="1484"/>
                    <a:pt x="1850" y="1325"/>
                    <a:pt x="2329" y="1188"/>
                  </a:cubicBezTo>
                  <a:lnTo>
                    <a:pt x="2261" y="1188"/>
                  </a:lnTo>
                  <a:cubicBezTo>
                    <a:pt x="3151" y="937"/>
                    <a:pt x="4087" y="822"/>
                    <a:pt x="5000" y="731"/>
                  </a:cubicBezTo>
                  <a:cubicBezTo>
                    <a:pt x="6118" y="594"/>
                    <a:pt x="7259" y="526"/>
                    <a:pt x="8378" y="503"/>
                  </a:cubicBezTo>
                  <a:lnTo>
                    <a:pt x="8424" y="503"/>
                  </a:lnTo>
                  <a:cubicBezTo>
                    <a:pt x="8652" y="492"/>
                    <a:pt x="8880" y="486"/>
                    <a:pt x="9108" y="486"/>
                  </a:cubicBezTo>
                  <a:cubicBezTo>
                    <a:pt x="9337" y="486"/>
                    <a:pt x="9565" y="492"/>
                    <a:pt x="9793" y="503"/>
                  </a:cubicBezTo>
                  <a:cubicBezTo>
                    <a:pt x="10250" y="503"/>
                    <a:pt x="10706" y="503"/>
                    <a:pt x="11163" y="526"/>
                  </a:cubicBezTo>
                  <a:cubicBezTo>
                    <a:pt x="12053" y="571"/>
                    <a:pt x="12966" y="686"/>
                    <a:pt x="13833" y="891"/>
                  </a:cubicBezTo>
                  <a:lnTo>
                    <a:pt x="13810" y="891"/>
                  </a:lnTo>
                  <a:cubicBezTo>
                    <a:pt x="14130" y="959"/>
                    <a:pt x="14427" y="1051"/>
                    <a:pt x="14723" y="1165"/>
                  </a:cubicBezTo>
                  <a:cubicBezTo>
                    <a:pt x="14748" y="1175"/>
                    <a:pt x="14774" y="1179"/>
                    <a:pt x="14801" y="1179"/>
                  </a:cubicBezTo>
                  <a:cubicBezTo>
                    <a:pt x="14901" y="1179"/>
                    <a:pt x="15007" y="1118"/>
                    <a:pt x="15043" y="1028"/>
                  </a:cubicBezTo>
                  <a:cubicBezTo>
                    <a:pt x="15089" y="914"/>
                    <a:pt x="15020" y="754"/>
                    <a:pt x="14906" y="708"/>
                  </a:cubicBezTo>
                  <a:cubicBezTo>
                    <a:pt x="13057" y="46"/>
                    <a:pt x="11071" y="1"/>
                    <a:pt x="9131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349;p38"/>
            <p:cNvSpPr/>
            <p:nvPr/>
          </p:nvSpPr>
          <p:spPr>
            <a:xfrm>
              <a:off x="5299643" y="1562881"/>
              <a:ext cx="428618" cy="69319"/>
            </a:xfrm>
            <a:custGeom>
              <a:avLst/>
              <a:gdLst/>
              <a:ahLst/>
              <a:cxnLst/>
              <a:rect l="l" t="t" r="r" b="b"/>
              <a:pathLst>
                <a:path w="15316" h="2477" extrusionOk="0">
                  <a:moveTo>
                    <a:pt x="11276" y="0"/>
                  </a:moveTo>
                  <a:cubicBezTo>
                    <a:pt x="10408" y="0"/>
                    <a:pt x="9518" y="23"/>
                    <a:pt x="8651" y="46"/>
                  </a:cubicBezTo>
                  <a:cubicBezTo>
                    <a:pt x="8103" y="69"/>
                    <a:pt x="7578" y="92"/>
                    <a:pt x="7053" y="137"/>
                  </a:cubicBezTo>
                  <a:cubicBezTo>
                    <a:pt x="6528" y="183"/>
                    <a:pt x="6026" y="229"/>
                    <a:pt x="5524" y="297"/>
                  </a:cubicBezTo>
                  <a:cubicBezTo>
                    <a:pt x="4702" y="411"/>
                    <a:pt x="3880" y="548"/>
                    <a:pt x="3081" y="754"/>
                  </a:cubicBezTo>
                  <a:cubicBezTo>
                    <a:pt x="2031" y="1028"/>
                    <a:pt x="982" y="1393"/>
                    <a:pt x="137" y="2032"/>
                  </a:cubicBezTo>
                  <a:cubicBezTo>
                    <a:pt x="23" y="2123"/>
                    <a:pt x="0" y="2283"/>
                    <a:pt x="91" y="2374"/>
                  </a:cubicBezTo>
                  <a:cubicBezTo>
                    <a:pt x="131" y="2441"/>
                    <a:pt x="202" y="2476"/>
                    <a:pt x="277" y="2476"/>
                  </a:cubicBezTo>
                  <a:cubicBezTo>
                    <a:pt x="330" y="2476"/>
                    <a:pt x="386" y="2458"/>
                    <a:pt x="434" y="2420"/>
                  </a:cubicBezTo>
                  <a:cubicBezTo>
                    <a:pt x="571" y="2306"/>
                    <a:pt x="730" y="2214"/>
                    <a:pt x="890" y="2123"/>
                  </a:cubicBezTo>
                  <a:cubicBezTo>
                    <a:pt x="1507" y="1758"/>
                    <a:pt x="2146" y="1530"/>
                    <a:pt x="2808" y="1324"/>
                  </a:cubicBezTo>
                  <a:cubicBezTo>
                    <a:pt x="3858" y="1050"/>
                    <a:pt x="4953" y="868"/>
                    <a:pt x="6026" y="731"/>
                  </a:cubicBezTo>
                  <a:cubicBezTo>
                    <a:pt x="7441" y="548"/>
                    <a:pt x="8879" y="525"/>
                    <a:pt x="10294" y="503"/>
                  </a:cubicBezTo>
                  <a:cubicBezTo>
                    <a:pt x="10682" y="491"/>
                    <a:pt x="11076" y="485"/>
                    <a:pt x="11473" y="485"/>
                  </a:cubicBezTo>
                  <a:cubicBezTo>
                    <a:pt x="11869" y="485"/>
                    <a:pt x="12269" y="491"/>
                    <a:pt x="12668" y="503"/>
                  </a:cubicBezTo>
                  <a:cubicBezTo>
                    <a:pt x="13056" y="525"/>
                    <a:pt x="13444" y="525"/>
                    <a:pt x="13832" y="548"/>
                  </a:cubicBezTo>
                  <a:cubicBezTo>
                    <a:pt x="14243" y="571"/>
                    <a:pt x="14631" y="571"/>
                    <a:pt x="15042" y="594"/>
                  </a:cubicBezTo>
                  <a:cubicBezTo>
                    <a:pt x="15056" y="596"/>
                    <a:pt x="15070" y="597"/>
                    <a:pt x="15084" y="597"/>
                  </a:cubicBezTo>
                  <a:cubicBezTo>
                    <a:pt x="15201" y="597"/>
                    <a:pt x="15295" y="511"/>
                    <a:pt x="15316" y="388"/>
                  </a:cubicBezTo>
                  <a:cubicBezTo>
                    <a:pt x="15316" y="251"/>
                    <a:pt x="15225" y="114"/>
                    <a:pt x="15088" y="114"/>
                  </a:cubicBezTo>
                  <a:cubicBezTo>
                    <a:pt x="14836" y="92"/>
                    <a:pt x="14585" y="92"/>
                    <a:pt x="14334" y="69"/>
                  </a:cubicBezTo>
                  <a:cubicBezTo>
                    <a:pt x="14060" y="69"/>
                    <a:pt x="13787" y="46"/>
                    <a:pt x="13490" y="46"/>
                  </a:cubicBezTo>
                  <a:cubicBezTo>
                    <a:pt x="12965" y="23"/>
                    <a:pt x="12417" y="0"/>
                    <a:pt x="11869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350;p38"/>
            <p:cNvSpPr/>
            <p:nvPr/>
          </p:nvSpPr>
          <p:spPr>
            <a:xfrm>
              <a:off x="5063281" y="1123405"/>
              <a:ext cx="403740" cy="63190"/>
            </a:xfrm>
            <a:custGeom>
              <a:avLst/>
              <a:gdLst/>
              <a:ahLst/>
              <a:cxnLst/>
              <a:rect l="l" t="t" r="r" b="b"/>
              <a:pathLst>
                <a:path w="14427" h="2258" extrusionOk="0">
                  <a:moveTo>
                    <a:pt x="7145" y="1"/>
                  </a:moveTo>
                  <a:cubicBezTo>
                    <a:pt x="6552" y="1"/>
                    <a:pt x="5935" y="23"/>
                    <a:pt x="5342" y="92"/>
                  </a:cubicBezTo>
                  <a:cubicBezTo>
                    <a:pt x="4589" y="160"/>
                    <a:pt x="3835" y="274"/>
                    <a:pt x="3105" y="411"/>
                  </a:cubicBezTo>
                  <a:cubicBezTo>
                    <a:pt x="2534" y="548"/>
                    <a:pt x="1964" y="708"/>
                    <a:pt x="1439" y="936"/>
                  </a:cubicBezTo>
                  <a:cubicBezTo>
                    <a:pt x="937" y="1165"/>
                    <a:pt x="457" y="1439"/>
                    <a:pt x="92" y="1849"/>
                  </a:cubicBezTo>
                  <a:cubicBezTo>
                    <a:pt x="1" y="1941"/>
                    <a:pt x="1" y="2101"/>
                    <a:pt x="115" y="2192"/>
                  </a:cubicBezTo>
                  <a:cubicBezTo>
                    <a:pt x="158" y="2235"/>
                    <a:pt x="216" y="2258"/>
                    <a:pt x="275" y="2258"/>
                  </a:cubicBezTo>
                  <a:cubicBezTo>
                    <a:pt x="342" y="2258"/>
                    <a:pt x="409" y="2229"/>
                    <a:pt x="457" y="2169"/>
                  </a:cubicBezTo>
                  <a:cubicBezTo>
                    <a:pt x="526" y="2101"/>
                    <a:pt x="594" y="2032"/>
                    <a:pt x="663" y="1964"/>
                  </a:cubicBezTo>
                  <a:cubicBezTo>
                    <a:pt x="891" y="1781"/>
                    <a:pt x="1142" y="1621"/>
                    <a:pt x="1393" y="1507"/>
                  </a:cubicBezTo>
                  <a:lnTo>
                    <a:pt x="1416" y="1484"/>
                  </a:lnTo>
                  <a:lnTo>
                    <a:pt x="1393" y="1484"/>
                  </a:lnTo>
                  <a:cubicBezTo>
                    <a:pt x="2009" y="1210"/>
                    <a:pt x="2648" y="1005"/>
                    <a:pt x="3310" y="868"/>
                  </a:cubicBezTo>
                  <a:cubicBezTo>
                    <a:pt x="3927" y="754"/>
                    <a:pt x="4543" y="663"/>
                    <a:pt x="5182" y="594"/>
                  </a:cubicBezTo>
                  <a:cubicBezTo>
                    <a:pt x="5884" y="527"/>
                    <a:pt x="6586" y="485"/>
                    <a:pt x="7287" y="485"/>
                  </a:cubicBezTo>
                  <a:cubicBezTo>
                    <a:pt x="7544" y="485"/>
                    <a:pt x="7801" y="491"/>
                    <a:pt x="8058" y="503"/>
                  </a:cubicBezTo>
                  <a:cubicBezTo>
                    <a:pt x="8811" y="571"/>
                    <a:pt x="9564" y="663"/>
                    <a:pt x="10295" y="799"/>
                  </a:cubicBezTo>
                  <a:cubicBezTo>
                    <a:pt x="11025" y="936"/>
                    <a:pt x="11756" y="1119"/>
                    <a:pt x="12463" y="1347"/>
                  </a:cubicBezTo>
                  <a:cubicBezTo>
                    <a:pt x="12988" y="1553"/>
                    <a:pt x="13536" y="1758"/>
                    <a:pt x="14038" y="2032"/>
                  </a:cubicBezTo>
                  <a:cubicBezTo>
                    <a:pt x="14070" y="2051"/>
                    <a:pt x="14105" y="2059"/>
                    <a:pt x="14140" y="2059"/>
                  </a:cubicBezTo>
                  <a:cubicBezTo>
                    <a:pt x="14232" y="2059"/>
                    <a:pt x="14325" y="2001"/>
                    <a:pt x="14358" y="1918"/>
                  </a:cubicBezTo>
                  <a:cubicBezTo>
                    <a:pt x="14426" y="1804"/>
                    <a:pt x="14381" y="1644"/>
                    <a:pt x="14244" y="1598"/>
                  </a:cubicBezTo>
                  <a:cubicBezTo>
                    <a:pt x="13376" y="1142"/>
                    <a:pt x="12440" y="799"/>
                    <a:pt x="11482" y="571"/>
                  </a:cubicBezTo>
                  <a:cubicBezTo>
                    <a:pt x="11002" y="434"/>
                    <a:pt x="10523" y="343"/>
                    <a:pt x="10044" y="252"/>
                  </a:cubicBezTo>
                  <a:cubicBezTo>
                    <a:pt x="9542" y="183"/>
                    <a:pt x="9017" y="92"/>
                    <a:pt x="8515" y="46"/>
                  </a:cubicBezTo>
                  <a:cubicBezTo>
                    <a:pt x="8058" y="23"/>
                    <a:pt x="7601" y="1"/>
                    <a:pt x="7145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351;p38"/>
            <p:cNvSpPr/>
            <p:nvPr/>
          </p:nvSpPr>
          <p:spPr>
            <a:xfrm>
              <a:off x="5049877" y="1186651"/>
              <a:ext cx="31315" cy="28265"/>
            </a:xfrm>
            <a:custGeom>
              <a:avLst/>
              <a:gdLst/>
              <a:ahLst/>
              <a:cxnLst/>
              <a:rect l="l" t="t" r="r" b="b"/>
              <a:pathLst>
                <a:path w="1119" h="1010" extrusionOk="0">
                  <a:moveTo>
                    <a:pt x="776" y="0"/>
                  </a:moveTo>
                  <a:cubicBezTo>
                    <a:pt x="639" y="69"/>
                    <a:pt x="525" y="137"/>
                    <a:pt x="411" y="251"/>
                  </a:cubicBezTo>
                  <a:cubicBezTo>
                    <a:pt x="274" y="365"/>
                    <a:pt x="160" y="502"/>
                    <a:pt x="69" y="662"/>
                  </a:cubicBezTo>
                  <a:cubicBezTo>
                    <a:pt x="0" y="776"/>
                    <a:pt x="69" y="936"/>
                    <a:pt x="183" y="982"/>
                  </a:cubicBezTo>
                  <a:cubicBezTo>
                    <a:pt x="221" y="1001"/>
                    <a:pt x="258" y="1009"/>
                    <a:pt x="295" y="1009"/>
                  </a:cubicBezTo>
                  <a:cubicBezTo>
                    <a:pt x="390" y="1009"/>
                    <a:pt x="476" y="950"/>
                    <a:pt x="525" y="868"/>
                  </a:cubicBezTo>
                  <a:cubicBezTo>
                    <a:pt x="525" y="845"/>
                    <a:pt x="548" y="822"/>
                    <a:pt x="548" y="799"/>
                  </a:cubicBezTo>
                  <a:cubicBezTo>
                    <a:pt x="594" y="754"/>
                    <a:pt x="662" y="685"/>
                    <a:pt x="708" y="639"/>
                  </a:cubicBezTo>
                  <a:cubicBezTo>
                    <a:pt x="776" y="571"/>
                    <a:pt x="868" y="502"/>
                    <a:pt x="959" y="457"/>
                  </a:cubicBezTo>
                  <a:cubicBezTo>
                    <a:pt x="1005" y="434"/>
                    <a:pt x="1050" y="411"/>
                    <a:pt x="1096" y="343"/>
                  </a:cubicBezTo>
                  <a:cubicBezTo>
                    <a:pt x="1119" y="297"/>
                    <a:pt x="1119" y="229"/>
                    <a:pt x="1096" y="160"/>
                  </a:cubicBezTo>
                  <a:cubicBezTo>
                    <a:pt x="1073" y="92"/>
                    <a:pt x="1027" y="46"/>
                    <a:pt x="982" y="23"/>
                  </a:cubicBezTo>
                  <a:cubicBezTo>
                    <a:pt x="936" y="0"/>
                    <a:pt x="913" y="0"/>
                    <a:pt x="868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352;p38"/>
            <p:cNvSpPr/>
            <p:nvPr/>
          </p:nvSpPr>
          <p:spPr>
            <a:xfrm>
              <a:off x="5049877" y="1226894"/>
              <a:ext cx="25578" cy="23507"/>
            </a:xfrm>
            <a:custGeom>
              <a:avLst/>
              <a:gdLst/>
              <a:ahLst/>
              <a:cxnLst/>
              <a:rect l="l" t="t" r="r" b="b"/>
              <a:pathLst>
                <a:path w="914" h="840" extrusionOk="0">
                  <a:moveTo>
                    <a:pt x="594" y="0"/>
                  </a:moveTo>
                  <a:cubicBezTo>
                    <a:pt x="480" y="69"/>
                    <a:pt x="366" y="114"/>
                    <a:pt x="274" y="206"/>
                  </a:cubicBezTo>
                  <a:cubicBezTo>
                    <a:pt x="183" y="297"/>
                    <a:pt x="114" y="388"/>
                    <a:pt x="69" y="480"/>
                  </a:cubicBezTo>
                  <a:cubicBezTo>
                    <a:pt x="0" y="594"/>
                    <a:pt x="69" y="754"/>
                    <a:pt x="183" y="822"/>
                  </a:cubicBezTo>
                  <a:cubicBezTo>
                    <a:pt x="206" y="833"/>
                    <a:pt x="234" y="839"/>
                    <a:pt x="266" y="839"/>
                  </a:cubicBezTo>
                  <a:cubicBezTo>
                    <a:pt x="297" y="839"/>
                    <a:pt x="331" y="833"/>
                    <a:pt x="366" y="822"/>
                  </a:cubicBezTo>
                  <a:cubicBezTo>
                    <a:pt x="434" y="799"/>
                    <a:pt x="480" y="754"/>
                    <a:pt x="502" y="708"/>
                  </a:cubicBezTo>
                  <a:cubicBezTo>
                    <a:pt x="502" y="685"/>
                    <a:pt x="502" y="685"/>
                    <a:pt x="525" y="685"/>
                  </a:cubicBezTo>
                  <a:cubicBezTo>
                    <a:pt x="548" y="639"/>
                    <a:pt x="594" y="594"/>
                    <a:pt x="639" y="548"/>
                  </a:cubicBezTo>
                  <a:cubicBezTo>
                    <a:pt x="662" y="525"/>
                    <a:pt x="708" y="502"/>
                    <a:pt x="754" y="480"/>
                  </a:cubicBezTo>
                  <a:cubicBezTo>
                    <a:pt x="799" y="434"/>
                    <a:pt x="868" y="411"/>
                    <a:pt x="891" y="343"/>
                  </a:cubicBezTo>
                  <a:cubicBezTo>
                    <a:pt x="913" y="297"/>
                    <a:pt x="913" y="229"/>
                    <a:pt x="891" y="160"/>
                  </a:cubicBezTo>
                  <a:cubicBezTo>
                    <a:pt x="891" y="92"/>
                    <a:pt x="845" y="46"/>
                    <a:pt x="776" y="23"/>
                  </a:cubicBezTo>
                  <a:cubicBezTo>
                    <a:pt x="754" y="0"/>
                    <a:pt x="708" y="0"/>
                    <a:pt x="662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353;p38"/>
            <p:cNvSpPr/>
            <p:nvPr/>
          </p:nvSpPr>
          <p:spPr>
            <a:xfrm>
              <a:off x="8560539" y="1521995"/>
              <a:ext cx="70270" cy="74776"/>
            </a:xfrm>
            <a:custGeom>
              <a:avLst/>
              <a:gdLst/>
              <a:ahLst/>
              <a:cxnLst/>
              <a:rect l="l" t="t" r="r" b="b"/>
              <a:pathLst>
                <a:path w="2511" h="2672" extrusionOk="0">
                  <a:moveTo>
                    <a:pt x="1256" y="1"/>
                  </a:moveTo>
                  <a:cubicBezTo>
                    <a:pt x="1005" y="1"/>
                    <a:pt x="753" y="69"/>
                    <a:pt x="548" y="160"/>
                  </a:cubicBezTo>
                  <a:cubicBezTo>
                    <a:pt x="457" y="206"/>
                    <a:pt x="388" y="274"/>
                    <a:pt x="343" y="320"/>
                  </a:cubicBezTo>
                  <a:cubicBezTo>
                    <a:pt x="297" y="366"/>
                    <a:pt x="251" y="411"/>
                    <a:pt x="228" y="457"/>
                  </a:cubicBezTo>
                  <a:cubicBezTo>
                    <a:pt x="183" y="526"/>
                    <a:pt x="160" y="571"/>
                    <a:pt x="137" y="640"/>
                  </a:cubicBezTo>
                  <a:cubicBezTo>
                    <a:pt x="114" y="662"/>
                    <a:pt x="114" y="708"/>
                    <a:pt x="92" y="754"/>
                  </a:cubicBezTo>
                  <a:cubicBezTo>
                    <a:pt x="92" y="777"/>
                    <a:pt x="92" y="799"/>
                    <a:pt x="69" y="822"/>
                  </a:cubicBezTo>
                  <a:cubicBezTo>
                    <a:pt x="46" y="914"/>
                    <a:pt x="23" y="1005"/>
                    <a:pt x="0" y="1096"/>
                  </a:cubicBezTo>
                  <a:cubicBezTo>
                    <a:pt x="0" y="1187"/>
                    <a:pt x="0" y="1256"/>
                    <a:pt x="0" y="1347"/>
                  </a:cubicBezTo>
                  <a:cubicBezTo>
                    <a:pt x="0" y="1416"/>
                    <a:pt x="23" y="1484"/>
                    <a:pt x="46" y="1553"/>
                  </a:cubicBezTo>
                  <a:cubicBezTo>
                    <a:pt x="69" y="1644"/>
                    <a:pt x="92" y="1758"/>
                    <a:pt x="137" y="1827"/>
                  </a:cubicBezTo>
                  <a:cubicBezTo>
                    <a:pt x="183" y="1964"/>
                    <a:pt x="297" y="2123"/>
                    <a:pt x="434" y="2260"/>
                  </a:cubicBezTo>
                  <a:cubicBezTo>
                    <a:pt x="571" y="2397"/>
                    <a:pt x="708" y="2534"/>
                    <a:pt x="936" y="2625"/>
                  </a:cubicBezTo>
                  <a:cubicBezTo>
                    <a:pt x="1005" y="2648"/>
                    <a:pt x="1119" y="2671"/>
                    <a:pt x="1210" y="2671"/>
                  </a:cubicBezTo>
                  <a:cubicBezTo>
                    <a:pt x="1278" y="2671"/>
                    <a:pt x="1347" y="2648"/>
                    <a:pt x="1438" y="2648"/>
                  </a:cubicBezTo>
                  <a:cubicBezTo>
                    <a:pt x="1507" y="2625"/>
                    <a:pt x="1575" y="2603"/>
                    <a:pt x="1621" y="2580"/>
                  </a:cubicBezTo>
                  <a:cubicBezTo>
                    <a:pt x="1712" y="2557"/>
                    <a:pt x="1803" y="2489"/>
                    <a:pt x="1895" y="2443"/>
                  </a:cubicBezTo>
                  <a:cubicBezTo>
                    <a:pt x="1986" y="2374"/>
                    <a:pt x="2055" y="2283"/>
                    <a:pt x="2123" y="2215"/>
                  </a:cubicBezTo>
                  <a:cubicBezTo>
                    <a:pt x="2169" y="2169"/>
                    <a:pt x="2214" y="2100"/>
                    <a:pt x="2260" y="2055"/>
                  </a:cubicBezTo>
                  <a:cubicBezTo>
                    <a:pt x="2328" y="1964"/>
                    <a:pt x="2397" y="1872"/>
                    <a:pt x="2443" y="1758"/>
                  </a:cubicBezTo>
                  <a:cubicBezTo>
                    <a:pt x="2465" y="1712"/>
                    <a:pt x="2488" y="1667"/>
                    <a:pt x="2488" y="1598"/>
                  </a:cubicBezTo>
                  <a:cubicBezTo>
                    <a:pt x="2511" y="1553"/>
                    <a:pt x="2511" y="1507"/>
                    <a:pt x="2511" y="1439"/>
                  </a:cubicBezTo>
                  <a:cubicBezTo>
                    <a:pt x="2511" y="1370"/>
                    <a:pt x="2511" y="1302"/>
                    <a:pt x="2511" y="1187"/>
                  </a:cubicBezTo>
                  <a:cubicBezTo>
                    <a:pt x="2511" y="1096"/>
                    <a:pt x="2465" y="982"/>
                    <a:pt x="2420" y="868"/>
                  </a:cubicBezTo>
                  <a:cubicBezTo>
                    <a:pt x="2420" y="845"/>
                    <a:pt x="2397" y="822"/>
                    <a:pt x="2397" y="777"/>
                  </a:cubicBezTo>
                  <a:cubicBezTo>
                    <a:pt x="2328" y="640"/>
                    <a:pt x="2237" y="503"/>
                    <a:pt x="2100" y="389"/>
                  </a:cubicBezTo>
                  <a:cubicBezTo>
                    <a:pt x="2009" y="297"/>
                    <a:pt x="1918" y="206"/>
                    <a:pt x="1803" y="160"/>
                  </a:cubicBezTo>
                  <a:cubicBezTo>
                    <a:pt x="1712" y="115"/>
                    <a:pt x="1644" y="69"/>
                    <a:pt x="1552" y="46"/>
                  </a:cubicBezTo>
                  <a:cubicBezTo>
                    <a:pt x="1461" y="23"/>
                    <a:pt x="1347" y="1"/>
                    <a:pt x="1256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354;p38"/>
            <p:cNvSpPr/>
            <p:nvPr/>
          </p:nvSpPr>
          <p:spPr>
            <a:xfrm>
              <a:off x="8280101" y="1081260"/>
              <a:ext cx="293870" cy="145018"/>
            </a:xfrm>
            <a:custGeom>
              <a:avLst/>
              <a:gdLst/>
              <a:ahLst/>
              <a:cxnLst/>
              <a:rect l="l" t="t" r="r" b="b"/>
              <a:pathLst>
                <a:path w="10501" h="5182" extrusionOk="0">
                  <a:moveTo>
                    <a:pt x="3037" y="0"/>
                  </a:moveTo>
                  <a:cubicBezTo>
                    <a:pt x="2877" y="23"/>
                    <a:pt x="2740" y="23"/>
                    <a:pt x="2580" y="46"/>
                  </a:cubicBezTo>
                  <a:cubicBezTo>
                    <a:pt x="2398" y="69"/>
                    <a:pt x="2215" y="114"/>
                    <a:pt x="2055" y="160"/>
                  </a:cubicBezTo>
                  <a:cubicBezTo>
                    <a:pt x="1781" y="228"/>
                    <a:pt x="1485" y="320"/>
                    <a:pt x="1211" y="434"/>
                  </a:cubicBezTo>
                  <a:cubicBezTo>
                    <a:pt x="1051" y="502"/>
                    <a:pt x="845" y="594"/>
                    <a:pt x="663" y="731"/>
                  </a:cubicBezTo>
                  <a:cubicBezTo>
                    <a:pt x="594" y="753"/>
                    <a:pt x="526" y="799"/>
                    <a:pt x="480" y="845"/>
                  </a:cubicBezTo>
                  <a:lnTo>
                    <a:pt x="435" y="890"/>
                  </a:lnTo>
                  <a:cubicBezTo>
                    <a:pt x="389" y="936"/>
                    <a:pt x="298" y="1004"/>
                    <a:pt x="229" y="1073"/>
                  </a:cubicBezTo>
                  <a:cubicBezTo>
                    <a:pt x="184" y="1141"/>
                    <a:pt x="92" y="1256"/>
                    <a:pt x="47" y="1370"/>
                  </a:cubicBezTo>
                  <a:cubicBezTo>
                    <a:pt x="24" y="1438"/>
                    <a:pt x="24" y="1484"/>
                    <a:pt x="24" y="1552"/>
                  </a:cubicBezTo>
                  <a:cubicBezTo>
                    <a:pt x="1" y="1689"/>
                    <a:pt x="115" y="1780"/>
                    <a:pt x="161" y="1803"/>
                  </a:cubicBezTo>
                  <a:cubicBezTo>
                    <a:pt x="229" y="1849"/>
                    <a:pt x="298" y="1917"/>
                    <a:pt x="366" y="1963"/>
                  </a:cubicBezTo>
                  <a:lnTo>
                    <a:pt x="435" y="1986"/>
                  </a:lnTo>
                  <a:cubicBezTo>
                    <a:pt x="617" y="2123"/>
                    <a:pt x="823" y="2260"/>
                    <a:pt x="1028" y="2397"/>
                  </a:cubicBezTo>
                  <a:lnTo>
                    <a:pt x="1211" y="2534"/>
                  </a:lnTo>
                  <a:lnTo>
                    <a:pt x="1348" y="2625"/>
                  </a:lnTo>
                  <a:cubicBezTo>
                    <a:pt x="1507" y="2739"/>
                    <a:pt x="1667" y="2876"/>
                    <a:pt x="1827" y="2990"/>
                  </a:cubicBezTo>
                  <a:lnTo>
                    <a:pt x="1918" y="3036"/>
                  </a:lnTo>
                  <a:cubicBezTo>
                    <a:pt x="1964" y="3082"/>
                    <a:pt x="2010" y="3127"/>
                    <a:pt x="2078" y="3173"/>
                  </a:cubicBezTo>
                  <a:cubicBezTo>
                    <a:pt x="2124" y="3196"/>
                    <a:pt x="2169" y="3241"/>
                    <a:pt x="2238" y="3287"/>
                  </a:cubicBezTo>
                  <a:cubicBezTo>
                    <a:pt x="2329" y="3355"/>
                    <a:pt x="2420" y="3424"/>
                    <a:pt x="2512" y="3492"/>
                  </a:cubicBezTo>
                  <a:lnTo>
                    <a:pt x="2580" y="3561"/>
                  </a:lnTo>
                  <a:cubicBezTo>
                    <a:pt x="2626" y="3607"/>
                    <a:pt x="2694" y="3675"/>
                    <a:pt x="2763" y="3721"/>
                  </a:cubicBezTo>
                  <a:lnTo>
                    <a:pt x="2900" y="3835"/>
                  </a:lnTo>
                  <a:lnTo>
                    <a:pt x="3060" y="3949"/>
                  </a:lnTo>
                  <a:cubicBezTo>
                    <a:pt x="3105" y="3995"/>
                    <a:pt x="3151" y="4017"/>
                    <a:pt x="3196" y="4063"/>
                  </a:cubicBezTo>
                  <a:cubicBezTo>
                    <a:pt x="3242" y="4109"/>
                    <a:pt x="3288" y="4131"/>
                    <a:pt x="3333" y="4177"/>
                  </a:cubicBezTo>
                  <a:cubicBezTo>
                    <a:pt x="3402" y="4223"/>
                    <a:pt x="3470" y="4291"/>
                    <a:pt x="3562" y="4337"/>
                  </a:cubicBezTo>
                  <a:lnTo>
                    <a:pt x="3653" y="4383"/>
                  </a:lnTo>
                  <a:cubicBezTo>
                    <a:pt x="3744" y="4451"/>
                    <a:pt x="3813" y="4520"/>
                    <a:pt x="3881" y="4588"/>
                  </a:cubicBezTo>
                  <a:cubicBezTo>
                    <a:pt x="3995" y="4702"/>
                    <a:pt x="4132" y="4771"/>
                    <a:pt x="4224" y="4839"/>
                  </a:cubicBezTo>
                  <a:cubicBezTo>
                    <a:pt x="4292" y="4885"/>
                    <a:pt x="4383" y="4930"/>
                    <a:pt x="4452" y="4953"/>
                  </a:cubicBezTo>
                  <a:cubicBezTo>
                    <a:pt x="4497" y="4976"/>
                    <a:pt x="4543" y="4999"/>
                    <a:pt x="4566" y="5022"/>
                  </a:cubicBezTo>
                  <a:lnTo>
                    <a:pt x="4634" y="5044"/>
                  </a:lnTo>
                  <a:cubicBezTo>
                    <a:pt x="4680" y="5067"/>
                    <a:pt x="4726" y="5090"/>
                    <a:pt x="4771" y="5090"/>
                  </a:cubicBezTo>
                  <a:cubicBezTo>
                    <a:pt x="4794" y="5136"/>
                    <a:pt x="4840" y="5181"/>
                    <a:pt x="4886" y="5181"/>
                  </a:cubicBezTo>
                  <a:cubicBezTo>
                    <a:pt x="4954" y="5159"/>
                    <a:pt x="5022" y="5159"/>
                    <a:pt x="5068" y="5159"/>
                  </a:cubicBezTo>
                  <a:cubicBezTo>
                    <a:pt x="5114" y="5136"/>
                    <a:pt x="5159" y="5113"/>
                    <a:pt x="5205" y="5090"/>
                  </a:cubicBezTo>
                  <a:cubicBezTo>
                    <a:pt x="5274" y="5044"/>
                    <a:pt x="5342" y="5022"/>
                    <a:pt x="5411" y="4976"/>
                  </a:cubicBezTo>
                  <a:cubicBezTo>
                    <a:pt x="5433" y="4953"/>
                    <a:pt x="5479" y="4930"/>
                    <a:pt x="5525" y="4908"/>
                  </a:cubicBezTo>
                  <a:cubicBezTo>
                    <a:pt x="5639" y="4839"/>
                    <a:pt x="5730" y="4793"/>
                    <a:pt x="5844" y="4748"/>
                  </a:cubicBezTo>
                  <a:cubicBezTo>
                    <a:pt x="5935" y="4679"/>
                    <a:pt x="6027" y="4634"/>
                    <a:pt x="6118" y="4588"/>
                  </a:cubicBezTo>
                  <a:cubicBezTo>
                    <a:pt x="6232" y="4542"/>
                    <a:pt x="6324" y="4497"/>
                    <a:pt x="6438" y="4474"/>
                  </a:cubicBezTo>
                  <a:lnTo>
                    <a:pt x="6643" y="4405"/>
                  </a:lnTo>
                  <a:lnTo>
                    <a:pt x="6849" y="4337"/>
                  </a:lnTo>
                  <a:lnTo>
                    <a:pt x="6963" y="4291"/>
                  </a:lnTo>
                  <a:cubicBezTo>
                    <a:pt x="7168" y="4223"/>
                    <a:pt x="7373" y="4154"/>
                    <a:pt x="7602" y="4109"/>
                  </a:cubicBezTo>
                  <a:lnTo>
                    <a:pt x="7602" y="4109"/>
                  </a:lnTo>
                  <a:lnTo>
                    <a:pt x="7533" y="4131"/>
                  </a:lnTo>
                  <a:cubicBezTo>
                    <a:pt x="7716" y="4086"/>
                    <a:pt x="7898" y="4063"/>
                    <a:pt x="8081" y="4040"/>
                  </a:cubicBezTo>
                  <a:cubicBezTo>
                    <a:pt x="8172" y="4040"/>
                    <a:pt x="8286" y="4017"/>
                    <a:pt x="8401" y="4017"/>
                  </a:cubicBezTo>
                  <a:lnTo>
                    <a:pt x="8515" y="4017"/>
                  </a:lnTo>
                  <a:cubicBezTo>
                    <a:pt x="8606" y="4040"/>
                    <a:pt x="8697" y="4040"/>
                    <a:pt x="8789" y="4040"/>
                  </a:cubicBezTo>
                  <a:cubicBezTo>
                    <a:pt x="8880" y="4040"/>
                    <a:pt x="8971" y="4040"/>
                    <a:pt x="9063" y="4063"/>
                  </a:cubicBezTo>
                  <a:cubicBezTo>
                    <a:pt x="9177" y="4063"/>
                    <a:pt x="9268" y="4063"/>
                    <a:pt x="9382" y="4086"/>
                  </a:cubicBezTo>
                  <a:cubicBezTo>
                    <a:pt x="9473" y="4109"/>
                    <a:pt x="9565" y="4131"/>
                    <a:pt x="9656" y="4154"/>
                  </a:cubicBezTo>
                  <a:lnTo>
                    <a:pt x="9702" y="4177"/>
                  </a:lnTo>
                  <a:cubicBezTo>
                    <a:pt x="9861" y="4223"/>
                    <a:pt x="9998" y="4268"/>
                    <a:pt x="10158" y="4268"/>
                  </a:cubicBezTo>
                  <a:cubicBezTo>
                    <a:pt x="10204" y="4268"/>
                    <a:pt x="10249" y="4268"/>
                    <a:pt x="10295" y="4246"/>
                  </a:cubicBezTo>
                  <a:cubicBezTo>
                    <a:pt x="10409" y="4223"/>
                    <a:pt x="10501" y="4109"/>
                    <a:pt x="10478" y="3995"/>
                  </a:cubicBezTo>
                  <a:cubicBezTo>
                    <a:pt x="10478" y="3903"/>
                    <a:pt x="10432" y="3812"/>
                    <a:pt x="10386" y="3766"/>
                  </a:cubicBezTo>
                  <a:cubicBezTo>
                    <a:pt x="10318" y="3629"/>
                    <a:pt x="10227" y="3515"/>
                    <a:pt x="10090" y="3401"/>
                  </a:cubicBezTo>
                  <a:cubicBezTo>
                    <a:pt x="9861" y="3218"/>
                    <a:pt x="9633" y="3059"/>
                    <a:pt x="9382" y="2876"/>
                  </a:cubicBezTo>
                  <a:lnTo>
                    <a:pt x="9291" y="2830"/>
                  </a:lnTo>
                  <a:cubicBezTo>
                    <a:pt x="9222" y="2785"/>
                    <a:pt x="9154" y="2716"/>
                    <a:pt x="9108" y="2648"/>
                  </a:cubicBezTo>
                  <a:cubicBezTo>
                    <a:pt x="9017" y="2579"/>
                    <a:pt x="8926" y="2488"/>
                    <a:pt x="8834" y="2420"/>
                  </a:cubicBezTo>
                  <a:cubicBezTo>
                    <a:pt x="8743" y="2351"/>
                    <a:pt x="8652" y="2283"/>
                    <a:pt x="8583" y="2214"/>
                  </a:cubicBezTo>
                  <a:cubicBezTo>
                    <a:pt x="8515" y="2169"/>
                    <a:pt x="8469" y="2100"/>
                    <a:pt x="8401" y="2032"/>
                  </a:cubicBezTo>
                  <a:cubicBezTo>
                    <a:pt x="8286" y="1895"/>
                    <a:pt x="8172" y="1712"/>
                    <a:pt x="8081" y="1529"/>
                  </a:cubicBezTo>
                  <a:cubicBezTo>
                    <a:pt x="8035" y="1484"/>
                    <a:pt x="8013" y="1415"/>
                    <a:pt x="8013" y="1370"/>
                  </a:cubicBezTo>
                  <a:lnTo>
                    <a:pt x="7990" y="1278"/>
                  </a:lnTo>
                  <a:cubicBezTo>
                    <a:pt x="7990" y="1256"/>
                    <a:pt x="7990" y="1210"/>
                    <a:pt x="7990" y="1164"/>
                  </a:cubicBezTo>
                  <a:cubicBezTo>
                    <a:pt x="7967" y="1096"/>
                    <a:pt x="7967" y="1004"/>
                    <a:pt x="7967" y="936"/>
                  </a:cubicBezTo>
                  <a:cubicBezTo>
                    <a:pt x="7944" y="845"/>
                    <a:pt x="7944" y="776"/>
                    <a:pt x="7921" y="708"/>
                  </a:cubicBezTo>
                  <a:cubicBezTo>
                    <a:pt x="7898" y="616"/>
                    <a:pt x="7830" y="548"/>
                    <a:pt x="7739" y="502"/>
                  </a:cubicBezTo>
                  <a:cubicBezTo>
                    <a:pt x="7693" y="479"/>
                    <a:pt x="7647" y="457"/>
                    <a:pt x="7602" y="457"/>
                  </a:cubicBezTo>
                  <a:cubicBezTo>
                    <a:pt x="7488" y="411"/>
                    <a:pt x="7396" y="411"/>
                    <a:pt x="7282" y="388"/>
                  </a:cubicBezTo>
                  <a:lnTo>
                    <a:pt x="7191" y="365"/>
                  </a:lnTo>
                  <a:cubicBezTo>
                    <a:pt x="7100" y="342"/>
                    <a:pt x="7008" y="320"/>
                    <a:pt x="6940" y="320"/>
                  </a:cubicBezTo>
                  <a:cubicBezTo>
                    <a:pt x="6871" y="297"/>
                    <a:pt x="6803" y="297"/>
                    <a:pt x="6734" y="274"/>
                  </a:cubicBezTo>
                  <a:cubicBezTo>
                    <a:pt x="6438" y="206"/>
                    <a:pt x="6141" y="183"/>
                    <a:pt x="5844" y="160"/>
                  </a:cubicBezTo>
                  <a:lnTo>
                    <a:pt x="5799" y="160"/>
                  </a:lnTo>
                  <a:lnTo>
                    <a:pt x="5570" y="137"/>
                  </a:lnTo>
                  <a:cubicBezTo>
                    <a:pt x="5319" y="91"/>
                    <a:pt x="5045" y="69"/>
                    <a:pt x="4771" y="46"/>
                  </a:cubicBezTo>
                  <a:lnTo>
                    <a:pt x="4749" y="46"/>
                  </a:lnTo>
                  <a:cubicBezTo>
                    <a:pt x="4589" y="23"/>
                    <a:pt x="4406" y="23"/>
                    <a:pt x="4246" y="23"/>
                  </a:cubicBezTo>
                  <a:lnTo>
                    <a:pt x="3881" y="23"/>
                  </a:lnTo>
                  <a:cubicBezTo>
                    <a:pt x="3813" y="23"/>
                    <a:pt x="3767" y="0"/>
                    <a:pt x="3699" y="0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355;p38"/>
            <p:cNvSpPr/>
            <p:nvPr/>
          </p:nvSpPr>
          <p:spPr>
            <a:xfrm>
              <a:off x="8299271" y="1082519"/>
              <a:ext cx="250438" cy="91707"/>
            </a:xfrm>
            <a:custGeom>
              <a:avLst/>
              <a:gdLst/>
              <a:ahLst/>
              <a:cxnLst/>
              <a:rect l="l" t="t" r="r" b="b"/>
              <a:pathLst>
                <a:path w="8949" h="3277" extrusionOk="0">
                  <a:moveTo>
                    <a:pt x="3288" y="1"/>
                  </a:moveTo>
                  <a:cubicBezTo>
                    <a:pt x="3219" y="1"/>
                    <a:pt x="3173" y="1"/>
                    <a:pt x="3105" y="24"/>
                  </a:cubicBezTo>
                  <a:cubicBezTo>
                    <a:pt x="2945" y="24"/>
                    <a:pt x="2785" y="24"/>
                    <a:pt x="2648" y="46"/>
                  </a:cubicBezTo>
                  <a:cubicBezTo>
                    <a:pt x="2489" y="46"/>
                    <a:pt x="2352" y="46"/>
                    <a:pt x="2192" y="69"/>
                  </a:cubicBezTo>
                  <a:cubicBezTo>
                    <a:pt x="2078" y="69"/>
                    <a:pt x="1964" y="69"/>
                    <a:pt x="1850" y="92"/>
                  </a:cubicBezTo>
                  <a:cubicBezTo>
                    <a:pt x="1690" y="138"/>
                    <a:pt x="1553" y="206"/>
                    <a:pt x="1416" y="275"/>
                  </a:cubicBezTo>
                  <a:cubicBezTo>
                    <a:pt x="1302" y="320"/>
                    <a:pt x="1188" y="389"/>
                    <a:pt x="1073" y="434"/>
                  </a:cubicBezTo>
                  <a:cubicBezTo>
                    <a:pt x="1028" y="457"/>
                    <a:pt x="959" y="480"/>
                    <a:pt x="891" y="526"/>
                  </a:cubicBezTo>
                  <a:cubicBezTo>
                    <a:pt x="845" y="549"/>
                    <a:pt x="777" y="571"/>
                    <a:pt x="731" y="617"/>
                  </a:cubicBezTo>
                  <a:cubicBezTo>
                    <a:pt x="663" y="640"/>
                    <a:pt x="617" y="731"/>
                    <a:pt x="617" y="800"/>
                  </a:cubicBezTo>
                  <a:cubicBezTo>
                    <a:pt x="480" y="822"/>
                    <a:pt x="320" y="845"/>
                    <a:pt x="160" y="868"/>
                  </a:cubicBezTo>
                  <a:cubicBezTo>
                    <a:pt x="69" y="868"/>
                    <a:pt x="1" y="959"/>
                    <a:pt x="23" y="1051"/>
                  </a:cubicBezTo>
                  <a:cubicBezTo>
                    <a:pt x="23" y="1130"/>
                    <a:pt x="92" y="1192"/>
                    <a:pt x="170" y="1192"/>
                  </a:cubicBezTo>
                  <a:cubicBezTo>
                    <a:pt x="182" y="1192"/>
                    <a:pt x="194" y="1191"/>
                    <a:pt x="206" y="1188"/>
                  </a:cubicBezTo>
                  <a:cubicBezTo>
                    <a:pt x="412" y="1165"/>
                    <a:pt x="617" y="1142"/>
                    <a:pt x="822" y="1119"/>
                  </a:cubicBezTo>
                  <a:lnTo>
                    <a:pt x="1370" y="1119"/>
                  </a:lnTo>
                  <a:cubicBezTo>
                    <a:pt x="1507" y="1119"/>
                    <a:pt x="1667" y="1119"/>
                    <a:pt x="1804" y="1142"/>
                  </a:cubicBezTo>
                  <a:cubicBezTo>
                    <a:pt x="1941" y="1165"/>
                    <a:pt x="2101" y="1188"/>
                    <a:pt x="2260" y="1211"/>
                  </a:cubicBezTo>
                  <a:cubicBezTo>
                    <a:pt x="2534" y="1256"/>
                    <a:pt x="2808" y="1279"/>
                    <a:pt x="3105" y="1347"/>
                  </a:cubicBezTo>
                  <a:cubicBezTo>
                    <a:pt x="3219" y="1370"/>
                    <a:pt x="3356" y="1393"/>
                    <a:pt x="3493" y="1416"/>
                  </a:cubicBezTo>
                  <a:cubicBezTo>
                    <a:pt x="3630" y="1462"/>
                    <a:pt x="3790" y="1484"/>
                    <a:pt x="3927" y="1507"/>
                  </a:cubicBezTo>
                  <a:cubicBezTo>
                    <a:pt x="4201" y="1576"/>
                    <a:pt x="4452" y="1644"/>
                    <a:pt x="4703" y="1735"/>
                  </a:cubicBezTo>
                  <a:lnTo>
                    <a:pt x="4703" y="1713"/>
                  </a:lnTo>
                  <a:cubicBezTo>
                    <a:pt x="4977" y="1804"/>
                    <a:pt x="5250" y="1895"/>
                    <a:pt x="5524" y="2009"/>
                  </a:cubicBezTo>
                  <a:cubicBezTo>
                    <a:pt x="5798" y="2101"/>
                    <a:pt x="6072" y="2192"/>
                    <a:pt x="6346" y="2306"/>
                  </a:cubicBezTo>
                  <a:cubicBezTo>
                    <a:pt x="6483" y="2352"/>
                    <a:pt x="6620" y="2420"/>
                    <a:pt x="6757" y="2466"/>
                  </a:cubicBezTo>
                  <a:cubicBezTo>
                    <a:pt x="6894" y="2512"/>
                    <a:pt x="7054" y="2557"/>
                    <a:pt x="7191" y="2603"/>
                  </a:cubicBezTo>
                  <a:cubicBezTo>
                    <a:pt x="7328" y="2671"/>
                    <a:pt x="7465" y="2717"/>
                    <a:pt x="7601" y="2785"/>
                  </a:cubicBezTo>
                  <a:cubicBezTo>
                    <a:pt x="7738" y="2854"/>
                    <a:pt x="7853" y="2922"/>
                    <a:pt x="7990" y="2991"/>
                  </a:cubicBezTo>
                  <a:cubicBezTo>
                    <a:pt x="8172" y="3082"/>
                    <a:pt x="8355" y="3196"/>
                    <a:pt x="8560" y="3242"/>
                  </a:cubicBezTo>
                  <a:lnTo>
                    <a:pt x="8651" y="3242"/>
                  </a:lnTo>
                  <a:cubicBezTo>
                    <a:pt x="8686" y="3265"/>
                    <a:pt x="8720" y="3276"/>
                    <a:pt x="8754" y="3276"/>
                  </a:cubicBezTo>
                  <a:cubicBezTo>
                    <a:pt x="8788" y="3276"/>
                    <a:pt x="8823" y="3265"/>
                    <a:pt x="8857" y="3242"/>
                  </a:cubicBezTo>
                  <a:cubicBezTo>
                    <a:pt x="8925" y="3196"/>
                    <a:pt x="8948" y="3082"/>
                    <a:pt x="8903" y="2991"/>
                  </a:cubicBezTo>
                  <a:cubicBezTo>
                    <a:pt x="8788" y="2854"/>
                    <a:pt x="8629" y="2763"/>
                    <a:pt x="8515" y="2648"/>
                  </a:cubicBezTo>
                  <a:cubicBezTo>
                    <a:pt x="8378" y="2534"/>
                    <a:pt x="8263" y="2420"/>
                    <a:pt x="8172" y="2306"/>
                  </a:cubicBezTo>
                  <a:lnTo>
                    <a:pt x="8172" y="2306"/>
                  </a:lnTo>
                  <a:cubicBezTo>
                    <a:pt x="8172" y="2306"/>
                    <a:pt x="8195" y="2329"/>
                    <a:pt x="8195" y="2329"/>
                  </a:cubicBezTo>
                  <a:cubicBezTo>
                    <a:pt x="8149" y="2283"/>
                    <a:pt x="8104" y="2215"/>
                    <a:pt x="8058" y="2146"/>
                  </a:cubicBezTo>
                  <a:cubicBezTo>
                    <a:pt x="7990" y="2078"/>
                    <a:pt x="7944" y="2009"/>
                    <a:pt x="7875" y="1941"/>
                  </a:cubicBezTo>
                  <a:cubicBezTo>
                    <a:pt x="7807" y="1872"/>
                    <a:pt x="7761" y="1804"/>
                    <a:pt x="7693" y="1735"/>
                  </a:cubicBezTo>
                  <a:cubicBezTo>
                    <a:pt x="7624" y="1644"/>
                    <a:pt x="7556" y="1553"/>
                    <a:pt x="7510" y="1439"/>
                  </a:cubicBezTo>
                  <a:cubicBezTo>
                    <a:pt x="7465" y="1370"/>
                    <a:pt x="7419" y="1279"/>
                    <a:pt x="7396" y="1188"/>
                  </a:cubicBezTo>
                  <a:cubicBezTo>
                    <a:pt x="7396" y="1142"/>
                    <a:pt x="7373" y="1096"/>
                    <a:pt x="7373" y="1051"/>
                  </a:cubicBezTo>
                  <a:cubicBezTo>
                    <a:pt x="7373" y="1028"/>
                    <a:pt x="7373" y="1005"/>
                    <a:pt x="7373" y="959"/>
                  </a:cubicBezTo>
                  <a:cubicBezTo>
                    <a:pt x="7350" y="891"/>
                    <a:pt x="7328" y="845"/>
                    <a:pt x="7305" y="777"/>
                  </a:cubicBezTo>
                  <a:cubicBezTo>
                    <a:pt x="7259" y="731"/>
                    <a:pt x="7213" y="686"/>
                    <a:pt x="7145" y="663"/>
                  </a:cubicBezTo>
                  <a:cubicBezTo>
                    <a:pt x="7122" y="640"/>
                    <a:pt x="7099" y="640"/>
                    <a:pt x="7054" y="617"/>
                  </a:cubicBezTo>
                  <a:cubicBezTo>
                    <a:pt x="7008" y="617"/>
                    <a:pt x="6962" y="594"/>
                    <a:pt x="6917" y="571"/>
                  </a:cubicBezTo>
                  <a:cubicBezTo>
                    <a:pt x="6848" y="526"/>
                    <a:pt x="6780" y="503"/>
                    <a:pt x="6688" y="480"/>
                  </a:cubicBezTo>
                  <a:cubicBezTo>
                    <a:pt x="6643" y="457"/>
                    <a:pt x="6574" y="434"/>
                    <a:pt x="6529" y="412"/>
                  </a:cubicBezTo>
                  <a:cubicBezTo>
                    <a:pt x="6437" y="366"/>
                    <a:pt x="6346" y="343"/>
                    <a:pt x="6278" y="297"/>
                  </a:cubicBezTo>
                  <a:cubicBezTo>
                    <a:pt x="6199" y="271"/>
                    <a:pt x="6119" y="245"/>
                    <a:pt x="6045" y="245"/>
                  </a:cubicBezTo>
                  <a:cubicBezTo>
                    <a:pt x="5990" y="245"/>
                    <a:pt x="5938" y="259"/>
                    <a:pt x="5890" y="297"/>
                  </a:cubicBezTo>
                  <a:cubicBezTo>
                    <a:pt x="5844" y="343"/>
                    <a:pt x="5798" y="366"/>
                    <a:pt x="5775" y="412"/>
                  </a:cubicBezTo>
                  <a:cubicBezTo>
                    <a:pt x="5707" y="389"/>
                    <a:pt x="5616" y="366"/>
                    <a:pt x="5547" y="343"/>
                  </a:cubicBezTo>
                  <a:cubicBezTo>
                    <a:pt x="5365" y="275"/>
                    <a:pt x="5182" y="206"/>
                    <a:pt x="5022" y="161"/>
                  </a:cubicBezTo>
                  <a:cubicBezTo>
                    <a:pt x="4840" y="115"/>
                    <a:pt x="4680" y="92"/>
                    <a:pt x="4497" y="69"/>
                  </a:cubicBezTo>
                  <a:cubicBezTo>
                    <a:pt x="4360" y="46"/>
                    <a:pt x="4201" y="24"/>
                    <a:pt x="4041" y="24"/>
                  </a:cubicBezTo>
                  <a:cubicBezTo>
                    <a:pt x="3881" y="24"/>
                    <a:pt x="3698" y="24"/>
                    <a:pt x="3539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356;p38"/>
            <p:cNvSpPr/>
            <p:nvPr/>
          </p:nvSpPr>
          <p:spPr>
            <a:xfrm>
              <a:off x="8346538" y="1125336"/>
              <a:ext cx="82444" cy="59580"/>
            </a:xfrm>
            <a:custGeom>
              <a:avLst/>
              <a:gdLst/>
              <a:ahLst/>
              <a:cxnLst/>
              <a:rect l="l" t="t" r="r" b="b"/>
              <a:pathLst>
                <a:path w="2946" h="2129" extrusionOk="0">
                  <a:moveTo>
                    <a:pt x="502" y="1666"/>
                  </a:moveTo>
                  <a:lnTo>
                    <a:pt x="502" y="1666"/>
                  </a:lnTo>
                  <a:cubicBezTo>
                    <a:pt x="480" y="1667"/>
                    <a:pt x="457" y="1689"/>
                    <a:pt x="457" y="1689"/>
                  </a:cubicBezTo>
                  <a:cubicBezTo>
                    <a:pt x="472" y="1682"/>
                    <a:pt x="487" y="1674"/>
                    <a:pt x="502" y="1666"/>
                  </a:cubicBezTo>
                  <a:close/>
                  <a:moveTo>
                    <a:pt x="2671" y="0"/>
                  </a:moveTo>
                  <a:cubicBezTo>
                    <a:pt x="2648" y="0"/>
                    <a:pt x="2626" y="0"/>
                    <a:pt x="2580" y="23"/>
                  </a:cubicBezTo>
                  <a:cubicBezTo>
                    <a:pt x="2534" y="46"/>
                    <a:pt x="2489" y="91"/>
                    <a:pt x="2443" y="137"/>
                  </a:cubicBezTo>
                  <a:cubicBezTo>
                    <a:pt x="2420" y="183"/>
                    <a:pt x="2397" y="205"/>
                    <a:pt x="2397" y="251"/>
                  </a:cubicBezTo>
                  <a:cubicBezTo>
                    <a:pt x="2329" y="342"/>
                    <a:pt x="2238" y="411"/>
                    <a:pt x="2146" y="502"/>
                  </a:cubicBezTo>
                  <a:cubicBezTo>
                    <a:pt x="1895" y="708"/>
                    <a:pt x="1621" y="913"/>
                    <a:pt x="1370" y="1118"/>
                  </a:cubicBezTo>
                  <a:cubicBezTo>
                    <a:pt x="1087" y="1314"/>
                    <a:pt x="805" y="1510"/>
                    <a:pt x="502" y="1666"/>
                  </a:cubicBezTo>
                  <a:lnTo>
                    <a:pt x="502" y="1666"/>
                  </a:lnTo>
                  <a:cubicBezTo>
                    <a:pt x="502" y="1666"/>
                    <a:pt x="503" y="1666"/>
                    <a:pt x="503" y="1666"/>
                  </a:cubicBezTo>
                  <a:cubicBezTo>
                    <a:pt x="457" y="1689"/>
                    <a:pt x="412" y="1712"/>
                    <a:pt x="366" y="1735"/>
                  </a:cubicBezTo>
                  <a:cubicBezTo>
                    <a:pt x="297" y="1758"/>
                    <a:pt x="206" y="1803"/>
                    <a:pt x="115" y="1826"/>
                  </a:cubicBezTo>
                  <a:cubicBezTo>
                    <a:pt x="46" y="1849"/>
                    <a:pt x="1" y="1940"/>
                    <a:pt x="24" y="2032"/>
                  </a:cubicBezTo>
                  <a:cubicBezTo>
                    <a:pt x="42" y="2088"/>
                    <a:pt x="108" y="2129"/>
                    <a:pt x="181" y="2129"/>
                  </a:cubicBezTo>
                  <a:cubicBezTo>
                    <a:pt x="197" y="2129"/>
                    <a:pt x="213" y="2127"/>
                    <a:pt x="229" y="2123"/>
                  </a:cubicBezTo>
                  <a:cubicBezTo>
                    <a:pt x="343" y="2077"/>
                    <a:pt x="434" y="2054"/>
                    <a:pt x="549" y="2032"/>
                  </a:cubicBezTo>
                  <a:cubicBezTo>
                    <a:pt x="686" y="1986"/>
                    <a:pt x="800" y="1940"/>
                    <a:pt x="914" y="1895"/>
                  </a:cubicBezTo>
                  <a:cubicBezTo>
                    <a:pt x="1165" y="1826"/>
                    <a:pt x="1416" y="1712"/>
                    <a:pt x="1644" y="1575"/>
                  </a:cubicBezTo>
                  <a:cubicBezTo>
                    <a:pt x="1850" y="1461"/>
                    <a:pt x="2078" y="1324"/>
                    <a:pt x="2260" y="1164"/>
                  </a:cubicBezTo>
                  <a:cubicBezTo>
                    <a:pt x="2352" y="1096"/>
                    <a:pt x="2443" y="1004"/>
                    <a:pt x="2512" y="936"/>
                  </a:cubicBezTo>
                  <a:cubicBezTo>
                    <a:pt x="2603" y="845"/>
                    <a:pt x="2694" y="753"/>
                    <a:pt x="2763" y="662"/>
                  </a:cubicBezTo>
                  <a:cubicBezTo>
                    <a:pt x="2785" y="616"/>
                    <a:pt x="2808" y="594"/>
                    <a:pt x="2831" y="548"/>
                  </a:cubicBezTo>
                  <a:cubicBezTo>
                    <a:pt x="2854" y="479"/>
                    <a:pt x="2877" y="411"/>
                    <a:pt x="2900" y="365"/>
                  </a:cubicBezTo>
                  <a:cubicBezTo>
                    <a:pt x="2922" y="297"/>
                    <a:pt x="2945" y="228"/>
                    <a:pt x="2922" y="160"/>
                  </a:cubicBezTo>
                  <a:cubicBezTo>
                    <a:pt x="2900" y="114"/>
                    <a:pt x="2854" y="46"/>
                    <a:pt x="2785" y="23"/>
                  </a:cubicBezTo>
                  <a:cubicBezTo>
                    <a:pt x="2740" y="0"/>
                    <a:pt x="2717" y="0"/>
                    <a:pt x="2671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357;p38"/>
            <p:cNvSpPr/>
            <p:nvPr/>
          </p:nvSpPr>
          <p:spPr>
            <a:xfrm>
              <a:off x="8308870" y="1118284"/>
              <a:ext cx="52388" cy="32155"/>
            </a:xfrm>
            <a:custGeom>
              <a:avLst/>
              <a:gdLst/>
              <a:ahLst/>
              <a:cxnLst/>
              <a:rect l="l" t="t" r="r" b="b"/>
              <a:pathLst>
                <a:path w="1872" h="1149" extrusionOk="0">
                  <a:moveTo>
                    <a:pt x="1666" y="1"/>
                  </a:moveTo>
                  <a:cubicBezTo>
                    <a:pt x="1643" y="1"/>
                    <a:pt x="1598" y="1"/>
                    <a:pt x="1575" y="24"/>
                  </a:cubicBezTo>
                  <a:cubicBezTo>
                    <a:pt x="1507" y="69"/>
                    <a:pt x="1461" y="115"/>
                    <a:pt x="1392" y="161"/>
                  </a:cubicBezTo>
                  <a:cubicBezTo>
                    <a:pt x="1324" y="206"/>
                    <a:pt x="1233" y="275"/>
                    <a:pt x="1164" y="343"/>
                  </a:cubicBezTo>
                  <a:cubicBezTo>
                    <a:pt x="1096" y="389"/>
                    <a:pt x="1004" y="435"/>
                    <a:pt x="936" y="503"/>
                  </a:cubicBezTo>
                  <a:cubicBezTo>
                    <a:pt x="845" y="549"/>
                    <a:pt x="753" y="594"/>
                    <a:pt x="685" y="640"/>
                  </a:cubicBezTo>
                  <a:cubicBezTo>
                    <a:pt x="594" y="686"/>
                    <a:pt x="502" y="731"/>
                    <a:pt x="411" y="777"/>
                  </a:cubicBezTo>
                  <a:cubicBezTo>
                    <a:pt x="297" y="823"/>
                    <a:pt x="205" y="846"/>
                    <a:pt x="114" y="891"/>
                  </a:cubicBezTo>
                  <a:cubicBezTo>
                    <a:pt x="46" y="914"/>
                    <a:pt x="0" y="982"/>
                    <a:pt x="23" y="1051"/>
                  </a:cubicBezTo>
                  <a:cubicBezTo>
                    <a:pt x="42" y="1107"/>
                    <a:pt x="107" y="1148"/>
                    <a:pt x="155" y="1148"/>
                  </a:cubicBezTo>
                  <a:cubicBezTo>
                    <a:pt x="165" y="1148"/>
                    <a:pt x="175" y="1146"/>
                    <a:pt x="183" y="1142"/>
                  </a:cubicBezTo>
                  <a:cubicBezTo>
                    <a:pt x="251" y="1119"/>
                    <a:pt x="320" y="1097"/>
                    <a:pt x="388" y="1074"/>
                  </a:cubicBezTo>
                  <a:cubicBezTo>
                    <a:pt x="479" y="1028"/>
                    <a:pt x="548" y="1005"/>
                    <a:pt x="639" y="982"/>
                  </a:cubicBezTo>
                  <a:cubicBezTo>
                    <a:pt x="799" y="937"/>
                    <a:pt x="936" y="868"/>
                    <a:pt x="1073" y="800"/>
                  </a:cubicBezTo>
                  <a:cubicBezTo>
                    <a:pt x="1233" y="731"/>
                    <a:pt x="1370" y="663"/>
                    <a:pt x="1507" y="572"/>
                  </a:cubicBezTo>
                  <a:cubicBezTo>
                    <a:pt x="1552" y="526"/>
                    <a:pt x="1621" y="480"/>
                    <a:pt x="1666" y="457"/>
                  </a:cubicBezTo>
                  <a:cubicBezTo>
                    <a:pt x="1712" y="412"/>
                    <a:pt x="1758" y="343"/>
                    <a:pt x="1803" y="298"/>
                  </a:cubicBezTo>
                  <a:cubicBezTo>
                    <a:pt x="1849" y="229"/>
                    <a:pt x="1872" y="138"/>
                    <a:pt x="1826" y="69"/>
                  </a:cubicBezTo>
                  <a:cubicBezTo>
                    <a:pt x="1803" y="47"/>
                    <a:pt x="1758" y="1"/>
                    <a:pt x="1712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358;p38"/>
            <p:cNvSpPr/>
            <p:nvPr/>
          </p:nvSpPr>
          <p:spPr>
            <a:xfrm>
              <a:off x="8391901" y="1143834"/>
              <a:ext cx="100298" cy="71110"/>
            </a:xfrm>
            <a:custGeom>
              <a:avLst/>
              <a:gdLst/>
              <a:ahLst/>
              <a:cxnLst/>
              <a:rect l="l" t="t" r="r" b="b"/>
              <a:pathLst>
                <a:path w="3584" h="2541" extrusionOk="0">
                  <a:moveTo>
                    <a:pt x="3333" y="1"/>
                  </a:moveTo>
                  <a:cubicBezTo>
                    <a:pt x="3264" y="1"/>
                    <a:pt x="3219" y="24"/>
                    <a:pt x="3173" y="92"/>
                  </a:cubicBezTo>
                  <a:cubicBezTo>
                    <a:pt x="3127" y="138"/>
                    <a:pt x="3105" y="184"/>
                    <a:pt x="3059" y="252"/>
                  </a:cubicBezTo>
                  <a:cubicBezTo>
                    <a:pt x="3036" y="275"/>
                    <a:pt x="3013" y="321"/>
                    <a:pt x="2990" y="343"/>
                  </a:cubicBezTo>
                  <a:cubicBezTo>
                    <a:pt x="2899" y="480"/>
                    <a:pt x="2785" y="617"/>
                    <a:pt x="2671" y="731"/>
                  </a:cubicBezTo>
                  <a:cubicBezTo>
                    <a:pt x="2534" y="846"/>
                    <a:pt x="2397" y="937"/>
                    <a:pt x="2260" y="1028"/>
                  </a:cubicBezTo>
                  <a:cubicBezTo>
                    <a:pt x="2100" y="1142"/>
                    <a:pt x="1940" y="1256"/>
                    <a:pt x="1781" y="1348"/>
                  </a:cubicBezTo>
                  <a:cubicBezTo>
                    <a:pt x="1621" y="1462"/>
                    <a:pt x="1438" y="1576"/>
                    <a:pt x="1279" y="1667"/>
                  </a:cubicBezTo>
                  <a:cubicBezTo>
                    <a:pt x="1096" y="1781"/>
                    <a:pt x="936" y="1873"/>
                    <a:pt x="754" y="1964"/>
                  </a:cubicBezTo>
                  <a:cubicBezTo>
                    <a:pt x="548" y="2055"/>
                    <a:pt x="343" y="2147"/>
                    <a:pt x="114" y="2238"/>
                  </a:cubicBezTo>
                  <a:cubicBezTo>
                    <a:pt x="46" y="2261"/>
                    <a:pt x="0" y="2352"/>
                    <a:pt x="23" y="2443"/>
                  </a:cubicBezTo>
                  <a:cubicBezTo>
                    <a:pt x="42" y="2500"/>
                    <a:pt x="107" y="2541"/>
                    <a:pt x="180" y="2541"/>
                  </a:cubicBezTo>
                  <a:cubicBezTo>
                    <a:pt x="196" y="2541"/>
                    <a:pt x="212" y="2539"/>
                    <a:pt x="229" y="2535"/>
                  </a:cubicBezTo>
                  <a:cubicBezTo>
                    <a:pt x="366" y="2489"/>
                    <a:pt x="502" y="2443"/>
                    <a:pt x="639" y="2398"/>
                  </a:cubicBezTo>
                  <a:cubicBezTo>
                    <a:pt x="754" y="2352"/>
                    <a:pt x="891" y="2306"/>
                    <a:pt x="1005" y="2261"/>
                  </a:cubicBezTo>
                  <a:cubicBezTo>
                    <a:pt x="1233" y="2169"/>
                    <a:pt x="1484" y="2078"/>
                    <a:pt x="1689" y="1964"/>
                  </a:cubicBezTo>
                  <a:cubicBezTo>
                    <a:pt x="1712" y="1941"/>
                    <a:pt x="1735" y="1941"/>
                    <a:pt x="1758" y="1918"/>
                  </a:cubicBezTo>
                  <a:cubicBezTo>
                    <a:pt x="1940" y="1827"/>
                    <a:pt x="2123" y="1736"/>
                    <a:pt x="2283" y="1622"/>
                  </a:cubicBezTo>
                  <a:cubicBezTo>
                    <a:pt x="2374" y="1576"/>
                    <a:pt x="2443" y="1530"/>
                    <a:pt x="2511" y="1485"/>
                  </a:cubicBezTo>
                  <a:cubicBezTo>
                    <a:pt x="2580" y="1416"/>
                    <a:pt x="2671" y="1371"/>
                    <a:pt x="2739" y="1325"/>
                  </a:cubicBezTo>
                  <a:cubicBezTo>
                    <a:pt x="2785" y="1279"/>
                    <a:pt x="2854" y="1234"/>
                    <a:pt x="2922" y="1165"/>
                  </a:cubicBezTo>
                  <a:cubicBezTo>
                    <a:pt x="3013" y="1097"/>
                    <a:pt x="3105" y="982"/>
                    <a:pt x="3196" y="891"/>
                  </a:cubicBezTo>
                  <a:cubicBezTo>
                    <a:pt x="3287" y="800"/>
                    <a:pt x="3356" y="686"/>
                    <a:pt x="3424" y="572"/>
                  </a:cubicBezTo>
                  <a:cubicBezTo>
                    <a:pt x="3447" y="549"/>
                    <a:pt x="3470" y="503"/>
                    <a:pt x="3470" y="457"/>
                  </a:cubicBezTo>
                  <a:cubicBezTo>
                    <a:pt x="3493" y="412"/>
                    <a:pt x="3515" y="366"/>
                    <a:pt x="3538" y="321"/>
                  </a:cubicBezTo>
                  <a:cubicBezTo>
                    <a:pt x="3584" y="229"/>
                    <a:pt x="3561" y="115"/>
                    <a:pt x="3470" y="69"/>
                  </a:cubicBezTo>
                  <a:cubicBezTo>
                    <a:pt x="3447" y="24"/>
                    <a:pt x="3378" y="1"/>
                    <a:pt x="3333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359;p38"/>
            <p:cNvSpPr/>
            <p:nvPr/>
          </p:nvSpPr>
          <p:spPr>
            <a:xfrm>
              <a:off x="8524130" y="1174506"/>
              <a:ext cx="17267" cy="20793"/>
            </a:xfrm>
            <a:custGeom>
              <a:avLst/>
              <a:gdLst/>
              <a:ahLst/>
              <a:cxnLst/>
              <a:rect l="l" t="t" r="r" b="b"/>
              <a:pathLst>
                <a:path w="617" h="743" extrusionOk="0">
                  <a:moveTo>
                    <a:pt x="457" y="1"/>
                  </a:moveTo>
                  <a:cubicBezTo>
                    <a:pt x="411" y="1"/>
                    <a:pt x="343" y="46"/>
                    <a:pt x="343" y="115"/>
                  </a:cubicBezTo>
                  <a:lnTo>
                    <a:pt x="320" y="115"/>
                  </a:lnTo>
                  <a:cubicBezTo>
                    <a:pt x="320" y="160"/>
                    <a:pt x="274" y="206"/>
                    <a:pt x="251" y="252"/>
                  </a:cubicBezTo>
                  <a:cubicBezTo>
                    <a:pt x="183" y="343"/>
                    <a:pt x="114" y="434"/>
                    <a:pt x="46" y="526"/>
                  </a:cubicBezTo>
                  <a:cubicBezTo>
                    <a:pt x="0" y="594"/>
                    <a:pt x="0" y="663"/>
                    <a:pt x="69" y="708"/>
                  </a:cubicBezTo>
                  <a:cubicBezTo>
                    <a:pt x="91" y="731"/>
                    <a:pt x="126" y="742"/>
                    <a:pt x="160" y="742"/>
                  </a:cubicBezTo>
                  <a:cubicBezTo>
                    <a:pt x="194" y="742"/>
                    <a:pt x="228" y="731"/>
                    <a:pt x="251" y="708"/>
                  </a:cubicBezTo>
                  <a:cubicBezTo>
                    <a:pt x="320" y="617"/>
                    <a:pt x="388" y="526"/>
                    <a:pt x="457" y="457"/>
                  </a:cubicBezTo>
                  <a:cubicBezTo>
                    <a:pt x="480" y="411"/>
                    <a:pt x="502" y="366"/>
                    <a:pt x="525" y="320"/>
                  </a:cubicBezTo>
                  <a:cubicBezTo>
                    <a:pt x="548" y="320"/>
                    <a:pt x="571" y="297"/>
                    <a:pt x="571" y="275"/>
                  </a:cubicBezTo>
                  <a:cubicBezTo>
                    <a:pt x="594" y="229"/>
                    <a:pt x="594" y="206"/>
                    <a:pt x="594" y="160"/>
                  </a:cubicBezTo>
                  <a:cubicBezTo>
                    <a:pt x="616" y="92"/>
                    <a:pt x="571" y="1"/>
                    <a:pt x="502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360;p38"/>
            <p:cNvSpPr/>
            <p:nvPr/>
          </p:nvSpPr>
          <p:spPr>
            <a:xfrm>
              <a:off x="8523487" y="1175149"/>
              <a:ext cx="13433" cy="18974"/>
            </a:xfrm>
            <a:custGeom>
              <a:avLst/>
              <a:gdLst/>
              <a:ahLst/>
              <a:cxnLst/>
              <a:rect l="l" t="t" r="r" b="b"/>
              <a:pathLst>
                <a:path w="480" h="678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297" y="92"/>
                    <a:pt x="274" y="115"/>
                    <a:pt x="251" y="160"/>
                  </a:cubicBezTo>
                  <a:cubicBezTo>
                    <a:pt x="251" y="206"/>
                    <a:pt x="229" y="229"/>
                    <a:pt x="206" y="252"/>
                  </a:cubicBezTo>
                  <a:cubicBezTo>
                    <a:pt x="183" y="320"/>
                    <a:pt x="137" y="388"/>
                    <a:pt x="92" y="434"/>
                  </a:cubicBezTo>
                  <a:lnTo>
                    <a:pt x="114" y="434"/>
                  </a:lnTo>
                  <a:lnTo>
                    <a:pt x="92" y="457"/>
                  </a:lnTo>
                  <a:cubicBezTo>
                    <a:pt x="69" y="480"/>
                    <a:pt x="46" y="503"/>
                    <a:pt x="23" y="548"/>
                  </a:cubicBezTo>
                  <a:cubicBezTo>
                    <a:pt x="0" y="571"/>
                    <a:pt x="0" y="617"/>
                    <a:pt x="46" y="662"/>
                  </a:cubicBezTo>
                  <a:cubicBezTo>
                    <a:pt x="55" y="672"/>
                    <a:pt x="73" y="677"/>
                    <a:pt x="91" y="677"/>
                  </a:cubicBezTo>
                  <a:cubicBezTo>
                    <a:pt x="118" y="677"/>
                    <a:pt x="147" y="666"/>
                    <a:pt x="160" y="640"/>
                  </a:cubicBezTo>
                  <a:cubicBezTo>
                    <a:pt x="206" y="571"/>
                    <a:pt x="274" y="480"/>
                    <a:pt x="320" y="411"/>
                  </a:cubicBezTo>
                  <a:cubicBezTo>
                    <a:pt x="343" y="366"/>
                    <a:pt x="366" y="320"/>
                    <a:pt x="388" y="274"/>
                  </a:cubicBezTo>
                  <a:cubicBezTo>
                    <a:pt x="411" y="229"/>
                    <a:pt x="434" y="160"/>
                    <a:pt x="457" y="115"/>
                  </a:cubicBezTo>
                  <a:cubicBezTo>
                    <a:pt x="480" y="69"/>
                    <a:pt x="480" y="23"/>
                    <a:pt x="434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361;p38"/>
            <p:cNvSpPr/>
            <p:nvPr/>
          </p:nvSpPr>
          <p:spPr>
            <a:xfrm>
              <a:off x="8522199" y="1175149"/>
              <a:ext cx="12817" cy="17910"/>
            </a:xfrm>
            <a:custGeom>
              <a:avLst/>
              <a:gdLst/>
              <a:ahLst/>
              <a:cxnLst/>
              <a:rect l="l" t="t" r="r" b="b"/>
              <a:pathLst>
                <a:path w="458" h="640" extrusionOk="0">
                  <a:moveTo>
                    <a:pt x="366" y="0"/>
                  </a:moveTo>
                  <a:cubicBezTo>
                    <a:pt x="320" y="0"/>
                    <a:pt x="297" y="23"/>
                    <a:pt x="275" y="69"/>
                  </a:cubicBezTo>
                  <a:cubicBezTo>
                    <a:pt x="275" y="69"/>
                    <a:pt x="275" y="92"/>
                    <a:pt x="275" y="115"/>
                  </a:cubicBezTo>
                  <a:cubicBezTo>
                    <a:pt x="229" y="206"/>
                    <a:pt x="183" y="274"/>
                    <a:pt x="115" y="366"/>
                  </a:cubicBezTo>
                  <a:cubicBezTo>
                    <a:pt x="92" y="411"/>
                    <a:pt x="69" y="457"/>
                    <a:pt x="24" y="503"/>
                  </a:cubicBezTo>
                  <a:cubicBezTo>
                    <a:pt x="24" y="525"/>
                    <a:pt x="1" y="548"/>
                    <a:pt x="1" y="571"/>
                  </a:cubicBezTo>
                  <a:cubicBezTo>
                    <a:pt x="24" y="594"/>
                    <a:pt x="24" y="617"/>
                    <a:pt x="46" y="617"/>
                  </a:cubicBezTo>
                  <a:cubicBezTo>
                    <a:pt x="46" y="640"/>
                    <a:pt x="69" y="640"/>
                    <a:pt x="92" y="640"/>
                  </a:cubicBezTo>
                  <a:cubicBezTo>
                    <a:pt x="115" y="640"/>
                    <a:pt x="138" y="640"/>
                    <a:pt x="160" y="617"/>
                  </a:cubicBezTo>
                  <a:cubicBezTo>
                    <a:pt x="206" y="548"/>
                    <a:pt x="252" y="457"/>
                    <a:pt x="320" y="366"/>
                  </a:cubicBezTo>
                  <a:cubicBezTo>
                    <a:pt x="366" y="297"/>
                    <a:pt x="412" y="206"/>
                    <a:pt x="434" y="92"/>
                  </a:cubicBezTo>
                  <a:cubicBezTo>
                    <a:pt x="457" y="46"/>
                    <a:pt x="412" y="0"/>
                    <a:pt x="366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362;p38"/>
            <p:cNvSpPr/>
            <p:nvPr/>
          </p:nvSpPr>
          <p:spPr>
            <a:xfrm>
              <a:off x="8520940" y="1173218"/>
              <a:ext cx="13433" cy="19617"/>
            </a:xfrm>
            <a:custGeom>
              <a:avLst/>
              <a:gdLst/>
              <a:ahLst/>
              <a:cxnLst/>
              <a:rect l="l" t="t" r="r" b="b"/>
              <a:pathLst>
                <a:path w="480" h="701" extrusionOk="0">
                  <a:moveTo>
                    <a:pt x="388" y="1"/>
                  </a:moveTo>
                  <a:cubicBezTo>
                    <a:pt x="342" y="1"/>
                    <a:pt x="297" y="24"/>
                    <a:pt x="297" y="69"/>
                  </a:cubicBezTo>
                  <a:cubicBezTo>
                    <a:pt x="297" y="92"/>
                    <a:pt x="297" y="115"/>
                    <a:pt x="274" y="138"/>
                  </a:cubicBezTo>
                  <a:cubicBezTo>
                    <a:pt x="251" y="229"/>
                    <a:pt x="205" y="321"/>
                    <a:pt x="160" y="389"/>
                  </a:cubicBezTo>
                  <a:cubicBezTo>
                    <a:pt x="137" y="412"/>
                    <a:pt x="137" y="435"/>
                    <a:pt x="114" y="457"/>
                  </a:cubicBezTo>
                  <a:cubicBezTo>
                    <a:pt x="91" y="503"/>
                    <a:pt x="69" y="526"/>
                    <a:pt x="23" y="572"/>
                  </a:cubicBezTo>
                  <a:cubicBezTo>
                    <a:pt x="0" y="594"/>
                    <a:pt x="0" y="663"/>
                    <a:pt x="46" y="686"/>
                  </a:cubicBezTo>
                  <a:cubicBezTo>
                    <a:pt x="55" y="695"/>
                    <a:pt x="72" y="701"/>
                    <a:pt x="91" y="701"/>
                  </a:cubicBezTo>
                  <a:cubicBezTo>
                    <a:pt x="117" y="701"/>
                    <a:pt x="146" y="690"/>
                    <a:pt x="160" y="663"/>
                  </a:cubicBezTo>
                  <a:cubicBezTo>
                    <a:pt x="228" y="594"/>
                    <a:pt x="297" y="503"/>
                    <a:pt x="342" y="389"/>
                  </a:cubicBezTo>
                  <a:cubicBezTo>
                    <a:pt x="411" y="298"/>
                    <a:pt x="434" y="206"/>
                    <a:pt x="457" y="92"/>
                  </a:cubicBezTo>
                  <a:cubicBezTo>
                    <a:pt x="479" y="47"/>
                    <a:pt x="434" y="1"/>
                    <a:pt x="388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363;p38"/>
            <p:cNvSpPr/>
            <p:nvPr/>
          </p:nvSpPr>
          <p:spPr>
            <a:xfrm>
              <a:off x="8358683" y="1117024"/>
              <a:ext cx="604924" cy="567256"/>
            </a:xfrm>
            <a:custGeom>
              <a:avLst/>
              <a:gdLst/>
              <a:ahLst/>
              <a:cxnLst/>
              <a:rect l="l" t="t" r="r" b="b"/>
              <a:pathLst>
                <a:path w="21616" h="20270" extrusionOk="0">
                  <a:moveTo>
                    <a:pt x="18626" y="1644"/>
                  </a:moveTo>
                  <a:lnTo>
                    <a:pt x="18647" y="1658"/>
                  </a:lnTo>
                  <a:lnTo>
                    <a:pt x="18647" y="1658"/>
                  </a:lnTo>
                  <a:cubicBezTo>
                    <a:pt x="18643" y="1644"/>
                    <a:pt x="18626" y="1644"/>
                    <a:pt x="18626" y="1644"/>
                  </a:cubicBezTo>
                  <a:close/>
                  <a:moveTo>
                    <a:pt x="8469" y="14472"/>
                  </a:moveTo>
                  <a:cubicBezTo>
                    <a:pt x="8560" y="14472"/>
                    <a:pt x="8674" y="14494"/>
                    <a:pt x="8765" y="14517"/>
                  </a:cubicBezTo>
                  <a:cubicBezTo>
                    <a:pt x="8857" y="14540"/>
                    <a:pt x="8925" y="14586"/>
                    <a:pt x="9016" y="14631"/>
                  </a:cubicBezTo>
                  <a:cubicBezTo>
                    <a:pt x="9131" y="14677"/>
                    <a:pt x="9222" y="14768"/>
                    <a:pt x="9313" y="14860"/>
                  </a:cubicBezTo>
                  <a:cubicBezTo>
                    <a:pt x="9450" y="14974"/>
                    <a:pt x="9541" y="15111"/>
                    <a:pt x="9610" y="15248"/>
                  </a:cubicBezTo>
                  <a:cubicBezTo>
                    <a:pt x="9610" y="15293"/>
                    <a:pt x="9633" y="15316"/>
                    <a:pt x="9633" y="15339"/>
                  </a:cubicBezTo>
                  <a:cubicBezTo>
                    <a:pt x="9678" y="15453"/>
                    <a:pt x="9724" y="15567"/>
                    <a:pt x="9724" y="15658"/>
                  </a:cubicBezTo>
                  <a:cubicBezTo>
                    <a:pt x="9724" y="15773"/>
                    <a:pt x="9724" y="15841"/>
                    <a:pt x="9724" y="15910"/>
                  </a:cubicBezTo>
                  <a:cubicBezTo>
                    <a:pt x="9724" y="15978"/>
                    <a:pt x="9724" y="16024"/>
                    <a:pt x="9701" y="16069"/>
                  </a:cubicBezTo>
                  <a:cubicBezTo>
                    <a:pt x="9701" y="16138"/>
                    <a:pt x="9678" y="16183"/>
                    <a:pt x="9656" y="16229"/>
                  </a:cubicBezTo>
                  <a:cubicBezTo>
                    <a:pt x="9610" y="16343"/>
                    <a:pt x="9541" y="16435"/>
                    <a:pt x="9473" y="16526"/>
                  </a:cubicBezTo>
                  <a:cubicBezTo>
                    <a:pt x="9427" y="16571"/>
                    <a:pt x="9382" y="16640"/>
                    <a:pt x="9336" y="16686"/>
                  </a:cubicBezTo>
                  <a:cubicBezTo>
                    <a:pt x="9268" y="16754"/>
                    <a:pt x="9199" y="16845"/>
                    <a:pt x="9108" y="16914"/>
                  </a:cubicBezTo>
                  <a:cubicBezTo>
                    <a:pt x="9016" y="16960"/>
                    <a:pt x="8925" y="17028"/>
                    <a:pt x="8834" y="17051"/>
                  </a:cubicBezTo>
                  <a:cubicBezTo>
                    <a:pt x="8788" y="17074"/>
                    <a:pt x="8720" y="17096"/>
                    <a:pt x="8651" y="17119"/>
                  </a:cubicBezTo>
                  <a:cubicBezTo>
                    <a:pt x="8560" y="17119"/>
                    <a:pt x="8491" y="17142"/>
                    <a:pt x="8423" y="17142"/>
                  </a:cubicBezTo>
                  <a:cubicBezTo>
                    <a:pt x="8332" y="17142"/>
                    <a:pt x="8218" y="17119"/>
                    <a:pt x="8149" y="17096"/>
                  </a:cubicBezTo>
                  <a:cubicBezTo>
                    <a:pt x="7921" y="17005"/>
                    <a:pt x="7784" y="16868"/>
                    <a:pt x="7647" y="16731"/>
                  </a:cubicBezTo>
                  <a:cubicBezTo>
                    <a:pt x="7510" y="16594"/>
                    <a:pt x="7396" y="16435"/>
                    <a:pt x="7350" y="16298"/>
                  </a:cubicBezTo>
                  <a:cubicBezTo>
                    <a:pt x="7305" y="16229"/>
                    <a:pt x="7282" y="16115"/>
                    <a:pt x="7259" y="16024"/>
                  </a:cubicBezTo>
                  <a:cubicBezTo>
                    <a:pt x="7236" y="15955"/>
                    <a:pt x="7213" y="15887"/>
                    <a:pt x="7213" y="15818"/>
                  </a:cubicBezTo>
                  <a:cubicBezTo>
                    <a:pt x="7213" y="15727"/>
                    <a:pt x="7213" y="15658"/>
                    <a:pt x="7213" y="15567"/>
                  </a:cubicBezTo>
                  <a:cubicBezTo>
                    <a:pt x="7236" y="15476"/>
                    <a:pt x="7259" y="15385"/>
                    <a:pt x="7282" y="15293"/>
                  </a:cubicBezTo>
                  <a:cubicBezTo>
                    <a:pt x="7305" y="15270"/>
                    <a:pt x="7305" y="15248"/>
                    <a:pt x="7305" y="15225"/>
                  </a:cubicBezTo>
                  <a:cubicBezTo>
                    <a:pt x="7327" y="15179"/>
                    <a:pt x="7327" y="15133"/>
                    <a:pt x="7350" y="15111"/>
                  </a:cubicBezTo>
                  <a:cubicBezTo>
                    <a:pt x="7373" y="15042"/>
                    <a:pt x="7396" y="14997"/>
                    <a:pt x="7441" y="14928"/>
                  </a:cubicBezTo>
                  <a:cubicBezTo>
                    <a:pt x="7464" y="14882"/>
                    <a:pt x="7510" y="14837"/>
                    <a:pt x="7556" y="14791"/>
                  </a:cubicBezTo>
                  <a:cubicBezTo>
                    <a:pt x="7601" y="14745"/>
                    <a:pt x="7670" y="14677"/>
                    <a:pt x="7761" y="14631"/>
                  </a:cubicBezTo>
                  <a:cubicBezTo>
                    <a:pt x="7966" y="14540"/>
                    <a:pt x="8218" y="14472"/>
                    <a:pt x="8469" y="14472"/>
                  </a:cubicBezTo>
                  <a:close/>
                  <a:moveTo>
                    <a:pt x="14791" y="0"/>
                  </a:moveTo>
                  <a:cubicBezTo>
                    <a:pt x="14586" y="0"/>
                    <a:pt x="14358" y="23"/>
                    <a:pt x="14129" y="69"/>
                  </a:cubicBezTo>
                  <a:cubicBezTo>
                    <a:pt x="13924" y="114"/>
                    <a:pt x="13741" y="160"/>
                    <a:pt x="13559" y="206"/>
                  </a:cubicBezTo>
                  <a:cubicBezTo>
                    <a:pt x="13376" y="274"/>
                    <a:pt x="13193" y="343"/>
                    <a:pt x="13011" y="411"/>
                  </a:cubicBezTo>
                  <a:lnTo>
                    <a:pt x="12965" y="411"/>
                  </a:lnTo>
                  <a:lnTo>
                    <a:pt x="12931" y="434"/>
                  </a:lnTo>
                  <a:lnTo>
                    <a:pt x="12931" y="434"/>
                  </a:lnTo>
                  <a:cubicBezTo>
                    <a:pt x="12912" y="435"/>
                    <a:pt x="12897" y="438"/>
                    <a:pt x="12897" y="457"/>
                  </a:cubicBezTo>
                  <a:lnTo>
                    <a:pt x="12874" y="457"/>
                  </a:lnTo>
                  <a:cubicBezTo>
                    <a:pt x="12646" y="548"/>
                    <a:pt x="12395" y="662"/>
                    <a:pt x="12143" y="776"/>
                  </a:cubicBezTo>
                  <a:lnTo>
                    <a:pt x="12052" y="822"/>
                  </a:lnTo>
                  <a:cubicBezTo>
                    <a:pt x="11824" y="913"/>
                    <a:pt x="11596" y="1027"/>
                    <a:pt x="11299" y="1187"/>
                  </a:cubicBezTo>
                  <a:cubicBezTo>
                    <a:pt x="11208" y="1233"/>
                    <a:pt x="11116" y="1279"/>
                    <a:pt x="11025" y="1324"/>
                  </a:cubicBezTo>
                  <a:cubicBezTo>
                    <a:pt x="10683" y="1484"/>
                    <a:pt x="10340" y="1667"/>
                    <a:pt x="10066" y="1918"/>
                  </a:cubicBezTo>
                  <a:cubicBezTo>
                    <a:pt x="9975" y="1986"/>
                    <a:pt x="9929" y="2077"/>
                    <a:pt x="9907" y="2169"/>
                  </a:cubicBezTo>
                  <a:cubicBezTo>
                    <a:pt x="9884" y="2192"/>
                    <a:pt x="9884" y="2214"/>
                    <a:pt x="9861" y="2237"/>
                  </a:cubicBezTo>
                  <a:cubicBezTo>
                    <a:pt x="9884" y="2351"/>
                    <a:pt x="9884" y="2443"/>
                    <a:pt x="9861" y="2534"/>
                  </a:cubicBezTo>
                  <a:cubicBezTo>
                    <a:pt x="9861" y="2602"/>
                    <a:pt x="9861" y="2648"/>
                    <a:pt x="9861" y="2717"/>
                  </a:cubicBezTo>
                  <a:lnTo>
                    <a:pt x="9861" y="2762"/>
                  </a:lnTo>
                  <a:cubicBezTo>
                    <a:pt x="9861" y="2876"/>
                    <a:pt x="9838" y="2990"/>
                    <a:pt x="9792" y="3105"/>
                  </a:cubicBezTo>
                  <a:cubicBezTo>
                    <a:pt x="9792" y="3173"/>
                    <a:pt x="9747" y="3219"/>
                    <a:pt x="9701" y="3264"/>
                  </a:cubicBezTo>
                  <a:cubicBezTo>
                    <a:pt x="9701" y="3287"/>
                    <a:pt x="9678" y="3333"/>
                    <a:pt x="9678" y="3356"/>
                  </a:cubicBezTo>
                  <a:lnTo>
                    <a:pt x="9519" y="3356"/>
                  </a:lnTo>
                  <a:cubicBezTo>
                    <a:pt x="9473" y="3378"/>
                    <a:pt x="9427" y="3378"/>
                    <a:pt x="9382" y="3378"/>
                  </a:cubicBezTo>
                  <a:lnTo>
                    <a:pt x="9290" y="3378"/>
                  </a:lnTo>
                  <a:cubicBezTo>
                    <a:pt x="9245" y="3356"/>
                    <a:pt x="9176" y="3333"/>
                    <a:pt x="9085" y="3310"/>
                  </a:cubicBezTo>
                  <a:lnTo>
                    <a:pt x="8765" y="3264"/>
                  </a:lnTo>
                  <a:cubicBezTo>
                    <a:pt x="8606" y="3242"/>
                    <a:pt x="8469" y="3219"/>
                    <a:pt x="8309" y="3196"/>
                  </a:cubicBezTo>
                  <a:lnTo>
                    <a:pt x="8149" y="3196"/>
                  </a:lnTo>
                  <a:cubicBezTo>
                    <a:pt x="8058" y="3173"/>
                    <a:pt x="7966" y="3173"/>
                    <a:pt x="7898" y="3173"/>
                  </a:cubicBezTo>
                  <a:cubicBezTo>
                    <a:pt x="7624" y="3150"/>
                    <a:pt x="7350" y="3105"/>
                    <a:pt x="7031" y="3059"/>
                  </a:cubicBezTo>
                  <a:lnTo>
                    <a:pt x="6848" y="3036"/>
                  </a:lnTo>
                  <a:cubicBezTo>
                    <a:pt x="6620" y="3013"/>
                    <a:pt x="6392" y="2968"/>
                    <a:pt x="6140" y="2945"/>
                  </a:cubicBezTo>
                  <a:lnTo>
                    <a:pt x="5958" y="2945"/>
                  </a:lnTo>
                  <a:cubicBezTo>
                    <a:pt x="5867" y="2922"/>
                    <a:pt x="5775" y="2922"/>
                    <a:pt x="5684" y="2922"/>
                  </a:cubicBezTo>
                  <a:cubicBezTo>
                    <a:pt x="5638" y="2899"/>
                    <a:pt x="5570" y="2899"/>
                    <a:pt x="5501" y="2899"/>
                  </a:cubicBezTo>
                  <a:cubicBezTo>
                    <a:pt x="5410" y="2899"/>
                    <a:pt x="5342" y="2899"/>
                    <a:pt x="5250" y="2922"/>
                  </a:cubicBezTo>
                  <a:cubicBezTo>
                    <a:pt x="5022" y="2945"/>
                    <a:pt x="4725" y="2968"/>
                    <a:pt x="4451" y="3059"/>
                  </a:cubicBezTo>
                  <a:cubicBezTo>
                    <a:pt x="4200" y="3150"/>
                    <a:pt x="3972" y="3264"/>
                    <a:pt x="3767" y="3356"/>
                  </a:cubicBezTo>
                  <a:lnTo>
                    <a:pt x="3630" y="3424"/>
                  </a:lnTo>
                  <a:cubicBezTo>
                    <a:pt x="3424" y="3538"/>
                    <a:pt x="3219" y="3630"/>
                    <a:pt x="3036" y="3744"/>
                  </a:cubicBezTo>
                  <a:cubicBezTo>
                    <a:pt x="2922" y="3789"/>
                    <a:pt x="2808" y="3858"/>
                    <a:pt x="2717" y="3926"/>
                  </a:cubicBezTo>
                  <a:lnTo>
                    <a:pt x="2648" y="3972"/>
                  </a:lnTo>
                  <a:cubicBezTo>
                    <a:pt x="2488" y="4086"/>
                    <a:pt x="2351" y="4177"/>
                    <a:pt x="2214" y="4291"/>
                  </a:cubicBezTo>
                  <a:lnTo>
                    <a:pt x="2192" y="4337"/>
                  </a:lnTo>
                  <a:cubicBezTo>
                    <a:pt x="2100" y="4406"/>
                    <a:pt x="1986" y="4497"/>
                    <a:pt x="1895" y="4588"/>
                  </a:cubicBezTo>
                  <a:cubicBezTo>
                    <a:pt x="1804" y="4702"/>
                    <a:pt x="1689" y="4816"/>
                    <a:pt x="1598" y="4953"/>
                  </a:cubicBezTo>
                  <a:lnTo>
                    <a:pt x="1507" y="5113"/>
                  </a:lnTo>
                  <a:cubicBezTo>
                    <a:pt x="1393" y="5273"/>
                    <a:pt x="1279" y="5433"/>
                    <a:pt x="1187" y="5593"/>
                  </a:cubicBezTo>
                  <a:cubicBezTo>
                    <a:pt x="1142" y="5661"/>
                    <a:pt x="1119" y="5707"/>
                    <a:pt x="1073" y="5752"/>
                  </a:cubicBezTo>
                  <a:cubicBezTo>
                    <a:pt x="1028" y="5821"/>
                    <a:pt x="1005" y="5866"/>
                    <a:pt x="959" y="5935"/>
                  </a:cubicBezTo>
                  <a:cubicBezTo>
                    <a:pt x="868" y="6072"/>
                    <a:pt x="799" y="6232"/>
                    <a:pt x="731" y="6369"/>
                  </a:cubicBezTo>
                  <a:cubicBezTo>
                    <a:pt x="640" y="6597"/>
                    <a:pt x="525" y="6825"/>
                    <a:pt x="457" y="7076"/>
                  </a:cubicBezTo>
                  <a:cubicBezTo>
                    <a:pt x="388" y="7282"/>
                    <a:pt x="366" y="7487"/>
                    <a:pt x="320" y="7692"/>
                  </a:cubicBezTo>
                  <a:lnTo>
                    <a:pt x="274" y="7921"/>
                  </a:lnTo>
                  <a:lnTo>
                    <a:pt x="252" y="8080"/>
                  </a:lnTo>
                  <a:cubicBezTo>
                    <a:pt x="206" y="8195"/>
                    <a:pt x="183" y="8309"/>
                    <a:pt x="160" y="8446"/>
                  </a:cubicBezTo>
                  <a:cubicBezTo>
                    <a:pt x="160" y="8537"/>
                    <a:pt x="137" y="8651"/>
                    <a:pt x="115" y="8742"/>
                  </a:cubicBezTo>
                  <a:lnTo>
                    <a:pt x="115" y="8857"/>
                  </a:lnTo>
                  <a:cubicBezTo>
                    <a:pt x="69" y="9222"/>
                    <a:pt x="23" y="9518"/>
                    <a:pt x="23" y="9770"/>
                  </a:cubicBezTo>
                  <a:cubicBezTo>
                    <a:pt x="0" y="9929"/>
                    <a:pt x="0" y="10089"/>
                    <a:pt x="23" y="10226"/>
                  </a:cubicBezTo>
                  <a:cubicBezTo>
                    <a:pt x="23" y="10409"/>
                    <a:pt x="46" y="10568"/>
                    <a:pt x="69" y="10751"/>
                  </a:cubicBezTo>
                  <a:cubicBezTo>
                    <a:pt x="92" y="10865"/>
                    <a:pt x="115" y="11002"/>
                    <a:pt x="137" y="11139"/>
                  </a:cubicBezTo>
                  <a:lnTo>
                    <a:pt x="137" y="11162"/>
                  </a:lnTo>
                  <a:cubicBezTo>
                    <a:pt x="160" y="11322"/>
                    <a:pt x="183" y="11459"/>
                    <a:pt x="229" y="11618"/>
                  </a:cubicBezTo>
                  <a:cubicBezTo>
                    <a:pt x="252" y="11755"/>
                    <a:pt x="297" y="11869"/>
                    <a:pt x="343" y="12006"/>
                  </a:cubicBezTo>
                  <a:cubicBezTo>
                    <a:pt x="366" y="12075"/>
                    <a:pt x="366" y="12121"/>
                    <a:pt x="388" y="12189"/>
                  </a:cubicBezTo>
                  <a:cubicBezTo>
                    <a:pt x="411" y="12257"/>
                    <a:pt x="434" y="12326"/>
                    <a:pt x="457" y="12394"/>
                  </a:cubicBezTo>
                  <a:cubicBezTo>
                    <a:pt x="503" y="12554"/>
                    <a:pt x="571" y="12691"/>
                    <a:pt x="617" y="12851"/>
                  </a:cubicBezTo>
                  <a:lnTo>
                    <a:pt x="640" y="12874"/>
                  </a:lnTo>
                  <a:lnTo>
                    <a:pt x="685" y="13011"/>
                  </a:lnTo>
                  <a:cubicBezTo>
                    <a:pt x="731" y="13102"/>
                    <a:pt x="754" y="13193"/>
                    <a:pt x="799" y="13285"/>
                  </a:cubicBezTo>
                  <a:cubicBezTo>
                    <a:pt x="936" y="13559"/>
                    <a:pt x="1073" y="13855"/>
                    <a:pt x="1233" y="14129"/>
                  </a:cubicBezTo>
                  <a:cubicBezTo>
                    <a:pt x="1324" y="14289"/>
                    <a:pt x="1416" y="14449"/>
                    <a:pt x="1507" y="14586"/>
                  </a:cubicBezTo>
                  <a:cubicBezTo>
                    <a:pt x="1598" y="14745"/>
                    <a:pt x="1712" y="14882"/>
                    <a:pt x="1804" y="15042"/>
                  </a:cubicBezTo>
                  <a:lnTo>
                    <a:pt x="1895" y="15156"/>
                  </a:lnTo>
                  <a:cubicBezTo>
                    <a:pt x="1963" y="15248"/>
                    <a:pt x="2009" y="15339"/>
                    <a:pt x="2100" y="15430"/>
                  </a:cubicBezTo>
                  <a:cubicBezTo>
                    <a:pt x="2192" y="15567"/>
                    <a:pt x="2283" y="15681"/>
                    <a:pt x="2397" y="15795"/>
                  </a:cubicBezTo>
                  <a:cubicBezTo>
                    <a:pt x="2625" y="16046"/>
                    <a:pt x="2876" y="16252"/>
                    <a:pt x="3150" y="16435"/>
                  </a:cubicBezTo>
                  <a:lnTo>
                    <a:pt x="3379" y="16594"/>
                  </a:lnTo>
                  <a:lnTo>
                    <a:pt x="3516" y="16686"/>
                  </a:lnTo>
                  <a:cubicBezTo>
                    <a:pt x="3584" y="16731"/>
                    <a:pt x="3652" y="16777"/>
                    <a:pt x="3721" y="16845"/>
                  </a:cubicBezTo>
                  <a:cubicBezTo>
                    <a:pt x="3767" y="16868"/>
                    <a:pt x="3835" y="16914"/>
                    <a:pt x="3881" y="16960"/>
                  </a:cubicBezTo>
                  <a:lnTo>
                    <a:pt x="3949" y="17005"/>
                  </a:lnTo>
                  <a:cubicBezTo>
                    <a:pt x="4063" y="17119"/>
                    <a:pt x="4155" y="17211"/>
                    <a:pt x="4246" y="17302"/>
                  </a:cubicBezTo>
                  <a:cubicBezTo>
                    <a:pt x="4314" y="17348"/>
                    <a:pt x="4383" y="17416"/>
                    <a:pt x="4429" y="17484"/>
                  </a:cubicBezTo>
                  <a:cubicBezTo>
                    <a:pt x="4543" y="17599"/>
                    <a:pt x="4680" y="17690"/>
                    <a:pt x="4817" y="17804"/>
                  </a:cubicBezTo>
                  <a:lnTo>
                    <a:pt x="4931" y="17895"/>
                  </a:lnTo>
                  <a:lnTo>
                    <a:pt x="4954" y="17895"/>
                  </a:lnTo>
                  <a:cubicBezTo>
                    <a:pt x="4954" y="17895"/>
                    <a:pt x="4954" y="17918"/>
                    <a:pt x="4954" y="17918"/>
                  </a:cubicBezTo>
                  <a:lnTo>
                    <a:pt x="4976" y="17918"/>
                  </a:lnTo>
                  <a:lnTo>
                    <a:pt x="4999" y="17964"/>
                  </a:lnTo>
                  <a:lnTo>
                    <a:pt x="5045" y="17987"/>
                  </a:lnTo>
                  <a:lnTo>
                    <a:pt x="5159" y="18101"/>
                  </a:lnTo>
                  <a:cubicBezTo>
                    <a:pt x="5319" y="18215"/>
                    <a:pt x="5478" y="18352"/>
                    <a:pt x="5638" y="18466"/>
                  </a:cubicBezTo>
                  <a:cubicBezTo>
                    <a:pt x="5821" y="18603"/>
                    <a:pt x="6003" y="18717"/>
                    <a:pt x="6186" y="18831"/>
                  </a:cubicBezTo>
                  <a:lnTo>
                    <a:pt x="6277" y="18877"/>
                  </a:lnTo>
                  <a:cubicBezTo>
                    <a:pt x="6460" y="18991"/>
                    <a:pt x="6643" y="19105"/>
                    <a:pt x="6825" y="19196"/>
                  </a:cubicBezTo>
                  <a:cubicBezTo>
                    <a:pt x="7076" y="19356"/>
                    <a:pt x="7350" y="19470"/>
                    <a:pt x="7578" y="19584"/>
                  </a:cubicBezTo>
                  <a:lnTo>
                    <a:pt x="7556" y="19584"/>
                  </a:lnTo>
                  <a:cubicBezTo>
                    <a:pt x="7601" y="19607"/>
                    <a:pt x="7647" y="19630"/>
                    <a:pt x="7715" y="19653"/>
                  </a:cubicBezTo>
                  <a:cubicBezTo>
                    <a:pt x="7852" y="19721"/>
                    <a:pt x="7989" y="19790"/>
                    <a:pt x="8149" y="19858"/>
                  </a:cubicBezTo>
                  <a:cubicBezTo>
                    <a:pt x="8263" y="19904"/>
                    <a:pt x="8400" y="19972"/>
                    <a:pt x="8537" y="19995"/>
                  </a:cubicBezTo>
                  <a:cubicBezTo>
                    <a:pt x="8834" y="20109"/>
                    <a:pt x="9131" y="20178"/>
                    <a:pt x="9427" y="20224"/>
                  </a:cubicBezTo>
                  <a:cubicBezTo>
                    <a:pt x="9587" y="20246"/>
                    <a:pt x="9747" y="20246"/>
                    <a:pt x="9884" y="20246"/>
                  </a:cubicBezTo>
                  <a:lnTo>
                    <a:pt x="9929" y="20246"/>
                  </a:lnTo>
                  <a:cubicBezTo>
                    <a:pt x="9975" y="20246"/>
                    <a:pt x="9998" y="20269"/>
                    <a:pt x="10044" y="20269"/>
                  </a:cubicBezTo>
                  <a:cubicBezTo>
                    <a:pt x="10158" y="20269"/>
                    <a:pt x="10272" y="20246"/>
                    <a:pt x="10409" y="20246"/>
                  </a:cubicBezTo>
                  <a:cubicBezTo>
                    <a:pt x="10728" y="20201"/>
                    <a:pt x="10979" y="20132"/>
                    <a:pt x="11230" y="20041"/>
                  </a:cubicBezTo>
                  <a:cubicBezTo>
                    <a:pt x="11322" y="19995"/>
                    <a:pt x="11413" y="19927"/>
                    <a:pt x="11504" y="19881"/>
                  </a:cubicBezTo>
                  <a:lnTo>
                    <a:pt x="11550" y="19858"/>
                  </a:lnTo>
                  <a:cubicBezTo>
                    <a:pt x="11687" y="19767"/>
                    <a:pt x="11824" y="19676"/>
                    <a:pt x="11961" y="19562"/>
                  </a:cubicBezTo>
                  <a:cubicBezTo>
                    <a:pt x="12166" y="19425"/>
                    <a:pt x="12326" y="19219"/>
                    <a:pt x="12486" y="19037"/>
                  </a:cubicBezTo>
                  <a:lnTo>
                    <a:pt x="12577" y="18900"/>
                  </a:lnTo>
                  <a:lnTo>
                    <a:pt x="12714" y="18763"/>
                  </a:lnTo>
                  <a:lnTo>
                    <a:pt x="12828" y="18626"/>
                  </a:lnTo>
                  <a:cubicBezTo>
                    <a:pt x="12897" y="18534"/>
                    <a:pt x="13011" y="18466"/>
                    <a:pt x="13102" y="18375"/>
                  </a:cubicBezTo>
                  <a:cubicBezTo>
                    <a:pt x="13262" y="18261"/>
                    <a:pt x="13399" y="18192"/>
                    <a:pt x="13559" y="18146"/>
                  </a:cubicBezTo>
                  <a:cubicBezTo>
                    <a:pt x="13878" y="18032"/>
                    <a:pt x="14175" y="17964"/>
                    <a:pt x="14449" y="17918"/>
                  </a:cubicBezTo>
                  <a:lnTo>
                    <a:pt x="14814" y="17918"/>
                  </a:lnTo>
                  <a:cubicBezTo>
                    <a:pt x="14951" y="17918"/>
                    <a:pt x="15088" y="17918"/>
                    <a:pt x="15248" y="17941"/>
                  </a:cubicBezTo>
                  <a:lnTo>
                    <a:pt x="15453" y="17964"/>
                  </a:lnTo>
                  <a:lnTo>
                    <a:pt x="15681" y="18009"/>
                  </a:lnTo>
                  <a:lnTo>
                    <a:pt x="15796" y="18009"/>
                  </a:lnTo>
                  <a:cubicBezTo>
                    <a:pt x="15910" y="18032"/>
                    <a:pt x="16001" y="18032"/>
                    <a:pt x="16115" y="18055"/>
                  </a:cubicBezTo>
                  <a:lnTo>
                    <a:pt x="16229" y="18055"/>
                  </a:lnTo>
                  <a:cubicBezTo>
                    <a:pt x="16343" y="18078"/>
                    <a:pt x="16457" y="18101"/>
                    <a:pt x="16572" y="18101"/>
                  </a:cubicBezTo>
                  <a:cubicBezTo>
                    <a:pt x="16686" y="18101"/>
                    <a:pt x="16800" y="18124"/>
                    <a:pt x="16891" y="18124"/>
                  </a:cubicBezTo>
                  <a:lnTo>
                    <a:pt x="17005" y="18124"/>
                  </a:lnTo>
                  <a:cubicBezTo>
                    <a:pt x="17142" y="18101"/>
                    <a:pt x="17325" y="18078"/>
                    <a:pt x="17485" y="18032"/>
                  </a:cubicBezTo>
                  <a:cubicBezTo>
                    <a:pt x="17644" y="17987"/>
                    <a:pt x="17827" y="17941"/>
                    <a:pt x="17964" y="17873"/>
                  </a:cubicBezTo>
                  <a:cubicBezTo>
                    <a:pt x="18124" y="17804"/>
                    <a:pt x="18283" y="17690"/>
                    <a:pt x="18398" y="17621"/>
                  </a:cubicBezTo>
                  <a:cubicBezTo>
                    <a:pt x="18489" y="17530"/>
                    <a:pt x="18580" y="17416"/>
                    <a:pt x="18672" y="17325"/>
                  </a:cubicBezTo>
                  <a:cubicBezTo>
                    <a:pt x="18808" y="17165"/>
                    <a:pt x="18923" y="17028"/>
                    <a:pt x="19037" y="16891"/>
                  </a:cubicBezTo>
                  <a:cubicBezTo>
                    <a:pt x="19128" y="16777"/>
                    <a:pt x="19219" y="16663"/>
                    <a:pt x="19311" y="16549"/>
                  </a:cubicBezTo>
                  <a:cubicBezTo>
                    <a:pt x="19402" y="16412"/>
                    <a:pt x="19493" y="16298"/>
                    <a:pt x="19562" y="16161"/>
                  </a:cubicBezTo>
                  <a:lnTo>
                    <a:pt x="19585" y="16115"/>
                  </a:lnTo>
                  <a:cubicBezTo>
                    <a:pt x="19630" y="16069"/>
                    <a:pt x="19676" y="16001"/>
                    <a:pt x="19721" y="15932"/>
                  </a:cubicBezTo>
                  <a:cubicBezTo>
                    <a:pt x="19744" y="15864"/>
                    <a:pt x="19790" y="15818"/>
                    <a:pt x="19836" y="15750"/>
                  </a:cubicBezTo>
                  <a:lnTo>
                    <a:pt x="19904" y="15636"/>
                  </a:lnTo>
                  <a:cubicBezTo>
                    <a:pt x="19973" y="15544"/>
                    <a:pt x="20018" y="15476"/>
                    <a:pt x="20064" y="15385"/>
                  </a:cubicBezTo>
                  <a:cubicBezTo>
                    <a:pt x="20155" y="15248"/>
                    <a:pt x="20224" y="15133"/>
                    <a:pt x="20292" y="14997"/>
                  </a:cubicBezTo>
                  <a:cubicBezTo>
                    <a:pt x="20383" y="14814"/>
                    <a:pt x="20452" y="14631"/>
                    <a:pt x="20543" y="14403"/>
                  </a:cubicBezTo>
                  <a:cubicBezTo>
                    <a:pt x="20612" y="14220"/>
                    <a:pt x="20680" y="14038"/>
                    <a:pt x="20726" y="13855"/>
                  </a:cubicBezTo>
                  <a:cubicBezTo>
                    <a:pt x="20771" y="13741"/>
                    <a:pt x="20794" y="13627"/>
                    <a:pt x="20840" y="13490"/>
                  </a:cubicBezTo>
                  <a:lnTo>
                    <a:pt x="20908" y="13262"/>
                  </a:lnTo>
                  <a:cubicBezTo>
                    <a:pt x="20977" y="13079"/>
                    <a:pt x="21023" y="12851"/>
                    <a:pt x="21045" y="12646"/>
                  </a:cubicBezTo>
                  <a:lnTo>
                    <a:pt x="21068" y="12554"/>
                  </a:lnTo>
                  <a:lnTo>
                    <a:pt x="21068" y="12509"/>
                  </a:lnTo>
                  <a:cubicBezTo>
                    <a:pt x="21114" y="12372"/>
                    <a:pt x="21137" y="12257"/>
                    <a:pt x="21159" y="12121"/>
                  </a:cubicBezTo>
                  <a:cubicBezTo>
                    <a:pt x="21182" y="12006"/>
                    <a:pt x="21182" y="11869"/>
                    <a:pt x="21205" y="11733"/>
                  </a:cubicBezTo>
                  <a:cubicBezTo>
                    <a:pt x="21228" y="11481"/>
                    <a:pt x="21274" y="11208"/>
                    <a:pt x="21319" y="11002"/>
                  </a:cubicBezTo>
                  <a:lnTo>
                    <a:pt x="21319" y="10956"/>
                  </a:lnTo>
                  <a:lnTo>
                    <a:pt x="21342" y="10911"/>
                  </a:lnTo>
                  <a:lnTo>
                    <a:pt x="21342" y="10842"/>
                  </a:lnTo>
                  <a:lnTo>
                    <a:pt x="21388" y="10614"/>
                  </a:lnTo>
                  <a:cubicBezTo>
                    <a:pt x="21433" y="10409"/>
                    <a:pt x="21479" y="10180"/>
                    <a:pt x="21502" y="9952"/>
                  </a:cubicBezTo>
                  <a:cubicBezTo>
                    <a:pt x="21525" y="9792"/>
                    <a:pt x="21548" y="9655"/>
                    <a:pt x="21548" y="9518"/>
                  </a:cubicBezTo>
                  <a:lnTo>
                    <a:pt x="21570" y="9336"/>
                  </a:lnTo>
                  <a:cubicBezTo>
                    <a:pt x="21570" y="9245"/>
                    <a:pt x="21593" y="9153"/>
                    <a:pt x="21593" y="9085"/>
                  </a:cubicBezTo>
                  <a:cubicBezTo>
                    <a:pt x="21616" y="8948"/>
                    <a:pt x="21593" y="8811"/>
                    <a:pt x="21593" y="8674"/>
                  </a:cubicBezTo>
                  <a:cubicBezTo>
                    <a:pt x="21570" y="8514"/>
                    <a:pt x="21548" y="8377"/>
                    <a:pt x="21525" y="8217"/>
                  </a:cubicBezTo>
                  <a:lnTo>
                    <a:pt x="21525" y="8172"/>
                  </a:lnTo>
                  <a:cubicBezTo>
                    <a:pt x="21502" y="8035"/>
                    <a:pt x="21456" y="7898"/>
                    <a:pt x="21433" y="7738"/>
                  </a:cubicBezTo>
                  <a:lnTo>
                    <a:pt x="21388" y="7578"/>
                  </a:lnTo>
                  <a:cubicBezTo>
                    <a:pt x="21388" y="7487"/>
                    <a:pt x="21365" y="7396"/>
                    <a:pt x="21342" y="7304"/>
                  </a:cubicBezTo>
                  <a:cubicBezTo>
                    <a:pt x="21319" y="7167"/>
                    <a:pt x="21296" y="7031"/>
                    <a:pt x="21251" y="6894"/>
                  </a:cubicBezTo>
                  <a:lnTo>
                    <a:pt x="21251" y="6848"/>
                  </a:lnTo>
                  <a:cubicBezTo>
                    <a:pt x="21228" y="6757"/>
                    <a:pt x="21205" y="6665"/>
                    <a:pt x="21182" y="6551"/>
                  </a:cubicBezTo>
                  <a:lnTo>
                    <a:pt x="21159" y="6414"/>
                  </a:lnTo>
                  <a:lnTo>
                    <a:pt x="21137" y="6346"/>
                  </a:lnTo>
                  <a:cubicBezTo>
                    <a:pt x="21091" y="6072"/>
                    <a:pt x="21023" y="5798"/>
                    <a:pt x="20954" y="5547"/>
                  </a:cubicBezTo>
                  <a:lnTo>
                    <a:pt x="20931" y="5501"/>
                  </a:lnTo>
                  <a:cubicBezTo>
                    <a:pt x="20886" y="5364"/>
                    <a:pt x="20863" y="5227"/>
                    <a:pt x="20817" y="5113"/>
                  </a:cubicBezTo>
                  <a:cubicBezTo>
                    <a:pt x="20771" y="4999"/>
                    <a:pt x="20726" y="4885"/>
                    <a:pt x="20680" y="4794"/>
                  </a:cubicBezTo>
                  <a:lnTo>
                    <a:pt x="20612" y="4611"/>
                  </a:lnTo>
                  <a:cubicBezTo>
                    <a:pt x="20543" y="4451"/>
                    <a:pt x="20452" y="4269"/>
                    <a:pt x="20383" y="4109"/>
                  </a:cubicBezTo>
                  <a:cubicBezTo>
                    <a:pt x="20338" y="4018"/>
                    <a:pt x="20292" y="3926"/>
                    <a:pt x="20246" y="3835"/>
                  </a:cubicBezTo>
                  <a:cubicBezTo>
                    <a:pt x="20155" y="3630"/>
                    <a:pt x="20064" y="3447"/>
                    <a:pt x="19927" y="3219"/>
                  </a:cubicBezTo>
                  <a:cubicBezTo>
                    <a:pt x="19813" y="3036"/>
                    <a:pt x="19721" y="2853"/>
                    <a:pt x="19607" y="2694"/>
                  </a:cubicBezTo>
                  <a:cubicBezTo>
                    <a:pt x="19448" y="2465"/>
                    <a:pt x="19311" y="2283"/>
                    <a:pt x="19174" y="2123"/>
                  </a:cubicBezTo>
                  <a:cubicBezTo>
                    <a:pt x="19105" y="2055"/>
                    <a:pt x="19037" y="1986"/>
                    <a:pt x="18968" y="1918"/>
                  </a:cubicBezTo>
                  <a:lnTo>
                    <a:pt x="18923" y="1895"/>
                  </a:lnTo>
                  <a:cubicBezTo>
                    <a:pt x="18854" y="1826"/>
                    <a:pt x="18763" y="1758"/>
                    <a:pt x="18694" y="1689"/>
                  </a:cubicBezTo>
                  <a:lnTo>
                    <a:pt x="18647" y="1658"/>
                  </a:lnTo>
                  <a:lnTo>
                    <a:pt x="18647" y="1658"/>
                  </a:lnTo>
                  <a:cubicBezTo>
                    <a:pt x="18648" y="1661"/>
                    <a:pt x="18649" y="1663"/>
                    <a:pt x="18649" y="1667"/>
                  </a:cubicBezTo>
                  <a:lnTo>
                    <a:pt x="18626" y="1644"/>
                  </a:lnTo>
                  <a:lnTo>
                    <a:pt x="18626" y="1644"/>
                  </a:lnTo>
                  <a:lnTo>
                    <a:pt x="18626" y="1644"/>
                  </a:lnTo>
                  <a:lnTo>
                    <a:pt x="18603" y="1621"/>
                  </a:lnTo>
                  <a:lnTo>
                    <a:pt x="18512" y="1552"/>
                  </a:lnTo>
                  <a:lnTo>
                    <a:pt x="18489" y="1507"/>
                  </a:lnTo>
                  <a:lnTo>
                    <a:pt x="18466" y="1507"/>
                  </a:lnTo>
                  <a:cubicBezTo>
                    <a:pt x="18466" y="1507"/>
                    <a:pt x="18443" y="1484"/>
                    <a:pt x="18443" y="1484"/>
                  </a:cubicBezTo>
                  <a:cubicBezTo>
                    <a:pt x="18352" y="1393"/>
                    <a:pt x="18215" y="1301"/>
                    <a:pt x="18078" y="1210"/>
                  </a:cubicBezTo>
                  <a:cubicBezTo>
                    <a:pt x="17987" y="1142"/>
                    <a:pt x="17895" y="1073"/>
                    <a:pt x="17804" y="1005"/>
                  </a:cubicBezTo>
                  <a:lnTo>
                    <a:pt x="17759" y="936"/>
                  </a:lnTo>
                  <a:lnTo>
                    <a:pt x="17713" y="913"/>
                  </a:lnTo>
                  <a:cubicBezTo>
                    <a:pt x="17599" y="845"/>
                    <a:pt x="17485" y="754"/>
                    <a:pt x="17370" y="685"/>
                  </a:cubicBezTo>
                  <a:cubicBezTo>
                    <a:pt x="17279" y="617"/>
                    <a:pt x="17165" y="548"/>
                    <a:pt x="17051" y="502"/>
                  </a:cubicBezTo>
                  <a:cubicBezTo>
                    <a:pt x="16800" y="366"/>
                    <a:pt x="16549" y="251"/>
                    <a:pt x="16298" y="206"/>
                  </a:cubicBezTo>
                  <a:cubicBezTo>
                    <a:pt x="16138" y="160"/>
                    <a:pt x="15978" y="114"/>
                    <a:pt x="15796" y="92"/>
                  </a:cubicBezTo>
                  <a:cubicBezTo>
                    <a:pt x="15659" y="69"/>
                    <a:pt x="15522" y="46"/>
                    <a:pt x="15362" y="23"/>
                  </a:cubicBezTo>
                  <a:cubicBezTo>
                    <a:pt x="15179" y="0"/>
                    <a:pt x="14997" y="0"/>
                    <a:pt x="14814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364;p38"/>
            <p:cNvSpPr/>
            <p:nvPr/>
          </p:nvSpPr>
          <p:spPr>
            <a:xfrm>
              <a:off x="8524774" y="1060159"/>
              <a:ext cx="26838" cy="12173"/>
            </a:xfrm>
            <a:custGeom>
              <a:avLst/>
              <a:gdLst/>
              <a:ahLst/>
              <a:cxnLst/>
              <a:rect l="l" t="t" r="r" b="b"/>
              <a:pathLst>
                <a:path w="959" h="435" extrusionOk="0">
                  <a:moveTo>
                    <a:pt x="959" y="1"/>
                  </a:moveTo>
                  <a:cubicBezTo>
                    <a:pt x="822" y="1"/>
                    <a:pt x="685" y="24"/>
                    <a:pt x="548" y="47"/>
                  </a:cubicBezTo>
                  <a:cubicBezTo>
                    <a:pt x="502" y="69"/>
                    <a:pt x="479" y="69"/>
                    <a:pt x="457" y="92"/>
                  </a:cubicBezTo>
                  <a:cubicBezTo>
                    <a:pt x="365" y="115"/>
                    <a:pt x="274" y="161"/>
                    <a:pt x="205" y="229"/>
                  </a:cubicBezTo>
                  <a:cubicBezTo>
                    <a:pt x="160" y="252"/>
                    <a:pt x="91" y="320"/>
                    <a:pt x="68" y="366"/>
                  </a:cubicBezTo>
                  <a:lnTo>
                    <a:pt x="23" y="389"/>
                  </a:lnTo>
                  <a:cubicBezTo>
                    <a:pt x="23" y="412"/>
                    <a:pt x="0" y="435"/>
                    <a:pt x="0" y="435"/>
                  </a:cubicBezTo>
                  <a:cubicBezTo>
                    <a:pt x="23" y="412"/>
                    <a:pt x="68" y="389"/>
                    <a:pt x="91" y="366"/>
                  </a:cubicBezTo>
                  <a:cubicBezTo>
                    <a:pt x="160" y="320"/>
                    <a:pt x="274" y="275"/>
                    <a:pt x="388" y="229"/>
                  </a:cubicBezTo>
                  <a:cubicBezTo>
                    <a:pt x="479" y="206"/>
                    <a:pt x="571" y="183"/>
                    <a:pt x="662" y="183"/>
                  </a:cubicBezTo>
                  <a:cubicBezTo>
                    <a:pt x="685" y="183"/>
                    <a:pt x="730" y="183"/>
                    <a:pt x="753" y="206"/>
                  </a:cubicBezTo>
                  <a:cubicBezTo>
                    <a:pt x="753" y="183"/>
                    <a:pt x="776" y="161"/>
                    <a:pt x="799" y="138"/>
                  </a:cubicBezTo>
                  <a:cubicBezTo>
                    <a:pt x="845" y="69"/>
                    <a:pt x="890" y="24"/>
                    <a:pt x="959" y="1"/>
                  </a:cubicBezTo>
                  <a:close/>
                </a:path>
              </a:pathLst>
            </a:custGeom>
            <a:solidFill>
              <a:srgbClr val="907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365;p38"/>
            <p:cNvSpPr/>
            <p:nvPr/>
          </p:nvSpPr>
          <p:spPr>
            <a:xfrm>
              <a:off x="8511341" y="1060159"/>
              <a:ext cx="123946" cy="151427"/>
            </a:xfrm>
            <a:custGeom>
              <a:avLst/>
              <a:gdLst/>
              <a:ahLst/>
              <a:cxnLst/>
              <a:rect l="l" t="t" r="r" b="b"/>
              <a:pathLst>
                <a:path w="4429" h="5411" extrusionOk="0">
                  <a:moveTo>
                    <a:pt x="1735" y="1"/>
                  </a:moveTo>
                  <a:cubicBezTo>
                    <a:pt x="1735" y="1"/>
                    <a:pt x="1758" y="1"/>
                    <a:pt x="1758" y="24"/>
                  </a:cubicBezTo>
                  <a:lnTo>
                    <a:pt x="1804" y="47"/>
                  </a:lnTo>
                  <a:lnTo>
                    <a:pt x="1941" y="47"/>
                  </a:lnTo>
                  <a:cubicBezTo>
                    <a:pt x="2078" y="69"/>
                    <a:pt x="2169" y="161"/>
                    <a:pt x="2169" y="298"/>
                  </a:cubicBezTo>
                  <a:cubicBezTo>
                    <a:pt x="2169" y="366"/>
                    <a:pt x="2146" y="435"/>
                    <a:pt x="2101" y="503"/>
                  </a:cubicBezTo>
                  <a:cubicBezTo>
                    <a:pt x="2123" y="526"/>
                    <a:pt x="2123" y="572"/>
                    <a:pt x="2123" y="640"/>
                  </a:cubicBezTo>
                  <a:cubicBezTo>
                    <a:pt x="2123" y="663"/>
                    <a:pt x="2123" y="686"/>
                    <a:pt x="2123" y="708"/>
                  </a:cubicBezTo>
                  <a:cubicBezTo>
                    <a:pt x="2123" y="754"/>
                    <a:pt x="2101" y="777"/>
                    <a:pt x="2101" y="800"/>
                  </a:cubicBezTo>
                  <a:cubicBezTo>
                    <a:pt x="2078" y="823"/>
                    <a:pt x="2078" y="823"/>
                    <a:pt x="2078" y="845"/>
                  </a:cubicBezTo>
                  <a:cubicBezTo>
                    <a:pt x="2055" y="891"/>
                    <a:pt x="2009" y="937"/>
                    <a:pt x="1986" y="982"/>
                  </a:cubicBezTo>
                  <a:cubicBezTo>
                    <a:pt x="1918" y="1074"/>
                    <a:pt x="1827" y="1165"/>
                    <a:pt x="1758" y="1233"/>
                  </a:cubicBezTo>
                  <a:cubicBezTo>
                    <a:pt x="1667" y="1302"/>
                    <a:pt x="1576" y="1348"/>
                    <a:pt x="1507" y="1416"/>
                  </a:cubicBezTo>
                  <a:cubicBezTo>
                    <a:pt x="1370" y="1507"/>
                    <a:pt x="1256" y="1599"/>
                    <a:pt x="1142" y="1713"/>
                  </a:cubicBezTo>
                  <a:cubicBezTo>
                    <a:pt x="1073" y="1781"/>
                    <a:pt x="1005" y="1827"/>
                    <a:pt x="914" y="1895"/>
                  </a:cubicBezTo>
                  <a:cubicBezTo>
                    <a:pt x="845" y="1964"/>
                    <a:pt x="754" y="2032"/>
                    <a:pt x="640" y="2078"/>
                  </a:cubicBezTo>
                  <a:lnTo>
                    <a:pt x="617" y="2101"/>
                  </a:lnTo>
                  <a:cubicBezTo>
                    <a:pt x="548" y="2124"/>
                    <a:pt x="503" y="2146"/>
                    <a:pt x="412" y="2169"/>
                  </a:cubicBezTo>
                  <a:cubicBezTo>
                    <a:pt x="389" y="2192"/>
                    <a:pt x="343" y="2192"/>
                    <a:pt x="275" y="2192"/>
                  </a:cubicBezTo>
                  <a:cubicBezTo>
                    <a:pt x="229" y="2192"/>
                    <a:pt x="206" y="2192"/>
                    <a:pt x="183" y="2169"/>
                  </a:cubicBezTo>
                  <a:cubicBezTo>
                    <a:pt x="138" y="2169"/>
                    <a:pt x="115" y="2169"/>
                    <a:pt x="46" y="2124"/>
                  </a:cubicBezTo>
                  <a:lnTo>
                    <a:pt x="1" y="2078"/>
                  </a:lnTo>
                  <a:lnTo>
                    <a:pt x="1" y="2078"/>
                  </a:lnTo>
                  <a:cubicBezTo>
                    <a:pt x="1" y="2101"/>
                    <a:pt x="1" y="2124"/>
                    <a:pt x="23" y="2124"/>
                  </a:cubicBezTo>
                  <a:cubicBezTo>
                    <a:pt x="92" y="2420"/>
                    <a:pt x="297" y="2649"/>
                    <a:pt x="503" y="2831"/>
                  </a:cubicBezTo>
                  <a:cubicBezTo>
                    <a:pt x="663" y="2991"/>
                    <a:pt x="845" y="3105"/>
                    <a:pt x="1028" y="3219"/>
                  </a:cubicBezTo>
                  <a:lnTo>
                    <a:pt x="1142" y="3288"/>
                  </a:lnTo>
                  <a:cubicBezTo>
                    <a:pt x="1370" y="3447"/>
                    <a:pt x="1621" y="3630"/>
                    <a:pt x="1827" y="3813"/>
                  </a:cubicBezTo>
                  <a:lnTo>
                    <a:pt x="1941" y="3927"/>
                  </a:lnTo>
                  <a:cubicBezTo>
                    <a:pt x="2009" y="3995"/>
                    <a:pt x="2078" y="4041"/>
                    <a:pt x="2146" y="4109"/>
                  </a:cubicBezTo>
                  <a:cubicBezTo>
                    <a:pt x="2238" y="4201"/>
                    <a:pt x="2352" y="4315"/>
                    <a:pt x="2443" y="4406"/>
                  </a:cubicBezTo>
                  <a:cubicBezTo>
                    <a:pt x="2534" y="4520"/>
                    <a:pt x="2648" y="4634"/>
                    <a:pt x="2740" y="4771"/>
                  </a:cubicBezTo>
                  <a:cubicBezTo>
                    <a:pt x="2808" y="4863"/>
                    <a:pt x="2854" y="4954"/>
                    <a:pt x="2899" y="5045"/>
                  </a:cubicBezTo>
                  <a:cubicBezTo>
                    <a:pt x="2945" y="5137"/>
                    <a:pt x="3014" y="5182"/>
                    <a:pt x="3082" y="5228"/>
                  </a:cubicBezTo>
                  <a:cubicBezTo>
                    <a:pt x="3151" y="5251"/>
                    <a:pt x="3219" y="5274"/>
                    <a:pt x="3288" y="5274"/>
                  </a:cubicBezTo>
                  <a:cubicBezTo>
                    <a:pt x="3402" y="5296"/>
                    <a:pt x="3516" y="5319"/>
                    <a:pt x="3630" y="5342"/>
                  </a:cubicBezTo>
                  <a:cubicBezTo>
                    <a:pt x="3721" y="5365"/>
                    <a:pt x="3790" y="5388"/>
                    <a:pt x="3835" y="5410"/>
                  </a:cubicBezTo>
                  <a:lnTo>
                    <a:pt x="3904" y="5410"/>
                  </a:lnTo>
                  <a:cubicBezTo>
                    <a:pt x="3972" y="5410"/>
                    <a:pt x="4018" y="5410"/>
                    <a:pt x="4086" y="5388"/>
                  </a:cubicBezTo>
                  <a:cubicBezTo>
                    <a:pt x="4201" y="5365"/>
                    <a:pt x="4292" y="5274"/>
                    <a:pt x="4360" y="5137"/>
                  </a:cubicBezTo>
                  <a:cubicBezTo>
                    <a:pt x="4383" y="5022"/>
                    <a:pt x="4406" y="4908"/>
                    <a:pt x="4406" y="4794"/>
                  </a:cubicBezTo>
                  <a:lnTo>
                    <a:pt x="4406" y="4749"/>
                  </a:lnTo>
                  <a:cubicBezTo>
                    <a:pt x="4406" y="4680"/>
                    <a:pt x="4406" y="4634"/>
                    <a:pt x="4406" y="4566"/>
                  </a:cubicBezTo>
                  <a:cubicBezTo>
                    <a:pt x="4429" y="4429"/>
                    <a:pt x="4406" y="4292"/>
                    <a:pt x="4406" y="4155"/>
                  </a:cubicBezTo>
                  <a:cubicBezTo>
                    <a:pt x="4406" y="3995"/>
                    <a:pt x="4406" y="3836"/>
                    <a:pt x="4383" y="3676"/>
                  </a:cubicBezTo>
                  <a:lnTo>
                    <a:pt x="4360" y="3562"/>
                  </a:lnTo>
                  <a:cubicBezTo>
                    <a:pt x="4360" y="3447"/>
                    <a:pt x="4360" y="3311"/>
                    <a:pt x="4315" y="3174"/>
                  </a:cubicBezTo>
                  <a:cubicBezTo>
                    <a:pt x="4246" y="2808"/>
                    <a:pt x="4155" y="2534"/>
                    <a:pt x="4041" y="2283"/>
                  </a:cubicBezTo>
                  <a:cubicBezTo>
                    <a:pt x="3995" y="2146"/>
                    <a:pt x="3927" y="2010"/>
                    <a:pt x="3881" y="1895"/>
                  </a:cubicBezTo>
                  <a:cubicBezTo>
                    <a:pt x="3790" y="1713"/>
                    <a:pt x="3698" y="1553"/>
                    <a:pt x="3607" y="1416"/>
                  </a:cubicBezTo>
                  <a:cubicBezTo>
                    <a:pt x="3539" y="1279"/>
                    <a:pt x="3447" y="1142"/>
                    <a:pt x="3333" y="1005"/>
                  </a:cubicBezTo>
                  <a:cubicBezTo>
                    <a:pt x="3242" y="868"/>
                    <a:pt x="3105" y="754"/>
                    <a:pt x="2991" y="617"/>
                  </a:cubicBezTo>
                  <a:cubicBezTo>
                    <a:pt x="2922" y="572"/>
                    <a:pt x="2877" y="526"/>
                    <a:pt x="2831" y="480"/>
                  </a:cubicBezTo>
                  <a:cubicBezTo>
                    <a:pt x="2763" y="412"/>
                    <a:pt x="2694" y="366"/>
                    <a:pt x="2626" y="320"/>
                  </a:cubicBezTo>
                  <a:cubicBezTo>
                    <a:pt x="2489" y="229"/>
                    <a:pt x="2352" y="161"/>
                    <a:pt x="2169" y="92"/>
                  </a:cubicBezTo>
                  <a:cubicBezTo>
                    <a:pt x="2032" y="47"/>
                    <a:pt x="1872" y="1"/>
                    <a:pt x="1735" y="1"/>
                  </a:cubicBezTo>
                  <a:close/>
                </a:path>
              </a:pathLst>
            </a:custGeom>
            <a:solidFill>
              <a:srgbClr val="907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366;p38"/>
            <p:cNvSpPr/>
            <p:nvPr/>
          </p:nvSpPr>
          <p:spPr>
            <a:xfrm>
              <a:off x="8506864" y="1059543"/>
              <a:ext cx="65205" cy="61987"/>
            </a:xfrm>
            <a:custGeom>
              <a:avLst/>
              <a:gdLst/>
              <a:ahLst/>
              <a:cxnLst/>
              <a:rect l="l" t="t" r="r" b="b"/>
              <a:pathLst>
                <a:path w="2330" h="2215" extrusionOk="0">
                  <a:moveTo>
                    <a:pt x="1736" y="0"/>
                  </a:moveTo>
                  <a:cubicBezTo>
                    <a:pt x="1621" y="0"/>
                    <a:pt x="1507" y="69"/>
                    <a:pt x="1439" y="160"/>
                  </a:cubicBezTo>
                  <a:cubicBezTo>
                    <a:pt x="1416" y="183"/>
                    <a:pt x="1393" y="205"/>
                    <a:pt x="1393" y="228"/>
                  </a:cubicBezTo>
                  <a:cubicBezTo>
                    <a:pt x="1370" y="205"/>
                    <a:pt x="1325" y="205"/>
                    <a:pt x="1302" y="205"/>
                  </a:cubicBezTo>
                  <a:cubicBezTo>
                    <a:pt x="1211" y="205"/>
                    <a:pt x="1119" y="228"/>
                    <a:pt x="1028" y="251"/>
                  </a:cubicBezTo>
                  <a:cubicBezTo>
                    <a:pt x="914" y="297"/>
                    <a:pt x="800" y="342"/>
                    <a:pt x="731" y="388"/>
                  </a:cubicBezTo>
                  <a:cubicBezTo>
                    <a:pt x="640" y="457"/>
                    <a:pt x="549" y="525"/>
                    <a:pt x="480" y="616"/>
                  </a:cubicBezTo>
                  <a:cubicBezTo>
                    <a:pt x="457" y="639"/>
                    <a:pt x="412" y="685"/>
                    <a:pt x="389" y="730"/>
                  </a:cubicBezTo>
                  <a:cubicBezTo>
                    <a:pt x="343" y="776"/>
                    <a:pt x="320" y="822"/>
                    <a:pt x="298" y="867"/>
                  </a:cubicBezTo>
                  <a:lnTo>
                    <a:pt x="275" y="890"/>
                  </a:lnTo>
                  <a:cubicBezTo>
                    <a:pt x="206" y="1027"/>
                    <a:pt x="138" y="1141"/>
                    <a:pt x="92" y="1324"/>
                  </a:cubicBezTo>
                  <a:cubicBezTo>
                    <a:pt x="47" y="1415"/>
                    <a:pt x="24" y="1484"/>
                    <a:pt x="24" y="1575"/>
                  </a:cubicBezTo>
                  <a:cubicBezTo>
                    <a:pt x="1" y="1666"/>
                    <a:pt x="24" y="1780"/>
                    <a:pt x="47" y="1872"/>
                  </a:cubicBezTo>
                  <a:cubicBezTo>
                    <a:pt x="47" y="1895"/>
                    <a:pt x="69" y="1917"/>
                    <a:pt x="69" y="1940"/>
                  </a:cubicBezTo>
                  <a:cubicBezTo>
                    <a:pt x="92" y="1986"/>
                    <a:pt x="92" y="2009"/>
                    <a:pt x="115" y="2032"/>
                  </a:cubicBezTo>
                  <a:cubicBezTo>
                    <a:pt x="115" y="2054"/>
                    <a:pt x="138" y="2077"/>
                    <a:pt x="161" y="2100"/>
                  </a:cubicBezTo>
                  <a:lnTo>
                    <a:pt x="206" y="2146"/>
                  </a:lnTo>
                  <a:cubicBezTo>
                    <a:pt x="275" y="2191"/>
                    <a:pt x="298" y="2191"/>
                    <a:pt x="343" y="2191"/>
                  </a:cubicBezTo>
                  <a:cubicBezTo>
                    <a:pt x="366" y="2214"/>
                    <a:pt x="389" y="2214"/>
                    <a:pt x="435" y="2214"/>
                  </a:cubicBezTo>
                  <a:cubicBezTo>
                    <a:pt x="503" y="2214"/>
                    <a:pt x="549" y="2214"/>
                    <a:pt x="572" y="2191"/>
                  </a:cubicBezTo>
                  <a:cubicBezTo>
                    <a:pt x="663" y="2168"/>
                    <a:pt x="708" y="2146"/>
                    <a:pt x="777" y="2123"/>
                  </a:cubicBezTo>
                  <a:lnTo>
                    <a:pt x="800" y="2100"/>
                  </a:lnTo>
                  <a:cubicBezTo>
                    <a:pt x="914" y="2054"/>
                    <a:pt x="1005" y="1986"/>
                    <a:pt x="1074" y="1917"/>
                  </a:cubicBezTo>
                  <a:cubicBezTo>
                    <a:pt x="1165" y="1849"/>
                    <a:pt x="1233" y="1803"/>
                    <a:pt x="1302" y="1735"/>
                  </a:cubicBezTo>
                  <a:cubicBezTo>
                    <a:pt x="1416" y="1621"/>
                    <a:pt x="1530" y="1529"/>
                    <a:pt x="1667" y="1438"/>
                  </a:cubicBezTo>
                  <a:cubicBezTo>
                    <a:pt x="1736" y="1370"/>
                    <a:pt x="1827" y="1324"/>
                    <a:pt x="1895" y="1255"/>
                  </a:cubicBezTo>
                  <a:cubicBezTo>
                    <a:pt x="1987" y="1187"/>
                    <a:pt x="2078" y="1096"/>
                    <a:pt x="2146" y="1004"/>
                  </a:cubicBezTo>
                  <a:cubicBezTo>
                    <a:pt x="2192" y="959"/>
                    <a:pt x="2215" y="913"/>
                    <a:pt x="2238" y="867"/>
                  </a:cubicBezTo>
                  <a:cubicBezTo>
                    <a:pt x="2238" y="845"/>
                    <a:pt x="2238" y="845"/>
                    <a:pt x="2261" y="822"/>
                  </a:cubicBezTo>
                  <a:cubicBezTo>
                    <a:pt x="2261" y="799"/>
                    <a:pt x="2283" y="776"/>
                    <a:pt x="2283" y="730"/>
                  </a:cubicBezTo>
                  <a:cubicBezTo>
                    <a:pt x="2283" y="708"/>
                    <a:pt x="2283" y="685"/>
                    <a:pt x="2283" y="662"/>
                  </a:cubicBezTo>
                  <a:cubicBezTo>
                    <a:pt x="2283" y="594"/>
                    <a:pt x="2283" y="548"/>
                    <a:pt x="2261" y="525"/>
                  </a:cubicBezTo>
                  <a:cubicBezTo>
                    <a:pt x="2306" y="457"/>
                    <a:pt x="2329" y="388"/>
                    <a:pt x="2329" y="320"/>
                  </a:cubicBezTo>
                  <a:cubicBezTo>
                    <a:pt x="2329" y="183"/>
                    <a:pt x="2238" y="91"/>
                    <a:pt x="2101" y="69"/>
                  </a:cubicBezTo>
                  <a:lnTo>
                    <a:pt x="1964" y="69"/>
                  </a:lnTo>
                  <a:lnTo>
                    <a:pt x="1918" y="46"/>
                  </a:lnTo>
                  <a:cubicBezTo>
                    <a:pt x="1873" y="0"/>
                    <a:pt x="1804" y="0"/>
                    <a:pt x="1736" y="0"/>
                  </a:cubicBezTo>
                  <a:close/>
                </a:path>
              </a:pathLst>
            </a:custGeom>
            <a:solidFill>
              <a:srgbClr val="A6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367;p38"/>
            <p:cNvSpPr/>
            <p:nvPr/>
          </p:nvSpPr>
          <p:spPr>
            <a:xfrm>
              <a:off x="9047282" y="1348265"/>
              <a:ext cx="97752" cy="99739"/>
            </a:xfrm>
            <a:custGeom>
              <a:avLst/>
              <a:gdLst/>
              <a:ahLst/>
              <a:cxnLst/>
              <a:rect l="l" t="t" r="r" b="b"/>
              <a:pathLst>
                <a:path w="3493" h="3564" extrusionOk="0">
                  <a:moveTo>
                    <a:pt x="1689" y="0"/>
                  </a:moveTo>
                  <a:cubicBezTo>
                    <a:pt x="1621" y="23"/>
                    <a:pt x="1552" y="23"/>
                    <a:pt x="1461" y="46"/>
                  </a:cubicBezTo>
                  <a:cubicBezTo>
                    <a:pt x="1347" y="46"/>
                    <a:pt x="1233" y="91"/>
                    <a:pt x="1119" y="160"/>
                  </a:cubicBezTo>
                  <a:cubicBezTo>
                    <a:pt x="1050" y="206"/>
                    <a:pt x="982" y="251"/>
                    <a:pt x="913" y="320"/>
                  </a:cubicBezTo>
                  <a:cubicBezTo>
                    <a:pt x="890" y="320"/>
                    <a:pt x="867" y="342"/>
                    <a:pt x="845" y="342"/>
                  </a:cubicBezTo>
                  <a:cubicBezTo>
                    <a:pt x="753" y="388"/>
                    <a:pt x="685" y="457"/>
                    <a:pt x="616" y="525"/>
                  </a:cubicBezTo>
                  <a:cubicBezTo>
                    <a:pt x="548" y="571"/>
                    <a:pt x="502" y="616"/>
                    <a:pt x="434" y="685"/>
                  </a:cubicBezTo>
                  <a:cubicBezTo>
                    <a:pt x="388" y="753"/>
                    <a:pt x="320" y="822"/>
                    <a:pt x="274" y="913"/>
                  </a:cubicBezTo>
                  <a:cubicBezTo>
                    <a:pt x="183" y="1050"/>
                    <a:pt x="114" y="1210"/>
                    <a:pt x="91" y="1370"/>
                  </a:cubicBezTo>
                  <a:cubicBezTo>
                    <a:pt x="46" y="1552"/>
                    <a:pt x="46" y="1735"/>
                    <a:pt x="46" y="1917"/>
                  </a:cubicBezTo>
                  <a:cubicBezTo>
                    <a:pt x="46" y="1986"/>
                    <a:pt x="46" y="2054"/>
                    <a:pt x="69" y="2146"/>
                  </a:cubicBezTo>
                  <a:cubicBezTo>
                    <a:pt x="23" y="2191"/>
                    <a:pt x="0" y="2283"/>
                    <a:pt x="23" y="2374"/>
                  </a:cubicBezTo>
                  <a:cubicBezTo>
                    <a:pt x="46" y="2442"/>
                    <a:pt x="46" y="2488"/>
                    <a:pt x="69" y="2557"/>
                  </a:cubicBezTo>
                  <a:cubicBezTo>
                    <a:pt x="114" y="2671"/>
                    <a:pt x="183" y="2762"/>
                    <a:pt x="251" y="2830"/>
                  </a:cubicBezTo>
                  <a:cubicBezTo>
                    <a:pt x="365" y="2945"/>
                    <a:pt x="479" y="3059"/>
                    <a:pt x="616" y="3150"/>
                  </a:cubicBezTo>
                  <a:cubicBezTo>
                    <a:pt x="708" y="3218"/>
                    <a:pt x="845" y="3287"/>
                    <a:pt x="959" y="3333"/>
                  </a:cubicBezTo>
                  <a:cubicBezTo>
                    <a:pt x="1119" y="3401"/>
                    <a:pt x="1301" y="3470"/>
                    <a:pt x="1461" y="3515"/>
                  </a:cubicBezTo>
                  <a:cubicBezTo>
                    <a:pt x="1609" y="3547"/>
                    <a:pt x="1762" y="3564"/>
                    <a:pt x="1916" y="3564"/>
                  </a:cubicBezTo>
                  <a:cubicBezTo>
                    <a:pt x="2093" y="3564"/>
                    <a:pt x="2271" y="3541"/>
                    <a:pt x="2442" y="3492"/>
                  </a:cubicBezTo>
                  <a:cubicBezTo>
                    <a:pt x="2579" y="3447"/>
                    <a:pt x="2716" y="3378"/>
                    <a:pt x="2853" y="3287"/>
                  </a:cubicBezTo>
                  <a:cubicBezTo>
                    <a:pt x="2922" y="3218"/>
                    <a:pt x="2990" y="3173"/>
                    <a:pt x="3059" y="3104"/>
                  </a:cubicBezTo>
                  <a:cubicBezTo>
                    <a:pt x="3150" y="3036"/>
                    <a:pt x="3196" y="2945"/>
                    <a:pt x="3241" y="2876"/>
                  </a:cubicBezTo>
                  <a:cubicBezTo>
                    <a:pt x="3333" y="2762"/>
                    <a:pt x="3378" y="2602"/>
                    <a:pt x="3424" y="2465"/>
                  </a:cubicBezTo>
                  <a:cubicBezTo>
                    <a:pt x="3470" y="2305"/>
                    <a:pt x="3492" y="2146"/>
                    <a:pt x="3492" y="1963"/>
                  </a:cubicBezTo>
                  <a:cubicBezTo>
                    <a:pt x="3492" y="1895"/>
                    <a:pt x="3492" y="1826"/>
                    <a:pt x="3470" y="1735"/>
                  </a:cubicBezTo>
                  <a:cubicBezTo>
                    <a:pt x="3470" y="1643"/>
                    <a:pt x="3447" y="1529"/>
                    <a:pt x="3424" y="1438"/>
                  </a:cubicBezTo>
                  <a:cubicBezTo>
                    <a:pt x="3401" y="1278"/>
                    <a:pt x="3333" y="1119"/>
                    <a:pt x="3241" y="959"/>
                  </a:cubicBezTo>
                  <a:cubicBezTo>
                    <a:pt x="3218" y="890"/>
                    <a:pt x="3173" y="845"/>
                    <a:pt x="3150" y="776"/>
                  </a:cubicBezTo>
                  <a:cubicBezTo>
                    <a:pt x="3082" y="662"/>
                    <a:pt x="2990" y="525"/>
                    <a:pt x="2899" y="411"/>
                  </a:cubicBezTo>
                  <a:cubicBezTo>
                    <a:pt x="2785" y="274"/>
                    <a:pt x="2625" y="137"/>
                    <a:pt x="2420" y="69"/>
                  </a:cubicBezTo>
                  <a:cubicBezTo>
                    <a:pt x="2305" y="46"/>
                    <a:pt x="2191" y="23"/>
                    <a:pt x="2054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368;p38"/>
            <p:cNvSpPr/>
            <p:nvPr/>
          </p:nvSpPr>
          <p:spPr>
            <a:xfrm>
              <a:off x="8340157" y="1583311"/>
              <a:ext cx="45392" cy="41810"/>
            </a:xfrm>
            <a:custGeom>
              <a:avLst/>
              <a:gdLst/>
              <a:ahLst/>
              <a:cxnLst/>
              <a:rect l="l" t="t" r="r" b="b"/>
              <a:pathLst>
                <a:path w="1622" h="1494" extrusionOk="0">
                  <a:moveTo>
                    <a:pt x="845" y="1"/>
                  </a:moveTo>
                  <a:cubicBezTo>
                    <a:pt x="777" y="1"/>
                    <a:pt x="731" y="1"/>
                    <a:pt x="685" y="24"/>
                  </a:cubicBezTo>
                  <a:cubicBezTo>
                    <a:pt x="662" y="24"/>
                    <a:pt x="640" y="46"/>
                    <a:pt x="617" y="46"/>
                  </a:cubicBezTo>
                  <a:cubicBezTo>
                    <a:pt x="594" y="46"/>
                    <a:pt x="571" y="69"/>
                    <a:pt x="548" y="69"/>
                  </a:cubicBezTo>
                  <a:cubicBezTo>
                    <a:pt x="480" y="92"/>
                    <a:pt x="411" y="115"/>
                    <a:pt x="366" y="161"/>
                  </a:cubicBezTo>
                  <a:cubicBezTo>
                    <a:pt x="343" y="161"/>
                    <a:pt x="343" y="183"/>
                    <a:pt x="343" y="183"/>
                  </a:cubicBezTo>
                  <a:cubicBezTo>
                    <a:pt x="274" y="206"/>
                    <a:pt x="229" y="252"/>
                    <a:pt x="183" y="320"/>
                  </a:cubicBezTo>
                  <a:cubicBezTo>
                    <a:pt x="137" y="389"/>
                    <a:pt x="115" y="412"/>
                    <a:pt x="92" y="480"/>
                  </a:cubicBezTo>
                  <a:cubicBezTo>
                    <a:pt x="69" y="480"/>
                    <a:pt x="69" y="503"/>
                    <a:pt x="69" y="503"/>
                  </a:cubicBezTo>
                  <a:cubicBezTo>
                    <a:pt x="69" y="526"/>
                    <a:pt x="46" y="549"/>
                    <a:pt x="46" y="571"/>
                  </a:cubicBezTo>
                  <a:cubicBezTo>
                    <a:pt x="23" y="663"/>
                    <a:pt x="0" y="731"/>
                    <a:pt x="0" y="822"/>
                  </a:cubicBezTo>
                  <a:cubicBezTo>
                    <a:pt x="0" y="868"/>
                    <a:pt x="23" y="914"/>
                    <a:pt x="23" y="959"/>
                  </a:cubicBezTo>
                  <a:cubicBezTo>
                    <a:pt x="23" y="982"/>
                    <a:pt x="46" y="1005"/>
                    <a:pt x="46" y="1028"/>
                  </a:cubicBezTo>
                  <a:cubicBezTo>
                    <a:pt x="69" y="1074"/>
                    <a:pt x="92" y="1096"/>
                    <a:pt x="92" y="1142"/>
                  </a:cubicBezTo>
                  <a:cubicBezTo>
                    <a:pt x="137" y="1211"/>
                    <a:pt x="183" y="1256"/>
                    <a:pt x="252" y="1302"/>
                  </a:cubicBezTo>
                  <a:cubicBezTo>
                    <a:pt x="343" y="1370"/>
                    <a:pt x="411" y="1416"/>
                    <a:pt x="525" y="1462"/>
                  </a:cubicBezTo>
                  <a:cubicBezTo>
                    <a:pt x="571" y="1484"/>
                    <a:pt x="640" y="1484"/>
                    <a:pt x="708" y="1484"/>
                  </a:cubicBezTo>
                  <a:cubicBezTo>
                    <a:pt x="735" y="1491"/>
                    <a:pt x="762" y="1494"/>
                    <a:pt x="788" y="1494"/>
                  </a:cubicBezTo>
                  <a:cubicBezTo>
                    <a:pt x="853" y="1494"/>
                    <a:pt x="917" y="1478"/>
                    <a:pt x="982" y="1462"/>
                  </a:cubicBezTo>
                  <a:cubicBezTo>
                    <a:pt x="1119" y="1393"/>
                    <a:pt x="1210" y="1325"/>
                    <a:pt x="1324" y="1256"/>
                  </a:cubicBezTo>
                  <a:cubicBezTo>
                    <a:pt x="1416" y="1165"/>
                    <a:pt x="1484" y="1096"/>
                    <a:pt x="1530" y="1005"/>
                  </a:cubicBezTo>
                  <a:cubicBezTo>
                    <a:pt x="1598" y="914"/>
                    <a:pt x="1621" y="777"/>
                    <a:pt x="1621" y="663"/>
                  </a:cubicBezTo>
                  <a:cubicBezTo>
                    <a:pt x="1621" y="549"/>
                    <a:pt x="1553" y="412"/>
                    <a:pt x="1484" y="320"/>
                  </a:cubicBezTo>
                  <a:cubicBezTo>
                    <a:pt x="1393" y="229"/>
                    <a:pt x="1302" y="161"/>
                    <a:pt x="1210" y="92"/>
                  </a:cubicBezTo>
                  <a:cubicBezTo>
                    <a:pt x="1096" y="24"/>
                    <a:pt x="982" y="1"/>
                    <a:pt x="845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69;p38"/>
            <p:cNvSpPr/>
            <p:nvPr/>
          </p:nvSpPr>
          <p:spPr>
            <a:xfrm>
              <a:off x="8363804" y="1228797"/>
              <a:ext cx="320680" cy="452909"/>
            </a:xfrm>
            <a:custGeom>
              <a:avLst/>
              <a:gdLst/>
              <a:ahLst/>
              <a:cxnLst/>
              <a:rect l="l" t="t" r="r" b="b"/>
              <a:pathLst>
                <a:path w="11459" h="16184" extrusionOk="0">
                  <a:moveTo>
                    <a:pt x="2237" y="1"/>
                  </a:moveTo>
                  <a:cubicBezTo>
                    <a:pt x="2146" y="1"/>
                    <a:pt x="2077" y="46"/>
                    <a:pt x="2031" y="115"/>
                  </a:cubicBezTo>
                  <a:cubicBezTo>
                    <a:pt x="1986" y="252"/>
                    <a:pt x="1917" y="389"/>
                    <a:pt x="1849" y="503"/>
                  </a:cubicBezTo>
                  <a:cubicBezTo>
                    <a:pt x="1826" y="571"/>
                    <a:pt x="1803" y="617"/>
                    <a:pt x="1780" y="686"/>
                  </a:cubicBezTo>
                  <a:cubicBezTo>
                    <a:pt x="1735" y="754"/>
                    <a:pt x="1689" y="845"/>
                    <a:pt x="1666" y="914"/>
                  </a:cubicBezTo>
                  <a:cubicBezTo>
                    <a:pt x="1598" y="1074"/>
                    <a:pt x="1529" y="1210"/>
                    <a:pt x="1484" y="1370"/>
                  </a:cubicBezTo>
                  <a:cubicBezTo>
                    <a:pt x="1438" y="1439"/>
                    <a:pt x="1415" y="1484"/>
                    <a:pt x="1392" y="1553"/>
                  </a:cubicBezTo>
                  <a:cubicBezTo>
                    <a:pt x="1370" y="1462"/>
                    <a:pt x="1278" y="1393"/>
                    <a:pt x="1210" y="1370"/>
                  </a:cubicBezTo>
                  <a:lnTo>
                    <a:pt x="1118" y="1370"/>
                  </a:lnTo>
                  <a:cubicBezTo>
                    <a:pt x="1073" y="1370"/>
                    <a:pt x="1004" y="1393"/>
                    <a:pt x="959" y="1416"/>
                  </a:cubicBezTo>
                  <a:cubicBezTo>
                    <a:pt x="890" y="1462"/>
                    <a:pt x="845" y="1530"/>
                    <a:pt x="822" y="1599"/>
                  </a:cubicBezTo>
                  <a:cubicBezTo>
                    <a:pt x="776" y="1713"/>
                    <a:pt x="730" y="1827"/>
                    <a:pt x="708" y="1941"/>
                  </a:cubicBezTo>
                  <a:lnTo>
                    <a:pt x="685" y="1987"/>
                  </a:lnTo>
                  <a:lnTo>
                    <a:pt x="616" y="2169"/>
                  </a:lnTo>
                  <a:cubicBezTo>
                    <a:pt x="593" y="2238"/>
                    <a:pt x="548" y="2329"/>
                    <a:pt x="525" y="2420"/>
                  </a:cubicBezTo>
                  <a:cubicBezTo>
                    <a:pt x="479" y="2557"/>
                    <a:pt x="457" y="2671"/>
                    <a:pt x="411" y="2808"/>
                  </a:cubicBezTo>
                  <a:lnTo>
                    <a:pt x="388" y="2877"/>
                  </a:lnTo>
                  <a:cubicBezTo>
                    <a:pt x="342" y="3037"/>
                    <a:pt x="297" y="3196"/>
                    <a:pt x="251" y="3356"/>
                  </a:cubicBezTo>
                  <a:cubicBezTo>
                    <a:pt x="183" y="3676"/>
                    <a:pt x="137" y="4018"/>
                    <a:pt x="91" y="4338"/>
                  </a:cubicBezTo>
                  <a:cubicBezTo>
                    <a:pt x="69" y="4566"/>
                    <a:pt x="69" y="4817"/>
                    <a:pt x="46" y="5045"/>
                  </a:cubicBezTo>
                  <a:lnTo>
                    <a:pt x="23" y="5251"/>
                  </a:lnTo>
                  <a:cubicBezTo>
                    <a:pt x="0" y="5547"/>
                    <a:pt x="0" y="5844"/>
                    <a:pt x="0" y="6118"/>
                  </a:cubicBezTo>
                  <a:cubicBezTo>
                    <a:pt x="0" y="6232"/>
                    <a:pt x="0" y="6323"/>
                    <a:pt x="0" y="6437"/>
                  </a:cubicBezTo>
                  <a:cubicBezTo>
                    <a:pt x="0" y="6620"/>
                    <a:pt x="0" y="6826"/>
                    <a:pt x="0" y="7008"/>
                  </a:cubicBezTo>
                  <a:cubicBezTo>
                    <a:pt x="0" y="7168"/>
                    <a:pt x="23" y="7328"/>
                    <a:pt x="46" y="7465"/>
                  </a:cubicBezTo>
                  <a:cubicBezTo>
                    <a:pt x="69" y="7647"/>
                    <a:pt x="91" y="7807"/>
                    <a:pt x="114" y="7990"/>
                  </a:cubicBezTo>
                  <a:cubicBezTo>
                    <a:pt x="160" y="8172"/>
                    <a:pt x="183" y="8332"/>
                    <a:pt x="228" y="8492"/>
                  </a:cubicBezTo>
                  <a:lnTo>
                    <a:pt x="251" y="8537"/>
                  </a:lnTo>
                  <a:cubicBezTo>
                    <a:pt x="297" y="8674"/>
                    <a:pt x="342" y="8834"/>
                    <a:pt x="388" y="8971"/>
                  </a:cubicBezTo>
                  <a:cubicBezTo>
                    <a:pt x="457" y="9154"/>
                    <a:pt x="525" y="9313"/>
                    <a:pt x="616" y="9473"/>
                  </a:cubicBezTo>
                  <a:cubicBezTo>
                    <a:pt x="685" y="9587"/>
                    <a:pt x="753" y="9701"/>
                    <a:pt x="822" y="9793"/>
                  </a:cubicBezTo>
                  <a:lnTo>
                    <a:pt x="845" y="9861"/>
                  </a:lnTo>
                  <a:cubicBezTo>
                    <a:pt x="936" y="9975"/>
                    <a:pt x="1027" y="10112"/>
                    <a:pt x="1118" y="10249"/>
                  </a:cubicBezTo>
                  <a:lnTo>
                    <a:pt x="1164" y="10295"/>
                  </a:lnTo>
                  <a:cubicBezTo>
                    <a:pt x="1255" y="10432"/>
                    <a:pt x="1347" y="10546"/>
                    <a:pt x="1461" y="10683"/>
                  </a:cubicBezTo>
                  <a:cubicBezTo>
                    <a:pt x="1552" y="10797"/>
                    <a:pt x="1643" y="10911"/>
                    <a:pt x="1735" y="11003"/>
                  </a:cubicBezTo>
                  <a:cubicBezTo>
                    <a:pt x="1849" y="11139"/>
                    <a:pt x="1986" y="11276"/>
                    <a:pt x="2077" y="11413"/>
                  </a:cubicBezTo>
                  <a:cubicBezTo>
                    <a:pt x="2191" y="11528"/>
                    <a:pt x="2283" y="11642"/>
                    <a:pt x="2397" y="11756"/>
                  </a:cubicBezTo>
                  <a:cubicBezTo>
                    <a:pt x="2488" y="11847"/>
                    <a:pt x="2579" y="11938"/>
                    <a:pt x="2671" y="12030"/>
                  </a:cubicBezTo>
                  <a:lnTo>
                    <a:pt x="2739" y="12098"/>
                  </a:lnTo>
                  <a:lnTo>
                    <a:pt x="2830" y="12167"/>
                  </a:lnTo>
                  <a:cubicBezTo>
                    <a:pt x="3036" y="12372"/>
                    <a:pt x="3264" y="12577"/>
                    <a:pt x="3492" y="12783"/>
                  </a:cubicBezTo>
                  <a:cubicBezTo>
                    <a:pt x="3606" y="12897"/>
                    <a:pt x="3743" y="12988"/>
                    <a:pt x="3880" y="13102"/>
                  </a:cubicBezTo>
                  <a:cubicBezTo>
                    <a:pt x="3949" y="13148"/>
                    <a:pt x="4040" y="13217"/>
                    <a:pt x="4109" y="13285"/>
                  </a:cubicBezTo>
                  <a:lnTo>
                    <a:pt x="4177" y="13308"/>
                  </a:lnTo>
                  <a:cubicBezTo>
                    <a:pt x="4200" y="13354"/>
                    <a:pt x="4246" y="13376"/>
                    <a:pt x="4291" y="13399"/>
                  </a:cubicBezTo>
                  <a:lnTo>
                    <a:pt x="4337" y="13445"/>
                  </a:lnTo>
                  <a:lnTo>
                    <a:pt x="4405" y="13513"/>
                  </a:lnTo>
                  <a:cubicBezTo>
                    <a:pt x="4497" y="13582"/>
                    <a:pt x="4588" y="13673"/>
                    <a:pt x="4679" y="13742"/>
                  </a:cubicBezTo>
                  <a:lnTo>
                    <a:pt x="4771" y="13810"/>
                  </a:lnTo>
                  <a:cubicBezTo>
                    <a:pt x="4999" y="14015"/>
                    <a:pt x="5250" y="14198"/>
                    <a:pt x="5501" y="14381"/>
                  </a:cubicBezTo>
                  <a:cubicBezTo>
                    <a:pt x="5820" y="14632"/>
                    <a:pt x="6094" y="14837"/>
                    <a:pt x="6368" y="14997"/>
                  </a:cubicBezTo>
                  <a:cubicBezTo>
                    <a:pt x="6505" y="15088"/>
                    <a:pt x="6642" y="15157"/>
                    <a:pt x="6779" y="15248"/>
                  </a:cubicBezTo>
                  <a:lnTo>
                    <a:pt x="6939" y="15317"/>
                  </a:lnTo>
                  <a:cubicBezTo>
                    <a:pt x="7030" y="15362"/>
                    <a:pt x="7122" y="15431"/>
                    <a:pt x="7236" y="15476"/>
                  </a:cubicBezTo>
                  <a:cubicBezTo>
                    <a:pt x="7555" y="15636"/>
                    <a:pt x="7829" y="15750"/>
                    <a:pt x="8103" y="15841"/>
                  </a:cubicBezTo>
                  <a:lnTo>
                    <a:pt x="8263" y="15887"/>
                  </a:lnTo>
                  <a:cubicBezTo>
                    <a:pt x="8354" y="15910"/>
                    <a:pt x="8423" y="15956"/>
                    <a:pt x="8514" y="15978"/>
                  </a:cubicBezTo>
                  <a:cubicBezTo>
                    <a:pt x="8674" y="16024"/>
                    <a:pt x="8811" y="16070"/>
                    <a:pt x="8948" y="16115"/>
                  </a:cubicBezTo>
                  <a:cubicBezTo>
                    <a:pt x="9107" y="16138"/>
                    <a:pt x="9290" y="16161"/>
                    <a:pt x="9450" y="16184"/>
                  </a:cubicBezTo>
                  <a:lnTo>
                    <a:pt x="10408" y="16184"/>
                  </a:lnTo>
                  <a:cubicBezTo>
                    <a:pt x="10728" y="16184"/>
                    <a:pt x="11070" y="16161"/>
                    <a:pt x="11299" y="15910"/>
                  </a:cubicBezTo>
                  <a:cubicBezTo>
                    <a:pt x="11321" y="15887"/>
                    <a:pt x="11367" y="15841"/>
                    <a:pt x="11390" y="15796"/>
                  </a:cubicBezTo>
                  <a:cubicBezTo>
                    <a:pt x="11436" y="15705"/>
                    <a:pt x="11458" y="15568"/>
                    <a:pt x="11436" y="15476"/>
                  </a:cubicBezTo>
                  <a:cubicBezTo>
                    <a:pt x="11390" y="15408"/>
                    <a:pt x="11367" y="15339"/>
                    <a:pt x="11299" y="15294"/>
                  </a:cubicBezTo>
                  <a:cubicBezTo>
                    <a:pt x="11276" y="15248"/>
                    <a:pt x="11230" y="15225"/>
                    <a:pt x="11184" y="15202"/>
                  </a:cubicBezTo>
                  <a:cubicBezTo>
                    <a:pt x="11070" y="15134"/>
                    <a:pt x="10956" y="15088"/>
                    <a:pt x="10842" y="15065"/>
                  </a:cubicBezTo>
                  <a:lnTo>
                    <a:pt x="10728" y="15020"/>
                  </a:lnTo>
                  <a:cubicBezTo>
                    <a:pt x="10659" y="14974"/>
                    <a:pt x="10568" y="14951"/>
                    <a:pt x="10500" y="14906"/>
                  </a:cubicBezTo>
                  <a:lnTo>
                    <a:pt x="10431" y="14883"/>
                  </a:lnTo>
                  <a:lnTo>
                    <a:pt x="10431" y="14883"/>
                  </a:lnTo>
                  <a:lnTo>
                    <a:pt x="10500" y="14928"/>
                  </a:lnTo>
                  <a:cubicBezTo>
                    <a:pt x="10340" y="14860"/>
                    <a:pt x="10180" y="14769"/>
                    <a:pt x="10020" y="14700"/>
                  </a:cubicBezTo>
                  <a:lnTo>
                    <a:pt x="9952" y="14655"/>
                  </a:lnTo>
                  <a:cubicBezTo>
                    <a:pt x="9792" y="14563"/>
                    <a:pt x="9632" y="14472"/>
                    <a:pt x="9473" y="14381"/>
                  </a:cubicBezTo>
                  <a:lnTo>
                    <a:pt x="9358" y="14312"/>
                  </a:lnTo>
                  <a:lnTo>
                    <a:pt x="9130" y="14198"/>
                  </a:lnTo>
                  <a:cubicBezTo>
                    <a:pt x="9016" y="14130"/>
                    <a:pt x="8902" y="14061"/>
                    <a:pt x="8811" y="14015"/>
                  </a:cubicBezTo>
                  <a:cubicBezTo>
                    <a:pt x="8651" y="13924"/>
                    <a:pt x="8491" y="13810"/>
                    <a:pt x="8331" y="13696"/>
                  </a:cubicBezTo>
                  <a:lnTo>
                    <a:pt x="8103" y="13536"/>
                  </a:lnTo>
                  <a:cubicBezTo>
                    <a:pt x="8012" y="13468"/>
                    <a:pt x="7920" y="13399"/>
                    <a:pt x="7829" y="13331"/>
                  </a:cubicBezTo>
                  <a:cubicBezTo>
                    <a:pt x="7715" y="13217"/>
                    <a:pt x="7601" y="13125"/>
                    <a:pt x="7487" y="13034"/>
                  </a:cubicBezTo>
                  <a:cubicBezTo>
                    <a:pt x="7373" y="12943"/>
                    <a:pt x="7281" y="12851"/>
                    <a:pt x="7190" y="12760"/>
                  </a:cubicBezTo>
                  <a:lnTo>
                    <a:pt x="7167" y="12737"/>
                  </a:lnTo>
                  <a:cubicBezTo>
                    <a:pt x="7076" y="12646"/>
                    <a:pt x="6985" y="12555"/>
                    <a:pt x="6893" y="12463"/>
                  </a:cubicBezTo>
                  <a:lnTo>
                    <a:pt x="6848" y="12395"/>
                  </a:lnTo>
                  <a:cubicBezTo>
                    <a:pt x="6733" y="12304"/>
                    <a:pt x="6642" y="12189"/>
                    <a:pt x="6528" y="12075"/>
                  </a:cubicBezTo>
                  <a:lnTo>
                    <a:pt x="6437" y="11961"/>
                  </a:lnTo>
                  <a:cubicBezTo>
                    <a:pt x="6368" y="11893"/>
                    <a:pt x="6323" y="11824"/>
                    <a:pt x="6254" y="11756"/>
                  </a:cubicBezTo>
                  <a:lnTo>
                    <a:pt x="6140" y="11619"/>
                  </a:lnTo>
                  <a:cubicBezTo>
                    <a:pt x="6072" y="11550"/>
                    <a:pt x="6003" y="11482"/>
                    <a:pt x="5957" y="11413"/>
                  </a:cubicBezTo>
                  <a:cubicBezTo>
                    <a:pt x="5866" y="11322"/>
                    <a:pt x="5775" y="11208"/>
                    <a:pt x="5661" y="11117"/>
                  </a:cubicBezTo>
                  <a:cubicBezTo>
                    <a:pt x="5547" y="11003"/>
                    <a:pt x="5432" y="10866"/>
                    <a:pt x="5318" y="10729"/>
                  </a:cubicBezTo>
                  <a:cubicBezTo>
                    <a:pt x="5295" y="10706"/>
                    <a:pt x="5273" y="10683"/>
                    <a:pt x="5227" y="10637"/>
                  </a:cubicBezTo>
                  <a:cubicBezTo>
                    <a:pt x="5181" y="10592"/>
                    <a:pt x="5136" y="10523"/>
                    <a:pt x="5090" y="10478"/>
                  </a:cubicBezTo>
                  <a:cubicBezTo>
                    <a:pt x="4999" y="10363"/>
                    <a:pt x="4885" y="10295"/>
                    <a:pt x="4793" y="10226"/>
                  </a:cubicBezTo>
                  <a:cubicBezTo>
                    <a:pt x="4702" y="10158"/>
                    <a:pt x="4565" y="10112"/>
                    <a:pt x="4428" y="10090"/>
                  </a:cubicBezTo>
                  <a:cubicBezTo>
                    <a:pt x="4382" y="10067"/>
                    <a:pt x="4337" y="10067"/>
                    <a:pt x="4291" y="10067"/>
                  </a:cubicBezTo>
                  <a:lnTo>
                    <a:pt x="4154" y="10067"/>
                  </a:lnTo>
                  <a:cubicBezTo>
                    <a:pt x="4086" y="10090"/>
                    <a:pt x="4017" y="10112"/>
                    <a:pt x="3972" y="10158"/>
                  </a:cubicBezTo>
                  <a:cubicBezTo>
                    <a:pt x="3949" y="10158"/>
                    <a:pt x="3926" y="10181"/>
                    <a:pt x="3903" y="10181"/>
                  </a:cubicBezTo>
                  <a:cubicBezTo>
                    <a:pt x="3858" y="10226"/>
                    <a:pt x="3835" y="10249"/>
                    <a:pt x="3812" y="10272"/>
                  </a:cubicBezTo>
                  <a:cubicBezTo>
                    <a:pt x="3766" y="10318"/>
                    <a:pt x="3743" y="10363"/>
                    <a:pt x="3721" y="10409"/>
                  </a:cubicBezTo>
                  <a:cubicBezTo>
                    <a:pt x="3515" y="10112"/>
                    <a:pt x="3333" y="9838"/>
                    <a:pt x="3196" y="9565"/>
                  </a:cubicBezTo>
                  <a:cubicBezTo>
                    <a:pt x="2967" y="9131"/>
                    <a:pt x="2762" y="8743"/>
                    <a:pt x="2602" y="8378"/>
                  </a:cubicBezTo>
                  <a:cubicBezTo>
                    <a:pt x="2511" y="8172"/>
                    <a:pt x="2442" y="7967"/>
                    <a:pt x="2351" y="7761"/>
                  </a:cubicBezTo>
                  <a:cubicBezTo>
                    <a:pt x="2283" y="7556"/>
                    <a:pt x="2237" y="7328"/>
                    <a:pt x="2168" y="7099"/>
                  </a:cubicBezTo>
                  <a:lnTo>
                    <a:pt x="2168" y="7054"/>
                  </a:lnTo>
                  <a:cubicBezTo>
                    <a:pt x="2100" y="6848"/>
                    <a:pt x="2031" y="6620"/>
                    <a:pt x="1986" y="6369"/>
                  </a:cubicBezTo>
                  <a:cubicBezTo>
                    <a:pt x="1963" y="6141"/>
                    <a:pt x="1917" y="5935"/>
                    <a:pt x="1895" y="5707"/>
                  </a:cubicBezTo>
                  <a:cubicBezTo>
                    <a:pt x="1849" y="5433"/>
                    <a:pt x="1826" y="5159"/>
                    <a:pt x="1826" y="4794"/>
                  </a:cubicBezTo>
                  <a:cubicBezTo>
                    <a:pt x="1803" y="4475"/>
                    <a:pt x="1803" y="4178"/>
                    <a:pt x="1803" y="3881"/>
                  </a:cubicBezTo>
                  <a:cubicBezTo>
                    <a:pt x="1803" y="3698"/>
                    <a:pt x="1803" y="3539"/>
                    <a:pt x="1803" y="3356"/>
                  </a:cubicBezTo>
                  <a:cubicBezTo>
                    <a:pt x="1803" y="2991"/>
                    <a:pt x="1803" y="2603"/>
                    <a:pt x="1849" y="2238"/>
                  </a:cubicBezTo>
                  <a:cubicBezTo>
                    <a:pt x="1849" y="2146"/>
                    <a:pt x="1872" y="2032"/>
                    <a:pt x="1895" y="1918"/>
                  </a:cubicBezTo>
                  <a:cubicBezTo>
                    <a:pt x="1917" y="1804"/>
                    <a:pt x="1940" y="1667"/>
                    <a:pt x="1986" y="1553"/>
                  </a:cubicBezTo>
                  <a:cubicBezTo>
                    <a:pt x="2054" y="1256"/>
                    <a:pt x="2146" y="1028"/>
                    <a:pt x="2214" y="822"/>
                  </a:cubicBezTo>
                  <a:lnTo>
                    <a:pt x="2237" y="754"/>
                  </a:lnTo>
                  <a:lnTo>
                    <a:pt x="2260" y="731"/>
                  </a:lnTo>
                  <a:cubicBezTo>
                    <a:pt x="2283" y="686"/>
                    <a:pt x="2283" y="640"/>
                    <a:pt x="2305" y="617"/>
                  </a:cubicBezTo>
                  <a:cubicBezTo>
                    <a:pt x="2351" y="526"/>
                    <a:pt x="2374" y="434"/>
                    <a:pt x="2420" y="343"/>
                  </a:cubicBezTo>
                  <a:cubicBezTo>
                    <a:pt x="2488" y="229"/>
                    <a:pt x="2442" y="92"/>
                    <a:pt x="2351" y="46"/>
                  </a:cubicBezTo>
                  <a:cubicBezTo>
                    <a:pt x="2305" y="24"/>
                    <a:pt x="2283" y="1"/>
                    <a:pt x="2237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70;p38"/>
            <p:cNvSpPr/>
            <p:nvPr/>
          </p:nvSpPr>
          <p:spPr>
            <a:xfrm>
              <a:off x="8388067" y="1250513"/>
              <a:ext cx="26866" cy="45560"/>
            </a:xfrm>
            <a:custGeom>
              <a:avLst/>
              <a:gdLst/>
              <a:ahLst/>
              <a:cxnLst/>
              <a:rect l="l" t="t" r="r" b="b"/>
              <a:pathLst>
                <a:path w="960" h="1628" extrusionOk="0">
                  <a:moveTo>
                    <a:pt x="822" y="1"/>
                  </a:moveTo>
                  <a:cubicBezTo>
                    <a:pt x="799" y="1"/>
                    <a:pt x="776" y="24"/>
                    <a:pt x="754" y="24"/>
                  </a:cubicBezTo>
                  <a:cubicBezTo>
                    <a:pt x="737" y="20"/>
                    <a:pt x="721" y="18"/>
                    <a:pt x="705" y="18"/>
                  </a:cubicBezTo>
                  <a:cubicBezTo>
                    <a:pt x="631" y="18"/>
                    <a:pt x="563" y="59"/>
                    <a:pt x="525" y="115"/>
                  </a:cubicBezTo>
                  <a:cubicBezTo>
                    <a:pt x="457" y="229"/>
                    <a:pt x="388" y="343"/>
                    <a:pt x="343" y="457"/>
                  </a:cubicBezTo>
                  <a:cubicBezTo>
                    <a:pt x="274" y="571"/>
                    <a:pt x="229" y="686"/>
                    <a:pt x="183" y="800"/>
                  </a:cubicBezTo>
                  <a:cubicBezTo>
                    <a:pt x="160" y="914"/>
                    <a:pt x="115" y="1005"/>
                    <a:pt x="92" y="1119"/>
                  </a:cubicBezTo>
                  <a:cubicBezTo>
                    <a:pt x="46" y="1233"/>
                    <a:pt x="0" y="1370"/>
                    <a:pt x="0" y="1484"/>
                  </a:cubicBezTo>
                  <a:cubicBezTo>
                    <a:pt x="0" y="1553"/>
                    <a:pt x="46" y="1599"/>
                    <a:pt x="115" y="1621"/>
                  </a:cubicBezTo>
                  <a:cubicBezTo>
                    <a:pt x="127" y="1625"/>
                    <a:pt x="139" y="1627"/>
                    <a:pt x="151" y="1627"/>
                  </a:cubicBezTo>
                  <a:cubicBezTo>
                    <a:pt x="206" y="1627"/>
                    <a:pt x="256" y="1586"/>
                    <a:pt x="274" y="1530"/>
                  </a:cubicBezTo>
                  <a:cubicBezTo>
                    <a:pt x="320" y="1393"/>
                    <a:pt x="366" y="1256"/>
                    <a:pt x="411" y="1119"/>
                  </a:cubicBezTo>
                  <a:cubicBezTo>
                    <a:pt x="457" y="1005"/>
                    <a:pt x="525" y="891"/>
                    <a:pt x="571" y="800"/>
                  </a:cubicBezTo>
                  <a:cubicBezTo>
                    <a:pt x="571" y="777"/>
                    <a:pt x="594" y="754"/>
                    <a:pt x="594" y="754"/>
                  </a:cubicBezTo>
                  <a:cubicBezTo>
                    <a:pt x="639" y="663"/>
                    <a:pt x="685" y="594"/>
                    <a:pt x="708" y="526"/>
                  </a:cubicBezTo>
                  <a:cubicBezTo>
                    <a:pt x="776" y="412"/>
                    <a:pt x="868" y="298"/>
                    <a:pt x="936" y="183"/>
                  </a:cubicBezTo>
                  <a:cubicBezTo>
                    <a:pt x="959" y="138"/>
                    <a:pt x="936" y="46"/>
                    <a:pt x="891" y="24"/>
                  </a:cubicBezTo>
                  <a:cubicBezTo>
                    <a:pt x="868" y="1"/>
                    <a:pt x="845" y="1"/>
                    <a:pt x="822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71;p38"/>
            <p:cNvSpPr/>
            <p:nvPr/>
          </p:nvSpPr>
          <p:spPr>
            <a:xfrm>
              <a:off x="8458338" y="1507947"/>
              <a:ext cx="99655" cy="63890"/>
            </a:xfrm>
            <a:custGeom>
              <a:avLst/>
              <a:gdLst/>
              <a:ahLst/>
              <a:cxnLst/>
              <a:rect l="l" t="t" r="r" b="b"/>
              <a:pathLst>
                <a:path w="3561" h="2283" extrusionOk="0">
                  <a:moveTo>
                    <a:pt x="845" y="0"/>
                  </a:moveTo>
                  <a:cubicBezTo>
                    <a:pt x="776" y="0"/>
                    <a:pt x="708" y="0"/>
                    <a:pt x="639" y="23"/>
                  </a:cubicBezTo>
                  <a:cubicBezTo>
                    <a:pt x="480" y="46"/>
                    <a:pt x="320" y="137"/>
                    <a:pt x="206" y="251"/>
                  </a:cubicBezTo>
                  <a:cubicBezTo>
                    <a:pt x="114" y="320"/>
                    <a:pt x="69" y="434"/>
                    <a:pt x="46" y="525"/>
                  </a:cubicBezTo>
                  <a:cubicBezTo>
                    <a:pt x="23" y="594"/>
                    <a:pt x="23" y="685"/>
                    <a:pt x="0" y="754"/>
                  </a:cubicBezTo>
                  <a:cubicBezTo>
                    <a:pt x="0" y="891"/>
                    <a:pt x="23" y="1028"/>
                    <a:pt x="46" y="1187"/>
                  </a:cubicBezTo>
                  <a:cubicBezTo>
                    <a:pt x="66" y="1287"/>
                    <a:pt x="189" y="1351"/>
                    <a:pt x="296" y="1351"/>
                  </a:cubicBezTo>
                  <a:cubicBezTo>
                    <a:pt x="312" y="1351"/>
                    <a:pt x="328" y="1350"/>
                    <a:pt x="343" y="1347"/>
                  </a:cubicBezTo>
                  <a:cubicBezTo>
                    <a:pt x="480" y="1301"/>
                    <a:pt x="548" y="1187"/>
                    <a:pt x="502" y="1050"/>
                  </a:cubicBezTo>
                  <a:cubicBezTo>
                    <a:pt x="502" y="1028"/>
                    <a:pt x="502" y="982"/>
                    <a:pt x="502" y="959"/>
                  </a:cubicBezTo>
                  <a:cubicBezTo>
                    <a:pt x="480" y="913"/>
                    <a:pt x="480" y="868"/>
                    <a:pt x="502" y="822"/>
                  </a:cubicBezTo>
                  <a:cubicBezTo>
                    <a:pt x="502" y="799"/>
                    <a:pt x="502" y="754"/>
                    <a:pt x="502" y="731"/>
                  </a:cubicBezTo>
                  <a:lnTo>
                    <a:pt x="525" y="731"/>
                  </a:lnTo>
                  <a:cubicBezTo>
                    <a:pt x="525" y="708"/>
                    <a:pt x="525" y="708"/>
                    <a:pt x="548" y="708"/>
                  </a:cubicBezTo>
                  <a:cubicBezTo>
                    <a:pt x="571" y="685"/>
                    <a:pt x="616" y="662"/>
                    <a:pt x="639" y="640"/>
                  </a:cubicBezTo>
                  <a:cubicBezTo>
                    <a:pt x="685" y="617"/>
                    <a:pt x="731" y="617"/>
                    <a:pt x="776" y="617"/>
                  </a:cubicBezTo>
                  <a:cubicBezTo>
                    <a:pt x="788" y="605"/>
                    <a:pt x="799" y="600"/>
                    <a:pt x="810" y="600"/>
                  </a:cubicBezTo>
                  <a:cubicBezTo>
                    <a:pt x="822" y="600"/>
                    <a:pt x="833" y="605"/>
                    <a:pt x="845" y="617"/>
                  </a:cubicBezTo>
                  <a:cubicBezTo>
                    <a:pt x="913" y="617"/>
                    <a:pt x="982" y="640"/>
                    <a:pt x="1050" y="662"/>
                  </a:cubicBezTo>
                  <a:cubicBezTo>
                    <a:pt x="1210" y="731"/>
                    <a:pt x="1347" y="822"/>
                    <a:pt x="1484" y="913"/>
                  </a:cubicBezTo>
                  <a:cubicBezTo>
                    <a:pt x="1552" y="959"/>
                    <a:pt x="1621" y="1005"/>
                    <a:pt x="1689" y="1050"/>
                  </a:cubicBezTo>
                  <a:cubicBezTo>
                    <a:pt x="1781" y="1096"/>
                    <a:pt x="1849" y="1164"/>
                    <a:pt x="1917" y="1210"/>
                  </a:cubicBezTo>
                  <a:cubicBezTo>
                    <a:pt x="1940" y="1233"/>
                    <a:pt x="1963" y="1256"/>
                    <a:pt x="2009" y="1279"/>
                  </a:cubicBezTo>
                  <a:cubicBezTo>
                    <a:pt x="2191" y="1416"/>
                    <a:pt x="2351" y="1575"/>
                    <a:pt x="2534" y="1735"/>
                  </a:cubicBezTo>
                  <a:cubicBezTo>
                    <a:pt x="2625" y="1804"/>
                    <a:pt x="2694" y="1895"/>
                    <a:pt x="2785" y="1963"/>
                  </a:cubicBezTo>
                  <a:cubicBezTo>
                    <a:pt x="2876" y="2055"/>
                    <a:pt x="2945" y="2169"/>
                    <a:pt x="3059" y="2237"/>
                  </a:cubicBezTo>
                  <a:cubicBezTo>
                    <a:pt x="3104" y="2260"/>
                    <a:pt x="3173" y="2283"/>
                    <a:pt x="3219" y="2283"/>
                  </a:cubicBezTo>
                  <a:cubicBezTo>
                    <a:pt x="3310" y="2283"/>
                    <a:pt x="3378" y="2237"/>
                    <a:pt x="3447" y="2192"/>
                  </a:cubicBezTo>
                  <a:cubicBezTo>
                    <a:pt x="3538" y="2123"/>
                    <a:pt x="3561" y="2032"/>
                    <a:pt x="3561" y="1941"/>
                  </a:cubicBezTo>
                  <a:cubicBezTo>
                    <a:pt x="3561" y="1826"/>
                    <a:pt x="3492" y="1735"/>
                    <a:pt x="3401" y="1667"/>
                  </a:cubicBezTo>
                  <a:cubicBezTo>
                    <a:pt x="3355" y="1598"/>
                    <a:pt x="3287" y="1553"/>
                    <a:pt x="3219" y="1484"/>
                  </a:cubicBezTo>
                  <a:cubicBezTo>
                    <a:pt x="3150" y="1393"/>
                    <a:pt x="3059" y="1324"/>
                    <a:pt x="2967" y="1233"/>
                  </a:cubicBezTo>
                  <a:cubicBezTo>
                    <a:pt x="2739" y="1050"/>
                    <a:pt x="2534" y="868"/>
                    <a:pt x="2306" y="685"/>
                  </a:cubicBezTo>
                  <a:lnTo>
                    <a:pt x="2306" y="685"/>
                  </a:lnTo>
                  <a:cubicBezTo>
                    <a:pt x="2328" y="708"/>
                    <a:pt x="2351" y="731"/>
                    <a:pt x="2351" y="731"/>
                  </a:cubicBezTo>
                  <a:cubicBezTo>
                    <a:pt x="2260" y="662"/>
                    <a:pt x="2146" y="571"/>
                    <a:pt x="2032" y="503"/>
                  </a:cubicBezTo>
                  <a:cubicBezTo>
                    <a:pt x="1940" y="457"/>
                    <a:pt x="1872" y="388"/>
                    <a:pt x="1781" y="343"/>
                  </a:cubicBezTo>
                  <a:cubicBezTo>
                    <a:pt x="1575" y="206"/>
                    <a:pt x="1347" y="92"/>
                    <a:pt x="1119" y="23"/>
                  </a:cubicBezTo>
                  <a:cubicBezTo>
                    <a:pt x="1027" y="0"/>
                    <a:pt x="936" y="0"/>
                    <a:pt x="845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72;p38"/>
            <p:cNvSpPr/>
            <p:nvPr/>
          </p:nvSpPr>
          <p:spPr>
            <a:xfrm>
              <a:off x="8453216" y="1497089"/>
              <a:ext cx="100326" cy="61343"/>
            </a:xfrm>
            <a:custGeom>
              <a:avLst/>
              <a:gdLst/>
              <a:ahLst/>
              <a:cxnLst/>
              <a:rect l="l" t="t" r="r" b="b"/>
              <a:pathLst>
                <a:path w="3585" h="2192" extrusionOk="0">
                  <a:moveTo>
                    <a:pt x="1073" y="0"/>
                  </a:moveTo>
                  <a:cubicBezTo>
                    <a:pt x="891" y="0"/>
                    <a:pt x="731" y="46"/>
                    <a:pt x="571" y="137"/>
                  </a:cubicBezTo>
                  <a:cubicBezTo>
                    <a:pt x="366" y="206"/>
                    <a:pt x="183" y="320"/>
                    <a:pt x="92" y="525"/>
                  </a:cubicBezTo>
                  <a:cubicBezTo>
                    <a:pt x="1" y="685"/>
                    <a:pt x="1" y="891"/>
                    <a:pt x="23" y="1073"/>
                  </a:cubicBezTo>
                  <a:cubicBezTo>
                    <a:pt x="23" y="1187"/>
                    <a:pt x="115" y="1301"/>
                    <a:pt x="252" y="1301"/>
                  </a:cubicBezTo>
                  <a:cubicBezTo>
                    <a:pt x="366" y="1301"/>
                    <a:pt x="480" y="1187"/>
                    <a:pt x="457" y="1073"/>
                  </a:cubicBezTo>
                  <a:cubicBezTo>
                    <a:pt x="457" y="1005"/>
                    <a:pt x="457" y="913"/>
                    <a:pt x="457" y="845"/>
                  </a:cubicBezTo>
                  <a:cubicBezTo>
                    <a:pt x="457" y="822"/>
                    <a:pt x="457" y="822"/>
                    <a:pt x="457" y="799"/>
                  </a:cubicBezTo>
                  <a:cubicBezTo>
                    <a:pt x="480" y="799"/>
                    <a:pt x="480" y="776"/>
                    <a:pt x="480" y="776"/>
                  </a:cubicBezTo>
                  <a:cubicBezTo>
                    <a:pt x="480" y="776"/>
                    <a:pt x="503" y="754"/>
                    <a:pt x="503" y="754"/>
                  </a:cubicBezTo>
                  <a:cubicBezTo>
                    <a:pt x="526" y="731"/>
                    <a:pt x="548" y="708"/>
                    <a:pt x="594" y="708"/>
                  </a:cubicBezTo>
                  <a:cubicBezTo>
                    <a:pt x="685" y="662"/>
                    <a:pt x="799" y="639"/>
                    <a:pt x="891" y="617"/>
                  </a:cubicBezTo>
                  <a:lnTo>
                    <a:pt x="1119" y="617"/>
                  </a:lnTo>
                  <a:cubicBezTo>
                    <a:pt x="1187" y="617"/>
                    <a:pt x="1256" y="639"/>
                    <a:pt x="1324" y="662"/>
                  </a:cubicBezTo>
                  <a:cubicBezTo>
                    <a:pt x="1484" y="754"/>
                    <a:pt x="1644" y="822"/>
                    <a:pt x="1804" y="936"/>
                  </a:cubicBezTo>
                  <a:cubicBezTo>
                    <a:pt x="2009" y="1096"/>
                    <a:pt x="2215" y="1301"/>
                    <a:pt x="2397" y="1507"/>
                  </a:cubicBezTo>
                  <a:cubicBezTo>
                    <a:pt x="2511" y="1621"/>
                    <a:pt x="2625" y="1735"/>
                    <a:pt x="2740" y="1849"/>
                  </a:cubicBezTo>
                  <a:cubicBezTo>
                    <a:pt x="2785" y="1895"/>
                    <a:pt x="2831" y="1963"/>
                    <a:pt x="2877" y="2009"/>
                  </a:cubicBezTo>
                  <a:cubicBezTo>
                    <a:pt x="2945" y="2077"/>
                    <a:pt x="3014" y="2123"/>
                    <a:pt x="3082" y="2146"/>
                  </a:cubicBezTo>
                  <a:cubicBezTo>
                    <a:pt x="3128" y="2192"/>
                    <a:pt x="3173" y="2192"/>
                    <a:pt x="3242" y="2192"/>
                  </a:cubicBezTo>
                  <a:cubicBezTo>
                    <a:pt x="3310" y="2192"/>
                    <a:pt x="3402" y="2169"/>
                    <a:pt x="3447" y="2100"/>
                  </a:cubicBezTo>
                  <a:cubicBezTo>
                    <a:pt x="3584" y="1986"/>
                    <a:pt x="3561" y="1781"/>
                    <a:pt x="3447" y="1667"/>
                  </a:cubicBezTo>
                  <a:cubicBezTo>
                    <a:pt x="3287" y="1461"/>
                    <a:pt x="3082" y="1279"/>
                    <a:pt x="2922" y="1096"/>
                  </a:cubicBezTo>
                  <a:cubicBezTo>
                    <a:pt x="2808" y="1005"/>
                    <a:pt x="2717" y="913"/>
                    <a:pt x="2625" y="799"/>
                  </a:cubicBezTo>
                  <a:cubicBezTo>
                    <a:pt x="2511" y="708"/>
                    <a:pt x="2420" y="617"/>
                    <a:pt x="2306" y="525"/>
                  </a:cubicBezTo>
                  <a:cubicBezTo>
                    <a:pt x="2192" y="434"/>
                    <a:pt x="2078" y="343"/>
                    <a:pt x="1941" y="274"/>
                  </a:cubicBezTo>
                  <a:cubicBezTo>
                    <a:pt x="1827" y="206"/>
                    <a:pt x="1690" y="137"/>
                    <a:pt x="1553" y="92"/>
                  </a:cubicBezTo>
                  <a:cubicBezTo>
                    <a:pt x="1416" y="46"/>
                    <a:pt x="1279" y="23"/>
                    <a:pt x="1142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73;p38"/>
            <p:cNvSpPr/>
            <p:nvPr/>
          </p:nvSpPr>
          <p:spPr>
            <a:xfrm>
              <a:off x="8587992" y="1596100"/>
              <a:ext cx="106063" cy="73349"/>
            </a:xfrm>
            <a:custGeom>
              <a:avLst/>
              <a:gdLst/>
              <a:ahLst/>
              <a:cxnLst/>
              <a:rect l="l" t="t" r="r" b="b"/>
              <a:pathLst>
                <a:path w="3790" h="2621" extrusionOk="0">
                  <a:moveTo>
                    <a:pt x="252" y="0"/>
                  </a:moveTo>
                  <a:cubicBezTo>
                    <a:pt x="206" y="0"/>
                    <a:pt x="138" y="46"/>
                    <a:pt x="92" y="92"/>
                  </a:cubicBezTo>
                  <a:cubicBezTo>
                    <a:pt x="1" y="183"/>
                    <a:pt x="24" y="320"/>
                    <a:pt x="92" y="411"/>
                  </a:cubicBezTo>
                  <a:cubicBezTo>
                    <a:pt x="183" y="525"/>
                    <a:pt x="297" y="617"/>
                    <a:pt x="412" y="731"/>
                  </a:cubicBezTo>
                  <a:cubicBezTo>
                    <a:pt x="503" y="822"/>
                    <a:pt x="617" y="913"/>
                    <a:pt x="731" y="1005"/>
                  </a:cubicBezTo>
                  <a:cubicBezTo>
                    <a:pt x="959" y="1187"/>
                    <a:pt x="1165" y="1370"/>
                    <a:pt x="1393" y="1530"/>
                  </a:cubicBezTo>
                  <a:lnTo>
                    <a:pt x="1370" y="1530"/>
                  </a:lnTo>
                  <a:cubicBezTo>
                    <a:pt x="1393" y="1530"/>
                    <a:pt x="1393" y="1530"/>
                    <a:pt x="1416" y="1552"/>
                  </a:cubicBezTo>
                  <a:cubicBezTo>
                    <a:pt x="1423" y="1557"/>
                    <a:pt x="1430" y="1562"/>
                    <a:pt x="1438" y="1567"/>
                  </a:cubicBezTo>
                  <a:lnTo>
                    <a:pt x="1438" y="1567"/>
                  </a:lnTo>
                  <a:cubicBezTo>
                    <a:pt x="1438" y="1569"/>
                    <a:pt x="1439" y="1572"/>
                    <a:pt x="1439" y="1575"/>
                  </a:cubicBezTo>
                  <a:cubicBezTo>
                    <a:pt x="1439" y="1572"/>
                    <a:pt x="1439" y="1570"/>
                    <a:pt x="1439" y="1568"/>
                  </a:cubicBezTo>
                  <a:lnTo>
                    <a:pt x="1439" y="1568"/>
                  </a:lnTo>
                  <a:cubicBezTo>
                    <a:pt x="1546" y="1641"/>
                    <a:pt x="1653" y="1727"/>
                    <a:pt x="1761" y="1804"/>
                  </a:cubicBezTo>
                  <a:lnTo>
                    <a:pt x="1761" y="1804"/>
                  </a:lnTo>
                  <a:cubicBezTo>
                    <a:pt x="1760" y="1804"/>
                    <a:pt x="1759" y="1803"/>
                    <a:pt x="1758" y="1803"/>
                  </a:cubicBezTo>
                  <a:cubicBezTo>
                    <a:pt x="2032" y="2009"/>
                    <a:pt x="2306" y="2169"/>
                    <a:pt x="2603" y="2328"/>
                  </a:cubicBezTo>
                  <a:cubicBezTo>
                    <a:pt x="2740" y="2420"/>
                    <a:pt x="2900" y="2488"/>
                    <a:pt x="3036" y="2534"/>
                  </a:cubicBezTo>
                  <a:cubicBezTo>
                    <a:pt x="3152" y="2583"/>
                    <a:pt x="3279" y="2621"/>
                    <a:pt x="3400" y="2621"/>
                  </a:cubicBezTo>
                  <a:cubicBezTo>
                    <a:pt x="3448" y="2621"/>
                    <a:pt x="3494" y="2615"/>
                    <a:pt x="3539" y="2602"/>
                  </a:cubicBezTo>
                  <a:cubicBezTo>
                    <a:pt x="3630" y="2580"/>
                    <a:pt x="3721" y="2488"/>
                    <a:pt x="3744" y="2397"/>
                  </a:cubicBezTo>
                  <a:cubicBezTo>
                    <a:pt x="3790" y="2260"/>
                    <a:pt x="3721" y="2100"/>
                    <a:pt x="3607" y="2055"/>
                  </a:cubicBezTo>
                  <a:cubicBezTo>
                    <a:pt x="3516" y="2009"/>
                    <a:pt x="3447" y="1986"/>
                    <a:pt x="3356" y="1963"/>
                  </a:cubicBezTo>
                  <a:cubicBezTo>
                    <a:pt x="3265" y="1940"/>
                    <a:pt x="3196" y="1918"/>
                    <a:pt x="3128" y="1895"/>
                  </a:cubicBezTo>
                  <a:cubicBezTo>
                    <a:pt x="2740" y="1735"/>
                    <a:pt x="2375" y="1507"/>
                    <a:pt x="2032" y="1278"/>
                  </a:cubicBezTo>
                  <a:cubicBezTo>
                    <a:pt x="1850" y="1164"/>
                    <a:pt x="1667" y="1050"/>
                    <a:pt x="1484" y="936"/>
                  </a:cubicBezTo>
                  <a:cubicBezTo>
                    <a:pt x="1279" y="799"/>
                    <a:pt x="1074" y="662"/>
                    <a:pt x="868" y="502"/>
                  </a:cubicBezTo>
                  <a:cubicBezTo>
                    <a:pt x="685" y="365"/>
                    <a:pt x="549" y="229"/>
                    <a:pt x="412" y="69"/>
                  </a:cubicBezTo>
                  <a:cubicBezTo>
                    <a:pt x="366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74;p38"/>
            <p:cNvSpPr/>
            <p:nvPr/>
          </p:nvSpPr>
          <p:spPr>
            <a:xfrm>
              <a:off x="8399569" y="1193675"/>
              <a:ext cx="130970" cy="324990"/>
            </a:xfrm>
            <a:custGeom>
              <a:avLst/>
              <a:gdLst/>
              <a:ahLst/>
              <a:cxnLst/>
              <a:rect l="l" t="t" r="r" b="b"/>
              <a:pathLst>
                <a:path w="4680" h="11613" extrusionOk="0">
                  <a:moveTo>
                    <a:pt x="1975" y="10640"/>
                  </a:moveTo>
                  <a:cubicBezTo>
                    <a:pt x="1978" y="10646"/>
                    <a:pt x="1982" y="10653"/>
                    <a:pt x="1986" y="10660"/>
                  </a:cubicBezTo>
                  <a:cubicBezTo>
                    <a:pt x="1986" y="10648"/>
                    <a:pt x="1980" y="10643"/>
                    <a:pt x="1975" y="10640"/>
                  </a:cubicBezTo>
                  <a:close/>
                  <a:moveTo>
                    <a:pt x="4428" y="0"/>
                  </a:moveTo>
                  <a:cubicBezTo>
                    <a:pt x="4406" y="0"/>
                    <a:pt x="4383" y="0"/>
                    <a:pt x="4337" y="23"/>
                  </a:cubicBezTo>
                  <a:cubicBezTo>
                    <a:pt x="4063" y="114"/>
                    <a:pt x="3766" y="206"/>
                    <a:pt x="3493" y="343"/>
                  </a:cubicBezTo>
                  <a:cubicBezTo>
                    <a:pt x="3424" y="366"/>
                    <a:pt x="3378" y="411"/>
                    <a:pt x="3310" y="434"/>
                  </a:cubicBezTo>
                  <a:cubicBezTo>
                    <a:pt x="3310" y="434"/>
                    <a:pt x="3287" y="411"/>
                    <a:pt x="3287" y="411"/>
                  </a:cubicBezTo>
                  <a:cubicBezTo>
                    <a:pt x="3241" y="388"/>
                    <a:pt x="3196" y="366"/>
                    <a:pt x="3127" y="343"/>
                  </a:cubicBezTo>
                  <a:lnTo>
                    <a:pt x="2968" y="343"/>
                  </a:lnTo>
                  <a:cubicBezTo>
                    <a:pt x="2876" y="366"/>
                    <a:pt x="2762" y="388"/>
                    <a:pt x="2671" y="434"/>
                  </a:cubicBezTo>
                  <a:cubicBezTo>
                    <a:pt x="2580" y="457"/>
                    <a:pt x="2511" y="480"/>
                    <a:pt x="2420" y="525"/>
                  </a:cubicBezTo>
                  <a:cubicBezTo>
                    <a:pt x="2260" y="617"/>
                    <a:pt x="2100" y="708"/>
                    <a:pt x="1940" y="799"/>
                  </a:cubicBezTo>
                  <a:cubicBezTo>
                    <a:pt x="1803" y="891"/>
                    <a:pt x="1666" y="982"/>
                    <a:pt x="1552" y="1073"/>
                  </a:cubicBezTo>
                  <a:cubicBezTo>
                    <a:pt x="1484" y="1119"/>
                    <a:pt x="1415" y="1187"/>
                    <a:pt x="1347" y="1233"/>
                  </a:cubicBezTo>
                  <a:cubicBezTo>
                    <a:pt x="1324" y="1256"/>
                    <a:pt x="1301" y="1279"/>
                    <a:pt x="1278" y="1301"/>
                  </a:cubicBezTo>
                  <a:cubicBezTo>
                    <a:pt x="1256" y="1324"/>
                    <a:pt x="1233" y="1347"/>
                    <a:pt x="1210" y="1393"/>
                  </a:cubicBezTo>
                  <a:cubicBezTo>
                    <a:pt x="1187" y="1416"/>
                    <a:pt x="1164" y="1461"/>
                    <a:pt x="1164" y="1484"/>
                  </a:cubicBezTo>
                  <a:cubicBezTo>
                    <a:pt x="1073" y="1575"/>
                    <a:pt x="982" y="1644"/>
                    <a:pt x="913" y="1712"/>
                  </a:cubicBezTo>
                  <a:cubicBezTo>
                    <a:pt x="799" y="1804"/>
                    <a:pt x="708" y="1918"/>
                    <a:pt x="617" y="2032"/>
                  </a:cubicBezTo>
                  <a:cubicBezTo>
                    <a:pt x="571" y="2100"/>
                    <a:pt x="525" y="2169"/>
                    <a:pt x="480" y="2260"/>
                  </a:cubicBezTo>
                  <a:cubicBezTo>
                    <a:pt x="480" y="2283"/>
                    <a:pt x="457" y="2306"/>
                    <a:pt x="457" y="2329"/>
                  </a:cubicBezTo>
                  <a:cubicBezTo>
                    <a:pt x="457" y="2374"/>
                    <a:pt x="457" y="2397"/>
                    <a:pt x="457" y="2465"/>
                  </a:cubicBezTo>
                  <a:cubicBezTo>
                    <a:pt x="457" y="2534"/>
                    <a:pt x="525" y="2580"/>
                    <a:pt x="571" y="2625"/>
                  </a:cubicBezTo>
                  <a:cubicBezTo>
                    <a:pt x="606" y="2643"/>
                    <a:pt x="637" y="2650"/>
                    <a:pt x="667" y="2650"/>
                  </a:cubicBezTo>
                  <a:cubicBezTo>
                    <a:pt x="714" y="2650"/>
                    <a:pt x="757" y="2631"/>
                    <a:pt x="799" y="2602"/>
                  </a:cubicBezTo>
                  <a:lnTo>
                    <a:pt x="799" y="2602"/>
                  </a:lnTo>
                  <a:cubicBezTo>
                    <a:pt x="753" y="2694"/>
                    <a:pt x="731" y="2762"/>
                    <a:pt x="685" y="2831"/>
                  </a:cubicBezTo>
                  <a:cubicBezTo>
                    <a:pt x="594" y="2990"/>
                    <a:pt x="548" y="3150"/>
                    <a:pt x="480" y="3310"/>
                  </a:cubicBezTo>
                  <a:cubicBezTo>
                    <a:pt x="365" y="3652"/>
                    <a:pt x="251" y="3972"/>
                    <a:pt x="183" y="4314"/>
                  </a:cubicBezTo>
                  <a:cubicBezTo>
                    <a:pt x="137" y="4497"/>
                    <a:pt x="92" y="4680"/>
                    <a:pt x="69" y="4862"/>
                  </a:cubicBezTo>
                  <a:cubicBezTo>
                    <a:pt x="46" y="5022"/>
                    <a:pt x="46" y="5182"/>
                    <a:pt x="23" y="5319"/>
                  </a:cubicBezTo>
                  <a:cubicBezTo>
                    <a:pt x="0" y="5684"/>
                    <a:pt x="0" y="6049"/>
                    <a:pt x="0" y="6414"/>
                  </a:cubicBezTo>
                  <a:cubicBezTo>
                    <a:pt x="23" y="6734"/>
                    <a:pt x="46" y="7076"/>
                    <a:pt x="92" y="7396"/>
                  </a:cubicBezTo>
                  <a:cubicBezTo>
                    <a:pt x="160" y="7761"/>
                    <a:pt x="228" y="8103"/>
                    <a:pt x="343" y="8469"/>
                  </a:cubicBezTo>
                  <a:cubicBezTo>
                    <a:pt x="457" y="8788"/>
                    <a:pt x="548" y="9130"/>
                    <a:pt x="662" y="9450"/>
                  </a:cubicBezTo>
                  <a:cubicBezTo>
                    <a:pt x="776" y="9770"/>
                    <a:pt x="913" y="10089"/>
                    <a:pt x="1050" y="10409"/>
                  </a:cubicBezTo>
                  <a:cubicBezTo>
                    <a:pt x="1119" y="10546"/>
                    <a:pt x="1187" y="10705"/>
                    <a:pt x="1256" y="10842"/>
                  </a:cubicBezTo>
                  <a:cubicBezTo>
                    <a:pt x="1347" y="11048"/>
                    <a:pt x="1461" y="11230"/>
                    <a:pt x="1598" y="11390"/>
                  </a:cubicBezTo>
                  <a:cubicBezTo>
                    <a:pt x="1644" y="11436"/>
                    <a:pt x="1666" y="11459"/>
                    <a:pt x="1712" y="11504"/>
                  </a:cubicBezTo>
                  <a:cubicBezTo>
                    <a:pt x="1735" y="11527"/>
                    <a:pt x="1803" y="11573"/>
                    <a:pt x="1849" y="11596"/>
                  </a:cubicBezTo>
                  <a:cubicBezTo>
                    <a:pt x="1883" y="11607"/>
                    <a:pt x="1923" y="11613"/>
                    <a:pt x="1966" y="11613"/>
                  </a:cubicBezTo>
                  <a:cubicBezTo>
                    <a:pt x="2009" y="11613"/>
                    <a:pt x="2055" y="11607"/>
                    <a:pt x="2100" y="11596"/>
                  </a:cubicBezTo>
                  <a:cubicBezTo>
                    <a:pt x="2169" y="11573"/>
                    <a:pt x="2237" y="11504"/>
                    <a:pt x="2260" y="11413"/>
                  </a:cubicBezTo>
                  <a:cubicBezTo>
                    <a:pt x="2306" y="11345"/>
                    <a:pt x="2283" y="11253"/>
                    <a:pt x="2260" y="11162"/>
                  </a:cubicBezTo>
                  <a:cubicBezTo>
                    <a:pt x="2237" y="11048"/>
                    <a:pt x="2146" y="10934"/>
                    <a:pt x="2077" y="10842"/>
                  </a:cubicBezTo>
                  <a:cubicBezTo>
                    <a:pt x="2077" y="10820"/>
                    <a:pt x="2077" y="10820"/>
                    <a:pt x="2077" y="10797"/>
                  </a:cubicBezTo>
                  <a:cubicBezTo>
                    <a:pt x="2061" y="10780"/>
                    <a:pt x="2044" y="10751"/>
                    <a:pt x="2027" y="10728"/>
                  </a:cubicBezTo>
                  <a:lnTo>
                    <a:pt x="2027" y="10728"/>
                  </a:lnTo>
                  <a:cubicBezTo>
                    <a:pt x="2029" y="10728"/>
                    <a:pt x="2030" y="10728"/>
                    <a:pt x="2032" y="10728"/>
                  </a:cubicBezTo>
                  <a:cubicBezTo>
                    <a:pt x="2009" y="10705"/>
                    <a:pt x="2009" y="10705"/>
                    <a:pt x="2009" y="10683"/>
                  </a:cubicBezTo>
                  <a:cubicBezTo>
                    <a:pt x="2009" y="10683"/>
                    <a:pt x="2009" y="10705"/>
                    <a:pt x="2009" y="10705"/>
                  </a:cubicBezTo>
                  <a:cubicBezTo>
                    <a:pt x="2009" y="10694"/>
                    <a:pt x="2003" y="10688"/>
                    <a:pt x="1997" y="10682"/>
                  </a:cubicBezTo>
                  <a:lnTo>
                    <a:pt x="1997" y="10682"/>
                  </a:lnTo>
                  <a:cubicBezTo>
                    <a:pt x="2000" y="10683"/>
                    <a:pt x="2004" y="10683"/>
                    <a:pt x="2009" y="10683"/>
                  </a:cubicBezTo>
                  <a:cubicBezTo>
                    <a:pt x="1986" y="10683"/>
                    <a:pt x="1986" y="10660"/>
                    <a:pt x="1986" y="10660"/>
                  </a:cubicBezTo>
                  <a:lnTo>
                    <a:pt x="1986" y="10660"/>
                  </a:lnTo>
                  <a:cubicBezTo>
                    <a:pt x="1986" y="10660"/>
                    <a:pt x="1986" y="10660"/>
                    <a:pt x="1986" y="10660"/>
                  </a:cubicBezTo>
                  <a:cubicBezTo>
                    <a:pt x="1986" y="10660"/>
                    <a:pt x="1963" y="10637"/>
                    <a:pt x="1963" y="10637"/>
                  </a:cubicBezTo>
                  <a:lnTo>
                    <a:pt x="1963" y="10637"/>
                  </a:lnTo>
                  <a:cubicBezTo>
                    <a:pt x="1963" y="10637"/>
                    <a:pt x="1969" y="10637"/>
                    <a:pt x="1975" y="10640"/>
                  </a:cubicBezTo>
                  <a:lnTo>
                    <a:pt x="1975" y="10640"/>
                  </a:lnTo>
                  <a:cubicBezTo>
                    <a:pt x="1887" y="10488"/>
                    <a:pt x="1800" y="10357"/>
                    <a:pt x="1712" y="10226"/>
                  </a:cubicBezTo>
                  <a:cubicBezTo>
                    <a:pt x="1598" y="10021"/>
                    <a:pt x="1507" y="9792"/>
                    <a:pt x="1438" y="9587"/>
                  </a:cubicBezTo>
                  <a:cubicBezTo>
                    <a:pt x="1370" y="9336"/>
                    <a:pt x="1278" y="9108"/>
                    <a:pt x="1210" y="8857"/>
                  </a:cubicBezTo>
                  <a:cubicBezTo>
                    <a:pt x="1164" y="8674"/>
                    <a:pt x="1119" y="8514"/>
                    <a:pt x="1096" y="8332"/>
                  </a:cubicBezTo>
                  <a:cubicBezTo>
                    <a:pt x="1050" y="8126"/>
                    <a:pt x="1005" y="7921"/>
                    <a:pt x="982" y="7715"/>
                  </a:cubicBezTo>
                  <a:cubicBezTo>
                    <a:pt x="913" y="7304"/>
                    <a:pt x="868" y="6894"/>
                    <a:pt x="868" y="6506"/>
                  </a:cubicBezTo>
                  <a:cubicBezTo>
                    <a:pt x="868" y="6346"/>
                    <a:pt x="868" y="6209"/>
                    <a:pt x="868" y="6049"/>
                  </a:cubicBezTo>
                  <a:cubicBezTo>
                    <a:pt x="890" y="5866"/>
                    <a:pt x="913" y="5684"/>
                    <a:pt x="936" y="5501"/>
                  </a:cubicBezTo>
                  <a:cubicBezTo>
                    <a:pt x="982" y="5182"/>
                    <a:pt x="1005" y="4862"/>
                    <a:pt x="1096" y="4543"/>
                  </a:cubicBezTo>
                  <a:cubicBezTo>
                    <a:pt x="1119" y="4406"/>
                    <a:pt x="1164" y="4269"/>
                    <a:pt x="1210" y="4109"/>
                  </a:cubicBezTo>
                  <a:cubicBezTo>
                    <a:pt x="1278" y="3949"/>
                    <a:pt x="1347" y="3789"/>
                    <a:pt x="1415" y="3630"/>
                  </a:cubicBezTo>
                  <a:cubicBezTo>
                    <a:pt x="1461" y="3470"/>
                    <a:pt x="1530" y="3310"/>
                    <a:pt x="1621" y="3150"/>
                  </a:cubicBezTo>
                  <a:cubicBezTo>
                    <a:pt x="1689" y="3013"/>
                    <a:pt x="1758" y="2876"/>
                    <a:pt x="1826" y="2739"/>
                  </a:cubicBezTo>
                  <a:cubicBezTo>
                    <a:pt x="2055" y="2351"/>
                    <a:pt x="2351" y="1963"/>
                    <a:pt x="2671" y="1621"/>
                  </a:cubicBezTo>
                  <a:cubicBezTo>
                    <a:pt x="2990" y="1301"/>
                    <a:pt x="3356" y="1005"/>
                    <a:pt x="3766" y="754"/>
                  </a:cubicBezTo>
                  <a:cubicBezTo>
                    <a:pt x="3881" y="685"/>
                    <a:pt x="3995" y="639"/>
                    <a:pt x="4109" y="594"/>
                  </a:cubicBezTo>
                  <a:cubicBezTo>
                    <a:pt x="4177" y="548"/>
                    <a:pt x="4223" y="525"/>
                    <a:pt x="4291" y="503"/>
                  </a:cubicBezTo>
                  <a:cubicBezTo>
                    <a:pt x="4360" y="480"/>
                    <a:pt x="4451" y="457"/>
                    <a:pt x="4520" y="434"/>
                  </a:cubicBezTo>
                  <a:cubicBezTo>
                    <a:pt x="4634" y="388"/>
                    <a:pt x="4679" y="251"/>
                    <a:pt x="4634" y="137"/>
                  </a:cubicBezTo>
                  <a:cubicBezTo>
                    <a:pt x="4611" y="92"/>
                    <a:pt x="4565" y="46"/>
                    <a:pt x="4520" y="23"/>
                  </a:cubicBezTo>
                  <a:cubicBezTo>
                    <a:pt x="4497" y="0"/>
                    <a:pt x="4451" y="0"/>
                    <a:pt x="4428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75;p38"/>
            <p:cNvSpPr/>
            <p:nvPr/>
          </p:nvSpPr>
          <p:spPr>
            <a:xfrm>
              <a:off x="8666574" y="1651678"/>
              <a:ext cx="34506" cy="8312"/>
            </a:xfrm>
            <a:custGeom>
              <a:avLst/>
              <a:gdLst/>
              <a:ahLst/>
              <a:cxnLst/>
              <a:rect l="l" t="t" r="r" b="b"/>
              <a:pathLst>
                <a:path w="1233" h="297" extrusionOk="0">
                  <a:moveTo>
                    <a:pt x="69" y="0"/>
                  </a:moveTo>
                  <a:cubicBezTo>
                    <a:pt x="46" y="0"/>
                    <a:pt x="23" y="23"/>
                    <a:pt x="23" y="46"/>
                  </a:cubicBezTo>
                  <a:cubicBezTo>
                    <a:pt x="0" y="91"/>
                    <a:pt x="23" y="137"/>
                    <a:pt x="69" y="160"/>
                  </a:cubicBezTo>
                  <a:cubicBezTo>
                    <a:pt x="183" y="183"/>
                    <a:pt x="274" y="206"/>
                    <a:pt x="365" y="228"/>
                  </a:cubicBezTo>
                  <a:cubicBezTo>
                    <a:pt x="480" y="251"/>
                    <a:pt x="571" y="251"/>
                    <a:pt x="662" y="274"/>
                  </a:cubicBezTo>
                  <a:lnTo>
                    <a:pt x="936" y="274"/>
                  </a:lnTo>
                  <a:cubicBezTo>
                    <a:pt x="959" y="274"/>
                    <a:pt x="1005" y="297"/>
                    <a:pt x="1027" y="297"/>
                  </a:cubicBezTo>
                  <a:cubicBezTo>
                    <a:pt x="1073" y="297"/>
                    <a:pt x="1096" y="297"/>
                    <a:pt x="1141" y="274"/>
                  </a:cubicBezTo>
                  <a:cubicBezTo>
                    <a:pt x="1164" y="274"/>
                    <a:pt x="1164" y="251"/>
                    <a:pt x="1187" y="228"/>
                  </a:cubicBezTo>
                  <a:cubicBezTo>
                    <a:pt x="1210" y="206"/>
                    <a:pt x="1233" y="160"/>
                    <a:pt x="1233" y="137"/>
                  </a:cubicBezTo>
                  <a:cubicBezTo>
                    <a:pt x="1233" y="91"/>
                    <a:pt x="1164" y="46"/>
                    <a:pt x="1119" y="46"/>
                  </a:cubicBezTo>
                  <a:cubicBezTo>
                    <a:pt x="1073" y="69"/>
                    <a:pt x="1027" y="69"/>
                    <a:pt x="982" y="69"/>
                  </a:cubicBezTo>
                  <a:lnTo>
                    <a:pt x="822" y="69"/>
                  </a:lnTo>
                  <a:cubicBezTo>
                    <a:pt x="731" y="69"/>
                    <a:pt x="662" y="46"/>
                    <a:pt x="571" y="46"/>
                  </a:cubicBezTo>
                  <a:cubicBezTo>
                    <a:pt x="525" y="46"/>
                    <a:pt x="502" y="46"/>
                    <a:pt x="457" y="23"/>
                  </a:cubicBezTo>
                  <a:lnTo>
                    <a:pt x="365" y="23"/>
                  </a:lnTo>
                  <a:cubicBezTo>
                    <a:pt x="343" y="23"/>
                    <a:pt x="343" y="23"/>
                    <a:pt x="320" y="46"/>
                  </a:cubicBezTo>
                  <a:lnTo>
                    <a:pt x="297" y="46"/>
                  </a:lnTo>
                  <a:cubicBezTo>
                    <a:pt x="251" y="23"/>
                    <a:pt x="183" y="23"/>
                    <a:pt x="137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6;p38"/>
            <p:cNvSpPr/>
            <p:nvPr/>
          </p:nvSpPr>
          <p:spPr>
            <a:xfrm>
              <a:off x="8741294" y="1584598"/>
              <a:ext cx="157164" cy="36436"/>
            </a:xfrm>
            <a:custGeom>
              <a:avLst/>
              <a:gdLst/>
              <a:ahLst/>
              <a:cxnLst/>
              <a:rect l="l" t="t" r="r" b="b"/>
              <a:pathLst>
                <a:path w="5616" h="1302" extrusionOk="0">
                  <a:moveTo>
                    <a:pt x="5410" y="0"/>
                  </a:moveTo>
                  <a:cubicBezTo>
                    <a:pt x="5365" y="0"/>
                    <a:pt x="5342" y="0"/>
                    <a:pt x="5296" y="23"/>
                  </a:cubicBezTo>
                  <a:cubicBezTo>
                    <a:pt x="5273" y="46"/>
                    <a:pt x="5251" y="46"/>
                    <a:pt x="5228" y="69"/>
                  </a:cubicBezTo>
                  <a:cubicBezTo>
                    <a:pt x="5159" y="92"/>
                    <a:pt x="5114" y="137"/>
                    <a:pt x="5045" y="183"/>
                  </a:cubicBezTo>
                  <a:cubicBezTo>
                    <a:pt x="4954" y="229"/>
                    <a:pt x="4863" y="274"/>
                    <a:pt x="4748" y="320"/>
                  </a:cubicBezTo>
                  <a:cubicBezTo>
                    <a:pt x="4680" y="343"/>
                    <a:pt x="4611" y="388"/>
                    <a:pt x="4520" y="411"/>
                  </a:cubicBezTo>
                  <a:cubicBezTo>
                    <a:pt x="4475" y="434"/>
                    <a:pt x="4406" y="457"/>
                    <a:pt x="4338" y="480"/>
                  </a:cubicBezTo>
                  <a:cubicBezTo>
                    <a:pt x="4087" y="548"/>
                    <a:pt x="3835" y="594"/>
                    <a:pt x="3584" y="594"/>
                  </a:cubicBezTo>
                  <a:lnTo>
                    <a:pt x="3562" y="594"/>
                  </a:lnTo>
                  <a:cubicBezTo>
                    <a:pt x="3488" y="600"/>
                    <a:pt x="3415" y="603"/>
                    <a:pt x="3341" y="603"/>
                  </a:cubicBezTo>
                  <a:cubicBezTo>
                    <a:pt x="3141" y="603"/>
                    <a:pt x="2940" y="582"/>
                    <a:pt x="2740" y="548"/>
                  </a:cubicBezTo>
                  <a:cubicBezTo>
                    <a:pt x="2466" y="525"/>
                    <a:pt x="2215" y="503"/>
                    <a:pt x="1941" y="503"/>
                  </a:cubicBezTo>
                  <a:cubicBezTo>
                    <a:pt x="1667" y="503"/>
                    <a:pt x="1393" y="525"/>
                    <a:pt x="1119" y="571"/>
                  </a:cubicBezTo>
                  <a:cubicBezTo>
                    <a:pt x="1005" y="594"/>
                    <a:pt x="868" y="617"/>
                    <a:pt x="731" y="662"/>
                  </a:cubicBezTo>
                  <a:cubicBezTo>
                    <a:pt x="617" y="685"/>
                    <a:pt x="480" y="731"/>
                    <a:pt x="343" y="799"/>
                  </a:cubicBezTo>
                  <a:cubicBezTo>
                    <a:pt x="275" y="845"/>
                    <a:pt x="206" y="868"/>
                    <a:pt x="138" y="913"/>
                  </a:cubicBezTo>
                  <a:cubicBezTo>
                    <a:pt x="46" y="959"/>
                    <a:pt x="1" y="1050"/>
                    <a:pt x="46" y="1142"/>
                  </a:cubicBezTo>
                  <a:cubicBezTo>
                    <a:pt x="80" y="1209"/>
                    <a:pt x="150" y="1251"/>
                    <a:pt x="212" y="1251"/>
                  </a:cubicBezTo>
                  <a:cubicBezTo>
                    <a:pt x="235" y="1251"/>
                    <a:pt x="256" y="1245"/>
                    <a:pt x="275" y="1233"/>
                  </a:cubicBezTo>
                  <a:cubicBezTo>
                    <a:pt x="366" y="1187"/>
                    <a:pt x="457" y="1142"/>
                    <a:pt x="571" y="1096"/>
                  </a:cubicBezTo>
                  <a:cubicBezTo>
                    <a:pt x="686" y="1073"/>
                    <a:pt x="777" y="1050"/>
                    <a:pt x="914" y="1050"/>
                  </a:cubicBezTo>
                  <a:lnTo>
                    <a:pt x="1370" y="1050"/>
                  </a:lnTo>
                  <a:cubicBezTo>
                    <a:pt x="1484" y="1050"/>
                    <a:pt x="1621" y="1073"/>
                    <a:pt x="1736" y="1073"/>
                  </a:cubicBezTo>
                  <a:cubicBezTo>
                    <a:pt x="1872" y="1073"/>
                    <a:pt x="1987" y="1096"/>
                    <a:pt x="2124" y="1096"/>
                  </a:cubicBezTo>
                  <a:cubicBezTo>
                    <a:pt x="2146" y="1142"/>
                    <a:pt x="2169" y="1165"/>
                    <a:pt x="2192" y="1187"/>
                  </a:cubicBezTo>
                  <a:cubicBezTo>
                    <a:pt x="2352" y="1233"/>
                    <a:pt x="2512" y="1279"/>
                    <a:pt x="2671" y="1301"/>
                  </a:cubicBezTo>
                  <a:lnTo>
                    <a:pt x="3082" y="1301"/>
                  </a:lnTo>
                  <a:cubicBezTo>
                    <a:pt x="3219" y="1301"/>
                    <a:pt x="3333" y="1279"/>
                    <a:pt x="3470" y="1256"/>
                  </a:cubicBezTo>
                  <a:lnTo>
                    <a:pt x="3539" y="1256"/>
                  </a:lnTo>
                  <a:cubicBezTo>
                    <a:pt x="3813" y="1256"/>
                    <a:pt x="4064" y="1210"/>
                    <a:pt x="4315" y="1165"/>
                  </a:cubicBezTo>
                  <a:cubicBezTo>
                    <a:pt x="4452" y="1119"/>
                    <a:pt x="4566" y="1096"/>
                    <a:pt x="4657" y="1050"/>
                  </a:cubicBezTo>
                  <a:lnTo>
                    <a:pt x="4680" y="1050"/>
                  </a:lnTo>
                  <a:cubicBezTo>
                    <a:pt x="4703" y="1028"/>
                    <a:pt x="4726" y="982"/>
                    <a:pt x="4748" y="959"/>
                  </a:cubicBezTo>
                  <a:cubicBezTo>
                    <a:pt x="4794" y="936"/>
                    <a:pt x="4840" y="891"/>
                    <a:pt x="4885" y="845"/>
                  </a:cubicBezTo>
                  <a:cubicBezTo>
                    <a:pt x="4977" y="776"/>
                    <a:pt x="5068" y="685"/>
                    <a:pt x="5159" y="594"/>
                  </a:cubicBezTo>
                  <a:cubicBezTo>
                    <a:pt x="5273" y="525"/>
                    <a:pt x="5365" y="434"/>
                    <a:pt x="5456" y="343"/>
                  </a:cubicBezTo>
                  <a:cubicBezTo>
                    <a:pt x="5502" y="297"/>
                    <a:pt x="5547" y="229"/>
                    <a:pt x="5616" y="183"/>
                  </a:cubicBezTo>
                  <a:cubicBezTo>
                    <a:pt x="5593" y="115"/>
                    <a:pt x="5570" y="69"/>
                    <a:pt x="5525" y="46"/>
                  </a:cubicBezTo>
                  <a:cubicBezTo>
                    <a:pt x="5502" y="23"/>
                    <a:pt x="5456" y="0"/>
                    <a:pt x="5410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77;p38"/>
            <p:cNvSpPr/>
            <p:nvPr/>
          </p:nvSpPr>
          <p:spPr>
            <a:xfrm>
              <a:off x="8841592" y="160119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78;p38"/>
            <p:cNvSpPr/>
            <p:nvPr/>
          </p:nvSpPr>
          <p:spPr>
            <a:xfrm>
              <a:off x="8635902" y="1118927"/>
              <a:ext cx="178880" cy="89804"/>
            </a:xfrm>
            <a:custGeom>
              <a:avLst/>
              <a:gdLst/>
              <a:ahLst/>
              <a:cxnLst/>
              <a:rect l="l" t="t" r="r" b="b"/>
              <a:pathLst>
                <a:path w="6392" h="3209" extrusionOk="0">
                  <a:moveTo>
                    <a:pt x="640" y="2420"/>
                  </a:moveTo>
                  <a:cubicBezTo>
                    <a:pt x="640" y="2443"/>
                    <a:pt x="640" y="2443"/>
                    <a:pt x="640" y="2466"/>
                  </a:cubicBezTo>
                  <a:cubicBezTo>
                    <a:pt x="617" y="2512"/>
                    <a:pt x="617" y="2557"/>
                    <a:pt x="640" y="2580"/>
                  </a:cubicBezTo>
                  <a:lnTo>
                    <a:pt x="617" y="2580"/>
                  </a:lnTo>
                  <a:cubicBezTo>
                    <a:pt x="617" y="2534"/>
                    <a:pt x="617" y="2489"/>
                    <a:pt x="617" y="2443"/>
                  </a:cubicBezTo>
                  <a:cubicBezTo>
                    <a:pt x="617" y="2443"/>
                    <a:pt x="640" y="2420"/>
                    <a:pt x="640" y="2420"/>
                  </a:cubicBezTo>
                  <a:close/>
                  <a:moveTo>
                    <a:pt x="4977" y="1"/>
                  </a:moveTo>
                  <a:cubicBezTo>
                    <a:pt x="4840" y="1"/>
                    <a:pt x="4680" y="46"/>
                    <a:pt x="4543" y="92"/>
                  </a:cubicBezTo>
                  <a:cubicBezTo>
                    <a:pt x="4383" y="115"/>
                    <a:pt x="4223" y="161"/>
                    <a:pt x="4086" y="206"/>
                  </a:cubicBezTo>
                  <a:cubicBezTo>
                    <a:pt x="3972" y="229"/>
                    <a:pt x="3881" y="275"/>
                    <a:pt x="3790" y="320"/>
                  </a:cubicBezTo>
                  <a:cubicBezTo>
                    <a:pt x="3790" y="298"/>
                    <a:pt x="3790" y="298"/>
                    <a:pt x="3790" y="298"/>
                  </a:cubicBezTo>
                  <a:cubicBezTo>
                    <a:pt x="3744" y="252"/>
                    <a:pt x="3721" y="206"/>
                    <a:pt x="3675" y="183"/>
                  </a:cubicBezTo>
                  <a:cubicBezTo>
                    <a:pt x="3630" y="183"/>
                    <a:pt x="3594" y="173"/>
                    <a:pt x="3562" y="173"/>
                  </a:cubicBezTo>
                  <a:cubicBezTo>
                    <a:pt x="3546" y="173"/>
                    <a:pt x="3531" y="176"/>
                    <a:pt x="3516" y="183"/>
                  </a:cubicBezTo>
                  <a:cubicBezTo>
                    <a:pt x="3470" y="183"/>
                    <a:pt x="3424" y="206"/>
                    <a:pt x="3379" y="206"/>
                  </a:cubicBezTo>
                  <a:cubicBezTo>
                    <a:pt x="3310" y="229"/>
                    <a:pt x="3242" y="275"/>
                    <a:pt x="3173" y="298"/>
                  </a:cubicBezTo>
                  <a:cubicBezTo>
                    <a:pt x="3014" y="366"/>
                    <a:pt x="2877" y="412"/>
                    <a:pt x="2717" y="480"/>
                  </a:cubicBezTo>
                  <a:cubicBezTo>
                    <a:pt x="2397" y="617"/>
                    <a:pt x="2055" y="754"/>
                    <a:pt x="1758" y="937"/>
                  </a:cubicBezTo>
                  <a:cubicBezTo>
                    <a:pt x="1461" y="1119"/>
                    <a:pt x="1188" y="1302"/>
                    <a:pt x="891" y="1484"/>
                  </a:cubicBezTo>
                  <a:cubicBezTo>
                    <a:pt x="754" y="1576"/>
                    <a:pt x="617" y="1667"/>
                    <a:pt x="480" y="1781"/>
                  </a:cubicBezTo>
                  <a:cubicBezTo>
                    <a:pt x="297" y="1941"/>
                    <a:pt x="92" y="2146"/>
                    <a:pt x="69" y="2397"/>
                  </a:cubicBezTo>
                  <a:cubicBezTo>
                    <a:pt x="23" y="2671"/>
                    <a:pt x="1" y="3082"/>
                    <a:pt x="320" y="3174"/>
                  </a:cubicBezTo>
                  <a:cubicBezTo>
                    <a:pt x="396" y="3199"/>
                    <a:pt x="471" y="3208"/>
                    <a:pt x="547" y="3208"/>
                  </a:cubicBezTo>
                  <a:cubicBezTo>
                    <a:pt x="677" y="3208"/>
                    <a:pt x="807" y="3180"/>
                    <a:pt x="936" y="3151"/>
                  </a:cubicBezTo>
                  <a:cubicBezTo>
                    <a:pt x="1051" y="3151"/>
                    <a:pt x="1165" y="3128"/>
                    <a:pt x="1279" y="3082"/>
                  </a:cubicBezTo>
                  <a:cubicBezTo>
                    <a:pt x="1370" y="3059"/>
                    <a:pt x="1484" y="3014"/>
                    <a:pt x="1576" y="2968"/>
                  </a:cubicBezTo>
                  <a:cubicBezTo>
                    <a:pt x="1713" y="2900"/>
                    <a:pt x="1849" y="2831"/>
                    <a:pt x="1964" y="2740"/>
                  </a:cubicBezTo>
                  <a:cubicBezTo>
                    <a:pt x="2101" y="2649"/>
                    <a:pt x="2215" y="2557"/>
                    <a:pt x="2329" y="2466"/>
                  </a:cubicBezTo>
                  <a:cubicBezTo>
                    <a:pt x="2420" y="2375"/>
                    <a:pt x="2511" y="2283"/>
                    <a:pt x="2603" y="2192"/>
                  </a:cubicBezTo>
                  <a:cubicBezTo>
                    <a:pt x="2671" y="2124"/>
                    <a:pt x="2740" y="2055"/>
                    <a:pt x="2808" y="1987"/>
                  </a:cubicBezTo>
                  <a:cubicBezTo>
                    <a:pt x="2846" y="1949"/>
                    <a:pt x="2884" y="1911"/>
                    <a:pt x="2922" y="1872"/>
                  </a:cubicBezTo>
                  <a:lnTo>
                    <a:pt x="2922" y="1872"/>
                  </a:lnTo>
                  <a:cubicBezTo>
                    <a:pt x="3105" y="1690"/>
                    <a:pt x="3310" y="1530"/>
                    <a:pt x="3516" y="1370"/>
                  </a:cubicBezTo>
                  <a:cubicBezTo>
                    <a:pt x="3744" y="1211"/>
                    <a:pt x="3972" y="1074"/>
                    <a:pt x="4200" y="959"/>
                  </a:cubicBezTo>
                  <a:cubicBezTo>
                    <a:pt x="4611" y="731"/>
                    <a:pt x="5022" y="526"/>
                    <a:pt x="5456" y="412"/>
                  </a:cubicBezTo>
                  <a:cubicBezTo>
                    <a:pt x="5547" y="389"/>
                    <a:pt x="5638" y="366"/>
                    <a:pt x="5730" y="366"/>
                  </a:cubicBezTo>
                  <a:cubicBezTo>
                    <a:pt x="5844" y="343"/>
                    <a:pt x="5935" y="343"/>
                    <a:pt x="6026" y="343"/>
                  </a:cubicBezTo>
                  <a:lnTo>
                    <a:pt x="6209" y="343"/>
                  </a:lnTo>
                  <a:cubicBezTo>
                    <a:pt x="6255" y="343"/>
                    <a:pt x="6278" y="343"/>
                    <a:pt x="6323" y="320"/>
                  </a:cubicBezTo>
                  <a:cubicBezTo>
                    <a:pt x="6346" y="298"/>
                    <a:pt x="6392" y="252"/>
                    <a:pt x="6392" y="206"/>
                  </a:cubicBezTo>
                  <a:cubicBezTo>
                    <a:pt x="6392" y="138"/>
                    <a:pt x="6346" y="24"/>
                    <a:pt x="6255" y="24"/>
                  </a:cubicBezTo>
                  <a:lnTo>
                    <a:pt x="5775" y="24"/>
                  </a:lnTo>
                  <a:cubicBezTo>
                    <a:pt x="5616" y="24"/>
                    <a:pt x="5479" y="46"/>
                    <a:pt x="5319" y="69"/>
                  </a:cubicBezTo>
                  <a:cubicBezTo>
                    <a:pt x="5273" y="69"/>
                    <a:pt x="5228" y="69"/>
                    <a:pt x="5182" y="92"/>
                  </a:cubicBezTo>
                  <a:cubicBezTo>
                    <a:pt x="5159" y="69"/>
                    <a:pt x="5159" y="46"/>
                    <a:pt x="5136" y="46"/>
                  </a:cubicBezTo>
                  <a:cubicBezTo>
                    <a:pt x="5091" y="1"/>
                    <a:pt x="5045" y="1"/>
                    <a:pt x="4977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379;p38"/>
            <p:cNvSpPr/>
            <p:nvPr/>
          </p:nvSpPr>
          <p:spPr>
            <a:xfrm>
              <a:off x="8425119" y="1201343"/>
              <a:ext cx="243386" cy="80513"/>
            </a:xfrm>
            <a:custGeom>
              <a:avLst/>
              <a:gdLst/>
              <a:ahLst/>
              <a:cxnLst/>
              <a:rect l="l" t="t" r="r" b="b"/>
              <a:pathLst>
                <a:path w="8697" h="2877" extrusionOk="0">
                  <a:moveTo>
                    <a:pt x="4588" y="0"/>
                  </a:moveTo>
                  <a:cubicBezTo>
                    <a:pt x="4474" y="0"/>
                    <a:pt x="4337" y="23"/>
                    <a:pt x="4223" y="23"/>
                  </a:cubicBezTo>
                  <a:cubicBezTo>
                    <a:pt x="4063" y="23"/>
                    <a:pt x="3881" y="46"/>
                    <a:pt x="3721" y="69"/>
                  </a:cubicBezTo>
                  <a:cubicBezTo>
                    <a:pt x="3629" y="69"/>
                    <a:pt x="3515" y="92"/>
                    <a:pt x="3424" y="114"/>
                  </a:cubicBezTo>
                  <a:cubicBezTo>
                    <a:pt x="3082" y="160"/>
                    <a:pt x="2739" y="251"/>
                    <a:pt x="2397" y="365"/>
                  </a:cubicBezTo>
                  <a:cubicBezTo>
                    <a:pt x="2260" y="434"/>
                    <a:pt x="2100" y="502"/>
                    <a:pt x="1963" y="571"/>
                  </a:cubicBezTo>
                  <a:cubicBezTo>
                    <a:pt x="1803" y="639"/>
                    <a:pt x="1644" y="731"/>
                    <a:pt x="1484" y="822"/>
                  </a:cubicBezTo>
                  <a:cubicBezTo>
                    <a:pt x="1210" y="1005"/>
                    <a:pt x="936" y="1210"/>
                    <a:pt x="708" y="1461"/>
                  </a:cubicBezTo>
                  <a:cubicBezTo>
                    <a:pt x="571" y="1621"/>
                    <a:pt x="434" y="1803"/>
                    <a:pt x="343" y="1963"/>
                  </a:cubicBezTo>
                  <a:cubicBezTo>
                    <a:pt x="274" y="2077"/>
                    <a:pt x="206" y="2191"/>
                    <a:pt x="137" y="2283"/>
                  </a:cubicBezTo>
                  <a:cubicBezTo>
                    <a:pt x="92" y="2397"/>
                    <a:pt x="46" y="2488"/>
                    <a:pt x="23" y="2580"/>
                  </a:cubicBezTo>
                  <a:cubicBezTo>
                    <a:pt x="0" y="2716"/>
                    <a:pt x="114" y="2853"/>
                    <a:pt x="251" y="2876"/>
                  </a:cubicBezTo>
                  <a:cubicBezTo>
                    <a:pt x="320" y="2876"/>
                    <a:pt x="388" y="2853"/>
                    <a:pt x="434" y="2831"/>
                  </a:cubicBezTo>
                  <a:cubicBezTo>
                    <a:pt x="434" y="2808"/>
                    <a:pt x="457" y="2808"/>
                    <a:pt x="457" y="2808"/>
                  </a:cubicBezTo>
                  <a:cubicBezTo>
                    <a:pt x="457" y="2808"/>
                    <a:pt x="480" y="2785"/>
                    <a:pt x="480" y="2785"/>
                  </a:cubicBezTo>
                  <a:cubicBezTo>
                    <a:pt x="525" y="2716"/>
                    <a:pt x="594" y="2648"/>
                    <a:pt x="639" y="2580"/>
                  </a:cubicBezTo>
                  <a:cubicBezTo>
                    <a:pt x="708" y="2488"/>
                    <a:pt x="753" y="2397"/>
                    <a:pt x="822" y="2306"/>
                  </a:cubicBezTo>
                  <a:cubicBezTo>
                    <a:pt x="959" y="2169"/>
                    <a:pt x="1073" y="2009"/>
                    <a:pt x="1210" y="1849"/>
                  </a:cubicBezTo>
                  <a:cubicBezTo>
                    <a:pt x="1438" y="1644"/>
                    <a:pt x="1667" y="1484"/>
                    <a:pt x="1940" y="1324"/>
                  </a:cubicBezTo>
                  <a:cubicBezTo>
                    <a:pt x="2100" y="1210"/>
                    <a:pt x="2260" y="1119"/>
                    <a:pt x="2443" y="1050"/>
                  </a:cubicBezTo>
                  <a:cubicBezTo>
                    <a:pt x="2648" y="982"/>
                    <a:pt x="2831" y="890"/>
                    <a:pt x="3036" y="845"/>
                  </a:cubicBezTo>
                  <a:cubicBezTo>
                    <a:pt x="3241" y="799"/>
                    <a:pt x="3424" y="753"/>
                    <a:pt x="3629" y="708"/>
                  </a:cubicBezTo>
                  <a:cubicBezTo>
                    <a:pt x="3812" y="685"/>
                    <a:pt x="3972" y="685"/>
                    <a:pt x="4154" y="662"/>
                  </a:cubicBezTo>
                  <a:cubicBezTo>
                    <a:pt x="4383" y="639"/>
                    <a:pt x="4588" y="639"/>
                    <a:pt x="4794" y="617"/>
                  </a:cubicBezTo>
                  <a:cubicBezTo>
                    <a:pt x="4999" y="617"/>
                    <a:pt x="5182" y="594"/>
                    <a:pt x="5364" y="594"/>
                  </a:cubicBezTo>
                  <a:cubicBezTo>
                    <a:pt x="5615" y="594"/>
                    <a:pt x="5844" y="617"/>
                    <a:pt x="6072" y="617"/>
                  </a:cubicBezTo>
                  <a:lnTo>
                    <a:pt x="7236" y="617"/>
                  </a:lnTo>
                  <a:cubicBezTo>
                    <a:pt x="7396" y="617"/>
                    <a:pt x="7533" y="617"/>
                    <a:pt x="7692" y="594"/>
                  </a:cubicBezTo>
                  <a:cubicBezTo>
                    <a:pt x="7829" y="571"/>
                    <a:pt x="7989" y="548"/>
                    <a:pt x="8126" y="525"/>
                  </a:cubicBezTo>
                  <a:cubicBezTo>
                    <a:pt x="8217" y="525"/>
                    <a:pt x="8286" y="502"/>
                    <a:pt x="8377" y="480"/>
                  </a:cubicBezTo>
                  <a:cubicBezTo>
                    <a:pt x="8446" y="457"/>
                    <a:pt x="8514" y="411"/>
                    <a:pt x="8605" y="388"/>
                  </a:cubicBezTo>
                  <a:cubicBezTo>
                    <a:pt x="8651" y="365"/>
                    <a:pt x="8697" y="297"/>
                    <a:pt x="8674" y="229"/>
                  </a:cubicBezTo>
                  <a:cubicBezTo>
                    <a:pt x="8640" y="177"/>
                    <a:pt x="8593" y="151"/>
                    <a:pt x="8542" y="151"/>
                  </a:cubicBezTo>
                  <a:cubicBezTo>
                    <a:pt x="8526" y="151"/>
                    <a:pt x="8508" y="154"/>
                    <a:pt x="8491" y="160"/>
                  </a:cubicBezTo>
                  <a:cubicBezTo>
                    <a:pt x="8423" y="183"/>
                    <a:pt x="8377" y="229"/>
                    <a:pt x="8286" y="251"/>
                  </a:cubicBezTo>
                  <a:cubicBezTo>
                    <a:pt x="8126" y="274"/>
                    <a:pt x="7966" y="297"/>
                    <a:pt x="7807" y="297"/>
                  </a:cubicBezTo>
                  <a:cubicBezTo>
                    <a:pt x="7670" y="297"/>
                    <a:pt x="7555" y="274"/>
                    <a:pt x="7418" y="274"/>
                  </a:cubicBezTo>
                  <a:cubicBezTo>
                    <a:pt x="7259" y="251"/>
                    <a:pt x="7099" y="229"/>
                    <a:pt x="6939" y="206"/>
                  </a:cubicBezTo>
                  <a:cubicBezTo>
                    <a:pt x="6802" y="183"/>
                    <a:pt x="6665" y="160"/>
                    <a:pt x="6528" y="137"/>
                  </a:cubicBezTo>
                  <a:cubicBezTo>
                    <a:pt x="6369" y="137"/>
                    <a:pt x="6232" y="92"/>
                    <a:pt x="6072" y="92"/>
                  </a:cubicBezTo>
                  <a:cubicBezTo>
                    <a:pt x="5798" y="46"/>
                    <a:pt x="5501" y="23"/>
                    <a:pt x="5204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380;p38"/>
            <p:cNvSpPr/>
            <p:nvPr/>
          </p:nvSpPr>
          <p:spPr>
            <a:xfrm>
              <a:off x="8423188" y="1209627"/>
              <a:ext cx="235746" cy="97612"/>
            </a:xfrm>
            <a:custGeom>
              <a:avLst/>
              <a:gdLst/>
              <a:ahLst/>
              <a:cxnLst/>
              <a:rect l="l" t="t" r="r" b="b"/>
              <a:pathLst>
                <a:path w="8424" h="3488" extrusionOk="0">
                  <a:moveTo>
                    <a:pt x="8286" y="1"/>
                  </a:moveTo>
                  <a:cubicBezTo>
                    <a:pt x="8241" y="24"/>
                    <a:pt x="8195" y="24"/>
                    <a:pt x="8127" y="47"/>
                  </a:cubicBezTo>
                  <a:lnTo>
                    <a:pt x="8149" y="47"/>
                  </a:lnTo>
                  <a:cubicBezTo>
                    <a:pt x="7876" y="115"/>
                    <a:pt x="7556" y="138"/>
                    <a:pt x="7282" y="161"/>
                  </a:cubicBezTo>
                  <a:cubicBezTo>
                    <a:pt x="7122" y="161"/>
                    <a:pt x="6985" y="138"/>
                    <a:pt x="6848" y="138"/>
                  </a:cubicBezTo>
                  <a:cubicBezTo>
                    <a:pt x="6711" y="138"/>
                    <a:pt x="6552" y="115"/>
                    <a:pt x="6415" y="115"/>
                  </a:cubicBezTo>
                  <a:cubicBezTo>
                    <a:pt x="6278" y="92"/>
                    <a:pt x="6118" y="92"/>
                    <a:pt x="5981" y="69"/>
                  </a:cubicBezTo>
                  <a:lnTo>
                    <a:pt x="5570" y="69"/>
                  </a:lnTo>
                  <a:cubicBezTo>
                    <a:pt x="5410" y="69"/>
                    <a:pt x="5273" y="47"/>
                    <a:pt x="5114" y="47"/>
                  </a:cubicBezTo>
                  <a:cubicBezTo>
                    <a:pt x="4954" y="47"/>
                    <a:pt x="4794" y="69"/>
                    <a:pt x="4634" y="69"/>
                  </a:cubicBezTo>
                  <a:cubicBezTo>
                    <a:pt x="4338" y="115"/>
                    <a:pt x="4018" y="138"/>
                    <a:pt x="3698" y="184"/>
                  </a:cubicBezTo>
                  <a:cubicBezTo>
                    <a:pt x="3539" y="229"/>
                    <a:pt x="3379" y="252"/>
                    <a:pt x="3219" y="321"/>
                  </a:cubicBezTo>
                  <a:cubicBezTo>
                    <a:pt x="3082" y="343"/>
                    <a:pt x="2922" y="412"/>
                    <a:pt x="2785" y="457"/>
                  </a:cubicBezTo>
                  <a:cubicBezTo>
                    <a:pt x="2489" y="549"/>
                    <a:pt x="2192" y="663"/>
                    <a:pt x="1918" y="800"/>
                  </a:cubicBezTo>
                  <a:cubicBezTo>
                    <a:pt x="1781" y="891"/>
                    <a:pt x="1644" y="960"/>
                    <a:pt x="1507" y="1028"/>
                  </a:cubicBezTo>
                  <a:cubicBezTo>
                    <a:pt x="1439" y="1074"/>
                    <a:pt x="1370" y="1119"/>
                    <a:pt x="1302" y="1165"/>
                  </a:cubicBezTo>
                  <a:cubicBezTo>
                    <a:pt x="1233" y="1211"/>
                    <a:pt x="1165" y="1279"/>
                    <a:pt x="1119" y="1325"/>
                  </a:cubicBezTo>
                  <a:cubicBezTo>
                    <a:pt x="1051" y="1371"/>
                    <a:pt x="1005" y="1416"/>
                    <a:pt x="937" y="1485"/>
                  </a:cubicBezTo>
                  <a:cubicBezTo>
                    <a:pt x="868" y="1553"/>
                    <a:pt x="800" y="1622"/>
                    <a:pt x="754" y="1690"/>
                  </a:cubicBezTo>
                  <a:cubicBezTo>
                    <a:pt x="640" y="1827"/>
                    <a:pt x="571" y="1941"/>
                    <a:pt x="480" y="2078"/>
                  </a:cubicBezTo>
                  <a:cubicBezTo>
                    <a:pt x="366" y="2261"/>
                    <a:pt x="275" y="2443"/>
                    <a:pt x="206" y="2649"/>
                  </a:cubicBezTo>
                  <a:cubicBezTo>
                    <a:pt x="161" y="2717"/>
                    <a:pt x="138" y="2809"/>
                    <a:pt x="92" y="2900"/>
                  </a:cubicBezTo>
                  <a:cubicBezTo>
                    <a:pt x="69" y="3014"/>
                    <a:pt x="46" y="3128"/>
                    <a:pt x="24" y="3242"/>
                  </a:cubicBezTo>
                  <a:cubicBezTo>
                    <a:pt x="1" y="3356"/>
                    <a:pt x="69" y="3448"/>
                    <a:pt x="161" y="3470"/>
                  </a:cubicBezTo>
                  <a:cubicBezTo>
                    <a:pt x="183" y="3482"/>
                    <a:pt x="212" y="3488"/>
                    <a:pt x="240" y="3488"/>
                  </a:cubicBezTo>
                  <a:cubicBezTo>
                    <a:pt x="269" y="3488"/>
                    <a:pt x="298" y="3482"/>
                    <a:pt x="320" y="3470"/>
                  </a:cubicBezTo>
                  <a:cubicBezTo>
                    <a:pt x="366" y="3448"/>
                    <a:pt x="434" y="3402"/>
                    <a:pt x="434" y="3356"/>
                  </a:cubicBezTo>
                  <a:cubicBezTo>
                    <a:pt x="457" y="3288"/>
                    <a:pt x="503" y="3197"/>
                    <a:pt x="526" y="3128"/>
                  </a:cubicBezTo>
                  <a:cubicBezTo>
                    <a:pt x="571" y="3037"/>
                    <a:pt x="594" y="2945"/>
                    <a:pt x="640" y="2877"/>
                  </a:cubicBezTo>
                  <a:cubicBezTo>
                    <a:pt x="708" y="2717"/>
                    <a:pt x="777" y="2580"/>
                    <a:pt x="845" y="2443"/>
                  </a:cubicBezTo>
                  <a:cubicBezTo>
                    <a:pt x="914" y="2329"/>
                    <a:pt x="959" y="2215"/>
                    <a:pt x="1051" y="2124"/>
                  </a:cubicBezTo>
                  <a:cubicBezTo>
                    <a:pt x="1074" y="2078"/>
                    <a:pt x="1119" y="2010"/>
                    <a:pt x="1165" y="1964"/>
                  </a:cubicBezTo>
                  <a:cubicBezTo>
                    <a:pt x="1188" y="1918"/>
                    <a:pt x="1233" y="1873"/>
                    <a:pt x="1256" y="1850"/>
                  </a:cubicBezTo>
                  <a:cubicBezTo>
                    <a:pt x="1347" y="1759"/>
                    <a:pt x="1439" y="1690"/>
                    <a:pt x="1530" y="1599"/>
                  </a:cubicBezTo>
                  <a:cubicBezTo>
                    <a:pt x="1621" y="1530"/>
                    <a:pt x="1713" y="1462"/>
                    <a:pt x="1804" y="1416"/>
                  </a:cubicBezTo>
                  <a:cubicBezTo>
                    <a:pt x="2078" y="1256"/>
                    <a:pt x="2352" y="1119"/>
                    <a:pt x="2626" y="1005"/>
                  </a:cubicBezTo>
                  <a:cubicBezTo>
                    <a:pt x="2763" y="937"/>
                    <a:pt x="2877" y="891"/>
                    <a:pt x="3014" y="846"/>
                  </a:cubicBezTo>
                  <a:cubicBezTo>
                    <a:pt x="3173" y="800"/>
                    <a:pt x="3310" y="731"/>
                    <a:pt x="3470" y="709"/>
                  </a:cubicBezTo>
                  <a:lnTo>
                    <a:pt x="3402" y="709"/>
                  </a:lnTo>
                  <a:cubicBezTo>
                    <a:pt x="3630" y="663"/>
                    <a:pt x="3858" y="594"/>
                    <a:pt x="4087" y="572"/>
                  </a:cubicBezTo>
                  <a:cubicBezTo>
                    <a:pt x="4315" y="526"/>
                    <a:pt x="4543" y="480"/>
                    <a:pt x="4771" y="457"/>
                  </a:cubicBezTo>
                  <a:cubicBezTo>
                    <a:pt x="5000" y="435"/>
                    <a:pt x="5228" y="435"/>
                    <a:pt x="5433" y="412"/>
                  </a:cubicBezTo>
                  <a:cubicBezTo>
                    <a:pt x="5658" y="412"/>
                    <a:pt x="5861" y="390"/>
                    <a:pt x="6064" y="389"/>
                  </a:cubicBezTo>
                  <a:lnTo>
                    <a:pt x="6064" y="389"/>
                  </a:lnTo>
                  <a:cubicBezTo>
                    <a:pt x="6242" y="389"/>
                    <a:pt x="6425" y="395"/>
                    <a:pt x="6609" y="395"/>
                  </a:cubicBezTo>
                  <a:cubicBezTo>
                    <a:pt x="6797" y="395"/>
                    <a:pt x="6985" y="389"/>
                    <a:pt x="7168" y="366"/>
                  </a:cubicBezTo>
                  <a:cubicBezTo>
                    <a:pt x="7373" y="366"/>
                    <a:pt x="7579" y="343"/>
                    <a:pt x="7784" y="298"/>
                  </a:cubicBezTo>
                  <a:cubicBezTo>
                    <a:pt x="7967" y="252"/>
                    <a:pt x="8172" y="206"/>
                    <a:pt x="8355" y="138"/>
                  </a:cubicBezTo>
                  <a:cubicBezTo>
                    <a:pt x="8400" y="138"/>
                    <a:pt x="8423" y="69"/>
                    <a:pt x="8400" y="47"/>
                  </a:cubicBezTo>
                  <a:cubicBezTo>
                    <a:pt x="8400" y="1"/>
                    <a:pt x="8355" y="1"/>
                    <a:pt x="8332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381;p38"/>
            <p:cNvSpPr/>
            <p:nvPr/>
          </p:nvSpPr>
          <p:spPr>
            <a:xfrm>
              <a:off x="8432144" y="1235205"/>
              <a:ext cx="54963" cy="60951"/>
            </a:xfrm>
            <a:custGeom>
              <a:avLst/>
              <a:gdLst/>
              <a:ahLst/>
              <a:cxnLst/>
              <a:rect l="l" t="t" r="r" b="b"/>
              <a:pathLst>
                <a:path w="1964" h="2178" extrusionOk="0">
                  <a:moveTo>
                    <a:pt x="1278" y="666"/>
                  </a:moveTo>
                  <a:lnTo>
                    <a:pt x="1256" y="685"/>
                  </a:lnTo>
                  <a:cubicBezTo>
                    <a:pt x="1273" y="685"/>
                    <a:pt x="1277" y="672"/>
                    <a:pt x="1278" y="666"/>
                  </a:cubicBezTo>
                  <a:close/>
                  <a:moveTo>
                    <a:pt x="1849" y="0"/>
                  </a:moveTo>
                  <a:cubicBezTo>
                    <a:pt x="1804" y="46"/>
                    <a:pt x="1758" y="68"/>
                    <a:pt x="1712" y="91"/>
                  </a:cubicBezTo>
                  <a:cubicBezTo>
                    <a:pt x="1667" y="114"/>
                    <a:pt x="1621" y="160"/>
                    <a:pt x="1575" y="183"/>
                  </a:cubicBezTo>
                  <a:cubicBezTo>
                    <a:pt x="1530" y="228"/>
                    <a:pt x="1484" y="251"/>
                    <a:pt x="1438" y="297"/>
                  </a:cubicBezTo>
                  <a:cubicBezTo>
                    <a:pt x="1393" y="320"/>
                    <a:pt x="1347" y="365"/>
                    <a:pt x="1301" y="411"/>
                  </a:cubicBezTo>
                  <a:cubicBezTo>
                    <a:pt x="1256" y="457"/>
                    <a:pt x="1210" y="502"/>
                    <a:pt x="1187" y="525"/>
                  </a:cubicBezTo>
                  <a:cubicBezTo>
                    <a:pt x="1142" y="571"/>
                    <a:pt x="1096" y="616"/>
                    <a:pt x="1050" y="662"/>
                  </a:cubicBezTo>
                  <a:cubicBezTo>
                    <a:pt x="1027" y="685"/>
                    <a:pt x="1005" y="730"/>
                    <a:pt x="959" y="753"/>
                  </a:cubicBezTo>
                  <a:cubicBezTo>
                    <a:pt x="913" y="799"/>
                    <a:pt x="868" y="845"/>
                    <a:pt x="845" y="913"/>
                  </a:cubicBezTo>
                  <a:cubicBezTo>
                    <a:pt x="685" y="1096"/>
                    <a:pt x="525" y="1278"/>
                    <a:pt x="388" y="1484"/>
                  </a:cubicBezTo>
                  <a:cubicBezTo>
                    <a:pt x="320" y="1575"/>
                    <a:pt x="251" y="1666"/>
                    <a:pt x="183" y="1758"/>
                  </a:cubicBezTo>
                  <a:cubicBezTo>
                    <a:pt x="160" y="1803"/>
                    <a:pt x="137" y="1849"/>
                    <a:pt x="114" y="1895"/>
                  </a:cubicBezTo>
                  <a:cubicBezTo>
                    <a:pt x="69" y="1940"/>
                    <a:pt x="46" y="2009"/>
                    <a:pt x="23" y="2054"/>
                  </a:cubicBezTo>
                  <a:cubicBezTo>
                    <a:pt x="0" y="2100"/>
                    <a:pt x="23" y="2146"/>
                    <a:pt x="69" y="2168"/>
                  </a:cubicBezTo>
                  <a:cubicBezTo>
                    <a:pt x="81" y="2175"/>
                    <a:pt x="93" y="2177"/>
                    <a:pt x="105" y="2177"/>
                  </a:cubicBezTo>
                  <a:cubicBezTo>
                    <a:pt x="137" y="2177"/>
                    <a:pt x="166" y="2156"/>
                    <a:pt x="183" y="2123"/>
                  </a:cubicBezTo>
                  <a:cubicBezTo>
                    <a:pt x="206" y="2077"/>
                    <a:pt x="229" y="2031"/>
                    <a:pt x="251" y="1986"/>
                  </a:cubicBezTo>
                  <a:cubicBezTo>
                    <a:pt x="248" y="1986"/>
                    <a:pt x="245" y="1986"/>
                    <a:pt x="242" y="1986"/>
                  </a:cubicBezTo>
                  <a:lnTo>
                    <a:pt x="242" y="1986"/>
                  </a:lnTo>
                  <a:cubicBezTo>
                    <a:pt x="306" y="1879"/>
                    <a:pt x="370" y="1774"/>
                    <a:pt x="434" y="1689"/>
                  </a:cubicBezTo>
                  <a:cubicBezTo>
                    <a:pt x="480" y="1621"/>
                    <a:pt x="525" y="1552"/>
                    <a:pt x="571" y="1484"/>
                  </a:cubicBezTo>
                  <a:cubicBezTo>
                    <a:pt x="617" y="1438"/>
                    <a:pt x="662" y="1370"/>
                    <a:pt x="708" y="1324"/>
                  </a:cubicBezTo>
                  <a:cubicBezTo>
                    <a:pt x="799" y="1210"/>
                    <a:pt x="891" y="1096"/>
                    <a:pt x="982" y="981"/>
                  </a:cubicBezTo>
                  <a:cubicBezTo>
                    <a:pt x="1005" y="959"/>
                    <a:pt x="1027" y="936"/>
                    <a:pt x="1050" y="913"/>
                  </a:cubicBezTo>
                  <a:cubicBezTo>
                    <a:pt x="1073" y="867"/>
                    <a:pt x="1096" y="845"/>
                    <a:pt x="1119" y="822"/>
                  </a:cubicBezTo>
                  <a:cubicBezTo>
                    <a:pt x="1164" y="776"/>
                    <a:pt x="1233" y="708"/>
                    <a:pt x="1279" y="662"/>
                  </a:cubicBezTo>
                  <a:lnTo>
                    <a:pt x="1279" y="662"/>
                  </a:lnTo>
                  <a:cubicBezTo>
                    <a:pt x="1279" y="662"/>
                    <a:pt x="1279" y="663"/>
                    <a:pt x="1278" y="666"/>
                  </a:cubicBezTo>
                  <a:lnTo>
                    <a:pt x="1278" y="666"/>
                  </a:lnTo>
                  <a:lnTo>
                    <a:pt x="1416" y="548"/>
                  </a:lnTo>
                  <a:cubicBezTo>
                    <a:pt x="1438" y="502"/>
                    <a:pt x="1461" y="479"/>
                    <a:pt x="1484" y="457"/>
                  </a:cubicBezTo>
                  <a:cubicBezTo>
                    <a:pt x="1507" y="457"/>
                    <a:pt x="1530" y="434"/>
                    <a:pt x="1552" y="411"/>
                  </a:cubicBezTo>
                  <a:cubicBezTo>
                    <a:pt x="1598" y="388"/>
                    <a:pt x="1621" y="342"/>
                    <a:pt x="1667" y="320"/>
                  </a:cubicBezTo>
                  <a:cubicBezTo>
                    <a:pt x="1689" y="297"/>
                    <a:pt x="1712" y="297"/>
                    <a:pt x="1735" y="274"/>
                  </a:cubicBezTo>
                  <a:cubicBezTo>
                    <a:pt x="1781" y="228"/>
                    <a:pt x="1826" y="205"/>
                    <a:pt x="1895" y="183"/>
                  </a:cubicBezTo>
                  <a:cubicBezTo>
                    <a:pt x="1895" y="160"/>
                    <a:pt x="1895" y="160"/>
                    <a:pt x="1918" y="160"/>
                  </a:cubicBezTo>
                  <a:cubicBezTo>
                    <a:pt x="1918" y="160"/>
                    <a:pt x="1940" y="137"/>
                    <a:pt x="1963" y="114"/>
                  </a:cubicBezTo>
                  <a:cubicBezTo>
                    <a:pt x="1963" y="91"/>
                    <a:pt x="1963" y="68"/>
                    <a:pt x="1940" y="46"/>
                  </a:cubicBezTo>
                  <a:cubicBezTo>
                    <a:pt x="1940" y="23"/>
                    <a:pt x="1918" y="23"/>
                    <a:pt x="1895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382;p38"/>
            <p:cNvSpPr/>
            <p:nvPr/>
          </p:nvSpPr>
          <p:spPr>
            <a:xfrm>
              <a:off x="8426379" y="1241586"/>
              <a:ext cx="42845" cy="61987"/>
            </a:xfrm>
            <a:custGeom>
              <a:avLst/>
              <a:gdLst/>
              <a:ahLst/>
              <a:cxnLst/>
              <a:rect l="l" t="t" r="r" b="b"/>
              <a:pathLst>
                <a:path w="1531" h="2215" extrusionOk="0">
                  <a:moveTo>
                    <a:pt x="1439" y="0"/>
                  </a:moveTo>
                  <a:cubicBezTo>
                    <a:pt x="1439" y="0"/>
                    <a:pt x="1416" y="0"/>
                    <a:pt x="1393" y="23"/>
                  </a:cubicBezTo>
                  <a:cubicBezTo>
                    <a:pt x="1256" y="183"/>
                    <a:pt x="1142" y="320"/>
                    <a:pt x="1005" y="480"/>
                  </a:cubicBezTo>
                  <a:cubicBezTo>
                    <a:pt x="937" y="571"/>
                    <a:pt x="868" y="639"/>
                    <a:pt x="800" y="731"/>
                  </a:cubicBezTo>
                  <a:cubicBezTo>
                    <a:pt x="777" y="753"/>
                    <a:pt x="754" y="799"/>
                    <a:pt x="731" y="845"/>
                  </a:cubicBezTo>
                  <a:cubicBezTo>
                    <a:pt x="708" y="868"/>
                    <a:pt x="663" y="913"/>
                    <a:pt x="640" y="959"/>
                  </a:cubicBezTo>
                  <a:cubicBezTo>
                    <a:pt x="526" y="1119"/>
                    <a:pt x="412" y="1278"/>
                    <a:pt x="320" y="1461"/>
                  </a:cubicBezTo>
                  <a:cubicBezTo>
                    <a:pt x="298" y="1484"/>
                    <a:pt x="298" y="1507"/>
                    <a:pt x="275" y="1530"/>
                  </a:cubicBezTo>
                  <a:cubicBezTo>
                    <a:pt x="275" y="1552"/>
                    <a:pt x="252" y="1552"/>
                    <a:pt x="252" y="1575"/>
                  </a:cubicBezTo>
                  <a:cubicBezTo>
                    <a:pt x="229" y="1644"/>
                    <a:pt x="206" y="1712"/>
                    <a:pt x="161" y="1758"/>
                  </a:cubicBezTo>
                  <a:cubicBezTo>
                    <a:pt x="138" y="1803"/>
                    <a:pt x="138" y="1849"/>
                    <a:pt x="115" y="1872"/>
                  </a:cubicBezTo>
                  <a:cubicBezTo>
                    <a:pt x="92" y="1963"/>
                    <a:pt x="47" y="2032"/>
                    <a:pt x="24" y="2100"/>
                  </a:cubicBezTo>
                  <a:cubicBezTo>
                    <a:pt x="1" y="2123"/>
                    <a:pt x="24" y="2146"/>
                    <a:pt x="24" y="2169"/>
                  </a:cubicBezTo>
                  <a:cubicBezTo>
                    <a:pt x="24" y="2191"/>
                    <a:pt x="47" y="2191"/>
                    <a:pt x="69" y="2214"/>
                  </a:cubicBezTo>
                  <a:cubicBezTo>
                    <a:pt x="92" y="2214"/>
                    <a:pt x="115" y="2214"/>
                    <a:pt x="138" y="2191"/>
                  </a:cubicBezTo>
                  <a:cubicBezTo>
                    <a:pt x="161" y="2191"/>
                    <a:pt x="161" y="2169"/>
                    <a:pt x="184" y="2146"/>
                  </a:cubicBezTo>
                  <a:cubicBezTo>
                    <a:pt x="229" y="2055"/>
                    <a:pt x="252" y="1940"/>
                    <a:pt x="298" y="1849"/>
                  </a:cubicBezTo>
                  <a:lnTo>
                    <a:pt x="320" y="1849"/>
                  </a:lnTo>
                  <a:cubicBezTo>
                    <a:pt x="343" y="1781"/>
                    <a:pt x="366" y="1735"/>
                    <a:pt x="389" y="1689"/>
                  </a:cubicBezTo>
                  <a:cubicBezTo>
                    <a:pt x="412" y="1621"/>
                    <a:pt x="435" y="1575"/>
                    <a:pt x="480" y="1530"/>
                  </a:cubicBezTo>
                  <a:cubicBezTo>
                    <a:pt x="526" y="1415"/>
                    <a:pt x="594" y="1324"/>
                    <a:pt x="640" y="1233"/>
                  </a:cubicBezTo>
                  <a:cubicBezTo>
                    <a:pt x="708" y="1142"/>
                    <a:pt x="777" y="1050"/>
                    <a:pt x="845" y="959"/>
                  </a:cubicBezTo>
                  <a:cubicBezTo>
                    <a:pt x="868" y="913"/>
                    <a:pt x="914" y="868"/>
                    <a:pt x="937" y="822"/>
                  </a:cubicBezTo>
                  <a:cubicBezTo>
                    <a:pt x="982" y="776"/>
                    <a:pt x="1028" y="731"/>
                    <a:pt x="1051" y="662"/>
                  </a:cubicBezTo>
                  <a:cubicBezTo>
                    <a:pt x="1051" y="685"/>
                    <a:pt x="1051" y="685"/>
                    <a:pt x="1051" y="685"/>
                  </a:cubicBezTo>
                  <a:cubicBezTo>
                    <a:pt x="1188" y="502"/>
                    <a:pt x="1348" y="320"/>
                    <a:pt x="1507" y="137"/>
                  </a:cubicBezTo>
                  <a:cubicBezTo>
                    <a:pt x="1530" y="114"/>
                    <a:pt x="1530" y="114"/>
                    <a:pt x="1530" y="92"/>
                  </a:cubicBezTo>
                  <a:cubicBezTo>
                    <a:pt x="1530" y="69"/>
                    <a:pt x="1530" y="46"/>
                    <a:pt x="1507" y="23"/>
                  </a:cubicBezTo>
                  <a:cubicBezTo>
                    <a:pt x="1485" y="0"/>
                    <a:pt x="1485" y="0"/>
                    <a:pt x="1462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383;p38"/>
            <p:cNvSpPr/>
            <p:nvPr/>
          </p:nvSpPr>
          <p:spPr>
            <a:xfrm>
              <a:off x="8423832" y="1253088"/>
              <a:ext cx="35793" cy="59664"/>
            </a:xfrm>
            <a:custGeom>
              <a:avLst/>
              <a:gdLst/>
              <a:ahLst/>
              <a:cxnLst/>
              <a:rect l="l" t="t" r="r" b="b"/>
              <a:pathLst>
                <a:path w="1279" h="2132" extrusionOk="0">
                  <a:moveTo>
                    <a:pt x="1165" y="0"/>
                  </a:moveTo>
                  <a:cubicBezTo>
                    <a:pt x="1165" y="0"/>
                    <a:pt x="1142" y="23"/>
                    <a:pt x="1119" y="23"/>
                  </a:cubicBezTo>
                  <a:cubicBezTo>
                    <a:pt x="1073" y="69"/>
                    <a:pt x="1051" y="114"/>
                    <a:pt x="1005" y="137"/>
                  </a:cubicBezTo>
                  <a:cubicBezTo>
                    <a:pt x="959" y="206"/>
                    <a:pt x="914" y="274"/>
                    <a:pt x="868" y="342"/>
                  </a:cubicBezTo>
                  <a:cubicBezTo>
                    <a:pt x="799" y="411"/>
                    <a:pt x="754" y="502"/>
                    <a:pt x="708" y="594"/>
                  </a:cubicBezTo>
                  <a:cubicBezTo>
                    <a:pt x="617" y="731"/>
                    <a:pt x="526" y="867"/>
                    <a:pt x="434" y="1027"/>
                  </a:cubicBezTo>
                  <a:cubicBezTo>
                    <a:pt x="411" y="1073"/>
                    <a:pt x="389" y="1119"/>
                    <a:pt x="366" y="1164"/>
                  </a:cubicBezTo>
                  <a:cubicBezTo>
                    <a:pt x="343" y="1210"/>
                    <a:pt x="320" y="1233"/>
                    <a:pt x="297" y="1278"/>
                  </a:cubicBezTo>
                  <a:cubicBezTo>
                    <a:pt x="275" y="1370"/>
                    <a:pt x="229" y="1438"/>
                    <a:pt x="206" y="1529"/>
                  </a:cubicBezTo>
                  <a:cubicBezTo>
                    <a:pt x="160" y="1598"/>
                    <a:pt x="138" y="1666"/>
                    <a:pt x="92" y="1758"/>
                  </a:cubicBezTo>
                  <a:cubicBezTo>
                    <a:pt x="69" y="1849"/>
                    <a:pt x="23" y="1940"/>
                    <a:pt x="1" y="2032"/>
                  </a:cubicBezTo>
                  <a:cubicBezTo>
                    <a:pt x="1" y="2077"/>
                    <a:pt x="23" y="2123"/>
                    <a:pt x="69" y="2123"/>
                  </a:cubicBezTo>
                  <a:cubicBezTo>
                    <a:pt x="81" y="2129"/>
                    <a:pt x="94" y="2132"/>
                    <a:pt x="105" y="2132"/>
                  </a:cubicBezTo>
                  <a:cubicBezTo>
                    <a:pt x="136" y="2132"/>
                    <a:pt x="160" y="2111"/>
                    <a:pt x="160" y="2077"/>
                  </a:cubicBezTo>
                  <a:cubicBezTo>
                    <a:pt x="183" y="1963"/>
                    <a:pt x="229" y="1849"/>
                    <a:pt x="275" y="1758"/>
                  </a:cubicBezTo>
                  <a:cubicBezTo>
                    <a:pt x="320" y="1644"/>
                    <a:pt x="366" y="1529"/>
                    <a:pt x="411" y="1438"/>
                  </a:cubicBezTo>
                  <a:cubicBezTo>
                    <a:pt x="411" y="1438"/>
                    <a:pt x="411" y="1438"/>
                    <a:pt x="411" y="1415"/>
                  </a:cubicBezTo>
                  <a:cubicBezTo>
                    <a:pt x="434" y="1370"/>
                    <a:pt x="457" y="1324"/>
                    <a:pt x="480" y="1301"/>
                  </a:cubicBezTo>
                  <a:cubicBezTo>
                    <a:pt x="503" y="1256"/>
                    <a:pt x="526" y="1210"/>
                    <a:pt x="548" y="1164"/>
                  </a:cubicBezTo>
                  <a:cubicBezTo>
                    <a:pt x="594" y="1073"/>
                    <a:pt x="640" y="982"/>
                    <a:pt x="708" y="890"/>
                  </a:cubicBezTo>
                  <a:cubicBezTo>
                    <a:pt x="731" y="845"/>
                    <a:pt x="754" y="799"/>
                    <a:pt x="799" y="753"/>
                  </a:cubicBezTo>
                  <a:cubicBezTo>
                    <a:pt x="822" y="708"/>
                    <a:pt x="845" y="662"/>
                    <a:pt x="868" y="639"/>
                  </a:cubicBezTo>
                  <a:cubicBezTo>
                    <a:pt x="936" y="525"/>
                    <a:pt x="1005" y="411"/>
                    <a:pt x="1096" y="297"/>
                  </a:cubicBezTo>
                  <a:cubicBezTo>
                    <a:pt x="1142" y="251"/>
                    <a:pt x="1188" y="206"/>
                    <a:pt x="1233" y="160"/>
                  </a:cubicBezTo>
                  <a:cubicBezTo>
                    <a:pt x="1256" y="114"/>
                    <a:pt x="1279" y="69"/>
                    <a:pt x="1233" y="46"/>
                  </a:cubicBezTo>
                  <a:cubicBezTo>
                    <a:pt x="1233" y="23"/>
                    <a:pt x="1188" y="0"/>
                    <a:pt x="1165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384;p38"/>
            <p:cNvSpPr/>
            <p:nvPr/>
          </p:nvSpPr>
          <p:spPr>
            <a:xfrm>
              <a:off x="8436621" y="1235205"/>
              <a:ext cx="45364" cy="49477"/>
            </a:xfrm>
            <a:custGeom>
              <a:avLst/>
              <a:gdLst/>
              <a:ahLst/>
              <a:cxnLst/>
              <a:rect l="l" t="t" r="r" b="b"/>
              <a:pathLst>
                <a:path w="1621" h="1768" extrusionOk="0">
                  <a:moveTo>
                    <a:pt x="1529" y="0"/>
                  </a:moveTo>
                  <a:cubicBezTo>
                    <a:pt x="1529" y="0"/>
                    <a:pt x="1507" y="0"/>
                    <a:pt x="1484" y="23"/>
                  </a:cubicBezTo>
                  <a:cubicBezTo>
                    <a:pt x="1415" y="91"/>
                    <a:pt x="1347" y="160"/>
                    <a:pt x="1278" y="205"/>
                  </a:cubicBezTo>
                  <a:cubicBezTo>
                    <a:pt x="1210" y="274"/>
                    <a:pt x="1141" y="342"/>
                    <a:pt x="1050" y="411"/>
                  </a:cubicBezTo>
                  <a:cubicBezTo>
                    <a:pt x="936" y="525"/>
                    <a:pt x="799" y="662"/>
                    <a:pt x="662" y="776"/>
                  </a:cubicBezTo>
                  <a:cubicBezTo>
                    <a:pt x="548" y="913"/>
                    <a:pt x="434" y="1027"/>
                    <a:pt x="320" y="1164"/>
                  </a:cubicBezTo>
                  <a:cubicBezTo>
                    <a:pt x="251" y="1255"/>
                    <a:pt x="206" y="1347"/>
                    <a:pt x="137" y="1415"/>
                  </a:cubicBezTo>
                  <a:cubicBezTo>
                    <a:pt x="91" y="1484"/>
                    <a:pt x="46" y="1575"/>
                    <a:pt x="23" y="1643"/>
                  </a:cubicBezTo>
                  <a:cubicBezTo>
                    <a:pt x="0" y="1666"/>
                    <a:pt x="0" y="1689"/>
                    <a:pt x="0" y="1712"/>
                  </a:cubicBezTo>
                  <a:cubicBezTo>
                    <a:pt x="0" y="1712"/>
                    <a:pt x="23" y="1735"/>
                    <a:pt x="46" y="1758"/>
                  </a:cubicBezTo>
                  <a:cubicBezTo>
                    <a:pt x="52" y="1764"/>
                    <a:pt x="63" y="1767"/>
                    <a:pt x="75" y="1767"/>
                  </a:cubicBezTo>
                  <a:cubicBezTo>
                    <a:pt x="105" y="1767"/>
                    <a:pt x="144" y="1751"/>
                    <a:pt x="160" y="1735"/>
                  </a:cubicBezTo>
                  <a:cubicBezTo>
                    <a:pt x="206" y="1643"/>
                    <a:pt x="228" y="1575"/>
                    <a:pt x="297" y="1484"/>
                  </a:cubicBezTo>
                  <a:cubicBezTo>
                    <a:pt x="342" y="1415"/>
                    <a:pt x="411" y="1324"/>
                    <a:pt x="457" y="1255"/>
                  </a:cubicBezTo>
                  <a:cubicBezTo>
                    <a:pt x="502" y="1210"/>
                    <a:pt x="525" y="1164"/>
                    <a:pt x="571" y="1118"/>
                  </a:cubicBezTo>
                  <a:cubicBezTo>
                    <a:pt x="616" y="1073"/>
                    <a:pt x="662" y="1004"/>
                    <a:pt x="731" y="959"/>
                  </a:cubicBezTo>
                  <a:cubicBezTo>
                    <a:pt x="822" y="867"/>
                    <a:pt x="913" y="776"/>
                    <a:pt x="1004" y="685"/>
                  </a:cubicBezTo>
                  <a:cubicBezTo>
                    <a:pt x="1096" y="593"/>
                    <a:pt x="1187" y="525"/>
                    <a:pt x="1278" y="434"/>
                  </a:cubicBezTo>
                  <a:cubicBezTo>
                    <a:pt x="1392" y="342"/>
                    <a:pt x="1484" y="251"/>
                    <a:pt x="1598" y="137"/>
                  </a:cubicBezTo>
                  <a:cubicBezTo>
                    <a:pt x="1621" y="114"/>
                    <a:pt x="1621" y="46"/>
                    <a:pt x="1598" y="23"/>
                  </a:cubicBezTo>
                  <a:cubicBezTo>
                    <a:pt x="1575" y="0"/>
                    <a:pt x="1552" y="0"/>
                    <a:pt x="1529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385;p38"/>
            <p:cNvSpPr/>
            <p:nvPr/>
          </p:nvSpPr>
          <p:spPr>
            <a:xfrm>
              <a:off x="8445548" y="1229440"/>
              <a:ext cx="49869" cy="38451"/>
            </a:xfrm>
            <a:custGeom>
              <a:avLst/>
              <a:gdLst/>
              <a:ahLst/>
              <a:cxnLst/>
              <a:rect l="l" t="t" r="r" b="b"/>
              <a:pathLst>
                <a:path w="1782" h="1374" extrusionOk="0">
                  <a:moveTo>
                    <a:pt x="1690" y="1"/>
                  </a:moveTo>
                  <a:cubicBezTo>
                    <a:pt x="1690" y="1"/>
                    <a:pt x="1667" y="23"/>
                    <a:pt x="1667" y="23"/>
                  </a:cubicBezTo>
                  <a:cubicBezTo>
                    <a:pt x="1507" y="92"/>
                    <a:pt x="1347" y="183"/>
                    <a:pt x="1210" y="274"/>
                  </a:cubicBezTo>
                  <a:cubicBezTo>
                    <a:pt x="1073" y="366"/>
                    <a:pt x="937" y="480"/>
                    <a:pt x="800" y="594"/>
                  </a:cubicBezTo>
                  <a:cubicBezTo>
                    <a:pt x="685" y="708"/>
                    <a:pt x="548" y="799"/>
                    <a:pt x="412" y="891"/>
                  </a:cubicBezTo>
                  <a:cubicBezTo>
                    <a:pt x="297" y="1005"/>
                    <a:pt x="160" y="1119"/>
                    <a:pt x="46" y="1233"/>
                  </a:cubicBezTo>
                  <a:cubicBezTo>
                    <a:pt x="1" y="1256"/>
                    <a:pt x="1" y="1302"/>
                    <a:pt x="46" y="1347"/>
                  </a:cubicBezTo>
                  <a:cubicBezTo>
                    <a:pt x="59" y="1360"/>
                    <a:pt x="80" y="1374"/>
                    <a:pt x="104" y="1374"/>
                  </a:cubicBezTo>
                  <a:cubicBezTo>
                    <a:pt x="122" y="1374"/>
                    <a:pt x="141" y="1367"/>
                    <a:pt x="160" y="1347"/>
                  </a:cubicBezTo>
                  <a:cubicBezTo>
                    <a:pt x="320" y="1187"/>
                    <a:pt x="503" y="1028"/>
                    <a:pt x="685" y="891"/>
                  </a:cubicBezTo>
                  <a:cubicBezTo>
                    <a:pt x="800" y="822"/>
                    <a:pt x="891" y="731"/>
                    <a:pt x="982" y="663"/>
                  </a:cubicBezTo>
                  <a:cubicBezTo>
                    <a:pt x="1096" y="571"/>
                    <a:pt x="1188" y="503"/>
                    <a:pt x="1279" y="411"/>
                  </a:cubicBezTo>
                  <a:cubicBezTo>
                    <a:pt x="1347" y="389"/>
                    <a:pt x="1416" y="343"/>
                    <a:pt x="1461" y="297"/>
                  </a:cubicBezTo>
                  <a:cubicBezTo>
                    <a:pt x="1553" y="252"/>
                    <a:pt x="1644" y="206"/>
                    <a:pt x="1735" y="160"/>
                  </a:cubicBezTo>
                  <a:cubicBezTo>
                    <a:pt x="1781" y="138"/>
                    <a:pt x="1781" y="92"/>
                    <a:pt x="1781" y="46"/>
                  </a:cubicBezTo>
                  <a:cubicBezTo>
                    <a:pt x="1758" y="23"/>
                    <a:pt x="1735" y="1"/>
                    <a:pt x="1690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386;p38"/>
            <p:cNvSpPr/>
            <p:nvPr/>
          </p:nvSpPr>
          <p:spPr>
            <a:xfrm>
              <a:off x="8453216" y="1228153"/>
              <a:ext cx="46651" cy="35653"/>
            </a:xfrm>
            <a:custGeom>
              <a:avLst/>
              <a:gdLst/>
              <a:ahLst/>
              <a:cxnLst/>
              <a:rect l="l" t="t" r="r" b="b"/>
              <a:pathLst>
                <a:path w="1667" h="1274" extrusionOk="0">
                  <a:moveTo>
                    <a:pt x="1186" y="420"/>
                  </a:moveTo>
                  <a:cubicBezTo>
                    <a:pt x="1179" y="425"/>
                    <a:pt x="1172" y="430"/>
                    <a:pt x="1165" y="435"/>
                  </a:cubicBezTo>
                  <a:cubicBezTo>
                    <a:pt x="1165" y="435"/>
                    <a:pt x="1181" y="435"/>
                    <a:pt x="1186" y="420"/>
                  </a:cubicBezTo>
                  <a:close/>
                  <a:moveTo>
                    <a:pt x="1553" y="1"/>
                  </a:moveTo>
                  <a:cubicBezTo>
                    <a:pt x="1553" y="1"/>
                    <a:pt x="1530" y="24"/>
                    <a:pt x="1530" y="24"/>
                  </a:cubicBezTo>
                  <a:cubicBezTo>
                    <a:pt x="1439" y="69"/>
                    <a:pt x="1347" y="138"/>
                    <a:pt x="1256" y="184"/>
                  </a:cubicBezTo>
                  <a:cubicBezTo>
                    <a:pt x="1233" y="206"/>
                    <a:pt x="1210" y="206"/>
                    <a:pt x="1187" y="229"/>
                  </a:cubicBezTo>
                  <a:cubicBezTo>
                    <a:pt x="1142" y="252"/>
                    <a:pt x="1119" y="275"/>
                    <a:pt x="1073" y="298"/>
                  </a:cubicBezTo>
                  <a:cubicBezTo>
                    <a:pt x="959" y="389"/>
                    <a:pt x="845" y="480"/>
                    <a:pt x="731" y="549"/>
                  </a:cubicBezTo>
                  <a:cubicBezTo>
                    <a:pt x="617" y="640"/>
                    <a:pt x="503" y="731"/>
                    <a:pt x="389" y="823"/>
                  </a:cubicBezTo>
                  <a:cubicBezTo>
                    <a:pt x="274" y="937"/>
                    <a:pt x="160" y="1028"/>
                    <a:pt x="46" y="1142"/>
                  </a:cubicBezTo>
                  <a:cubicBezTo>
                    <a:pt x="1" y="1165"/>
                    <a:pt x="1" y="1211"/>
                    <a:pt x="23" y="1256"/>
                  </a:cubicBezTo>
                  <a:cubicBezTo>
                    <a:pt x="46" y="1268"/>
                    <a:pt x="69" y="1273"/>
                    <a:pt x="89" y="1273"/>
                  </a:cubicBezTo>
                  <a:cubicBezTo>
                    <a:pt x="109" y="1273"/>
                    <a:pt x="126" y="1268"/>
                    <a:pt x="138" y="1256"/>
                  </a:cubicBezTo>
                  <a:cubicBezTo>
                    <a:pt x="229" y="1188"/>
                    <a:pt x="320" y="1097"/>
                    <a:pt x="411" y="1028"/>
                  </a:cubicBezTo>
                  <a:cubicBezTo>
                    <a:pt x="480" y="960"/>
                    <a:pt x="571" y="891"/>
                    <a:pt x="663" y="823"/>
                  </a:cubicBezTo>
                  <a:cubicBezTo>
                    <a:pt x="754" y="754"/>
                    <a:pt x="845" y="686"/>
                    <a:pt x="936" y="594"/>
                  </a:cubicBezTo>
                  <a:cubicBezTo>
                    <a:pt x="1028" y="549"/>
                    <a:pt x="1096" y="480"/>
                    <a:pt x="1187" y="412"/>
                  </a:cubicBezTo>
                  <a:lnTo>
                    <a:pt x="1187" y="412"/>
                  </a:lnTo>
                  <a:cubicBezTo>
                    <a:pt x="1187" y="415"/>
                    <a:pt x="1187" y="418"/>
                    <a:pt x="1186" y="420"/>
                  </a:cubicBezTo>
                  <a:lnTo>
                    <a:pt x="1186" y="420"/>
                  </a:lnTo>
                  <a:cubicBezTo>
                    <a:pt x="1318" y="334"/>
                    <a:pt x="1469" y="247"/>
                    <a:pt x="1598" y="161"/>
                  </a:cubicBezTo>
                  <a:cubicBezTo>
                    <a:pt x="1644" y="138"/>
                    <a:pt x="1667" y="92"/>
                    <a:pt x="1644" y="47"/>
                  </a:cubicBezTo>
                  <a:cubicBezTo>
                    <a:pt x="1621" y="24"/>
                    <a:pt x="1598" y="1"/>
                    <a:pt x="1553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387;p38"/>
            <p:cNvSpPr/>
            <p:nvPr/>
          </p:nvSpPr>
          <p:spPr>
            <a:xfrm>
              <a:off x="8831378" y="1125336"/>
              <a:ext cx="124589" cy="494411"/>
            </a:xfrm>
            <a:custGeom>
              <a:avLst/>
              <a:gdLst/>
              <a:ahLst/>
              <a:cxnLst/>
              <a:rect l="l" t="t" r="r" b="b"/>
              <a:pathLst>
                <a:path w="4452" h="17667" extrusionOk="0">
                  <a:moveTo>
                    <a:pt x="297" y="0"/>
                  </a:moveTo>
                  <a:cubicBezTo>
                    <a:pt x="183" y="0"/>
                    <a:pt x="114" y="46"/>
                    <a:pt x="69" y="137"/>
                  </a:cubicBezTo>
                  <a:cubicBezTo>
                    <a:pt x="0" y="251"/>
                    <a:pt x="46" y="411"/>
                    <a:pt x="183" y="479"/>
                  </a:cubicBezTo>
                  <a:cubicBezTo>
                    <a:pt x="228" y="502"/>
                    <a:pt x="297" y="525"/>
                    <a:pt x="365" y="571"/>
                  </a:cubicBezTo>
                  <a:cubicBezTo>
                    <a:pt x="411" y="616"/>
                    <a:pt x="457" y="662"/>
                    <a:pt x="502" y="708"/>
                  </a:cubicBezTo>
                  <a:cubicBezTo>
                    <a:pt x="685" y="913"/>
                    <a:pt x="845" y="1164"/>
                    <a:pt x="1004" y="1392"/>
                  </a:cubicBezTo>
                  <a:cubicBezTo>
                    <a:pt x="1164" y="1643"/>
                    <a:pt x="1324" y="1895"/>
                    <a:pt x="1461" y="2168"/>
                  </a:cubicBezTo>
                  <a:cubicBezTo>
                    <a:pt x="1575" y="2420"/>
                    <a:pt x="1712" y="2693"/>
                    <a:pt x="1826" y="2967"/>
                  </a:cubicBezTo>
                  <a:cubicBezTo>
                    <a:pt x="1940" y="3241"/>
                    <a:pt x="2032" y="3538"/>
                    <a:pt x="2100" y="3835"/>
                  </a:cubicBezTo>
                  <a:cubicBezTo>
                    <a:pt x="2260" y="4405"/>
                    <a:pt x="2488" y="4976"/>
                    <a:pt x="2625" y="5569"/>
                  </a:cubicBezTo>
                  <a:cubicBezTo>
                    <a:pt x="2671" y="5706"/>
                    <a:pt x="2694" y="5866"/>
                    <a:pt x="2739" y="6003"/>
                  </a:cubicBezTo>
                  <a:cubicBezTo>
                    <a:pt x="2785" y="6300"/>
                    <a:pt x="2853" y="6597"/>
                    <a:pt x="2876" y="6893"/>
                  </a:cubicBezTo>
                  <a:cubicBezTo>
                    <a:pt x="2922" y="7213"/>
                    <a:pt x="2967" y="7532"/>
                    <a:pt x="2990" y="7852"/>
                  </a:cubicBezTo>
                  <a:cubicBezTo>
                    <a:pt x="3013" y="8194"/>
                    <a:pt x="3036" y="8514"/>
                    <a:pt x="3059" y="8856"/>
                  </a:cubicBezTo>
                  <a:cubicBezTo>
                    <a:pt x="3082" y="9199"/>
                    <a:pt x="3104" y="9518"/>
                    <a:pt x="3104" y="9861"/>
                  </a:cubicBezTo>
                  <a:cubicBezTo>
                    <a:pt x="3104" y="10089"/>
                    <a:pt x="3104" y="10317"/>
                    <a:pt x="3104" y="10545"/>
                  </a:cubicBezTo>
                  <a:cubicBezTo>
                    <a:pt x="3104" y="10751"/>
                    <a:pt x="3104" y="10979"/>
                    <a:pt x="3082" y="11184"/>
                  </a:cubicBezTo>
                  <a:cubicBezTo>
                    <a:pt x="3059" y="11458"/>
                    <a:pt x="3036" y="11732"/>
                    <a:pt x="3013" y="12006"/>
                  </a:cubicBezTo>
                  <a:cubicBezTo>
                    <a:pt x="2967" y="12303"/>
                    <a:pt x="2922" y="12600"/>
                    <a:pt x="2876" y="12896"/>
                  </a:cubicBezTo>
                  <a:cubicBezTo>
                    <a:pt x="2830" y="13193"/>
                    <a:pt x="2762" y="13467"/>
                    <a:pt x="2694" y="13741"/>
                  </a:cubicBezTo>
                  <a:cubicBezTo>
                    <a:pt x="2648" y="13878"/>
                    <a:pt x="2625" y="14038"/>
                    <a:pt x="2579" y="14175"/>
                  </a:cubicBezTo>
                  <a:cubicBezTo>
                    <a:pt x="2534" y="14312"/>
                    <a:pt x="2511" y="14448"/>
                    <a:pt x="2465" y="14608"/>
                  </a:cubicBezTo>
                  <a:cubicBezTo>
                    <a:pt x="2442" y="14631"/>
                    <a:pt x="2420" y="14677"/>
                    <a:pt x="2420" y="14722"/>
                  </a:cubicBezTo>
                  <a:cubicBezTo>
                    <a:pt x="2351" y="14928"/>
                    <a:pt x="2260" y="15133"/>
                    <a:pt x="2169" y="15339"/>
                  </a:cubicBezTo>
                  <a:cubicBezTo>
                    <a:pt x="2077" y="15544"/>
                    <a:pt x="1963" y="15749"/>
                    <a:pt x="1872" y="15955"/>
                  </a:cubicBezTo>
                  <a:cubicBezTo>
                    <a:pt x="1758" y="16138"/>
                    <a:pt x="1666" y="16320"/>
                    <a:pt x="1575" y="16503"/>
                  </a:cubicBezTo>
                  <a:cubicBezTo>
                    <a:pt x="1529" y="16617"/>
                    <a:pt x="1461" y="16708"/>
                    <a:pt x="1392" y="16799"/>
                  </a:cubicBezTo>
                  <a:cubicBezTo>
                    <a:pt x="1347" y="16891"/>
                    <a:pt x="1278" y="16959"/>
                    <a:pt x="1233" y="17051"/>
                  </a:cubicBezTo>
                  <a:cubicBezTo>
                    <a:pt x="1210" y="17096"/>
                    <a:pt x="1187" y="17119"/>
                    <a:pt x="1141" y="17142"/>
                  </a:cubicBezTo>
                  <a:cubicBezTo>
                    <a:pt x="1141" y="17165"/>
                    <a:pt x="1119" y="17187"/>
                    <a:pt x="1119" y="17187"/>
                  </a:cubicBezTo>
                  <a:cubicBezTo>
                    <a:pt x="1073" y="17233"/>
                    <a:pt x="1050" y="17302"/>
                    <a:pt x="1027" y="17347"/>
                  </a:cubicBezTo>
                  <a:cubicBezTo>
                    <a:pt x="1004" y="17416"/>
                    <a:pt x="1027" y="17461"/>
                    <a:pt x="1027" y="17530"/>
                  </a:cubicBezTo>
                  <a:cubicBezTo>
                    <a:pt x="1050" y="17576"/>
                    <a:pt x="1096" y="17644"/>
                    <a:pt x="1164" y="17667"/>
                  </a:cubicBezTo>
                  <a:cubicBezTo>
                    <a:pt x="1187" y="17644"/>
                    <a:pt x="1210" y="17644"/>
                    <a:pt x="1233" y="17621"/>
                  </a:cubicBezTo>
                  <a:cubicBezTo>
                    <a:pt x="1278" y="17576"/>
                    <a:pt x="1324" y="17553"/>
                    <a:pt x="1370" y="17507"/>
                  </a:cubicBezTo>
                  <a:cubicBezTo>
                    <a:pt x="1392" y="17484"/>
                    <a:pt x="1415" y="17484"/>
                    <a:pt x="1461" y="17461"/>
                  </a:cubicBezTo>
                  <a:cubicBezTo>
                    <a:pt x="1484" y="17439"/>
                    <a:pt x="1507" y="17393"/>
                    <a:pt x="1529" y="17370"/>
                  </a:cubicBezTo>
                  <a:cubicBezTo>
                    <a:pt x="1575" y="17347"/>
                    <a:pt x="1621" y="17302"/>
                    <a:pt x="1666" y="17256"/>
                  </a:cubicBezTo>
                  <a:cubicBezTo>
                    <a:pt x="1758" y="17187"/>
                    <a:pt x="1849" y="17096"/>
                    <a:pt x="1940" y="17005"/>
                  </a:cubicBezTo>
                  <a:cubicBezTo>
                    <a:pt x="2054" y="16936"/>
                    <a:pt x="2146" y="16845"/>
                    <a:pt x="2237" y="16754"/>
                  </a:cubicBezTo>
                  <a:cubicBezTo>
                    <a:pt x="2260" y="16731"/>
                    <a:pt x="2283" y="16708"/>
                    <a:pt x="2306" y="16685"/>
                  </a:cubicBezTo>
                  <a:cubicBezTo>
                    <a:pt x="2420" y="16503"/>
                    <a:pt x="2557" y="16320"/>
                    <a:pt x="2648" y="16115"/>
                  </a:cubicBezTo>
                  <a:cubicBezTo>
                    <a:pt x="2808" y="15841"/>
                    <a:pt x="2945" y="15567"/>
                    <a:pt x="3059" y="15270"/>
                  </a:cubicBezTo>
                  <a:cubicBezTo>
                    <a:pt x="3127" y="15088"/>
                    <a:pt x="3196" y="14928"/>
                    <a:pt x="3264" y="14745"/>
                  </a:cubicBezTo>
                  <a:cubicBezTo>
                    <a:pt x="3310" y="14631"/>
                    <a:pt x="3333" y="14517"/>
                    <a:pt x="3378" y="14403"/>
                  </a:cubicBezTo>
                  <a:cubicBezTo>
                    <a:pt x="3492" y="14380"/>
                    <a:pt x="3561" y="14312"/>
                    <a:pt x="3629" y="14220"/>
                  </a:cubicBezTo>
                  <a:cubicBezTo>
                    <a:pt x="3652" y="14152"/>
                    <a:pt x="3675" y="14060"/>
                    <a:pt x="3698" y="13969"/>
                  </a:cubicBezTo>
                  <a:cubicBezTo>
                    <a:pt x="3721" y="13901"/>
                    <a:pt x="3744" y="13832"/>
                    <a:pt x="3766" y="13764"/>
                  </a:cubicBezTo>
                  <a:cubicBezTo>
                    <a:pt x="3812" y="13604"/>
                    <a:pt x="3880" y="13467"/>
                    <a:pt x="3926" y="13307"/>
                  </a:cubicBezTo>
                  <a:cubicBezTo>
                    <a:pt x="4017" y="12988"/>
                    <a:pt x="4086" y="12668"/>
                    <a:pt x="4154" y="12349"/>
                  </a:cubicBezTo>
                  <a:cubicBezTo>
                    <a:pt x="4200" y="12029"/>
                    <a:pt x="4246" y="11687"/>
                    <a:pt x="4268" y="11367"/>
                  </a:cubicBezTo>
                  <a:cubicBezTo>
                    <a:pt x="4314" y="11002"/>
                    <a:pt x="4337" y="10637"/>
                    <a:pt x="4360" y="10294"/>
                  </a:cubicBezTo>
                  <a:cubicBezTo>
                    <a:pt x="4360" y="10317"/>
                    <a:pt x="4360" y="10340"/>
                    <a:pt x="4360" y="10363"/>
                  </a:cubicBezTo>
                  <a:cubicBezTo>
                    <a:pt x="4405" y="9655"/>
                    <a:pt x="4451" y="8948"/>
                    <a:pt x="4405" y="8240"/>
                  </a:cubicBezTo>
                  <a:cubicBezTo>
                    <a:pt x="4360" y="7920"/>
                    <a:pt x="4337" y="7578"/>
                    <a:pt x="4291" y="7236"/>
                  </a:cubicBezTo>
                  <a:cubicBezTo>
                    <a:pt x="4246" y="6893"/>
                    <a:pt x="4177" y="6551"/>
                    <a:pt x="4109" y="6209"/>
                  </a:cubicBezTo>
                  <a:cubicBezTo>
                    <a:pt x="4086" y="6049"/>
                    <a:pt x="4040" y="5889"/>
                    <a:pt x="4017" y="5752"/>
                  </a:cubicBezTo>
                  <a:cubicBezTo>
                    <a:pt x="3995" y="5684"/>
                    <a:pt x="3995" y="5615"/>
                    <a:pt x="3972" y="5547"/>
                  </a:cubicBezTo>
                  <a:cubicBezTo>
                    <a:pt x="3949" y="5432"/>
                    <a:pt x="3926" y="5318"/>
                    <a:pt x="3880" y="5227"/>
                  </a:cubicBezTo>
                  <a:cubicBezTo>
                    <a:pt x="3858" y="5204"/>
                    <a:pt x="3835" y="5181"/>
                    <a:pt x="3812" y="5159"/>
                  </a:cubicBezTo>
                  <a:cubicBezTo>
                    <a:pt x="3766" y="4930"/>
                    <a:pt x="3698" y="4725"/>
                    <a:pt x="3629" y="4497"/>
                  </a:cubicBezTo>
                  <a:cubicBezTo>
                    <a:pt x="3538" y="4177"/>
                    <a:pt x="3424" y="3835"/>
                    <a:pt x="3264" y="3515"/>
                  </a:cubicBezTo>
                  <a:cubicBezTo>
                    <a:pt x="3196" y="3355"/>
                    <a:pt x="3104" y="3196"/>
                    <a:pt x="3013" y="3036"/>
                  </a:cubicBezTo>
                  <a:cubicBezTo>
                    <a:pt x="2922" y="2876"/>
                    <a:pt x="2830" y="2716"/>
                    <a:pt x="2716" y="2556"/>
                  </a:cubicBezTo>
                  <a:cubicBezTo>
                    <a:pt x="2694" y="2488"/>
                    <a:pt x="2648" y="2442"/>
                    <a:pt x="2625" y="2397"/>
                  </a:cubicBezTo>
                  <a:lnTo>
                    <a:pt x="2625" y="2374"/>
                  </a:lnTo>
                  <a:cubicBezTo>
                    <a:pt x="2602" y="2351"/>
                    <a:pt x="2579" y="2328"/>
                    <a:pt x="2557" y="2283"/>
                  </a:cubicBezTo>
                  <a:cubicBezTo>
                    <a:pt x="2523" y="2216"/>
                    <a:pt x="2429" y="2173"/>
                    <a:pt x="2336" y="2173"/>
                  </a:cubicBezTo>
                  <a:cubicBezTo>
                    <a:pt x="2301" y="2173"/>
                    <a:pt x="2268" y="2179"/>
                    <a:pt x="2237" y="2191"/>
                  </a:cubicBezTo>
                  <a:cubicBezTo>
                    <a:pt x="2214" y="2191"/>
                    <a:pt x="2191" y="2191"/>
                    <a:pt x="2169" y="2214"/>
                  </a:cubicBezTo>
                  <a:cubicBezTo>
                    <a:pt x="2100" y="2054"/>
                    <a:pt x="2032" y="1917"/>
                    <a:pt x="1963" y="1780"/>
                  </a:cubicBezTo>
                  <a:cubicBezTo>
                    <a:pt x="1849" y="1529"/>
                    <a:pt x="1689" y="1324"/>
                    <a:pt x="1529" y="1118"/>
                  </a:cubicBezTo>
                  <a:cubicBezTo>
                    <a:pt x="1370" y="890"/>
                    <a:pt x="1210" y="662"/>
                    <a:pt x="1027" y="457"/>
                  </a:cubicBezTo>
                  <a:cubicBezTo>
                    <a:pt x="936" y="388"/>
                    <a:pt x="868" y="297"/>
                    <a:pt x="776" y="228"/>
                  </a:cubicBezTo>
                  <a:cubicBezTo>
                    <a:pt x="662" y="160"/>
                    <a:pt x="525" y="91"/>
                    <a:pt x="388" y="23"/>
                  </a:cubicBezTo>
                  <a:cubicBezTo>
                    <a:pt x="365" y="23"/>
                    <a:pt x="320" y="0"/>
                    <a:pt x="297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388;p38"/>
            <p:cNvSpPr/>
            <p:nvPr/>
          </p:nvSpPr>
          <p:spPr>
            <a:xfrm>
              <a:off x="8872236" y="1164291"/>
              <a:ext cx="42845" cy="53311"/>
            </a:xfrm>
            <a:custGeom>
              <a:avLst/>
              <a:gdLst/>
              <a:ahLst/>
              <a:cxnLst/>
              <a:rect l="l" t="t" r="r" b="b"/>
              <a:pathLst>
                <a:path w="1531" h="1905" extrusionOk="0">
                  <a:moveTo>
                    <a:pt x="206" y="0"/>
                  </a:moveTo>
                  <a:cubicBezTo>
                    <a:pt x="184" y="0"/>
                    <a:pt x="138" y="0"/>
                    <a:pt x="115" y="23"/>
                  </a:cubicBezTo>
                  <a:cubicBezTo>
                    <a:pt x="24" y="69"/>
                    <a:pt x="1" y="206"/>
                    <a:pt x="69" y="274"/>
                  </a:cubicBezTo>
                  <a:cubicBezTo>
                    <a:pt x="184" y="434"/>
                    <a:pt x="298" y="571"/>
                    <a:pt x="412" y="731"/>
                  </a:cubicBezTo>
                  <a:cubicBezTo>
                    <a:pt x="480" y="868"/>
                    <a:pt x="572" y="982"/>
                    <a:pt x="640" y="1096"/>
                  </a:cubicBezTo>
                  <a:cubicBezTo>
                    <a:pt x="709" y="1210"/>
                    <a:pt x="777" y="1324"/>
                    <a:pt x="868" y="1438"/>
                  </a:cubicBezTo>
                  <a:cubicBezTo>
                    <a:pt x="914" y="1530"/>
                    <a:pt x="982" y="1621"/>
                    <a:pt x="1028" y="1712"/>
                  </a:cubicBezTo>
                  <a:cubicBezTo>
                    <a:pt x="1051" y="1712"/>
                    <a:pt x="1051" y="1735"/>
                    <a:pt x="1051" y="1758"/>
                  </a:cubicBezTo>
                  <a:cubicBezTo>
                    <a:pt x="1074" y="1804"/>
                    <a:pt x="1119" y="1849"/>
                    <a:pt x="1165" y="1872"/>
                  </a:cubicBezTo>
                  <a:cubicBezTo>
                    <a:pt x="1197" y="1888"/>
                    <a:pt x="1241" y="1904"/>
                    <a:pt x="1288" y="1904"/>
                  </a:cubicBezTo>
                  <a:cubicBezTo>
                    <a:pt x="1308" y="1904"/>
                    <a:pt x="1328" y="1902"/>
                    <a:pt x="1348" y="1895"/>
                  </a:cubicBezTo>
                  <a:cubicBezTo>
                    <a:pt x="1439" y="1849"/>
                    <a:pt x="1530" y="1712"/>
                    <a:pt x="1485" y="1598"/>
                  </a:cubicBezTo>
                  <a:cubicBezTo>
                    <a:pt x="1370" y="1370"/>
                    <a:pt x="1234" y="1142"/>
                    <a:pt x="1097" y="936"/>
                  </a:cubicBezTo>
                  <a:cubicBezTo>
                    <a:pt x="1051" y="822"/>
                    <a:pt x="982" y="708"/>
                    <a:pt x="914" y="617"/>
                  </a:cubicBezTo>
                  <a:cubicBezTo>
                    <a:pt x="800" y="457"/>
                    <a:pt x="709" y="297"/>
                    <a:pt x="572" y="160"/>
                  </a:cubicBezTo>
                  <a:cubicBezTo>
                    <a:pt x="526" y="137"/>
                    <a:pt x="457" y="115"/>
                    <a:pt x="412" y="115"/>
                  </a:cubicBezTo>
                  <a:cubicBezTo>
                    <a:pt x="389" y="115"/>
                    <a:pt x="389" y="92"/>
                    <a:pt x="366" y="69"/>
                  </a:cubicBezTo>
                  <a:cubicBezTo>
                    <a:pt x="321" y="23"/>
                    <a:pt x="275" y="0"/>
                    <a:pt x="206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389;p38"/>
            <p:cNvSpPr/>
            <p:nvPr/>
          </p:nvSpPr>
          <p:spPr>
            <a:xfrm>
              <a:off x="8822422" y="1121502"/>
              <a:ext cx="42201" cy="42593"/>
            </a:xfrm>
            <a:custGeom>
              <a:avLst/>
              <a:gdLst/>
              <a:ahLst/>
              <a:cxnLst/>
              <a:rect l="l" t="t" r="r" b="b"/>
              <a:pathLst>
                <a:path w="1508" h="1522" extrusionOk="0">
                  <a:moveTo>
                    <a:pt x="138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69"/>
                    <a:pt x="23" y="137"/>
                    <a:pt x="69" y="183"/>
                  </a:cubicBezTo>
                  <a:cubicBezTo>
                    <a:pt x="229" y="342"/>
                    <a:pt x="389" y="479"/>
                    <a:pt x="526" y="639"/>
                  </a:cubicBezTo>
                  <a:cubicBezTo>
                    <a:pt x="663" y="776"/>
                    <a:pt x="799" y="913"/>
                    <a:pt x="914" y="1050"/>
                  </a:cubicBezTo>
                  <a:cubicBezTo>
                    <a:pt x="1051" y="1187"/>
                    <a:pt x="1165" y="1347"/>
                    <a:pt x="1302" y="1484"/>
                  </a:cubicBezTo>
                  <a:cubicBezTo>
                    <a:pt x="1328" y="1510"/>
                    <a:pt x="1363" y="1522"/>
                    <a:pt x="1396" y="1522"/>
                  </a:cubicBezTo>
                  <a:cubicBezTo>
                    <a:pt x="1420" y="1522"/>
                    <a:pt x="1443" y="1516"/>
                    <a:pt x="1461" y="1507"/>
                  </a:cubicBezTo>
                  <a:cubicBezTo>
                    <a:pt x="1484" y="1484"/>
                    <a:pt x="1507" y="1461"/>
                    <a:pt x="1507" y="1415"/>
                  </a:cubicBezTo>
                  <a:cubicBezTo>
                    <a:pt x="1507" y="1392"/>
                    <a:pt x="1507" y="1347"/>
                    <a:pt x="1484" y="1324"/>
                  </a:cubicBezTo>
                  <a:cubicBezTo>
                    <a:pt x="1279" y="1096"/>
                    <a:pt x="1073" y="867"/>
                    <a:pt x="845" y="662"/>
                  </a:cubicBezTo>
                  <a:cubicBezTo>
                    <a:pt x="640" y="434"/>
                    <a:pt x="411" y="228"/>
                    <a:pt x="206" y="23"/>
                  </a:cubicBezTo>
                  <a:cubicBezTo>
                    <a:pt x="183" y="0"/>
                    <a:pt x="160" y="0"/>
                    <a:pt x="138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390;p38"/>
            <p:cNvSpPr/>
            <p:nvPr/>
          </p:nvSpPr>
          <p:spPr>
            <a:xfrm>
              <a:off x="8819876" y="1120858"/>
              <a:ext cx="54319" cy="52024"/>
            </a:xfrm>
            <a:custGeom>
              <a:avLst/>
              <a:gdLst/>
              <a:ahLst/>
              <a:cxnLst/>
              <a:rect l="l" t="t" r="r" b="b"/>
              <a:pathLst>
                <a:path w="1941" h="1859" extrusionOk="0">
                  <a:moveTo>
                    <a:pt x="92" y="0"/>
                  </a:moveTo>
                  <a:cubicBezTo>
                    <a:pt x="46" y="0"/>
                    <a:pt x="23" y="23"/>
                    <a:pt x="0" y="46"/>
                  </a:cubicBezTo>
                  <a:cubicBezTo>
                    <a:pt x="0" y="69"/>
                    <a:pt x="0" y="92"/>
                    <a:pt x="0" y="114"/>
                  </a:cubicBezTo>
                  <a:cubicBezTo>
                    <a:pt x="23" y="137"/>
                    <a:pt x="23" y="160"/>
                    <a:pt x="46" y="160"/>
                  </a:cubicBezTo>
                  <a:cubicBezTo>
                    <a:pt x="92" y="206"/>
                    <a:pt x="137" y="229"/>
                    <a:pt x="183" y="251"/>
                  </a:cubicBezTo>
                  <a:lnTo>
                    <a:pt x="160" y="251"/>
                  </a:lnTo>
                  <a:cubicBezTo>
                    <a:pt x="251" y="320"/>
                    <a:pt x="366" y="365"/>
                    <a:pt x="457" y="457"/>
                  </a:cubicBezTo>
                  <a:cubicBezTo>
                    <a:pt x="525" y="525"/>
                    <a:pt x="617" y="594"/>
                    <a:pt x="708" y="685"/>
                  </a:cubicBezTo>
                  <a:cubicBezTo>
                    <a:pt x="799" y="776"/>
                    <a:pt x="890" y="845"/>
                    <a:pt x="982" y="936"/>
                  </a:cubicBezTo>
                  <a:cubicBezTo>
                    <a:pt x="1050" y="1027"/>
                    <a:pt x="1142" y="1119"/>
                    <a:pt x="1210" y="1187"/>
                  </a:cubicBezTo>
                  <a:cubicBezTo>
                    <a:pt x="1210" y="1187"/>
                    <a:pt x="1210" y="1187"/>
                    <a:pt x="1187" y="1164"/>
                  </a:cubicBezTo>
                  <a:lnTo>
                    <a:pt x="1187" y="1164"/>
                  </a:lnTo>
                  <a:cubicBezTo>
                    <a:pt x="1279" y="1278"/>
                    <a:pt x="1370" y="1370"/>
                    <a:pt x="1438" y="1484"/>
                  </a:cubicBezTo>
                  <a:cubicBezTo>
                    <a:pt x="1530" y="1575"/>
                    <a:pt x="1621" y="1689"/>
                    <a:pt x="1689" y="1803"/>
                  </a:cubicBezTo>
                  <a:cubicBezTo>
                    <a:pt x="1723" y="1837"/>
                    <a:pt x="1768" y="1858"/>
                    <a:pt x="1817" y="1858"/>
                  </a:cubicBezTo>
                  <a:cubicBezTo>
                    <a:pt x="1835" y="1858"/>
                    <a:pt x="1854" y="1855"/>
                    <a:pt x="1872" y="1849"/>
                  </a:cubicBezTo>
                  <a:cubicBezTo>
                    <a:pt x="1918" y="1803"/>
                    <a:pt x="1940" y="1735"/>
                    <a:pt x="1895" y="1667"/>
                  </a:cubicBezTo>
                  <a:cubicBezTo>
                    <a:pt x="1781" y="1507"/>
                    <a:pt x="1644" y="1347"/>
                    <a:pt x="1507" y="1187"/>
                  </a:cubicBezTo>
                  <a:cubicBezTo>
                    <a:pt x="1438" y="1119"/>
                    <a:pt x="1393" y="1050"/>
                    <a:pt x="1324" y="1005"/>
                  </a:cubicBezTo>
                  <a:cubicBezTo>
                    <a:pt x="1256" y="936"/>
                    <a:pt x="1164" y="845"/>
                    <a:pt x="1096" y="776"/>
                  </a:cubicBezTo>
                  <a:cubicBezTo>
                    <a:pt x="1027" y="708"/>
                    <a:pt x="936" y="639"/>
                    <a:pt x="868" y="571"/>
                  </a:cubicBezTo>
                  <a:cubicBezTo>
                    <a:pt x="799" y="502"/>
                    <a:pt x="731" y="457"/>
                    <a:pt x="662" y="388"/>
                  </a:cubicBezTo>
                  <a:cubicBezTo>
                    <a:pt x="617" y="343"/>
                    <a:pt x="571" y="320"/>
                    <a:pt x="525" y="274"/>
                  </a:cubicBezTo>
                  <a:cubicBezTo>
                    <a:pt x="480" y="251"/>
                    <a:pt x="434" y="229"/>
                    <a:pt x="388" y="183"/>
                  </a:cubicBezTo>
                  <a:cubicBezTo>
                    <a:pt x="320" y="114"/>
                    <a:pt x="229" y="69"/>
                    <a:pt x="137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391;p38"/>
            <p:cNvSpPr/>
            <p:nvPr/>
          </p:nvSpPr>
          <p:spPr>
            <a:xfrm>
              <a:off x="8828803" y="1125336"/>
              <a:ext cx="62630" cy="78834"/>
            </a:xfrm>
            <a:custGeom>
              <a:avLst/>
              <a:gdLst/>
              <a:ahLst/>
              <a:cxnLst/>
              <a:rect l="l" t="t" r="r" b="b"/>
              <a:pathLst>
                <a:path w="2238" h="2817" extrusionOk="0">
                  <a:moveTo>
                    <a:pt x="115" y="0"/>
                  </a:moveTo>
                  <a:cubicBezTo>
                    <a:pt x="69" y="0"/>
                    <a:pt x="47" y="0"/>
                    <a:pt x="47" y="23"/>
                  </a:cubicBezTo>
                  <a:cubicBezTo>
                    <a:pt x="1" y="46"/>
                    <a:pt x="24" y="91"/>
                    <a:pt x="47" y="137"/>
                  </a:cubicBezTo>
                  <a:cubicBezTo>
                    <a:pt x="138" y="205"/>
                    <a:pt x="229" y="297"/>
                    <a:pt x="298" y="388"/>
                  </a:cubicBezTo>
                  <a:cubicBezTo>
                    <a:pt x="389" y="457"/>
                    <a:pt x="457" y="525"/>
                    <a:pt x="526" y="616"/>
                  </a:cubicBezTo>
                  <a:cubicBezTo>
                    <a:pt x="663" y="776"/>
                    <a:pt x="800" y="936"/>
                    <a:pt x="937" y="1096"/>
                  </a:cubicBezTo>
                  <a:cubicBezTo>
                    <a:pt x="1005" y="1187"/>
                    <a:pt x="1096" y="1278"/>
                    <a:pt x="1165" y="1370"/>
                  </a:cubicBezTo>
                  <a:cubicBezTo>
                    <a:pt x="1188" y="1415"/>
                    <a:pt x="1211" y="1461"/>
                    <a:pt x="1233" y="1484"/>
                  </a:cubicBezTo>
                  <a:cubicBezTo>
                    <a:pt x="1256" y="1529"/>
                    <a:pt x="1302" y="1575"/>
                    <a:pt x="1325" y="1621"/>
                  </a:cubicBezTo>
                  <a:cubicBezTo>
                    <a:pt x="1393" y="1712"/>
                    <a:pt x="1439" y="1803"/>
                    <a:pt x="1507" y="1917"/>
                  </a:cubicBezTo>
                  <a:cubicBezTo>
                    <a:pt x="1553" y="1986"/>
                    <a:pt x="1599" y="2077"/>
                    <a:pt x="1644" y="2168"/>
                  </a:cubicBezTo>
                  <a:cubicBezTo>
                    <a:pt x="1758" y="2351"/>
                    <a:pt x="1873" y="2556"/>
                    <a:pt x="1987" y="2762"/>
                  </a:cubicBezTo>
                  <a:cubicBezTo>
                    <a:pt x="2003" y="2795"/>
                    <a:pt x="2045" y="2817"/>
                    <a:pt x="2083" y="2817"/>
                  </a:cubicBezTo>
                  <a:cubicBezTo>
                    <a:pt x="2098" y="2817"/>
                    <a:pt x="2111" y="2814"/>
                    <a:pt x="2124" y="2808"/>
                  </a:cubicBezTo>
                  <a:cubicBezTo>
                    <a:pt x="2192" y="2785"/>
                    <a:pt x="2238" y="2716"/>
                    <a:pt x="2215" y="2648"/>
                  </a:cubicBezTo>
                  <a:cubicBezTo>
                    <a:pt x="2146" y="2511"/>
                    <a:pt x="2078" y="2397"/>
                    <a:pt x="2009" y="2283"/>
                  </a:cubicBezTo>
                  <a:cubicBezTo>
                    <a:pt x="1941" y="2168"/>
                    <a:pt x="1850" y="2054"/>
                    <a:pt x="1781" y="1940"/>
                  </a:cubicBezTo>
                  <a:cubicBezTo>
                    <a:pt x="1644" y="1712"/>
                    <a:pt x="1484" y="1484"/>
                    <a:pt x="1302" y="1278"/>
                  </a:cubicBezTo>
                  <a:cubicBezTo>
                    <a:pt x="1119" y="1073"/>
                    <a:pt x="960" y="845"/>
                    <a:pt x="754" y="639"/>
                  </a:cubicBezTo>
                  <a:cubicBezTo>
                    <a:pt x="663" y="525"/>
                    <a:pt x="571" y="411"/>
                    <a:pt x="480" y="320"/>
                  </a:cubicBezTo>
                  <a:cubicBezTo>
                    <a:pt x="435" y="274"/>
                    <a:pt x="389" y="228"/>
                    <a:pt x="343" y="183"/>
                  </a:cubicBezTo>
                  <a:cubicBezTo>
                    <a:pt x="275" y="114"/>
                    <a:pt x="229" y="69"/>
                    <a:pt x="161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392;p38"/>
            <p:cNvSpPr/>
            <p:nvPr/>
          </p:nvSpPr>
          <p:spPr>
            <a:xfrm>
              <a:off x="8845426" y="1139384"/>
              <a:ext cx="58153" cy="101194"/>
            </a:xfrm>
            <a:custGeom>
              <a:avLst/>
              <a:gdLst/>
              <a:ahLst/>
              <a:cxnLst/>
              <a:rect l="l" t="t" r="r" b="b"/>
              <a:pathLst>
                <a:path w="2078" h="3616" extrusionOk="0">
                  <a:moveTo>
                    <a:pt x="46" y="0"/>
                  </a:moveTo>
                  <a:cubicBezTo>
                    <a:pt x="23" y="23"/>
                    <a:pt x="0" y="92"/>
                    <a:pt x="23" y="114"/>
                  </a:cubicBezTo>
                  <a:cubicBezTo>
                    <a:pt x="137" y="274"/>
                    <a:pt x="251" y="411"/>
                    <a:pt x="366" y="571"/>
                  </a:cubicBezTo>
                  <a:cubicBezTo>
                    <a:pt x="457" y="708"/>
                    <a:pt x="548" y="845"/>
                    <a:pt x="662" y="982"/>
                  </a:cubicBezTo>
                  <a:cubicBezTo>
                    <a:pt x="708" y="1050"/>
                    <a:pt x="754" y="1119"/>
                    <a:pt x="776" y="1187"/>
                  </a:cubicBezTo>
                  <a:cubicBezTo>
                    <a:pt x="845" y="1256"/>
                    <a:pt x="890" y="1324"/>
                    <a:pt x="913" y="1393"/>
                  </a:cubicBezTo>
                  <a:cubicBezTo>
                    <a:pt x="959" y="1484"/>
                    <a:pt x="1005" y="1552"/>
                    <a:pt x="1050" y="1644"/>
                  </a:cubicBezTo>
                  <a:cubicBezTo>
                    <a:pt x="1096" y="1712"/>
                    <a:pt x="1142" y="1803"/>
                    <a:pt x="1187" y="1872"/>
                  </a:cubicBezTo>
                  <a:cubicBezTo>
                    <a:pt x="1187" y="1872"/>
                    <a:pt x="1187" y="1872"/>
                    <a:pt x="1187" y="1895"/>
                  </a:cubicBezTo>
                  <a:cubicBezTo>
                    <a:pt x="1301" y="2146"/>
                    <a:pt x="1415" y="2397"/>
                    <a:pt x="1507" y="2648"/>
                  </a:cubicBezTo>
                  <a:cubicBezTo>
                    <a:pt x="1575" y="2785"/>
                    <a:pt x="1621" y="2899"/>
                    <a:pt x="1667" y="3036"/>
                  </a:cubicBezTo>
                  <a:cubicBezTo>
                    <a:pt x="1735" y="3196"/>
                    <a:pt x="1781" y="3378"/>
                    <a:pt x="1849" y="3538"/>
                  </a:cubicBezTo>
                  <a:cubicBezTo>
                    <a:pt x="1866" y="3589"/>
                    <a:pt x="1909" y="3615"/>
                    <a:pt x="1949" y="3615"/>
                  </a:cubicBezTo>
                  <a:cubicBezTo>
                    <a:pt x="1962" y="3615"/>
                    <a:pt x="1975" y="3612"/>
                    <a:pt x="1986" y="3607"/>
                  </a:cubicBezTo>
                  <a:cubicBezTo>
                    <a:pt x="2055" y="3584"/>
                    <a:pt x="2077" y="3515"/>
                    <a:pt x="2077" y="3470"/>
                  </a:cubicBezTo>
                  <a:cubicBezTo>
                    <a:pt x="2032" y="3356"/>
                    <a:pt x="1986" y="3264"/>
                    <a:pt x="1963" y="3150"/>
                  </a:cubicBezTo>
                  <a:cubicBezTo>
                    <a:pt x="1940" y="3082"/>
                    <a:pt x="1895" y="3013"/>
                    <a:pt x="1872" y="2945"/>
                  </a:cubicBezTo>
                  <a:cubicBezTo>
                    <a:pt x="1849" y="2876"/>
                    <a:pt x="1826" y="2808"/>
                    <a:pt x="1781" y="2739"/>
                  </a:cubicBezTo>
                  <a:cubicBezTo>
                    <a:pt x="1758" y="2671"/>
                    <a:pt x="1735" y="2602"/>
                    <a:pt x="1689" y="2511"/>
                  </a:cubicBezTo>
                  <a:cubicBezTo>
                    <a:pt x="1667" y="2443"/>
                    <a:pt x="1621" y="2351"/>
                    <a:pt x="1598" y="2283"/>
                  </a:cubicBezTo>
                  <a:cubicBezTo>
                    <a:pt x="1552" y="2214"/>
                    <a:pt x="1507" y="2146"/>
                    <a:pt x="1484" y="2077"/>
                  </a:cubicBezTo>
                  <a:cubicBezTo>
                    <a:pt x="1415" y="1940"/>
                    <a:pt x="1347" y="1803"/>
                    <a:pt x="1256" y="1666"/>
                  </a:cubicBezTo>
                  <a:cubicBezTo>
                    <a:pt x="1233" y="1598"/>
                    <a:pt x="1210" y="1530"/>
                    <a:pt x="1164" y="1484"/>
                  </a:cubicBezTo>
                  <a:cubicBezTo>
                    <a:pt x="1119" y="1415"/>
                    <a:pt x="1073" y="1347"/>
                    <a:pt x="1027" y="1278"/>
                  </a:cubicBezTo>
                  <a:lnTo>
                    <a:pt x="890" y="1027"/>
                  </a:lnTo>
                  <a:cubicBezTo>
                    <a:pt x="845" y="959"/>
                    <a:pt x="776" y="890"/>
                    <a:pt x="731" y="822"/>
                  </a:cubicBezTo>
                  <a:cubicBezTo>
                    <a:pt x="662" y="708"/>
                    <a:pt x="571" y="571"/>
                    <a:pt x="480" y="457"/>
                  </a:cubicBezTo>
                  <a:cubicBezTo>
                    <a:pt x="366" y="297"/>
                    <a:pt x="274" y="160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393;p38"/>
            <p:cNvSpPr/>
            <p:nvPr/>
          </p:nvSpPr>
          <p:spPr>
            <a:xfrm>
              <a:off x="8800062" y="1164291"/>
              <a:ext cx="81800" cy="243386"/>
            </a:xfrm>
            <a:custGeom>
              <a:avLst/>
              <a:gdLst/>
              <a:ahLst/>
              <a:cxnLst/>
              <a:rect l="l" t="t" r="r" b="b"/>
              <a:pathLst>
                <a:path w="2923" h="8697" extrusionOk="0">
                  <a:moveTo>
                    <a:pt x="412" y="0"/>
                  </a:moveTo>
                  <a:cubicBezTo>
                    <a:pt x="366" y="0"/>
                    <a:pt x="320" y="23"/>
                    <a:pt x="275" y="23"/>
                  </a:cubicBezTo>
                  <a:cubicBezTo>
                    <a:pt x="138" y="69"/>
                    <a:pt x="46" y="183"/>
                    <a:pt x="1" y="320"/>
                  </a:cubicBezTo>
                  <a:cubicBezTo>
                    <a:pt x="1" y="388"/>
                    <a:pt x="1" y="480"/>
                    <a:pt x="1" y="548"/>
                  </a:cubicBezTo>
                  <a:cubicBezTo>
                    <a:pt x="1" y="662"/>
                    <a:pt x="24" y="776"/>
                    <a:pt x="69" y="868"/>
                  </a:cubicBezTo>
                  <a:cubicBezTo>
                    <a:pt x="92" y="982"/>
                    <a:pt x="115" y="1096"/>
                    <a:pt x="138" y="1210"/>
                  </a:cubicBezTo>
                  <a:cubicBezTo>
                    <a:pt x="206" y="1416"/>
                    <a:pt x="252" y="1644"/>
                    <a:pt x="297" y="1849"/>
                  </a:cubicBezTo>
                  <a:cubicBezTo>
                    <a:pt x="366" y="2100"/>
                    <a:pt x="389" y="2351"/>
                    <a:pt x="434" y="2625"/>
                  </a:cubicBezTo>
                  <a:cubicBezTo>
                    <a:pt x="457" y="2762"/>
                    <a:pt x="457" y="2876"/>
                    <a:pt x="480" y="3013"/>
                  </a:cubicBezTo>
                  <a:cubicBezTo>
                    <a:pt x="480" y="3150"/>
                    <a:pt x="503" y="3310"/>
                    <a:pt x="526" y="3470"/>
                  </a:cubicBezTo>
                  <a:cubicBezTo>
                    <a:pt x="549" y="3789"/>
                    <a:pt x="571" y="4109"/>
                    <a:pt x="594" y="4451"/>
                  </a:cubicBezTo>
                  <a:cubicBezTo>
                    <a:pt x="617" y="4748"/>
                    <a:pt x="640" y="5045"/>
                    <a:pt x="663" y="5342"/>
                  </a:cubicBezTo>
                  <a:lnTo>
                    <a:pt x="663" y="5433"/>
                  </a:lnTo>
                  <a:cubicBezTo>
                    <a:pt x="663" y="5752"/>
                    <a:pt x="640" y="6072"/>
                    <a:pt x="663" y="6391"/>
                  </a:cubicBezTo>
                  <a:cubicBezTo>
                    <a:pt x="663" y="6551"/>
                    <a:pt x="663" y="6734"/>
                    <a:pt x="685" y="6894"/>
                  </a:cubicBezTo>
                  <a:cubicBezTo>
                    <a:pt x="685" y="7053"/>
                    <a:pt x="685" y="7213"/>
                    <a:pt x="708" y="7373"/>
                  </a:cubicBezTo>
                  <a:cubicBezTo>
                    <a:pt x="754" y="7556"/>
                    <a:pt x="777" y="7738"/>
                    <a:pt x="845" y="7898"/>
                  </a:cubicBezTo>
                  <a:cubicBezTo>
                    <a:pt x="914" y="8058"/>
                    <a:pt x="982" y="8217"/>
                    <a:pt x="1096" y="8332"/>
                  </a:cubicBezTo>
                  <a:cubicBezTo>
                    <a:pt x="1165" y="8400"/>
                    <a:pt x="1210" y="8469"/>
                    <a:pt x="1302" y="8537"/>
                  </a:cubicBezTo>
                  <a:cubicBezTo>
                    <a:pt x="1393" y="8606"/>
                    <a:pt x="1484" y="8651"/>
                    <a:pt x="1621" y="8674"/>
                  </a:cubicBezTo>
                  <a:cubicBezTo>
                    <a:pt x="1644" y="8697"/>
                    <a:pt x="1690" y="8697"/>
                    <a:pt x="1735" y="8697"/>
                  </a:cubicBezTo>
                  <a:lnTo>
                    <a:pt x="1872" y="8697"/>
                  </a:lnTo>
                  <a:cubicBezTo>
                    <a:pt x="1918" y="8697"/>
                    <a:pt x="1987" y="8697"/>
                    <a:pt x="2032" y="8674"/>
                  </a:cubicBezTo>
                  <a:cubicBezTo>
                    <a:pt x="2192" y="8651"/>
                    <a:pt x="2329" y="8560"/>
                    <a:pt x="2420" y="8446"/>
                  </a:cubicBezTo>
                  <a:cubicBezTo>
                    <a:pt x="2489" y="8377"/>
                    <a:pt x="2557" y="8309"/>
                    <a:pt x="2603" y="8217"/>
                  </a:cubicBezTo>
                  <a:cubicBezTo>
                    <a:pt x="2648" y="8149"/>
                    <a:pt x="2671" y="8081"/>
                    <a:pt x="2694" y="8012"/>
                  </a:cubicBezTo>
                  <a:cubicBezTo>
                    <a:pt x="2763" y="7829"/>
                    <a:pt x="2808" y="7670"/>
                    <a:pt x="2831" y="7487"/>
                  </a:cubicBezTo>
                  <a:cubicBezTo>
                    <a:pt x="2854" y="7327"/>
                    <a:pt x="2877" y="7168"/>
                    <a:pt x="2900" y="7008"/>
                  </a:cubicBezTo>
                  <a:cubicBezTo>
                    <a:pt x="2900" y="6825"/>
                    <a:pt x="2922" y="6643"/>
                    <a:pt x="2922" y="6460"/>
                  </a:cubicBezTo>
                  <a:cubicBezTo>
                    <a:pt x="2922" y="6140"/>
                    <a:pt x="2900" y="5821"/>
                    <a:pt x="2877" y="5501"/>
                  </a:cubicBezTo>
                  <a:cubicBezTo>
                    <a:pt x="2854" y="5182"/>
                    <a:pt x="2808" y="4862"/>
                    <a:pt x="2763" y="4543"/>
                  </a:cubicBezTo>
                  <a:cubicBezTo>
                    <a:pt x="2721" y="4355"/>
                    <a:pt x="2698" y="4168"/>
                    <a:pt x="2660" y="3981"/>
                  </a:cubicBezTo>
                  <a:lnTo>
                    <a:pt x="2660" y="3981"/>
                  </a:lnTo>
                  <a:cubicBezTo>
                    <a:pt x="2663" y="3986"/>
                    <a:pt x="2667" y="3990"/>
                    <a:pt x="2671" y="3995"/>
                  </a:cubicBezTo>
                  <a:cubicBezTo>
                    <a:pt x="2557" y="3424"/>
                    <a:pt x="2397" y="2831"/>
                    <a:pt x="2215" y="2260"/>
                  </a:cubicBezTo>
                  <a:cubicBezTo>
                    <a:pt x="2146" y="2100"/>
                    <a:pt x="2101" y="1963"/>
                    <a:pt x="2055" y="1826"/>
                  </a:cubicBezTo>
                  <a:cubicBezTo>
                    <a:pt x="1987" y="1667"/>
                    <a:pt x="1918" y="1530"/>
                    <a:pt x="1872" y="1370"/>
                  </a:cubicBezTo>
                  <a:cubicBezTo>
                    <a:pt x="1735" y="1096"/>
                    <a:pt x="1576" y="845"/>
                    <a:pt x="1370" y="640"/>
                  </a:cubicBezTo>
                  <a:cubicBezTo>
                    <a:pt x="1347" y="617"/>
                    <a:pt x="1347" y="617"/>
                    <a:pt x="1347" y="617"/>
                  </a:cubicBezTo>
                  <a:cubicBezTo>
                    <a:pt x="1279" y="548"/>
                    <a:pt x="1233" y="480"/>
                    <a:pt x="1165" y="411"/>
                  </a:cubicBezTo>
                  <a:cubicBezTo>
                    <a:pt x="1119" y="343"/>
                    <a:pt x="1051" y="274"/>
                    <a:pt x="959" y="206"/>
                  </a:cubicBezTo>
                  <a:cubicBezTo>
                    <a:pt x="868" y="137"/>
                    <a:pt x="754" y="69"/>
                    <a:pt x="640" y="23"/>
                  </a:cubicBezTo>
                  <a:lnTo>
                    <a:pt x="549" y="23"/>
                  </a:lnTo>
                  <a:cubicBezTo>
                    <a:pt x="503" y="23"/>
                    <a:pt x="457" y="0"/>
                    <a:pt x="412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394;p38"/>
            <p:cNvSpPr/>
            <p:nvPr/>
          </p:nvSpPr>
          <p:spPr>
            <a:xfrm>
              <a:off x="8824969" y="1416604"/>
              <a:ext cx="45392" cy="47938"/>
            </a:xfrm>
            <a:custGeom>
              <a:avLst/>
              <a:gdLst/>
              <a:ahLst/>
              <a:cxnLst/>
              <a:rect l="l" t="t" r="r" b="b"/>
              <a:pathLst>
                <a:path w="1622" h="1713" extrusionOk="0">
                  <a:moveTo>
                    <a:pt x="731" y="0"/>
                  </a:moveTo>
                  <a:cubicBezTo>
                    <a:pt x="640" y="0"/>
                    <a:pt x="549" y="0"/>
                    <a:pt x="457" y="23"/>
                  </a:cubicBezTo>
                  <a:cubicBezTo>
                    <a:pt x="298" y="92"/>
                    <a:pt x="206" y="183"/>
                    <a:pt x="115" y="320"/>
                  </a:cubicBezTo>
                  <a:cubicBezTo>
                    <a:pt x="47" y="434"/>
                    <a:pt x="1" y="594"/>
                    <a:pt x="1" y="731"/>
                  </a:cubicBezTo>
                  <a:cubicBezTo>
                    <a:pt x="1" y="891"/>
                    <a:pt x="24" y="1050"/>
                    <a:pt x="115" y="1187"/>
                  </a:cubicBezTo>
                  <a:cubicBezTo>
                    <a:pt x="138" y="1279"/>
                    <a:pt x="206" y="1393"/>
                    <a:pt x="275" y="1461"/>
                  </a:cubicBezTo>
                  <a:cubicBezTo>
                    <a:pt x="343" y="1507"/>
                    <a:pt x="412" y="1552"/>
                    <a:pt x="457" y="1598"/>
                  </a:cubicBezTo>
                  <a:cubicBezTo>
                    <a:pt x="572" y="1667"/>
                    <a:pt x="686" y="1712"/>
                    <a:pt x="800" y="1712"/>
                  </a:cubicBezTo>
                  <a:cubicBezTo>
                    <a:pt x="1028" y="1712"/>
                    <a:pt x="1256" y="1575"/>
                    <a:pt x="1393" y="1393"/>
                  </a:cubicBezTo>
                  <a:cubicBezTo>
                    <a:pt x="1507" y="1256"/>
                    <a:pt x="1576" y="1096"/>
                    <a:pt x="1599" y="936"/>
                  </a:cubicBezTo>
                  <a:cubicBezTo>
                    <a:pt x="1621" y="845"/>
                    <a:pt x="1621" y="731"/>
                    <a:pt x="1599" y="639"/>
                  </a:cubicBezTo>
                  <a:cubicBezTo>
                    <a:pt x="1599" y="594"/>
                    <a:pt x="1576" y="548"/>
                    <a:pt x="1553" y="503"/>
                  </a:cubicBezTo>
                  <a:cubicBezTo>
                    <a:pt x="1553" y="457"/>
                    <a:pt x="1530" y="411"/>
                    <a:pt x="1507" y="366"/>
                  </a:cubicBezTo>
                  <a:cubicBezTo>
                    <a:pt x="1485" y="320"/>
                    <a:pt x="1416" y="274"/>
                    <a:pt x="1393" y="229"/>
                  </a:cubicBezTo>
                  <a:cubicBezTo>
                    <a:pt x="1256" y="115"/>
                    <a:pt x="1097" y="46"/>
                    <a:pt x="937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395;p38"/>
            <p:cNvSpPr/>
            <p:nvPr/>
          </p:nvSpPr>
          <p:spPr>
            <a:xfrm>
              <a:off x="8520940" y="1106810"/>
              <a:ext cx="95205" cy="100074"/>
            </a:xfrm>
            <a:custGeom>
              <a:avLst/>
              <a:gdLst/>
              <a:ahLst/>
              <a:cxnLst/>
              <a:rect l="l" t="t" r="r" b="b"/>
              <a:pathLst>
                <a:path w="3402" h="3576" extrusionOk="0">
                  <a:moveTo>
                    <a:pt x="845" y="0"/>
                  </a:moveTo>
                  <a:cubicBezTo>
                    <a:pt x="753" y="0"/>
                    <a:pt x="685" y="46"/>
                    <a:pt x="639" y="114"/>
                  </a:cubicBezTo>
                  <a:cubicBezTo>
                    <a:pt x="594" y="206"/>
                    <a:pt x="639" y="343"/>
                    <a:pt x="730" y="388"/>
                  </a:cubicBezTo>
                  <a:cubicBezTo>
                    <a:pt x="753" y="411"/>
                    <a:pt x="799" y="434"/>
                    <a:pt x="822" y="457"/>
                  </a:cubicBezTo>
                  <a:cubicBezTo>
                    <a:pt x="799" y="457"/>
                    <a:pt x="776" y="457"/>
                    <a:pt x="776" y="479"/>
                  </a:cubicBezTo>
                  <a:cubicBezTo>
                    <a:pt x="730" y="457"/>
                    <a:pt x="662" y="457"/>
                    <a:pt x="616" y="434"/>
                  </a:cubicBezTo>
                  <a:cubicBezTo>
                    <a:pt x="548" y="434"/>
                    <a:pt x="502" y="457"/>
                    <a:pt x="457" y="479"/>
                  </a:cubicBezTo>
                  <a:lnTo>
                    <a:pt x="388" y="479"/>
                  </a:lnTo>
                  <a:cubicBezTo>
                    <a:pt x="365" y="479"/>
                    <a:pt x="297" y="479"/>
                    <a:pt x="251" y="502"/>
                  </a:cubicBezTo>
                  <a:cubicBezTo>
                    <a:pt x="205" y="548"/>
                    <a:pt x="160" y="616"/>
                    <a:pt x="160" y="708"/>
                  </a:cubicBezTo>
                  <a:cubicBezTo>
                    <a:pt x="137" y="731"/>
                    <a:pt x="114" y="753"/>
                    <a:pt x="91" y="776"/>
                  </a:cubicBezTo>
                  <a:cubicBezTo>
                    <a:pt x="23" y="822"/>
                    <a:pt x="0" y="936"/>
                    <a:pt x="23" y="1004"/>
                  </a:cubicBezTo>
                  <a:cubicBezTo>
                    <a:pt x="69" y="1141"/>
                    <a:pt x="183" y="1233"/>
                    <a:pt x="297" y="1301"/>
                  </a:cubicBezTo>
                  <a:cubicBezTo>
                    <a:pt x="365" y="1370"/>
                    <a:pt x="457" y="1438"/>
                    <a:pt x="525" y="1507"/>
                  </a:cubicBezTo>
                  <a:cubicBezTo>
                    <a:pt x="730" y="1644"/>
                    <a:pt x="913" y="1780"/>
                    <a:pt x="1096" y="1917"/>
                  </a:cubicBezTo>
                  <a:cubicBezTo>
                    <a:pt x="1347" y="2100"/>
                    <a:pt x="1598" y="2283"/>
                    <a:pt x="1826" y="2465"/>
                  </a:cubicBezTo>
                  <a:cubicBezTo>
                    <a:pt x="1986" y="2602"/>
                    <a:pt x="2146" y="2762"/>
                    <a:pt x="2305" y="2899"/>
                  </a:cubicBezTo>
                  <a:cubicBezTo>
                    <a:pt x="2351" y="2990"/>
                    <a:pt x="2420" y="3059"/>
                    <a:pt x="2488" y="3104"/>
                  </a:cubicBezTo>
                  <a:cubicBezTo>
                    <a:pt x="2511" y="3127"/>
                    <a:pt x="2534" y="3127"/>
                    <a:pt x="2556" y="3150"/>
                  </a:cubicBezTo>
                  <a:cubicBezTo>
                    <a:pt x="2602" y="3218"/>
                    <a:pt x="2671" y="3287"/>
                    <a:pt x="2739" y="3355"/>
                  </a:cubicBezTo>
                  <a:cubicBezTo>
                    <a:pt x="2785" y="3424"/>
                    <a:pt x="2853" y="3492"/>
                    <a:pt x="2922" y="3538"/>
                  </a:cubicBezTo>
                  <a:cubicBezTo>
                    <a:pt x="2962" y="3565"/>
                    <a:pt x="3010" y="3576"/>
                    <a:pt x="3056" y="3576"/>
                  </a:cubicBezTo>
                  <a:cubicBezTo>
                    <a:pt x="3089" y="3576"/>
                    <a:pt x="3122" y="3570"/>
                    <a:pt x="3150" y="3561"/>
                  </a:cubicBezTo>
                  <a:cubicBezTo>
                    <a:pt x="3241" y="3538"/>
                    <a:pt x="3287" y="3492"/>
                    <a:pt x="3333" y="3424"/>
                  </a:cubicBezTo>
                  <a:cubicBezTo>
                    <a:pt x="3401" y="3310"/>
                    <a:pt x="3378" y="3173"/>
                    <a:pt x="3333" y="3036"/>
                  </a:cubicBezTo>
                  <a:cubicBezTo>
                    <a:pt x="3310" y="2967"/>
                    <a:pt x="3264" y="2899"/>
                    <a:pt x="3241" y="2830"/>
                  </a:cubicBezTo>
                  <a:cubicBezTo>
                    <a:pt x="3218" y="2739"/>
                    <a:pt x="3173" y="2671"/>
                    <a:pt x="3150" y="2602"/>
                  </a:cubicBezTo>
                  <a:cubicBezTo>
                    <a:pt x="3036" y="2351"/>
                    <a:pt x="2899" y="2146"/>
                    <a:pt x="2739" y="1917"/>
                  </a:cubicBezTo>
                  <a:cubicBezTo>
                    <a:pt x="2579" y="1666"/>
                    <a:pt x="2420" y="1415"/>
                    <a:pt x="2237" y="1187"/>
                  </a:cubicBezTo>
                  <a:cubicBezTo>
                    <a:pt x="2054" y="982"/>
                    <a:pt x="1849" y="776"/>
                    <a:pt x="1643" y="571"/>
                  </a:cubicBezTo>
                  <a:cubicBezTo>
                    <a:pt x="1552" y="479"/>
                    <a:pt x="1438" y="388"/>
                    <a:pt x="1324" y="297"/>
                  </a:cubicBezTo>
                  <a:cubicBezTo>
                    <a:pt x="1210" y="183"/>
                    <a:pt x="1073" y="114"/>
                    <a:pt x="936" y="23"/>
                  </a:cubicBezTo>
                  <a:cubicBezTo>
                    <a:pt x="913" y="0"/>
                    <a:pt x="867" y="0"/>
                    <a:pt x="845" y="0"/>
                  </a:cubicBezTo>
                  <a:close/>
                </a:path>
              </a:pathLst>
            </a:custGeom>
            <a:solidFill>
              <a:srgbClr val="7F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396;p38"/>
            <p:cNvSpPr/>
            <p:nvPr/>
          </p:nvSpPr>
          <p:spPr>
            <a:xfrm>
              <a:off x="8544559" y="1105523"/>
              <a:ext cx="72845" cy="101809"/>
            </a:xfrm>
            <a:custGeom>
              <a:avLst/>
              <a:gdLst/>
              <a:ahLst/>
              <a:cxnLst/>
              <a:rect l="l" t="t" r="r" b="b"/>
              <a:pathLst>
                <a:path w="2603" h="3638" extrusionOk="0">
                  <a:moveTo>
                    <a:pt x="160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1" y="115"/>
                    <a:pt x="1" y="206"/>
                    <a:pt x="69" y="274"/>
                  </a:cubicBezTo>
                  <a:cubicBezTo>
                    <a:pt x="183" y="366"/>
                    <a:pt x="274" y="457"/>
                    <a:pt x="366" y="571"/>
                  </a:cubicBezTo>
                  <a:cubicBezTo>
                    <a:pt x="457" y="685"/>
                    <a:pt x="548" y="799"/>
                    <a:pt x="640" y="913"/>
                  </a:cubicBezTo>
                  <a:cubicBezTo>
                    <a:pt x="799" y="1096"/>
                    <a:pt x="936" y="1279"/>
                    <a:pt x="1051" y="1484"/>
                  </a:cubicBezTo>
                  <a:cubicBezTo>
                    <a:pt x="1188" y="1690"/>
                    <a:pt x="1302" y="1872"/>
                    <a:pt x="1416" y="2078"/>
                  </a:cubicBezTo>
                  <a:cubicBezTo>
                    <a:pt x="1484" y="2169"/>
                    <a:pt x="1553" y="2283"/>
                    <a:pt x="1598" y="2397"/>
                  </a:cubicBezTo>
                  <a:cubicBezTo>
                    <a:pt x="1667" y="2488"/>
                    <a:pt x="1712" y="2580"/>
                    <a:pt x="1781" y="2671"/>
                  </a:cubicBezTo>
                  <a:cubicBezTo>
                    <a:pt x="1849" y="2831"/>
                    <a:pt x="1941" y="3013"/>
                    <a:pt x="2009" y="3173"/>
                  </a:cubicBezTo>
                  <a:cubicBezTo>
                    <a:pt x="2009" y="3173"/>
                    <a:pt x="2009" y="3150"/>
                    <a:pt x="2009" y="3150"/>
                  </a:cubicBezTo>
                  <a:cubicBezTo>
                    <a:pt x="2009" y="3150"/>
                    <a:pt x="2009" y="3173"/>
                    <a:pt x="2032" y="3173"/>
                  </a:cubicBezTo>
                  <a:lnTo>
                    <a:pt x="2009" y="3173"/>
                  </a:lnTo>
                  <a:cubicBezTo>
                    <a:pt x="2032" y="3173"/>
                    <a:pt x="2032" y="3173"/>
                    <a:pt x="2032" y="3196"/>
                  </a:cubicBezTo>
                  <a:cubicBezTo>
                    <a:pt x="2055" y="3242"/>
                    <a:pt x="2055" y="3287"/>
                    <a:pt x="2078" y="3333"/>
                  </a:cubicBezTo>
                  <a:cubicBezTo>
                    <a:pt x="2101" y="3401"/>
                    <a:pt x="2123" y="3470"/>
                    <a:pt x="2169" y="3538"/>
                  </a:cubicBezTo>
                  <a:cubicBezTo>
                    <a:pt x="2204" y="3608"/>
                    <a:pt x="2279" y="3638"/>
                    <a:pt x="2353" y="3638"/>
                  </a:cubicBezTo>
                  <a:cubicBezTo>
                    <a:pt x="2376" y="3638"/>
                    <a:pt x="2399" y="3635"/>
                    <a:pt x="2420" y="3630"/>
                  </a:cubicBezTo>
                  <a:cubicBezTo>
                    <a:pt x="2489" y="3630"/>
                    <a:pt x="2534" y="3584"/>
                    <a:pt x="2557" y="3538"/>
                  </a:cubicBezTo>
                  <a:cubicBezTo>
                    <a:pt x="2603" y="3470"/>
                    <a:pt x="2603" y="3424"/>
                    <a:pt x="2580" y="3356"/>
                  </a:cubicBezTo>
                  <a:cubicBezTo>
                    <a:pt x="2580" y="3287"/>
                    <a:pt x="2534" y="3219"/>
                    <a:pt x="2511" y="3150"/>
                  </a:cubicBezTo>
                  <a:cubicBezTo>
                    <a:pt x="2489" y="3059"/>
                    <a:pt x="2443" y="2968"/>
                    <a:pt x="2397" y="2899"/>
                  </a:cubicBezTo>
                  <a:cubicBezTo>
                    <a:pt x="2352" y="2785"/>
                    <a:pt x="2283" y="2671"/>
                    <a:pt x="2237" y="2557"/>
                  </a:cubicBezTo>
                  <a:cubicBezTo>
                    <a:pt x="2169" y="2420"/>
                    <a:pt x="2101" y="2306"/>
                    <a:pt x="2032" y="2192"/>
                  </a:cubicBezTo>
                  <a:cubicBezTo>
                    <a:pt x="1941" y="2055"/>
                    <a:pt x="1849" y="1918"/>
                    <a:pt x="1758" y="1781"/>
                  </a:cubicBezTo>
                  <a:cubicBezTo>
                    <a:pt x="1667" y="1644"/>
                    <a:pt x="1576" y="1530"/>
                    <a:pt x="1484" y="1393"/>
                  </a:cubicBezTo>
                  <a:cubicBezTo>
                    <a:pt x="1370" y="1256"/>
                    <a:pt x="1279" y="1096"/>
                    <a:pt x="1165" y="959"/>
                  </a:cubicBezTo>
                  <a:cubicBezTo>
                    <a:pt x="1051" y="845"/>
                    <a:pt x="959" y="731"/>
                    <a:pt x="845" y="617"/>
                  </a:cubicBezTo>
                  <a:cubicBezTo>
                    <a:pt x="799" y="571"/>
                    <a:pt x="731" y="503"/>
                    <a:pt x="685" y="434"/>
                  </a:cubicBezTo>
                  <a:cubicBezTo>
                    <a:pt x="617" y="389"/>
                    <a:pt x="571" y="320"/>
                    <a:pt x="503" y="274"/>
                  </a:cubicBezTo>
                  <a:cubicBezTo>
                    <a:pt x="434" y="206"/>
                    <a:pt x="366" y="115"/>
                    <a:pt x="274" y="46"/>
                  </a:cubicBezTo>
                  <a:cubicBezTo>
                    <a:pt x="252" y="23"/>
                    <a:pt x="206" y="0"/>
                    <a:pt x="160" y="0"/>
                  </a:cubicBezTo>
                  <a:close/>
                </a:path>
              </a:pathLst>
            </a:custGeom>
            <a:solidFill>
              <a:srgbClr val="7F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397;p38"/>
            <p:cNvSpPr/>
            <p:nvPr/>
          </p:nvSpPr>
          <p:spPr>
            <a:xfrm>
              <a:off x="8589279" y="1191129"/>
              <a:ext cx="45364" cy="16371"/>
            </a:xfrm>
            <a:custGeom>
              <a:avLst/>
              <a:gdLst/>
              <a:ahLst/>
              <a:cxnLst/>
              <a:rect l="l" t="t" r="r" b="b"/>
              <a:pathLst>
                <a:path w="1621" h="585" extrusionOk="0">
                  <a:moveTo>
                    <a:pt x="206" y="0"/>
                  </a:moveTo>
                  <a:cubicBezTo>
                    <a:pt x="114" y="0"/>
                    <a:pt x="46" y="46"/>
                    <a:pt x="23" y="114"/>
                  </a:cubicBezTo>
                  <a:cubicBezTo>
                    <a:pt x="0" y="205"/>
                    <a:pt x="69" y="320"/>
                    <a:pt x="160" y="342"/>
                  </a:cubicBezTo>
                  <a:cubicBezTo>
                    <a:pt x="297" y="388"/>
                    <a:pt x="457" y="434"/>
                    <a:pt x="617" y="457"/>
                  </a:cubicBezTo>
                  <a:cubicBezTo>
                    <a:pt x="708" y="479"/>
                    <a:pt x="776" y="479"/>
                    <a:pt x="868" y="502"/>
                  </a:cubicBezTo>
                  <a:cubicBezTo>
                    <a:pt x="891" y="502"/>
                    <a:pt x="913" y="525"/>
                    <a:pt x="936" y="525"/>
                  </a:cubicBezTo>
                  <a:lnTo>
                    <a:pt x="1050" y="525"/>
                  </a:lnTo>
                  <a:cubicBezTo>
                    <a:pt x="1096" y="525"/>
                    <a:pt x="1119" y="525"/>
                    <a:pt x="1142" y="548"/>
                  </a:cubicBezTo>
                  <a:cubicBezTo>
                    <a:pt x="1210" y="548"/>
                    <a:pt x="1256" y="571"/>
                    <a:pt x="1301" y="571"/>
                  </a:cubicBezTo>
                  <a:cubicBezTo>
                    <a:pt x="1330" y="580"/>
                    <a:pt x="1359" y="585"/>
                    <a:pt x="1386" y="585"/>
                  </a:cubicBezTo>
                  <a:cubicBezTo>
                    <a:pt x="1491" y="585"/>
                    <a:pt x="1580" y="519"/>
                    <a:pt x="1598" y="411"/>
                  </a:cubicBezTo>
                  <a:cubicBezTo>
                    <a:pt x="1621" y="342"/>
                    <a:pt x="1598" y="297"/>
                    <a:pt x="1575" y="228"/>
                  </a:cubicBezTo>
                  <a:cubicBezTo>
                    <a:pt x="1530" y="160"/>
                    <a:pt x="1461" y="114"/>
                    <a:pt x="1370" y="114"/>
                  </a:cubicBezTo>
                  <a:lnTo>
                    <a:pt x="1142" y="114"/>
                  </a:lnTo>
                  <a:cubicBezTo>
                    <a:pt x="1050" y="114"/>
                    <a:pt x="959" y="114"/>
                    <a:pt x="868" y="91"/>
                  </a:cubicBezTo>
                  <a:cubicBezTo>
                    <a:pt x="822" y="91"/>
                    <a:pt x="766" y="71"/>
                    <a:pt x="714" y="71"/>
                  </a:cubicBezTo>
                  <a:cubicBezTo>
                    <a:pt x="688" y="71"/>
                    <a:pt x="662" y="76"/>
                    <a:pt x="639" y="91"/>
                  </a:cubicBezTo>
                  <a:lnTo>
                    <a:pt x="617" y="91"/>
                  </a:lnTo>
                  <a:cubicBezTo>
                    <a:pt x="503" y="69"/>
                    <a:pt x="366" y="23"/>
                    <a:pt x="251" y="0"/>
                  </a:cubicBezTo>
                  <a:close/>
                </a:path>
              </a:pathLst>
            </a:custGeom>
            <a:solidFill>
              <a:srgbClr val="7F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398;p38"/>
            <p:cNvSpPr/>
            <p:nvPr/>
          </p:nvSpPr>
          <p:spPr>
            <a:xfrm>
              <a:off x="8570110" y="1069758"/>
              <a:ext cx="63918" cy="134160"/>
            </a:xfrm>
            <a:custGeom>
              <a:avLst/>
              <a:gdLst/>
              <a:ahLst/>
              <a:cxnLst/>
              <a:rect l="l" t="t" r="r" b="b"/>
              <a:pathLst>
                <a:path w="2284" h="4794" extrusionOk="0">
                  <a:moveTo>
                    <a:pt x="548" y="0"/>
                  </a:moveTo>
                  <a:cubicBezTo>
                    <a:pt x="503" y="0"/>
                    <a:pt x="480" y="0"/>
                    <a:pt x="434" y="23"/>
                  </a:cubicBezTo>
                  <a:cubicBezTo>
                    <a:pt x="389" y="46"/>
                    <a:pt x="343" y="114"/>
                    <a:pt x="343" y="160"/>
                  </a:cubicBezTo>
                  <a:cubicBezTo>
                    <a:pt x="314" y="131"/>
                    <a:pt x="274" y="119"/>
                    <a:pt x="231" y="119"/>
                  </a:cubicBezTo>
                  <a:cubicBezTo>
                    <a:pt x="172" y="119"/>
                    <a:pt x="109" y="143"/>
                    <a:pt x="69" y="183"/>
                  </a:cubicBezTo>
                  <a:cubicBezTo>
                    <a:pt x="1" y="251"/>
                    <a:pt x="1" y="388"/>
                    <a:pt x="69" y="457"/>
                  </a:cubicBezTo>
                  <a:cubicBezTo>
                    <a:pt x="229" y="617"/>
                    <a:pt x="366" y="776"/>
                    <a:pt x="503" y="959"/>
                  </a:cubicBezTo>
                  <a:cubicBezTo>
                    <a:pt x="685" y="1187"/>
                    <a:pt x="822" y="1415"/>
                    <a:pt x="959" y="1667"/>
                  </a:cubicBezTo>
                  <a:cubicBezTo>
                    <a:pt x="1028" y="1781"/>
                    <a:pt x="1096" y="1918"/>
                    <a:pt x="1142" y="2032"/>
                  </a:cubicBezTo>
                  <a:cubicBezTo>
                    <a:pt x="1210" y="2146"/>
                    <a:pt x="1256" y="2260"/>
                    <a:pt x="1324" y="2374"/>
                  </a:cubicBezTo>
                  <a:cubicBezTo>
                    <a:pt x="1393" y="2557"/>
                    <a:pt x="1461" y="2762"/>
                    <a:pt x="1530" y="2968"/>
                  </a:cubicBezTo>
                  <a:cubicBezTo>
                    <a:pt x="1598" y="3196"/>
                    <a:pt x="1667" y="3401"/>
                    <a:pt x="1713" y="3607"/>
                  </a:cubicBezTo>
                  <a:cubicBezTo>
                    <a:pt x="1758" y="3721"/>
                    <a:pt x="1781" y="3812"/>
                    <a:pt x="1804" y="3926"/>
                  </a:cubicBezTo>
                  <a:cubicBezTo>
                    <a:pt x="1827" y="4018"/>
                    <a:pt x="1827" y="4132"/>
                    <a:pt x="1849" y="4223"/>
                  </a:cubicBezTo>
                  <a:cubicBezTo>
                    <a:pt x="1872" y="4314"/>
                    <a:pt x="1872" y="4406"/>
                    <a:pt x="1895" y="4497"/>
                  </a:cubicBezTo>
                  <a:cubicBezTo>
                    <a:pt x="1895" y="4542"/>
                    <a:pt x="1918" y="4588"/>
                    <a:pt x="1918" y="4634"/>
                  </a:cubicBezTo>
                  <a:cubicBezTo>
                    <a:pt x="1918" y="4657"/>
                    <a:pt x="1941" y="4679"/>
                    <a:pt x="1941" y="4702"/>
                  </a:cubicBezTo>
                  <a:cubicBezTo>
                    <a:pt x="1986" y="4771"/>
                    <a:pt x="2032" y="4794"/>
                    <a:pt x="2101" y="4794"/>
                  </a:cubicBezTo>
                  <a:cubicBezTo>
                    <a:pt x="2146" y="4794"/>
                    <a:pt x="2192" y="4748"/>
                    <a:pt x="2215" y="4702"/>
                  </a:cubicBezTo>
                  <a:cubicBezTo>
                    <a:pt x="2260" y="4657"/>
                    <a:pt x="2260" y="4588"/>
                    <a:pt x="2283" y="4520"/>
                  </a:cubicBezTo>
                  <a:cubicBezTo>
                    <a:pt x="2283" y="4451"/>
                    <a:pt x="2283" y="4406"/>
                    <a:pt x="2283" y="4337"/>
                  </a:cubicBezTo>
                  <a:cubicBezTo>
                    <a:pt x="2283" y="4269"/>
                    <a:pt x="2283" y="4177"/>
                    <a:pt x="2283" y="4109"/>
                  </a:cubicBezTo>
                  <a:cubicBezTo>
                    <a:pt x="2260" y="3926"/>
                    <a:pt x="2237" y="3766"/>
                    <a:pt x="2215" y="3607"/>
                  </a:cubicBezTo>
                  <a:cubicBezTo>
                    <a:pt x="2146" y="3287"/>
                    <a:pt x="2055" y="2968"/>
                    <a:pt x="1964" y="2648"/>
                  </a:cubicBezTo>
                  <a:cubicBezTo>
                    <a:pt x="1895" y="2351"/>
                    <a:pt x="1804" y="2055"/>
                    <a:pt x="1690" y="1758"/>
                  </a:cubicBezTo>
                  <a:cubicBezTo>
                    <a:pt x="1644" y="1621"/>
                    <a:pt x="1576" y="1484"/>
                    <a:pt x="1507" y="1347"/>
                  </a:cubicBezTo>
                  <a:cubicBezTo>
                    <a:pt x="1461" y="1187"/>
                    <a:pt x="1393" y="1050"/>
                    <a:pt x="1302" y="890"/>
                  </a:cubicBezTo>
                  <a:cubicBezTo>
                    <a:pt x="1233" y="753"/>
                    <a:pt x="1165" y="594"/>
                    <a:pt x="1073" y="457"/>
                  </a:cubicBezTo>
                  <a:cubicBezTo>
                    <a:pt x="1005" y="388"/>
                    <a:pt x="959" y="320"/>
                    <a:pt x="891" y="251"/>
                  </a:cubicBezTo>
                  <a:cubicBezTo>
                    <a:pt x="845" y="183"/>
                    <a:pt x="777" y="114"/>
                    <a:pt x="708" y="69"/>
                  </a:cubicBezTo>
                  <a:cubicBezTo>
                    <a:pt x="663" y="23"/>
                    <a:pt x="594" y="0"/>
                    <a:pt x="548" y="0"/>
                  </a:cubicBezTo>
                  <a:close/>
                </a:path>
              </a:pathLst>
            </a:custGeom>
            <a:solidFill>
              <a:srgbClr val="A6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399;p38"/>
            <p:cNvSpPr/>
            <p:nvPr/>
          </p:nvSpPr>
          <p:spPr>
            <a:xfrm>
              <a:off x="9074092" y="1346977"/>
              <a:ext cx="71586" cy="91875"/>
            </a:xfrm>
            <a:custGeom>
              <a:avLst/>
              <a:gdLst/>
              <a:ahLst/>
              <a:cxnLst/>
              <a:rect l="l" t="t" r="r" b="b"/>
              <a:pathLst>
                <a:path w="2558" h="3283" extrusionOk="0">
                  <a:moveTo>
                    <a:pt x="183" y="0"/>
                  </a:moveTo>
                  <a:cubicBezTo>
                    <a:pt x="115" y="0"/>
                    <a:pt x="24" y="69"/>
                    <a:pt x="24" y="137"/>
                  </a:cubicBezTo>
                  <a:cubicBezTo>
                    <a:pt x="1" y="229"/>
                    <a:pt x="69" y="320"/>
                    <a:pt x="161" y="343"/>
                  </a:cubicBezTo>
                  <a:cubicBezTo>
                    <a:pt x="161" y="343"/>
                    <a:pt x="183" y="366"/>
                    <a:pt x="206" y="366"/>
                  </a:cubicBezTo>
                  <a:cubicBezTo>
                    <a:pt x="366" y="411"/>
                    <a:pt x="503" y="480"/>
                    <a:pt x="663" y="571"/>
                  </a:cubicBezTo>
                  <a:cubicBezTo>
                    <a:pt x="731" y="640"/>
                    <a:pt x="822" y="708"/>
                    <a:pt x="891" y="799"/>
                  </a:cubicBezTo>
                  <a:cubicBezTo>
                    <a:pt x="914" y="822"/>
                    <a:pt x="937" y="845"/>
                    <a:pt x="982" y="868"/>
                  </a:cubicBezTo>
                  <a:cubicBezTo>
                    <a:pt x="1028" y="959"/>
                    <a:pt x="1096" y="1028"/>
                    <a:pt x="1142" y="1119"/>
                  </a:cubicBezTo>
                  <a:cubicBezTo>
                    <a:pt x="1211" y="1210"/>
                    <a:pt x="1256" y="1301"/>
                    <a:pt x="1325" y="1416"/>
                  </a:cubicBezTo>
                  <a:cubicBezTo>
                    <a:pt x="1416" y="1644"/>
                    <a:pt x="1507" y="1872"/>
                    <a:pt x="1553" y="2123"/>
                  </a:cubicBezTo>
                  <a:cubicBezTo>
                    <a:pt x="1576" y="2214"/>
                    <a:pt x="1576" y="2306"/>
                    <a:pt x="1576" y="2397"/>
                  </a:cubicBezTo>
                  <a:cubicBezTo>
                    <a:pt x="1576" y="2488"/>
                    <a:pt x="1576" y="2580"/>
                    <a:pt x="1576" y="2648"/>
                  </a:cubicBezTo>
                  <a:cubicBezTo>
                    <a:pt x="1576" y="2717"/>
                    <a:pt x="1553" y="2762"/>
                    <a:pt x="1553" y="2808"/>
                  </a:cubicBezTo>
                  <a:cubicBezTo>
                    <a:pt x="1553" y="2831"/>
                    <a:pt x="1553" y="2854"/>
                    <a:pt x="1530" y="2899"/>
                  </a:cubicBezTo>
                  <a:cubicBezTo>
                    <a:pt x="1530" y="2899"/>
                    <a:pt x="1530" y="2922"/>
                    <a:pt x="1530" y="2922"/>
                  </a:cubicBezTo>
                  <a:cubicBezTo>
                    <a:pt x="1507" y="2968"/>
                    <a:pt x="1507" y="2968"/>
                    <a:pt x="1507" y="3013"/>
                  </a:cubicBezTo>
                  <a:cubicBezTo>
                    <a:pt x="1507" y="3152"/>
                    <a:pt x="1627" y="3273"/>
                    <a:pt x="1764" y="3273"/>
                  </a:cubicBezTo>
                  <a:cubicBezTo>
                    <a:pt x="1784" y="3273"/>
                    <a:pt x="1806" y="3270"/>
                    <a:pt x="1827" y="3264"/>
                  </a:cubicBezTo>
                  <a:cubicBezTo>
                    <a:pt x="1857" y="3277"/>
                    <a:pt x="1890" y="3282"/>
                    <a:pt x="1922" y="3282"/>
                  </a:cubicBezTo>
                  <a:cubicBezTo>
                    <a:pt x="2011" y="3282"/>
                    <a:pt x="2102" y="3240"/>
                    <a:pt x="2169" y="3173"/>
                  </a:cubicBezTo>
                  <a:cubicBezTo>
                    <a:pt x="2420" y="2922"/>
                    <a:pt x="2512" y="2557"/>
                    <a:pt x="2534" y="2214"/>
                  </a:cubicBezTo>
                  <a:cubicBezTo>
                    <a:pt x="2557" y="2123"/>
                    <a:pt x="2557" y="2032"/>
                    <a:pt x="2557" y="1918"/>
                  </a:cubicBezTo>
                  <a:cubicBezTo>
                    <a:pt x="2557" y="1895"/>
                    <a:pt x="2557" y="1849"/>
                    <a:pt x="2557" y="1804"/>
                  </a:cubicBezTo>
                  <a:cubicBezTo>
                    <a:pt x="2557" y="1667"/>
                    <a:pt x="2534" y="1530"/>
                    <a:pt x="2512" y="1416"/>
                  </a:cubicBezTo>
                  <a:cubicBezTo>
                    <a:pt x="2489" y="1279"/>
                    <a:pt x="2420" y="1165"/>
                    <a:pt x="2352" y="1050"/>
                  </a:cubicBezTo>
                  <a:cubicBezTo>
                    <a:pt x="2306" y="959"/>
                    <a:pt x="2238" y="891"/>
                    <a:pt x="2169" y="822"/>
                  </a:cubicBezTo>
                  <a:cubicBezTo>
                    <a:pt x="2078" y="708"/>
                    <a:pt x="1941" y="617"/>
                    <a:pt x="1827" y="525"/>
                  </a:cubicBezTo>
                  <a:cubicBezTo>
                    <a:pt x="1690" y="411"/>
                    <a:pt x="1553" y="320"/>
                    <a:pt x="1393" y="206"/>
                  </a:cubicBezTo>
                  <a:cubicBezTo>
                    <a:pt x="1325" y="183"/>
                    <a:pt x="1256" y="137"/>
                    <a:pt x="1188" y="92"/>
                  </a:cubicBezTo>
                  <a:cubicBezTo>
                    <a:pt x="1138" y="58"/>
                    <a:pt x="1075" y="37"/>
                    <a:pt x="1019" y="37"/>
                  </a:cubicBezTo>
                  <a:cubicBezTo>
                    <a:pt x="998" y="37"/>
                    <a:pt x="978" y="40"/>
                    <a:pt x="959" y="46"/>
                  </a:cubicBezTo>
                  <a:cubicBezTo>
                    <a:pt x="891" y="92"/>
                    <a:pt x="822" y="137"/>
                    <a:pt x="800" y="229"/>
                  </a:cubicBezTo>
                  <a:cubicBezTo>
                    <a:pt x="800" y="206"/>
                    <a:pt x="777" y="206"/>
                    <a:pt x="777" y="206"/>
                  </a:cubicBezTo>
                  <a:cubicBezTo>
                    <a:pt x="594" y="137"/>
                    <a:pt x="412" y="69"/>
                    <a:pt x="229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400;p38"/>
            <p:cNvSpPr/>
            <p:nvPr/>
          </p:nvSpPr>
          <p:spPr>
            <a:xfrm>
              <a:off x="9081116" y="1348880"/>
              <a:ext cx="51129" cy="98255"/>
            </a:xfrm>
            <a:custGeom>
              <a:avLst/>
              <a:gdLst/>
              <a:ahLst/>
              <a:cxnLst/>
              <a:rect l="l" t="t" r="r" b="b"/>
              <a:pathLst>
                <a:path w="1827" h="3511" extrusionOk="0">
                  <a:moveTo>
                    <a:pt x="161" y="1"/>
                  </a:moveTo>
                  <a:cubicBezTo>
                    <a:pt x="115" y="1"/>
                    <a:pt x="69" y="24"/>
                    <a:pt x="24" y="92"/>
                  </a:cubicBezTo>
                  <a:cubicBezTo>
                    <a:pt x="1" y="161"/>
                    <a:pt x="24" y="252"/>
                    <a:pt x="92" y="275"/>
                  </a:cubicBezTo>
                  <a:cubicBezTo>
                    <a:pt x="252" y="343"/>
                    <a:pt x="389" y="412"/>
                    <a:pt x="503" y="503"/>
                  </a:cubicBezTo>
                  <a:cubicBezTo>
                    <a:pt x="503" y="503"/>
                    <a:pt x="480" y="480"/>
                    <a:pt x="480" y="480"/>
                  </a:cubicBezTo>
                  <a:lnTo>
                    <a:pt x="480" y="480"/>
                  </a:lnTo>
                  <a:cubicBezTo>
                    <a:pt x="617" y="572"/>
                    <a:pt x="754" y="686"/>
                    <a:pt x="868" y="823"/>
                  </a:cubicBezTo>
                  <a:cubicBezTo>
                    <a:pt x="850" y="804"/>
                    <a:pt x="846" y="801"/>
                    <a:pt x="846" y="800"/>
                  </a:cubicBezTo>
                  <a:lnTo>
                    <a:pt x="846" y="800"/>
                  </a:lnTo>
                  <a:cubicBezTo>
                    <a:pt x="960" y="914"/>
                    <a:pt x="1051" y="1051"/>
                    <a:pt x="1119" y="1211"/>
                  </a:cubicBezTo>
                  <a:cubicBezTo>
                    <a:pt x="1188" y="1325"/>
                    <a:pt x="1233" y="1462"/>
                    <a:pt x="1279" y="1599"/>
                  </a:cubicBezTo>
                  <a:cubicBezTo>
                    <a:pt x="1325" y="1713"/>
                    <a:pt x="1370" y="1827"/>
                    <a:pt x="1393" y="1941"/>
                  </a:cubicBezTo>
                  <a:cubicBezTo>
                    <a:pt x="1416" y="2032"/>
                    <a:pt x="1416" y="2124"/>
                    <a:pt x="1416" y="2192"/>
                  </a:cubicBezTo>
                  <a:cubicBezTo>
                    <a:pt x="1393" y="2261"/>
                    <a:pt x="1393" y="2352"/>
                    <a:pt x="1370" y="2420"/>
                  </a:cubicBezTo>
                  <a:cubicBezTo>
                    <a:pt x="1348" y="2489"/>
                    <a:pt x="1325" y="2580"/>
                    <a:pt x="1302" y="2671"/>
                  </a:cubicBezTo>
                  <a:cubicBezTo>
                    <a:pt x="1302" y="2649"/>
                    <a:pt x="1302" y="2626"/>
                    <a:pt x="1302" y="2603"/>
                  </a:cubicBezTo>
                  <a:cubicBezTo>
                    <a:pt x="1279" y="2717"/>
                    <a:pt x="1233" y="2831"/>
                    <a:pt x="1188" y="2923"/>
                  </a:cubicBezTo>
                  <a:cubicBezTo>
                    <a:pt x="1165" y="3014"/>
                    <a:pt x="1119" y="3128"/>
                    <a:pt x="1074" y="3219"/>
                  </a:cubicBezTo>
                  <a:cubicBezTo>
                    <a:pt x="1051" y="3265"/>
                    <a:pt x="1051" y="3311"/>
                    <a:pt x="1074" y="3379"/>
                  </a:cubicBezTo>
                  <a:cubicBezTo>
                    <a:pt x="1074" y="3425"/>
                    <a:pt x="1119" y="3470"/>
                    <a:pt x="1165" y="3493"/>
                  </a:cubicBezTo>
                  <a:cubicBezTo>
                    <a:pt x="1188" y="3505"/>
                    <a:pt x="1211" y="3510"/>
                    <a:pt x="1236" y="3510"/>
                  </a:cubicBezTo>
                  <a:cubicBezTo>
                    <a:pt x="1262" y="3510"/>
                    <a:pt x="1290" y="3505"/>
                    <a:pt x="1325" y="3493"/>
                  </a:cubicBezTo>
                  <a:cubicBezTo>
                    <a:pt x="1370" y="3470"/>
                    <a:pt x="1393" y="3448"/>
                    <a:pt x="1439" y="3402"/>
                  </a:cubicBezTo>
                  <a:cubicBezTo>
                    <a:pt x="1507" y="3265"/>
                    <a:pt x="1553" y="3105"/>
                    <a:pt x="1621" y="2968"/>
                  </a:cubicBezTo>
                  <a:cubicBezTo>
                    <a:pt x="1644" y="2900"/>
                    <a:pt x="1667" y="2831"/>
                    <a:pt x="1690" y="2763"/>
                  </a:cubicBezTo>
                  <a:cubicBezTo>
                    <a:pt x="1736" y="2671"/>
                    <a:pt x="1758" y="2580"/>
                    <a:pt x="1781" y="2489"/>
                  </a:cubicBezTo>
                  <a:cubicBezTo>
                    <a:pt x="1827" y="2329"/>
                    <a:pt x="1827" y="2169"/>
                    <a:pt x="1827" y="2010"/>
                  </a:cubicBezTo>
                  <a:cubicBezTo>
                    <a:pt x="1804" y="1850"/>
                    <a:pt x="1758" y="1713"/>
                    <a:pt x="1690" y="1553"/>
                  </a:cubicBezTo>
                  <a:cubicBezTo>
                    <a:pt x="1621" y="1393"/>
                    <a:pt x="1553" y="1211"/>
                    <a:pt x="1484" y="1051"/>
                  </a:cubicBezTo>
                  <a:cubicBezTo>
                    <a:pt x="1393" y="891"/>
                    <a:pt x="1302" y="777"/>
                    <a:pt x="1188" y="640"/>
                  </a:cubicBezTo>
                  <a:cubicBezTo>
                    <a:pt x="1142" y="594"/>
                    <a:pt x="1096" y="549"/>
                    <a:pt x="1028" y="503"/>
                  </a:cubicBezTo>
                  <a:cubicBezTo>
                    <a:pt x="982" y="435"/>
                    <a:pt x="914" y="389"/>
                    <a:pt x="845" y="343"/>
                  </a:cubicBezTo>
                  <a:cubicBezTo>
                    <a:pt x="708" y="252"/>
                    <a:pt x="571" y="184"/>
                    <a:pt x="435" y="115"/>
                  </a:cubicBezTo>
                  <a:cubicBezTo>
                    <a:pt x="366" y="92"/>
                    <a:pt x="298" y="47"/>
                    <a:pt x="229" y="24"/>
                  </a:cubicBezTo>
                  <a:cubicBezTo>
                    <a:pt x="206" y="1"/>
                    <a:pt x="183" y="1"/>
                    <a:pt x="161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401;p38"/>
            <p:cNvSpPr/>
            <p:nvPr/>
          </p:nvSpPr>
          <p:spPr>
            <a:xfrm>
              <a:off x="9077926" y="1370597"/>
              <a:ext cx="26866" cy="54963"/>
            </a:xfrm>
            <a:custGeom>
              <a:avLst/>
              <a:gdLst/>
              <a:ahLst/>
              <a:cxnLst/>
              <a:rect l="l" t="t" r="r" b="b"/>
              <a:pathLst>
                <a:path w="960" h="1964" extrusionOk="0">
                  <a:moveTo>
                    <a:pt x="115" y="1"/>
                  </a:moveTo>
                  <a:cubicBezTo>
                    <a:pt x="69" y="1"/>
                    <a:pt x="46" y="1"/>
                    <a:pt x="24" y="24"/>
                  </a:cubicBezTo>
                  <a:cubicBezTo>
                    <a:pt x="1" y="69"/>
                    <a:pt x="1" y="138"/>
                    <a:pt x="46" y="161"/>
                  </a:cubicBezTo>
                  <a:cubicBezTo>
                    <a:pt x="115" y="229"/>
                    <a:pt x="183" y="298"/>
                    <a:pt x="252" y="366"/>
                  </a:cubicBezTo>
                  <a:cubicBezTo>
                    <a:pt x="366" y="480"/>
                    <a:pt x="434" y="594"/>
                    <a:pt x="503" y="731"/>
                  </a:cubicBezTo>
                  <a:cubicBezTo>
                    <a:pt x="571" y="845"/>
                    <a:pt x="594" y="982"/>
                    <a:pt x="640" y="1097"/>
                  </a:cubicBezTo>
                  <a:cubicBezTo>
                    <a:pt x="640" y="1165"/>
                    <a:pt x="640" y="1211"/>
                    <a:pt x="663" y="1256"/>
                  </a:cubicBezTo>
                  <a:cubicBezTo>
                    <a:pt x="663" y="1302"/>
                    <a:pt x="663" y="1348"/>
                    <a:pt x="663" y="1416"/>
                  </a:cubicBezTo>
                  <a:cubicBezTo>
                    <a:pt x="640" y="1530"/>
                    <a:pt x="617" y="1667"/>
                    <a:pt x="594" y="1781"/>
                  </a:cubicBezTo>
                  <a:cubicBezTo>
                    <a:pt x="571" y="1850"/>
                    <a:pt x="640" y="1941"/>
                    <a:pt x="708" y="1964"/>
                  </a:cubicBezTo>
                  <a:cubicBezTo>
                    <a:pt x="754" y="1964"/>
                    <a:pt x="800" y="1964"/>
                    <a:pt x="822" y="1941"/>
                  </a:cubicBezTo>
                  <a:cubicBezTo>
                    <a:pt x="868" y="1918"/>
                    <a:pt x="868" y="1873"/>
                    <a:pt x="891" y="1850"/>
                  </a:cubicBezTo>
                  <a:cubicBezTo>
                    <a:pt x="914" y="1759"/>
                    <a:pt x="937" y="1690"/>
                    <a:pt x="937" y="1599"/>
                  </a:cubicBezTo>
                  <a:cubicBezTo>
                    <a:pt x="959" y="1507"/>
                    <a:pt x="959" y="1416"/>
                    <a:pt x="959" y="1325"/>
                  </a:cubicBezTo>
                  <a:cubicBezTo>
                    <a:pt x="959" y="1234"/>
                    <a:pt x="937" y="1165"/>
                    <a:pt x="914" y="1074"/>
                  </a:cubicBezTo>
                  <a:cubicBezTo>
                    <a:pt x="891" y="1028"/>
                    <a:pt x="891" y="1005"/>
                    <a:pt x="868" y="960"/>
                  </a:cubicBezTo>
                  <a:cubicBezTo>
                    <a:pt x="868" y="914"/>
                    <a:pt x="845" y="868"/>
                    <a:pt x="822" y="823"/>
                  </a:cubicBezTo>
                  <a:cubicBezTo>
                    <a:pt x="777" y="754"/>
                    <a:pt x="754" y="663"/>
                    <a:pt x="708" y="594"/>
                  </a:cubicBezTo>
                  <a:cubicBezTo>
                    <a:pt x="663" y="526"/>
                    <a:pt x="594" y="457"/>
                    <a:pt x="549" y="389"/>
                  </a:cubicBezTo>
                  <a:cubicBezTo>
                    <a:pt x="503" y="321"/>
                    <a:pt x="434" y="275"/>
                    <a:pt x="389" y="206"/>
                  </a:cubicBezTo>
                  <a:cubicBezTo>
                    <a:pt x="320" y="138"/>
                    <a:pt x="252" y="92"/>
                    <a:pt x="183" y="24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402;p38"/>
            <p:cNvSpPr/>
            <p:nvPr/>
          </p:nvSpPr>
          <p:spPr>
            <a:xfrm>
              <a:off x="8345894" y="1576286"/>
              <a:ext cx="35177" cy="54207"/>
            </a:xfrm>
            <a:custGeom>
              <a:avLst/>
              <a:gdLst/>
              <a:ahLst/>
              <a:cxnLst/>
              <a:rect l="l" t="t" r="r" b="b"/>
              <a:pathLst>
                <a:path w="1257" h="1937" extrusionOk="0">
                  <a:moveTo>
                    <a:pt x="229" y="1"/>
                  </a:moveTo>
                  <a:cubicBezTo>
                    <a:pt x="229" y="1"/>
                    <a:pt x="206" y="1"/>
                    <a:pt x="184" y="24"/>
                  </a:cubicBezTo>
                  <a:cubicBezTo>
                    <a:pt x="115" y="24"/>
                    <a:pt x="69" y="69"/>
                    <a:pt x="47" y="115"/>
                  </a:cubicBezTo>
                  <a:cubicBezTo>
                    <a:pt x="24" y="160"/>
                    <a:pt x="1" y="229"/>
                    <a:pt x="24" y="297"/>
                  </a:cubicBezTo>
                  <a:cubicBezTo>
                    <a:pt x="24" y="343"/>
                    <a:pt x="69" y="412"/>
                    <a:pt x="115" y="434"/>
                  </a:cubicBezTo>
                  <a:cubicBezTo>
                    <a:pt x="206" y="480"/>
                    <a:pt x="298" y="503"/>
                    <a:pt x="366" y="549"/>
                  </a:cubicBezTo>
                  <a:cubicBezTo>
                    <a:pt x="389" y="594"/>
                    <a:pt x="412" y="617"/>
                    <a:pt x="457" y="640"/>
                  </a:cubicBezTo>
                  <a:cubicBezTo>
                    <a:pt x="480" y="708"/>
                    <a:pt x="526" y="754"/>
                    <a:pt x="572" y="822"/>
                  </a:cubicBezTo>
                  <a:cubicBezTo>
                    <a:pt x="594" y="891"/>
                    <a:pt x="617" y="959"/>
                    <a:pt x="617" y="1028"/>
                  </a:cubicBezTo>
                  <a:cubicBezTo>
                    <a:pt x="640" y="1165"/>
                    <a:pt x="640" y="1325"/>
                    <a:pt x="617" y="1462"/>
                  </a:cubicBezTo>
                  <a:cubicBezTo>
                    <a:pt x="617" y="1507"/>
                    <a:pt x="617" y="1553"/>
                    <a:pt x="594" y="1621"/>
                  </a:cubicBezTo>
                  <a:cubicBezTo>
                    <a:pt x="594" y="1644"/>
                    <a:pt x="594" y="1713"/>
                    <a:pt x="617" y="1735"/>
                  </a:cubicBezTo>
                  <a:cubicBezTo>
                    <a:pt x="640" y="1781"/>
                    <a:pt x="640" y="1804"/>
                    <a:pt x="686" y="1850"/>
                  </a:cubicBezTo>
                  <a:cubicBezTo>
                    <a:pt x="731" y="1895"/>
                    <a:pt x="754" y="1895"/>
                    <a:pt x="800" y="1918"/>
                  </a:cubicBezTo>
                  <a:cubicBezTo>
                    <a:pt x="825" y="1931"/>
                    <a:pt x="853" y="1936"/>
                    <a:pt x="880" y="1936"/>
                  </a:cubicBezTo>
                  <a:cubicBezTo>
                    <a:pt x="950" y="1936"/>
                    <a:pt x="1018" y="1899"/>
                    <a:pt x="1051" y="1850"/>
                  </a:cubicBezTo>
                  <a:cubicBezTo>
                    <a:pt x="1142" y="1758"/>
                    <a:pt x="1188" y="1621"/>
                    <a:pt x="1211" y="1484"/>
                  </a:cubicBezTo>
                  <a:cubicBezTo>
                    <a:pt x="1233" y="1347"/>
                    <a:pt x="1256" y="1210"/>
                    <a:pt x="1256" y="1051"/>
                  </a:cubicBezTo>
                  <a:cubicBezTo>
                    <a:pt x="1256" y="891"/>
                    <a:pt x="1233" y="685"/>
                    <a:pt x="1142" y="526"/>
                  </a:cubicBezTo>
                  <a:cubicBezTo>
                    <a:pt x="1097" y="434"/>
                    <a:pt x="1028" y="343"/>
                    <a:pt x="937" y="275"/>
                  </a:cubicBezTo>
                  <a:cubicBezTo>
                    <a:pt x="868" y="206"/>
                    <a:pt x="800" y="160"/>
                    <a:pt x="731" y="92"/>
                  </a:cubicBezTo>
                  <a:cubicBezTo>
                    <a:pt x="705" y="75"/>
                    <a:pt x="676" y="67"/>
                    <a:pt x="645" y="67"/>
                  </a:cubicBezTo>
                  <a:cubicBezTo>
                    <a:pt x="596" y="67"/>
                    <a:pt x="545" y="87"/>
                    <a:pt x="503" y="115"/>
                  </a:cubicBezTo>
                  <a:cubicBezTo>
                    <a:pt x="457" y="69"/>
                    <a:pt x="412" y="69"/>
                    <a:pt x="366" y="46"/>
                  </a:cubicBezTo>
                  <a:cubicBezTo>
                    <a:pt x="320" y="24"/>
                    <a:pt x="275" y="1"/>
                    <a:pt x="229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403;p38"/>
            <p:cNvSpPr/>
            <p:nvPr/>
          </p:nvSpPr>
          <p:spPr>
            <a:xfrm>
              <a:off x="8269887" y="1070401"/>
              <a:ext cx="240839" cy="165447"/>
            </a:xfrm>
            <a:custGeom>
              <a:avLst/>
              <a:gdLst/>
              <a:ahLst/>
              <a:cxnLst/>
              <a:rect l="l" t="t" r="r" b="b"/>
              <a:pathLst>
                <a:path w="8606" h="5912" extrusionOk="0">
                  <a:moveTo>
                    <a:pt x="8402" y="1360"/>
                  </a:moveTo>
                  <a:cubicBezTo>
                    <a:pt x="8408" y="1365"/>
                    <a:pt x="8413" y="1370"/>
                    <a:pt x="8423" y="1370"/>
                  </a:cubicBezTo>
                  <a:cubicBezTo>
                    <a:pt x="8416" y="1366"/>
                    <a:pt x="8409" y="1363"/>
                    <a:pt x="8402" y="1360"/>
                  </a:cubicBezTo>
                  <a:close/>
                  <a:moveTo>
                    <a:pt x="4726" y="0"/>
                  </a:moveTo>
                  <a:cubicBezTo>
                    <a:pt x="3927" y="0"/>
                    <a:pt x="3128" y="114"/>
                    <a:pt x="2375" y="388"/>
                  </a:cubicBezTo>
                  <a:cubicBezTo>
                    <a:pt x="1530" y="662"/>
                    <a:pt x="777" y="1119"/>
                    <a:pt x="92" y="1689"/>
                  </a:cubicBezTo>
                  <a:cubicBezTo>
                    <a:pt x="46" y="1735"/>
                    <a:pt x="24" y="1803"/>
                    <a:pt x="24" y="1872"/>
                  </a:cubicBezTo>
                  <a:cubicBezTo>
                    <a:pt x="1" y="1963"/>
                    <a:pt x="46" y="2032"/>
                    <a:pt x="138" y="2077"/>
                  </a:cubicBezTo>
                  <a:cubicBezTo>
                    <a:pt x="275" y="2214"/>
                    <a:pt x="434" y="2328"/>
                    <a:pt x="571" y="2442"/>
                  </a:cubicBezTo>
                  <a:cubicBezTo>
                    <a:pt x="1279" y="3036"/>
                    <a:pt x="1941" y="3675"/>
                    <a:pt x="2648" y="4268"/>
                  </a:cubicBezTo>
                  <a:cubicBezTo>
                    <a:pt x="3014" y="4542"/>
                    <a:pt x="3379" y="4839"/>
                    <a:pt x="3767" y="5090"/>
                  </a:cubicBezTo>
                  <a:cubicBezTo>
                    <a:pt x="4132" y="5318"/>
                    <a:pt x="4520" y="5524"/>
                    <a:pt x="4931" y="5706"/>
                  </a:cubicBezTo>
                  <a:cubicBezTo>
                    <a:pt x="5091" y="5775"/>
                    <a:pt x="5273" y="5843"/>
                    <a:pt x="5456" y="5912"/>
                  </a:cubicBezTo>
                  <a:cubicBezTo>
                    <a:pt x="5502" y="5866"/>
                    <a:pt x="5547" y="5843"/>
                    <a:pt x="5570" y="5798"/>
                  </a:cubicBezTo>
                  <a:cubicBezTo>
                    <a:pt x="5639" y="5752"/>
                    <a:pt x="5707" y="5684"/>
                    <a:pt x="5776" y="5638"/>
                  </a:cubicBezTo>
                  <a:cubicBezTo>
                    <a:pt x="5844" y="5615"/>
                    <a:pt x="5890" y="5569"/>
                    <a:pt x="5958" y="5547"/>
                  </a:cubicBezTo>
                  <a:cubicBezTo>
                    <a:pt x="5593" y="5455"/>
                    <a:pt x="5251" y="5318"/>
                    <a:pt x="4908" y="5159"/>
                  </a:cubicBezTo>
                  <a:cubicBezTo>
                    <a:pt x="4132" y="4793"/>
                    <a:pt x="3425" y="4268"/>
                    <a:pt x="2740" y="3698"/>
                  </a:cubicBezTo>
                  <a:lnTo>
                    <a:pt x="2763" y="3698"/>
                  </a:lnTo>
                  <a:cubicBezTo>
                    <a:pt x="2055" y="3104"/>
                    <a:pt x="1370" y="2465"/>
                    <a:pt x="640" y="1872"/>
                  </a:cubicBezTo>
                  <a:cubicBezTo>
                    <a:pt x="754" y="1780"/>
                    <a:pt x="868" y="1712"/>
                    <a:pt x="982" y="1621"/>
                  </a:cubicBezTo>
                  <a:cubicBezTo>
                    <a:pt x="1422" y="1335"/>
                    <a:pt x="1883" y="1091"/>
                    <a:pt x="2386" y="890"/>
                  </a:cubicBezTo>
                  <a:lnTo>
                    <a:pt x="2386" y="890"/>
                  </a:lnTo>
                  <a:cubicBezTo>
                    <a:pt x="2382" y="890"/>
                    <a:pt x="2378" y="890"/>
                    <a:pt x="2375" y="890"/>
                  </a:cubicBezTo>
                  <a:cubicBezTo>
                    <a:pt x="2393" y="885"/>
                    <a:pt x="2411" y="879"/>
                    <a:pt x="2429" y="873"/>
                  </a:cubicBezTo>
                  <a:lnTo>
                    <a:pt x="2429" y="873"/>
                  </a:lnTo>
                  <a:cubicBezTo>
                    <a:pt x="2414" y="879"/>
                    <a:pt x="2400" y="884"/>
                    <a:pt x="2386" y="890"/>
                  </a:cubicBezTo>
                  <a:lnTo>
                    <a:pt x="2386" y="890"/>
                  </a:lnTo>
                  <a:cubicBezTo>
                    <a:pt x="2404" y="890"/>
                    <a:pt x="2423" y="887"/>
                    <a:pt x="2441" y="869"/>
                  </a:cubicBezTo>
                  <a:lnTo>
                    <a:pt x="2441" y="869"/>
                  </a:lnTo>
                  <a:cubicBezTo>
                    <a:pt x="2437" y="870"/>
                    <a:pt x="2433" y="872"/>
                    <a:pt x="2429" y="873"/>
                  </a:cubicBezTo>
                  <a:lnTo>
                    <a:pt x="2429" y="873"/>
                  </a:lnTo>
                  <a:cubicBezTo>
                    <a:pt x="2433" y="871"/>
                    <a:pt x="2438" y="869"/>
                    <a:pt x="2443" y="867"/>
                  </a:cubicBezTo>
                  <a:lnTo>
                    <a:pt x="2443" y="867"/>
                  </a:lnTo>
                  <a:cubicBezTo>
                    <a:pt x="2442" y="868"/>
                    <a:pt x="2442" y="869"/>
                    <a:pt x="2441" y="869"/>
                  </a:cubicBezTo>
                  <a:lnTo>
                    <a:pt x="2441" y="869"/>
                  </a:lnTo>
                  <a:cubicBezTo>
                    <a:pt x="2990" y="697"/>
                    <a:pt x="3539" y="569"/>
                    <a:pt x="4109" y="525"/>
                  </a:cubicBezTo>
                  <a:cubicBezTo>
                    <a:pt x="4312" y="511"/>
                    <a:pt x="4516" y="503"/>
                    <a:pt x="4722" y="503"/>
                  </a:cubicBezTo>
                  <a:cubicBezTo>
                    <a:pt x="5165" y="503"/>
                    <a:pt x="5613" y="538"/>
                    <a:pt x="6049" y="616"/>
                  </a:cubicBezTo>
                  <a:cubicBezTo>
                    <a:pt x="6864" y="752"/>
                    <a:pt x="7655" y="1022"/>
                    <a:pt x="8402" y="1360"/>
                  </a:cubicBezTo>
                  <a:lnTo>
                    <a:pt x="8402" y="1360"/>
                  </a:lnTo>
                  <a:cubicBezTo>
                    <a:pt x="8400" y="1358"/>
                    <a:pt x="8398" y="1355"/>
                    <a:pt x="8395" y="1353"/>
                  </a:cubicBezTo>
                  <a:lnTo>
                    <a:pt x="8395" y="1353"/>
                  </a:lnTo>
                  <a:cubicBezTo>
                    <a:pt x="8458" y="1377"/>
                    <a:pt x="8522" y="1419"/>
                    <a:pt x="8606" y="1461"/>
                  </a:cubicBezTo>
                  <a:cubicBezTo>
                    <a:pt x="8560" y="1370"/>
                    <a:pt x="8537" y="1278"/>
                    <a:pt x="8515" y="1187"/>
                  </a:cubicBezTo>
                  <a:cubicBezTo>
                    <a:pt x="8492" y="1164"/>
                    <a:pt x="8515" y="1141"/>
                    <a:pt x="8537" y="1119"/>
                  </a:cubicBezTo>
                  <a:cubicBezTo>
                    <a:pt x="8537" y="1073"/>
                    <a:pt x="8537" y="1050"/>
                    <a:pt x="8537" y="1004"/>
                  </a:cubicBezTo>
                  <a:cubicBezTo>
                    <a:pt x="8537" y="982"/>
                    <a:pt x="8537" y="936"/>
                    <a:pt x="8583" y="936"/>
                  </a:cubicBezTo>
                  <a:cubicBezTo>
                    <a:pt x="8583" y="936"/>
                    <a:pt x="8583" y="936"/>
                    <a:pt x="8583" y="913"/>
                  </a:cubicBezTo>
                  <a:cubicBezTo>
                    <a:pt x="8583" y="913"/>
                    <a:pt x="8560" y="913"/>
                    <a:pt x="8560" y="890"/>
                  </a:cubicBezTo>
                  <a:cubicBezTo>
                    <a:pt x="8081" y="662"/>
                    <a:pt x="7556" y="479"/>
                    <a:pt x="7031" y="320"/>
                  </a:cubicBezTo>
                  <a:cubicBezTo>
                    <a:pt x="6278" y="114"/>
                    <a:pt x="5502" y="0"/>
                    <a:pt x="4726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404;p38"/>
            <p:cNvSpPr/>
            <p:nvPr/>
          </p:nvSpPr>
          <p:spPr>
            <a:xfrm>
              <a:off x="8281388" y="1113191"/>
              <a:ext cx="318133" cy="96912"/>
            </a:xfrm>
            <a:custGeom>
              <a:avLst/>
              <a:gdLst/>
              <a:ahLst/>
              <a:cxnLst/>
              <a:rect l="l" t="t" r="r" b="b"/>
              <a:pathLst>
                <a:path w="11368" h="3463" extrusionOk="0">
                  <a:moveTo>
                    <a:pt x="3788" y="677"/>
                  </a:moveTo>
                  <a:lnTo>
                    <a:pt x="3788" y="677"/>
                  </a:lnTo>
                  <a:cubicBezTo>
                    <a:pt x="3803" y="685"/>
                    <a:pt x="3819" y="685"/>
                    <a:pt x="3835" y="685"/>
                  </a:cubicBezTo>
                  <a:cubicBezTo>
                    <a:pt x="3819" y="683"/>
                    <a:pt x="3803" y="680"/>
                    <a:pt x="3788" y="677"/>
                  </a:cubicBezTo>
                  <a:close/>
                  <a:moveTo>
                    <a:pt x="1256" y="0"/>
                  </a:moveTo>
                  <a:cubicBezTo>
                    <a:pt x="914" y="23"/>
                    <a:pt x="548" y="46"/>
                    <a:pt x="206" y="115"/>
                  </a:cubicBezTo>
                  <a:cubicBezTo>
                    <a:pt x="69" y="137"/>
                    <a:pt x="1" y="274"/>
                    <a:pt x="23" y="411"/>
                  </a:cubicBezTo>
                  <a:cubicBezTo>
                    <a:pt x="43" y="531"/>
                    <a:pt x="150" y="598"/>
                    <a:pt x="268" y="598"/>
                  </a:cubicBezTo>
                  <a:cubicBezTo>
                    <a:pt x="285" y="598"/>
                    <a:pt x="303" y="597"/>
                    <a:pt x="320" y="594"/>
                  </a:cubicBezTo>
                  <a:cubicBezTo>
                    <a:pt x="503" y="571"/>
                    <a:pt x="685" y="548"/>
                    <a:pt x="891" y="525"/>
                  </a:cubicBezTo>
                  <a:cubicBezTo>
                    <a:pt x="1159" y="500"/>
                    <a:pt x="1427" y="489"/>
                    <a:pt x="1696" y="489"/>
                  </a:cubicBezTo>
                  <a:cubicBezTo>
                    <a:pt x="2393" y="489"/>
                    <a:pt x="3090" y="566"/>
                    <a:pt x="3788" y="677"/>
                  </a:cubicBezTo>
                  <a:lnTo>
                    <a:pt x="3788" y="677"/>
                  </a:lnTo>
                  <a:cubicBezTo>
                    <a:pt x="3781" y="674"/>
                    <a:pt x="3774" y="669"/>
                    <a:pt x="3767" y="662"/>
                  </a:cubicBezTo>
                  <a:lnTo>
                    <a:pt x="3767" y="662"/>
                  </a:lnTo>
                  <a:cubicBezTo>
                    <a:pt x="5593" y="982"/>
                    <a:pt x="7373" y="1598"/>
                    <a:pt x="9039" y="2374"/>
                  </a:cubicBezTo>
                  <a:cubicBezTo>
                    <a:pt x="9724" y="2694"/>
                    <a:pt x="10386" y="3036"/>
                    <a:pt x="11048" y="3424"/>
                  </a:cubicBezTo>
                  <a:cubicBezTo>
                    <a:pt x="11091" y="3450"/>
                    <a:pt x="11137" y="3463"/>
                    <a:pt x="11181" y="3463"/>
                  </a:cubicBezTo>
                  <a:cubicBezTo>
                    <a:pt x="11255" y="3463"/>
                    <a:pt x="11325" y="3427"/>
                    <a:pt x="11368" y="3356"/>
                  </a:cubicBezTo>
                  <a:lnTo>
                    <a:pt x="11345" y="3356"/>
                  </a:lnTo>
                  <a:cubicBezTo>
                    <a:pt x="11208" y="3173"/>
                    <a:pt x="11071" y="2990"/>
                    <a:pt x="10911" y="2831"/>
                  </a:cubicBezTo>
                  <a:cubicBezTo>
                    <a:pt x="10888" y="2808"/>
                    <a:pt x="10865" y="2785"/>
                    <a:pt x="10843" y="2739"/>
                  </a:cubicBezTo>
                  <a:cubicBezTo>
                    <a:pt x="9473" y="1986"/>
                    <a:pt x="8012" y="1347"/>
                    <a:pt x="6506" y="845"/>
                  </a:cubicBezTo>
                  <a:cubicBezTo>
                    <a:pt x="5638" y="571"/>
                    <a:pt x="4748" y="343"/>
                    <a:pt x="3858" y="183"/>
                  </a:cubicBezTo>
                  <a:cubicBezTo>
                    <a:pt x="3150" y="69"/>
                    <a:pt x="2420" y="0"/>
                    <a:pt x="1712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405;p38"/>
            <p:cNvSpPr/>
            <p:nvPr/>
          </p:nvSpPr>
          <p:spPr>
            <a:xfrm>
              <a:off x="8310773" y="1086353"/>
              <a:ext cx="59440" cy="75532"/>
            </a:xfrm>
            <a:custGeom>
              <a:avLst/>
              <a:gdLst/>
              <a:ahLst/>
              <a:cxnLst/>
              <a:rect l="l" t="t" r="r" b="b"/>
              <a:pathLst>
                <a:path w="2124" h="2699" extrusionOk="0">
                  <a:moveTo>
                    <a:pt x="914" y="1"/>
                  </a:moveTo>
                  <a:cubicBezTo>
                    <a:pt x="822" y="1"/>
                    <a:pt x="731" y="46"/>
                    <a:pt x="685" y="115"/>
                  </a:cubicBezTo>
                  <a:cubicBezTo>
                    <a:pt x="617" y="229"/>
                    <a:pt x="662" y="389"/>
                    <a:pt x="777" y="457"/>
                  </a:cubicBezTo>
                  <a:cubicBezTo>
                    <a:pt x="914" y="571"/>
                    <a:pt x="1073" y="685"/>
                    <a:pt x="1233" y="800"/>
                  </a:cubicBezTo>
                  <a:cubicBezTo>
                    <a:pt x="1347" y="891"/>
                    <a:pt x="1461" y="1005"/>
                    <a:pt x="1553" y="1119"/>
                  </a:cubicBezTo>
                  <a:cubicBezTo>
                    <a:pt x="1575" y="1165"/>
                    <a:pt x="1598" y="1210"/>
                    <a:pt x="1598" y="1233"/>
                  </a:cubicBezTo>
                  <a:cubicBezTo>
                    <a:pt x="1621" y="1256"/>
                    <a:pt x="1621" y="1279"/>
                    <a:pt x="1621" y="1302"/>
                  </a:cubicBezTo>
                  <a:cubicBezTo>
                    <a:pt x="1621" y="1302"/>
                    <a:pt x="1621" y="1325"/>
                    <a:pt x="1621" y="1325"/>
                  </a:cubicBezTo>
                  <a:cubicBezTo>
                    <a:pt x="1621" y="1347"/>
                    <a:pt x="1598" y="1370"/>
                    <a:pt x="1598" y="1393"/>
                  </a:cubicBezTo>
                  <a:cubicBezTo>
                    <a:pt x="1575" y="1439"/>
                    <a:pt x="1575" y="1462"/>
                    <a:pt x="1553" y="1484"/>
                  </a:cubicBezTo>
                  <a:cubicBezTo>
                    <a:pt x="1484" y="1553"/>
                    <a:pt x="1416" y="1598"/>
                    <a:pt x="1347" y="1667"/>
                  </a:cubicBezTo>
                  <a:cubicBezTo>
                    <a:pt x="1142" y="1781"/>
                    <a:pt x="936" y="1872"/>
                    <a:pt x="731" y="1987"/>
                  </a:cubicBezTo>
                  <a:cubicBezTo>
                    <a:pt x="548" y="2055"/>
                    <a:pt x="343" y="2123"/>
                    <a:pt x="183" y="2238"/>
                  </a:cubicBezTo>
                  <a:cubicBezTo>
                    <a:pt x="69" y="2283"/>
                    <a:pt x="1" y="2443"/>
                    <a:pt x="69" y="2557"/>
                  </a:cubicBezTo>
                  <a:cubicBezTo>
                    <a:pt x="119" y="2640"/>
                    <a:pt x="204" y="2699"/>
                    <a:pt x="300" y="2699"/>
                  </a:cubicBezTo>
                  <a:cubicBezTo>
                    <a:pt x="336" y="2699"/>
                    <a:pt x="374" y="2690"/>
                    <a:pt x="411" y="2671"/>
                  </a:cubicBezTo>
                  <a:cubicBezTo>
                    <a:pt x="503" y="2603"/>
                    <a:pt x="640" y="2557"/>
                    <a:pt x="754" y="2511"/>
                  </a:cubicBezTo>
                  <a:cubicBezTo>
                    <a:pt x="891" y="2443"/>
                    <a:pt x="1050" y="2375"/>
                    <a:pt x="1210" y="2306"/>
                  </a:cubicBezTo>
                  <a:cubicBezTo>
                    <a:pt x="1507" y="2169"/>
                    <a:pt x="1804" y="1987"/>
                    <a:pt x="2009" y="1690"/>
                  </a:cubicBezTo>
                  <a:cubicBezTo>
                    <a:pt x="2078" y="1553"/>
                    <a:pt x="2123" y="1393"/>
                    <a:pt x="2100" y="1233"/>
                  </a:cubicBezTo>
                  <a:cubicBezTo>
                    <a:pt x="2078" y="1051"/>
                    <a:pt x="1986" y="891"/>
                    <a:pt x="1895" y="754"/>
                  </a:cubicBezTo>
                  <a:cubicBezTo>
                    <a:pt x="1758" y="594"/>
                    <a:pt x="1621" y="480"/>
                    <a:pt x="1461" y="366"/>
                  </a:cubicBezTo>
                  <a:cubicBezTo>
                    <a:pt x="1324" y="252"/>
                    <a:pt x="1187" y="138"/>
                    <a:pt x="1028" y="46"/>
                  </a:cubicBezTo>
                  <a:cubicBezTo>
                    <a:pt x="1005" y="24"/>
                    <a:pt x="959" y="1"/>
                    <a:pt x="914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406;p38"/>
            <p:cNvSpPr/>
            <p:nvPr/>
          </p:nvSpPr>
          <p:spPr>
            <a:xfrm>
              <a:off x="8352302" y="1076138"/>
              <a:ext cx="84347" cy="118433"/>
            </a:xfrm>
            <a:custGeom>
              <a:avLst/>
              <a:gdLst/>
              <a:ahLst/>
              <a:cxnLst/>
              <a:rect l="l" t="t" r="r" b="b"/>
              <a:pathLst>
                <a:path w="3014" h="4232" extrusionOk="0">
                  <a:moveTo>
                    <a:pt x="1712" y="1"/>
                  </a:moveTo>
                  <a:cubicBezTo>
                    <a:pt x="1644" y="1"/>
                    <a:pt x="1598" y="23"/>
                    <a:pt x="1552" y="69"/>
                  </a:cubicBezTo>
                  <a:cubicBezTo>
                    <a:pt x="1461" y="137"/>
                    <a:pt x="1438" y="320"/>
                    <a:pt x="1529" y="411"/>
                  </a:cubicBezTo>
                  <a:cubicBezTo>
                    <a:pt x="1758" y="640"/>
                    <a:pt x="1963" y="891"/>
                    <a:pt x="2146" y="1142"/>
                  </a:cubicBezTo>
                  <a:cubicBezTo>
                    <a:pt x="2146" y="1119"/>
                    <a:pt x="2123" y="1119"/>
                    <a:pt x="2123" y="1096"/>
                  </a:cubicBezTo>
                  <a:lnTo>
                    <a:pt x="2123" y="1096"/>
                  </a:lnTo>
                  <a:cubicBezTo>
                    <a:pt x="2237" y="1279"/>
                    <a:pt x="2351" y="1461"/>
                    <a:pt x="2420" y="1667"/>
                  </a:cubicBezTo>
                  <a:cubicBezTo>
                    <a:pt x="2442" y="1735"/>
                    <a:pt x="2465" y="1827"/>
                    <a:pt x="2465" y="1895"/>
                  </a:cubicBezTo>
                  <a:cubicBezTo>
                    <a:pt x="2488" y="1941"/>
                    <a:pt x="2465" y="2009"/>
                    <a:pt x="2465" y="2055"/>
                  </a:cubicBezTo>
                  <a:cubicBezTo>
                    <a:pt x="2465" y="2100"/>
                    <a:pt x="2442" y="2169"/>
                    <a:pt x="2420" y="2215"/>
                  </a:cubicBezTo>
                  <a:cubicBezTo>
                    <a:pt x="2374" y="2283"/>
                    <a:pt x="2328" y="2374"/>
                    <a:pt x="2283" y="2443"/>
                  </a:cubicBezTo>
                  <a:cubicBezTo>
                    <a:pt x="2129" y="2619"/>
                    <a:pt x="1954" y="2752"/>
                    <a:pt x="1758" y="2884"/>
                  </a:cubicBezTo>
                  <a:lnTo>
                    <a:pt x="1758" y="2884"/>
                  </a:lnTo>
                  <a:cubicBezTo>
                    <a:pt x="1758" y="2882"/>
                    <a:pt x="1758" y="2879"/>
                    <a:pt x="1758" y="2877"/>
                  </a:cubicBezTo>
                  <a:lnTo>
                    <a:pt x="1758" y="2877"/>
                  </a:lnTo>
                  <a:cubicBezTo>
                    <a:pt x="1758" y="2880"/>
                    <a:pt x="1757" y="2882"/>
                    <a:pt x="1756" y="2885"/>
                  </a:cubicBezTo>
                  <a:lnTo>
                    <a:pt x="1756" y="2885"/>
                  </a:lnTo>
                  <a:cubicBezTo>
                    <a:pt x="1749" y="2890"/>
                    <a:pt x="1742" y="2895"/>
                    <a:pt x="1735" y="2899"/>
                  </a:cubicBezTo>
                  <a:cubicBezTo>
                    <a:pt x="1738" y="2899"/>
                    <a:pt x="1741" y="2899"/>
                    <a:pt x="1744" y="2899"/>
                  </a:cubicBezTo>
                  <a:lnTo>
                    <a:pt x="1744" y="2899"/>
                  </a:lnTo>
                  <a:cubicBezTo>
                    <a:pt x="1735" y="2905"/>
                    <a:pt x="1724" y="2911"/>
                    <a:pt x="1712" y="2922"/>
                  </a:cubicBezTo>
                  <a:cubicBezTo>
                    <a:pt x="1461" y="3105"/>
                    <a:pt x="1187" y="3242"/>
                    <a:pt x="913" y="3379"/>
                  </a:cubicBezTo>
                  <a:cubicBezTo>
                    <a:pt x="662" y="3516"/>
                    <a:pt x="411" y="3630"/>
                    <a:pt x="183" y="3767"/>
                  </a:cubicBezTo>
                  <a:cubicBezTo>
                    <a:pt x="46" y="3812"/>
                    <a:pt x="0" y="3972"/>
                    <a:pt x="69" y="4086"/>
                  </a:cubicBezTo>
                  <a:cubicBezTo>
                    <a:pt x="116" y="4181"/>
                    <a:pt x="196" y="4232"/>
                    <a:pt x="278" y="4232"/>
                  </a:cubicBezTo>
                  <a:cubicBezTo>
                    <a:pt x="315" y="4232"/>
                    <a:pt x="353" y="4222"/>
                    <a:pt x="388" y="4200"/>
                  </a:cubicBezTo>
                  <a:cubicBezTo>
                    <a:pt x="753" y="4018"/>
                    <a:pt x="1141" y="3835"/>
                    <a:pt x="1484" y="3630"/>
                  </a:cubicBezTo>
                  <a:cubicBezTo>
                    <a:pt x="1712" y="3516"/>
                    <a:pt x="1940" y="3379"/>
                    <a:pt x="2146" y="3219"/>
                  </a:cubicBezTo>
                  <a:cubicBezTo>
                    <a:pt x="2328" y="3082"/>
                    <a:pt x="2511" y="2922"/>
                    <a:pt x="2671" y="2740"/>
                  </a:cubicBezTo>
                  <a:cubicBezTo>
                    <a:pt x="2785" y="2580"/>
                    <a:pt x="2876" y="2420"/>
                    <a:pt x="2945" y="2215"/>
                  </a:cubicBezTo>
                  <a:cubicBezTo>
                    <a:pt x="3013" y="1963"/>
                    <a:pt x="2967" y="1712"/>
                    <a:pt x="2876" y="1461"/>
                  </a:cubicBezTo>
                  <a:cubicBezTo>
                    <a:pt x="2762" y="1187"/>
                    <a:pt x="2602" y="936"/>
                    <a:pt x="2420" y="685"/>
                  </a:cubicBezTo>
                  <a:cubicBezTo>
                    <a:pt x="2260" y="480"/>
                    <a:pt x="2077" y="274"/>
                    <a:pt x="1895" y="69"/>
                  </a:cubicBezTo>
                  <a:cubicBezTo>
                    <a:pt x="1849" y="23"/>
                    <a:pt x="1781" y="1"/>
                    <a:pt x="1712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407;p38"/>
            <p:cNvSpPr/>
            <p:nvPr/>
          </p:nvSpPr>
          <p:spPr>
            <a:xfrm>
              <a:off x="8397638" y="1084450"/>
              <a:ext cx="102229" cy="140177"/>
            </a:xfrm>
            <a:custGeom>
              <a:avLst/>
              <a:gdLst/>
              <a:ahLst/>
              <a:cxnLst/>
              <a:rect l="l" t="t" r="r" b="b"/>
              <a:pathLst>
                <a:path w="3653" h="5009" extrusionOk="0">
                  <a:moveTo>
                    <a:pt x="2420" y="0"/>
                  </a:moveTo>
                  <a:cubicBezTo>
                    <a:pt x="2375" y="0"/>
                    <a:pt x="2352" y="0"/>
                    <a:pt x="2306" y="23"/>
                  </a:cubicBezTo>
                  <a:cubicBezTo>
                    <a:pt x="2192" y="69"/>
                    <a:pt x="2124" y="228"/>
                    <a:pt x="2192" y="343"/>
                  </a:cubicBezTo>
                  <a:cubicBezTo>
                    <a:pt x="2489" y="868"/>
                    <a:pt x="2854" y="1324"/>
                    <a:pt x="3082" y="1872"/>
                  </a:cubicBezTo>
                  <a:cubicBezTo>
                    <a:pt x="3105" y="1986"/>
                    <a:pt x="3151" y="2077"/>
                    <a:pt x="3151" y="2191"/>
                  </a:cubicBezTo>
                  <a:cubicBezTo>
                    <a:pt x="3151" y="2260"/>
                    <a:pt x="3151" y="2328"/>
                    <a:pt x="3151" y="2397"/>
                  </a:cubicBezTo>
                  <a:cubicBezTo>
                    <a:pt x="3128" y="2465"/>
                    <a:pt x="3105" y="2534"/>
                    <a:pt x="3082" y="2625"/>
                  </a:cubicBezTo>
                  <a:cubicBezTo>
                    <a:pt x="3014" y="2716"/>
                    <a:pt x="2945" y="2831"/>
                    <a:pt x="2877" y="2922"/>
                  </a:cubicBezTo>
                  <a:cubicBezTo>
                    <a:pt x="2694" y="3127"/>
                    <a:pt x="2489" y="3310"/>
                    <a:pt x="2260" y="3470"/>
                  </a:cubicBezTo>
                  <a:cubicBezTo>
                    <a:pt x="1918" y="3698"/>
                    <a:pt x="1530" y="3903"/>
                    <a:pt x="1165" y="4086"/>
                  </a:cubicBezTo>
                  <a:cubicBezTo>
                    <a:pt x="822" y="4246"/>
                    <a:pt x="503" y="4383"/>
                    <a:pt x="183" y="4542"/>
                  </a:cubicBezTo>
                  <a:cubicBezTo>
                    <a:pt x="46" y="4611"/>
                    <a:pt x="1" y="4748"/>
                    <a:pt x="69" y="4885"/>
                  </a:cubicBezTo>
                  <a:cubicBezTo>
                    <a:pt x="116" y="4962"/>
                    <a:pt x="194" y="5008"/>
                    <a:pt x="275" y="5008"/>
                  </a:cubicBezTo>
                  <a:cubicBezTo>
                    <a:pt x="313" y="5008"/>
                    <a:pt x="352" y="4998"/>
                    <a:pt x="389" y="4976"/>
                  </a:cubicBezTo>
                  <a:cubicBezTo>
                    <a:pt x="800" y="4771"/>
                    <a:pt x="1233" y="4588"/>
                    <a:pt x="1644" y="4383"/>
                  </a:cubicBezTo>
                  <a:cubicBezTo>
                    <a:pt x="2146" y="4132"/>
                    <a:pt x="2649" y="3835"/>
                    <a:pt x="3037" y="3470"/>
                  </a:cubicBezTo>
                  <a:cubicBezTo>
                    <a:pt x="3219" y="3287"/>
                    <a:pt x="3379" y="3082"/>
                    <a:pt x="3493" y="2876"/>
                  </a:cubicBezTo>
                  <a:cubicBezTo>
                    <a:pt x="3562" y="2762"/>
                    <a:pt x="3584" y="2648"/>
                    <a:pt x="3630" y="2511"/>
                  </a:cubicBezTo>
                  <a:cubicBezTo>
                    <a:pt x="3653" y="2397"/>
                    <a:pt x="3653" y="2260"/>
                    <a:pt x="3630" y="2123"/>
                  </a:cubicBezTo>
                  <a:cubicBezTo>
                    <a:pt x="3630" y="1963"/>
                    <a:pt x="3584" y="1826"/>
                    <a:pt x="3516" y="1666"/>
                  </a:cubicBezTo>
                  <a:cubicBezTo>
                    <a:pt x="3447" y="1484"/>
                    <a:pt x="3356" y="1324"/>
                    <a:pt x="3265" y="1142"/>
                  </a:cubicBezTo>
                  <a:cubicBezTo>
                    <a:pt x="3059" y="799"/>
                    <a:pt x="2831" y="480"/>
                    <a:pt x="2626" y="114"/>
                  </a:cubicBezTo>
                  <a:cubicBezTo>
                    <a:pt x="2580" y="46"/>
                    <a:pt x="2512" y="0"/>
                    <a:pt x="2420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408;p38"/>
            <p:cNvSpPr/>
            <p:nvPr/>
          </p:nvSpPr>
          <p:spPr>
            <a:xfrm>
              <a:off x="8523487" y="1146409"/>
              <a:ext cx="27481" cy="56222"/>
            </a:xfrm>
            <a:custGeom>
              <a:avLst/>
              <a:gdLst/>
              <a:ahLst/>
              <a:cxnLst/>
              <a:rect l="l" t="t" r="r" b="b"/>
              <a:pathLst>
                <a:path w="982" h="2009" extrusionOk="0">
                  <a:moveTo>
                    <a:pt x="411" y="0"/>
                  </a:moveTo>
                  <a:lnTo>
                    <a:pt x="411" y="0"/>
                  </a:lnTo>
                  <a:cubicBezTo>
                    <a:pt x="434" y="206"/>
                    <a:pt x="457" y="388"/>
                    <a:pt x="480" y="594"/>
                  </a:cubicBezTo>
                  <a:cubicBezTo>
                    <a:pt x="503" y="776"/>
                    <a:pt x="503" y="982"/>
                    <a:pt x="480" y="1164"/>
                  </a:cubicBezTo>
                  <a:cubicBezTo>
                    <a:pt x="457" y="1279"/>
                    <a:pt x="434" y="1370"/>
                    <a:pt x="388" y="1461"/>
                  </a:cubicBezTo>
                  <a:cubicBezTo>
                    <a:pt x="343" y="1575"/>
                    <a:pt x="274" y="1667"/>
                    <a:pt x="206" y="1758"/>
                  </a:cubicBezTo>
                  <a:cubicBezTo>
                    <a:pt x="137" y="1826"/>
                    <a:pt x="69" y="1895"/>
                    <a:pt x="0" y="1940"/>
                  </a:cubicBezTo>
                  <a:cubicBezTo>
                    <a:pt x="92" y="1963"/>
                    <a:pt x="183" y="1963"/>
                    <a:pt x="274" y="1963"/>
                  </a:cubicBezTo>
                  <a:cubicBezTo>
                    <a:pt x="297" y="1986"/>
                    <a:pt x="297" y="1986"/>
                    <a:pt x="320" y="1986"/>
                  </a:cubicBezTo>
                  <a:lnTo>
                    <a:pt x="388" y="1986"/>
                  </a:lnTo>
                  <a:cubicBezTo>
                    <a:pt x="457" y="1986"/>
                    <a:pt x="503" y="1986"/>
                    <a:pt x="571" y="2009"/>
                  </a:cubicBezTo>
                  <a:lnTo>
                    <a:pt x="617" y="2009"/>
                  </a:lnTo>
                  <a:cubicBezTo>
                    <a:pt x="662" y="1963"/>
                    <a:pt x="708" y="1895"/>
                    <a:pt x="754" y="1826"/>
                  </a:cubicBezTo>
                  <a:cubicBezTo>
                    <a:pt x="913" y="1552"/>
                    <a:pt x="982" y="1256"/>
                    <a:pt x="982" y="936"/>
                  </a:cubicBezTo>
                  <a:cubicBezTo>
                    <a:pt x="982" y="754"/>
                    <a:pt x="982" y="594"/>
                    <a:pt x="959" y="411"/>
                  </a:cubicBezTo>
                  <a:cubicBezTo>
                    <a:pt x="913" y="388"/>
                    <a:pt x="868" y="343"/>
                    <a:pt x="845" y="320"/>
                  </a:cubicBezTo>
                  <a:cubicBezTo>
                    <a:pt x="685" y="206"/>
                    <a:pt x="548" y="92"/>
                    <a:pt x="411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409;p38"/>
            <p:cNvSpPr/>
            <p:nvPr/>
          </p:nvSpPr>
          <p:spPr>
            <a:xfrm>
              <a:off x="8538179" y="114766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410;p38"/>
            <p:cNvSpPr/>
            <p:nvPr/>
          </p:nvSpPr>
          <p:spPr>
            <a:xfrm>
              <a:off x="8498580" y="1052491"/>
              <a:ext cx="143731" cy="164216"/>
            </a:xfrm>
            <a:custGeom>
              <a:avLst/>
              <a:gdLst/>
              <a:ahLst/>
              <a:cxnLst/>
              <a:rect l="l" t="t" r="r" b="b"/>
              <a:pathLst>
                <a:path w="5136" h="5868" extrusionOk="0">
                  <a:moveTo>
                    <a:pt x="1986" y="1"/>
                  </a:moveTo>
                  <a:cubicBezTo>
                    <a:pt x="1712" y="1"/>
                    <a:pt x="1438" y="69"/>
                    <a:pt x="1187" y="184"/>
                  </a:cubicBezTo>
                  <a:cubicBezTo>
                    <a:pt x="890" y="321"/>
                    <a:pt x="639" y="526"/>
                    <a:pt x="434" y="800"/>
                  </a:cubicBezTo>
                  <a:cubicBezTo>
                    <a:pt x="251" y="1051"/>
                    <a:pt x="114" y="1348"/>
                    <a:pt x="46" y="1644"/>
                  </a:cubicBezTo>
                  <a:cubicBezTo>
                    <a:pt x="0" y="1873"/>
                    <a:pt x="23" y="2124"/>
                    <a:pt x="69" y="2352"/>
                  </a:cubicBezTo>
                  <a:cubicBezTo>
                    <a:pt x="137" y="2580"/>
                    <a:pt x="251" y="2763"/>
                    <a:pt x="388" y="2945"/>
                  </a:cubicBezTo>
                  <a:cubicBezTo>
                    <a:pt x="685" y="3356"/>
                    <a:pt x="1096" y="3699"/>
                    <a:pt x="1484" y="3995"/>
                  </a:cubicBezTo>
                  <a:cubicBezTo>
                    <a:pt x="1895" y="4338"/>
                    <a:pt x="2328" y="4657"/>
                    <a:pt x="2671" y="5045"/>
                  </a:cubicBezTo>
                  <a:cubicBezTo>
                    <a:pt x="2716" y="5091"/>
                    <a:pt x="2739" y="5114"/>
                    <a:pt x="2762" y="5159"/>
                  </a:cubicBezTo>
                  <a:cubicBezTo>
                    <a:pt x="2899" y="5319"/>
                    <a:pt x="3013" y="5479"/>
                    <a:pt x="3104" y="5662"/>
                  </a:cubicBezTo>
                  <a:cubicBezTo>
                    <a:pt x="3104" y="5684"/>
                    <a:pt x="3127" y="5684"/>
                    <a:pt x="3127" y="5707"/>
                  </a:cubicBezTo>
                  <a:lnTo>
                    <a:pt x="3264" y="5707"/>
                  </a:lnTo>
                  <a:cubicBezTo>
                    <a:pt x="3333" y="5730"/>
                    <a:pt x="3424" y="5730"/>
                    <a:pt x="3492" y="5730"/>
                  </a:cubicBezTo>
                  <a:lnTo>
                    <a:pt x="3652" y="5730"/>
                  </a:lnTo>
                  <a:cubicBezTo>
                    <a:pt x="3607" y="5593"/>
                    <a:pt x="3538" y="5456"/>
                    <a:pt x="3470" y="5296"/>
                  </a:cubicBezTo>
                  <a:cubicBezTo>
                    <a:pt x="3378" y="5137"/>
                    <a:pt x="3241" y="4954"/>
                    <a:pt x="3127" y="4817"/>
                  </a:cubicBezTo>
                  <a:cubicBezTo>
                    <a:pt x="2990" y="4657"/>
                    <a:pt x="2831" y="4498"/>
                    <a:pt x="2694" y="4361"/>
                  </a:cubicBezTo>
                  <a:cubicBezTo>
                    <a:pt x="2374" y="4087"/>
                    <a:pt x="2054" y="3836"/>
                    <a:pt x="1712" y="3562"/>
                  </a:cubicBezTo>
                  <a:cubicBezTo>
                    <a:pt x="1415" y="3311"/>
                    <a:pt x="1119" y="3060"/>
                    <a:pt x="868" y="2763"/>
                  </a:cubicBezTo>
                  <a:cubicBezTo>
                    <a:pt x="753" y="2649"/>
                    <a:pt x="685" y="2512"/>
                    <a:pt x="616" y="2375"/>
                  </a:cubicBezTo>
                  <a:cubicBezTo>
                    <a:pt x="571" y="2284"/>
                    <a:pt x="548" y="2192"/>
                    <a:pt x="525" y="2078"/>
                  </a:cubicBezTo>
                  <a:cubicBezTo>
                    <a:pt x="502" y="2010"/>
                    <a:pt x="502" y="1918"/>
                    <a:pt x="525" y="1827"/>
                  </a:cubicBezTo>
                  <a:cubicBezTo>
                    <a:pt x="525" y="1713"/>
                    <a:pt x="548" y="1622"/>
                    <a:pt x="594" y="1507"/>
                  </a:cubicBezTo>
                  <a:cubicBezTo>
                    <a:pt x="662" y="1370"/>
                    <a:pt x="731" y="1234"/>
                    <a:pt x="799" y="1119"/>
                  </a:cubicBezTo>
                  <a:cubicBezTo>
                    <a:pt x="890" y="1005"/>
                    <a:pt x="982" y="914"/>
                    <a:pt x="1073" y="823"/>
                  </a:cubicBezTo>
                  <a:cubicBezTo>
                    <a:pt x="1164" y="754"/>
                    <a:pt x="1256" y="686"/>
                    <a:pt x="1370" y="640"/>
                  </a:cubicBezTo>
                  <a:cubicBezTo>
                    <a:pt x="1484" y="572"/>
                    <a:pt x="1598" y="549"/>
                    <a:pt x="1735" y="526"/>
                  </a:cubicBezTo>
                  <a:cubicBezTo>
                    <a:pt x="1872" y="503"/>
                    <a:pt x="2009" y="503"/>
                    <a:pt x="2146" y="503"/>
                  </a:cubicBezTo>
                  <a:cubicBezTo>
                    <a:pt x="2306" y="526"/>
                    <a:pt x="2488" y="572"/>
                    <a:pt x="2648" y="617"/>
                  </a:cubicBezTo>
                  <a:cubicBezTo>
                    <a:pt x="2785" y="686"/>
                    <a:pt x="2922" y="754"/>
                    <a:pt x="3059" y="846"/>
                  </a:cubicBezTo>
                  <a:cubicBezTo>
                    <a:pt x="3219" y="960"/>
                    <a:pt x="3355" y="1074"/>
                    <a:pt x="3470" y="1211"/>
                  </a:cubicBezTo>
                  <a:cubicBezTo>
                    <a:pt x="3675" y="1485"/>
                    <a:pt x="3835" y="1759"/>
                    <a:pt x="3972" y="2078"/>
                  </a:cubicBezTo>
                  <a:cubicBezTo>
                    <a:pt x="4246" y="2672"/>
                    <a:pt x="4428" y="3311"/>
                    <a:pt x="4542" y="3973"/>
                  </a:cubicBezTo>
                  <a:lnTo>
                    <a:pt x="4542" y="3904"/>
                  </a:lnTo>
                  <a:cubicBezTo>
                    <a:pt x="4634" y="4429"/>
                    <a:pt x="4657" y="4954"/>
                    <a:pt x="4611" y="5479"/>
                  </a:cubicBezTo>
                  <a:cubicBezTo>
                    <a:pt x="4611" y="5570"/>
                    <a:pt x="4588" y="5684"/>
                    <a:pt x="4565" y="5799"/>
                  </a:cubicBezTo>
                  <a:cubicBezTo>
                    <a:pt x="4725" y="5821"/>
                    <a:pt x="4862" y="5844"/>
                    <a:pt x="4999" y="5867"/>
                  </a:cubicBezTo>
                  <a:lnTo>
                    <a:pt x="5067" y="5867"/>
                  </a:lnTo>
                  <a:cubicBezTo>
                    <a:pt x="5113" y="5616"/>
                    <a:pt x="5113" y="5365"/>
                    <a:pt x="5136" y="5114"/>
                  </a:cubicBezTo>
                  <a:cubicBezTo>
                    <a:pt x="5136" y="4726"/>
                    <a:pt x="5113" y="4361"/>
                    <a:pt x="5045" y="3995"/>
                  </a:cubicBezTo>
                  <a:cubicBezTo>
                    <a:pt x="4930" y="3197"/>
                    <a:pt x="4702" y="2443"/>
                    <a:pt x="4360" y="1713"/>
                  </a:cubicBezTo>
                  <a:cubicBezTo>
                    <a:pt x="4200" y="1393"/>
                    <a:pt x="4017" y="1097"/>
                    <a:pt x="3789" y="846"/>
                  </a:cubicBezTo>
                  <a:cubicBezTo>
                    <a:pt x="3561" y="594"/>
                    <a:pt x="3287" y="389"/>
                    <a:pt x="3013" y="252"/>
                  </a:cubicBezTo>
                  <a:cubicBezTo>
                    <a:pt x="2694" y="92"/>
                    <a:pt x="2351" y="1"/>
                    <a:pt x="1986" y="1"/>
                  </a:cubicBezTo>
                  <a:close/>
                </a:path>
              </a:pathLst>
            </a:custGeom>
            <a:solidFill>
              <a:srgbClr val="907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411;p38"/>
            <p:cNvSpPr/>
            <p:nvPr/>
          </p:nvSpPr>
          <p:spPr>
            <a:xfrm>
              <a:off x="8506864" y="1060159"/>
              <a:ext cx="76679" cy="70382"/>
            </a:xfrm>
            <a:custGeom>
              <a:avLst/>
              <a:gdLst/>
              <a:ahLst/>
              <a:cxnLst/>
              <a:rect l="l" t="t" r="r" b="b"/>
              <a:pathLst>
                <a:path w="2740" h="2515" extrusionOk="0">
                  <a:moveTo>
                    <a:pt x="2489" y="1"/>
                  </a:moveTo>
                  <a:cubicBezTo>
                    <a:pt x="2443" y="1"/>
                    <a:pt x="2420" y="24"/>
                    <a:pt x="2375" y="24"/>
                  </a:cubicBezTo>
                  <a:cubicBezTo>
                    <a:pt x="2306" y="47"/>
                    <a:pt x="2283" y="115"/>
                    <a:pt x="2261" y="161"/>
                  </a:cubicBezTo>
                  <a:cubicBezTo>
                    <a:pt x="2238" y="161"/>
                    <a:pt x="2238" y="161"/>
                    <a:pt x="2238" y="183"/>
                  </a:cubicBezTo>
                  <a:cubicBezTo>
                    <a:pt x="2032" y="572"/>
                    <a:pt x="1758" y="937"/>
                    <a:pt x="1462" y="1279"/>
                  </a:cubicBezTo>
                  <a:cubicBezTo>
                    <a:pt x="1256" y="1462"/>
                    <a:pt x="1074" y="1621"/>
                    <a:pt x="845" y="1758"/>
                  </a:cubicBezTo>
                  <a:cubicBezTo>
                    <a:pt x="686" y="1850"/>
                    <a:pt x="503" y="1941"/>
                    <a:pt x="298" y="1987"/>
                  </a:cubicBezTo>
                  <a:cubicBezTo>
                    <a:pt x="275" y="2010"/>
                    <a:pt x="252" y="2010"/>
                    <a:pt x="206" y="2010"/>
                  </a:cubicBezTo>
                  <a:cubicBezTo>
                    <a:pt x="138" y="2032"/>
                    <a:pt x="92" y="2055"/>
                    <a:pt x="47" y="2124"/>
                  </a:cubicBezTo>
                  <a:cubicBezTo>
                    <a:pt x="1" y="2169"/>
                    <a:pt x="1" y="2238"/>
                    <a:pt x="1" y="2306"/>
                  </a:cubicBezTo>
                  <a:cubicBezTo>
                    <a:pt x="22" y="2410"/>
                    <a:pt x="119" y="2515"/>
                    <a:pt x="240" y="2515"/>
                  </a:cubicBezTo>
                  <a:cubicBezTo>
                    <a:pt x="251" y="2515"/>
                    <a:pt x="263" y="2514"/>
                    <a:pt x="275" y="2512"/>
                  </a:cubicBezTo>
                  <a:cubicBezTo>
                    <a:pt x="549" y="2443"/>
                    <a:pt x="777" y="2352"/>
                    <a:pt x="1005" y="2238"/>
                  </a:cubicBezTo>
                  <a:cubicBezTo>
                    <a:pt x="1256" y="2078"/>
                    <a:pt x="1485" y="1918"/>
                    <a:pt x="1690" y="1713"/>
                  </a:cubicBezTo>
                  <a:cubicBezTo>
                    <a:pt x="2124" y="1325"/>
                    <a:pt x="2443" y="845"/>
                    <a:pt x="2717" y="343"/>
                  </a:cubicBezTo>
                  <a:cubicBezTo>
                    <a:pt x="2740" y="298"/>
                    <a:pt x="2717" y="206"/>
                    <a:pt x="2717" y="161"/>
                  </a:cubicBezTo>
                  <a:cubicBezTo>
                    <a:pt x="2671" y="92"/>
                    <a:pt x="2626" y="47"/>
                    <a:pt x="2580" y="24"/>
                  </a:cubicBezTo>
                  <a:cubicBezTo>
                    <a:pt x="2535" y="24"/>
                    <a:pt x="2512" y="1"/>
                    <a:pt x="2489" y="1"/>
                  </a:cubicBezTo>
                  <a:close/>
                </a:path>
              </a:pathLst>
            </a:custGeom>
            <a:solidFill>
              <a:srgbClr val="907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412;p38"/>
            <p:cNvSpPr/>
            <p:nvPr/>
          </p:nvSpPr>
          <p:spPr>
            <a:xfrm>
              <a:off x="8352302" y="1110000"/>
              <a:ext cx="615138" cy="580493"/>
            </a:xfrm>
            <a:custGeom>
              <a:avLst/>
              <a:gdLst/>
              <a:ahLst/>
              <a:cxnLst/>
              <a:rect l="l" t="t" r="r" b="b"/>
              <a:pathLst>
                <a:path w="21981" h="20743" extrusionOk="0">
                  <a:moveTo>
                    <a:pt x="15293" y="0"/>
                  </a:moveTo>
                  <a:cubicBezTo>
                    <a:pt x="15065" y="0"/>
                    <a:pt x="14814" y="23"/>
                    <a:pt x="14586" y="46"/>
                  </a:cubicBezTo>
                  <a:cubicBezTo>
                    <a:pt x="14175" y="92"/>
                    <a:pt x="13764" y="160"/>
                    <a:pt x="13376" y="274"/>
                  </a:cubicBezTo>
                  <a:cubicBezTo>
                    <a:pt x="12942" y="411"/>
                    <a:pt x="12531" y="571"/>
                    <a:pt x="12143" y="776"/>
                  </a:cubicBezTo>
                  <a:cubicBezTo>
                    <a:pt x="11481" y="1096"/>
                    <a:pt x="10865" y="1507"/>
                    <a:pt x="10249" y="1918"/>
                  </a:cubicBezTo>
                  <a:cubicBezTo>
                    <a:pt x="10272" y="2055"/>
                    <a:pt x="10294" y="2169"/>
                    <a:pt x="10294" y="2283"/>
                  </a:cubicBezTo>
                  <a:cubicBezTo>
                    <a:pt x="10294" y="2306"/>
                    <a:pt x="10294" y="2328"/>
                    <a:pt x="10294" y="2351"/>
                  </a:cubicBezTo>
                  <a:cubicBezTo>
                    <a:pt x="10317" y="2397"/>
                    <a:pt x="10317" y="2443"/>
                    <a:pt x="10317" y="2488"/>
                  </a:cubicBezTo>
                  <a:cubicBezTo>
                    <a:pt x="11002" y="1986"/>
                    <a:pt x="11710" y="1530"/>
                    <a:pt x="12463" y="1164"/>
                  </a:cubicBezTo>
                  <a:lnTo>
                    <a:pt x="12463" y="1164"/>
                  </a:lnTo>
                  <a:lnTo>
                    <a:pt x="12394" y="1187"/>
                  </a:lnTo>
                  <a:cubicBezTo>
                    <a:pt x="12988" y="913"/>
                    <a:pt x="13581" y="708"/>
                    <a:pt x="14198" y="594"/>
                  </a:cubicBezTo>
                  <a:cubicBezTo>
                    <a:pt x="14581" y="524"/>
                    <a:pt x="14978" y="494"/>
                    <a:pt x="15368" y="494"/>
                  </a:cubicBezTo>
                  <a:cubicBezTo>
                    <a:pt x="15488" y="494"/>
                    <a:pt x="15608" y="497"/>
                    <a:pt x="15727" y="502"/>
                  </a:cubicBezTo>
                  <a:cubicBezTo>
                    <a:pt x="16160" y="548"/>
                    <a:pt x="16571" y="639"/>
                    <a:pt x="16982" y="776"/>
                  </a:cubicBezTo>
                  <a:cubicBezTo>
                    <a:pt x="16982" y="776"/>
                    <a:pt x="17005" y="776"/>
                    <a:pt x="17005" y="799"/>
                  </a:cubicBezTo>
                  <a:cubicBezTo>
                    <a:pt x="17370" y="936"/>
                    <a:pt x="17735" y="1119"/>
                    <a:pt x="18078" y="1347"/>
                  </a:cubicBezTo>
                  <a:cubicBezTo>
                    <a:pt x="18078" y="1347"/>
                    <a:pt x="18078" y="1370"/>
                    <a:pt x="18078" y="1370"/>
                  </a:cubicBezTo>
                  <a:cubicBezTo>
                    <a:pt x="18466" y="1644"/>
                    <a:pt x="18831" y="1986"/>
                    <a:pt x="19128" y="2351"/>
                  </a:cubicBezTo>
                  <a:cubicBezTo>
                    <a:pt x="19584" y="2876"/>
                    <a:pt x="19927" y="3470"/>
                    <a:pt x="20223" y="4086"/>
                  </a:cubicBezTo>
                  <a:lnTo>
                    <a:pt x="20201" y="4017"/>
                  </a:lnTo>
                  <a:lnTo>
                    <a:pt x="20201" y="4017"/>
                  </a:lnTo>
                  <a:cubicBezTo>
                    <a:pt x="20680" y="5045"/>
                    <a:pt x="20999" y="6117"/>
                    <a:pt x="21205" y="7213"/>
                  </a:cubicBezTo>
                  <a:cubicBezTo>
                    <a:pt x="21433" y="8514"/>
                    <a:pt x="21502" y="9838"/>
                    <a:pt x="21387" y="11162"/>
                  </a:cubicBezTo>
                  <a:cubicBezTo>
                    <a:pt x="21387" y="11139"/>
                    <a:pt x="21387" y="11116"/>
                    <a:pt x="21387" y="11093"/>
                  </a:cubicBezTo>
                  <a:cubicBezTo>
                    <a:pt x="21342" y="11618"/>
                    <a:pt x="21251" y="12143"/>
                    <a:pt x="21136" y="12668"/>
                  </a:cubicBezTo>
                  <a:cubicBezTo>
                    <a:pt x="20999" y="13285"/>
                    <a:pt x="20817" y="13924"/>
                    <a:pt x="20589" y="14540"/>
                  </a:cubicBezTo>
                  <a:cubicBezTo>
                    <a:pt x="20589" y="14540"/>
                    <a:pt x="20589" y="14540"/>
                    <a:pt x="20589" y="14563"/>
                  </a:cubicBezTo>
                  <a:cubicBezTo>
                    <a:pt x="20315" y="15248"/>
                    <a:pt x="19995" y="15932"/>
                    <a:pt x="19584" y="16549"/>
                  </a:cubicBezTo>
                  <a:cubicBezTo>
                    <a:pt x="19356" y="16891"/>
                    <a:pt x="19082" y="17188"/>
                    <a:pt x="18785" y="17439"/>
                  </a:cubicBezTo>
                  <a:cubicBezTo>
                    <a:pt x="18580" y="17621"/>
                    <a:pt x="18329" y="17781"/>
                    <a:pt x="18078" y="17918"/>
                  </a:cubicBezTo>
                  <a:cubicBezTo>
                    <a:pt x="17850" y="18009"/>
                    <a:pt x="17598" y="18101"/>
                    <a:pt x="17347" y="18146"/>
                  </a:cubicBezTo>
                  <a:cubicBezTo>
                    <a:pt x="17096" y="18192"/>
                    <a:pt x="16822" y="18192"/>
                    <a:pt x="16571" y="18192"/>
                  </a:cubicBezTo>
                  <a:cubicBezTo>
                    <a:pt x="16343" y="18169"/>
                    <a:pt x="16138" y="18124"/>
                    <a:pt x="15909" y="18055"/>
                  </a:cubicBezTo>
                  <a:cubicBezTo>
                    <a:pt x="15727" y="18009"/>
                    <a:pt x="15521" y="17941"/>
                    <a:pt x="15339" y="17895"/>
                  </a:cubicBezTo>
                  <a:cubicBezTo>
                    <a:pt x="15188" y="17862"/>
                    <a:pt x="15038" y="17841"/>
                    <a:pt x="14888" y="17841"/>
                  </a:cubicBezTo>
                  <a:cubicBezTo>
                    <a:pt x="14833" y="17841"/>
                    <a:pt x="14778" y="17843"/>
                    <a:pt x="14722" y="17850"/>
                  </a:cubicBezTo>
                  <a:cubicBezTo>
                    <a:pt x="14471" y="17850"/>
                    <a:pt x="14243" y="17895"/>
                    <a:pt x="14015" y="17987"/>
                  </a:cubicBezTo>
                  <a:cubicBezTo>
                    <a:pt x="13787" y="18055"/>
                    <a:pt x="13581" y="18169"/>
                    <a:pt x="13399" y="18306"/>
                  </a:cubicBezTo>
                  <a:cubicBezTo>
                    <a:pt x="13216" y="18443"/>
                    <a:pt x="13079" y="18603"/>
                    <a:pt x="12919" y="18763"/>
                  </a:cubicBezTo>
                  <a:cubicBezTo>
                    <a:pt x="12645" y="19059"/>
                    <a:pt x="12371" y="19402"/>
                    <a:pt x="12052" y="19698"/>
                  </a:cubicBezTo>
                  <a:cubicBezTo>
                    <a:pt x="11938" y="19790"/>
                    <a:pt x="11801" y="19881"/>
                    <a:pt x="11641" y="19950"/>
                  </a:cubicBezTo>
                  <a:cubicBezTo>
                    <a:pt x="11390" y="20064"/>
                    <a:pt x="11139" y="20155"/>
                    <a:pt x="10888" y="20201"/>
                  </a:cubicBezTo>
                  <a:cubicBezTo>
                    <a:pt x="10654" y="20234"/>
                    <a:pt x="10408" y="20255"/>
                    <a:pt x="10167" y="20255"/>
                  </a:cubicBezTo>
                  <a:cubicBezTo>
                    <a:pt x="10079" y="20255"/>
                    <a:pt x="9992" y="20252"/>
                    <a:pt x="9906" y="20246"/>
                  </a:cubicBezTo>
                  <a:cubicBezTo>
                    <a:pt x="9450" y="20201"/>
                    <a:pt x="9016" y="20064"/>
                    <a:pt x="8582" y="19927"/>
                  </a:cubicBezTo>
                  <a:cubicBezTo>
                    <a:pt x="8582" y="19927"/>
                    <a:pt x="8560" y="19904"/>
                    <a:pt x="8560" y="19904"/>
                  </a:cubicBezTo>
                  <a:cubicBezTo>
                    <a:pt x="7692" y="19584"/>
                    <a:pt x="6871" y="19082"/>
                    <a:pt x="6095" y="18534"/>
                  </a:cubicBezTo>
                  <a:cubicBezTo>
                    <a:pt x="5524" y="18146"/>
                    <a:pt x="4999" y="17735"/>
                    <a:pt x="4451" y="17302"/>
                  </a:cubicBezTo>
                  <a:cubicBezTo>
                    <a:pt x="4154" y="17074"/>
                    <a:pt x="3858" y="16822"/>
                    <a:pt x="3584" y="16549"/>
                  </a:cubicBezTo>
                  <a:cubicBezTo>
                    <a:pt x="3287" y="16275"/>
                    <a:pt x="3013" y="15978"/>
                    <a:pt x="2762" y="15681"/>
                  </a:cubicBezTo>
                  <a:lnTo>
                    <a:pt x="2762" y="15681"/>
                  </a:lnTo>
                  <a:cubicBezTo>
                    <a:pt x="2762" y="15681"/>
                    <a:pt x="2762" y="15682"/>
                    <a:pt x="2785" y="15704"/>
                  </a:cubicBezTo>
                  <a:cubicBezTo>
                    <a:pt x="2214" y="15042"/>
                    <a:pt x="1735" y="14312"/>
                    <a:pt x="1370" y="13536"/>
                  </a:cubicBezTo>
                  <a:lnTo>
                    <a:pt x="1370" y="13536"/>
                  </a:lnTo>
                  <a:lnTo>
                    <a:pt x="1393" y="13581"/>
                  </a:lnTo>
                  <a:cubicBezTo>
                    <a:pt x="1050" y="12874"/>
                    <a:pt x="799" y="12098"/>
                    <a:pt x="662" y="11322"/>
                  </a:cubicBezTo>
                  <a:cubicBezTo>
                    <a:pt x="525" y="10591"/>
                    <a:pt x="502" y="9838"/>
                    <a:pt x="548" y="9108"/>
                  </a:cubicBezTo>
                  <a:cubicBezTo>
                    <a:pt x="571" y="9085"/>
                    <a:pt x="571" y="9085"/>
                    <a:pt x="571" y="9062"/>
                  </a:cubicBezTo>
                  <a:cubicBezTo>
                    <a:pt x="639" y="8377"/>
                    <a:pt x="776" y="7692"/>
                    <a:pt x="1004" y="7030"/>
                  </a:cubicBezTo>
                  <a:cubicBezTo>
                    <a:pt x="1187" y="6551"/>
                    <a:pt x="1415" y="6095"/>
                    <a:pt x="1712" y="5684"/>
                  </a:cubicBezTo>
                  <a:cubicBezTo>
                    <a:pt x="2009" y="5273"/>
                    <a:pt x="2351" y="4885"/>
                    <a:pt x="2716" y="4565"/>
                  </a:cubicBezTo>
                  <a:cubicBezTo>
                    <a:pt x="3059" y="4291"/>
                    <a:pt x="3447" y="4040"/>
                    <a:pt x="3858" y="3835"/>
                  </a:cubicBezTo>
                  <a:cubicBezTo>
                    <a:pt x="4246" y="3652"/>
                    <a:pt x="4657" y="3515"/>
                    <a:pt x="5090" y="3447"/>
                  </a:cubicBezTo>
                  <a:cubicBezTo>
                    <a:pt x="5371" y="3393"/>
                    <a:pt x="5660" y="3371"/>
                    <a:pt x="5947" y="3371"/>
                  </a:cubicBezTo>
                  <a:cubicBezTo>
                    <a:pt x="6150" y="3371"/>
                    <a:pt x="6352" y="3382"/>
                    <a:pt x="6551" y="3401"/>
                  </a:cubicBezTo>
                  <a:lnTo>
                    <a:pt x="6620" y="3401"/>
                  </a:lnTo>
                  <a:cubicBezTo>
                    <a:pt x="7099" y="3447"/>
                    <a:pt x="7601" y="3538"/>
                    <a:pt x="8080" y="3629"/>
                  </a:cubicBezTo>
                  <a:cubicBezTo>
                    <a:pt x="8194" y="3629"/>
                    <a:pt x="8286" y="3652"/>
                    <a:pt x="8377" y="3652"/>
                  </a:cubicBezTo>
                  <a:cubicBezTo>
                    <a:pt x="8514" y="3675"/>
                    <a:pt x="8651" y="3698"/>
                    <a:pt x="8788" y="3744"/>
                  </a:cubicBezTo>
                  <a:cubicBezTo>
                    <a:pt x="9039" y="3766"/>
                    <a:pt x="9267" y="3789"/>
                    <a:pt x="9518" y="3812"/>
                  </a:cubicBezTo>
                  <a:cubicBezTo>
                    <a:pt x="9734" y="3833"/>
                    <a:pt x="9949" y="3844"/>
                    <a:pt x="10167" y="3844"/>
                  </a:cubicBezTo>
                  <a:cubicBezTo>
                    <a:pt x="10433" y="3844"/>
                    <a:pt x="10703" y="3827"/>
                    <a:pt x="10979" y="3789"/>
                  </a:cubicBezTo>
                  <a:cubicBezTo>
                    <a:pt x="11207" y="3744"/>
                    <a:pt x="11458" y="3675"/>
                    <a:pt x="11710" y="3607"/>
                  </a:cubicBezTo>
                  <a:cubicBezTo>
                    <a:pt x="11938" y="3515"/>
                    <a:pt x="12189" y="3401"/>
                    <a:pt x="12417" y="3264"/>
                  </a:cubicBezTo>
                  <a:cubicBezTo>
                    <a:pt x="12531" y="3196"/>
                    <a:pt x="12554" y="3036"/>
                    <a:pt x="12486" y="2922"/>
                  </a:cubicBezTo>
                  <a:cubicBezTo>
                    <a:pt x="12443" y="2851"/>
                    <a:pt x="12364" y="2815"/>
                    <a:pt x="12284" y="2815"/>
                  </a:cubicBezTo>
                  <a:cubicBezTo>
                    <a:pt x="12235" y="2815"/>
                    <a:pt x="12186" y="2828"/>
                    <a:pt x="12143" y="2853"/>
                  </a:cubicBezTo>
                  <a:cubicBezTo>
                    <a:pt x="12075" y="2899"/>
                    <a:pt x="11983" y="2945"/>
                    <a:pt x="11915" y="2990"/>
                  </a:cubicBezTo>
                  <a:cubicBezTo>
                    <a:pt x="11595" y="3127"/>
                    <a:pt x="11276" y="3219"/>
                    <a:pt x="10956" y="3287"/>
                  </a:cubicBezTo>
                  <a:cubicBezTo>
                    <a:pt x="10676" y="3331"/>
                    <a:pt x="10396" y="3356"/>
                    <a:pt x="10110" y="3356"/>
                  </a:cubicBezTo>
                  <a:cubicBezTo>
                    <a:pt x="9953" y="3356"/>
                    <a:pt x="9794" y="3349"/>
                    <a:pt x="9632" y="3333"/>
                  </a:cubicBezTo>
                  <a:lnTo>
                    <a:pt x="9427" y="3333"/>
                  </a:lnTo>
                  <a:cubicBezTo>
                    <a:pt x="9359" y="3310"/>
                    <a:pt x="9313" y="3310"/>
                    <a:pt x="9244" y="3310"/>
                  </a:cubicBezTo>
                  <a:cubicBezTo>
                    <a:pt x="9244" y="3287"/>
                    <a:pt x="9244" y="3287"/>
                    <a:pt x="9244" y="3287"/>
                  </a:cubicBezTo>
                  <a:cubicBezTo>
                    <a:pt x="9176" y="3287"/>
                    <a:pt x="9107" y="3264"/>
                    <a:pt x="9039" y="3264"/>
                  </a:cubicBezTo>
                  <a:cubicBezTo>
                    <a:pt x="8993" y="3264"/>
                    <a:pt x="8948" y="3241"/>
                    <a:pt x="8902" y="3241"/>
                  </a:cubicBezTo>
                  <a:cubicBezTo>
                    <a:pt x="8788" y="3219"/>
                    <a:pt x="8674" y="3219"/>
                    <a:pt x="8560" y="3196"/>
                  </a:cubicBezTo>
                  <a:cubicBezTo>
                    <a:pt x="7943" y="3104"/>
                    <a:pt x="7327" y="2990"/>
                    <a:pt x="6711" y="2922"/>
                  </a:cubicBezTo>
                  <a:cubicBezTo>
                    <a:pt x="6443" y="2894"/>
                    <a:pt x="6166" y="2874"/>
                    <a:pt x="5886" y="2874"/>
                  </a:cubicBezTo>
                  <a:cubicBezTo>
                    <a:pt x="5713" y="2874"/>
                    <a:pt x="5538" y="2882"/>
                    <a:pt x="5364" y="2899"/>
                  </a:cubicBezTo>
                  <a:cubicBezTo>
                    <a:pt x="4976" y="2945"/>
                    <a:pt x="4588" y="3036"/>
                    <a:pt x="4223" y="3150"/>
                  </a:cubicBezTo>
                  <a:cubicBezTo>
                    <a:pt x="2739" y="3652"/>
                    <a:pt x="1552" y="4794"/>
                    <a:pt x="845" y="6163"/>
                  </a:cubicBezTo>
                  <a:cubicBezTo>
                    <a:pt x="480" y="6916"/>
                    <a:pt x="251" y="7738"/>
                    <a:pt x="137" y="8560"/>
                  </a:cubicBezTo>
                  <a:cubicBezTo>
                    <a:pt x="0" y="9404"/>
                    <a:pt x="0" y="10249"/>
                    <a:pt x="114" y="11071"/>
                  </a:cubicBezTo>
                  <a:cubicBezTo>
                    <a:pt x="343" y="12714"/>
                    <a:pt x="1050" y="14243"/>
                    <a:pt x="2032" y="15567"/>
                  </a:cubicBezTo>
                  <a:cubicBezTo>
                    <a:pt x="2557" y="16229"/>
                    <a:pt x="3150" y="16845"/>
                    <a:pt x="3789" y="17393"/>
                  </a:cubicBezTo>
                  <a:cubicBezTo>
                    <a:pt x="4063" y="17644"/>
                    <a:pt x="4360" y="17850"/>
                    <a:pt x="4657" y="18078"/>
                  </a:cubicBezTo>
                  <a:cubicBezTo>
                    <a:pt x="4953" y="18329"/>
                    <a:pt x="5250" y="18557"/>
                    <a:pt x="5570" y="18785"/>
                  </a:cubicBezTo>
                  <a:cubicBezTo>
                    <a:pt x="6231" y="19242"/>
                    <a:pt x="6916" y="19698"/>
                    <a:pt x="7669" y="20064"/>
                  </a:cubicBezTo>
                  <a:cubicBezTo>
                    <a:pt x="8377" y="20406"/>
                    <a:pt x="9130" y="20657"/>
                    <a:pt x="9929" y="20726"/>
                  </a:cubicBezTo>
                  <a:cubicBezTo>
                    <a:pt x="10050" y="20737"/>
                    <a:pt x="10171" y="20743"/>
                    <a:pt x="10292" y="20743"/>
                  </a:cubicBezTo>
                  <a:cubicBezTo>
                    <a:pt x="10905" y="20743"/>
                    <a:pt x="11518" y="20597"/>
                    <a:pt x="12052" y="20292"/>
                  </a:cubicBezTo>
                  <a:cubicBezTo>
                    <a:pt x="12212" y="20201"/>
                    <a:pt x="12349" y="20086"/>
                    <a:pt x="12486" y="19950"/>
                  </a:cubicBezTo>
                  <a:cubicBezTo>
                    <a:pt x="12623" y="19835"/>
                    <a:pt x="12737" y="19698"/>
                    <a:pt x="12874" y="19562"/>
                  </a:cubicBezTo>
                  <a:cubicBezTo>
                    <a:pt x="13102" y="19310"/>
                    <a:pt x="13307" y="19037"/>
                    <a:pt x="13581" y="18808"/>
                  </a:cubicBezTo>
                  <a:cubicBezTo>
                    <a:pt x="13581" y="18785"/>
                    <a:pt x="13581" y="18785"/>
                    <a:pt x="13604" y="18785"/>
                  </a:cubicBezTo>
                  <a:cubicBezTo>
                    <a:pt x="13718" y="18694"/>
                    <a:pt x="13832" y="18603"/>
                    <a:pt x="13969" y="18534"/>
                  </a:cubicBezTo>
                  <a:cubicBezTo>
                    <a:pt x="14152" y="18466"/>
                    <a:pt x="14312" y="18397"/>
                    <a:pt x="14494" y="18352"/>
                  </a:cubicBezTo>
                  <a:cubicBezTo>
                    <a:pt x="14654" y="18329"/>
                    <a:pt x="14791" y="18329"/>
                    <a:pt x="14951" y="18329"/>
                  </a:cubicBezTo>
                  <a:cubicBezTo>
                    <a:pt x="15293" y="18375"/>
                    <a:pt x="15613" y="18489"/>
                    <a:pt x="15932" y="18580"/>
                  </a:cubicBezTo>
                  <a:cubicBezTo>
                    <a:pt x="16229" y="18650"/>
                    <a:pt x="16538" y="18680"/>
                    <a:pt x="16841" y="18680"/>
                  </a:cubicBezTo>
                  <a:cubicBezTo>
                    <a:pt x="16935" y="18680"/>
                    <a:pt x="17028" y="18677"/>
                    <a:pt x="17119" y="18671"/>
                  </a:cubicBezTo>
                  <a:cubicBezTo>
                    <a:pt x="17758" y="18626"/>
                    <a:pt x="18375" y="18375"/>
                    <a:pt x="18900" y="17987"/>
                  </a:cubicBezTo>
                  <a:cubicBezTo>
                    <a:pt x="19425" y="17599"/>
                    <a:pt x="19835" y="17074"/>
                    <a:pt x="20178" y="16526"/>
                  </a:cubicBezTo>
                  <a:cubicBezTo>
                    <a:pt x="20543" y="15955"/>
                    <a:pt x="20817" y="15339"/>
                    <a:pt x="21045" y="14700"/>
                  </a:cubicBezTo>
                  <a:cubicBezTo>
                    <a:pt x="21273" y="14106"/>
                    <a:pt x="21456" y="13490"/>
                    <a:pt x="21593" y="12874"/>
                  </a:cubicBezTo>
                  <a:cubicBezTo>
                    <a:pt x="21707" y="12372"/>
                    <a:pt x="21798" y="11869"/>
                    <a:pt x="21844" y="11344"/>
                  </a:cubicBezTo>
                  <a:cubicBezTo>
                    <a:pt x="21981" y="10226"/>
                    <a:pt x="21935" y="9062"/>
                    <a:pt x="21798" y="7943"/>
                  </a:cubicBezTo>
                  <a:cubicBezTo>
                    <a:pt x="21661" y="6757"/>
                    <a:pt x="21387" y="5570"/>
                    <a:pt x="20931" y="4474"/>
                  </a:cubicBezTo>
                  <a:cubicBezTo>
                    <a:pt x="20520" y="3424"/>
                    <a:pt x="19949" y="2443"/>
                    <a:pt x="19151" y="1621"/>
                  </a:cubicBezTo>
                  <a:cubicBezTo>
                    <a:pt x="18785" y="1256"/>
                    <a:pt x="18352" y="913"/>
                    <a:pt x="17895" y="662"/>
                  </a:cubicBezTo>
                  <a:cubicBezTo>
                    <a:pt x="17416" y="388"/>
                    <a:pt x="16891" y="206"/>
                    <a:pt x="16366" y="92"/>
                  </a:cubicBezTo>
                  <a:cubicBezTo>
                    <a:pt x="16024" y="23"/>
                    <a:pt x="15658" y="0"/>
                    <a:pt x="15293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413;p38"/>
            <p:cNvSpPr/>
            <p:nvPr/>
          </p:nvSpPr>
          <p:spPr>
            <a:xfrm>
              <a:off x="8827544" y="1131717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414;p38"/>
            <p:cNvSpPr/>
            <p:nvPr/>
          </p:nvSpPr>
          <p:spPr>
            <a:xfrm>
              <a:off x="8858187" y="1148312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415;p38"/>
            <p:cNvSpPr/>
            <p:nvPr/>
          </p:nvSpPr>
          <p:spPr>
            <a:xfrm>
              <a:off x="8732367" y="163634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416;p38"/>
            <p:cNvSpPr/>
            <p:nvPr/>
          </p:nvSpPr>
          <p:spPr>
            <a:xfrm>
              <a:off x="8536248" y="120517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417;p38"/>
            <p:cNvSpPr/>
            <p:nvPr/>
          </p:nvSpPr>
          <p:spPr>
            <a:xfrm>
              <a:off x="8536248" y="1205177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4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418;p38"/>
            <p:cNvSpPr/>
            <p:nvPr/>
          </p:nvSpPr>
          <p:spPr>
            <a:xfrm>
              <a:off x="8536892" y="120517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419;p38"/>
            <p:cNvSpPr/>
            <p:nvPr/>
          </p:nvSpPr>
          <p:spPr>
            <a:xfrm>
              <a:off x="8368254" y="136486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420;p38"/>
            <p:cNvSpPr/>
            <p:nvPr/>
          </p:nvSpPr>
          <p:spPr>
            <a:xfrm>
              <a:off x="8928458" y="15175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421;p38"/>
            <p:cNvSpPr/>
            <p:nvPr/>
          </p:nvSpPr>
          <p:spPr>
            <a:xfrm>
              <a:off x="8430213" y="1549477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4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422;p38"/>
            <p:cNvSpPr/>
            <p:nvPr/>
          </p:nvSpPr>
          <p:spPr>
            <a:xfrm>
              <a:off x="8430856" y="1549477"/>
              <a:ext cx="28" cy="644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423;p38"/>
            <p:cNvSpPr/>
            <p:nvPr/>
          </p:nvSpPr>
          <p:spPr>
            <a:xfrm>
              <a:off x="8732367" y="1635698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0"/>
                  </a:moveTo>
                  <a:cubicBezTo>
                    <a:pt x="23" y="0"/>
                    <a:pt x="0" y="23"/>
                    <a:pt x="0" y="23"/>
                  </a:cubicBezTo>
                  <a:lnTo>
                    <a:pt x="23" y="23"/>
                  </a:ln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424;p38"/>
            <p:cNvSpPr/>
            <p:nvPr/>
          </p:nvSpPr>
          <p:spPr>
            <a:xfrm>
              <a:off x="8592470" y="1666986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"/>
                  </a:moveTo>
                  <a:cubicBezTo>
                    <a:pt x="0" y="24"/>
                    <a:pt x="0" y="24"/>
                    <a:pt x="0" y="24"/>
                  </a:cubicBezTo>
                  <a:lnTo>
                    <a:pt x="23" y="24"/>
                  </a:lnTo>
                  <a:cubicBezTo>
                    <a:pt x="0" y="24"/>
                    <a:pt x="0" y="24"/>
                    <a:pt x="0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425;p38"/>
            <p:cNvSpPr/>
            <p:nvPr/>
          </p:nvSpPr>
          <p:spPr>
            <a:xfrm>
              <a:off x="8934223" y="1211558"/>
              <a:ext cx="291940" cy="168666"/>
            </a:xfrm>
            <a:custGeom>
              <a:avLst/>
              <a:gdLst/>
              <a:ahLst/>
              <a:cxnLst/>
              <a:rect l="l" t="t" r="r" b="b"/>
              <a:pathLst>
                <a:path w="10432" h="6027" extrusionOk="0">
                  <a:moveTo>
                    <a:pt x="5455" y="0"/>
                  </a:moveTo>
                  <a:cubicBezTo>
                    <a:pt x="4565" y="0"/>
                    <a:pt x="3675" y="69"/>
                    <a:pt x="2808" y="137"/>
                  </a:cubicBezTo>
                  <a:cubicBezTo>
                    <a:pt x="1872" y="229"/>
                    <a:pt x="936" y="366"/>
                    <a:pt x="0" y="525"/>
                  </a:cubicBezTo>
                  <a:cubicBezTo>
                    <a:pt x="69" y="685"/>
                    <a:pt x="137" y="822"/>
                    <a:pt x="205" y="982"/>
                  </a:cubicBezTo>
                  <a:cubicBezTo>
                    <a:pt x="730" y="891"/>
                    <a:pt x="1278" y="822"/>
                    <a:pt x="1803" y="754"/>
                  </a:cubicBezTo>
                  <a:cubicBezTo>
                    <a:pt x="2997" y="611"/>
                    <a:pt x="4191" y="496"/>
                    <a:pt x="5385" y="496"/>
                  </a:cubicBezTo>
                  <a:cubicBezTo>
                    <a:pt x="5721" y="496"/>
                    <a:pt x="6056" y="505"/>
                    <a:pt x="6391" y="525"/>
                  </a:cubicBezTo>
                  <a:cubicBezTo>
                    <a:pt x="7122" y="548"/>
                    <a:pt x="7875" y="640"/>
                    <a:pt x="8560" y="868"/>
                  </a:cubicBezTo>
                  <a:cubicBezTo>
                    <a:pt x="8811" y="959"/>
                    <a:pt x="9062" y="1050"/>
                    <a:pt x="9290" y="1187"/>
                  </a:cubicBezTo>
                  <a:cubicBezTo>
                    <a:pt x="9404" y="1279"/>
                    <a:pt x="9518" y="1370"/>
                    <a:pt x="9632" y="1484"/>
                  </a:cubicBezTo>
                  <a:cubicBezTo>
                    <a:pt x="9678" y="1553"/>
                    <a:pt x="9746" y="1621"/>
                    <a:pt x="9769" y="1690"/>
                  </a:cubicBezTo>
                  <a:cubicBezTo>
                    <a:pt x="9815" y="1781"/>
                    <a:pt x="9861" y="1872"/>
                    <a:pt x="9883" y="1963"/>
                  </a:cubicBezTo>
                  <a:cubicBezTo>
                    <a:pt x="9883" y="2055"/>
                    <a:pt x="9906" y="2146"/>
                    <a:pt x="9883" y="2237"/>
                  </a:cubicBezTo>
                  <a:cubicBezTo>
                    <a:pt x="9883" y="2374"/>
                    <a:pt x="9861" y="2511"/>
                    <a:pt x="9815" y="2625"/>
                  </a:cubicBezTo>
                  <a:cubicBezTo>
                    <a:pt x="9724" y="2876"/>
                    <a:pt x="9609" y="3105"/>
                    <a:pt x="9473" y="3310"/>
                  </a:cubicBezTo>
                  <a:cubicBezTo>
                    <a:pt x="9130" y="3835"/>
                    <a:pt x="8674" y="4269"/>
                    <a:pt x="8217" y="4702"/>
                  </a:cubicBezTo>
                  <a:lnTo>
                    <a:pt x="8194" y="4702"/>
                  </a:lnTo>
                  <a:cubicBezTo>
                    <a:pt x="8194" y="4702"/>
                    <a:pt x="8194" y="4725"/>
                    <a:pt x="8194" y="4725"/>
                  </a:cubicBezTo>
                  <a:cubicBezTo>
                    <a:pt x="7852" y="5022"/>
                    <a:pt x="7510" y="5296"/>
                    <a:pt x="7144" y="5570"/>
                  </a:cubicBezTo>
                  <a:cubicBezTo>
                    <a:pt x="7190" y="5661"/>
                    <a:pt x="7236" y="5775"/>
                    <a:pt x="7281" y="5867"/>
                  </a:cubicBezTo>
                  <a:cubicBezTo>
                    <a:pt x="7304" y="5912"/>
                    <a:pt x="7327" y="5981"/>
                    <a:pt x="7350" y="6026"/>
                  </a:cubicBezTo>
                  <a:cubicBezTo>
                    <a:pt x="7395" y="6004"/>
                    <a:pt x="7464" y="5958"/>
                    <a:pt x="7510" y="5912"/>
                  </a:cubicBezTo>
                  <a:cubicBezTo>
                    <a:pt x="7989" y="5547"/>
                    <a:pt x="8445" y="5159"/>
                    <a:pt x="8879" y="4748"/>
                  </a:cubicBezTo>
                  <a:cubicBezTo>
                    <a:pt x="9290" y="4360"/>
                    <a:pt x="9678" y="3926"/>
                    <a:pt x="9975" y="3424"/>
                  </a:cubicBezTo>
                  <a:cubicBezTo>
                    <a:pt x="10249" y="2991"/>
                    <a:pt x="10431" y="2466"/>
                    <a:pt x="10363" y="1963"/>
                  </a:cubicBezTo>
                  <a:cubicBezTo>
                    <a:pt x="10340" y="1735"/>
                    <a:pt x="10271" y="1530"/>
                    <a:pt x="10157" y="1347"/>
                  </a:cubicBezTo>
                  <a:cubicBezTo>
                    <a:pt x="10020" y="1142"/>
                    <a:pt x="9838" y="982"/>
                    <a:pt x="9632" y="845"/>
                  </a:cubicBezTo>
                  <a:cubicBezTo>
                    <a:pt x="9199" y="525"/>
                    <a:pt x="8651" y="366"/>
                    <a:pt x="8126" y="252"/>
                  </a:cubicBezTo>
                  <a:cubicBezTo>
                    <a:pt x="7555" y="115"/>
                    <a:pt x="6962" y="46"/>
                    <a:pt x="6368" y="23"/>
                  </a:cubicBezTo>
                  <a:cubicBezTo>
                    <a:pt x="6049" y="0"/>
                    <a:pt x="5752" y="0"/>
                    <a:pt x="5455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426;p38"/>
            <p:cNvSpPr/>
            <p:nvPr/>
          </p:nvSpPr>
          <p:spPr>
            <a:xfrm>
              <a:off x="8129374" y="1417248"/>
              <a:ext cx="933244" cy="253208"/>
            </a:xfrm>
            <a:custGeom>
              <a:avLst/>
              <a:gdLst/>
              <a:ahLst/>
              <a:cxnLst/>
              <a:rect l="l" t="t" r="r" b="b"/>
              <a:pathLst>
                <a:path w="33348" h="9048" extrusionOk="0">
                  <a:moveTo>
                    <a:pt x="8080" y="0"/>
                  </a:moveTo>
                  <a:cubicBezTo>
                    <a:pt x="7852" y="114"/>
                    <a:pt x="7624" y="228"/>
                    <a:pt x="7396" y="365"/>
                  </a:cubicBezTo>
                  <a:lnTo>
                    <a:pt x="7373" y="365"/>
                  </a:lnTo>
                  <a:cubicBezTo>
                    <a:pt x="7304" y="411"/>
                    <a:pt x="7259" y="434"/>
                    <a:pt x="7213" y="457"/>
                  </a:cubicBezTo>
                  <a:cubicBezTo>
                    <a:pt x="7190" y="480"/>
                    <a:pt x="7167" y="480"/>
                    <a:pt x="7122" y="502"/>
                  </a:cubicBezTo>
                  <a:cubicBezTo>
                    <a:pt x="7099" y="525"/>
                    <a:pt x="7053" y="525"/>
                    <a:pt x="7030" y="548"/>
                  </a:cubicBezTo>
                  <a:cubicBezTo>
                    <a:pt x="7008" y="571"/>
                    <a:pt x="6985" y="571"/>
                    <a:pt x="6985" y="571"/>
                  </a:cubicBezTo>
                  <a:cubicBezTo>
                    <a:pt x="6962" y="594"/>
                    <a:pt x="6939" y="594"/>
                    <a:pt x="6916" y="616"/>
                  </a:cubicBezTo>
                  <a:cubicBezTo>
                    <a:pt x="6825" y="662"/>
                    <a:pt x="6734" y="708"/>
                    <a:pt x="6642" y="753"/>
                  </a:cubicBezTo>
                  <a:cubicBezTo>
                    <a:pt x="5570" y="1347"/>
                    <a:pt x="4497" y="2009"/>
                    <a:pt x="3470" y="2716"/>
                  </a:cubicBezTo>
                  <a:cubicBezTo>
                    <a:pt x="3013" y="3036"/>
                    <a:pt x="2557" y="3401"/>
                    <a:pt x="2123" y="3766"/>
                  </a:cubicBezTo>
                  <a:cubicBezTo>
                    <a:pt x="1758" y="4063"/>
                    <a:pt x="1392" y="4405"/>
                    <a:pt x="1073" y="4748"/>
                  </a:cubicBezTo>
                  <a:cubicBezTo>
                    <a:pt x="822" y="5045"/>
                    <a:pt x="571" y="5364"/>
                    <a:pt x="365" y="5707"/>
                  </a:cubicBezTo>
                  <a:cubicBezTo>
                    <a:pt x="206" y="5980"/>
                    <a:pt x="91" y="6277"/>
                    <a:pt x="46" y="6574"/>
                  </a:cubicBezTo>
                  <a:cubicBezTo>
                    <a:pt x="0" y="6779"/>
                    <a:pt x="0" y="6985"/>
                    <a:pt x="46" y="7190"/>
                  </a:cubicBezTo>
                  <a:cubicBezTo>
                    <a:pt x="91" y="7396"/>
                    <a:pt x="183" y="7601"/>
                    <a:pt x="297" y="7784"/>
                  </a:cubicBezTo>
                  <a:cubicBezTo>
                    <a:pt x="571" y="8149"/>
                    <a:pt x="1004" y="8400"/>
                    <a:pt x="1438" y="8560"/>
                  </a:cubicBezTo>
                  <a:cubicBezTo>
                    <a:pt x="2032" y="8811"/>
                    <a:pt x="2671" y="8902"/>
                    <a:pt x="3310" y="8971"/>
                  </a:cubicBezTo>
                  <a:cubicBezTo>
                    <a:pt x="3823" y="9022"/>
                    <a:pt x="4363" y="9048"/>
                    <a:pt x="4899" y="9048"/>
                  </a:cubicBezTo>
                  <a:cubicBezTo>
                    <a:pt x="5077" y="9048"/>
                    <a:pt x="5256" y="9045"/>
                    <a:pt x="5433" y="9039"/>
                  </a:cubicBezTo>
                  <a:cubicBezTo>
                    <a:pt x="6574" y="9016"/>
                    <a:pt x="7692" y="8902"/>
                    <a:pt x="8811" y="8765"/>
                  </a:cubicBezTo>
                  <a:cubicBezTo>
                    <a:pt x="10043" y="8605"/>
                    <a:pt x="11253" y="8400"/>
                    <a:pt x="12463" y="8149"/>
                  </a:cubicBezTo>
                  <a:cubicBezTo>
                    <a:pt x="14859" y="7669"/>
                    <a:pt x="17210" y="7030"/>
                    <a:pt x="19539" y="6300"/>
                  </a:cubicBezTo>
                  <a:cubicBezTo>
                    <a:pt x="21935" y="5570"/>
                    <a:pt x="24286" y="4725"/>
                    <a:pt x="26614" y="3766"/>
                  </a:cubicBezTo>
                  <a:cubicBezTo>
                    <a:pt x="28874" y="2808"/>
                    <a:pt x="31088" y="1758"/>
                    <a:pt x="33234" y="548"/>
                  </a:cubicBezTo>
                  <a:cubicBezTo>
                    <a:pt x="33257" y="525"/>
                    <a:pt x="33302" y="502"/>
                    <a:pt x="33348" y="480"/>
                  </a:cubicBezTo>
                  <a:cubicBezTo>
                    <a:pt x="33325" y="434"/>
                    <a:pt x="33279" y="411"/>
                    <a:pt x="33257" y="365"/>
                  </a:cubicBezTo>
                  <a:cubicBezTo>
                    <a:pt x="33211" y="297"/>
                    <a:pt x="33142" y="228"/>
                    <a:pt x="33120" y="137"/>
                  </a:cubicBezTo>
                  <a:cubicBezTo>
                    <a:pt x="33097" y="114"/>
                    <a:pt x="33097" y="92"/>
                    <a:pt x="33074" y="69"/>
                  </a:cubicBezTo>
                  <a:cubicBezTo>
                    <a:pt x="32366" y="480"/>
                    <a:pt x="31636" y="868"/>
                    <a:pt x="30906" y="1256"/>
                  </a:cubicBezTo>
                  <a:cubicBezTo>
                    <a:pt x="30928" y="1233"/>
                    <a:pt x="30951" y="1233"/>
                    <a:pt x="30951" y="1210"/>
                  </a:cubicBezTo>
                  <a:lnTo>
                    <a:pt x="30951" y="1210"/>
                  </a:lnTo>
                  <a:cubicBezTo>
                    <a:pt x="28737" y="2351"/>
                    <a:pt x="26455" y="3333"/>
                    <a:pt x="24126" y="4200"/>
                  </a:cubicBezTo>
                  <a:cubicBezTo>
                    <a:pt x="21821" y="5090"/>
                    <a:pt x="19447" y="5866"/>
                    <a:pt x="17051" y="6528"/>
                  </a:cubicBezTo>
                  <a:cubicBezTo>
                    <a:pt x="15750" y="6893"/>
                    <a:pt x="14426" y="7213"/>
                    <a:pt x="13079" y="7510"/>
                  </a:cubicBezTo>
                  <a:lnTo>
                    <a:pt x="13148" y="7510"/>
                  </a:lnTo>
                  <a:cubicBezTo>
                    <a:pt x="11824" y="7784"/>
                    <a:pt x="10477" y="8035"/>
                    <a:pt x="9130" y="8217"/>
                  </a:cubicBezTo>
                  <a:cubicBezTo>
                    <a:pt x="7966" y="8400"/>
                    <a:pt x="6802" y="8514"/>
                    <a:pt x="5638" y="8560"/>
                  </a:cubicBezTo>
                  <a:lnTo>
                    <a:pt x="5387" y="8560"/>
                  </a:lnTo>
                  <a:cubicBezTo>
                    <a:pt x="4908" y="8560"/>
                    <a:pt x="4451" y="8560"/>
                    <a:pt x="3972" y="8537"/>
                  </a:cubicBezTo>
                  <a:lnTo>
                    <a:pt x="3995" y="8537"/>
                  </a:lnTo>
                  <a:cubicBezTo>
                    <a:pt x="3264" y="8491"/>
                    <a:pt x="2511" y="8400"/>
                    <a:pt x="1803" y="8172"/>
                  </a:cubicBezTo>
                  <a:cubicBezTo>
                    <a:pt x="1552" y="8103"/>
                    <a:pt x="1301" y="7989"/>
                    <a:pt x="1073" y="7829"/>
                  </a:cubicBezTo>
                  <a:cubicBezTo>
                    <a:pt x="959" y="7761"/>
                    <a:pt x="868" y="7669"/>
                    <a:pt x="776" y="7578"/>
                  </a:cubicBezTo>
                  <a:cubicBezTo>
                    <a:pt x="708" y="7510"/>
                    <a:pt x="662" y="7418"/>
                    <a:pt x="616" y="7350"/>
                  </a:cubicBezTo>
                  <a:cubicBezTo>
                    <a:pt x="571" y="7259"/>
                    <a:pt x="548" y="7190"/>
                    <a:pt x="525" y="7122"/>
                  </a:cubicBezTo>
                  <a:cubicBezTo>
                    <a:pt x="502" y="7008"/>
                    <a:pt x="502" y="6916"/>
                    <a:pt x="502" y="6825"/>
                  </a:cubicBezTo>
                  <a:cubicBezTo>
                    <a:pt x="525" y="6688"/>
                    <a:pt x="548" y="6551"/>
                    <a:pt x="594" y="6414"/>
                  </a:cubicBezTo>
                  <a:cubicBezTo>
                    <a:pt x="662" y="6186"/>
                    <a:pt x="799" y="5958"/>
                    <a:pt x="936" y="5729"/>
                  </a:cubicBezTo>
                  <a:cubicBezTo>
                    <a:pt x="1278" y="5227"/>
                    <a:pt x="1712" y="4771"/>
                    <a:pt x="2169" y="4360"/>
                  </a:cubicBezTo>
                  <a:lnTo>
                    <a:pt x="2191" y="4360"/>
                  </a:lnTo>
                  <a:cubicBezTo>
                    <a:pt x="2191" y="4360"/>
                    <a:pt x="2191" y="4360"/>
                    <a:pt x="2191" y="4337"/>
                  </a:cubicBezTo>
                  <a:cubicBezTo>
                    <a:pt x="3059" y="3584"/>
                    <a:pt x="4017" y="2922"/>
                    <a:pt x="4999" y="2306"/>
                  </a:cubicBezTo>
                  <a:cubicBezTo>
                    <a:pt x="5570" y="1940"/>
                    <a:pt x="6163" y="1598"/>
                    <a:pt x="6756" y="1256"/>
                  </a:cubicBezTo>
                  <a:lnTo>
                    <a:pt x="6779" y="1256"/>
                  </a:lnTo>
                  <a:cubicBezTo>
                    <a:pt x="7236" y="982"/>
                    <a:pt x="7692" y="753"/>
                    <a:pt x="8172" y="502"/>
                  </a:cubicBezTo>
                  <a:cubicBezTo>
                    <a:pt x="8149" y="434"/>
                    <a:pt x="8126" y="343"/>
                    <a:pt x="8126" y="274"/>
                  </a:cubicBezTo>
                  <a:cubicBezTo>
                    <a:pt x="8103" y="183"/>
                    <a:pt x="8080" y="92"/>
                    <a:pt x="808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427;p38"/>
            <p:cNvSpPr/>
            <p:nvPr/>
          </p:nvSpPr>
          <p:spPr>
            <a:xfrm>
              <a:off x="8241146" y="1656127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1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428;p38"/>
            <p:cNvSpPr/>
            <p:nvPr/>
          </p:nvSpPr>
          <p:spPr>
            <a:xfrm>
              <a:off x="9163532" y="1343143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429;p38"/>
            <p:cNvSpPr/>
            <p:nvPr/>
          </p:nvSpPr>
          <p:spPr>
            <a:xfrm>
              <a:off x="9163532" y="134314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430;p38"/>
            <p:cNvSpPr/>
            <p:nvPr/>
          </p:nvSpPr>
          <p:spPr>
            <a:xfrm>
              <a:off x="9163532" y="134378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431;p38"/>
            <p:cNvSpPr/>
            <p:nvPr/>
          </p:nvSpPr>
          <p:spPr>
            <a:xfrm>
              <a:off x="8190045" y="1538618"/>
              <a:ext cx="672" cy="644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cubicBezTo>
                    <a:pt x="23" y="23"/>
                    <a:pt x="23" y="23"/>
                    <a:pt x="1" y="23"/>
                  </a:cubicBezTo>
                  <a:lnTo>
                    <a:pt x="23" y="23"/>
                  </a:ln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432;p38"/>
            <p:cNvSpPr/>
            <p:nvPr/>
          </p:nvSpPr>
          <p:spPr>
            <a:xfrm>
              <a:off x="8190045" y="15392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433;p38"/>
            <p:cNvSpPr/>
            <p:nvPr/>
          </p:nvSpPr>
          <p:spPr>
            <a:xfrm>
              <a:off x="8241790" y="1656127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434;p38"/>
            <p:cNvSpPr/>
            <p:nvPr/>
          </p:nvSpPr>
          <p:spPr>
            <a:xfrm>
              <a:off x="8945081" y="1240298"/>
              <a:ext cx="218479" cy="107994"/>
            </a:xfrm>
            <a:custGeom>
              <a:avLst/>
              <a:gdLst/>
              <a:ahLst/>
              <a:cxnLst/>
              <a:rect l="l" t="t" r="r" b="b"/>
              <a:pathLst>
                <a:path w="7807" h="3859" extrusionOk="0">
                  <a:moveTo>
                    <a:pt x="4519" y="1"/>
                  </a:moveTo>
                  <a:cubicBezTo>
                    <a:pt x="4223" y="1"/>
                    <a:pt x="3926" y="1"/>
                    <a:pt x="3629" y="23"/>
                  </a:cubicBezTo>
                  <a:lnTo>
                    <a:pt x="3401" y="23"/>
                  </a:lnTo>
                  <a:cubicBezTo>
                    <a:pt x="3401" y="23"/>
                    <a:pt x="3401" y="46"/>
                    <a:pt x="3401" y="46"/>
                  </a:cubicBezTo>
                  <a:cubicBezTo>
                    <a:pt x="2442" y="92"/>
                    <a:pt x="1507" y="206"/>
                    <a:pt x="594" y="366"/>
                  </a:cubicBezTo>
                  <a:cubicBezTo>
                    <a:pt x="388" y="389"/>
                    <a:pt x="183" y="434"/>
                    <a:pt x="0" y="457"/>
                  </a:cubicBezTo>
                  <a:cubicBezTo>
                    <a:pt x="0" y="526"/>
                    <a:pt x="23" y="594"/>
                    <a:pt x="46" y="640"/>
                  </a:cubicBezTo>
                  <a:cubicBezTo>
                    <a:pt x="91" y="731"/>
                    <a:pt x="114" y="845"/>
                    <a:pt x="160" y="936"/>
                  </a:cubicBezTo>
                  <a:cubicBezTo>
                    <a:pt x="342" y="891"/>
                    <a:pt x="548" y="868"/>
                    <a:pt x="753" y="822"/>
                  </a:cubicBezTo>
                  <a:cubicBezTo>
                    <a:pt x="1575" y="708"/>
                    <a:pt x="2397" y="594"/>
                    <a:pt x="3218" y="548"/>
                  </a:cubicBezTo>
                  <a:lnTo>
                    <a:pt x="3241" y="548"/>
                  </a:lnTo>
                  <a:cubicBezTo>
                    <a:pt x="3709" y="515"/>
                    <a:pt x="4189" y="494"/>
                    <a:pt x="4664" y="494"/>
                  </a:cubicBezTo>
                  <a:cubicBezTo>
                    <a:pt x="4837" y="494"/>
                    <a:pt x="5010" y="497"/>
                    <a:pt x="5181" y="503"/>
                  </a:cubicBezTo>
                  <a:lnTo>
                    <a:pt x="5113" y="503"/>
                  </a:lnTo>
                  <a:cubicBezTo>
                    <a:pt x="5615" y="526"/>
                    <a:pt x="6117" y="571"/>
                    <a:pt x="6574" y="731"/>
                  </a:cubicBezTo>
                  <a:cubicBezTo>
                    <a:pt x="6711" y="777"/>
                    <a:pt x="6870" y="845"/>
                    <a:pt x="6985" y="914"/>
                  </a:cubicBezTo>
                  <a:cubicBezTo>
                    <a:pt x="7053" y="959"/>
                    <a:pt x="7122" y="1005"/>
                    <a:pt x="7167" y="1073"/>
                  </a:cubicBezTo>
                  <a:cubicBezTo>
                    <a:pt x="7213" y="1119"/>
                    <a:pt x="7236" y="1142"/>
                    <a:pt x="7259" y="1188"/>
                  </a:cubicBezTo>
                  <a:cubicBezTo>
                    <a:pt x="7281" y="1233"/>
                    <a:pt x="7281" y="1256"/>
                    <a:pt x="7304" y="1302"/>
                  </a:cubicBezTo>
                  <a:cubicBezTo>
                    <a:pt x="7304" y="1347"/>
                    <a:pt x="7304" y="1416"/>
                    <a:pt x="7304" y="1461"/>
                  </a:cubicBezTo>
                  <a:cubicBezTo>
                    <a:pt x="7304" y="1530"/>
                    <a:pt x="7281" y="1598"/>
                    <a:pt x="7281" y="1667"/>
                  </a:cubicBezTo>
                  <a:cubicBezTo>
                    <a:pt x="7213" y="1804"/>
                    <a:pt x="7167" y="1941"/>
                    <a:pt x="7076" y="2055"/>
                  </a:cubicBezTo>
                  <a:cubicBezTo>
                    <a:pt x="6848" y="2397"/>
                    <a:pt x="6551" y="2694"/>
                    <a:pt x="6254" y="2968"/>
                  </a:cubicBezTo>
                  <a:cubicBezTo>
                    <a:pt x="6254" y="2968"/>
                    <a:pt x="6277" y="2945"/>
                    <a:pt x="6277" y="2945"/>
                  </a:cubicBezTo>
                  <a:lnTo>
                    <a:pt x="6277" y="2945"/>
                  </a:lnTo>
                  <a:cubicBezTo>
                    <a:pt x="5935" y="3242"/>
                    <a:pt x="5592" y="3516"/>
                    <a:pt x="5227" y="3767"/>
                  </a:cubicBezTo>
                  <a:cubicBezTo>
                    <a:pt x="5318" y="3744"/>
                    <a:pt x="5387" y="3744"/>
                    <a:pt x="5478" y="3744"/>
                  </a:cubicBezTo>
                  <a:cubicBezTo>
                    <a:pt x="5615" y="3744"/>
                    <a:pt x="5775" y="3767"/>
                    <a:pt x="5889" y="3835"/>
                  </a:cubicBezTo>
                  <a:cubicBezTo>
                    <a:pt x="5912" y="3835"/>
                    <a:pt x="5935" y="3858"/>
                    <a:pt x="5935" y="3858"/>
                  </a:cubicBezTo>
                  <a:cubicBezTo>
                    <a:pt x="6026" y="3790"/>
                    <a:pt x="6117" y="3721"/>
                    <a:pt x="6209" y="3653"/>
                  </a:cubicBezTo>
                  <a:cubicBezTo>
                    <a:pt x="6505" y="3402"/>
                    <a:pt x="6825" y="3128"/>
                    <a:pt x="7076" y="2831"/>
                  </a:cubicBezTo>
                  <a:cubicBezTo>
                    <a:pt x="7304" y="2603"/>
                    <a:pt x="7487" y="2374"/>
                    <a:pt x="7624" y="2101"/>
                  </a:cubicBezTo>
                  <a:cubicBezTo>
                    <a:pt x="7738" y="1872"/>
                    <a:pt x="7806" y="1644"/>
                    <a:pt x="7806" y="1393"/>
                  </a:cubicBezTo>
                  <a:cubicBezTo>
                    <a:pt x="7806" y="1096"/>
                    <a:pt x="7647" y="845"/>
                    <a:pt x="7441" y="640"/>
                  </a:cubicBezTo>
                  <a:cubicBezTo>
                    <a:pt x="7327" y="548"/>
                    <a:pt x="7190" y="457"/>
                    <a:pt x="7053" y="389"/>
                  </a:cubicBezTo>
                  <a:cubicBezTo>
                    <a:pt x="6870" y="297"/>
                    <a:pt x="6688" y="252"/>
                    <a:pt x="6482" y="183"/>
                  </a:cubicBezTo>
                  <a:cubicBezTo>
                    <a:pt x="6026" y="69"/>
                    <a:pt x="5569" y="23"/>
                    <a:pt x="5090" y="1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435;p38"/>
            <p:cNvSpPr/>
            <p:nvPr/>
          </p:nvSpPr>
          <p:spPr>
            <a:xfrm>
              <a:off x="9089427" y="135081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436;p38"/>
            <p:cNvSpPr/>
            <p:nvPr/>
          </p:nvSpPr>
          <p:spPr>
            <a:xfrm>
              <a:off x="8626332" y="1369337"/>
              <a:ext cx="429262" cy="190382"/>
            </a:xfrm>
            <a:custGeom>
              <a:avLst/>
              <a:gdLst/>
              <a:ahLst/>
              <a:cxnLst/>
              <a:rect l="l" t="t" r="r" b="b"/>
              <a:pathLst>
                <a:path w="15339" h="6803" extrusionOk="0">
                  <a:moveTo>
                    <a:pt x="12988" y="1301"/>
                  </a:moveTo>
                  <a:cubicBezTo>
                    <a:pt x="12976" y="1301"/>
                    <a:pt x="12971" y="1307"/>
                    <a:pt x="12965" y="1313"/>
                  </a:cubicBezTo>
                  <a:lnTo>
                    <a:pt x="12965" y="1313"/>
                  </a:lnTo>
                  <a:cubicBezTo>
                    <a:pt x="12973" y="1309"/>
                    <a:pt x="12980" y="1305"/>
                    <a:pt x="12988" y="1301"/>
                  </a:cubicBezTo>
                  <a:close/>
                  <a:moveTo>
                    <a:pt x="15339" y="0"/>
                  </a:moveTo>
                  <a:cubicBezTo>
                    <a:pt x="14577" y="471"/>
                    <a:pt x="13793" y="897"/>
                    <a:pt x="12988" y="1301"/>
                  </a:cubicBezTo>
                  <a:lnTo>
                    <a:pt x="12988" y="1301"/>
                  </a:lnTo>
                  <a:cubicBezTo>
                    <a:pt x="12988" y="1301"/>
                    <a:pt x="12988" y="1301"/>
                    <a:pt x="12988" y="1301"/>
                  </a:cubicBezTo>
                  <a:cubicBezTo>
                    <a:pt x="12980" y="1305"/>
                    <a:pt x="12972" y="1309"/>
                    <a:pt x="12964" y="1313"/>
                  </a:cubicBezTo>
                  <a:lnTo>
                    <a:pt x="12964" y="1313"/>
                  </a:lnTo>
                  <a:cubicBezTo>
                    <a:pt x="12965" y="1313"/>
                    <a:pt x="12965" y="1313"/>
                    <a:pt x="12965" y="1313"/>
                  </a:cubicBezTo>
                  <a:lnTo>
                    <a:pt x="12965" y="1313"/>
                  </a:lnTo>
                  <a:cubicBezTo>
                    <a:pt x="12957" y="1317"/>
                    <a:pt x="12950" y="1320"/>
                    <a:pt x="12942" y="1324"/>
                  </a:cubicBezTo>
                  <a:cubicBezTo>
                    <a:pt x="12943" y="1324"/>
                    <a:pt x="12943" y="1324"/>
                    <a:pt x="12943" y="1324"/>
                  </a:cubicBezTo>
                  <a:lnTo>
                    <a:pt x="12943" y="1324"/>
                  </a:lnTo>
                  <a:cubicBezTo>
                    <a:pt x="11177" y="2228"/>
                    <a:pt x="9366" y="3019"/>
                    <a:pt x="7510" y="3744"/>
                  </a:cubicBezTo>
                  <a:cubicBezTo>
                    <a:pt x="5615" y="4497"/>
                    <a:pt x="3698" y="5182"/>
                    <a:pt x="1735" y="5798"/>
                  </a:cubicBezTo>
                  <a:cubicBezTo>
                    <a:pt x="1164" y="5958"/>
                    <a:pt x="594" y="6140"/>
                    <a:pt x="0" y="6323"/>
                  </a:cubicBezTo>
                  <a:cubicBezTo>
                    <a:pt x="46" y="6414"/>
                    <a:pt x="69" y="6528"/>
                    <a:pt x="69" y="6642"/>
                  </a:cubicBezTo>
                  <a:cubicBezTo>
                    <a:pt x="69" y="6688"/>
                    <a:pt x="69" y="6757"/>
                    <a:pt x="92" y="6802"/>
                  </a:cubicBezTo>
                  <a:cubicBezTo>
                    <a:pt x="1895" y="6277"/>
                    <a:pt x="3698" y="5684"/>
                    <a:pt x="5478" y="5045"/>
                  </a:cubicBezTo>
                  <a:cubicBezTo>
                    <a:pt x="7373" y="4360"/>
                    <a:pt x="9267" y="3607"/>
                    <a:pt x="11116" y="2762"/>
                  </a:cubicBezTo>
                  <a:cubicBezTo>
                    <a:pt x="12006" y="2351"/>
                    <a:pt x="12897" y="1895"/>
                    <a:pt x="13787" y="1438"/>
                  </a:cubicBezTo>
                  <a:cubicBezTo>
                    <a:pt x="14243" y="1187"/>
                    <a:pt x="14723" y="936"/>
                    <a:pt x="15179" y="662"/>
                  </a:cubicBezTo>
                  <a:cubicBezTo>
                    <a:pt x="15179" y="594"/>
                    <a:pt x="15202" y="548"/>
                    <a:pt x="15202" y="480"/>
                  </a:cubicBezTo>
                  <a:cubicBezTo>
                    <a:pt x="15225" y="457"/>
                    <a:pt x="15225" y="411"/>
                    <a:pt x="15248" y="388"/>
                  </a:cubicBezTo>
                  <a:cubicBezTo>
                    <a:pt x="15248" y="366"/>
                    <a:pt x="15248" y="343"/>
                    <a:pt x="15248" y="320"/>
                  </a:cubicBezTo>
                  <a:cubicBezTo>
                    <a:pt x="15270" y="229"/>
                    <a:pt x="15293" y="137"/>
                    <a:pt x="15316" y="69"/>
                  </a:cubicBezTo>
                  <a:cubicBezTo>
                    <a:pt x="15339" y="46"/>
                    <a:pt x="15339" y="23"/>
                    <a:pt x="15339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437;p38"/>
            <p:cNvSpPr/>
            <p:nvPr/>
          </p:nvSpPr>
          <p:spPr>
            <a:xfrm>
              <a:off x="9058140" y="1377005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438;p38"/>
            <p:cNvSpPr/>
            <p:nvPr/>
          </p:nvSpPr>
          <p:spPr>
            <a:xfrm>
              <a:off x="9058140" y="137764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439;p38"/>
            <p:cNvSpPr/>
            <p:nvPr/>
          </p:nvSpPr>
          <p:spPr>
            <a:xfrm>
              <a:off x="8211118" y="1449822"/>
              <a:ext cx="154617" cy="169701"/>
            </a:xfrm>
            <a:custGeom>
              <a:avLst/>
              <a:gdLst/>
              <a:ahLst/>
              <a:cxnLst/>
              <a:rect l="l" t="t" r="r" b="b"/>
              <a:pathLst>
                <a:path w="5525" h="6064" extrusionOk="0">
                  <a:moveTo>
                    <a:pt x="5410" y="0"/>
                  </a:moveTo>
                  <a:cubicBezTo>
                    <a:pt x="5319" y="46"/>
                    <a:pt x="5251" y="92"/>
                    <a:pt x="5159" y="137"/>
                  </a:cubicBezTo>
                  <a:cubicBezTo>
                    <a:pt x="4246" y="639"/>
                    <a:pt x="3333" y="1164"/>
                    <a:pt x="2489" y="1758"/>
                  </a:cubicBezTo>
                  <a:cubicBezTo>
                    <a:pt x="2078" y="2032"/>
                    <a:pt x="1690" y="2328"/>
                    <a:pt x="1325" y="2648"/>
                  </a:cubicBezTo>
                  <a:cubicBezTo>
                    <a:pt x="982" y="2945"/>
                    <a:pt x="640" y="3287"/>
                    <a:pt x="389" y="3652"/>
                  </a:cubicBezTo>
                  <a:cubicBezTo>
                    <a:pt x="206" y="3903"/>
                    <a:pt x="69" y="4177"/>
                    <a:pt x="24" y="4497"/>
                  </a:cubicBezTo>
                  <a:cubicBezTo>
                    <a:pt x="1" y="4771"/>
                    <a:pt x="69" y="5022"/>
                    <a:pt x="229" y="5250"/>
                  </a:cubicBezTo>
                  <a:cubicBezTo>
                    <a:pt x="412" y="5478"/>
                    <a:pt x="686" y="5638"/>
                    <a:pt x="959" y="5729"/>
                  </a:cubicBezTo>
                  <a:cubicBezTo>
                    <a:pt x="1302" y="5889"/>
                    <a:pt x="1690" y="5958"/>
                    <a:pt x="2078" y="6003"/>
                  </a:cubicBezTo>
                  <a:lnTo>
                    <a:pt x="2124" y="6003"/>
                  </a:lnTo>
                  <a:cubicBezTo>
                    <a:pt x="2527" y="6046"/>
                    <a:pt x="2935" y="6064"/>
                    <a:pt x="3343" y="6064"/>
                  </a:cubicBezTo>
                  <a:cubicBezTo>
                    <a:pt x="3814" y="6064"/>
                    <a:pt x="4284" y="6040"/>
                    <a:pt x="4748" y="6003"/>
                  </a:cubicBezTo>
                  <a:cubicBezTo>
                    <a:pt x="4726" y="5958"/>
                    <a:pt x="4703" y="5912"/>
                    <a:pt x="4703" y="5866"/>
                  </a:cubicBezTo>
                  <a:cubicBezTo>
                    <a:pt x="4680" y="5798"/>
                    <a:pt x="4657" y="5752"/>
                    <a:pt x="4634" y="5684"/>
                  </a:cubicBezTo>
                  <a:cubicBezTo>
                    <a:pt x="4634" y="5638"/>
                    <a:pt x="4634" y="5615"/>
                    <a:pt x="4611" y="5570"/>
                  </a:cubicBezTo>
                  <a:cubicBezTo>
                    <a:pt x="4611" y="5547"/>
                    <a:pt x="4611" y="5524"/>
                    <a:pt x="4611" y="5501"/>
                  </a:cubicBezTo>
                  <a:cubicBezTo>
                    <a:pt x="4566" y="5524"/>
                    <a:pt x="4520" y="5524"/>
                    <a:pt x="4475" y="5524"/>
                  </a:cubicBezTo>
                  <a:cubicBezTo>
                    <a:pt x="4127" y="5551"/>
                    <a:pt x="3771" y="5562"/>
                    <a:pt x="3413" y="5562"/>
                  </a:cubicBezTo>
                  <a:cubicBezTo>
                    <a:pt x="3159" y="5562"/>
                    <a:pt x="2904" y="5556"/>
                    <a:pt x="2649" y="5547"/>
                  </a:cubicBezTo>
                  <a:cubicBezTo>
                    <a:pt x="2534" y="5547"/>
                    <a:pt x="2420" y="5524"/>
                    <a:pt x="2283" y="5524"/>
                  </a:cubicBezTo>
                  <a:cubicBezTo>
                    <a:pt x="1941" y="5478"/>
                    <a:pt x="1599" y="5433"/>
                    <a:pt x="1256" y="5319"/>
                  </a:cubicBezTo>
                  <a:cubicBezTo>
                    <a:pt x="1096" y="5273"/>
                    <a:pt x="959" y="5204"/>
                    <a:pt x="800" y="5113"/>
                  </a:cubicBezTo>
                  <a:cubicBezTo>
                    <a:pt x="754" y="5068"/>
                    <a:pt x="686" y="5022"/>
                    <a:pt x="640" y="4976"/>
                  </a:cubicBezTo>
                  <a:cubicBezTo>
                    <a:pt x="617" y="4953"/>
                    <a:pt x="594" y="4908"/>
                    <a:pt x="571" y="4862"/>
                  </a:cubicBezTo>
                  <a:cubicBezTo>
                    <a:pt x="549" y="4816"/>
                    <a:pt x="526" y="4771"/>
                    <a:pt x="526" y="4725"/>
                  </a:cubicBezTo>
                  <a:cubicBezTo>
                    <a:pt x="503" y="4679"/>
                    <a:pt x="503" y="4634"/>
                    <a:pt x="503" y="4588"/>
                  </a:cubicBezTo>
                  <a:cubicBezTo>
                    <a:pt x="526" y="4520"/>
                    <a:pt x="526" y="4451"/>
                    <a:pt x="549" y="4383"/>
                  </a:cubicBezTo>
                  <a:cubicBezTo>
                    <a:pt x="594" y="4246"/>
                    <a:pt x="663" y="4132"/>
                    <a:pt x="731" y="3995"/>
                  </a:cubicBezTo>
                  <a:lnTo>
                    <a:pt x="754" y="3995"/>
                  </a:lnTo>
                  <a:cubicBezTo>
                    <a:pt x="982" y="3630"/>
                    <a:pt x="1279" y="3333"/>
                    <a:pt x="1599" y="3059"/>
                  </a:cubicBezTo>
                  <a:lnTo>
                    <a:pt x="1599" y="3059"/>
                  </a:lnTo>
                  <a:lnTo>
                    <a:pt x="1553" y="3105"/>
                  </a:lnTo>
                  <a:cubicBezTo>
                    <a:pt x="2238" y="2511"/>
                    <a:pt x="2991" y="1986"/>
                    <a:pt x="3744" y="1530"/>
                  </a:cubicBezTo>
                  <a:cubicBezTo>
                    <a:pt x="4338" y="1164"/>
                    <a:pt x="4931" y="822"/>
                    <a:pt x="5525" y="502"/>
                  </a:cubicBezTo>
                  <a:cubicBezTo>
                    <a:pt x="5502" y="411"/>
                    <a:pt x="5479" y="297"/>
                    <a:pt x="5456" y="206"/>
                  </a:cubicBezTo>
                  <a:cubicBezTo>
                    <a:pt x="5433" y="160"/>
                    <a:pt x="5433" y="92"/>
                    <a:pt x="5410" y="23"/>
                  </a:cubicBezTo>
                  <a:cubicBezTo>
                    <a:pt x="5410" y="23"/>
                    <a:pt x="5410" y="23"/>
                    <a:pt x="541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440;p38"/>
            <p:cNvSpPr/>
            <p:nvPr/>
          </p:nvSpPr>
          <p:spPr>
            <a:xfrm>
              <a:off x="8381043" y="1562881"/>
              <a:ext cx="190382" cy="51129"/>
            </a:xfrm>
            <a:custGeom>
              <a:avLst/>
              <a:gdLst/>
              <a:ahLst/>
              <a:cxnLst/>
              <a:rect l="l" t="t" r="r" b="b"/>
              <a:pathLst>
                <a:path w="6803" h="1827" extrusionOk="0">
                  <a:moveTo>
                    <a:pt x="6597" y="0"/>
                  </a:moveTo>
                  <a:cubicBezTo>
                    <a:pt x="5729" y="229"/>
                    <a:pt x="4839" y="434"/>
                    <a:pt x="3949" y="639"/>
                  </a:cubicBezTo>
                  <a:cubicBezTo>
                    <a:pt x="3972" y="617"/>
                    <a:pt x="3972" y="617"/>
                    <a:pt x="3972" y="617"/>
                  </a:cubicBezTo>
                  <a:lnTo>
                    <a:pt x="3972" y="617"/>
                  </a:lnTo>
                  <a:cubicBezTo>
                    <a:pt x="2762" y="891"/>
                    <a:pt x="1530" y="1119"/>
                    <a:pt x="274" y="1279"/>
                  </a:cubicBezTo>
                  <a:cubicBezTo>
                    <a:pt x="206" y="1301"/>
                    <a:pt x="114" y="1301"/>
                    <a:pt x="46" y="1324"/>
                  </a:cubicBezTo>
                  <a:cubicBezTo>
                    <a:pt x="46" y="1438"/>
                    <a:pt x="69" y="1575"/>
                    <a:pt x="46" y="1689"/>
                  </a:cubicBezTo>
                  <a:cubicBezTo>
                    <a:pt x="46" y="1712"/>
                    <a:pt x="46" y="1735"/>
                    <a:pt x="23" y="1758"/>
                  </a:cubicBezTo>
                  <a:lnTo>
                    <a:pt x="0" y="1758"/>
                  </a:lnTo>
                  <a:cubicBezTo>
                    <a:pt x="23" y="1781"/>
                    <a:pt x="0" y="1804"/>
                    <a:pt x="0" y="1826"/>
                  </a:cubicBezTo>
                  <a:cubicBezTo>
                    <a:pt x="708" y="1735"/>
                    <a:pt x="1438" y="1621"/>
                    <a:pt x="2146" y="1484"/>
                  </a:cubicBezTo>
                  <a:cubicBezTo>
                    <a:pt x="3698" y="1210"/>
                    <a:pt x="5250" y="845"/>
                    <a:pt x="6802" y="457"/>
                  </a:cubicBezTo>
                  <a:cubicBezTo>
                    <a:pt x="6757" y="388"/>
                    <a:pt x="6734" y="320"/>
                    <a:pt x="6711" y="251"/>
                  </a:cubicBezTo>
                  <a:cubicBezTo>
                    <a:pt x="6665" y="160"/>
                    <a:pt x="6642" y="92"/>
                    <a:pt x="662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441;p38"/>
            <p:cNvSpPr/>
            <p:nvPr/>
          </p:nvSpPr>
          <p:spPr>
            <a:xfrm>
              <a:off x="9119455" y="1323330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"/>
                  </a:moveTo>
                  <a:cubicBezTo>
                    <a:pt x="0" y="1"/>
                    <a:pt x="0" y="1"/>
                    <a:pt x="0" y="24"/>
                  </a:cubicBezTo>
                  <a:cubicBezTo>
                    <a:pt x="0" y="24"/>
                    <a:pt x="0" y="1"/>
                    <a:pt x="23" y="1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442;p38"/>
            <p:cNvSpPr/>
            <p:nvPr/>
          </p:nvSpPr>
          <p:spPr>
            <a:xfrm>
              <a:off x="8231575" y="156159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443;p38"/>
            <p:cNvSpPr/>
            <p:nvPr/>
          </p:nvSpPr>
          <p:spPr>
            <a:xfrm>
              <a:off x="8492172" y="1580120"/>
              <a:ext cx="1315" cy="28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1" y="1"/>
                  </a:moveTo>
                  <a:cubicBezTo>
                    <a:pt x="24" y="1"/>
                    <a:pt x="24" y="1"/>
                    <a:pt x="47" y="1"/>
                  </a:cubicBezTo>
                  <a:cubicBezTo>
                    <a:pt x="24" y="1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444;p38"/>
            <p:cNvSpPr/>
            <p:nvPr/>
          </p:nvSpPr>
          <p:spPr>
            <a:xfrm>
              <a:off x="9038327" y="1339309"/>
              <a:ext cx="119468" cy="118377"/>
            </a:xfrm>
            <a:custGeom>
              <a:avLst/>
              <a:gdLst/>
              <a:ahLst/>
              <a:cxnLst/>
              <a:rect l="l" t="t" r="r" b="b"/>
              <a:pathLst>
                <a:path w="4269" h="4230" extrusionOk="0">
                  <a:moveTo>
                    <a:pt x="2123" y="493"/>
                  </a:moveTo>
                  <a:cubicBezTo>
                    <a:pt x="2169" y="493"/>
                    <a:pt x="2215" y="495"/>
                    <a:pt x="2260" y="503"/>
                  </a:cubicBezTo>
                  <a:cubicBezTo>
                    <a:pt x="2397" y="503"/>
                    <a:pt x="2534" y="548"/>
                    <a:pt x="2671" y="571"/>
                  </a:cubicBezTo>
                  <a:cubicBezTo>
                    <a:pt x="2785" y="640"/>
                    <a:pt x="2922" y="685"/>
                    <a:pt x="3036" y="777"/>
                  </a:cubicBezTo>
                  <a:cubicBezTo>
                    <a:pt x="3150" y="845"/>
                    <a:pt x="3265" y="959"/>
                    <a:pt x="3356" y="1050"/>
                  </a:cubicBezTo>
                  <a:cubicBezTo>
                    <a:pt x="3447" y="1165"/>
                    <a:pt x="3516" y="1279"/>
                    <a:pt x="3584" y="1416"/>
                  </a:cubicBezTo>
                  <a:cubicBezTo>
                    <a:pt x="3653" y="1553"/>
                    <a:pt x="3698" y="1690"/>
                    <a:pt x="3721" y="1827"/>
                  </a:cubicBezTo>
                  <a:cubicBezTo>
                    <a:pt x="3744" y="1963"/>
                    <a:pt x="3744" y="2100"/>
                    <a:pt x="3744" y="2237"/>
                  </a:cubicBezTo>
                  <a:cubicBezTo>
                    <a:pt x="3721" y="2397"/>
                    <a:pt x="3698" y="2534"/>
                    <a:pt x="3653" y="2671"/>
                  </a:cubicBezTo>
                  <a:cubicBezTo>
                    <a:pt x="3607" y="2808"/>
                    <a:pt x="3538" y="2922"/>
                    <a:pt x="3447" y="3036"/>
                  </a:cubicBezTo>
                  <a:cubicBezTo>
                    <a:pt x="3379" y="3150"/>
                    <a:pt x="3287" y="3265"/>
                    <a:pt x="3173" y="3356"/>
                  </a:cubicBezTo>
                  <a:cubicBezTo>
                    <a:pt x="3059" y="3447"/>
                    <a:pt x="2945" y="3516"/>
                    <a:pt x="2808" y="3584"/>
                  </a:cubicBezTo>
                  <a:cubicBezTo>
                    <a:pt x="2694" y="3630"/>
                    <a:pt x="2557" y="3675"/>
                    <a:pt x="2420" y="3721"/>
                  </a:cubicBezTo>
                  <a:cubicBezTo>
                    <a:pt x="2340" y="3732"/>
                    <a:pt x="2266" y="3738"/>
                    <a:pt x="2192" y="3738"/>
                  </a:cubicBezTo>
                  <a:cubicBezTo>
                    <a:pt x="2118" y="3738"/>
                    <a:pt x="2043" y="3732"/>
                    <a:pt x="1964" y="3721"/>
                  </a:cubicBezTo>
                  <a:cubicBezTo>
                    <a:pt x="1827" y="3721"/>
                    <a:pt x="1712" y="3675"/>
                    <a:pt x="1575" y="3653"/>
                  </a:cubicBezTo>
                  <a:cubicBezTo>
                    <a:pt x="1423" y="3587"/>
                    <a:pt x="1292" y="3522"/>
                    <a:pt x="1181" y="3437"/>
                  </a:cubicBezTo>
                  <a:lnTo>
                    <a:pt x="1181" y="3437"/>
                  </a:lnTo>
                  <a:cubicBezTo>
                    <a:pt x="1189" y="3442"/>
                    <a:pt x="1200" y="3447"/>
                    <a:pt x="1210" y="3447"/>
                  </a:cubicBezTo>
                  <a:cubicBezTo>
                    <a:pt x="1096" y="3379"/>
                    <a:pt x="982" y="3287"/>
                    <a:pt x="891" y="3173"/>
                  </a:cubicBezTo>
                  <a:cubicBezTo>
                    <a:pt x="799" y="3059"/>
                    <a:pt x="731" y="2945"/>
                    <a:pt x="662" y="2808"/>
                  </a:cubicBezTo>
                  <a:cubicBezTo>
                    <a:pt x="594" y="2671"/>
                    <a:pt x="548" y="2534"/>
                    <a:pt x="526" y="2397"/>
                  </a:cubicBezTo>
                  <a:cubicBezTo>
                    <a:pt x="526" y="2352"/>
                    <a:pt x="503" y="2306"/>
                    <a:pt x="503" y="2260"/>
                  </a:cubicBezTo>
                  <a:cubicBezTo>
                    <a:pt x="503" y="2260"/>
                    <a:pt x="503" y="2237"/>
                    <a:pt x="503" y="2237"/>
                  </a:cubicBezTo>
                  <a:cubicBezTo>
                    <a:pt x="503" y="2237"/>
                    <a:pt x="503" y="2215"/>
                    <a:pt x="503" y="2215"/>
                  </a:cubicBezTo>
                  <a:cubicBezTo>
                    <a:pt x="503" y="2146"/>
                    <a:pt x="503" y="2100"/>
                    <a:pt x="503" y="2055"/>
                  </a:cubicBezTo>
                  <a:cubicBezTo>
                    <a:pt x="503" y="2032"/>
                    <a:pt x="503" y="2009"/>
                    <a:pt x="503" y="1986"/>
                  </a:cubicBezTo>
                  <a:cubicBezTo>
                    <a:pt x="503" y="1941"/>
                    <a:pt x="526" y="1895"/>
                    <a:pt x="526" y="1827"/>
                  </a:cubicBezTo>
                  <a:cubicBezTo>
                    <a:pt x="526" y="1827"/>
                    <a:pt x="526" y="1804"/>
                    <a:pt x="526" y="1804"/>
                  </a:cubicBezTo>
                  <a:cubicBezTo>
                    <a:pt x="526" y="1781"/>
                    <a:pt x="526" y="1781"/>
                    <a:pt x="526" y="1781"/>
                  </a:cubicBezTo>
                  <a:lnTo>
                    <a:pt x="548" y="1758"/>
                  </a:lnTo>
                  <a:lnTo>
                    <a:pt x="548" y="1735"/>
                  </a:lnTo>
                  <a:lnTo>
                    <a:pt x="548" y="1712"/>
                  </a:lnTo>
                  <a:cubicBezTo>
                    <a:pt x="571" y="1667"/>
                    <a:pt x="571" y="1598"/>
                    <a:pt x="594" y="1553"/>
                  </a:cubicBezTo>
                  <a:cubicBezTo>
                    <a:pt x="640" y="1439"/>
                    <a:pt x="708" y="1302"/>
                    <a:pt x="777" y="1187"/>
                  </a:cubicBezTo>
                  <a:cubicBezTo>
                    <a:pt x="868" y="1073"/>
                    <a:pt x="959" y="982"/>
                    <a:pt x="1051" y="891"/>
                  </a:cubicBezTo>
                  <a:cubicBezTo>
                    <a:pt x="1119" y="845"/>
                    <a:pt x="1165" y="799"/>
                    <a:pt x="1210" y="777"/>
                  </a:cubicBezTo>
                  <a:lnTo>
                    <a:pt x="1233" y="754"/>
                  </a:lnTo>
                  <a:cubicBezTo>
                    <a:pt x="1279" y="731"/>
                    <a:pt x="1347" y="685"/>
                    <a:pt x="1416" y="640"/>
                  </a:cubicBezTo>
                  <a:cubicBezTo>
                    <a:pt x="1530" y="594"/>
                    <a:pt x="1667" y="548"/>
                    <a:pt x="1781" y="526"/>
                  </a:cubicBezTo>
                  <a:lnTo>
                    <a:pt x="1827" y="526"/>
                  </a:lnTo>
                  <a:cubicBezTo>
                    <a:pt x="1827" y="526"/>
                    <a:pt x="1827" y="526"/>
                    <a:pt x="1849" y="503"/>
                  </a:cubicBezTo>
                  <a:cubicBezTo>
                    <a:pt x="1941" y="503"/>
                    <a:pt x="2032" y="493"/>
                    <a:pt x="2123" y="493"/>
                  </a:cubicBezTo>
                  <a:close/>
                  <a:moveTo>
                    <a:pt x="2100" y="1"/>
                  </a:moveTo>
                  <a:cubicBezTo>
                    <a:pt x="1849" y="1"/>
                    <a:pt x="1598" y="46"/>
                    <a:pt x="1370" y="137"/>
                  </a:cubicBezTo>
                  <a:cubicBezTo>
                    <a:pt x="1279" y="160"/>
                    <a:pt x="1187" y="206"/>
                    <a:pt x="1096" y="252"/>
                  </a:cubicBezTo>
                  <a:cubicBezTo>
                    <a:pt x="936" y="343"/>
                    <a:pt x="777" y="480"/>
                    <a:pt x="617" y="617"/>
                  </a:cubicBezTo>
                  <a:lnTo>
                    <a:pt x="617" y="640"/>
                  </a:lnTo>
                  <a:cubicBezTo>
                    <a:pt x="571" y="685"/>
                    <a:pt x="526" y="731"/>
                    <a:pt x="480" y="777"/>
                  </a:cubicBezTo>
                  <a:cubicBezTo>
                    <a:pt x="480" y="777"/>
                    <a:pt x="457" y="799"/>
                    <a:pt x="457" y="799"/>
                  </a:cubicBezTo>
                  <a:cubicBezTo>
                    <a:pt x="457" y="799"/>
                    <a:pt x="457" y="799"/>
                    <a:pt x="457" y="822"/>
                  </a:cubicBezTo>
                  <a:lnTo>
                    <a:pt x="434" y="822"/>
                  </a:lnTo>
                  <a:cubicBezTo>
                    <a:pt x="389" y="914"/>
                    <a:pt x="320" y="982"/>
                    <a:pt x="274" y="1073"/>
                  </a:cubicBezTo>
                  <a:cubicBezTo>
                    <a:pt x="252" y="1096"/>
                    <a:pt x="252" y="1142"/>
                    <a:pt x="229" y="1165"/>
                  </a:cubicBezTo>
                  <a:cubicBezTo>
                    <a:pt x="115" y="1393"/>
                    <a:pt x="46" y="1644"/>
                    <a:pt x="23" y="1918"/>
                  </a:cubicBezTo>
                  <a:cubicBezTo>
                    <a:pt x="1" y="1986"/>
                    <a:pt x="1" y="2078"/>
                    <a:pt x="1" y="2146"/>
                  </a:cubicBezTo>
                  <a:cubicBezTo>
                    <a:pt x="1" y="2306"/>
                    <a:pt x="23" y="2466"/>
                    <a:pt x="69" y="2625"/>
                  </a:cubicBezTo>
                  <a:cubicBezTo>
                    <a:pt x="92" y="2740"/>
                    <a:pt x="138" y="2877"/>
                    <a:pt x="206" y="2991"/>
                  </a:cubicBezTo>
                  <a:cubicBezTo>
                    <a:pt x="229" y="3059"/>
                    <a:pt x="252" y="3105"/>
                    <a:pt x="297" y="3173"/>
                  </a:cubicBezTo>
                  <a:cubicBezTo>
                    <a:pt x="297" y="3196"/>
                    <a:pt x="320" y="3219"/>
                    <a:pt x="343" y="3265"/>
                  </a:cubicBezTo>
                  <a:cubicBezTo>
                    <a:pt x="457" y="3424"/>
                    <a:pt x="594" y="3584"/>
                    <a:pt x="754" y="3721"/>
                  </a:cubicBezTo>
                  <a:cubicBezTo>
                    <a:pt x="936" y="3881"/>
                    <a:pt x="1142" y="3995"/>
                    <a:pt x="1347" y="4086"/>
                  </a:cubicBezTo>
                  <a:cubicBezTo>
                    <a:pt x="1575" y="4178"/>
                    <a:pt x="1827" y="4223"/>
                    <a:pt x="2055" y="4223"/>
                  </a:cubicBezTo>
                  <a:cubicBezTo>
                    <a:pt x="2095" y="4227"/>
                    <a:pt x="2136" y="4229"/>
                    <a:pt x="2178" y="4229"/>
                  </a:cubicBezTo>
                  <a:cubicBezTo>
                    <a:pt x="2371" y="4229"/>
                    <a:pt x="2575" y="4188"/>
                    <a:pt x="2762" y="4132"/>
                  </a:cubicBezTo>
                  <a:cubicBezTo>
                    <a:pt x="2968" y="4063"/>
                    <a:pt x="3173" y="3972"/>
                    <a:pt x="3333" y="3835"/>
                  </a:cubicBezTo>
                  <a:cubicBezTo>
                    <a:pt x="3538" y="3698"/>
                    <a:pt x="3698" y="3538"/>
                    <a:pt x="3835" y="3356"/>
                  </a:cubicBezTo>
                  <a:cubicBezTo>
                    <a:pt x="4132" y="2945"/>
                    <a:pt x="4269" y="2443"/>
                    <a:pt x="4223" y="1941"/>
                  </a:cubicBezTo>
                  <a:cubicBezTo>
                    <a:pt x="4223" y="1712"/>
                    <a:pt x="4155" y="1484"/>
                    <a:pt x="4063" y="1279"/>
                  </a:cubicBezTo>
                  <a:cubicBezTo>
                    <a:pt x="3972" y="1050"/>
                    <a:pt x="3812" y="822"/>
                    <a:pt x="3630" y="640"/>
                  </a:cubicBezTo>
                  <a:cubicBezTo>
                    <a:pt x="3470" y="457"/>
                    <a:pt x="3242" y="320"/>
                    <a:pt x="3013" y="206"/>
                  </a:cubicBezTo>
                  <a:cubicBezTo>
                    <a:pt x="2762" y="69"/>
                    <a:pt x="2466" y="1"/>
                    <a:pt x="2169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445;p38"/>
            <p:cNvSpPr/>
            <p:nvPr/>
          </p:nvSpPr>
          <p:spPr>
            <a:xfrm>
              <a:off x="8329299" y="1573096"/>
              <a:ext cx="64533" cy="63918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87" y="480"/>
                  </a:moveTo>
                  <a:cubicBezTo>
                    <a:pt x="1256" y="480"/>
                    <a:pt x="1324" y="503"/>
                    <a:pt x="1370" y="526"/>
                  </a:cubicBezTo>
                  <a:cubicBezTo>
                    <a:pt x="1416" y="548"/>
                    <a:pt x="1461" y="571"/>
                    <a:pt x="1530" y="594"/>
                  </a:cubicBezTo>
                  <a:cubicBezTo>
                    <a:pt x="1575" y="640"/>
                    <a:pt x="1598" y="663"/>
                    <a:pt x="1644" y="708"/>
                  </a:cubicBezTo>
                  <a:cubicBezTo>
                    <a:pt x="1690" y="754"/>
                    <a:pt x="1712" y="799"/>
                    <a:pt x="1735" y="868"/>
                  </a:cubicBezTo>
                  <a:cubicBezTo>
                    <a:pt x="1758" y="914"/>
                    <a:pt x="1781" y="959"/>
                    <a:pt x="1804" y="1028"/>
                  </a:cubicBezTo>
                  <a:cubicBezTo>
                    <a:pt x="1804" y="1073"/>
                    <a:pt x="1804" y="1142"/>
                    <a:pt x="1804" y="1187"/>
                  </a:cubicBezTo>
                  <a:cubicBezTo>
                    <a:pt x="1781" y="1256"/>
                    <a:pt x="1781" y="1302"/>
                    <a:pt x="1758" y="1347"/>
                  </a:cubicBezTo>
                  <a:cubicBezTo>
                    <a:pt x="1735" y="1416"/>
                    <a:pt x="1712" y="1461"/>
                    <a:pt x="1690" y="1507"/>
                  </a:cubicBezTo>
                  <a:cubicBezTo>
                    <a:pt x="1644" y="1553"/>
                    <a:pt x="1621" y="1598"/>
                    <a:pt x="1575" y="1621"/>
                  </a:cubicBezTo>
                  <a:cubicBezTo>
                    <a:pt x="1530" y="1667"/>
                    <a:pt x="1484" y="1690"/>
                    <a:pt x="1438" y="1712"/>
                  </a:cubicBezTo>
                  <a:cubicBezTo>
                    <a:pt x="1370" y="1735"/>
                    <a:pt x="1324" y="1758"/>
                    <a:pt x="1256" y="1781"/>
                  </a:cubicBezTo>
                  <a:lnTo>
                    <a:pt x="1073" y="1781"/>
                  </a:lnTo>
                  <a:cubicBezTo>
                    <a:pt x="1028" y="1781"/>
                    <a:pt x="982" y="1758"/>
                    <a:pt x="913" y="1735"/>
                  </a:cubicBezTo>
                  <a:cubicBezTo>
                    <a:pt x="868" y="1712"/>
                    <a:pt x="822" y="1690"/>
                    <a:pt x="777" y="1667"/>
                  </a:cubicBezTo>
                  <a:cubicBezTo>
                    <a:pt x="731" y="1644"/>
                    <a:pt x="685" y="1598"/>
                    <a:pt x="662" y="1553"/>
                  </a:cubicBezTo>
                  <a:cubicBezTo>
                    <a:pt x="617" y="1507"/>
                    <a:pt x="594" y="1461"/>
                    <a:pt x="571" y="1416"/>
                  </a:cubicBezTo>
                  <a:cubicBezTo>
                    <a:pt x="548" y="1370"/>
                    <a:pt x="525" y="1324"/>
                    <a:pt x="503" y="1256"/>
                  </a:cubicBezTo>
                  <a:cubicBezTo>
                    <a:pt x="503" y="1187"/>
                    <a:pt x="503" y="1142"/>
                    <a:pt x="503" y="1073"/>
                  </a:cubicBezTo>
                  <a:cubicBezTo>
                    <a:pt x="503" y="1028"/>
                    <a:pt x="525" y="982"/>
                    <a:pt x="525" y="914"/>
                  </a:cubicBezTo>
                  <a:cubicBezTo>
                    <a:pt x="548" y="891"/>
                    <a:pt x="548" y="868"/>
                    <a:pt x="571" y="822"/>
                  </a:cubicBezTo>
                  <a:cubicBezTo>
                    <a:pt x="594" y="799"/>
                    <a:pt x="594" y="777"/>
                    <a:pt x="617" y="754"/>
                  </a:cubicBezTo>
                  <a:cubicBezTo>
                    <a:pt x="640" y="731"/>
                    <a:pt x="640" y="731"/>
                    <a:pt x="662" y="708"/>
                  </a:cubicBezTo>
                  <a:cubicBezTo>
                    <a:pt x="662" y="685"/>
                    <a:pt x="662" y="685"/>
                    <a:pt x="685" y="685"/>
                  </a:cubicBezTo>
                  <a:cubicBezTo>
                    <a:pt x="685" y="663"/>
                    <a:pt x="708" y="663"/>
                    <a:pt x="731" y="640"/>
                  </a:cubicBezTo>
                  <a:cubicBezTo>
                    <a:pt x="754" y="617"/>
                    <a:pt x="799" y="594"/>
                    <a:pt x="845" y="571"/>
                  </a:cubicBezTo>
                  <a:cubicBezTo>
                    <a:pt x="845" y="548"/>
                    <a:pt x="868" y="548"/>
                    <a:pt x="868" y="548"/>
                  </a:cubicBezTo>
                  <a:cubicBezTo>
                    <a:pt x="913" y="526"/>
                    <a:pt x="982" y="503"/>
                    <a:pt x="1028" y="503"/>
                  </a:cubicBezTo>
                  <a:cubicBezTo>
                    <a:pt x="1096" y="480"/>
                    <a:pt x="1142" y="480"/>
                    <a:pt x="1187" y="480"/>
                  </a:cubicBezTo>
                  <a:close/>
                  <a:moveTo>
                    <a:pt x="1165" y="1"/>
                  </a:moveTo>
                  <a:cubicBezTo>
                    <a:pt x="1005" y="1"/>
                    <a:pt x="822" y="23"/>
                    <a:pt x="685" y="92"/>
                  </a:cubicBezTo>
                  <a:cubicBezTo>
                    <a:pt x="662" y="92"/>
                    <a:pt x="640" y="115"/>
                    <a:pt x="640" y="115"/>
                  </a:cubicBezTo>
                  <a:cubicBezTo>
                    <a:pt x="548" y="160"/>
                    <a:pt x="457" y="206"/>
                    <a:pt x="388" y="274"/>
                  </a:cubicBezTo>
                  <a:cubicBezTo>
                    <a:pt x="366" y="297"/>
                    <a:pt x="343" y="320"/>
                    <a:pt x="320" y="343"/>
                  </a:cubicBezTo>
                  <a:lnTo>
                    <a:pt x="297" y="389"/>
                  </a:lnTo>
                  <a:cubicBezTo>
                    <a:pt x="252" y="434"/>
                    <a:pt x="206" y="480"/>
                    <a:pt x="183" y="526"/>
                  </a:cubicBezTo>
                  <a:cubicBezTo>
                    <a:pt x="115" y="617"/>
                    <a:pt x="69" y="731"/>
                    <a:pt x="46" y="845"/>
                  </a:cubicBezTo>
                  <a:cubicBezTo>
                    <a:pt x="46" y="845"/>
                    <a:pt x="46" y="845"/>
                    <a:pt x="46" y="868"/>
                  </a:cubicBezTo>
                  <a:cubicBezTo>
                    <a:pt x="23" y="936"/>
                    <a:pt x="0" y="1005"/>
                    <a:pt x="0" y="1073"/>
                  </a:cubicBezTo>
                  <a:cubicBezTo>
                    <a:pt x="0" y="1187"/>
                    <a:pt x="0" y="1279"/>
                    <a:pt x="23" y="1370"/>
                  </a:cubicBezTo>
                  <a:cubicBezTo>
                    <a:pt x="23" y="1393"/>
                    <a:pt x="46" y="1393"/>
                    <a:pt x="46" y="1416"/>
                  </a:cubicBezTo>
                  <a:cubicBezTo>
                    <a:pt x="69" y="1507"/>
                    <a:pt x="92" y="1598"/>
                    <a:pt x="137" y="1690"/>
                  </a:cubicBezTo>
                  <a:cubicBezTo>
                    <a:pt x="206" y="1781"/>
                    <a:pt x="252" y="1849"/>
                    <a:pt x="343" y="1941"/>
                  </a:cubicBezTo>
                  <a:cubicBezTo>
                    <a:pt x="457" y="2078"/>
                    <a:pt x="640" y="2169"/>
                    <a:pt x="822" y="2237"/>
                  </a:cubicBezTo>
                  <a:cubicBezTo>
                    <a:pt x="913" y="2260"/>
                    <a:pt x="1005" y="2260"/>
                    <a:pt x="1096" y="2283"/>
                  </a:cubicBezTo>
                  <a:cubicBezTo>
                    <a:pt x="1210" y="2283"/>
                    <a:pt x="1324" y="2260"/>
                    <a:pt x="1416" y="2237"/>
                  </a:cubicBezTo>
                  <a:cubicBezTo>
                    <a:pt x="1507" y="2237"/>
                    <a:pt x="1598" y="2192"/>
                    <a:pt x="1690" y="2146"/>
                  </a:cubicBezTo>
                  <a:cubicBezTo>
                    <a:pt x="1758" y="2100"/>
                    <a:pt x="1804" y="2078"/>
                    <a:pt x="1849" y="2032"/>
                  </a:cubicBezTo>
                  <a:cubicBezTo>
                    <a:pt x="2009" y="1895"/>
                    <a:pt x="2146" y="1735"/>
                    <a:pt x="2215" y="1553"/>
                  </a:cubicBezTo>
                  <a:cubicBezTo>
                    <a:pt x="2283" y="1393"/>
                    <a:pt x="2306" y="1210"/>
                    <a:pt x="2283" y="1028"/>
                  </a:cubicBezTo>
                  <a:cubicBezTo>
                    <a:pt x="2283" y="868"/>
                    <a:pt x="2215" y="708"/>
                    <a:pt x="2146" y="548"/>
                  </a:cubicBezTo>
                  <a:cubicBezTo>
                    <a:pt x="2100" y="480"/>
                    <a:pt x="2032" y="411"/>
                    <a:pt x="1963" y="343"/>
                  </a:cubicBezTo>
                  <a:cubicBezTo>
                    <a:pt x="1918" y="274"/>
                    <a:pt x="1849" y="206"/>
                    <a:pt x="1758" y="160"/>
                  </a:cubicBezTo>
                  <a:cubicBezTo>
                    <a:pt x="1598" y="69"/>
                    <a:pt x="1393" y="1"/>
                    <a:pt x="1187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446;p38"/>
            <p:cNvSpPr/>
            <p:nvPr/>
          </p:nvSpPr>
          <p:spPr>
            <a:xfrm>
              <a:off x="8553515" y="1514971"/>
              <a:ext cx="85606" cy="85774"/>
            </a:xfrm>
            <a:custGeom>
              <a:avLst/>
              <a:gdLst/>
              <a:ahLst/>
              <a:cxnLst/>
              <a:rect l="l" t="t" r="r" b="b"/>
              <a:pathLst>
                <a:path w="3059" h="3065" extrusionOk="0">
                  <a:moveTo>
                    <a:pt x="1529" y="0"/>
                  </a:moveTo>
                  <a:cubicBezTo>
                    <a:pt x="1392" y="0"/>
                    <a:pt x="1256" y="23"/>
                    <a:pt x="1141" y="46"/>
                  </a:cubicBezTo>
                  <a:cubicBezTo>
                    <a:pt x="1119" y="46"/>
                    <a:pt x="1096" y="46"/>
                    <a:pt x="1096" y="69"/>
                  </a:cubicBezTo>
                  <a:cubicBezTo>
                    <a:pt x="1050" y="69"/>
                    <a:pt x="1004" y="92"/>
                    <a:pt x="982" y="92"/>
                  </a:cubicBezTo>
                  <a:cubicBezTo>
                    <a:pt x="776" y="183"/>
                    <a:pt x="594" y="297"/>
                    <a:pt x="457" y="434"/>
                  </a:cubicBezTo>
                  <a:cubicBezTo>
                    <a:pt x="457" y="434"/>
                    <a:pt x="434" y="457"/>
                    <a:pt x="434" y="457"/>
                  </a:cubicBezTo>
                  <a:cubicBezTo>
                    <a:pt x="434" y="457"/>
                    <a:pt x="434" y="457"/>
                    <a:pt x="411" y="480"/>
                  </a:cubicBezTo>
                  <a:cubicBezTo>
                    <a:pt x="297" y="594"/>
                    <a:pt x="206" y="754"/>
                    <a:pt x="137" y="913"/>
                  </a:cubicBezTo>
                  <a:cubicBezTo>
                    <a:pt x="69" y="1028"/>
                    <a:pt x="46" y="1142"/>
                    <a:pt x="23" y="1256"/>
                  </a:cubicBezTo>
                  <a:cubicBezTo>
                    <a:pt x="0" y="1347"/>
                    <a:pt x="0" y="1461"/>
                    <a:pt x="0" y="1553"/>
                  </a:cubicBezTo>
                  <a:cubicBezTo>
                    <a:pt x="0" y="1575"/>
                    <a:pt x="0" y="1598"/>
                    <a:pt x="0" y="1621"/>
                  </a:cubicBezTo>
                  <a:cubicBezTo>
                    <a:pt x="0" y="1644"/>
                    <a:pt x="0" y="1690"/>
                    <a:pt x="0" y="1712"/>
                  </a:cubicBezTo>
                  <a:cubicBezTo>
                    <a:pt x="23" y="1781"/>
                    <a:pt x="23" y="1849"/>
                    <a:pt x="46" y="1918"/>
                  </a:cubicBezTo>
                  <a:cubicBezTo>
                    <a:pt x="46" y="1941"/>
                    <a:pt x="46" y="1941"/>
                    <a:pt x="46" y="1963"/>
                  </a:cubicBezTo>
                  <a:cubicBezTo>
                    <a:pt x="91" y="2078"/>
                    <a:pt x="137" y="2192"/>
                    <a:pt x="206" y="2306"/>
                  </a:cubicBezTo>
                  <a:cubicBezTo>
                    <a:pt x="297" y="2443"/>
                    <a:pt x="411" y="2580"/>
                    <a:pt x="548" y="2694"/>
                  </a:cubicBezTo>
                  <a:cubicBezTo>
                    <a:pt x="548" y="2694"/>
                    <a:pt x="548" y="2717"/>
                    <a:pt x="548" y="2717"/>
                  </a:cubicBezTo>
                  <a:cubicBezTo>
                    <a:pt x="571" y="2717"/>
                    <a:pt x="594" y="2740"/>
                    <a:pt x="594" y="2740"/>
                  </a:cubicBezTo>
                  <a:cubicBezTo>
                    <a:pt x="776" y="2876"/>
                    <a:pt x="982" y="2968"/>
                    <a:pt x="1210" y="3036"/>
                  </a:cubicBezTo>
                  <a:lnTo>
                    <a:pt x="1256" y="3036"/>
                  </a:lnTo>
                  <a:cubicBezTo>
                    <a:pt x="1301" y="3036"/>
                    <a:pt x="1347" y="3059"/>
                    <a:pt x="1392" y="3059"/>
                  </a:cubicBezTo>
                  <a:cubicBezTo>
                    <a:pt x="1436" y="3063"/>
                    <a:pt x="1478" y="3065"/>
                    <a:pt x="1520" y="3065"/>
                  </a:cubicBezTo>
                  <a:cubicBezTo>
                    <a:pt x="1722" y="3065"/>
                    <a:pt x="1911" y="3021"/>
                    <a:pt x="2100" y="2945"/>
                  </a:cubicBezTo>
                  <a:cubicBezTo>
                    <a:pt x="2306" y="2876"/>
                    <a:pt x="2488" y="2740"/>
                    <a:pt x="2648" y="2580"/>
                  </a:cubicBezTo>
                  <a:cubicBezTo>
                    <a:pt x="2716" y="2488"/>
                    <a:pt x="2785" y="2397"/>
                    <a:pt x="2853" y="2306"/>
                  </a:cubicBezTo>
                  <a:cubicBezTo>
                    <a:pt x="2922" y="2215"/>
                    <a:pt x="2945" y="2100"/>
                    <a:pt x="2990" y="1986"/>
                  </a:cubicBezTo>
                  <a:cubicBezTo>
                    <a:pt x="3036" y="1872"/>
                    <a:pt x="3059" y="1758"/>
                    <a:pt x="3059" y="1621"/>
                  </a:cubicBezTo>
                  <a:cubicBezTo>
                    <a:pt x="3059" y="1507"/>
                    <a:pt x="3059" y="1393"/>
                    <a:pt x="3036" y="1279"/>
                  </a:cubicBezTo>
                  <a:cubicBezTo>
                    <a:pt x="2990" y="1050"/>
                    <a:pt x="2922" y="845"/>
                    <a:pt x="2785" y="640"/>
                  </a:cubicBezTo>
                  <a:cubicBezTo>
                    <a:pt x="2671" y="457"/>
                    <a:pt x="2488" y="320"/>
                    <a:pt x="2306" y="206"/>
                  </a:cubicBezTo>
                  <a:cubicBezTo>
                    <a:pt x="2100" y="92"/>
                    <a:pt x="1872" y="23"/>
                    <a:pt x="1666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447;p38"/>
            <p:cNvSpPr/>
            <p:nvPr/>
          </p:nvSpPr>
          <p:spPr>
            <a:xfrm>
              <a:off x="8566919" y="1528544"/>
              <a:ext cx="58796" cy="58293"/>
            </a:xfrm>
            <a:custGeom>
              <a:avLst/>
              <a:gdLst/>
              <a:ahLst/>
              <a:cxnLst/>
              <a:rect l="l" t="t" r="r" b="b"/>
              <a:pathLst>
                <a:path w="2101" h="2083" extrusionOk="0">
                  <a:moveTo>
                    <a:pt x="1008" y="1"/>
                  </a:moveTo>
                  <a:cubicBezTo>
                    <a:pt x="959" y="1"/>
                    <a:pt x="913" y="6"/>
                    <a:pt x="868" y="18"/>
                  </a:cubicBezTo>
                  <a:cubicBezTo>
                    <a:pt x="799" y="40"/>
                    <a:pt x="754" y="40"/>
                    <a:pt x="708" y="63"/>
                  </a:cubicBezTo>
                  <a:cubicBezTo>
                    <a:pt x="662" y="86"/>
                    <a:pt x="640" y="86"/>
                    <a:pt x="594" y="109"/>
                  </a:cubicBezTo>
                  <a:cubicBezTo>
                    <a:pt x="548" y="132"/>
                    <a:pt x="503" y="155"/>
                    <a:pt x="457" y="200"/>
                  </a:cubicBezTo>
                  <a:lnTo>
                    <a:pt x="434" y="200"/>
                  </a:lnTo>
                  <a:cubicBezTo>
                    <a:pt x="411" y="223"/>
                    <a:pt x="389" y="246"/>
                    <a:pt x="366" y="246"/>
                  </a:cubicBezTo>
                  <a:cubicBezTo>
                    <a:pt x="320" y="292"/>
                    <a:pt x="297" y="314"/>
                    <a:pt x="274" y="360"/>
                  </a:cubicBezTo>
                  <a:lnTo>
                    <a:pt x="252" y="360"/>
                  </a:lnTo>
                  <a:cubicBezTo>
                    <a:pt x="252" y="383"/>
                    <a:pt x="252" y="383"/>
                    <a:pt x="252" y="383"/>
                  </a:cubicBezTo>
                  <a:cubicBezTo>
                    <a:pt x="252" y="383"/>
                    <a:pt x="229" y="406"/>
                    <a:pt x="229" y="406"/>
                  </a:cubicBezTo>
                  <a:cubicBezTo>
                    <a:pt x="229" y="406"/>
                    <a:pt x="229" y="406"/>
                    <a:pt x="229" y="428"/>
                  </a:cubicBezTo>
                  <a:lnTo>
                    <a:pt x="206" y="428"/>
                  </a:lnTo>
                  <a:cubicBezTo>
                    <a:pt x="206" y="428"/>
                    <a:pt x="206" y="428"/>
                    <a:pt x="206" y="451"/>
                  </a:cubicBezTo>
                  <a:cubicBezTo>
                    <a:pt x="183" y="451"/>
                    <a:pt x="183" y="451"/>
                    <a:pt x="183" y="474"/>
                  </a:cubicBezTo>
                  <a:cubicBezTo>
                    <a:pt x="183" y="474"/>
                    <a:pt x="160" y="474"/>
                    <a:pt x="160" y="497"/>
                  </a:cubicBezTo>
                  <a:cubicBezTo>
                    <a:pt x="160" y="520"/>
                    <a:pt x="137" y="565"/>
                    <a:pt x="115" y="588"/>
                  </a:cubicBezTo>
                  <a:cubicBezTo>
                    <a:pt x="115" y="611"/>
                    <a:pt x="92" y="611"/>
                    <a:pt x="92" y="634"/>
                  </a:cubicBezTo>
                  <a:cubicBezTo>
                    <a:pt x="92" y="634"/>
                    <a:pt x="92" y="657"/>
                    <a:pt x="92" y="657"/>
                  </a:cubicBezTo>
                  <a:cubicBezTo>
                    <a:pt x="92" y="657"/>
                    <a:pt x="69" y="657"/>
                    <a:pt x="69" y="680"/>
                  </a:cubicBezTo>
                  <a:cubicBezTo>
                    <a:pt x="46" y="748"/>
                    <a:pt x="23" y="839"/>
                    <a:pt x="23" y="908"/>
                  </a:cubicBezTo>
                  <a:lnTo>
                    <a:pt x="23" y="931"/>
                  </a:lnTo>
                  <a:cubicBezTo>
                    <a:pt x="23" y="953"/>
                    <a:pt x="23" y="953"/>
                    <a:pt x="23" y="953"/>
                  </a:cubicBezTo>
                  <a:cubicBezTo>
                    <a:pt x="0" y="1045"/>
                    <a:pt x="23" y="1136"/>
                    <a:pt x="23" y="1227"/>
                  </a:cubicBezTo>
                  <a:lnTo>
                    <a:pt x="23" y="1250"/>
                  </a:lnTo>
                  <a:cubicBezTo>
                    <a:pt x="46" y="1341"/>
                    <a:pt x="69" y="1410"/>
                    <a:pt x="115" y="1478"/>
                  </a:cubicBezTo>
                  <a:cubicBezTo>
                    <a:pt x="115" y="1524"/>
                    <a:pt x="137" y="1547"/>
                    <a:pt x="160" y="1593"/>
                  </a:cubicBezTo>
                  <a:cubicBezTo>
                    <a:pt x="160" y="1593"/>
                    <a:pt x="183" y="1615"/>
                    <a:pt x="183" y="1638"/>
                  </a:cubicBezTo>
                  <a:cubicBezTo>
                    <a:pt x="206" y="1661"/>
                    <a:pt x="229" y="1684"/>
                    <a:pt x="252" y="1707"/>
                  </a:cubicBezTo>
                  <a:cubicBezTo>
                    <a:pt x="297" y="1775"/>
                    <a:pt x="343" y="1821"/>
                    <a:pt x="411" y="1866"/>
                  </a:cubicBezTo>
                  <a:cubicBezTo>
                    <a:pt x="434" y="1866"/>
                    <a:pt x="434" y="1889"/>
                    <a:pt x="457" y="1912"/>
                  </a:cubicBezTo>
                  <a:cubicBezTo>
                    <a:pt x="503" y="1935"/>
                    <a:pt x="548" y="1958"/>
                    <a:pt x="594" y="1981"/>
                  </a:cubicBezTo>
                  <a:lnTo>
                    <a:pt x="617" y="2003"/>
                  </a:lnTo>
                  <a:lnTo>
                    <a:pt x="640" y="2003"/>
                  </a:lnTo>
                  <a:cubicBezTo>
                    <a:pt x="662" y="2003"/>
                    <a:pt x="662" y="2003"/>
                    <a:pt x="685" y="2026"/>
                  </a:cubicBezTo>
                  <a:cubicBezTo>
                    <a:pt x="777" y="2049"/>
                    <a:pt x="845" y="2072"/>
                    <a:pt x="936" y="2072"/>
                  </a:cubicBezTo>
                  <a:cubicBezTo>
                    <a:pt x="967" y="2080"/>
                    <a:pt x="1000" y="2082"/>
                    <a:pt x="1034" y="2082"/>
                  </a:cubicBezTo>
                  <a:cubicBezTo>
                    <a:pt x="1101" y="2082"/>
                    <a:pt x="1172" y="2072"/>
                    <a:pt x="1233" y="2072"/>
                  </a:cubicBezTo>
                  <a:cubicBezTo>
                    <a:pt x="1324" y="2049"/>
                    <a:pt x="1416" y="2026"/>
                    <a:pt x="1484" y="1981"/>
                  </a:cubicBezTo>
                  <a:cubicBezTo>
                    <a:pt x="1575" y="1935"/>
                    <a:pt x="1644" y="1889"/>
                    <a:pt x="1712" y="1844"/>
                  </a:cubicBezTo>
                  <a:cubicBezTo>
                    <a:pt x="1804" y="1775"/>
                    <a:pt x="1849" y="1707"/>
                    <a:pt x="1918" y="1638"/>
                  </a:cubicBezTo>
                  <a:cubicBezTo>
                    <a:pt x="1963" y="1570"/>
                    <a:pt x="1986" y="1478"/>
                    <a:pt x="2032" y="1410"/>
                  </a:cubicBezTo>
                  <a:cubicBezTo>
                    <a:pt x="2055" y="1319"/>
                    <a:pt x="2078" y="1227"/>
                    <a:pt x="2100" y="1136"/>
                  </a:cubicBezTo>
                  <a:cubicBezTo>
                    <a:pt x="2100" y="1045"/>
                    <a:pt x="2078" y="953"/>
                    <a:pt x="2078" y="862"/>
                  </a:cubicBezTo>
                  <a:cubicBezTo>
                    <a:pt x="2055" y="771"/>
                    <a:pt x="2032" y="680"/>
                    <a:pt x="1986" y="588"/>
                  </a:cubicBezTo>
                  <a:cubicBezTo>
                    <a:pt x="1941" y="497"/>
                    <a:pt x="1895" y="428"/>
                    <a:pt x="1849" y="360"/>
                  </a:cubicBezTo>
                  <a:cubicBezTo>
                    <a:pt x="1781" y="292"/>
                    <a:pt x="1712" y="246"/>
                    <a:pt x="1644" y="200"/>
                  </a:cubicBezTo>
                  <a:cubicBezTo>
                    <a:pt x="1575" y="155"/>
                    <a:pt x="1507" y="109"/>
                    <a:pt x="1416" y="63"/>
                  </a:cubicBezTo>
                  <a:cubicBezTo>
                    <a:pt x="1324" y="40"/>
                    <a:pt x="1256" y="18"/>
                    <a:pt x="1165" y="18"/>
                  </a:cubicBezTo>
                  <a:cubicBezTo>
                    <a:pt x="1108" y="6"/>
                    <a:pt x="1056" y="1"/>
                    <a:pt x="1008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448;p38"/>
            <p:cNvSpPr/>
            <p:nvPr/>
          </p:nvSpPr>
          <p:spPr>
            <a:xfrm>
              <a:off x="8620567" y="1573096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1" y="23"/>
                  </a:lnTo>
                  <a:cubicBezTo>
                    <a:pt x="24" y="23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449;p38"/>
            <p:cNvSpPr/>
            <p:nvPr/>
          </p:nvSpPr>
          <p:spPr>
            <a:xfrm>
              <a:off x="8917599" y="1935278"/>
              <a:ext cx="342396" cy="256175"/>
            </a:xfrm>
            <a:custGeom>
              <a:avLst/>
              <a:gdLst/>
              <a:ahLst/>
              <a:cxnLst/>
              <a:rect l="l" t="t" r="r" b="b"/>
              <a:pathLst>
                <a:path w="12235" h="9154" extrusionOk="0">
                  <a:moveTo>
                    <a:pt x="8172" y="0"/>
                  </a:moveTo>
                  <a:cubicBezTo>
                    <a:pt x="8081" y="23"/>
                    <a:pt x="8012" y="46"/>
                    <a:pt x="7921" y="92"/>
                  </a:cubicBezTo>
                  <a:cubicBezTo>
                    <a:pt x="7875" y="115"/>
                    <a:pt x="7807" y="137"/>
                    <a:pt x="7761" y="160"/>
                  </a:cubicBezTo>
                  <a:cubicBezTo>
                    <a:pt x="7693" y="206"/>
                    <a:pt x="7647" y="252"/>
                    <a:pt x="7601" y="297"/>
                  </a:cubicBezTo>
                  <a:cubicBezTo>
                    <a:pt x="7579" y="320"/>
                    <a:pt x="7556" y="343"/>
                    <a:pt x="7510" y="389"/>
                  </a:cubicBezTo>
                  <a:cubicBezTo>
                    <a:pt x="7464" y="457"/>
                    <a:pt x="7419" y="525"/>
                    <a:pt x="7373" y="594"/>
                  </a:cubicBezTo>
                  <a:cubicBezTo>
                    <a:pt x="7350" y="708"/>
                    <a:pt x="7327" y="822"/>
                    <a:pt x="7305" y="936"/>
                  </a:cubicBezTo>
                  <a:cubicBezTo>
                    <a:pt x="7305" y="982"/>
                    <a:pt x="7305" y="1028"/>
                    <a:pt x="7327" y="1073"/>
                  </a:cubicBezTo>
                  <a:cubicBezTo>
                    <a:pt x="7327" y="1165"/>
                    <a:pt x="7373" y="1256"/>
                    <a:pt x="7419" y="1370"/>
                  </a:cubicBezTo>
                  <a:cubicBezTo>
                    <a:pt x="7442" y="1416"/>
                    <a:pt x="7464" y="1484"/>
                    <a:pt x="7510" y="1530"/>
                  </a:cubicBezTo>
                  <a:lnTo>
                    <a:pt x="7533" y="1575"/>
                  </a:lnTo>
                  <a:cubicBezTo>
                    <a:pt x="7601" y="1644"/>
                    <a:pt x="7647" y="1712"/>
                    <a:pt x="7647" y="1827"/>
                  </a:cubicBezTo>
                  <a:cubicBezTo>
                    <a:pt x="7647" y="1872"/>
                    <a:pt x="7624" y="1941"/>
                    <a:pt x="7601" y="1986"/>
                  </a:cubicBezTo>
                  <a:cubicBezTo>
                    <a:pt x="7624" y="2009"/>
                    <a:pt x="7647" y="2055"/>
                    <a:pt x="7670" y="2078"/>
                  </a:cubicBezTo>
                  <a:cubicBezTo>
                    <a:pt x="7738" y="2192"/>
                    <a:pt x="7807" y="2283"/>
                    <a:pt x="7875" y="2397"/>
                  </a:cubicBezTo>
                  <a:cubicBezTo>
                    <a:pt x="7807" y="2374"/>
                    <a:pt x="7738" y="2374"/>
                    <a:pt x="7670" y="2351"/>
                  </a:cubicBezTo>
                  <a:lnTo>
                    <a:pt x="7533" y="2306"/>
                  </a:lnTo>
                  <a:lnTo>
                    <a:pt x="7419" y="2260"/>
                  </a:lnTo>
                  <a:cubicBezTo>
                    <a:pt x="7373" y="2237"/>
                    <a:pt x="7305" y="2215"/>
                    <a:pt x="7236" y="2192"/>
                  </a:cubicBezTo>
                  <a:lnTo>
                    <a:pt x="7145" y="2169"/>
                  </a:lnTo>
                  <a:cubicBezTo>
                    <a:pt x="7031" y="2123"/>
                    <a:pt x="6917" y="2078"/>
                    <a:pt x="6780" y="2032"/>
                  </a:cubicBezTo>
                  <a:lnTo>
                    <a:pt x="6620" y="1941"/>
                  </a:lnTo>
                  <a:cubicBezTo>
                    <a:pt x="6529" y="1918"/>
                    <a:pt x="6437" y="1872"/>
                    <a:pt x="6346" y="1849"/>
                  </a:cubicBezTo>
                  <a:lnTo>
                    <a:pt x="6186" y="1758"/>
                  </a:lnTo>
                  <a:cubicBezTo>
                    <a:pt x="6095" y="1735"/>
                    <a:pt x="6004" y="1690"/>
                    <a:pt x="5912" y="1644"/>
                  </a:cubicBezTo>
                  <a:cubicBezTo>
                    <a:pt x="5821" y="1598"/>
                    <a:pt x="5707" y="1575"/>
                    <a:pt x="5593" y="1530"/>
                  </a:cubicBezTo>
                  <a:cubicBezTo>
                    <a:pt x="5501" y="1507"/>
                    <a:pt x="5387" y="1461"/>
                    <a:pt x="5273" y="1438"/>
                  </a:cubicBezTo>
                  <a:lnTo>
                    <a:pt x="5228" y="1416"/>
                  </a:lnTo>
                  <a:cubicBezTo>
                    <a:pt x="5182" y="1416"/>
                    <a:pt x="5159" y="1393"/>
                    <a:pt x="5113" y="1393"/>
                  </a:cubicBezTo>
                  <a:lnTo>
                    <a:pt x="4999" y="1347"/>
                  </a:lnTo>
                  <a:cubicBezTo>
                    <a:pt x="4862" y="1324"/>
                    <a:pt x="4725" y="1279"/>
                    <a:pt x="4588" y="1256"/>
                  </a:cubicBezTo>
                  <a:cubicBezTo>
                    <a:pt x="4429" y="1233"/>
                    <a:pt x="4292" y="1210"/>
                    <a:pt x="4132" y="1187"/>
                  </a:cubicBezTo>
                  <a:lnTo>
                    <a:pt x="3995" y="1142"/>
                  </a:lnTo>
                  <a:cubicBezTo>
                    <a:pt x="3881" y="1119"/>
                    <a:pt x="3790" y="1096"/>
                    <a:pt x="3675" y="1073"/>
                  </a:cubicBezTo>
                  <a:cubicBezTo>
                    <a:pt x="3516" y="1050"/>
                    <a:pt x="3356" y="1028"/>
                    <a:pt x="3196" y="982"/>
                  </a:cubicBezTo>
                  <a:cubicBezTo>
                    <a:pt x="3059" y="959"/>
                    <a:pt x="2899" y="914"/>
                    <a:pt x="2762" y="891"/>
                  </a:cubicBezTo>
                  <a:cubicBezTo>
                    <a:pt x="2671" y="868"/>
                    <a:pt x="2557" y="845"/>
                    <a:pt x="2466" y="822"/>
                  </a:cubicBezTo>
                  <a:cubicBezTo>
                    <a:pt x="2260" y="777"/>
                    <a:pt x="2078" y="731"/>
                    <a:pt x="1872" y="708"/>
                  </a:cubicBezTo>
                  <a:cubicBezTo>
                    <a:pt x="1712" y="685"/>
                    <a:pt x="1576" y="685"/>
                    <a:pt x="1461" y="685"/>
                  </a:cubicBezTo>
                  <a:lnTo>
                    <a:pt x="1393" y="685"/>
                  </a:lnTo>
                  <a:cubicBezTo>
                    <a:pt x="1256" y="685"/>
                    <a:pt x="1119" y="708"/>
                    <a:pt x="1005" y="731"/>
                  </a:cubicBezTo>
                  <a:cubicBezTo>
                    <a:pt x="891" y="754"/>
                    <a:pt x="799" y="777"/>
                    <a:pt x="708" y="799"/>
                  </a:cubicBezTo>
                  <a:cubicBezTo>
                    <a:pt x="640" y="822"/>
                    <a:pt x="571" y="868"/>
                    <a:pt x="503" y="891"/>
                  </a:cubicBezTo>
                  <a:cubicBezTo>
                    <a:pt x="411" y="936"/>
                    <a:pt x="366" y="982"/>
                    <a:pt x="274" y="1050"/>
                  </a:cubicBezTo>
                  <a:cubicBezTo>
                    <a:pt x="229" y="1096"/>
                    <a:pt x="183" y="1142"/>
                    <a:pt x="115" y="1187"/>
                  </a:cubicBezTo>
                  <a:lnTo>
                    <a:pt x="92" y="1210"/>
                  </a:lnTo>
                  <a:cubicBezTo>
                    <a:pt x="69" y="1256"/>
                    <a:pt x="46" y="1279"/>
                    <a:pt x="23" y="1302"/>
                  </a:cubicBezTo>
                  <a:cubicBezTo>
                    <a:pt x="1" y="1393"/>
                    <a:pt x="1" y="1461"/>
                    <a:pt x="23" y="1553"/>
                  </a:cubicBezTo>
                  <a:cubicBezTo>
                    <a:pt x="23" y="1575"/>
                    <a:pt x="23" y="1598"/>
                    <a:pt x="46" y="1621"/>
                  </a:cubicBezTo>
                  <a:cubicBezTo>
                    <a:pt x="46" y="1644"/>
                    <a:pt x="46" y="1667"/>
                    <a:pt x="46" y="1690"/>
                  </a:cubicBezTo>
                  <a:cubicBezTo>
                    <a:pt x="46" y="1781"/>
                    <a:pt x="69" y="1872"/>
                    <a:pt x="92" y="1918"/>
                  </a:cubicBezTo>
                  <a:cubicBezTo>
                    <a:pt x="160" y="2055"/>
                    <a:pt x="252" y="2192"/>
                    <a:pt x="320" y="2329"/>
                  </a:cubicBezTo>
                  <a:lnTo>
                    <a:pt x="389" y="2420"/>
                  </a:lnTo>
                  <a:cubicBezTo>
                    <a:pt x="434" y="2466"/>
                    <a:pt x="457" y="2534"/>
                    <a:pt x="503" y="2580"/>
                  </a:cubicBezTo>
                  <a:cubicBezTo>
                    <a:pt x="526" y="2603"/>
                    <a:pt x="548" y="2625"/>
                    <a:pt x="594" y="2648"/>
                  </a:cubicBezTo>
                  <a:lnTo>
                    <a:pt x="640" y="2717"/>
                  </a:lnTo>
                  <a:cubicBezTo>
                    <a:pt x="754" y="2808"/>
                    <a:pt x="891" y="2922"/>
                    <a:pt x="1005" y="3013"/>
                  </a:cubicBezTo>
                  <a:cubicBezTo>
                    <a:pt x="1165" y="3105"/>
                    <a:pt x="1302" y="3196"/>
                    <a:pt x="1439" y="3287"/>
                  </a:cubicBezTo>
                  <a:cubicBezTo>
                    <a:pt x="1598" y="3356"/>
                    <a:pt x="1758" y="3447"/>
                    <a:pt x="1918" y="3516"/>
                  </a:cubicBezTo>
                  <a:cubicBezTo>
                    <a:pt x="1986" y="3561"/>
                    <a:pt x="2078" y="3584"/>
                    <a:pt x="2146" y="3630"/>
                  </a:cubicBezTo>
                  <a:cubicBezTo>
                    <a:pt x="2237" y="3653"/>
                    <a:pt x="2329" y="3698"/>
                    <a:pt x="2397" y="3744"/>
                  </a:cubicBezTo>
                  <a:lnTo>
                    <a:pt x="2489" y="3789"/>
                  </a:lnTo>
                  <a:cubicBezTo>
                    <a:pt x="2580" y="3835"/>
                    <a:pt x="2671" y="3858"/>
                    <a:pt x="2762" y="3904"/>
                  </a:cubicBezTo>
                  <a:cubicBezTo>
                    <a:pt x="2831" y="3926"/>
                    <a:pt x="2899" y="3949"/>
                    <a:pt x="2945" y="3972"/>
                  </a:cubicBezTo>
                  <a:lnTo>
                    <a:pt x="3173" y="4041"/>
                  </a:lnTo>
                  <a:lnTo>
                    <a:pt x="3402" y="4132"/>
                  </a:lnTo>
                  <a:lnTo>
                    <a:pt x="3470" y="4155"/>
                  </a:lnTo>
                  <a:cubicBezTo>
                    <a:pt x="3675" y="4223"/>
                    <a:pt x="3904" y="4292"/>
                    <a:pt x="4109" y="4383"/>
                  </a:cubicBezTo>
                  <a:lnTo>
                    <a:pt x="4155" y="4406"/>
                  </a:lnTo>
                  <a:lnTo>
                    <a:pt x="4200" y="4406"/>
                  </a:lnTo>
                  <a:cubicBezTo>
                    <a:pt x="4269" y="4429"/>
                    <a:pt x="4337" y="4451"/>
                    <a:pt x="4383" y="4497"/>
                  </a:cubicBezTo>
                  <a:lnTo>
                    <a:pt x="4429" y="4497"/>
                  </a:lnTo>
                  <a:cubicBezTo>
                    <a:pt x="4497" y="4520"/>
                    <a:pt x="4588" y="4543"/>
                    <a:pt x="4657" y="4566"/>
                  </a:cubicBezTo>
                  <a:lnTo>
                    <a:pt x="4931" y="4657"/>
                  </a:lnTo>
                  <a:cubicBezTo>
                    <a:pt x="5045" y="4680"/>
                    <a:pt x="5159" y="4725"/>
                    <a:pt x="5273" y="4748"/>
                  </a:cubicBezTo>
                  <a:cubicBezTo>
                    <a:pt x="5365" y="4794"/>
                    <a:pt x="5479" y="4817"/>
                    <a:pt x="5570" y="4862"/>
                  </a:cubicBezTo>
                  <a:lnTo>
                    <a:pt x="5616" y="4885"/>
                  </a:lnTo>
                  <a:cubicBezTo>
                    <a:pt x="5684" y="4908"/>
                    <a:pt x="5730" y="4931"/>
                    <a:pt x="5775" y="4954"/>
                  </a:cubicBezTo>
                  <a:lnTo>
                    <a:pt x="5593" y="4999"/>
                  </a:lnTo>
                  <a:cubicBezTo>
                    <a:pt x="5524" y="5022"/>
                    <a:pt x="5456" y="5045"/>
                    <a:pt x="5387" y="5045"/>
                  </a:cubicBezTo>
                  <a:cubicBezTo>
                    <a:pt x="5296" y="5068"/>
                    <a:pt x="5205" y="5068"/>
                    <a:pt x="5113" y="5091"/>
                  </a:cubicBezTo>
                  <a:lnTo>
                    <a:pt x="4908" y="5136"/>
                  </a:lnTo>
                  <a:lnTo>
                    <a:pt x="4680" y="5182"/>
                  </a:lnTo>
                  <a:cubicBezTo>
                    <a:pt x="4520" y="5227"/>
                    <a:pt x="4360" y="5273"/>
                    <a:pt x="4200" y="5319"/>
                  </a:cubicBezTo>
                  <a:lnTo>
                    <a:pt x="3904" y="5387"/>
                  </a:lnTo>
                  <a:cubicBezTo>
                    <a:pt x="3767" y="5410"/>
                    <a:pt x="3653" y="5456"/>
                    <a:pt x="3493" y="5547"/>
                  </a:cubicBezTo>
                  <a:cubicBezTo>
                    <a:pt x="3379" y="5616"/>
                    <a:pt x="3265" y="5707"/>
                    <a:pt x="3196" y="5821"/>
                  </a:cubicBezTo>
                  <a:cubicBezTo>
                    <a:pt x="3059" y="5981"/>
                    <a:pt x="2922" y="6209"/>
                    <a:pt x="2945" y="6460"/>
                  </a:cubicBezTo>
                  <a:cubicBezTo>
                    <a:pt x="2968" y="6620"/>
                    <a:pt x="3059" y="6734"/>
                    <a:pt x="3128" y="6848"/>
                  </a:cubicBezTo>
                  <a:cubicBezTo>
                    <a:pt x="3219" y="6962"/>
                    <a:pt x="3310" y="7099"/>
                    <a:pt x="3402" y="7213"/>
                  </a:cubicBezTo>
                  <a:cubicBezTo>
                    <a:pt x="3493" y="7350"/>
                    <a:pt x="3607" y="7464"/>
                    <a:pt x="3744" y="7601"/>
                  </a:cubicBezTo>
                  <a:lnTo>
                    <a:pt x="3835" y="7670"/>
                  </a:lnTo>
                  <a:cubicBezTo>
                    <a:pt x="3881" y="7738"/>
                    <a:pt x="3949" y="7784"/>
                    <a:pt x="3995" y="7852"/>
                  </a:cubicBezTo>
                  <a:cubicBezTo>
                    <a:pt x="4109" y="7944"/>
                    <a:pt x="4246" y="8012"/>
                    <a:pt x="4406" y="8103"/>
                  </a:cubicBezTo>
                  <a:cubicBezTo>
                    <a:pt x="4520" y="8172"/>
                    <a:pt x="4657" y="8240"/>
                    <a:pt x="4794" y="8286"/>
                  </a:cubicBezTo>
                  <a:cubicBezTo>
                    <a:pt x="4908" y="8332"/>
                    <a:pt x="5022" y="8377"/>
                    <a:pt x="5136" y="8423"/>
                  </a:cubicBezTo>
                  <a:lnTo>
                    <a:pt x="5228" y="8469"/>
                  </a:lnTo>
                  <a:cubicBezTo>
                    <a:pt x="5365" y="8514"/>
                    <a:pt x="5501" y="8560"/>
                    <a:pt x="5638" y="8606"/>
                  </a:cubicBezTo>
                  <a:cubicBezTo>
                    <a:pt x="5889" y="8697"/>
                    <a:pt x="6163" y="8788"/>
                    <a:pt x="6437" y="8880"/>
                  </a:cubicBezTo>
                  <a:cubicBezTo>
                    <a:pt x="6574" y="8925"/>
                    <a:pt x="6711" y="8971"/>
                    <a:pt x="6848" y="8994"/>
                  </a:cubicBezTo>
                  <a:cubicBezTo>
                    <a:pt x="6962" y="9016"/>
                    <a:pt x="7054" y="9039"/>
                    <a:pt x="7145" y="9062"/>
                  </a:cubicBezTo>
                  <a:cubicBezTo>
                    <a:pt x="7305" y="9085"/>
                    <a:pt x="7442" y="9108"/>
                    <a:pt x="7601" y="9131"/>
                  </a:cubicBezTo>
                  <a:lnTo>
                    <a:pt x="7738" y="9131"/>
                  </a:lnTo>
                  <a:lnTo>
                    <a:pt x="7830" y="9153"/>
                  </a:lnTo>
                  <a:lnTo>
                    <a:pt x="7944" y="9153"/>
                  </a:lnTo>
                  <a:cubicBezTo>
                    <a:pt x="8012" y="9153"/>
                    <a:pt x="8058" y="9153"/>
                    <a:pt x="8104" y="9131"/>
                  </a:cubicBezTo>
                  <a:cubicBezTo>
                    <a:pt x="8126" y="9108"/>
                    <a:pt x="8149" y="9108"/>
                    <a:pt x="8172" y="9085"/>
                  </a:cubicBezTo>
                  <a:cubicBezTo>
                    <a:pt x="8241" y="9039"/>
                    <a:pt x="8241" y="9039"/>
                    <a:pt x="8286" y="8971"/>
                  </a:cubicBezTo>
                  <a:cubicBezTo>
                    <a:pt x="8309" y="8925"/>
                    <a:pt x="8332" y="8880"/>
                    <a:pt x="8355" y="8834"/>
                  </a:cubicBezTo>
                  <a:lnTo>
                    <a:pt x="8355" y="8788"/>
                  </a:lnTo>
                  <a:cubicBezTo>
                    <a:pt x="8377" y="8743"/>
                    <a:pt x="8377" y="8720"/>
                    <a:pt x="8377" y="8674"/>
                  </a:cubicBezTo>
                  <a:cubicBezTo>
                    <a:pt x="8400" y="8583"/>
                    <a:pt x="8423" y="8469"/>
                    <a:pt x="8469" y="8377"/>
                  </a:cubicBezTo>
                  <a:cubicBezTo>
                    <a:pt x="8469" y="8355"/>
                    <a:pt x="8469" y="8355"/>
                    <a:pt x="8492" y="8332"/>
                  </a:cubicBezTo>
                  <a:lnTo>
                    <a:pt x="8492" y="8309"/>
                  </a:lnTo>
                  <a:cubicBezTo>
                    <a:pt x="8514" y="8195"/>
                    <a:pt x="8560" y="8081"/>
                    <a:pt x="8583" y="7944"/>
                  </a:cubicBezTo>
                  <a:cubicBezTo>
                    <a:pt x="8651" y="7738"/>
                    <a:pt x="8743" y="7533"/>
                    <a:pt x="8834" y="7327"/>
                  </a:cubicBezTo>
                  <a:lnTo>
                    <a:pt x="8902" y="7168"/>
                  </a:lnTo>
                  <a:cubicBezTo>
                    <a:pt x="9039" y="6871"/>
                    <a:pt x="9176" y="6597"/>
                    <a:pt x="9313" y="6346"/>
                  </a:cubicBezTo>
                  <a:cubicBezTo>
                    <a:pt x="9473" y="6004"/>
                    <a:pt x="9633" y="5730"/>
                    <a:pt x="9793" y="5479"/>
                  </a:cubicBezTo>
                  <a:cubicBezTo>
                    <a:pt x="9975" y="5205"/>
                    <a:pt x="10135" y="4931"/>
                    <a:pt x="10318" y="4680"/>
                  </a:cubicBezTo>
                  <a:cubicBezTo>
                    <a:pt x="10409" y="4543"/>
                    <a:pt x="10477" y="4429"/>
                    <a:pt x="10592" y="4292"/>
                  </a:cubicBezTo>
                  <a:cubicBezTo>
                    <a:pt x="10660" y="4155"/>
                    <a:pt x="10774" y="4041"/>
                    <a:pt x="10865" y="3926"/>
                  </a:cubicBezTo>
                  <a:lnTo>
                    <a:pt x="10911" y="3858"/>
                  </a:lnTo>
                  <a:cubicBezTo>
                    <a:pt x="11002" y="3744"/>
                    <a:pt x="11094" y="3653"/>
                    <a:pt x="11162" y="3561"/>
                  </a:cubicBezTo>
                  <a:cubicBezTo>
                    <a:pt x="11276" y="3447"/>
                    <a:pt x="11368" y="3333"/>
                    <a:pt x="11482" y="3219"/>
                  </a:cubicBezTo>
                  <a:lnTo>
                    <a:pt x="11596" y="3105"/>
                  </a:lnTo>
                  <a:lnTo>
                    <a:pt x="11641" y="3013"/>
                  </a:lnTo>
                  <a:cubicBezTo>
                    <a:pt x="11641" y="2991"/>
                    <a:pt x="11664" y="2945"/>
                    <a:pt x="11687" y="2922"/>
                  </a:cubicBezTo>
                  <a:cubicBezTo>
                    <a:pt x="11756" y="2831"/>
                    <a:pt x="11824" y="2740"/>
                    <a:pt x="11893" y="2694"/>
                  </a:cubicBezTo>
                  <a:lnTo>
                    <a:pt x="11961" y="2625"/>
                  </a:lnTo>
                  <a:lnTo>
                    <a:pt x="12007" y="2580"/>
                  </a:lnTo>
                  <a:lnTo>
                    <a:pt x="12052" y="2534"/>
                  </a:lnTo>
                  <a:cubicBezTo>
                    <a:pt x="12121" y="2488"/>
                    <a:pt x="12166" y="2443"/>
                    <a:pt x="12212" y="2351"/>
                  </a:cubicBezTo>
                  <a:cubicBezTo>
                    <a:pt x="12235" y="2260"/>
                    <a:pt x="12189" y="2192"/>
                    <a:pt x="12144" y="2123"/>
                  </a:cubicBezTo>
                  <a:lnTo>
                    <a:pt x="12098" y="2100"/>
                  </a:lnTo>
                  <a:cubicBezTo>
                    <a:pt x="12075" y="2055"/>
                    <a:pt x="12052" y="2032"/>
                    <a:pt x="12030" y="2009"/>
                  </a:cubicBezTo>
                  <a:cubicBezTo>
                    <a:pt x="12007" y="1986"/>
                    <a:pt x="11984" y="1963"/>
                    <a:pt x="11961" y="1941"/>
                  </a:cubicBezTo>
                  <a:lnTo>
                    <a:pt x="11938" y="1918"/>
                  </a:lnTo>
                  <a:cubicBezTo>
                    <a:pt x="11801" y="1827"/>
                    <a:pt x="11710" y="1712"/>
                    <a:pt x="11596" y="1598"/>
                  </a:cubicBezTo>
                  <a:cubicBezTo>
                    <a:pt x="11505" y="1484"/>
                    <a:pt x="11390" y="1393"/>
                    <a:pt x="11276" y="1302"/>
                  </a:cubicBezTo>
                  <a:lnTo>
                    <a:pt x="11253" y="1279"/>
                  </a:lnTo>
                  <a:lnTo>
                    <a:pt x="11185" y="1210"/>
                  </a:lnTo>
                  <a:cubicBezTo>
                    <a:pt x="11094" y="1142"/>
                    <a:pt x="11025" y="1073"/>
                    <a:pt x="10934" y="1005"/>
                  </a:cubicBezTo>
                  <a:cubicBezTo>
                    <a:pt x="10797" y="914"/>
                    <a:pt x="10660" y="799"/>
                    <a:pt x="10523" y="731"/>
                  </a:cubicBezTo>
                  <a:cubicBezTo>
                    <a:pt x="10386" y="640"/>
                    <a:pt x="10272" y="594"/>
                    <a:pt x="10135" y="525"/>
                  </a:cubicBezTo>
                  <a:lnTo>
                    <a:pt x="10112" y="503"/>
                  </a:lnTo>
                  <a:cubicBezTo>
                    <a:pt x="9952" y="411"/>
                    <a:pt x="9793" y="366"/>
                    <a:pt x="9633" y="297"/>
                  </a:cubicBezTo>
                  <a:cubicBezTo>
                    <a:pt x="9564" y="274"/>
                    <a:pt x="9496" y="252"/>
                    <a:pt x="9427" y="229"/>
                  </a:cubicBezTo>
                  <a:lnTo>
                    <a:pt x="9405" y="229"/>
                  </a:lnTo>
                  <a:cubicBezTo>
                    <a:pt x="9131" y="137"/>
                    <a:pt x="8902" y="46"/>
                    <a:pt x="8629" y="23"/>
                  </a:cubicBezTo>
                  <a:cubicBezTo>
                    <a:pt x="8606" y="23"/>
                    <a:pt x="8560" y="0"/>
                    <a:pt x="8537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450;p38"/>
            <p:cNvSpPr/>
            <p:nvPr/>
          </p:nvSpPr>
          <p:spPr>
            <a:xfrm>
              <a:off x="8696602" y="1837554"/>
              <a:ext cx="592778" cy="385829"/>
            </a:xfrm>
            <a:custGeom>
              <a:avLst/>
              <a:gdLst/>
              <a:ahLst/>
              <a:cxnLst/>
              <a:rect l="l" t="t" r="r" b="b"/>
              <a:pathLst>
                <a:path w="21182" h="13787" extrusionOk="0">
                  <a:moveTo>
                    <a:pt x="13946" y="0"/>
                  </a:moveTo>
                  <a:cubicBezTo>
                    <a:pt x="13878" y="0"/>
                    <a:pt x="13809" y="23"/>
                    <a:pt x="13764" y="23"/>
                  </a:cubicBezTo>
                  <a:cubicBezTo>
                    <a:pt x="13695" y="46"/>
                    <a:pt x="13672" y="46"/>
                    <a:pt x="13627" y="69"/>
                  </a:cubicBezTo>
                  <a:cubicBezTo>
                    <a:pt x="13535" y="92"/>
                    <a:pt x="13467" y="137"/>
                    <a:pt x="13398" y="206"/>
                  </a:cubicBezTo>
                  <a:cubicBezTo>
                    <a:pt x="13353" y="251"/>
                    <a:pt x="13307" y="297"/>
                    <a:pt x="13284" y="365"/>
                  </a:cubicBezTo>
                  <a:cubicBezTo>
                    <a:pt x="13239" y="411"/>
                    <a:pt x="13216" y="480"/>
                    <a:pt x="13193" y="525"/>
                  </a:cubicBezTo>
                  <a:cubicBezTo>
                    <a:pt x="13170" y="639"/>
                    <a:pt x="13147" y="731"/>
                    <a:pt x="13147" y="822"/>
                  </a:cubicBezTo>
                  <a:cubicBezTo>
                    <a:pt x="13125" y="1005"/>
                    <a:pt x="13170" y="1164"/>
                    <a:pt x="13239" y="1324"/>
                  </a:cubicBezTo>
                  <a:cubicBezTo>
                    <a:pt x="13284" y="1461"/>
                    <a:pt x="13353" y="1621"/>
                    <a:pt x="13444" y="1781"/>
                  </a:cubicBezTo>
                  <a:cubicBezTo>
                    <a:pt x="13513" y="1895"/>
                    <a:pt x="13581" y="1986"/>
                    <a:pt x="13650" y="2077"/>
                  </a:cubicBezTo>
                  <a:lnTo>
                    <a:pt x="13672" y="2123"/>
                  </a:lnTo>
                  <a:cubicBezTo>
                    <a:pt x="13764" y="2237"/>
                    <a:pt x="13832" y="2351"/>
                    <a:pt x="13923" y="2465"/>
                  </a:cubicBezTo>
                  <a:cubicBezTo>
                    <a:pt x="13901" y="2443"/>
                    <a:pt x="13878" y="2443"/>
                    <a:pt x="13855" y="2443"/>
                  </a:cubicBezTo>
                  <a:lnTo>
                    <a:pt x="13809" y="2420"/>
                  </a:lnTo>
                  <a:cubicBezTo>
                    <a:pt x="13672" y="2351"/>
                    <a:pt x="13513" y="2283"/>
                    <a:pt x="13353" y="2214"/>
                  </a:cubicBezTo>
                  <a:lnTo>
                    <a:pt x="13330" y="2191"/>
                  </a:lnTo>
                  <a:cubicBezTo>
                    <a:pt x="13239" y="2146"/>
                    <a:pt x="13147" y="2100"/>
                    <a:pt x="13056" y="2055"/>
                  </a:cubicBezTo>
                  <a:lnTo>
                    <a:pt x="12965" y="2032"/>
                  </a:lnTo>
                  <a:cubicBezTo>
                    <a:pt x="12851" y="1963"/>
                    <a:pt x="12759" y="1918"/>
                    <a:pt x="12645" y="1872"/>
                  </a:cubicBezTo>
                  <a:lnTo>
                    <a:pt x="12508" y="1803"/>
                  </a:lnTo>
                  <a:lnTo>
                    <a:pt x="12440" y="1758"/>
                  </a:lnTo>
                  <a:cubicBezTo>
                    <a:pt x="12371" y="1735"/>
                    <a:pt x="12303" y="1689"/>
                    <a:pt x="12212" y="1644"/>
                  </a:cubicBezTo>
                  <a:cubicBezTo>
                    <a:pt x="12052" y="1575"/>
                    <a:pt x="11869" y="1507"/>
                    <a:pt x="11687" y="1438"/>
                  </a:cubicBezTo>
                  <a:lnTo>
                    <a:pt x="11641" y="1415"/>
                  </a:lnTo>
                  <a:cubicBezTo>
                    <a:pt x="11527" y="1370"/>
                    <a:pt x="11435" y="1324"/>
                    <a:pt x="11344" y="1278"/>
                  </a:cubicBezTo>
                  <a:cubicBezTo>
                    <a:pt x="10979" y="1141"/>
                    <a:pt x="10614" y="1005"/>
                    <a:pt x="10386" y="936"/>
                  </a:cubicBezTo>
                  <a:cubicBezTo>
                    <a:pt x="10340" y="913"/>
                    <a:pt x="10294" y="913"/>
                    <a:pt x="10271" y="890"/>
                  </a:cubicBezTo>
                  <a:lnTo>
                    <a:pt x="10180" y="845"/>
                  </a:lnTo>
                  <a:cubicBezTo>
                    <a:pt x="10043" y="799"/>
                    <a:pt x="9906" y="753"/>
                    <a:pt x="9792" y="708"/>
                  </a:cubicBezTo>
                  <a:lnTo>
                    <a:pt x="9587" y="617"/>
                  </a:lnTo>
                  <a:cubicBezTo>
                    <a:pt x="9495" y="571"/>
                    <a:pt x="9381" y="548"/>
                    <a:pt x="9267" y="502"/>
                  </a:cubicBezTo>
                  <a:cubicBezTo>
                    <a:pt x="8993" y="388"/>
                    <a:pt x="8696" y="297"/>
                    <a:pt x="8308" y="206"/>
                  </a:cubicBezTo>
                  <a:cubicBezTo>
                    <a:pt x="8103" y="160"/>
                    <a:pt x="7920" y="137"/>
                    <a:pt x="7715" y="137"/>
                  </a:cubicBezTo>
                  <a:cubicBezTo>
                    <a:pt x="7624" y="137"/>
                    <a:pt x="7532" y="137"/>
                    <a:pt x="7441" y="160"/>
                  </a:cubicBezTo>
                  <a:cubicBezTo>
                    <a:pt x="7304" y="160"/>
                    <a:pt x="7190" y="206"/>
                    <a:pt x="7076" y="228"/>
                  </a:cubicBezTo>
                  <a:lnTo>
                    <a:pt x="7007" y="251"/>
                  </a:lnTo>
                  <a:cubicBezTo>
                    <a:pt x="6939" y="274"/>
                    <a:pt x="6870" y="297"/>
                    <a:pt x="6825" y="320"/>
                  </a:cubicBezTo>
                  <a:cubicBezTo>
                    <a:pt x="6802" y="343"/>
                    <a:pt x="6756" y="365"/>
                    <a:pt x="6711" y="388"/>
                  </a:cubicBezTo>
                  <a:cubicBezTo>
                    <a:pt x="6688" y="388"/>
                    <a:pt x="6665" y="411"/>
                    <a:pt x="6619" y="457"/>
                  </a:cubicBezTo>
                  <a:cubicBezTo>
                    <a:pt x="6528" y="525"/>
                    <a:pt x="6482" y="617"/>
                    <a:pt x="6437" y="753"/>
                  </a:cubicBezTo>
                  <a:cubicBezTo>
                    <a:pt x="6368" y="959"/>
                    <a:pt x="6437" y="1187"/>
                    <a:pt x="6505" y="1370"/>
                  </a:cubicBezTo>
                  <a:cubicBezTo>
                    <a:pt x="6597" y="1575"/>
                    <a:pt x="6688" y="1758"/>
                    <a:pt x="6802" y="1918"/>
                  </a:cubicBezTo>
                  <a:cubicBezTo>
                    <a:pt x="6916" y="2077"/>
                    <a:pt x="7053" y="2237"/>
                    <a:pt x="7213" y="2397"/>
                  </a:cubicBezTo>
                  <a:lnTo>
                    <a:pt x="7327" y="2488"/>
                  </a:lnTo>
                  <a:cubicBezTo>
                    <a:pt x="7441" y="2602"/>
                    <a:pt x="7532" y="2716"/>
                    <a:pt x="7624" y="2808"/>
                  </a:cubicBezTo>
                  <a:cubicBezTo>
                    <a:pt x="7692" y="2899"/>
                    <a:pt x="7761" y="2968"/>
                    <a:pt x="7829" y="3059"/>
                  </a:cubicBezTo>
                  <a:lnTo>
                    <a:pt x="7966" y="3219"/>
                  </a:lnTo>
                  <a:lnTo>
                    <a:pt x="7989" y="3241"/>
                  </a:lnTo>
                  <a:cubicBezTo>
                    <a:pt x="7783" y="3196"/>
                    <a:pt x="7578" y="3150"/>
                    <a:pt x="7395" y="3082"/>
                  </a:cubicBezTo>
                  <a:lnTo>
                    <a:pt x="7190" y="2990"/>
                  </a:lnTo>
                  <a:cubicBezTo>
                    <a:pt x="7007" y="2922"/>
                    <a:pt x="6779" y="2831"/>
                    <a:pt x="6574" y="2762"/>
                  </a:cubicBezTo>
                  <a:lnTo>
                    <a:pt x="6277" y="2694"/>
                  </a:lnTo>
                  <a:cubicBezTo>
                    <a:pt x="6072" y="2625"/>
                    <a:pt x="5889" y="2579"/>
                    <a:pt x="5684" y="2511"/>
                  </a:cubicBezTo>
                  <a:cubicBezTo>
                    <a:pt x="5524" y="2488"/>
                    <a:pt x="5387" y="2443"/>
                    <a:pt x="5250" y="2397"/>
                  </a:cubicBezTo>
                  <a:lnTo>
                    <a:pt x="5067" y="2328"/>
                  </a:lnTo>
                  <a:cubicBezTo>
                    <a:pt x="4976" y="2306"/>
                    <a:pt x="4862" y="2260"/>
                    <a:pt x="4771" y="2237"/>
                  </a:cubicBezTo>
                  <a:lnTo>
                    <a:pt x="4611" y="2191"/>
                  </a:lnTo>
                  <a:cubicBezTo>
                    <a:pt x="4519" y="2169"/>
                    <a:pt x="4428" y="2146"/>
                    <a:pt x="4337" y="2100"/>
                  </a:cubicBezTo>
                  <a:cubicBezTo>
                    <a:pt x="4200" y="2055"/>
                    <a:pt x="4063" y="2009"/>
                    <a:pt x="3903" y="1986"/>
                  </a:cubicBezTo>
                  <a:lnTo>
                    <a:pt x="3880" y="1963"/>
                  </a:lnTo>
                  <a:cubicBezTo>
                    <a:pt x="3766" y="1940"/>
                    <a:pt x="3652" y="1918"/>
                    <a:pt x="3538" y="1895"/>
                  </a:cubicBezTo>
                  <a:cubicBezTo>
                    <a:pt x="3424" y="1872"/>
                    <a:pt x="3287" y="1872"/>
                    <a:pt x="3104" y="1849"/>
                  </a:cubicBezTo>
                  <a:lnTo>
                    <a:pt x="2374" y="1849"/>
                  </a:lnTo>
                  <a:cubicBezTo>
                    <a:pt x="2283" y="1826"/>
                    <a:pt x="2146" y="1826"/>
                    <a:pt x="2031" y="1803"/>
                  </a:cubicBezTo>
                  <a:lnTo>
                    <a:pt x="1986" y="1803"/>
                  </a:lnTo>
                  <a:cubicBezTo>
                    <a:pt x="1826" y="1781"/>
                    <a:pt x="1689" y="1758"/>
                    <a:pt x="1529" y="1735"/>
                  </a:cubicBezTo>
                  <a:lnTo>
                    <a:pt x="1370" y="1735"/>
                  </a:lnTo>
                  <a:cubicBezTo>
                    <a:pt x="1141" y="1735"/>
                    <a:pt x="936" y="1781"/>
                    <a:pt x="776" y="1849"/>
                  </a:cubicBezTo>
                  <a:cubicBezTo>
                    <a:pt x="685" y="1895"/>
                    <a:pt x="593" y="1940"/>
                    <a:pt x="502" y="1986"/>
                  </a:cubicBezTo>
                  <a:cubicBezTo>
                    <a:pt x="434" y="2055"/>
                    <a:pt x="365" y="2123"/>
                    <a:pt x="320" y="2191"/>
                  </a:cubicBezTo>
                  <a:cubicBezTo>
                    <a:pt x="183" y="2374"/>
                    <a:pt x="91" y="2557"/>
                    <a:pt x="23" y="2785"/>
                  </a:cubicBezTo>
                  <a:cubicBezTo>
                    <a:pt x="23" y="2853"/>
                    <a:pt x="0" y="2922"/>
                    <a:pt x="0" y="2990"/>
                  </a:cubicBezTo>
                  <a:cubicBezTo>
                    <a:pt x="0" y="3059"/>
                    <a:pt x="23" y="3127"/>
                    <a:pt x="23" y="3196"/>
                  </a:cubicBezTo>
                  <a:cubicBezTo>
                    <a:pt x="46" y="3287"/>
                    <a:pt x="68" y="3333"/>
                    <a:pt x="91" y="3401"/>
                  </a:cubicBezTo>
                  <a:cubicBezTo>
                    <a:pt x="137" y="3492"/>
                    <a:pt x="183" y="3584"/>
                    <a:pt x="228" y="3675"/>
                  </a:cubicBezTo>
                  <a:cubicBezTo>
                    <a:pt x="365" y="3926"/>
                    <a:pt x="571" y="4177"/>
                    <a:pt x="822" y="4428"/>
                  </a:cubicBezTo>
                  <a:cubicBezTo>
                    <a:pt x="936" y="4520"/>
                    <a:pt x="1050" y="4634"/>
                    <a:pt x="1187" y="4725"/>
                  </a:cubicBezTo>
                  <a:cubicBezTo>
                    <a:pt x="1324" y="4839"/>
                    <a:pt x="1461" y="4930"/>
                    <a:pt x="1598" y="5022"/>
                  </a:cubicBezTo>
                  <a:cubicBezTo>
                    <a:pt x="1689" y="5090"/>
                    <a:pt x="1803" y="5159"/>
                    <a:pt x="1895" y="5227"/>
                  </a:cubicBezTo>
                  <a:lnTo>
                    <a:pt x="1940" y="5250"/>
                  </a:lnTo>
                  <a:cubicBezTo>
                    <a:pt x="2077" y="5341"/>
                    <a:pt x="2237" y="5433"/>
                    <a:pt x="2374" y="5524"/>
                  </a:cubicBezTo>
                  <a:cubicBezTo>
                    <a:pt x="2579" y="5638"/>
                    <a:pt x="2762" y="5775"/>
                    <a:pt x="2967" y="5912"/>
                  </a:cubicBezTo>
                  <a:lnTo>
                    <a:pt x="3150" y="6026"/>
                  </a:lnTo>
                  <a:cubicBezTo>
                    <a:pt x="3333" y="6163"/>
                    <a:pt x="3538" y="6277"/>
                    <a:pt x="3743" y="6391"/>
                  </a:cubicBezTo>
                  <a:lnTo>
                    <a:pt x="3766" y="6414"/>
                  </a:lnTo>
                  <a:lnTo>
                    <a:pt x="3880" y="6483"/>
                  </a:lnTo>
                  <a:cubicBezTo>
                    <a:pt x="4428" y="6802"/>
                    <a:pt x="4999" y="7076"/>
                    <a:pt x="5524" y="7350"/>
                  </a:cubicBezTo>
                  <a:cubicBezTo>
                    <a:pt x="5775" y="7464"/>
                    <a:pt x="6049" y="7578"/>
                    <a:pt x="6300" y="7692"/>
                  </a:cubicBezTo>
                  <a:lnTo>
                    <a:pt x="6437" y="7761"/>
                  </a:lnTo>
                  <a:cubicBezTo>
                    <a:pt x="6688" y="7875"/>
                    <a:pt x="6916" y="7966"/>
                    <a:pt x="7144" y="8058"/>
                  </a:cubicBezTo>
                  <a:lnTo>
                    <a:pt x="7304" y="8126"/>
                  </a:lnTo>
                  <a:cubicBezTo>
                    <a:pt x="7532" y="8217"/>
                    <a:pt x="7738" y="8286"/>
                    <a:pt x="7943" y="8377"/>
                  </a:cubicBezTo>
                  <a:cubicBezTo>
                    <a:pt x="8194" y="8491"/>
                    <a:pt x="8400" y="8583"/>
                    <a:pt x="8582" y="8697"/>
                  </a:cubicBezTo>
                  <a:cubicBezTo>
                    <a:pt x="8491" y="8674"/>
                    <a:pt x="8377" y="8651"/>
                    <a:pt x="8286" y="8651"/>
                  </a:cubicBezTo>
                  <a:lnTo>
                    <a:pt x="8217" y="8651"/>
                  </a:lnTo>
                  <a:cubicBezTo>
                    <a:pt x="8126" y="8628"/>
                    <a:pt x="8057" y="8628"/>
                    <a:pt x="7989" y="8628"/>
                  </a:cubicBezTo>
                  <a:lnTo>
                    <a:pt x="7943" y="8628"/>
                  </a:lnTo>
                  <a:cubicBezTo>
                    <a:pt x="7852" y="8628"/>
                    <a:pt x="7761" y="8651"/>
                    <a:pt x="7669" y="8674"/>
                  </a:cubicBezTo>
                  <a:cubicBezTo>
                    <a:pt x="7510" y="8697"/>
                    <a:pt x="7373" y="8788"/>
                    <a:pt x="7236" y="8879"/>
                  </a:cubicBezTo>
                  <a:cubicBezTo>
                    <a:pt x="7167" y="8925"/>
                    <a:pt x="7099" y="8993"/>
                    <a:pt x="7030" y="9062"/>
                  </a:cubicBezTo>
                  <a:cubicBezTo>
                    <a:pt x="6939" y="9153"/>
                    <a:pt x="6893" y="9267"/>
                    <a:pt x="6848" y="9404"/>
                  </a:cubicBezTo>
                  <a:cubicBezTo>
                    <a:pt x="6825" y="9496"/>
                    <a:pt x="6802" y="9610"/>
                    <a:pt x="6825" y="9701"/>
                  </a:cubicBezTo>
                  <a:cubicBezTo>
                    <a:pt x="6825" y="9792"/>
                    <a:pt x="6848" y="9884"/>
                    <a:pt x="6893" y="9998"/>
                  </a:cubicBezTo>
                  <a:cubicBezTo>
                    <a:pt x="6893" y="9998"/>
                    <a:pt x="6916" y="10021"/>
                    <a:pt x="6916" y="10021"/>
                  </a:cubicBezTo>
                  <a:cubicBezTo>
                    <a:pt x="6985" y="10157"/>
                    <a:pt x="7030" y="10249"/>
                    <a:pt x="7099" y="10340"/>
                  </a:cubicBezTo>
                  <a:cubicBezTo>
                    <a:pt x="7190" y="10454"/>
                    <a:pt x="7281" y="10568"/>
                    <a:pt x="7395" y="10660"/>
                  </a:cubicBezTo>
                  <a:cubicBezTo>
                    <a:pt x="7624" y="10888"/>
                    <a:pt x="7920" y="11093"/>
                    <a:pt x="8149" y="11253"/>
                  </a:cubicBezTo>
                  <a:lnTo>
                    <a:pt x="8308" y="11344"/>
                  </a:lnTo>
                  <a:cubicBezTo>
                    <a:pt x="8377" y="11390"/>
                    <a:pt x="8445" y="11436"/>
                    <a:pt x="8514" y="11481"/>
                  </a:cubicBezTo>
                  <a:cubicBezTo>
                    <a:pt x="8628" y="11550"/>
                    <a:pt x="8742" y="11618"/>
                    <a:pt x="8856" y="11687"/>
                  </a:cubicBezTo>
                  <a:lnTo>
                    <a:pt x="8925" y="11732"/>
                  </a:lnTo>
                  <a:cubicBezTo>
                    <a:pt x="9176" y="11869"/>
                    <a:pt x="9473" y="12029"/>
                    <a:pt x="9746" y="12166"/>
                  </a:cubicBezTo>
                  <a:cubicBezTo>
                    <a:pt x="10020" y="12303"/>
                    <a:pt x="10294" y="12417"/>
                    <a:pt x="10522" y="12508"/>
                  </a:cubicBezTo>
                  <a:cubicBezTo>
                    <a:pt x="10888" y="12668"/>
                    <a:pt x="11184" y="12782"/>
                    <a:pt x="11458" y="12874"/>
                  </a:cubicBezTo>
                  <a:cubicBezTo>
                    <a:pt x="11618" y="12919"/>
                    <a:pt x="11755" y="12965"/>
                    <a:pt x="11892" y="13011"/>
                  </a:cubicBezTo>
                  <a:lnTo>
                    <a:pt x="12257" y="13148"/>
                  </a:lnTo>
                  <a:cubicBezTo>
                    <a:pt x="12394" y="13193"/>
                    <a:pt x="12531" y="13239"/>
                    <a:pt x="12668" y="13285"/>
                  </a:cubicBezTo>
                  <a:lnTo>
                    <a:pt x="12714" y="13307"/>
                  </a:lnTo>
                  <a:cubicBezTo>
                    <a:pt x="12828" y="13330"/>
                    <a:pt x="12965" y="13376"/>
                    <a:pt x="13079" y="13421"/>
                  </a:cubicBezTo>
                  <a:cubicBezTo>
                    <a:pt x="13330" y="13490"/>
                    <a:pt x="13604" y="13536"/>
                    <a:pt x="13855" y="13604"/>
                  </a:cubicBezTo>
                  <a:lnTo>
                    <a:pt x="13946" y="13627"/>
                  </a:lnTo>
                  <a:cubicBezTo>
                    <a:pt x="14106" y="13650"/>
                    <a:pt x="14266" y="13695"/>
                    <a:pt x="14426" y="13718"/>
                  </a:cubicBezTo>
                  <a:cubicBezTo>
                    <a:pt x="14608" y="13741"/>
                    <a:pt x="14768" y="13741"/>
                    <a:pt x="14928" y="13764"/>
                  </a:cubicBezTo>
                  <a:lnTo>
                    <a:pt x="14996" y="13764"/>
                  </a:lnTo>
                  <a:cubicBezTo>
                    <a:pt x="15110" y="13764"/>
                    <a:pt x="15224" y="13787"/>
                    <a:pt x="15339" y="13787"/>
                  </a:cubicBezTo>
                  <a:cubicBezTo>
                    <a:pt x="15498" y="13787"/>
                    <a:pt x="15658" y="13718"/>
                    <a:pt x="15772" y="13627"/>
                  </a:cubicBezTo>
                  <a:cubicBezTo>
                    <a:pt x="15841" y="13536"/>
                    <a:pt x="15886" y="13467"/>
                    <a:pt x="15932" y="13353"/>
                  </a:cubicBezTo>
                  <a:lnTo>
                    <a:pt x="15955" y="13307"/>
                  </a:lnTo>
                  <a:lnTo>
                    <a:pt x="15978" y="13285"/>
                  </a:lnTo>
                  <a:cubicBezTo>
                    <a:pt x="16023" y="13170"/>
                    <a:pt x="16046" y="13033"/>
                    <a:pt x="15978" y="12942"/>
                  </a:cubicBezTo>
                  <a:lnTo>
                    <a:pt x="15932" y="12896"/>
                  </a:lnTo>
                  <a:cubicBezTo>
                    <a:pt x="15909" y="12874"/>
                    <a:pt x="15886" y="12851"/>
                    <a:pt x="15841" y="12851"/>
                  </a:cubicBezTo>
                  <a:cubicBezTo>
                    <a:pt x="15818" y="12828"/>
                    <a:pt x="15772" y="12805"/>
                    <a:pt x="15727" y="12782"/>
                  </a:cubicBezTo>
                  <a:lnTo>
                    <a:pt x="15681" y="12782"/>
                  </a:lnTo>
                  <a:lnTo>
                    <a:pt x="15658" y="12760"/>
                  </a:lnTo>
                  <a:lnTo>
                    <a:pt x="15567" y="12737"/>
                  </a:lnTo>
                  <a:cubicBezTo>
                    <a:pt x="15476" y="12714"/>
                    <a:pt x="15407" y="12691"/>
                    <a:pt x="15316" y="12691"/>
                  </a:cubicBezTo>
                  <a:lnTo>
                    <a:pt x="14996" y="12623"/>
                  </a:lnTo>
                  <a:lnTo>
                    <a:pt x="14700" y="12577"/>
                  </a:lnTo>
                  <a:cubicBezTo>
                    <a:pt x="14357" y="12531"/>
                    <a:pt x="14015" y="12440"/>
                    <a:pt x="13650" y="12303"/>
                  </a:cubicBezTo>
                  <a:lnTo>
                    <a:pt x="13604" y="12303"/>
                  </a:lnTo>
                  <a:lnTo>
                    <a:pt x="13376" y="12212"/>
                  </a:lnTo>
                  <a:lnTo>
                    <a:pt x="13307" y="12189"/>
                  </a:lnTo>
                  <a:lnTo>
                    <a:pt x="13216" y="12143"/>
                  </a:lnTo>
                  <a:cubicBezTo>
                    <a:pt x="13033" y="12052"/>
                    <a:pt x="12828" y="11938"/>
                    <a:pt x="12645" y="11824"/>
                  </a:cubicBezTo>
                  <a:cubicBezTo>
                    <a:pt x="12554" y="11801"/>
                    <a:pt x="12485" y="11755"/>
                    <a:pt x="12417" y="11710"/>
                  </a:cubicBezTo>
                  <a:lnTo>
                    <a:pt x="12371" y="11664"/>
                  </a:lnTo>
                  <a:lnTo>
                    <a:pt x="12303" y="11641"/>
                  </a:lnTo>
                  <a:cubicBezTo>
                    <a:pt x="12212" y="11573"/>
                    <a:pt x="12120" y="11504"/>
                    <a:pt x="12029" y="11459"/>
                  </a:cubicBezTo>
                  <a:lnTo>
                    <a:pt x="12006" y="11436"/>
                  </a:lnTo>
                  <a:cubicBezTo>
                    <a:pt x="11801" y="11299"/>
                    <a:pt x="11641" y="11162"/>
                    <a:pt x="11504" y="11025"/>
                  </a:cubicBezTo>
                  <a:cubicBezTo>
                    <a:pt x="11367" y="10888"/>
                    <a:pt x="11207" y="10751"/>
                    <a:pt x="11070" y="10614"/>
                  </a:cubicBezTo>
                  <a:cubicBezTo>
                    <a:pt x="11002" y="10523"/>
                    <a:pt x="10956" y="10431"/>
                    <a:pt x="10911" y="10340"/>
                  </a:cubicBezTo>
                  <a:cubicBezTo>
                    <a:pt x="10842" y="10203"/>
                    <a:pt x="10819" y="10089"/>
                    <a:pt x="10774" y="9975"/>
                  </a:cubicBezTo>
                  <a:cubicBezTo>
                    <a:pt x="10774" y="9906"/>
                    <a:pt x="10774" y="9861"/>
                    <a:pt x="10774" y="9815"/>
                  </a:cubicBezTo>
                  <a:cubicBezTo>
                    <a:pt x="10796" y="9724"/>
                    <a:pt x="10796" y="9655"/>
                    <a:pt x="10842" y="9564"/>
                  </a:cubicBezTo>
                  <a:cubicBezTo>
                    <a:pt x="10865" y="9473"/>
                    <a:pt x="10911" y="9404"/>
                    <a:pt x="10956" y="9336"/>
                  </a:cubicBezTo>
                  <a:cubicBezTo>
                    <a:pt x="11047" y="9199"/>
                    <a:pt x="11162" y="9108"/>
                    <a:pt x="11276" y="8993"/>
                  </a:cubicBezTo>
                  <a:cubicBezTo>
                    <a:pt x="11321" y="8948"/>
                    <a:pt x="11390" y="8925"/>
                    <a:pt x="11458" y="8879"/>
                  </a:cubicBezTo>
                  <a:cubicBezTo>
                    <a:pt x="11550" y="8834"/>
                    <a:pt x="11641" y="8788"/>
                    <a:pt x="11755" y="8765"/>
                  </a:cubicBezTo>
                  <a:cubicBezTo>
                    <a:pt x="11846" y="8742"/>
                    <a:pt x="11960" y="8719"/>
                    <a:pt x="12075" y="8697"/>
                  </a:cubicBezTo>
                  <a:lnTo>
                    <a:pt x="12143" y="8674"/>
                  </a:lnTo>
                  <a:cubicBezTo>
                    <a:pt x="12189" y="8651"/>
                    <a:pt x="12257" y="8651"/>
                    <a:pt x="12326" y="8628"/>
                  </a:cubicBezTo>
                  <a:cubicBezTo>
                    <a:pt x="12349" y="8628"/>
                    <a:pt x="12371" y="8605"/>
                    <a:pt x="12394" y="8605"/>
                  </a:cubicBezTo>
                  <a:cubicBezTo>
                    <a:pt x="12531" y="8560"/>
                    <a:pt x="12622" y="8446"/>
                    <a:pt x="12622" y="8309"/>
                  </a:cubicBezTo>
                  <a:cubicBezTo>
                    <a:pt x="12622" y="8194"/>
                    <a:pt x="12554" y="8103"/>
                    <a:pt x="12440" y="8035"/>
                  </a:cubicBezTo>
                  <a:cubicBezTo>
                    <a:pt x="12417" y="8035"/>
                    <a:pt x="12371" y="8012"/>
                    <a:pt x="12349" y="8012"/>
                  </a:cubicBezTo>
                  <a:cubicBezTo>
                    <a:pt x="12257" y="7966"/>
                    <a:pt x="12189" y="7943"/>
                    <a:pt x="12097" y="7898"/>
                  </a:cubicBezTo>
                  <a:lnTo>
                    <a:pt x="12052" y="7898"/>
                  </a:lnTo>
                  <a:lnTo>
                    <a:pt x="12006" y="7875"/>
                  </a:lnTo>
                  <a:cubicBezTo>
                    <a:pt x="11801" y="7784"/>
                    <a:pt x="11572" y="7715"/>
                    <a:pt x="11367" y="7647"/>
                  </a:cubicBezTo>
                  <a:lnTo>
                    <a:pt x="11299" y="7624"/>
                  </a:lnTo>
                  <a:lnTo>
                    <a:pt x="11070" y="7533"/>
                  </a:lnTo>
                  <a:cubicBezTo>
                    <a:pt x="10956" y="7510"/>
                    <a:pt x="10842" y="7464"/>
                    <a:pt x="10751" y="7441"/>
                  </a:cubicBezTo>
                  <a:cubicBezTo>
                    <a:pt x="10614" y="7373"/>
                    <a:pt x="10500" y="7327"/>
                    <a:pt x="10386" y="7281"/>
                  </a:cubicBezTo>
                  <a:lnTo>
                    <a:pt x="10294" y="7236"/>
                  </a:lnTo>
                  <a:cubicBezTo>
                    <a:pt x="10226" y="7190"/>
                    <a:pt x="10134" y="7145"/>
                    <a:pt x="10043" y="7122"/>
                  </a:cubicBezTo>
                  <a:cubicBezTo>
                    <a:pt x="9975" y="7076"/>
                    <a:pt x="9883" y="7053"/>
                    <a:pt x="9815" y="7008"/>
                  </a:cubicBezTo>
                  <a:cubicBezTo>
                    <a:pt x="9655" y="6939"/>
                    <a:pt x="9495" y="6848"/>
                    <a:pt x="9336" y="6779"/>
                  </a:cubicBezTo>
                  <a:cubicBezTo>
                    <a:pt x="9199" y="6688"/>
                    <a:pt x="9062" y="6597"/>
                    <a:pt x="8902" y="6505"/>
                  </a:cubicBezTo>
                  <a:cubicBezTo>
                    <a:pt x="8788" y="6414"/>
                    <a:pt x="8651" y="6300"/>
                    <a:pt x="8537" y="6209"/>
                  </a:cubicBezTo>
                  <a:lnTo>
                    <a:pt x="8491" y="6140"/>
                  </a:lnTo>
                  <a:cubicBezTo>
                    <a:pt x="8354" y="6049"/>
                    <a:pt x="8240" y="5935"/>
                    <a:pt x="8126" y="5798"/>
                  </a:cubicBezTo>
                  <a:cubicBezTo>
                    <a:pt x="8103" y="5752"/>
                    <a:pt x="8057" y="5707"/>
                    <a:pt x="8035" y="5661"/>
                  </a:cubicBezTo>
                  <a:cubicBezTo>
                    <a:pt x="7966" y="5501"/>
                    <a:pt x="7920" y="5341"/>
                    <a:pt x="7875" y="5159"/>
                  </a:cubicBezTo>
                  <a:cubicBezTo>
                    <a:pt x="7875" y="5067"/>
                    <a:pt x="7875" y="4999"/>
                    <a:pt x="7875" y="4930"/>
                  </a:cubicBezTo>
                  <a:cubicBezTo>
                    <a:pt x="7898" y="4816"/>
                    <a:pt x="7920" y="4702"/>
                    <a:pt x="7943" y="4588"/>
                  </a:cubicBezTo>
                  <a:cubicBezTo>
                    <a:pt x="7966" y="4542"/>
                    <a:pt x="7989" y="4497"/>
                    <a:pt x="8012" y="4451"/>
                  </a:cubicBezTo>
                  <a:cubicBezTo>
                    <a:pt x="8057" y="4406"/>
                    <a:pt x="8080" y="4360"/>
                    <a:pt x="8126" y="4337"/>
                  </a:cubicBezTo>
                  <a:cubicBezTo>
                    <a:pt x="8194" y="4269"/>
                    <a:pt x="8286" y="4223"/>
                    <a:pt x="8377" y="4177"/>
                  </a:cubicBezTo>
                  <a:cubicBezTo>
                    <a:pt x="8468" y="4154"/>
                    <a:pt x="8537" y="4109"/>
                    <a:pt x="8628" y="4086"/>
                  </a:cubicBezTo>
                  <a:cubicBezTo>
                    <a:pt x="8719" y="4063"/>
                    <a:pt x="8811" y="4040"/>
                    <a:pt x="8879" y="4040"/>
                  </a:cubicBezTo>
                  <a:cubicBezTo>
                    <a:pt x="9039" y="4017"/>
                    <a:pt x="9176" y="3995"/>
                    <a:pt x="9336" y="3995"/>
                  </a:cubicBezTo>
                  <a:lnTo>
                    <a:pt x="9518" y="3995"/>
                  </a:lnTo>
                  <a:cubicBezTo>
                    <a:pt x="9746" y="4017"/>
                    <a:pt x="10020" y="4086"/>
                    <a:pt x="10340" y="4177"/>
                  </a:cubicBezTo>
                  <a:cubicBezTo>
                    <a:pt x="10591" y="4246"/>
                    <a:pt x="10842" y="4291"/>
                    <a:pt x="11070" y="4337"/>
                  </a:cubicBezTo>
                  <a:lnTo>
                    <a:pt x="11207" y="4383"/>
                  </a:lnTo>
                  <a:cubicBezTo>
                    <a:pt x="11572" y="4451"/>
                    <a:pt x="11846" y="4520"/>
                    <a:pt x="12120" y="4611"/>
                  </a:cubicBezTo>
                  <a:cubicBezTo>
                    <a:pt x="12212" y="4634"/>
                    <a:pt x="12280" y="4657"/>
                    <a:pt x="12371" y="4679"/>
                  </a:cubicBezTo>
                  <a:lnTo>
                    <a:pt x="12394" y="4679"/>
                  </a:lnTo>
                  <a:lnTo>
                    <a:pt x="12577" y="4748"/>
                  </a:lnTo>
                  <a:cubicBezTo>
                    <a:pt x="12737" y="4794"/>
                    <a:pt x="12873" y="4839"/>
                    <a:pt x="13033" y="4885"/>
                  </a:cubicBezTo>
                  <a:lnTo>
                    <a:pt x="13170" y="4930"/>
                  </a:lnTo>
                  <a:cubicBezTo>
                    <a:pt x="13353" y="4976"/>
                    <a:pt x="13535" y="5045"/>
                    <a:pt x="13718" y="5090"/>
                  </a:cubicBezTo>
                  <a:lnTo>
                    <a:pt x="13969" y="5182"/>
                  </a:lnTo>
                  <a:cubicBezTo>
                    <a:pt x="14106" y="5227"/>
                    <a:pt x="14243" y="5273"/>
                    <a:pt x="14380" y="5319"/>
                  </a:cubicBezTo>
                  <a:cubicBezTo>
                    <a:pt x="14517" y="5364"/>
                    <a:pt x="14631" y="5433"/>
                    <a:pt x="14768" y="5478"/>
                  </a:cubicBezTo>
                  <a:cubicBezTo>
                    <a:pt x="14836" y="5524"/>
                    <a:pt x="14882" y="5547"/>
                    <a:pt x="14951" y="5570"/>
                  </a:cubicBezTo>
                  <a:cubicBezTo>
                    <a:pt x="14973" y="5592"/>
                    <a:pt x="14996" y="5592"/>
                    <a:pt x="15019" y="5615"/>
                  </a:cubicBezTo>
                  <a:cubicBezTo>
                    <a:pt x="15088" y="5638"/>
                    <a:pt x="15156" y="5661"/>
                    <a:pt x="15202" y="5661"/>
                  </a:cubicBezTo>
                  <a:cubicBezTo>
                    <a:pt x="15247" y="5661"/>
                    <a:pt x="15270" y="5638"/>
                    <a:pt x="15316" y="5638"/>
                  </a:cubicBezTo>
                  <a:cubicBezTo>
                    <a:pt x="15476" y="5592"/>
                    <a:pt x="15544" y="5433"/>
                    <a:pt x="15544" y="5319"/>
                  </a:cubicBezTo>
                  <a:cubicBezTo>
                    <a:pt x="15544" y="5204"/>
                    <a:pt x="15498" y="5136"/>
                    <a:pt x="15430" y="5067"/>
                  </a:cubicBezTo>
                  <a:lnTo>
                    <a:pt x="15407" y="5022"/>
                  </a:lnTo>
                  <a:cubicBezTo>
                    <a:pt x="15361" y="4976"/>
                    <a:pt x="15339" y="4908"/>
                    <a:pt x="15316" y="4862"/>
                  </a:cubicBezTo>
                  <a:cubicBezTo>
                    <a:pt x="15270" y="4748"/>
                    <a:pt x="15224" y="4657"/>
                    <a:pt x="15224" y="4565"/>
                  </a:cubicBezTo>
                  <a:cubicBezTo>
                    <a:pt x="15202" y="4520"/>
                    <a:pt x="15202" y="4474"/>
                    <a:pt x="15202" y="4428"/>
                  </a:cubicBezTo>
                  <a:cubicBezTo>
                    <a:pt x="15224" y="4314"/>
                    <a:pt x="15247" y="4200"/>
                    <a:pt x="15270" y="4086"/>
                  </a:cubicBezTo>
                  <a:cubicBezTo>
                    <a:pt x="15316" y="4017"/>
                    <a:pt x="15339" y="3949"/>
                    <a:pt x="15384" y="3858"/>
                  </a:cubicBezTo>
                  <a:cubicBezTo>
                    <a:pt x="15453" y="3789"/>
                    <a:pt x="15521" y="3721"/>
                    <a:pt x="15590" y="3675"/>
                  </a:cubicBezTo>
                  <a:cubicBezTo>
                    <a:pt x="15635" y="3652"/>
                    <a:pt x="15658" y="3607"/>
                    <a:pt x="15704" y="3584"/>
                  </a:cubicBezTo>
                  <a:cubicBezTo>
                    <a:pt x="15749" y="3584"/>
                    <a:pt x="15818" y="3561"/>
                    <a:pt x="15864" y="3538"/>
                  </a:cubicBezTo>
                  <a:lnTo>
                    <a:pt x="15955" y="3538"/>
                  </a:lnTo>
                  <a:lnTo>
                    <a:pt x="16023" y="3515"/>
                  </a:lnTo>
                  <a:cubicBezTo>
                    <a:pt x="16092" y="3492"/>
                    <a:pt x="16183" y="3492"/>
                    <a:pt x="16252" y="3492"/>
                  </a:cubicBezTo>
                  <a:lnTo>
                    <a:pt x="16434" y="3492"/>
                  </a:lnTo>
                  <a:cubicBezTo>
                    <a:pt x="16480" y="3492"/>
                    <a:pt x="16548" y="3515"/>
                    <a:pt x="16594" y="3515"/>
                  </a:cubicBezTo>
                  <a:lnTo>
                    <a:pt x="16777" y="3515"/>
                  </a:lnTo>
                  <a:cubicBezTo>
                    <a:pt x="16936" y="3538"/>
                    <a:pt x="17073" y="3561"/>
                    <a:pt x="17210" y="3584"/>
                  </a:cubicBezTo>
                  <a:cubicBezTo>
                    <a:pt x="17347" y="3629"/>
                    <a:pt x="17484" y="3652"/>
                    <a:pt x="17621" y="3698"/>
                  </a:cubicBezTo>
                  <a:cubicBezTo>
                    <a:pt x="17804" y="3766"/>
                    <a:pt x="17986" y="3858"/>
                    <a:pt x="18146" y="3972"/>
                  </a:cubicBezTo>
                  <a:cubicBezTo>
                    <a:pt x="18306" y="4040"/>
                    <a:pt x="18466" y="4154"/>
                    <a:pt x="18648" y="4269"/>
                  </a:cubicBezTo>
                  <a:cubicBezTo>
                    <a:pt x="18740" y="4337"/>
                    <a:pt x="18831" y="4428"/>
                    <a:pt x="18922" y="4497"/>
                  </a:cubicBezTo>
                  <a:lnTo>
                    <a:pt x="19013" y="4565"/>
                  </a:lnTo>
                  <a:lnTo>
                    <a:pt x="19059" y="4611"/>
                  </a:lnTo>
                  <a:lnTo>
                    <a:pt x="19105" y="4657"/>
                  </a:lnTo>
                  <a:cubicBezTo>
                    <a:pt x="19150" y="4679"/>
                    <a:pt x="19173" y="4725"/>
                    <a:pt x="19219" y="4771"/>
                  </a:cubicBezTo>
                  <a:cubicBezTo>
                    <a:pt x="19310" y="4839"/>
                    <a:pt x="19379" y="4908"/>
                    <a:pt x="19470" y="4976"/>
                  </a:cubicBezTo>
                  <a:lnTo>
                    <a:pt x="19516" y="5045"/>
                  </a:lnTo>
                  <a:cubicBezTo>
                    <a:pt x="19561" y="5067"/>
                    <a:pt x="19607" y="5113"/>
                    <a:pt x="19653" y="5159"/>
                  </a:cubicBezTo>
                  <a:lnTo>
                    <a:pt x="19698" y="5227"/>
                  </a:lnTo>
                  <a:lnTo>
                    <a:pt x="19744" y="5273"/>
                  </a:lnTo>
                  <a:cubicBezTo>
                    <a:pt x="19767" y="5319"/>
                    <a:pt x="19812" y="5364"/>
                    <a:pt x="19835" y="5410"/>
                  </a:cubicBezTo>
                  <a:lnTo>
                    <a:pt x="19881" y="5433"/>
                  </a:lnTo>
                  <a:lnTo>
                    <a:pt x="19904" y="5478"/>
                  </a:lnTo>
                  <a:cubicBezTo>
                    <a:pt x="19927" y="5524"/>
                    <a:pt x="19972" y="5547"/>
                    <a:pt x="19995" y="5592"/>
                  </a:cubicBezTo>
                  <a:lnTo>
                    <a:pt x="20063" y="5615"/>
                  </a:lnTo>
                  <a:cubicBezTo>
                    <a:pt x="20086" y="5638"/>
                    <a:pt x="20109" y="5684"/>
                    <a:pt x="20132" y="5684"/>
                  </a:cubicBezTo>
                  <a:cubicBezTo>
                    <a:pt x="20200" y="5729"/>
                    <a:pt x="20246" y="5729"/>
                    <a:pt x="20315" y="5729"/>
                  </a:cubicBezTo>
                  <a:cubicBezTo>
                    <a:pt x="20429" y="5729"/>
                    <a:pt x="20497" y="5661"/>
                    <a:pt x="20566" y="5615"/>
                  </a:cubicBezTo>
                  <a:cubicBezTo>
                    <a:pt x="20588" y="5592"/>
                    <a:pt x="20611" y="5570"/>
                    <a:pt x="20634" y="5547"/>
                  </a:cubicBezTo>
                  <a:cubicBezTo>
                    <a:pt x="20680" y="5478"/>
                    <a:pt x="20725" y="5410"/>
                    <a:pt x="20771" y="5364"/>
                  </a:cubicBezTo>
                  <a:cubicBezTo>
                    <a:pt x="20840" y="5273"/>
                    <a:pt x="20908" y="5182"/>
                    <a:pt x="20976" y="5136"/>
                  </a:cubicBezTo>
                  <a:lnTo>
                    <a:pt x="20999" y="5113"/>
                  </a:lnTo>
                  <a:cubicBezTo>
                    <a:pt x="21045" y="5090"/>
                    <a:pt x="21068" y="5067"/>
                    <a:pt x="21091" y="5045"/>
                  </a:cubicBezTo>
                  <a:cubicBezTo>
                    <a:pt x="21182" y="4930"/>
                    <a:pt x="21182" y="4771"/>
                    <a:pt x="21091" y="4634"/>
                  </a:cubicBezTo>
                  <a:cubicBezTo>
                    <a:pt x="21022" y="4520"/>
                    <a:pt x="20931" y="4451"/>
                    <a:pt x="20840" y="4360"/>
                  </a:cubicBezTo>
                  <a:lnTo>
                    <a:pt x="20748" y="4291"/>
                  </a:lnTo>
                  <a:cubicBezTo>
                    <a:pt x="20657" y="4200"/>
                    <a:pt x="20543" y="4109"/>
                    <a:pt x="20451" y="4017"/>
                  </a:cubicBezTo>
                  <a:lnTo>
                    <a:pt x="20429" y="3995"/>
                  </a:lnTo>
                  <a:cubicBezTo>
                    <a:pt x="20337" y="3903"/>
                    <a:pt x="20223" y="3812"/>
                    <a:pt x="20132" y="3721"/>
                  </a:cubicBezTo>
                  <a:lnTo>
                    <a:pt x="20063" y="3652"/>
                  </a:lnTo>
                  <a:cubicBezTo>
                    <a:pt x="19972" y="3584"/>
                    <a:pt x="19858" y="3492"/>
                    <a:pt x="19767" y="3401"/>
                  </a:cubicBezTo>
                  <a:cubicBezTo>
                    <a:pt x="19721" y="3356"/>
                    <a:pt x="19653" y="3310"/>
                    <a:pt x="19607" y="3264"/>
                  </a:cubicBezTo>
                  <a:lnTo>
                    <a:pt x="19424" y="3104"/>
                  </a:lnTo>
                  <a:cubicBezTo>
                    <a:pt x="19333" y="3036"/>
                    <a:pt x="19242" y="2945"/>
                    <a:pt x="19173" y="2853"/>
                  </a:cubicBezTo>
                  <a:cubicBezTo>
                    <a:pt x="19082" y="2739"/>
                    <a:pt x="19013" y="2625"/>
                    <a:pt x="18945" y="2534"/>
                  </a:cubicBezTo>
                  <a:cubicBezTo>
                    <a:pt x="18831" y="2397"/>
                    <a:pt x="18740" y="2283"/>
                    <a:pt x="18625" y="2169"/>
                  </a:cubicBezTo>
                  <a:cubicBezTo>
                    <a:pt x="18534" y="2077"/>
                    <a:pt x="18443" y="1986"/>
                    <a:pt x="18352" y="1895"/>
                  </a:cubicBezTo>
                  <a:cubicBezTo>
                    <a:pt x="18237" y="1803"/>
                    <a:pt x="18146" y="1712"/>
                    <a:pt x="18032" y="1621"/>
                  </a:cubicBezTo>
                  <a:lnTo>
                    <a:pt x="17986" y="1598"/>
                  </a:lnTo>
                  <a:lnTo>
                    <a:pt x="17849" y="1484"/>
                  </a:lnTo>
                  <a:lnTo>
                    <a:pt x="17827" y="1461"/>
                  </a:lnTo>
                  <a:lnTo>
                    <a:pt x="17781" y="1438"/>
                  </a:lnTo>
                  <a:lnTo>
                    <a:pt x="17644" y="1347"/>
                  </a:lnTo>
                  <a:cubicBezTo>
                    <a:pt x="17507" y="1233"/>
                    <a:pt x="17370" y="1119"/>
                    <a:pt x="17233" y="1027"/>
                  </a:cubicBezTo>
                  <a:cubicBezTo>
                    <a:pt x="17119" y="959"/>
                    <a:pt x="16982" y="890"/>
                    <a:pt x="16868" y="822"/>
                  </a:cubicBezTo>
                  <a:lnTo>
                    <a:pt x="16754" y="753"/>
                  </a:lnTo>
                  <a:cubicBezTo>
                    <a:pt x="16662" y="708"/>
                    <a:pt x="16571" y="662"/>
                    <a:pt x="16480" y="617"/>
                  </a:cubicBezTo>
                  <a:cubicBezTo>
                    <a:pt x="16229" y="502"/>
                    <a:pt x="15955" y="411"/>
                    <a:pt x="15681" y="320"/>
                  </a:cubicBezTo>
                  <a:lnTo>
                    <a:pt x="15567" y="274"/>
                  </a:lnTo>
                  <a:cubicBezTo>
                    <a:pt x="15293" y="206"/>
                    <a:pt x="15019" y="137"/>
                    <a:pt x="14745" y="69"/>
                  </a:cubicBezTo>
                  <a:cubicBezTo>
                    <a:pt x="14494" y="23"/>
                    <a:pt x="14289" y="0"/>
                    <a:pt x="14106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451;p38"/>
            <p:cNvSpPr/>
            <p:nvPr/>
          </p:nvSpPr>
          <p:spPr>
            <a:xfrm>
              <a:off x="9141815" y="2194615"/>
              <a:ext cx="170569" cy="136203"/>
            </a:xfrm>
            <a:custGeom>
              <a:avLst/>
              <a:gdLst/>
              <a:ahLst/>
              <a:cxnLst/>
              <a:rect l="l" t="t" r="r" b="b"/>
              <a:pathLst>
                <a:path w="6095" h="4867" extrusionOk="0">
                  <a:moveTo>
                    <a:pt x="502" y="1"/>
                  </a:moveTo>
                  <a:cubicBezTo>
                    <a:pt x="457" y="1"/>
                    <a:pt x="411" y="23"/>
                    <a:pt x="388" y="23"/>
                  </a:cubicBezTo>
                  <a:cubicBezTo>
                    <a:pt x="343" y="46"/>
                    <a:pt x="320" y="69"/>
                    <a:pt x="274" y="92"/>
                  </a:cubicBezTo>
                  <a:cubicBezTo>
                    <a:pt x="251" y="115"/>
                    <a:pt x="229" y="137"/>
                    <a:pt x="206" y="160"/>
                  </a:cubicBezTo>
                  <a:cubicBezTo>
                    <a:pt x="160" y="206"/>
                    <a:pt x="137" y="274"/>
                    <a:pt x="114" y="297"/>
                  </a:cubicBezTo>
                  <a:cubicBezTo>
                    <a:pt x="69" y="366"/>
                    <a:pt x="46" y="434"/>
                    <a:pt x="23" y="503"/>
                  </a:cubicBezTo>
                  <a:cubicBezTo>
                    <a:pt x="23" y="548"/>
                    <a:pt x="23" y="594"/>
                    <a:pt x="0" y="640"/>
                  </a:cubicBezTo>
                  <a:cubicBezTo>
                    <a:pt x="0" y="662"/>
                    <a:pt x="0" y="708"/>
                    <a:pt x="0" y="754"/>
                  </a:cubicBezTo>
                  <a:cubicBezTo>
                    <a:pt x="0" y="777"/>
                    <a:pt x="23" y="845"/>
                    <a:pt x="23" y="868"/>
                  </a:cubicBezTo>
                  <a:cubicBezTo>
                    <a:pt x="69" y="936"/>
                    <a:pt x="92" y="982"/>
                    <a:pt x="137" y="1028"/>
                  </a:cubicBezTo>
                  <a:cubicBezTo>
                    <a:pt x="137" y="1051"/>
                    <a:pt x="137" y="1051"/>
                    <a:pt x="160" y="1073"/>
                  </a:cubicBezTo>
                  <a:cubicBezTo>
                    <a:pt x="137" y="1073"/>
                    <a:pt x="114" y="1073"/>
                    <a:pt x="92" y="1096"/>
                  </a:cubicBezTo>
                  <a:cubicBezTo>
                    <a:pt x="46" y="1165"/>
                    <a:pt x="69" y="1256"/>
                    <a:pt x="114" y="1302"/>
                  </a:cubicBezTo>
                  <a:cubicBezTo>
                    <a:pt x="229" y="1370"/>
                    <a:pt x="343" y="1439"/>
                    <a:pt x="457" y="1507"/>
                  </a:cubicBezTo>
                  <a:lnTo>
                    <a:pt x="480" y="1507"/>
                  </a:lnTo>
                  <a:cubicBezTo>
                    <a:pt x="594" y="1598"/>
                    <a:pt x="731" y="1667"/>
                    <a:pt x="845" y="1758"/>
                  </a:cubicBezTo>
                  <a:cubicBezTo>
                    <a:pt x="982" y="1849"/>
                    <a:pt x="1096" y="1941"/>
                    <a:pt x="1233" y="2055"/>
                  </a:cubicBezTo>
                  <a:cubicBezTo>
                    <a:pt x="1347" y="2146"/>
                    <a:pt x="1484" y="2237"/>
                    <a:pt x="1598" y="2329"/>
                  </a:cubicBezTo>
                  <a:cubicBezTo>
                    <a:pt x="1735" y="2420"/>
                    <a:pt x="1872" y="2511"/>
                    <a:pt x="2009" y="2603"/>
                  </a:cubicBezTo>
                  <a:cubicBezTo>
                    <a:pt x="2260" y="2785"/>
                    <a:pt x="2511" y="2991"/>
                    <a:pt x="2762" y="3173"/>
                  </a:cubicBezTo>
                  <a:cubicBezTo>
                    <a:pt x="3036" y="3356"/>
                    <a:pt x="3287" y="3538"/>
                    <a:pt x="3538" y="3744"/>
                  </a:cubicBezTo>
                  <a:cubicBezTo>
                    <a:pt x="3675" y="3835"/>
                    <a:pt x="3789" y="3904"/>
                    <a:pt x="3903" y="3995"/>
                  </a:cubicBezTo>
                  <a:cubicBezTo>
                    <a:pt x="4040" y="4086"/>
                    <a:pt x="4177" y="4200"/>
                    <a:pt x="4314" y="4292"/>
                  </a:cubicBezTo>
                  <a:cubicBezTo>
                    <a:pt x="4542" y="4451"/>
                    <a:pt x="4771" y="4657"/>
                    <a:pt x="5022" y="4794"/>
                  </a:cubicBezTo>
                  <a:cubicBezTo>
                    <a:pt x="5067" y="4817"/>
                    <a:pt x="5136" y="4862"/>
                    <a:pt x="5204" y="4862"/>
                  </a:cubicBezTo>
                  <a:cubicBezTo>
                    <a:pt x="5223" y="4865"/>
                    <a:pt x="5241" y="4867"/>
                    <a:pt x="5259" y="4867"/>
                  </a:cubicBezTo>
                  <a:cubicBezTo>
                    <a:pt x="5377" y="4867"/>
                    <a:pt x="5491" y="4808"/>
                    <a:pt x="5570" y="4748"/>
                  </a:cubicBezTo>
                  <a:cubicBezTo>
                    <a:pt x="5638" y="4703"/>
                    <a:pt x="5707" y="4634"/>
                    <a:pt x="5752" y="4566"/>
                  </a:cubicBezTo>
                  <a:cubicBezTo>
                    <a:pt x="5798" y="4520"/>
                    <a:pt x="5844" y="4451"/>
                    <a:pt x="5866" y="4406"/>
                  </a:cubicBezTo>
                  <a:cubicBezTo>
                    <a:pt x="5935" y="4315"/>
                    <a:pt x="6003" y="4200"/>
                    <a:pt x="6026" y="4109"/>
                  </a:cubicBezTo>
                  <a:cubicBezTo>
                    <a:pt x="6095" y="3995"/>
                    <a:pt x="6095" y="3835"/>
                    <a:pt x="6003" y="3744"/>
                  </a:cubicBezTo>
                  <a:cubicBezTo>
                    <a:pt x="5935" y="3630"/>
                    <a:pt x="5844" y="3538"/>
                    <a:pt x="5729" y="3470"/>
                  </a:cubicBezTo>
                  <a:cubicBezTo>
                    <a:pt x="5615" y="3356"/>
                    <a:pt x="5478" y="3265"/>
                    <a:pt x="5341" y="3173"/>
                  </a:cubicBezTo>
                  <a:cubicBezTo>
                    <a:pt x="5204" y="3082"/>
                    <a:pt x="5067" y="2991"/>
                    <a:pt x="4931" y="2877"/>
                  </a:cubicBezTo>
                  <a:cubicBezTo>
                    <a:pt x="4794" y="2785"/>
                    <a:pt x="4657" y="2694"/>
                    <a:pt x="4520" y="2603"/>
                  </a:cubicBezTo>
                  <a:cubicBezTo>
                    <a:pt x="4406" y="2489"/>
                    <a:pt x="4269" y="2397"/>
                    <a:pt x="4132" y="2306"/>
                  </a:cubicBezTo>
                  <a:cubicBezTo>
                    <a:pt x="3995" y="2215"/>
                    <a:pt x="3858" y="2123"/>
                    <a:pt x="3744" y="2032"/>
                  </a:cubicBezTo>
                  <a:cubicBezTo>
                    <a:pt x="3607" y="1918"/>
                    <a:pt x="3470" y="1827"/>
                    <a:pt x="3333" y="1735"/>
                  </a:cubicBezTo>
                  <a:cubicBezTo>
                    <a:pt x="3059" y="1553"/>
                    <a:pt x="2808" y="1370"/>
                    <a:pt x="2534" y="1187"/>
                  </a:cubicBezTo>
                  <a:cubicBezTo>
                    <a:pt x="2397" y="1096"/>
                    <a:pt x="2260" y="982"/>
                    <a:pt x="2100" y="891"/>
                  </a:cubicBezTo>
                  <a:cubicBezTo>
                    <a:pt x="1940" y="777"/>
                    <a:pt x="1781" y="685"/>
                    <a:pt x="1621" y="594"/>
                  </a:cubicBezTo>
                  <a:cubicBezTo>
                    <a:pt x="1484" y="503"/>
                    <a:pt x="1347" y="411"/>
                    <a:pt x="1187" y="320"/>
                  </a:cubicBezTo>
                  <a:cubicBezTo>
                    <a:pt x="1073" y="252"/>
                    <a:pt x="959" y="183"/>
                    <a:pt x="822" y="115"/>
                  </a:cubicBezTo>
                  <a:cubicBezTo>
                    <a:pt x="799" y="92"/>
                    <a:pt x="753" y="92"/>
                    <a:pt x="708" y="69"/>
                  </a:cubicBezTo>
                  <a:cubicBezTo>
                    <a:pt x="708" y="46"/>
                    <a:pt x="685" y="46"/>
                    <a:pt x="662" y="46"/>
                  </a:cubicBezTo>
                  <a:cubicBezTo>
                    <a:pt x="617" y="23"/>
                    <a:pt x="548" y="1"/>
                    <a:pt x="502" y="1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452;p38"/>
            <p:cNvSpPr/>
            <p:nvPr/>
          </p:nvSpPr>
          <p:spPr>
            <a:xfrm>
              <a:off x="9305975" y="2284055"/>
              <a:ext cx="113731" cy="103013"/>
            </a:xfrm>
            <a:custGeom>
              <a:avLst/>
              <a:gdLst/>
              <a:ahLst/>
              <a:cxnLst/>
              <a:rect l="l" t="t" r="r" b="b"/>
              <a:pathLst>
                <a:path w="4064" h="3681" extrusionOk="0">
                  <a:moveTo>
                    <a:pt x="3150" y="2853"/>
                  </a:moveTo>
                  <a:cubicBezTo>
                    <a:pt x="3165" y="2868"/>
                    <a:pt x="3170" y="2873"/>
                    <a:pt x="3172" y="2881"/>
                  </a:cubicBezTo>
                  <a:lnTo>
                    <a:pt x="3172" y="2881"/>
                  </a:lnTo>
                  <a:cubicBezTo>
                    <a:pt x="3165" y="2870"/>
                    <a:pt x="3158" y="2861"/>
                    <a:pt x="3150" y="2853"/>
                  </a:cubicBezTo>
                  <a:close/>
                  <a:moveTo>
                    <a:pt x="1233" y="0"/>
                  </a:moveTo>
                  <a:cubicBezTo>
                    <a:pt x="1164" y="0"/>
                    <a:pt x="1096" y="23"/>
                    <a:pt x="1027" y="23"/>
                  </a:cubicBezTo>
                  <a:cubicBezTo>
                    <a:pt x="891" y="46"/>
                    <a:pt x="754" y="91"/>
                    <a:pt x="617" y="183"/>
                  </a:cubicBezTo>
                  <a:cubicBezTo>
                    <a:pt x="503" y="251"/>
                    <a:pt x="388" y="342"/>
                    <a:pt x="297" y="457"/>
                  </a:cubicBezTo>
                  <a:cubicBezTo>
                    <a:pt x="206" y="548"/>
                    <a:pt x="137" y="639"/>
                    <a:pt x="69" y="753"/>
                  </a:cubicBezTo>
                  <a:cubicBezTo>
                    <a:pt x="23" y="822"/>
                    <a:pt x="0" y="936"/>
                    <a:pt x="46" y="1027"/>
                  </a:cubicBezTo>
                  <a:cubicBezTo>
                    <a:pt x="69" y="1119"/>
                    <a:pt x="160" y="1187"/>
                    <a:pt x="251" y="1210"/>
                  </a:cubicBezTo>
                  <a:cubicBezTo>
                    <a:pt x="229" y="1233"/>
                    <a:pt x="229" y="1233"/>
                    <a:pt x="206" y="1233"/>
                  </a:cubicBezTo>
                  <a:cubicBezTo>
                    <a:pt x="114" y="1233"/>
                    <a:pt x="23" y="1324"/>
                    <a:pt x="46" y="1438"/>
                  </a:cubicBezTo>
                  <a:cubicBezTo>
                    <a:pt x="46" y="1540"/>
                    <a:pt x="138" y="1624"/>
                    <a:pt x="222" y="1624"/>
                  </a:cubicBezTo>
                  <a:cubicBezTo>
                    <a:pt x="232" y="1624"/>
                    <a:pt x="242" y="1623"/>
                    <a:pt x="251" y="1621"/>
                  </a:cubicBezTo>
                  <a:cubicBezTo>
                    <a:pt x="457" y="1575"/>
                    <a:pt x="639" y="1552"/>
                    <a:pt x="845" y="1552"/>
                  </a:cubicBezTo>
                  <a:cubicBezTo>
                    <a:pt x="1096" y="1575"/>
                    <a:pt x="1370" y="1621"/>
                    <a:pt x="1621" y="1666"/>
                  </a:cubicBezTo>
                  <a:cubicBezTo>
                    <a:pt x="1804" y="1735"/>
                    <a:pt x="1986" y="1826"/>
                    <a:pt x="2146" y="1917"/>
                  </a:cubicBezTo>
                  <a:cubicBezTo>
                    <a:pt x="2397" y="2077"/>
                    <a:pt x="2648" y="2237"/>
                    <a:pt x="2876" y="2465"/>
                  </a:cubicBezTo>
                  <a:cubicBezTo>
                    <a:pt x="2968" y="2579"/>
                    <a:pt x="3059" y="2716"/>
                    <a:pt x="3150" y="2853"/>
                  </a:cubicBezTo>
                  <a:cubicBezTo>
                    <a:pt x="3150" y="2853"/>
                    <a:pt x="3150" y="2853"/>
                    <a:pt x="3150" y="2853"/>
                  </a:cubicBezTo>
                  <a:lnTo>
                    <a:pt x="3150" y="2853"/>
                  </a:lnTo>
                  <a:lnTo>
                    <a:pt x="3173" y="2899"/>
                  </a:lnTo>
                  <a:cubicBezTo>
                    <a:pt x="3173" y="2891"/>
                    <a:pt x="3173" y="2886"/>
                    <a:pt x="3172" y="2881"/>
                  </a:cubicBezTo>
                  <a:lnTo>
                    <a:pt x="3172" y="2881"/>
                  </a:lnTo>
                  <a:cubicBezTo>
                    <a:pt x="3180" y="2893"/>
                    <a:pt x="3188" y="2908"/>
                    <a:pt x="3196" y="2923"/>
                  </a:cubicBezTo>
                  <a:lnTo>
                    <a:pt x="3196" y="2923"/>
                  </a:lnTo>
                  <a:cubicBezTo>
                    <a:pt x="3196" y="2922"/>
                    <a:pt x="3196" y="2922"/>
                    <a:pt x="3196" y="2922"/>
                  </a:cubicBezTo>
                  <a:lnTo>
                    <a:pt x="3196" y="2922"/>
                  </a:lnTo>
                  <a:cubicBezTo>
                    <a:pt x="3198" y="2925"/>
                    <a:pt x="3199" y="2929"/>
                    <a:pt x="3201" y="2932"/>
                  </a:cubicBezTo>
                  <a:lnTo>
                    <a:pt x="3201" y="2932"/>
                  </a:lnTo>
                  <a:cubicBezTo>
                    <a:pt x="3199" y="2929"/>
                    <a:pt x="3198" y="2926"/>
                    <a:pt x="3196" y="2923"/>
                  </a:cubicBezTo>
                  <a:lnTo>
                    <a:pt x="3196" y="2923"/>
                  </a:lnTo>
                  <a:cubicBezTo>
                    <a:pt x="3196" y="2937"/>
                    <a:pt x="3206" y="2951"/>
                    <a:pt x="3212" y="2960"/>
                  </a:cubicBezTo>
                  <a:lnTo>
                    <a:pt x="3212" y="2960"/>
                  </a:lnTo>
                  <a:cubicBezTo>
                    <a:pt x="3209" y="2951"/>
                    <a:pt x="3206" y="2942"/>
                    <a:pt x="3201" y="2932"/>
                  </a:cubicBezTo>
                  <a:lnTo>
                    <a:pt x="3201" y="2932"/>
                  </a:lnTo>
                  <a:cubicBezTo>
                    <a:pt x="3207" y="2944"/>
                    <a:pt x="3213" y="2955"/>
                    <a:pt x="3219" y="2967"/>
                  </a:cubicBezTo>
                  <a:cubicBezTo>
                    <a:pt x="3219" y="2967"/>
                    <a:pt x="3216" y="2965"/>
                    <a:pt x="3212" y="2960"/>
                  </a:cubicBezTo>
                  <a:lnTo>
                    <a:pt x="3212" y="2960"/>
                  </a:lnTo>
                  <a:cubicBezTo>
                    <a:pt x="3221" y="2984"/>
                    <a:pt x="3226" y="3005"/>
                    <a:pt x="3242" y="3036"/>
                  </a:cubicBezTo>
                  <a:cubicBezTo>
                    <a:pt x="3242" y="3104"/>
                    <a:pt x="3242" y="3196"/>
                    <a:pt x="3310" y="3264"/>
                  </a:cubicBezTo>
                  <a:cubicBezTo>
                    <a:pt x="3333" y="3287"/>
                    <a:pt x="3356" y="3310"/>
                    <a:pt x="3401" y="3333"/>
                  </a:cubicBezTo>
                  <a:cubicBezTo>
                    <a:pt x="3356" y="3401"/>
                    <a:pt x="3378" y="3492"/>
                    <a:pt x="3424" y="3561"/>
                  </a:cubicBezTo>
                  <a:cubicBezTo>
                    <a:pt x="3447" y="3584"/>
                    <a:pt x="3447" y="3606"/>
                    <a:pt x="3470" y="3629"/>
                  </a:cubicBezTo>
                  <a:cubicBezTo>
                    <a:pt x="3515" y="3664"/>
                    <a:pt x="3573" y="3681"/>
                    <a:pt x="3630" y="3681"/>
                  </a:cubicBezTo>
                  <a:cubicBezTo>
                    <a:pt x="3687" y="3681"/>
                    <a:pt x="3744" y="3664"/>
                    <a:pt x="3789" y="3629"/>
                  </a:cubicBezTo>
                  <a:cubicBezTo>
                    <a:pt x="3881" y="3561"/>
                    <a:pt x="3903" y="3424"/>
                    <a:pt x="3926" y="3287"/>
                  </a:cubicBezTo>
                  <a:cubicBezTo>
                    <a:pt x="3926" y="3173"/>
                    <a:pt x="3926" y="3036"/>
                    <a:pt x="3903" y="2899"/>
                  </a:cubicBezTo>
                  <a:cubicBezTo>
                    <a:pt x="3903" y="2876"/>
                    <a:pt x="3903" y="2876"/>
                    <a:pt x="3903" y="2876"/>
                  </a:cubicBezTo>
                  <a:cubicBezTo>
                    <a:pt x="3949" y="2739"/>
                    <a:pt x="3995" y="2579"/>
                    <a:pt x="4018" y="2420"/>
                  </a:cubicBezTo>
                  <a:cubicBezTo>
                    <a:pt x="4063" y="2191"/>
                    <a:pt x="3995" y="1940"/>
                    <a:pt x="3903" y="1758"/>
                  </a:cubicBezTo>
                  <a:cubicBezTo>
                    <a:pt x="3835" y="1598"/>
                    <a:pt x="3744" y="1461"/>
                    <a:pt x="3652" y="1324"/>
                  </a:cubicBezTo>
                  <a:cubicBezTo>
                    <a:pt x="3561" y="1164"/>
                    <a:pt x="3424" y="1050"/>
                    <a:pt x="3287" y="913"/>
                  </a:cubicBezTo>
                  <a:cubicBezTo>
                    <a:pt x="3150" y="799"/>
                    <a:pt x="3036" y="685"/>
                    <a:pt x="2899" y="594"/>
                  </a:cubicBezTo>
                  <a:cubicBezTo>
                    <a:pt x="2739" y="479"/>
                    <a:pt x="2580" y="388"/>
                    <a:pt x="2420" y="320"/>
                  </a:cubicBezTo>
                  <a:cubicBezTo>
                    <a:pt x="2283" y="251"/>
                    <a:pt x="2123" y="206"/>
                    <a:pt x="1963" y="160"/>
                  </a:cubicBezTo>
                  <a:cubicBezTo>
                    <a:pt x="1735" y="69"/>
                    <a:pt x="1484" y="0"/>
                    <a:pt x="1233" y="0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453;p38"/>
            <p:cNvSpPr/>
            <p:nvPr/>
          </p:nvSpPr>
          <p:spPr>
            <a:xfrm>
              <a:off x="9401152" y="2370277"/>
              <a:ext cx="132257" cy="102229"/>
            </a:xfrm>
            <a:custGeom>
              <a:avLst/>
              <a:gdLst/>
              <a:ahLst/>
              <a:cxnLst/>
              <a:rect l="l" t="t" r="r" b="b"/>
              <a:pathLst>
                <a:path w="4726" h="3653" extrusionOk="0">
                  <a:moveTo>
                    <a:pt x="639" y="0"/>
                  </a:moveTo>
                  <a:cubicBezTo>
                    <a:pt x="594" y="0"/>
                    <a:pt x="548" y="0"/>
                    <a:pt x="525" y="23"/>
                  </a:cubicBezTo>
                  <a:cubicBezTo>
                    <a:pt x="434" y="46"/>
                    <a:pt x="366" y="92"/>
                    <a:pt x="297" y="160"/>
                  </a:cubicBezTo>
                  <a:cubicBezTo>
                    <a:pt x="274" y="229"/>
                    <a:pt x="229" y="274"/>
                    <a:pt x="206" y="343"/>
                  </a:cubicBezTo>
                  <a:cubicBezTo>
                    <a:pt x="183" y="411"/>
                    <a:pt x="183" y="480"/>
                    <a:pt x="137" y="525"/>
                  </a:cubicBezTo>
                  <a:cubicBezTo>
                    <a:pt x="114" y="594"/>
                    <a:pt x="92" y="662"/>
                    <a:pt x="69" y="731"/>
                  </a:cubicBezTo>
                  <a:cubicBezTo>
                    <a:pt x="46" y="777"/>
                    <a:pt x="23" y="845"/>
                    <a:pt x="0" y="914"/>
                  </a:cubicBezTo>
                  <a:cubicBezTo>
                    <a:pt x="0" y="959"/>
                    <a:pt x="0" y="982"/>
                    <a:pt x="0" y="1028"/>
                  </a:cubicBezTo>
                  <a:cubicBezTo>
                    <a:pt x="0" y="1073"/>
                    <a:pt x="0" y="1096"/>
                    <a:pt x="23" y="1142"/>
                  </a:cubicBezTo>
                  <a:cubicBezTo>
                    <a:pt x="23" y="1165"/>
                    <a:pt x="23" y="1210"/>
                    <a:pt x="46" y="1233"/>
                  </a:cubicBezTo>
                  <a:cubicBezTo>
                    <a:pt x="114" y="1302"/>
                    <a:pt x="183" y="1370"/>
                    <a:pt x="251" y="1416"/>
                  </a:cubicBezTo>
                  <a:cubicBezTo>
                    <a:pt x="320" y="1484"/>
                    <a:pt x="388" y="1530"/>
                    <a:pt x="457" y="1598"/>
                  </a:cubicBezTo>
                  <a:cubicBezTo>
                    <a:pt x="594" y="1690"/>
                    <a:pt x="731" y="1781"/>
                    <a:pt x="868" y="1872"/>
                  </a:cubicBezTo>
                  <a:cubicBezTo>
                    <a:pt x="1164" y="2055"/>
                    <a:pt x="1415" y="2260"/>
                    <a:pt x="1689" y="2443"/>
                  </a:cubicBezTo>
                  <a:cubicBezTo>
                    <a:pt x="1963" y="2648"/>
                    <a:pt x="2214" y="2854"/>
                    <a:pt x="2488" y="3036"/>
                  </a:cubicBezTo>
                  <a:cubicBezTo>
                    <a:pt x="2602" y="3105"/>
                    <a:pt x="2739" y="3196"/>
                    <a:pt x="2853" y="3265"/>
                  </a:cubicBezTo>
                  <a:cubicBezTo>
                    <a:pt x="2990" y="3356"/>
                    <a:pt x="3127" y="3447"/>
                    <a:pt x="3287" y="3538"/>
                  </a:cubicBezTo>
                  <a:cubicBezTo>
                    <a:pt x="3378" y="3584"/>
                    <a:pt x="3493" y="3653"/>
                    <a:pt x="3607" y="3653"/>
                  </a:cubicBezTo>
                  <a:cubicBezTo>
                    <a:pt x="3675" y="3653"/>
                    <a:pt x="3721" y="3653"/>
                    <a:pt x="3789" y="3630"/>
                  </a:cubicBezTo>
                  <a:cubicBezTo>
                    <a:pt x="3858" y="3607"/>
                    <a:pt x="3903" y="3561"/>
                    <a:pt x="3972" y="3516"/>
                  </a:cubicBezTo>
                  <a:cubicBezTo>
                    <a:pt x="3995" y="3470"/>
                    <a:pt x="4040" y="3424"/>
                    <a:pt x="4086" y="3401"/>
                  </a:cubicBezTo>
                  <a:cubicBezTo>
                    <a:pt x="4155" y="3333"/>
                    <a:pt x="4200" y="3310"/>
                    <a:pt x="4269" y="3265"/>
                  </a:cubicBezTo>
                  <a:cubicBezTo>
                    <a:pt x="4360" y="3219"/>
                    <a:pt x="4428" y="3173"/>
                    <a:pt x="4520" y="3128"/>
                  </a:cubicBezTo>
                  <a:cubicBezTo>
                    <a:pt x="4543" y="3128"/>
                    <a:pt x="4565" y="3105"/>
                    <a:pt x="4565" y="3105"/>
                  </a:cubicBezTo>
                  <a:cubicBezTo>
                    <a:pt x="4680" y="3013"/>
                    <a:pt x="4725" y="2899"/>
                    <a:pt x="4680" y="2762"/>
                  </a:cubicBezTo>
                  <a:cubicBezTo>
                    <a:pt x="4634" y="2671"/>
                    <a:pt x="4565" y="2603"/>
                    <a:pt x="4497" y="2534"/>
                  </a:cubicBezTo>
                  <a:cubicBezTo>
                    <a:pt x="4428" y="2488"/>
                    <a:pt x="4383" y="2443"/>
                    <a:pt x="4314" y="2397"/>
                  </a:cubicBezTo>
                  <a:cubicBezTo>
                    <a:pt x="4040" y="2192"/>
                    <a:pt x="3767" y="1986"/>
                    <a:pt x="3470" y="1804"/>
                  </a:cubicBezTo>
                  <a:cubicBezTo>
                    <a:pt x="3196" y="1621"/>
                    <a:pt x="2922" y="1416"/>
                    <a:pt x="2648" y="1210"/>
                  </a:cubicBezTo>
                  <a:cubicBezTo>
                    <a:pt x="2580" y="1142"/>
                    <a:pt x="2488" y="1096"/>
                    <a:pt x="2397" y="1028"/>
                  </a:cubicBezTo>
                  <a:cubicBezTo>
                    <a:pt x="2397" y="1028"/>
                    <a:pt x="2397" y="1005"/>
                    <a:pt x="2374" y="1005"/>
                  </a:cubicBezTo>
                  <a:lnTo>
                    <a:pt x="2260" y="936"/>
                  </a:lnTo>
                  <a:cubicBezTo>
                    <a:pt x="2169" y="891"/>
                    <a:pt x="2077" y="822"/>
                    <a:pt x="2009" y="777"/>
                  </a:cubicBezTo>
                  <a:lnTo>
                    <a:pt x="1826" y="640"/>
                  </a:lnTo>
                  <a:cubicBezTo>
                    <a:pt x="1804" y="617"/>
                    <a:pt x="1781" y="617"/>
                    <a:pt x="1758" y="594"/>
                  </a:cubicBezTo>
                  <a:cubicBezTo>
                    <a:pt x="1712" y="571"/>
                    <a:pt x="1689" y="548"/>
                    <a:pt x="1644" y="525"/>
                  </a:cubicBezTo>
                  <a:cubicBezTo>
                    <a:pt x="1507" y="457"/>
                    <a:pt x="1393" y="366"/>
                    <a:pt x="1279" y="297"/>
                  </a:cubicBezTo>
                  <a:cubicBezTo>
                    <a:pt x="1142" y="206"/>
                    <a:pt x="1005" y="115"/>
                    <a:pt x="868" y="46"/>
                  </a:cubicBezTo>
                  <a:cubicBezTo>
                    <a:pt x="799" y="23"/>
                    <a:pt x="708" y="0"/>
                    <a:pt x="639" y="0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454;p38"/>
            <p:cNvSpPr/>
            <p:nvPr/>
          </p:nvSpPr>
          <p:spPr>
            <a:xfrm>
              <a:off x="9152673" y="1983832"/>
              <a:ext cx="516155" cy="457387"/>
            </a:xfrm>
            <a:custGeom>
              <a:avLst/>
              <a:gdLst/>
              <a:ahLst/>
              <a:cxnLst/>
              <a:rect l="l" t="t" r="r" b="b"/>
              <a:pathLst>
                <a:path w="18444" h="16344" extrusionOk="0">
                  <a:moveTo>
                    <a:pt x="3652" y="4246"/>
                  </a:moveTo>
                  <a:cubicBezTo>
                    <a:pt x="3721" y="4246"/>
                    <a:pt x="3789" y="4269"/>
                    <a:pt x="3835" y="4337"/>
                  </a:cubicBezTo>
                  <a:cubicBezTo>
                    <a:pt x="3858" y="4360"/>
                    <a:pt x="3858" y="4383"/>
                    <a:pt x="3881" y="4405"/>
                  </a:cubicBezTo>
                  <a:lnTo>
                    <a:pt x="3972" y="4474"/>
                  </a:lnTo>
                  <a:lnTo>
                    <a:pt x="4109" y="4542"/>
                  </a:lnTo>
                  <a:cubicBezTo>
                    <a:pt x="4246" y="4634"/>
                    <a:pt x="4383" y="4725"/>
                    <a:pt x="4520" y="4816"/>
                  </a:cubicBezTo>
                  <a:lnTo>
                    <a:pt x="4611" y="4885"/>
                  </a:lnTo>
                  <a:lnTo>
                    <a:pt x="4565" y="4839"/>
                  </a:lnTo>
                  <a:lnTo>
                    <a:pt x="4565" y="4839"/>
                  </a:lnTo>
                  <a:cubicBezTo>
                    <a:pt x="4702" y="4930"/>
                    <a:pt x="4816" y="4999"/>
                    <a:pt x="4953" y="5090"/>
                  </a:cubicBezTo>
                  <a:cubicBezTo>
                    <a:pt x="5113" y="5182"/>
                    <a:pt x="5250" y="5273"/>
                    <a:pt x="5410" y="5364"/>
                  </a:cubicBezTo>
                  <a:cubicBezTo>
                    <a:pt x="5615" y="5478"/>
                    <a:pt x="5844" y="5592"/>
                    <a:pt x="6049" y="5729"/>
                  </a:cubicBezTo>
                  <a:cubicBezTo>
                    <a:pt x="6186" y="5821"/>
                    <a:pt x="6323" y="5889"/>
                    <a:pt x="6460" y="6003"/>
                  </a:cubicBezTo>
                  <a:cubicBezTo>
                    <a:pt x="6528" y="6049"/>
                    <a:pt x="6597" y="6095"/>
                    <a:pt x="6665" y="6140"/>
                  </a:cubicBezTo>
                  <a:cubicBezTo>
                    <a:pt x="6734" y="6163"/>
                    <a:pt x="6779" y="6209"/>
                    <a:pt x="6848" y="6254"/>
                  </a:cubicBezTo>
                  <a:cubicBezTo>
                    <a:pt x="7167" y="6460"/>
                    <a:pt x="7396" y="6620"/>
                    <a:pt x="7601" y="6802"/>
                  </a:cubicBezTo>
                  <a:lnTo>
                    <a:pt x="7761" y="6939"/>
                  </a:lnTo>
                  <a:cubicBezTo>
                    <a:pt x="7966" y="7099"/>
                    <a:pt x="8172" y="7281"/>
                    <a:pt x="8400" y="7441"/>
                  </a:cubicBezTo>
                  <a:cubicBezTo>
                    <a:pt x="8605" y="7578"/>
                    <a:pt x="8834" y="7738"/>
                    <a:pt x="9153" y="7943"/>
                  </a:cubicBezTo>
                  <a:cubicBezTo>
                    <a:pt x="9290" y="8035"/>
                    <a:pt x="9450" y="8126"/>
                    <a:pt x="9610" y="8217"/>
                  </a:cubicBezTo>
                  <a:cubicBezTo>
                    <a:pt x="9770" y="8309"/>
                    <a:pt x="9952" y="8423"/>
                    <a:pt x="10135" y="8514"/>
                  </a:cubicBezTo>
                  <a:cubicBezTo>
                    <a:pt x="10226" y="8583"/>
                    <a:pt x="10317" y="8628"/>
                    <a:pt x="10409" y="8697"/>
                  </a:cubicBezTo>
                  <a:lnTo>
                    <a:pt x="10660" y="8834"/>
                  </a:lnTo>
                  <a:cubicBezTo>
                    <a:pt x="10751" y="8902"/>
                    <a:pt x="10865" y="8971"/>
                    <a:pt x="10979" y="9039"/>
                  </a:cubicBezTo>
                  <a:cubicBezTo>
                    <a:pt x="11025" y="9085"/>
                    <a:pt x="11093" y="9107"/>
                    <a:pt x="11162" y="9153"/>
                  </a:cubicBezTo>
                  <a:cubicBezTo>
                    <a:pt x="11550" y="9404"/>
                    <a:pt x="11847" y="9610"/>
                    <a:pt x="12143" y="9792"/>
                  </a:cubicBezTo>
                  <a:cubicBezTo>
                    <a:pt x="12257" y="9884"/>
                    <a:pt x="12394" y="9975"/>
                    <a:pt x="12509" y="10066"/>
                  </a:cubicBezTo>
                  <a:cubicBezTo>
                    <a:pt x="12668" y="10180"/>
                    <a:pt x="12851" y="10317"/>
                    <a:pt x="13011" y="10431"/>
                  </a:cubicBezTo>
                  <a:cubicBezTo>
                    <a:pt x="13262" y="10591"/>
                    <a:pt x="13513" y="10774"/>
                    <a:pt x="13764" y="10956"/>
                  </a:cubicBezTo>
                  <a:lnTo>
                    <a:pt x="13901" y="11048"/>
                  </a:lnTo>
                  <a:cubicBezTo>
                    <a:pt x="14106" y="11207"/>
                    <a:pt x="14312" y="11344"/>
                    <a:pt x="14494" y="11527"/>
                  </a:cubicBezTo>
                  <a:cubicBezTo>
                    <a:pt x="14517" y="11550"/>
                    <a:pt x="14540" y="11573"/>
                    <a:pt x="14586" y="11595"/>
                  </a:cubicBezTo>
                  <a:cubicBezTo>
                    <a:pt x="14631" y="11664"/>
                    <a:pt x="14700" y="11732"/>
                    <a:pt x="14723" y="11801"/>
                  </a:cubicBezTo>
                  <a:cubicBezTo>
                    <a:pt x="14745" y="11869"/>
                    <a:pt x="14745" y="11938"/>
                    <a:pt x="14745" y="12029"/>
                  </a:cubicBezTo>
                  <a:cubicBezTo>
                    <a:pt x="14745" y="12098"/>
                    <a:pt x="14723" y="12166"/>
                    <a:pt x="14677" y="12235"/>
                  </a:cubicBezTo>
                  <a:cubicBezTo>
                    <a:pt x="14654" y="12303"/>
                    <a:pt x="14631" y="12372"/>
                    <a:pt x="14586" y="12440"/>
                  </a:cubicBezTo>
                  <a:cubicBezTo>
                    <a:pt x="14563" y="12486"/>
                    <a:pt x="14540" y="12531"/>
                    <a:pt x="14517" y="12577"/>
                  </a:cubicBezTo>
                  <a:cubicBezTo>
                    <a:pt x="14472" y="12623"/>
                    <a:pt x="14449" y="12691"/>
                    <a:pt x="14403" y="12760"/>
                  </a:cubicBezTo>
                  <a:cubicBezTo>
                    <a:pt x="14380" y="12851"/>
                    <a:pt x="14335" y="12942"/>
                    <a:pt x="14312" y="13011"/>
                  </a:cubicBezTo>
                  <a:cubicBezTo>
                    <a:pt x="14289" y="13079"/>
                    <a:pt x="14266" y="13125"/>
                    <a:pt x="14243" y="13193"/>
                  </a:cubicBezTo>
                  <a:cubicBezTo>
                    <a:pt x="14175" y="13353"/>
                    <a:pt x="14083" y="13444"/>
                    <a:pt x="13947" y="13513"/>
                  </a:cubicBezTo>
                  <a:cubicBezTo>
                    <a:pt x="13901" y="13536"/>
                    <a:pt x="13855" y="13536"/>
                    <a:pt x="13810" y="13536"/>
                  </a:cubicBezTo>
                  <a:cubicBezTo>
                    <a:pt x="13741" y="13536"/>
                    <a:pt x="13673" y="13513"/>
                    <a:pt x="13604" y="13490"/>
                  </a:cubicBezTo>
                  <a:cubicBezTo>
                    <a:pt x="13513" y="13444"/>
                    <a:pt x="13422" y="13399"/>
                    <a:pt x="13353" y="13353"/>
                  </a:cubicBezTo>
                  <a:lnTo>
                    <a:pt x="13262" y="13307"/>
                  </a:lnTo>
                  <a:lnTo>
                    <a:pt x="13170" y="13262"/>
                  </a:lnTo>
                  <a:cubicBezTo>
                    <a:pt x="13079" y="13216"/>
                    <a:pt x="12988" y="13170"/>
                    <a:pt x="12897" y="13125"/>
                  </a:cubicBezTo>
                  <a:cubicBezTo>
                    <a:pt x="12646" y="12965"/>
                    <a:pt x="12372" y="12805"/>
                    <a:pt x="12098" y="12623"/>
                  </a:cubicBezTo>
                  <a:cubicBezTo>
                    <a:pt x="11984" y="12554"/>
                    <a:pt x="11847" y="12463"/>
                    <a:pt x="11732" y="12372"/>
                  </a:cubicBezTo>
                  <a:cubicBezTo>
                    <a:pt x="11596" y="12280"/>
                    <a:pt x="11459" y="12189"/>
                    <a:pt x="11322" y="12098"/>
                  </a:cubicBezTo>
                  <a:cubicBezTo>
                    <a:pt x="11208" y="12029"/>
                    <a:pt x="11116" y="11961"/>
                    <a:pt x="11002" y="11892"/>
                  </a:cubicBezTo>
                  <a:lnTo>
                    <a:pt x="10911" y="11801"/>
                  </a:lnTo>
                  <a:cubicBezTo>
                    <a:pt x="10819" y="11755"/>
                    <a:pt x="10728" y="11687"/>
                    <a:pt x="10637" y="11641"/>
                  </a:cubicBezTo>
                  <a:lnTo>
                    <a:pt x="10500" y="11550"/>
                  </a:lnTo>
                  <a:cubicBezTo>
                    <a:pt x="10203" y="11344"/>
                    <a:pt x="9952" y="11162"/>
                    <a:pt x="9701" y="10979"/>
                  </a:cubicBezTo>
                  <a:cubicBezTo>
                    <a:pt x="9587" y="10888"/>
                    <a:pt x="9473" y="10774"/>
                    <a:pt x="9359" y="10682"/>
                  </a:cubicBezTo>
                  <a:cubicBezTo>
                    <a:pt x="9222" y="10568"/>
                    <a:pt x="9085" y="10477"/>
                    <a:pt x="8948" y="10363"/>
                  </a:cubicBezTo>
                  <a:lnTo>
                    <a:pt x="8811" y="10272"/>
                  </a:lnTo>
                  <a:cubicBezTo>
                    <a:pt x="8605" y="10112"/>
                    <a:pt x="8400" y="9952"/>
                    <a:pt x="8195" y="9815"/>
                  </a:cubicBezTo>
                  <a:cubicBezTo>
                    <a:pt x="8035" y="9724"/>
                    <a:pt x="7852" y="9610"/>
                    <a:pt x="7692" y="9518"/>
                  </a:cubicBezTo>
                  <a:cubicBezTo>
                    <a:pt x="7670" y="9496"/>
                    <a:pt x="7647" y="9496"/>
                    <a:pt x="7647" y="9473"/>
                  </a:cubicBezTo>
                  <a:cubicBezTo>
                    <a:pt x="7578" y="9450"/>
                    <a:pt x="7510" y="9404"/>
                    <a:pt x="7464" y="9359"/>
                  </a:cubicBezTo>
                  <a:cubicBezTo>
                    <a:pt x="7396" y="9336"/>
                    <a:pt x="7350" y="9313"/>
                    <a:pt x="7304" y="9290"/>
                  </a:cubicBezTo>
                  <a:cubicBezTo>
                    <a:pt x="7145" y="9199"/>
                    <a:pt x="7008" y="9107"/>
                    <a:pt x="6871" y="9016"/>
                  </a:cubicBezTo>
                  <a:cubicBezTo>
                    <a:pt x="6665" y="8879"/>
                    <a:pt x="6483" y="8742"/>
                    <a:pt x="6300" y="8628"/>
                  </a:cubicBezTo>
                  <a:lnTo>
                    <a:pt x="6072" y="8468"/>
                  </a:lnTo>
                  <a:cubicBezTo>
                    <a:pt x="5821" y="8286"/>
                    <a:pt x="5547" y="8103"/>
                    <a:pt x="5296" y="7898"/>
                  </a:cubicBezTo>
                  <a:cubicBezTo>
                    <a:pt x="5182" y="7806"/>
                    <a:pt x="5067" y="7715"/>
                    <a:pt x="4931" y="7624"/>
                  </a:cubicBezTo>
                  <a:cubicBezTo>
                    <a:pt x="4885" y="7578"/>
                    <a:pt x="4816" y="7510"/>
                    <a:pt x="4748" y="7464"/>
                  </a:cubicBezTo>
                  <a:cubicBezTo>
                    <a:pt x="4702" y="7418"/>
                    <a:pt x="4657" y="7396"/>
                    <a:pt x="4611" y="7350"/>
                  </a:cubicBezTo>
                  <a:cubicBezTo>
                    <a:pt x="4520" y="7281"/>
                    <a:pt x="4428" y="7236"/>
                    <a:pt x="4337" y="7167"/>
                  </a:cubicBezTo>
                  <a:lnTo>
                    <a:pt x="4223" y="7099"/>
                  </a:lnTo>
                  <a:lnTo>
                    <a:pt x="4177" y="7053"/>
                  </a:lnTo>
                  <a:cubicBezTo>
                    <a:pt x="4086" y="6985"/>
                    <a:pt x="3995" y="6916"/>
                    <a:pt x="3903" y="6871"/>
                  </a:cubicBezTo>
                  <a:cubicBezTo>
                    <a:pt x="3789" y="6802"/>
                    <a:pt x="3652" y="6734"/>
                    <a:pt x="3538" y="6642"/>
                  </a:cubicBezTo>
                  <a:cubicBezTo>
                    <a:pt x="3424" y="6574"/>
                    <a:pt x="3310" y="6505"/>
                    <a:pt x="3219" y="6414"/>
                  </a:cubicBezTo>
                  <a:cubicBezTo>
                    <a:pt x="3082" y="6346"/>
                    <a:pt x="2968" y="6254"/>
                    <a:pt x="2853" y="6140"/>
                  </a:cubicBezTo>
                  <a:cubicBezTo>
                    <a:pt x="2762" y="6072"/>
                    <a:pt x="2671" y="5980"/>
                    <a:pt x="2625" y="5866"/>
                  </a:cubicBezTo>
                  <a:cubicBezTo>
                    <a:pt x="2625" y="5798"/>
                    <a:pt x="2602" y="5752"/>
                    <a:pt x="2602" y="5707"/>
                  </a:cubicBezTo>
                  <a:cubicBezTo>
                    <a:pt x="2602" y="5592"/>
                    <a:pt x="2602" y="5501"/>
                    <a:pt x="2648" y="5387"/>
                  </a:cubicBezTo>
                  <a:cubicBezTo>
                    <a:pt x="2671" y="5318"/>
                    <a:pt x="2694" y="5273"/>
                    <a:pt x="2739" y="5204"/>
                  </a:cubicBezTo>
                  <a:lnTo>
                    <a:pt x="2762" y="5159"/>
                  </a:lnTo>
                  <a:lnTo>
                    <a:pt x="2785" y="5113"/>
                  </a:lnTo>
                  <a:cubicBezTo>
                    <a:pt x="2831" y="5022"/>
                    <a:pt x="2899" y="4908"/>
                    <a:pt x="2968" y="4816"/>
                  </a:cubicBezTo>
                  <a:cubicBezTo>
                    <a:pt x="3036" y="4725"/>
                    <a:pt x="3127" y="4611"/>
                    <a:pt x="3241" y="4497"/>
                  </a:cubicBezTo>
                  <a:cubicBezTo>
                    <a:pt x="3241" y="4474"/>
                    <a:pt x="3264" y="4428"/>
                    <a:pt x="3310" y="4383"/>
                  </a:cubicBezTo>
                  <a:cubicBezTo>
                    <a:pt x="3356" y="4314"/>
                    <a:pt x="3447" y="4291"/>
                    <a:pt x="3538" y="4269"/>
                  </a:cubicBezTo>
                  <a:cubicBezTo>
                    <a:pt x="3561" y="4246"/>
                    <a:pt x="3607" y="4246"/>
                    <a:pt x="3652" y="4246"/>
                  </a:cubicBezTo>
                  <a:close/>
                  <a:moveTo>
                    <a:pt x="4953" y="0"/>
                  </a:moveTo>
                  <a:cubicBezTo>
                    <a:pt x="4908" y="0"/>
                    <a:pt x="4885" y="0"/>
                    <a:pt x="4839" y="23"/>
                  </a:cubicBezTo>
                  <a:cubicBezTo>
                    <a:pt x="4794" y="23"/>
                    <a:pt x="4748" y="46"/>
                    <a:pt x="4702" y="46"/>
                  </a:cubicBezTo>
                  <a:cubicBezTo>
                    <a:pt x="4657" y="69"/>
                    <a:pt x="4611" y="92"/>
                    <a:pt x="4565" y="137"/>
                  </a:cubicBezTo>
                  <a:cubicBezTo>
                    <a:pt x="4520" y="160"/>
                    <a:pt x="4474" y="206"/>
                    <a:pt x="4406" y="251"/>
                  </a:cubicBezTo>
                  <a:lnTo>
                    <a:pt x="4360" y="297"/>
                  </a:lnTo>
                  <a:cubicBezTo>
                    <a:pt x="4314" y="365"/>
                    <a:pt x="4246" y="411"/>
                    <a:pt x="4177" y="457"/>
                  </a:cubicBezTo>
                  <a:lnTo>
                    <a:pt x="4086" y="525"/>
                  </a:lnTo>
                  <a:cubicBezTo>
                    <a:pt x="3972" y="616"/>
                    <a:pt x="3858" y="708"/>
                    <a:pt x="3766" y="799"/>
                  </a:cubicBezTo>
                  <a:cubicBezTo>
                    <a:pt x="3607" y="936"/>
                    <a:pt x="3493" y="1050"/>
                    <a:pt x="3378" y="1164"/>
                  </a:cubicBezTo>
                  <a:lnTo>
                    <a:pt x="3196" y="1347"/>
                  </a:lnTo>
                  <a:lnTo>
                    <a:pt x="3082" y="1484"/>
                  </a:lnTo>
                  <a:cubicBezTo>
                    <a:pt x="2968" y="1598"/>
                    <a:pt x="2876" y="1712"/>
                    <a:pt x="2762" y="1826"/>
                  </a:cubicBezTo>
                  <a:cubicBezTo>
                    <a:pt x="2694" y="1918"/>
                    <a:pt x="2602" y="2009"/>
                    <a:pt x="2511" y="2123"/>
                  </a:cubicBezTo>
                  <a:lnTo>
                    <a:pt x="2465" y="2191"/>
                  </a:lnTo>
                  <a:cubicBezTo>
                    <a:pt x="2374" y="2306"/>
                    <a:pt x="2260" y="2420"/>
                    <a:pt x="2192" y="2557"/>
                  </a:cubicBezTo>
                  <a:cubicBezTo>
                    <a:pt x="2077" y="2694"/>
                    <a:pt x="2009" y="2808"/>
                    <a:pt x="1918" y="2945"/>
                  </a:cubicBezTo>
                  <a:cubicBezTo>
                    <a:pt x="1735" y="3196"/>
                    <a:pt x="1552" y="3470"/>
                    <a:pt x="1393" y="3744"/>
                  </a:cubicBezTo>
                  <a:cubicBezTo>
                    <a:pt x="1233" y="3995"/>
                    <a:pt x="1073" y="4269"/>
                    <a:pt x="913" y="4611"/>
                  </a:cubicBezTo>
                  <a:cubicBezTo>
                    <a:pt x="776" y="4862"/>
                    <a:pt x="639" y="5136"/>
                    <a:pt x="502" y="5433"/>
                  </a:cubicBezTo>
                  <a:lnTo>
                    <a:pt x="434" y="5592"/>
                  </a:lnTo>
                  <a:cubicBezTo>
                    <a:pt x="343" y="5798"/>
                    <a:pt x="251" y="6003"/>
                    <a:pt x="183" y="6209"/>
                  </a:cubicBezTo>
                  <a:cubicBezTo>
                    <a:pt x="160" y="6323"/>
                    <a:pt x="114" y="6460"/>
                    <a:pt x="92" y="6574"/>
                  </a:cubicBezTo>
                  <a:cubicBezTo>
                    <a:pt x="69" y="6642"/>
                    <a:pt x="69" y="6688"/>
                    <a:pt x="46" y="6756"/>
                  </a:cubicBezTo>
                  <a:lnTo>
                    <a:pt x="46" y="6802"/>
                  </a:lnTo>
                  <a:lnTo>
                    <a:pt x="46" y="6825"/>
                  </a:lnTo>
                  <a:cubicBezTo>
                    <a:pt x="46" y="6871"/>
                    <a:pt x="46" y="6893"/>
                    <a:pt x="46" y="6893"/>
                  </a:cubicBezTo>
                  <a:cubicBezTo>
                    <a:pt x="0" y="6985"/>
                    <a:pt x="23" y="7076"/>
                    <a:pt x="92" y="7122"/>
                  </a:cubicBezTo>
                  <a:lnTo>
                    <a:pt x="114" y="7145"/>
                  </a:lnTo>
                  <a:cubicBezTo>
                    <a:pt x="137" y="7190"/>
                    <a:pt x="183" y="7213"/>
                    <a:pt x="229" y="7236"/>
                  </a:cubicBezTo>
                  <a:lnTo>
                    <a:pt x="274" y="7259"/>
                  </a:lnTo>
                  <a:lnTo>
                    <a:pt x="365" y="7327"/>
                  </a:lnTo>
                  <a:cubicBezTo>
                    <a:pt x="411" y="7350"/>
                    <a:pt x="434" y="7373"/>
                    <a:pt x="480" y="7396"/>
                  </a:cubicBezTo>
                  <a:cubicBezTo>
                    <a:pt x="548" y="7441"/>
                    <a:pt x="639" y="7510"/>
                    <a:pt x="708" y="7578"/>
                  </a:cubicBezTo>
                  <a:lnTo>
                    <a:pt x="845" y="7669"/>
                  </a:lnTo>
                  <a:cubicBezTo>
                    <a:pt x="913" y="7715"/>
                    <a:pt x="959" y="7738"/>
                    <a:pt x="1005" y="7784"/>
                  </a:cubicBezTo>
                  <a:cubicBezTo>
                    <a:pt x="1073" y="7852"/>
                    <a:pt x="1142" y="7898"/>
                    <a:pt x="1233" y="7943"/>
                  </a:cubicBezTo>
                  <a:cubicBezTo>
                    <a:pt x="1370" y="8035"/>
                    <a:pt x="1484" y="8149"/>
                    <a:pt x="1621" y="8240"/>
                  </a:cubicBezTo>
                  <a:lnTo>
                    <a:pt x="1895" y="8423"/>
                  </a:lnTo>
                  <a:lnTo>
                    <a:pt x="1963" y="8491"/>
                  </a:lnTo>
                  <a:cubicBezTo>
                    <a:pt x="2100" y="8583"/>
                    <a:pt x="2237" y="8674"/>
                    <a:pt x="2374" y="8788"/>
                  </a:cubicBezTo>
                  <a:cubicBezTo>
                    <a:pt x="2625" y="8971"/>
                    <a:pt x="2853" y="9153"/>
                    <a:pt x="3105" y="9313"/>
                  </a:cubicBezTo>
                  <a:cubicBezTo>
                    <a:pt x="3287" y="9427"/>
                    <a:pt x="3447" y="9541"/>
                    <a:pt x="3630" y="9655"/>
                  </a:cubicBezTo>
                  <a:lnTo>
                    <a:pt x="3675" y="9701"/>
                  </a:lnTo>
                  <a:lnTo>
                    <a:pt x="3721" y="9724"/>
                  </a:lnTo>
                  <a:lnTo>
                    <a:pt x="3789" y="9769"/>
                  </a:lnTo>
                  <a:cubicBezTo>
                    <a:pt x="3949" y="9884"/>
                    <a:pt x="4132" y="9975"/>
                    <a:pt x="4314" y="10089"/>
                  </a:cubicBezTo>
                  <a:lnTo>
                    <a:pt x="4451" y="10157"/>
                  </a:lnTo>
                  <a:cubicBezTo>
                    <a:pt x="4725" y="10340"/>
                    <a:pt x="4999" y="10523"/>
                    <a:pt x="5296" y="10728"/>
                  </a:cubicBezTo>
                  <a:lnTo>
                    <a:pt x="5364" y="10774"/>
                  </a:lnTo>
                  <a:cubicBezTo>
                    <a:pt x="5456" y="10842"/>
                    <a:pt x="5524" y="10888"/>
                    <a:pt x="5570" y="10911"/>
                  </a:cubicBezTo>
                  <a:cubicBezTo>
                    <a:pt x="5638" y="10956"/>
                    <a:pt x="5684" y="10979"/>
                    <a:pt x="5752" y="11002"/>
                  </a:cubicBezTo>
                  <a:lnTo>
                    <a:pt x="5821" y="11002"/>
                  </a:lnTo>
                  <a:cubicBezTo>
                    <a:pt x="5866" y="11002"/>
                    <a:pt x="5889" y="11002"/>
                    <a:pt x="5935" y="10979"/>
                  </a:cubicBezTo>
                  <a:cubicBezTo>
                    <a:pt x="6026" y="10934"/>
                    <a:pt x="6095" y="10865"/>
                    <a:pt x="6140" y="10774"/>
                  </a:cubicBezTo>
                  <a:cubicBezTo>
                    <a:pt x="6163" y="10728"/>
                    <a:pt x="6163" y="10705"/>
                    <a:pt x="6163" y="10682"/>
                  </a:cubicBezTo>
                  <a:lnTo>
                    <a:pt x="6209" y="10682"/>
                  </a:lnTo>
                  <a:cubicBezTo>
                    <a:pt x="6232" y="10660"/>
                    <a:pt x="6277" y="10637"/>
                    <a:pt x="6300" y="10637"/>
                  </a:cubicBezTo>
                  <a:cubicBezTo>
                    <a:pt x="6414" y="10614"/>
                    <a:pt x="6528" y="10614"/>
                    <a:pt x="6642" y="10591"/>
                  </a:cubicBezTo>
                  <a:cubicBezTo>
                    <a:pt x="6825" y="10614"/>
                    <a:pt x="6985" y="10637"/>
                    <a:pt x="7145" y="10682"/>
                  </a:cubicBezTo>
                  <a:lnTo>
                    <a:pt x="7236" y="10705"/>
                  </a:lnTo>
                  <a:lnTo>
                    <a:pt x="7304" y="10728"/>
                  </a:lnTo>
                  <a:cubicBezTo>
                    <a:pt x="7419" y="10751"/>
                    <a:pt x="7510" y="10774"/>
                    <a:pt x="7624" y="10797"/>
                  </a:cubicBezTo>
                  <a:cubicBezTo>
                    <a:pt x="7738" y="10819"/>
                    <a:pt x="7875" y="10865"/>
                    <a:pt x="7989" y="10934"/>
                  </a:cubicBezTo>
                  <a:cubicBezTo>
                    <a:pt x="8126" y="10979"/>
                    <a:pt x="8263" y="11048"/>
                    <a:pt x="8468" y="11162"/>
                  </a:cubicBezTo>
                  <a:cubicBezTo>
                    <a:pt x="8560" y="11207"/>
                    <a:pt x="8651" y="11276"/>
                    <a:pt x="8742" y="11344"/>
                  </a:cubicBezTo>
                  <a:cubicBezTo>
                    <a:pt x="8834" y="11413"/>
                    <a:pt x="8925" y="11504"/>
                    <a:pt x="8993" y="11573"/>
                  </a:cubicBezTo>
                  <a:cubicBezTo>
                    <a:pt x="9039" y="11618"/>
                    <a:pt x="9085" y="11664"/>
                    <a:pt x="9108" y="11732"/>
                  </a:cubicBezTo>
                  <a:cubicBezTo>
                    <a:pt x="9153" y="11778"/>
                    <a:pt x="9199" y="11824"/>
                    <a:pt x="9222" y="11892"/>
                  </a:cubicBezTo>
                  <a:cubicBezTo>
                    <a:pt x="9381" y="12189"/>
                    <a:pt x="9496" y="12463"/>
                    <a:pt x="9564" y="12737"/>
                  </a:cubicBezTo>
                  <a:cubicBezTo>
                    <a:pt x="9564" y="12782"/>
                    <a:pt x="9587" y="12828"/>
                    <a:pt x="9587" y="12874"/>
                  </a:cubicBezTo>
                  <a:cubicBezTo>
                    <a:pt x="9587" y="12942"/>
                    <a:pt x="9564" y="12988"/>
                    <a:pt x="9564" y="13056"/>
                  </a:cubicBezTo>
                  <a:cubicBezTo>
                    <a:pt x="9541" y="13148"/>
                    <a:pt x="9541" y="13239"/>
                    <a:pt x="9541" y="13330"/>
                  </a:cubicBezTo>
                  <a:cubicBezTo>
                    <a:pt x="9541" y="13513"/>
                    <a:pt x="9678" y="13673"/>
                    <a:pt x="9815" y="13764"/>
                  </a:cubicBezTo>
                  <a:cubicBezTo>
                    <a:pt x="9929" y="13878"/>
                    <a:pt x="10043" y="13969"/>
                    <a:pt x="10180" y="14083"/>
                  </a:cubicBezTo>
                  <a:cubicBezTo>
                    <a:pt x="10226" y="14129"/>
                    <a:pt x="10294" y="14175"/>
                    <a:pt x="10363" y="14220"/>
                  </a:cubicBezTo>
                  <a:lnTo>
                    <a:pt x="10523" y="14312"/>
                  </a:lnTo>
                  <a:lnTo>
                    <a:pt x="10637" y="14403"/>
                  </a:lnTo>
                  <a:lnTo>
                    <a:pt x="10888" y="14586"/>
                  </a:lnTo>
                  <a:cubicBezTo>
                    <a:pt x="10956" y="14631"/>
                    <a:pt x="11048" y="14700"/>
                    <a:pt x="11139" y="14745"/>
                  </a:cubicBezTo>
                  <a:lnTo>
                    <a:pt x="11253" y="14814"/>
                  </a:lnTo>
                  <a:cubicBezTo>
                    <a:pt x="11390" y="14905"/>
                    <a:pt x="11504" y="14974"/>
                    <a:pt x="11618" y="15065"/>
                  </a:cubicBezTo>
                  <a:cubicBezTo>
                    <a:pt x="11687" y="15111"/>
                    <a:pt x="11755" y="15133"/>
                    <a:pt x="11824" y="15179"/>
                  </a:cubicBezTo>
                  <a:lnTo>
                    <a:pt x="11892" y="15225"/>
                  </a:lnTo>
                  <a:lnTo>
                    <a:pt x="11869" y="15179"/>
                  </a:lnTo>
                  <a:lnTo>
                    <a:pt x="11869" y="15179"/>
                  </a:lnTo>
                  <a:lnTo>
                    <a:pt x="12052" y="15316"/>
                  </a:lnTo>
                  <a:lnTo>
                    <a:pt x="12075" y="15339"/>
                  </a:lnTo>
                  <a:lnTo>
                    <a:pt x="12121" y="15339"/>
                  </a:lnTo>
                  <a:lnTo>
                    <a:pt x="12143" y="15362"/>
                  </a:lnTo>
                  <a:lnTo>
                    <a:pt x="12212" y="15407"/>
                  </a:lnTo>
                  <a:cubicBezTo>
                    <a:pt x="12280" y="15453"/>
                    <a:pt x="12326" y="15476"/>
                    <a:pt x="12372" y="15499"/>
                  </a:cubicBezTo>
                  <a:lnTo>
                    <a:pt x="12440" y="15544"/>
                  </a:lnTo>
                  <a:cubicBezTo>
                    <a:pt x="12668" y="15704"/>
                    <a:pt x="12897" y="15841"/>
                    <a:pt x="13125" y="15978"/>
                  </a:cubicBezTo>
                  <a:lnTo>
                    <a:pt x="13193" y="16046"/>
                  </a:lnTo>
                  <a:lnTo>
                    <a:pt x="13262" y="16069"/>
                  </a:lnTo>
                  <a:lnTo>
                    <a:pt x="13307" y="16115"/>
                  </a:lnTo>
                  <a:cubicBezTo>
                    <a:pt x="13330" y="16138"/>
                    <a:pt x="13376" y="16160"/>
                    <a:pt x="13422" y="16183"/>
                  </a:cubicBezTo>
                  <a:lnTo>
                    <a:pt x="13467" y="16229"/>
                  </a:lnTo>
                  <a:cubicBezTo>
                    <a:pt x="13536" y="16252"/>
                    <a:pt x="13559" y="16275"/>
                    <a:pt x="13604" y="16297"/>
                  </a:cubicBezTo>
                  <a:cubicBezTo>
                    <a:pt x="13650" y="16320"/>
                    <a:pt x="13718" y="16343"/>
                    <a:pt x="13787" y="16343"/>
                  </a:cubicBezTo>
                  <a:cubicBezTo>
                    <a:pt x="13832" y="16343"/>
                    <a:pt x="13878" y="16320"/>
                    <a:pt x="13924" y="16297"/>
                  </a:cubicBezTo>
                  <a:cubicBezTo>
                    <a:pt x="14038" y="16252"/>
                    <a:pt x="14129" y="16160"/>
                    <a:pt x="14220" y="16092"/>
                  </a:cubicBezTo>
                  <a:lnTo>
                    <a:pt x="14335" y="15978"/>
                  </a:lnTo>
                  <a:lnTo>
                    <a:pt x="14403" y="15932"/>
                  </a:lnTo>
                  <a:cubicBezTo>
                    <a:pt x="14472" y="15864"/>
                    <a:pt x="14517" y="15818"/>
                    <a:pt x="14586" y="15750"/>
                  </a:cubicBezTo>
                  <a:cubicBezTo>
                    <a:pt x="14677" y="15658"/>
                    <a:pt x="14768" y="15567"/>
                    <a:pt x="14860" y="15453"/>
                  </a:cubicBezTo>
                  <a:lnTo>
                    <a:pt x="14882" y="15430"/>
                  </a:lnTo>
                  <a:lnTo>
                    <a:pt x="14928" y="15362"/>
                  </a:lnTo>
                  <a:lnTo>
                    <a:pt x="14951" y="15339"/>
                  </a:lnTo>
                  <a:cubicBezTo>
                    <a:pt x="15019" y="15247"/>
                    <a:pt x="15088" y="15179"/>
                    <a:pt x="15156" y="15088"/>
                  </a:cubicBezTo>
                  <a:cubicBezTo>
                    <a:pt x="15270" y="14928"/>
                    <a:pt x="15362" y="14745"/>
                    <a:pt x="15453" y="14563"/>
                  </a:cubicBezTo>
                  <a:lnTo>
                    <a:pt x="15499" y="14494"/>
                  </a:lnTo>
                  <a:cubicBezTo>
                    <a:pt x="15613" y="14289"/>
                    <a:pt x="15727" y="14106"/>
                    <a:pt x="15818" y="13901"/>
                  </a:cubicBezTo>
                  <a:lnTo>
                    <a:pt x="15955" y="13673"/>
                  </a:lnTo>
                  <a:lnTo>
                    <a:pt x="15978" y="13627"/>
                  </a:lnTo>
                  <a:cubicBezTo>
                    <a:pt x="16046" y="13513"/>
                    <a:pt x="16092" y="13399"/>
                    <a:pt x="16161" y="13285"/>
                  </a:cubicBezTo>
                  <a:lnTo>
                    <a:pt x="16252" y="13148"/>
                  </a:lnTo>
                  <a:lnTo>
                    <a:pt x="16526" y="12691"/>
                  </a:lnTo>
                  <a:lnTo>
                    <a:pt x="16594" y="12577"/>
                  </a:lnTo>
                  <a:lnTo>
                    <a:pt x="16754" y="12326"/>
                  </a:lnTo>
                  <a:cubicBezTo>
                    <a:pt x="16777" y="12280"/>
                    <a:pt x="16823" y="12212"/>
                    <a:pt x="16845" y="12166"/>
                  </a:cubicBezTo>
                  <a:cubicBezTo>
                    <a:pt x="16868" y="12098"/>
                    <a:pt x="16891" y="12052"/>
                    <a:pt x="16937" y="12006"/>
                  </a:cubicBezTo>
                  <a:lnTo>
                    <a:pt x="17051" y="11801"/>
                  </a:lnTo>
                  <a:lnTo>
                    <a:pt x="17188" y="11595"/>
                  </a:lnTo>
                  <a:lnTo>
                    <a:pt x="17211" y="11573"/>
                  </a:lnTo>
                  <a:lnTo>
                    <a:pt x="17233" y="11527"/>
                  </a:lnTo>
                  <a:lnTo>
                    <a:pt x="17348" y="11344"/>
                  </a:lnTo>
                  <a:lnTo>
                    <a:pt x="17393" y="11253"/>
                  </a:lnTo>
                  <a:lnTo>
                    <a:pt x="17507" y="11048"/>
                  </a:lnTo>
                  <a:lnTo>
                    <a:pt x="17553" y="10956"/>
                  </a:lnTo>
                  <a:cubicBezTo>
                    <a:pt x="17621" y="10865"/>
                    <a:pt x="17667" y="10774"/>
                    <a:pt x="17736" y="10682"/>
                  </a:cubicBezTo>
                  <a:cubicBezTo>
                    <a:pt x="17781" y="10568"/>
                    <a:pt x="17850" y="10454"/>
                    <a:pt x="17918" y="10317"/>
                  </a:cubicBezTo>
                  <a:cubicBezTo>
                    <a:pt x="17964" y="10226"/>
                    <a:pt x="18032" y="10135"/>
                    <a:pt x="18078" y="10021"/>
                  </a:cubicBezTo>
                  <a:lnTo>
                    <a:pt x="18078" y="9998"/>
                  </a:lnTo>
                  <a:cubicBezTo>
                    <a:pt x="18146" y="9884"/>
                    <a:pt x="18215" y="9747"/>
                    <a:pt x="18283" y="9632"/>
                  </a:cubicBezTo>
                  <a:cubicBezTo>
                    <a:pt x="18375" y="9427"/>
                    <a:pt x="18420" y="9267"/>
                    <a:pt x="18443" y="9130"/>
                  </a:cubicBezTo>
                  <a:cubicBezTo>
                    <a:pt x="18443" y="9016"/>
                    <a:pt x="18420" y="8925"/>
                    <a:pt x="18375" y="8834"/>
                  </a:cubicBezTo>
                  <a:cubicBezTo>
                    <a:pt x="18352" y="8788"/>
                    <a:pt x="18306" y="8765"/>
                    <a:pt x="18261" y="8719"/>
                  </a:cubicBezTo>
                  <a:cubicBezTo>
                    <a:pt x="18192" y="8651"/>
                    <a:pt x="18169" y="8628"/>
                    <a:pt x="18146" y="8605"/>
                  </a:cubicBezTo>
                  <a:cubicBezTo>
                    <a:pt x="18009" y="8514"/>
                    <a:pt x="17872" y="8400"/>
                    <a:pt x="17758" y="8331"/>
                  </a:cubicBezTo>
                  <a:cubicBezTo>
                    <a:pt x="17484" y="8149"/>
                    <a:pt x="17211" y="7966"/>
                    <a:pt x="16959" y="7761"/>
                  </a:cubicBezTo>
                  <a:cubicBezTo>
                    <a:pt x="16754" y="7601"/>
                    <a:pt x="16526" y="7441"/>
                    <a:pt x="16320" y="7304"/>
                  </a:cubicBezTo>
                  <a:lnTo>
                    <a:pt x="16252" y="7259"/>
                  </a:lnTo>
                  <a:lnTo>
                    <a:pt x="16206" y="7236"/>
                  </a:lnTo>
                  <a:lnTo>
                    <a:pt x="16183" y="7213"/>
                  </a:lnTo>
                  <a:lnTo>
                    <a:pt x="16046" y="7122"/>
                  </a:lnTo>
                  <a:cubicBezTo>
                    <a:pt x="15978" y="7076"/>
                    <a:pt x="15910" y="7030"/>
                    <a:pt x="15841" y="6985"/>
                  </a:cubicBezTo>
                  <a:cubicBezTo>
                    <a:pt x="15704" y="6893"/>
                    <a:pt x="15590" y="6802"/>
                    <a:pt x="15453" y="6734"/>
                  </a:cubicBezTo>
                  <a:cubicBezTo>
                    <a:pt x="15316" y="6642"/>
                    <a:pt x="15156" y="6551"/>
                    <a:pt x="15019" y="6460"/>
                  </a:cubicBezTo>
                  <a:lnTo>
                    <a:pt x="14951" y="6437"/>
                  </a:lnTo>
                  <a:cubicBezTo>
                    <a:pt x="14860" y="6391"/>
                    <a:pt x="14791" y="6346"/>
                    <a:pt x="14700" y="6300"/>
                  </a:cubicBezTo>
                  <a:cubicBezTo>
                    <a:pt x="14608" y="6254"/>
                    <a:pt x="14517" y="6232"/>
                    <a:pt x="14403" y="6232"/>
                  </a:cubicBezTo>
                  <a:cubicBezTo>
                    <a:pt x="14289" y="6232"/>
                    <a:pt x="14198" y="6254"/>
                    <a:pt x="14106" y="6277"/>
                  </a:cubicBezTo>
                  <a:lnTo>
                    <a:pt x="14015" y="6277"/>
                  </a:lnTo>
                  <a:cubicBezTo>
                    <a:pt x="13718" y="6323"/>
                    <a:pt x="13467" y="6346"/>
                    <a:pt x="13239" y="6346"/>
                  </a:cubicBezTo>
                  <a:cubicBezTo>
                    <a:pt x="13102" y="6323"/>
                    <a:pt x="12988" y="6300"/>
                    <a:pt x="12851" y="6277"/>
                  </a:cubicBezTo>
                  <a:lnTo>
                    <a:pt x="12782" y="6277"/>
                  </a:lnTo>
                  <a:cubicBezTo>
                    <a:pt x="12691" y="6254"/>
                    <a:pt x="12600" y="6232"/>
                    <a:pt x="12509" y="6209"/>
                  </a:cubicBezTo>
                  <a:cubicBezTo>
                    <a:pt x="12394" y="6163"/>
                    <a:pt x="12280" y="6117"/>
                    <a:pt x="12166" y="6049"/>
                  </a:cubicBezTo>
                  <a:cubicBezTo>
                    <a:pt x="11961" y="5935"/>
                    <a:pt x="11801" y="5798"/>
                    <a:pt x="11687" y="5661"/>
                  </a:cubicBezTo>
                  <a:cubicBezTo>
                    <a:pt x="11618" y="5615"/>
                    <a:pt x="11573" y="5547"/>
                    <a:pt x="11527" y="5478"/>
                  </a:cubicBezTo>
                  <a:cubicBezTo>
                    <a:pt x="11436" y="5364"/>
                    <a:pt x="11390" y="5296"/>
                    <a:pt x="11344" y="5204"/>
                  </a:cubicBezTo>
                  <a:cubicBezTo>
                    <a:pt x="11253" y="5045"/>
                    <a:pt x="11185" y="4862"/>
                    <a:pt x="11139" y="4725"/>
                  </a:cubicBezTo>
                  <a:cubicBezTo>
                    <a:pt x="11116" y="4679"/>
                    <a:pt x="11093" y="4634"/>
                    <a:pt x="11093" y="4588"/>
                  </a:cubicBezTo>
                  <a:lnTo>
                    <a:pt x="11071" y="4542"/>
                  </a:lnTo>
                  <a:cubicBezTo>
                    <a:pt x="11048" y="4474"/>
                    <a:pt x="11002" y="4405"/>
                    <a:pt x="11002" y="4337"/>
                  </a:cubicBezTo>
                  <a:lnTo>
                    <a:pt x="10979" y="4223"/>
                  </a:lnTo>
                  <a:lnTo>
                    <a:pt x="10956" y="4177"/>
                  </a:lnTo>
                  <a:cubicBezTo>
                    <a:pt x="10956" y="4040"/>
                    <a:pt x="10934" y="3903"/>
                    <a:pt x="10865" y="3789"/>
                  </a:cubicBezTo>
                  <a:cubicBezTo>
                    <a:pt x="10774" y="3561"/>
                    <a:pt x="10568" y="3333"/>
                    <a:pt x="10294" y="3150"/>
                  </a:cubicBezTo>
                  <a:cubicBezTo>
                    <a:pt x="9998" y="2967"/>
                    <a:pt x="9724" y="2808"/>
                    <a:pt x="9450" y="2648"/>
                  </a:cubicBezTo>
                  <a:cubicBezTo>
                    <a:pt x="9359" y="2602"/>
                    <a:pt x="9267" y="2557"/>
                    <a:pt x="9176" y="2511"/>
                  </a:cubicBezTo>
                  <a:lnTo>
                    <a:pt x="9039" y="2443"/>
                  </a:lnTo>
                  <a:cubicBezTo>
                    <a:pt x="8948" y="2374"/>
                    <a:pt x="8834" y="2328"/>
                    <a:pt x="8720" y="2283"/>
                  </a:cubicBezTo>
                  <a:lnTo>
                    <a:pt x="8651" y="2237"/>
                  </a:lnTo>
                  <a:cubicBezTo>
                    <a:pt x="8400" y="2123"/>
                    <a:pt x="8195" y="2009"/>
                    <a:pt x="7989" y="1918"/>
                  </a:cubicBezTo>
                  <a:cubicBezTo>
                    <a:pt x="7715" y="1735"/>
                    <a:pt x="7487" y="1575"/>
                    <a:pt x="7282" y="1415"/>
                  </a:cubicBezTo>
                  <a:lnTo>
                    <a:pt x="7190" y="1347"/>
                  </a:lnTo>
                  <a:lnTo>
                    <a:pt x="7122" y="1301"/>
                  </a:lnTo>
                  <a:cubicBezTo>
                    <a:pt x="6916" y="1141"/>
                    <a:pt x="6711" y="982"/>
                    <a:pt x="6505" y="845"/>
                  </a:cubicBezTo>
                  <a:cubicBezTo>
                    <a:pt x="6437" y="776"/>
                    <a:pt x="6346" y="731"/>
                    <a:pt x="6277" y="685"/>
                  </a:cubicBezTo>
                  <a:lnTo>
                    <a:pt x="6140" y="594"/>
                  </a:lnTo>
                  <a:cubicBezTo>
                    <a:pt x="6095" y="548"/>
                    <a:pt x="6049" y="525"/>
                    <a:pt x="6003" y="502"/>
                  </a:cubicBezTo>
                  <a:lnTo>
                    <a:pt x="5981" y="480"/>
                  </a:lnTo>
                  <a:cubicBezTo>
                    <a:pt x="5912" y="434"/>
                    <a:pt x="5844" y="388"/>
                    <a:pt x="5798" y="343"/>
                  </a:cubicBezTo>
                  <a:lnTo>
                    <a:pt x="5707" y="297"/>
                  </a:lnTo>
                  <a:cubicBezTo>
                    <a:pt x="5615" y="228"/>
                    <a:pt x="5547" y="183"/>
                    <a:pt x="5456" y="137"/>
                  </a:cubicBezTo>
                  <a:cubicBezTo>
                    <a:pt x="5387" y="114"/>
                    <a:pt x="5319" y="92"/>
                    <a:pt x="5250" y="69"/>
                  </a:cubicBezTo>
                  <a:cubicBezTo>
                    <a:pt x="5136" y="23"/>
                    <a:pt x="5045" y="0"/>
                    <a:pt x="4953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455;p38"/>
            <p:cNvSpPr/>
            <p:nvPr/>
          </p:nvSpPr>
          <p:spPr>
            <a:xfrm>
              <a:off x="9268280" y="2082199"/>
              <a:ext cx="299607" cy="216576"/>
            </a:xfrm>
            <a:custGeom>
              <a:avLst/>
              <a:gdLst/>
              <a:ahLst/>
              <a:cxnLst/>
              <a:rect l="l" t="t" r="r" b="b"/>
              <a:pathLst>
                <a:path w="10706" h="7739" extrusionOk="0">
                  <a:moveTo>
                    <a:pt x="366" y="0"/>
                  </a:moveTo>
                  <a:cubicBezTo>
                    <a:pt x="275" y="0"/>
                    <a:pt x="206" y="46"/>
                    <a:pt x="138" y="114"/>
                  </a:cubicBezTo>
                  <a:cubicBezTo>
                    <a:pt x="115" y="137"/>
                    <a:pt x="92" y="183"/>
                    <a:pt x="69" y="229"/>
                  </a:cubicBezTo>
                  <a:cubicBezTo>
                    <a:pt x="46" y="297"/>
                    <a:pt x="46" y="366"/>
                    <a:pt x="69" y="434"/>
                  </a:cubicBezTo>
                  <a:cubicBezTo>
                    <a:pt x="69" y="457"/>
                    <a:pt x="69" y="480"/>
                    <a:pt x="69" y="502"/>
                  </a:cubicBezTo>
                  <a:cubicBezTo>
                    <a:pt x="23" y="525"/>
                    <a:pt x="1" y="617"/>
                    <a:pt x="23" y="662"/>
                  </a:cubicBezTo>
                  <a:cubicBezTo>
                    <a:pt x="69" y="731"/>
                    <a:pt x="115" y="776"/>
                    <a:pt x="183" y="845"/>
                  </a:cubicBezTo>
                  <a:cubicBezTo>
                    <a:pt x="229" y="890"/>
                    <a:pt x="275" y="913"/>
                    <a:pt x="343" y="959"/>
                  </a:cubicBezTo>
                  <a:cubicBezTo>
                    <a:pt x="434" y="1027"/>
                    <a:pt x="526" y="1096"/>
                    <a:pt x="617" y="1164"/>
                  </a:cubicBezTo>
                  <a:cubicBezTo>
                    <a:pt x="685" y="1210"/>
                    <a:pt x="754" y="1279"/>
                    <a:pt x="822" y="1324"/>
                  </a:cubicBezTo>
                  <a:cubicBezTo>
                    <a:pt x="845" y="1347"/>
                    <a:pt x="868" y="1393"/>
                    <a:pt x="891" y="1415"/>
                  </a:cubicBezTo>
                  <a:cubicBezTo>
                    <a:pt x="1005" y="1484"/>
                    <a:pt x="1119" y="1552"/>
                    <a:pt x="1210" y="1621"/>
                  </a:cubicBezTo>
                  <a:cubicBezTo>
                    <a:pt x="1256" y="1644"/>
                    <a:pt x="1279" y="1667"/>
                    <a:pt x="1302" y="1689"/>
                  </a:cubicBezTo>
                  <a:cubicBezTo>
                    <a:pt x="1416" y="1781"/>
                    <a:pt x="1553" y="1849"/>
                    <a:pt x="1667" y="1940"/>
                  </a:cubicBezTo>
                  <a:cubicBezTo>
                    <a:pt x="1895" y="2100"/>
                    <a:pt x="2101" y="2260"/>
                    <a:pt x="2329" y="2420"/>
                  </a:cubicBezTo>
                  <a:cubicBezTo>
                    <a:pt x="2557" y="2580"/>
                    <a:pt x="2785" y="2739"/>
                    <a:pt x="3014" y="2922"/>
                  </a:cubicBezTo>
                  <a:cubicBezTo>
                    <a:pt x="3128" y="2990"/>
                    <a:pt x="3242" y="3082"/>
                    <a:pt x="3356" y="3150"/>
                  </a:cubicBezTo>
                  <a:cubicBezTo>
                    <a:pt x="3402" y="3173"/>
                    <a:pt x="3470" y="3219"/>
                    <a:pt x="3516" y="3264"/>
                  </a:cubicBezTo>
                  <a:cubicBezTo>
                    <a:pt x="3539" y="3287"/>
                    <a:pt x="3561" y="3287"/>
                    <a:pt x="3584" y="3310"/>
                  </a:cubicBezTo>
                  <a:cubicBezTo>
                    <a:pt x="3630" y="3333"/>
                    <a:pt x="3653" y="3356"/>
                    <a:pt x="3698" y="3378"/>
                  </a:cubicBezTo>
                  <a:lnTo>
                    <a:pt x="3835" y="3378"/>
                  </a:lnTo>
                  <a:cubicBezTo>
                    <a:pt x="3858" y="3378"/>
                    <a:pt x="3881" y="3378"/>
                    <a:pt x="3904" y="3356"/>
                  </a:cubicBezTo>
                  <a:cubicBezTo>
                    <a:pt x="3995" y="3424"/>
                    <a:pt x="4086" y="3470"/>
                    <a:pt x="4178" y="3538"/>
                  </a:cubicBezTo>
                  <a:cubicBezTo>
                    <a:pt x="4292" y="3630"/>
                    <a:pt x="4429" y="3698"/>
                    <a:pt x="4543" y="3789"/>
                  </a:cubicBezTo>
                  <a:cubicBezTo>
                    <a:pt x="4611" y="3812"/>
                    <a:pt x="4680" y="3858"/>
                    <a:pt x="4748" y="3903"/>
                  </a:cubicBezTo>
                  <a:cubicBezTo>
                    <a:pt x="4748" y="3903"/>
                    <a:pt x="4771" y="3926"/>
                    <a:pt x="4771" y="3926"/>
                  </a:cubicBezTo>
                  <a:cubicBezTo>
                    <a:pt x="4794" y="3972"/>
                    <a:pt x="4840" y="4018"/>
                    <a:pt x="4862" y="4040"/>
                  </a:cubicBezTo>
                  <a:cubicBezTo>
                    <a:pt x="5068" y="4200"/>
                    <a:pt x="5273" y="4360"/>
                    <a:pt x="5479" y="4520"/>
                  </a:cubicBezTo>
                  <a:cubicBezTo>
                    <a:pt x="5661" y="4657"/>
                    <a:pt x="5867" y="4794"/>
                    <a:pt x="6072" y="4931"/>
                  </a:cubicBezTo>
                  <a:cubicBezTo>
                    <a:pt x="6300" y="5068"/>
                    <a:pt x="6529" y="5227"/>
                    <a:pt x="6757" y="5364"/>
                  </a:cubicBezTo>
                  <a:cubicBezTo>
                    <a:pt x="6757" y="5364"/>
                    <a:pt x="6780" y="5387"/>
                    <a:pt x="6780" y="5387"/>
                  </a:cubicBezTo>
                  <a:cubicBezTo>
                    <a:pt x="6825" y="5410"/>
                    <a:pt x="6871" y="5433"/>
                    <a:pt x="6894" y="5478"/>
                  </a:cubicBezTo>
                  <a:cubicBezTo>
                    <a:pt x="7099" y="5615"/>
                    <a:pt x="7305" y="5752"/>
                    <a:pt x="7510" y="5889"/>
                  </a:cubicBezTo>
                  <a:cubicBezTo>
                    <a:pt x="7784" y="6072"/>
                    <a:pt x="8035" y="6254"/>
                    <a:pt x="8309" y="6437"/>
                  </a:cubicBezTo>
                  <a:cubicBezTo>
                    <a:pt x="8400" y="6506"/>
                    <a:pt x="8492" y="6574"/>
                    <a:pt x="8583" y="6642"/>
                  </a:cubicBezTo>
                  <a:cubicBezTo>
                    <a:pt x="8697" y="6711"/>
                    <a:pt x="8811" y="6802"/>
                    <a:pt x="8925" y="6894"/>
                  </a:cubicBezTo>
                  <a:cubicBezTo>
                    <a:pt x="9039" y="6985"/>
                    <a:pt x="9176" y="7099"/>
                    <a:pt x="9313" y="7167"/>
                  </a:cubicBezTo>
                  <a:cubicBezTo>
                    <a:pt x="9336" y="7190"/>
                    <a:pt x="9382" y="7190"/>
                    <a:pt x="9405" y="7190"/>
                  </a:cubicBezTo>
                  <a:cubicBezTo>
                    <a:pt x="9428" y="7213"/>
                    <a:pt x="9473" y="7259"/>
                    <a:pt x="9496" y="7282"/>
                  </a:cubicBezTo>
                  <a:cubicBezTo>
                    <a:pt x="9542" y="7304"/>
                    <a:pt x="9587" y="7350"/>
                    <a:pt x="9610" y="7373"/>
                  </a:cubicBezTo>
                  <a:cubicBezTo>
                    <a:pt x="9679" y="7419"/>
                    <a:pt x="9724" y="7464"/>
                    <a:pt x="9770" y="7487"/>
                  </a:cubicBezTo>
                  <a:cubicBezTo>
                    <a:pt x="9884" y="7578"/>
                    <a:pt x="10021" y="7647"/>
                    <a:pt x="10158" y="7692"/>
                  </a:cubicBezTo>
                  <a:cubicBezTo>
                    <a:pt x="10181" y="7715"/>
                    <a:pt x="10226" y="7715"/>
                    <a:pt x="10272" y="7738"/>
                  </a:cubicBezTo>
                  <a:cubicBezTo>
                    <a:pt x="10341" y="7738"/>
                    <a:pt x="10455" y="7715"/>
                    <a:pt x="10500" y="7670"/>
                  </a:cubicBezTo>
                  <a:cubicBezTo>
                    <a:pt x="10523" y="7647"/>
                    <a:pt x="10546" y="7624"/>
                    <a:pt x="10546" y="7601"/>
                  </a:cubicBezTo>
                  <a:cubicBezTo>
                    <a:pt x="10569" y="7578"/>
                    <a:pt x="10592" y="7533"/>
                    <a:pt x="10592" y="7487"/>
                  </a:cubicBezTo>
                  <a:cubicBezTo>
                    <a:pt x="10614" y="7487"/>
                    <a:pt x="10637" y="7464"/>
                    <a:pt x="10637" y="7441"/>
                  </a:cubicBezTo>
                  <a:cubicBezTo>
                    <a:pt x="10683" y="7373"/>
                    <a:pt x="10706" y="7282"/>
                    <a:pt x="10706" y="7213"/>
                  </a:cubicBezTo>
                  <a:cubicBezTo>
                    <a:pt x="10706" y="7167"/>
                    <a:pt x="10683" y="7122"/>
                    <a:pt x="10660" y="7076"/>
                  </a:cubicBezTo>
                  <a:cubicBezTo>
                    <a:pt x="10614" y="7008"/>
                    <a:pt x="10569" y="6939"/>
                    <a:pt x="10523" y="6894"/>
                  </a:cubicBezTo>
                  <a:cubicBezTo>
                    <a:pt x="10455" y="6825"/>
                    <a:pt x="10386" y="6757"/>
                    <a:pt x="10318" y="6711"/>
                  </a:cubicBezTo>
                  <a:cubicBezTo>
                    <a:pt x="10249" y="6665"/>
                    <a:pt x="10204" y="6620"/>
                    <a:pt x="10158" y="6597"/>
                  </a:cubicBezTo>
                  <a:cubicBezTo>
                    <a:pt x="10067" y="6551"/>
                    <a:pt x="9998" y="6506"/>
                    <a:pt x="9930" y="6460"/>
                  </a:cubicBezTo>
                  <a:cubicBezTo>
                    <a:pt x="9724" y="6323"/>
                    <a:pt x="9496" y="6186"/>
                    <a:pt x="9268" y="6049"/>
                  </a:cubicBezTo>
                  <a:cubicBezTo>
                    <a:pt x="9245" y="6049"/>
                    <a:pt x="9222" y="6026"/>
                    <a:pt x="9199" y="6003"/>
                  </a:cubicBezTo>
                  <a:cubicBezTo>
                    <a:pt x="9039" y="5912"/>
                    <a:pt x="8880" y="5798"/>
                    <a:pt x="8720" y="5684"/>
                  </a:cubicBezTo>
                  <a:cubicBezTo>
                    <a:pt x="8674" y="5661"/>
                    <a:pt x="8606" y="5615"/>
                    <a:pt x="8560" y="5592"/>
                  </a:cubicBezTo>
                  <a:cubicBezTo>
                    <a:pt x="8446" y="5501"/>
                    <a:pt x="8355" y="5433"/>
                    <a:pt x="8241" y="5341"/>
                  </a:cubicBezTo>
                  <a:cubicBezTo>
                    <a:pt x="7990" y="5159"/>
                    <a:pt x="7761" y="4999"/>
                    <a:pt x="7533" y="4816"/>
                  </a:cubicBezTo>
                  <a:cubicBezTo>
                    <a:pt x="7305" y="4634"/>
                    <a:pt x="7054" y="4428"/>
                    <a:pt x="6825" y="4269"/>
                  </a:cubicBezTo>
                  <a:cubicBezTo>
                    <a:pt x="6775" y="4235"/>
                    <a:pt x="6713" y="4214"/>
                    <a:pt x="6656" y="4214"/>
                  </a:cubicBezTo>
                  <a:cubicBezTo>
                    <a:pt x="6636" y="4214"/>
                    <a:pt x="6616" y="4217"/>
                    <a:pt x="6597" y="4223"/>
                  </a:cubicBezTo>
                  <a:cubicBezTo>
                    <a:pt x="6255" y="4018"/>
                    <a:pt x="5912" y="3789"/>
                    <a:pt x="5570" y="3561"/>
                  </a:cubicBezTo>
                  <a:cubicBezTo>
                    <a:pt x="5547" y="3515"/>
                    <a:pt x="5524" y="3470"/>
                    <a:pt x="5479" y="3447"/>
                  </a:cubicBezTo>
                  <a:cubicBezTo>
                    <a:pt x="5387" y="3378"/>
                    <a:pt x="5296" y="3310"/>
                    <a:pt x="5205" y="3241"/>
                  </a:cubicBezTo>
                  <a:cubicBezTo>
                    <a:pt x="5091" y="3173"/>
                    <a:pt x="4977" y="3105"/>
                    <a:pt x="4885" y="3036"/>
                  </a:cubicBezTo>
                  <a:cubicBezTo>
                    <a:pt x="4703" y="2922"/>
                    <a:pt x="4543" y="2808"/>
                    <a:pt x="4383" y="2694"/>
                  </a:cubicBezTo>
                  <a:cubicBezTo>
                    <a:pt x="4064" y="2465"/>
                    <a:pt x="3767" y="2260"/>
                    <a:pt x="3447" y="2032"/>
                  </a:cubicBezTo>
                  <a:cubicBezTo>
                    <a:pt x="3333" y="1963"/>
                    <a:pt x="3219" y="1872"/>
                    <a:pt x="3105" y="1803"/>
                  </a:cubicBezTo>
                  <a:cubicBezTo>
                    <a:pt x="3082" y="1781"/>
                    <a:pt x="3082" y="1781"/>
                    <a:pt x="3059" y="1781"/>
                  </a:cubicBezTo>
                  <a:cubicBezTo>
                    <a:pt x="3014" y="1758"/>
                    <a:pt x="2991" y="1712"/>
                    <a:pt x="2945" y="1689"/>
                  </a:cubicBezTo>
                  <a:cubicBezTo>
                    <a:pt x="2854" y="1621"/>
                    <a:pt x="2785" y="1552"/>
                    <a:pt x="2694" y="1484"/>
                  </a:cubicBezTo>
                  <a:cubicBezTo>
                    <a:pt x="2648" y="1461"/>
                    <a:pt x="2603" y="1438"/>
                    <a:pt x="2557" y="1438"/>
                  </a:cubicBezTo>
                  <a:cubicBezTo>
                    <a:pt x="2489" y="1438"/>
                    <a:pt x="2420" y="1461"/>
                    <a:pt x="2374" y="1484"/>
                  </a:cubicBezTo>
                  <a:cubicBezTo>
                    <a:pt x="2329" y="1438"/>
                    <a:pt x="2283" y="1415"/>
                    <a:pt x="2238" y="1370"/>
                  </a:cubicBezTo>
                  <a:cubicBezTo>
                    <a:pt x="2238" y="1347"/>
                    <a:pt x="2238" y="1347"/>
                    <a:pt x="2215" y="1324"/>
                  </a:cubicBezTo>
                  <a:cubicBezTo>
                    <a:pt x="2192" y="1233"/>
                    <a:pt x="2101" y="1164"/>
                    <a:pt x="2009" y="1096"/>
                  </a:cubicBezTo>
                  <a:cubicBezTo>
                    <a:pt x="1986" y="1073"/>
                    <a:pt x="1964" y="1050"/>
                    <a:pt x="1918" y="1027"/>
                  </a:cubicBezTo>
                  <a:cubicBezTo>
                    <a:pt x="1850" y="959"/>
                    <a:pt x="1781" y="913"/>
                    <a:pt x="1713" y="868"/>
                  </a:cubicBezTo>
                  <a:cubicBezTo>
                    <a:pt x="1576" y="776"/>
                    <a:pt x="1416" y="685"/>
                    <a:pt x="1279" y="571"/>
                  </a:cubicBezTo>
                  <a:cubicBezTo>
                    <a:pt x="1142" y="480"/>
                    <a:pt x="1005" y="388"/>
                    <a:pt x="868" y="297"/>
                  </a:cubicBezTo>
                  <a:cubicBezTo>
                    <a:pt x="800" y="251"/>
                    <a:pt x="731" y="206"/>
                    <a:pt x="663" y="160"/>
                  </a:cubicBezTo>
                  <a:cubicBezTo>
                    <a:pt x="640" y="137"/>
                    <a:pt x="594" y="114"/>
                    <a:pt x="571" y="92"/>
                  </a:cubicBezTo>
                  <a:cubicBezTo>
                    <a:pt x="526" y="69"/>
                    <a:pt x="503" y="46"/>
                    <a:pt x="457" y="23"/>
                  </a:cubicBezTo>
                  <a:cubicBezTo>
                    <a:pt x="434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72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456;p38"/>
            <p:cNvSpPr/>
            <p:nvPr/>
          </p:nvSpPr>
          <p:spPr>
            <a:xfrm>
              <a:off x="9225490" y="2102628"/>
              <a:ext cx="339850" cy="260009"/>
            </a:xfrm>
            <a:custGeom>
              <a:avLst/>
              <a:gdLst/>
              <a:ahLst/>
              <a:cxnLst/>
              <a:rect l="l" t="t" r="r" b="b"/>
              <a:pathLst>
                <a:path w="12144" h="9291" extrusionOk="0">
                  <a:moveTo>
                    <a:pt x="1050" y="1"/>
                  </a:moveTo>
                  <a:cubicBezTo>
                    <a:pt x="1005" y="1"/>
                    <a:pt x="959" y="1"/>
                    <a:pt x="936" y="24"/>
                  </a:cubicBezTo>
                  <a:cubicBezTo>
                    <a:pt x="845" y="24"/>
                    <a:pt x="754" y="69"/>
                    <a:pt x="708" y="138"/>
                  </a:cubicBezTo>
                  <a:cubicBezTo>
                    <a:pt x="662" y="183"/>
                    <a:pt x="639" y="229"/>
                    <a:pt x="639" y="252"/>
                  </a:cubicBezTo>
                  <a:cubicBezTo>
                    <a:pt x="525" y="366"/>
                    <a:pt x="434" y="480"/>
                    <a:pt x="366" y="571"/>
                  </a:cubicBezTo>
                  <a:cubicBezTo>
                    <a:pt x="297" y="663"/>
                    <a:pt x="229" y="777"/>
                    <a:pt x="183" y="868"/>
                  </a:cubicBezTo>
                  <a:lnTo>
                    <a:pt x="160" y="914"/>
                  </a:lnTo>
                  <a:lnTo>
                    <a:pt x="137" y="959"/>
                  </a:lnTo>
                  <a:cubicBezTo>
                    <a:pt x="92" y="1028"/>
                    <a:pt x="69" y="1073"/>
                    <a:pt x="46" y="1142"/>
                  </a:cubicBezTo>
                  <a:cubicBezTo>
                    <a:pt x="0" y="1256"/>
                    <a:pt x="0" y="1347"/>
                    <a:pt x="0" y="1462"/>
                  </a:cubicBezTo>
                  <a:cubicBezTo>
                    <a:pt x="0" y="1507"/>
                    <a:pt x="23" y="1553"/>
                    <a:pt x="23" y="1621"/>
                  </a:cubicBezTo>
                  <a:cubicBezTo>
                    <a:pt x="69" y="1735"/>
                    <a:pt x="160" y="1827"/>
                    <a:pt x="251" y="1895"/>
                  </a:cubicBezTo>
                  <a:cubicBezTo>
                    <a:pt x="366" y="2009"/>
                    <a:pt x="480" y="2101"/>
                    <a:pt x="617" y="2169"/>
                  </a:cubicBezTo>
                  <a:cubicBezTo>
                    <a:pt x="708" y="2260"/>
                    <a:pt x="822" y="2329"/>
                    <a:pt x="936" y="2397"/>
                  </a:cubicBezTo>
                  <a:cubicBezTo>
                    <a:pt x="1050" y="2489"/>
                    <a:pt x="1187" y="2557"/>
                    <a:pt x="1301" y="2626"/>
                  </a:cubicBezTo>
                  <a:cubicBezTo>
                    <a:pt x="1393" y="2671"/>
                    <a:pt x="1484" y="2740"/>
                    <a:pt x="1575" y="2808"/>
                  </a:cubicBezTo>
                  <a:lnTo>
                    <a:pt x="1621" y="2854"/>
                  </a:lnTo>
                  <a:lnTo>
                    <a:pt x="1735" y="2922"/>
                  </a:lnTo>
                  <a:cubicBezTo>
                    <a:pt x="1826" y="2991"/>
                    <a:pt x="1918" y="3036"/>
                    <a:pt x="2009" y="3105"/>
                  </a:cubicBezTo>
                  <a:cubicBezTo>
                    <a:pt x="2055" y="3151"/>
                    <a:pt x="2100" y="3173"/>
                    <a:pt x="2146" y="3219"/>
                  </a:cubicBezTo>
                  <a:cubicBezTo>
                    <a:pt x="2214" y="3265"/>
                    <a:pt x="2260" y="3333"/>
                    <a:pt x="2329" y="3379"/>
                  </a:cubicBezTo>
                  <a:cubicBezTo>
                    <a:pt x="2465" y="3470"/>
                    <a:pt x="2580" y="3561"/>
                    <a:pt x="2694" y="3653"/>
                  </a:cubicBezTo>
                  <a:cubicBezTo>
                    <a:pt x="2945" y="3858"/>
                    <a:pt x="3219" y="4041"/>
                    <a:pt x="3470" y="4223"/>
                  </a:cubicBezTo>
                  <a:lnTo>
                    <a:pt x="3698" y="4383"/>
                  </a:lnTo>
                  <a:cubicBezTo>
                    <a:pt x="3881" y="4497"/>
                    <a:pt x="4063" y="4634"/>
                    <a:pt x="4269" y="4771"/>
                  </a:cubicBezTo>
                  <a:cubicBezTo>
                    <a:pt x="4406" y="4862"/>
                    <a:pt x="4543" y="4954"/>
                    <a:pt x="4702" y="5045"/>
                  </a:cubicBezTo>
                  <a:cubicBezTo>
                    <a:pt x="4748" y="5068"/>
                    <a:pt x="4794" y="5091"/>
                    <a:pt x="4862" y="5136"/>
                  </a:cubicBezTo>
                  <a:cubicBezTo>
                    <a:pt x="4908" y="5159"/>
                    <a:pt x="4976" y="5205"/>
                    <a:pt x="5045" y="5228"/>
                  </a:cubicBezTo>
                  <a:cubicBezTo>
                    <a:pt x="5045" y="5251"/>
                    <a:pt x="5068" y="5251"/>
                    <a:pt x="5090" y="5273"/>
                  </a:cubicBezTo>
                  <a:cubicBezTo>
                    <a:pt x="5250" y="5365"/>
                    <a:pt x="5433" y="5479"/>
                    <a:pt x="5593" y="5570"/>
                  </a:cubicBezTo>
                  <a:cubicBezTo>
                    <a:pt x="5798" y="5707"/>
                    <a:pt x="6003" y="5867"/>
                    <a:pt x="6209" y="6027"/>
                  </a:cubicBezTo>
                  <a:lnTo>
                    <a:pt x="6346" y="6118"/>
                  </a:lnTo>
                  <a:cubicBezTo>
                    <a:pt x="6483" y="6232"/>
                    <a:pt x="6620" y="6323"/>
                    <a:pt x="6757" y="6437"/>
                  </a:cubicBezTo>
                  <a:cubicBezTo>
                    <a:pt x="6871" y="6529"/>
                    <a:pt x="6985" y="6643"/>
                    <a:pt x="7099" y="6734"/>
                  </a:cubicBezTo>
                  <a:cubicBezTo>
                    <a:pt x="7350" y="6917"/>
                    <a:pt x="7601" y="7099"/>
                    <a:pt x="7898" y="7305"/>
                  </a:cubicBezTo>
                  <a:lnTo>
                    <a:pt x="8035" y="7396"/>
                  </a:lnTo>
                  <a:cubicBezTo>
                    <a:pt x="8126" y="7442"/>
                    <a:pt x="8217" y="7510"/>
                    <a:pt x="8309" y="7556"/>
                  </a:cubicBezTo>
                  <a:lnTo>
                    <a:pt x="8400" y="7647"/>
                  </a:lnTo>
                  <a:cubicBezTo>
                    <a:pt x="8514" y="7716"/>
                    <a:pt x="8606" y="7784"/>
                    <a:pt x="8720" y="7853"/>
                  </a:cubicBezTo>
                  <a:cubicBezTo>
                    <a:pt x="8857" y="7944"/>
                    <a:pt x="8994" y="8035"/>
                    <a:pt x="9130" y="8127"/>
                  </a:cubicBezTo>
                  <a:cubicBezTo>
                    <a:pt x="9245" y="8218"/>
                    <a:pt x="9382" y="8309"/>
                    <a:pt x="9496" y="8378"/>
                  </a:cubicBezTo>
                  <a:cubicBezTo>
                    <a:pt x="9770" y="8560"/>
                    <a:pt x="10044" y="8720"/>
                    <a:pt x="10295" y="8880"/>
                  </a:cubicBezTo>
                  <a:cubicBezTo>
                    <a:pt x="10386" y="8925"/>
                    <a:pt x="10477" y="8971"/>
                    <a:pt x="10568" y="9017"/>
                  </a:cubicBezTo>
                  <a:lnTo>
                    <a:pt x="10660" y="9062"/>
                  </a:lnTo>
                  <a:lnTo>
                    <a:pt x="10751" y="9108"/>
                  </a:lnTo>
                  <a:cubicBezTo>
                    <a:pt x="10820" y="9154"/>
                    <a:pt x="10911" y="9199"/>
                    <a:pt x="11002" y="9245"/>
                  </a:cubicBezTo>
                  <a:cubicBezTo>
                    <a:pt x="11071" y="9268"/>
                    <a:pt x="11139" y="9291"/>
                    <a:pt x="11208" y="9291"/>
                  </a:cubicBezTo>
                  <a:cubicBezTo>
                    <a:pt x="11253" y="9291"/>
                    <a:pt x="11299" y="9291"/>
                    <a:pt x="11345" y="9268"/>
                  </a:cubicBezTo>
                  <a:cubicBezTo>
                    <a:pt x="11481" y="9199"/>
                    <a:pt x="11573" y="9108"/>
                    <a:pt x="11641" y="8948"/>
                  </a:cubicBezTo>
                  <a:cubicBezTo>
                    <a:pt x="11664" y="8903"/>
                    <a:pt x="11687" y="8834"/>
                    <a:pt x="11710" y="8766"/>
                  </a:cubicBezTo>
                  <a:cubicBezTo>
                    <a:pt x="11733" y="8697"/>
                    <a:pt x="11755" y="8606"/>
                    <a:pt x="11801" y="8515"/>
                  </a:cubicBezTo>
                  <a:cubicBezTo>
                    <a:pt x="11847" y="8446"/>
                    <a:pt x="11870" y="8378"/>
                    <a:pt x="11915" y="8332"/>
                  </a:cubicBezTo>
                  <a:cubicBezTo>
                    <a:pt x="11938" y="8286"/>
                    <a:pt x="11961" y="8241"/>
                    <a:pt x="11984" y="8195"/>
                  </a:cubicBezTo>
                  <a:cubicBezTo>
                    <a:pt x="12029" y="8127"/>
                    <a:pt x="12052" y="8058"/>
                    <a:pt x="12075" y="7990"/>
                  </a:cubicBezTo>
                  <a:cubicBezTo>
                    <a:pt x="12121" y="7921"/>
                    <a:pt x="12143" y="7853"/>
                    <a:pt x="12143" y="7784"/>
                  </a:cubicBezTo>
                  <a:cubicBezTo>
                    <a:pt x="12143" y="7693"/>
                    <a:pt x="12143" y="7624"/>
                    <a:pt x="12121" y="7556"/>
                  </a:cubicBezTo>
                  <a:cubicBezTo>
                    <a:pt x="12098" y="7487"/>
                    <a:pt x="12029" y="7419"/>
                    <a:pt x="11984" y="7350"/>
                  </a:cubicBezTo>
                  <a:cubicBezTo>
                    <a:pt x="11938" y="7328"/>
                    <a:pt x="11915" y="7305"/>
                    <a:pt x="11892" y="7282"/>
                  </a:cubicBezTo>
                  <a:cubicBezTo>
                    <a:pt x="11710" y="7099"/>
                    <a:pt x="11504" y="6962"/>
                    <a:pt x="11299" y="6803"/>
                  </a:cubicBezTo>
                  <a:lnTo>
                    <a:pt x="11162" y="6711"/>
                  </a:lnTo>
                  <a:cubicBezTo>
                    <a:pt x="10911" y="6529"/>
                    <a:pt x="10660" y="6346"/>
                    <a:pt x="10409" y="6186"/>
                  </a:cubicBezTo>
                  <a:cubicBezTo>
                    <a:pt x="10226" y="6049"/>
                    <a:pt x="10066" y="5935"/>
                    <a:pt x="9907" y="5821"/>
                  </a:cubicBezTo>
                  <a:cubicBezTo>
                    <a:pt x="9792" y="5730"/>
                    <a:pt x="9655" y="5639"/>
                    <a:pt x="9541" y="5547"/>
                  </a:cubicBezTo>
                  <a:cubicBezTo>
                    <a:pt x="9245" y="5365"/>
                    <a:pt x="8948" y="5159"/>
                    <a:pt x="8560" y="4908"/>
                  </a:cubicBezTo>
                  <a:cubicBezTo>
                    <a:pt x="8491" y="4862"/>
                    <a:pt x="8423" y="4840"/>
                    <a:pt x="8377" y="4794"/>
                  </a:cubicBezTo>
                  <a:cubicBezTo>
                    <a:pt x="8263" y="4726"/>
                    <a:pt x="8149" y="4657"/>
                    <a:pt x="8058" y="4589"/>
                  </a:cubicBezTo>
                  <a:lnTo>
                    <a:pt x="7807" y="4452"/>
                  </a:lnTo>
                  <a:cubicBezTo>
                    <a:pt x="7715" y="4383"/>
                    <a:pt x="7624" y="4338"/>
                    <a:pt x="7533" y="4269"/>
                  </a:cubicBezTo>
                  <a:cubicBezTo>
                    <a:pt x="7350" y="4178"/>
                    <a:pt x="7168" y="4064"/>
                    <a:pt x="7008" y="3972"/>
                  </a:cubicBezTo>
                  <a:cubicBezTo>
                    <a:pt x="6848" y="3881"/>
                    <a:pt x="6688" y="3790"/>
                    <a:pt x="6551" y="3698"/>
                  </a:cubicBezTo>
                  <a:cubicBezTo>
                    <a:pt x="6232" y="3493"/>
                    <a:pt x="6003" y="3333"/>
                    <a:pt x="5798" y="3196"/>
                  </a:cubicBezTo>
                  <a:cubicBezTo>
                    <a:pt x="5570" y="3036"/>
                    <a:pt x="5364" y="2854"/>
                    <a:pt x="5159" y="2694"/>
                  </a:cubicBezTo>
                  <a:lnTo>
                    <a:pt x="4999" y="2557"/>
                  </a:lnTo>
                  <a:cubicBezTo>
                    <a:pt x="4794" y="2375"/>
                    <a:pt x="4565" y="2215"/>
                    <a:pt x="4246" y="2009"/>
                  </a:cubicBezTo>
                  <a:cubicBezTo>
                    <a:pt x="4177" y="1964"/>
                    <a:pt x="4132" y="1918"/>
                    <a:pt x="4063" y="1895"/>
                  </a:cubicBezTo>
                  <a:cubicBezTo>
                    <a:pt x="3995" y="1850"/>
                    <a:pt x="3926" y="1804"/>
                    <a:pt x="3858" y="1758"/>
                  </a:cubicBezTo>
                  <a:cubicBezTo>
                    <a:pt x="3721" y="1667"/>
                    <a:pt x="3584" y="1576"/>
                    <a:pt x="3447" y="1484"/>
                  </a:cubicBezTo>
                  <a:cubicBezTo>
                    <a:pt x="3242" y="1347"/>
                    <a:pt x="3013" y="1233"/>
                    <a:pt x="2808" y="1119"/>
                  </a:cubicBezTo>
                  <a:cubicBezTo>
                    <a:pt x="2648" y="1028"/>
                    <a:pt x="2511" y="937"/>
                    <a:pt x="2351" y="845"/>
                  </a:cubicBezTo>
                  <a:cubicBezTo>
                    <a:pt x="2214" y="754"/>
                    <a:pt x="2100" y="685"/>
                    <a:pt x="1963" y="594"/>
                  </a:cubicBezTo>
                  <a:lnTo>
                    <a:pt x="1963" y="594"/>
                  </a:lnTo>
                  <a:lnTo>
                    <a:pt x="2009" y="640"/>
                  </a:lnTo>
                  <a:lnTo>
                    <a:pt x="1918" y="571"/>
                  </a:lnTo>
                  <a:cubicBezTo>
                    <a:pt x="1781" y="480"/>
                    <a:pt x="1644" y="389"/>
                    <a:pt x="1507" y="297"/>
                  </a:cubicBezTo>
                  <a:lnTo>
                    <a:pt x="1370" y="229"/>
                  </a:lnTo>
                  <a:lnTo>
                    <a:pt x="1279" y="160"/>
                  </a:lnTo>
                  <a:cubicBezTo>
                    <a:pt x="1256" y="138"/>
                    <a:pt x="1256" y="115"/>
                    <a:pt x="1233" y="92"/>
                  </a:cubicBezTo>
                  <a:cubicBezTo>
                    <a:pt x="1187" y="24"/>
                    <a:pt x="1119" y="1"/>
                    <a:pt x="1050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457;p38"/>
            <p:cNvSpPr/>
            <p:nvPr/>
          </p:nvSpPr>
          <p:spPr>
            <a:xfrm>
              <a:off x="9258709" y="2132656"/>
              <a:ext cx="28125" cy="27901"/>
            </a:xfrm>
            <a:custGeom>
              <a:avLst/>
              <a:gdLst/>
              <a:ahLst/>
              <a:cxnLst/>
              <a:rect l="l" t="t" r="r" b="b"/>
              <a:pathLst>
                <a:path w="1005" h="997" extrusionOk="0">
                  <a:moveTo>
                    <a:pt x="434" y="0"/>
                  </a:moveTo>
                  <a:cubicBezTo>
                    <a:pt x="365" y="0"/>
                    <a:pt x="297" y="23"/>
                    <a:pt x="251" y="69"/>
                  </a:cubicBezTo>
                  <a:cubicBezTo>
                    <a:pt x="206" y="92"/>
                    <a:pt x="183" y="115"/>
                    <a:pt x="160" y="160"/>
                  </a:cubicBezTo>
                  <a:cubicBezTo>
                    <a:pt x="137" y="183"/>
                    <a:pt x="114" y="206"/>
                    <a:pt x="114" y="229"/>
                  </a:cubicBezTo>
                  <a:cubicBezTo>
                    <a:pt x="69" y="229"/>
                    <a:pt x="46" y="252"/>
                    <a:pt x="23" y="274"/>
                  </a:cubicBezTo>
                  <a:cubicBezTo>
                    <a:pt x="23" y="320"/>
                    <a:pt x="0" y="366"/>
                    <a:pt x="0" y="389"/>
                  </a:cubicBezTo>
                  <a:cubicBezTo>
                    <a:pt x="0" y="457"/>
                    <a:pt x="0" y="503"/>
                    <a:pt x="0" y="548"/>
                  </a:cubicBezTo>
                  <a:cubicBezTo>
                    <a:pt x="23" y="571"/>
                    <a:pt x="23" y="617"/>
                    <a:pt x="46" y="640"/>
                  </a:cubicBezTo>
                  <a:cubicBezTo>
                    <a:pt x="46" y="662"/>
                    <a:pt x="69" y="685"/>
                    <a:pt x="69" y="708"/>
                  </a:cubicBezTo>
                  <a:cubicBezTo>
                    <a:pt x="92" y="731"/>
                    <a:pt x="114" y="754"/>
                    <a:pt x="114" y="777"/>
                  </a:cubicBezTo>
                  <a:cubicBezTo>
                    <a:pt x="183" y="845"/>
                    <a:pt x="229" y="914"/>
                    <a:pt x="320" y="959"/>
                  </a:cubicBezTo>
                  <a:cubicBezTo>
                    <a:pt x="360" y="986"/>
                    <a:pt x="408" y="997"/>
                    <a:pt x="454" y="997"/>
                  </a:cubicBezTo>
                  <a:cubicBezTo>
                    <a:pt x="487" y="997"/>
                    <a:pt x="520" y="991"/>
                    <a:pt x="548" y="982"/>
                  </a:cubicBezTo>
                  <a:cubicBezTo>
                    <a:pt x="594" y="982"/>
                    <a:pt x="639" y="959"/>
                    <a:pt x="685" y="936"/>
                  </a:cubicBezTo>
                  <a:cubicBezTo>
                    <a:pt x="731" y="914"/>
                    <a:pt x="776" y="868"/>
                    <a:pt x="799" y="822"/>
                  </a:cubicBezTo>
                  <a:cubicBezTo>
                    <a:pt x="845" y="777"/>
                    <a:pt x="890" y="731"/>
                    <a:pt x="913" y="685"/>
                  </a:cubicBezTo>
                  <a:cubicBezTo>
                    <a:pt x="959" y="640"/>
                    <a:pt x="982" y="571"/>
                    <a:pt x="982" y="525"/>
                  </a:cubicBezTo>
                  <a:cubicBezTo>
                    <a:pt x="1005" y="480"/>
                    <a:pt x="1005" y="434"/>
                    <a:pt x="1005" y="389"/>
                  </a:cubicBezTo>
                  <a:cubicBezTo>
                    <a:pt x="1005" y="343"/>
                    <a:pt x="982" y="320"/>
                    <a:pt x="982" y="297"/>
                  </a:cubicBezTo>
                  <a:cubicBezTo>
                    <a:pt x="959" y="252"/>
                    <a:pt x="959" y="229"/>
                    <a:pt x="936" y="206"/>
                  </a:cubicBezTo>
                  <a:cubicBezTo>
                    <a:pt x="913" y="160"/>
                    <a:pt x="890" y="137"/>
                    <a:pt x="868" y="92"/>
                  </a:cubicBezTo>
                  <a:cubicBezTo>
                    <a:pt x="833" y="40"/>
                    <a:pt x="773" y="15"/>
                    <a:pt x="717" y="15"/>
                  </a:cubicBezTo>
                  <a:cubicBezTo>
                    <a:pt x="698" y="15"/>
                    <a:pt x="679" y="18"/>
                    <a:pt x="662" y="23"/>
                  </a:cubicBezTo>
                  <a:cubicBezTo>
                    <a:pt x="617" y="0"/>
                    <a:pt x="548" y="0"/>
                    <a:pt x="502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458;p38"/>
            <p:cNvSpPr/>
            <p:nvPr/>
          </p:nvSpPr>
          <p:spPr>
            <a:xfrm>
              <a:off x="8839046" y="1995334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20" y="0"/>
                  </a:moveTo>
                  <a:cubicBezTo>
                    <a:pt x="160" y="0"/>
                    <a:pt x="0" y="160"/>
                    <a:pt x="0" y="320"/>
                  </a:cubicBezTo>
                  <a:cubicBezTo>
                    <a:pt x="0" y="502"/>
                    <a:pt x="160" y="662"/>
                    <a:pt x="342" y="662"/>
                  </a:cubicBezTo>
                  <a:cubicBezTo>
                    <a:pt x="502" y="662"/>
                    <a:pt x="662" y="502"/>
                    <a:pt x="662" y="320"/>
                  </a:cubicBezTo>
                  <a:cubicBezTo>
                    <a:pt x="662" y="160"/>
                    <a:pt x="502" y="0"/>
                    <a:pt x="320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459;p38"/>
            <p:cNvSpPr/>
            <p:nvPr/>
          </p:nvSpPr>
          <p:spPr>
            <a:xfrm>
              <a:off x="8803253" y="1985735"/>
              <a:ext cx="10270" cy="10886"/>
            </a:xfrm>
            <a:custGeom>
              <a:avLst/>
              <a:gdLst/>
              <a:ahLst/>
              <a:cxnLst/>
              <a:rect l="l" t="t" r="r" b="b"/>
              <a:pathLst>
                <a:path w="367" h="389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297"/>
                    <a:pt x="92" y="389"/>
                    <a:pt x="183" y="389"/>
                  </a:cubicBezTo>
                  <a:cubicBezTo>
                    <a:pt x="298" y="389"/>
                    <a:pt x="366" y="297"/>
                    <a:pt x="366" y="183"/>
                  </a:cubicBezTo>
                  <a:cubicBezTo>
                    <a:pt x="366" y="92"/>
                    <a:pt x="298" y="1"/>
                    <a:pt x="183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460;p38"/>
            <p:cNvSpPr/>
            <p:nvPr/>
          </p:nvSpPr>
          <p:spPr>
            <a:xfrm>
              <a:off x="8817301" y="1965306"/>
              <a:ext cx="8340" cy="8312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38" y="0"/>
                  </a:moveTo>
                  <a:cubicBezTo>
                    <a:pt x="69" y="0"/>
                    <a:pt x="1" y="69"/>
                    <a:pt x="1" y="160"/>
                  </a:cubicBezTo>
                  <a:cubicBezTo>
                    <a:pt x="1" y="229"/>
                    <a:pt x="69" y="297"/>
                    <a:pt x="138" y="297"/>
                  </a:cubicBezTo>
                  <a:cubicBezTo>
                    <a:pt x="229" y="297"/>
                    <a:pt x="298" y="229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461;p38"/>
            <p:cNvSpPr/>
            <p:nvPr/>
          </p:nvSpPr>
          <p:spPr>
            <a:xfrm>
              <a:off x="8780893" y="1956994"/>
              <a:ext cx="8983" cy="8983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61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61" y="320"/>
                  </a:cubicBezTo>
                  <a:cubicBezTo>
                    <a:pt x="252" y="320"/>
                    <a:pt x="321" y="252"/>
                    <a:pt x="321" y="160"/>
                  </a:cubicBezTo>
                  <a:cubicBezTo>
                    <a:pt x="321" y="6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462;p38"/>
            <p:cNvSpPr/>
            <p:nvPr/>
          </p:nvSpPr>
          <p:spPr>
            <a:xfrm>
              <a:off x="8743225" y="1933991"/>
              <a:ext cx="13433" cy="13461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1" y="1"/>
                  </a:moveTo>
                  <a:cubicBezTo>
                    <a:pt x="114" y="1"/>
                    <a:pt x="0" y="115"/>
                    <a:pt x="0" y="229"/>
                  </a:cubicBezTo>
                  <a:cubicBezTo>
                    <a:pt x="0" y="366"/>
                    <a:pt x="114" y="480"/>
                    <a:pt x="251" y="480"/>
                  </a:cubicBezTo>
                  <a:cubicBezTo>
                    <a:pt x="388" y="480"/>
                    <a:pt x="480" y="366"/>
                    <a:pt x="480" y="229"/>
                  </a:cubicBezTo>
                  <a:cubicBezTo>
                    <a:pt x="480" y="115"/>
                    <a:pt x="388" y="1"/>
                    <a:pt x="251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463;p38"/>
            <p:cNvSpPr/>
            <p:nvPr/>
          </p:nvSpPr>
          <p:spPr>
            <a:xfrm>
              <a:off x="8760464" y="1916108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1"/>
                  </a:moveTo>
                  <a:cubicBezTo>
                    <a:pt x="92" y="1"/>
                    <a:pt x="1" y="92"/>
                    <a:pt x="1" y="206"/>
                  </a:cubicBezTo>
                  <a:cubicBezTo>
                    <a:pt x="1" y="297"/>
                    <a:pt x="92" y="389"/>
                    <a:pt x="183" y="389"/>
                  </a:cubicBezTo>
                  <a:cubicBezTo>
                    <a:pt x="297" y="389"/>
                    <a:pt x="389" y="297"/>
                    <a:pt x="389" y="206"/>
                  </a:cubicBezTo>
                  <a:cubicBezTo>
                    <a:pt x="389" y="92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464;p38"/>
            <p:cNvSpPr/>
            <p:nvPr/>
          </p:nvSpPr>
          <p:spPr>
            <a:xfrm>
              <a:off x="8809018" y="1932731"/>
              <a:ext cx="7696" cy="7052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137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23" y="183"/>
                    <a:pt x="69" y="251"/>
                    <a:pt x="137" y="251"/>
                  </a:cubicBezTo>
                  <a:cubicBezTo>
                    <a:pt x="206" y="251"/>
                    <a:pt x="274" y="183"/>
                    <a:pt x="274" y="114"/>
                  </a:cubicBez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465;p38"/>
            <p:cNvSpPr/>
            <p:nvPr/>
          </p:nvSpPr>
          <p:spPr>
            <a:xfrm>
              <a:off x="8852450" y="1936565"/>
              <a:ext cx="7052" cy="7696"/>
            </a:xfrm>
            <a:custGeom>
              <a:avLst/>
              <a:gdLst/>
              <a:ahLst/>
              <a:cxnLst/>
              <a:rect l="l" t="t" r="r" b="b"/>
              <a:pathLst>
                <a:path w="252" h="275" extrusionOk="0">
                  <a:moveTo>
                    <a:pt x="137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06"/>
                    <a:pt x="69" y="274"/>
                    <a:pt x="137" y="274"/>
                  </a:cubicBezTo>
                  <a:cubicBezTo>
                    <a:pt x="206" y="274"/>
                    <a:pt x="251" y="206"/>
                    <a:pt x="251" y="137"/>
                  </a:cubicBezTo>
                  <a:cubicBezTo>
                    <a:pt x="251" y="69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466;p38"/>
            <p:cNvSpPr/>
            <p:nvPr/>
          </p:nvSpPr>
          <p:spPr>
            <a:xfrm>
              <a:off x="8862021" y="1968496"/>
              <a:ext cx="5149" cy="5121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83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467;p38"/>
            <p:cNvSpPr/>
            <p:nvPr/>
          </p:nvSpPr>
          <p:spPr>
            <a:xfrm>
              <a:off x="8890762" y="2025334"/>
              <a:ext cx="9627" cy="8983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161" y="1"/>
                  </a:moveTo>
                  <a:cubicBezTo>
                    <a:pt x="69" y="1"/>
                    <a:pt x="1" y="69"/>
                    <a:pt x="1" y="161"/>
                  </a:cubicBezTo>
                  <a:cubicBezTo>
                    <a:pt x="1" y="252"/>
                    <a:pt x="69" y="320"/>
                    <a:pt x="161" y="320"/>
                  </a:cubicBezTo>
                  <a:cubicBezTo>
                    <a:pt x="252" y="320"/>
                    <a:pt x="343" y="252"/>
                    <a:pt x="320" y="161"/>
                  </a:cubicBezTo>
                  <a:cubicBezTo>
                    <a:pt x="320" y="6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468;p38"/>
            <p:cNvSpPr/>
            <p:nvPr/>
          </p:nvSpPr>
          <p:spPr>
            <a:xfrm>
              <a:off x="8973178" y="2132656"/>
              <a:ext cx="13433" cy="14076"/>
            </a:xfrm>
            <a:custGeom>
              <a:avLst/>
              <a:gdLst/>
              <a:ahLst/>
              <a:cxnLst/>
              <a:rect l="l" t="t" r="r" b="b"/>
              <a:pathLst>
                <a:path w="480" h="503" extrusionOk="0">
                  <a:moveTo>
                    <a:pt x="251" y="0"/>
                  </a:moveTo>
                  <a:cubicBezTo>
                    <a:pt x="114" y="0"/>
                    <a:pt x="0" y="115"/>
                    <a:pt x="0" y="252"/>
                  </a:cubicBezTo>
                  <a:cubicBezTo>
                    <a:pt x="0" y="389"/>
                    <a:pt x="114" y="503"/>
                    <a:pt x="251" y="503"/>
                  </a:cubicBezTo>
                  <a:cubicBezTo>
                    <a:pt x="366" y="503"/>
                    <a:pt x="480" y="389"/>
                    <a:pt x="480" y="252"/>
                  </a:cubicBezTo>
                  <a:cubicBezTo>
                    <a:pt x="480" y="115"/>
                    <a:pt x="366" y="0"/>
                    <a:pt x="251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469;p38"/>
            <p:cNvSpPr/>
            <p:nvPr/>
          </p:nvSpPr>
          <p:spPr>
            <a:xfrm>
              <a:off x="8918887" y="2119251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2" y="0"/>
                    <a:pt x="0" y="91"/>
                    <a:pt x="0" y="206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88" y="297"/>
                    <a:pt x="388" y="206"/>
                  </a:cubicBezTo>
                  <a:cubicBezTo>
                    <a:pt x="388" y="91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470;p38"/>
            <p:cNvSpPr/>
            <p:nvPr/>
          </p:nvSpPr>
          <p:spPr>
            <a:xfrm>
              <a:off x="8953364" y="2111583"/>
              <a:ext cx="5149" cy="5765"/>
            </a:xfrm>
            <a:custGeom>
              <a:avLst/>
              <a:gdLst/>
              <a:ahLst/>
              <a:cxnLst/>
              <a:rect l="l" t="t" r="r" b="b"/>
              <a:pathLst>
                <a:path w="184" h="206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60"/>
                    <a:pt x="46" y="206"/>
                    <a:pt x="92" y="206"/>
                  </a:cubicBezTo>
                  <a:cubicBezTo>
                    <a:pt x="138" y="206"/>
                    <a:pt x="183" y="160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471;p38"/>
            <p:cNvSpPr/>
            <p:nvPr/>
          </p:nvSpPr>
          <p:spPr>
            <a:xfrm>
              <a:off x="8974465" y="2073244"/>
              <a:ext cx="4478" cy="4506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4"/>
                    <a:pt x="0" y="69"/>
                  </a:cubicBezTo>
                  <a:cubicBezTo>
                    <a:pt x="0" y="115"/>
                    <a:pt x="46" y="161"/>
                    <a:pt x="91" y="161"/>
                  </a:cubicBezTo>
                  <a:cubicBezTo>
                    <a:pt x="137" y="161"/>
                    <a:pt x="160" y="115"/>
                    <a:pt x="160" y="69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472;p38"/>
            <p:cNvSpPr/>
            <p:nvPr/>
          </p:nvSpPr>
          <p:spPr>
            <a:xfrm>
              <a:off x="8999372" y="2164587"/>
              <a:ext cx="5765" cy="5793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14" y="1"/>
                  </a:moveTo>
                  <a:cubicBezTo>
                    <a:pt x="46" y="1"/>
                    <a:pt x="0" y="46"/>
                    <a:pt x="0" y="115"/>
                  </a:cubicBezTo>
                  <a:cubicBezTo>
                    <a:pt x="0" y="161"/>
                    <a:pt x="46" y="206"/>
                    <a:pt x="114" y="206"/>
                  </a:cubicBezTo>
                  <a:cubicBezTo>
                    <a:pt x="160" y="206"/>
                    <a:pt x="206" y="161"/>
                    <a:pt x="206" y="115"/>
                  </a:cubicBezTo>
                  <a:cubicBezTo>
                    <a:pt x="206" y="46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473;p38"/>
            <p:cNvSpPr/>
            <p:nvPr/>
          </p:nvSpPr>
          <p:spPr>
            <a:xfrm>
              <a:off x="8997441" y="1907181"/>
              <a:ext cx="15364" cy="15336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75" y="0"/>
                  </a:moveTo>
                  <a:cubicBezTo>
                    <a:pt x="138" y="0"/>
                    <a:pt x="1" y="114"/>
                    <a:pt x="1" y="274"/>
                  </a:cubicBezTo>
                  <a:cubicBezTo>
                    <a:pt x="1" y="411"/>
                    <a:pt x="138" y="548"/>
                    <a:pt x="275" y="548"/>
                  </a:cubicBezTo>
                  <a:cubicBezTo>
                    <a:pt x="412" y="548"/>
                    <a:pt x="549" y="411"/>
                    <a:pt x="549" y="274"/>
                  </a:cubicBezTo>
                  <a:cubicBezTo>
                    <a:pt x="549" y="114"/>
                    <a:pt x="412" y="0"/>
                    <a:pt x="275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474;p38"/>
            <p:cNvSpPr/>
            <p:nvPr/>
          </p:nvSpPr>
          <p:spPr>
            <a:xfrm>
              <a:off x="8950818" y="1904606"/>
              <a:ext cx="12173" cy="12173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06" y="1"/>
                  </a:moveTo>
                  <a:cubicBezTo>
                    <a:pt x="92" y="1"/>
                    <a:pt x="0" y="115"/>
                    <a:pt x="0" y="229"/>
                  </a:cubicBezTo>
                  <a:cubicBezTo>
                    <a:pt x="0" y="343"/>
                    <a:pt x="92" y="435"/>
                    <a:pt x="206" y="435"/>
                  </a:cubicBezTo>
                  <a:cubicBezTo>
                    <a:pt x="343" y="435"/>
                    <a:pt x="434" y="343"/>
                    <a:pt x="434" y="229"/>
                  </a:cubicBezTo>
                  <a:cubicBezTo>
                    <a:pt x="434" y="92"/>
                    <a:pt x="320" y="1"/>
                    <a:pt x="206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475;p38"/>
            <p:cNvSpPr/>
            <p:nvPr/>
          </p:nvSpPr>
          <p:spPr>
            <a:xfrm>
              <a:off x="8979558" y="1884821"/>
              <a:ext cx="5793" cy="5121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60" y="183"/>
                    <a:pt x="206" y="137"/>
                    <a:pt x="206" y="92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476;p38"/>
            <p:cNvSpPr/>
            <p:nvPr/>
          </p:nvSpPr>
          <p:spPr>
            <a:xfrm>
              <a:off x="8931648" y="1873319"/>
              <a:ext cx="5149" cy="5149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83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477;p38"/>
            <p:cNvSpPr/>
            <p:nvPr/>
          </p:nvSpPr>
          <p:spPr>
            <a:xfrm>
              <a:off x="8909932" y="1865651"/>
              <a:ext cx="5149" cy="5149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60"/>
                    <a:pt x="46" y="183"/>
                    <a:pt x="92" y="183"/>
                  </a:cubicBezTo>
                  <a:cubicBezTo>
                    <a:pt x="138" y="183"/>
                    <a:pt x="183" y="160"/>
                    <a:pt x="183" y="92"/>
                  </a:cubicBezTo>
                  <a:cubicBezTo>
                    <a:pt x="183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478;p38"/>
            <p:cNvSpPr/>
            <p:nvPr/>
          </p:nvSpPr>
          <p:spPr>
            <a:xfrm>
              <a:off x="9058756" y="1933991"/>
              <a:ext cx="7080" cy="7052"/>
            </a:xfrm>
            <a:custGeom>
              <a:avLst/>
              <a:gdLst/>
              <a:ahLst/>
              <a:cxnLst/>
              <a:rect l="l" t="t" r="r" b="b"/>
              <a:pathLst>
                <a:path w="253" h="252" extrusionOk="0">
                  <a:moveTo>
                    <a:pt x="138" y="1"/>
                  </a:moveTo>
                  <a:cubicBezTo>
                    <a:pt x="69" y="1"/>
                    <a:pt x="1" y="69"/>
                    <a:pt x="1" y="138"/>
                  </a:cubicBezTo>
                  <a:cubicBezTo>
                    <a:pt x="1" y="206"/>
                    <a:pt x="69" y="252"/>
                    <a:pt x="138" y="252"/>
                  </a:cubicBezTo>
                  <a:cubicBezTo>
                    <a:pt x="206" y="252"/>
                    <a:pt x="252" y="206"/>
                    <a:pt x="252" y="138"/>
                  </a:cubicBezTo>
                  <a:cubicBezTo>
                    <a:pt x="252" y="69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479;p38"/>
            <p:cNvSpPr/>
            <p:nvPr/>
          </p:nvSpPr>
          <p:spPr>
            <a:xfrm>
              <a:off x="9133504" y="1894392"/>
              <a:ext cx="14720" cy="15364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74" y="1"/>
                  </a:moveTo>
                  <a:cubicBezTo>
                    <a:pt x="115" y="1"/>
                    <a:pt x="1" y="138"/>
                    <a:pt x="1" y="275"/>
                  </a:cubicBezTo>
                  <a:cubicBezTo>
                    <a:pt x="1" y="412"/>
                    <a:pt x="115" y="548"/>
                    <a:pt x="274" y="548"/>
                  </a:cubicBezTo>
                  <a:cubicBezTo>
                    <a:pt x="411" y="548"/>
                    <a:pt x="526" y="412"/>
                    <a:pt x="526" y="275"/>
                  </a:cubicBezTo>
                  <a:cubicBezTo>
                    <a:pt x="526" y="138"/>
                    <a:pt x="411" y="1"/>
                    <a:pt x="274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480;p38"/>
            <p:cNvSpPr/>
            <p:nvPr/>
          </p:nvSpPr>
          <p:spPr>
            <a:xfrm>
              <a:off x="9094549" y="1866295"/>
              <a:ext cx="14720" cy="1472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1" y="0"/>
                  </a:moveTo>
                  <a:cubicBezTo>
                    <a:pt x="114" y="0"/>
                    <a:pt x="0" y="114"/>
                    <a:pt x="0" y="274"/>
                  </a:cubicBezTo>
                  <a:cubicBezTo>
                    <a:pt x="0" y="411"/>
                    <a:pt x="114" y="525"/>
                    <a:pt x="251" y="525"/>
                  </a:cubicBezTo>
                  <a:cubicBezTo>
                    <a:pt x="411" y="525"/>
                    <a:pt x="525" y="411"/>
                    <a:pt x="525" y="274"/>
                  </a:cubicBezTo>
                  <a:cubicBezTo>
                    <a:pt x="525" y="114"/>
                    <a:pt x="411" y="0"/>
                    <a:pt x="251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481;p38"/>
            <p:cNvSpPr/>
            <p:nvPr/>
          </p:nvSpPr>
          <p:spPr>
            <a:xfrm>
              <a:off x="9119455" y="1863105"/>
              <a:ext cx="5765" cy="5121"/>
            </a:xfrm>
            <a:custGeom>
              <a:avLst/>
              <a:gdLst/>
              <a:ahLst/>
              <a:cxnLst/>
              <a:rect l="l" t="t" r="r" b="b"/>
              <a:pathLst>
                <a:path w="206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183"/>
                    <a:pt x="92" y="183"/>
                  </a:cubicBezTo>
                  <a:cubicBezTo>
                    <a:pt x="160" y="183"/>
                    <a:pt x="206" y="137"/>
                    <a:pt x="206" y="92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482;p38"/>
            <p:cNvSpPr/>
            <p:nvPr/>
          </p:nvSpPr>
          <p:spPr>
            <a:xfrm>
              <a:off x="9130957" y="1874606"/>
              <a:ext cx="5765" cy="6409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60"/>
                    <a:pt x="46" y="228"/>
                    <a:pt x="92" y="228"/>
                  </a:cubicBezTo>
                  <a:cubicBezTo>
                    <a:pt x="160" y="228"/>
                    <a:pt x="206" y="160"/>
                    <a:pt x="206" y="114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483;p38"/>
            <p:cNvSpPr/>
            <p:nvPr/>
          </p:nvSpPr>
          <p:spPr>
            <a:xfrm>
              <a:off x="9173103" y="1889914"/>
              <a:ext cx="6409" cy="6437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115" y="1"/>
                  </a:moveTo>
                  <a:cubicBezTo>
                    <a:pt x="46" y="1"/>
                    <a:pt x="1" y="47"/>
                    <a:pt x="1" y="115"/>
                  </a:cubicBezTo>
                  <a:cubicBezTo>
                    <a:pt x="1" y="184"/>
                    <a:pt x="46" y="229"/>
                    <a:pt x="115" y="229"/>
                  </a:cubicBezTo>
                  <a:cubicBezTo>
                    <a:pt x="183" y="229"/>
                    <a:pt x="229" y="184"/>
                    <a:pt x="229" y="115"/>
                  </a:cubicBezTo>
                  <a:cubicBezTo>
                    <a:pt x="229" y="47"/>
                    <a:pt x="183" y="1"/>
                    <a:pt x="115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484;p38"/>
            <p:cNvSpPr/>
            <p:nvPr/>
          </p:nvSpPr>
          <p:spPr>
            <a:xfrm>
              <a:off x="9202487" y="1921229"/>
              <a:ext cx="10243" cy="10886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69" y="0"/>
                    <a:pt x="1" y="92"/>
                    <a:pt x="1" y="206"/>
                  </a:cubicBezTo>
                  <a:cubicBezTo>
                    <a:pt x="1" y="320"/>
                    <a:pt x="69" y="388"/>
                    <a:pt x="183" y="388"/>
                  </a:cubicBezTo>
                  <a:cubicBezTo>
                    <a:pt x="297" y="388"/>
                    <a:pt x="366" y="297"/>
                    <a:pt x="366" y="206"/>
                  </a:cubicBezTo>
                  <a:cubicBezTo>
                    <a:pt x="366" y="92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485;p38"/>
            <p:cNvSpPr/>
            <p:nvPr/>
          </p:nvSpPr>
          <p:spPr>
            <a:xfrm>
              <a:off x="8872236" y="1944233"/>
              <a:ext cx="4506" cy="4478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4" y="0"/>
                    <a:pt x="1" y="23"/>
                    <a:pt x="1" y="69"/>
                  </a:cubicBezTo>
                  <a:cubicBezTo>
                    <a:pt x="1" y="114"/>
                    <a:pt x="24" y="160"/>
                    <a:pt x="69" y="160"/>
                  </a:cubicBezTo>
                  <a:cubicBezTo>
                    <a:pt x="115" y="160"/>
                    <a:pt x="161" y="114"/>
                    <a:pt x="161" y="69"/>
                  </a:cubicBezTo>
                  <a:cubicBezTo>
                    <a:pt x="161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486;p38"/>
            <p:cNvSpPr/>
            <p:nvPr/>
          </p:nvSpPr>
          <p:spPr>
            <a:xfrm>
              <a:off x="8977655" y="1997237"/>
              <a:ext cx="11502" cy="11530"/>
            </a:xfrm>
            <a:custGeom>
              <a:avLst/>
              <a:gdLst/>
              <a:ahLst/>
              <a:cxnLst/>
              <a:rect l="l" t="t" r="r" b="b"/>
              <a:pathLst>
                <a:path w="411" h="412" extrusionOk="0">
                  <a:moveTo>
                    <a:pt x="206" y="1"/>
                  </a:moveTo>
                  <a:cubicBezTo>
                    <a:pt x="91" y="1"/>
                    <a:pt x="0" y="92"/>
                    <a:pt x="0" y="206"/>
                  </a:cubicBezTo>
                  <a:cubicBezTo>
                    <a:pt x="0" y="297"/>
                    <a:pt x="91" y="411"/>
                    <a:pt x="206" y="411"/>
                  </a:cubicBezTo>
                  <a:cubicBezTo>
                    <a:pt x="320" y="411"/>
                    <a:pt x="411" y="297"/>
                    <a:pt x="411" y="206"/>
                  </a:cubicBezTo>
                  <a:cubicBezTo>
                    <a:pt x="411" y="92"/>
                    <a:pt x="320" y="1"/>
                    <a:pt x="206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487;p38"/>
            <p:cNvSpPr/>
            <p:nvPr/>
          </p:nvSpPr>
          <p:spPr>
            <a:xfrm>
              <a:off x="8955295" y="1977423"/>
              <a:ext cx="6409" cy="6437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114" y="1"/>
                  </a:moveTo>
                  <a:cubicBezTo>
                    <a:pt x="46" y="1"/>
                    <a:pt x="0" y="47"/>
                    <a:pt x="0" y="115"/>
                  </a:cubicBezTo>
                  <a:cubicBezTo>
                    <a:pt x="0" y="184"/>
                    <a:pt x="46" y="229"/>
                    <a:pt x="114" y="229"/>
                  </a:cubicBezTo>
                  <a:cubicBezTo>
                    <a:pt x="183" y="229"/>
                    <a:pt x="229" y="184"/>
                    <a:pt x="229" y="115"/>
                  </a:cubicBezTo>
                  <a:cubicBezTo>
                    <a:pt x="229" y="47"/>
                    <a:pt x="183" y="1"/>
                    <a:pt x="114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488;p38"/>
            <p:cNvSpPr/>
            <p:nvPr/>
          </p:nvSpPr>
          <p:spPr>
            <a:xfrm>
              <a:off x="9019801" y="1994690"/>
              <a:ext cx="5793" cy="6409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0" y="228"/>
                    <a:pt x="206" y="160"/>
                    <a:pt x="206" y="114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489;p38"/>
            <p:cNvSpPr/>
            <p:nvPr/>
          </p:nvSpPr>
          <p:spPr>
            <a:xfrm>
              <a:off x="9016610" y="2018309"/>
              <a:ext cx="8340" cy="8340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60" y="1"/>
                  </a:moveTo>
                  <a:cubicBezTo>
                    <a:pt x="69" y="1"/>
                    <a:pt x="0" y="69"/>
                    <a:pt x="0" y="161"/>
                  </a:cubicBezTo>
                  <a:cubicBezTo>
                    <a:pt x="0" y="229"/>
                    <a:pt x="69" y="298"/>
                    <a:pt x="160" y="298"/>
                  </a:cubicBezTo>
                  <a:cubicBezTo>
                    <a:pt x="229" y="298"/>
                    <a:pt x="297" y="229"/>
                    <a:pt x="297" y="161"/>
                  </a:cubicBezTo>
                  <a:cubicBezTo>
                    <a:pt x="297" y="69"/>
                    <a:pt x="229" y="1"/>
                    <a:pt x="160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490;p38"/>
            <p:cNvSpPr/>
            <p:nvPr/>
          </p:nvSpPr>
          <p:spPr>
            <a:xfrm>
              <a:off x="9047282" y="2004261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1"/>
                  </a:moveTo>
                  <a:cubicBezTo>
                    <a:pt x="69" y="1"/>
                    <a:pt x="0" y="92"/>
                    <a:pt x="0" y="206"/>
                  </a:cubicBezTo>
                  <a:cubicBezTo>
                    <a:pt x="0" y="297"/>
                    <a:pt x="69" y="389"/>
                    <a:pt x="183" y="389"/>
                  </a:cubicBezTo>
                  <a:cubicBezTo>
                    <a:pt x="297" y="389"/>
                    <a:pt x="388" y="297"/>
                    <a:pt x="388" y="206"/>
                  </a:cubicBezTo>
                  <a:cubicBezTo>
                    <a:pt x="388" y="92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491;p38"/>
            <p:cNvSpPr/>
            <p:nvPr/>
          </p:nvSpPr>
          <p:spPr>
            <a:xfrm>
              <a:off x="9093261" y="2030455"/>
              <a:ext cx="15364" cy="15364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0"/>
                  </a:moveTo>
                  <a:cubicBezTo>
                    <a:pt x="115" y="0"/>
                    <a:pt x="1" y="137"/>
                    <a:pt x="1" y="274"/>
                  </a:cubicBezTo>
                  <a:cubicBezTo>
                    <a:pt x="1" y="434"/>
                    <a:pt x="115" y="548"/>
                    <a:pt x="274" y="548"/>
                  </a:cubicBezTo>
                  <a:cubicBezTo>
                    <a:pt x="434" y="548"/>
                    <a:pt x="548" y="434"/>
                    <a:pt x="548" y="274"/>
                  </a:cubicBezTo>
                  <a:cubicBezTo>
                    <a:pt x="548" y="137"/>
                    <a:pt x="434" y="0"/>
                    <a:pt x="274" y="0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492;p38"/>
            <p:cNvSpPr/>
            <p:nvPr/>
          </p:nvSpPr>
          <p:spPr>
            <a:xfrm>
              <a:off x="9120743" y="2080912"/>
              <a:ext cx="13433" cy="1343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28" y="1"/>
                  </a:moveTo>
                  <a:cubicBezTo>
                    <a:pt x="114" y="1"/>
                    <a:pt x="0" y="115"/>
                    <a:pt x="0" y="252"/>
                  </a:cubicBezTo>
                  <a:cubicBezTo>
                    <a:pt x="0" y="366"/>
                    <a:pt x="114" y="480"/>
                    <a:pt x="228" y="480"/>
                  </a:cubicBezTo>
                  <a:cubicBezTo>
                    <a:pt x="365" y="480"/>
                    <a:pt x="479" y="366"/>
                    <a:pt x="479" y="252"/>
                  </a:cubicBezTo>
                  <a:cubicBezTo>
                    <a:pt x="479" y="115"/>
                    <a:pt x="365" y="1"/>
                    <a:pt x="228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493;p38"/>
            <p:cNvSpPr/>
            <p:nvPr/>
          </p:nvSpPr>
          <p:spPr>
            <a:xfrm>
              <a:off x="9060687" y="2033001"/>
              <a:ext cx="5765" cy="5149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83"/>
                    <a:pt x="92" y="183"/>
                  </a:cubicBezTo>
                  <a:cubicBezTo>
                    <a:pt x="160" y="183"/>
                    <a:pt x="206" y="138"/>
                    <a:pt x="206" y="92"/>
                  </a:cubicBezTo>
                  <a:cubicBezTo>
                    <a:pt x="206" y="46"/>
                    <a:pt x="160" y="1"/>
                    <a:pt x="92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494;p38"/>
            <p:cNvSpPr/>
            <p:nvPr/>
          </p:nvSpPr>
          <p:spPr>
            <a:xfrm>
              <a:off x="9153317" y="2007451"/>
              <a:ext cx="17910" cy="18554"/>
            </a:xfrm>
            <a:custGeom>
              <a:avLst/>
              <a:gdLst/>
              <a:ahLst/>
              <a:cxnLst/>
              <a:rect l="l" t="t" r="r" b="b"/>
              <a:pathLst>
                <a:path w="640" h="663" extrusionOk="0">
                  <a:moveTo>
                    <a:pt x="320" y="1"/>
                  </a:moveTo>
                  <a:cubicBezTo>
                    <a:pt x="137" y="1"/>
                    <a:pt x="0" y="161"/>
                    <a:pt x="0" y="343"/>
                  </a:cubicBezTo>
                  <a:cubicBezTo>
                    <a:pt x="0" y="503"/>
                    <a:pt x="137" y="663"/>
                    <a:pt x="320" y="663"/>
                  </a:cubicBezTo>
                  <a:cubicBezTo>
                    <a:pt x="502" y="663"/>
                    <a:pt x="639" y="503"/>
                    <a:pt x="639" y="343"/>
                  </a:cubicBezTo>
                  <a:cubicBezTo>
                    <a:pt x="639" y="161"/>
                    <a:pt x="502" y="1"/>
                    <a:pt x="320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495;p38"/>
            <p:cNvSpPr/>
            <p:nvPr/>
          </p:nvSpPr>
          <p:spPr>
            <a:xfrm>
              <a:off x="9156507" y="1957638"/>
              <a:ext cx="14076" cy="14076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4" y="0"/>
                    <a:pt x="0" y="115"/>
                    <a:pt x="0" y="251"/>
                  </a:cubicBezTo>
                  <a:cubicBezTo>
                    <a:pt x="0" y="388"/>
                    <a:pt x="114" y="503"/>
                    <a:pt x="251" y="503"/>
                  </a:cubicBezTo>
                  <a:cubicBezTo>
                    <a:pt x="388" y="503"/>
                    <a:pt x="502" y="388"/>
                    <a:pt x="502" y="251"/>
                  </a:cubicBezTo>
                  <a:cubicBezTo>
                    <a:pt x="502" y="115"/>
                    <a:pt x="388" y="0"/>
                    <a:pt x="251" y="0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496;p38"/>
            <p:cNvSpPr/>
            <p:nvPr/>
          </p:nvSpPr>
          <p:spPr>
            <a:xfrm>
              <a:off x="9193560" y="1978067"/>
              <a:ext cx="8955" cy="8983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160" y="1"/>
                  </a:moveTo>
                  <a:cubicBezTo>
                    <a:pt x="69" y="1"/>
                    <a:pt x="0" y="69"/>
                    <a:pt x="0" y="161"/>
                  </a:cubicBezTo>
                  <a:cubicBezTo>
                    <a:pt x="0" y="252"/>
                    <a:pt x="69" y="320"/>
                    <a:pt x="160" y="320"/>
                  </a:cubicBezTo>
                  <a:cubicBezTo>
                    <a:pt x="251" y="320"/>
                    <a:pt x="320" y="252"/>
                    <a:pt x="320" y="161"/>
                  </a:cubicBezTo>
                  <a:cubicBezTo>
                    <a:pt x="320" y="69"/>
                    <a:pt x="251" y="1"/>
                    <a:pt x="160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497;p38"/>
            <p:cNvSpPr/>
            <p:nvPr/>
          </p:nvSpPr>
          <p:spPr>
            <a:xfrm>
              <a:off x="9195463" y="2006192"/>
              <a:ext cx="7052" cy="7668"/>
            </a:xfrm>
            <a:custGeom>
              <a:avLst/>
              <a:gdLst/>
              <a:ahLst/>
              <a:cxnLst/>
              <a:rect l="l" t="t" r="r" b="b"/>
              <a:pathLst>
                <a:path w="252" h="274" extrusionOk="0">
                  <a:moveTo>
                    <a:pt x="115" y="0"/>
                  </a:moveTo>
                  <a:cubicBezTo>
                    <a:pt x="46" y="0"/>
                    <a:pt x="1" y="69"/>
                    <a:pt x="1" y="137"/>
                  </a:cubicBezTo>
                  <a:cubicBezTo>
                    <a:pt x="1" y="206"/>
                    <a:pt x="46" y="274"/>
                    <a:pt x="115" y="274"/>
                  </a:cubicBezTo>
                  <a:cubicBezTo>
                    <a:pt x="206" y="274"/>
                    <a:pt x="252" y="206"/>
                    <a:pt x="252" y="137"/>
                  </a:cubicBezTo>
                  <a:cubicBezTo>
                    <a:pt x="252" y="69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498;p38"/>
            <p:cNvSpPr/>
            <p:nvPr/>
          </p:nvSpPr>
          <p:spPr>
            <a:xfrm>
              <a:off x="9049829" y="2118608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183"/>
                  </a:cubicBezTo>
                  <a:cubicBezTo>
                    <a:pt x="0" y="297"/>
                    <a:pt x="69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499;p38"/>
            <p:cNvSpPr/>
            <p:nvPr/>
          </p:nvSpPr>
          <p:spPr>
            <a:xfrm>
              <a:off x="9089427" y="2145445"/>
              <a:ext cx="14720" cy="14076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74" y="0"/>
                  </a:moveTo>
                  <a:cubicBezTo>
                    <a:pt x="138" y="0"/>
                    <a:pt x="1" y="114"/>
                    <a:pt x="1" y="251"/>
                  </a:cubicBezTo>
                  <a:cubicBezTo>
                    <a:pt x="1" y="388"/>
                    <a:pt x="138" y="502"/>
                    <a:pt x="274" y="502"/>
                  </a:cubicBezTo>
                  <a:cubicBezTo>
                    <a:pt x="411" y="502"/>
                    <a:pt x="526" y="388"/>
                    <a:pt x="526" y="251"/>
                  </a:cubicBezTo>
                  <a:cubicBezTo>
                    <a:pt x="526" y="114"/>
                    <a:pt x="411" y="0"/>
                    <a:pt x="274" y="0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500;p38"/>
            <p:cNvSpPr/>
            <p:nvPr/>
          </p:nvSpPr>
          <p:spPr>
            <a:xfrm>
              <a:off x="9074092" y="2094960"/>
              <a:ext cx="8983" cy="9627"/>
            </a:xfrm>
            <a:custGeom>
              <a:avLst/>
              <a:gdLst/>
              <a:ahLst/>
              <a:cxnLst/>
              <a:rect l="l" t="t" r="r" b="b"/>
              <a:pathLst>
                <a:path w="321" h="344" extrusionOk="0">
                  <a:moveTo>
                    <a:pt x="161" y="1"/>
                  </a:moveTo>
                  <a:cubicBezTo>
                    <a:pt x="69" y="1"/>
                    <a:pt x="1" y="69"/>
                    <a:pt x="1" y="161"/>
                  </a:cubicBezTo>
                  <a:cubicBezTo>
                    <a:pt x="1" y="252"/>
                    <a:pt x="69" y="343"/>
                    <a:pt x="161" y="343"/>
                  </a:cubicBezTo>
                  <a:cubicBezTo>
                    <a:pt x="252" y="343"/>
                    <a:pt x="320" y="252"/>
                    <a:pt x="320" y="161"/>
                  </a:cubicBezTo>
                  <a:cubicBezTo>
                    <a:pt x="320" y="6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501;p38"/>
            <p:cNvSpPr/>
            <p:nvPr/>
          </p:nvSpPr>
          <p:spPr>
            <a:xfrm>
              <a:off x="9104120" y="2123701"/>
              <a:ext cx="9599" cy="8983"/>
            </a:xfrm>
            <a:custGeom>
              <a:avLst/>
              <a:gdLst/>
              <a:ahLst/>
              <a:cxnLst/>
              <a:rect l="l" t="t" r="r" b="b"/>
              <a:pathLst>
                <a:path w="343" h="321" extrusionOk="0">
                  <a:moveTo>
                    <a:pt x="160" y="1"/>
                  </a:moveTo>
                  <a:cubicBezTo>
                    <a:pt x="69" y="1"/>
                    <a:pt x="1" y="69"/>
                    <a:pt x="1" y="161"/>
                  </a:cubicBezTo>
                  <a:cubicBezTo>
                    <a:pt x="1" y="252"/>
                    <a:pt x="69" y="320"/>
                    <a:pt x="160" y="320"/>
                  </a:cubicBezTo>
                  <a:cubicBezTo>
                    <a:pt x="274" y="320"/>
                    <a:pt x="343" y="252"/>
                    <a:pt x="343" y="161"/>
                  </a:cubicBezTo>
                  <a:cubicBezTo>
                    <a:pt x="343" y="69"/>
                    <a:pt x="274" y="1"/>
                    <a:pt x="160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502;p38"/>
            <p:cNvSpPr/>
            <p:nvPr/>
          </p:nvSpPr>
          <p:spPr>
            <a:xfrm>
              <a:off x="9127767" y="2135203"/>
              <a:ext cx="5121" cy="5149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83"/>
                    <a:pt x="91" y="183"/>
                  </a:cubicBezTo>
                  <a:cubicBezTo>
                    <a:pt x="137" y="183"/>
                    <a:pt x="183" y="138"/>
                    <a:pt x="183" y="92"/>
                  </a:cubicBezTo>
                  <a:cubicBezTo>
                    <a:pt x="183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503;p38"/>
            <p:cNvSpPr/>
            <p:nvPr/>
          </p:nvSpPr>
          <p:spPr>
            <a:xfrm>
              <a:off x="9279781" y="1981901"/>
              <a:ext cx="171212" cy="120895"/>
            </a:xfrm>
            <a:custGeom>
              <a:avLst/>
              <a:gdLst/>
              <a:ahLst/>
              <a:cxnLst/>
              <a:rect l="l" t="t" r="r" b="b"/>
              <a:pathLst>
                <a:path w="6118" h="4320" extrusionOk="0">
                  <a:moveTo>
                    <a:pt x="366" y="1"/>
                  </a:moveTo>
                  <a:cubicBezTo>
                    <a:pt x="274" y="1"/>
                    <a:pt x="183" y="69"/>
                    <a:pt x="137" y="161"/>
                  </a:cubicBezTo>
                  <a:cubicBezTo>
                    <a:pt x="115" y="183"/>
                    <a:pt x="115" y="206"/>
                    <a:pt x="115" y="229"/>
                  </a:cubicBezTo>
                  <a:cubicBezTo>
                    <a:pt x="92" y="252"/>
                    <a:pt x="69" y="252"/>
                    <a:pt x="46" y="275"/>
                  </a:cubicBezTo>
                  <a:cubicBezTo>
                    <a:pt x="1" y="320"/>
                    <a:pt x="23" y="412"/>
                    <a:pt x="69" y="457"/>
                  </a:cubicBezTo>
                  <a:cubicBezTo>
                    <a:pt x="274" y="640"/>
                    <a:pt x="503" y="822"/>
                    <a:pt x="731" y="982"/>
                  </a:cubicBezTo>
                  <a:cubicBezTo>
                    <a:pt x="982" y="1165"/>
                    <a:pt x="1256" y="1347"/>
                    <a:pt x="1507" y="1530"/>
                  </a:cubicBezTo>
                  <a:cubicBezTo>
                    <a:pt x="1758" y="1713"/>
                    <a:pt x="2009" y="1895"/>
                    <a:pt x="2283" y="2078"/>
                  </a:cubicBezTo>
                  <a:cubicBezTo>
                    <a:pt x="2534" y="2260"/>
                    <a:pt x="2785" y="2443"/>
                    <a:pt x="3036" y="2626"/>
                  </a:cubicBezTo>
                  <a:cubicBezTo>
                    <a:pt x="3265" y="2785"/>
                    <a:pt x="3516" y="2945"/>
                    <a:pt x="3767" y="3082"/>
                  </a:cubicBezTo>
                  <a:cubicBezTo>
                    <a:pt x="3881" y="3151"/>
                    <a:pt x="3972" y="3219"/>
                    <a:pt x="4086" y="3288"/>
                  </a:cubicBezTo>
                  <a:cubicBezTo>
                    <a:pt x="4200" y="3356"/>
                    <a:pt x="4314" y="3425"/>
                    <a:pt x="4429" y="3493"/>
                  </a:cubicBezTo>
                  <a:cubicBezTo>
                    <a:pt x="4657" y="3653"/>
                    <a:pt x="4862" y="3790"/>
                    <a:pt x="5091" y="3927"/>
                  </a:cubicBezTo>
                  <a:cubicBezTo>
                    <a:pt x="5205" y="3995"/>
                    <a:pt x="5296" y="4064"/>
                    <a:pt x="5410" y="4109"/>
                  </a:cubicBezTo>
                  <a:cubicBezTo>
                    <a:pt x="5456" y="4155"/>
                    <a:pt x="5501" y="4178"/>
                    <a:pt x="5570" y="4223"/>
                  </a:cubicBezTo>
                  <a:cubicBezTo>
                    <a:pt x="5649" y="4263"/>
                    <a:pt x="5711" y="4319"/>
                    <a:pt x="5799" y="4319"/>
                  </a:cubicBezTo>
                  <a:cubicBezTo>
                    <a:pt x="5813" y="4319"/>
                    <a:pt x="5828" y="4318"/>
                    <a:pt x="5844" y="4315"/>
                  </a:cubicBezTo>
                  <a:cubicBezTo>
                    <a:pt x="5981" y="4315"/>
                    <a:pt x="6118" y="4178"/>
                    <a:pt x="6095" y="4041"/>
                  </a:cubicBezTo>
                  <a:cubicBezTo>
                    <a:pt x="6095" y="3995"/>
                    <a:pt x="6072" y="3950"/>
                    <a:pt x="6049" y="3904"/>
                  </a:cubicBezTo>
                  <a:cubicBezTo>
                    <a:pt x="6026" y="3858"/>
                    <a:pt x="5981" y="3835"/>
                    <a:pt x="5935" y="3790"/>
                  </a:cubicBezTo>
                  <a:cubicBezTo>
                    <a:pt x="5889" y="3767"/>
                    <a:pt x="5844" y="3721"/>
                    <a:pt x="5798" y="3676"/>
                  </a:cubicBezTo>
                  <a:cubicBezTo>
                    <a:pt x="5730" y="3630"/>
                    <a:pt x="5661" y="3561"/>
                    <a:pt x="5570" y="3516"/>
                  </a:cubicBezTo>
                  <a:cubicBezTo>
                    <a:pt x="5410" y="3379"/>
                    <a:pt x="5228" y="3265"/>
                    <a:pt x="5045" y="3151"/>
                  </a:cubicBezTo>
                  <a:cubicBezTo>
                    <a:pt x="4703" y="2900"/>
                    <a:pt x="4337" y="2648"/>
                    <a:pt x="3972" y="2420"/>
                  </a:cubicBezTo>
                  <a:lnTo>
                    <a:pt x="3972" y="2420"/>
                  </a:lnTo>
                  <a:lnTo>
                    <a:pt x="4041" y="2443"/>
                  </a:lnTo>
                  <a:cubicBezTo>
                    <a:pt x="3767" y="2260"/>
                    <a:pt x="3470" y="2055"/>
                    <a:pt x="3196" y="1850"/>
                  </a:cubicBezTo>
                  <a:cubicBezTo>
                    <a:pt x="3059" y="1758"/>
                    <a:pt x="2922" y="1644"/>
                    <a:pt x="2785" y="1553"/>
                  </a:cubicBezTo>
                  <a:cubicBezTo>
                    <a:pt x="2648" y="1462"/>
                    <a:pt x="2534" y="1370"/>
                    <a:pt x="2397" y="1279"/>
                  </a:cubicBezTo>
                  <a:cubicBezTo>
                    <a:pt x="2146" y="1096"/>
                    <a:pt x="1872" y="914"/>
                    <a:pt x="1621" y="731"/>
                  </a:cubicBezTo>
                  <a:cubicBezTo>
                    <a:pt x="1347" y="526"/>
                    <a:pt x="1096" y="343"/>
                    <a:pt x="822" y="183"/>
                  </a:cubicBezTo>
                  <a:cubicBezTo>
                    <a:pt x="685" y="92"/>
                    <a:pt x="548" y="1"/>
                    <a:pt x="389" y="1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504;p38"/>
            <p:cNvSpPr/>
            <p:nvPr/>
          </p:nvSpPr>
          <p:spPr>
            <a:xfrm>
              <a:off x="9275304" y="1987666"/>
              <a:ext cx="175046" cy="116921"/>
            </a:xfrm>
            <a:custGeom>
              <a:avLst/>
              <a:gdLst/>
              <a:ahLst/>
              <a:cxnLst/>
              <a:rect l="l" t="t" r="r" b="b"/>
              <a:pathLst>
                <a:path w="6255" h="4178" extrusionOk="0">
                  <a:moveTo>
                    <a:pt x="2626" y="2054"/>
                  </a:moveTo>
                  <a:lnTo>
                    <a:pt x="2626" y="2054"/>
                  </a:lnTo>
                  <a:cubicBezTo>
                    <a:pt x="2634" y="2063"/>
                    <a:pt x="2643" y="2069"/>
                    <a:pt x="2652" y="2073"/>
                  </a:cubicBezTo>
                  <a:lnTo>
                    <a:pt x="2652" y="2073"/>
                  </a:lnTo>
                  <a:cubicBezTo>
                    <a:pt x="2643" y="2067"/>
                    <a:pt x="2634" y="2061"/>
                    <a:pt x="2626" y="2054"/>
                  </a:cubicBezTo>
                  <a:close/>
                  <a:moveTo>
                    <a:pt x="3077" y="2358"/>
                  </a:moveTo>
                  <a:lnTo>
                    <a:pt x="3077" y="2358"/>
                  </a:lnTo>
                  <a:cubicBezTo>
                    <a:pt x="3086" y="2363"/>
                    <a:pt x="3096" y="2369"/>
                    <a:pt x="3105" y="2374"/>
                  </a:cubicBezTo>
                  <a:cubicBezTo>
                    <a:pt x="3090" y="2374"/>
                    <a:pt x="3085" y="2365"/>
                    <a:pt x="3077" y="2358"/>
                  </a:cubicBezTo>
                  <a:close/>
                  <a:moveTo>
                    <a:pt x="183" y="0"/>
                  </a:moveTo>
                  <a:cubicBezTo>
                    <a:pt x="138" y="0"/>
                    <a:pt x="69" y="23"/>
                    <a:pt x="46" y="91"/>
                  </a:cubicBezTo>
                  <a:cubicBezTo>
                    <a:pt x="1" y="160"/>
                    <a:pt x="46" y="251"/>
                    <a:pt x="115" y="274"/>
                  </a:cubicBezTo>
                  <a:cubicBezTo>
                    <a:pt x="138" y="297"/>
                    <a:pt x="161" y="320"/>
                    <a:pt x="183" y="343"/>
                  </a:cubicBezTo>
                  <a:cubicBezTo>
                    <a:pt x="183" y="343"/>
                    <a:pt x="183" y="320"/>
                    <a:pt x="183" y="320"/>
                  </a:cubicBezTo>
                  <a:cubicBezTo>
                    <a:pt x="594" y="594"/>
                    <a:pt x="982" y="890"/>
                    <a:pt x="1393" y="1187"/>
                  </a:cubicBezTo>
                  <a:cubicBezTo>
                    <a:pt x="1599" y="1347"/>
                    <a:pt x="1804" y="1484"/>
                    <a:pt x="2032" y="1621"/>
                  </a:cubicBezTo>
                  <a:cubicBezTo>
                    <a:pt x="2229" y="1774"/>
                    <a:pt x="2447" y="1927"/>
                    <a:pt x="2666" y="2080"/>
                  </a:cubicBezTo>
                  <a:lnTo>
                    <a:pt x="2666" y="2080"/>
                  </a:lnTo>
                  <a:cubicBezTo>
                    <a:pt x="2661" y="2078"/>
                    <a:pt x="2657" y="2076"/>
                    <a:pt x="2652" y="2073"/>
                  </a:cubicBezTo>
                  <a:lnTo>
                    <a:pt x="2652" y="2073"/>
                  </a:lnTo>
                  <a:cubicBezTo>
                    <a:pt x="2791" y="2172"/>
                    <a:pt x="2929" y="2270"/>
                    <a:pt x="3068" y="2353"/>
                  </a:cubicBezTo>
                  <a:lnTo>
                    <a:pt x="3068" y="2353"/>
                  </a:lnTo>
                  <a:cubicBezTo>
                    <a:pt x="3066" y="2352"/>
                    <a:pt x="3063" y="2351"/>
                    <a:pt x="3059" y="2351"/>
                  </a:cubicBezTo>
                  <a:cubicBezTo>
                    <a:pt x="3196" y="2442"/>
                    <a:pt x="3356" y="2557"/>
                    <a:pt x="3493" y="2648"/>
                  </a:cubicBezTo>
                  <a:cubicBezTo>
                    <a:pt x="3642" y="2733"/>
                    <a:pt x="3771" y="2818"/>
                    <a:pt x="3918" y="2922"/>
                  </a:cubicBezTo>
                  <a:lnTo>
                    <a:pt x="3918" y="2922"/>
                  </a:lnTo>
                  <a:cubicBezTo>
                    <a:pt x="3914" y="2922"/>
                    <a:pt x="3910" y="2922"/>
                    <a:pt x="3904" y="2922"/>
                  </a:cubicBezTo>
                  <a:cubicBezTo>
                    <a:pt x="4201" y="3104"/>
                    <a:pt x="4497" y="3287"/>
                    <a:pt x="4794" y="3492"/>
                  </a:cubicBezTo>
                  <a:cubicBezTo>
                    <a:pt x="4863" y="3538"/>
                    <a:pt x="4931" y="3584"/>
                    <a:pt x="4999" y="3607"/>
                  </a:cubicBezTo>
                  <a:cubicBezTo>
                    <a:pt x="4977" y="3607"/>
                    <a:pt x="4954" y="3584"/>
                    <a:pt x="4931" y="3584"/>
                  </a:cubicBezTo>
                  <a:cubicBezTo>
                    <a:pt x="4977" y="3607"/>
                    <a:pt x="5045" y="3652"/>
                    <a:pt x="5114" y="3698"/>
                  </a:cubicBezTo>
                  <a:cubicBezTo>
                    <a:pt x="5228" y="3766"/>
                    <a:pt x="5319" y="3858"/>
                    <a:pt x="5433" y="3926"/>
                  </a:cubicBezTo>
                  <a:cubicBezTo>
                    <a:pt x="5502" y="3972"/>
                    <a:pt x="5570" y="3995"/>
                    <a:pt x="5616" y="4040"/>
                  </a:cubicBezTo>
                  <a:cubicBezTo>
                    <a:pt x="5684" y="4086"/>
                    <a:pt x="5753" y="4132"/>
                    <a:pt x="5821" y="4154"/>
                  </a:cubicBezTo>
                  <a:cubicBezTo>
                    <a:pt x="5867" y="4177"/>
                    <a:pt x="5912" y="4177"/>
                    <a:pt x="5958" y="4177"/>
                  </a:cubicBezTo>
                  <a:cubicBezTo>
                    <a:pt x="6049" y="4177"/>
                    <a:pt x="6118" y="4132"/>
                    <a:pt x="6164" y="4086"/>
                  </a:cubicBezTo>
                  <a:cubicBezTo>
                    <a:pt x="6209" y="4017"/>
                    <a:pt x="6255" y="3949"/>
                    <a:pt x="6232" y="3880"/>
                  </a:cubicBezTo>
                  <a:cubicBezTo>
                    <a:pt x="6232" y="3812"/>
                    <a:pt x="6209" y="3721"/>
                    <a:pt x="6141" y="3675"/>
                  </a:cubicBezTo>
                  <a:cubicBezTo>
                    <a:pt x="6072" y="3629"/>
                    <a:pt x="6027" y="3584"/>
                    <a:pt x="5958" y="3538"/>
                  </a:cubicBezTo>
                  <a:lnTo>
                    <a:pt x="5958" y="3538"/>
                  </a:lnTo>
                  <a:cubicBezTo>
                    <a:pt x="5958" y="3538"/>
                    <a:pt x="5958" y="3541"/>
                    <a:pt x="5959" y="3545"/>
                  </a:cubicBezTo>
                  <a:lnTo>
                    <a:pt x="5959" y="3545"/>
                  </a:lnTo>
                  <a:cubicBezTo>
                    <a:pt x="5872" y="3482"/>
                    <a:pt x="5768" y="3420"/>
                    <a:pt x="5684" y="3378"/>
                  </a:cubicBezTo>
                  <a:cubicBezTo>
                    <a:pt x="5456" y="3219"/>
                    <a:pt x="5228" y="3059"/>
                    <a:pt x="4977" y="2899"/>
                  </a:cubicBezTo>
                  <a:cubicBezTo>
                    <a:pt x="4726" y="2739"/>
                    <a:pt x="4452" y="2579"/>
                    <a:pt x="4201" y="2420"/>
                  </a:cubicBezTo>
                  <a:cubicBezTo>
                    <a:pt x="3927" y="2283"/>
                    <a:pt x="3676" y="2123"/>
                    <a:pt x="3402" y="1963"/>
                  </a:cubicBezTo>
                  <a:cubicBezTo>
                    <a:pt x="3128" y="1826"/>
                    <a:pt x="2877" y="1666"/>
                    <a:pt x="2603" y="1507"/>
                  </a:cubicBezTo>
                  <a:cubicBezTo>
                    <a:pt x="1804" y="1027"/>
                    <a:pt x="1028" y="525"/>
                    <a:pt x="252" y="23"/>
                  </a:cubicBezTo>
                  <a:cubicBezTo>
                    <a:pt x="229" y="0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505;p38"/>
            <p:cNvSpPr/>
            <p:nvPr/>
          </p:nvSpPr>
          <p:spPr>
            <a:xfrm>
              <a:off x="9433727" y="2089223"/>
              <a:ext cx="134160" cy="99039"/>
            </a:xfrm>
            <a:custGeom>
              <a:avLst/>
              <a:gdLst/>
              <a:ahLst/>
              <a:cxnLst/>
              <a:rect l="l" t="t" r="r" b="b"/>
              <a:pathLst>
                <a:path w="4794" h="3539" extrusionOk="0">
                  <a:moveTo>
                    <a:pt x="320" y="0"/>
                  </a:moveTo>
                  <a:cubicBezTo>
                    <a:pt x="137" y="0"/>
                    <a:pt x="0" y="160"/>
                    <a:pt x="23" y="343"/>
                  </a:cubicBezTo>
                  <a:cubicBezTo>
                    <a:pt x="46" y="662"/>
                    <a:pt x="92" y="982"/>
                    <a:pt x="206" y="1279"/>
                  </a:cubicBezTo>
                  <a:cubicBezTo>
                    <a:pt x="297" y="1598"/>
                    <a:pt x="434" y="1895"/>
                    <a:pt x="594" y="2192"/>
                  </a:cubicBezTo>
                  <a:cubicBezTo>
                    <a:pt x="662" y="2329"/>
                    <a:pt x="754" y="2443"/>
                    <a:pt x="845" y="2557"/>
                  </a:cubicBezTo>
                  <a:cubicBezTo>
                    <a:pt x="959" y="2694"/>
                    <a:pt x="1073" y="2831"/>
                    <a:pt x="1210" y="2945"/>
                  </a:cubicBezTo>
                  <a:cubicBezTo>
                    <a:pt x="1484" y="3173"/>
                    <a:pt x="1781" y="3333"/>
                    <a:pt x="2123" y="3401"/>
                  </a:cubicBezTo>
                  <a:cubicBezTo>
                    <a:pt x="2443" y="3493"/>
                    <a:pt x="2762" y="3515"/>
                    <a:pt x="3082" y="3538"/>
                  </a:cubicBezTo>
                  <a:cubicBezTo>
                    <a:pt x="3219" y="3538"/>
                    <a:pt x="3379" y="3538"/>
                    <a:pt x="3516" y="3515"/>
                  </a:cubicBezTo>
                  <a:cubicBezTo>
                    <a:pt x="3698" y="3515"/>
                    <a:pt x="3858" y="3447"/>
                    <a:pt x="4018" y="3356"/>
                  </a:cubicBezTo>
                  <a:cubicBezTo>
                    <a:pt x="4155" y="3287"/>
                    <a:pt x="4269" y="3219"/>
                    <a:pt x="4383" y="3127"/>
                  </a:cubicBezTo>
                  <a:cubicBezTo>
                    <a:pt x="4451" y="3059"/>
                    <a:pt x="4520" y="3013"/>
                    <a:pt x="4565" y="2945"/>
                  </a:cubicBezTo>
                  <a:cubicBezTo>
                    <a:pt x="4611" y="2922"/>
                    <a:pt x="4634" y="2899"/>
                    <a:pt x="4680" y="2854"/>
                  </a:cubicBezTo>
                  <a:cubicBezTo>
                    <a:pt x="4771" y="2739"/>
                    <a:pt x="4794" y="2580"/>
                    <a:pt x="4702" y="2466"/>
                  </a:cubicBezTo>
                  <a:cubicBezTo>
                    <a:pt x="4657" y="2374"/>
                    <a:pt x="4565" y="2329"/>
                    <a:pt x="4474" y="2306"/>
                  </a:cubicBezTo>
                  <a:cubicBezTo>
                    <a:pt x="4360" y="2306"/>
                    <a:pt x="4269" y="2329"/>
                    <a:pt x="4155" y="2351"/>
                  </a:cubicBezTo>
                  <a:cubicBezTo>
                    <a:pt x="4018" y="2420"/>
                    <a:pt x="3881" y="2466"/>
                    <a:pt x="3721" y="2511"/>
                  </a:cubicBezTo>
                  <a:cubicBezTo>
                    <a:pt x="3652" y="2557"/>
                    <a:pt x="3561" y="2557"/>
                    <a:pt x="3493" y="2580"/>
                  </a:cubicBezTo>
                  <a:cubicBezTo>
                    <a:pt x="3196" y="2625"/>
                    <a:pt x="2922" y="2671"/>
                    <a:pt x="2648" y="2671"/>
                  </a:cubicBezTo>
                  <a:cubicBezTo>
                    <a:pt x="2557" y="2671"/>
                    <a:pt x="2466" y="2648"/>
                    <a:pt x="2374" y="2625"/>
                  </a:cubicBezTo>
                  <a:cubicBezTo>
                    <a:pt x="2283" y="2580"/>
                    <a:pt x="2169" y="2534"/>
                    <a:pt x="2078" y="2488"/>
                  </a:cubicBezTo>
                  <a:cubicBezTo>
                    <a:pt x="1941" y="2397"/>
                    <a:pt x="1826" y="2306"/>
                    <a:pt x="1712" y="2192"/>
                  </a:cubicBezTo>
                  <a:cubicBezTo>
                    <a:pt x="1667" y="2157"/>
                    <a:pt x="1610" y="2140"/>
                    <a:pt x="1553" y="2140"/>
                  </a:cubicBezTo>
                  <a:cubicBezTo>
                    <a:pt x="1495" y="2140"/>
                    <a:pt x="1438" y="2157"/>
                    <a:pt x="1393" y="2192"/>
                  </a:cubicBezTo>
                  <a:cubicBezTo>
                    <a:pt x="1256" y="2032"/>
                    <a:pt x="1142" y="1849"/>
                    <a:pt x="1050" y="1667"/>
                  </a:cubicBezTo>
                  <a:cubicBezTo>
                    <a:pt x="982" y="1552"/>
                    <a:pt x="936" y="1416"/>
                    <a:pt x="891" y="1279"/>
                  </a:cubicBezTo>
                  <a:cubicBezTo>
                    <a:pt x="822" y="1119"/>
                    <a:pt x="776" y="959"/>
                    <a:pt x="731" y="799"/>
                  </a:cubicBezTo>
                  <a:cubicBezTo>
                    <a:pt x="708" y="639"/>
                    <a:pt x="685" y="480"/>
                    <a:pt x="662" y="297"/>
                  </a:cubicBezTo>
                  <a:cubicBezTo>
                    <a:pt x="662" y="137"/>
                    <a:pt x="525" y="0"/>
                    <a:pt x="343" y="0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506;p38"/>
            <p:cNvSpPr/>
            <p:nvPr/>
          </p:nvSpPr>
          <p:spPr>
            <a:xfrm>
              <a:off x="9539118" y="2167162"/>
              <a:ext cx="125233" cy="86502"/>
            </a:xfrm>
            <a:custGeom>
              <a:avLst/>
              <a:gdLst/>
              <a:ahLst/>
              <a:cxnLst/>
              <a:rect l="l" t="t" r="r" b="b"/>
              <a:pathLst>
                <a:path w="4475" h="3091" extrusionOk="0">
                  <a:moveTo>
                    <a:pt x="252" y="0"/>
                  </a:moveTo>
                  <a:cubicBezTo>
                    <a:pt x="183" y="0"/>
                    <a:pt x="115" y="23"/>
                    <a:pt x="69" y="69"/>
                  </a:cubicBezTo>
                  <a:cubicBezTo>
                    <a:pt x="23" y="114"/>
                    <a:pt x="1" y="183"/>
                    <a:pt x="1" y="251"/>
                  </a:cubicBezTo>
                  <a:cubicBezTo>
                    <a:pt x="1" y="320"/>
                    <a:pt x="23" y="388"/>
                    <a:pt x="92" y="434"/>
                  </a:cubicBezTo>
                  <a:cubicBezTo>
                    <a:pt x="160" y="502"/>
                    <a:pt x="229" y="571"/>
                    <a:pt x="297" y="662"/>
                  </a:cubicBezTo>
                  <a:cubicBezTo>
                    <a:pt x="366" y="708"/>
                    <a:pt x="457" y="776"/>
                    <a:pt x="526" y="822"/>
                  </a:cubicBezTo>
                  <a:cubicBezTo>
                    <a:pt x="685" y="936"/>
                    <a:pt x="822" y="1050"/>
                    <a:pt x="982" y="1141"/>
                  </a:cubicBezTo>
                  <a:cubicBezTo>
                    <a:pt x="1279" y="1370"/>
                    <a:pt x="1576" y="1575"/>
                    <a:pt x="1895" y="1780"/>
                  </a:cubicBezTo>
                  <a:cubicBezTo>
                    <a:pt x="2108" y="1930"/>
                    <a:pt x="2341" y="2079"/>
                    <a:pt x="2557" y="2228"/>
                  </a:cubicBezTo>
                  <a:lnTo>
                    <a:pt x="2557" y="2228"/>
                  </a:lnTo>
                  <a:cubicBezTo>
                    <a:pt x="2549" y="2223"/>
                    <a:pt x="2542" y="2219"/>
                    <a:pt x="2534" y="2214"/>
                  </a:cubicBezTo>
                  <a:lnTo>
                    <a:pt x="2534" y="2214"/>
                  </a:lnTo>
                  <a:lnTo>
                    <a:pt x="2603" y="2260"/>
                  </a:lnTo>
                  <a:cubicBezTo>
                    <a:pt x="2587" y="2249"/>
                    <a:pt x="2572" y="2238"/>
                    <a:pt x="2557" y="2228"/>
                  </a:cubicBezTo>
                  <a:lnTo>
                    <a:pt x="2557" y="2228"/>
                  </a:lnTo>
                  <a:cubicBezTo>
                    <a:pt x="2661" y="2292"/>
                    <a:pt x="2747" y="2356"/>
                    <a:pt x="2854" y="2420"/>
                  </a:cubicBezTo>
                  <a:cubicBezTo>
                    <a:pt x="2945" y="2488"/>
                    <a:pt x="3059" y="2556"/>
                    <a:pt x="3150" y="2625"/>
                  </a:cubicBezTo>
                  <a:cubicBezTo>
                    <a:pt x="3150" y="2625"/>
                    <a:pt x="3128" y="2602"/>
                    <a:pt x="3128" y="2602"/>
                  </a:cubicBezTo>
                  <a:cubicBezTo>
                    <a:pt x="3143" y="2602"/>
                    <a:pt x="3158" y="2612"/>
                    <a:pt x="3167" y="2626"/>
                  </a:cubicBezTo>
                  <a:lnTo>
                    <a:pt x="3167" y="2626"/>
                  </a:lnTo>
                  <a:cubicBezTo>
                    <a:pt x="3163" y="2625"/>
                    <a:pt x="3158" y="2625"/>
                    <a:pt x="3150" y="2625"/>
                  </a:cubicBezTo>
                  <a:cubicBezTo>
                    <a:pt x="3160" y="2625"/>
                    <a:pt x="3166" y="2629"/>
                    <a:pt x="3170" y="2634"/>
                  </a:cubicBezTo>
                  <a:lnTo>
                    <a:pt x="3170" y="2634"/>
                  </a:lnTo>
                  <a:cubicBezTo>
                    <a:pt x="3172" y="2638"/>
                    <a:pt x="3173" y="2643"/>
                    <a:pt x="3173" y="2648"/>
                  </a:cubicBezTo>
                  <a:cubicBezTo>
                    <a:pt x="3173" y="2643"/>
                    <a:pt x="3173" y="2639"/>
                    <a:pt x="3173" y="2636"/>
                  </a:cubicBezTo>
                  <a:lnTo>
                    <a:pt x="3173" y="2636"/>
                  </a:lnTo>
                  <a:cubicBezTo>
                    <a:pt x="3179" y="2642"/>
                    <a:pt x="3185" y="2648"/>
                    <a:pt x="3196" y="2648"/>
                  </a:cubicBezTo>
                  <a:cubicBezTo>
                    <a:pt x="3265" y="2693"/>
                    <a:pt x="3333" y="2739"/>
                    <a:pt x="3402" y="2785"/>
                  </a:cubicBezTo>
                  <a:cubicBezTo>
                    <a:pt x="3356" y="2762"/>
                    <a:pt x="3333" y="2739"/>
                    <a:pt x="3310" y="2739"/>
                  </a:cubicBezTo>
                  <a:cubicBezTo>
                    <a:pt x="3424" y="2808"/>
                    <a:pt x="3516" y="2853"/>
                    <a:pt x="3630" y="2922"/>
                  </a:cubicBezTo>
                  <a:cubicBezTo>
                    <a:pt x="3675" y="2967"/>
                    <a:pt x="3721" y="2990"/>
                    <a:pt x="3767" y="3013"/>
                  </a:cubicBezTo>
                  <a:cubicBezTo>
                    <a:pt x="3812" y="3036"/>
                    <a:pt x="3858" y="3059"/>
                    <a:pt x="3904" y="3081"/>
                  </a:cubicBezTo>
                  <a:cubicBezTo>
                    <a:pt x="3928" y="3088"/>
                    <a:pt x="3953" y="3090"/>
                    <a:pt x="3977" y="3090"/>
                  </a:cubicBezTo>
                  <a:cubicBezTo>
                    <a:pt x="4044" y="3090"/>
                    <a:pt x="4111" y="3069"/>
                    <a:pt x="4178" y="3036"/>
                  </a:cubicBezTo>
                  <a:cubicBezTo>
                    <a:pt x="4292" y="2945"/>
                    <a:pt x="4337" y="2808"/>
                    <a:pt x="4292" y="2671"/>
                  </a:cubicBezTo>
                  <a:cubicBezTo>
                    <a:pt x="4315" y="2671"/>
                    <a:pt x="4337" y="2648"/>
                    <a:pt x="4360" y="2625"/>
                  </a:cubicBezTo>
                  <a:cubicBezTo>
                    <a:pt x="4474" y="2511"/>
                    <a:pt x="4452" y="2328"/>
                    <a:pt x="4337" y="2214"/>
                  </a:cubicBezTo>
                  <a:cubicBezTo>
                    <a:pt x="4269" y="2168"/>
                    <a:pt x="4223" y="2123"/>
                    <a:pt x="4178" y="2077"/>
                  </a:cubicBezTo>
                  <a:cubicBezTo>
                    <a:pt x="4086" y="2032"/>
                    <a:pt x="4018" y="1963"/>
                    <a:pt x="3927" y="1917"/>
                  </a:cubicBezTo>
                  <a:cubicBezTo>
                    <a:pt x="3790" y="1826"/>
                    <a:pt x="3653" y="1735"/>
                    <a:pt x="3516" y="1643"/>
                  </a:cubicBezTo>
                  <a:cubicBezTo>
                    <a:pt x="3379" y="1552"/>
                    <a:pt x="3219" y="1484"/>
                    <a:pt x="3082" y="1392"/>
                  </a:cubicBezTo>
                  <a:cubicBezTo>
                    <a:pt x="2945" y="1301"/>
                    <a:pt x="2785" y="1210"/>
                    <a:pt x="2648" y="1118"/>
                  </a:cubicBezTo>
                  <a:cubicBezTo>
                    <a:pt x="2352" y="936"/>
                    <a:pt x="2055" y="776"/>
                    <a:pt x="1758" y="594"/>
                  </a:cubicBezTo>
                  <a:cubicBezTo>
                    <a:pt x="1507" y="434"/>
                    <a:pt x="1256" y="274"/>
                    <a:pt x="1005" y="137"/>
                  </a:cubicBezTo>
                  <a:lnTo>
                    <a:pt x="982" y="137"/>
                  </a:lnTo>
                  <a:cubicBezTo>
                    <a:pt x="936" y="91"/>
                    <a:pt x="891" y="69"/>
                    <a:pt x="845" y="46"/>
                  </a:cubicBezTo>
                  <a:cubicBezTo>
                    <a:pt x="804" y="25"/>
                    <a:pt x="758" y="14"/>
                    <a:pt x="714" y="14"/>
                  </a:cubicBezTo>
                  <a:cubicBezTo>
                    <a:pt x="660" y="14"/>
                    <a:pt x="609" y="31"/>
                    <a:pt x="571" y="69"/>
                  </a:cubicBezTo>
                  <a:cubicBezTo>
                    <a:pt x="526" y="69"/>
                    <a:pt x="503" y="91"/>
                    <a:pt x="480" y="137"/>
                  </a:cubicBezTo>
                  <a:cubicBezTo>
                    <a:pt x="457" y="114"/>
                    <a:pt x="434" y="91"/>
                    <a:pt x="411" y="46"/>
                  </a:cubicBezTo>
                  <a:cubicBezTo>
                    <a:pt x="366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507;p38"/>
            <p:cNvSpPr/>
            <p:nvPr/>
          </p:nvSpPr>
          <p:spPr>
            <a:xfrm>
              <a:off x="9279138" y="2020884"/>
              <a:ext cx="114375" cy="83535"/>
            </a:xfrm>
            <a:custGeom>
              <a:avLst/>
              <a:gdLst/>
              <a:ahLst/>
              <a:cxnLst/>
              <a:rect l="l" t="t" r="r" b="b"/>
              <a:pathLst>
                <a:path w="4087" h="2985" extrusionOk="0">
                  <a:moveTo>
                    <a:pt x="138" y="0"/>
                  </a:moveTo>
                  <a:cubicBezTo>
                    <a:pt x="115" y="0"/>
                    <a:pt x="69" y="23"/>
                    <a:pt x="46" y="46"/>
                  </a:cubicBezTo>
                  <a:cubicBezTo>
                    <a:pt x="1" y="91"/>
                    <a:pt x="1" y="206"/>
                    <a:pt x="46" y="251"/>
                  </a:cubicBezTo>
                  <a:cubicBezTo>
                    <a:pt x="297" y="434"/>
                    <a:pt x="548" y="639"/>
                    <a:pt x="800" y="845"/>
                  </a:cubicBezTo>
                  <a:cubicBezTo>
                    <a:pt x="1028" y="1027"/>
                    <a:pt x="1279" y="1210"/>
                    <a:pt x="1530" y="1415"/>
                  </a:cubicBezTo>
                  <a:cubicBezTo>
                    <a:pt x="2009" y="1826"/>
                    <a:pt x="2511" y="2191"/>
                    <a:pt x="3014" y="2557"/>
                  </a:cubicBezTo>
                  <a:cubicBezTo>
                    <a:pt x="3128" y="2648"/>
                    <a:pt x="3242" y="2716"/>
                    <a:pt x="3356" y="2785"/>
                  </a:cubicBezTo>
                  <a:cubicBezTo>
                    <a:pt x="3470" y="2853"/>
                    <a:pt x="3584" y="2922"/>
                    <a:pt x="3698" y="2967"/>
                  </a:cubicBezTo>
                  <a:cubicBezTo>
                    <a:pt x="3734" y="2979"/>
                    <a:pt x="3771" y="2985"/>
                    <a:pt x="3807" y="2985"/>
                  </a:cubicBezTo>
                  <a:cubicBezTo>
                    <a:pt x="3912" y="2985"/>
                    <a:pt x="4013" y="2938"/>
                    <a:pt x="4064" y="2853"/>
                  </a:cubicBezTo>
                  <a:cubicBezTo>
                    <a:pt x="4086" y="2785"/>
                    <a:pt x="4086" y="2693"/>
                    <a:pt x="4064" y="2648"/>
                  </a:cubicBezTo>
                  <a:cubicBezTo>
                    <a:pt x="4041" y="2557"/>
                    <a:pt x="3995" y="2511"/>
                    <a:pt x="3927" y="2488"/>
                  </a:cubicBezTo>
                  <a:cubicBezTo>
                    <a:pt x="3927" y="2488"/>
                    <a:pt x="3927" y="2465"/>
                    <a:pt x="3927" y="2465"/>
                  </a:cubicBezTo>
                  <a:cubicBezTo>
                    <a:pt x="3881" y="2442"/>
                    <a:pt x="3835" y="2397"/>
                    <a:pt x="3790" y="2374"/>
                  </a:cubicBezTo>
                  <a:cubicBezTo>
                    <a:pt x="3721" y="2328"/>
                    <a:pt x="3653" y="2283"/>
                    <a:pt x="3607" y="2237"/>
                  </a:cubicBezTo>
                  <a:cubicBezTo>
                    <a:pt x="3447" y="2123"/>
                    <a:pt x="3310" y="2032"/>
                    <a:pt x="3151" y="1917"/>
                  </a:cubicBezTo>
                  <a:cubicBezTo>
                    <a:pt x="2900" y="1758"/>
                    <a:pt x="2626" y="1598"/>
                    <a:pt x="2375" y="1415"/>
                  </a:cubicBezTo>
                  <a:cubicBezTo>
                    <a:pt x="2123" y="1255"/>
                    <a:pt x="1872" y="1096"/>
                    <a:pt x="1621" y="959"/>
                  </a:cubicBezTo>
                  <a:cubicBezTo>
                    <a:pt x="1347" y="799"/>
                    <a:pt x="1073" y="616"/>
                    <a:pt x="822" y="457"/>
                  </a:cubicBezTo>
                  <a:cubicBezTo>
                    <a:pt x="731" y="388"/>
                    <a:pt x="640" y="320"/>
                    <a:pt x="548" y="251"/>
                  </a:cubicBezTo>
                  <a:cubicBezTo>
                    <a:pt x="434" y="183"/>
                    <a:pt x="343" y="114"/>
                    <a:pt x="252" y="23"/>
                  </a:cubicBezTo>
                  <a:cubicBezTo>
                    <a:pt x="206" y="23"/>
                    <a:pt x="183" y="0"/>
                    <a:pt x="138" y="0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508;p38"/>
            <p:cNvSpPr/>
            <p:nvPr/>
          </p:nvSpPr>
          <p:spPr>
            <a:xfrm>
              <a:off x="9401152" y="2103915"/>
              <a:ext cx="12145" cy="11530"/>
            </a:xfrm>
            <a:custGeom>
              <a:avLst/>
              <a:gdLst/>
              <a:ahLst/>
              <a:cxnLst/>
              <a:rect l="l" t="t" r="r" b="b"/>
              <a:pathLst>
                <a:path w="434" h="412" extrusionOk="0">
                  <a:moveTo>
                    <a:pt x="206" y="0"/>
                  </a:moveTo>
                  <a:cubicBezTo>
                    <a:pt x="92" y="0"/>
                    <a:pt x="0" y="114"/>
                    <a:pt x="0" y="229"/>
                  </a:cubicBezTo>
                  <a:cubicBezTo>
                    <a:pt x="23" y="343"/>
                    <a:pt x="114" y="411"/>
                    <a:pt x="229" y="411"/>
                  </a:cubicBezTo>
                  <a:cubicBezTo>
                    <a:pt x="343" y="411"/>
                    <a:pt x="434" y="297"/>
                    <a:pt x="411" y="206"/>
                  </a:cubicBezTo>
                  <a:cubicBezTo>
                    <a:pt x="411" y="69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509;p38"/>
            <p:cNvSpPr/>
            <p:nvPr/>
          </p:nvSpPr>
          <p:spPr>
            <a:xfrm>
              <a:off x="9530191" y="2199736"/>
              <a:ext cx="78582" cy="57341"/>
            </a:xfrm>
            <a:custGeom>
              <a:avLst/>
              <a:gdLst/>
              <a:ahLst/>
              <a:cxnLst/>
              <a:rect l="l" t="t" r="r" b="b"/>
              <a:pathLst>
                <a:path w="2808" h="2049" extrusionOk="0">
                  <a:moveTo>
                    <a:pt x="160" y="0"/>
                  </a:moveTo>
                  <a:cubicBezTo>
                    <a:pt x="137" y="0"/>
                    <a:pt x="91" y="23"/>
                    <a:pt x="46" y="69"/>
                  </a:cubicBezTo>
                  <a:cubicBezTo>
                    <a:pt x="0" y="114"/>
                    <a:pt x="0" y="228"/>
                    <a:pt x="69" y="274"/>
                  </a:cubicBezTo>
                  <a:cubicBezTo>
                    <a:pt x="251" y="434"/>
                    <a:pt x="434" y="571"/>
                    <a:pt x="616" y="708"/>
                  </a:cubicBezTo>
                  <a:cubicBezTo>
                    <a:pt x="822" y="845"/>
                    <a:pt x="1027" y="1004"/>
                    <a:pt x="1233" y="1141"/>
                  </a:cubicBezTo>
                  <a:cubicBezTo>
                    <a:pt x="1415" y="1278"/>
                    <a:pt x="1598" y="1415"/>
                    <a:pt x="1803" y="1552"/>
                  </a:cubicBezTo>
                  <a:cubicBezTo>
                    <a:pt x="1895" y="1644"/>
                    <a:pt x="2009" y="1712"/>
                    <a:pt x="2100" y="1803"/>
                  </a:cubicBezTo>
                  <a:cubicBezTo>
                    <a:pt x="2146" y="1826"/>
                    <a:pt x="2191" y="1872"/>
                    <a:pt x="2214" y="1895"/>
                  </a:cubicBezTo>
                  <a:cubicBezTo>
                    <a:pt x="2283" y="1940"/>
                    <a:pt x="2351" y="1986"/>
                    <a:pt x="2420" y="2032"/>
                  </a:cubicBezTo>
                  <a:cubicBezTo>
                    <a:pt x="2454" y="2043"/>
                    <a:pt x="2488" y="2049"/>
                    <a:pt x="2522" y="2049"/>
                  </a:cubicBezTo>
                  <a:cubicBezTo>
                    <a:pt x="2556" y="2049"/>
                    <a:pt x="2591" y="2043"/>
                    <a:pt x="2625" y="2032"/>
                  </a:cubicBezTo>
                  <a:cubicBezTo>
                    <a:pt x="2693" y="2009"/>
                    <a:pt x="2739" y="1963"/>
                    <a:pt x="2785" y="1895"/>
                  </a:cubicBezTo>
                  <a:cubicBezTo>
                    <a:pt x="2808" y="1849"/>
                    <a:pt x="2808" y="1758"/>
                    <a:pt x="2785" y="1712"/>
                  </a:cubicBezTo>
                  <a:cubicBezTo>
                    <a:pt x="2762" y="1644"/>
                    <a:pt x="2716" y="1598"/>
                    <a:pt x="2671" y="1552"/>
                  </a:cubicBezTo>
                  <a:cubicBezTo>
                    <a:pt x="2579" y="1507"/>
                    <a:pt x="2488" y="1438"/>
                    <a:pt x="2397" y="1392"/>
                  </a:cubicBezTo>
                  <a:cubicBezTo>
                    <a:pt x="2305" y="1324"/>
                    <a:pt x="2237" y="1278"/>
                    <a:pt x="2146" y="1210"/>
                  </a:cubicBezTo>
                  <a:cubicBezTo>
                    <a:pt x="1963" y="1096"/>
                    <a:pt x="1780" y="1004"/>
                    <a:pt x="1598" y="890"/>
                  </a:cubicBezTo>
                  <a:cubicBezTo>
                    <a:pt x="1415" y="776"/>
                    <a:pt x="1233" y="685"/>
                    <a:pt x="1073" y="571"/>
                  </a:cubicBezTo>
                  <a:cubicBezTo>
                    <a:pt x="890" y="479"/>
                    <a:pt x="708" y="365"/>
                    <a:pt x="525" y="251"/>
                  </a:cubicBezTo>
                  <a:cubicBezTo>
                    <a:pt x="548" y="251"/>
                    <a:pt x="548" y="274"/>
                    <a:pt x="571" y="274"/>
                  </a:cubicBezTo>
                  <a:cubicBezTo>
                    <a:pt x="457" y="206"/>
                    <a:pt x="365" y="114"/>
                    <a:pt x="274" y="46"/>
                  </a:cubicBezTo>
                  <a:cubicBezTo>
                    <a:pt x="251" y="23"/>
                    <a:pt x="205" y="0"/>
                    <a:pt x="160" y="0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510;p38"/>
            <p:cNvSpPr/>
            <p:nvPr/>
          </p:nvSpPr>
          <p:spPr>
            <a:xfrm>
              <a:off x="9422225" y="2354297"/>
              <a:ext cx="123302" cy="84990"/>
            </a:xfrm>
            <a:custGeom>
              <a:avLst/>
              <a:gdLst/>
              <a:ahLst/>
              <a:cxnLst/>
              <a:rect l="l" t="t" r="r" b="b"/>
              <a:pathLst>
                <a:path w="4406" h="3037" extrusionOk="0">
                  <a:moveTo>
                    <a:pt x="714" y="844"/>
                  </a:moveTo>
                  <a:lnTo>
                    <a:pt x="714" y="844"/>
                  </a:lnTo>
                  <a:cubicBezTo>
                    <a:pt x="723" y="858"/>
                    <a:pt x="738" y="868"/>
                    <a:pt x="754" y="868"/>
                  </a:cubicBezTo>
                  <a:cubicBezTo>
                    <a:pt x="741" y="860"/>
                    <a:pt x="728" y="852"/>
                    <a:pt x="714" y="844"/>
                  </a:cubicBezTo>
                  <a:close/>
                  <a:moveTo>
                    <a:pt x="206" y="1"/>
                  </a:moveTo>
                  <a:cubicBezTo>
                    <a:pt x="160" y="1"/>
                    <a:pt x="92" y="24"/>
                    <a:pt x="69" y="69"/>
                  </a:cubicBezTo>
                  <a:cubicBezTo>
                    <a:pt x="1" y="138"/>
                    <a:pt x="1" y="275"/>
                    <a:pt x="69" y="343"/>
                  </a:cubicBezTo>
                  <a:cubicBezTo>
                    <a:pt x="92" y="343"/>
                    <a:pt x="115" y="366"/>
                    <a:pt x="138" y="366"/>
                  </a:cubicBezTo>
                  <a:cubicBezTo>
                    <a:pt x="138" y="389"/>
                    <a:pt x="138" y="412"/>
                    <a:pt x="160" y="412"/>
                  </a:cubicBezTo>
                  <a:cubicBezTo>
                    <a:pt x="229" y="503"/>
                    <a:pt x="320" y="571"/>
                    <a:pt x="411" y="640"/>
                  </a:cubicBezTo>
                  <a:cubicBezTo>
                    <a:pt x="512" y="701"/>
                    <a:pt x="613" y="779"/>
                    <a:pt x="714" y="844"/>
                  </a:cubicBezTo>
                  <a:lnTo>
                    <a:pt x="714" y="844"/>
                  </a:lnTo>
                  <a:cubicBezTo>
                    <a:pt x="710" y="837"/>
                    <a:pt x="708" y="830"/>
                    <a:pt x="708" y="823"/>
                  </a:cubicBezTo>
                  <a:lnTo>
                    <a:pt x="708" y="823"/>
                  </a:lnTo>
                  <a:cubicBezTo>
                    <a:pt x="822" y="914"/>
                    <a:pt x="959" y="1005"/>
                    <a:pt x="1096" y="1096"/>
                  </a:cubicBezTo>
                  <a:cubicBezTo>
                    <a:pt x="1119" y="1119"/>
                    <a:pt x="1165" y="1142"/>
                    <a:pt x="1187" y="1165"/>
                  </a:cubicBezTo>
                  <a:cubicBezTo>
                    <a:pt x="1393" y="1302"/>
                    <a:pt x="1576" y="1439"/>
                    <a:pt x="1781" y="1576"/>
                  </a:cubicBezTo>
                  <a:cubicBezTo>
                    <a:pt x="1986" y="1736"/>
                    <a:pt x="2192" y="1873"/>
                    <a:pt x="2397" y="2009"/>
                  </a:cubicBezTo>
                  <a:lnTo>
                    <a:pt x="2374" y="2009"/>
                  </a:lnTo>
                  <a:cubicBezTo>
                    <a:pt x="2394" y="2029"/>
                    <a:pt x="2431" y="2049"/>
                    <a:pt x="2469" y="2068"/>
                  </a:cubicBezTo>
                  <a:lnTo>
                    <a:pt x="2469" y="2068"/>
                  </a:lnTo>
                  <a:cubicBezTo>
                    <a:pt x="2477" y="2079"/>
                    <a:pt x="2494" y="2083"/>
                    <a:pt x="2511" y="2101"/>
                  </a:cubicBezTo>
                  <a:cubicBezTo>
                    <a:pt x="2625" y="2169"/>
                    <a:pt x="2717" y="2238"/>
                    <a:pt x="2808" y="2306"/>
                  </a:cubicBezTo>
                  <a:cubicBezTo>
                    <a:pt x="2808" y="2284"/>
                    <a:pt x="2808" y="2283"/>
                    <a:pt x="2786" y="2283"/>
                  </a:cubicBezTo>
                  <a:lnTo>
                    <a:pt x="2786" y="2283"/>
                  </a:lnTo>
                  <a:cubicBezTo>
                    <a:pt x="2808" y="2283"/>
                    <a:pt x="2808" y="2284"/>
                    <a:pt x="2831" y="2306"/>
                  </a:cubicBezTo>
                  <a:cubicBezTo>
                    <a:pt x="2981" y="2413"/>
                    <a:pt x="3150" y="2520"/>
                    <a:pt x="3303" y="2627"/>
                  </a:cubicBezTo>
                  <a:lnTo>
                    <a:pt x="3303" y="2627"/>
                  </a:lnTo>
                  <a:cubicBezTo>
                    <a:pt x="3290" y="2619"/>
                    <a:pt x="3277" y="2611"/>
                    <a:pt x="3265" y="2603"/>
                  </a:cubicBezTo>
                  <a:lnTo>
                    <a:pt x="3265" y="2603"/>
                  </a:lnTo>
                  <a:lnTo>
                    <a:pt x="3333" y="2649"/>
                  </a:lnTo>
                  <a:cubicBezTo>
                    <a:pt x="3323" y="2641"/>
                    <a:pt x="3313" y="2634"/>
                    <a:pt x="3303" y="2627"/>
                  </a:cubicBezTo>
                  <a:lnTo>
                    <a:pt x="3303" y="2627"/>
                  </a:lnTo>
                  <a:cubicBezTo>
                    <a:pt x="3344" y="2652"/>
                    <a:pt x="3390" y="2677"/>
                    <a:pt x="3433" y="2703"/>
                  </a:cubicBezTo>
                  <a:lnTo>
                    <a:pt x="3433" y="2703"/>
                  </a:lnTo>
                  <a:cubicBezTo>
                    <a:pt x="3430" y="2700"/>
                    <a:pt x="3427" y="2697"/>
                    <a:pt x="3424" y="2694"/>
                  </a:cubicBezTo>
                  <a:lnTo>
                    <a:pt x="3424" y="2694"/>
                  </a:lnTo>
                  <a:cubicBezTo>
                    <a:pt x="3432" y="2700"/>
                    <a:pt x="3439" y="2705"/>
                    <a:pt x="3446" y="2711"/>
                  </a:cubicBezTo>
                  <a:lnTo>
                    <a:pt x="3446" y="2711"/>
                  </a:lnTo>
                  <a:cubicBezTo>
                    <a:pt x="3442" y="2708"/>
                    <a:pt x="3437" y="2705"/>
                    <a:pt x="3433" y="2703"/>
                  </a:cubicBezTo>
                  <a:lnTo>
                    <a:pt x="3433" y="2703"/>
                  </a:lnTo>
                  <a:cubicBezTo>
                    <a:pt x="3450" y="2719"/>
                    <a:pt x="3467" y="2735"/>
                    <a:pt x="3484" y="2739"/>
                  </a:cubicBezTo>
                  <a:lnTo>
                    <a:pt x="3484" y="2739"/>
                  </a:lnTo>
                  <a:cubicBezTo>
                    <a:pt x="3471" y="2729"/>
                    <a:pt x="3459" y="2720"/>
                    <a:pt x="3446" y="2711"/>
                  </a:cubicBezTo>
                  <a:lnTo>
                    <a:pt x="3446" y="2711"/>
                  </a:lnTo>
                  <a:cubicBezTo>
                    <a:pt x="3462" y="2720"/>
                    <a:pt x="3478" y="2730"/>
                    <a:pt x="3493" y="2740"/>
                  </a:cubicBezTo>
                  <a:cubicBezTo>
                    <a:pt x="3490" y="2740"/>
                    <a:pt x="3487" y="2740"/>
                    <a:pt x="3484" y="2739"/>
                  </a:cubicBezTo>
                  <a:lnTo>
                    <a:pt x="3484" y="2739"/>
                  </a:lnTo>
                  <a:cubicBezTo>
                    <a:pt x="3556" y="2792"/>
                    <a:pt x="3632" y="2846"/>
                    <a:pt x="3721" y="2900"/>
                  </a:cubicBezTo>
                  <a:cubicBezTo>
                    <a:pt x="3767" y="2945"/>
                    <a:pt x="3835" y="2991"/>
                    <a:pt x="3881" y="3014"/>
                  </a:cubicBezTo>
                  <a:cubicBezTo>
                    <a:pt x="3927" y="3029"/>
                    <a:pt x="3972" y="3037"/>
                    <a:pt x="4016" y="3037"/>
                  </a:cubicBezTo>
                  <a:cubicBezTo>
                    <a:pt x="4104" y="3037"/>
                    <a:pt x="4185" y="3006"/>
                    <a:pt x="4246" y="2945"/>
                  </a:cubicBezTo>
                  <a:cubicBezTo>
                    <a:pt x="4269" y="2900"/>
                    <a:pt x="4292" y="2877"/>
                    <a:pt x="4315" y="2831"/>
                  </a:cubicBezTo>
                  <a:cubicBezTo>
                    <a:pt x="4315" y="2808"/>
                    <a:pt x="4337" y="2808"/>
                    <a:pt x="4337" y="2786"/>
                  </a:cubicBezTo>
                  <a:cubicBezTo>
                    <a:pt x="4406" y="2649"/>
                    <a:pt x="4360" y="2443"/>
                    <a:pt x="4200" y="2398"/>
                  </a:cubicBezTo>
                  <a:cubicBezTo>
                    <a:pt x="4132" y="2352"/>
                    <a:pt x="4086" y="2329"/>
                    <a:pt x="4018" y="2283"/>
                  </a:cubicBezTo>
                  <a:cubicBezTo>
                    <a:pt x="3949" y="2238"/>
                    <a:pt x="3881" y="2192"/>
                    <a:pt x="3790" y="2146"/>
                  </a:cubicBezTo>
                  <a:cubicBezTo>
                    <a:pt x="3653" y="2078"/>
                    <a:pt x="3538" y="1987"/>
                    <a:pt x="3402" y="1918"/>
                  </a:cubicBezTo>
                  <a:cubicBezTo>
                    <a:pt x="3128" y="1736"/>
                    <a:pt x="2831" y="1576"/>
                    <a:pt x="2557" y="1393"/>
                  </a:cubicBezTo>
                  <a:cubicBezTo>
                    <a:pt x="2260" y="1211"/>
                    <a:pt x="1964" y="1028"/>
                    <a:pt x="1667" y="845"/>
                  </a:cubicBezTo>
                  <a:cubicBezTo>
                    <a:pt x="1393" y="663"/>
                    <a:pt x="1119" y="503"/>
                    <a:pt x="845" y="343"/>
                  </a:cubicBezTo>
                  <a:cubicBezTo>
                    <a:pt x="845" y="343"/>
                    <a:pt x="845" y="343"/>
                    <a:pt x="822" y="320"/>
                  </a:cubicBezTo>
                  <a:cubicBezTo>
                    <a:pt x="731" y="275"/>
                    <a:pt x="662" y="206"/>
                    <a:pt x="571" y="161"/>
                  </a:cubicBezTo>
                  <a:cubicBezTo>
                    <a:pt x="526" y="138"/>
                    <a:pt x="480" y="92"/>
                    <a:pt x="434" y="92"/>
                  </a:cubicBezTo>
                  <a:cubicBezTo>
                    <a:pt x="434" y="69"/>
                    <a:pt x="434" y="69"/>
                    <a:pt x="411" y="69"/>
                  </a:cubicBezTo>
                  <a:lnTo>
                    <a:pt x="366" y="69"/>
                  </a:lnTo>
                  <a:cubicBezTo>
                    <a:pt x="366" y="47"/>
                    <a:pt x="343" y="47"/>
                    <a:pt x="343" y="47"/>
                  </a:cubicBezTo>
                  <a:cubicBezTo>
                    <a:pt x="297" y="1"/>
                    <a:pt x="252" y="1"/>
                    <a:pt x="206" y="1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511;p38"/>
            <p:cNvSpPr/>
            <p:nvPr/>
          </p:nvSpPr>
          <p:spPr>
            <a:xfrm>
              <a:off x="9303541" y="2261695"/>
              <a:ext cx="143619" cy="110009"/>
            </a:xfrm>
            <a:custGeom>
              <a:avLst/>
              <a:gdLst/>
              <a:ahLst/>
              <a:cxnLst/>
              <a:rect l="l" t="t" r="r" b="b"/>
              <a:pathLst>
                <a:path w="5132" h="3931" extrusionOk="0">
                  <a:moveTo>
                    <a:pt x="1525" y="0"/>
                  </a:moveTo>
                  <a:cubicBezTo>
                    <a:pt x="1320" y="0"/>
                    <a:pt x="1114" y="23"/>
                    <a:pt x="886" y="69"/>
                  </a:cubicBezTo>
                  <a:cubicBezTo>
                    <a:pt x="772" y="92"/>
                    <a:pt x="658" y="114"/>
                    <a:pt x="544" y="160"/>
                  </a:cubicBezTo>
                  <a:cubicBezTo>
                    <a:pt x="475" y="183"/>
                    <a:pt x="407" y="228"/>
                    <a:pt x="338" y="251"/>
                  </a:cubicBezTo>
                  <a:cubicBezTo>
                    <a:pt x="247" y="297"/>
                    <a:pt x="156" y="365"/>
                    <a:pt x="110" y="457"/>
                  </a:cubicBezTo>
                  <a:cubicBezTo>
                    <a:pt x="1" y="676"/>
                    <a:pt x="165" y="937"/>
                    <a:pt x="380" y="937"/>
                  </a:cubicBezTo>
                  <a:cubicBezTo>
                    <a:pt x="389" y="937"/>
                    <a:pt x="398" y="937"/>
                    <a:pt x="407" y="936"/>
                  </a:cubicBezTo>
                  <a:cubicBezTo>
                    <a:pt x="475" y="936"/>
                    <a:pt x="521" y="913"/>
                    <a:pt x="567" y="890"/>
                  </a:cubicBezTo>
                  <a:cubicBezTo>
                    <a:pt x="704" y="822"/>
                    <a:pt x="841" y="776"/>
                    <a:pt x="978" y="753"/>
                  </a:cubicBezTo>
                  <a:cubicBezTo>
                    <a:pt x="1206" y="708"/>
                    <a:pt x="1434" y="708"/>
                    <a:pt x="1662" y="708"/>
                  </a:cubicBezTo>
                  <a:cubicBezTo>
                    <a:pt x="1845" y="731"/>
                    <a:pt x="1982" y="753"/>
                    <a:pt x="2142" y="799"/>
                  </a:cubicBezTo>
                  <a:cubicBezTo>
                    <a:pt x="2301" y="868"/>
                    <a:pt x="2438" y="936"/>
                    <a:pt x="2575" y="1005"/>
                  </a:cubicBezTo>
                  <a:cubicBezTo>
                    <a:pt x="2758" y="1141"/>
                    <a:pt x="2941" y="1278"/>
                    <a:pt x="3100" y="1438"/>
                  </a:cubicBezTo>
                  <a:cubicBezTo>
                    <a:pt x="3260" y="1575"/>
                    <a:pt x="3443" y="1735"/>
                    <a:pt x="3580" y="1895"/>
                  </a:cubicBezTo>
                  <a:cubicBezTo>
                    <a:pt x="3717" y="2077"/>
                    <a:pt x="3876" y="2260"/>
                    <a:pt x="4013" y="2443"/>
                  </a:cubicBezTo>
                  <a:cubicBezTo>
                    <a:pt x="4105" y="2602"/>
                    <a:pt x="4173" y="2762"/>
                    <a:pt x="4264" y="2922"/>
                  </a:cubicBezTo>
                  <a:cubicBezTo>
                    <a:pt x="4310" y="3013"/>
                    <a:pt x="4333" y="3104"/>
                    <a:pt x="4356" y="3196"/>
                  </a:cubicBezTo>
                  <a:cubicBezTo>
                    <a:pt x="4379" y="3241"/>
                    <a:pt x="4379" y="3287"/>
                    <a:pt x="4379" y="3333"/>
                  </a:cubicBezTo>
                  <a:cubicBezTo>
                    <a:pt x="4379" y="3378"/>
                    <a:pt x="4356" y="3424"/>
                    <a:pt x="4356" y="3470"/>
                  </a:cubicBezTo>
                  <a:cubicBezTo>
                    <a:pt x="4333" y="3492"/>
                    <a:pt x="4333" y="3515"/>
                    <a:pt x="4310" y="3538"/>
                  </a:cubicBezTo>
                  <a:cubicBezTo>
                    <a:pt x="4264" y="3675"/>
                    <a:pt x="4310" y="3835"/>
                    <a:pt x="4447" y="3903"/>
                  </a:cubicBezTo>
                  <a:cubicBezTo>
                    <a:pt x="4478" y="3922"/>
                    <a:pt x="4513" y="3930"/>
                    <a:pt x="4550" y="3930"/>
                  </a:cubicBezTo>
                  <a:cubicBezTo>
                    <a:pt x="4651" y="3930"/>
                    <a:pt x="4762" y="3867"/>
                    <a:pt x="4812" y="3766"/>
                  </a:cubicBezTo>
                  <a:cubicBezTo>
                    <a:pt x="4812" y="3766"/>
                    <a:pt x="4812" y="3744"/>
                    <a:pt x="4835" y="3721"/>
                  </a:cubicBezTo>
                  <a:cubicBezTo>
                    <a:pt x="4995" y="3698"/>
                    <a:pt x="5132" y="3561"/>
                    <a:pt x="5132" y="3378"/>
                  </a:cubicBezTo>
                  <a:cubicBezTo>
                    <a:pt x="5109" y="3196"/>
                    <a:pt x="5063" y="3013"/>
                    <a:pt x="5040" y="2831"/>
                  </a:cubicBezTo>
                  <a:cubicBezTo>
                    <a:pt x="4995" y="2671"/>
                    <a:pt x="4926" y="2511"/>
                    <a:pt x="4881" y="2374"/>
                  </a:cubicBezTo>
                  <a:cubicBezTo>
                    <a:pt x="4812" y="2214"/>
                    <a:pt x="4698" y="2054"/>
                    <a:pt x="4584" y="1918"/>
                  </a:cubicBezTo>
                  <a:cubicBezTo>
                    <a:pt x="4561" y="1849"/>
                    <a:pt x="4515" y="1803"/>
                    <a:pt x="4470" y="1758"/>
                  </a:cubicBezTo>
                  <a:cubicBezTo>
                    <a:pt x="4424" y="1712"/>
                    <a:pt x="4401" y="1666"/>
                    <a:pt x="4379" y="1644"/>
                  </a:cubicBezTo>
                  <a:cubicBezTo>
                    <a:pt x="4356" y="1621"/>
                    <a:pt x="4356" y="1621"/>
                    <a:pt x="4333" y="1598"/>
                  </a:cubicBezTo>
                  <a:cubicBezTo>
                    <a:pt x="4310" y="1575"/>
                    <a:pt x="4264" y="1529"/>
                    <a:pt x="4219" y="1484"/>
                  </a:cubicBezTo>
                  <a:cubicBezTo>
                    <a:pt x="4127" y="1370"/>
                    <a:pt x="4013" y="1256"/>
                    <a:pt x="3899" y="1164"/>
                  </a:cubicBezTo>
                  <a:cubicBezTo>
                    <a:pt x="3648" y="936"/>
                    <a:pt x="3420" y="731"/>
                    <a:pt x="3146" y="525"/>
                  </a:cubicBezTo>
                  <a:cubicBezTo>
                    <a:pt x="2941" y="388"/>
                    <a:pt x="2735" y="251"/>
                    <a:pt x="2484" y="160"/>
                  </a:cubicBezTo>
                  <a:cubicBezTo>
                    <a:pt x="2370" y="114"/>
                    <a:pt x="2256" y="92"/>
                    <a:pt x="2119" y="69"/>
                  </a:cubicBezTo>
                  <a:cubicBezTo>
                    <a:pt x="1982" y="23"/>
                    <a:pt x="1845" y="23"/>
                    <a:pt x="1708" y="0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4512;p38"/>
            <p:cNvSpPr/>
            <p:nvPr/>
          </p:nvSpPr>
          <p:spPr>
            <a:xfrm>
              <a:off x="9153933" y="2167162"/>
              <a:ext cx="164832" cy="115746"/>
            </a:xfrm>
            <a:custGeom>
              <a:avLst/>
              <a:gdLst/>
              <a:ahLst/>
              <a:cxnLst/>
              <a:rect l="l" t="t" r="r" b="b"/>
              <a:pathLst>
                <a:path w="5890" h="4136" extrusionOk="0">
                  <a:moveTo>
                    <a:pt x="3060" y="2603"/>
                  </a:moveTo>
                  <a:lnTo>
                    <a:pt x="3060" y="2603"/>
                  </a:lnTo>
                  <a:cubicBezTo>
                    <a:pt x="3071" y="2614"/>
                    <a:pt x="3082" y="2619"/>
                    <a:pt x="3093" y="2625"/>
                  </a:cubicBezTo>
                  <a:lnTo>
                    <a:pt x="3093" y="2625"/>
                  </a:lnTo>
                  <a:cubicBezTo>
                    <a:pt x="3082" y="2617"/>
                    <a:pt x="3071" y="2610"/>
                    <a:pt x="3060" y="2603"/>
                  </a:cubicBezTo>
                  <a:close/>
                  <a:moveTo>
                    <a:pt x="3093" y="2625"/>
                  </a:moveTo>
                  <a:lnTo>
                    <a:pt x="3093" y="2625"/>
                  </a:lnTo>
                  <a:cubicBezTo>
                    <a:pt x="3105" y="2632"/>
                    <a:pt x="3116" y="2640"/>
                    <a:pt x="3128" y="2648"/>
                  </a:cubicBezTo>
                  <a:cubicBezTo>
                    <a:pt x="3116" y="2636"/>
                    <a:pt x="3105" y="2631"/>
                    <a:pt x="3093" y="2625"/>
                  </a:cubicBezTo>
                  <a:close/>
                  <a:moveTo>
                    <a:pt x="298" y="0"/>
                  </a:moveTo>
                  <a:cubicBezTo>
                    <a:pt x="206" y="0"/>
                    <a:pt x="138" y="46"/>
                    <a:pt x="92" y="114"/>
                  </a:cubicBezTo>
                  <a:cubicBezTo>
                    <a:pt x="24" y="160"/>
                    <a:pt x="1" y="251"/>
                    <a:pt x="1" y="342"/>
                  </a:cubicBezTo>
                  <a:cubicBezTo>
                    <a:pt x="1" y="434"/>
                    <a:pt x="47" y="502"/>
                    <a:pt x="115" y="571"/>
                  </a:cubicBezTo>
                  <a:lnTo>
                    <a:pt x="138" y="571"/>
                  </a:lnTo>
                  <a:cubicBezTo>
                    <a:pt x="184" y="616"/>
                    <a:pt x="252" y="662"/>
                    <a:pt x="320" y="685"/>
                  </a:cubicBezTo>
                  <a:cubicBezTo>
                    <a:pt x="412" y="730"/>
                    <a:pt x="480" y="776"/>
                    <a:pt x="549" y="822"/>
                  </a:cubicBezTo>
                  <a:cubicBezTo>
                    <a:pt x="594" y="845"/>
                    <a:pt x="617" y="867"/>
                    <a:pt x="640" y="890"/>
                  </a:cubicBezTo>
                  <a:cubicBezTo>
                    <a:pt x="800" y="1004"/>
                    <a:pt x="960" y="1118"/>
                    <a:pt x="1097" y="1233"/>
                  </a:cubicBezTo>
                  <a:cubicBezTo>
                    <a:pt x="1279" y="1347"/>
                    <a:pt x="1439" y="1461"/>
                    <a:pt x="1599" y="1575"/>
                  </a:cubicBezTo>
                  <a:cubicBezTo>
                    <a:pt x="1941" y="1826"/>
                    <a:pt x="2283" y="2077"/>
                    <a:pt x="2626" y="2305"/>
                  </a:cubicBezTo>
                  <a:lnTo>
                    <a:pt x="2557" y="2260"/>
                  </a:lnTo>
                  <a:lnTo>
                    <a:pt x="2557" y="2260"/>
                  </a:lnTo>
                  <a:cubicBezTo>
                    <a:pt x="2720" y="2381"/>
                    <a:pt x="2882" y="2485"/>
                    <a:pt x="3060" y="2603"/>
                  </a:cubicBezTo>
                  <a:lnTo>
                    <a:pt x="3060" y="2603"/>
                  </a:lnTo>
                  <a:cubicBezTo>
                    <a:pt x="3060" y="2603"/>
                    <a:pt x="3060" y="2602"/>
                    <a:pt x="3060" y="2602"/>
                  </a:cubicBezTo>
                  <a:lnTo>
                    <a:pt x="3060" y="2602"/>
                  </a:lnTo>
                  <a:cubicBezTo>
                    <a:pt x="3242" y="2716"/>
                    <a:pt x="3425" y="2830"/>
                    <a:pt x="3607" y="2945"/>
                  </a:cubicBezTo>
                  <a:cubicBezTo>
                    <a:pt x="3858" y="3127"/>
                    <a:pt x="4109" y="3310"/>
                    <a:pt x="4361" y="3492"/>
                  </a:cubicBezTo>
                  <a:cubicBezTo>
                    <a:pt x="4520" y="3606"/>
                    <a:pt x="4703" y="3721"/>
                    <a:pt x="4886" y="3858"/>
                  </a:cubicBezTo>
                  <a:cubicBezTo>
                    <a:pt x="5045" y="3949"/>
                    <a:pt x="5205" y="4017"/>
                    <a:pt x="5365" y="4109"/>
                  </a:cubicBezTo>
                  <a:cubicBezTo>
                    <a:pt x="5413" y="4127"/>
                    <a:pt x="5460" y="4135"/>
                    <a:pt x="5506" y="4135"/>
                  </a:cubicBezTo>
                  <a:cubicBezTo>
                    <a:pt x="5637" y="4135"/>
                    <a:pt x="5754" y="4067"/>
                    <a:pt x="5821" y="3949"/>
                  </a:cubicBezTo>
                  <a:cubicBezTo>
                    <a:pt x="5890" y="3789"/>
                    <a:pt x="5821" y="3584"/>
                    <a:pt x="5662" y="3515"/>
                  </a:cubicBezTo>
                  <a:cubicBezTo>
                    <a:pt x="5525" y="3447"/>
                    <a:pt x="5411" y="3401"/>
                    <a:pt x="5274" y="3333"/>
                  </a:cubicBezTo>
                  <a:cubicBezTo>
                    <a:pt x="5205" y="3264"/>
                    <a:pt x="5137" y="3196"/>
                    <a:pt x="5068" y="3150"/>
                  </a:cubicBezTo>
                  <a:cubicBezTo>
                    <a:pt x="4954" y="3059"/>
                    <a:pt x="4863" y="2990"/>
                    <a:pt x="4749" y="2922"/>
                  </a:cubicBezTo>
                  <a:cubicBezTo>
                    <a:pt x="4566" y="2785"/>
                    <a:pt x="4361" y="2671"/>
                    <a:pt x="4178" y="2556"/>
                  </a:cubicBezTo>
                  <a:cubicBezTo>
                    <a:pt x="3995" y="2420"/>
                    <a:pt x="3813" y="2305"/>
                    <a:pt x="3630" y="2168"/>
                  </a:cubicBezTo>
                  <a:cubicBezTo>
                    <a:pt x="3128" y="1803"/>
                    <a:pt x="2626" y="1415"/>
                    <a:pt x="2101" y="1073"/>
                  </a:cubicBezTo>
                  <a:cubicBezTo>
                    <a:pt x="1918" y="959"/>
                    <a:pt x="1736" y="822"/>
                    <a:pt x="1576" y="708"/>
                  </a:cubicBezTo>
                  <a:lnTo>
                    <a:pt x="1576" y="708"/>
                  </a:lnTo>
                  <a:cubicBezTo>
                    <a:pt x="1530" y="677"/>
                    <a:pt x="1485" y="647"/>
                    <a:pt x="1439" y="616"/>
                  </a:cubicBezTo>
                  <a:lnTo>
                    <a:pt x="1439" y="616"/>
                  </a:lnTo>
                  <a:cubicBezTo>
                    <a:pt x="1439" y="616"/>
                    <a:pt x="1439" y="617"/>
                    <a:pt x="1462" y="639"/>
                  </a:cubicBezTo>
                  <a:cubicBezTo>
                    <a:pt x="1439" y="616"/>
                    <a:pt x="1439" y="616"/>
                    <a:pt x="1416" y="616"/>
                  </a:cubicBezTo>
                  <a:cubicBezTo>
                    <a:pt x="1393" y="594"/>
                    <a:pt x="1370" y="571"/>
                    <a:pt x="1348" y="571"/>
                  </a:cubicBezTo>
                  <a:lnTo>
                    <a:pt x="1370" y="571"/>
                  </a:lnTo>
                  <a:cubicBezTo>
                    <a:pt x="1211" y="457"/>
                    <a:pt x="1051" y="365"/>
                    <a:pt x="868" y="251"/>
                  </a:cubicBezTo>
                  <a:cubicBezTo>
                    <a:pt x="800" y="205"/>
                    <a:pt x="709" y="160"/>
                    <a:pt x="640" y="114"/>
                  </a:cubicBezTo>
                  <a:cubicBezTo>
                    <a:pt x="594" y="91"/>
                    <a:pt x="572" y="69"/>
                    <a:pt x="526" y="69"/>
                  </a:cubicBezTo>
                  <a:cubicBezTo>
                    <a:pt x="526" y="46"/>
                    <a:pt x="503" y="46"/>
                    <a:pt x="503" y="46"/>
                  </a:cubicBezTo>
                  <a:cubicBezTo>
                    <a:pt x="435" y="0"/>
                    <a:pt x="366" y="0"/>
                    <a:pt x="298" y="0"/>
                  </a:cubicBezTo>
                  <a:close/>
                </a:path>
              </a:pathLst>
            </a:custGeom>
            <a:solidFill>
              <a:srgbClr val="BDD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4513;p38"/>
            <p:cNvSpPr/>
            <p:nvPr/>
          </p:nvSpPr>
          <p:spPr>
            <a:xfrm>
              <a:off x="9244660" y="2103272"/>
              <a:ext cx="325801" cy="225363"/>
            </a:xfrm>
            <a:custGeom>
              <a:avLst/>
              <a:gdLst/>
              <a:ahLst/>
              <a:cxnLst/>
              <a:rect l="l" t="t" r="r" b="b"/>
              <a:pathLst>
                <a:path w="11642" h="8053" extrusionOk="0">
                  <a:moveTo>
                    <a:pt x="8008" y="5163"/>
                  </a:moveTo>
                  <a:cubicBezTo>
                    <a:pt x="8017" y="5170"/>
                    <a:pt x="8026" y="5176"/>
                    <a:pt x="8035" y="5182"/>
                  </a:cubicBezTo>
                  <a:cubicBezTo>
                    <a:pt x="8035" y="5182"/>
                    <a:pt x="8023" y="5170"/>
                    <a:pt x="8008" y="5163"/>
                  </a:cubicBezTo>
                  <a:close/>
                  <a:moveTo>
                    <a:pt x="7692" y="5730"/>
                  </a:moveTo>
                  <a:cubicBezTo>
                    <a:pt x="7709" y="5747"/>
                    <a:pt x="7714" y="5751"/>
                    <a:pt x="7724" y="5752"/>
                  </a:cubicBezTo>
                  <a:lnTo>
                    <a:pt x="7724" y="5752"/>
                  </a:lnTo>
                  <a:cubicBezTo>
                    <a:pt x="7714" y="5745"/>
                    <a:pt x="7704" y="5737"/>
                    <a:pt x="7692" y="5730"/>
                  </a:cubicBezTo>
                  <a:close/>
                  <a:moveTo>
                    <a:pt x="206" y="1"/>
                  </a:moveTo>
                  <a:cubicBezTo>
                    <a:pt x="137" y="1"/>
                    <a:pt x="69" y="46"/>
                    <a:pt x="46" y="115"/>
                  </a:cubicBezTo>
                  <a:cubicBezTo>
                    <a:pt x="0" y="206"/>
                    <a:pt x="46" y="297"/>
                    <a:pt x="114" y="343"/>
                  </a:cubicBezTo>
                  <a:cubicBezTo>
                    <a:pt x="251" y="411"/>
                    <a:pt x="388" y="503"/>
                    <a:pt x="525" y="571"/>
                  </a:cubicBezTo>
                  <a:cubicBezTo>
                    <a:pt x="685" y="685"/>
                    <a:pt x="845" y="799"/>
                    <a:pt x="1004" y="914"/>
                  </a:cubicBezTo>
                  <a:cubicBezTo>
                    <a:pt x="1210" y="1050"/>
                    <a:pt x="1415" y="1210"/>
                    <a:pt x="1621" y="1347"/>
                  </a:cubicBezTo>
                  <a:cubicBezTo>
                    <a:pt x="1849" y="1484"/>
                    <a:pt x="2054" y="1667"/>
                    <a:pt x="2283" y="1827"/>
                  </a:cubicBezTo>
                  <a:cubicBezTo>
                    <a:pt x="2534" y="2009"/>
                    <a:pt x="2762" y="2192"/>
                    <a:pt x="3013" y="2374"/>
                  </a:cubicBezTo>
                  <a:cubicBezTo>
                    <a:pt x="3241" y="2557"/>
                    <a:pt x="3470" y="2717"/>
                    <a:pt x="3698" y="2877"/>
                  </a:cubicBezTo>
                  <a:cubicBezTo>
                    <a:pt x="3949" y="3059"/>
                    <a:pt x="4177" y="3242"/>
                    <a:pt x="4428" y="3424"/>
                  </a:cubicBezTo>
                  <a:cubicBezTo>
                    <a:pt x="4725" y="3653"/>
                    <a:pt x="5045" y="3881"/>
                    <a:pt x="5364" y="4109"/>
                  </a:cubicBezTo>
                  <a:cubicBezTo>
                    <a:pt x="5706" y="4360"/>
                    <a:pt x="6049" y="4611"/>
                    <a:pt x="6391" y="4839"/>
                  </a:cubicBezTo>
                  <a:cubicBezTo>
                    <a:pt x="6391" y="4817"/>
                    <a:pt x="6368" y="4817"/>
                    <a:pt x="6346" y="4794"/>
                  </a:cubicBezTo>
                  <a:lnTo>
                    <a:pt x="6346" y="4794"/>
                  </a:lnTo>
                  <a:cubicBezTo>
                    <a:pt x="6825" y="5113"/>
                    <a:pt x="7259" y="5456"/>
                    <a:pt x="7738" y="5753"/>
                  </a:cubicBezTo>
                  <a:cubicBezTo>
                    <a:pt x="7732" y="5753"/>
                    <a:pt x="7728" y="5753"/>
                    <a:pt x="7724" y="5752"/>
                  </a:cubicBezTo>
                  <a:lnTo>
                    <a:pt x="7724" y="5752"/>
                  </a:lnTo>
                  <a:cubicBezTo>
                    <a:pt x="7776" y="5790"/>
                    <a:pt x="7814" y="5825"/>
                    <a:pt x="7852" y="5844"/>
                  </a:cubicBezTo>
                  <a:cubicBezTo>
                    <a:pt x="7966" y="5912"/>
                    <a:pt x="8057" y="5981"/>
                    <a:pt x="8149" y="6049"/>
                  </a:cubicBezTo>
                  <a:cubicBezTo>
                    <a:pt x="8491" y="6277"/>
                    <a:pt x="8811" y="6506"/>
                    <a:pt x="9153" y="6734"/>
                  </a:cubicBezTo>
                  <a:cubicBezTo>
                    <a:pt x="9541" y="7008"/>
                    <a:pt x="9952" y="7236"/>
                    <a:pt x="10340" y="7510"/>
                  </a:cubicBezTo>
                  <a:cubicBezTo>
                    <a:pt x="10386" y="7533"/>
                    <a:pt x="10454" y="7579"/>
                    <a:pt x="10500" y="7624"/>
                  </a:cubicBezTo>
                  <a:cubicBezTo>
                    <a:pt x="10500" y="7624"/>
                    <a:pt x="10500" y="7624"/>
                    <a:pt x="10500" y="7601"/>
                  </a:cubicBezTo>
                  <a:cubicBezTo>
                    <a:pt x="10637" y="7693"/>
                    <a:pt x="10774" y="7784"/>
                    <a:pt x="10911" y="7875"/>
                  </a:cubicBezTo>
                  <a:cubicBezTo>
                    <a:pt x="10979" y="7921"/>
                    <a:pt x="11048" y="7967"/>
                    <a:pt x="11116" y="7989"/>
                  </a:cubicBezTo>
                  <a:cubicBezTo>
                    <a:pt x="11178" y="8030"/>
                    <a:pt x="11248" y="8053"/>
                    <a:pt x="11318" y="8053"/>
                  </a:cubicBezTo>
                  <a:cubicBezTo>
                    <a:pt x="11403" y="8053"/>
                    <a:pt x="11487" y="8019"/>
                    <a:pt x="11550" y="7944"/>
                  </a:cubicBezTo>
                  <a:cubicBezTo>
                    <a:pt x="11618" y="7875"/>
                    <a:pt x="11641" y="7761"/>
                    <a:pt x="11618" y="7670"/>
                  </a:cubicBezTo>
                  <a:cubicBezTo>
                    <a:pt x="11573" y="7556"/>
                    <a:pt x="11504" y="7510"/>
                    <a:pt x="11436" y="7442"/>
                  </a:cubicBezTo>
                  <a:cubicBezTo>
                    <a:pt x="11367" y="7396"/>
                    <a:pt x="11299" y="7350"/>
                    <a:pt x="11230" y="7305"/>
                  </a:cubicBezTo>
                  <a:cubicBezTo>
                    <a:pt x="11116" y="7236"/>
                    <a:pt x="10979" y="7145"/>
                    <a:pt x="10842" y="7054"/>
                  </a:cubicBezTo>
                  <a:lnTo>
                    <a:pt x="10842" y="7054"/>
                  </a:lnTo>
                  <a:cubicBezTo>
                    <a:pt x="10865" y="7076"/>
                    <a:pt x="10888" y="7076"/>
                    <a:pt x="10888" y="7099"/>
                  </a:cubicBezTo>
                  <a:cubicBezTo>
                    <a:pt x="10842" y="7054"/>
                    <a:pt x="10774" y="7008"/>
                    <a:pt x="10728" y="6985"/>
                  </a:cubicBezTo>
                  <a:cubicBezTo>
                    <a:pt x="10363" y="6734"/>
                    <a:pt x="9998" y="6529"/>
                    <a:pt x="9632" y="6300"/>
                  </a:cubicBezTo>
                  <a:cubicBezTo>
                    <a:pt x="9221" y="5997"/>
                    <a:pt x="8830" y="5714"/>
                    <a:pt x="8421" y="5433"/>
                  </a:cubicBezTo>
                  <a:lnTo>
                    <a:pt x="8421" y="5433"/>
                  </a:lnTo>
                  <a:cubicBezTo>
                    <a:pt x="8421" y="5433"/>
                    <a:pt x="8422" y="5433"/>
                    <a:pt x="8423" y="5433"/>
                  </a:cubicBezTo>
                  <a:cubicBezTo>
                    <a:pt x="8415" y="5428"/>
                    <a:pt x="8407" y="5423"/>
                    <a:pt x="8399" y="5418"/>
                  </a:cubicBezTo>
                  <a:lnTo>
                    <a:pt x="8399" y="5418"/>
                  </a:lnTo>
                  <a:cubicBezTo>
                    <a:pt x="8384" y="5408"/>
                    <a:pt x="8369" y="5397"/>
                    <a:pt x="8354" y="5387"/>
                  </a:cubicBezTo>
                  <a:lnTo>
                    <a:pt x="8354" y="5387"/>
                  </a:lnTo>
                  <a:cubicBezTo>
                    <a:pt x="8358" y="5391"/>
                    <a:pt x="8362" y="5395"/>
                    <a:pt x="8366" y="5399"/>
                  </a:cubicBezTo>
                  <a:lnTo>
                    <a:pt x="8366" y="5399"/>
                  </a:lnTo>
                  <a:cubicBezTo>
                    <a:pt x="8318" y="5373"/>
                    <a:pt x="8273" y="5352"/>
                    <a:pt x="8240" y="5319"/>
                  </a:cubicBezTo>
                  <a:lnTo>
                    <a:pt x="8217" y="5319"/>
                  </a:lnTo>
                  <a:cubicBezTo>
                    <a:pt x="8149" y="5250"/>
                    <a:pt x="8080" y="5205"/>
                    <a:pt x="7989" y="5159"/>
                  </a:cubicBezTo>
                  <a:cubicBezTo>
                    <a:pt x="7995" y="5159"/>
                    <a:pt x="8002" y="5161"/>
                    <a:pt x="8008" y="5163"/>
                  </a:cubicBezTo>
                  <a:lnTo>
                    <a:pt x="8008" y="5163"/>
                  </a:lnTo>
                  <a:cubicBezTo>
                    <a:pt x="7584" y="4873"/>
                    <a:pt x="7181" y="4582"/>
                    <a:pt x="6756" y="4292"/>
                  </a:cubicBezTo>
                  <a:cubicBezTo>
                    <a:pt x="6483" y="4109"/>
                    <a:pt x="6231" y="3926"/>
                    <a:pt x="5980" y="3744"/>
                  </a:cubicBezTo>
                  <a:cubicBezTo>
                    <a:pt x="5729" y="3561"/>
                    <a:pt x="5501" y="3401"/>
                    <a:pt x="5273" y="3219"/>
                  </a:cubicBezTo>
                  <a:cubicBezTo>
                    <a:pt x="4793" y="2877"/>
                    <a:pt x="4314" y="2534"/>
                    <a:pt x="3835" y="2192"/>
                  </a:cubicBezTo>
                  <a:cubicBezTo>
                    <a:pt x="3424" y="1895"/>
                    <a:pt x="3036" y="1598"/>
                    <a:pt x="2625" y="1324"/>
                  </a:cubicBezTo>
                  <a:lnTo>
                    <a:pt x="2625" y="1324"/>
                  </a:lnTo>
                  <a:cubicBezTo>
                    <a:pt x="2648" y="1347"/>
                    <a:pt x="2648" y="1347"/>
                    <a:pt x="2671" y="1370"/>
                  </a:cubicBezTo>
                  <a:cubicBezTo>
                    <a:pt x="2488" y="1233"/>
                    <a:pt x="2305" y="1119"/>
                    <a:pt x="2100" y="982"/>
                  </a:cubicBezTo>
                  <a:cubicBezTo>
                    <a:pt x="1895" y="868"/>
                    <a:pt x="1666" y="777"/>
                    <a:pt x="1461" y="662"/>
                  </a:cubicBezTo>
                  <a:cubicBezTo>
                    <a:pt x="1278" y="571"/>
                    <a:pt x="1073" y="480"/>
                    <a:pt x="890" y="366"/>
                  </a:cubicBezTo>
                  <a:cubicBezTo>
                    <a:pt x="685" y="252"/>
                    <a:pt x="479" y="137"/>
                    <a:pt x="274" y="23"/>
                  </a:cubicBezTo>
                  <a:cubicBezTo>
                    <a:pt x="251" y="1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514;p38"/>
            <p:cNvSpPr/>
            <p:nvPr/>
          </p:nvSpPr>
          <p:spPr>
            <a:xfrm>
              <a:off x="9248494" y="2110940"/>
              <a:ext cx="69655" cy="46259"/>
            </a:xfrm>
            <a:custGeom>
              <a:avLst/>
              <a:gdLst/>
              <a:ahLst/>
              <a:cxnLst/>
              <a:rect l="l" t="t" r="r" b="b"/>
              <a:pathLst>
                <a:path w="2489" h="1653" extrusionOk="0">
                  <a:moveTo>
                    <a:pt x="1347" y="822"/>
                  </a:moveTo>
                  <a:cubicBezTo>
                    <a:pt x="1354" y="826"/>
                    <a:pt x="1362" y="830"/>
                    <a:pt x="1369" y="834"/>
                  </a:cubicBezTo>
                  <a:lnTo>
                    <a:pt x="1369" y="834"/>
                  </a:lnTo>
                  <a:cubicBezTo>
                    <a:pt x="1369" y="822"/>
                    <a:pt x="1365" y="822"/>
                    <a:pt x="1347" y="822"/>
                  </a:cubicBezTo>
                  <a:close/>
                  <a:moveTo>
                    <a:pt x="46" y="0"/>
                  </a:moveTo>
                  <a:cubicBezTo>
                    <a:pt x="23" y="0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37"/>
                    <a:pt x="46" y="160"/>
                  </a:cubicBezTo>
                  <a:cubicBezTo>
                    <a:pt x="114" y="206"/>
                    <a:pt x="206" y="252"/>
                    <a:pt x="274" y="297"/>
                  </a:cubicBezTo>
                  <a:cubicBezTo>
                    <a:pt x="365" y="366"/>
                    <a:pt x="457" y="411"/>
                    <a:pt x="548" y="480"/>
                  </a:cubicBezTo>
                  <a:cubicBezTo>
                    <a:pt x="708" y="571"/>
                    <a:pt x="845" y="685"/>
                    <a:pt x="1004" y="776"/>
                  </a:cubicBezTo>
                  <a:cubicBezTo>
                    <a:pt x="1141" y="891"/>
                    <a:pt x="1301" y="982"/>
                    <a:pt x="1461" y="1096"/>
                  </a:cubicBezTo>
                  <a:cubicBezTo>
                    <a:pt x="1598" y="1165"/>
                    <a:pt x="1735" y="1256"/>
                    <a:pt x="1872" y="1347"/>
                  </a:cubicBezTo>
                  <a:lnTo>
                    <a:pt x="2100" y="1507"/>
                  </a:lnTo>
                  <a:cubicBezTo>
                    <a:pt x="2146" y="1530"/>
                    <a:pt x="2168" y="1530"/>
                    <a:pt x="2191" y="1553"/>
                  </a:cubicBezTo>
                  <a:cubicBezTo>
                    <a:pt x="2260" y="1598"/>
                    <a:pt x="2305" y="1621"/>
                    <a:pt x="2351" y="1644"/>
                  </a:cubicBezTo>
                  <a:cubicBezTo>
                    <a:pt x="2363" y="1650"/>
                    <a:pt x="2376" y="1653"/>
                    <a:pt x="2387" y="1653"/>
                  </a:cubicBezTo>
                  <a:cubicBezTo>
                    <a:pt x="2420" y="1653"/>
                    <a:pt x="2449" y="1632"/>
                    <a:pt x="2465" y="1598"/>
                  </a:cubicBezTo>
                  <a:cubicBezTo>
                    <a:pt x="2488" y="1575"/>
                    <a:pt x="2465" y="1530"/>
                    <a:pt x="2442" y="1507"/>
                  </a:cubicBezTo>
                  <a:cubicBezTo>
                    <a:pt x="2374" y="1461"/>
                    <a:pt x="2328" y="1438"/>
                    <a:pt x="2260" y="1416"/>
                  </a:cubicBezTo>
                  <a:cubicBezTo>
                    <a:pt x="2237" y="1393"/>
                    <a:pt x="2191" y="1347"/>
                    <a:pt x="2146" y="1324"/>
                  </a:cubicBezTo>
                  <a:cubicBezTo>
                    <a:pt x="2054" y="1279"/>
                    <a:pt x="1963" y="1233"/>
                    <a:pt x="1895" y="1165"/>
                  </a:cubicBezTo>
                  <a:cubicBezTo>
                    <a:pt x="1780" y="1119"/>
                    <a:pt x="1689" y="1050"/>
                    <a:pt x="1598" y="982"/>
                  </a:cubicBezTo>
                  <a:cubicBezTo>
                    <a:pt x="1514" y="940"/>
                    <a:pt x="1450" y="879"/>
                    <a:pt x="1369" y="834"/>
                  </a:cubicBezTo>
                  <a:lnTo>
                    <a:pt x="1369" y="834"/>
                  </a:lnTo>
                  <a:cubicBezTo>
                    <a:pt x="1370" y="837"/>
                    <a:pt x="1370" y="841"/>
                    <a:pt x="1370" y="845"/>
                  </a:cubicBezTo>
                  <a:cubicBezTo>
                    <a:pt x="1164" y="685"/>
                    <a:pt x="936" y="548"/>
                    <a:pt x="730" y="388"/>
                  </a:cubicBezTo>
                  <a:cubicBezTo>
                    <a:pt x="639" y="320"/>
                    <a:pt x="525" y="274"/>
                    <a:pt x="434" y="206"/>
                  </a:cubicBezTo>
                  <a:cubicBezTo>
                    <a:pt x="388" y="183"/>
                    <a:pt x="342" y="137"/>
                    <a:pt x="297" y="115"/>
                  </a:cubicBezTo>
                  <a:cubicBezTo>
                    <a:pt x="228" y="69"/>
                    <a:pt x="183" y="46"/>
                    <a:pt x="114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515;p38"/>
            <p:cNvSpPr/>
            <p:nvPr/>
          </p:nvSpPr>
          <p:spPr>
            <a:xfrm>
              <a:off x="9247207" y="2111583"/>
              <a:ext cx="26866" cy="19198"/>
            </a:xfrm>
            <a:custGeom>
              <a:avLst/>
              <a:gdLst/>
              <a:ahLst/>
              <a:cxnLst/>
              <a:rect l="l" t="t" r="r" b="b"/>
              <a:pathLst>
                <a:path w="960" h="686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23" y="46"/>
                    <a:pt x="0" y="69"/>
                    <a:pt x="0" y="92"/>
                  </a:cubicBezTo>
                  <a:cubicBezTo>
                    <a:pt x="23" y="92"/>
                    <a:pt x="23" y="137"/>
                    <a:pt x="46" y="137"/>
                  </a:cubicBezTo>
                  <a:cubicBezTo>
                    <a:pt x="160" y="229"/>
                    <a:pt x="297" y="320"/>
                    <a:pt x="434" y="411"/>
                  </a:cubicBezTo>
                  <a:cubicBezTo>
                    <a:pt x="412" y="389"/>
                    <a:pt x="411" y="388"/>
                    <a:pt x="411" y="388"/>
                  </a:cubicBezTo>
                  <a:lnTo>
                    <a:pt x="411" y="388"/>
                  </a:lnTo>
                  <a:cubicBezTo>
                    <a:pt x="480" y="434"/>
                    <a:pt x="548" y="480"/>
                    <a:pt x="617" y="525"/>
                  </a:cubicBezTo>
                  <a:cubicBezTo>
                    <a:pt x="685" y="594"/>
                    <a:pt x="776" y="639"/>
                    <a:pt x="845" y="685"/>
                  </a:cubicBezTo>
                  <a:lnTo>
                    <a:pt x="891" y="685"/>
                  </a:lnTo>
                  <a:cubicBezTo>
                    <a:pt x="913" y="685"/>
                    <a:pt x="936" y="662"/>
                    <a:pt x="959" y="639"/>
                  </a:cubicBezTo>
                  <a:cubicBezTo>
                    <a:pt x="959" y="617"/>
                    <a:pt x="959" y="594"/>
                    <a:pt x="959" y="571"/>
                  </a:cubicBezTo>
                  <a:cubicBezTo>
                    <a:pt x="936" y="548"/>
                    <a:pt x="936" y="548"/>
                    <a:pt x="913" y="525"/>
                  </a:cubicBezTo>
                  <a:cubicBezTo>
                    <a:pt x="891" y="502"/>
                    <a:pt x="845" y="502"/>
                    <a:pt x="822" y="480"/>
                  </a:cubicBezTo>
                  <a:cubicBezTo>
                    <a:pt x="754" y="434"/>
                    <a:pt x="662" y="365"/>
                    <a:pt x="594" y="320"/>
                  </a:cubicBezTo>
                  <a:cubicBezTo>
                    <a:pt x="480" y="251"/>
                    <a:pt x="388" y="183"/>
                    <a:pt x="297" y="114"/>
                  </a:cubicBezTo>
                  <a:cubicBezTo>
                    <a:pt x="252" y="92"/>
                    <a:pt x="206" y="46"/>
                    <a:pt x="137" y="23"/>
                  </a:cubicBezTo>
                  <a:cubicBezTo>
                    <a:pt x="137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516;p38"/>
            <p:cNvSpPr/>
            <p:nvPr/>
          </p:nvSpPr>
          <p:spPr>
            <a:xfrm>
              <a:off x="9244660" y="2111583"/>
              <a:ext cx="28769" cy="20457"/>
            </a:xfrm>
            <a:custGeom>
              <a:avLst/>
              <a:gdLst/>
              <a:ahLst/>
              <a:cxnLst/>
              <a:rect l="l" t="t" r="r" b="b"/>
              <a:pathLst>
                <a:path w="1028" h="731" extrusionOk="0">
                  <a:moveTo>
                    <a:pt x="46" y="0"/>
                  </a:moveTo>
                  <a:cubicBezTo>
                    <a:pt x="23" y="0"/>
                    <a:pt x="0" y="23"/>
                    <a:pt x="0" y="46"/>
                  </a:cubicBezTo>
                  <a:cubicBezTo>
                    <a:pt x="0" y="69"/>
                    <a:pt x="0" y="92"/>
                    <a:pt x="0" y="92"/>
                  </a:cubicBezTo>
                  <a:cubicBezTo>
                    <a:pt x="0" y="114"/>
                    <a:pt x="23" y="137"/>
                    <a:pt x="46" y="160"/>
                  </a:cubicBezTo>
                  <a:cubicBezTo>
                    <a:pt x="183" y="251"/>
                    <a:pt x="343" y="343"/>
                    <a:pt x="479" y="434"/>
                  </a:cubicBezTo>
                  <a:cubicBezTo>
                    <a:pt x="616" y="525"/>
                    <a:pt x="753" y="639"/>
                    <a:pt x="913" y="708"/>
                  </a:cubicBezTo>
                  <a:cubicBezTo>
                    <a:pt x="913" y="731"/>
                    <a:pt x="936" y="731"/>
                    <a:pt x="959" y="731"/>
                  </a:cubicBezTo>
                  <a:cubicBezTo>
                    <a:pt x="982" y="708"/>
                    <a:pt x="1004" y="708"/>
                    <a:pt x="1004" y="685"/>
                  </a:cubicBezTo>
                  <a:cubicBezTo>
                    <a:pt x="1027" y="662"/>
                    <a:pt x="1027" y="639"/>
                    <a:pt x="1027" y="617"/>
                  </a:cubicBezTo>
                  <a:cubicBezTo>
                    <a:pt x="1004" y="594"/>
                    <a:pt x="1004" y="594"/>
                    <a:pt x="982" y="571"/>
                  </a:cubicBezTo>
                  <a:cubicBezTo>
                    <a:pt x="913" y="548"/>
                    <a:pt x="867" y="502"/>
                    <a:pt x="822" y="480"/>
                  </a:cubicBezTo>
                  <a:cubicBezTo>
                    <a:pt x="594" y="320"/>
                    <a:pt x="343" y="160"/>
                    <a:pt x="114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517;p38"/>
            <p:cNvSpPr/>
            <p:nvPr/>
          </p:nvSpPr>
          <p:spPr>
            <a:xfrm>
              <a:off x="9245919" y="2112227"/>
              <a:ext cx="38367" cy="25830"/>
            </a:xfrm>
            <a:custGeom>
              <a:avLst/>
              <a:gdLst/>
              <a:ahLst/>
              <a:cxnLst/>
              <a:rect l="l" t="t" r="r" b="b"/>
              <a:pathLst>
                <a:path w="1371" h="923" extrusionOk="0">
                  <a:moveTo>
                    <a:pt x="69" y="0"/>
                  </a:moveTo>
                  <a:cubicBezTo>
                    <a:pt x="46" y="0"/>
                    <a:pt x="24" y="0"/>
                    <a:pt x="24" y="23"/>
                  </a:cubicBezTo>
                  <a:cubicBezTo>
                    <a:pt x="1" y="46"/>
                    <a:pt x="1" y="69"/>
                    <a:pt x="1" y="91"/>
                  </a:cubicBezTo>
                  <a:cubicBezTo>
                    <a:pt x="1" y="114"/>
                    <a:pt x="1" y="137"/>
                    <a:pt x="24" y="137"/>
                  </a:cubicBezTo>
                  <a:cubicBezTo>
                    <a:pt x="92" y="183"/>
                    <a:pt x="138" y="228"/>
                    <a:pt x="206" y="274"/>
                  </a:cubicBezTo>
                  <a:cubicBezTo>
                    <a:pt x="252" y="297"/>
                    <a:pt x="298" y="320"/>
                    <a:pt x="343" y="365"/>
                  </a:cubicBezTo>
                  <a:cubicBezTo>
                    <a:pt x="434" y="411"/>
                    <a:pt x="526" y="457"/>
                    <a:pt x="617" y="525"/>
                  </a:cubicBezTo>
                  <a:cubicBezTo>
                    <a:pt x="822" y="662"/>
                    <a:pt x="1028" y="799"/>
                    <a:pt x="1256" y="913"/>
                  </a:cubicBezTo>
                  <a:cubicBezTo>
                    <a:pt x="1270" y="920"/>
                    <a:pt x="1283" y="923"/>
                    <a:pt x="1296" y="923"/>
                  </a:cubicBezTo>
                  <a:cubicBezTo>
                    <a:pt x="1327" y="923"/>
                    <a:pt x="1354" y="906"/>
                    <a:pt x="1370" y="890"/>
                  </a:cubicBezTo>
                  <a:cubicBezTo>
                    <a:pt x="1370" y="867"/>
                    <a:pt x="1370" y="845"/>
                    <a:pt x="1370" y="822"/>
                  </a:cubicBezTo>
                  <a:cubicBezTo>
                    <a:pt x="1370" y="799"/>
                    <a:pt x="1347" y="776"/>
                    <a:pt x="1325" y="776"/>
                  </a:cubicBezTo>
                  <a:cubicBezTo>
                    <a:pt x="1119" y="639"/>
                    <a:pt x="914" y="525"/>
                    <a:pt x="708" y="388"/>
                  </a:cubicBezTo>
                  <a:cubicBezTo>
                    <a:pt x="617" y="342"/>
                    <a:pt x="526" y="274"/>
                    <a:pt x="434" y="228"/>
                  </a:cubicBezTo>
                  <a:cubicBezTo>
                    <a:pt x="389" y="183"/>
                    <a:pt x="343" y="160"/>
                    <a:pt x="298" y="137"/>
                  </a:cubicBezTo>
                  <a:cubicBezTo>
                    <a:pt x="252" y="114"/>
                    <a:pt x="229" y="69"/>
                    <a:pt x="183" y="46"/>
                  </a:cubicBezTo>
                  <a:cubicBezTo>
                    <a:pt x="161" y="46"/>
                    <a:pt x="161" y="23"/>
                    <a:pt x="138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518;p38"/>
            <p:cNvSpPr/>
            <p:nvPr/>
          </p:nvSpPr>
          <p:spPr>
            <a:xfrm>
              <a:off x="9285518" y="2137134"/>
              <a:ext cx="53060" cy="36045"/>
            </a:xfrm>
            <a:custGeom>
              <a:avLst/>
              <a:gdLst/>
              <a:ahLst/>
              <a:cxnLst/>
              <a:rect l="l" t="t" r="r" b="b"/>
              <a:pathLst>
                <a:path w="1896" h="1288" extrusionOk="0">
                  <a:moveTo>
                    <a:pt x="961" y="762"/>
                  </a:moveTo>
                  <a:lnTo>
                    <a:pt x="961" y="762"/>
                  </a:lnTo>
                  <a:cubicBezTo>
                    <a:pt x="966" y="776"/>
                    <a:pt x="982" y="776"/>
                    <a:pt x="982" y="776"/>
                  </a:cubicBezTo>
                  <a:cubicBezTo>
                    <a:pt x="975" y="772"/>
                    <a:pt x="968" y="767"/>
                    <a:pt x="961" y="762"/>
                  </a:cubicBezTo>
                  <a:close/>
                  <a:moveTo>
                    <a:pt x="92" y="0"/>
                  </a:moveTo>
                  <a:cubicBezTo>
                    <a:pt x="92" y="0"/>
                    <a:pt x="69" y="23"/>
                    <a:pt x="69" y="23"/>
                  </a:cubicBezTo>
                  <a:cubicBezTo>
                    <a:pt x="47" y="23"/>
                    <a:pt x="24" y="46"/>
                    <a:pt x="24" y="69"/>
                  </a:cubicBezTo>
                  <a:cubicBezTo>
                    <a:pt x="1" y="69"/>
                    <a:pt x="1" y="92"/>
                    <a:pt x="1" y="114"/>
                  </a:cubicBezTo>
                  <a:cubicBezTo>
                    <a:pt x="24" y="137"/>
                    <a:pt x="24" y="160"/>
                    <a:pt x="47" y="160"/>
                  </a:cubicBezTo>
                  <a:cubicBezTo>
                    <a:pt x="92" y="206"/>
                    <a:pt x="161" y="229"/>
                    <a:pt x="206" y="274"/>
                  </a:cubicBezTo>
                  <a:cubicBezTo>
                    <a:pt x="184" y="252"/>
                    <a:pt x="184" y="251"/>
                    <a:pt x="184" y="251"/>
                  </a:cubicBezTo>
                  <a:lnTo>
                    <a:pt x="184" y="251"/>
                  </a:lnTo>
                  <a:cubicBezTo>
                    <a:pt x="428" y="429"/>
                    <a:pt x="694" y="585"/>
                    <a:pt x="961" y="762"/>
                  </a:cubicBezTo>
                  <a:lnTo>
                    <a:pt x="961" y="762"/>
                  </a:lnTo>
                  <a:cubicBezTo>
                    <a:pt x="960" y="760"/>
                    <a:pt x="960" y="757"/>
                    <a:pt x="960" y="754"/>
                  </a:cubicBezTo>
                  <a:lnTo>
                    <a:pt x="960" y="754"/>
                  </a:lnTo>
                  <a:cubicBezTo>
                    <a:pt x="1028" y="799"/>
                    <a:pt x="1074" y="845"/>
                    <a:pt x="1142" y="890"/>
                  </a:cubicBezTo>
                  <a:cubicBezTo>
                    <a:pt x="1188" y="913"/>
                    <a:pt x="1256" y="959"/>
                    <a:pt x="1325" y="1005"/>
                  </a:cubicBezTo>
                  <a:cubicBezTo>
                    <a:pt x="1485" y="1096"/>
                    <a:pt x="1622" y="1187"/>
                    <a:pt x="1781" y="1278"/>
                  </a:cubicBezTo>
                  <a:cubicBezTo>
                    <a:pt x="1794" y="1285"/>
                    <a:pt x="1806" y="1287"/>
                    <a:pt x="1818" y="1287"/>
                  </a:cubicBezTo>
                  <a:cubicBezTo>
                    <a:pt x="1850" y="1287"/>
                    <a:pt x="1879" y="1266"/>
                    <a:pt x="1895" y="1233"/>
                  </a:cubicBezTo>
                  <a:cubicBezTo>
                    <a:pt x="1895" y="1233"/>
                    <a:pt x="1895" y="1210"/>
                    <a:pt x="1895" y="1187"/>
                  </a:cubicBezTo>
                  <a:cubicBezTo>
                    <a:pt x="1895" y="1164"/>
                    <a:pt x="1873" y="1142"/>
                    <a:pt x="1850" y="1142"/>
                  </a:cubicBezTo>
                  <a:cubicBezTo>
                    <a:pt x="1644" y="1005"/>
                    <a:pt x="1439" y="868"/>
                    <a:pt x="1234" y="754"/>
                  </a:cubicBezTo>
                  <a:lnTo>
                    <a:pt x="1256" y="754"/>
                  </a:lnTo>
                  <a:cubicBezTo>
                    <a:pt x="1097" y="662"/>
                    <a:pt x="960" y="571"/>
                    <a:pt x="823" y="480"/>
                  </a:cubicBezTo>
                  <a:cubicBezTo>
                    <a:pt x="686" y="388"/>
                    <a:pt x="526" y="297"/>
                    <a:pt x="389" y="206"/>
                  </a:cubicBezTo>
                  <a:lnTo>
                    <a:pt x="412" y="206"/>
                  </a:lnTo>
                  <a:cubicBezTo>
                    <a:pt x="298" y="137"/>
                    <a:pt x="206" y="92"/>
                    <a:pt x="115" y="23"/>
                  </a:cubicBezTo>
                  <a:cubicBezTo>
                    <a:pt x="115" y="23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519;p38"/>
            <p:cNvSpPr/>
            <p:nvPr/>
          </p:nvSpPr>
          <p:spPr>
            <a:xfrm>
              <a:off x="9284903" y="2137777"/>
              <a:ext cx="97108" cy="67080"/>
            </a:xfrm>
            <a:custGeom>
              <a:avLst/>
              <a:gdLst/>
              <a:ahLst/>
              <a:cxnLst/>
              <a:rect l="l" t="t" r="r" b="b"/>
              <a:pathLst>
                <a:path w="3470" h="2397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91"/>
                    <a:pt x="0" y="114"/>
                    <a:pt x="23" y="137"/>
                  </a:cubicBezTo>
                  <a:cubicBezTo>
                    <a:pt x="23" y="160"/>
                    <a:pt x="46" y="183"/>
                    <a:pt x="69" y="206"/>
                  </a:cubicBezTo>
                  <a:cubicBezTo>
                    <a:pt x="365" y="388"/>
                    <a:pt x="662" y="594"/>
                    <a:pt x="959" y="776"/>
                  </a:cubicBezTo>
                  <a:cubicBezTo>
                    <a:pt x="1164" y="913"/>
                    <a:pt x="1347" y="1050"/>
                    <a:pt x="1529" y="1164"/>
                  </a:cubicBezTo>
                  <a:cubicBezTo>
                    <a:pt x="1712" y="1301"/>
                    <a:pt x="1895" y="1415"/>
                    <a:pt x="2077" y="1552"/>
                  </a:cubicBezTo>
                  <a:cubicBezTo>
                    <a:pt x="2169" y="1621"/>
                    <a:pt x="2260" y="1689"/>
                    <a:pt x="2351" y="1758"/>
                  </a:cubicBezTo>
                  <a:cubicBezTo>
                    <a:pt x="2465" y="1826"/>
                    <a:pt x="2557" y="1895"/>
                    <a:pt x="2671" y="1963"/>
                  </a:cubicBezTo>
                  <a:cubicBezTo>
                    <a:pt x="2876" y="2100"/>
                    <a:pt x="3082" y="2237"/>
                    <a:pt x="3310" y="2374"/>
                  </a:cubicBezTo>
                  <a:cubicBezTo>
                    <a:pt x="3333" y="2397"/>
                    <a:pt x="3378" y="2397"/>
                    <a:pt x="3401" y="2397"/>
                  </a:cubicBezTo>
                  <a:cubicBezTo>
                    <a:pt x="3424" y="2374"/>
                    <a:pt x="3447" y="2351"/>
                    <a:pt x="3447" y="2328"/>
                  </a:cubicBezTo>
                  <a:cubicBezTo>
                    <a:pt x="3470" y="2305"/>
                    <a:pt x="3470" y="2283"/>
                    <a:pt x="3470" y="2260"/>
                  </a:cubicBezTo>
                  <a:cubicBezTo>
                    <a:pt x="3447" y="2214"/>
                    <a:pt x="3424" y="2214"/>
                    <a:pt x="3401" y="2191"/>
                  </a:cubicBezTo>
                  <a:cubicBezTo>
                    <a:pt x="3241" y="2077"/>
                    <a:pt x="3082" y="1963"/>
                    <a:pt x="2922" y="1872"/>
                  </a:cubicBezTo>
                  <a:cubicBezTo>
                    <a:pt x="2694" y="1712"/>
                    <a:pt x="2465" y="1552"/>
                    <a:pt x="2237" y="1392"/>
                  </a:cubicBezTo>
                  <a:cubicBezTo>
                    <a:pt x="2009" y="1233"/>
                    <a:pt x="1780" y="1073"/>
                    <a:pt x="1552" y="936"/>
                  </a:cubicBezTo>
                  <a:cubicBezTo>
                    <a:pt x="1324" y="776"/>
                    <a:pt x="1096" y="616"/>
                    <a:pt x="867" y="479"/>
                  </a:cubicBezTo>
                  <a:cubicBezTo>
                    <a:pt x="616" y="320"/>
                    <a:pt x="388" y="160"/>
                    <a:pt x="160" y="23"/>
                  </a:cubicBezTo>
                  <a:cubicBezTo>
                    <a:pt x="137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520;p38"/>
            <p:cNvSpPr/>
            <p:nvPr/>
          </p:nvSpPr>
          <p:spPr>
            <a:xfrm>
              <a:off x="9293186" y="2142227"/>
              <a:ext cx="115662" cy="77966"/>
            </a:xfrm>
            <a:custGeom>
              <a:avLst/>
              <a:gdLst/>
              <a:ahLst/>
              <a:cxnLst/>
              <a:rect l="l" t="t" r="r" b="b"/>
              <a:pathLst>
                <a:path w="4133" h="2786" extrusionOk="0">
                  <a:moveTo>
                    <a:pt x="69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47"/>
                    <a:pt x="1" y="69"/>
                    <a:pt x="1" y="92"/>
                  </a:cubicBezTo>
                  <a:cubicBezTo>
                    <a:pt x="1" y="92"/>
                    <a:pt x="1" y="138"/>
                    <a:pt x="24" y="138"/>
                  </a:cubicBezTo>
                  <a:cubicBezTo>
                    <a:pt x="275" y="320"/>
                    <a:pt x="526" y="480"/>
                    <a:pt x="777" y="663"/>
                  </a:cubicBezTo>
                  <a:cubicBezTo>
                    <a:pt x="1051" y="823"/>
                    <a:pt x="1325" y="982"/>
                    <a:pt x="1576" y="1165"/>
                  </a:cubicBezTo>
                  <a:cubicBezTo>
                    <a:pt x="2101" y="1507"/>
                    <a:pt x="2626" y="1827"/>
                    <a:pt x="3128" y="2169"/>
                  </a:cubicBezTo>
                  <a:cubicBezTo>
                    <a:pt x="3402" y="2375"/>
                    <a:pt x="3699" y="2557"/>
                    <a:pt x="3995" y="2763"/>
                  </a:cubicBezTo>
                  <a:cubicBezTo>
                    <a:pt x="3995" y="2763"/>
                    <a:pt x="4018" y="2786"/>
                    <a:pt x="4041" y="2786"/>
                  </a:cubicBezTo>
                  <a:cubicBezTo>
                    <a:pt x="4064" y="2786"/>
                    <a:pt x="4087" y="2763"/>
                    <a:pt x="4109" y="2763"/>
                  </a:cubicBezTo>
                  <a:cubicBezTo>
                    <a:pt x="4109" y="2740"/>
                    <a:pt x="4132" y="2717"/>
                    <a:pt x="4132" y="2694"/>
                  </a:cubicBezTo>
                  <a:cubicBezTo>
                    <a:pt x="4132" y="2671"/>
                    <a:pt x="4109" y="2649"/>
                    <a:pt x="4087" y="2649"/>
                  </a:cubicBezTo>
                  <a:cubicBezTo>
                    <a:pt x="3790" y="2443"/>
                    <a:pt x="3516" y="2238"/>
                    <a:pt x="3219" y="2032"/>
                  </a:cubicBezTo>
                  <a:cubicBezTo>
                    <a:pt x="2922" y="1850"/>
                    <a:pt x="2649" y="1667"/>
                    <a:pt x="2352" y="1462"/>
                  </a:cubicBezTo>
                  <a:cubicBezTo>
                    <a:pt x="2055" y="1279"/>
                    <a:pt x="1758" y="1096"/>
                    <a:pt x="1462" y="891"/>
                  </a:cubicBezTo>
                  <a:cubicBezTo>
                    <a:pt x="1325" y="800"/>
                    <a:pt x="1211" y="731"/>
                    <a:pt x="1074" y="640"/>
                  </a:cubicBezTo>
                  <a:cubicBezTo>
                    <a:pt x="914" y="549"/>
                    <a:pt x="777" y="435"/>
                    <a:pt x="617" y="343"/>
                  </a:cubicBezTo>
                  <a:cubicBezTo>
                    <a:pt x="457" y="252"/>
                    <a:pt x="298" y="138"/>
                    <a:pt x="138" y="24"/>
                  </a:cubicBezTo>
                  <a:cubicBezTo>
                    <a:pt x="115" y="1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521;p38"/>
            <p:cNvSpPr/>
            <p:nvPr/>
          </p:nvSpPr>
          <p:spPr>
            <a:xfrm>
              <a:off x="9342384" y="2195902"/>
              <a:ext cx="176333" cy="121399"/>
            </a:xfrm>
            <a:custGeom>
              <a:avLst/>
              <a:gdLst/>
              <a:ahLst/>
              <a:cxnLst/>
              <a:rect l="l" t="t" r="r" b="b"/>
              <a:pathLst>
                <a:path w="6301" h="4338" extrusionOk="0">
                  <a:moveTo>
                    <a:pt x="5570" y="3561"/>
                  </a:moveTo>
                  <a:cubicBezTo>
                    <a:pt x="5577" y="3566"/>
                    <a:pt x="5585" y="3570"/>
                    <a:pt x="5593" y="3575"/>
                  </a:cubicBezTo>
                  <a:lnTo>
                    <a:pt x="5593" y="3575"/>
                  </a:lnTo>
                  <a:cubicBezTo>
                    <a:pt x="5592" y="3561"/>
                    <a:pt x="5589" y="3561"/>
                    <a:pt x="5570" y="3561"/>
                  </a:cubicBezTo>
                  <a:close/>
                  <a:moveTo>
                    <a:pt x="5319" y="3911"/>
                  </a:moveTo>
                  <a:cubicBezTo>
                    <a:pt x="5319" y="3926"/>
                    <a:pt x="5322" y="3926"/>
                    <a:pt x="5342" y="3926"/>
                  </a:cubicBezTo>
                  <a:cubicBezTo>
                    <a:pt x="5334" y="3921"/>
                    <a:pt x="5326" y="3916"/>
                    <a:pt x="5319" y="3911"/>
                  </a:cubicBezTo>
                  <a:close/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137"/>
                    <a:pt x="23" y="160"/>
                  </a:cubicBezTo>
                  <a:cubicBezTo>
                    <a:pt x="229" y="274"/>
                    <a:pt x="388" y="411"/>
                    <a:pt x="571" y="525"/>
                  </a:cubicBezTo>
                  <a:cubicBezTo>
                    <a:pt x="662" y="594"/>
                    <a:pt x="754" y="662"/>
                    <a:pt x="845" y="708"/>
                  </a:cubicBezTo>
                  <a:cubicBezTo>
                    <a:pt x="1096" y="890"/>
                    <a:pt x="1370" y="1073"/>
                    <a:pt x="1621" y="1256"/>
                  </a:cubicBezTo>
                  <a:cubicBezTo>
                    <a:pt x="1872" y="1415"/>
                    <a:pt x="2146" y="1621"/>
                    <a:pt x="2397" y="1781"/>
                  </a:cubicBezTo>
                  <a:cubicBezTo>
                    <a:pt x="2534" y="1895"/>
                    <a:pt x="2648" y="1986"/>
                    <a:pt x="2785" y="2077"/>
                  </a:cubicBezTo>
                  <a:cubicBezTo>
                    <a:pt x="2922" y="2169"/>
                    <a:pt x="3036" y="2260"/>
                    <a:pt x="3173" y="2351"/>
                  </a:cubicBezTo>
                  <a:cubicBezTo>
                    <a:pt x="3287" y="2443"/>
                    <a:pt x="3401" y="2534"/>
                    <a:pt x="3538" y="2625"/>
                  </a:cubicBezTo>
                  <a:cubicBezTo>
                    <a:pt x="3675" y="2716"/>
                    <a:pt x="3789" y="2808"/>
                    <a:pt x="3926" y="2922"/>
                  </a:cubicBezTo>
                  <a:cubicBezTo>
                    <a:pt x="4132" y="3082"/>
                    <a:pt x="4337" y="3219"/>
                    <a:pt x="4543" y="3378"/>
                  </a:cubicBezTo>
                  <a:cubicBezTo>
                    <a:pt x="4634" y="3447"/>
                    <a:pt x="4725" y="3515"/>
                    <a:pt x="4817" y="3584"/>
                  </a:cubicBezTo>
                  <a:cubicBezTo>
                    <a:pt x="4931" y="3652"/>
                    <a:pt x="5045" y="3721"/>
                    <a:pt x="5159" y="3789"/>
                  </a:cubicBezTo>
                  <a:lnTo>
                    <a:pt x="5136" y="3789"/>
                  </a:lnTo>
                  <a:cubicBezTo>
                    <a:pt x="5197" y="3830"/>
                    <a:pt x="5258" y="3870"/>
                    <a:pt x="5319" y="3911"/>
                  </a:cubicBezTo>
                  <a:lnTo>
                    <a:pt x="5319" y="3911"/>
                  </a:lnTo>
                  <a:cubicBezTo>
                    <a:pt x="5319" y="3909"/>
                    <a:pt x="5319" y="3906"/>
                    <a:pt x="5319" y="3903"/>
                  </a:cubicBezTo>
                  <a:lnTo>
                    <a:pt x="5319" y="3903"/>
                  </a:lnTo>
                  <a:cubicBezTo>
                    <a:pt x="5387" y="3949"/>
                    <a:pt x="5456" y="3995"/>
                    <a:pt x="5524" y="4040"/>
                  </a:cubicBezTo>
                  <a:cubicBezTo>
                    <a:pt x="5661" y="4132"/>
                    <a:pt x="5821" y="4246"/>
                    <a:pt x="5981" y="4314"/>
                  </a:cubicBezTo>
                  <a:cubicBezTo>
                    <a:pt x="6013" y="4330"/>
                    <a:pt x="6045" y="4338"/>
                    <a:pt x="6077" y="4338"/>
                  </a:cubicBezTo>
                  <a:cubicBezTo>
                    <a:pt x="6134" y="4338"/>
                    <a:pt x="6187" y="4313"/>
                    <a:pt x="6232" y="4269"/>
                  </a:cubicBezTo>
                  <a:cubicBezTo>
                    <a:pt x="6300" y="4200"/>
                    <a:pt x="6300" y="4063"/>
                    <a:pt x="6209" y="3995"/>
                  </a:cubicBezTo>
                  <a:cubicBezTo>
                    <a:pt x="6010" y="3840"/>
                    <a:pt x="5812" y="3707"/>
                    <a:pt x="5593" y="3575"/>
                  </a:cubicBezTo>
                  <a:lnTo>
                    <a:pt x="5593" y="3575"/>
                  </a:lnTo>
                  <a:cubicBezTo>
                    <a:pt x="5593" y="3577"/>
                    <a:pt x="5593" y="3580"/>
                    <a:pt x="5593" y="3584"/>
                  </a:cubicBezTo>
                  <a:cubicBezTo>
                    <a:pt x="5524" y="3538"/>
                    <a:pt x="5456" y="3470"/>
                    <a:pt x="5387" y="3424"/>
                  </a:cubicBezTo>
                  <a:lnTo>
                    <a:pt x="5387" y="3424"/>
                  </a:lnTo>
                  <a:lnTo>
                    <a:pt x="5410" y="3447"/>
                  </a:lnTo>
                  <a:cubicBezTo>
                    <a:pt x="5387" y="3424"/>
                    <a:pt x="5342" y="3401"/>
                    <a:pt x="5319" y="3401"/>
                  </a:cubicBezTo>
                  <a:lnTo>
                    <a:pt x="5342" y="3401"/>
                  </a:lnTo>
                  <a:cubicBezTo>
                    <a:pt x="5273" y="3356"/>
                    <a:pt x="5182" y="3287"/>
                    <a:pt x="5090" y="3241"/>
                  </a:cubicBezTo>
                  <a:cubicBezTo>
                    <a:pt x="4839" y="3059"/>
                    <a:pt x="4588" y="2876"/>
                    <a:pt x="4314" y="2716"/>
                  </a:cubicBezTo>
                  <a:lnTo>
                    <a:pt x="4314" y="2716"/>
                  </a:lnTo>
                  <a:lnTo>
                    <a:pt x="4360" y="2739"/>
                  </a:lnTo>
                  <a:cubicBezTo>
                    <a:pt x="4292" y="2694"/>
                    <a:pt x="4223" y="2648"/>
                    <a:pt x="4155" y="2579"/>
                  </a:cubicBezTo>
                  <a:lnTo>
                    <a:pt x="4155" y="2579"/>
                  </a:lnTo>
                  <a:cubicBezTo>
                    <a:pt x="4155" y="2602"/>
                    <a:pt x="4177" y="2602"/>
                    <a:pt x="4177" y="2625"/>
                  </a:cubicBezTo>
                  <a:cubicBezTo>
                    <a:pt x="4086" y="2557"/>
                    <a:pt x="3972" y="2488"/>
                    <a:pt x="3881" y="2397"/>
                  </a:cubicBezTo>
                  <a:cubicBezTo>
                    <a:pt x="3881" y="2420"/>
                    <a:pt x="3881" y="2420"/>
                    <a:pt x="3881" y="2420"/>
                  </a:cubicBezTo>
                  <a:cubicBezTo>
                    <a:pt x="3881" y="2420"/>
                    <a:pt x="3858" y="2397"/>
                    <a:pt x="3858" y="2397"/>
                  </a:cubicBezTo>
                  <a:lnTo>
                    <a:pt x="3835" y="2374"/>
                  </a:lnTo>
                  <a:lnTo>
                    <a:pt x="3835" y="2374"/>
                  </a:lnTo>
                  <a:cubicBezTo>
                    <a:pt x="3835" y="2377"/>
                    <a:pt x="3835" y="2380"/>
                    <a:pt x="3835" y="2382"/>
                  </a:cubicBezTo>
                  <a:lnTo>
                    <a:pt x="3835" y="2382"/>
                  </a:lnTo>
                  <a:cubicBezTo>
                    <a:pt x="3593" y="2227"/>
                    <a:pt x="3371" y="2072"/>
                    <a:pt x="3127" y="1918"/>
                  </a:cubicBezTo>
                  <a:cubicBezTo>
                    <a:pt x="2876" y="1758"/>
                    <a:pt x="2625" y="1598"/>
                    <a:pt x="2374" y="1461"/>
                  </a:cubicBezTo>
                  <a:cubicBezTo>
                    <a:pt x="2123" y="1301"/>
                    <a:pt x="1872" y="1141"/>
                    <a:pt x="1621" y="1005"/>
                  </a:cubicBezTo>
                  <a:cubicBezTo>
                    <a:pt x="1370" y="845"/>
                    <a:pt x="1096" y="685"/>
                    <a:pt x="845" y="525"/>
                  </a:cubicBezTo>
                  <a:cubicBezTo>
                    <a:pt x="776" y="480"/>
                    <a:pt x="685" y="411"/>
                    <a:pt x="617" y="365"/>
                  </a:cubicBezTo>
                  <a:cubicBezTo>
                    <a:pt x="457" y="251"/>
                    <a:pt x="297" y="137"/>
                    <a:pt x="137" y="23"/>
                  </a:cubicBezTo>
                  <a:cubicBezTo>
                    <a:pt x="137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522;p38"/>
            <p:cNvSpPr/>
            <p:nvPr/>
          </p:nvSpPr>
          <p:spPr>
            <a:xfrm>
              <a:off x="9528260" y="2322366"/>
              <a:ext cx="5765" cy="5149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92" y="1"/>
                  </a:moveTo>
                  <a:cubicBezTo>
                    <a:pt x="46" y="1"/>
                    <a:pt x="1" y="46"/>
                    <a:pt x="23" y="115"/>
                  </a:cubicBezTo>
                  <a:cubicBezTo>
                    <a:pt x="23" y="160"/>
                    <a:pt x="69" y="183"/>
                    <a:pt x="115" y="183"/>
                  </a:cubicBezTo>
                  <a:cubicBezTo>
                    <a:pt x="160" y="183"/>
                    <a:pt x="206" y="138"/>
                    <a:pt x="206" y="92"/>
                  </a:cubicBezTo>
                  <a:cubicBezTo>
                    <a:pt x="206" y="46"/>
                    <a:pt x="160" y="1"/>
                    <a:pt x="92" y="1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523;p38"/>
            <p:cNvSpPr/>
            <p:nvPr/>
          </p:nvSpPr>
          <p:spPr>
            <a:xfrm>
              <a:off x="8993607" y="2069410"/>
              <a:ext cx="159738" cy="130354"/>
            </a:xfrm>
            <a:custGeom>
              <a:avLst/>
              <a:gdLst/>
              <a:ahLst/>
              <a:cxnLst/>
              <a:rect l="l" t="t" r="r" b="b"/>
              <a:pathLst>
                <a:path w="5708" h="4658" extrusionOk="0">
                  <a:moveTo>
                    <a:pt x="2466" y="1"/>
                  </a:moveTo>
                  <a:cubicBezTo>
                    <a:pt x="2169" y="1"/>
                    <a:pt x="1872" y="24"/>
                    <a:pt x="1599" y="92"/>
                  </a:cubicBezTo>
                  <a:cubicBezTo>
                    <a:pt x="1416" y="115"/>
                    <a:pt x="1233" y="183"/>
                    <a:pt x="1051" y="252"/>
                  </a:cubicBezTo>
                  <a:cubicBezTo>
                    <a:pt x="891" y="343"/>
                    <a:pt x="731" y="434"/>
                    <a:pt x="594" y="549"/>
                  </a:cubicBezTo>
                  <a:cubicBezTo>
                    <a:pt x="343" y="731"/>
                    <a:pt x="161" y="1028"/>
                    <a:pt x="92" y="1325"/>
                  </a:cubicBezTo>
                  <a:cubicBezTo>
                    <a:pt x="1" y="1667"/>
                    <a:pt x="92" y="2009"/>
                    <a:pt x="275" y="2306"/>
                  </a:cubicBezTo>
                  <a:cubicBezTo>
                    <a:pt x="366" y="2489"/>
                    <a:pt x="503" y="2649"/>
                    <a:pt x="640" y="2808"/>
                  </a:cubicBezTo>
                  <a:cubicBezTo>
                    <a:pt x="800" y="2968"/>
                    <a:pt x="959" y="3128"/>
                    <a:pt x="1142" y="3265"/>
                  </a:cubicBezTo>
                  <a:cubicBezTo>
                    <a:pt x="1484" y="3493"/>
                    <a:pt x="1827" y="3698"/>
                    <a:pt x="2192" y="3881"/>
                  </a:cubicBezTo>
                  <a:cubicBezTo>
                    <a:pt x="2968" y="4223"/>
                    <a:pt x="3790" y="4406"/>
                    <a:pt x="4611" y="4543"/>
                  </a:cubicBezTo>
                  <a:cubicBezTo>
                    <a:pt x="4931" y="4589"/>
                    <a:pt x="5228" y="4634"/>
                    <a:pt x="5525" y="4657"/>
                  </a:cubicBezTo>
                  <a:cubicBezTo>
                    <a:pt x="5547" y="4589"/>
                    <a:pt x="5570" y="4520"/>
                    <a:pt x="5616" y="4475"/>
                  </a:cubicBezTo>
                  <a:cubicBezTo>
                    <a:pt x="5639" y="4360"/>
                    <a:pt x="5684" y="4269"/>
                    <a:pt x="5707" y="4178"/>
                  </a:cubicBezTo>
                  <a:cubicBezTo>
                    <a:pt x="5547" y="4155"/>
                    <a:pt x="5365" y="4155"/>
                    <a:pt x="5182" y="4132"/>
                  </a:cubicBezTo>
                  <a:cubicBezTo>
                    <a:pt x="4315" y="4018"/>
                    <a:pt x="3447" y="3858"/>
                    <a:pt x="2626" y="3539"/>
                  </a:cubicBezTo>
                  <a:cubicBezTo>
                    <a:pt x="2215" y="3356"/>
                    <a:pt x="1804" y="3128"/>
                    <a:pt x="1439" y="2854"/>
                  </a:cubicBezTo>
                  <a:cubicBezTo>
                    <a:pt x="1416" y="2854"/>
                    <a:pt x="1416" y="2831"/>
                    <a:pt x="1393" y="2831"/>
                  </a:cubicBezTo>
                  <a:cubicBezTo>
                    <a:pt x="1393" y="2831"/>
                    <a:pt x="1416" y="2831"/>
                    <a:pt x="1416" y="2854"/>
                  </a:cubicBezTo>
                  <a:cubicBezTo>
                    <a:pt x="1211" y="2671"/>
                    <a:pt x="1005" y="2489"/>
                    <a:pt x="822" y="2283"/>
                  </a:cubicBezTo>
                  <a:cubicBezTo>
                    <a:pt x="754" y="2169"/>
                    <a:pt x="686" y="2055"/>
                    <a:pt x="617" y="1941"/>
                  </a:cubicBezTo>
                  <a:cubicBezTo>
                    <a:pt x="594" y="1872"/>
                    <a:pt x="571" y="1781"/>
                    <a:pt x="549" y="1713"/>
                  </a:cubicBezTo>
                  <a:cubicBezTo>
                    <a:pt x="549" y="1621"/>
                    <a:pt x="549" y="1553"/>
                    <a:pt x="549" y="1484"/>
                  </a:cubicBezTo>
                  <a:cubicBezTo>
                    <a:pt x="571" y="1439"/>
                    <a:pt x="571" y="1370"/>
                    <a:pt x="594" y="1325"/>
                  </a:cubicBezTo>
                  <a:cubicBezTo>
                    <a:pt x="640" y="1233"/>
                    <a:pt x="663" y="1188"/>
                    <a:pt x="708" y="1119"/>
                  </a:cubicBezTo>
                  <a:cubicBezTo>
                    <a:pt x="777" y="1028"/>
                    <a:pt x="845" y="959"/>
                    <a:pt x="937" y="891"/>
                  </a:cubicBezTo>
                  <a:cubicBezTo>
                    <a:pt x="1051" y="823"/>
                    <a:pt x="1188" y="731"/>
                    <a:pt x="1325" y="686"/>
                  </a:cubicBezTo>
                  <a:cubicBezTo>
                    <a:pt x="1530" y="594"/>
                    <a:pt x="1736" y="549"/>
                    <a:pt x="1941" y="526"/>
                  </a:cubicBezTo>
                  <a:cubicBezTo>
                    <a:pt x="2141" y="499"/>
                    <a:pt x="2350" y="488"/>
                    <a:pt x="2557" y="488"/>
                  </a:cubicBezTo>
                  <a:cubicBezTo>
                    <a:pt x="2703" y="488"/>
                    <a:pt x="2849" y="493"/>
                    <a:pt x="2991" y="503"/>
                  </a:cubicBezTo>
                  <a:cubicBezTo>
                    <a:pt x="2999" y="507"/>
                    <a:pt x="3008" y="509"/>
                    <a:pt x="3018" y="509"/>
                  </a:cubicBezTo>
                  <a:cubicBezTo>
                    <a:pt x="3061" y="509"/>
                    <a:pt x="3113" y="472"/>
                    <a:pt x="3151" y="434"/>
                  </a:cubicBezTo>
                  <a:cubicBezTo>
                    <a:pt x="3196" y="389"/>
                    <a:pt x="3219" y="320"/>
                    <a:pt x="3219" y="252"/>
                  </a:cubicBezTo>
                  <a:cubicBezTo>
                    <a:pt x="3219" y="206"/>
                    <a:pt x="3196" y="138"/>
                    <a:pt x="3151" y="92"/>
                  </a:cubicBezTo>
                  <a:cubicBezTo>
                    <a:pt x="3105" y="46"/>
                    <a:pt x="3059" y="24"/>
                    <a:pt x="2991" y="24"/>
                  </a:cubicBezTo>
                  <a:cubicBezTo>
                    <a:pt x="2808" y="1"/>
                    <a:pt x="2626" y="1"/>
                    <a:pt x="2466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524;p38"/>
            <p:cNvSpPr/>
            <p:nvPr/>
          </p:nvSpPr>
          <p:spPr>
            <a:xfrm>
              <a:off x="9033206" y="2149251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525;p38"/>
            <p:cNvSpPr/>
            <p:nvPr/>
          </p:nvSpPr>
          <p:spPr>
            <a:xfrm>
              <a:off x="9033849" y="214925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526;p38"/>
            <p:cNvSpPr/>
            <p:nvPr/>
          </p:nvSpPr>
          <p:spPr>
            <a:xfrm>
              <a:off x="8908029" y="1927610"/>
              <a:ext cx="364113" cy="151427"/>
            </a:xfrm>
            <a:custGeom>
              <a:avLst/>
              <a:gdLst/>
              <a:ahLst/>
              <a:cxnLst/>
              <a:rect l="l" t="t" r="r" b="b"/>
              <a:pathLst>
                <a:path w="13011" h="5411" extrusionOk="0">
                  <a:moveTo>
                    <a:pt x="8811" y="1"/>
                  </a:moveTo>
                  <a:cubicBezTo>
                    <a:pt x="8583" y="1"/>
                    <a:pt x="8331" y="46"/>
                    <a:pt x="8126" y="138"/>
                  </a:cubicBezTo>
                  <a:cubicBezTo>
                    <a:pt x="7875" y="252"/>
                    <a:pt x="7669" y="434"/>
                    <a:pt x="7555" y="685"/>
                  </a:cubicBezTo>
                  <a:cubicBezTo>
                    <a:pt x="7418" y="1028"/>
                    <a:pt x="7418" y="1393"/>
                    <a:pt x="7510" y="1735"/>
                  </a:cubicBezTo>
                  <a:cubicBezTo>
                    <a:pt x="7533" y="1895"/>
                    <a:pt x="7601" y="2032"/>
                    <a:pt x="7647" y="2192"/>
                  </a:cubicBezTo>
                  <a:cubicBezTo>
                    <a:pt x="7350" y="2078"/>
                    <a:pt x="7053" y="1964"/>
                    <a:pt x="6734" y="1849"/>
                  </a:cubicBezTo>
                  <a:cubicBezTo>
                    <a:pt x="6483" y="1781"/>
                    <a:pt x="6231" y="1690"/>
                    <a:pt x="5980" y="1598"/>
                  </a:cubicBezTo>
                  <a:cubicBezTo>
                    <a:pt x="5547" y="1461"/>
                    <a:pt x="5113" y="1324"/>
                    <a:pt x="4657" y="1188"/>
                  </a:cubicBezTo>
                  <a:cubicBezTo>
                    <a:pt x="4109" y="1005"/>
                    <a:pt x="3538" y="868"/>
                    <a:pt x="2967" y="754"/>
                  </a:cubicBezTo>
                  <a:cubicBezTo>
                    <a:pt x="2694" y="708"/>
                    <a:pt x="2397" y="685"/>
                    <a:pt x="2100" y="663"/>
                  </a:cubicBezTo>
                  <a:cubicBezTo>
                    <a:pt x="1975" y="651"/>
                    <a:pt x="1849" y="645"/>
                    <a:pt x="1723" y="645"/>
                  </a:cubicBezTo>
                  <a:cubicBezTo>
                    <a:pt x="1598" y="645"/>
                    <a:pt x="1472" y="651"/>
                    <a:pt x="1347" y="663"/>
                  </a:cubicBezTo>
                  <a:cubicBezTo>
                    <a:pt x="1119" y="685"/>
                    <a:pt x="890" y="754"/>
                    <a:pt x="662" y="845"/>
                  </a:cubicBezTo>
                  <a:cubicBezTo>
                    <a:pt x="480" y="936"/>
                    <a:pt x="320" y="1073"/>
                    <a:pt x="206" y="1256"/>
                  </a:cubicBezTo>
                  <a:cubicBezTo>
                    <a:pt x="137" y="1347"/>
                    <a:pt x="91" y="1439"/>
                    <a:pt x="69" y="1530"/>
                  </a:cubicBezTo>
                  <a:cubicBezTo>
                    <a:pt x="23" y="1644"/>
                    <a:pt x="0" y="1758"/>
                    <a:pt x="0" y="1872"/>
                  </a:cubicBezTo>
                  <a:cubicBezTo>
                    <a:pt x="0" y="2078"/>
                    <a:pt x="69" y="2306"/>
                    <a:pt x="160" y="2489"/>
                  </a:cubicBezTo>
                  <a:cubicBezTo>
                    <a:pt x="251" y="2671"/>
                    <a:pt x="411" y="2854"/>
                    <a:pt x="571" y="3014"/>
                  </a:cubicBezTo>
                  <a:cubicBezTo>
                    <a:pt x="753" y="3196"/>
                    <a:pt x="959" y="3356"/>
                    <a:pt x="1187" y="3493"/>
                  </a:cubicBezTo>
                  <a:cubicBezTo>
                    <a:pt x="1689" y="3812"/>
                    <a:pt x="2214" y="4063"/>
                    <a:pt x="2762" y="4292"/>
                  </a:cubicBezTo>
                  <a:cubicBezTo>
                    <a:pt x="3356" y="4543"/>
                    <a:pt x="3972" y="4748"/>
                    <a:pt x="4565" y="4954"/>
                  </a:cubicBezTo>
                  <a:cubicBezTo>
                    <a:pt x="4999" y="5113"/>
                    <a:pt x="5433" y="5250"/>
                    <a:pt x="5866" y="5410"/>
                  </a:cubicBezTo>
                  <a:cubicBezTo>
                    <a:pt x="5935" y="5410"/>
                    <a:pt x="6003" y="5410"/>
                    <a:pt x="6049" y="5365"/>
                  </a:cubicBezTo>
                  <a:cubicBezTo>
                    <a:pt x="6117" y="5342"/>
                    <a:pt x="6140" y="5273"/>
                    <a:pt x="6163" y="5228"/>
                  </a:cubicBezTo>
                  <a:cubicBezTo>
                    <a:pt x="6186" y="5159"/>
                    <a:pt x="6163" y="5091"/>
                    <a:pt x="6140" y="5045"/>
                  </a:cubicBezTo>
                  <a:cubicBezTo>
                    <a:pt x="6095" y="4976"/>
                    <a:pt x="6049" y="4954"/>
                    <a:pt x="5980" y="4931"/>
                  </a:cubicBezTo>
                  <a:cubicBezTo>
                    <a:pt x="5592" y="4771"/>
                    <a:pt x="5204" y="4657"/>
                    <a:pt x="4816" y="4520"/>
                  </a:cubicBezTo>
                  <a:cubicBezTo>
                    <a:pt x="4246" y="4337"/>
                    <a:pt x="3698" y="4155"/>
                    <a:pt x="3150" y="3927"/>
                  </a:cubicBezTo>
                  <a:cubicBezTo>
                    <a:pt x="3173" y="3927"/>
                    <a:pt x="3196" y="3949"/>
                    <a:pt x="3219" y="3949"/>
                  </a:cubicBezTo>
                  <a:cubicBezTo>
                    <a:pt x="2831" y="3790"/>
                    <a:pt x="2465" y="3630"/>
                    <a:pt x="2123" y="3447"/>
                  </a:cubicBezTo>
                  <a:cubicBezTo>
                    <a:pt x="1781" y="3287"/>
                    <a:pt x="1461" y="3105"/>
                    <a:pt x="1164" y="2877"/>
                  </a:cubicBezTo>
                  <a:cubicBezTo>
                    <a:pt x="1005" y="2762"/>
                    <a:pt x="845" y="2603"/>
                    <a:pt x="708" y="2443"/>
                  </a:cubicBezTo>
                  <a:cubicBezTo>
                    <a:pt x="639" y="2352"/>
                    <a:pt x="594" y="2260"/>
                    <a:pt x="548" y="2169"/>
                  </a:cubicBezTo>
                  <a:cubicBezTo>
                    <a:pt x="525" y="2123"/>
                    <a:pt x="502" y="2055"/>
                    <a:pt x="502" y="1986"/>
                  </a:cubicBezTo>
                  <a:cubicBezTo>
                    <a:pt x="502" y="1941"/>
                    <a:pt x="502" y="1895"/>
                    <a:pt x="502" y="1827"/>
                  </a:cubicBezTo>
                  <a:cubicBezTo>
                    <a:pt x="502" y="1758"/>
                    <a:pt x="525" y="1712"/>
                    <a:pt x="548" y="1644"/>
                  </a:cubicBezTo>
                  <a:cubicBezTo>
                    <a:pt x="571" y="1598"/>
                    <a:pt x="594" y="1530"/>
                    <a:pt x="639" y="1484"/>
                  </a:cubicBezTo>
                  <a:cubicBezTo>
                    <a:pt x="662" y="1461"/>
                    <a:pt x="708" y="1416"/>
                    <a:pt x="753" y="1370"/>
                  </a:cubicBezTo>
                  <a:cubicBezTo>
                    <a:pt x="822" y="1324"/>
                    <a:pt x="890" y="1302"/>
                    <a:pt x="959" y="1256"/>
                  </a:cubicBezTo>
                  <a:cubicBezTo>
                    <a:pt x="1073" y="1210"/>
                    <a:pt x="1187" y="1188"/>
                    <a:pt x="1324" y="1165"/>
                  </a:cubicBezTo>
                  <a:lnTo>
                    <a:pt x="1347" y="1165"/>
                  </a:lnTo>
                  <a:cubicBezTo>
                    <a:pt x="1501" y="1145"/>
                    <a:pt x="1652" y="1138"/>
                    <a:pt x="1799" y="1138"/>
                  </a:cubicBezTo>
                  <a:cubicBezTo>
                    <a:pt x="2002" y="1138"/>
                    <a:pt x="2199" y="1151"/>
                    <a:pt x="2397" y="1165"/>
                  </a:cubicBezTo>
                  <a:cubicBezTo>
                    <a:pt x="3310" y="1279"/>
                    <a:pt x="4200" y="1530"/>
                    <a:pt x="5067" y="1827"/>
                  </a:cubicBezTo>
                  <a:cubicBezTo>
                    <a:pt x="5387" y="1918"/>
                    <a:pt x="5684" y="2032"/>
                    <a:pt x="6003" y="2123"/>
                  </a:cubicBezTo>
                  <a:cubicBezTo>
                    <a:pt x="6300" y="2237"/>
                    <a:pt x="6574" y="2329"/>
                    <a:pt x="6871" y="2420"/>
                  </a:cubicBezTo>
                  <a:cubicBezTo>
                    <a:pt x="7281" y="2580"/>
                    <a:pt x="7692" y="2717"/>
                    <a:pt x="8126" y="2854"/>
                  </a:cubicBezTo>
                  <a:cubicBezTo>
                    <a:pt x="8146" y="2867"/>
                    <a:pt x="8170" y="2873"/>
                    <a:pt x="8195" y="2873"/>
                  </a:cubicBezTo>
                  <a:cubicBezTo>
                    <a:pt x="8255" y="2873"/>
                    <a:pt x="8322" y="2840"/>
                    <a:pt x="8354" y="2808"/>
                  </a:cubicBezTo>
                  <a:cubicBezTo>
                    <a:pt x="8423" y="2717"/>
                    <a:pt x="8468" y="2580"/>
                    <a:pt x="8400" y="2511"/>
                  </a:cubicBezTo>
                  <a:cubicBezTo>
                    <a:pt x="8286" y="2329"/>
                    <a:pt x="8172" y="2169"/>
                    <a:pt x="8103" y="1964"/>
                  </a:cubicBezTo>
                  <a:cubicBezTo>
                    <a:pt x="8035" y="1804"/>
                    <a:pt x="7989" y="1644"/>
                    <a:pt x="7943" y="1484"/>
                  </a:cubicBezTo>
                  <a:cubicBezTo>
                    <a:pt x="7943" y="1347"/>
                    <a:pt x="7943" y="1233"/>
                    <a:pt x="7943" y="1119"/>
                  </a:cubicBezTo>
                  <a:cubicBezTo>
                    <a:pt x="7966" y="1051"/>
                    <a:pt x="7966" y="982"/>
                    <a:pt x="7989" y="914"/>
                  </a:cubicBezTo>
                  <a:cubicBezTo>
                    <a:pt x="8012" y="868"/>
                    <a:pt x="8058" y="822"/>
                    <a:pt x="8080" y="777"/>
                  </a:cubicBezTo>
                  <a:cubicBezTo>
                    <a:pt x="8103" y="731"/>
                    <a:pt x="8149" y="685"/>
                    <a:pt x="8194" y="663"/>
                  </a:cubicBezTo>
                  <a:cubicBezTo>
                    <a:pt x="8240" y="640"/>
                    <a:pt x="8286" y="594"/>
                    <a:pt x="8331" y="571"/>
                  </a:cubicBezTo>
                  <a:cubicBezTo>
                    <a:pt x="8423" y="548"/>
                    <a:pt x="8514" y="526"/>
                    <a:pt x="8583" y="503"/>
                  </a:cubicBezTo>
                  <a:cubicBezTo>
                    <a:pt x="8643" y="495"/>
                    <a:pt x="8702" y="493"/>
                    <a:pt x="8758" y="493"/>
                  </a:cubicBezTo>
                  <a:cubicBezTo>
                    <a:pt x="8872" y="493"/>
                    <a:pt x="8978" y="503"/>
                    <a:pt x="9085" y="503"/>
                  </a:cubicBezTo>
                  <a:cubicBezTo>
                    <a:pt x="9359" y="548"/>
                    <a:pt x="9610" y="617"/>
                    <a:pt x="9884" y="708"/>
                  </a:cubicBezTo>
                  <a:cubicBezTo>
                    <a:pt x="10363" y="914"/>
                    <a:pt x="10797" y="1188"/>
                    <a:pt x="11207" y="1484"/>
                  </a:cubicBezTo>
                  <a:cubicBezTo>
                    <a:pt x="11185" y="1484"/>
                    <a:pt x="11162" y="1461"/>
                    <a:pt x="11139" y="1461"/>
                  </a:cubicBezTo>
                  <a:cubicBezTo>
                    <a:pt x="11710" y="1872"/>
                    <a:pt x="12212" y="2374"/>
                    <a:pt x="12645" y="2899"/>
                  </a:cubicBezTo>
                  <a:cubicBezTo>
                    <a:pt x="12760" y="2785"/>
                    <a:pt x="12874" y="2671"/>
                    <a:pt x="13011" y="2557"/>
                  </a:cubicBezTo>
                  <a:cubicBezTo>
                    <a:pt x="12988" y="2534"/>
                    <a:pt x="12965" y="2511"/>
                    <a:pt x="12942" y="2489"/>
                  </a:cubicBezTo>
                  <a:cubicBezTo>
                    <a:pt x="12417" y="1872"/>
                    <a:pt x="11824" y="1324"/>
                    <a:pt x="11162" y="868"/>
                  </a:cubicBezTo>
                  <a:cubicBezTo>
                    <a:pt x="10865" y="663"/>
                    <a:pt x="10523" y="457"/>
                    <a:pt x="10180" y="320"/>
                  </a:cubicBezTo>
                  <a:cubicBezTo>
                    <a:pt x="9861" y="183"/>
                    <a:pt x="9518" y="69"/>
                    <a:pt x="9153" y="23"/>
                  </a:cubicBezTo>
                  <a:cubicBezTo>
                    <a:pt x="9039" y="23"/>
                    <a:pt x="8925" y="1"/>
                    <a:pt x="8811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527;p38"/>
            <p:cNvSpPr/>
            <p:nvPr/>
          </p:nvSpPr>
          <p:spPr>
            <a:xfrm>
              <a:off x="8945696" y="19601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528;p38"/>
            <p:cNvSpPr/>
            <p:nvPr/>
          </p:nvSpPr>
          <p:spPr>
            <a:xfrm>
              <a:off x="8945081" y="19601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529;p38"/>
            <p:cNvSpPr/>
            <p:nvPr/>
          </p:nvSpPr>
          <p:spPr>
            <a:xfrm>
              <a:off x="9134791" y="198254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530;p38"/>
            <p:cNvSpPr/>
            <p:nvPr/>
          </p:nvSpPr>
          <p:spPr>
            <a:xfrm>
              <a:off x="8879904" y="2071985"/>
              <a:ext cx="267677" cy="161613"/>
            </a:xfrm>
            <a:custGeom>
              <a:avLst/>
              <a:gdLst/>
              <a:ahLst/>
              <a:cxnLst/>
              <a:rect l="l" t="t" r="r" b="b"/>
              <a:pathLst>
                <a:path w="9565" h="5775" extrusionOk="0">
                  <a:moveTo>
                    <a:pt x="1576" y="0"/>
                  </a:moveTo>
                  <a:cubicBezTo>
                    <a:pt x="1302" y="0"/>
                    <a:pt x="1028" y="23"/>
                    <a:pt x="754" y="114"/>
                  </a:cubicBezTo>
                  <a:cubicBezTo>
                    <a:pt x="503" y="228"/>
                    <a:pt x="275" y="388"/>
                    <a:pt x="138" y="616"/>
                  </a:cubicBezTo>
                  <a:cubicBezTo>
                    <a:pt x="1" y="890"/>
                    <a:pt x="24" y="1210"/>
                    <a:pt x="92" y="1507"/>
                  </a:cubicBezTo>
                  <a:cubicBezTo>
                    <a:pt x="183" y="1803"/>
                    <a:pt x="343" y="2054"/>
                    <a:pt x="526" y="2305"/>
                  </a:cubicBezTo>
                  <a:cubicBezTo>
                    <a:pt x="708" y="2557"/>
                    <a:pt x="937" y="2785"/>
                    <a:pt x="1165" y="2990"/>
                  </a:cubicBezTo>
                  <a:cubicBezTo>
                    <a:pt x="1713" y="3447"/>
                    <a:pt x="2329" y="3812"/>
                    <a:pt x="2968" y="4109"/>
                  </a:cubicBezTo>
                  <a:cubicBezTo>
                    <a:pt x="3470" y="4360"/>
                    <a:pt x="3995" y="4588"/>
                    <a:pt x="4543" y="4793"/>
                  </a:cubicBezTo>
                  <a:cubicBezTo>
                    <a:pt x="5000" y="4976"/>
                    <a:pt x="5502" y="5136"/>
                    <a:pt x="5981" y="5273"/>
                  </a:cubicBezTo>
                  <a:cubicBezTo>
                    <a:pt x="6187" y="5318"/>
                    <a:pt x="6392" y="5387"/>
                    <a:pt x="6597" y="5433"/>
                  </a:cubicBezTo>
                  <a:cubicBezTo>
                    <a:pt x="6985" y="5547"/>
                    <a:pt x="7396" y="5615"/>
                    <a:pt x="7784" y="5661"/>
                  </a:cubicBezTo>
                  <a:cubicBezTo>
                    <a:pt x="8378" y="5752"/>
                    <a:pt x="8971" y="5775"/>
                    <a:pt x="9565" y="5775"/>
                  </a:cubicBezTo>
                  <a:cubicBezTo>
                    <a:pt x="9519" y="5729"/>
                    <a:pt x="9496" y="5684"/>
                    <a:pt x="9473" y="5615"/>
                  </a:cubicBezTo>
                  <a:cubicBezTo>
                    <a:pt x="9428" y="5501"/>
                    <a:pt x="9428" y="5387"/>
                    <a:pt x="9428" y="5273"/>
                  </a:cubicBezTo>
                  <a:cubicBezTo>
                    <a:pt x="8948" y="5273"/>
                    <a:pt x="8469" y="5250"/>
                    <a:pt x="7990" y="5204"/>
                  </a:cubicBezTo>
                  <a:cubicBezTo>
                    <a:pt x="7556" y="5159"/>
                    <a:pt x="7145" y="5067"/>
                    <a:pt x="6712" y="4953"/>
                  </a:cubicBezTo>
                  <a:cubicBezTo>
                    <a:pt x="6460" y="4908"/>
                    <a:pt x="6209" y="4816"/>
                    <a:pt x="5958" y="4748"/>
                  </a:cubicBezTo>
                  <a:cubicBezTo>
                    <a:pt x="5388" y="4565"/>
                    <a:pt x="4794" y="4383"/>
                    <a:pt x="4246" y="4154"/>
                  </a:cubicBezTo>
                  <a:cubicBezTo>
                    <a:pt x="3356" y="3789"/>
                    <a:pt x="2512" y="3378"/>
                    <a:pt x="1736" y="2808"/>
                  </a:cubicBezTo>
                  <a:cubicBezTo>
                    <a:pt x="1439" y="2579"/>
                    <a:pt x="1165" y="2328"/>
                    <a:pt x="914" y="2032"/>
                  </a:cubicBezTo>
                  <a:cubicBezTo>
                    <a:pt x="800" y="1872"/>
                    <a:pt x="708" y="1689"/>
                    <a:pt x="617" y="1507"/>
                  </a:cubicBezTo>
                  <a:cubicBezTo>
                    <a:pt x="594" y="1415"/>
                    <a:pt x="549" y="1301"/>
                    <a:pt x="526" y="1210"/>
                  </a:cubicBezTo>
                  <a:cubicBezTo>
                    <a:pt x="526" y="1141"/>
                    <a:pt x="526" y="1073"/>
                    <a:pt x="526" y="1027"/>
                  </a:cubicBezTo>
                  <a:cubicBezTo>
                    <a:pt x="526" y="982"/>
                    <a:pt x="549" y="936"/>
                    <a:pt x="549" y="913"/>
                  </a:cubicBezTo>
                  <a:cubicBezTo>
                    <a:pt x="572" y="867"/>
                    <a:pt x="594" y="845"/>
                    <a:pt x="617" y="799"/>
                  </a:cubicBezTo>
                  <a:cubicBezTo>
                    <a:pt x="640" y="776"/>
                    <a:pt x="663" y="731"/>
                    <a:pt x="708" y="708"/>
                  </a:cubicBezTo>
                  <a:cubicBezTo>
                    <a:pt x="777" y="662"/>
                    <a:pt x="845" y="616"/>
                    <a:pt x="914" y="594"/>
                  </a:cubicBezTo>
                  <a:cubicBezTo>
                    <a:pt x="1028" y="548"/>
                    <a:pt x="1142" y="525"/>
                    <a:pt x="1256" y="502"/>
                  </a:cubicBezTo>
                  <a:cubicBezTo>
                    <a:pt x="1370" y="491"/>
                    <a:pt x="1490" y="485"/>
                    <a:pt x="1610" y="485"/>
                  </a:cubicBezTo>
                  <a:cubicBezTo>
                    <a:pt x="1730" y="485"/>
                    <a:pt x="1850" y="491"/>
                    <a:pt x="1964" y="502"/>
                  </a:cubicBezTo>
                  <a:cubicBezTo>
                    <a:pt x="2101" y="525"/>
                    <a:pt x="2238" y="548"/>
                    <a:pt x="2375" y="571"/>
                  </a:cubicBezTo>
                  <a:cubicBezTo>
                    <a:pt x="2395" y="579"/>
                    <a:pt x="2417" y="583"/>
                    <a:pt x="2438" y="583"/>
                  </a:cubicBezTo>
                  <a:cubicBezTo>
                    <a:pt x="2535" y="583"/>
                    <a:pt x="2634" y="505"/>
                    <a:pt x="2671" y="411"/>
                  </a:cubicBezTo>
                  <a:cubicBezTo>
                    <a:pt x="2694" y="274"/>
                    <a:pt x="2626" y="137"/>
                    <a:pt x="2489" y="91"/>
                  </a:cubicBezTo>
                  <a:cubicBezTo>
                    <a:pt x="2192" y="23"/>
                    <a:pt x="1895" y="0"/>
                    <a:pt x="1599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531;p38"/>
            <p:cNvSpPr/>
            <p:nvPr/>
          </p:nvSpPr>
          <p:spPr>
            <a:xfrm>
              <a:off x="8998728" y="2188234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C7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532;p38"/>
            <p:cNvSpPr/>
            <p:nvPr/>
          </p:nvSpPr>
          <p:spPr>
            <a:xfrm>
              <a:off x="8688290" y="1877153"/>
              <a:ext cx="266389" cy="208600"/>
            </a:xfrm>
            <a:custGeom>
              <a:avLst/>
              <a:gdLst/>
              <a:ahLst/>
              <a:cxnLst/>
              <a:rect l="l" t="t" r="r" b="b"/>
              <a:pathLst>
                <a:path w="9519" h="7454" extrusionOk="0">
                  <a:moveTo>
                    <a:pt x="2100" y="0"/>
                  </a:moveTo>
                  <a:cubicBezTo>
                    <a:pt x="1918" y="0"/>
                    <a:pt x="1735" y="0"/>
                    <a:pt x="1552" y="23"/>
                  </a:cubicBezTo>
                  <a:cubicBezTo>
                    <a:pt x="1256" y="69"/>
                    <a:pt x="959" y="137"/>
                    <a:pt x="685" y="274"/>
                  </a:cubicBezTo>
                  <a:cubicBezTo>
                    <a:pt x="480" y="388"/>
                    <a:pt x="274" y="571"/>
                    <a:pt x="160" y="776"/>
                  </a:cubicBezTo>
                  <a:cubicBezTo>
                    <a:pt x="23" y="982"/>
                    <a:pt x="0" y="1233"/>
                    <a:pt x="0" y="1461"/>
                  </a:cubicBezTo>
                  <a:cubicBezTo>
                    <a:pt x="23" y="1758"/>
                    <a:pt x="137" y="2032"/>
                    <a:pt x="297" y="2283"/>
                  </a:cubicBezTo>
                  <a:cubicBezTo>
                    <a:pt x="480" y="2625"/>
                    <a:pt x="731" y="2922"/>
                    <a:pt x="982" y="3173"/>
                  </a:cubicBezTo>
                  <a:cubicBezTo>
                    <a:pt x="1301" y="3515"/>
                    <a:pt x="1667" y="3812"/>
                    <a:pt x="2032" y="4086"/>
                  </a:cubicBezTo>
                  <a:cubicBezTo>
                    <a:pt x="2397" y="4360"/>
                    <a:pt x="2785" y="4634"/>
                    <a:pt x="3173" y="4885"/>
                  </a:cubicBezTo>
                  <a:cubicBezTo>
                    <a:pt x="4748" y="5866"/>
                    <a:pt x="6483" y="6551"/>
                    <a:pt x="8240" y="7145"/>
                  </a:cubicBezTo>
                  <a:cubicBezTo>
                    <a:pt x="8560" y="7236"/>
                    <a:pt x="8857" y="7350"/>
                    <a:pt x="9176" y="7441"/>
                  </a:cubicBezTo>
                  <a:cubicBezTo>
                    <a:pt x="9200" y="7450"/>
                    <a:pt x="9225" y="7453"/>
                    <a:pt x="9248" y="7453"/>
                  </a:cubicBezTo>
                  <a:cubicBezTo>
                    <a:pt x="9358" y="7453"/>
                    <a:pt x="9454" y="7372"/>
                    <a:pt x="9473" y="7259"/>
                  </a:cubicBezTo>
                  <a:cubicBezTo>
                    <a:pt x="9518" y="7122"/>
                    <a:pt x="9427" y="7008"/>
                    <a:pt x="9290" y="6962"/>
                  </a:cubicBezTo>
                  <a:cubicBezTo>
                    <a:pt x="8332" y="6665"/>
                    <a:pt x="7373" y="6346"/>
                    <a:pt x="6437" y="5958"/>
                  </a:cubicBezTo>
                  <a:cubicBezTo>
                    <a:pt x="6460" y="5958"/>
                    <a:pt x="6483" y="5981"/>
                    <a:pt x="6505" y="5981"/>
                  </a:cubicBezTo>
                  <a:cubicBezTo>
                    <a:pt x="5045" y="5387"/>
                    <a:pt x="3652" y="4680"/>
                    <a:pt x="2397" y="3744"/>
                  </a:cubicBezTo>
                  <a:cubicBezTo>
                    <a:pt x="1872" y="3356"/>
                    <a:pt x="1347" y="2899"/>
                    <a:pt x="936" y="2374"/>
                  </a:cubicBezTo>
                  <a:cubicBezTo>
                    <a:pt x="799" y="2192"/>
                    <a:pt x="685" y="2009"/>
                    <a:pt x="594" y="1826"/>
                  </a:cubicBezTo>
                  <a:cubicBezTo>
                    <a:pt x="548" y="1712"/>
                    <a:pt x="525" y="1598"/>
                    <a:pt x="502" y="1484"/>
                  </a:cubicBezTo>
                  <a:cubicBezTo>
                    <a:pt x="502" y="1416"/>
                    <a:pt x="502" y="1324"/>
                    <a:pt x="502" y="1256"/>
                  </a:cubicBezTo>
                  <a:cubicBezTo>
                    <a:pt x="502" y="1210"/>
                    <a:pt x="525" y="1142"/>
                    <a:pt x="548" y="1096"/>
                  </a:cubicBezTo>
                  <a:cubicBezTo>
                    <a:pt x="571" y="1050"/>
                    <a:pt x="594" y="1005"/>
                    <a:pt x="617" y="959"/>
                  </a:cubicBezTo>
                  <a:cubicBezTo>
                    <a:pt x="662" y="891"/>
                    <a:pt x="731" y="845"/>
                    <a:pt x="776" y="799"/>
                  </a:cubicBezTo>
                  <a:cubicBezTo>
                    <a:pt x="868" y="754"/>
                    <a:pt x="936" y="685"/>
                    <a:pt x="1027" y="662"/>
                  </a:cubicBezTo>
                  <a:cubicBezTo>
                    <a:pt x="1210" y="594"/>
                    <a:pt x="1370" y="548"/>
                    <a:pt x="1552" y="525"/>
                  </a:cubicBezTo>
                  <a:cubicBezTo>
                    <a:pt x="1738" y="494"/>
                    <a:pt x="1919" y="482"/>
                    <a:pt x="2097" y="482"/>
                  </a:cubicBezTo>
                  <a:cubicBezTo>
                    <a:pt x="2314" y="482"/>
                    <a:pt x="2526" y="500"/>
                    <a:pt x="2739" y="525"/>
                  </a:cubicBezTo>
                  <a:cubicBezTo>
                    <a:pt x="3607" y="640"/>
                    <a:pt x="4474" y="799"/>
                    <a:pt x="5319" y="1028"/>
                  </a:cubicBezTo>
                  <a:cubicBezTo>
                    <a:pt x="6209" y="1279"/>
                    <a:pt x="7076" y="1575"/>
                    <a:pt x="7943" y="1918"/>
                  </a:cubicBezTo>
                  <a:cubicBezTo>
                    <a:pt x="7921" y="1918"/>
                    <a:pt x="7898" y="1895"/>
                    <a:pt x="7875" y="1895"/>
                  </a:cubicBezTo>
                  <a:cubicBezTo>
                    <a:pt x="8035" y="1963"/>
                    <a:pt x="8172" y="2009"/>
                    <a:pt x="8332" y="2077"/>
                  </a:cubicBezTo>
                  <a:cubicBezTo>
                    <a:pt x="8364" y="2094"/>
                    <a:pt x="8407" y="2110"/>
                    <a:pt x="8455" y="2110"/>
                  </a:cubicBezTo>
                  <a:cubicBezTo>
                    <a:pt x="8474" y="2110"/>
                    <a:pt x="8494" y="2107"/>
                    <a:pt x="8514" y="2100"/>
                  </a:cubicBezTo>
                  <a:cubicBezTo>
                    <a:pt x="8583" y="2077"/>
                    <a:pt x="8628" y="2055"/>
                    <a:pt x="8651" y="1986"/>
                  </a:cubicBezTo>
                  <a:cubicBezTo>
                    <a:pt x="8697" y="1941"/>
                    <a:pt x="8697" y="1872"/>
                    <a:pt x="8674" y="1804"/>
                  </a:cubicBezTo>
                  <a:cubicBezTo>
                    <a:pt x="8674" y="1735"/>
                    <a:pt x="8628" y="1667"/>
                    <a:pt x="8560" y="1644"/>
                  </a:cubicBezTo>
                  <a:cubicBezTo>
                    <a:pt x="7624" y="1256"/>
                    <a:pt x="6665" y="913"/>
                    <a:pt x="5684" y="617"/>
                  </a:cubicBezTo>
                  <a:cubicBezTo>
                    <a:pt x="4702" y="343"/>
                    <a:pt x="3698" y="137"/>
                    <a:pt x="2694" y="23"/>
                  </a:cubicBezTo>
                  <a:cubicBezTo>
                    <a:pt x="2488" y="0"/>
                    <a:pt x="2283" y="0"/>
                    <a:pt x="2100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533;p38"/>
            <p:cNvSpPr/>
            <p:nvPr/>
          </p:nvSpPr>
          <p:spPr>
            <a:xfrm>
              <a:off x="8871620" y="1829243"/>
              <a:ext cx="433740" cy="155261"/>
            </a:xfrm>
            <a:custGeom>
              <a:avLst/>
              <a:gdLst/>
              <a:ahLst/>
              <a:cxnLst/>
              <a:rect l="l" t="t" r="r" b="b"/>
              <a:pathLst>
                <a:path w="15499" h="5548" extrusionOk="0">
                  <a:moveTo>
                    <a:pt x="9614" y="883"/>
                  </a:moveTo>
                  <a:cubicBezTo>
                    <a:pt x="9618" y="887"/>
                    <a:pt x="9624" y="891"/>
                    <a:pt x="9632" y="891"/>
                  </a:cubicBezTo>
                  <a:cubicBezTo>
                    <a:pt x="9626" y="888"/>
                    <a:pt x="9620" y="886"/>
                    <a:pt x="9614" y="883"/>
                  </a:cubicBezTo>
                  <a:close/>
                  <a:moveTo>
                    <a:pt x="7921" y="0"/>
                  </a:moveTo>
                  <a:cubicBezTo>
                    <a:pt x="7738" y="0"/>
                    <a:pt x="7555" y="23"/>
                    <a:pt x="7396" y="69"/>
                  </a:cubicBezTo>
                  <a:cubicBezTo>
                    <a:pt x="7122" y="160"/>
                    <a:pt x="6871" y="343"/>
                    <a:pt x="6756" y="617"/>
                  </a:cubicBezTo>
                  <a:cubicBezTo>
                    <a:pt x="6619" y="891"/>
                    <a:pt x="6619" y="1210"/>
                    <a:pt x="6688" y="1507"/>
                  </a:cubicBezTo>
                  <a:cubicBezTo>
                    <a:pt x="6734" y="1690"/>
                    <a:pt x="6779" y="1827"/>
                    <a:pt x="6848" y="1986"/>
                  </a:cubicBezTo>
                  <a:cubicBezTo>
                    <a:pt x="6871" y="2032"/>
                    <a:pt x="6893" y="2055"/>
                    <a:pt x="6916" y="2100"/>
                  </a:cubicBezTo>
                  <a:cubicBezTo>
                    <a:pt x="5615" y="1393"/>
                    <a:pt x="4291" y="754"/>
                    <a:pt x="2853" y="434"/>
                  </a:cubicBezTo>
                  <a:cubicBezTo>
                    <a:pt x="2397" y="320"/>
                    <a:pt x="1940" y="252"/>
                    <a:pt x="1484" y="229"/>
                  </a:cubicBezTo>
                  <a:cubicBezTo>
                    <a:pt x="1210" y="229"/>
                    <a:pt x="890" y="252"/>
                    <a:pt x="639" y="343"/>
                  </a:cubicBezTo>
                  <a:cubicBezTo>
                    <a:pt x="411" y="434"/>
                    <a:pt x="228" y="571"/>
                    <a:pt x="114" y="777"/>
                  </a:cubicBezTo>
                  <a:cubicBezTo>
                    <a:pt x="23" y="936"/>
                    <a:pt x="0" y="1165"/>
                    <a:pt x="23" y="1347"/>
                  </a:cubicBezTo>
                  <a:cubicBezTo>
                    <a:pt x="91" y="1849"/>
                    <a:pt x="365" y="2260"/>
                    <a:pt x="662" y="2648"/>
                  </a:cubicBezTo>
                  <a:cubicBezTo>
                    <a:pt x="1004" y="3059"/>
                    <a:pt x="1392" y="3424"/>
                    <a:pt x="1826" y="3744"/>
                  </a:cubicBezTo>
                  <a:cubicBezTo>
                    <a:pt x="1859" y="3763"/>
                    <a:pt x="1895" y="3772"/>
                    <a:pt x="1931" y="3772"/>
                  </a:cubicBezTo>
                  <a:cubicBezTo>
                    <a:pt x="2024" y="3772"/>
                    <a:pt x="2119" y="3718"/>
                    <a:pt x="2169" y="3653"/>
                  </a:cubicBezTo>
                  <a:cubicBezTo>
                    <a:pt x="2191" y="3584"/>
                    <a:pt x="2191" y="3516"/>
                    <a:pt x="2191" y="3447"/>
                  </a:cubicBezTo>
                  <a:cubicBezTo>
                    <a:pt x="2169" y="3379"/>
                    <a:pt x="2123" y="3333"/>
                    <a:pt x="2077" y="3310"/>
                  </a:cubicBezTo>
                  <a:cubicBezTo>
                    <a:pt x="2009" y="3265"/>
                    <a:pt x="1963" y="3219"/>
                    <a:pt x="1895" y="3173"/>
                  </a:cubicBezTo>
                  <a:cubicBezTo>
                    <a:pt x="1552" y="2922"/>
                    <a:pt x="1256" y="2603"/>
                    <a:pt x="982" y="2260"/>
                  </a:cubicBezTo>
                  <a:cubicBezTo>
                    <a:pt x="845" y="2055"/>
                    <a:pt x="708" y="1849"/>
                    <a:pt x="594" y="1598"/>
                  </a:cubicBezTo>
                  <a:cubicBezTo>
                    <a:pt x="571" y="1507"/>
                    <a:pt x="525" y="1416"/>
                    <a:pt x="502" y="1302"/>
                  </a:cubicBezTo>
                  <a:cubicBezTo>
                    <a:pt x="502" y="1256"/>
                    <a:pt x="502" y="1187"/>
                    <a:pt x="502" y="1142"/>
                  </a:cubicBezTo>
                  <a:cubicBezTo>
                    <a:pt x="525" y="1096"/>
                    <a:pt x="525" y="1073"/>
                    <a:pt x="525" y="1028"/>
                  </a:cubicBezTo>
                  <a:cubicBezTo>
                    <a:pt x="548" y="1005"/>
                    <a:pt x="571" y="982"/>
                    <a:pt x="571" y="959"/>
                  </a:cubicBezTo>
                  <a:cubicBezTo>
                    <a:pt x="594" y="936"/>
                    <a:pt x="616" y="914"/>
                    <a:pt x="639" y="891"/>
                  </a:cubicBezTo>
                  <a:cubicBezTo>
                    <a:pt x="685" y="868"/>
                    <a:pt x="731" y="845"/>
                    <a:pt x="776" y="822"/>
                  </a:cubicBezTo>
                  <a:cubicBezTo>
                    <a:pt x="868" y="799"/>
                    <a:pt x="959" y="777"/>
                    <a:pt x="1050" y="754"/>
                  </a:cubicBezTo>
                  <a:cubicBezTo>
                    <a:pt x="1176" y="734"/>
                    <a:pt x="1297" y="727"/>
                    <a:pt x="1418" y="727"/>
                  </a:cubicBezTo>
                  <a:cubicBezTo>
                    <a:pt x="1582" y="727"/>
                    <a:pt x="1746" y="741"/>
                    <a:pt x="1917" y="754"/>
                  </a:cubicBezTo>
                  <a:cubicBezTo>
                    <a:pt x="2808" y="868"/>
                    <a:pt x="3652" y="1119"/>
                    <a:pt x="4497" y="1461"/>
                  </a:cubicBezTo>
                  <a:cubicBezTo>
                    <a:pt x="4474" y="1461"/>
                    <a:pt x="4451" y="1438"/>
                    <a:pt x="4428" y="1438"/>
                  </a:cubicBezTo>
                  <a:cubicBezTo>
                    <a:pt x="5638" y="1918"/>
                    <a:pt x="6756" y="2580"/>
                    <a:pt x="7875" y="3219"/>
                  </a:cubicBezTo>
                  <a:cubicBezTo>
                    <a:pt x="7911" y="3241"/>
                    <a:pt x="7953" y="3251"/>
                    <a:pt x="7994" y="3251"/>
                  </a:cubicBezTo>
                  <a:cubicBezTo>
                    <a:pt x="8082" y="3251"/>
                    <a:pt x="8171" y="3205"/>
                    <a:pt x="8217" y="3128"/>
                  </a:cubicBezTo>
                  <a:cubicBezTo>
                    <a:pt x="8263" y="3082"/>
                    <a:pt x="8263" y="3013"/>
                    <a:pt x="8240" y="2945"/>
                  </a:cubicBezTo>
                  <a:cubicBezTo>
                    <a:pt x="8217" y="2876"/>
                    <a:pt x="8172" y="2831"/>
                    <a:pt x="8126" y="2785"/>
                  </a:cubicBezTo>
                  <a:lnTo>
                    <a:pt x="8103" y="2785"/>
                  </a:lnTo>
                  <a:cubicBezTo>
                    <a:pt x="7921" y="2625"/>
                    <a:pt x="7738" y="2443"/>
                    <a:pt x="7578" y="2260"/>
                  </a:cubicBezTo>
                  <a:cubicBezTo>
                    <a:pt x="7464" y="2078"/>
                    <a:pt x="7350" y="1895"/>
                    <a:pt x="7259" y="1712"/>
                  </a:cubicBezTo>
                  <a:cubicBezTo>
                    <a:pt x="7213" y="1575"/>
                    <a:pt x="7167" y="1438"/>
                    <a:pt x="7144" y="1279"/>
                  </a:cubicBezTo>
                  <a:cubicBezTo>
                    <a:pt x="7144" y="1187"/>
                    <a:pt x="7122" y="1096"/>
                    <a:pt x="7144" y="1028"/>
                  </a:cubicBezTo>
                  <a:cubicBezTo>
                    <a:pt x="7144" y="959"/>
                    <a:pt x="7167" y="914"/>
                    <a:pt x="7190" y="845"/>
                  </a:cubicBezTo>
                  <a:cubicBezTo>
                    <a:pt x="7190" y="799"/>
                    <a:pt x="7213" y="777"/>
                    <a:pt x="7259" y="731"/>
                  </a:cubicBezTo>
                  <a:cubicBezTo>
                    <a:pt x="7281" y="685"/>
                    <a:pt x="7304" y="662"/>
                    <a:pt x="7350" y="640"/>
                  </a:cubicBezTo>
                  <a:cubicBezTo>
                    <a:pt x="7396" y="594"/>
                    <a:pt x="7418" y="571"/>
                    <a:pt x="7464" y="571"/>
                  </a:cubicBezTo>
                  <a:cubicBezTo>
                    <a:pt x="7555" y="525"/>
                    <a:pt x="7624" y="503"/>
                    <a:pt x="7715" y="503"/>
                  </a:cubicBezTo>
                  <a:cubicBezTo>
                    <a:pt x="7795" y="491"/>
                    <a:pt x="7875" y="486"/>
                    <a:pt x="7955" y="486"/>
                  </a:cubicBezTo>
                  <a:cubicBezTo>
                    <a:pt x="8035" y="486"/>
                    <a:pt x="8115" y="491"/>
                    <a:pt x="8194" y="503"/>
                  </a:cubicBezTo>
                  <a:cubicBezTo>
                    <a:pt x="8690" y="570"/>
                    <a:pt x="9163" y="704"/>
                    <a:pt x="9614" y="883"/>
                  </a:cubicBezTo>
                  <a:lnTo>
                    <a:pt x="9614" y="883"/>
                  </a:lnTo>
                  <a:cubicBezTo>
                    <a:pt x="9611" y="881"/>
                    <a:pt x="9608" y="878"/>
                    <a:pt x="9606" y="875"/>
                  </a:cubicBezTo>
                  <a:lnTo>
                    <a:pt x="9606" y="875"/>
                  </a:lnTo>
                  <a:cubicBezTo>
                    <a:pt x="10284" y="1149"/>
                    <a:pt x="10939" y="1534"/>
                    <a:pt x="11527" y="1986"/>
                  </a:cubicBezTo>
                  <a:lnTo>
                    <a:pt x="11550" y="1986"/>
                  </a:lnTo>
                  <a:cubicBezTo>
                    <a:pt x="11550" y="2009"/>
                    <a:pt x="11550" y="2009"/>
                    <a:pt x="11550" y="2009"/>
                  </a:cubicBezTo>
                  <a:cubicBezTo>
                    <a:pt x="11846" y="2215"/>
                    <a:pt x="12120" y="2466"/>
                    <a:pt x="12371" y="2694"/>
                  </a:cubicBezTo>
                  <a:cubicBezTo>
                    <a:pt x="12645" y="2968"/>
                    <a:pt x="12942" y="3219"/>
                    <a:pt x="13193" y="3470"/>
                  </a:cubicBezTo>
                  <a:cubicBezTo>
                    <a:pt x="13741" y="3995"/>
                    <a:pt x="14243" y="4543"/>
                    <a:pt x="14722" y="5136"/>
                  </a:cubicBezTo>
                  <a:cubicBezTo>
                    <a:pt x="14814" y="5273"/>
                    <a:pt x="14905" y="5410"/>
                    <a:pt x="14996" y="5547"/>
                  </a:cubicBezTo>
                  <a:cubicBezTo>
                    <a:pt x="15065" y="5501"/>
                    <a:pt x="15156" y="5456"/>
                    <a:pt x="15247" y="5433"/>
                  </a:cubicBezTo>
                  <a:cubicBezTo>
                    <a:pt x="15293" y="5410"/>
                    <a:pt x="15339" y="5410"/>
                    <a:pt x="15384" y="5410"/>
                  </a:cubicBezTo>
                  <a:cubicBezTo>
                    <a:pt x="15407" y="5410"/>
                    <a:pt x="15430" y="5387"/>
                    <a:pt x="15453" y="5387"/>
                  </a:cubicBezTo>
                  <a:lnTo>
                    <a:pt x="15499" y="5387"/>
                  </a:lnTo>
                  <a:cubicBezTo>
                    <a:pt x="15110" y="4817"/>
                    <a:pt x="14654" y="4292"/>
                    <a:pt x="14197" y="3789"/>
                  </a:cubicBezTo>
                  <a:cubicBezTo>
                    <a:pt x="13878" y="3447"/>
                    <a:pt x="13536" y="3105"/>
                    <a:pt x="13170" y="2785"/>
                  </a:cubicBezTo>
                  <a:cubicBezTo>
                    <a:pt x="12851" y="2466"/>
                    <a:pt x="12508" y="2146"/>
                    <a:pt x="12143" y="1849"/>
                  </a:cubicBezTo>
                  <a:cubicBezTo>
                    <a:pt x="11778" y="1553"/>
                    <a:pt x="11390" y="1279"/>
                    <a:pt x="10979" y="1028"/>
                  </a:cubicBezTo>
                  <a:cubicBezTo>
                    <a:pt x="10591" y="777"/>
                    <a:pt x="10157" y="571"/>
                    <a:pt x="9701" y="389"/>
                  </a:cubicBezTo>
                  <a:cubicBezTo>
                    <a:pt x="9267" y="229"/>
                    <a:pt x="8834" y="92"/>
                    <a:pt x="8354" y="23"/>
                  </a:cubicBezTo>
                  <a:cubicBezTo>
                    <a:pt x="8217" y="0"/>
                    <a:pt x="8080" y="0"/>
                    <a:pt x="7921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534;p38"/>
            <p:cNvSpPr/>
            <p:nvPr/>
          </p:nvSpPr>
          <p:spPr>
            <a:xfrm>
              <a:off x="8899073" y="189248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C7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535;p38"/>
            <p:cNvSpPr/>
            <p:nvPr/>
          </p:nvSpPr>
          <p:spPr>
            <a:xfrm>
              <a:off x="9098383" y="190718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7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4536;p38"/>
            <p:cNvSpPr/>
            <p:nvPr/>
          </p:nvSpPr>
          <p:spPr>
            <a:xfrm>
              <a:off x="9274044" y="2071985"/>
              <a:ext cx="302798" cy="212574"/>
            </a:xfrm>
            <a:custGeom>
              <a:avLst/>
              <a:gdLst/>
              <a:ahLst/>
              <a:cxnLst/>
              <a:rect l="l" t="t" r="r" b="b"/>
              <a:pathLst>
                <a:path w="10820" h="7596" extrusionOk="0">
                  <a:moveTo>
                    <a:pt x="251" y="0"/>
                  </a:moveTo>
                  <a:cubicBezTo>
                    <a:pt x="228" y="0"/>
                    <a:pt x="206" y="23"/>
                    <a:pt x="183" y="23"/>
                  </a:cubicBezTo>
                  <a:cubicBezTo>
                    <a:pt x="114" y="46"/>
                    <a:pt x="69" y="91"/>
                    <a:pt x="46" y="137"/>
                  </a:cubicBezTo>
                  <a:cubicBezTo>
                    <a:pt x="0" y="206"/>
                    <a:pt x="0" y="274"/>
                    <a:pt x="23" y="320"/>
                  </a:cubicBezTo>
                  <a:cubicBezTo>
                    <a:pt x="46" y="411"/>
                    <a:pt x="91" y="434"/>
                    <a:pt x="137" y="479"/>
                  </a:cubicBezTo>
                  <a:cubicBezTo>
                    <a:pt x="2945" y="2420"/>
                    <a:pt x="5752" y="4337"/>
                    <a:pt x="8560" y="6277"/>
                  </a:cubicBezTo>
                  <a:cubicBezTo>
                    <a:pt x="9199" y="6711"/>
                    <a:pt x="9815" y="7144"/>
                    <a:pt x="10454" y="7578"/>
                  </a:cubicBezTo>
                  <a:cubicBezTo>
                    <a:pt x="10477" y="7589"/>
                    <a:pt x="10505" y="7595"/>
                    <a:pt x="10537" y="7595"/>
                  </a:cubicBezTo>
                  <a:cubicBezTo>
                    <a:pt x="10568" y="7595"/>
                    <a:pt x="10602" y="7589"/>
                    <a:pt x="10637" y="7578"/>
                  </a:cubicBezTo>
                  <a:cubicBezTo>
                    <a:pt x="10705" y="7578"/>
                    <a:pt x="10751" y="7532"/>
                    <a:pt x="10774" y="7464"/>
                  </a:cubicBezTo>
                  <a:cubicBezTo>
                    <a:pt x="10819" y="7395"/>
                    <a:pt x="10819" y="7350"/>
                    <a:pt x="10796" y="7281"/>
                  </a:cubicBezTo>
                  <a:cubicBezTo>
                    <a:pt x="10774" y="7213"/>
                    <a:pt x="10728" y="7167"/>
                    <a:pt x="10682" y="7122"/>
                  </a:cubicBezTo>
                  <a:cubicBezTo>
                    <a:pt x="8377" y="5569"/>
                    <a:pt x="6094" y="3995"/>
                    <a:pt x="3812" y="2420"/>
                  </a:cubicBezTo>
                  <a:cubicBezTo>
                    <a:pt x="2671" y="1621"/>
                    <a:pt x="1507" y="822"/>
                    <a:pt x="365" y="46"/>
                  </a:cubicBezTo>
                  <a:cubicBezTo>
                    <a:pt x="342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4537;p38"/>
            <p:cNvSpPr/>
            <p:nvPr/>
          </p:nvSpPr>
          <p:spPr>
            <a:xfrm>
              <a:off x="9256134" y="2070697"/>
              <a:ext cx="29412" cy="35653"/>
            </a:xfrm>
            <a:custGeom>
              <a:avLst/>
              <a:gdLst/>
              <a:ahLst/>
              <a:cxnLst/>
              <a:rect l="l" t="t" r="r" b="b"/>
              <a:pathLst>
                <a:path w="1051" h="1274" extrusionOk="0">
                  <a:moveTo>
                    <a:pt x="800" y="0"/>
                  </a:moveTo>
                  <a:cubicBezTo>
                    <a:pt x="754" y="0"/>
                    <a:pt x="686" y="23"/>
                    <a:pt x="663" y="69"/>
                  </a:cubicBezTo>
                  <a:cubicBezTo>
                    <a:pt x="526" y="183"/>
                    <a:pt x="389" y="297"/>
                    <a:pt x="298" y="457"/>
                  </a:cubicBezTo>
                  <a:cubicBezTo>
                    <a:pt x="184" y="594"/>
                    <a:pt x="115" y="754"/>
                    <a:pt x="47" y="936"/>
                  </a:cubicBezTo>
                  <a:cubicBezTo>
                    <a:pt x="1" y="1050"/>
                    <a:pt x="47" y="1210"/>
                    <a:pt x="161" y="1256"/>
                  </a:cubicBezTo>
                  <a:cubicBezTo>
                    <a:pt x="196" y="1268"/>
                    <a:pt x="233" y="1273"/>
                    <a:pt x="269" y="1273"/>
                  </a:cubicBezTo>
                  <a:cubicBezTo>
                    <a:pt x="373" y="1273"/>
                    <a:pt x="469" y="1226"/>
                    <a:pt x="503" y="1142"/>
                  </a:cubicBezTo>
                  <a:cubicBezTo>
                    <a:pt x="549" y="1005"/>
                    <a:pt x="594" y="891"/>
                    <a:pt x="663" y="799"/>
                  </a:cubicBezTo>
                  <a:cubicBezTo>
                    <a:pt x="731" y="685"/>
                    <a:pt x="800" y="594"/>
                    <a:pt x="891" y="503"/>
                  </a:cubicBezTo>
                  <a:cubicBezTo>
                    <a:pt x="914" y="480"/>
                    <a:pt x="937" y="480"/>
                    <a:pt x="937" y="457"/>
                  </a:cubicBezTo>
                  <a:cubicBezTo>
                    <a:pt x="982" y="411"/>
                    <a:pt x="1028" y="366"/>
                    <a:pt x="1051" y="297"/>
                  </a:cubicBezTo>
                  <a:cubicBezTo>
                    <a:pt x="1051" y="229"/>
                    <a:pt x="1028" y="160"/>
                    <a:pt x="1005" y="115"/>
                  </a:cubicBezTo>
                  <a:cubicBezTo>
                    <a:pt x="960" y="46"/>
                    <a:pt x="868" y="0"/>
                    <a:pt x="800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538;p38"/>
            <p:cNvSpPr/>
            <p:nvPr/>
          </p:nvSpPr>
          <p:spPr>
            <a:xfrm>
              <a:off x="9549977" y="2271266"/>
              <a:ext cx="27509" cy="35513"/>
            </a:xfrm>
            <a:custGeom>
              <a:avLst/>
              <a:gdLst/>
              <a:ahLst/>
              <a:cxnLst/>
              <a:rect l="l" t="t" r="r" b="b"/>
              <a:pathLst>
                <a:path w="983" h="1269" extrusionOk="0">
                  <a:moveTo>
                    <a:pt x="708" y="1"/>
                  </a:moveTo>
                  <a:cubicBezTo>
                    <a:pt x="594" y="1"/>
                    <a:pt x="503" y="92"/>
                    <a:pt x="480" y="229"/>
                  </a:cubicBezTo>
                  <a:cubicBezTo>
                    <a:pt x="480" y="229"/>
                    <a:pt x="457" y="252"/>
                    <a:pt x="457" y="274"/>
                  </a:cubicBezTo>
                  <a:cubicBezTo>
                    <a:pt x="434" y="389"/>
                    <a:pt x="389" y="480"/>
                    <a:pt x="320" y="571"/>
                  </a:cubicBezTo>
                  <a:cubicBezTo>
                    <a:pt x="252" y="663"/>
                    <a:pt x="183" y="777"/>
                    <a:pt x="92" y="868"/>
                  </a:cubicBezTo>
                  <a:cubicBezTo>
                    <a:pt x="1" y="959"/>
                    <a:pt x="23" y="1119"/>
                    <a:pt x="138" y="1210"/>
                  </a:cubicBezTo>
                  <a:cubicBezTo>
                    <a:pt x="178" y="1250"/>
                    <a:pt x="231" y="1268"/>
                    <a:pt x="286" y="1268"/>
                  </a:cubicBezTo>
                  <a:cubicBezTo>
                    <a:pt x="356" y="1268"/>
                    <a:pt x="429" y="1239"/>
                    <a:pt x="480" y="1187"/>
                  </a:cubicBezTo>
                  <a:cubicBezTo>
                    <a:pt x="594" y="1051"/>
                    <a:pt x="685" y="914"/>
                    <a:pt x="777" y="777"/>
                  </a:cubicBezTo>
                  <a:cubicBezTo>
                    <a:pt x="868" y="617"/>
                    <a:pt x="914" y="457"/>
                    <a:pt x="959" y="297"/>
                  </a:cubicBezTo>
                  <a:cubicBezTo>
                    <a:pt x="982" y="160"/>
                    <a:pt x="891" y="46"/>
                    <a:pt x="754" y="23"/>
                  </a:cubicBezTo>
                  <a:cubicBezTo>
                    <a:pt x="754" y="23"/>
                    <a:pt x="731" y="1"/>
                    <a:pt x="708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539;p38"/>
            <p:cNvSpPr/>
            <p:nvPr/>
          </p:nvSpPr>
          <p:spPr>
            <a:xfrm>
              <a:off x="9148196" y="2181210"/>
              <a:ext cx="172500" cy="120363"/>
            </a:xfrm>
            <a:custGeom>
              <a:avLst/>
              <a:gdLst/>
              <a:ahLst/>
              <a:cxnLst/>
              <a:rect l="l" t="t" r="r" b="b"/>
              <a:pathLst>
                <a:path w="6164" h="4301" extrusionOk="0">
                  <a:moveTo>
                    <a:pt x="274" y="0"/>
                  </a:moveTo>
                  <a:cubicBezTo>
                    <a:pt x="183" y="0"/>
                    <a:pt x="92" y="46"/>
                    <a:pt x="46" y="137"/>
                  </a:cubicBezTo>
                  <a:cubicBezTo>
                    <a:pt x="23" y="183"/>
                    <a:pt x="1" y="251"/>
                    <a:pt x="23" y="320"/>
                  </a:cubicBezTo>
                  <a:cubicBezTo>
                    <a:pt x="46" y="388"/>
                    <a:pt x="92" y="434"/>
                    <a:pt x="137" y="457"/>
                  </a:cubicBezTo>
                  <a:cubicBezTo>
                    <a:pt x="2032" y="1735"/>
                    <a:pt x="3904" y="3013"/>
                    <a:pt x="5775" y="4269"/>
                  </a:cubicBezTo>
                  <a:cubicBezTo>
                    <a:pt x="5812" y="4290"/>
                    <a:pt x="5853" y="4301"/>
                    <a:pt x="5895" y="4301"/>
                  </a:cubicBezTo>
                  <a:cubicBezTo>
                    <a:pt x="5982" y="4301"/>
                    <a:pt x="6071" y="4255"/>
                    <a:pt x="6118" y="4177"/>
                  </a:cubicBezTo>
                  <a:cubicBezTo>
                    <a:pt x="6141" y="4109"/>
                    <a:pt x="6163" y="4063"/>
                    <a:pt x="6141" y="3995"/>
                  </a:cubicBezTo>
                  <a:cubicBezTo>
                    <a:pt x="6118" y="3926"/>
                    <a:pt x="6072" y="3881"/>
                    <a:pt x="6026" y="3835"/>
                  </a:cubicBezTo>
                  <a:cubicBezTo>
                    <a:pt x="4132" y="2579"/>
                    <a:pt x="2260" y="1301"/>
                    <a:pt x="389" y="46"/>
                  </a:cubicBezTo>
                  <a:cubicBezTo>
                    <a:pt x="343" y="23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540;p38"/>
            <p:cNvSpPr/>
            <p:nvPr/>
          </p:nvSpPr>
          <p:spPr>
            <a:xfrm>
              <a:off x="9415201" y="2361322"/>
              <a:ext cx="125233" cy="88740"/>
            </a:xfrm>
            <a:custGeom>
              <a:avLst/>
              <a:gdLst/>
              <a:ahLst/>
              <a:cxnLst/>
              <a:rect l="l" t="t" r="r" b="b"/>
              <a:pathLst>
                <a:path w="4475" h="3171" extrusionOk="0">
                  <a:moveTo>
                    <a:pt x="274" y="1"/>
                  </a:moveTo>
                  <a:cubicBezTo>
                    <a:pt x="183" y="1"/>
                    <a:pt x="92" y="47"/>
                    <a:pt x="46" y="138"/>
                  </a:cubicBezTo>
                  <a:cubicBezTo>
                    <a:pt x="0" y="184"/>
                    <a:pt x="0" y="252"/>
                    <a:pt x="23" y="320"/>
                  </a:cubicBezTo>
                  <a:cubicBezTo>
                    <a:pt x="46" y="389"/>
                    <a:pt x="69" y="435"/>
                    <a:pt x="137" y="457"/>
                  </a:cubicBezTo>
                  <a:cubicBezTo>
                    <a:pt x="1461" y="1348"/>
                    <a:pt x="2785" y="2238"/>
                    <a:pt x="4109" y="3128"/>
                  </a:cubicBezTo>
                  <a:cubicBezTo>
                    <a:pt x="4139" y="3157"/>
                    <a:pt x="4178" y="3170"/>
                    <a:pt x="4218" y="3170"/>
                  </a:cubicBezTo>
                  <a:cubicBezTo>
                    <a:pt x="4304" y="3170"/>
                    <a:pt x="4398" y="3114"/>
                    <a:pt x="4429" y="3037"/>
                  </a:cubicBezTo>
                  <a:cubicBezTo>
                    <a:pt x="4474" y="2991"/>
                    <a:pt x="4474" y="2923"/>
                    <a:pt x="4451" y="2854"/>
                  </a:cubicBezTo>
                  <a:cubicBezTo>
                    <a:pt x="4429" y="2786"/>
                    <a:pt x="4406" y="2740"/>
                    <a:pt x="4337" y="2717"/>
                  </a:cubicBezTo>
                  <a:cubicBezTo>
                    <a:pt x="3013" y="1827"/>
                    <a:pt x="1690" y="937"/>
                    <a:pt x="366" y="24"/>
                  </a:cubicBezTo>
                  <a:cubicBezTo>
                    <a:pt x="343" y="1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4541;p38"/>
            <p:cNvSpPr/>
            <p:nvPr/>
          </p:nvSpPr>
          <p:spPr>
            <a:xfrm>
              <a:off x="9290640" y="1971686"/>
              <a:ext cx="171212" cy="119748"/>
            </a:xfrm>
            <a:custGeom>
              <a:avLst/>
              <a:gdLst/>
              <a:ahLst/>
              <a:cxnLst/>
              <a:rect l="l" t="t" r="r" b="b"/>
              <a:pathLst>
                <a:path w="6118" h="4279" extrusionOk="0">
                  <a:moveTo>
                    <a:pt x="274" y="1"/>
                  </a:moveTo>
                  <a:cubicBezTo>
                    <a:pt x="183" y="1"/>
                    <a:pt x="92" y="46"/>
                    <a:pt x="46" y="115"/>
                  </a:cubicBezTo>
                  <a:cubicBezTo>
                    <a:pt x="1" y="183"/>
                    <a:pt x="1" y="252"/>
                    <a:pt x="23" y="320"/>
                  </a:cubicBezTo>
                  <a:cubicBezTo>
                    <a:pt x="46" y="389"/>
                    <a:pt x="69" y="411"/>
                    <a:pt x="137" y="457"/>
                  </a:cubicBezTo>
                  <a:cubicBezTo>
                    <a:pt x="2009" y="1712"/>
                    <a:pt x="3881" y="2991"/>
                    <a:pt x="5753" y="4246"/>
                  </a:cubicBezTo>
                  <a:cubicBezTo>
                    <a:pt x="5789" y="4268"/>
                    <a:pt x="5830" y="4278"/>
                    <a:pt x="5872" y="4278"/>
                  </a:cubicBezTo>
                  <a:cubicBezTo>
                    <a:pt x="5960" y="4278"/>
                    <a:pt x="6048" y="4232"/>
                    <a:pt x="6095" y="4155"/>
                  </a:cubicBezTo>
                  <a:cubicBezTo>
                    <a:pt x="6118" y="4109"/>
                    <a:pt x="6118" y="4041"/>
                    <a:pt x="6118" y="3972"/>
                  </a:cubicBezTo>
                  <a:cubicBezTo>
                    <a:pt x="6095" y="3904"/>
                    <a:pt x="6049" y="3858"/>
                    <a:pt x="5981" y="3812"/>
                  </a:cubicBezTo>
                  <a:cubicBezTo>
                    <a:pt x="4109" y="2557"/>
                    <a:pt x="2237" y="1302"/>
                    <a:pt x="366" y="23"/>
                  </a:cubicBezTo>
                  <a:cubicBezTo>
                    <a:pt x="343" y="1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4542;p38"/>
            <p:cNvSpPr/>
            <p:nvPr/>
          </p:nvSpPr>
          <p:spPr>
            <a:xfrm>
              <a:off x="9550620" y="2147348"/>
              <a:ext cx="125233" cy="88433"/>
            </a:xfrm>
            <a:custGeom>
              <a:avLst/>
              <a:gdLst/>
              <a:ahLst/>
              <a:cxnLst/>
              <a:rect l="l" t="t" r="r" b="b"/>
              <a:pathLst>
                <a:path w="4475" h="3160" extrusionOk="0">
                  <a:moveTo>
                    <a:pt x="274" y="0"/>
                  </a:moveTo>
                  <a:cubicBezTo>
                    <a:pt x="183" y="0"/>
                    <a:pt x="92" y="46"/>
                    <a:pt x="46" y="115"/>
                  </a:cubicBezTo>
                  <a:cubicBezTo>
                    <a:pt x="23" y="183"/>
                    <a:pt x="0" y="252"/>
                    <a:pt x="23" y="297"/>
                  </a:cubicBezTo>
                  <a:cubicBezTo>
                    <a:pt x="46" y="366"/>
                    <a:pt x="92" y="411"/>
                    <a:pt x="137" y="457"/>
                  </a:cubicBezTo>
                  <a:cubicBezTo>
                    <a:pt x="1461" y="1347"/>
                    <a:pt x="2785" y="2237"/>
                    <a:pt x="4109" y="3128"/>
                  </a:cubicBezTo>
                  <a:cubicBezTo>
                    <a:pt x="4138" y="3149"/>
                    <a:pt x="4177" y="3160"/>
                    <a:pt x="4217" y="3160"/>
                  </a:cubicBezTo>
                  <a:cubicBezTo>
                    <a:pt x="4303" y="3160"/>
                    <a:pt x="4398" y="3114"/>
                    <a:pt x="4429" y="3036"/>
                  </a:cubicBezTo>
                  <a:cubicBezTo>
                    <a:pt x="4474" y="2968"/>
                    <a:pt x="4474" y="2922"/>
                    <a:pt x="4451" y="2854"/>
                  </a:cubicBezTo>
                  <a:cubicBezTo>
                    <a:pt x="4429" y="2785"/>
                    <a:pt x="4406" y="2740"/>
                    <a:pt x="4337" y="2694"/>
                  </a:cubicBezTo>
                  <a:cubicBezTo>
                    <a:pt x="3013" y="1804"/>
                    <a:pt x="1712" y="913"/>
                    <a:pt x="388" y="23"/>
                  </a:cubicBezTo>
                  <a:cubicBezTo>
                    <a:pt x="343" y="0"/>
                    <a:pt x="297" y="0"/>
                    <a:pt x="274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4543;p38"/>
            <p:cNvSpPr/>
            <p:nvPr/>
          </p:nvSpPr>
          <p:spPr>
            <a:xfrm>
              <a:off x="9134147" y="2226546"/>
              <a:ext cx="166091" cy="116418"/>
            </a:xfrm>
            <a:custGeom>
              <a:avLst/>
              <a:gdLst/>
              <a:ahLst/>
              <a:cxnLst/>
              <a:rect l="l" t="t" r="r" b="b"/>
              <a:pathLst>
                <a:path w="5935" h="4160" extrusionOk="0">
                  <a:moveTo>
                    <a:pt x="274" y="1"/>
                  </a:moveTo>
                  <a:cubicBezTo>
                    <a:pt x="183" y="1"/>
                    <a:pt x="92" y="69"/>
                    <a:pt x="46" y="138"/>
                  </a:cubicBezTo>
                  <a:cubicBezTo>
                    <a:pt x="23" y="183"/>
                    <a:pt x="0" y="252"/>
                    <a:pt x="23" y="320"/>
                  </a:cubicBezTo>
                  <a:cubicBezTo>
                    <a:pt x="46" y="389"/>
                    <a:pt x="92" y="434"/>
                    <a:pt x="137" y="480"/>
                  </a:cubicBezTo>
                  <a:cubicBezTo>
                    <a:pt x="1940" y="1690"/>
                    <a:pt x="3744" y="2900"/>
                    <a:pt x="5547" y="4132"/>
                  </a:cubicBezTo>
                  <a:cubicBezTo>
                    <a:pt x="5578" y="4151"/>
                    <a:pt x="5613" y="4160"/>
                    <a:pt x="5649" y="4160"/>
                  </a:cubicBezTo>
                  <a:cubicBezTo>
                    <a:pt x="5742" y="4160"/>
                    <a:pt x="5840" y="4101"/>
                    <a:pt x="5889" y="4018"/>
                  </a:cubicBezTo>
                  <a:cubicBezTo>
                    <a:pt x="5912" y="3972"/>
                    <a:pt x="5935" y="3904"/>
                    <a:pt x="5912" y="3835"/>
                  </a:cubicBezTo>
                  <a:cubicBezTo>
                    <a:pt x="5889" y="3767"/>
                    <a:pt x="5844" y="3721"/>
                    <a:pt x="5798" y="3699"/>
                  </a:cubicBezTo>
                  <a:cubicBezTo>
                    <a:pt x="3995" y="2466"/>
                    <a:pt x="2192" y="1256"/>
                    <a:pt x="388" y="46"/>
                  </a:cubicBezTo>
                  <a:cubicBezTo>
                    <a:pt x="343" y="24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4544;p38"/>
            <p:cNvSpPr/>
            <p:nvPr/>
          </p:nvSpPr>
          <p:spPr>
            <a:xfrm>
              <a:off x="9390294" y="2399661"/>
              <a:ext cx="118181" cy="83955"/>
            </a:xfrm>
            <a:custGeom>
              <a:avLst/>
              <a:gdLst/>
              <a:ahLst/>
              <a:cxnLst/>
              <a:rect l="l" t="t" r="r" b="b"/>
              <a:pathLst>
                <a:path w="4223" h="3000" extrusionOk="0">
                  <a:moveTo>
                    <a:pt x="274" y="0"/>
                  </a:moveTo>
                  <a:cubicBezTo>
                    <a:pt x="183" y="0"/>
                    <a:pt x="92" y="46"/>
                    <a:pt x="46" y="137"/>
                  </a:cubicBezTo>
                  <a:cubicBezTo>
                    <a:pt x="23" y="183"/>
                    <a:pt x="0" y="252"/>
                    <a:pt x="23" y="320"/>
                  </a:cubicBezTo>
                  <a:cubicBezTo>
                    <a:pt x="46" y="388"/>
                    <a:pt x="92" y="434"/>
                    <a:pt x="137" y="457"/>
                  </a:cubicBezTo>
                  <a:cubicBezTo>
                    <a:pt x="1370" y="1301"/>
                    <a:pt x="2602" y="2123"/>
                    <a:pt x="3858" y="2968"/>
                  </a:cubicBezTo>
                  <a:cubicBezTo>
                    <a:pt x="3894" y="2990"/>
                    <a:pt x="3936" y="3000"/>
                    <a:pt x="3976" y="3000"/>
                  </a:cubicBezTo>
                  <a:cubicBezTo>
                    <a:pt x="4063" y="3000"/>
                    <a:pt x="4146" y="2954"/>
                    <a:pt x="4177" y="2876"/>
                  </a:cubicBezTo>
                  <a:cubicBezTo>
                    <a:pt x="4223" y="2808"/>
                    <a:pt x="4223" y="2739"/>
                    <a:pt x="4200" y="2694"/>
                  </a:cubicBezTo>
                  <a:cubicBezTo>
                    <a:pt x="4200" y="2625"/>
                    <a:pt x="4155" y="2580"/>
                    <a:pt x="4086" y="2534"/>
                  </a:cubicBezTo>
                  <a:cubicBezTo>
                    <a:pt x="2853" y="1712"/>
                    <a:pt x="1621" y="868"/>
                    <a:pt x="388" y="23"/>
                  </a:cubicBezTo>
                  <a:cubicBezTo>
                    <a:pt x="343" y="0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4545;p38"/>
            <p:cNvSpPr/>
            <p:nvPr/>
          </p:nvSpPr>
          <p:spPr>
            <a:xfrm>
              <a:off x="9494398" y="2225286"/>
              <a:ext cx="182714" cy="258330"/>
            </a:xfrm>
            <a:custGeom>
              <a:avLst/>
              <a:gdLst/>
              <a:ahLst/>
              <a:cxnLst/>
              <a:rect l="l" t="t" r="r" b="b"/>
              <a:pathLst>
                <a:path w="6529" h="9231" extrusionOk="0">
                  <a:moveTo>
                    <a:pt x="6278" y="0"/>
                  </a:moveTo>
                  <a:cubicBezTo>
                    <a:pt x="6232" y="0"/>
                    <a:pt x="6186" y="0"/>
                    <a:pt x="6164" y="23"/>
                  </a:cubicBezTo>
                  <a:cubicBezTo>
                    <a:pt x="6095" y="69"/>
                    <a:pt x="6050" y="114"/>
                    <a:pt x="6027" y="183"/>
                  </a:cubicBezTo>
                  <a:cubicBezTo>
                    <a:pt x="5981" y="297"/>
                    <a:pt x="5935" y="434"/>
                    <a:pt x="5867" y="571"/>
                  </a:cubicBezTo>
                  <a:cubicBezTo>
                    <a:pt x="5867" y="548"/>
                    <a:pt x="5890" y="525"/>
                    <a:pt x="5890" y="502"/>
                  </a:cubicBezTo>
                  <a:lnTo>
                    <a:pt x="5890" y="502"/>
                  </a:lnTo>
                  <a:cubicBezTo>
                    <a:pt x="5388" y="1689"/>
                    <a:pt x="4771" y="2808"/>
                    <a:pt x="4109" y="3903"/>
                  </a:cubicBezTo>
                  <a:cubicBezTo>
                    <a:pt x="3790" y="4428"/>
                    <a:pt x="3470" y="4930"/>
                    <a:pt x="3151" y="5455"/>
                  </a:cubicBezTo>
                  <a:cubicBezTo>
                    <a:pt x="2808" y="5958"/>
                    <a:pt x="2443" y="6460"/>
                    <a:pt x="2078" y="6939"/>
                  </a:cubicBezTo>
                  <a:cubicBezTo>
                    <a:pt x="1850" y="7236"/>
                    <a:pt x="1621" y="7510"/>
                    <a:pt x="1370" y="7761"/>
                  </a:cubicBezTo>
                  <a:cubicBezTo>
                    <a:pt x="1096" y="8035"/>
                    <a:pt x="845" y="8286"/>
                    <a:pt x="549" y="8514"/>
                  </a:cubicBezTo>
                  <a:cubicBezTo>
                    <a:pt x="412" y="8605"/>
                    <a:pt x="298" y="8697"/>
                    <a:pt x="161" y="8765"/>
                  </a:cubicBezTo>
                  <a:cubicBezTo>
                    <a:pt x="24" y="8834"/>
                    <a:pt x="1" y="8970"/>
                    <a:pt x="46" y="9085"/>
                  </a:cubicBezTo>
                  <a:cubicBezTo>
                    <a:pt x="94" y="9179"/>
                    <a:pt x="185" y="9230"/>
                    <a:pt x="274" y="9230"/>
                  </a:cubicBezTo>
                  <a:cubicBezTo>
                    <a:pt x="314" y="9230"/>
                    <a:pt x="354" y="9220"/>
                    <a:pt x="389" y="9199"/>
                  </a:cubicBezTo>
                  <a:cubicBezTo>
                    <a:pt x="777" y="8993"/>
                    <a:pt x="1119" y="8697"/>
                    <a:pt x="1416" y="8400"/>
                  </a:cubicBezTo>
                  <a:cubicBezTo>
                    <a:pt x="1736" y="8103"/>
                    <a:pt x="2032" y="7761"/>
                    <a:pt x="2306" y="7418"/>
                  </a:cubicBezTo>
                  <a:cubicBezTo>
                    <a:pt x="2877" y="6756"/>
                    <a:pt x="3356" y="6003"/>
                    <a:pt x="3835" y="5273"/>
                  </a:cubicBezTo>
                  <a:cubicBezTo>
                    <a:pt x="4863" y="3698"/>
                    <a:pt x="5798" y="2054"/>
                    <a:pt x="6506" y="297"/>
                  </a:cubicBezTo>
                  <a:cubicBezTo>
                    <a:pt x="6529" y="251"/>
                    <a:pt x="6506" y="183"/>
                    <a:pt x="6483" y="114"/>
                  </a:cubicBezTo>
                  <a:cubicBezTo>
                    <a:pt x="6460" y="69"/>
                    <a:pt x="6392" y="23"/>
                    <a:pt x="6346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4546;p38"/>
            <p:cNvSpPr/>
            <p:nvPr/>
          </p:nvSpPr>
          <p:spPr>
            <a:xfrm>
              <a:off x="9132860" y="1971686"/>
              <a:ext cx="169309" cy="268320"/>
            </a:xfrm>
            <a:custGeom>
              <a:avLst/>
              <a:gdLst/>
              <a:ahLst/>
              <a:cxnLst/>
              <a:rect l="l" t="t" r="r" b="b"/>
              <a:pathLst>
                <a:path w="6050" h="9588" extrusionOk="0">
                  <a:moveTo>
                    <a:pt x="5798" y="1"/>
                  </a:moveTo>
                  <a:cubicBezTo>
                    <a:pt x="5753" y="1"/>
                    <a:pt x="5730" y="23"/>
                    <a:pt x="5684" y="23"/>
                  </a:cubicBezTo>
                  <a:cubicBezTo>
                    <a:pt x="4885" y="366"/>
                    <a:pt x="4269" y="982"/>
                    <a:pt x="3744" y="1644"/>
                  </a:cubicBezTo>
                  <a:cubicBezTo>
                    <a:pt x="3470" y="1964"/>
                    <a:pt x="3219" y="2283"/>
                    <a:pt x="2945" y="2625"/>
                  </a:cubicBezTo>
                  <a:cubicBezTo>
                    <a:pt x="2648" y="3013"/>
                    <a:pt x="2375" y="3401"/>
                    <a:pt x="2123" y="3812"/>
                  </a:cubicBezTo>
                  <a:cubicBezTo>
                    <a:pt x="1621" y="4611"/>
                    <a:pt x="1188" y="5479"/>
                    <a:pt x="845" y="6369"/>
                  </a:cubicBezTo>
                  <a:cubicBezTo>
                    <a:pt x="640" y="6825"/>
                    <a:pt x="480" y="7305"/>
                    <a:pt x="320" y="7784"/>
                  </a:cubicBezTo>
                  <a:cubicBezTo>
                    <a:pt x="183" y="8263"/>
                    <a:pt x="69" y="8765"/>
                    <a:pt x="24" y="9268"/>
                  </a:cubicBezTo>
                  <a:cubicBezTo>
                    <a:pt x="24" y="9290"/>
                    <a:pt x="24" y="9313"/>
                    <a:pt x="24" y="9336"/>
                  </a:cubicBezTo>
                  <a:cubicBezTo>
                    <a:pt x="1" y="9473"/>
                    <a:pt x="138" y="9587"/>
                    <a:pt x="252" y="9587"/>
                  </a:cubicBezTo>
                  <a:cubicBezTo>
                    <a:pt x="320" y="9587"/>
                    <a:pt x="389" y="9564"/>
                    <a:pt x="434" y="9519"/>
                  </a:cubicBezTo>
                  <a:cubicBezTo>
                    <a:pt x="480" y="9473"/>
                    <a:pt x="503" y="9427"/>
                    <a:pt x="503" y="9359"/>
                  </a:cubicBezTo>
                  <a:cubicBezTo>
                    <a:pt x="526" y="9268"/>
                    <a:pt x="526" y="9176"/>
                    <a:pt x="549" y="9085"/>
                  </a:cubicBezTo>
                  <a:cubicBezTo>
                    <a:pt x="685" y="8103"/>
                    <a:pt x="1028" y="7145"/>
                    <a:pt x="1416" y="6232"/>
                  </a:cubicBezTo>
                  <a:lnTo>
                    <a:pt x="1416" y="6232"/>
                  </a:lnTo>
                  <a:cubicBezTo>
                    <a:pt x="1416" y="6255"/>
                    <a:pt x="1393" y="6277"/>
                    <a:pt x="1393" y="6300"/>
                  </a:cubicBezTo>
                  <a:cubicBezTo>
                    <a:pt x="1713" y="5547"/>
                    <a:pt x="2078" y="4839"/>
                    <a:pt x="2489" y="4155"/>
                  </a:cubicBezTo>
                  <a:cubicBezTo>
                    <a:pt x="2877" y="3516"/>
                    <a:pt x="3333" y="2922"/>
                    <a:pt x="3790" y="2329"/>
                  </a:cubicBezTo>
                  <a:cubicBezTo>
                    <a:pt x="3790" y="2329"/>
                    <a:pt x="3790" y="2329"/>
                    <a:pt x="3790" y="2352"/>
                  </a:cubicBezTo>
                  <a:cubicBezTo>
                    <a:pt x="4223" y="1804"/>
                    <a:pt x="4680" y="1279"/>
                    <a:pt x="5228" y="868"/>
                  </a:cubicBezTo>
                  <a:cubicBezTo>
                    <a:pt x="5433" y="708"/>
                    <a:pt x="5661" y="571"/>
                    <a:pt x="5912" y="457"/>
                  </a:cubicBezTo>
                  <a:cubicBezTo>
                    <a:pt x="5981" y="434"/>
                    <a:pt x="6027" y="366"/>
                    <a:pt x="6027" y="320"/>
                  </a:cubicBezTo>
                  <a:cubicBezTo>
                    <a:pt x="6049" y="252"/>
                    <a:pt x="6049" y="183"/>
                    <a:pt x="6004" y="137"/>
                  </a:cubicBezTo>
                  <a:cubicBezTo>
                    <a:pt x="5981" y="69"/>
                    <a:pt x="5935" y="23"/>
                    <a:pt x="5867" y="23"/>
                  </a:cubicBezTo>
                  <a:cubicBezTo>
                    <a:pt x="5844" y="1"/>
                    <a:pt x="5821" y="1"/>
                    <a:pt x="5798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4547;p38"/>
            <p:cNvSpPr/>
            <p:nvPr/>
          </p:nvSpPr>
          <p:spPr>
            <a:xfrm>
              <a:off x="9309166" y="2275743"/>
              <a:ext cx="120112" cy="98395"/>
            </a:xfrm>
            <a:custGeom>
              <a:avLst/>
              <a:gdLst/>
              <a:ahLst/>
              <a:cxnLst/>
              <a:rect l="l" t="t" r="r" b="b"/>
              <a:pathLst>
                <a:path w="4292" h="3516" extrusionOk="0">
                  <a:moveTo>
                    <a:pt x="1279" y="0"/>
                  </a:moveTo>
                  <a:cubicBezTo>
                    <a:pt x="822" y="0"/>
                    <a:pt x="389" y="137"/>
                    <a:pt x="69" y="525"/>
                  </a:cubicBezTo>
                  <a:cubicBezTo>
                    <a:pt x="23" y="571"/>
                    <a:pt x="0" y="617"/>
                    <a:pt x="0" y="685"/>
                  </a:cubicBezTo>
                  <a:cubicBezTo>
                    <a:pt x="0" y="754"/>
                    <a:pt x="23" y="822"/>
                    <a:pt x="69" y="868"/>
                  </a:cubicBezTo>
                  <a:cubicBezTo>
                    <a:pt x="115" y="913"/>
                    <a:pt x="160" y="936"/>
                    <a:pt x="229" y="936"/>
                  </a:cubicBezTo>
                  <a:cubicBezTo>
                    <a:pt x="297" y="936"/>
                    <a:pt x="366" y="936"/>
                    <a:pt x="411" y="868"/>
                  </a:cubicBezTo>
                  <a:cubicBezTo>
                    <a:pt x="480" y="799"/>
                    <a:pt x="548" y="731"/>
                    <a:pt x="617" y="685"/>
                  </a:cubicBezTo>
                  <a:cubicBezTo>
                    <a:pt x="685" y="639"/>
                    <a:pt x="754" y="594"/>
                    <a:pt x="845" y="548"/>
                  </a:cubicBezTo>
                  <a:cubicBezTo>
                    <a:pt x="936" y="525"/>
                    <a:pt x="1050" y="503"/>
                    <a:pt x="1165" y="503"/>
                  </a:cubicBezTo>
                  <a:cubicBezTo>
                    <a:pt x="1205" y="496"/>
                    <a:pt x="1247" y="493"/>
                    <a:pt x="1290" y="493"/>
                  </a:cubicBezTo>
                  <a:cubicBezTo>
                    <a:pt x="1393" y="493"/>
                    <a:pt x="1501" y="509"/>
                    <a:pt x="1598" y="525"/>
                  </a:cubicBezTo>
                  <a:cubicBezTo>
                    <a:pt x="1849" y="571"/>
                    <a:pt x="2078" y="639"/>
                    <a:pt x="2306" y="731"/>
                  </a:cubicBezTo>
                  <a:cubicBezTo>
                    <a:pt x="2557" y="845"/>
                    <a:pt x="2785" y="1005"/>
                    <a:pt x="3013" y="1164"/>
                  </a:cubicBezTo>
                  <a:cubicBezTo>
                    <a:pt x="3173" y="1301"/>
                    <a:pt x="3310" y="1461"/>
                    <a:pt x="3447" y="1644"/>
                  </a:cubicBezTo>
                  <a:cubicBezTo>
                    <a:pt x="3538" y="1781"/>
                    <a:pt x="3630" y="1963"/>
                    <a:pt x="3698" y="2123"/>
                  </a:cubicBezTo>
                  <a:cubicBezTo>
                    <a:pt x="3744" y="2283"/>
                    <a:pt x="3767" y="2420"/>
                    <a:pt x="3789" y="2580"/>
                  </a:cubicBezTo>
                  <a:cubicBezTo>
                    <a:pt x="3789" y="2717"/>
                    <a:pt x="3789" y="2876"/>
                    <a:pt x="3767" y="3013"/>
                  </a:cubicBezTo>
                  <a:lnTo>
                    <a:pt x="3789" y="2945"/>
                  </a:lnTo>
                  <a:lnTo>
                    <a:pt x="3789" y="2945"/>
                  </a:lnTo>
                  <a:cubicBezTo>
                    <a:pt x="3767" y="3036"/>
                    <a:pt x="3767" y="3105"/>
                    <a:pt x="3721" y="3196"/>
                  </a:cubicBezTo>
                  <a:cubicBezTo>
                    <a:pt x="3675" y="3333"/>
                    <a:pt x="3767" y="3470"/>
                    <a:pt x="3881" y="3515"/>
                  </a:cubicBezTo>
                  <a:cubicBezTo>
                    <a:pt x="3949" y="3515"/>
                    <a:pt x="4018" y="3515"/>
                    <a:pt x="4063" y="3493"/>
                  </a:cubicBezTo>
                  <a:cubicBezTo>
                    <a:pt x="4132" y="3447"/>
                    <a:pt x="4178" y="3401"/>
                    <a:pt x="4200" y="3356"/>
                  </a:cubicBezTo>
                  <a:cubicBezTo>
                    <a:pt x="4200" y="3333"/>
                    <a:pt x="4200" y="3333"/>
                    <a:pt x="4200" y="3333"/>
                  </a:cubicBezTo>
                  <a:cubicBezTo>
                    <a:pt x="4200" y="3333"/>
                    <a:pt x="4200" y="3310"/>
                    <a:pt x="4200" y="3310"/>
                  </a:cubicBezTo>
                  <a:cubicBezTo>
                    <a:pt x="4246" y="3219"/>
                    <a:pt x="4269" y="3105"/>
                    <a:pt x="4269" y="2990"/>
                  </a:cubicBezTo>
                  <a:cubicBezTo>
                    <a:pt x="4292" y="2831"/>
                    <a:pt x="4292" y="2671"/>
                    <a:pt x="4269" y="2511"/>
                  </a:cubicBezTo>
                  <a:cubicBezTo>
                    <a:pt x="4246" y="2214"/>
                    <a:pt x="4155" y="1918"/>
                    <a:pt x="4018" y="1644"/>
                  </a:cubicBezTo>
                  <a:cubicBezTo>
                    <a:pt x="3767" y="1164"/>
                    <a:pt x="3356" y="776"/>
                    <a:pt x="2876" y="480"/>
                  </a:cubicBezTo>
                  <a:cubicBezTo>
                    <a:pt x="2443" y="229"/>
                    <a:pt x="1849" y="0"/>
                    <a:pt x="1279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4548;p38"/>
            <p:cNvSpPr/>
            <p:nvPr/>
          </p:nvSpPr>
          <p:spPr>
            <a:xfrm>
              <a:off x="9287449" y="2292338"/>
              <a:ext cx="35149" cy="49226"/>
            </a:xfrm>
            <a:custGeom>
              <a:avLst/>
              <a:gdLst/>
              <a:ahLst/>
              <a:cxnLst/>
              <a:rect l="l" t="t" r="r" b="b"/>
              <a:pathLst>
                <a:path w="1256" h="1759" extrusionOk="0">
                  <a:moveTo>
                    <a:pt x="982" y="1"/>
                  </a:moveTo>
                  <a:cubicBezTo>
                    <a:pt x="868" y="1"/>
                    <a:pt x="776" y="69"/>
                    <a:pt x="731" y="161"/>
                  </a:cubicBezTo>
                  <a:cubicBezTo>
                    <a:pt x="708" y="275"/>
                    <a:pt x="662" y="389"/>
                    <a:pt x="617" y="480"/>
                  </a:cubicBezTo>
                  <a:cubicBezTo>
                    <a:pt x="457" y="800"/>
                    <a:pt x="274" y="1119"/>
                    <a:pt x="46" y="1393"/>
                  </a:cubicBezTo>
                  <a:cubicBezTo>
                    <a:pt x="0" y="1439"/>
                    <a:pt x="0" y="1507"/>
                    <a:pt x="23" y="1576"/>
                  </a:cubicBezTo>
                  <a:cubicBezTo>
                    <a:pt x="23" y="1644"/>
                    <a:pt x="69" y="1690"/>
                    <a:pt x="137" y="1736"/>
                  </a:cubicBezTo>
                  <a:cubicBezTo>
                    <a:pt x="183" y="1758"/>
                    <a:pt x="251" y="1758"/>
                    <a:pt x="320" y="1758"/>
                  </a:cubicBezTo>
                  <a:cubicBezTo>
                    <a:pt x="388" y="1736"/>
                    <a:pt x="411" y="1690"/>
                    <a:pt x="457" y="1644"/>
                  </a:cubicBezTo>
                  <a:cubicBezTo>
                    <a:pt x="799" y="1256"/>
                    <a:pt x="1050" y="800"/>
                    <a:pt x="1210" y="320"/>
                  </a:cubicBezTo>
                  <a:cubicBezTo>
                    <a:pt x="1256" y="183"/>
                    <a:pt x="1165" y="46"/>
                    <a:pt x="1050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4549;p38"/>
            <p:cNvSpPr/>
            <p:nvPr/>
          </p:nvSpPr>
          <p:spPr>
            <a:xfrm>
              <a:off x="9389007" y="2360706"/>
              <a:ext cx="38367" cy="52668"/>
            </a:xfrm>
            <a:custGeom>
              <a:avLst/>
              <a:gdLst/>
              <a:ahLst/>
              <a:cxnLst/>
              <a:rect l="l" t="t" r="r" b="b"/>
              <a:pathLst>
                <a:path w="1371" h="1882" extrusionOk="0">
                  <a:moveTo>
                    <a:pt x="1096" y="0"/>
                  </a:moveTo>
                  <a:cubicBezTo>
                    <a:pt x="1005" y="0"/>
                    <a:pt x="914" y="46"/>
                    <a:pt x="868" y="137"/>
                  </a:cubicBezTo>
                  <a:cubicBezTo>
                    <a:pt x="617" y="616"/>
                    <a:pt x="320" y="1050"/>
                    <a:pt x="69" y="1529"/>
                  </a:cubicBezTo>
                  <a:cubicBezTo>
                    <a:pt x="1" y="1644"/>
                    <a:pt x="46" y="1803"/>
                    <a:pt x="183" y="1849"/>
                  </a:cubicBezTo>
                  <a:cubicBezTo>
                    <a:pt x="220" y="1871"/>
                    <a:pt x="261" y="1881"/>
                    <a:pt x="302" y="1881"/>
                  </a:cubicBezTo>
                  <a:cubicBezTo>
                    <a:pt x="388" y="1881"/>
                    <a:pt x="472" y="1835"/>
                    <a:pt x="503" y="1758"/>
                  </a:cubicBezTo>
                  <a:cubicBezTo>
                    <a:pt x="754" y="1278"/>
                    <a:pt x="1051" y="822"/>
                    <a:pt x="1302" y="365"/>
                  </a:cubicBezTo>
                  <a:cubicBezTo>
                    <a:pt x="1370" y="251"/>
                    <a:pt x="1325" y="91"/>
                    <a:pt x="1210" y="23"/>
                  </a:cubicBezTo>
                  <a:cubicBezTo>
                    <a:pt x="1165" y="0"/>
                    <a:pt x="1119" y="0"/>
                    <a:pt x="1096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4550;p38"/>
            <p:cNvSpPr/>
            <p:nvPr/>
          </p:nvSpPr>
          <p:spPr>
            <a:xfrm>
              <a:off x="9286162" y="2323010"/>
              <a:ext cx="118852" cy="90727"/>
            </a:xfrm>
            <a:custGeom>
              <a:avLst/>
              <a:gdLst/>
              <a:ahLst/>
              <a:cxnLst/>
              <a:rect l="l" t="t" r="r" b="b"/>
              <a:pathLst>
                <a:path w="4247" h="3242" extrusionOk="0">
                  <a:moveTo>
                    <a:pt x="1644" y="0"/>
                  </a:moveTo>
                  <a:cubicBezTo>
                    <a:pt x="1439" y="0"/>
                    <a:pt x="1233" y="23"/>
                    <a:pt x="1028" y="69"/>
                  </a:cubicBezTo>
                  <a:cubicBezTo>
                    <a:pt x="754" y="115"/>
                    <a:pt x="480" y="160"/>
                    <a:pt x="229" y="229"/>
                  </a:cubicBezTo>
                  <a:cubicBezTo>
                    <a:pt x="92" y="252"/>
                    <a:pt x="1" y="388"/>
                    <a:pt x="46" y="525"/>
                  </a:cubicBezTo>
                  <a:cubicBezTo>
                    <a:pt x="66" y="645"/>
                    <a:pt x="173" y="712"/>
                    <a:pt x="291" y="712"/>
                  </a:cubicBezTo>
                  <a:cubicBezTo>
                    <a:pt x="308" y="712"/>
                    <a:pt x="326" y="711"/>
                    <a:pt x="343" y="708"/>
                  </a:cubicBezTo>
                  <a:cubicBezTo>
                    <a:pt x="686" y="640"/>
                    <a:pt x="1005" y="548"/>
                    <a:pt x="1347" y="503"/>
                  </a:cubicBezTo>
                  <a:cubicBezTo>
                    <a:pt x="1450" y="503"/>
                    <a:pt x="1553" y="497"/>
                    <a:pt x="1656" y="497"/>
                  </a:cubicBezTo>
                  <a:cubicBezTo>
                    <a:pt x="1758" y="497"/>
                    <a:pt x="1861" y="503"/>
                    <a:pt x="1964" y="525"/>
                  </a:cubicBezTo>
                  <a:cubicBezTo>
                    <a:pt x="2169" y="548"/>
                    <a:pt x="2352" y="594"/>
                    <a:pt x="2512" y="685"/>
                  </a:cubicBezTo>
                  <a:cubicBezTo>
                    <a:pt x="2717" y="776"/>
                    <a:pt x="2900" y="891"/>
                    <a:pt x="3082" y="1028"/>
                  </a:cubicBezTo>
                  <a:cubicBezTo>
                    <a:pt x="3219" y="1142"/>
                    <a:pt x="3356" y="1256"/>
                    <a:pt x="3447" y="1416"/>
                  </a:cubicBezTo>
                  <a:cubicBezTo>
                    <a:pt x="3539" y="1530"/>
                    <a:pt x="3607" y="1644"/>
                    <a:pt x="3653" y="1781"/>
                  </a:cubicBezTo>
                  <a:cubicBezTo>
                    <a:pt x="3698" y="1895"/>
                    <a:pt x="3721" y="1986"/>
                    <a:pt x="3744" y="2100"/>
                  </a:cubicBezTo>
                  <a:cubicBezTo>
                    <a:pt x="3744" y="2397"/>
                    <a:pt x="3698" y="2694"/>
                    <a:pt x="3721" y="2991"/>
                  </a:cubicBezTo>
                  <a:cubicBezTo>
                    <a:pt x="3721" y="3105"/>
                    <a:pt x="3813" y="3219"/>
                    <a:pt x="3950" y="3242"/>
                  </a:cubicBezTo>
                  <a:cubicBezTo>
                    <a:pt x="4086" y="3242"/>
                    <a:pt x="4223" y="3127"/>
                    <a:pt x="4201" y="2991"/>
                  </a:cubicBezTo>
                  <a:cubicBezTo>
                    <a:pt x="4201" y="2717"/>
                    <a:pt x="4246" y="2443"/>
                    <a:pt x="4223" y="2169"/>
                  </a:cubicBezTo>
                  <a:cubicBezTo>
                    <a:pt x="4223" y="1941"/>
                    <a:pt x="4155" y="1712"/>
                    <a:pt x="4064" y="1484"/>
                  </a:cubicBezTo>
                  <a:cubicBezTo>
                    <a:pt x="3972" y="1279"/>
                    <a:pt x="3835" y="1096"/>
                    <a:pt x="3676" y="913"/>
                  </a:cubicBezTo>
                  <a:cubicBezTo>
                    <a:pt x="3539" y="731"/>
                    <a:pt x="3356" y="594"/>
                    <a:pt x="3151" y="457"/>
                  </a:cubicBezTo>
                  <a:cubicBezTo>
                    <a:pt x="2763" y="183"/>
                    <a:pt x="2283" y="46"/>
                    <a:pt x="1804" y="0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4551;p38"/>
            <p:cNvSpPr/>
            <p:nvPr/>
          </p:nvSpPr>
          <p:spPr>
            <a:xfrm>
              <a:off x="9449063" y="2082199"/>
              <a:ext cx="113731" cy="88405"/>
            </a:xfrm>
            <a:custGeom>
              <a:avLst/>
              <a:gdLst/>
              <a:ahLst/>
              <a:cxnLst/>
              <a:rect l="l" t="t" r="r" b="b"/>
              <a:pathLst>
                <a:path w="4064" h="3159" extrusionOk="0">
                  <a:moveTo>
                    <a:pt x="274" y="0"/>
                  </a:moveTo>
                  <a:cubicBezTo>
                    <a:pt x="206" y="0"/>
                    <a:pt x="137" y="23"/>
                    <a:pt x="92" y="69"/>
                  </a:cubicBezTo>
                  <a:cubicBezTo>
                    <a:pt x="46" y="114"/>
                    <a:pt x="23" y="183"/>
                    <a:pt x="23" y="251"/>
                  </a:cubicBezTo>
                  <a:cubicBezTo>
                    <a:pt x="0" y="480"/>
                    <a:pt x="0" y="708"/>
                    <a:pt x="46" y="936"/>
                  </a:cubicBezTo>
                  <a:cubicBezTo>
                    <a:pt x="92" y="1187"/>
                    <a:pt x="160" y="1415"/>
                    <a:pt x="251" y="1644"/>
                  </a:cubicBezTo>
                  <a:cubicBezTo>
                    <a:pt x="365" y="1849"/>
                    <a:pt x="502" y="2055"/>
                    <a:pt x="639" y="2237"/>
                  </a:cubicBezTo>
                  <a:cubicBezTo>
                    <a:pt x="799" y="2420"/>
                    <a:pt x="959" y="2557"/>
                    <a:pt x="1164" y="2717"/>
                  </a:cubicBezTo>
                  <a:cubicBezTo>
                    <a:pt x="1530" y="2968"/>
                    <a:pt x="1986" y="3127"/>
                    <a:pt x="2443" y="3150"/>
                  </a:cubicBezTo>
                  <a:cubicBezTo>
                    <a:pt x="2505" y="3156"/>
                    <a:pt x="2568" y="3159"/>
                    <a:pt x="2631" y="3159"/>
                  </a:cubicBezTo>
                  <a:cubicBezTo>
                    <a:pt x="2819" y="3159"/>
                    <a:pt x="3007" y="3133"/>
                    <a:pt x="3196" y="3082"/>
                  </a:cubicBezTo>
                  <a:cubicBezTo>
                    <a:pt x="3333" y="3036"/>
                    <a:pt x="3470" y="2990"/>
                    <a:pt x="3607" y="2945"/>
                  </a:cubicBezTo>
                  <a:cubicBezTo>
                    <a:pt x="3744" y="2876"/>
                    <a:pt x="3858" y="2785"/>
                    <a:pt x="3972" y="2694"/>
                  </a:cubicBezTo>
                  <a:cubicBezTo>
                    <a:pt x="4063" y="2602"/>
                    <a:pt x="4063" y="2443"/>
                    <a:pt x="3972" y="2351"/>
                  </a:cubicBezTo>
                  <a:cubicBezTo>
                    <a:pt x="3926" y="2306"/>
                    <a:pt x="3858" y="2283"/>
                    <a:pt x="3789" y="2283"/>
                  </a:cubicBezTo>
                  <a:cubicBezTo>
                    <a:pt x="3721" y="2283"/>
                    <a:pt x="3675" y="2306"/>
                    <a:pt x="3607" y="2351"/>
                  </a:cubicBezTo>
                  <a:lnTo>
                    <a:pt x="3584" y="2374"/>
                  </a:lnTo>
                  <a:cubicBezTo>
                    <a:pt x="3515" y="2420"/>
                    <a:pt x="3447" y="2465"/>
                    <a:pt x="3378" y="2511"/>
                  </a:cubicBezTo>
                  <a:cubicBezTo>
                    <a:pt x="3196" y="2580"/>
                    <a:pt x="3036" y="2625"/>
                    <a:pt x="2853" y="2648"/>
                  </a:cubicBezTo>
                  <a:cubicBezTo>
                    <a:pt x="2773" y="2659"/>
                    <a:pt x="2694" y="2665"/>
                    <a:pt x="2614" y="2665"/>
                  </a:cubicBezTo>
                  <a:cubicBezTo>
                    <a:pt x="2534" y="2665"/>
                    <a:pt x="2454" y="2659"/>
                    <a:pt x="2374" y="2648"/>
                  </a:cubicBezTo>
                  <a:cubicBezTo>
                    <a:pt x="2214" y="2625"/>
                    <a:pt x="2032" y="2602"/>
                    <a:pt x="1872" y="2534"/>
                  </a:cubicBezTo>
                  <a:cubicBezTo>
                    <a:pt x="1689" y="2465"/>
                    <a:pt x="1552" y="2374"/>
                    <a:pt x="1393" y="2283"/>
                  </a:cubicBezTo>
                  <a:cubicBezTo>
                    <a:pt x="1233" y="2146"/>
                    <a:pt x="1096" y="2032"/>
                    <a:pt x="982" y="1872"/>
                  </a:cubicBezTo>
                  <a:cubicBezTo>
                    <a:pt x="868" y="1712"/>
                    <a:pt x="753" y="1552"/>
                    <a:pt x="685" y="1370"/>
                  </a:cubicBezTo>
                  <a:cubicBezTo>
                    <a:pt x="594" y="1187"/>
                    <a:pt x="548" y="1005"/>
                    <a:pt x="525" y="822"/>
                  </a:cubicBezTo>
                  <a:cubicBezTo>
                    <a:pt x="502" y="639"/>
                    <a:pt x="502" y="434"/>
                    <a:pt x="525" y="251"/>
                  </a:cubicBezTo>
                  <a:cubicBezTo>
                    <a:pt x="525" y="183"/>
                    <a:pt x="480" y="114"/>
                    <a:pt x="434" y="69"/>
                  </a:cubicBezTo>
                  <a:cubicBezTo>
                    <a:pt x="388" y="23"/>
                    <a:pt x="343" y="0"/>
                    <a:pt x="274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4552;p38"/>
            <p:cNvSpPr/>
            <p:nvPr/>
          </p:nvSpPr>
          <p:spPr>
            <a:xfrm>
              <a:off x="9217179" y="2145445"/>
              <a:ext cx="326445" cy="225503"/>
            </a:xfrm>
            <a:custGeom>
              <a:avLst/>
              <a:gdLst/>
              <a:ahLst/>
              <a:cxnLst/>
              <a:rect l="l" t="t" r="r" b="b"/>
              <a:pathLst>
                <a:path w="11665" h="8058" extrusionOk="0">
                  <a:moveTo>
                    <a:pt x="229" y="0"/>
                  </a:moveTo>
                  <a:cubicBezTo>
                    <a:pt x="160" y="0"/>
                    <a:pt x="115" y="23"/>
                    <a:pt x="69" y="91"/>
                  </a:cubicBezTo>
                  <a:cubicBezTo>
                    <a:pt x="23" y="137"/>
                    <a:pt x="1" y="205"/>
                    <a:pt x="1" y="251"/>
                  </a:cubicBezTo>
                  <a:cubicBezTo>
                    <a:pt x="1" y="320"/>
                    <a:pt x="46" y="388"/>
                    <a:pt x="92" y="434"/>
                  </a:cubicBezTo>
                  <a:cubicBezTo>
                    <a:pt x="2945" y="2351"/>
                    <a:pt x="5775" y="4291"/>
                    <a:pt x="8629" y="6208"/>
                  </a:cubicBezTo>
                  <a:cubicBezTo>
                    <a:pt x="9496" y="6802"/>
                    <a:pt x="10386" y="7395"/>
                    <a:pt x="11254" y="7989"/>
                  </a:cubicBezTo>
                  <a:cubicBezTo>
                    <a:pt x="11299" y="8034"/>
                    <a:pt x="11368" y="8057"/>
                    <a:pt x="11436" y="8057"/>
                  </a:cubicBezTo>
                  <a:cubicBezTo>
                    <a:pt x="11482" y="8057"/>
                    <a:pt x="11550" y="8012"/>
                    <a:pt x="11596" y="7966"/>
                  </a:cubicBezTo>
                  <a:cubicBezTo>
                    <a:pt x="11642" y="7920"/>
                    <a:pt x="11664" y="7852"/>
                    <a:pt x="11664" y="7783"/>
                  </a:cubicBezTo>
                  <a:cubicBezTo>
                    <a:pt x="11642" y="7738"/>
                    <a:pt x="11619" y="7669"/>
                    <a:pt x="11573" y="7624"/>
                  </a:cubicBezTo>
                  <a:cubicBezTo>
                    <a:pt x="11550" y="7624"/>
                    <a:pt x="11550" y="7601"/>
                    <a:pt x="11527" y="7601"/>
                  </a:cubicBezTo>
                  <a:cubicBezTo>
                    <a:pt x="9131" y="5980"/>
                    <a:pt x="6757" y="4360"/>
                    <a:pt x="4360" y="2739"/>
                  </a:cubicBezTo>
                  <a:cubicBezTo>
                    <a:pt x="3036" y="1849"/>
                    <a:pt x="1735" y="959"/>
                    <a:pt x="411" y="68"/>
                  </a:cubicBezTo>
                  <a:cubicBezTo>
                    <a:pt x="366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4553;p38"/>
            <p:cNvSpPr/>
            <p:nvPr/>
          </p:nvSpPr>
          <p:spPr>
            <a:xfrm>
              <a:off x="9248494" y="2091770"/>
              <a:ext cx="327704" cy="226343"/>
            </a:xfrm>
            <a:custGeom>
              <a:avLst/>
              <a:gdLst/>
              <a:ahLst/>
              <a:cxnLst/>
              <a:rect l="l" t="t" r="r" b="b"/>
              <a:pathLst>
                <a:path w="11710" h="8088" extrusionOk="0">
                  <a:moveTo>
                    <a:pt x="251" y="1"/>
                  </a:moveTo>
                  <a:cubicBezTo>
                    <a:pt x="183" y="1"/>
                    <a:pt x="114" y="46"/>
                    <a:pt x="69" y="92"/>
                  </a:cubicBezTo>
                  <a:cubicBezTo>
                    <a:pt x="23" y="138"/>
                    <a:pt x="0" y="206"/>
                    <a:pt x="0" y="275"/>
                  </a:cubicBezTo>
                  <a:cubicBezTo>
                    <a:pt x="23" y="320"/>
                    <a:pt x="46" y="412"/>
                    <a:pt x="91" y="434"/>
                  </a:cubicBezTo>
                  <a:cubicBezTo>
                    <a:pt x="2899" y="2329"/>
                    <a:pt x="5706" y="4246"/>
                    <a:pt x="8514" y="6141"/>
                  </a:cubicBezTo>
                  <a:cubicBezTo>
                    <a:pt x="9450" y="6780"/>
                    <a:pt x="10363" y="7396"/>
                    <a:pt x="11299" y="8035"/>
                  </a:cubicBezTo>
                  <a:cubicBezTo>
                    <a:pt x="11336" y="8054"/>
                    <a:pt x="11372" y="8087"/>
                    <a:pt x="11434" y="8087"/>
                  </a:cubicBezTo>
                  <a:cubicBezTo>
                    <a:pt x="11448" y="8087"/>
                    <a:pt x="11464" y="8085"/>
                    <a:pt x="11481" y="8081"/>
                  </a:cubicBezTo>
                  <a:cubicBezTo>
                    <a:pt x="11527" y="8081"/>
                    <a:pt x="11595" y="8058"/>
                    <a:pt x="11641" y="8012"/>
                  </a:cubicBezTo>
                  <a:cubicBezTo>
                    <a:pt x="11687" y="7967"/>
                    <a:pt x="11709" y="7898"/>
                    <a:pt x="11709" y="7830"/>
                  </a:cubicBezTo>
                  <a:cubicBezTo>
                    <a:pt x="11687" y="7761"/>
                    <a:pt x="11664" y="7693"/>
                    <a:pt x="11618" y="7647"/>
                  </a:cubicBezTo>
                  <a:cubicBezTo>
                    <a:pt x="9381" y="6141"/>
                    <a:pt x="7167" y="4634"/>
                    <a:pt x="4930" y="3128"/>
                  </a:cubicBezTo>
                  <a:cubicBezTo>
                    <a:pt x="3424" y="2101"/>
                    <a:pt x="1917" y="1096"/>
                    <a:pt x="411" y="69"/>
                  </a:cubicBezTo>
                  <a:cubicBezTo>
                    <a:pt x="365" y="24"/>
                    <a:pt x="320" y="1"/>
                    <a:pt x="25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4554;p38"/>
            <p:cNvSpPr/>
            <p:nvPr/>
          </p:nvSpPr>
          <p:spPr>
            <a:xfrm>
              <a:off x="9216535" y="2091770"/>
              <a:ext cx="43461" cy="65821"/>
            </a:xfrm>
            <a:custGeom>
              <a:avLst/>
              <a:gdLst/>
              <a:ahLst/>
              <a:cxnLst/>
              <a:rect l="l" t="t" r="r" b="b"/>
              <a:pathLst>
                <a:path w="1553" h="2352" extrusionOk="0">
                  <a:moveTo>
                    <a:pt x="1279" y="1"/>
                  </a:moveTo>
                  <a:cubicBezTo>
                    <a:pt x="1256" y="1"/>
                    <a:pt x="1211" y="1"/>
                    <a:pt x="1188" y="24"/>
                  </a:cubicBezTo>
                  <a:cubicBezTo>
                    <a:pt x="1096" y="92"/>
                    <a:pt x="1028" y="138"/>
                    <a:pt x="959" y="206"/>
                  </a:cubicBezTo>
                  <a:cubicBezTo>
                    <a:pt x="868" y="275"/>
                    <a:pt x="823" y="343"/>
                    <a:pt x="754" y="412"/>
                  </a:cubicBezTo>
                  <a:cubicBezTo>
                    <a:pt x="617" y="548"/>
                    <a:pt x="503" y="731"/>
                    <a:pt x="412" y="891"/>
                  </a:cubicBezTo>
                  <a:cubicBezTo>
                    <a:pt x="206" y="1256"/>
                    <a:pt x="69" y="1644"/>
                    <a:pt x="1" y="2032"/>
                  </a:cubicBezTo>
                  <a:cubicBezTo>
                    <a:pt x="1" y="2101"/>
                    <a:pt x="1" y="2146"/>
                    <a:pt x="24" y="2215"/>
                  </a:cubicBezTo>
                  <a:cubicBezTo>
                    <a:pt x="46" y="2283"/>
                    <a:pt x="115" y="2329"/>
                    <a:pt x="161" y="2352"/>
                  </a:cubicBezTo>
                  <a:cubicBezTo>
                    <a:pt x="229" y="2352"/>
                    <a:pt x="298" y="2352"/>
                    <a:pt x="343" y="2329"/>
                  </a:cubicBezTo>
                  <a:cubicBezTo>
                    <a:pt x="412" y="2306"/>
                    <a:pt x="457" y="2238"/>
                    <a:pt x="480" y="2169"/>
                  </a:cubicBezTo>
                  <a:cubicBezTo>
                    <a:pt x="526" y="1895"/>
                    <a:pt x="617" y="1644"/>
                    <a:pt x="731" y="1370"/>
                  </a:cubicBezTo>
                  <a:cubicBezTo>
                    <a:pt x="823" y="1165"/>
                    <a:pt x="937" y="959"/>
                    <a:pt x="1096" y="777"/>
                  </a:cubicBezTo>
                  <a:cubicBezTo>
                    <a:pt x="1188" y="663"/>
                    <a:pt x="1279" y="548"/>
                    <a:pt x="1393" y="480"/>
                  </a:cubicBezTo>
                  <a:lnTo>
                    <a:pt x="1416" y="457"/>
                  </a:lnTo>
                  <a:cubicBezTo>
                    <a:pt x="1462" y="434"/>
                    <a:pt x="1507" y="389"/>
                    <a:pt x="1530" y="320"/>
                  </a:cubicBezTo>
                  <a:cubicBezTo>
                    <a:pt x="1553" y="252"/>
                    <a:pt x="1530" y="183"/>
                    <a:pt x="1507" y="138"/>
                  </a:cubicBezTo>
                  <a:cubicBezTo>
                    <a:pt x="1484" y="69"/>
                    <a:pt x="1439" y="24"/>
                    <a:pt x="1370" y="24"/>
                  </a:cubicBezTo>
                  <a:cubicBezTo>
                    <a:pt x="1348" y="1"/>
                    <a:pt x="1325" y="1"/>
                    <a:pt x="127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4555;p38"/>
            <p:cNvSpPr/>
            <p:nvPr/>
          </p:nvSpPr>
          <p:spPr>
            <a:xfrm>
              <a:off x="9530807" y="2305128"/>
              <a:ext cx="46035" cy="64477"/>
            </a:xfrm>
            <a:custGeom>
              <a:avLst/>
              <a:gdLst/>
              <a:ahLst/>
              <a:cxnLst/>
              <a:rect l="l" t="t" r="r" b="b"/>
              <a:pathLst>
                <a:path w="1645" h="2304" extrusionOk="0">
                  <a:moveTo>
                    <a:pt x="1393" y="0"/>
                  </a:moveTo>
                  <a:cubicBezTo>
                    <a:pt x="1325" y="0"/>
                    <a:pt x="1279" y="23"/>
                    <a:pt x="1233" y="69"/>
                  </a:cubicBezTo>
                  <a:cubicBezTo>
                    <a:pt x="1165" y="114"/>
                    <a:pt x="1165" y="160"/>
                    <a:pt x="1142" y="229"/>
                  </a:cubicBezTo>
                  <a:cubicBezTo>
                    <a:pt x="1142" y="251"/>
                    <a:pt x="1142" y="251"/>
                    <a:pt x="1142" y="274"/>
                  </a:cubicBezTo>
                  <a:cubicBezTo>
                    <a:pt x="1119" y="434"/>
                    <a:pt x="1051" y="594"/>
                    <a:pt x="1005" y="731"/>
                  </a:cubicBezTo>
                  <a:cubicBezTo>
                    <a:pt x="868" y="982"/>
                    <a:pt x="731" y="1233"/>
                    <a:pt x="549" y="1438"/>
                  </a:cubicBezTo>
                  <a:cubicBezTo>
                    <a:pt x="412" y="1598"/>
                    <a:pt x="275" y="1735"/>
                    <a:pt x="115" y="1872"/>
                  </a:cubicBezTo>
                  <a:cubicBezTo>
                    <a:pt x="1" y="1963"/>
                    <a:pt x="1" y="2123"/>
                    <a:pt x="92" y="2214"/>
                  </a:cubicBezTo>
                  <a:cubicBezTo>
                    <a:pt x="140" y="2275"/>
                    <a:pt x="208" y="2303"/>
                    <a:pt x="277" y="2303"/>
                  </a:cubicBezTo>
                  <a:cubicBezTo>
                    <a:pt x="339" y="2303"/>
                    <a:pt x="403" y="2280"/>
                    <a:pt x="457" y="2237"/>
                  </a:cubicBezTo>
                  <a:cubicBezTo>
                    <a:pt x="754" y="1986"/>
                    <a:pt x="1005" y="1689"/>
                    <a:pt x="1233" y="1347"/>
                  </a:cubicBezTo>
                  <a:cubicBezTo>
                    <a:pt x="1325" y="1187"/>
                    <a:pt x="1416" y="1005"/>
                    <a:pt x="1507" y="822"/>
                  </a:cubicBezTo>
                  <a:cubicBezTo>
                    <a:pt x="1576" y="639"/>
                    <a:pt x="1621" y="457"/>
                    <a:pt x="1644" y="251"/>
                  </a:cubicBezTo>
                  <a:cubicBezTo>
                    <a:pt x="1644" y="183"/>
                    <a:pt x="1621" y="114"/>
                    <a:pt x="1576" y="69"/>
                  </a:cubicBezTo>
                  <a:cubicBezTo>
                    <a:pt x="1530" y="23"/>
                    <a:pt x="1462" y="0"/>
                    <a:pt x="139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4556;p38"/>
            <p:cNvSpPr/>
            <p:nvPr/>
          </p:nvSpPr>
          <p:spPr>
            <a:xfrm>
              <a:off x="9257421" y="2130753"/>
              <a:ext cx="32603" cy="32603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687" y="169"/>
                  </a:moveTo>
                  <a:cubicBezTo>
                    <a:pt x="692" y="183"/>
                    <a:pt x="708" y="183"/>
                    <a:pt x="708" y="183"/>
                  </a:cubicBezTo>
                  <a:cubicBezTo>
                    <a:pt x="702" y="177"/>
                    <a:pt x="695" y="172"/>
                    <a:pt x="687" y="169"/>
                  </a:cubicBezTo>
                  <a:close/>
                  <a:moveTo>
                    <a:pt x="617" y="160"/>
                  </a:moveTo>
                  <a:cubicBezTo>
                    <a:pt x="634" y="160"/>
                    <a:pt x="664" y="160"/>
                    <a:pt x="687" y="169"/>
                  </a:cubicBezTo>
                  <a:lnTo>
                    <a:pt x="687" y="169"/>
                  </a:lnTo>
                  <a:cubicBezTo>
                    <a:pt x="686" y="167"/>
                    <a:pt x="685" y="164"/>
                    <a:pt x="685" y="160"/>
                  </a:cubicBezTo>
                  <a:lnTo>
                    <a:pt x="685" y="160"/>
                  </a:lnTo>
                  <a:cubicBezTo>
                    <a:pt x="708" y="183"/>
                    <a:pt x="731" y="183"/>
                    <a:pt x="731" y="183"/>
                  </a:cubicBezTo>
                  <a:cubicBezTo>
                    <a:pt x="754" y="205"/>
                    <a:pt x="777" y="205"/>
                    <a:pt x="800" y="228"/>
                  </a:cubicBezTo>
                  <a:lnTo>
                    <a:pt x="822" y="251"/>
                  </a:lnTo>
                  <a:cubicBezTo>
                    <a:pt x="845" y="251"/>
                    <a:pt x="868" y="297"/>
                    <a:pt x="891" y="320"/>
                  </a:cubicBezTo>
                  <a:cubicBezTo>
                    <a:pt x="891" y="297"/>
                    <a:pt x="891" y="297"/>
                    <a:pt x="891" y="297"/>
                  </a:cubicBezTo>
                  <a:cubicBezTo>
                    <a:pt x="914" y="320"/>
                    <a:pt x="936" y="365"/>
                    <a:pt x="959" y="388"/>
                  </a:cubicBezTo>
                  <a:lnTo>
                    <a:pt x="936" y="388"/>
                  </a:lnTo>
                  <a:cubicBezTo>
                    <a:pt x="959" y="411"/>
                    <a:pt x="959" y="411"/>
                    <a:pt x="959" y="434"/>
                  </a:cubicBezTo>
                  <a:cubicBezTo>
                    <a:pt x="982" y="457"/>
                    <a:pt x="982" y="479"/>
                    <a:pt x="982" y="525"/>
                  </a:cubicBezTo>
                  <a:cubicBezTo>
                    <a:pt x="982" y="548"/>
                    <a:pt x="982" y="571"/>
                    <a:pt x="982" y="616"/>
                  </a:cubicBezTo>
                  <a:cubicBezTo>
                    <a:pt x="982" y="616"/>
                    <a:pt x="982" y="639"/>
                    <a:pt x="982" y="639"/>
                  </a:cubicBezTo>
                  <a:cubicBezTo>
                    <a:pt x="982" y="662"/>
                    <a:pt x="982" y="685"/>
                    <a:pt x="959" y="730"/>
                  </a:cubicBezTo>
                  <a:cubicBezTo>
                    <a:pt x="959" y="730"/>
                    <a:pt x="959" y="753"/>
                    <a:pt x="936" y="776"/>
                  </a:cubicBezTo>
                  <a:cubicBezTo>
                    <a:pt x="936" y="799"/>
                    <a:pt x="914" y="822"/>
                    <a:pt x="914" y="822"/>
                  </a:cubicBezTo>
                  <a:cubicBezTo>
                    <a:pt x="914" y="822"/>
                    <a:pt x="891" y="845"/>
                    <a:pt x="891" y="845"/>
                  </a:cubicBezTo>
                  <a:cubicBezTo>
                    <a:pt x="868" y="867"/>
                    <a:pt x="845" y="890"/>
                    <a:pt x="822" y="913"/>
                  </a:cubicBezTo>
                  <a:cubicBezTo>
                    <a:pt x="800" y="936"/>
                    <a:pt x="777" y="936"/>
                    <a:pt x="754" y="959"/>
                  </a:cubicBezTo>
                  <a:lnTo>
                    <a:pt x="708" y="959"/>
                  </a:lnTo>
                  <a:cubicBezTo>
                    <a:pt x="685" y="982"/>
                    <a:pt x="663" y="982"/>
                    <a:pt x="640" y="982"/>
                  </a:cubicBezTo>
                  <a:lnTo>
                    <a:pt x="617" y="982"/>
                  </a:lnTo>
                  <a:cubicBezTo>
                    <a:pt x="594" y="1004"/>
                    <a:pt x="571" y="1004"/>
                    <a:pt x="548" y="1004"/>
                  </a:cubicBezTo>
                  <a:cubicBezTo>
                    <a:pt x="526" y="982"/>
                    <a:pt x="503" y="982"/>
                    <a:pt x="480" y="982"/>
                  </a:cubicBezTo>
                  <a:cubicBezTo>
                    <a:pt x="457" y="982"/>
                    <a:pt x="434" y="982"/>
                    <a:pt x="434" y="959"/>
                  </a:cubicBezTo>
                  <a:cubicBezTo>
                    <a:pt x="389" y="959"/>
                    <a:pt x="366" y="936"/>
                    <a:pt x="343" y="913"/>
                  </a:cubicBezTo>
                  <a:cubicBezTo>
                    <a:pt x="343" y="913"/>
                    <a:pt x="343" y="913"/>
                    <a:pt x="343" y="936"/>
                  </a:cubicBezTo>
                  <a:cubicBezTo>
                    <a:pt x="320" y="913"/>
                    <a:pt x="320" y="913"/>
                    <a:pt x="297" y="890"/>
                  </a:cubicBezTo>
                  <a:cubicBezTo>
                    <a:pt x="275" y="867"/>
                    <a:pt x="275" y="867"/>
                    <a:pt x="252" y="845"/>
                  </a:cubicBezTo>
                  <a:cubicBezTo>
                    <a:pt x="229" y="822"/>
                    <a:pt x="206" y="799"/>
                    <a:pt x="206" y="753"/>
                  </a:cubicBezTo>
                  <a:lnTo>
                    <a:pt x="183" y="753"/>
                  </a:lnTo>
                  <a:cubicBezTo>
                    <a:pt x="183" y="730"/>
                    <a:pt x="183" y="708"/>
                    <a:pt x="183" y="708"/>
                  </a:cubicBezTo>
                  <a:cubicBezTo>
                    <a:pt x="160" y="685"/>
                    <a:pt x="160" y="685"/>
                    <a:pt x="160" y="662"/>
                  </a:cubicBezTo>
                  <a:cubicBezTo>
                    <a:pt x="160" y="616"/>
                    <a:pt x="160" y="593"/>
                    <a:pt x="160" y="571"/>
                  </a:cubicBezTo>
                  <a:cubicBezTo>
                    <a:pt x="160" y="571"/>
                    <a:pt x="160" y="548"/>
                    <a:pt x="160" y="548"/>
                  </a:cubicBezTo>
                  <a:cubicBezTo>
                    <a:pt x="160" y="548"/>
                    <a:pt x="160" y="525"/>
                    <a:pt x="160" y="525"/>
                  </a:cubicBezTo>
                  <a:cubicBezTo>
                    <a:pt x="160" y="479"/>
                    <a:pt x="160" y="479"/>
                    <a:pt x="183" y="434"/>
                  </a:cubicBezTo>
                  <a:cubicBezTo>
                    <a:pt x="183" y="411"/>
                    <a:pt x="183" y="411"/>
                    <a:pt x="183" y="411"/>
                  </a:cubicBezTo>
                  <a:cubicBezTo>
                    <a:pt x="206" y="388"/>
                    <a:pt x="229" y="365"/>
                    <a:pt x="229" y="320"/>
                  </a:cubicBezTo>
                  <a:cubicBezTo>
                    <a:pt x="229" y="320"/>
                    <a:pt x="229" y="342"/>
                    <a:pt x="229" y="342"/>
                  </a:cubicBezTo>
                  <a:cubicBezTo>
                    <a:pt x="252" y="320"/>
                    <a:pt x="252" y="297"/>
                    <a:pt x="275" y="297"/>
                  </a:cubicBezTo>
                  <a:cubicBezTo>
                    <a:pt x="275" y="282"/>
                    <a:pt x="285" y="266"/>
                    <a:pt x="298" y="251"/>
                  </a:cubicBezTo>
                  <a:lnTo>
                    <a:pt x="298" y="251"/>
                  </a:lnTo>
                  <a:cubicBezTo>
                    <a:pt x="298" y="251"/>
                    <a:pt x="298" y="251"/>
                    <a:pt x="297" y="251"/>
                  </a:cubicBezTo>
                  <a:cubicBezTo>
                    <a:pt x="298" y="251"/>
                    <a:pt x="298" y="251"/>
                    <a:pt x="298" y="251"/>
                  </a:cubicBezTo>
                  <a:lnTo>
                    <a:pt x="298" y="251"/>
                  </a:lnTo>
                  <a:cubicBezTo>
                    <a:pt x="298" y="251"/>
                    <a:pt x="298" y="251"/>
                    <a:pt x="298" y="251"/>
                  </a:cubicBezTo>
                  <a:lnTo>
                    <a:pt x="298" y="251"/>
                  </a:lnTo>
                  <a:cubicBezTo>
                    <a:pt x="312" y="251"/>
                    <a:pt x="317" y="251"/>
                    <a:pt x="319" y="246"/>
                  </a:cubicBezTo>
                  <a:lnTo>
                    <a:pt x="319" y="246"/>
                  </a:lnTo>
                  <a:cubicBezTo>
                    <a:pt x="312" y="249"/>
                    <a:pt x="305" y="251"/>
                    <a:pt x="298" y="251"/>
                  </a:cubicBezTo>
                  <a:lnTo>
                    <a:pt x="298" y="251"/>
                  </a:lnTo>
                  <a:cubicBezTo>
                    <a:pt x="305" y="243"/>
                    <a:pt x="313" y="236"/>
                    <a:pt x="320" y="228"/>
                  </a:cubicBezTo>
                  <a:lnTo>
                    <a:pt x="320" y="228"/>
                  </a:lnTo>
                  <a:cubicBezTo>
                    <a:pt x="320" y="237"/>
                    <a:pt x="320" y="242"/>
                    <a:pt x="319" y="246"/>
                  </a:cubicBezTo>
                  <a:lnTo>
                    <a:pt x="319" y="246"/>
                  </a:lnTo>
                  <a:cubicBezTo>
                    <a:pt x="335" y="239"/>
                    <a:pt x="350" y="228"/>
                    <a:pt x="366" y="228"/>
                  </a:cubicBezTo>
                  <a:cubicBezTo>
                    <a:pt x="366" y="205"/>
                    <a:pt x="389" y="205"/>
                    <a:pt x="389" y="205"/>
                  </a:cubicBezTo>
                  <a:cubicBezTo>
                    <a:pt x="411" y="183"/>
                    <a:pt x="411" y="183"/>
                    <a:pt x="434" y="183"/>
                  </a:cubicBezTo>
                  <a:cubicBezTo>
                    <a:pt x="457" y="160"/>
                    <a:pt x="503" y="160"/>
                    <a:pt x="526" y="160"/>
                  </a:cubicBezTo>
                  <a:close/>
                  <a:moveTo>
                    <a:pt x="503" y="0"/>
                  </a:moveTo>
                  <a:cubicBezTo>
                    <a:pt x="480" y="0"/>
                    <a:pt x="457" y="0"/>
                    <a:pt x="434" y="23"/>
                  </a:cubicBezTo>
                  <a:cubicBezTo>
                    <a:pt x="389" y="23"/>
                    <a:pt x="366" y="23"/>
                    <a:pt x="320" y="46"/>
                  </a:cubicBezTo>
                  <a:cubicBezTo>
                    <a:pt x="275" y="68"/>
                    <a:pt x="252" y="91"/>
                    <a:pt x="206" y="137"/>
                  </a:cubicBezTo>
                  <a:cubicBezTo>
                    <a:pt x="183" y="137"/>
                    <a:pt x="183" y="160"/>
                    <a:pt x="160" y="160"/>
                  </a:cubicBezTo>
                  <a:cubicBezTo>
                    <a:pt x="138" y="183"/>
                    <a:pt x="138" y="205"/>
                    <a:pt x="115" y="228"/>
                  </a:cubicBezTo>
                  <a:cubicBezTo>
                    <a:pt x="92" y="251"/>
                    <a:pt x="69" y="274"/>
                    <a:pt x="46" y="320"/>
                  </a:cubicBezTo>
                  <a:cubicBezTo>
                    <a:pt x="46" y="342"/>
                    <a:pt x="23" y="365"/>
                    <a:pt x="23" y="388"/>
                  </a:cubicBezTo>
                  <a:cubicBezTo>
                    <a:pt x="23" y="411"/>
                    <a:pt x="23" y="411"/>
                    <a:pt x="1" y="434"/>
                  </a:cubicBezTo>
                  <a:cubicBezTo>
                    <a:pt x="1" y="479"/>
                    <a:pt x="1" y="525"/>
                    <a:pt x="1" y="571"/>
                  </a:cubicBezTo>
                  <a:cubicBezTo>
                    <a:pt x="1" y="593"/>
                    <a:pt x="1" y="616"/>
                    <a:pt x="1" y="639"/>
                  </a:cubicBezTo>
                  <a:cubicBezTo>
                    <a:pt x="1" y="639"/>
                    <a:pt x="1" y="639"/>
                    <a:pt x="1" y="662"/>
                  </a:cubicBezTo>
                  <a:cubicBezTo>
                    <a:pt x="1" y="708"/>
                    <a:pt x="23" y="753"/>
                    <a:pt x="23" y="799"/>
                  </a:cubicBezTo>
                  <a:cubicBezTo>
                    <a:pt x="69" y="867"/>
                    <a:pt x="115" y="936"/>
                    <a:pt x="160" y="982"/>
                  </a:cubicBezTo>
                  <a:cubicBezTo>
                    <a:pt x="183" y="1004"/>
                    <a:pt x="206" y="1027"/>
                    <a:pt x="252" y="1050"/>
                  </a:cubicBezTo>
                  <a:cubicBezTo>
                    <a:pt x="275" y="1073"/>
                    <a:pt x="320" y="1096"/>
                    <a:pt x="343" y="1118"/>
                  </a:cubicBezTo>
                  <a:cubicBezTo>
                    <a:pt x="434" y="1141"/>
                    <a:pt x="503" y="1164"/>
                    <a:pt x="571" y="1164"/>
                  </a:cubicBezTo>
                  <a:cubicBezTo>
                    <a:pt x="617" y="1164"/>
                    <a:pt x="640" y="1164"/>
                    <a:pt x="685" y="1141"/>
                  </a:cubicBezTo>
                  <a:cubicBezTo>
                    <a:pt x="731" y="1141"/>
                    <a:pt x="777" y="1118"/>
                    <a:pt x="822" y="1096"/>
                  </a:cubicBezTo>
                  <a:cubicBezTo>
                    <a:pt x="868" y="1073"/>
                    <a:pt x="891" y="1050"/>
                    <a:pt x="936" y="1027"/>
                  </a:cubicBezTo>
                  <a:cubicBezTo>
                    <a:pt x="959" y="1004"/>
                    <a:pt x="982" y="982"/>
                    <a:pt x="1005" y="959"/>
                  </a:cubicBezTo>
                  <a:cubicBezTo>
                    <a:pt x="1028" y="959"/>
                    <a:pt x="1028" y="936"/>
                    <a:pt x="1051" y="913"/>
                  </a:cubicBezTo>
                  <a:cubicBezTo>
                    <a:pt x="1073" y="890"/>
                    <a:pt x="1073" y="867"/>
                    <a:pt x="1096" y="845"/>
                  </a:cubicBezTo>
                  <a:cubicBezTo>
                    <a:pt x="1096" y="822"/>
                    <a:pt x="1119" y="799"/>
                    <a:pt x="1119" y="776"/>
                  </a:cubicBezTo>
                  <a:cubicBezTo>
                    <a:pt x="1142" y="730"/>
                    <a:pt x="1142" y="685"/>
                    <a:pt x="1165" y="616"/>
                  </a:cubicBezTo>
                  <a:cubicBezTo>
                    <a:pt x="1165" y="593"/>
                    <a:pt x="1165" y="548"/>
                    <a:pt x="1142" y="502"/>
                  </a:cubicBezTo>
                  <a:cubicBezTo>
                    <a:pt x="1142" y="479"/>
                    <a:pt x="1142" y="457"/>
                    <a:pt x="1142" y="434"/>
                  </a:cubicBezTo>
                  <a:cubicBezTo>
                    <a:pt x="1119" y="388"/>
                    <a:pt x="1119" y="365"/>
                    <a:pt x="1096" y="320"/>
                  </a:cubicBezTo>
                  <a:cubicBezTo>
                    <a:pt x="1073" y="274"/>
                    <a:pt x="1051" y="251"/>
                    <a:pt x="1028" y="205"/>
                  </a:cubicBezTo>
                  <a:cubicBezTo>
                    <a:pt x="982" y="160"/>
                    <a:pt x="936" y="137"/>
                    <a:pt x="891" y="91"/>
                  </a:cubicBezTo>
                  <a:cubicBezTo>
                    <a:pt x="845" y="46"/>
                    <a:pt x="777" y="23"/>
                    <a:pt x="70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4557;p38"/>
            <p:cNvSpPr/>
            <p:nvPr/>
          </p:nvSpPr>
          <p:spPr>
            <a:xfrm>
              <a:off x="9265089" y="2142227"/>
              <a:ext cx="16623" cy="7696"/>
            </a:xfrm>
            <a:custGeom>
              <a:avLst/>
              <a:gdLst/>
              <a:ahLst/>
              <a:cxnLst/>
              <a:rect l="l" t="t" r="r" b="b"/>
              <a:pathLst>
                <a:path w="594" h="275" extrusionOk="0">
                  <a:moveTo>
                    <a:pt x="503" y="1"/>
                  </a:moveTo>
                  <a:cubicBezTo>
                    <a:pt x="457" y="24"/>
                    <a:pt x="389" y="24"/>
                    <a:pt x="320" y="47"/>
                  </a:cubicBezTo>
                  <a:cubicBezTo>
                    <a:pt x="252" y="47"/>
                    <a:pt x="160" y="69"/>
                    <a:pt x="69" y="115"/>
                  </a:cubicBezTo>
                  <a:cubicBezTo>
                    <a:pt x="23" y="138"/>
                    <a:pt x="1" y="161"/>
                    <a:pt x="23" y="206"/>
                  </a:cubicBezTo>
                  <a:cubicBezTo>
                    <a:pt x="23" y="252"/>
                    <a:pt x="92" y="275"/>
                    <a:pt x="115" y="275"/>
                  </a:cubicBezTo>
                  <a:cubicBezTo>
                    <a:pt x="183" y="252"/>
                    <a:pt x="229" y="229"/>
                    <a:pt x="274" y="229"/>
                  </a:cubicBezTo>
                  <a:cubicBezTo>
                    <a:pt x="320" y="206"/>
                    <a:pt x="366" y="206"/>
                    <a:pt x="411" y="183"/>
                  </a:cubicBezTo>
                  <a:lnTo>
                    <a:pt x="526" y="183"/>
                  </a:lnTo>
                  <a:cubicBezTo>
                    <a:pt x="548" y="161"/>
                    <a:pt x="548" y="161"/>
                    <a:pt x="571" y="138"/>
                  </a:cubicBezTo>
                  <a:cubicBezTo>
                    <a:pt x="594" y="138"/>
                    <a:pt x="594" y="115"/>
                    <a:pt x="594" y="92"/>
                  </a:cubicBezTo>
                  <a:cubicBezTo>
                    <a:pt x="594" y="69"/>
                    <a:pt x="594" y="47"/>
                    <a:pt x="571" y="24"/>
                  </a:cubicBezTo>
                  <a:cubicBezTo>
                    <a:pt x="548" y="24"/>
                    <a:pt x="526" y="1"/>
                    <a:pt x="52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558;p38"/>
            <p:cNvSpPr/>
            <p:nvPr/>
          </p:nvSpPr>
          <p:spPr>
            <a:xfrm>
              <a:off x="9268280" y="2139680"/>
              <a:ext cx="10243" cy="14888"/>
            </a:xfrm>
            <a:custGeom>
              <a:avLst/>
              <a:gdLst/>
              <a:ahLst/>
              <a:cxnLst/>
              <a:rect l="l" t="t" r="r" b="b"/>
              <a:pathLst>
                <a:path w="366" h="532" extrusionOk="0">
                  <a:moveTo>
                    <a:pt x="92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23" y="46"/>
                    <a:pt x="1" y="92"/>
                    <a:pt x="23" y="138"/>
                  </a:cubicBezTo>
                  <a:cubicBezTo>
                    <a:pt x="46" y="160"/>
                    <a:pt x="69" y="183"/>
                    <a:pt x="92" y="206"/>
                  </a:cubicBezTo>
                  <a:cubicBezTo>
                    <a:pt x="115" y="252"/>
                    <a:pt x="138" y="297"/>
                    <a:pt x="160" y="343"/>
                  </a:cubicBezTo>
                  <a:cubicBezTo>
                    <a:pt x="183" y="389"/>
                    <a:pt x="183" y="434"/>
                    <a:pt x="206" y="480"/>
                  </a:cubicBezTo>
                  <a:cubicBezTo>
                    <a:pt x="225" y="498"/>
                    <a:pt x="258" y="532"/>
                    <a:pt x="282" y="532"/>
                  </a:cubicBezTo>
                  <a:cubicBezTo>
                    <a:pt x="288" y="532"/>
                    <a:pt x="293" y="530"/>
                    <a:pt x="297" y="526"/>
                  </a:cubicBezTo>
                  <a:cubicBezTo>
                    <a:pt x="343" y="503"/>
                    <a:pt x="366" y="457"/>
                    <a:pt x="366" y="434"/>
                  </a:cubicBezTo>
                  <a:cubicBezTo>
                    <a:pt x="343" y="366"/>
                    <a:pt x="320" y="320"/>
                    <a:pt x="297" y="252"/>
                  </a:cubicBezTo>
                  <a:cubicBezTo>
                    <a:pt x="275" y="229"/>
                    <a:pt x="275" y="206"/>
                    <a:pt x="252" y="160"/>
                  </a:cubicBezTo>
                  <a:cubicBezTo>
                    <a:pt x="229" y="138"/>
                    <a:pt x="206" y="92"/>
                    <a:pt x="160" y="46"/>
                  </a:cubicBezTo>
                  <a:cubicBezTo>
                    <a:pt x="160" y="23"/>
                    <a:pt x="138" y="23"/>
                    <a:pt x="11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559;p38"/>
            <p:cNvSpPr/>
            <p:nvPr/>
          </p:nvSpPr>
          <p:spPr>
            <a:xfrm>
              <a:off x="7394152" y="3063969"/>
              <a:ext cx="534038" cy="614523"/>
            </a:xfrm>
            <a:custGeom>
              <a:avLst/>
              <a:gdLst/>
              <a:ahLst/>
              <a:cxnLst/>
              <a:rect l="l" t="t" r="r" b="b"/>
              <a:pathLst>
                <a:path w="19083" h="21959" extrusionOk="0">
                  <a:moveTo>
                    <a:pt x="4725" y="1"/>
                  </a:moveTo>
                  <a:cubicBezTo>
                    <a:pt x="4634" y="1"/>
                    <a:pt x="4565" y="1"/>
                    <a:pt x="4474" y="24"/>
                  </a:cubicBezTo>
                  <a:cubicBezTo>
                    <a:pt x="4291" y="46"/>
                    <a:pt x="4154" y="161"/>
                    <a:pt x="4086" y="320"/>
                  </a:cubicBezTo>
                  <a:cubicBezTo>
                    <a:pt x="4063" y="412"/>
                    <a:pt x="4040" y="503"/>
                    <a:pt x="4017" y="594"/>
                  </a:cubicBezTo>
                  <a:cubicBezTo>
                    <a:pt x="3995" y="663"/>
                    <a:pt x="3995" y="708"/>
                    <a:pt x="3972" y="777"/>
                  </a:cubicBezTo>
                  <a:cubicBezTo>
                    <a:pt x="3926" y="914"/>
                    <a:pt x="3903" y="1051"/>
                    <a:pt x="3858" y="1188"/>
                  </a:cubicBezTo>
                  <a:cubicBezTo>
                    <a:pt x="3835" y="1302"/>
                    <a:pt x="3812" y="1439"/>
                    <a:pt x="3789" y="1553"/>
                  </a:cubicBezTo>
                  <a:lnTo>
                    <a:pt x="3789" y="1667"/>
                  </a:lnTo>
                  <a:cubicBezTo>
                    <a:pt x="3766" y="1781"/>
                    <a:pt x="3744" y="1895"/>
                    <a:pt x="3721" y="1987"/>
                  </a:cubicBezTo>
                  <a:lnTo>
                    <a:pt x="3675" y="2123"/>
                  </a:lnTo>
                  <a:cubicBezTo>
                    <a:pt x="3607" y="2420"/>
                    <a:pt x="3515" y="2740"/>
                    <a:pt x="3447" y="3014"/>
                  </a:cubicBezTo>
                  <a:cubicBezTo>
                    <a:pt x="3401" y="3196"/>
                    <a:pt x="3356" y="3356"/>
                    <a:pt x="3310" y="3539"/>
                  </a:cubicBezTo>
                  <a:lnTo>
                    <a:pt x="3196" y="3927"/>
                  </a:lnTo>
                  <a:cubicBezTo>
                    <a:pt x="3104" y="4223"/>
                    <a:pt x="3036" y="4520"/>
                    <a:pt x="2968" y="4817"/>
                  </a:cubicBezTo>
                  <a:cubicBezTo>
                    <a:pt x="2876" y="5114"/>
                    <a:pt x="2808" y="5433"/>
                    <a:pt x="2694" y="5753"/>
                  </a:cubicBezTo>
                  <a:cubicBezTo>
                    <a:pt x="2648" y="5912"/>
                    <a:pt x="2602" y="6072"/>
                    <a:pt x="2557" y="6232"/>
                  </a:cubicBezTo>
                  <a:cubicBezTo>
                    <a:pt x="2534" y="6323"/>
                    <a:pt x="2511" y="6415"/>
                    <a:pt x="2511" y="6529"/>
                  </a:cubicBezTo>
                  <a:cubicBezTo>
                    <a:pt x="2488" y="6574"/>
                    <a:pt x="2465" y="6643"/>
                    <a:pt x="2465" y="6711"/>
                  </a:cubicBezTo>
                  <a:cubicBezTo>
                    <a:pt x="2443" y="6803"/>
                    <a:pt x="2420" y="6894"/>
                    <a:pt x="2374" y="7008"/>
                  </a:cubicBezTo>
                  <a:cubicBezTo>
                    <a:pt x="2351" y="7077"/>
                    <a:pt x="2328" y="7145"/>
                    <a:pt x="2328" y="7214"/>
                  </a:cubicBezTo>
                  <a:lnTo>
                    <a:pt x="2283" y="7396"/>
                  </a:lnTo>
                  <a:cubicBezTo>
                    <a:pt x="2237" y="7510"/>
                    <a:pt x="2214" y="7624"/>
                    <a:pt x="2191" y="7716"/>
                  </a:cubicBezTo>
                  <a:cubicBezTo>
                    <a:pt x="2100" y="8058"/>
                    <a:pt x="2032" y="8378"/>
                    <a:pt x="1940" y="8674"/>
                  </a:cubicBezTo>
                  <a:cubicBezTo>
                    <a:pt x="1918" y="8720"/>
                    <a:pt x="1918" y="8743"/>
                    <a:pt x="1918" y="8766"/>
                  </a:cubicBezTo>
                  <a:cubicBezTo>
                    <a:pt x="1918" y="8788"/>
                    <a:pt x="1918" y="8811"/>
                    <a:pt x="1918" y="8834"/>
                  </a:cubicBezTo>
                  <a:cubicBezTo>
                    <a:pt x="1940" y="8903"/>
                    <a:pt x="1940" y="8948"/>
                    <a:pt x="1918" y="8994"/>
                  </a:cubicBezTo>
                  <a:cubicBezTo>
                    <a:pt x="1918" y="9040"/>
                    <a:pt x="1872" y="9085"/>
                    <a:pt x="1849" y="9131"/>
                  </a:cubicBezTo>
                  <a:cubicBezTo>
                    <a:pt x="1826" y="9131"/>
                    <a:pt x="1803" y="9154"/>
                    <a:pt x="1803" y="9154"/>
                  </a:cubicBezTo>
                  <a:cubicBezTo>
                    <a:pt x="1758" y="9313"/>
                    <a:pt x="1712" y="9450"/>
                    <a:pt x="1666" y="9610"/>
                  </a:cubicBezTo>
                  <a:cubicBezTo>
                    <a:pt x="1598" y="9907"/>
                    <a:pt x="1530" y="10204"/>
                    <a:pt x="1461" y="10523"/>
                  </a:cubicBezTo>
                  <a:cubicBezTo>
                    <a:pt x="1438" y="10614"/>
                    <a:pt x="1415" y="10706"/>
                    <a:pt x="1393" y="10797"/>
                  </a:cubicBezTo>
                  <a:lnTo>
                    <a:pt x="1347" y="10980"/>
                  </a:lnTo>
                  <a:cubicBezTo>
                    <a:pt x="1324" y="11094"/>
                    <a:pt x="1301" y="11185"/>
                    <a:pt x="1278" y="11299"/>
                  </a:cubicBezTo>
                  <a:lnTo>
                    <a:pt x="1256" y="11436"/>
                  </a:lnTo>
                  <a:lnTo>
                    <a:pt x="1210" y="11619"/>
                  </a:lnTo>
                  <a:cubicBezTo>
                    <a:pt x="1187" y="11710"/>
                    <a:pt x="1187" y="11801"/>
                    <a:pt x="1141" y="11916"/>
                  </a:cubicBezTo>
                  <a:lnTo>
                    <a:pt x="1119" y="12030"/>
                  </a:lnTo>
                  <a:cubicBezTo>
                    <a:pt x="1096" y="12144"/>
                    <a:pt x="1073" y="12235"/>
                    <a:pt x="1050" y="12326"/>
                  </a:cubicBezTo>
                  <a:cubicBezTo>
                    <a:pt x="982" y="12646"/>
                    <a:pt x="913" y="12943"/>
                    <a:pt x="845" y="13262"/>
                  </a:cubicBezTo>
                  <a:cubicBezTo>
                    <a:pt x="776" y="13559"/>
                    <a:pt x="731" y="13878"/>
                    <a:pt x="662" y="14175"/>
                  </a:cubicBezTo>
                  <a:cubicBezTo>
                    <a:pt x="639" y="14312"/>
                    <a:pt x="616" y="14449"/>
                    <a:pt x="594" y="14586"/>
                  </a:cubicBezTo>
                  <a:cubicBezTo>
                    <a:pt x="571" y="14791"/>
                    <a:pt x="548" y="14974"/>
                    <a:pt x="502" y="15157"/>
                  </a:cubicBezTo>
                  <a:lnTo>
                    <a:pt x="480" y="15248"/>
                  </a:lnTo>
                  <a:cubicBezTo>
                    <a:pt x="434" y="15522"/>
                    <a:pt x="388" y="15796"/>
                    <a:pt x="320" y="16070"/>
                  </a:cubicBezTo>
                  <a:lnTo>
                    <a:pt x="297" y="16229"/>
                  </a:lnTo>
                  <a:cubicBezTo>
                    <a:pt x="274" y="16344"/>
                    <a:pt x="251" y="16435"/>
                    <a:pt x="206" y="16549"/>
                  </a:cubicBezTo>
                  <a:lnTo>
                    <a:pt x="160" y="16754"/>
                  </a:lnTo>
                  <a:lnTo>
                    <a:pt x="114" y="16960"/>
                  </a:lnTo>
                  <a:cubicBezTo>
                    <a:pt x="92" y="17051"/>
                    <a:pt x="69" y="17120"/>
                    <a:pt x="69" y="17188"/>
                  </a:cubicBezTo>
                  <a:cubicBezTo>
                    <a:pt x="46" y="17325"/>
                    <a:pt x="0" y="17462"/>
                    <a:pt x="92" y="17599"/>
                  </a:cubicBezTo>
                  <a:cubicBezTo>
                    <a:pt x="160" y="17667"/>
                    <a:pt x="251" y="17736"/>
                    <a:pt x="365" y="17736"/>
                  </a:cubicBezTo>
                  <a:lnTo>
                    <a:pt x="388" y="17736"/>
                  </a:lnTo>
                  <a:cubicBezTo>
                    <a:pt x="525" y="17804"/>
                    <a:pt x="639" y="17873"/>
                    <a:pt x="753" y="17919"/>
                  </a:cubicBezTo>
                  <a:cubicBezTo>
                    <a:pt x="868" y="17987"/>
                    <a:pt x="959" y="18033"/>
                    <a:pt x="1073" y="18101"/>
                  </a:cubicBezTo>
                  <a:cubicBezTo>
                    <a:pt x="1187" y="18170"/>
                    <a:pt x="1324" y="18238"/>
                    <a:pt x="1461" y="18329"/>
                  </a:cubicBezTo>
                  <a:cubicBezTo>
                    <a:pt x="1598" y="18421"/>
                    <a:pt x="1758" y="18489"/>
                    <a:pt x="1918" y="18580"/>
                  </a:cubicBezTo>
                  <a:cubicBezTo>
                    <a:pt x="2054" y="18649"/>
                    <a:pt x="2169" y="18717"/>
                    <a:pt x="2306" y="18786"/>
                  </a:cubicBezTo>
                  <a:cubicBezTo>
                    <a:pt x="2443" y="18854"/>
                    <a:pt x="2579" y="18900"/>
                    <a:pt x="2739" y="18969"/>
                  </a:cubicBezTo>
                  <a:lnTo>
                    <a:pt x="3333" y="19197"/>
                  </a:lnTo>
                  <a:lnTo>
                    <a:pt x="3629" y="19311"/>
                  </a:lnTo>
                  <a:cubicBezTo>
                    <a:pt x="3926" y="19425"/>
                    <a:pt x="4200" y="19539"/>
                    <a:pt x="4497" y="19653"/>
                  </a:cubicBezTo>
                  <a:lnTo>
                    <a:pt x="4816" y="19767"/>
                  </a:lnTo>
                  <a:cubicBezTo>
                    <a:pt x="5022" y="19836"/>
                    <a:pt x="5204" y="19904"/>
                    <a:pt x="5410" y="19973"/>
                  </a:cubicBezTo>
                  <a:lnTo>
                    <a:pt x="5570" y="20041"/>
                  </a:lnTo>
                  <a:cubicBezTo>
                    <a:pt x="5661" y="20064"/>
                    <a:pt x="5775" y="20110"/>
                    <a:pt x="5866" y="20133"/>
                  </a:cubicBezTo>
                  <a:cubicBezTo>
                    <a:pt x="6026" y="20201"/>
                    <a:pt x="6186" y="20247"/>
                    <a:pt x="6368" y="20315"/>
                  </a:cubicBezTo>
                  <a:cubicBezTo>
                    <a:pt x="6528" y="20361"/>
                    <a:pt x="6711" y="20407"/>
                    <a:pt x="6871" y="20452"/>
                  </a:cubicBezTo>
                  <a:lnTo>
                    <a:pt x="7190" y="20566"/>
                  </a:lnTo>
                  <a:cubicBezTo>
                    <a:pt x="7259" y="20566"/>
                    <a:pt x="7304" y="20589"/>
                    <a:pt x="7373" y="20612"/>
                  </a:cubicBezTo>
                  <a:lnTo>
                    <a:pt x="7396" y="20612"/>
                  </a:lnTo>
                  <a:lnTo>
                    <a:pt x="7441" y="20635"/>
                  </a:lnTo>
                  <a:cubicBezTo>
                    <a:pt x="7510" y="20635"/>
                    <a:pt x="7555" y="20658"/>
                    <a:pt x="7601" y="20680"/>
                  </a:cubicBezTo>
                  <a:cubicBezTo>
                    <a:pt x="7692" y="20703"/>
                    <a:pt x="7761" y="20726"/>
                    <a:pt x="7829" y="20749"/>
                  </a:cubicBezTo>
                  <a:lnTo>
                    <a:pt x="8126" y="20840"/>
                  </a:lnTo>
                  <a:cubicBezTo>
                    <a:pt x="8446" y="20931"/>
                    <a:pt x="8719" y="21000"/>
                    <a:pt x="9016" y="21068"/>
                  </a:cubicBezTo>
                  <a:lnTo>
                    <a:pt x="9176" y="21114"/>
                  </a:lnTo>
                  <a:cubicBezTo>
                    <a:pt x="9244" y="21114"/>
                    <a:pt x="9313" y="21137"/>
                    <a:pt x="9404" y="21160"/>
                  </a:cubicBezTo>
                  <a:cubicBezTo>
                    <a:pt x="9427" y="21160"/>
                    <a:pt x="9450" y="21137"/>
                    <a:pt x="9496" y="21137"/>
                  </a:cubicBezTo>
                  <a:cubicBezTo>
                    <a:pt x="9518" y="21137"/>
                    <a:pt x="9541" y="21160"/>
                    <a:pt x="9564" y="21160"/>
                  </a:cubicBezTo>
                  <a:cubicBezTo>
                    <a:pt x="9655" y="21183"/>
                    <a:pt x="9747" y="21205"/>
                    <a:pt x="9838" y="21228"/>
                  </a:cubicBezTo>
                  <a:lnTo>
                    <a:pt x="9952" y="21274"/>
                  </a:lnTo>
                  <a:lnTo>
                    <a:pt x="9975" y="21274"/>
                  </a:lnTo>
                  <a:lnTo>
                    <a:pt x="10135" y="21320"/>
                  </a:lnTo>
                  <a:lnTo>
                    <a:pt x="10363" y="21365"/>
                  </a:lnTo>
                  <a:lnTo>
                    <a:pt x="10591" y="21434"/>
                  </a:lnTo>
                  <a:cubicBezTo>
                    <a:pt x="10660" y="21434"/>
                    <a:pt x="10728" y="21456"/>
                    <a:pt x="10797" y="21456"/>
                  </a:cubicBezTo>
                  <a:cubicBezTo>
                    <a:pt x="10934" y="21479"/>
                    <a:pt x="11070" y="21502"/>
                    <a:pt x="11207" y="21525"/>
                  </a:cubicBezTo>
                  <a:cubicBezTo>
                    <a:pt x="11367" y="21548"/>
                    <a:pt x="11527" y="21571"/>
                    <a:pt x="11687" y="21616"/>
                  </a:cubicBezTo>
                  <a:cubicBezTo>
                    <a:pt x="12006" y="21662"/>
                    <a:pt x="12303" y="21708"/>
                    <a:pt x="12600" y="21776"/>
                  </a:cubicBezTo>
                  <a:lnTo>
                    <a:pt x="12828" y="21822"/>
                  </a:lnTo>
                  <a:cubicBezTo>
                    <a:pt x="12942" y="21845"/>
                    <a:pt x="13079" y="21867"/>
                    <a:pt x="13193" y="21890"/>
                  </a:cubicBezTo>
                  <a:cubicBezTo>
                    <a:pt x="13193" y="21890"/>
                    <a:pt x="13216" y="21913"/>
                    <a:pt x="13216" y="21913"/>
                  </a:cubicBezTo>
                  <a:lnTo>
                    <a:pt x="13764" y="21913"/>
                  </a:lnTo>
                  <a:cubicBezTo>
                    <a:pt x="13878" y="21936"/>
                    <a:pt x="13992" y="21936"/>
                    <a:pt x="14106" y="21936"/>
                  </a:cubicBezTo>
                  <a:cubicBezTo>
                    <a:pt x="14220" y="21936"/>
                    <a:pt x="14357" y="21936"/>
                    <a:pt x="14471" y="21959"/>
                  </a:cubicBezTo>
                  <a:lnTo>
                    <a:pt x="14494" y="21936"/>
                  </a:lnTo>
                  <a:cubicBezTo>
                    <a:pt x="14517" y="21936"/>
                    <a:pt x="14540" y="21913"/>
                    <a:pt x="14540" y="21890"/>
                  </a:cubicBezTo>
                  <a:cubicBezTo>
                    <a:pt x="14586" y="21867"/>
                    <a:pt x="14631" y="21822"/>
                    <a:pt x="14677" y="21776"/>
                  </a:cubicBezTo>
                  <a:cubicBezTo>
                    <a:pt x="14768" y="21685"/>
                    <a:pt x="14814" y="21571"/>
                    <a:pt x="14859" y="21479"/>
                  </a:cubicBezTo>
                  <a:cubicBezTo>
                    <a:pt x="14905" y="21365"/>
                    <a:pt x="14951" y="21228"/>
                    <a:pt x="14951" y="21091"/>
                  </a:cubicBezTo>
                  <a:lnTo>
                    <a:pt x="14996" y="20886"/>
                  </a:lnTo>
                  <a:cubicBezTo>
                    <a:pt x="15019" y="20658"/>
                    <a:pt x="15065" y="20452"/>
                    <a:pt x="15088" y="20224"/>
                  </a:cubicBezTo>
                  <a:cubicBezTo>
                    <a:pt x="15111" y="20087"/>
                    <a:pt x="15133" y="19950"/>
                    <a:pt x="15156" y="19813"/>
                  </a:cubicBezTo>
                  <a:cubicBezTo>
                    <a:pt x="15179" y="19699"/>
                    <a:pt x="15225" y="19562"/>
                    <a:pt x="15248" y="19448"/>
                  </a:cubicBezTo>
                  <a:lnTo>
                    <a:pt x="15270" y="19425"/>
                  </a:lnTo>
                  <a:cubicBezTo>
                    <a:pt x="15293" y="19334"/>
                    <a:pt x="15316" y="19242"/>
                    <a:pt x="15339" y="19174"/>
                  </a:cubicBezTo>
                  <a:cubicBezTo>
                    <a:pt x="15339" y="19105"/>
                    <a:pt x="15362" y="19037"/>
                    <a:pt x="15384" y="18969"/>
                  </a:cubicBezTo>
                  <a:lnTo>
                    <a:pt x="15430" y="18832"/>
                  </a:lnTo>
                  <a:cubicBezTo>
                    <a:pt x="15453" y="18740"/>
                    <a:pt x="15476" y="18649"/>
                    <a:pt x="15499" y="18558"/>
                  </a:cubicBezTo>
                  <a:cubicBezTo>
                    <a:pt x="15521" y="18466"/>
                    <a:pt x="15544" y="18375"/>
                    <a:pt x="15567" y="18284"/>
                  </a:cubicBezTo>
                  <a:lnTo>
                    <a:pt x="15590" y="18147"/>
                  </a:lnTo>
                  <a:cubicBezTo>
                    <a:pt x="15613" y="18033"/>
                    <a:pt x="15636" y="17941"/>
                    <a:pt x="15658" y="17827"/>
                  </a:cubicBezTo>
                  <a:lnTo>
                    <a:pt x="15704" y="17690"/>
                  </a:lnTo>
                  <a:cubicBezTo>
                    <a:pt x="15727" y="17553"/>
                    <a:pt x="15773" y="17416"/>
                    <a:pt x="15795" y="17257"/>
                  </a:cubicBezTo>
                  <a:cubicBezTo>
                    <a:pt x="15818" y="17143"/>
                    <a:pt x="15864" y="17028"/>
                    <a:pt x="15887" y="16914"/>
                  </a:cubicBezTo>
                  <a:lnTo>
                    <a:pt x="15909" y="16846"/>
                  </a:lnTo>
                  <a:cubicBezTo>
                    <a:pt x="15955" y="16686"/>
                    <a:pt x="15978" y="16549"/>
                    <a:pt x="16024" y="16412"/>
                  </a:cubicBezTo>
                  <a:cubicBezTo>
                    <a:pt x="16046" y="16321"/>
                    <a:pt x="16069" y="16252"/>
                    <a:pt x="16092" y="16161"/>
                  </a:cubicBezTo>
                  <a:cubicBezTo>
                    <a:pt x="16115" y="16093"/>
                    <a:pt x="16138" y="16047"/>
                    <a:pt x="16161" y="16001"/>
                  </a:cubicBezTo>
                  <a:cubicBezTo>
                    <a:pt x="16206" y="15819"/>
                    <a:pt x="16252" y="15636"/>
                    <a:pt x="16297" y="15453"/>
                  </a:cubicBezTo>
                  <a:cubicBezTo>
                    <a:pt x="16343" y="15316"/>
                    <a:pt x="16366" y="15202"/>
                    <a:pt x="16389" y="15065"/>
                  </a:cubicBezTo>
                  <a:cubicBezTo>
                    <a:pt x="16480" y="14791"/>
                    <a:pt x="16571" y="14495"/>
                    <a:pt x="16640" y="14198"/>
                  </a:cubicBezTo>
                  <a:cubicBezTo>
                    <a:pt x="16663" y="14130"/>
                    <a:pt x="16663" y="14061"/>
                    <a:pt x="16686" y="13993"/>
                  </a:cubicBezTo>
                  <a:cubicBezTo>
                    <a:pt x="16708" y="13924"/>
                    <a:pt x="16731" y="13856"/>
                    <a:pt x="16754" y="13764"/>
                  </a:cubicBezTo>
                  <a:cubicBezTo>
                    <a:pt x="16777" y="13673"/>
                    <a:pt x="16800" y="13559"/>
                    <a:pt x="16822" y="13468"/>
                  </a:cubicBezTo>
                  <a:lnTo>
                    <a:pt x="16868" y="13308"/>
                  </a:lnTo>
                  <a:cubicBezTo>
                    <a:pt x="16891" y="13171"/>
                    <a:pt x="16937" y="13011"/>
                    <a:pt x="16982" y="12874"/>
                  </a:cubicBezTo>
                  <a:cubicBezTo>
                    <a:pt x="17028" y="12714"/>
                    <a:pt x="17074" y="12577"/>
                    <a:pt x="17096" y="12418"/>
                  </a:cubicBezTo>
                  <a:cubicBezTo>
                    <a:pt x="17142" y="12189"/>
                    <a:pt x="17210" y="11961"/>
                    <a:pt x="17256" y="11756"/>
                  </a:cubicBezTo>
                  <a:lnTo>
                    <a:pt x="17325" y="11505"/>
                  </a:lnTo>
                  <a:cubicBezTo>
                    <a:pt x="17347" y="11413"/>
                    <a:pt x="17370" y="11299"/>
                    <a:pt x="17393" y="11208"/>
                  </a:cubicBezTo>
                  <a:cubicBezTo>
                    <a:pt x="17439" y="11003"/>
                    <a:pt x="17484" y="10797"/>
                    <a:pt x="17530" y="10592"/>
                  </a:cubicBezTo>
                  <a:cubicBezTo>
                    <a:pt x="17599" y="10318"/>
                    <a:pt x="17667" y="10021"/>
                    <a:pt x="17758" y="9679"/>
                  </a:cubicBezTo>
                  <a:cubicBezTo>
                    <a:pt x="17804" y="9542"/>
                    <a:pt x="17827" y="9405"/>
                    <a:pt x="17872" y="9245"/>
                  </a:cubicBezTo>
                  <a:cubicBezTo>
                    <a:pt x="17918" y="9085"/>
                    <a:pt x="17964" y="8948"/>
                    <a:pt x="18009" y="8788"/>
                  </a:cubicBezTo>
                  <a:cubicBezTo>
                    <a:pt x="18032" y="8697"/>
                    <a:pt x="18032" y="8629"/>
                    <a:pt x="18055" y="8560"/>
                  </a:cubicBezTo>
                  <a:cubicBezTo>
                    <a:pt x="18078" y="8560"/>
                    <a:pt x="18078" y="8537"/>
                    <a:pt x="18078" y="8537"/>
                  </a:cubicBezTo>
                  <a:cubicBezTo>
                    <a:pt x="18055" y="8469"/>
                    <a:pt x="18078" y="8400"/>
                    <a:pt x="18101" y="8309"/>
                  </a:cubicBezTo>
                  <a:lnTo>
                    <a:pt x="18124" y="8218"/>
                  </a:lnTo>
                  <a:lnTo>
                    <a:pt x="18192" y="8012"/>
                  </a:lnTo>
                  <a:lnTo>
                    <a:pt x="18260" y="7761"/>
                  </a:lnTo>
                  <a:lnTo>
                    <a:pt x="18329" y="7533"/>
                  </a:lnTo>
                  <a:cubicBezTo>
                    <a:pt x="18375" y="7419"/>
                    <a:pt x="18397" y="7305"/>
                    <a:pt x="18443" y="7214"/>
                  </a:cubicBezTo>
                  <a:lnTo>
                    <a:pt x="18489" y="6962"/>
                  </a:lnTo>
                  <a:lnTo>
                    <a:pt x="18557" y="6711"/>
                  </a:lnTo>
                  <a:lnTo>
                    <a:pt x="18603" y="6506"/>
                  </a:lnTo>
                  <a:lnTo>
                    <a:pt x="18648" y="6301"/>
                  </a:lnTo>
                  <a:cubicBezTo>
                    <a:pt x="18648" y="6232"/>
                    <a:pt x="18671" y="6164"/>
                    <a:pt x="18694" y="6095"/>
                  </a:cubicBezTo>
                  <a:lnTo>
                    <a:pt x="18694" y="6049"/>
                  </a:lnTo>
                  <a:cubicBezTo>
                    <a:pt x="18717" y="6004"/>
                    <a:pt x="18717" y="5958"/>
                    <a:pt x="18740" y="5935"/>
                  </a:cubicBezTo>
                  <a:cubicBezTo>
                    <a:pt x="18740" y="5867"/>
                    <a:pt x="18740" y="5798"/>
                    <a:pt x="18763" y="5730"/>
                  </a:cubicBezTo>
                  <a:cubicBezTo>
                    <a:pt x="18763" y="5593"/>
                    <a:pt x="18785" y="5456"/>
                    <a:pt x="18785" y="5342"/>
                  </a:cubicBezTo>
                  <a:lnTo>
                    <a:pt x="18808" y="5273"/>
                  </a:lnTo>
                  <a:cubicBezTo>
                    <a:pt x="18831" y="5136"/>
                    <a:pt x="18854" y="4999"/>
                    <a:pt x="18877" y="4863"/>
                  </a:cubicBezTo>
                  <a:cubicBezTo>
                    <a:pt x="18900" y="4794"/>
                    <a:pt x="18922" y="4748"/>
                    <a:pt x="18945" y="4680"/>
                  </a:cubicBezTo>
                  <a:cubicBezTo>
                    <a:pt x="18968" y="4589"/>
                    <a:pt x="18991" y="4497"/>
                    <a:pt x="19014" y="4406"/>
                  </a:cubicBezTo>
                  <a:cubicBezTo>
                    <a:pt x="19037" y="4315"/>
                    <a:pt x="19037" y="4178"/>
                    <a:pt x="19037" y="4064"/>
                  </a:cubicBezTo>
                  <a:cubicBezTo>
                    <a:pt x="19014" y="3995"/>
                    <a:pt x="18991" y="3927"/>
                    <a:pt x="18991" y="3835"/>
                  </a:cubicBezTo>
                  <a:cubicBezTo>
                    <a:pt x="18991" y="3835"/>
                    <a:pt x="19014" y="3835"/>
                    <a:pt x="19014" y="3813"/>
                  </a:cubicBezTo>
                  <a:cubicBezTo>
                    <a:pt x="19059" y="3767"/>
                    <a:pt x="19082" y="3698"/>
                    <a:pt x="19082" y="3630"/>
                  </a:cubicBezTo>
                  <a:cubicBezTo>
                    <a:pt x="19059" y="3561"/>
                    <a:pt x="19037" y="3493"/>
                    <a:pt x="18991" y="3470"/>
                  </a:cubicBezTo>
                  <a:cubicBezTo>
                    <a:pt x="18945" y="3425"/>
                    <a:pt x="18900" y="3402"/>
                    <a:pt x="18831" y="3379"/>
                  </a:cubicBezTo>
                  <a:cubicBezTo>
                    <a:pt x="18808" y="3356"/>
                    <a:pt x="18785" y="3356"/>
                    <a:pt x="18763" y="3333"/>
                  </a:cubicBezTo>
                  <a:cubicBezTo>
                    <a:pt x="18740" y="3310"/>
                    <a:pt x="18694" y="3288"/>
                    <a:pt x="18648" y="3265"/>
                  </a:cubicBezTo>
                  <a:cubicBezTo>
                    <a:pt x="18580" y="3219"/>
                    <a:pt x="18512" y="3196"/>
                    <a:pt x="18466" y="3151"/>
                  </a:cubicBezTo>
                  <a:lnTo>
                    <a:pt x="18420" y="3128"/>
                  </a:lnTo>
                  <a:cubicBezTo>
                    <a:pt x="18306" y="3082"/>
                    <a:pt x="18215" y="3014"/>
                    <a:pt x="18101" y="2991"/>
                  </a:cubicBezTo>
                  <a:lnTo>
                    <a:pt x="18055" y="2991"/>
                  </a:lnTo>
                  <a:cubicBezTo>
                    <a:pt x="18009" y="2991"/>
                    <a:pt x="17964" y="2991"/>
                    <a:pt x="17918" y="3014"/>
                  </a:cubicBezTo>
                  <a:lnTo>
                    <a:pt x="17758" y="2945"/>
                  </a:lnTo>
                  <a:cubicBezTo>
                    <a:pt x="17599" y="2877"/>
                    <a:pt x="17462" y="2808"/>
                    <a:pt x="17302" y="2763"/>
                  </a:cubicBezTo>
                  <a:cubicBezTo>
                    <a:pt x="17142" y="2717"/>
                    <a:pt x="16982" y="2648"/>
                    <a:pt x="16822" y="2603"/>
                  </a:cubicBezTo>
                  <a:lnTo>
                    <a:pt x="16663" y="2557"/>
                  </a:lnTo>
                  <a:cubicBezTo>
                    <a:pt x="16526" y="2512"/>
                    <a:pt x="16389" y="2466"/>
                    <a:pt x="16252" y="2420"/>
                  </a:cubicBezTo>
                  <a:cubicBezTo>
                    <a:pt x="16092" y="2375"/>
                    <a:pt x="15955" y="2306"/>
                    <a:pt x="15818" y="2260"/>
                  </a:cubicBezTo>
                  <a:lnTo>
                    <a:pt x="15727" y="2238"/>
                  </a:lnTo>
                  <a:lnTo>
                    <a:pt x="15681" y="2215"/>
                  </a:lnTo>
                  <a:cubicBezTo>
                    <a:pt x="15544" y="2169"/>
                    <a:pt x="15407" y="2123"/>
                    <a:pt x="15270" y="2078"/>
                  </a:cubicBezTo>
                  <a:cubicBezTo>
                    <a:pt x="15088" y="2009"/>
                    <a:pt x="14928" y="1964"/>
                    <a:pt x="14768" y="1918"/>
                  </a:cubicBezTo>
                  <a:cubicBezTo>
                    <a:pt x="14471" y="1827"/>
                    <a:pt x="14175" y="1758"/>
                    <a:pt x="13878" y="1713"/>
                  </a:cubicBezTo>
                  <a:cubicBezTo>
                    <a:pt x="13581" y="1644"/>
                    <a:pt x="13262" y="1598"/>
                    <a:pt x="12965" y="1530"/>
                  </a:cubicBezTo>
                  <a:cubicBezTo>
                    <a:pt x="12691" y="1507"/>
                    <a:pt x="12349" y="1439"/>
                    <a:pt x="11984" y="1347"/>
                  </a:cubicBezTo>
                  <a:cubicBezTo>
                    <a:pt x="11687" y="1279"/>
                    <a:pt x="11367" y="1210"/>
                    <a:pt x="11070" y="1142"/>
                  </a:cubicBezTo>
                  <a:cubicBezTo>
                    <a:pt x="10751" y="1096"/>
                    <a:pt x="10431" y="1028"/>
                    <a:pt x="10112" y="982"/>
                  </a:cubicBezTo>
                  <a:cubicBezTo>
                    <a:pt x="10043" y="982"/>
                    <a:pt x="9975" y="959"/>
                    <a:pt x="9884" y="959"/>
                  </a:cubicBezTo>
                  <a:cubicBezTo>
                    <a:pt x="9815" y="937"/>
                    <a:pt x="9724" y="937"/>
                    <a:pt x="9632" y="914"/>
                  </a:cubicBezTo>
                  <a:cubicBezTo>
                    <a:pt x="9473" y="891"/>
                    <a:pt x="9313" y="891"/>
                    <a:pt x="9153" y="868"/>
                  </a:cubicBezTo>
                  <a:lnTo>
                    <a:pt x="9039" y="822"/>
                  </a:lnTo>
                  <a:lnTo>
                    <a:pt x="8971" y="800"/>
                  </a:lnTo>
                  <a:cubicBezTo>
                    <a:pt x="8811" y="754"/>
                    <a:pt x="8628" y="685"/>
                    <a:pt x="8446" y="640"/>
                  </a:cubicBezTo>
                  <a:cubicBezTo>
                    <a:pt x="8126" y="549"/>
                    <a:pt x="7806" y="457"/>
                    <a:pt x="7464" y="366"/>
                  </a:cubicBezTo>
                  <a:cubicBezTo>
                    <a:pt x="7304" y="320"/>
                    <a:pt x="7145" y="275"/>
                    <a:pt x="6985" y="229"/>
                  </a:cubicBezTo>
                  <a:cubicBezTo>
                    <a:pt x="6825" y="206"/>
                    <a:pt x="6665" y="183"/>
                    <a:pt x="6505" y="161"/>
                  </a:cubicBezTo>
                  <a:cubicBezTo>
                    <a:pt x="6186" y="92"/>
                    <a:pt x="5889" y="69"/>
                    <a:pt x="5592" y="46"/>
                  </a:cubicBezTo>
                  <a:cubicBezTo>
                    <a:pt x="5387" y="24"/>
                    <a:pt x="5136" y="1"/>
                    <a:pt x="4862" y="1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560;p38"/>
            <p:cNvSpPr/>
            <p:nvPr/>
          </p:nvSpPr>
          <p:spPr>
            <a:xfrm>
              <a:off x="7394796" y="3564117"/>
              <a:ext cx="48778" cy="78554"/>
            </a:xfrm>
            <a:custGeom>
              <a:avLst/>
              <a:gdLst/>
              <a:ahLst/>
              <a:cxnLst/>
              <a:rect l="l" t="t" r="r" b="b"/>
              <a:pathLst>
                <a:path w="1743" h="2807" extrusionOk="0">
                  <a:moveTo>
                    <a:pt x="297" y="1"/>
                  </a:moveTo>
                  <a:cubicBezTo>
                    <a:pt x="274" y="1"/>
                    <a:pt x="228" y="1"/>
                    <a:pt x="205" y="24"/>
                  </a:cubicBezTo>
                  <a:cubicBezTo>
                    <a:pt x="137" y="47"/>
                    <a:pt x="69" y="92"/>
                    <a:pt x="46" y="161"/>
                  </a:cubicBezTo>
                  <a:cubicBezTo>
                    <a:pt x="23" y="229"/>
                    <a:pt x="0" y="252"/>
                    <a:pt x="23" y="320"/>
                  </a:cubicBezTo>
                  <a:cubicBezTo>
                    <a:pt x="23" y="412"/>
                    <a:pt x="69" y="457"/>
                    <a:pt x="114" y="526"/>
                  </a:cubicBezTo>
                  <a:cubicBezTo>
                    <a:pt x="137" y="526"/>
                    <a:pt x="137" y="526"/>
                    <a:pt x="137" y="549"/>
                  </a:cubicBezTo>
                  <a:cubicBezTo>
                    <a:pt x="114" y="617"/>
                    <a:pt x="137" y="708"/>
                    <a:pt x="183" y="777"/>
                  </a:cubicBezTo>
                  <a:cubicBezTo>
                    <a:pt x="137" y="823"/>
                    <a:pt x="114" y="891"/>
                    <a:pt x="137" y="960"/>
                  </a:cubicBezTo>
                  <a:cubicBezTo>
                    <a:pt x="137" y="1028"/>
                    <a:pt x="160" y="1074"/>
                    <a:pt x="205" y="1119"/>
                  </a:cubicBezTo>
                  <a:cubicBezTo>
                    <a:pt x="297" y="1211"/>
                    <a:pt x="365" y="1302"/>
                    <a:pt x="457" y="1370"/>
                  </a:cubicBezTo>
                  <a:cubicBezTo>
                    <a:pt x="434" y="1416"/>
                    <a:pt x="434" y="1462"/>
                    <a:pt x="434" y="1530"/>
                  </a:cubicBezTo>
                  <a:cubicBezTo>
                    <a:pt x="411" y="1530"/>
                    <a:pt x="411" y="1553"/>
                    <a:pt x="388" y="1576"/>
                  </a:cubicBezTo>
                  <a:cubicBezTo>
                    <a:pt x="365" y="1644"/>
                    <a:pt x="365" y="1736"/>
                    <a:pt x="411" y="1781"/>
                  </a:cubicBezTo>
                  <a:cubicBezTo>
                    <a:pt x="457" y="1850"/>
                    <a:pt x="525" y="1918"/>
                    <a:pt x="593" y="1964"/>
                  </a:cubicBezTo>
                  <a:cubicBezTo>
                    <a:pt x="616" y="1987"/>
                    <a:pt x="639" y="1987"/>
                    <a:pt x="639" y="2010"/>
                  </a:cubicBezTo>
                  <a:cubicBezTo>
                    <a:pt x="639" y="2032"/>
                    <a:pt x="639" y="2055"/>
                    <a:pt x="662" y="2078"/>
                  </a:cubicBezTo>
                  <a:cubicBezTo>
                    <a:pt x="662" y="2101"/>
                    <a:pt x="662" y="2124"/>
                    <a:pt x="685" y="2146"/>
                  </a:cubicBezTo>
                  <a:cubicBezTo>
                    <a:pt x="685" y="2146"/>
                    <a:pt x="708" y="2169"/>
                    <a:pt x="730" y="2192"/>
                  </a:cubicBezTo>
                  <a:cubicBezTo>
                    <a:pt x="730" y="2192"/>
                    <a:pt x="730" y="2192"/>
                    <a:pt x="753" y="2215"/>
                  </a:cubicBezTo>
                  <a:cubicBezTo>
                    <a:pt x="799" y="2261"/>
                    <a:pt x="867" y="2329"/>
                    <a:pt x="913" y="2375"/>
                  </a:cubicBezTo>
                  <a:cubicBezTo>
                    <a:pt x="959" y="2398"/>
                    <a:pt x="1027" y="2443"/>
                    <a:pt x="1073" y="2466"/>
                  </a:cubicBezTo>
                  <a:cubicBezTo>
                    <a:pt x="1096" y="2489"/>
                    <a:pt x="1118" y="2512"/>
                    <a:pt x="1141" y="2535"/>
                  </a:cubicBezTo>
                  <a:cubicBezTo>
                    <a:pt x="1187" y="2557"/>
                    <a:pt x="1210" y="2603"/>
                    <a:pt x="1255" y="2626"/>
                  </a:cubicBezTo>
                  <a:cubicBezTo>
                    <a:pt x="1278" y="2649"/>
                    <a:pt x="1301" y="2649"/>
                    <a:pt x="1347" y="2649"/>
                  </a:cubicBezTo>
                  <a:cubicBezTo>
                    <a:pt x="1392" y="2694"/>
                    <a:pt x="1461" y="2740"/>
                    <a:pt x="1529" y="2786"/>
                  </a:cubicBezTo>
                  <a:cubicBezTo>
                    <a:pt x="1549" y="2800"/>
                    <a:pt x="1570" y="2806"/>
                    <a:pt x="1591" y="2806"/>
                  </a:cubicBezTo>
                  <a:cubicBezTo>
                    <a:pt x="1670" y="2806"/>
                    <a:pt x="1743" y="2720"/>
                    <a:pt x="1689" y="2649"/>
                  </a:cubicBezTo>
                  <a:cubicBezTo>
                    <a:pt x="1643" y="2626"/>
                    <a:pt x="1621" y="2580"/>
                    <a:pt x="1575" y="2557"/>
                  </a:cubicBezTo>
                  <a:cubicBezTo>
                    <a:pt x="1666" y="2535"/>
                    <a:pt x="1712" y="2443"/>
                    <a:pt x="1712" y="2352"/>
                  </a:cubicBezTo>
                  <a:cubicBezTo>
                    <a:pt x="1712" y="2261"/>
                    <a:pt x="1666" y="2215"/>
                    <a:pt x="1598" y="2146"/>
                  </a:cubicBezTo>
                  <a:cubicBezTo>
                    <a:pt x="1575" y="2101"/>
                    <a:pt x="1529" y="2055"/>
                    <a:pt x="1484" y="2010"/>
                  </a:cubicBezTo>
                  <a:cubicBezTo>
                    <a:pt x="1507" y="1987"/>
                    <a:pt x="1529" y="1964"/>
                    <a:pt x="1529" y="1941"/>
                  </a:cubicBezTo>
                  <a:cubicBezTo>
                    <a:pt x="1529" y="1873"/>
                    <a:pt x="1529" y="1804"/>
                    <a:pt x="1484" y="1758"/>
                  </a:cubicBezTo>
                  <a:cubicBezTo>
                    <a:pt x="1461" y="1713"/>
                    <a:pt x="1438" y="1690"/>
                    <a:pt x="1415" y="1644"/>
                  </a:cubicBezTo>
                  <a:cubicBezTo>
                    <a:pt x="1438" y="1644"/>
                    <a:pt x="1438" y="1622"/>
                    <a:pt x="1461" y="1599"/>
                  </a:cubicBezTo>
                  <a:cubicBezTo>
                    <a:pt x="1484" y="1553"/>
                    <a:pt x="1484" y="1507"/>
                    <a:pt x="1484" y="1462"/>
                  </a:cubicBezTo>
                  <a:cubicBezTo>
                    <a:pt x="1461" y="1393"/>
                    <a:pt x="1461" y="1370"/>
                    <a:pt x="1438" y="1302"/>
                  </a:cubicBezTo>
                  <a:cubicBezTo>
                    <a:pt x="1415" y="1256"/>
                    <a:pt x="1370" y="1233"/>
                    <a:pt x="1347" y="1188"/>
                  </a:cubicBezTo>
                  <a:lnTo>
                    <a:pt x="1301" y="1119"/>
                  </a:lnTo>
                  <a:cubicBezTo>
                    <a:pt x="1301" y="1097"/>
                    <a:pt x="1324" y="1097"/>
                    <a:pt x="1324" y="1074"/>
                  </a:cubicBezTo>
                  <a:lnTo>
                    <a:pt x="1301" y="1074"/>
                  </a:lnTo>
                  <a:cubicBezTo>
                    <a:pt x="1255" y="1028"/>
                    <a:pt x="1233" y="960"/>
                    <a:pt x="1233" y="914"/>
                  </a:cubicBezTo>
                  <a:cubicBezTo>
                    <a:pt x="1233" y="868"/>
                    <a:pt x="1255" y="823"/>
                    <a:pt x="1301" y="777"/>
                  </a:cubicBezTo>
                  <a:cubicBezTo>
                    <a:pt x="1255" y="708"/>
                    <a:pt x="1210" y="663"/>
                    <a:pt x="1141" y="594"/>
                  </a:cubicBezTo>
                  <a:cubicBezTo>
                    <a:pt x="1118" y="572"/>
                    <a:pt x="1096" y="526"/>
                    <a:pt x="1050" y="503"/>
                  </a:cubicBezTo>
                  <a:cubicBezTo>
                    <a:pt x="982" y="435"/>
                    <a:pt x="890" y="366"/>
                    <a:pt x="822" y="298"/>
                  </a:cubicBezTo>
                  <a:cubicBezTo>
                    <a:pt x="753" y="252"/>
                    <a:pt x="685" y="206"/>
                    <a:pt x="616" y="138"/>
                  </a:cubicBezTo>
                  <a:cubicBezTo>
                    <a:pt x="571" y="115"/>
                    <a:pt x="525" y="69"/>
                    <a:pt x="479" y="47"/>
                  </a:cubicBezTo>
                  <a:cubicBezTo>
                    <a:pt x="434" y="24"/>
                    <a:pt x="365" y="1"/>
                    <a:pt x="297" y="1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561;p38"/>
            <p:cNvSpPr/>
            <p:nvPr/>
          </p:nvSpPr>
          <p:spPr>
            <a:xfrm>
              <a:off x="7450346" y="3640768"/>
              <a:ext cx="396715" cy="116921"/>
            </a:xfrm>
            <a:custGeom>
              <a:avLst/>
              <a:gdLst/>
              <a:ahLst/>
              <a:cxnLst/>
              <a:rect l="l" t="t" r="r" b="b"/>
              <a:pathLst>
                <a:path w="14176" h="4178" extrusionOk="0">
                  <a:moveTo>
                    <a:pt x="138" y="1"/>
                  </a:moveTo>
                  <a:cubicBezTo>
                    <a:pt x="92" y="1"/>
                    <a:pt x="69" y="24"/>
                    <a:pt x="46" y="47"/>
                  </a:cubicBezTo>
                  <a:cubicBezTo>
                    <a:pt x="1" y="92"/>
                    <a:pt x="1" y="206"/>
                    <a:pt x="46" y="229"/>
                  </a:cubicBezTo>
                  <a:cubicBezTo>
                    <a:pt x="46" y="229"/>
                    <a:pt x="69" y="252"/>
                    <a:pt x="69" y="252"/>
                  </a:cubicBezTo>
                  <a:cubicBezTo>
                    <a:pt x="69" y="275"/>
                    <a:pt x="92" y="298"/>
                    <a:pt x="115" y="320"/>
                  </a:cubicBezTo>
                  <a:cubicBezTo>
                    <a:pt x="138" y="366"/>
                    <a:pt x="183" y="389"/>
                    <a:pt x="229" y="435"/>
                  </a:cubicBezTo>
                  <a:cubicBezTo>
                    <a:pt x="275" y="457"/>
                    <a:pt x="298" y="480"/>
                    <a:pt x="343" y="503"/>
                  </a:cubicBezTo>
                  <a:cubicBezTo>
                    <a:pt x="412" y="549"/>
                    <a:pt x="480" y="594"/>
                    <a:pt x="571" y="617"/>
                  </a:cubicBezTo>
                  <a:cubicBezTo>
                    <a:pt x="708" y="709"/>
                    <a:pt x="868" y="800"/>
                    <a:pt x="1028" y="891"/>
                  </a:cubicBezTo>
                  <a:cubicBezTo>
                    <a:pt x="1188" y="982"/>
                    <a:pt x="1325" y="1051"/>
                    <a:pt x="1484" y="1142"/>
                  </a:cubicBezTo>
                  <a:cubicBezTo>
                    <a:pt x="1644" y="1211"/>
                    <a:pt x="1804" y="1279"/>
                    <a:pt x="1964" y="1348"/>
                  </a:cubicBezTo>
                  <a:cubicBezTo>
                    <a:pt x="2124" y="1416"/>
                    <a:pt x="2283" y="1485"/>
                    <a:pt x="2420" y="1553"/>
                  </a:cubicBezTo>
                  <a:cubicBezTo>
                    <a:pt x="2580" y="1622"/>
                    <a:pt x="2740" y="1690"/>
                    <a:pt x="2900" y="1758"/>
                  </a:cubicBezTo>
                  <a:cubicBezTo>
                    <a:pt x="3196" y="1873"/>
                    <a:pt x="3470" y="1987"/>
                    <a:pt x="3767" y="2101"/>
                  </a:cubicBezTo>
                  <a:cubicBezTo>
                    <a:pt x="3972" y="2192"/>
                    <a:pt x="4178" y="2238"/>
                    <a:pt x="4383" y="2306"/>
                  </a:cubicBezTo>
                  <a:cubicBezTo>
                    <a:pt x="4566" y="2375"/>
                    <a:pt x="4771" y="2420"/>
                    <a:pt x="4954" y="2489"/>
                  </a:cubicBezTo>
                  <a:cubicBezTo>
                    <a:pt x="5342" y="2603"/>
                    <a:pt x="5707" y="2694"/>
                    <a:pt x="6072" y="2808"/>
                  </a:cubicBezTo>
                  <a:lnTo>
                    <a:pt x="6027" y="2808"/>
                  </a:lnTo>
                  <a:cubicBezTo>
                    <a:pt x="6620" y="2991"/>
                    <a:pt x="7214" y="3151"/>
                    <a:pt x="7807" y="3311"/>
                  </a:cubicBezTo>
                  <a:cubicBezTo>
                    <a:pt x="7944" y="3356"/>
                    <a:pt x="8104" y="3402"/>
                    <a:pt x="8241" y="3425"/>
                  </a:cubicBezTo>
                  <a:cubicBezTo>
                    <a:pt x="8378" y="3470"/>
                    <a:pt x="8515" y="3516"/>
                    <a:pt x="8674" y="3539"/>
                  </a:cubicBezTo>
                  <a:cubicBezTo>
                    <a:pt x="8971" y="3607"/>
                    <a:pt x="9268" y="3653"/>
                    <a:pt x="9565" y="3721"/>
                  </a:cubicBezTo>
                  <a:cubicBezTo>
                    <a:pt x="9702" y="3744"/>
                    <a:pt x="9861" y="3790"/>
                    <a:pt x="9998" y="3813"/>
                  </a:cubicBezTo>
                  <a:cubicBezTo>
                    <a:pt x="10135" y="3836"/>
                    <a:pt x="10272" y="3858"/>
                    <a:pt x="10409" y="3881"/>
                  </a:cubicBezTo>
                  <a:cubicBezTo>
                    <a:pt x="10683" y="3927"/>
                    <a:pt x="10957" y="3973"/>
                    <a:pt x="11208" y="4018"/>
                  </a:cubicBezTo>
                  <a:cubicBezTo>
                    <a:pt x="11482" y="4041"/>
                    <a:pt x="11756" y="4087"/>
                    <a:pt x="12030" y="4109"/>
                  </a:cubicBezTo>
                  <a:cubicBezTo>
                    <a:pt x="12304" y="4109"/>
                    <a:pt x="12578" y="4132"/>
                    <a:pt x="12874" y="4155"/>
                  </a:cubicBezTo>
                  <a:lnTo>
                    <a:pt x="12988" y="4155"/>
                  </a:lnTo>
                  <a:cubicBezTo>
                    <a:pt x="13194" y="4178"/>
                    <a:pt x="13376" y="4178"/>
                    <a:pt x="13559" y="4178"/>
                  </a:cubicBezTo>
                  <a:lnTo>
                    <a:pt x="13765" y="4178"/>
                  </a:lnTo>
                  <a:cubicBezTo>
                    <a:pt x="13810" y="4155"/>
                    <a:pt x="13879" y="4155"/>
                    <a:pt x="13924" y="4132"/>
                  </a:cubicBezTo>
                  <a:cubicBezTo>
                    <a:pt x="13970" y="4132"/>
                    <a:pt x="13993" y="4109"/>
                    <a:pt x="14016" y="4087"/>
                  </a:cubicBezTo>
                  <a:cubicBezTo>
                    <a:pt x="14084" y="4041"/>
                    <a:pt x="14107" y="4018"/>
                    <a:pt x="14153" y="3950"/>
                  </a:cubicBezTo>
                  <a:cubicBezTo>
                    <a:pt x="14175" y="3904"/>
                    <a:pt x="14175" y="3858"/>
                    <a:pt x="14175" y="3813"/>
                  </a:cubicBezTo>
                  <a:cubicBezTo>
                    <a:pt x="14175" y="3721"/>
                    <a:pt x="14130" y="3653"/>
                    <a:pt x="14061" y="3607"/>
                  </a:cubicBezTo>
                  <a:cubicBezTo>
                    <a:pt x="14038" y="3585"/>
                    <a:pt x="14038" y="3562"/>
                    <a:pt x="14016" y="3562"/>
                  </a:cubicBezTo>
                  <a:cubicBezTo>
                    <a:pt x="13947" y="3516"/>
                    <a:pt x="13856" y="3516"/>
                    <a:pt x="13787" y="3516"/>
                  </a:cubicBezTo>
                  <a:lnTo>
                    <a:pt x="13673" y="3516"/>
                  </a:lnTo>
                  <a:cubicBezTo>
                    <a:pt x="13605" y="3539"/>
                    <a:pt x="13513" y="3539"/>
                    <a:pt x="13445" y="3539"/>
                  </a:cubicBezTo>
                  <a:cubicBezTo>
                    <a:pt x="13376" y="3516"/>
                    <a:pt x="13308" y="3516"/>
                    <a:pt x="13240" y="3516"/>
                  </a:cubicBezTo>
                  <a:lnTo>
                    <a:pt x="13103" y="3516"/>
                  </a:lnTo>
                  <a:cubicBezTo>
                    <a:pt x="13057" y="3516"/>
                    <a:pt x="13034" y="3493"/>
                    <a:pt x="12988" y="3493"/>
                  </a:cubicBezTo>
                  <a:lnTo>
                    <a:pt x="12737" y="3493"/>
                  </a:lnTo>
                  <a:cubicBezTo>
                    <a:pt x="12600" y="3493"/>
                    <a:pt x="12463" y="3470"/>
                    <a:pt x="12304" y="3470"/>
                  </a:cubicBezTo>
                  <a:cubicBezTo>
                    <a:pt x="12167" y="3448"/>
                    <a:pt x="12030" y="3448"/>
                    <a:pt x="11870" y="3425"/>
                  </a:cubicBezTo>
                  <a:cubicBezTo>
                    <a:pt x="11573" y="3402"/>
                    <a:pt x="11299" y="3356"/>
                    <a:pt x="11003" y="3311"/>
                  </a:cubicBezTo>
                  <a:cubicBezTo>
                    <a:pt x="10843" y="3288"/>
                    <a:pt x="10706" y="3265"/>
                    <a:pt x="10569" y="3242"/>
                  </a:cubicBezTo>
                  <a:cubicBezTo>
                    <a:pt x="10409" y="3219"/>
                    <a:pt x="10272" y="3196"/>
                    <a:pt x="10112" y="3174"/>
                  </a:cubicBezTo>
                  <a:cubicBezTo>
                    <a:pt x="9816" y="3105"/>
                    <a:pt x="9496" y="3037"/>
                    <a:pt x="9199" y="2968"/>
                  </a:cubicBezTo>
                  <a:cubicBezTo>
                    <a:pt x="8903" y="2923"/>
                    <a:pt x="8606" y="2854"/>
                    <a:pt x="8332" y="2786"/>
                  </a:cubicBezTo>
                  <a:cubicBezTo>
                    <a:pt x="8172" y="2740"/>
                    <a:pt x="8035" y="2694"/>
                    <a:pt x="7876" y="2671"/>
                  </a:cubicBezTo>
                  <a:cubicBezTo>
                    <a:pt x="7716" y="2626"/>
                    <a:pt x="7579" y="2580"/>
                    <a:pt x="7419" y="2535"/>
                  </a:cubicBezTo>
                  <a:cubicBezTo>
                    <a:pt x="7122" y="2466"/>
                    <a:pt x="6848" y="2375"/>
                    <a:pt x="6552" y="2283"/>
                  </a:cubicBezTo>
                  <a:cubicBezTo>
                    <a:pt x="6278" y="2215"/>
                    <a:pt x="5981" y="2124"/>
                    <a:pt x="5707" y="2032"/>
                  </a:cubicBezTo>
                  <a:cubicBezTo>
                    <a:pt x="5479" y="1987"/>
                    <a:pt x="5228" y="1918"/>
                    <a:pt x="5000" y="1850"/>
                  </a:cubicBezTo>
                  <a:cubicBezTo>
                    <a:pt x="4885" y="1827"/>
                    <a:pt x="4771" y="1781"/>
                    <a:pt x="4634" y="1758"/>
                  </a:cubicBezTo>
                  <a:cubicBezTo>
                    <a:pt x="4520" y="1713"/>
                    <a:pt x="4383" y="1690"/>
                    <a:pt x="4269" y="1667"/>
                  </a:cubicBezTo>
                  <a:cubicBezTo>
                    <a:pt x="4018" y="1599"/>
                    <a:pt x="3790" y="1530"/>
                    <a:pt x="3539" y="1462"/>
                  </a:cubicBezTo>
                  <a:cubicBezTo>
                    <a:pt x="3288" y="1370"/>
                    <a:pt x="3037" y="1302"/>
                    <a:pt x="2786" y="1234"/>
                  </a:cubicBezTo>
                  <a:lnTo>
                    <a:pt x="2854" y="1234"/>
                  </a:lnTo>
                  <a:cubicBezTo>
                    <a:pt x="2694" y="1188"/>
                    <a:pt x="2557" y="1142"/>
                    <a:pt x="2420" y="1097"/>
                  </a:cubicBezTo>
                  <a:cubicBezTo>
                    <a:pt x="2397" y="1074"/>
                    <a:pt x="2375" y="1074"/>
                    <a:pt x="2352" y="1051"/>
                  </a:cubicBezTo>
                  <a:cubicBezTo>
                    <a:pt x="2306" y="1028"/>
                    <a:pt x="2283" y="1005"/>
                    <a:pt x="2238" y="982"/>
                  </a:cubicBezTo>
                  <a:cubicBezTo>
                    <a:pt x="2146" y="937"/>
                    <a:pt x="2032" y="891"/>
                    <a:pt x="1941" y="845"/>
                  </a:cubicBezTo>
                  <a:cubicBezTo>
                    <a:pt x="1736" y="731"/>
                    <a:pt x="1530" y="640"/>
                    <a:pt x="1325" y="549"/>
                  </a:cubicBezTo>
                  <a:cubicBezTo>
                    <a:pt x="1142" y="457"/>
                    <a:pt x="960" y="366"/>
                    <a:pt x="754" y="275"/>
                  </a:cubicBezTo>
                  <a:cubicBezTo>
                    <a:pt x="663" y="229"/>
                    <a:pt x="571" y="184"/>
                    <a:pt x="480" y="138"/>
                  </a:cubicBezTo>
                  <a:cubicBezTo>
                    <a:pt x="435" y="115"/>
                    <a:pt x="412" y="92"/>
                    <a:pt x="366" y="69"/>
                  </a:cubicBezTo>
                  <a:cubicBezTo>
                    <a:pt x="330" y="69"/>
                    <a:pt x="293" y="40"/>
                    <a:pt x="245" y="40"/>
                  </a:cubicBezTo>
                  <a:cubicBezTo>
                    <a:pt x="233" y="40"/>
                    <a:pt x="220" y="42"/>
                    <a:pt x="206" y="47"/>
                  </a:cubicBezTo>
                  <a:cubicBezTo>
                    <a:pt x="183" y="24"/>
                    <a:pt x="161" y="1"/>
                    <a:pt x="138" y="1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562;p38"/>
            <p:cNvSpPr/>
            <p:nvPr/>
          </p:nvSpPr>
          <p:spPr>
            <a:xfrm>
              <a:off x="7921138" y="3184053"/>
              <a:ext cx="43461" cy="46035"/>
            </a:xfrm>
            <a:custGeom>
              <a:avLst/>
              <a:gdLst/>
              <a:ahLst/>
              <a:cxnLst/>
              <a:rect l="l" t="t" r="r" b="b"/>
              <a:pathLst>
                <a:path w="1553" h="1645" extrusionOk="0">
                  <a:moveTo>
                    <a:pt x="411" y="1"/>
                  </a:moveTo>
                  <a:cubicBezTo>
                    <a:pt x="388" y="1"/>
                    <a:pt x="342" y="1"/>
                    <a:pt x="320" y="24"/>
                  </a:cubicBezTo>
                  <a:cubicBezTo>
                    <a:pt x="274" y="24"/>
                    <a:pt x="251" y="47"/>
                    <a:pt x="228" y="69"/>
                  </a:cubicBezTo>
                  <a:cubicBezTo>
                    <a:pt x="91" y="138"/>
                    <a:pt x="69" y="298"/>
                    <a:pt x="114" y="435"/>
                  </a:cubicBezTo>
                  <a:cubicBezTo>
                    <a:pt x="91" y="457"/>
                    <a:pt x="91" y="480"/>
                    <a:pt x="91" y="503"/>
                  </a:cubicBezTo>
                  <a:cubicBezTo>
                    <a:pt x="91" y="526"/>
                    <a:pt x="91" y="572"/>
                    <a:pt x="91" y="617"/>
                  </a:cubicBezTo>
                  <a:cubicBezTo>
                    <a:pt x="69" y="663"/>
                    <a:pt x="46" y="731"/>
                    <a:pt x="46" y="800"/>
                  </a:cubicBezTo>
                  <a:cubicBezTo>
                    <a:pt x="23" y="823"/>
                    <a:pt x="0" y="868"/>
                    <a:pt x="0" y="891"/>
                  </a:cubicBezTo>
                  <a:cubicBezTo>
                    <a:pt x="0" y="960"/>
                    <a:pt x="0" y="1051"/>
                    <a:pt x="46" y="1096"/>
                  </a:cubicBezTo>
                  <a:cubicBezTo>
                    <a:pt x="46" y="1096"/>
                    <a:pt x="46" y="1096"/>
                    <a:pt x="69" y="1119"/>
                  </a:cubicBezTo>
                  <a:cubicBezTo>
                    <a:pt x="69" y="1165"/>
                    <a:pt x="91" y="1211"/>
                    <a:pt x="137" y="1256"/>
                  </a:cubicBezTo>
                  <a:cubicBezTo>
                    <a:pt x="160" y="1325"/>
                    <a:pt x="251" y="1370"/>
                    <a:pt x="320" y="1393"/>
                  </a:cubicBezTo>
                  <a:cubicBezTo>
                    <a:pt x="388" y="1439"/>
                    <a:pt x="457" y="1462"/>
                    <a:pt x="525" y="1485"/>
                  </a:cubicBezTo>
                  <a:lnTo>
                    <a:pt x="731" y="1553"/>
                  </a:lnTo>
                  <a:cubicBezTo>
                    <a:pt x="822" y="1576"/>
                    <a:pt x="913" y="1621"/>
                    <a:pt x="1004" y="1644"/>
                  </a:cubicBezTo>
                  <a:lnTo>
                    <a:pt x="1073" y="1644"/>
                  </a:lnTo>
                  <a:cubicBezTo>
                    <a:pt x="1119" y="1644"/>
                    <a:pt x="1164" y="1621"/>
                    <a:pt x="1187" y="1599"/>
                  </a:cubicBezTo>
                  <a:cubicBezTo>
                    <a:pt x="1187" y="1599"/>
                    <a:pt x="1210" y="1576"/>
                    <a:pt x="1210" y="1576"/>
                  </a:cubicBezTo>
                  <a:cubicBezTo>
                    <a:pt x="1278" y="1553"/>
                    <a:pt x="1347" y="1485"/>
                    <a:pt x="1347" y="1416"/>
                  </a:cubicBezTo>
                  <a:cubicBezTo>
                    <a:pt x="1370" y="1393"/>
                    <a:pt x="1347" y="1348"/>
                    <a:pt x="1347" y="1325"/>
                  </a:cubicBezTo>
                  <a:cubicBezTo>
                    <a:pt x="1370" y="1279"/>
                    <a:pt x="1392" y="1256"/>
                    <a:pt x="1392" y="1211"/>
                  </a:cubicBezTo>
                  <a:lnTo>
                    <a:pt x="1415" y="1188"/>
                  </a:lnTo>
                  <a:cubicBezTo>
                    <a:pt x="1461" y="1142"/>
                    <a:pt x="1484" y="1074"/>
                    <a:pt x="1507" y="1005"/>
                  </a:cubicBezTo>
                  <a:cubicBezTo>
                    <a:pt x="1507" y="982"/>
                    <a:pt x="1507" y="937"/>
                    <a:pt x="1507" y="891"/>
                  </a:cubicBezTo>
                  <a:cubicBezTo>
                    <a:pt x="1529" y="823"/>
                    <a:pt x="1552" y="754"/>
                    <a:pt x="1552" y="686"/>
                  </a:cubicBezTo>
                  <a:cubicBezTo>
                    <a:pt x="1552" y="594"/>
                    <a:pt x="1484" y="480"/>
                    <a:pt x="1392" y="435"/>
                  </a:cubicBezTo>
                  <a:cubicBezTo>
                    <a:pt x="1347" y="412"/>
                    <a:pt x="1301" y="412"/>
                    <a:pt x="1255" y="389"/>
                  </a:cubicBezTo>
                  <a:lnTo>
                    <a:pt x="1233" y="366"/>
                  </a:lnTo>
                  <a:cubicBezTo>
                    <a:pt x="1187" y="320"/>
                    <a:pt x="1141" y="275"/>
                    <a:pt x="1073" y="229"/>
                  </a:cubicBezTo>
                  <a:cubicBezTo>
                    <a:pt x="1004" y="183"/>
                    <a:pt x="913" y="138"/>
                    <a:pt x="799" y="115"/>
                  </a:cubicBezTo>
                  <a:cubicBezTo>
                    <a:pt x="753" y="92"/>
                    <a:pt x="708" y="69"/>
                    <a:pt x="662" y="47"/>
                  </a:cubicBezTo>
                  <a:cubicBezTo>
                    <a:pt x="594" y="24"/>
                    <a:pt x="548" y="24"/>
                    <a:pt x="457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563;p38"/>
            <p:cNvSpPr/>
            <p:nvPr/>
          </p:nvSpPr>
          <p:spPr>
            <a:xfrm>
              <a:off x="7438228" y="3607578"/>
              <a:ext cx="391594" cy="125205"/>
            </a:xfrm>
            <a:custGeom>
              <a:avLst/>
              <a:gdLst/>
              <a:ahLst/>
              <a:cxnLst/>
              <a:rect l="l" t="t" r="r" b="b"/>
              <a:pathLst>
                <a:path w="13993" h="4474" extrusionOk="0">
                  <a:moveTo>
                    <a:pt x="228" y="0"/>
                  </a:moveTo>
                  <a:cubicBezTo>
                    <a:pt x="160" y="23"/>
                    <a:pt x="114" y="46"/>
                    <a:pt x="91" y="91"/>
                  </a:cubicBezTo>
                  <a:cubicBezTo>
                    <a:pt x="0" y="183"/>
                    <a:pt x="23" y="297"/>
                    <a:pt x="91" y="365"/>
                  </a:cubicBezTo>
                  <a:cubicBezTo>
                    <a:pt x="114" y="388"/>
                    <a:pt x="137" y="411"/>
                    <a:pt x="137" y="411"/>
                  </a:cubicBezTo>
                  <a:cubicBezTo>
                    <a:pt x="137" y="434"/>
                    <a:pt x="137" y="434"/>
                    <a:pt x="114" y="457"/>
                  </a:cubicBezTo>
                  <a:cubicBezTo>
                    <a:pt x="91" y="502"/>
                    <a:pt x="91" y="548"/>
                    <a:pt x="114" y="593"/>
                  </a:cubicBezTo>
                  <a:cubicBezTo>
                    <a:pt x="137" y="662"/>
                    <a:pt x="160" y="685"/>
                    <a:pt x="228" y="708"/>
                  </a:cubicBezTo>
                  <a:cubicBezTo>
                    <a:pt x="320" y="776"/>
                    <a:pt x="411" y="822"/>
                    <a:pt x="502" y="867"/>
                  </a:cubicBezTo>
                  <a:cubicBezTo>
                    <a:pt x="594" y="913"/>
                    <a:pt x="662" y="959"/>
                    <a:pt x="753" y="1004"/>
                  </a:cubicBezTo>
                  <a:cubicBezTo>
                    <a:pt x="890" y="1073"/>
                    <a:pt x="1027" y="1141"/>
                    <a:pt x="1164" y="1187"/>
                  </a:cubicBezTo>
                  <a:cubicBezTo>
                    <a:pt x="1301" y="1278"/>
                    <a:pt x="1461" y="1347"/>
                    <a:pt x="1598" y="1415"/>
                  </a:cubicBezTo>
                  <a:cubicBezTo>
                    <a:pt x="1666" y="1438"/>
                    <a:pt x="1735" y="1461"/>
                    <a:pt x="1781" y="1484"/>
                  </a:cubicBezTo>
                  <a:cubicBezTo>
                    <a:pt x="1803" y="1506"/>
                    <a:pt x="1803" y="1506"/>
                    <a:pt x="1803" y="1506"/>
                  </a:cubicBezTo>
                  <a:cubicBezTo>
                    <a:pt x="1849" y="1529"/>
                    <a:pt x="1872" y="1529"/>
                    <a:pt x="1895" y="1552"/>
                  </a:cubicBezTo>
                  <a:lnTo>
                    <a:pt x="1917" y="1552"/>
                  </a:lnTo>
                  <a:cubicBezTo>
                    <a:pt x="1986" y="1575"/>
                    <a:pt x="2054" y="1598"/>
                    <a:pt x="2123" y="1598"/>
                  </a:cubicBezTo>
                  <a:cubicBezTo>
                    <a:pt x="2146" y="1598"/>
                    <a:pt x="2146" y="1598"/>
                    <a:pt x="2169" y="1621"/>
                  </a:cubicBezTo>
                  <a:cubicBezTo>
                    <a:pt x="2283" y="1666"/>
                    <a:pt x="2374" y="1712"/>
                    <a:pt x="2488" y="1758"/>
                  </a:cubicBezTo>
                  <a:cubicBezTo>
                    <a:pt x="2716" y="1872"/>
                    <a:pt x="2967" y="1986"/>
                    <a:pt x="3196" y="2077"/>
                  </a:cubicBezTo>
                  <a:cubicBezTo>
                    <a:pt x="3424" y="2191"/>
                    <a:pt x="3629" y="2283"/>
                    <a:pt x="3858" y="2374"/>
                  </a:cubicBezTo>
                  <a:cubicBezTo>
                    <a:pt x="4017" y="2442"/>
                    <a:pt x="4177" y="2511"/>
                    <a:pt x="4360" y="2579"/>
                  </a:cubicBezTo>
                  <a:cubicBezTo>
                    <a:pt x="4428" y="2625"/>
                    <a:pt x="4474" y="2648"/>
                    <a:pt x="4542" y="2671"/>
                  </a:cubicBezTo>
                  <a:cubicBezTo>
                    <a:pt x="4588" y="2693"/>
                    <a:pt x="4611" y="2693"/>
                    <a:pt x="4657" y="2716"/>
                  </a:cubicBezTo>
                  <a:cubicBezTo>
                    <a:pt x="4702" y="2739"/>
                    <a:pt x="4771" y="2762"/>
                    <a:pt x="4816" y="2762"/>
                  </a:cubicBezTo>
                  <a:cubicBezTo>
                    <a:pt x="4832" y="2769"/>
                    <a:pt x="4844" y="2772"/>
                    <a:pt x="4856" y="2772"/>
                  </a:cubicBezTo>
                  <a:cubicBezTo>
                    <a:pt x="4880" y="2772"/>
                    <a:pt x="4900" y="2762"/>
                    <a:pt x="4930" y="2762"/>
                  </a:cubicBezTo>
                  <a:cubicBezTo>
                    <a:pt x="5227" y="2876"/>
                    <a:pt x="5524" y="2990"/>
                    <a:pt x="5843" y="3104"/>
                  </a:cubicBezTo>
                  <a:cubicBezTo>
                    <a:pt x="6003" y="3150"/>
                    <a:pt x="6163" y="3196"/>
                    <a:pt x="6346" y="3241"/>
                  </a:cubicBezTo>
                  <a:cubicBezTo>
                    <a:pt x="6414" y="3264"/>
                    <a:pt x="6483" y="3287"/>
                    <a:pt x="6551" y="3310"/>
                  </a:cubicBezTo>
                  <a:cubicBezTo>
                    <a:pt x="6619" y="3333"/>
                    <a:pt x="6711" y="3355"/>
                    <a:pt x="6802" y="3355"/>
                  </a:cubicBezTo>
                  <a:cubicBezTo>
                    <a:pt x="7076" y="3447"/>
                    <a:pt x="7350" y="3538"/>
                    <a:pt x="7647" y="3606"/>
                  </a:cubicBezTo>
                  <a:cubicBezTo>
                    <a:pt x="7966" y="3698"/>
                    <a:pt x="8286" y="3789"/>
                    <a:pt x="8605" y="3880"/>
                  </a:cubicBezTo>
                  <a:cubicBezTo>
                    <a:pt x="8948" y="3972"/>
                    <a:pt x="9290" y="4063"/>
                    <a:pt x="9632" y="4131"/>
                  </a:cubicBezTo>
                  <a:cubicBezTo>
                    <a:pt x="9724" y="4154"/>
                    <a:pt x="9838" y="4154"/>
                    <a:pt x="9929" y="4177"/>
                  </a:cubicBezTo>
                  <a:cubicBezTo>
                    <a:pt x="9975" y="4200"/>
                    <a:pt x="10020" y="4200"/>
                    <a:pt x="10066" y="4223"/>
                  </a:cubicBezTo>
                  <a:lnTo>
                    <a:pt x="10157" y="4223"/>
                  </a:lnTo>
                  <a:cubicBezTo>
                    <a:pt x="10226" y="4246"/>
                    <a:pt x="10294" y="4246"/>
                    <a:pt x="10340" y="4246"/>
                  </a:cubicBezTo>
                  <a:cubicBezTo>
                    <a:pt x="10386" y="4246"/>
                    <a:pt x="10431" y="4223"/>
                    <a:pt x="10477" y="4200"/>
                  </a:cubicBezTo>
                  <a:cubicBezTo>
                    <a:pt x="10500" y="4177"/>
                    <a:pt x="10523" y="4154"/>
                    <a:pt x="10545" y="4131"/>
                  </a:cubicBezTo>
                  <a:cubicBezTo>
                    <a:pt x="10705" y="4154"/>
                    <a:pt x="10865" y="4177"/>
                    <a:pt x="11002" y="4223"/>
                  </a:cubicBezTo>
                  <a:cubicBezTo>
                    <a:pt x="11322" y="4291"/>
                    <a:pt x="11641" y="4337"/>
                    <a:pt x="11961" y="4382"/>
                  </a:cubicBezTo>
                  <a:cubicBezTo>
                    <a:pt x="11983" y="4405"/>
                    <a:pt x="12029" y="4405"/>
                    <a:pt x="12052" y="4405"/>
                  </a:cubicBezTo>
                  <a:cubicBezTo>
                    <a:pt x="12143" y="4428"/>
                    <a:pt x="12212" y="4428"/>
                    <a:pt x="12303" y="4428"/>
                  </a:cubicBezTo>
                  <a:cubicBezTo>
                    <a:pt x="12371" y="4451"/>
                    <a:pt x="12440" y="4451"/>
                    <a:pt x="12508" y="4451"/>
                  </a:cubicBezTo>
                  <a:cubicBezTo>
                    <a:pt x="12668" y="4451"/>
                    <a:pt x="12805" y="4474"/>
                    <a:pt x="12942" y="4474"/>
                  </a:cubicBezTo>
                  <a:lnTo>
                    <a:pt x="13330" y="4474"/>
                  </a:lnTo>
                  <a:cubicBezTo>
                    <a:pt x="13444" y="4474"/>
                    <a:pt x="13581" y="4474"/>
                    <a:pt x="13718" y="4428"/>
                  </a:cubicBezTo>
                  <a:lnTo>
                    <a:pt x="13741" y="4428"/>
                  </a:lnTo>
                  <a:cubicBezTo>
                    <a:pt x="13855" y="4428"/>
                    <a:pt x="13969" y="4337"/>
                    <a:pt x="13992" y="4223"/>
                  </a:cubicBezTo>
                  <a:cubicBezTo>
                    <a:pt x="13992" y="4154"/>
                    <a:pt x="13969" y="4086"/>
                    <a:pt x="13946" y="4040"/>
                  </a:cubicBezTo>
                  <a:cubicBezTo>
                    <a:pt x="13924" y="3994"/>
                    <a:pt x="13901" y="3972"/>
                    <a:pt x="13855" y="3949"/>
                  </a:cubicBezTo>
                  <a:cubicBezTo>
                    <a:pt x="13855" y="3903"/>
                    <a:pt x="13855" y="3857"/>
                    <a:pt x="13809" y="3812"/>
                  </a:cubicBezTo>
                  <a:cubicBezTo>
                    <a:pt x="13787" y="3766"/>
                    <a:pt x="13764" y="3743"/>
                    <a:pt x="13718" y="3721"/>
                  </a:cubicBezTo>
                  <a:cubicBezTo>
                    <a:pt x="13673" y="3698"/>
                    <a:pt x="13627" y="3698"/>
                    <a:pt x="13581" y="3698"/>
                  </a:cubicBezTo>
                  <a:lnTo>
                    <a:pt x="13467" y="3698"/>
                  </a:lnTo>
                  <a:cubicBezTo>
                    <a:pt x="13353" y="3675"/>
                    <a:pt x="13216" y="3675"/>
                    <a:pt x="13079" y="3675"/>
                  </a:cubicBezTo>
                  <a:cubicBezTo>
                    <a:pt x="13056" y="3652"/>
                    <a:pt x="13033" y="3652"/>
                    <a:pt x="12988" y="3652"/>
                  </a:cubicBezTo>
                  <a:cubicBezTo>
                    <a:pt x="12965" y="3629"/>
                    <a:pt x="12919" y="3629"/>
                    <a:pt x="12874" y="3629"/>
                  </a:cubicBezTo>
                  <a:cubicBezTo>
                    <a:pt x="12737" y="3629"/>
                    <a:pt x="12600" y="3629"/>
                    <a:pt x="12440" y="3606"/>
                  </a:cubicBezTo>
                  <a:cubicBezTo>
                    <a:pt x="12326" y="3606"/>
                    <a:pt x="12189" y="3584"/>
                    <a:pt x="12075" y="3584"/>
                  </a:cubicBezTo>
                  <a:lnTo>
                    <a:pt x="12029" y="3561"/>
                  </a:lnTo>
                  <a:cubicBezTo>
                    <a:pt x="11938" y="3561"/>
                    <a:pt x="11846" y="3538"/>
                    <a:pt x="11778" y="3538"/>
                  </a:cubicBezTo>
                  <a:cubicBezTo>
                    <a:pt x="11710" y="3538"/>
                    <a:pt x="11664" y="3515"/>
                    <a:pt x="11618" y="3515"/>
                  </a:cubicBezTo>
                  <a:cubicBezTo>
                    <a:pt x="11573" y="3492"/>
                    <a:pt x="11527" y="3492"/>
                    <a:pt x="11481" y="3492"/>
                  </a:cubicBezTo>
                  <a:cubicBezTo>
                    <a:pt x="11436" y="3469"/>
                    <a:pt x="11390" y="3447"/>
                    <a:pt x="11367" y="3424"/>
                  </a:cubicBezTo>
                  <a:cubicBezTo>
                    <a:pt x="11344" y="3424"/>
                    <a:pt x="11344" y="3424"/>
                    <a:pt x="11322" y="3401"/>
                  </a:cubicBezTo>
                  <a:lnTo>
                    <a:pt x="11253" y="3401"/>
                  </a:lnTo>
                  <a:cubicBezTo>
                    <a:pt x="11185" y="3401"/>
                    <a:pt x="11139" y="3401"/>
                    <a:pt x="11070" y="3378"/>
                  </a:cubicBezTo>
                  <a:cubicBezTo>
                    <a:pt x="10979" y="3378"/>
                    <a:pt x="10888" y="3355"/>
                    <a:pt x="10774" y="3355"/>
                  </a:cubicBezTo>
                  <a:cubicBezTo>
                    <a:pt x="10682" y="3333"/>
                    <a:pt x="10568" y="3310"/>
                    <a:pt x="10477" y="3310"/>
                  </a:cubicBezTo>
                  <a:cubicBezTo>
                    <a:pt x="10454" y="3310"/>
                    <a:pt x="10431" y="3287"/>
                    <a:pt x="10431" y="3287"/>
                  </a:cubicBezTo>
                  <a:cubicBezTo>
                    <a:pt x="10363" y="3287"/>
                    <a:pt x="10294" y="3287"/>
                    <a:pt x="10226" y="3264"/>
                  </a:cubicBezTo>
                  <a:cubicBezTo>
                    <a:pt x="10112" y="3264"/>
                    <a:pt x="10020" y="3241"/>
                    <a:pt x="9906" y="3218"/>
                  </a:cubicBezTo>
                  <a:lnTo>
                    <a:pt x="9884" y="3218"/>
                  </a:lnTo>
                  <a:cubicBezTo>
                    <a:pt x="9838" y="3241"/>
                    <a:pt x="9815" y="3241"/>
                    <a:pt x="9747" y="3241"/>
                  </a:cubicBezTo>
                  <a:cubicBezTo>
                    <a:pt x="9701" y="3241"/>
                    <a:pt x="9632" y="3241"/>
                    <a:pt x="9587" y="3218"/>
                  </a:cubicBezTo>
                  <a:lnTo>
                    <a:pt x="9518" y="3218"/>
                  </a:lnTo>
                  <a:cubicBezTo>
                    <a:pt x="9473" y="3196"/>
                    <a:pt x="9404" y="3173"/>
                    <a:pt x="9359" y="3173"/>
                  </a:cubicBezTo>
                  <a:cubicBezTo>
                    <a:pt x="9062" y="3104"/>
                    <a:pt x="8788" y="3036"/>
                    <a:pt x="8491" y="2944"/>
                  </a:cubicBezTo>
                  <a:lnTo>
                    <a:pt x="8309" y="2899"/>
                  </a:lnTo>
                  <a:cubicBezTo>
                    <a:pt x="8286" y="2922"/>
                    <a:pt x="8263" y="2922"/>
                    <a:pt x="8240" y="2944"/>
                  </a:cubicBezTo>
                  <a:cubicBezTo>
                    <a:pt x="8217" y="2990"/>
                    <a:pt x="8194" y="3013"/>
                    <a:pt x="8194" y="3059"/>
                  </a:cubicBezTo>
                  <a:cubicBezTo>
                    <a:pt x="8194" y="3081"/>
                    <a:pt x="8194" y="3081"/>
                    <a:pt x="8194" y="3104"/>
                  </a:cubicBezTo>
                  <a:cubicBezTo>
                    <a:pt x="8126" y="3081"/>
                    <a:pt x="8057" y="3059"/>
                    <a:pt x="7989" y="3036"/>
                  </a:cubicBezTo>
                  <a:cubicBezTo>
                    <a:pt x="7921" y="3036"/>
                    <a:pt x="7875" y="3013"/>
                    <a:pt x="7806" y="2990"/>
                  </a:cubicBezTo>
                  <a:lnTo>
                    <a:pt x="7715" y="2990"/>
                  </a:lnTo>
                  <a:cubicBezTo>
                    <a:pt x="7692" y="2990"/>
                    <a:pt x="7669" y="3013"/>
                    <a:pt x="7624" y="3013"/>
                  </a:cubicBezTo>
                  <a:cubicBezTo>
                    <a:pt x="7601" y="2967"/>
                    <a:pt x="7578" y="2944"/>
                    <a:pt x="7555" y="2922"/>
                  </a:cubicBezTo>
                  <a:cubicBezTo>
                    <a:pt x="7533" y="2899"/>
                    <a:pt x="7510" y="2876"/>
                    <a:pt x="7487" y="2853"/>
                  </a:cubicBezTo>
                  <a:cubicBezTo>
                    <a:pt x="7441" y="2830"/>
                    <a:pt x="7418" y="2830"/>
                    <a:pt x="7373" y="2808"/>
                  </a:cubicBezTo>
                  <a:cubicBezTo>
                    <a:pt x="7281" y="2762"/>
                    <a:pt x="7213" y="2739"/>
                    <a:pt x="7122" y="2716"/>
                  </a:cubicBezTo>
                  <a:cubicBezTo>
                    <a:pt x="7053" y="2671"/>
                    <a:pt x="6962" y="2648"/>
                    <a:pt x="6893" y="2625"/>
                  </a:cubicBezTo>
                  <a:cubicBezTo>
                    <a:pt x="6734" y="2579"/>
                    <a:pt x="6597" y="2534"/>
                    <a:pt x="6460" y="2465"/>
                  </a:cubicBezTo>
                  <a:cubicBezTo>
                    <a:pt x="6186" y="2374"/>
                    <a:pt x="5912" y="2283"/>
                    <a:pt x="5638" y="2191"/>
                  </a:cubicBezTo>
                  <a:cubicBezTo>
                    <a:pt x="5341" y="2077"/>
                    <a:pt x="5045" y="1963"/>
                    <a:pt x="4725" y="1872"/>
                  </a:cubicBezTo>
                  <a:cubicBezTo>
                    <a:pt x="4497" y="1780"/>
                    <a:pt x="4246" y="1689"/>
                    <a:pt x="4017" y="1621"/>
                  </a:cubicBezTo>
                  <a:cubicBezTo>
                    <a:pt x="3972" y="1621"/>
                    <a:pt x="3926" y="1598"/>
                    <a:pt x="3858" y="1575"/>
                  </a:cubicBezTo>
                  <a:lnTo>
                    <a:pt x="3766" y="1575"/>
                  </a:lnTo>
                  <a:cubicBezTo>
                    <a:pt x="3629" y="1529"/>
                    <a:pt x="3492" y="1461"/>
                    <a:pt x="3355" y="1415"/>
                  </a:cubicBezTo>
                  <a:cubicBezTo>
                    <a:pt x="3333" y="1415"/>
                    <a:pt x="3287" y="1415"/>
                    <a:pt x="3264" y="1438"/>
                  </a:cubicBezTo>
                  <a:lnTo>
                    <a:pt x="3196" y="1438"/>
                  </a:lnTo>
                  <a:cubicBezTo>
                    <a:pt x="3104" y="1392"/>
                    <a:pt x="2990" y="1324"/>
                    <a:pt x="2899" y="1278"/>
                  </a:cubicBezTo>
                  <a:cubicBezTo>
                    <a:pt x="2808" y="1233"/>
                    <a:pt x="2694" y="1187"/>
                    <a:pt x="2602" y="1141"/>
                  </a:cubicBezTo>
                  <a:cubicBezTo>
                    <a:pt x="2420" y="1050"/>
                    <a:pt x="2237" y="982"/>
                    <a:pt x="2077" y="890"/>
                  </a:cubicBezTo>
                  <a:cubicBezTo>
                    <a:pt x="1986" y="845"/>
                    <a:pt x="1917" y="822"/>
                    <a:pt x="1849" y="776"/>
                  </a:cubicBezTo>
                  <a:cubicBezTo>
                    <a:pt x="1621" y="662"/>
                    <a:pt x="1393" y="548"/>
                    <a:pt x="1164" y="434"/>
                  </a:cubicBezTo>
                  <a:cubicBezTo>
                    <a:pt x="1027" y="365"/>
                    <a:pt x="913" y="297"/>
                    <a:pt x="776" y="228"/>
                  </a:cubicBezTo>
                  <a:cubicBezTo>
                    <a:pt x="639" y="160"/>
                    <a:pt x="479" y="91"/>
                    <a:pt x="320" y="23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E18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564;p38"/>
            <p:cNvSpPr/>
            <p:nvPr/>
          </p:nvSpPr>
          <p:spPr>
            <a:xfrm>
              <a:off x="7815102" y="3223036"/>
              <a:ext cx="139897" cy="513721"/>
            </a:xfrm>
            <a:custGeom>
              <a:avLst/>
              <a:gdLst/>
              <a:ahLst/>
              <a:cxnLst/>
              <a:rect l="l" t="t" r="r" b="b"/>
              <a:pathLst>
                <a:path w="4999" h="18357" extrusionOk="0">
                  <a:moveTo>
                    <a:pt x="2945" y="7167"/>
                  </a:moveTo>
                  <a:cubicBezTo>
                    <a:pt x="2945" y="7175"/>
                    <a:pt x="2942" y="7180"/>
                    <a:pt x="2938" y="7184"/>
                  </a:cubicBezTo>
                  <a:lnTo>
                    <a:pt x="2938" y="7184"/>
                  </a:lnTo>
                  <a:cubicBezTo>
                    <a:pt x="2944" y="7177"/>
                    <a:pt x="2945" y="7168"/>
                    <a:pt x="2945" y="7167"/>
                  </a:cubicBezTo>
                  <a:close/>
                  <a:moveTo>
                    <a:pt x="2351" y="8925"/>
                  </a:moveTo>
                  <a:cubicBezTo>
                    <a:pt x="2344" y="8945"/>
                    <a:pt x="2337" y="8964"/>
                    <a:pt x="2330" y="8984"/>
                  </a:cubicBezTo>
                  <a:lnTo>
                    <a:pt x="2330" y="8984"/>
                  </a:lnTo>
                  <a:cubicBezTo>
                    <a:pt x="2333" y="8969"/>
                    <a:pt x="2338" y="8950"/>
                    <a:pt x="2351" y="8925"/>
                  </a:cubicBezTo>
                  <a:close/>
                  <a:moveTo>
                    <a:pt x="2330" y="8989"/>
                  </a:moveTo>
                  <a:lnTo>
                    <a:pt x="2330" y="8989"/>
                  </a:lnTo>
                  <a:cubicBezTo>
                    <a:pt x="2329" y="8998"/>
                    <a:pt x="2328" y="9007"/>
                    <a:pt x="2328" y="9016"/>
                  </a:cubicBezTo>
                  <a:cubicBezTo>
                    <a:pt x="2328" y="9008"/>
                    <a:pt x="2328" y="8999"/>
                    <a:pt x="2330" y="8989"/>
                  </a:cubicBezTo>
                  <a:close/>
                  <a:moveTo>
                    <a:pt x="4908" y="0"/>
                  </a:moveTo>
                  <a:cubicBezTo>
                    <a:pt x="4885" y="0"/>
                    <a:pt x="4839" y="23"/>
                    <a:pt x="4839" y="69"/>
                  </a:cubicBezTo>
                  <a:cubicBezTo>
                    <a:pt x="4816" y="92"/>
                    <a:pt x="4793" y="160"/>
                    <a:pt x="4793" y="206"/>
                  </a:cubicBezTo>
                  <a:cubicBezTo>
                    <a:pt x="4771" y="274"/>
                    <a:pt x="4771" y="343"/>
                    <a:pt x="4748" y="388"/>
                  </a:cubicBezTo>
                  <a:cubicBezTo>
                    <a:pt x="4725" y="525"/>
                    <a:pt x="4679" y="662"/>
                    <a:pt x="4656" y="776"/>
                  </a:cubicBezTo>
                  <a:cubicBezTo>
                    <a:pt x="4656" y="776"/>
                    <a:pt x="4656" y="776"/>
                    <a:pt x="4656" y="753"/>
                  </a:cubicBezTo>
                  <a:cubicBezTo>
                    <a:pt x="4634" y="822"/>
                    <a:pt x="4611" y="890"/>
                    <a:pt x="4588" y="959"/>
                  </a:cubicBezTo>
                  <a:cubicBezTo>
                    <a:pt x="4588" y="959"/>
                    <a:pt x="4588" y="959"/>
                    <a:pt x="4588" y="982"/>
                  </a:cubicBezTo>
                  <a:cubicBezTo>
                    <a:pt x="4565" y="1073"/>
                    <a:pt x="4520" y="1187"/>
                    <a:pt x="4497" y="1301"/>
                  </a:cubicBezTo>
                  <a:cubicBezTo>
                    <a:pt x="4497" y="1301"/>
                    <a:pt x="4497" y="1324"/>
                    <a:pt x="4474" y="1324"/>
                  </a:cubicBezTo>
                  <a:cubicBezTo>
                    <a:pt x="4474" y="1324"/>
                    <a:pt x="4474" y="1347"/>
                    <a:pt x="4474" y="1347"/>
                  </a:cubicBezTo>
                  <a:cubicBezTo>
                    <a:pt x="4474" y="1347"/>
                    <a:pt x="4474" y="1347"/>
                    <a:pt x="4474" y="1370"/>
                  </a:cubicBezTo>
                  <a:cubicBezTo>
                    <a:pt x="4428" y="1507"/>
                    <a:pt x="4383" y="1666"/>
                    <a:pt x="4337" y="1803"/>
                  </a:cubicBezTo>
                  <a:cubicBezTo>
                    <a:pt x="4337" y="1826"/>
                    <a:pt x="4337" y="1826"/>
                    <a:pt x="4337" y="1826"/>
                  </a:cubicBezTo>
                  <a:cubicBezTo>
                    <a:pt x="4268" y="1986"/>
                    <a:pt x="4246" y="2123"/>
                    <a:pt x="4177" y="2283"/>
                  </a:cubicBezTo>
                  <a:cubicBezTo>
                    <a:pt x="4131" y="2443"/>
                    <a:pt x="4109" y="2579"/>
                    <a:pt x="4063" y="2739"/>
                  </a:cubicBezTo>
                  <a:cubicBezTo>
                    <a:pt x="4063" y="2762"/>
                    <a:pt x="4063" y="2762"/>
                    <a:pt x="4063" y="2762"/>
                  </a:cubicBezTo>
                  <a:cubicBezTo>
                    <a:pt x="4017" y="2899"/>
                    <a:pt x="3949" y="3059"/>
                    <a:pt x="3926" y="3196"/>
                  </a:cubicBezTo>
                  <a:cubicBezTo>
                    <a:pt x="3880" y="3356"/>
                    <a:pt x="3858" y="3492"/>
                    <a:pt x="3812" y="3652"/>
                  </a:cubicBezTo>
                  <a:cubicBezTo>
                    <a:pt x="3789" y="3789"/>
                    <a:pt x="3743" y="3926"/>
                    <a:pt x="3721" y="4086"/>
                  </a:cubicBezTo>
                  <a:cubicBezTo>
                    <a:pt x="3698" y="4246"/>
                    <a:pt x="3675" y="4383"/>
                    <a:pt x="3629" y="4542"/>
                  </a:cubicBezTo>
                  <a:cubicBezTo>
                    <a:pt x="3538" y="4816"/>
                    <a:pt x="3470" y="5113"/>
                    <a:pt x="3378" y="5410"/>
                  </a:cubicBezTo>
                  <a:cubicBezTo>
                    <a:pt x="3287" y="5707"/>
                    <a:pt x="3241" y="6026"/>
                    <a:pt x="3173" y="6346"/>
                  </a:cubicBezTo>
                  <a:cubicBezTo>
                    <a:pt x="3127" y="6528"/>
                    <a:pt x="3082" y="6711"/>
                    <a:pt x="3036" y="6871"/>
                  </a:cubicBezTo>
                  <a:cubicBezTo>
                    <a:pt x="3013" y="6916"/>
                    <a:pt x="2990" y="6962"/>
                    <a:pt x="2990" y="7008"/>
                  </a:cubicBezTo>
                  <a:cubicBezTo>
                    <a:pt x="2990" y="6985"/>
                    <a:pt x="2990" y="6985"/>
                    <a:pt x="2990" y="6962"/>
                  </a:cubicBezTo>
                  <a:cubicBezTo>
                    <a:pt x="2990" y="7030"/>
                    <a:pt x="2967" y="7076"/>
                    <a:pt x="2945" y="7122"/>
                  </a:cubicBezTo>
                  <a:cubicBezTo>
                    <a:pt x="2945" y="7145"/>
                    <a:pt x="2945" y="7145"/>
                    <a:pt x="2945" y="7145"/>
                  </a:cubicBezTo>
                  <a:lnTo>
                    <a:pt x="2945" y="7167"/>
                  </a:lnTo>
                  <a:cubicBezTo>
                    <a:pt x="2945" y="7167"/>
                    <a:pt x="2945" y="7167"/>
                    <a:pt x="2922" y="7190"/>
                  </a:cubicBezTo>
                  <a:cubicBezTo>
                    <a:pt x="2899" y="7327"/>
                    <a:pt x="2853" y="7464"/>
                    <a:pt x="2808" y="7578"/>
                  </a:cubicBezTo>
                  <a:cubicBezTo>
                    <a:pt x="2762" y="7715"/>
                    <a:pt x="2716" y="7852"/>
                    <a:pt x="2648" y="7989"/>
                  </a:cubicBezTo>
                  <a:cubicBezTo>
                    <a:pt x="2625" y="8103"/>
                    <a:pt x="2557" y="8240"/>
                    <a:pt x="2534" y="8354"/>
                  </a:cubicBezTo>
                  <a:cubicBezTo>
                    <a:pt x="2488" y="8514"/>
                    <a:pt x="2442" y="8651"/>
                    <a:pt x="2397" y="8788"/>
                  </a:cubicBezTo>
                  <a:cubicBezTo>
                    <a:pt x="2397" y="8788"/>
                    <a:pt x="2397" y="8811"/>
                    <a:pt x="2374" y="8811"/>
                  </a:cubicBezTo>
                  <a:cubicBezTo>
                    <a:pt x="2374" y="8811"/>
                    <a:pt x="2374" y="8834"/>
                    <a:pt x="2374" y="8834"/>
                  </a:cubicBezTo>
                  <a:cubicBezTo>
                    <a:pt x="2355" y="8891"/>
                    <a:pt x="2336" y="8933"/>
                    <a:pt x="2330" y="8985"/>
                  </a:cubicBezTo>
                  <a:lnTo>
                    <a:pt x="2330" y="8985"/>
                  </a:lnTo>
                  <a:cubicBezTo>
                    <a:pt x="2226" y="9285"/>
                    <a:pt x="2141" y="9585"/>
                    <a:pt x="2077" y="9906"/>
                  </a:cubicBezTo>
                  <a:cubicBezTo>
                    <a:pt x="1986" y="10203"/>
                    <a:pt x="1917" y="10523"/>
                    <a:pt x="1872" y="10819"/>
                  </a:cubicBezTo>
                  <a:cubicBezTo>
                    <a:pt x="1826" y="10979"/>
                    <a:pt x="1803" y="11139"/>
                    <a:pt x="1780" y="11299"/>
                  </a:cubicBezTo>
                  <a:cubicBezTo>
                    <a:pt x="1758" y="11459"/>
                    <a:pt x="1735" y="11618"/>
                    <a:pt x="1689" y="11755"/>
                  </a:cubicBezTo>
                  <a:cubicBezTo>
                    <a:pt x="1621" y="12052"/>
                    <a:pt x="1575" y="12349"/>
                    <a:pt x="1507" y="12645"/>
                  </a:cubicBezTo>
                  <a:cubicBezTo>
                    <a:pt x="1461" y="12828"/>
                    <a:pt x="1415" y="13011"/>
                    <a:pt x="1370" y="13193"/>
                  </a:cubicBezTo>
                  <a:cubicBezTo>
                    <a:pt x="1301" y="13376"/>
                    <a:pt x="1255" y="13558"/>
                    <a:pt x="1210" y="13718"/>
                  </a:cubicBezTo>
                  <a:cubicBezTo>
                    <a:pt x="1187" y="13764"/>
                    <a:pt x="1187" y="13810"/>
                    <a:pt x="1164" y="13855"/>
                  </a:cubicBezTo>
                  <a:cubicBezTo>
                    <a:pt x="1119" y="14015"/>
                    <a:pt x="1050" y="14175"/>
                    <a:pt x="1004" y="14334"/>
                  </a:cubicBezTo>
                  <a:cubicBezTo>
                    <a:pt x="959" y="14494"/>
                    <a:pt x="913" y="14677"/>
                    <a:pt x="845" y="14837"/>
                  </a:cubicBezTo>
                  <a:cubicBezTo>
                    <a:pt x="776" y="15111"/>
                    <a:pt x="708" y="15362"/>
                    <a:pt x="639" y="15636"/>
                  </a:cubicBezTo>
                  <a:cubicBezTo>
                    <a:pt x="708" y="15658"/>
                    <a:pt x="776" y="15727"/>
                    <a:pt x="822" y="15795"/>
                  </a:cubicBezTo>
                  <a:cubicBezTo>
                    <a:pt x="867" y="15909"/>
                    <a:pt x="845" y="16024"/>
                    <a:pt x="822" y="16115"/>
                  </a:cubicBezTo>
                  <a:cubicBezTo>
                    <a:pt x="822" y="16138"/>
                    <a:pt x="822" y="16183"/>
                    <a:pt x="799" y="16229"/>
                  </a:cubicBezTo>
                  <a:cubicBezTo>
                    <a:pt x="776" y="16275"/>
                    <a:pt x="776" y="16297"/>
                    <a:pt x="776" y="16320"/>
                  </a:cubicBezTo>
                  <a:lnTo>
                    <a:pt x="731" y="16457"/>
                  </a:lnTo>
                  <a:cubicBezTo>
                    <a:pt x="731" y="16549"/>
                    <a:pt x="708" y="16640"/>
                    <a:pt x="685" y="16731"/>
                  </a:cubicBezTo>
                  <a:cubicBezTo>
                    <a:pt x="662" y="16822"/>
                    <a:pt x="616" y="16937"/>
                    <a:pt x="594" y="17051"/>
                  </a:cubicBezTo>
                  <a:lnTo>
                    <a:pt x="571" y="17074"/>
                  </a:lnTo>
                  <a:cubicBezTo>
                    <a:pt x="571" y="17096"/>
                    <a:pt x="548" y="17119"/>
                    <a:pt x="548" y="17142"/>
                  </a:cubicBezTo>
                  <a:cubicBezTo>
                    <a:pt x="525" y="17210"/>
                    <a:pt x="479" y="17256"/>
                    <a:pt x="434" y="17302"/>
                  </a:cubicBezTo>
                  <a:cubicBezTo>
                    <a:pt x="388" y="17325"/>
                    <a:pt x="342" y="17347"/>
                    <a:pt x="274" y="17370"/>
                  </a:cubicBezTo>
                  <a:cubicBezTo>
                    <a:pt x="228" y="17370"/>
                    <a:pt x="206" y="17393"/>
                    <a:pt x="160" y="17393"/>
                  </a:cubicBezTo>
                  <a:cubicBezTo>
                    <a:pt x="91" y="17484"/>
                    <a:pt x="69" y="17598"/>
                    <a:pt x="46" y="17713"/>
                  </a:cubicBezTo>
                  <a:cubicBezTo>
                    <a:pt x="23" y="17758"/>
                    <a:pt x="23" y="17781"/>
                    <a:pt x="0" y="17827"/>
                  </a:cubicBezTo>
                  <a:cubicBezTo>
                    <a:pt x="0" y="17850"/>
                    <a:pt x="0" y="17850"/>
                    <a:pt x="0" y="17872"/>
                  </a:cubicBezTo>
                  <a:cubicBezTo>
                    <a:pt x="0" y="17918"/>
                    <a:pt x="0" y="17941"/>
                    <a:pt x="0" y="17964"/>
                  </a:cubicBezTo>
                  <a:cubicBezTo>
                    <a:pt x="0" y="18032"/>
                    <a:pt x="23" y="18078"/>
                    <a:pt x="69" y="18123"/>
                  </a:cubicBezTo>
                  <a:cubicBezTo>
                    <a:pt x="69" y="18123"/>
                    <a:pt x="69" y="18146"/>
                    <a:pt x="69" y="18146"/>
                  </a:cubicBezTo>
                  <a:cubicBezTo>
                    <a:pt x="114" y="18260"/>
                    <a:pt x="228" y="18329"/>
                    <a:pt x="320" y="18352"/>
                  </a:cubicBezTo>
                  <a:cubicBezTo>
                    <a:pt x="340" y="18355"/>
                    <a:pt x="360" y="18356"/>
                    <a:pt x="379" y="18356"/>
                  </a:cubicBezTo>
                  <a:cubicBezTo>
                    <a:pt x="513" y="18356"/>
                    <a:pt x="625" y="18289"/>
                    <a:pt x="685" y="18169"/>
                  </a:cubicBezTo>
                  <a:cubicBezTo>
                    <a:pt x="708" y="18101"/>
                    <a:pt x="731" y="18009"/>
                    <a:pt x="753" y="17941"/>
                  </a:cubicBezTo>
                  <a:cubicBezTo>
                    <a:pt x="776" y="17872"/>
                    <a:pt x="776" y="17804"/>
                    <a:pt x="799" y="17735"/>
                  </a:cubicBezTo>
                  <a:cubicBezTo>
                    <a:pt x="822" y="17576"/>
                    <a:pt x="867" y="17439"/>
                    <a:pt x="890" y="17279"/>
                  </a:cubicBezTo>
                  <a:cubicBezTo>
                    <a:pt x="959" y="16959"/>
                    <a:pt x="1027" y="16663"/>
                    <a:pt x="1119" y="16343"/>
                  </a:cubicBezTo>
                  <a:cubicBezTo>
                    <a:pt x="1187" y="16046"/>
                    <a:pt x="1278" y="15750"/>
                    <a:pt x="1347" y="15453"/>
                  </a:cubicBezTo>
                  <a:cubicBezTo>
                    <a:pt x="1438" y="15156"/>
                    <a:pt x="1529" y="14859"/>
                    <a:pt x="1621" y="14563"/>
                  </a:cubicBezTo>
                  <a:lnTo>
                    <a:pt x="1621" y="14563"/>
                  </a:lnTo>
                  <a:lnTo>
                    <a:pt x="1598" y="14631"/>
                  </a:lnTo>
                  <a:cubicBezTo>
                    <a:pt x="1660" y="14425"/>
                    <a:pt x="1722" y="14237"/>
                    <a:pt x="1784" y="14035"/>
                  </a:cubicBezTo>
                  <a:lnTo>
                    <a:pt x="1784" y="14035"/>
                  </a:lnTo>
                  <a:cubicBezTo>
                    <a:pt x="1783" y="14036"/>
                    <a:pt x="1782" y="14037"/>
                    <a:pt x="1780" y="14038"/>
                  </a:cubicBezTo>
                  <a:cubicBezTo>
                    <a:pt x="1786" y="14024"/>
                    <a:pt x="1791" y="14009"/>
                    <a:pt x="1795" y="13995"/>
                  </a:cubicBezTo>
                  <a:lnTo>
                    <a:pt x="1795" y="13995"/>
                  </a:lnTo>
                  <a:cubicBezTo>
                    <a:pt x="1792" y="14008"/>
                    <a:pt x="1788" y="14021"/>
                    <a:pt x="1784" y="14035"/>
                  </a:cubicBezTo>
                  <a:lnTo>
                    <a:pt x="1784" y="14035"/>
                  </a:lnTo>
                  <a:cubicBezTo>
                    <a:pt x="1802" y="14014"/>
                    <a:pt x="1803" y="13993"/>
                    <a:pt x="1803" y="13973"/>
                  </a:cubicBezTo>
                  <a:lnTo>
                    <a:pt x="1803" y="13973"/>
                  </a:lnTo>
                  <a:cubicBezTo>
                    <a:pt x="1801" y="13980"/>
                    <a:pt x="1798" y="13988"/>
                    <a:pt x="1795" y="13995"/>
                  </a:cubicBezTo>
                  <a:lnTo>
                    <a:pt x="1795" y="13995"/>
                  </a:lnTo>
                  <a:cubicBezTo>
                    <a:pt x="1798" y="13987"/>
                    <a:pt x="1801" y="13978"/>
                    <a:pt x="1803" y="13969"/>
                  </a:cubicBezTo>
                  <a:lnTo>
                    <a:pt x="1803" y="13969"/>
                  </a:lnTo>
                  <a:cubicBezTo>
                    <a:pt x="1803" y="13970"/>
                    <a:pt x="1803" y="13972"/>
                    <a:pt x="1803" y="13973"/>
                  </a:cubicBezTo>
                  <a:lnTo>
                    <a:pt x="1803" y="13973"/>
                  </a:lnTo>
                  <a:cubicBezTo>
                    <a:pt x="1907" y="13672"/>
                    <a:pt x="1992" y="13353"/>
                    <a:pt x="2077" y="13033"/>
                  </a:cubicBezTo>
                  <a:cubicBezTo>
                    <a:pt x="2123" y="12874"/>
                    <a:pt x="2168" y="12737"/>
                    <a:pt x="2191" y="12600"/>
                  </a:cubicBezTo>
                  <a:cubicBezTo>
                    <a:pt x="2237" y="12440"/>
                    <a:pt x="2260" y="12303"/>
                    <a:pt x="2283" y="12143"/>
                  </a:cubicBezTo>
                  <a:cubicBezTo>
                    <a:pt x="2305" y="12006"/>
                    <a:pt x="2351" y="11869"/>
                    <a:pt x="2374" y="11710"/>
                  </a:cubicBezTo>
                  <a:cubicBezTo>
                    <a:pt x="2397" y="11550"/>
                    <a:pt x="2420" y="11390"/>
                    <a:pt x="2442" y="11230"/>
                  </a:cubicBezTo>
                  <a:cubicBezTo>
                    <a:pt x="2511" y="10911"/>
                    <a:pt x="2579" y="10614"/>
                    <a:pt x="2648" y="10294"/>
                  </a:cubicBezTo>
                  <a:cubicBezTo>
                    <a:pt x="2693" y="9975"/>
                    <a:pt x="2785" y="9678"/>
                    <a:pt x="2853" y="9381"/>
                  </a:cubicBezTo>
                  <a:cubicBezTo>
                    <a:pt x="2945" y="9085"/>
                    <a:pt x="3036" y="8765"/>
                    <a:pt x="3127" y="8468"/>
                  </a:cubicBezTo>
                  <a:cubicBezTo>
                    <a:pt x="3127" y="8446"/>
                    <a:pt x="3150" y="8423"/>
                    <a:pt x="3150" y="8400"/>
                  </a:cubicBezTo>
                  <a:cubicBezTo>
                    <a:pt x="3150" y="8400"/>
                    <a:pt x="3150" y="8400"/>
                    <a:pt x="3150" y="8423"/>
                  </a:cubicBezTo>
                  <a:cubicBezTo>
                    <a:pt x="3150" y="8400"/>
                    <a:pt x="3173" y="8377"/>
                    <a:pt x="3173" y="8354"/>
                  </a:cubicBezTo>
                  <a:cubicBezTo>
                    <a:pt x="3264" y="8058"/>
                    <a:pt x="3355" y="7761"/>
                    <a:pt x="3424" y="7464"/>
                  </a:cubicBezTo>
                  <a:cubicBezTo>
                    <a:pt x="3470" y="7327"/>
                    <a:pt x="3492" y="7167"/>
                    <a:pt x="3538" y="7030"/>
                  </a:cubicBezTo>
                  <a:cubicBezTo>
                    <a:pt x="3584" y="6871"/>
                    <a:pt x="3629" y="6711"/>
                    <a:pt x="3652" y="6551"/>
                  </a:cubicBezTo>
                  <a:cubicBezTo>
                    <a:pt x="3698" y="6391"/>
                    <a:pt x="3721" y="6254"/>
                    <a:pt x="3743" y="6095"/>
                  </a:cubicBezTo>
                  <a:cubicBezTo>
                    <a:pt x="3766" y="5935"/>
                    <a:pt x="3789" y="5775"/>
                    <a:pt x="3835" y="5592"/>
                  </a:cubicBezTo>
                  <a:cubicBezTo>
                    <a:pt x="3903" y="5296"/>
                    <a:pt x="3972" y="5022"/>
                    <a:pt x="4040" y="4725"/>
                  </a:cubicBezTo>
                  <a:cubicBezTo>
                    <a:pt x="4086" y="4565"/>
                    <a:pt x="4109" y="4428"/>
                    <a:pt x="4131" y="4291"/>
                  </a:cubicBezTo>
                  <a:cubicBezTo>
                    <a:pt x="4154" y="4132"/>
                    <a:pt x="4177" y="3972"/>
                    <a:pt x="4200" y="3835"/>
                  </a:cubicBezTo>
                  <a:cubicBezTo>
                    <a:pt x="4223" y="3675"/>
                    <a:pt x="4246" y="3538"/>
                    <a:pt x="4291" y="3401"/>
                  </a:cubicBezTo>
                  <a:cubicBezTo>
                    <a:pt x="4314" y="3241"/>
                    <a:pt x="4337" y="3104"/>
                    <a:pt x="4383" y="2945"/>
                  </a:cubicBezTo>
                  <a:cubicBezTo>
                    <a:pt x="4451" y="2648"/>
                    <a:pt x="4497" y="2351"/>
                    <a:pt x="4565" y="2032"/>
                  </a:cubicBezTo>
                  <a:cubicBezTo>
                    <a:pt x="4611" y="1735"/>
                    <a:pt x="4679" y="1438"/>
                    <a:pt x="4748" y="1141"/>
                  </a:cubicBezTo>
                  <a:cubicBezTo>
                    <a:pt x="4771" y="982"/>
                    <a:pt x="4816" y="822"/>
                    <a:pt x="4839" y="662"/>
                  </a:cubicBezTo>
                  <a:cubicBezTo>
                    <a:pt x="4862" y="571"/>
                    <a:pt x="4885" y="480"/>
                    <a:pt x="4908" y="388"/>
                  </a:cubicBezTo>
                  <a:cubicBezTo>
                    <a:pt x="4930" y="343"/>
                    <a:pt x="4953" y="274"/>
                    <a:pt x="4953" y="206"/>
                  </a:cubicBezTo>
                  <a:cubicBezTo>
                    <a:pt x="4976" y="183"/>
                    <a:pt x="4976" y="137"/>
                    <a:pt x="4999" y="114"/>
                  </a:cubicBezTo>
                  <a:cubicBezTo>
                    <a:pt x="4999" y="69"/>
                    <a:pt x="4976" y="46"/>
                    <a:pt x="4953" y="23"/>
                  </a:cubicBezTo>
                  <a:cubicBezTo>
                    <a:pt x="4930" y="23"/>
                    <a:pt x="4930" y="0"/>
                    <a:pt x="4908" y="0"/>
                  </a:cubicBezTo>
                  <a:close/>
                </a:path>
              </a:pathLst>
            </a:custGeom>
            <a:solidFill>
              <a:srgbClr val="E18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565;p38"/>
            <p:cNvSpPr/>
            <p:nvPr/>
          </p:nvSpPr>
          <p:spPr>
            <a:xfrm>
              <a:off x="7835531" y="3199388"/>
              <a:ext cx="152686" cy="544028"/>
            </a:xfrm>
            <a:custGeom>
              <a:avLst/>
              <a:gdLst/>
              <a:ahLst/>
              <a:cxnLst/>
              <a:rect l="l" t="t" r="r" b="b"/>
              <a:pathLst>
                <a:path w="5456" h="19440" extrusionOk="0">
                  <a:moveTo>
                    <a:pt x="5045" y="1"/>
                  </a:moveTo>
                  <a:cubicBezTo>
                    <a:pt x="4976" y="1"/>
                    <a:pt x="4931" y="1"/>
                    <a:pt x="4862" y="24"/>
                  </a:cubicBezTo>
                  <a:cubicBezTo>
                    <a:pt x="4817" y="24"/>
                    <a:pt x="4771" y="69"/>
                    <a:pt x="4725" y="92"/>
                  </a:cubicBezTo>
                  <a:cubicBezTo>
                    <a:pt x="4680" y="138"/>
                    <a:pt x="4634" y="183"/>
                    <a:pt x="4588" y="206"/>
                  </a:cubicBezTo>
                  <a:cubicBezTo>
                    <a:pt x="4497" y="297"/>
                    <a:pt x="4429" y="412"/>
                    <a:pt x="4383" y="526"/>
                  </a:cubicBezTo>
                  <a:cubicBezTo>
                    <a:pt x="4251" y="790"/>
                    <a:pt x="4182" y="1076"/>
                    <a:pt x="4096" y="1362"/>
                  </a:cubicBezTo>
                  <a:lnTo>
                    <a:pt x="4096" y="1362"/>
                  </a:lnTo>
                  <a:cubicBezTo>
                    <a:pt x="3986" y="1671"/>
                    <a:pt x="3877" y="2000"/>
                    <a:pt x="3790" y="2329"/>
                  </a:cubicBezTo>
                  <a:cubicBezTo>
                    <a:pt x="3698" y="2648"/>
                    <a:pt x="3630" y="2968"/>
                    <a:pt x="3584" y="3310"/>
                  </a:cubicBezTo>
                  <a:cubicBezTo>
                    <a:pt x="3516" y="3630"/>
                    <a:pt x="3493" y="3972"/>
                    <a:pt x="3470" y="4292"/>
                  </a:cubicBezTo>
                  <a:cubicBezTo>
                    <a:pt x="3424" y="4634"/>
                    <a:pt x="3401" y="4954"/>
                    <a:pt x="3356" y="5296"/>
                  </a:cubicBezTo>
                  <a:cubicBezTo>
                    <a:pt x="3265" y="5912"/>
                    <a:pt x="3173" y="6552"/>
                    <a:pt x="3059" y="7168"/>
                  </a:cubicBezTo>
                  <a:cubicBezTo>
                    <a:pt x="3036" y="7191"/>
                    <a:pt x="3036" y="7236"/>
                    <a:pt x="3036" y="7282"/>
                  </a:cubicBezTo>
                  <a:cubicBezTo>
                    <a:pt x="3036" y="7282"/>
                    <a:pt x="3013" y="7305"/>
                    <a:pt x="3013" y="7305"/>
                  </a:cubicBezTo>
                  <a:cubicBezTo>
                    <a:pt x="2945" y="7624"/>
                    <a:pt x="2876" y="7944"/>
                    <a:pt x="2785" y="8263"/>
                  </a:cubicBezTo>
                  <a:cubicBezTo>
                    <a:pt x="2717" y="8583"/>
                    <a:pt x="2625" y="8903"/>
                    <a:pt x="2557" y="9222"/>
                  </a:cubicBezTo>
                  <a:cubicBezTo>
                    <a:pt x="2511" y="9382"/>
                    <a:pt x="2466" y="9519"/>
                    <a:pt x="2420" y="9656"/>
                  </a:cubicBezTo>
                  <a:cubicBezTo>
                    <a:pt x="2329" y="9975"/>
                    <a:pt x="2215" y="10295"/>
                    <a:pt x="2123" y="10614"/>
                  </a:cubicBezTo>
                  <a:cubicBezTo>
                    <a:pt x="2032" y="10934"/>
                    <a:pt x="1963" y="11254"/>
                    <a:pt x="1872" y="11573"/>
                  </a:cubicBezTo>
                  <a:cubicBezTo>
                    <a:pt x="1781" y="11893"/>
                    <a:pt x="1712" y="12212"/>
                    <a:pt x="1621" y="12532"/>
                  </a:cubicBezTo>
                  <a:cubicBezTo>
                    <a:pt x="1553" y="12851"/>
                    <a:pt x="1461" y="13171"/>
                    <a:pt x="1370" y="13490"/>
                  </a:cubicBezTo>
                  <a:cubicBezTo>
                    <a:pt x="1302" y="13833"/>
                    <a:pt x="1210" y="14175"/>
                    <a:pt x="1096" y="14518"/>
                  </a:cubicBezTo>
                  <a:cubicBezTo>
                    <a:pt x="1005" y="14814"/>
                    <a:pt x="891" y="15134"/>
                    <a:pt x="822" y="15453"/>
                  </a:cubicBezTo>
                  <a:cubicBezTo>
                    <a:pt x="731" y="15773"/>
                    <a:pt x="685" y="16092"/>
                    <a:pt x="617" y="16412"/>
                  </a:cubicBezTo>
                  <a:cubicBezTo>
                    <a:pt x="548" y="16754"/>
                    <a:pt x="457" y="17074"/>
                    <a:pt x="389" y="17394"/>
                  </a:cubicBezTo>
                  <a:cubicBezTo>
                    <a:pt x="343" y="17553"/>
                    <a:pt x="320" y="17713"/>
                    <a:pt x="297" y="17896"/>
                  </a:cubicBezTo>
                  <a:cubicBezTo>
                    <a:pt x="274" y="18055"/>
                    <a:pt x="252" y="18215"/>
                    <a:pt x="206" y="18375"/>
                  </a:cubicBezTo>
                  <a:cubicBezTo>
                    <a:pt x="160" y="18626"/>
                    <a:pt x="92" y="18854"/>
                    <a:pt x="23" y="19105"/>
                  </a:cubicBezTo>
                  <a:cubicBezTo>
                    <a:pt x="1" y="19220"/>
                    <a:pt x="115" y="19357"/>
                    <a:pt x="229" y="19379"/>
                  </a:cubicBezTo>
                  <a:cubicBezTo>
                    <a:pt x="252" y="19379"/>
                    <a:pt x="297" y="19379"/>
                    <a:pt x="320" y="19357"/>
                  </a:cubicBezTo>
                  <a:cubicBezTo>
                    <a:pt x="385" y="19411"/>
                    <a:pt x="466" y="19439"/>
                    <a:pt x="546" y="19439"/>
                  </a:cubicBezTo>
                  <a:cubicBezTo>
                    <a:pt x="632" y="19439"/>
                    <a:pt x="717" y="19405"/>
                    <a:pt x="777" y="19334"/>
                  </a:cubicBezTo>
                  <a:cubicBezTo>
                    <a:pt x="799" y="19288"/>
                    <a:pt x="822" y="19265"/>
                    <a:pt x="845" y="19220"/>
                  </a:cubicBezTo>
                  <a:cubicBezTo>
                    <a:pt x="845" y="19174"/>
                    <a:pt x="868" y="19128"/>
                    <a:pt x="868" y="19083"/>
                  </a:cubicBezTo>
                  <a:lnTo>
                    <a:pt x="914" y="18923"/>
                  </a:lnTo>
                  <a:cubicBezTo>
                    <a:pt x="959" y="18786"/>
                    <a:pt x="982" y="18672"/>
                    <a:pt x="1005" y="18535"/>
                  </a:cubicBezTo>
                  <a:cubicBezTo>
                    <a:pt x="1073" y="18307"/>
                    <a:pt x="1142" y="18055"/>
                    <a:pt x="1210" y="17827"/>
                  </a:cubicBezTo>
                  <a:cubicBezTo>
                    <a:pt x="1233" y="17736"/>
                    <a:pt x="1279" y="17645"/>
                    <a:pt x="1302" y="17553"/>
                  </a:cubicBezTo>
                  <a:cubicBezTo>
                    <a:pt x="1302" y="17553"/>
                    <a:pt x="1302" y="17530"/>
                    <a:pt x="1302" y="17530"/>
                  </a:cubicBezTo>
                  <a:cubicBezTo>
                    <a:pt x="1347" y="17371"/>
                    <a:pt x="1393" y="17234"/>
                    <a:pt x="1438" y="17097"/>
                  </a:cubicBezTo>
                  <a:lnTo>
                    <a:pt x="1461" y="17051"/>
                  </a:lnTo>
                  <a:lnTo>
                    <a:pt x="1461" y="17051"/>
                  </a:lnTo>
                  <a:cubicBezTo>
                    <a:pt x="1461" y="17051"/>
                    <a:pt x="1438" y="17074"/>
                    <a:pt x="1438" y="17074"/>
                  </a:cubicBezTo>
                  <a:cubicBezTo>
                    <a:pt x="1484" y="16960"/>
                    <a:pt x="1507" y="16869"/>
                    <a:pt x="1553" y="16754"/>
                  </a:cubicBezTo>
                  <a:lnTo>
                    <a:pt x="1553" y="16754"/>
                  </a:lnTo>
                  <a:cubicBezTo>
                    <a:pt x="1548" y="16759"/>
                    <a:pt x="1544" y="16763"/>
                    <a:pt x="1541" y="16766"/>
                  </a:cubicBezTo>
                  <a:lnTo>
                    <a:pt x="1541" y="16766"/>
                  </a:lnTo>
                  <a:cubicBezTo>
                    <a:pt x="1650" y="16434"/>
                    <a:pt x="1739" y="16081"/>
                    <a:pt x="1849" y="15750"/>
                  </a:cubicBezTo>
                  <a:cubicBezTo>
                    <a:pt x="1895" y="15568"/>
                    <a:pt x="1941" y="15408"/>
                    <a:pt x="1986" y="15225"/>
                  </a:cubicBezTo>
                  <a:cubicBezTo>
                    <a:pt x="2032" y="15065"/>
                    <a:pt x="2055" y="14906"/>
                    <a:pt x="2100" y="14746"/>
                  </a:cubicBezTo>
                  <a:cubicBezTo>
                    <a:pt x="2329" y="14084"/>
                    <a:pt x="2580" y="13468"/>
                    <a:pt x="2740" y="12783"/>
                  </a:cubicBezTo>
                  <a:cubicBezTo>
                    <a:pt x="2808" y="12486"/>
                    <a:pt x="2854" y="12144"/>
                    <a:pt x="2922" y="11824"/>
                  </a:cubicBezTo>
                  <a:cubicBezTo>
                    <a:pt x="2968" y="11505"/>
                    <a:pt x="3059" y="11162"/>
                    <a:pt x="3105" y="10820"/>
                  </a:cubicBezTo>
                  <a:cubicBezTo>
                    <a:pt x="3150" y="10523"/>
                    <a:pt x="3196" y="10204"/>
                    <a:pt x="3265" y="9884"/>
                  </a:cubicBezTo>
                  <a:cubicBezTo>
                    <a:pt x="3333" y="9542"/>
                    <a:pt x="3424" y="9199"/>
                    <a:pt x="3516" y="8857"/>
                  </a:cubicBezTo>
                  <a:cubicBezTo>
                    <a:pt x="3675" y="8172"/>
                    <a:pt x="3812" y="7510"/>
                    <a:pt x="3995" y="6848"/>
                  </a:cubicBezTo>
                  <a:cubicBezTo>
                    <a:pt x="4086" y="6460"/>
                    <a:pt x="4178" y="6095"/>
                    <a:pt x="4246" y="5730"/>
                  </a:cubicBezTo>
                  <a:cubicBezTo>
                    <a:pt x="4292" y="5547"/>
                    <a:pt x="4314" y="5387"/>
                    <a:pt x="4337" y="5228"/>
                  </a:cubicBezTo>
                  <a:cubicBezTo>
                    <a:pt x="4337" y="5136"/>
                    <a:pt x="4360" y="5022"/>
                    <a:pt x="4360" y="4931"/>
                  </a:cubicBezTo>
                  <a:cubicBezTo>
                    <a:pt x="4383" y="4862"/>
                    <a:pt x="4383" y="4794"/>
                    <a:pt x="4383" y="4726"/>
                  </a:cubicBezTo>
                  <a:cubicBezTo>
                    <a:pt x="4383" y="4680"/>
                    <a:pt x="4383" y="4634"/>
                    <a:pt x="4383" y="4589"/>
                  </a:cubicBezTo>
                  <a:cubicBezTo>
                    <a:pt x="4497" y="4201"/>
                    <a:pt x="4588" y="3813"/>
                    <a:pt x="4680" y="3424"/>
                  </a:cubicBezTo>
                  <a:cubicBezTo>
                    <a:pt x="4771" y="3036"/>
                    <a:pt x="4862" y="2648"/>
                    <a:pt x="4954" y="2260"/>
                  </a:cubicBezTo>
                  <a:cubicBezTo>
                    <a:pt x="5045" y="1986"/>
                    <a:pt x="5136" y="1690"/>
                    <a:pt x="5227" y="1393"/>
                  </a:cubicBezTo>
                  <a:cubicBezTo>
                    <a:pt x="5319" y="1165"/>
                    <a:pt x="5387" y="914"/>
                    <a:pt x="5433" y="663"/>
                  </a:cubicBezTo>
                  <a:cubicBezTo>
                    <a:pt x="5456" y="434"/>
                    <a:pt x="5433" y="138"/>
                    <a:pt x="5205" y="24"/>
                  </a:cubicBezTo>
                  <a:cubicBezTo>
                    <a:pt x="5159" y="1"/>
                    <a:pt x="5091" y="1"/>
                    <a:pt x="5045" y="1"/>
                  </a:cubicBezTo>
                  <a:close/>
                </a:path>
              </a:pathLst>
            </a:custGeom>
            <a:solidFill>
              <a:srgbClr val="E18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566;p38"/>
            <p:cNvSpPr/>
            <p:nvPr/>
          </p:nvSpPr>
          <p:spPr>
            <a:xfrm>
              <a:off x="7788908" y="2982840"/>
              <a:ext cx="202499" cy="140569"/>
            </a:xfrm>
            <a:custGeom>
              <a:avLst/>
              <a:gdLst/>
              <a:ahLst/>
              <a:cxnLst/>
              <a:rect l="l" t="t" r="r" b="b"/>
              <a:pathLst>
                <a:path w="7236" h="5023" extrusionOk="0">
                  <a:moveTo>
                    <a:pt x="5456" y="1"/>
                  </a:moveTo>
                  <a:cubicBezTo>
                    <a:pt x="5433" y="1"/>
                    <a:pt x="5410" y="1"/>
                    <a:pt x="5387" y="24"/>
                  </a:cubicBezTo>
                  <a:cubicBezTo>
                    <a:pt x="5319" y="47"/>
                    <a:pt x="5250" y="92"/>
                    <a:pt x="5204" y="138"/>
                  </a:cubicBezTo>
                  <a:cubicBezTo>
                    <a:pt x="5136" y="184"/>
                    <a:pt x="5090" y="252"/>
                    <a:pt x="5067" y="298"/>
                  </a:cubicBezTo>
                  <a:cubicBezTo>
                    <a:pt x="4999" y="389"/>
                    <a:pt x="4931" y="480"/>
                    <a:pt x="4862" y="572"/>
                  </a:cubicBezTo>
                  <a:cubicBezTo>
                    <a:pt x="4730" y="748"/>
                    <a:pt x="4598" y="945"/>
                    <a:pt x="4446" y="1102"/>
                  </a:cubicBezTo>
                  <a:lnTo>
                    <a:pt x="4446" y="1102"/>
                  </a:lnTo>
                  <a:cubicBezTo>
                    <a:pt x="4111" y="1430"/>
                    <a:pt x="3755" y="1674"/>
                    <a:pt x="3356" y="1918"/>
                  </a:cubicBezTo>
                  <a:cubicBezTo>
                    <a:pt x="3241" y="2010"/>
                    <a:pt x="3104" y="2078"/>
                    <a:pt x="2990" y="2146"/>
                  </a:cubicBezTo>
                  <a:cubicBezTo>
                    <a:pt x="2853" y="2215"/>
                    <a:pt x="2716" y="2283"/>
                    <a:pt x="2580" y="2352"/>
                  </a:cubicBezTo>
                  <a:cubicBezTo>
                    <a:pt x="2443" y="2398"/>
                    <a:pt x="2306" y="2489"/>
                    <a:pt x="2169" y="2557"/>
                  </a:cubicBezTo>
                  <a:cubicBezTo>
                    <a:pt x="2055" y="2626"/>
                    <a:pt x="1940" y="2694"/>
                    <a:pt x="1826" y="2740"/>
                  </a:cubicBezTo>
                  <a:cubicBezTo>
                    <a:pt x="1575" y="2877"/>
                    <a:pt x="1324" y="3014"/>
                    <a:pt x="1096" y="3174"/>
                  </a:cubicBezTo>
                  <a:cubicBezTo>
                    <a:pt x="982" y="3265"/>
                    <a:pt x="868" y="3356"/>
                    <a:pt x="753" y="3448"/>
                  </a:cubicBezTo>
                  <a:cubicBezTo>
                    <a:pt x="639" y="3539"/>
                    <a:pt x="548" y="3630"/>
                    <a:pt x="434" y="3744"/>
                  </a:cubicBezTo>
                  <a:cubicBezTo>
                    <a:pt x="343" y="3813"/>
                    <a:pt x="251" y="3904"/>
                    <a:pt x="183" y="3995"/>
                  </a:cubicBezTo>
                  <a:cubicBezTo>
                    <a:pt x="92" y="4087"/>
                    <a:pt x="23" y="4201"/>
                    <a:pt x="23" y="4315"/>
                  </a:cubicBezTo>
                  <a:cubicBezTo>
                    <a:pt x="0" y="4497"/>
                    <a:pt x="137" y="4612"/>
                    <a:pt x="297" y="4703"/>
                  </a:cubicBezTo>
                  <a:cubicBezTo>
                    <a:pt x="388" y="4726"/>
                    <a:pt x="480" y="4771"/>
                    <a:pt x="571" y="4771"/>
                  </a:cubicBezTo>
                  <a:cubicBezTo>
                    <a:pt x="662" y="4794"/>
                    <a:pt x="776" y="4817"/>
                    <a:pt x="890" y="4840"/>
                  </a:cubicBezTo>
                  <a:cubicBezTo>
                    <a:pt x="982" y="4863"/>
                    <a:pt x="1096" y="4908"/>
                    <a:pt x="1187" y="4954"/>
                  </a:cubicBezTo>
                  <a:cubicBezTo>
                    <a:pt x="1233" y="4954"/>
                    <a:pt x="1278" y="4977"/>
                    <a:pt x="1301" y="5000"/>
                  </a:cubicBezTo>
                  <a:cubicBezTo>
                    <a:pt x="1370" y="5022"/>
                    <a:pt x="1438" y="5022"/>
                    <a:pt x="1507" y="5022"/>
                  </a:cubicBezTo>
                  <a:cubicBezTo>
                    <a:pt x="1575" y="5000"/>
                    <a:pt x="1621" y="4977"/>
                    <a:pt x="1689" y="4931"/>
                  </a:cubicBezTo>
                  <a:cubicBezTo>
                    <a:pt x="1803" y="4863"/>
                    <a:pt x="1895" y="4771"/>
                    <a:pt x="2009" y="4680"/>
                  </a:cubicBezTo>
                  <a:cubicBezTo>
                    <a:pt x="2123" y="4589"/>
                    <a:pt x="2237" y="4520"/>
                    <a:pt x="2351" y="4452"/>
                  </a:cubicBezTo>
                  <a:cubicBezTo>
                    <a:pt x="2465" y="4361"/>
                    <a:pt x="2580" y="4315"/>
                    <a:pt x="2716" y="4246"/>
                  </a:cubicBezTo>
                  <a:cubicBezTo>
                    <a:pt x="2853" y="4201"/>
                    <a:pt x="3013" y="4155"/>
                    <a:pt x="3150" y="4109"/>
                  </a:cubicBezTo>
                  <a:cubicBezTo>
                    <a:pt x="3244" y="4072"/>
                    <a:pt x="3337" y="4050"/>
                    <a:pt x="3431" y="4018"/>
                  </a:cubicBezTo>
                  <a:lnTo>
                    <a:pt x="3431" y="4018"/>
                  </a:lnTo>
                  <a:cubicBezTo>
                    <a:pt x="3428" y="4018"/>
                    <a:pt x="3426" y="4018"/>
                    <a:pt x="3424" y="4018"/>
                  </a:cubicBezTo>
                  <a:cubicBezTo>
                    <a:pt x="3437" y="4015"/>
                    <a:pt x="3449" y="4011"/>
                    <a:pt x="3462" y="4007"/>
                  </a:cubicBezTo>
                  <a:lnTo>
                    <a:pt x="3462" y="4007"/>
                  </a:lnTo>
                  <a:cubicBezTo>
                    <a:pt x="3452" y="4011"/>
                    <a:pt x="3441" y="4015"/>
                    <a:pt x="3431" y="4018"/>
                  </a:cubicBezTo>
                  <a:lnTo>
                    <a:pt x="3431" y="4018"/>
                  </a:lnTo>
                  <a:cubicBezTo>
                    <a:pt x="3450" y="4018"/>
                    <a:pt x="3469" y="4016"/>
                    <a:pt x="3489" y="3999"/>
                  </a:cubicBezTo>
                  <a:lnTo>
                    <a:pt x="3489" y="3999"/>
                  </a:lnTo>
                  <a:cubicBezTo>
                    <a:pt x="3480" y="4002"/>
                    <a:pt x="3471" y="4004"/>
                    <a:pt x="3462" y="4007"/>
                  </a:cubicBezTo>
                  <a:lnTo>
                    <a:pt x="3462" y="4007"/>
                  </a:lnTo>
                  <a:cubicBezTo>
                    <a:pt x="3472" y="4003"/>
                    <a:pt x="3482" y="3999"/>
                    <a:pt x="3493" y="3995"/>
                  </a:cubicBezTo>
                  <a:lnTo>
                    <a:pt x="3493" y="3995"/>
                  </a:lnTo>
                  <a:cubicBezTo>
                    <a:pt x="3491" y="3997"/>
                    <a:pt x="3490" y="3998"/>
                    <a:pt x="3489" y="3999"/>
                  </a:cubicBezTo>
                  <a:lnTo>
                    <a:pt x="3489" y="3999"/>
                  </a:lnTo>
                  <a:cubicBezTo>
                    <a:pt x="3632" y="3955"/>
                    <a:pt x="3788" y="3898"/>
                    <a:pt x="3926" y="3858"/>
                  </a:cubicBezTo>
                  <a:cubicBezTo>
                    <a:pt x="4086" y="3790"/>
                    <a:pt x="4246" y="3744"/>
                    <a:pt x="4383" y="3699"/>
                  </a:cubicBezTo>
                  <a:cubicBezTo>
                    <a:pt x="4679" y="3607"/>
                    <a:pt x="4953" y="3493"/>
                    <a:pt x="5227" y="3356"/>
                  </a:cubicBezTo>
                  <a:cubicBezTo>
                    <a:pt x="5456" y="3242"/>
                    <a:pt x="5684" y="3082"/>
                    <a:pt x="5866" y="2923"/>
                  </a:cubicBezTo>
                  <a:cubicBezTo>
                    <a:pt x="6003" y="2808"/>
                    <a:pt x="6117" y="2694"/>
                    <a:pt x="6232" y="2557"/>
                  </a:cubicBezTo>
                  <a:cubicBezTo>
                    <a:pt x="6346" y="2443"/>
                    <a:pt x="6460" y="2306"/>
                    <a:pt x="6551" y="2169"/>
                  </a:cubicBezTo>
                  <a:cubicBezTo>
                    <a:pt x="6711" y="1941"/>
                    <a:pt x="6848" y="1713"/>
                    <a:pt x="6962" y="1485"/>
                  </a:cubicBezTo>
                  <a:cubicBezTo>
                    <a:pt x="7008" y="1370"/>
                    <a:pt x="7053" y="1256"/>
                    <a:pt x="7122" y="1165"/>
                  </a:cubicBezTo>
                  <a:cubicBezTo>
                    <a:pt x="7167" y="1074"/>
                    <a:pt x="7213" y="960"/>
                    <a:pt x="7236" y="845"/>
                  </a:cubicBezTo>
                  <a:cubicBezTo>
                    <a:pt x="7236" y="777"/>
                    <a:pt x="7213" y="709"/>
                    <a:pt x="7167" y="663"/>
                  </a:cubicBezTo>
                  <a:cubicBezTo>
                    <a:pt x="7130" y="607"/>
                    <a:pt x="7046" y="566"/>
                    <a:pt x="6966" y="566"/>
                  </a:cubicBezTo>
                  <a:cubicBezTo>
                    <a:pt x="6949" y="566"/>
                    <a:pt x="6932" y="568"/>
                    <a:pt x="6916" y="572"/>
                  </a:cubicBezTo>
                  <a:cubicBezTo>
                    <a:pt x="6848" y="572"/>
                    <a:pt x="6779" y="640"/>
                    <a:pt x="6734" y="686"/>
                  </a:cubicBezTo>
                  <a:cubicBezTo>
                    <a:pt x="6642" y="800"/>
                    <a:pt x="6528" y="914"/>
                    <a:pt x="6437" y="1028"/>
                  </a:cubicBezTo>
                  <a:cubicBezTo>
                    <a:pt x="6346" y="1119"/>
                    <a:pt x="6254" y="1233"/>
                    <a:pt x="6163" y="1348"/>
                  </a:cubicBezTo>
                  <a:cubicBezTo>
                    <a:pt x="5889" y="1622"/>
                    <a:pt x="5615" y="1873"/>
                    <a:pt x="5273" y="2101"/>
                  </a:cubicBezTo>
                  <a:cubicBezTo>
                    <a:pt x="5204" y="2124"/>
                    <a:pt x="5136" y="2169"/>
                    <a:pt x="5045" y="2215"/>
                  </a:cubicBezTo>
                  <a:cubicBezTo>
                    <a:pt x="4976" y="2238"/>
                    <a:pt x="4885" y="2283"/>
                    <a:pt x="4794" y="2306"/>
                  </a:cubicBezTo>
                  <a:cubicBezTo>
                    <a:pt x="4702" y="2329"/>
                    <a:pt x="4611" y="2352"/>
                    <a:pt x="4542" y="2352"/>
                  </a:cubicBezTo>
                  <a:lnTo>
                    <a:pt x="4497" y="2352"/>
                  </a:lnTo>
                  <a:cubicBezTo>
                    <a:pt x="4497" y="2329"/>
                    <a:pt x="4497" y="2329"/>
                    <a:pt x="4497" y="2329"/>
                  </a:cubicBezTo>
                  <a:cubicBezTo>
                    <a:pt x="4588" y="2215"/>
                    <a:pt x="4702" y="2078"/>
                    <a:pt x="4794" y="1941"/>
                  </a:cubicBezTo>
                  <a:cubicBezTo>
                    <a:pt x="4839" y="1895"/>
                    <a:pt x="4885" y="1827"/>
                    <a:pt x="4931" y="1758"/>
                  </a:cubicBezTo>
                  <a:cubicBezTo>
                    <a:pt x="4976" y="1644"/>
                    <a:pt x="5045" y="1507"/>
                    <a:pt x="4976" y="1393"/>
                  </a:cubicBezTo>
                  <a:cubicBezTo>
                    <a:pt x="4999" y="1370"/>
                    <a:pt x="5022" y="1348"/>
                    <a:pt x="5022" y="1302"/>
                  </a:cubicBezTo>
                  <a:cubicBezTo>
                    <a:pt x="5067" y="1256"/>
                    <a:pt x="5113" y="1188"/>
                    <a:pt x="5136" y="1119"/>
                  </a:cubicBezTo>
                  <a:cubicBezTo>
                    <a:pt x="5159" y="1074"/>
                    <a:pt x="5159" y="1028"/>
                    <a:pt x="5182" y="1005"/>
                  </a:cubicBezTo>
                  <a:cubicBezTo>
                    <a:pt x="5204" y="937"/>
                    <a:pt x="5204" y="868"/>
                    <a:pt x="5182" y="800"/>
                  </a:cubicBezTo>
                  <a:cubicBezTo>
                    <a:pt x="5182" y="800"/>
                    <a:pt x="5182" y="800"/>
                    <a:pt x="5182" y="777"/>
                  </a:cubicBezTo>
                  <a:cubicBezTo>
                    <a:pt x="5204" y="731"/>
                    <a:pt x="5227" y="709"/>
                    <a:pt x="5250" y="663"/>
                  </a:cubicBezTo>
                  <a:cubicBezTo>
                    <a:pt x="5296" y="549"/>
                    <a:pt x="5341" y="457"/>
                    <a:pt x="5410" y="366"/>
                  </a:cubicBezTo>
                  <a:cubicBezTo>
                    <a:pt x="5433" y="366"/>
                    <a:pt x="5456" y="343"/>
                    <a:pt x="5478" y="320"/>
                  </a:cubicBezTo>
                  <a:cubicBezTo>
                    <a:pt x="5501" y="320"/>
                    <a:pt x="5501" y="320"/>
                    <a:pt x="5524" y="298"/>
                  </a:cubicBezTo>
                  <a:cubicBezTo>
                    <a:pt x="5592" y="275"/>
                    <a:pt x="5638" y="184"/>
                    <a:pt x="5592" y="92"/>
                  </a:cubicBezTo>
                  <a:cubicBezTo>
                    <a:pt x="5570" y="47"/>
                    <a:pt x="5524" y="1"/>
                    <a:pt x="5456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567;p38"/>
            <p:cNvSpPr/>
            <p:nvPr/>
          </p:nvSpPr>
          <p:spPr>
            <a:xfrm>
              <a:off x="7429273" y="3224295"/>
              <a:ext cx="511034" cy="485512"/>
            </a:xfrm>
            <a:custGeom>
              <a:avLst/>
              <a:gdLst/>
              <a:ahLst/>
              <a:cxnLst/>
              <a:rect l="l" t="t" r="r" b="b"/>
              <a:pathLst>
                <a:path w="18261" h="17349" extrusionOk="0">
                  <a:moveTo>
                    <a:pt x="17690" y="1"/>
                  </a:moveTo>
                  <a:cubicBezTo>
                    <a:pt x="17599" y="1"/>
                    <a:pt x="17530" y="47"/>
                    <a:pt x="17508" y="115"/>
                  </a:cubicBezTo>
                  <a:cubicBezTo>
                    <a:pt x="17485" y="183"/>
                    <a:pt x="17462" y="252"/>
                    <a:pt x="17439" y="320"/>
                  </a:cubicBezTo>
                  <a:lnTo>
                    <a:pt x="17439" y="366"/>
                  </a:lnTo>
                  <a:cubicBezTo>
                    <a:pt x="17416" y="435"/>
                    <a:pt x="17393" y="503"/>
                    <a:pt x="17393" y="572"/>
                  </a:cubicBezTo>
                  <a:lnTo>
                    <a:pt x="17348" y="777"/>
                  </a:lnTo>
                  <a:lnTo>
                    <a:pt x="17302" y="982"/>
                  </a:lnTo>
                  <a:lnTo>
                    <a:pt x="17234" y="1233"/>
                  </a:lnTo>
                  <a:lnTo>
                    <a:pt x="17188" y="1485"/>
                  </a:lnTo>
                  <a:cubicBezTo>
                    <a:pt x="17142" y="1599"/>
                    <a:pt x="17120" y="1690"/>
                    <a:pt x="17074" y="1804"/>
                  </a:cubicBezTo>
                  <a:lnTo>
                    <a:pt x="17005" y="2055"/>
                  </a:lnTo>
                  <a:lnTo>
                    <a:pt x="16937" y="2283"/>
                  </a:lnTo>
                  <a:lnTo>
                    <a:pt x="16869" y="2489"/>
                  </a:lnTo>
                  <a:lnTo>
                    <a:pt x="16846" y="2580"/>
                  </a:lnTo>
                  <a:cubicBezTo>
                    <a:pt x="16823" y="2671"/>
                    <a:pt x="16800" y="2763"/>
                    <a:pt x="16823" y="2854"/>
                  </a:cubicBezTo>
                  <a:cubicBezTo>
                    <a:pt x="16846" y="2854"/>
                    <a:pt x="16846" y="2877"/>
                    <a:pt x="16846" y="2877"/>
                  </a:cubicBezTo>
                  <a:lnTo>
                    <a:pt x="16823" y="2968"/>
                  </a:lnTo>
                  <a:lnTo>
                    <a:pt x="16754" y="3242"/>
                  </a:lnTo>
                  <a:cubicBezTo>
                    <a:pt x="16686" y="3493"/>
                    <a:pt x="16617" y="3767"/>
                    <a:pt x="16549" y="4018"/>
                  </a:cubicBezTo>
                  <a:lnTo>
                    <a:pt x="16503" y="4201"/>
                  </a:lnTo>
                  <a:cubicBezTo>
                    <a:pt x="16435" y="4452"/>
                    <a:pt x="16366" y="4726"/>
                    <a:pt x="16298" y="5000"/>
                  </a:cubicBezTo>
                  <a:lnTo>
                    <a:pt x="16229" y="5228"/>
                  </a:lnTo>
                  <a:lnTo>
                    <a:pt x="16184" y="5479"/>
                  </a:lnTo>
                  <a:lnTo>
                    <a:pt x="16161" y="5593"/>
                  </a:lnTo>
                  <a:lnTo>
                    <a:pt x="16138" y="5684"/>
                  </a:lnTo>
                  <a:lnTo>
                    <a:pt x="16138" y="5730"/>
                  </a:lnTo>
                  <a:lnTo>
                    <a:pt x="16115" y="5776"/>
                  </a:lnTo>
                  <a:lnTo>
                    <a:pt x="16115" y="5844"/>
                  </a:lnTo>
                  <a:lnTo>
                    <a:pt x="16115" y="5867"/>
                  </a:lnTo>
                  <a:cubicBezTo>
                    <a:pt x="16092" y="5935"/>
                    <a:pt x="16092" y="5981"/>
                    <a:pt x="16092" y="6004"/>
                  </a:cubicBezTo>
                  <a:cubicBezTo>
                    <a:pt x="16092" y="6027"/>
                    <a:pt x="16115" y="6050"/>
                    <a:pt x="16115" y="6072"/>
                  </a:cubicBezTo>
                  <a:cubicBezTo>
                    <a:pt x="16024" y="6415"/>
                    <a:pt x="15955" y="6757"/>
                    <a:pt x="15864" y="7100"/>
                  </a:cubicBezTo>
                  <a:lnTo>
                    <a:pt x="15819" y="7282"/>
                  </a:lnTo>
                  <a:lnTo>
                    <a:pt x="15773" y="7442"/>
                  </a:lnTo>
                  <a:cubicBezTo>
                    <a:pt x="15727" y="7625"/>
                    <a:pt x="15682" y="7807"/>
                    <a:pt x="15636" y="7990"/>
                  </a:cubicBezTo>
                  <a:cubicBezTo>
                    <a:pt x="15590" y="8127"/>
                    <a:pt x="15567" y="8286"/>
                    <a:pt x="15522" y="8423"/>
                  </a:cubicBezTo>
                  <a:lnTo>
                    <a:pt x="15499" y="8560"/>
                  </a:lnTo>
                  <a:lnTo>
                    <a:pt x="15453" y="8743"/>
                  </a:lnTo>
                  <a:cubicBezTo>
                    <a:pt x="15431" y="8789"/>
                    <a:pt x="15431" y="8834"/>
                    <a:pt x="15408" y="8903"/>
                  </a:cubicBezTo>
                  <a:lnTo>
                    <a:pt x="15385" y="9017"/>
                  </a:lnTo>
                  <a:lnTo>
                    <a:pt x="15362" y="9154"/>
                  </a:lnTo>
                  <a:lnTo>
                    <a:pt x="15339" y="9245"/>
                  </a:lnTo>
                  <a:lnTo>
                    <a:pt x="15316" y="9405"/>
                  </a:lnTo>
                  <a:lnTo>
                    <a:pt x="15294" y="9451"/>
                  </a:lnTo>
                  <a:cubicBezTo>
                    <a:pt x="15294" y="9519"/>
                    <a:pt x="15294" y="9565"/>
                    <a:pt x="15271" y="9610"/>
                  </a:cubicBezTo>
                  <a:cubicBezTo>
                    <a:pt x="15248" y="9702"/>
                    <a:pt x="15248" y="9770"/>
                    <a:pt x="15225" y="9839"/>
                  </a:cubicBezTo>
                  <a:cubicBezTo>
                    <a:pt x="15202" y="9930"/>
                    <a:pt x="15179" y="10021"/>
                    <a:pt x="15157" y="10090"/>
                  </a:cubicBezTo>
                  <a:cubicBezTo>
                    <a:pt x="15111" y="10181"/>
                    <a:pt x="15088" y="10249"/>
                    <a:pt x="15065" y="10318"/>
                  </a:cubicBezTo>
                  <a:lnTo>
                    <a:pt x="15042" y="10386"/>
                  </a:lnTo>
                  <a:cubicBezTo>
                    <a:pt x="14997" y="10478"/>
                    <a:pt x="14974" y="10569"/>
                    <a:pt x="14951" y="10660"/>
                  </a:cubicBezTo>
                  <a:lnTo>
                    <a:pt x="14928" y="10706"/>
                  </a:lnTo>
                  <a:cubicBezTo>
                    <a:pt x="14860" y="10934"/>
                    <a:pt x="14814" y="11140"/>
                    <a:pt x="14746" y="11368"/>
                  </a:cubicBezTo>
                  <a:lnTo>
                    <a:pt x="14746" y="11436"/>
                  </a:lnTo>
                  <a:cubicBezTo>
                    <a:pt x="14723" y="11505"/>
                    <a:pt x="14700" y="11573"/>
                    <a:pt x="14700" y="11642"/>
                  </a:cubicBezTo>
                  <a:lnTo>
                    <a:pt x="14677" y="11687"/>
                  </a:lnTo>
                  <a:lnTo>
                    <a:pt x="14677" y="11779"/>
                  </a:lnTo>
                  <a:cubicBezTo>
                    <a:pt x="14654" y="11847"/>
                    <a:pt x="14632" y="11916"/>
                    <a:pt x="14632" y="11984"/>
                  </a:cubicBezTo>
                  <a:cubicBezTo>
                    <a:pt x="14609" y="12030"/>
                    <a:pt x="14609" y="12075"/>
                    <a:pt x="14586" y="12098"/>
                  </a:cubicBezTo>
                  <a:lnTo>
                    <a:pt x="14563" y="12190"/>
                  </a:lnTo>
                  <a:cubicBezTo>
                    <a:pt x="14518" y="12304"/>
                    <a:pt x="14495" y="12418"/>
                    <a:pt x="14449" y="12532"/>
                  </a:cubicBezTo>
                  <a:cubicBezTo>
                    <a:pt x="14381" y="12760"/>
                    <a:pt x="14312" y="12988"/>
                    <a:pt x="14266" y="13217"/>
                  </a:cubicBezTo>
                  <a:cubicBezTo>
                    <a:pt x="14198" y="13445"/>
                    <a:pt x="14152" y="13673"/>
                    <a:pt x="14107" y="13924"/>
                  </a:cubicBezTo>
                  <a:lnTo>
                    <a:pt x="14061" y="14107"/>
                  </a:lnTo>
                  <a:lnTo>
                    <a:pt x="14038" y="14312"/>
                  </a:lnTo>
                  <a:cubicBezTo>
                    <a:pt x="14015" y="14404"/>
                    <a:pt x="13993" y="14495"/>
                    <a:pt x="13970" y="14563"/>
                  </a:cubicBezTo>
                  <a:lnTo>
                    <a:pt x="13947" y="14609"/>
                  </a:lnTo>
                  <a:lnTo>
                    <a:pt x="13947" y="14655"/>
                  </a:lnTo>
                  <a:lnTo>
                    <a:pt x="13924" y="14678"/>
                  </a:lnTo>
                  <a:cubicBezTo>
                    <a:pt x="13856" y="14929"/>
                    <a:pt x="13810" y="15134"/>
                    <a:pt x="13764" y="15339"/>
                  </a:cubicBezTo>
                  <a:lnTo>
                    <a:pt x="13719" y="15545"/>
                  </a:lnTo>
                  <a:cubicBezTo>
                    <a:pt x="13673" y="15705"/>
                    <a:pt x="13650" y="15842"/>
                    <a:pt x="13604" y="15979"/>
                  </a:cubicBezTo>
                  <a:cubicBezTo>
                    <a:pt x="13604" y="16024"/>
                    <a:pt x="13582" y="16047"/>
                    <a:pt x="13582" y="16070"/>
                  </a:cubicBezTo>
                  <a:lnTo>
                    <a:pt x="13559" y="16138"/>
                  </a:lnTo>
                  <a:cubicBezTo>
                    <a:pt x="13559" y="16184"/>
                    <a:pt x="13559" y="16207"/>
                    <a:pt x="13559" y="16230"/>
                  </a:cubicBezTo>
                  <a:lnTo>
                    <a:pt x="13399" y="16230"/>
                  </a:lnTo>
                  <a:cubicBezTo>
                    <a:pt x="13216" y="16230"/>
                    <a:pt x="13034" y="16207"/>
                    <a:pt x="12851" y="16207"/>
                  </a:cubicBezTo>
                  <a:cubicBezTo>
                    <a:pt x="12737" y="16207"/>
                    <a:pt x="12623" y="16207"/>
                    <a:pt x="12509" y="16184"/>
                  </a:cubicBezTo>
                  <a:lnTo>
                    <a:pt x="11961" y="16184"/>
                  </a:lnTo>
                  <a:cubicBezTo>
                    <a:pt x="11915" y="16161"/>
                    <a:pt x="11870" y="16161"/>
                    <a:pt x="11801" y="16161"/>
                  </a:cubicBezTo>
                  <a:lnTo>
                    <a:pt x="11756" y="16138"/>
                  </a:lnTo>
                  <a:lnTo>
                    <a:pt x="11459" y="16093"/>
                  </a:lnTo>
                  <a:lnTo>
                    <a:pt x="11162" y="16047"/>
                  </a:lnTo>
                  <a:cubicBezTo>
                    <a:pt x="11117" y="16047"/>
                    <a:pt x="11048" y="16024"/>
                    <a:pt x="11002" y="16024"/>
                  </a:cubicBezTo>
                  <a:cubicBezTo>
                    <a:pt x="10865" y="16001"/>
                    <a:pt x="10751" y="15979"/>
                    <a:pt x="10637" y="15979"/>
                  </a:cubicBezTo>
                  <a:lnTo>
                    <a:pt x="10523" y="15979"/>
                  </a:lnTo>
                  <a:cubicBezTo>
                    <a:pt x="10204" y="15910"/>
                    <a:pt x="9884" y="15842"/>
                    <a:pt x="9542" y="15750"/>
                  </a:cubicBezTo>
                  <a:lnTo>
                    <a:pt x="9108" y="15636"/>
                  </a:lnTo>
                  <a:lnTo>
                    <a:pt x="8880" y="15591"/>
                  </a:lnTo>
                  <a:lnTo>
                    <a:pt x="8720" y="15545"/>
                  </a:lnTo>
                  <a:lnTo>
                    <a:pt x="8697" y="15545"/>
                  </a:lnTo>
                  <a:lnTo>
                    <a:pt x="8583" y="15499"/>
                  </a:lnTo>
                  <a:cubicBezTo>
                    <a:pt x="8492" y="15476"/>
                    <a:pt x="8400" y="15454"/>
                    <a:pt x="8309" y="15431"/>
                  </a:cubicBezTo>
                  <a:cubicBezTo>
                    <a:pt x="8286" y="15431"/>
                    <a:pt x="8263" y="15408"/>
                    <a:pt x="8241" y="15408"/>
                  </a:cubicBezTo>
                  <a:cubicBezTo>
                    <a:pt x="8195" y="15408"/>
                    <a:pt x="8149" y="15431"/>
                    <a:pt x="8104" y="15454"/>
                  </a:cubicBezTo>
                  <a:cubicBezTo>
                    <a:pt x="8104" y="15454"/>
                    <a:pt x="8081" y="15454"/>
                    <a:pt x="8058" y="15476"/>
                  </a:cubicBezTo>
                  <a:lnTo>
                    <a:pt x="7875" y="15431"/>
                  </a:lnTo>
                  <a:lnTo>
                    <a:pt x="7670" y="15385"/>
                  </a:lnTo>
                  <a:cubicBezTo>
                    <a:pt x="7487" y="15362"/>
                    <a:pt x="7305" y="15317"/>
                    <a:pt x="7145" y="15271"/>
                  </a:cubicBezTo>
                  <a:cubicBezTo>
                    <a:pt x="7031" y="15248"/>
                    <a:pt x="6917" y="15202"/>
                    <a:pt x="6803" y="15180"/>
                  </a:cubicBezTo>
                  <a:lnTo>
                    <a:pt x="6551" y="15111"/>
                  </a:lnTo>
                  <a:lnTo>
                    <a:pt x="6506" y="15088"/>
                  </a:lnTo>
                  <a:cubicBezTo>
                    <a:pt x="6483" y="15020"/>
                    <a:pt x="6415" y="14974"/>
                    <a:pt x="6369" y="14951"/>
                  </a:cubicBezTo>
                  <a:cubicBezTo>
                    <a:pt x="6300" y="14929"/>
                    <a:pt x="6255" y="14906"/>
                    <a:pt x="6186" y="14906"/>
                  </a:cubicBezTo>
                  <a:lnTo>
                    <a:pt x="6141" y="14883"/>
                  </a:lnTo>
                  <a:lnTo>
                    <a:pt x="6026" y="14860"/>
                  </a:lnTo>
                  <a:lnTo>
                    <a:pt x="5912" y="14814"/>
                  </a:lnTo>
                  <a:cubicBezTo>
                    <a:pt x="5753" y="14769"/>
                    <a:pt x="5593" y="14746"/>
                    <a:pt x="5433" y="14678"/>
                  </a:cubicBezTo>
                  <a:lnTo>
                    <a:pt x="5091" y="14586"/>
                  </a:lnTo>
                  <a:lnTo>
                    <a:pt x="4908" y="14541"/>
                  </a:lnTo>
                  <a:cubicBezTo>
                    <a:pt x="4771" y="14495"/>
                    <a:pt x="4634" y="14449"/>
                    <a:pt x="4497" y="14426"/>
                  </a:cubicBezTo>
                  <a:cubicBezTo>
                    <a:pt x="4018" y="14267"/>
                    <a:pt x="3493" y="14107"/>
                    <a:pt x="2991" y="13924"/>
                  </a:cubicBezTo>
                  <a:lnTo>
                    <a:pt x="2922" y="13901"/>
                  </a:lnTo>
                  <a:cubicBezTo>
                    <a:pt x="2899" y="13879"/>
                    <a:pt x="2854" y="13856"/>
                    <a:pt x="2808" y="13856"/>
                  </a:cubicBezTo>
                  <a:lnTo>
                    <a:pt x="2740" y="13810"/>
                  </a:lnTo>
                  <a:cubicBezTo>
                    <a:pt x="2671" y="13787"/>
                    <a:pt x="2626" y="13787"/>
                    <a:pt x="2580" y="13765"/>
                  </a:cubicBezTo>
                  <a:cubicBezTo>
                    <a:pt x="2557" y="13765"/>
                    <a:pt x="2534" y="13742"/>
                    <a:pt x="2511" y="13742"/>
                  </a:cubicBezTo>
                  <a:cubicBezTo>
                    <a:pt x="2466" y="13742"/>
                    <a:pt x="2443" y="13765"/>
                    <a:pt x="2397" y="13765"/>
                  </a:cubicBezTo>
                  <a:lnTo>
                    <a:pt x="2329" y="13765"/>
                  </a:lnTo>
                  <a:cubicBezTo>
                    <a:pt x="2306" y="13765"/>
                    <a:pt x="2260" y="13765"/>
                    <a:pt x="2237" y="13787"/>
                  </a:cubicBezTo>
                  <a:cubicBezTo>
                    <a:pt x="2032" y="13673"/>
                    <a:pt x="1827" y="13582"/>
                    <a:pt x="1644" y="13491"/>
                  </a:cubicBezTo>
                  <a:lnTo>
                    <a:pt x="1644" y="13491"/>
                  </a:lnTo>
                  <a:lnTo>
                    <a:pt x="1667" y="13513"/>
                  </a:lnTo>
                  <a:lnTo>
                    <a:pt x="1553" y="13445"/>
                  </a:lnTo>
                  <a:lnTo>
                    <a:pt x="1416" y="13376"/>
                  </a:lnTo>
                  <a:lnTo>
                    <a:pt x="1347" y="13354"/>
                  </a:lnTo>
                  <a:lnTo>
                    <a:pt x="1279" y="13308"/>
                  </a:lnTo>
                  <a:cubicBezTo>
                    <a:pt x="1165" y="13240"/>
                    <a:pt x="1051" y="13171"/>
                    <a:pt x="914" y="13125"/>
                  </a:cubicBezTo>
                  <a:lnTo>
                    <a:pt x="845" y="13080"/>
                  </a:lnTo>
                  <a:cubicBezTo>
                    <a:pt x="777" y="13057"/>
                    <a:pt x="708" y="13011"/>
                    <a:pt x="640" y="12988"/>
                  </a:cubicBezTo>
                  <a:lnTo>
                    <a:pt x="571" y="12943"/>
                  </a:lnTo>
                  <a:lnTo>
                    <a:pt x="526" y="12920"/>
                  </a:lnTo>
                  <a:lnTo>
                    <a:pt x="480" y="12897"/>
                  </a:lnTo>
                  <a:lnTo>
                    <a:pt x="434" y="12897"/>
                  </a:lnTo>
                  <a:cubicBezTo>
                    <a:pt x="389" y="12874"/>
                    <a:pt x="366" y="12851"/>
                    <a:pt x="320" y="12851"/>
                  </a:cubicBezTo>
                  <a:cubicBezTo>
                    <a:pt x="275" y="12851"/>
                    <a:pt x="229" y="12874"/>
                    <a:pt x="183" y="12897"/>
                  </a:cubicBezTo>
                  <a:lnTo>
                    <a:pt x="115" y="12897"/>
                  </a:lnTo>
                  <a:cubicBezTo>
                    <a:pt x="46" y="12920"/>
                    <a:pt x="1" y="12988"/>
                    <a:pt x="1" y="13057"/>
                  </a:cubicBezTo>
                  <a:cubicBezTo>
                    <a:pt x="1" y="13103"/>
                    <a:pt x="23" y="13171"/>
                    <a:pt x="69" y="13217"/>
                  </a:cubicBezTo>
                  <a:lnTo>
                    <a:pt x="115" y="13240"/>
                  </a:lnTo>
                  <a:lnTo>
                    <a:pt x="160" y="13262"/>
                  </a:lnTo>
                  <a:cubicBezTo>
                    <a:pt x="160" y="13285"/>
                    <a:pt x="160" y="13308"/>
                    <a:pt x="160" y="13331"/>
                  </a:cubicBezTo>
                  <a:cubicBezTo>
                    <a:pt x="183" y="13331"/>
                    <a:pt x="183" y="13354"/>
                    <a:pt x="206" y="13376"/>
                  </a:cubicBezTo>
                  <a:cubicBezTo>
                    <a:pt x="229" y="13399"/>
                    <a:pt x="275" y="13422"/>
                    <a:pt x="297" y="13445"/>
                  </a:cubicBezTo>
                  <a:cubicBezTo>
                    <a:pt x="343" y="13491"/>
                    <a:pt x="389" y="13513"/>
                    <a:pt x="434" y="13536"/>
                  </a:cubicBezTo>
                  <a:cubicBezTo>
                    <a:pt x="503" y="13582"/>
                    <a:pt x="571" y="13605"/>
                    <a:pt x="617" y="13628"/>
                  </a:cubicBezTo>
                  <a:lnTo>
                    <a:pt x="663" y="13650"/>
                  </a:lnTo>
                  <a:cubicBezTo>
                    <a:pt x="731" y="13673"/>
                    <a:pt x="777" y="13696"/>
                    <a:pt x="799" y="13719"/>
                  </a:cubicBezTo>
                  <a:cubicBezTo>
                    <a:pt x="845" y="13742"/>
                    <a:pt x="891" y="13742"/>
                    <a:pt x="936" y="13742"/>
                  </a:cubicBezTo>
                  <a:lnTo>
                    <a:pt x="982" y="13742"/>
                  </a:lnTo>
                  <a:cubicBezTo>
                    <a:pt x="1028" y="13765"/>
                    <a:pt x="1051" y="13787"/>
                    <a:pt x="1096" y="13787"/>
                  </a:cubicBezTo>
                  <a:lnTo>
                    <a:pt x="1439" y="13970"/>
                  </a:lnTo>
                  <a:lnTo>
                    <a:pt x="1553" y="14016"/>
                  </a:lnTo>
                  <a:cubicBezTo>
                    <a:pt x="1758" y="14107"/>
                    <a:pt x="1986" y="14221"/>
                    <a:pt x="2192" y="14312"/>
                  </a:cubicBezTo>
                  <a:cubicBezTo>
                    <a:pt x="2215" y="14358"/>
                    <a:pt x="2237" y="14381"/>
                    <a:pt x="2306" y="14404"/>
                  </a:cubicBezTo>
                  <a:cubicBezTo>
                    <a:pt x="2489" y="14495"/>
                    <a:pt x="2671" y="14586"/>
                    <a:pt x="2854" y="14655"/>
                  </a:cubicBezTo>
                  <a:cubicBezTo>
                    <a:pt x="2991" y="14723"/>
                    <a:pt x="3150" y="14814"/>
                    <a:pt x="3287" y="14883"/>
                  </a:cubicBezTo>
                  <a:cubicBezTo>
                    <a:pt x="3470" y="14974"/>
                    <a:pt x="3630" y="15043"/>
                    <a:pt x="3812" y="15134"/>
                  </a:cubicBezTo>
                  <a:cubicBezTo>
                    <a:pt x="3881" y="15157"/>
                    <a:pt x="3972" y="15202"/>
                    <a:pt x="4041" y="15225"/>
                  </a:cubicBezTo>
                  <a:cubicBezTo>
                    <a:pt x="4086" y="15248"/>
                    <a:pt x="4132" y="15248"/>
                    <a:pt x="4178" y="15271"/>
                  </a:cubicBezTo>
                  <a:cubicBezTo>
                    <a:pt x="4246" y="15294"/>
                    <a:pt x="4292" y="15317"/>
                    <a:pt x="4337" y="15317"/>
                  </a:cubicBezTo>
                  <a:cubicBezTo>
                    <a:pt x="4383" y="15317"/>
                    <a:pt x="4406" y="15317"/>
                    <a:pt x="4429" y="15294"/>
                  </a:cubicBezTo>
                  <a:cubicBezTo>
                    <a:pt x="4588" y="15362"/>
                    <a:pt x="4748" y="15431"/>
                    <a:pt x="4931" y="15476"/>
                  </a:cubicBezTo>
                  <a:cubicBezTo>
                    <a:pt x="5068" y="15522"/>
                    <a:pt x="5205" y="15568"/>
                    <a:pt x="5342" y="15613"/>
                  </a:cubicBezTo>
                  <a:cubicBezTo>
                    <a:pt x="5410" y="15636"/>
                    <a:pt x="5479" y="15659"/>
                    <a:pt x="5547" y="15682"/>
                  </a:cubicBezTo>
                  <a:cubicBezTo>
                    <a:pt x="5661" y="15705"/>
                    <a:pt x="5753" y="15750"/>
                    <a:pt x="5844" y="15750"/>
                  </a:cubicBezTo>
                  <a:lnTo>
                    <a:pt x="5890" y="15750"/>
                  </a:lnTo>
                  <a:cubicBezTo>
                    <a:pt x="5958" y="15773"/>
                    <a:pt x="6026" y="15796"/>
                    <a:pt x="6118" y="15819"/>
                  </a:cubicBezTo>
                  <a:cubicBezTo>
                    <a:pt x="6300" y="15887"/>
                    <a:pt x="6483" y="15933"/>
                    <a:pt x="6666" y="15979"/>
                  </a:cubicBezTo>
                  <a:cubicBezTo>
                    <a:pt x="6962" y="16093"/>
                    <a:pt x="7282" y="16184"/>
                    <a:pt x="7601" y="16298"/>
                  </a:cubicBezTo>
                  <a:lnTo>
                    <a:pt x="7647" y="16298"/>
                  </a:lnTo>
                  <a:lnTo>
                    <a:pt x="7693" y="16321"/>
                  </a:lnTo>
                  <a:cubicBezTo>
                    <a:pt x="8035" y="16435"/>
                    <a:pt x="8332" y="16526"/>
                    <a:pt x="8629" y="16595"/>
                  </a:cubicBezTo>
                  <a:lnTo>
                    <a:pt x="8811" y="16640"/>
                  </a:lnTo>
                  <a:cubicBezTo>
                    <a:pt x="9108" y="16732"/>
                    <a:pt x="9382" y="16800"/>
                    <a:pt x="9679" y="16869"/>
                  </a:cubicBezTo>
                  <a:cubicBezTo>
                    <a:pt x="9724" y="16869"/>
                    <a:pt x="9793" y="16892"/>
                    <a:pt x="9838" y="16892"/>
                  </a:cubicBezTo>
                  <a:lnTo>
                    <a:pt x="9907" y="16914"/>
                  </a:lnTo>
                  <a:cubicBezTo>
                    <a:pt x="9952" y="16937"/>
                    <a:pt x="10021" y="16937"/>
                    <a:pt x="10067" y="16937"/>
                  </a:cubicBezTo>
                  <a:cubicBezTo>
                    <a:pt x="10135" y="16937"/>
                    <a:pt x="10158" y="16937"/>
                    <a:pt x="10204" y="16914"/>
                  </a:cubicBezTo>
                  <a:cubicBezTo>
                    <a:pt x="10226" y="16914"/>
                    <a:pt x="10226" y="16892"/>
                    <a:pt x="10249" y="16892"/>
                  </a:cubicBezTo>
                  <a:lnTo>
                    <a:pt x="10455" y="16937"/>
                  </a:lnTo>
                  <a:cubicBezTo>
                    <a:pt x="10660" y="16983"/>
                    <a:pt x="10888" y="17006"/>
                    <a:pt x="11094" y="17051"/>
                  </a:cubicBezTo>
                  <a:cubicBezTo>
                    <a:pt x="11208" y="17051"/>
                    <a:pt x="11299" y="17074"/>
                    <a:pt x="11390" y="17074"/>
                  </a:cubicBezTo>
                  <a:cubicBezTo>
                    <a:pt x="11459" y="17097"/>
                    <a:pt x="11505" y="17097"/>
                    <a:pt x="11573" y="17097"/>
                  </a:cubicBezTo>
                  <a:lnTo>
                    <a:pt x="11642" y="17097"/>
                  </a:lnTo>
                  <a:cubicBezTo>
                    <a:pt x="11664" y="17120"/>
                    <a:pt x="11664" y="17120"/>
                    <a:pt x="11687" y="17120"/>
                  </a:cubicBezTo>
                  <a:cubicBezTo>
                    <a:pt x="11733" y="17143"/>
                    <a:pt x="11756" y="17165"/>
                    <a:pt x="11801" y="17188"/>
                  </a:cubicBezTo>
                  <a:cubicBezTo>
                    <a:pt x="11847" y="17188"/>
                    <a:pt x="11893" y="17188"/>
                    <a:pt x="11938" y="17211"/>
                  </a:cubicBezTo>
                  <a:cubicBezTo>
                    <a:pt x="11984" y="17211"/>
                    <a:pt x="12030" y="17234"/>
                    <a:pt x="12098" y="17234"/>
                  </a:cubicBezTo>
                  <a:cubicBezTo>
                    <a:pt x="12166" y="17234"/>
                    <a:pt x="12258" y="17257"/>
                    <a:pt x="12349" y="17257"/>
                  </a:cubicBezTo>
                  <a:lnTo>
                    <a:pt x="12395" y="17280"/>
                  </a:lnTo>
                  <a:cubicBezTo>
                    <a:pt x="12509" y="17280"/>
                    <a:pt x="12646" y="17302"/>
                    <a:pt x="12760" y="17302"/>
                  </a:cubicBezTo>
                  <a:cubicBezTo>
                    <a:pt x="12920" y="17325"/>
                    <a:pt x="13057" y="17325"/>
                    <a:pt x="13194" y="17325"/>
                  </a:cubicBezTo>
                  <a:cubicBezTo>
                    <a:pt x="13331" y="17348"/>
                    <a:pt x="13445" y="17348"/>
                    <a:pt x="13582" y="17348"/>
                  </a:cubicBezTo>
                  <a:lnTo>
                    <a:pt x="13833" y="17348"/>
                  </a:lnTo>
                  <a:cubicBezTo>
                    <a:pt x="13901" y="17348"/>
                    <a:pt x="13993" y="17348"/>
                    <a:pt x="14061" y="17325"/>
                  </a:cubicBezTo>
                  <a:cubicBezTo>
                    <a:pt x="14129" y="17302"/>
                    <a:pt x="14175" y="17280"/>
                    <a:pt x="14221" y="17257"/>
                  </a:cubicBezTo>
                  <a:cubicBezTo>
                    <a:pt x="14266" y="17211"/>
                    <a:pt x="14312" y="17165"/>
                    <a:pt x="14335" y="17097"/>
                  </a:cubicBezTo>
                  <a:cubicBezTo>
                    <a:pt x="14335" y="17074"/>
                    <a:pt x="14358" y="17051"/>
                    <a:pt x="14358" y="17029"/>
                  </a:cubicBezTo>
                  <a:lnTo>
                    <a:pt x="14381" y="17006"/>
                  </a:lnTo>
                  <a:cubicBezTo>
                    <a:pt x="14403" y="16892"/>
                    <a:pt x="14449" y="16777"/>
                    <a:pt x="14472" y="16686"/>
                  </a:cubicBezTo>
                  <a:cubicBezTo>
                    <a:pt x="14495" y="16595"/>
                    <a:pt x="14518" y="16504"/>
                    <a:pt x="14518" y="16412"/>
                  </a:cubicBezTo>
                  <a:lnTo>
                    <a:pt x="14563" y="16275"/>
                  </a:lnTo>
                  <a:cubicBezTo>
                    <a:pt x="14563" y="16252"/>
                    <a:pt x="14563" y="16230"/>
                    <a:pt x="14586" y="16184"/>
                  </a:cubicBezTo>
                  <a:cubicBezTo>
                    <a:pt x="14609" y="16138"/>
                    <a:pt x="14609" y="16093"/>
                    <a:pt x="14609" y="16070"/>
                  </a:cubicBezTo>
                  <a:cubicBezTo>
                    <a:pt x="14632" y="15979"/>
                    <a:pt x="14654" y="15864"/>
                    <a:pt x="14609" y="15750"/>
                  </a:cubicBezTo>
                  <a:cubicBezTo>
                    <a:pt x="14563" y="15636"/>
                    <a:pt x="14449" y="15568"/>
                    <a:pt x="14312" y="15568"/>
                  </a:cubicBezTo>
                  <a:lnTo>
                    <a:pt x="14312" y="15522"/>
                  </a:lnTo>
                  <a:lnTo>
                    <a:pt x="14335" y="15339"/>
                  </a:lnTo>
                  <a:cubicBezTo>
                    <a:pt x="14358" y="15271"/>
                    <a:pt x="14381" y="15225"/>
                    <a:pt x="14381" y="15157"/>
                  </a:cubicBezTo>
                  <a:lnTo>
                    <a:pt x="14426" y="14974"/>
                  </a:lnTo>
                  <a:lnTo>
                    <a:pt x="14449" y="14929"/>
                  </a:lnTo>
                  <a:cubicBezTo>
                    <a:pt x="14495" y="14883"/>
                    <a:pt x="14540" y="14814"/>
                    <a:pt x="14540" y="14746"/>
                  </a:cubicBezTo>
                  <a:cubicBezTo>
                    <a:pt x="14563" y="14609"/>
                    <a:pt x="14586" y="14495"/>
                    <a:pt x="14609" y="14358"/>
                  </a:cubicBezTo>
                  <a:cubicBezTo>
                    <a:pt x="14677" y="14016"/>
                    <a:pt x="14769" y="13673"/>
                    <a:pt x="14860" y="13308"/>
                  </a:cubicBezTo>
                  <a:lnTo>
                    <a:pt x="14883" y="13217"/>
                  </a:lnTo>
                  <a:cubicBezTo>
                    <a:pt x="14906" y="13194"/>
                    <a:pt x="14906" y="13171"/>
                    <a:pt x="14906" y="13148"/>
                  </a:cubicBezTo>
                  <a:cubicBezTo>
                    <a:pt x="14997" y="13103"/>
                    <a:pt x="15042" y="13034"/>
                    <a:pt x="15042" y="12943"/>
                  </a:cubicBezTo>
                  <a:cubicBezTo>
                    <a:pt x="15088" y="12715"/>
                    <a:pt x="15134" y="12509"/>
                    <a:pt x="15157" y="12281"/>
                  </a:cubicBezTo>
                  <a:lnTo>
                    <a:pt x="15202" y="12167"/>
                  </a:lnTo>
                  <a:lnTo>
                    <a:pt x="15294" y="11802"/>
                  </a:lnTo>
                  <a:lnTo>
                    <a:pt x="15385" y="11459"/>
                  </a:lnTo>
                  <a:cubicBezTo>
                    <a:pt x="15408" y="11436"/>
                    <a:pt x="15453" y="11414"/>
                    <a:pt x="15453" y="11368"/>
                  </a:cubicBezTo>
                  <a:cubicBezTo>
                    <a:pt x="15499" y="11231"/>
                    <a:pt x="15545" y="11117"/>
                    <a:pt x="15567" y="11003"/>
                  </a:cubicBezTo>
                  <a:lnTo>
                    <a:pt x="15590" y="10866"/>
                  </a:lnTo>
                  <a:lnTo>
                    <a:pt x="15613" y="10752"/>
                  </a:lnTo>
                  <a:lnTo>
                    <a:pt x="15636" y="10592"/>
                  </a:lnTo>
                  <a:cubicBezTo>
                    <a:pt x="15682" y="10409"/>
                    <a:pt x="15727" y="10204"/>
                    <a:pt x="15773" y="10021"/>
                  </a:cubicBezTo>
                  <a:cubicBezTo>
                    <a:pt x="15841" y="9702"/>
                    <a:pt x="15933" y="9405"/>
                    <a:pt x="16024" y="9085"/>
                  </a:cubicBezTo>
                  <a:cubicBezTo>
                    <a:pt x="16070" y="8926"/>
                    <a:pt x="16115" y="8743"/>
                    <a:pt x="16184" y="8583"/>
                  </a:cubicBezTo>
                  <a:lnTo>
                    <a:pt x="16184" y="8538"/>
                  </a:lnTo>
                  <a:cubicBezTo>
                    <a:pt x="16207" y="8492"/>
                    <a:pt x="16229" y="8423"/>
                    <a:pt x="16229" y="8378"/>
                  </a:cubicBezTo>
                  <a:lnTo>
                    <a:pt x="16275" y="8218"/>
                  </a:lnTo>
                  <a:cubicBezTo>
                    <a:pt x="16298" y="8172"/>
                    <a:pt x="16298" y="8127"/>
                    <a:pt x="16298" y="8058"/>
                  </a:cubicBezTo>
                  <a:cubicBezTo>
                    <a:pt x="16298" y="8035"/>
                    <a:pt x="16298" y="8035"/>
                    <a:pt x="16275" y="8013"/>
                  </a:cubicBezTo>
                  <a:lnTo>
                    <a:pt x="16298" y="7921"/>
                  </a:lnTo>
                  <a:lnTo>
                    <a:pt x="16321" y="7830"/>
                  </a:lnTo>
                  <a:lnTo>
                    <a:pt x="16389" y="7602"/>
                  </a:lnTo>
                  <a:lnTo>
                    <a:pt x="16480" y="7328"/>
                  </a:lnTo>
                  <a:cubicBezTo>
                    <a:pt x="16503" y="7191"/>
                    <a:pt x="16549" y="7054"/>
                    <a:pt x="16595" y="6894"/>
                  </a:cubicBezTo>
                  <a:cubicBezTo>
                    <a:pt x="16663" y="6666"/>
                    <a:pt x="16732" y="6438"/>
                    <a:pt x="16800" y="6187"/>
                  </a:cubicBezTo>
                  <a:lnTo>
                    <a:pt x="16823" y="6050"/>
                  </a:lnTo>
                  <a:cubicBezTo>
                    <a:pt x="16846" y="5958"/>
                    <a:pt x="16869" y="5913"/>
                    <a:pt x="16869" y="5867"/>
                  </a:cubicBezTo>
                  <a:cubicBezTo>
                    <a:pt x="16891" y="5821"/>
                    <a:pt x="16891" y="5776"/>
                    <a:pt x="16869" y="5730"/>
                  </a:cubicBezTo>
                  <a:cubicBezTo>
                    <a:pt x="16869" y="5707"/>
                    <a:pt x="16869" y="5684"/>
                    <a:pt x="16846" y="5662"/>
                  </a:cubicBezTo>
                  <a:lnTo>
                    <a:pt x="16846" y="5616"/>
                  </a:lnTo>
                  <a:lnTo>
                    <a:pt x="16891" y="5525"/>
                  </a:lnTo>
                  <a:cubicBezTo>
                    <a:pt x="16914" y="5456"/>
                    <a:pt x="16937" y="5410"/>
                    <a:pt x="16937" y="5365"/>
                  </a:cubicBezTo>
                  <a:lnTo>
                    <a:pt x="16983" y="5251"/>
                  </a:lnTo>
                  <a:cubicBezTo>
                    <a:pt x="17005" y="5137"/>
                    <a:pt x="17051" y="5022"/>
                    <a:pt x="17074" y="4908"/>
                  </a:cubicBezTo>
                  <a:cubicBezTo>
                    <a:pt x="17097" y="4863"/>
                    <a:pt x="17097" y="4817"/>
                    <a:pt x="17097" y="4771"/>
                  </a:cubicBezTo>
                  <a:lnTo>
                    <a:pt x="17097" y="4726"/>
                  </a:lnTo>
                  <a:lnTo>
                    <a:pt x="17120" y="4589"/>
                  </a:lnTo>
                  <a:lnTo>
                    <a:pt x="17142" y="4566"/>
                  </a:lnTo>
                  <a:lnTo>
                    <a:pt x="17165" y="4429"/>
                  </a:lnTo>
                  <a:lnTo>
                    <a:pt x="17188" y="4338"/>
                  </a:lnTo>
                  <a:cubicBezTo>
                    <a:pt x="17279" y="4064"/>
                    <a:pt x="17371" y="3744"/>
                    <a:pt x="17462" y="3425"/>
                  </a:cubicBezTo>
                  <a:lnTo>
                    <a:pt x="17576" y="3105"/>
                  </a:lnTo>
                  <a:lnTo>
                    <a:pt x="17782" y="2466"/>
                  </a:lnTo>
                  <a:lnTo>
                    <a:pt x="17850" y="2238"/>
                  </a:lnTo>
                  <a:lnTo>
                    <a:pt x="17918" y="2032"/>
                  </a:lnTo>
                  <a:cubicBezTo>
                    <a:pt x="17941" y="1964"/>
                    <a:pt x="17941" y="1895"/>
                    <a:pt x="17964" y="1827"/>
                  </a:cubicBezTo>
                  <a:lnTo>
                    <a:pt x="17987" y="1736"/>
                  </a:lnTo>
                  <a:lnTo>
                    <a:pt x="17987" y="1713"/>
                  </a:lnTo>
                  <a:cubicBezTo>
                    <a:pt x="18010" y="1644"/>
                    <a:pt x="18033" y="1553"/>
                    <a:pt x="18055" y="1485"/>
                  </a:cubicBezTo>
                  <a:cubicBezTo>
                    <a:pt x="18101" y="1302"/>
                    <a:pt x="18147" y="1142"/>
                    <a:pt x="18170" y="960"/>
                  </a:cubicBezTo>
                  <a:lnTo>
                    <a:pt x="18192" y="891"/>
                  </a:lnTo>
                  <a:lnTo>
                    <a:pt x="18192" y="823"/>
                  </a:lnTo>
                  <a:lnTo>
                    <a:pt x="18215" y="731"/>
                  </a:lnTo>
                  <a:lnTo>
                    <a:pt x="18215" y="686"/>
                  </a:lnTo>
                  <a:cubicBezTo>
                    <a:pt x="18238" y="617"/>
                    <a:pt x="18238" y="572"/>
                    <a:pt x="18238" y="503"/>
                  </a:cubicBezTo>
                  <a:cubicBezTo>
                    <a:pt x="18261" y="389"/>
                    <a:pt x="18192" y="275"/>
                    <a:pt x="18101" y="229"/>
                  </a:cubicBezTo>
                  <a:cubicBezTo>
                    <a:pt x="18055" y="229"/>
                    <a:pt x="18033" y="206"/>
                    <a:pt x="18010" y="206"/>
                  </a:cubicBezTo>
                  <a:cubicBezTo>
                    <a:pt x="17987" y="206"/>
                    <a:pt x="17987" y="183"/>
                    <a:pt x="17964" y="183"/>
                  </a:cubicBezTo>
                  <a:cubicBezTo>
                    <a:pt x="17941" y="183"/>
                    <a:pt x="17918" y="161"/>
                    <a:pt x="17873" y="161"/>
                  </a:cubicBezTo>
                  <a:cubicBezTo>
                    <a:pt x="17896" y="161"/>
                    <a:pt x="17873" y="138"/>
                    <a:pt x="17873" y="115"/>
                  </a:cubicBezTo>
                  <a:cubicBezTo>
                    <a:pt x="17850" y="69"/>
                    <a:pt x="17827" y="47"/>
                    <a:pt x="17759" y="24"/>
                  </a:cubicBezTo>
                  <a:cubicBezTo>
                    <a:pt x="17736" y="1"/>
                    <a:pt x="17713" y="1"/>
                    <a:pt x="17690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568;p38"/>
            <p:cNvSpPr/>
            <p:nvPr/>
          </p:nvSpPr>
          <p:spPr>
            <a:xfrm>
              <a:off x="7988833" y="3348213"/>
              <a:ext cx="327704" cy="268320"/>
            </a:xfrm>
            <a:custGeom>
              <a:avLst/>
              <a:gdLst/>
              <a:ahLst/>
              <a:cxnLst/>
              <a:rect l="l" t="t" r="r" b="b"/>
              <a:pathLst>
                <a:path w="11710" h="9588" extrusionOk="0">
                  <a:moveTo>
                    <a:pt x="2101" y="1"/>
                  </a:moveTo>
                  <a:cubicBezTo>
                    <a:pt x="2009" y="1"/>
                    <a:pt x="1941" y="24"/>
                    <a:pt x="1849" y="47"/>
                  </a:cubicBezTo>
                  <a:cubicBezTo>
                    <a:pt x="1735" y="115"/>
                    <a:pt x="1690" y="229"/>
                    <a:pt x="1644" y="321"/>
                  </a:cubicBezTo>
                  <a:cubicBezTo>
                    <a:pt x="1598" y="412"/>
                    <a:pt x="1553" y="526"/>
                    <a:pt x="1530" y="640"/>
                  </a:cubicBezTo>
                  <a:cubicBezTo>
                    <a:pt x="1484" y="731"/>
                    <a:pt x="1461" y="823"/>
                    <a:pt x="1439" y="914"/>
                  </a:cubicBezTo>
                  <a:lnTo>
                    <a:pt x="1416" y="1074"/>
                  </a:lnTo>
                  <a:lnTo>
                    <a:pt x="1370" y="1302"/>
                  </a:lnTo>
                  <a:lnTo>
                    <a:pt x="1347" y="1393"/>
                  </a:lnTo>
                  <a:lnTo>
                    <a:pt x="1302" y="1507"/>
                  </a:lnTo>
                  <a:cubicBezTo>
                    <a:pt x="1279" y="1667"/>
                    <a:pt x="1233" y="1827"/>
                    <a:pt x="1210" y="1987"/>
                  </a:cubicBezTo>
                  <a:cubicBezTo>
                    <a:pt x="1142" y="2283"/>
                    <a:pt x="1073" y="2580"/>
                    <a:pt x="1005" y="2877"/>
                  </a:cubicBezTo>
                  <a:lnTo>
                    <a:pt x="936" y="3082"/>
                  </a:lnTo>
                  <a:cubicBezTo>
                    <a:pt x="914" y="3197"/>
                    <a:pt x="891" y="3311"/>
                    <a:pt x="868" y="3425"/>
                  </a:cubicBezTo>
                  <a:cubicBezTo>
                    <a:pt x="799" y="3607"/>
                    <a:pt x="754" y="3790"/>
                    <a:pt x="708" y="3973"/>
                  </a:cubicBezTo>
                  <a:cubicBezTo>
                    <a:pt x="685" y="4110"/>
                    <a:pt x="640" y="4246"/>
                    <a:pt x="617" y="4406"/>
                  </a:cubicBezTo>
                  <a:lnTo>
                    <a:pt x="594" y="4520"/>
                  </a:lnTo>
                  <a:cubicBezTo>
                    <a:pt x="548" y="4703"/>
                    <a:pt x="526" y="4886"/>
                    <a:pt x="480" y="5091"/>
                  </a:cubicBezTo>
                  <a:lnTo>
                    <a:pt x="480" y="5159"/>
                  </a:lnTo>
                  <a:lnTo>
                    <a:pt x="457" y="5251"/>
                  </a:lnTo>
                  <a:cubicBezTo>
                    <a:pt x="457" y="5274"/>
                    <a:pt x="457" y="5319"/>
                    <a:pt x="434" y="5365"/>
                  </a:cubicBezTo>
                  <a:lnTo>
                    <a:pt x="434" y="5411"/>
                  </a:lnTo>
                  <a:cubicBezTo>
                    <a:pt x="411" y="5456"/>
                    <a:pt x="389" y="5502"/>
                    <a:pt x="366" y="5548"/>
                  </a:cubicBezTo>
                  <a:lnTo>
                    <a:pt x="320" y="5639"/>
                  </a:lnTo>
                  <a:lnTo>
                    <a:pt x="274" y="5753"/>
                  </a:lnTo>
                  <a:lnTo>
                    <a:pt x="252" y="5844"/>
                  </a:lnTo>
                  <a:cubicBezTo>
                    <a:pt x="160" y="6050"/>
                    <a:pt x="115" y="6255"/>
                    <a:pt x="92" y="6461"/>
                  </a:cubicBezTo>
                  <a:lnTo>
                    <a:pt x="46" y="6689"/>
                  </a:lnTo>
                  <a:cubicBezTo>
                    <a:pt x="46" y="6757"/>
                    <a:pt x="23" y="6780"/>
                    <a:pt x="23" y="6826"/>
                  </a:cubicBezTo>
                  <a:cubicBezTo>
                    <a:pt x="23" y="6894"/>
                    <a:pt x="1" y="6963"/>
                    <a:pt x="23" y="7031"/>
                  </a:cubicBezTo>
                  <a:cubicBezTo>
                    <a:pt x="69" y="7100"/>
                    <a:pt x="69" y="7145"/>
                    <a:pt x="115" y="7191"/>
                  </a:cubicBezTo>
                  <a:cubicBezTo>
                    <a:pt x="160" y="7237"/>
                    <a:pt x="206" y="7259"/>
                    <a:pt x="252" y="7282"/>
                  </a:cubicBezTo>
                  <a:cubicBezTo>
                    <a:pt x="297" y="7305"/>
                    <a:pt x="343" y="7328"/>
                    <a:pt x="366" y="7328"/>
                  </a:cubicBezTo>
                  <a:cubicBezTo>
                    <a:pt x="480" y="7374"/>
                    <a:pt x="548" y="7396"/>
                    <a:pt x="617" y="7419"/>
                  </a:cubicBezTo>
                  <a:cubicBezTo>
                    <a:pt x="822" y="7465"/>
                    <a:pt x="1028" y="7510"/>
                    <a:pt x="1233" y="7556"/>
                  </a:cubicBezTo>
                  <a:lnTo>
                    <a:pt x="1530" y="7625"/>
                  </a:lnTo>
                  <a:cubicBezTo>
                    <a:pt x="1690" y="7670"/>
                    <a:pt x="1827" y="7716"/>
                    <a:pt x="1986" y="7739"/>
                  </a:cubicBezTo>
                  <a:cubicBezTo>
                    <a:pt x="2146" y="7762"/>
                    <a:pt x="2283" y="7807"/>
                    <a:pt x="2420" y="7853"/>
                  </a:cubicBezTo>
                  <a:cubicBezTo>
                    <a:pt x="2740" y="7944"/>
                    <a:pt x="3036" y="8035"/>
                    <a:pt x="3356" y="8104"/>
                  </a:cubicBezTo>
                  <a:cubicBezTo>
                    <a:pt x="3447" y="8127"/>
                    <a:pt x="3516" y="8150"/>
                    <a:pt x="3607" y="8172"/>
                  </a:cubicBezTo>
                  <a:cubicBezTo>
                    <a:pt x="3698" y="8195"/>
                    <a:pt x="3767" y="8218"/>
                    <a:pt x="3835" y="8218"/>
                  </a:cubicBezTo>
                  <a:cubicBezTo>
                    <a:pt x="3995" y="8264"/>
                    <a:pt x="4178" y="8309"/>
                    <a:pt x="4337" y="8355"/>
                  </a:cubicBezTo>
                  <a:lnTo>
                    <a:pt x="4474" y="8401"/>
                  </a:lnTo>
                  <a:cubicBezTo>
                    <a:pt x="4611" y="8446"/>
                    <a:pt x="4703" y="8469"/>
                    <a:pt x="4817" y="8492"/>
                  </a:cubicBezTo>
                  <a:cubicBezTo>
                    <a:pt x="4908" y="8515"/>
                    <a:pt x="4976" y="8538"/>
                    <a:pt x="5045" y="8560"/>
                  </a:cubicBezTo>
                  <a:cubicBezTo>
                    <a:pt x="5159" y="8583"/>
                    <a:pt x="5228" y="8606"/>
                    <a:pt x="5296" y="8629"/>
                  </a:cubicBezTo>
                  <a:cubicBezTo>
                    <a:pt x="5844" y="8766"/>
                    <a:pt x="6437" y="8903"/>
                    <a:pt x="7122" y="9040"/>
                  </a:cubicBezTo>
                  <a:cubicBezTo>
                    <a:pt x="7259" y="9063"/>
                    <a:pt x="7373" y="9085"/>
                    <a:pt x="7487" y="9108"/>
                  </a:cubicBezTo>
                  <a:lnTo>
                    <a:pt x="7624" y="9131"/>
                  </a:lnTo>
                  <a:lnTo>
                    <a:pt x="7647" y="9154"/>
                  </a:lnTo>
                  <a:lnTo>
                    <a:pt x="8058" y="9245"/>
                  </a:lnTo>
                  <a:lnTo>
                    <a:pt x="8218" y="9268"/>
                  </a:lnTo>
                  <a:cubicBezTo>
                    <a:pt x="8492" y="9337"/>
                    <a:pt x="8765" y="9382"/>
                    <a:pt x="9017" y="9451"/>
                  </a:cubicBezTo>
                  <a:cubicBezTo>
                    <a:pt x="9108" y="9473"/>
                    <a:pt x="9222" y="9519"/>
                    <a:pt x="9313" y="9542"/>
                  </a:cubicBezTo>
                  <a:cubicBezTo>
                    <a:pt x="9382" y="9565"/>
                    <a:pt x="9450" y="9588"/>
                    <a:pt x="9496" y="9588"/>
                  </a:cubicBezTo>
                  <a:cubicBezTo>
                    <a:pt x="9542" y="9588"/>
                    <a:pt x="9587" y="9565"/>
                    <a:pt x="9633" y="9565"/>
                  </a:cubicBezTo>
                  <a:cubicBezTo>
                    <a:pt x="9747" y="9519"/>
                    <a:pt x="9838" y="9428"/>
                    <a:pt x="9907" y="9337"/>
                  </a:cubicBezTo>
                  <a:cubicBezTo>
                    <a:pt x="9998" y="9222"/>
                    <a:pt x="10067" y="9085"/>
                    <a:pt x="10112" y="8948"/>
                  </a:cubicBezTo>
                  <a:lnTo>
                    <a:pt x="10158" y="8789"/>
                  </a:lnTo>
                  <a:lnTo>
                    <a:pt x="10181" y="8743"/>
                  </a:lnTo>
                  <a:lnTo>
                    <a:pt x="10203" y="8675"/>
                  </a:lnTo>
                  <a:cubicBezTo>
                    <a:pt x="10226" y="8606"/>
                    <a:pt x="10249" y="8538"/>
                    <a:pt x="10272" y="8469"/>
                  </a:cubicBezTo>
                  <a:cubicBezTo>
                    <a:pt x="10340" y="8287"/>
                    <a:pt x="10386" y="8081"/>
                    <a:pt x="10432" y="7899"/>
                  </a:cubicBezTo>
                  <a:lnTo>
                    <a:pt x="10455" y="7853"/>
                  </a:lnTo>
                  <a:lnTo>
                    <a:pt x="10477" y="7784"/>
                  </a:lnTo>
                  <a:cubicBezTo>
                    <a:pt x="10500" y="7670"/>
                    <a:pt x="10546" y="7533"/>
                    <a:pt x="10569" y="7396"/>
                  </a:cubicBezTo>
                  <a:lnTo>
                    <a:pt x="10592" y="7305"/>
                  </a:lnTo>
                  <a:lnTo>
                    <a:pt x="10592" y="7259"/>
                  </a:lnTo>
                  <a:cubicBezTo>
                    <a:pt x="10614" y="7214"/>
                    <a:pt x="10614" y="7168"/>
                    <a:pt x="10614" y="7145"/>
                  </a:cubicBezTo>
                  <a:lnTo>
                    <a:pt x="10637" y="7031"/>
                  </a:lnTo>
                  <a:lnTo>
                    <a:pt x="10660" y="6963"/>
                  </a:lnTo>
                  <a:lnTo>
                    <a:pt x="10683" y="6849"/>
                  </a:lnTo>
                  <a:cubicBezTo>
                    <a:pt x="10728" y="6712"/>
                    <a:pt x="10751" y="6575"/>
                    <a:pt x="10774" y="6415"/>
                  </a:cubicBezTo>
                  <a:lnTo>
                    <a:pt x="10774" y="6369"/>
                  </a:lnTo>
                  <a:lnTo>
                    <a:pt x="10797" y="6255"/>
                  </a:lnTo>
                  <a:cubicBezTo>
                    <a:pt x="10820" y="6118"/>
                    <a:pt x="10843" y="5981"/>
                    <a:pt x="10865" y="5844"/>
                  </a:cubicBezTo>
                  <a:lnTo>
                    <a:pt x="10980" y="5388"/>
                  </a:lnTo>
                  <a:cubicBezTo>
                    <a:pt x="11025" y="5228"/>
                    <a:pt x="11071" y="5091"/>
                    <a:pt x="11116" y="4931"/>
                  </a:cubicBezTo>
                  <a:cubicBezTo>
                    <a:pt x="11139" y="4863"/>
                    <a:pt x="11162" y="4794"/>
                    <a:pt x="11185" y="4726"/>
                  </a:cubicBezTo>
                  <a:lnTo>
                    <a:pt x="11185" y="4680"/>
                  </a:lnTo>
                  <a:lnTo>
                    <a:pt x="11208" y="4612"/>
                  </a:lnTo>
                  <a:cubicBezTo>
                    <a:pt x="11208" y="4566"/>
                    <a:pt x="11231" y="4520"/>
                    <a:pt x="11231" y="4475"/>
                  </a:cubicBezTo>
                  <a:cubicBezTo>
                    <a:pt x="11276" y="4361"/>
                    <a:pt x="11299" y="4246"/>
                    <a:pt x="11322" y="4132"/>
                  </a:cubicBezTo>
                  <a:lnTo>
                    <a:pt x="11345" y="4064"/>
                  </a:lnTo>
                  <a:lnTo>
                    <a:pt x="11368" y="3973"/>
                  </a:lnTo>
                  <a:cubicBezTo>
                    <a:pt x="11390" y="3836"/>
                    <a:pt x="11436" y="3699"/>
                    <a:pt x="11459" y="3562"/>
                  </a:cubicBezTo>
                  <a:cubicBezTo>
                    <a:pt x="11505" y="3448"/>
                    <a:pt x="11527" y="3333"/>
                    <a:pt x="11550" y="3242"/>
                  </a:cubicBezTo>
                  <a:lnTo>
                    <a:pt x="11596" y="3105"/>
                  </a:lnTo>
                  <a:cubicBezTo>
                    <a:pt x="11619" y="3037"/>
                    <a:pt x="11641" y="2945"/>
                    <a:pt x="11664" y="2854"/>
                  </a:cubicBezTo>
                  <a:cubicBezTo>
                    <a:pt x="11710" y="2717"/>
                    <a:pt x="11687" y="2626"/>
                    <a:pt x="11619" y="2535"/>
                  </a:cubicBezTo>
                  <a:cubicBezTo>
                    <a:pt x="11550" y="2420"/>
                    <a:pt x="11459" y="2352"/>
                    <a:pt x="11345" y="2306"/>
                  </a:cubicBezTo>
                  <a:lnTo>
                    <a:pt x="11253" y="2261"/>
                  </a:lnTo>
                  <a:lnTo>
                    <a:pt x="11208" y="2261"/>
                  </a:lnTo>
                  <a:cubicBezTo>
                    <a:pt x="11094" y="2215"/>
                    <a:pt x="10934" y="2169"/>
                    <a:pt x="10774" y="2124"/>
                  </a:cubicBezTo>
                  <a:cubicBezTo>
                    <a:pt x="10592" y="2101"/>
                    <a:pt x="10432" y="2055"/>
                    <a:pt x="10249" y="2032"/>
                  </a:cubicBezTo>
                  <a:lnTo>
                    <a:pt x="10158" y="2010"/>
                  </a:lnTo>
                  <a:lnTo>
                    <a:pt x="10067" y="1987"/>
                  </a:lnTo>
                  <a:cubicBezTo>
                    <a:pt x="9952" y="1964"/>
                    <a:pt x="9838" y="1941"/>
                    <a:pt x="9724" y="1918"/>
                  </a:cubicBezTo>
                  <a:lnTo>
                    <a:pt x="9473" y="1850"/>
                  </a:lnTo>
                  <a:lnTo>
                    <a:pt x="9245" y="1804"/>
                  </a:lnTo>
                  <a:lnTo>
                    <a:pt x="8994" y="1736"/>
                  </a:lnTo>
                  <a:lnTo>
                    <a:pt x="8902" y="1713"/>
                  </a:lnTo>
                  <a:lnTo>
                    <a:pt x="8720" y="1667"/>
                  </a:lnTo>
                  <a:cubicBezTo>
                    <a:pt x="8583" y="1644"/>
                    <a:pt x="8469" y="1599"/>
                    <a:pt x="8332" y="1576"/>
                  </a:cubicBezTo>
                  <a:cubicBezTo>
                    <a:pt x="8149" y="1530"/>
                    <a:pt x="7967" y="1485"/>
                    <a:pt x="7784" y="1439"/>
                  </a:cubicBezTo>
                  <a:cubicBezTo>
                    <a:pt x="7624" y="1393"/>
                    <a:pt x="7442" y="1348"/>
                    <a:pt x="7259" y="1325"/>
                  </a:cubicBezTo>
                  <a:cubicBezTo>
                    <a:pt x="7122" y="1302"/>
                    <a:pt x="6985" y="1256"/>
                    <a:pt x="6848" y="1234"/>
                  </a:cubicBezTo>
                  <a:cubicBezTo>
                    <a:pt x="6506" y="1165"/>
                    <a:pt x="6163" y="1074"/>
                    <a:pt x="5890" y="1005"/>
                  </a:cubicBezTo>
                  <a:lnTo>
                    <a:pt x="5616" y="914"/>
                  </a:lnTo>
                  <a:lnTo>
                    <a:pt x="5456" y="891"/>
                  </a:lnTo>
                  <a:cubicBezTo>
                    <a:pt x="5296" y="846"/>
                    <a:pt x="5136" y="800"/>
                    <a:pt x="4976" y="754"/>
                  </a:cubicBezTo>
                  <a:cubicBezTo>
                    <a:pt x="4817" y="709"/>
                    <a:pt x="4680" y="663"/>
                    <a:pt x="4520" y="617"/>
                  </a:cubicBezTo>
                  <a:cubicBezTo>
                    <a:pt x="4360" y="572"/>
                    <a:pt x="4200" y="549"/>
                    <a:pt x="4063" y="503"/>
                  </a:cubicBezTo>
                  <a:lnTo>
                    <a:pt x="3402" y="298"/>
                  </a:lnTo>
                  <a:lnTo>
                    <a:pt x="3196" y="229"/>
                  </a:lnTo>
                  <a:cubicBezTo>
                    <a:pt x="3059" y="184"/>
                    <a:pt x="2945" y="161"/>
                    <a:pt x="2808" y="115"/>
                  </a:cubicBezTo>
                  <a:cubicBezTo>
                    <a:pt x="2694" y="92"/>
                    <a:pt x="2557" y="69"/>
                    <a:pt x="2420" y="47"/>
                  </a:cubicBezTo>
                  <a:lnTo>
                    <a:pt x="2374" y="24"/>
                  </a:lnTo>
                  <a:cubicBezTo>
                    <a:pt x="2260" y="24"/>
                    <a:pt x="2192" y="1"/>
                    <a:pt x="2101" y="1"/>
                  </a:cubicBezTo>
                  <a:close/>
                </a:path>
              </a:pathLst>
            </a:custGeom>
            <a:solidFill>
              <a:srgbClr val="A6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569;p38"/>
            <p:cNvSpPr/>
            <p:nvPr/>
          </p:nvSpPr>
          <p:spPr>
            <a:xfrm>
              <a:off x="7070925" y="3138073"/>
              <a:ext cx="318777" cy="261912"/>
            </a:xfrm>
            <a:custGeom>
              <a:avLst/>
              <a:gdLst/>
              <a:ahLst/>
              <a:cxnLst/>
              <a:rect l="l" t="t" r="r" b="b"/>
              <a:pathLst>
                <a:path w="11391" h="9359" extrusionOk="0">
                  <a:moveTo>
                    <a:pt x="1827" y="0"/>
                  </a:moveTo>
                  <a:cubicBezTo>
                    <a:pt x="1735" y="0"/>
                    <a:pt x="1644" y="23"/>
                    <a:pt x="1553" y="92"/>
                  </a:cubicBezTo>
                  <a:cubicBezTo>
                    <a:pt x="1530" y="115"/>
                    <a:pt x="1484" y="160"/>
                    <a:pt x="1461" y="206"/>
                  </a:cubicBezTo>
                  <a:lnTo>
                    <a:pt x="1439" y="229"/>
                  </a:lnTo>
                  <a:cubicBezTo>
                    <a:pt x="1302" y="388"/>
                    <a:pt x="1279" y="617"/>
                    <a:pt x="1233" y="799"/>
                  </a:cubicBezTo>
                  <a:lnTo>
                    <a:pt x="1188" y="959"/>
                  </a:lnTo>
                  <a:lnTo>
                    <a:pt x="1142" y="1210"/>
                  </a:lnTo>
                  <a:cubicBezTo>
                    <a:pt x="1119" y="1279"/>
                    <a:pt x="1096" y="1347"/>
                    <a:pt x="1096" y="1416"/>
                  </a:cubicBezTo>
                  <a:cubicBezTo>
                    <a:pt x="1051" y="1553"/>
                    <a:pt x="1028" y="1690"/>
                    <a:pt x="982" y="1826"/>
                  </a:cubicBezTo>
                  <a:lnTo>
                    <a:pt x="959" y="1941"/>
                  </a:lnTo>
                  <a:cubicBezTo>
                    <a:pt x="868" y="2215"/>
                    <a:pt x="799" y="2443"/>
                    <a:pt x="754" y="2694"/>
                  </a:cubicBezTo>
                  <a:lnTo>
                    <a:pt x="708" y="2945"/>
                  </a:lnTo>
                  <a:lnTo>
                    <a:pt x="663" y="3105"/>
                  </a:lnTo>
                  <a:lnTo>
                    <a:pt x="640" y="3310"/>
                  </a:lnTo>
                  <a:cubicBezTo>
                    <a:pt x="617" y="3424"/>
                    <a:pt x="594" y="3538"/>
                    <a:pt x="571" y="3653"/>
                  </a:cubicBezTo>
                  <a:cubicBezTo>
                    <a:pt x="571" y="3698"/>
                    <a:pt x="548" y="3721"/>
                    <a:pt x="548" y="3767"/>
                  </a:cubicBezTo>
                  <a:lnTo>
                    <a:pt x="548" y="3812"/>
                  </a:lnTo>
                  <a:lnTo>
                    <a:pt x="548" y="3858"/>
                  </a:lnTo>
                  <a:lnTo>
                    <a:pt x="526" y="3972"/>
                  </a:lnTo>
                  <a:cubicBezTo>
                    <a:pt x="480" y="4337"/>
                    <a:pt x="434" y="4702"/>
                    <a:pt x="366" y="5068"/>
                  </a:cubicBezTo>
                  <a:lnTo>
                    <a:pt x="343" y="5136"/>
                  </a:lnTo>
                  <a:cubicBezTo>
                    <a:pt x="343" y="5205"/>
                    <a:pt x="320" y="5273"/>
                    <a:pt x="320" y="5342"/>
                  </a:cubicBezTo>
                  <a:lnTo>
                    <a:pt x="297" y="5410"/>
                  </a:lnTo>
                  <a:lnTo>
                    <a:pt x="297" y="5433"/>
                  </a:lnTo>
                  <a:cubicBezTo>
                    <a:pt x="275" y="5524"/>
                    <a:pt x="252" y="5570"/>
                    <a:pt x="252" y="5615"/>
                  </a:cubicBezTo>
                  <a:cubicBezTo>
                    <a:pt x="252" y="5638"/>
                    <a:pt x="252" y="5661"/>
                    <a:pt x="229" y="5661"/>
                  </a:cubicBezTo>
                  <a:cubicBezTo>
                    <a:pt x="206" y="5775"/>
                    <a:pt x="183" y="5867"/>
                    <a:pt x="160" y="5958"/>
                  </a:cubicBezTo>
                  <a:cubicBezTo>
                    <a:pt x="115" y="6049"/>
                    <a:pt x="115" y="6140"/>
                    <a:pt x="92" y="6232"/>
                  </a:cubicBezTo>
                  <a:lnTo>
                    <a:pt x="92" y="6323"/>
                  </a:lnTo>
                  <a:lnTo>
                    <a:pt x="69" y="6437"/>
                  </a:lnTo>
                  <a:lnTo>
                    <a:pt x="23" y="6597"/>
                  </a:lnTo>
                  <a:cubicBezTo>
                    <a:pt x="23" y="6688"/>
                    <a:pt x="23" y="6780"/>
                    <a:pt x="1" y="6848"/>
                  </a:cubicBezTo>
                  <a:cubicBezTo>
                    <a:pt x="1" y="6917"/>
                    <a:pt x="1" y="6985"/>
                    <a:pt x="23" y="7031"/>
                  </a:cubicBezTo>
                  <a:cubicBezTo>
                    <a:pt x="69" y="7122"/>
                    <a:pt x="138" y="7168"/>
                    <a:pt x="229" y="7213"/>
                  </a:cubicBezTo>
                  <a:cubicBezTo>
                    <a:pt x="343" y="7236"/>
                    <a:pt x="434" y="7236"/>
                    <a:pt x="526" y="7259"/>
                  </a:cubicBezTo>
                  <a:lnTo>
                    <a:pt x="594" y="7259"/>
                  </a:lnTo>
                  <a:cubicBezTo>
                    <a:pt x="685" y="7282"/>
                    <a:pt x="799" y="7282"/>
                    <a:pt x="891" y="7305"/>
                  </a:cubicBezTo>
                  <a:cubicBezTo>
                    <a:pt x="1051" y="7327"/>
                    <a:pt x="1188" y="7373"/>
                    <a:pt x="1324" y="7396"/>
                  </a:cubicBezTo>
                  <a:lnTo>
                    <a:pt x="1553" y="7464"/>
                  </a:lnTo>
                  <a:lnTo>
                    <a:pt x="1758" y="7533"/>
                  </a:lnTo>
                  <a:cubicBezTo>
                    <a:pt x="1872" y="7578"/>
                    <a:pt x="1986" y="7601"/>
                    <a:pt x="2101" y="7624"/>
                  </a:cubicBezTo>
                  <a:lnTo>
                    <a:pt x="2192" y="7647"/>
                  </a:lnTo>
                  <a:cubicBezTo>
                    <a:pt x="2260" y="7670"/>
                    <a:pt x="2329" y="7693"/>
                    <a:pt x="2397" y="7693"/>
                  </a:cubicBezTo>
                  <a:lnTo>
                    <a:pt x="2443" y="7715"/>
                  </a:lnTo>
                  <a:lnTo>
                    <a:pt x="2511" y="7738"/>
                  </a:lnTo>
                  <a:lnTo>
                    <a:pt x="2626" y="7761"/>
                  </a:lnTo>
                  <a:cubicBezTo>
                    <a:pt x="2922" y="7830"/>
                    <a:pt x="3196" y="7875"/>
                    <a:pt x="3470" y="7966"/>
                  </a:cubicBezTo>
                  <a:cubicBezTo>
                    <a:pt x="3516" y="7966"/>
                    <a:pt x="3584" y="7989"/>
                    <a:pt x="3630" y="7989"/>
                  </a:cubicBezTo>
                  <a:lnTo>
                    <a:pt x="3675" y="8012"/>
                  </a:lnTo>
                  <a:cubicBezTo>
                    <a:pt x="3767" y="8035"/>
                    <a:pt x="3835" y="8035"/>
                    <a:pt x="3927" y="8058"/>
                  </a:cubicBezTo>
                  <a:lnTo>
                    <a:pt x="4041" y="8103"/>
                  </a:lnTo>
                  <a:cubicBezTo>
                    <a:pt x="4178" y="8126"/>
                    <a:pt x="4292" y="8172"/>
                    <a:pt x="4406" y="8195"/>
                  </a:cubicBezTo>
                  <a:lnTo>
                    <a:pt x="4588" y="8240"/>
                  </a:lnTo>
                  <a:lnTo>
                    <a:pt x="4634" y="8240"/>
                  </a:lnTo>
                  <a:lnTo>
                    <a:pt x="4748" y="8263"/>
                  </a:lnTo>
                  <a:cubicBezTo>
                    <a:pt x="4840" y="8286"/>
                    <a:pt x="4931" y="8286"/>
                    <a:pt x="5022" y="8309"/>
                  </a:cubicBezTo>
                  <a:lnTo>
                    <a:pt x="5091" y="8332"/>
                  </a:lnTo>
                  <a:lnTo>
                    <a:pt x="5136" y="8355"/>
                  </a:lnTo>
                  <a:lnTo>
                    <a:pt x="5205" y="8355"/>
                  </a:lnTo>
                  <a:cubicBezTo>
                    <a:pt x="5319" y="8377"/>
                    <a:pt x="5456" y="8423"/>
                    <a:pt x="5570" y="8446"/>
                  </a:cubicBezTo>
                  <a:cubicBezTo>
                    <a:pt x="5775" y="8469"/>
                    <a:pt x="5981" y="8537"/>
                    <a:pt x="6232" y="8606"/>
                  </a:cubicBezTo>
                  <a:lnTo>
                    <a:pt x="6392" y="8651"/>
                  </a:lnTo>
                  <a:cubicBezTo>
                    <a:pt x="6529" y="8697"/>
                    <a:pt x="6688" y="8743"/>
                    <a:pt x="6848" y="8765"/>
                  </a:cubicBezTo>
                  <a:lnTo>
                    <a:pt x="6985" y="8811"/>
                  </a:lnTo>
                  <a:lnTo>
                    <a:pt x="7054" y="8834"/>
                  </a:lnTo>
                  <a:cubicBezTo>
                    <a:pt x="7122" y="8834"/>
                    <a:pt x="7191" y="8857"/>
                    <a:pt x="7236" y="8879"/>
                  </a:cubicBezTo>
                  <a:cubicBezTo>
                    <a:pt x="7396" y="8902"/>
                    <a:pt x="7533" y="8948"/>
                    <a:pt x="7693" y="8994"/>
                  </a:cubicBezTo>
                  <a:lnTo>
                    <a:pt x="7784" y="9016"/>
                  </a:lnTo>
                  <a:cubicBezTo>
                    <a:pt x="7898" y="9039"/>
                    <a:pt x="7989" y="9062"/>
                    <a:pt x="8081" y="9085"/>
                  </a:cubicBezTo>
                  <a:cubicBezTo>
                    <a:pt x="8309" y="9153"/>
                    <a:pt x="8560" y="9222"/>
                    <a:pt x="8880" y="9290"/>
                  </a:cubicBezTo>
                  <a:lnTo>
                    <a:pt x="8925" y="9290"/>
                  </a:lnTo>
                  <a:lnTo>
                    <a:pt x="9017" y="9313"/>
                  </a:lnTo>
                  <a:cubicBezTo>
                    <a:pt x="9108" y="9313"/>
                    <a:pt x="9176" y="9336"/>
                    <a:pt x="9268" y="9359"/>
                  </a:cubicBezTo>
                  <a:lnTo>
                    <a:pt x="9336" y="9359"/>
                  </a:lnTo>
                  <a:cubicBezTo>
                    <a:pt x="9382" y="9359"/>
                    <a:pt x="9405" y="9359"/>
                    <a:pt x="9450" y="9336"/>
                  </a:cubicBezTo>
                  <a:cubicBezTo>
                    <a:pt x="9633" y="9313"/>
                    <a:pt x="9747" y="9176"/>
                    <a:pt x="9838" y="9062"/>
                  </a:cubicBezTo>
                  <a:cubicBezTo>
                    <a:pt x="9907" y="8948"/>
                    <a:pt x="9975" y="8857"/>
                    <a:pt x="10044" y="8720"/>
                  </a:cubicBezTo>
                  <a:cubicBezTo>
                    <a:pt x="10067" y="8651"/>
                    <a:pt x="10067" y="8583"/>
                    <a:pt x="10089" y="8514"/>
                  </a:cubicBezTo>
                  <a:lnTo>
                    <a:pt x="10089" y="8469"/>
                  </a:lnTo>
                  <a:cubicBezTo>
                    <a:pt x="10089" y="8377"/>
                    <a:pt x="10112" y="8309"/>
                    <a:pt x="10112" y="8240"/>
                  </a:cubicBezTo>
                  <a:lnTo>
                    <a:pt x="10158" y="8081"/>
                  </a:lnTo>
                  <a:lnTo>
                    <a:pt x="10181" y="7852"/>
                  </a:lnTo>
                  <a:lnTo>
                    <a:pt x="10204" y="7784"/>
                  </a:lnTo>
                  <a:lnTo>
                    <a:pt x="10204" y="7738"/>
                  </a:lnTo>
                  <a:lnTo>
                    <a:pt x="10226" y="7670"/>
                  </a:lnTo>
                  <a:cubicBezTo>
                    <a:pt x="10249" y="7601"/>
                    <a:pt x="10249" y="7533"/>
                    <a:pt x="10272" y="7441"/>
                  </a:cubicBezTo>
                  <a:cubicBezTo>
                    <a:pt x="10318" y="7282"/>
                    <a:pt x="10363" y="7122"/>
                    <a:pt x="10386" y="6962"/>
                  </a:cubicBezTo>
                  <a:cubicBezTo>
                    <a:pt x="10409" y="6688"/>
                    <a:pt x="10455" y="6414"/>
                    <a:pt x="10500" y="6140"/>
                  </a:cubicBezTo>
                  <a:cubicBezTo>
                    <a:pt x="10546" y="5981"/>
                    <a:pt x="10592" y="5821"/>
                    <a:pt x="10637" y="5638"/>
                  </a:cubicBezTo>
                  <a:lnTo>
                    <a:pt x="10637" y="5593"/>
                  </a:lnTo>
                  <a:cubicBezTo>
                    <a:pt x="10660" y="5501"/>
                    <a:pt x="10683" y="5410"/>
                    <a:pt x="10706" y="5319"/>
                  </a:cubicBezTo>
                  <a:lnTo>
                    <a:pt x="10729" y="5227"/>
                  </a:lnTo>
                  <a:cubicBezTo>
                    <a:pt x="10751" y="5159"/>
                    <a:pt x="10774" y="5090"/>
                    <a:pt x="10797" y="4999"/>
                  </a:cubicBezTo>
                  <a:cubicBezTo>
                    <a:pt x="10843" y="4794"/>
                    <a:pt x="10911" y="4588"/>
                    <a:pt x="10957" y="4383"/>
                  </a:cubicBezTo>
                  <a:cubicBezTo>
                    <a:pt x="11002" y="4223"/>
                    <a:pt x="11025" y="4063"/>
                    <a:pt x="11048" y="3926"/>
                  </a:cubicBezTo>
                  <a:lnTo>
                    <a:pt x="11048" y="3858"/>
                  </a:lnTo>
                  <a:cubicBezTo>
                    <a:pt x="11071" y="3789"/>
                    <a:pt x="11071" y="3721"/>
                    <a:pt x="11094" y="3630"/>
                  </a:cubicBezTo>
                  <a:lnTo>
                    <a:pt x="11162" y="3470"/>
                  </a:lnTo>
                  <a:lnTo>
                    <a:pt x="11162" y="3447"/>
                  </a:lnTo>
                  <a:cubicBezTo>
                    <a:pt x="11185" y="3379"/>
                    <a:pt x="11208" y="3333"/>
                    <a:pt x="11208" y="3287"/>
                  </a:cubicBezTo>
                  <a:cubicBezTo>
                    <a:pt x="11231" y="3219"/>
                    <a:pt x="11231" y="3173"/>
                    <a:pt x="11253" y="3128"/>
                  </a:cubicBezTo>
                  <a:lnTo>
                    <a:pt x="11253" y="3082"/>
                  </a:lnTo>
                  <a:cubicBezTo>
                    <a:pt x="11276" y="3036"/>
                    <a:pt x="11276" y="2991"/>
                    <a:pt x="11299" y="2945"/>
                  </a:cubicBezTo>
                  <a:cubicBezTo>
                    <a:pt x="11322" y="2831"/>
                    <a:pt x="11345" y="2739"/>
                    <a:pt x="11368" y="2625"/>
                  </a:cubicBezTo>
                  <a:cubicBezTo>
                    <a:pt x="11390" y="2511"/>
                    <a:pt x="11345" y="2397"/>
                    <a:pt x="11253" y="2283"/>
                  </a:cubicBezTo>
                  <a:cubicBezTo>
                    <a:pt x="11162" y="2215"/>
                    <a:pt x="11048" y="2146"/>
                    <a:pt x="10934" y="2100"/>
                  </a:cubicBezTo>
                  <a:cubicBezTo>
                    <a:pt x="10820" y="2055"/>
                    <a:pt x="10706" y="2009"/>
                    <a:pt x="10614" y="1986"/>
                  </a:cubicBezTo>
                  <a:lnTo>
                    <a:pt x="10500" y="1941"/>
                  </a:lnTo>
                  <a:cubicBezTo>
                    <a:pt x="10181" y="1826"/>
                    <a:pt x="9861" y="1781"/>
                    <a:pt x="9564" y="1712"/>
                  </a:cubicBezTo>
                  <a:lnTo>
                    <a:pt x="9405" y="1690"/>
                  </a:lnTo>
                  <a:cubicBezTo>
                    <a:pt x="9313" y="1667"/>
                    <a:pt x="9245" y="1667"/>
                    <a:pt x="9176" y="1644"/>
                  </a:cubicBezTo>
                  <a:lnTo>
                    <a:pt x="8720" y="1575"/>
                  </a:lnTo>
                  <a:cubicBezTo>
                    <a:pt x="8674" y="1553"/>
                    <a:pt x="8629" y="1553"/>
                    <a:pt x="8583" y="1530"/>
                  </a:cubicBezTo>
                  <a:lnTo>
                    <a:pt x="8423" y="1507"/>
                  </a:lnTo>
                  <a:lnTo>
                    <a:pt x="8377" y="1507"/>
                  </a:lnTo>
                  <a:lnTo>
                    <a:pt x="8332" y="1484"/>
                  </a:lnTo>
                  <a:lnTo>
                    <a:pt x="8263" y="1484"/>
                  </a:lnTo>
                  <a:cubicBezTo>
                    <a:pt x="7967" y="1416"/>
                    <a:pt x="7670" y="1347"/>
                    <a:pt x="7419" y="1279"/>
                  </a:cubicBezTo>
                  <a:lnTo>
                    <a:pt x="7373" y="1279"/>
                  </a:lnTo>
                  <a:cubicBezTo>
                    <a:pt x="7076" y="1187"/>
                    <a:pt x="6780" y="1119"/>
                    <a:pt x="6483" y="1050"/>
                  </a:cubicBezTo>
                  <a:lnTo>
                    <a:pt x="6186" y="982"/>
                  </a:lnTo>
                  <a:cubicBezTo>
                    <a:pt x="5958" y="936"/>
                    <a:pt x="5753" y="891"/>
                    <a:pt x="5547" y="845"/>
                  </a:cubicBezTo>
                  <a:cubicBezTo>
                    <a:pt x="5479" y="822"/>
                    <a:pt x="5410" y="822"/>
                    <a:pt x="5342" y="799"/>
                  </a:cubicBezTo>
                  <a:lnTo>
                    <a:pt x="5250" y="777"/>
                  </a:lnTo>
                  <a:lnTo>
                    <a:pt x="5113" y="754"/>
                  </a:lnTo>
                  <a:cubicBezTo>
                    <a:pt x="4999" y="731"/>
                    <a:pt x="4885" y="685"/>
                    <a:pt x="4771" y="662"/>
                  </a:cubicBezTo>
                  <a:lnTo>
                    <a:pt x="4657" y="640"/>
                  </a:lnTo>
                  <a:cubicBezTo>
                    <a:pt x="4429" y="594"/>
                    <a:pt x="4200" y="525"/>
                    <a:pt x="3972" y="457"/>
                  </a:cubicBezTo>
                  <a:lnTo>
                    <a:pt x="3904" y="457"/>
                  </a:lnTo>
                  <a:cubicBezTo>
                    <a:pt x="3767" y="411"/>
                    <a:pt x="3630" y="366"/>
                    <a:pt x="3493" y="343"/>
                  </a:cubicBezTo>
                  <a:lnTo>
                    <a:pt x="3310" y="297"/>
                  </a:lnTo>
                  <a:cubicBezTo>
                    <a:pt x="2968" y="206"/>
                    <a:pt x="2648" y="137"/>
                    <a:pt x="2352" y="69"/>
                  </a:cubicBezTo>
                  <a:lnTo>
                    <a:pt x="2260" y="69"/>
                  </a:lnTo>
                  <a:lnTo>
                    <a:pt x="2215" y="46"/>
                  </a:lnTo>
                  <a:lnTo>
                    <a:pt x="2146" y="46"/>
                  </a:lnTo>
                  <a:lnTo>
                    <a:pt x="2078" y="23"/>
                  </a:lnTo>
                  <a:lnTo>
                    <a:pt x="2032" y="23"/>
                  </a:lnTo>
                  <a:cubicBezTo>
                    <a:pt x="1986" y="0"/>
                    <a:pt x="1918" y="0"/>
                    <a:pt x="1849" y="0"/>
                  </a:cubicBezTo>
                  <a:close/>
                </a:path>
              </a:pathLst>
            </a:custGeom>
            <a:solidFill>
              <a:srgbClr val="A6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570;p38"/>
            <p:cNvSpPr/>
            <p:nvPr/>
          </p:nvSpPr>
          <p:spPr>
            <a:xfrm>
              <a:off x="7939020" y="3414005"/>
              <a:ext cx="75392" cy="39655"/>
            </a:xfrm>
            <a:custGeom>
              <a:avLst/>
              <a:gdLst/>
              <a:ahLst/>
              <a:cxnLst/>
              <a:rect l="l" t="t" r="r" b="b"/>
              <a:pathLst>
                <a:path w="2694" h="1417" extrusionOk="0">
                  <a:moveTo>
                    <a:pt x="936" y="1"/>
                  </a:moveTo>
                  <a:cubicBezTo>
                    <a:pt x="868" y="1"/>
                    <a:pt x="799" y="24"/>
                    <a:pt x="753" y="69"/>
                  </a:cubicBezTo>
                  <a:cubicBezTo>
                    <a:pt x="731" y="69"/>
                    <a:pt x="685" y="47"/>
                    <a:pt x="662" y="47"/>
                  </a:cubicBezTo>
                  <a:cubicBezTo>
                    <a:pt x="639" y="47"/>
                    <a:pt x="594" y="69"/>
                    <a:pt x="571" y="69"/>
                  </a:cubicBezTo>
                  <a:cubicBezTo>
                    <a:pt x="548" y="92"/>
                    <a:pt x="548" y="92"/>
                    <a:pt x="525" y="115"/>
                  </a:cubicBezTo>
                  <a:cubicBezTo>
                    <a:pt x="525" y="92"/>
                    <a:pt x="502" y="69"/>
                    <a:pt x="480" y="69"/>
                  </a:cubicBezTo>
                  <a:cubicBezTo>
                    <a:pt x="411" y="69"/>
                    <a:pt x="388" y="92"/>
                    <a:pt x="365" y="115"/>
                  </a:cubicBezTo>
                  <a:cubicBezTo>
                    <a:pt x="365" y="92"/>
                    <a:pt x="320" y="92"/>
                    <a:pt x="274" y="92"/>
                  </a:cubicBezTo>
                  <a:cubicBezTo>
                    <a:pt x="206" y="92"/>
                    <a:pt x="160" y="115"/>
                    <a:pt x="137" y="161"/>
                  </a:cubicBezTo>
                  <a:cubicBezTo>
                    <a:pt x="69" y="229"/>
                    <a:pt x="69" y="321"/>
                    <a:pt x="46" y="389"/>
                  </a:cubicBezTo>
                  <a:lnTo>
                    <a:pt x="46" y="435"/>
                  </a:lnTo>
                  <a:cubicBezTo>
                    <a:pt x="23" y="526"/>
                    <a:pt x="0" y="640"/>
                    <a:pt x="46" y="709"/>
                  </a:cubicBezTo>
                  <a:cubicBezTo>
                    <a:pt x="92" y="754"/>
                    <a:pt x="137" y="800"/>
                    <a:pt x="183" y="800"/>
                  </a:cubicBezTo>
                  <a:cubicBezTo>
                    <a:pt x="183" y="823"/>
                    <a:pt x="206" y="891"/>
                    <a:pt x="228" y="914"/>
                  </a:cubicBezTo>
                  <a:cubicBezTo>
                    <a:pt x="274" y="960"/>
                    <a:pt x="320" y="982"/>
                    <a:pt x="388" y="982"/>
                  </a:cubicBezTo>
                  <a:cubicBezTo>
                    <a:pt x="434" y="982"/>
                    <a:pt x="480" y="982"/>
                    <a:pt x="525" y="960"/>
                  </a:cubicBezTo>
                  <a:cubicBezTo>
                    <a:pt x="548" y="1005"/>
                    <a:pt x="616" y="1028"/>
                    <a:pt x="685" y="1028"/>
                  </a:cubicBezTo>
                  <a:cubicBezTo>
                    <a:pt x="731" y="1028"/>
                    <a:pt x="776" y="1028"/>
                    <a:pt x="799" y="1005"/>
                  </a:cubicBezTo>
                  <a:lnTo>
                    <a:pt x="845" y="982"/>
                  </a:lnTo>
                  <a:cubicBezTo>
                    <a:pt x="868" y="1005"/>
                    <a:pt x="913" y="1028"/>
                    <a:pt x="982" y="1028"/>
                  </a:cubicBezTo>
                  <a:cubicBezTo>
                    <a:pt x="1005" y="1074"/>
                    <a:pt x="1027" y="1119"/>
                    <a:pt x="1073" y="1142"/>
                  </a:cubicBezTo>
                  <a:cubicBezTo>
                    <a:pt x="1141" y="1165"/>
                    <a:pt x="1187" y="1188"/>
                    <a:pt x="1256" y="1188"/>
                  </a:cubicBezTo>
                  <a:lnTo>
                    <a:pt x="1301" y="1188"/>
                  </a:lnTo>
                  <a:cubicBezTo>
                    <a:pt x="1324" y="1188"/>
                    <a:pt x="1324" y="1188"/>
                    <a:pt x="1347" y="1165"/>
                  </a:cubicBezTo>
                  <a:cubicBezTo>
                    <a:pt x="1393" y="1188"/>
                    <a:pt x="1415" y="1211"/>
                    <a:pt x="1461" y="1211"/>
                  </a:cubicBezTo>
                  <a:cubicBezTo>
                    <a:pt x="1484" y="1211"/>
                    <a:pt x="1507" y="1188"/>
                    <a:pt x="1552" y="1188"/>
                  </a:cubicBezTo>
                  <a:cubicBezTo>
                    <a:pt x="1598" y="1234"/>
                    <a:pt x="1666" y="1256"/>
                    <a:pt x="1758" y="1256"/>
                  </a:cubicBezTo>
                  <a:lnTo>
                    <a:pt x="1781" y="1256"/>
                  </a:lnTo>
                  <a:lnTo>
                    <a:pt x="1803" y="1279"/>
                  </a:lnTo>
                  <a:cubicBezTo>
                    <a:pt x="1849" y="1348"/>
                    <a:pt x="1940" y="1393"/>
                    <a:pt x="2009" y="1393"/>
                  </a:cubicBezTo>
                  <a:cubicBezTo>
                    <a:pt x="2077" y="1393"/>
                    <a:pt x="2100" y="1393"/>
                    <a:pt x="2146" y="1370"/>
                  </a:cubicBezTo>
                  <a:cubicBezTo>
                    <a:pt x="2169" y="1393"/>
                    <a:pt x="2214" y="1416"/>
                    <a:pt x="2237" y="1416"/>
                  </a:cubicBezTo>
                  <a:cubicBezTo>
                    <a:pt x="2374" y="1416"/>
                    <a:pt x="2465" y="1370"/>
                    <a:pt x="2534" y="1279"/>
                  </a:cubicBezTo>
                  <a:cubicBezTo>
                    <a:pt x="2557" y="1234"/>
                    <a:pt x="2579" y="1188"/>
                    <a:pt x="2579" y="1165"/>
                  </a:cubicBezTo>
                  <a:cubicBezTo>
                    <a:pt x="2602" y="1119"/>
                    <a:pt x="2625" y="1097"/>
                    <a:pt x="2648" y="1051"/>
                  </a:cubicBezTo>
                  <a:cubicBezTo>
                    <a:pt x="2648" y="1028"/>
                    <a:pt x="2671" y="982"/>
                    <a:pt x="2671" y="937"/>
                  </a:cubicBezTo>
                  <a:cubicBezTo>
                    <a:pt x="2694" y="846"/>
                    <a:pt x="2694" y="754"/>
                    <a:pt x="2648" y="709"/>
                  </a:cubicBezTo>
                  <a:cubicBezTo>
                    <a:pt x="2625" y="663"/>
                    <a:pt x="2602" y="617"/>
                    <a:pt x="2557" y="594"/>
                  </a:cubicBezTo>
                  <a:cubicBezTo>
                    <a:pt x="2511" y="572"/>
                    <a:pt x="2488" y="549"/>
                    <a:pt x="2443" y="549"/>
                  </a:cubicBezTo>
                  <a:cubicBezTo>
                    <a:pt x="2420" y="526"/>
                    <a:pt x="2397" y="503"/>
                    <a:pt x="2374" y="480"/>
                  </a:cubicBezTo>
                  <a:cubicBezTo>
                    <a:pt x="2328" y="457"/>
                    <a:pt x="2283" y="457"/>
                    <a:pt x="2237" y="435"/>
                  </a:cubicBezTo>
                  <a:cubicBezTo>
                    <a:pt x="2191" y="389"/>
                    <a:pt x="2146" y="366"/>
                    <a:pt x="2100" y="343"/>
                  </a:cubicBezTo>
                  <a:cubicBezTo>
                    <a:pt x="2054" y="321"/>
                    <a:pt x="2009" y="321"/>
                    <a:pt x="1986" y="321"/>
                  </a:cubicBezTo>
                  <a:lnTo>
                    <a:pt x="1918" y="321"/>
                  </a:lnTo>
                  <a:cubicBezTo>
                    <a:pt x="1895" y="321"/>
                    <a:pt x="1872" y="321"/>
                    <a:pt x="1849" y="343"/>
                  </a:cubicBezTo>
                  <a:cubicBezTo>
                    <a:pt x="1849" y="321"/>
                    <a:pt x="1849" y="321"/>
                    <a:pt x="1826" y="321"/>
                  </a:cubicBezTo>
                  <a:lnTo>
                    <a:pt x="1758" y="275"/>
                  </a:lnTo>
                  <a:lnTo>
                    <a:pt x="1621" y="275"/>
                  </a:lnTo>
                  <a:cubicBezTo>
                    <a:pt x="1598" y="252"/>
                    <a:pt x="1552" y="229"/>
                    <a:pt x="1529" y="206"/>
                  </a:cubicBezTo>
                  <a:cubicBezTo>
                    <a:pt x="1484" y="206"/>
                    <a:pt x="1461" y="184"/>
                    <a:pt x="1415" y="184"/>
                  </a:cubicBezTo>
                  <a:cubicBezTo>
                    <a:pt x="1347" y="138"/>
                    <a:pt x="1256" y="92"/>
                    <a:pt x="1187" y="92"/>
                  </a:cubicBezTo>
                  <a:cubicBezTo>
                    <a:pt x="1164" y="92"/>
                    <a:pt x="1164" y="115"/>
                    <a:pt x="1141" y="115"/>
                  </a:cubicBezTo>
                  <a:cubicBezTo>
                    <a:pt x="1141" y="92"/>
                    <a:pt x="1119" y="69"/>
                    <a:pt x="1096" y="47"/>
                  </a:cubicBezTo>
                  <a:cubicBezTo>
                    <a:pt x="1050" y="24"/>
                    <a:pt x="982" y="1"/>
                    <a:pt x="936" y="1"/>
                  </a:cubicBezTo>
                  <a:close/>
                </a:path>
              </a:pathLst>
            </a:custGeom>
            <a:solidFill>
              <a:srgbClr val="A6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571;p38"/>
            <p:cNvSpPr/>
            <p:nvPr/>
          </p:nvSpPr>
          <p:spPr>
            <a:xfrm>
              <a:off x="7374339" y="3288828"/>
              <a:ext cx="74132" cy="34506"/>
            </a:xfrm>
            <a:custGeom>
              <a:avLst/>
              <a:gdLst/>
              <a:ahLst/>
              <a:cxnLst/>
              <a:rect l="l" t="t" r="r" b="b"/>
              <a:pathLst>
                <a:path w="2649" h="1233" extrusionOk="0">
                  <a:moveTo>
                    <a:pt x="252" y="0"/>
                  </a:moveTo>
                  <a:cubicBezTo>
                    <a:pt x="206" y="0"/>
                    <a:pt x="160" y="23"/>
                    <a:pt x="138" y="69"/>
                  </a:cubicBezTo>
                  <a:cubicBezTo>
                    <a:pt x="92" y="114"/>
                    <a:pt x="69" y="206"/>
                    <a:pt x="69" y="274"/>
                  </a:cubicBezTo>
                  <a:lnTo>
                    <a:pt x="69" y="320"/>
                  </a:lnTo>
                  <a:lnTo>
                    <a:pt x="46" y="388"/>
                  </a:lnTo>
                  <a:cubicBezTo>
                    <a:pt x="23" y="457"/>
                    <a:pt x="23" y="525"/>
                    <a:pt x="1" y="617"/>
                  </a:cubicBezTo>
                  <a:cubicBezTo>
                    <a:pt x="1" y="662"/>
                    <a:pt x="46" y="731"/>
                    <a:pt x="92" y="731"/>
                  </a:cubicBezTo>
                  <a:cubicBezTo>
                    <a:pt x="115" y="753"/>
                    <a:pt x="115" y="753"/>
                    <a:pt x="138" y="753"/>
                  </a:cubicBezTo>
                  <a:cubicBezTo>
                    <a:pt x="160" y="753"/>
                    <a:pt x="183" y="731"/>
                    <a:pt x="206" y="731"/>
                  </a:cubicBezTo>
                  <a:cubicBezTo>
                    <a:pt x="206" y="731"/>
                    <a:pt x="229" y="753"/>
                    <a:pt x="252" y="753"/>
                  </a:cubicBezTo>
                  <a:cubicBezTo>
                    <a:pt x="275" y="822"/>
                    <a:pt x="343" y="890"/>
                    <a:pt x="411" y="913"/>
                  </a:cubicBezTo>
                  <a:lnTo>
                    <a:pt x="526" y="913"/>
                  </a:lnTo>
                  <a:cubicBezTo>
                    <a:pt x="571" y="959"/>
                    <a:pt x="617" y="982"/>
                    <a:pt x="685" y="982"/>
                  </a:cubicBezTo>
                  <a:cubicBezTo>
                    <a:pt x="708" y="982"/>
                    <a:pt x="708" y="982"/>
                    <a:pt x="731" y="959"/>
                  </a:cubicBezTo>
                  <a:lnTo>
                    <a:pt x="777" y="959"/>
                  </a:lnTo>
                  <a:cubicBezTo>
                    <a:pt x="822" y="982"/>
                    <a:pt x="868" y="1005"/>
                    <a:pt x="914" y="1005"/>
                  </a:cubicBezTo>
                  <a:lnTo>
                    <a:pt x="982" y="1005"/>
                  </a:lnTo>
                  <a:cubicBezTo>
                    <a:pt x="1005" y="1027"/>
                    <a:pt x="1073" y="1073"/>
                    <a:pt x="1119" y="1073"/>
                  </a:cubicBezTo>
                  <a:cubicBezTo>
                    <a:pt x="1142" y="1096"/>
                    <a:pt x="1165" y="1096"/>
                    <a:pt x="1188" y="1096"/>
                  </a:cubicBezTo>
                  <a:cubicBezTo>
                    <a:pt x="1233" y="1096"/>
                    <a:pt x="1279" y="1073"/>
                    <a:pt x="1347" y="1050"/>
                  </a:cubicBezTo>
                  <a:lnTo>
                    <a:pt x="1370" y="1050"/>
                  </a:lnTo>
                  <a:cubicBezTo>
                    <a:pt x="1416" y="1073"/>
                    <a:pt x="1461" y="1096"/>
                    <a:pt x="1530" y="1096"/>
                  </a:cubicBezTo>
                  <a:lnTo>
                    <a:pt x="1576" y="1096"/>
                  </a:lnTo>
                  <a:cubicBezTo>
                    <a:pt x="1598" y="1141"/>
                    <a:pt x="1667" y="1210"/>
                    <a:pt x="1735" y="1233"/>
                  </a:cubicBezTo>
                  <a:lnTo>
                    <a:pt x="1895" y="1233"/>
                  </a:lnTo>
                  <a:cubicBezTo>
                    <a:pt x="1941" y="1233"/>
                    <a:pt x="1986" y="1210"/>
                    <a:pt x="2009" y="1187"/>
                  </a:cubicBezTo>
                  <a:cubicBezTo>
                    <a:pt x="2009" y="1187"/>
                    <a:pt x="2032" y="1187"/>
                    <a:pt x="2055" y="1210"/>
                  </a:cubicBezTo>
                  <a:lnTo>
                    <a:pt x="2146" y="1210"/>
                  </a:lnTo>
                  <a:cubicBezTo>
                    <a:pt x="2192" y="1210"/>
                    <a:pt x="2238" y="1210"/>
                    <a:pt x="2283" y="1187"/>
                  </a:cubicBezTo>
                  <a:cubicBezTo>
                    <a:pt x="2306" y="1187"/>
                    <a:pt x="2329" y="1164"/>
                    <a:pt x="2329" y="1164"/>
                  </a:cubicBezTo>
                  <a:cubicBezTo>
                    <a:pt x="2420" y="1164"/>
                    <a:pt x="2489" y="1141"/>
                    <a:pt x="2557" y="1096"/>
                  </a:cubicBezTo>
                  <a:cubicBezTo>
                    <a:pt x="2580" y="1050"/>
                    <a:pt x="2603" y="1027"/>
                    <a:pt x="2626" y="959"/>
                  </a:cubicBezTo>
                  <a:cubicBezTo>
                    <a:pt x="2648" y="913"/>
                    <a:pt x="2648" y="868"/>
                    <a:pt x="2626" y="799"/>
                  </a:cubicBezTo>
                  <a:cubicBezTo>
                    <a:pt x="2626" y="753"/>
                    <a:pt x="2603" y="685"/>
                    <a:pt x="2603" y="639"/>
                  </a:cubicBezTo>
                  <a:lnTo>
                    <a:pt x="2580" y="594"/>
                  </a:lnTo>
                  <a:cubicBezTo>
                    <a:pt x="2557" y="548"/>
                    <a:pt x="2534" y="502"/>
                    <a:pt x="2489" y="457"/>
                  </a:cubicBezTo>
                  <a:cubicBezTo>
                    <a:pt x="2443" y="388"/>
                    <a:pt x="2352" y="365"/>
                    <a:pt x="2260" y="365"/>
                  </a:cubicBezTo>
                  <a:cubicBezTo>
                    <a:pt x="2215" y="365"/>
                    <a:pt x="2169" y="365"/>
                    <a:pt x="2123" y="388"/>
                  </a:cubicBezTo>
                  <a:cubicBezTo>
                    <a:pt x="2101" y="365"/>
                    <a:pt x="2032" y="343"/>
                    <a:pt x="1986" y="343"/>
                  </a:cubicBezTo>
                  <a:cubicBezTo>
                    <a:pt x="1941" y="343"/>
                    <a:pt x="1895" y="365"/>
                    <a:pt x="1849" y="365"/>
                  </a:cubicBezTo>
                  <a:cubicBezTo>
                    <a:pt x="1804" y="320"/>
                    <a:pt x="1713" y="274"/>
                    <a:pt x="1621" y="274"/>
                  </a:cubicBezTo>
                  <a:lnTo>
                    <a:pt x="1576" y="274"/>
                  </a:lnTo>
                  <a:cubicBezTo>
                    <a:pt x="1507" y="206"/>
                    <a:pt x="1439" y="183"/>
                    <a:pt x="1370" y="183"/>
                  </a:cubicBezTo>
                  <a:cubicBezTo>
                    <a:pt x="1279" y="183"/>
                    <a:pt x="1233" y="206"/>
                    <a:pt x="1165" y="228"/>
                  </a:cubicBezTo>
                  <a:cubicBezTo>
                    <a:pt x="1142" y="206"/>
                    <a:pt x="1096" y="183"/>
                    <a:pt x="1051" y="183"/>
                  </a:cubicBezTo>
                  <a:cubicBezTo>
                    <a:pt x="1005" y="183"/>
                    <a:pt x="982" y="183"/>
                    <a:pt x="959" y="206"/>
                  </a:cubicBezTo>
                  <a:cubicBezTo>
                    <a:pt x="914" y="160"/>
                    <a:pt x="868" y="160"/>
                    <a:pt x="800" y="137"/>
                  </a:cubicBezTo>
                  <a:cubicBezTo>
                    <a:pt x="708" y="137"/>
                    <a:pt x="663" y="160"/>
                    <a:pt x="640" y="183"/>
                  </a:cubicBezTo>
                  <a:lnTo>
                    <a:pt x="617" y="183"/>
                  </a:lnTo>
                  <a:cubicBezTo>
                    <a:pt x="571" y="183"/>
                    <a:pt x="548" y="183"/>
                    <a:pt x="503" y="206"/>
                  </a:cubicBezTo>
                  <a:cubicBezTo>
                    <a:pt x="503" y="183"/>
                    <a:pt x="480" y="160"/>
                    <a:pt x="480" y="160"/>
                  </a:cubicBezTo>
                  <a:cubicBezTo>
                    <a:pt x="434" y="137"/>
                    <a:pt x="411" y="114"/>
                    <a:pt x="366" y="114"/>
                  </a:cubicBezTo>
                  <a:cubicBezTo>
                    <a:pt x="389" y="69"/>
                    <a:pt x="343" y="23"/>
                    <a:pt x="297" y="0"/>
                  </a:cubicBezTo>
                  <a:close/>
                </a:path>
              </a:pathLst>
            </a:custGeom>
            <a:solidFill>
              <a:srgbClr val="A6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572;p38"/>
            <p:cNvSpPr/>
            <p:nvPr/>
          </p:nvSpPr>
          <p:spPr>
            <a:xfrm>
              <a:off x="7818936" y="3619051"/>
              <a:ext cx="20457" cy="61147"/>
            </a:xfrm>
            <a:custGeom>
              <a:avLst/>
              <a:gdLst/>
              <a:ahLst/>
              <a:cxnLst/>
              <a:rect l="l" t="t" r="r" b="b"/>
              <a:pathLst>
                <a:path w="731" h="2185" extrusionOk="0">
                  <a:moveTo>
                    <a:pt x="662" y="1"/>
                  </a:moveTo>
                  <a:cubicBezTo>
                    <a:pt x="616" y="1"/>
                    <a:pt x="571" y="1"/>
                    <a:pt x="571" y="47"/>
                  </a:cubicBezTo>
                  <a:cubicBezTo>
                    <a:pt x="548" y="138"/>
                    <a:pt x="525" y="229"/>
                    <a:pt x="502" y="320"/>
                  </a:cubicBezTo>
                  <a:cubicBezTo>
                    <a:pt x="502" y="343"/>
                    <a:pt x="502" y="389"/>
                    <a:pt x="479" y="435"/>
                  </a:cubicBezTo>
                  <a:cubicBezTo>
                    <a:pt x="411" y="708"/>
                    <a:pt x="320" y="960"/>
                    <a:pt x="251" y="1233"/>
                  </a:cubicBezTo>
                  <a:cubicBezTo>
                    <a:pt x="205" y="1370"/>
                    <a:pt x="160" y="1507"/>
                    <a:pt x="114" y="1644"/>
                  </a:cubicBezTo>
                  <a:cubicBezTo>
                    <a:pt x="114" y="1644"/>
                    <a:pt x="114" y="1667"/>
                    <a:pt x="91" y="1667"/>
                  </a:cubicBezTo>
                  <a:cubicBezTo>
                    <a:pt x="91" y="1713"/>
                    <a:pt x="69" y="1781"/>
                    <a:pt x="46" y="1827"/>
                  </a:cubicBezTo>
                  <a:cubicBezTo>
                    <a:pt x="23" y="1873"/>
                    <a:pt x="23" y="1918"/>
                    <a:pt x="23" y="1964"/>
                  </a:cubicBezTo>
                  <a:cubicBezTo>
                    <a:pt x="0" y="2010"/>
                    <a:pt x="0" y="2055"/>
                    <a:pt x="23" y="2101"/>
                  </a:cubicBezTo>
                  <a:cubicBezTo>
                    <a:pt x="46" y="2124"/>
                    <a:pt x="91" y="2169"/>
                    <a:pt x="114" y="2169"/>
                  </a:cubicBezTo>
                  <a:cubicBezTo>
                    <a:pt x="143" y="2179"/>
                    <a:pt x="171" y="2184"/>
                    <a:pt x="198" y="2184"/>
                  </a:cubicBezTo>
                  <a:cubicBezTo>
                    <a:pt x="235" y="2184"/>
                    <a:pt x="270" y="2173"/>
                    <a:pt x="297" y="2146"/>
                  </a:cubicBezTo>
                  <a:cubicBezTo>
                    <a:pt x="320" y="2124"/>
                    <a:pt x="342" y="2101"/>
                    <a:pt x="342" y="2078"/>
                  </a:cubicBezTo>
                  <a:cubicBezTo>
                    <a:pt x="342" y="2055"/>
                    <a:pt x="342" y="2032"/>
                    <a:pt x="342" y="2010"/>
                  </a:cubicBezTo>
                  <a:cubicBezTo>
                    <a:pt x="365" y="1941"/>
                    <a:pt x="388" y="1873"/>
                    <a:pt x="388" y="1781"/>
                  </a:cubicBezTo>
                  <a:lnTo>
                    <a:pt x="388" y="1827"/>
                  </a:lnTo>
                  <a:cubicBezTo>
                    <a:pt x="388" y="1804"/>
                    <a:pt x="388" y="1781"/>
                    <a:pt x="411" y="1781"/>
                  </a:cubicBezTo>
                  <a:cubicBezTo>
                    <a:pt x="411" y="1758"/>
                    <a:pt x="411" y="1758"/>
                    <a:pt x="411" y="1758"/>
                  </a:cubicBezTo>
                  <a:cubicBezTo>
                    <a:pt x="411" y="1736"/>
                    <a:pt x="411" y="1736"/>
                    <a:pt x="411" y="1736"/>
                  </a:cubicBezTo>
                  <a:cubicBezTo>
                    <a:pt x="411" y="1690"/>
                    <a:pt x="434" y="1667"/>
                    <a:pt x="434" y="1644"/>
                  </a:cubicBezTo>
                  <a:cubicBezTo>
                    <a:pt x="457" y="1553"/>
                    <a:pt x="457" y="1485"/>
                    <a:pt x="479" y="1416"/>
                  </a:cubicBezTo>
                  <a:cubicBezTo>
                    <a:pt x="571" y="1096"/>
                    <a:pt x="639" y="800"/>
                    <a:pt x="708" y="503"/>
                  </a:cubicBezTo>
                  <a:cubicBezTo>
                    <a:pt x="708" y="480"/>
                    <a:pt x="708" y="480"/>
                    <a:pt x="708" y="457"/>
                  </a:cubicBezTo>
                  <a:cubicBezTo>
                    <a:pt x="730" y="435"/>
                    <a:pt x="730" y="412"/>
                    <a:pt x="730" y="389"/>
                  </a:cubicBezTo>
                  <a:lnTo>
                    <a:pt x="730" y="343"/>
                  </a:lnTo>
                  <a:cubicBezTo>
                    <a:pt x="730" y="320"/>
                    <a:pt x="730" y="320"/>
                    <a:pt x="730" y="298"/>
                  </a:cubicBezTo>
                  <a:cubicBezTo>
                    <a:pt x="730" y="275"/>
                    <a:pt x="708" y="252"/>
                    <a:pt x="685" y="229"/>
                  </a:cubicBezTo>
                  <a:cubicBezTo>
                    <a:pt x="708" y="183"/>
                    <a:pt x="708" y="138"/>
                    <a:pt x="730" y="92"/>
                  </a:cubicBezTo>
                  <a:cubicBezTo>
                    <a:pt x="730" y="47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573;p38"/>
            <p:cNvSpPr/>
            <p:nvPr/>
          </p:nvSpPr>
          <p:spPr>
            <a:xfrm>
              <a:off x="7394152" y="3067803"/>
              <a:ext cx="174403" cy="509775"/>
            </a:xfrm>
            <a:custGeom>
              <a:avLst/>
              <a:gdLst/>
              <a:ahLst/>
              <a:cxnLst/>
              <a:rect l="l" t="t" r="r" b="b"/>
              <a:pathLst>
                <a:path w="6232" h="18216" extrusionOk="0">
                  <a:moveTo>
                    <a:pt x="685" y="17279"/>
                  </a:moveTo>
                  <a:cubicBezTo>
                    <a:pt x="685" y="17279"/>
                    <a:pt x="685" y="17280"/>
                    <a:pt x="708" y="17302"/>
                  </a:cubicBezTo>
                  <a:cubicBezTo>
                    <a:pt x="685" y="17302"/>
                    <a:pt x="685" y="17279"/>
                    <a:pt x="685" y="17279"/>
                  </a:cubicBezTo>
                  <a:close/>
                  <a:moveTo>
                    <a:pt x="5958" y="1"/>
                  </a:moveTo>
                  <a:cubicBezTo>
                    <a:pt x="5866" y="1"/>
                    <a:pt x="5775" y="69"/>
                    <a:pt x="5752" y="183"/>
                  </a:cubicBezTo>
                  <a:cubicBezTo>
                    <a:pt x="5661" y="480"/>
                    <a:pt x="5592" y="777"/>
                    <a:pt x="5501" y="1073"/>
                  </a:cubicBezTo>
                  <a:cubicBezTo>
                    <a:pt x="5410" y="1370"/>
                    <a:pt x="5341" y="1690"/>
                    <a:pt x="5250" y="2009"/>
                  </a:cubicBezTo>
                  <a:cubicBezTo>
                    <a:pt x="5090" y="2603"/>
                    <a:pt x="4930" y="3196"/>
                    <a:pt x="4725" y="3812"/>
                  </a:cubicBezTo>
                  <a:cubicBezTo>
                    <a:pt x="4725" y="3858"/>
                    <a:pt x="4702" y="3904"/>
                    <a:pt x="4679" y="3972"/>
                  </a:cubicBezTo>
                  <a:lnTo>
                    <a:pt x="4702" y="3881"/>
                  </a:lnTo>
                  <a:lnTo>
                    <a:pt x="4702" y="3881"/>
                  </a:lnTo>
                  <a:cubicBezTo>
                    <a:pt x="4634" y="4109"/>
                    <a:pt x="4565" y="4360"/>
                    <a:pt x="4474" y="4589"/>
                  </a:cubicBezTo>
                  <a:cubicBezTo>
                    <a:pt x="4479" y="4589"/>
                    <a:pt x="4483" y="4589"/>
                    <a:pt x="4486" y="4588"/>
                  </a:cubicBezTo>
                  <a:lnTo>
                    <a:pt x="4486" y="4588"/>
                  </a:lnTo>
                  <a:cubicBezTo>
                    <a:pt x="4473" y="4620"/>
                    <a:pt x="4470" y="4638"/>
                    <a:pt x="4451" y="4657"/>
                  </a:cubicBezTo>
                  <a:cubicBezTo>
                    <a:pt x="4246" y="5296"/>
                    <a:pt x="4063" y="5935"/>
                    <a:pt x="3881" y="6597"/>
                  </a:cubicBezTo>
                  <a:cubicBezTo>
                    <a:pt x="3698" y="7213"/>
                    <a:pt x="3515" y="7830"/>
                    <a:pt x="3356" y="8446"/>
                  </a:cubicBezTo>
                  <a:cubicBezTo>
                    <a:pt x="3264" y="8743"/>
                    <a:pt x="3196" y="9062"/>
                    <a:pt x="3104" y="9382"/>
                  </a:cubicBezTo>
                  <a:cubicBezTo>
                    <a:pt x="3059" y="9633"/>
                    <a:pt x="2990" y="9884"/>
                    <a:pt x="2922" y="10112"/>
                  </a:cubicBezTo>
                  <a:cubicBezTo>
                    <a:pt x="2945" y="9975"/>
                    <a:pt x="2968" y="9816"/>
                    <a:pt x="2990" y="9656"/>
                  </a:cubicBezTo>
                  <a:cubicBezTo>
                    <a:pt x="2990" y="9564"/>
                    <a:pt x="2968" y="9473"/>
                    <a:pt x="2899" y="9405"/>
                  </a:cubicBezTo>
                  <a:cubicBezTo>
                    <a:pt x="2846" y="9365"/>
                    <a:pt x="2770" y="9341"/>
                    <a:pt x="2697" y="9341"/>
                  </a:cubicBezTo>
                  <a:cubicBezTo>
                    <a:pt x="2645" y="9341"/>
                    <a:pt x="2595" y="9353"/>
                    <a:pt x="2557" y="9382"/>
                  </a:cubicBezTo>
                  <a:cubicBezTo>
                    <a:pt x="2511" y="9428"/>
                    <a:pt x="2488" y="9450"/>
                    <a:pt x="2465" y="9496"/>
                  </a:cubicBezTo>
                  <a:cubicBezTo>
                    <a:pt x="2420" y="9469"/>
                    <a:pt x="2372" y="9456"/>
                    <a:pt x="2324" y="9456"/>
                  </a:cubicBezTo>
                  <a:cubicBezTo>
                    <a:pt x="2250" y="9456"/>
                    <a:pt x="2178" y="9486"/>
                    <a:pt x="2123" y="9542"/>
                  </a:cubicBezTo>
                  <a:cubicBezTo>
                    <a:pt x="2100" y="9587"/>
                    <a:pt x="2054" y="9633"/>
                    <a:pt x="2054" y="9679"/>
                  </a:cubicBezTo>
                  <a:cubicBezTo>
                    <a:pt x="2032" y="9724"/>
                    <a:pt x="2009" y="9747"/>
                    <a:pt x="2009" y="9793"/>
                  </a:cubicBezTo>
                  <a:cubicBezTo>
                    <a:pt x="1986" y="9838"/>
                    <a:pt x="1986" y="9884"/>
                    <a:pt x="1963" y="9930"/>
                  </a:cubicBezTo>
                  <a:cubicBezTo>
                    <a:pt x="1940" y="9998"/>
                    <a:pt x="1940" y="10089"/>
                    <a:pt x="1918" y="10158"/>
                  </a:cubicBezTo>
                  <a:cubicBezTo>
                    <a:pt x="1849" y="10341"/>
                    <a:pt x="1803" y="10546"/>
                    <a:pt x="1758" y="10729"/>
                  </a:cubicBezTo>
                  <a:cubicBezTo>
                    <a:pt x="1666" y="11071"/>
                    <a:pt x="1598" y="11436"/>
                    <a:pt x="1507" y="11801"/>
                  </a:cubicBezTo>
                  <a:cubicBezTo>
                    <a:pt x="1461" y="12030"/>
                    <a:pt x="1415" y="12258"/>
                    <a:pt x="1370" y="12486"/>
                  </a:cubicBezTo>
                  <a:cubicBezTo>
                    <a:pt x="1324" y="12509"/>
                    <a:pt x="1278" y="12532"/>
                    <a:pt x="1256" y="12577"/>
                  </a:cubicBezTo>
                  <a:cubicBezTo>
                    <a:pt x="1164" y="12737"/>
                    <a:pt x="1096" y="12920"/>
                    <a:pt x="1027" y="13102"/>
                  </a:cubicBezTo>
                  <a:cubicBezTo>
                    <a:pt x="1005" y="13148"/>
                    <a:pt x="982" y="13217"/>
                    <a:pt x="959" y="13285"/>
                  </a:cubicBezTo>
                  <a:cubicBezTo>
                    <a:pt x="890" y="13445"/>
                    <a:pt x="845" y="13605"/>
                    <a:pt x="799" y="13764"/>
                  </a:cubicBezTo>
                  <a:cubicBezTo>
                    <a:pt x="731" y="13947"/>
                    <a:pt x="685" y="14107"/>
                    <a:pt x="639" y="14289"/>
                  </a:cubicBezTo>
                  <a:cubicBezTo>
                    <a:pt x="594" y="14426"/>
                    <a:pt x="571" y="14563"/>
                    <a:pt x="525" y="14700"/>
                  </a:cubicBezTo>
                  <a:cubicBezTo>
                    <a:pt x="457" y="14974"/>
                    <a:pt x="388" y="15248"/>
                    <a:pt x="343" y="15522"/>
                  </a:cubicBezTo>
                  <a:cubicBezTo>
                    <a:pt x="320" y="15659"/>
                    <a:pt x="274" y="15819"/>
                    <a:pt x="251" y="15956"/>
                  </a:cubicBezTo>
                  <a:cubicBezTo>
                    <a:pt x="228" y="16115"/>
                    <a:pt x="183" y="16298"/>
                    <a:pt x="183" y="16458"/>
                  </a:cubicBezTo>
                  <a:cubicBezTo>
                    <a:pt x="183" y="16458"/>
                    <a:pt x="183" y="16481"/>
                    <a:pt x="183" y="16481"/>
                  </a:cubicBezTo>
                  <a:cubicBezTo>
                    <a:pt x="160" y="16595"/>
                    <a:pt x="137" y="16709"/>
                    <a:pt x="114" y="16823"/>
                  </a:cubicBezTo>
                  <a:cubicBezTo>
                    <a:pt x="92" y="16914"/>
                    <a:pt x="69" y="17006"/>
                    <a:pt x="46" y="17097"/>
                  </a:cubicBezTo>
                  <a:cubicBezTo>
                    <a:pt x="23" y="17211"/>
                    <a:pt x="23" y="17302"/>
                    <a:pt x="0" y="17416"/>
                  </a:cubicBezTo>
                  <a:cubicBezTo>
                    <a:pt x="0" y="17462"/>
                    <a:pt x="23" y="17553"/>
                    <a:pt x="46" y="17576"/>
                  </a:cubicBezTo>
                  <a:cubicBezTo>
                    <a:pt x="69" y="17645"/>
                    <a:pt x="92" y="17713"/>
                    <a:pt x="160" y="17759"/>
                  </a:cubicBezTo>
                  <a:cubicBezTo>
                    <a:pt x="206" y="17804"/>
                    <a:pt x="251" y="17827"/>
                    <a:pt x="297" y="17850"/>
                  </a:cubicBezTo>
                  <a:cubicBezTo>
                    <a:pt x="343" y="17850"/>
                    <a:pt x="365" y="17873"/>
                    <a:pt x="388" y="17873"/>
                  </a:cubicBezTo>
                  <a:cubicBezTo>
                    <a:pt x="457" y="17896"/>
                    <a:pt x="548" y="17919"/>
                    <a:pt x="616" y="17941"/>
                  </a:cubicBezTo>
                  <a:cubicBezTo>
                    <a:pt x="753" y="17987"/>
                    <a:pt x="868" y="18055"/>
                    <a:pt x="1005" y="18101"/>
                  </a:cubicBezTo>
                  <a:cubicBezTo>
                    <a:pt x="1096" y="18124"/>
                    <a:pt x="1187" y="18170"/>
                    <a:pt x="1278" y="18192"/>
                  </a:cubicBezTo>
                  <a:cubicBezTo>
                    <a:pt x="1324" y="18215"/>
                    <a:pt x="1393" y="18215"/>
                    <a:pt x="1461" y="18215"/>
                  </a:cubicBezTo>
                  <a:cubicBezTo>
                    <a:pt x="1530" y="18215"/>
                    <a:pt x="1621" y="18170"/>
                    <a:pt x="1666" y="18147"/>
                  </a:cubicBezTo>
                  <a:cubicBezTo>
                    <a:pt x="1712" y="18101"/>
                    <a:pt x="1758" y="18055"/>
                    <a:pt x="1781" y="17987"/>
                  </a:cubicBezTo>
                  <a:cubicBezTo>
                    <a:pt x="1803" y="17964"/>
                    <a:pt x="1826" y="17941"/>
                    <a:pt x="1826" y="17896"/>
                  </a:cubicBezTo>
                  <a:cubicBezTo>
                    <a:pt x="1872" y="17827"/>
                    <a:pt x="1895" y="17736"/>
                    <a:pt x="1918" y="17645"/>
                  </a:cubicBezTo>
                  <a:cubicBezTo>
                    <a:pt x="1940" y="17508"/>
                    <a:pt x="1963" y="17371"/>
                    <a:pt x="1986" y="17234"/>
                  </a:cubicBezTo>
                  <a:cubicBezTo>
                    <a:pt x="2009" y="17074"/>
                    <a:pt x="2032" y="16914"/>
                    <a:pt x="2077" y="16754"/>
                  </a:cubicBezTo>
                  <a:cubicBezTo>
                    <a:pt x="2123" y="16435"/>
                    <a:pt x="2191" y="16115"/>
                    <a:pt x="2237" y="15819"/>
                  </a:cubicBezTo>
                  <a:cubicBezTo>
                    <a:pt x="2306" y="15499"/>
                    <a:pt x="2374" y="15202"/>
                    <a:pt x="2420" y="14906"/>
                  </a:cubicBezTo>
                  <a:cubicBezTo>
                    <a:pt x="2511" y="14586"/>
                    <a:pt x="2579" y="14266"/>
                    <a:pt x="2648" y="13970"/>
                  </a:cubicBezTo>
                  <a:cubicBezTo>
                    <a:pt x="2808" y="13353"/>
                    <a:pt x="2968" y="12737"/>
                    <a:pt x="3104" y="12121"/>
                  </a:cubicBezTo>
                  <a:cubicBezTo>
                    <a:pt x="3173" y="11801"/>
                    <a:pt x="3264" y="11482"/>
                    <a:pt x="3333" y="11185"/>
                  </a:cubicBezTo>
                  <a:cubicBezTo>
                    <a:pt x="3401" y="10866"/>
                    <a:pt x="3492" y="10569"/>
                    <a:pt x="3561" y="10249"/>
                  </a:cubicBezTo>
                  <a:cubicBezTo>
                    <a:pt x="3607" y="10089"/>
                    <a:pt x="3652" y="9930"/>
                    <a:pt x="3698" y="9770"/>
                  </a:cubicBezTo>
                  <a:cubicBezTo>
                    <a:pt x="3721" y="9610"/>
                    <a:pt x="3766" y="9450"/>
                    <a:pt x="3812" y="9291"/>
                  </a:cubicBezTo>
                  <a:cubicBezTo>
                    <a:pt x="3881" y="8994"/>
                    <a:pt x="3972" y="8674"/>
                    <a:pt x="4040" y="8378"/>
                  </a:cubicBezTo>
                  <a:cubicBezTo>
                    <a:pt x="4132" y="8058"/>
                    <a:pt x="4223" y="7738"/>
                    <a:pt x="4314" y="7442"/>
                  </a:cubicBezTo>
                  <a:cubicBezTo>
                    <a:pt x="4383" y="7145"/>
                    <a:pt x="4474" y="6848"/>
                    <a:pt x="4565" y="6529"/>
                  </a:cubicBezTo>
                  <a:cubicBezTo>
                    <a:pt x="4657" y="6232"/>
                    <a:pt x="4748" y="5912"/>
                    <a:pt x="4839" y="5593"/>
                  </a:cubicBezTo>
                  <a:cubicBezTo>
                    <a:pt x="4930" y="5273"/>
                    <a:pt x="5045" y="4954"/>
                    <a:pt x="5136" y="4634"/>
                  </a:cubicBezTo>
                  <a:cubicBezTo>
                    <a:pt x="5227" y="4337"/>
                    <a:pt x="5319" y="4041"/>
                    <a:pt x="5410" y="3744"/>
                  </a:cubicBezTo>
                  <a:cubicBezTo>
                    <a:pt x="5501" y="3424"/>
                    <a:pt x="5592" y="3128"/>
                    <a:pt x="5661" y="2808"/>
                  </a:cubicBezTo>
                  <a:cubicBezTo>
                    <a:pt x="5752" y="2511"/>
                    <a:pt x="5821" y="2215"/>
                    <a:pt x="5866" y="1895"/>
                  </a:cubicBezTo>
                  <a:cubicBezTo>
                    <a:pt x="5935" y="1598"/>
                    <a:pt x="5980" y="1279"/>
                    <a:pt x="6049" y="982"/>
                  </a:cubicBezTo>
                  <a:cubicBezTo>
                    <a:pt x="6072" y="731"/>
                    <a:pt x="6140" y="503"/>
                    <a:pt x="6186" y="275"/>
                  </a:cubicBezTo>
                  <a:cubicBezTo>
                    <a:pt x="6232" y="138"/>
                    <a:pt x="6117" y="24"/>
                    <a:pt x="6003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574;p38"/>
            <p:cNvSpPr/>
            <p:nvPr/>
          </p:nvSpPr>
          <p:spPr>
            <a:xfrm>
              <a:off x="7442062" y="3060135"/>
              <a:ext cx="119468" cy="338674"/>
            </a:xfrm>
            <a:custGeom>
              <a:avLst/>
              <a:gdLst/>
              <a:ahLst/>
              <a:cxnLst/>
              <a:rect l="l" t="t" r="r" b="b"/>
              <a:pathLst>
                <a:path w="4269" h="12102" extrusionOk="0">
                  <a:moveTo>
                    <a:pt x="3013" y="1"/>
                  </a:moveTo>
                  <a:cubicBezTo>
                    <a:pt x="2967" y="1"/>
                    <a:pt x="2922" y="1"/>
                    <a:pt x="2899" y="24"/>
                  </a:cubicBezTo>
                  <a:cubicBezTo>
                    <a:pt x="2830" y="24"/>
                    <a:pt x="2762" y="46"/>
                    <a:pt x="2716" y="69"/>
                  </a:cubicBezTo>
                  <a:cubicBezTo>
                    <a:pt x="2671" y="115"/>
                    <a:pt x="2625" y="138"/>
                    <a:pt x="2602" y="183"/>
                  </a:cubicBezTo>
                  <a:cubicBezTo>
                    <a:pt x="2511" y="252"/>
                    <a:pt x="2465" y="343"/>
                    <a:pt x="2420" y="412"/>
                  </a:cubicBezTo>
                  <a:cubicBezTo>
                    <a:pt x="2374" y="526"/>
                    <a:pt x="2328" y="617"/>
                    <a:pt x="2283" y="731"/>
                  </a:cubicBezTo>
                  <a:cubicBezTo>
                    <a:pt x="2214" y="868"/>
                    <a:pt x="2169" y="1005"/>
                    <a:pt x="2123" y="1142"/>
                  </a:cubicBezTo>
                  <a:cubicBezTo>
                    <a:pt x="2032" y="1462"/>
                    <a:pt x="1940" y="1758"/>
                    <a:pt x="1872" y="2078"/>
                  </a:cubicBezTo>
                  <a:cubicBezTo>
                    <a:pt x="1849" y="2238"/>
                    <a:pt x="1803" y="2375"/>
                    <a:pt x="1758" y="2534"/>
                  </a:cubicBezTo>
                  <a:cubicBezTo>
                    <a:pt x="1758" y="2603"/>
                    <a:pt x="1735" y="2671"/>
                    <a:pt x="1712" y="2740"/>
                  </a:cubicBezTo>
                  <a:cubicBezTo>
                    <a:pt x="1712" y="2785"/>
                    <a:pt x="1712" y="2808"/>
                    <a:pt x="1689" y="2854"/>
                  </a:cubicBezTo>
                  <a:cubicBezTo>
                    <a:pt x="1689" y="2877"/>
                    <a:pt x="1689" y="2900"/>
                    <a:pt x="1689" y="2922"/>
                  </a:cubicBezTo>
                  <a:cubicBezTo>
                    <a:pt x="1666" y="2991"/>
                    <a:pt x="1689" y="3037"/>
                    <a:pt x="1689" y="3082"/>
                  </a:cubicBezTo>
                  <a:cubicBezTo>
                    <a:pt x="1712" y="3128"/>
                    <a:pt x="1712" y="3151"/>
                    <a:pt x="1735" y="3173"/>
                  </a:cubicBezTo>
                  <a:cubicBezTo>
                    <a:pt x="1735" y="3196"/>
                    <a:pt x="1735" y="3196"/>
                    <a:pt x="1735" y="3219"/>
                  </a:cubicBezTo>
                  <a:cubicBezTo>
                    <a:pt x="1712" y="3265"/>
                    <a:pt x="1712" y="3333"/>
                    <a:pt x="1689" y="3402"/>
                  </a:cubicBezTo>
                  <a:cubicBezTo>
                    <a:pt x="1644" y="3630"/>
                    <a:pt x="1575" y="3835"/>
                    <a:pt x="1529" y="4064"/>
                  </a:cubicBezTo>
                  <a:cubicBezTo>
                    <a:pt x="1438" y="4406"/>
                    <a:pt x="1347" y="4748"/>
                    <a:pt x="1278" y="5068"/>
                  </a:cubicBezTo>
                  <a:cubicBezTo>
                    <a:pt x="1096" y="5730"/>
                    <a:pt x="936" y="6392"/>
                    <a:pt x="776" y="7054"/>
                  </a:cubicBezTo>
                  <a:cubicBezTo>
                    <a:pt x="616" y="7647"/>
                    <a:pt x="457" y="8218"/>
                    <a:pt x="320" y="8811"/>
                  </a:cubicBezTo>
                  <a:cubicBezTo>
                    <a:pt x="274" y="9108"/>
                    <a:pt x="206" y="9382"/>
                    <a:pt x="137" y="9679"/>
                  </a:cubicBezTo>
                  <a:cubicBezTo>
                    <a:pt x="114" y="9838"/>
                    <a:pt x="91" y="9998"/>
                    <a:pt x="69" y="10158"/>
                  </a:cubicBezTo>
                  <a:cubicBezTo>
                    <a:pt x="46" y="10226"/>
                    <a:pt x="46" y="10295"/>
                    <a:pt x="23" y="10363"/>
                  </a:cubicBezTo>
                  <a:cubicBezTo>
                    <a:pt x="23" y="10409"/>
                    <a:pt x="0" y="10478"/>
                    <a:pt x="0" y="10523"/>
                  </a:cubicBezTo>
                  <a:cubicBezTo>
                    <a:pt x="23" y="10569"/>
                    <a:pt x="23" y="10637"/>
                    <a:pt x="69" y="10683"/>
                  </a:cubicBezTo>
                  <a:cubicBezTo>
                    <a:pt x="91" y="10706"/>
                    <a:pt x="114" y="10751"/>
                    <a:pt x="137" y="10774"/>
                  </a:cubicBezTo>
                  <a:cubicBezTo>
                    <a:pt x="160" y="10774"/>
                    <a:pt x="160" y="10797"/>
                    <a:pt x="183" y="10797"/>
                  </a:cubicBezTo>
                  <a:cubicBezTo>
                    <a:pt x="183" y="10843"/>
                    <a:pt x="183" y="10888"/>
                    <a:pt x="160" y="10957"/>
                  </a:cubicBezTo>
                  <a:cubicBezTo>
                    <a:pt x="160" y="11048"/>
                    <a:pt x="114" y="11185"/>
                    <a:pt x="137" y="11299"/>
                  </a:cubicBezTo>
                  <a:cubicBezTo>
                    <a:pt x="137" y="11345"/>
                    <a:pt x="160" y="11391"/>
                    <a:pt x="183" y="11413"/>
                  </a:cubicBezTo>
                  <a:cubicBezTo>
                    <a:pt x="228" y="11482"/>
                    <a:pt x="297" y="11528"/>
                    <a:pt x="365" y="11550"/>
                  </a:cubicBezTo>
                  <a:cubicBezTo>
                    <a:pt x="479" y="11550"/>
                    <a:pt x="594" y="11505"/>
                    <a:pt x="639" y="11413"/>
                  </a:cubicBezTo>
                  <a:cubicBezTo>
                    <a:pt x="662" y="11436"/>
                    <a:pt x="685" y="11436"/>
                    <a:pt x="685" y="11459"/>
                  </a:cubicBezTo>
                  <a:cubicBezTo>
                    <a:pt x="685" y="11550"/>
                    <a:pt x="662" y="11642"/>
                    <a:pt x="639" y="11756"/>
                  </a:cubicBezTo>
                  <a:cubicBezTo>
                    <a:pt x="639" y="11824"/>
                    <a:pt x="639" y="11893"/>
                    <a:pt x="685" y="11961"/>
                  </a:cubicBezTo>
                  <a:cubicBezTo>
                    <a:pt x="731" y="12030"/>
                    <a:pt x="799" y="12075"/>
                    <a:pt x="890" y="12098"/>
                  </a:cubicBezTo>
                  <a:cubicBezTo>
                    <a:pt x="902" y="12100"/>
                    <a:pt x="914" y="12101"/>
                    <a:pt x="926" y="12101"/>
                  </a:cubicBezTo>
                  <a:cubicBezTo>
                    <a:pt x="1054" y="12101"/>
                    <a:pt x="1189" y="11993"/>
                    <a:pt x="1210" y="11847"/>
                  </a:cubicBezTo>
                  <a:cubicBezTo>
                    <a:pt x="1233" y="11687"/>
                    <a:pt x="1278" y="11505"/>
                    <a:pt x="1301" y="11322"/>
                  </a:cubicBezTo>
                  <a:cubicBezTo>
                    <a:pt x="1324" y="11140"/>
                    <a:pt x="1370" y="10957"/>
                    <a:pt x="1392" y="10774"/>
                  </a:cubicBezTo>
                  <a:cubicBezTo>
                    <a:pt x="1461" y="10455"/>
                    <a:pt x="1552" y="10135"/>
                    <a:pt x="1621" y="9816"/>
                  </a:cubicBezTo>
                  <a:cubicBezTo>
                    <a:pt x="1803" y="9131"/>
                    <a:pt x="2009" y="8446"/>
                    <a:pt x="2191" y="7761"/>
                  </a:cubicBezTo>
                  <a:cubicBezTo>
                    <a:pt x="2260" y="7510"/>
                    <a:pt x="2328" y="7282"/>
                    <a:pt x="2374" y="7031"/>
                  </a:cubicBezTo>
                  <a:cubicBezTo>
                    <a:pt x="2420" y="6871"/>
                    <a:pt x="2465" y="6711"/>
                    <a:pt x="2488" y="6529"/>
                  </a:cubicBezTo>
                  <a:cubicBezTo>
                    <a:pt x="2534" y="6369"/>
                    <a:pt x="2579" y="6209"/>
                    <a:pt x="2602" y="6049"/>
                  </a:cubicBezTo>
                  <a:cubicBezTo>
                    <a:pt x="2625" y="5981"/>
                    <a:pt x="2648" y="5913"/>
                    <a:pt x="2671" y="5821"/>
                  </a:cubicBezTo>
                  <a:cubicBezTo>
                    <a:pt x="2716" y="5661"/>
                    <a:pt x="2785" y="5479"/>
                    <a:pt x="2830" y="5319"/>
                  </a:cubicBezTo>
                  <a:cubicBezTo>
                    <a:pt x="2967" y="4977"/>
                    <a:pt x="3082" y="4611"/>
                    <a:pt x="3196" y="4269"/>
                  </a:cubicBezTo>
                  <a:cubicBezTo>
                    <a:pt x="3310" y="3904"/>
                    <a:pt x="3424" y="3562"/>
                    <a:pt x="3538" y="3219"/>
                  </a:cubicBezTo>
                  <a:cubicBezTo>
                    <a:pt x="3652" y="2854"/>
                    <a:pt x="3766" y="2512"/>
                    <a:pt x="3858" y="2146"/>
                  </a:cubicBezTo>
                  <a:cubicBezTo>
                    <a:pt x="3880" y="2078"/>
                    <a:pt x="3903" y="2009"/>
                    <a:pt x="3926" y="1941"/>
                  </a:cubicBezTo>
                  <a:cubicBezTo>
                    <a:pt x="3949" y="1850"/>
                    <a:pt x="3972" y="1735"/>
                    <a:pt x="3995" y="1644"/>
                  </a:cubicBezTo>
                  <a:lnTo>
                    <a:pt x="4063" y="1302"/>
                  </a:lnTo>
                  <a:cubicBezTo>
                    <a:pt x="4109" y="1142"/>
                    <a:pt x="4131" y="959"/>
                    <a:pt x="4131" y="800"/>
                  </a:cubicBezTo>
                  <a:cubicBezTo>
                    <a:pt x="4131" y="754"/>
                    <a:pt x="4131" y="731"/>
                    <a:pt x="4109" y="708"/>
                  </a:cubicBezTo>
                  <a:cubicBezTo>
                    <a:pt x="4177" y="663"/>
                    <a:pt x="4223" y="594"/>
                    <a:pt x="4223" y="526"/>
                  </a:cubicBezTo>
                  <a:cubicBezTo>
                    <a:pt x="4268" y="366"/>
                    <a:pt x="4154" y="229"/>
                    <a:pt x="4017" y="206"/>
                  </a:cubicBezTo>
                  <a:cubicBezTo>
                    <a:pt x="3766" y="138"/>
                    <a:pt x="3515" y="46"/>
                    <a:pt x="3264" y="24"/>
                  </a:cubicBezTo>
                  <a:cubicBezTo>
                    <a:pt x="3196" y="1"/>
                    <a:pt x="3127" y="1"/>
                    <a:pt x="3082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575;p38"/>
            <p:cNvSpPr/>
            <p:nvPr/>
          </p:nvSpPr>
          <p:spPr>
            <a:xfrm>
              <a:off x="7433107" y="3070993"/>
              <a:ext cx="141828" cy="511062"/>
            </a:xfrm>
            <a:custGeom>
              <a:avLst/>
              <a:gdLst/>
              <a:ahLst/>
              <a:cxnLst/>
              <a:rect l="l" t="t" r="r" b="b"/>
              <a:pathLst>
                <a:path w="5068" h="18262" extrusionOk="0">
                  <a:moveTo>
                    <a:pt x="4817" y="1"/>
                  </a:moveTo>
                  <a:cubicBezTo>
                    <a:pt x="4703" y="1"/>
                    <a:pt x="4588" y="92"/>
                    <a:pt x="4566" y="206"/>
                  </a:cubicBezTo>
                  <a:cubicBezTo>
                    <a:pt x="4520" y="503"/>
                    <a:pt x="4429" y="800"/>
                    <a:pt x="4360" y="1096"/>
                  </a:cubicBezTo>
                  <a:cubicBezTo>
                    <a:pt x="4292" y="1393"/>
                    <a:pt x="4223" y="1690"/>
                    <a:pt x="4132" y="1987"/>
                  </a:cubicBezTo>
                  <a:cubicBezTo>
                    <a:pt x="3972" y="2580"/>
                    <a:pt x="3812" y="3174"/>
                    <a:pt x="3630" y="3767"/>
                  </a:cubicBezTo>
                  <a:cubicBezTo>
                    <a:pt x="3538" y="4087"/>
                    <a:pt x="3447" y="4383"/>
                    <a:pt x="3356" y="4703"/>
                  </a:cubicBezTo>
                  <a:cubicBezTo>
                    <a:pt x="3287" y="5022"/>
                    <a:pt x="3173" y="5319"/>
                    <a:pt x="3105" y="5639"/>
                  </a:cubicBezTo>
                  <a:cubicBezTo>
                    <a:pt x="2922" y="6232"/>
                    <a:pt x="2785" y="6826"/>
                    <a:pt x="2625" y="7442"/>
                  </a:cubicBezTo>
                  <a:cubicBezTo>
                    <a:pt x="2466" y="8035"/>
                    <a:pt x="2306" y="8629"/>
                    <a:pt x="2146" y="9245"/>
                  </a:cubicBezTo>
                  <a:cubicBezTo>
                    <a:pt x="1986" y="9838"/>
                    <a:pt x="1827" y="10432"/>
                    <a:pt x="1690" y="11025"/>
                  </a:cubicBezTo>
                  <a:cubicBezTo>
                    <a:pt x="1598" y="11322"/>
                    <a:pt x="1530" y="11619"/>
                    <a:pt x="1439" y="11916"/>
                  </a:cubicBezTo>
                  <a:cubicBezTo>
                    <a:pt x="1416" y="12075"/>
                    <a:pt x="1370" y="12212"/>
                    <a:pt x="1324" y="12372"/>
                  </a:cubicBezTo>
                  <a:cubicBezTo>
                    <a:pt x="1302" y="12509"/>
                    <a:pt x="1256" y="12669"/>
                    <a:pt x="1210" y="12829"/>
                  </a:cubicBezTo>
                  <a:cubicBezTo>
                    <a:pt x="1165" y="13125"/>
                    <a:pt x="1073" y="13422"/>
                    <a:pt x="1005" y="13696"/>
                  </a:cubicBezTo>
                  <a:cubicBezTo>
                    <a:pt x="936" y="14016"/>
                    <a:pt x="845" y="14335"/>
                    <a:pt x="777" y="14655"/>
                  </a:cubicBezTo>
                  <a:cubicBezTo>
                    <a:pt x="708" y="14929"/>
                    <a:pt x="662" y="15202"/>
                    <a:pt x="594" y="15476"/>
                  </a:cubicBezTo>
                  <a:cubicBezTo>
                    <a:pt x="526" y="15727"/>
                    <a:pt x="457" y="16001"/>
                    <a:pt x="389" y="16252"/>
                  </a:cubicBezTo>
                  <a:cubicBezTo>
                    <a:pt x="320" y="16549"/>
                    <a:pt x="274" y="16846"/>
                    <a:pt x="206" y="17120"/>
                  </a:cubicBezTo>
                  <a:cubicBezTo>
                    <a:pt x="160" y="17257"/>
                    <a:pt x="115" y="17416"/>
                    <a:pt x="92" y="17553"/>
                  </a:cubicBezTo>
                  <a:cubicBezTo>
                    <a:pt x="69" y="17622"/>
                    <a:pt x="46" y="17690"/>
                    <a:pt x="23" y="17759"/>
                  </a:cubicBezTo>
                  <a:cubicBezTo>
                    <a:pt x="1" y="17850"/>
                    <a:pt x="1" y="17964"/>
                    <a:pt x="46" y="18056"/>
                  </a:cubicBezTo>
                  <a:cubicBezTo>
                    <a:pt x="46" y="18101"/>
                    <a:pt x="92" y="18147"/>
                    <a:pt x="115" y="18170"/>
                  </a:cubicBezTo>
                  <a:cubicBezTo>
                    <a:pt x="183" y="18238"/>
                    <a:pt x="274" y="18261"/>
                    <a:pt x="343" y="18261"/>
                  </a:cubicBezTo>
                  <a:cubicBezTo>
                    <a:pt x="389" y="18261"/>
                    <a:pt x="457" y="18238"/>
                    <a:pt x="480" y="18193"/>
                  </a:cubicBezTo>
                  <a:cubicBezTo>
                    <a:pt x="548" y="18170"/>
                    <a:pt x="594" y="18101"/>
                    <a:pt x="594" y="18056"/>
                  </a:cubicBezTo>
                  <a:cubicBezTo>
                    <a:pt x="594" y="18056"/>
                    <a:pt x="594" y="18056"/>
                    <a:pt x="594" y="18078"/>
                  </a:cubicBezTo>
                  <a:cubicBezTo>
                    <a:pt x="685" y="17941"/>
                    <a:pt x="708" y="17759"/>
                    <a:pt x="754" y="17622"/>
                  </a:cubicBezTo>
                  <a:cubicBezTo>
                    <a:pt x="777" y="17462"/>
                    <a:pt x="822" y="17302"/>
                    <a:pt x="868" y="17143"/>
                  </a:cubicBezTo>
                  <a:cubicBezTo>
                    <a:pt x="936" y="16846"/>
                    <a:pt x="1005" y="16549"/>
                    <a:pt x="1073" y="16252"/>
                  </a:cubicBezTo>
                  <a:cubicBezTo>
                    <a:pt x="1142" y="15956"/>
                    <a:pt x="1233" y="15659"/>
                    <a:pt x="1302" y="15339"/>
                  </a:cubicBezTo>
                  <a:cubicBezTo>
                    <a:pt x="1370" y="15043"/>
                    <a:pt x="1416" y="14746"/>
                    <a:pt x="1507" y="14449"/>
                  </a:cubicBezTo>
                  <a:cubicBezTo>
                    <a:pt x="1667" y="13856"/>
                    <a:pt x="1804" y="13239"/>
                    <a:pt x="1941" y="12623"/>
                  </a:cubicBezTo>
                  <a:cubicBezTo>
                    <a:pt x="2009" y="12349"/>
                    <a:pt x="2100" y="12053"/>
                    <a:pt x="2169" y="11756"/>
                  </a:cubicBezTo>
                  <a:cubicBezTo>
                    <a:pt x="2237" y="11459"/>
                    <a:pt x="2329" y="11140"/>
                    <a:pt x="2397" y="10820"/>
                  </a:cubicBezTo>
                  <a:cubicBezTo>
                    <a:pt x="2557" y="10249"/>
                    <a:pt x="2717" y="9656"/>
                    <a:pt x="2877" y="9062"/>
                  </a:cubicBezTo>
                  <a:cubicBezTo>
                    <a:pt x="3036" y="8469"/>
                    <a:pt x="3196" y="7853"/>
                    <a:pt x="3356" y="7236"/>
                  </a:cubicBezTo>
                  <a:cubicBezTo>
                    <a:pt x="3516" y="6620"/>
                    <a:pt x="3653" y="6027"/>
                    <a:pt x="3835" y="5410"/>
                  </a:cubicBezTo>
                  <a:cubicBezTo>
                    <a:pt x="3927" y="5114"/>
                    <a:pt x="3995" y="4817"/>
                    <a:pt x="4086" y="4520"/>
                  </a:cubicBezTo>
                  <a:cubicBezTo>
                    <a:pt x="4178" y="4201"/>
                    <a:pt x="4269" y="3881"/>
                    <a:pt x="4360" y="3539"/>
                  </a:cubicBezTo>
                  <a:cubicBezTo>
                    <a:pt x="4497" y="3014"/>
                    <a:pt x="4611" y="2489"/>
                    <a:pt x="4725" y="1964"/>
                  </a:cubicBezTo>
                  <a:cubicBezTo>
                    <a:pt x="4794" y="1667"/>
                    <a:pt x="4840" y="1393"/>
                    <a:pt x="4885" y="1119"/>
                  </a:cubicBezTo>
                  <a:cubicBezTo>
                    <a:pt x="4931" y="845"/>
                    <a:pt x="4999" y="571"/>
                    <a:pt x="5045" y="298"/>
                  </a:cubicBezTo>
                  <a:cubicBezTo>
                    <a:pt x="5068" y="161"/>
                    <a:pt x="4976" y="24"/>
                    <a:pt x="4840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576;p38"/>
            <p:cNvSpPr/>
            <p:nvPr/>
          </p:nvSpPr>
          <p:spPr>
            <a:xfrm>
              <a:off x="7556381" y="3070993"/>
              <a:ext cx="18554" cy="60895"/>
            </a:xfrm>
            <a:custGeom>
              <a:avLst/>
              <a:gdLst/>
              <a:ahLst/>
              <a:cxnLst/>
              <a:rect l="l" t="t" r="r" b="b"/>
              <a:pathLst>
                <a:path w="663" h="2176" extrusionOk="0">
                  <a:moveTo>
                    <a:pt x="571" y="1"/>
                  </a:moveTo>
                  <a:cubicBezTo>
                    <a:pt x="526" y="1"/>
                    <a:pt x="503" y="46"/>
                    <a:pt x="480" y="69"/>
                  </a:cubicBezTo>
                  <a:cubicBezTo>
                    <a:pt x="457" y="229"/>
                    <a:pt x="435" y="389"/>
                    <a:pt x="389" y="549"/>
                  </a:cubicBezTo>
                  <a:cubicBezTo>
                    <a:pt x="343" y="731"/>
                    <a:pt x="298" y="891"/>
                    <a:pt x="252" y="1051"/>
                  </a:cubicBezTo>
                  <a:cubicBezTo>
                    <a:pt x="206" y="1211"/>
                    <a:pt x="183" y="1370"/>
                    <a:pt x="138" y="1530"/>
                  </a:cubicBezTo>
                  <a:cubicBezTo>
                    <a:pt x="115" y="1553"/>
                    <a:pt x="115" y="1599"/>
                    <a:pt x="115" y="1644"/>
                  </a:cubicBezTo>
                  <a:cubicBezTo>
                    <a:pt x="92" y="1690"/>
                    <a:pt x="92" y="1713"/>
                    <a:pt x="92" y="1736"/>
                  </a:cubicBezTo>
                  <a:cubicBezTo>
                    <a:pt x="69" y="1850"/>
                    <a:pt x="46" y="1964"/>
                    <a:pt x="24" y="2078"/>
                  </a:cubicBezTo>
                  <a:cubicBezTo>
                    <a:pt x="1" y="2124"/>
                    <a:pt x="46" y="2169"/>
                    <a:pt x="92" y="2169"/>
                  </a:cubicBezTo>
                  <a:cubicBezTo>
                    <a:pt x="101" y="2173"/>
                    <a:pt x="109" y="2175"/>
                    <a:pt x="117" y="2175"/>
                  </a:cubicBezTo>
                  <a:cubicBezTo>
                    <a:pt x="153" y="2175"/>
                    <a:pt x="183" y="2138"/>
                    <a:pt x="183" y="2101"/>
                  </a:cubicBezTo>
                  <a:cubicBezTo>
                    <a:pt x="206" y="2009"/>
                    <a:pt x="229" y="1895"/>
                    <a:pt x="252" y="1804"/>
                  </a:cubicBezTo>
                  <a:cubicBezTo>
                    <a:pt x="275" y="1713"/>
                    <a:pt x="298" y="1644"/>
                    <a:pt x="320" y="1553"/>
                  </a:cubicBezTo>
                  <a:cubicBezTo>
                    <a:pt x="320" y="1484"/>
                    <a:pt x="343" y="1416"/>
                    <a:pt x="366" y="1347"/>
                  </a:cubicBezTo>
                  <a:cubicBezTo>
                    <a:pt x="389" y="1256"/>
                    <a:pt x="412" y="1165"/>
                    <a:pt x="435" y="1096"/>
                  </a:cubicBezTo>
                  <a:cubicBezTo>
                    <a:pt x="480" y="937"/>
                    <a:pt x="526" y="777"/>
                    <a:pt x="549" y="617"/>
                  </a:cubicBezTo>
                  <a:cubicBezTo>
                    <a:pt x="594" y="457"/>
                    <a:pt x="640" y="275"/>
                    <a:pt x="663" y="115"/>
                  </a:cubicBezTo>
                  <a:cubicBezTo>
                    <a:pt x="663" y="69"/>
                    <a:pt x="640" y="24"/>
                    <a:pt x="594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577;p38"/>
            <p:cNvSpPr/>
            <p:nvPr/>
          </p:nvSpPr>
          <p:spPr>
            <a:xfrm>
              <a:off x="7506568" y="3109976"/>
              <a:ext cx="92658" cy="312201"/>
            </a:xfrm>
            <a:custGeom>
              <a:avLst/>
              <a:gdLst/>
              <a:ahLst/>
              <a:cxnLst/>
              <a:rect l="l" t="t" r="r" b="b"/>
              <a:pathLst>
                <a:path w="3311" h="11156" extrusionOk="0">
                  <a:moveTo>
                    <a:pt x="3150" y="0"/>
                  </a:moveTo>
                  <a:cubicBezTo>
                    <a:pt x="3082" y="0"/>
                    <a:pt x="3036" y="46"/>
                    <a:pt x="3013" y="114"/>
                  </a:cubicBezTo>
                  <a:cubicBezTo>
                    <a:pt x="2945" y="343"/>
                    <a:pt x="2876" y="571"/>
                    <a:pt x="2808" y="799"/>
                  </a:cubicBezTo>
                  <a:cubicBezTo>
                    <a:pt x="2717" y="1073"/>
                    <a:pt x="2603" y="1347"/>
                    <a:pt x="2534" y="1621"/>
                  </a:cubicBezTo>
                  <a:cubicBezTo>
                    <a:pt x="2488" y="1758"/>
                    <a:pt x="2443" y="1917"/>
                    <a:pt x="2397" y="2054"/>
                  </a:cubicBezTo>
                  <a:cubicBezTo>
                    <a:pt x="2351" y="2214"/>
                    <a:pt x="2329" y="2374"/>
                    <a:pt x="2283" y="2511"/>
                  </a:cubicBezTo>
                  <a:cubicBezTo>
                    <a:pt x="2192" y="2808"/>
                    <a:pt x="2100" y="3104"/>
                    <a:pt x="2032" y="3401"/>
                  </a:cubicBezTo>
                  <a:cubicBezTo>
                    <a:pt x="1941" y="3675"/>
                    <a:pt x="1872" y="3949"/>
                    <a:pt x="1781" y="4223"/>
                  </a:cubicBezTo>
                  <a:cubicBezTo>
                    <a:pt x="1690" y="4542"/>
                    <a:pt x="1598" y="4862"/>
                    <a:pt x="1507" y="5159"/>
                  </a:cubicBezTo>
                  <a:cubicBezTo>
                    <a:pt x="1461" y="5318"/>
                    <a:pt x="1416" y="5478"/>
                    <a:pt x="1370" y="5615"/>
                  </a:cubicBezTo>
                  <a:cubicBezTo>
                    <a:pt x="1324" y="5775"/>
                    <a:pt x="1279" y="5935"/>
                    <a:pt x="1233" y="6094"/>
                  </a:cubicBezTo>
                  <a:cubicBezTo>
                    <a:pt x="1165" y="6391"/>
                    <a:pt x="1073" y="6711"/>
                    <a:pt x="1005" y="7008"/>
                  </a:cubicBezTo>
                  <a:cubicBezTo>
                    <a:pt x="982" y="7167"/>
                    <a:pt x="936" y="7327"/>
                    <a:pt x="891" y="7487"/>
                  </a:cubicBezTo>
                  <a:cubicBezTo>
                    <a:pt x="845" y="7647"/>
                    <a:pt x="799" y="7806"/>
                    <a:pt x="754" y="7966"/>
                  </a:cubicBezTo>
                  <a:cubicBezTo>
                    <a:pt x="640" y="8377"/>
                    <a:pt x="548" y="8811"/>
                    <a:pt x="434" y="9244"/>
                  </a:cubicBezTo>
                  <a:cubicBezTo>
                    <a:pt x="343" y="9655"/>
                    <a:pt x="229" y="10066"/>
                    <a:pt x="115" y="10477"/>
                  </a:cubicBezTo>
                  <a:cubicBezTo>
                    <a:pt x="69" y="10568"/>
                    <a:pt x="46" y="10682"/>
                    <a:pt x="23" y="10774"/>
                  </a:cubicBezTo>
                  <a:cubicBezTo>
                    <a:pt x="0" y="10933"/>
                    <a:pt x="69" y="11070"/>
                    <a:pt x="183" y="11139"/>
                  </a:cubicBezTo>
                  <a:cubicBezTo>
                    <a:pt x="229" y="11150"/>
                    <a:pt x="274" y="11156"/>
                    <a:pt x="317" y="11156"/>
                  </a:cubicBezTo>
                  <a:cubicBezTo>
                    <a:pt x="360" y="11156"/>
                    <a:pt x="400" y="11150"/>
                    <a:pt x="434" y="11139"/>
                  </a:cubicBezTo>
                  <a:cubicBezTo>
                    <a:pt x="503" y="11116"/>
                    <a:pt x="594" y="11048"/>
                    <a:pt x="617" y="10979"/>
                  </a:cubicBezTo>
                  <a:cubicBezTo>
                    <a:pt x="685" y="10819"/>
                    <a:pt x="731" y="10660"/>
                    <a:pt x="777" y="10477"/>
                  </a:cubicBezTo>
                  <a:cubicBezTo>
                    <a:pt x="822" y="10340"/>
                    <a:pt x="868" y="10180"/>
                    <a:pt x="913" y="10043"/>
                  </a:cubicBezTo>
                  <a:cubicBezTo>
                    <a:pt x="982" y="9747"/>
                    <a:pt x="1050" y="9427"/>
                    <a:pt x="1142" y="9130"/>
                  </a:cubicBezTo>
                  <a:cubicBezTo>
                    <a:pt x="1210" y="8834"/>
                    <a:pt x="1279" y="8537"/>
                    <a:pt x="1370" y="8240"/>
                  </a:cubicBezTo>
                  <a:cubicBezTo>
                    <a:pt x="1393" y="8057"/>
                    <a:pt x="1461" y="7898"/>
                    <a:pt x="1484" y="7738"/>
                  </a:cubicBezTo>
                  <a:cubicBezTo>
                    <a:pt x="1530" y="7578"/>
                    <a:pt x="1575" y="7418"/>
                    <a:pt x="1598" y="7259"/>
                  </a:cubicBezTo>
                  <a:cubicBezTo>
                    <a:pt x="1758" y="6642"/>
                    <a:pt x="1918" y="6026"/>
                    <a:pt x="2078" y="5433"/>
                  </a:cubicBezTo>
                  <a:cubicBezTo>
                    <a:pt x="2169" y="5113"/>
                    <a:pt x="2260" y="4793"/>
                    <a:pt x="2351" y="4474"/>
                  </a:cubicBezTo>
                  <a:cubicBezTo>
                    <a:pt x="2443" y="4177"/>
                    <a:pt x="2511" y="3880"/>
                    <a:pt x="2580" y="3561"/>
                  </a:cubicBezTo>
                  <a:cubicBezTo>
                    <a:pt x="2603" y="3424"/>
                    <a:pt x="2648" y="3287"/>
                    <a:pt x="2671" y="3150"/>
                  </a:cubicBezTo>
                  <a:cubicBezTo>
                    <a:pt x="2717" y="3013"/>
                    <a:pt x="2740" y="2853"/>
                    <a:pt x="2785" y="2716"/>
                  </a:cubicBezTo>
                  <a:cubicBezTo>
                    <a:pt x="2808" y="2557"/>
                    <a:pt x="2831" y="2420"/>
                    <a:pt x="2854" y="2283"/>
                  </a:cubicBezTo>
                  <a:cubicBezTo>
                    <a:pt x="2899" y="2123"/>
                    <a:pt x="2922" y="1986"/>
                    <a:pt x="2945" y="1826"/>
                  </a:cubicBezTo>
                  <a:cubicBezTo>
                    <a:pt x="3013" y="1552"/>
                    <a:pt x="3059" y="1278"/>
                    <a:pt x="3105" y="982"/>
                  </a:cubicBezTo>
                  <a:cubicBezTo>
                    <a:pt x="3128" y="845"/>
                    <a:pt x="3150" y="731"/>
                    <a:pt x="3173" y="594"/>
                  </a:cubicBezTo>
                  <a:cubicBezTo>
                    <a:pt x="3196" y="457"/>
                    <a:pt x="3242" y="297"/>
                    <a:pt x="3287" y="160"/>
                  </a:cubicBezTo>
                  <a:cubicBezTo>
                    <a:pt x="3310" y="91"/>
                    <a:pt x="3242" y="0"/>
                    <a:pt x="3173" y="0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578;p38"/>
            <p:cNvSpPr/>
            <p:nvPr/>
          </p:nvSpPr>
          <p:spPr>
            <a:xfrm>
              <a:off x="7505280" y="3330330"/>
              <a:ext cx="69655" cy="219234"/>
            </a:xfrm>
            <a:custGeom>
              <a:avLst/>
              <a:gdLst/>
              <a:ahLst/>
              <a:cxnLst/>
              <a:rect l="l" t="t" r="r" b="b"/>
              <a:pathLst>
                <a:path w="2489" h="7834" extrusionOk="0">
                  <a:moveTo>
                    <a:pt x="2306" y="1"/>
                  </a:moveTo>
                  <a:cubicBezTo>
                    <a:pt x="2261" y="1"/>
                    <a:pt x="2238" y="1"/>
                    <a:pt x="2192" y="24"/>
                  </a:cubicBezTo>
                  <a:cubicBezTo>
                    <a:pt x="2146" y="47"/>
                    <a:pt x="2146" y="92"/>
                    <a:pt x="2124" y="138"/>
                  </a:cubicBezTo>
                  <a:cubicBezTo>
                    <a:pt x="2101" y="183"/>
                    <a:pt x="2101" y="206"/>
                    <a:pt x="2078" y="252"/>
                  </a:cubicBezTo>
                  <a:cubicBezTo>
                    <a:pt x="2032" y="389"/>
                    <a:pt x="1987" y="526"/>
                    <a:pt x="1941" y="663"/>
                  </a:cubicBezTo>
                  <a:cubicBezTo>
                    <a:pt x="1895" y="800"/>
                    <a:pt x="1872" y="960"/>
                    <a:pt x="1804" y="1096"/>
                  </a:cubicBezTo>
                  <a:cubicBezTo>
                    <a:pt x="1812" y="1096"/>
                    <a:pt x="1817" y="1094"/>
                    <a:pt x="1820" y="1090"/>
                  </a:cubicBezTo>
                  <a:lnTo>
                    <a:pt x="1820" y="1090"/>
                  </a:lnTo>
                  <a:cubicBezTo>
                    <a:pt x="1779" y="1197"/>
                    <a:pt x="1757" y="1284"/>
                    <a:pt x="1736" y="1370"/>
                  </a:cubicBezTo>
                  <a:cubicBezTo>
                    <a:pt x="1717" y="1408"/>
                    <a:pt x="1698" y="1462"/>
                    <a:pt x="1679" y="1518"/>
                  </a:cubicBezTo>
                  <a:lnTo>
                    <a:pt x="1679" y="1518"/>
                  </a:lnTo>
                  <a:cubicBezTo>
                    <a:pt x="1682" y="1507"/>
                    <a:pt x="1686" y="1496"/>
                    <a:pt x="1690" y="1485"/>
                  </a:cubicBezTo>
                  <a:lnTo>
                    <a:pt x="1690" y="1485"/>
                  </a:lnTo>
                  <a:lnTo>
                    <a:pt x="1667" y="1553"/>
                  </a:lnTo>
                  <a:lnTo>
                    <a:pt x="1667" y="1553"/>
                  </a:lnTo>
                  <a:cubicBezTo>
                    <a:pt x="1671" y="1541"/>
                    <a:pt x="1675" y="1530"/>
                    <a:pt x="1679" y="1518"/>
                  </a:cubicBezTo>
                  <a:lnTo>
                    <a:pt x="1679" y="1518"/>
                  </a:lnTo>
                  <a:cubicBezTo>
                    <a:pt x="1479" y="2122"/>
                    <a:pt x="1321" y="2705"/>
                    <a:pt x="1142" y="3311"/>
                  </a:cubicBezTo>
                  <a:cubicBezTo>
                    <a:pt x="982" y="3927"/>
                    <a:pt x="777" y="4520"/>
                    <a:pt x="617" y="5137"/>
                  </a:cubicBezTo>
                  <a:cubicBezTo>
                    <a:pt x="503" y="5525"/>
                    <a:pt x="389" y="5913"/>
                    <a:pt x="298" y="6301"/>
                  </a:cubicBezTo>
                  <a:cubicBezTo>
                    <a:pt x="229" y="6506"/>
                    <a:pt x="183" y="6689"/>
                    <a:pt x="138" y="6894"/>
                  </a:cubicBezTo>
                  <a:cubicBezTo>
                    <a:pt x="69" y="7100"/>
                    <a:pt x="1" y="7328"/>
                    <a:pt x="24" y="7556"/>
                  </a:cubicBezTo>
                  <a:cubicBezTo>
                    <a:pt x="46" y="7693"/>
                    <a:pt x="138" y="7807"/>
                    <a:pt x="275" y="7830"/>
                  </a:cubicBezTo>
                  <a:cubicBezTo>
                    <a:pt x="291" y="7832"/>
                    <a:pt x="307" y="7833"/>
                    <a:pt x="323" y="7833"/>
                  </a:cubicBezTo>
                  <a:cubicBezTo>
                    <a:pt x="465" y="7833"/>
                    <a:pt x="597" y="7743"/>
                    <a:pt x="617" y="7579"/>
                  </a:cubicBezTo>
                  <a:cubicBezTo>
                    <a:pt x="640" y="7510"/>
                    <a:pt x="663" y="7442"/>
                    <a:pt x="686" y="7373"/>
                  </a:cubicBezTo>
                  <a:cubicBezTo>
                    <a:pt x="708" y="7282"/>
                    <a:pt x="708" y="7214"/>
                    <a:pt x="731" y="7145"/>
                  </a:cubicBezTo>
                  <a:cubicBezTo>
                    <a:pt x="777" y="6985"/>
                    <a:pt x="823" y="6848"/>
                    <a:pt x="868" y="6689"/>
                  </a:cubicBezTo>
                  <a:cubicBezTo>
                    <a:pt x="937" y="6392"/>
                    <a:pt x="1028" y="6072"/>
                    <a:pt x="1096" y="5776"/>
                  </a:cubicBezTo>
                  <a:cubicBezTo>
                    <a:pt x="1188" y="5479"/>
                    <a:pt x="1256" y="5159"/>
                    <a:pt x="1348" y="4863"/>
                  </a:cubicBezTo>
                  <a:cubicBezTo>
                    <a:pt x="1439" y="4566"/>
                    <a:pt x="1507" y="4269"/>
                    <a:pt x="1599" y="3950"/>
                  </a:cubicBezTo>
                  <a:cubicBezTo>
                    <a:pt x="1667" y="3653"/>
                    <a:pt x="1736" y="3333"/>
                    <a:pt x="1804" y="3037"/>
                  </a:cubicBezTo>
                  <a:cubicBezTo>
                    <a:pt x="1872" y="2740"/>
                    <a:pt x="1941" y="2443"/>
                    <a:pt x="2009" y="2146"/>
                  </a:cubicBezTo>
                  <a:cubicBezTo>
                    <a:pt x="2078" y="1827"/>
                    <a:pt x="2146" y="1530"/>
                    <a:pt x="2215" y="1211"/>
                  </a:cubicBezTo>
                  <a:cubicBezTo>
                    <a:pt x="2238" y="1051"/>
                    <a:pt x="2283" y="891"/>
                    <a:pt x="2306" y="731"/>
                  </a:cubicBezTo>
                  <a:cubicBezTo>
                    <a:pt x="2352" y="594"/>
                    <a:pt x="2397" y="457"/>
                    <a:pt x="2443" y="298"/>
                  </a:cubicBezTo>
                  <a:cubicBezTo>
                    <a:pt x="2443" y="275"/>
                    <a:pt x="2466" y="229"/>
                    <a:pt x="2466" y="206"/>
                  </a:cubicBezTo>
                  <a:cubicBezTo>
                    <a:pt x="2489" y="115"/>
                    <a:pt x="2420" y="24"/>
                    <a:pt x="2329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579;p38"/>
            <p:cNvSpPr/>
            <p:nvPr/>
          </p:nvSpPr>
          <p:spPr>
            <a:xfrm>
              <a:off x="7500831" y="3561570"/>
              <a:ext cx="17910" cy="17267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297" y="1"/>
                  </a:moveTo>
                  <a:cubicBezTo>
                    <a:pt x="114" y="1"/>
                    <a:pt x="0" y="183"/>
                    <a:pt x="23" y="320"/>
                  </a:cubicBezTo>
                  <a:cubicBezTo>
                    <a:pt x="23" y="411"/>
                    <a:pt x="46" y="480"/>
                    <a:pt x="114" y="526"/>
                  </a:cubicBezTo>
                  <a:cubicBezTo>
                    <a:pt x="183" y="594"/>
                    <a:pt x="251" y="617"/>
                    <a:pt x="342" y="617"/>
                  </a:cubicBezTo>
                  <a:cubicBezTo>
                    <a:pt x="502" y="617"/>
                    <a:pt x="639" y="434"/>
                    <a:pt x="616" y="275"/>
                  </a:cubicBezTo>
                  <a:cubicBezTo>
                    <a:pt x="616" y="206"/>
                    <a:pt x="571" y="138"/>
                    <a:pt x="525" y="69"/>
                  </a:cubicBezTo>
                  <a:cubicBezTo>
                    <a:pt x="457" y="23"/>
                    <a:pt x="365" y="1"/>
                    <a:pt x="297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4580;p38"/>
            <p:cNvSpPr/>
            <p:nvPr/>
          </p:nvSpPr>
          <p:spPr>
            <a:xfrm>
              <a:off x="7771026" y="3147644"/>
              <a:ext cx="154589" cy="531743"/>
            </a:xfrm>
            <a:custGeom>
              <a:avLst/>
              <a:gdLst/>
              <a:ahLst/>
              <a:cxnLst/>
              <a:rect l="l" t="t" r="r" b="b"/>
              <a:pathLst>
                <a:path w="5524" h="19001" extrusionOk="0">
                  <a:moveTo>
                    <a:pt x="3977" y="6917"/>
                  </a:moveTo>
                  <a:cubicBezTo>
                    <a:pt x="3974" y="6925"/>
                    <a:pt x="3972" y="6932"/>
                    <a:pt x="3972" y="6940"/>
                  </a:cubicBezTo>
                  <a:cubicBezTo>
                    <a:pt x="3974" y="6932"/>
                    <a:pt x="3976" y="6925"/>
                    <a:pt x="3977" y="6917"/>
                  </a:cubicBezTo>
                  <a:close/>
                  <a:moveTo>
                    <a:pt x="4657" y="1"/>
                  </a:moveTo>
                  <a:cubicBezTo>
                    <a:pt x="4542" y="1"/>
                    <a:pt x="4428" y="92"/>
                    <a:pt x="4405" y="206"/>
                  </a:cubicBezTo>
                  <a:cubicBezTo>
                    <a:pt x="4337" y="526"/>
                    <a:pt x="4268" y="845"/>
                    <a:pt x="4200" y="1165"/>
                  </a:cubicBezTo>
                  <a:cubicBezTo>
                    <a:pt x="4132" y="1484"/>
                    <a:pt x="4063" y="1781"/>
                    <a:pt x="3972" y="2101"/>
                  </a:cubicBezTo>
                  <a:cubicBezTo>
                    <a:pt x="3812" y="2717"/>
                    <a:pt x="3652" y="3356"/>
                    <a:pt x="3470" y="3972"/>
                  </a:cubicBezTo>
                  <a:cubicBezTo>
                    <a:pt x="3447" y="4041"/>
                    <a:pt x="3424" y="4109"/>
                    <a:pt x="3401" y="4201"/>
                  </a:cubicBezTo>
                  <a:cubicBezTo>
                    <a:pt x="3287" y="4520"/>
                    <a:pt x="3219" y="4817"/>
                    <a:pt x="3127" y="5137"/>
                  </a:cubicBezTo>
                  <a:cubicBezTo>
                    <a:pt x="3013" y="5456"/>
                    <a:pt x="2945" y="5776"/>
                    <a:pt x="2853" y="6072"/>
                  </a:cubicBezTo>
                  <a:cubicBezTo>
                    <a:pt x="2762" y="6392"/>
                    <a:pt x="2671" y="6734"/>
                    <a:pt x="2579" y="7054"/>
                  </a:cubicBezTo>
                  <a:cubicBezTo>
                    <a:pt x="2534" y="7214"/>
                    <a:pt x="2511" y="7373"/>
                    <a:pt x="2465" y="7510"/>
                  </a:cubicBezTo>
                  <a:lnTo>
                    <a:pt x="2351" y="8013"/>
                  </a:lnTo>
                  <a:cubicBezTo>
                    <a:pt x="2169" y="8652"/>
                    <a:pt x="2077" y="9291"/>
                    <a:pt x="1917" y="9930"/>
                  </a:cubicBezTo>
                  <a:cubicBezTo>
                    <a:pt x="1826" y="10272"/>
                    <a:pt x="1758" y="10592"/>
                    <a:pt x="1666" y="10934"/>
                  </a:cubicBezTo>
                  <a:cubicBezTo>
                    <a:pt x="1621" y="11094"/>
                    <a:pt x="1575" y="11254"/>
                    <a:pt x="1529" y="11436"/>
                  </a:cubicBezTo>
                  <a:cubicBezTo>
                    <a:pt x="1507" y="11596"/>
                    <a:pt x="1461" y="11756"/>
                    <a:pt x="1415" y="11916"/>
                  </a:cubicBezTo>
                  <a:cubicBezTo>
                    <a:pt x="1347" y="12258"/>
                    <a:pt x="1278" y="12600"/>
                    <a:pt x="1187" y="12920"/>
                  </a:cubicBezTo>
                  <a:cubicBezTo>
                    <a:pt x="1119" y="13262"/>
                    <a:pt x="1050" y="13582"/>
                    <a:pt x="959" y="13901"/>
                  </a:cubicBezTo>
                  <a:cubicBezTo>
                    <a:pt x="799" y="14541"/>
                    <a:pt x="662" y="15180"/>
                    <a:pt x="502" y="15796"/>
                  </a:cubicBezTo>
                  <a:cubicBezTo>
                    <a:pt x="479" y="15956"/>
                    <a:pt x="434" y="16093"/>
                    <a:pt x="411" y="16252"/>
                  </a:cubicBezTo>
                  <a:cubicBezTo>
                    <a:pt x="365" y="16389"/>
                    <a:pt x="343" y="16549"/>
                    <a:pt x="320" y="16686"/>
                  </a:cubicBezTo>
                  <a:cubicBezTo>
                    <a:pt x="251" y="16983"/>
                    <a:pt x="206" y="17280"/>
                    <a:pt x="137" y="17576"/>
                  </a:cubicBezTo>
                  <a:cubicBezTo>
                    <a:pt x="114" y="17713"/>
                    <a:pt x="91" y="17850"/>
                    <a:pt x="69" y="17987"/>
                  </a:cubicBezTo>
                  <a:cubicBezTo>
                    <a:pt x="23" y="18101"/>
                    <a:pt x="0" y="18238"/>
                    <a:pt x="0" y="18352"/>
                  </a:cubicBezTo>
                  <a:cubicBezTo>
                    <a:pt x="0" y="18421"/>
                    <a:pt x="0" y="18489"/>
                    <a:pt x="0" y="18558"/>
                  </a:cubicBezTo>
                  <a:cubicBezTo>
                    <a:pt x="0" y="18649"/>
                    <a:pt x="23" y="18695"/>
                    <a:pt x="69" y="18763"/>
                  </a:cubicBezTo>
                  <a:cubicBezTo>
                    <a:pt x="114" y="18855"/>
                    <a:pt x="206" y="18900"/>
                    <a:pt x="274" y="18946"/>
                  </a:cubicBezTo>
                  <a:cubicBezTo>
                    <a:pt x="358" y="18979"/>
                    <a:pt x="466" y="19000"/>
                    <a:pt x="571" y="19000"/>
                  </a:cubicBezTo>
                  <a:cubicBezTo>
                    <a:pt x="610" y="19000"/>
                    <a:pt x="648" y="18998"/>
                    <a:pt x="685" y="18991"/>
                  </a:cubicBezTo>
                  <a:cubicBezTo>
                    <a:pt x="731" y="18991"/>
                    <a:pt x="799" y="18969"/>
                    <a:pt x="868" y="18946"/>
                  </a:cubicBezTo>
                  <a:cubicBezTo>
                    <a:pt x="936" y="18900"/>
                    <a:pt x="1004" y="18855"/>
                    <a:pt x="1050" y="18786"/>
                  </a:cubicBezTo>
                  <a:cubicBezTo>
                    <a:pt x="1119" y="18786"/>
                    <a:pt x="1187" y="18786"/>
                    <a:pt x="1233" y="18740"/>
                  </a:cubicBezTo>
                  <a:cubicBezTo>
                    <a:pt x="1256" y="18718"/>
                    <a:pt x="1278" y="18718"/>
                    <a:pt x="1278" y="18695"/>
                  </a:cubicBezTo>
                  <a:cubicBezTo>
                    <a:pt x="1301" y="18672"/>
                    <a:pt x="1324" y="18649"/>
                    <a:pt x="1324" y="18626"/>
                  </a:cubicBezTo>
                  <a:cubicBezTo>
                    <a:pt x="1347" y="18603"/>
                    <a:pt x="1347" y="18558"/>
                    <a:pt x="1370" y="18535"/>
                  </a:cubicBezTo>
                  <a:cubicBezTo>
                    <a:pt x="1370" y="18512"/>
                    <a:pt x="1370" y="18466"/>
                    <a:pt x="1370" y="18444"/>
                  </a:cubicBezTo>
                  <a:cubicBezTo>
                    <a:pt x="1392" y="18375"/>
                    <a:pt x="1392" y="18284"/>
                    <a:pt x="1415" y="18215"/>
                  </a:cubicBezTo>
                  <a:cubicBezTo>
                    <a:pt x="1461" y="18033"/>
                    <a:pt x="1484" y="17873"/>
                    <a:pt x="1529" y="17713"/>
                  </a:cubicBezTo>
                  <a:cubicBezTo>
                    <a:pt x="1552" y="17531"/>
                    <a:pt x="1575" y="17371"/>
                    <a:pt x="1621" y="17211"/>
                  </a:cubicBezTo>
                  <a:cubicBezTo>
                    <a:pt x="1644" y="17028"/>
                    <a:pt x="1689" y="16846"/>
                    <a:pt x="1735" y="16663"/>
                  </a:cubicBezTo>
                  <a:cubicBezTo>
                    <a:pt x="1803" y="16344"/>
                    <a:pt x="1872" y="16001"/>
                    <a:pt x="1940" y="15682"/>
                  </a:cubicBezTo>
                  <a:cubicBezTo>
                    <a:pt x="2009" y="15317"/>
                    <a:pt x="2100" y="14951"/>
                    <a:pt x="2169" y="14609"/>
                  </a:cubicBezTo>
                  <a:cubicBezTo>
                    <a:pt x="2191" y="14472"/>
                    <a:pt x="2214" y="14335"/>
                    <a:pt x="2237" y="14198"/>
                  </a:cubicBezTo>
                  <a:cubicBezTo>
                    <a:pt x="2260" y="14130"/>
                    <a:pt x="2283" y="14061"/>
                    <a:pt x="2283" y="13970"/>
                  </a:cubicBezTo>
                  <a:cubicBezTo>
                    <a:pt x="2442" y="13308"/>
                    <a:pt x="2625" y="12623"/>
                    <a:pt x="2808" y="11938"/>
                  </a:cubicBezTo>
                  <a:cubicBezTo>
                    <a:pt x="2830" y="11824"/>
                    <a:pt x="2853" y="11710"/>
                    <a:pt x="2876" y="11573"/>
                  </a:cubicBezTo>
                  <a:cubicBezTo>
                    <a:pt x="2967" y="11322"/>
                    <a:pt x="3036" y="11071"/>
                    <a:pt x="3104" y="10797"/>
                  </a:cubicBezTo>
                  <a:cubicBezTo>
                    <a:pt x="3287" y="10112"/>
                    <a:pt x="3492" y="9405"/>
                    <a:pt x="3652" y="8697"/>
                  </a:cubicBezTo>
                  <a:cubicBezTo>
                    <a:pt x="3698" y="8401"/>
                    <a:pt x="3766" y="8081"/>
                    <a:pt x="3812" y="7784"/>
                  </a:cubicBezTo>
                  <a:cubicBezTo>
                    <a:pt x="3835" y="7624"/>
                    <a:pt x="3858" y="7488"/>
                    <a:pt x="3903" y="7351"/>
                  </a:cubicBezTo>
                  <a:cubicBezTo>
                    <a:pt x="3903" y="7282"/>
                    <a:pt x="3926" y="7214"/>
                    <a:pt x="3926" y="7145"/>
                  </a:cubicBezTo>
                  <a:cubicBezTo>
                    <a:pt x="3949" y="7077"/>
                    <a:pt x="3949" y="7031"/>
                    <a:pt x="3949" y="6963"/>
                  </a:cubicBezTo>
                  <a:lnTo>
                    <a:pt x="3984" y="6892"/>
                  </a:lnTo>
                  <a:lnTo>
                    <a:pt x="3984" y="6892"/>
                  </a:lnTo>
                  <a:cubicBezTo>
                    <a:pt x="3982" y="6901"/>
                    <a:pt x="3980" y="6909"/>
                    <a:pt x="3977" y="6917"/>
                  </a:cubicBezTo>
                  <a:lnTo>
                    <a:pt x="3977" y="6917"/>
                  </a:lnTo>
                  <a:cubicBezTo>
                    <a:pt x="3984" y="6902"/>
                    <a:pt x="3995" y="6887"/>
                    <a:pt x="3995" y="6871"/>
                  </a:cubicBezTo>
                  <a:lnTo>
                    <a:pt x="3995" y="6871"/>
                  </a:lnTo>
                  <a:lnTo>
                    <a:pt x="3984" y="6892"/>
                  </a:lnTo>
                  <a:lnTo>
                    <a:pt x="3984" y="6892"/>
                  </a:lnTo>
                  <a:cubicBezTo>
                    <a:pt x="4029" y="6725"/>
                    <a:pt x="4090" y="6557"/>
                    <a:pt x="4132" y="6369"/>
                  </a:cubicBezTo>
                  <a:cubicBezTo>
                    <a:pt x="4177" y="6209"/>
                    <a:pt x="4223" y="6050"/>
                    <a:pt x="4268" y="5890"/>
                  </a:cubicBezTo>
                  <a:cubicBezTo>
                    <a:pt x="4337" y="5547"/>
                    <a:pt x="4428" y="5205"/>
                    <a:pt x="4520" y="4863"/>
                  </a:cubicBezTo>
                  <a:cubicBezTo>
                    <a:pt x="4611" y="4452"/>
                    <a:pt x="4702" y="4018"/>
                    <a:pt x="4816" y="3584"/>
                  </a:cubicBezTo>
                  <a:cubicBezTo>
                    <a:pt x="4862" y="3402"/>
                    <a:pt x="4930" y="3219"/>
                    <a:pt x="4976" y="3014"/>
                  </a:cubicBezTo>
                  <a:cubicBezTo>
                    <a:pt x="5090" y="2671"/>
                    <a:pt x="5181" y="2329"/>
                    <a:pt x="5273" y="1987"/>
                  </a:cubicBezTo>
                  <a:cubicBezTo>
                    <a:pt x="5318" y="1827"/>
                    <a:pt x="5364" y="1667"/>
                    <a:pt x="5410" y="1507"/>
                  </a:cubicBezTo>
                  <a:cubicBezTo>
                    <a:pt x="5455" y="1256"/>
                    <a:pt x="5524" y="1005"/>
                    <a:pt x="5501" y="754"/>
                  </a:cubicBezTo>
                  <a:cubicBezTo>
                    <a:pt x="5501" y="640"/>
                    <a:pt x="5455" y="526"/>
                    <a:pt x="5387" y="435"/>
                  </a:cubicBezTo>
                  <a:cubicBezTo>
                    <a:pt x="5364" y="389"/>
                    <a:pt x="5318" y="343"/>
                    <a:pt x="5296" y="320"/>
                  </a:cubicBezTo>
                  <a:cubicBezTo>
                    <a:pt x="5250" y="298"/>
                    <a:pt x="5204" y="275"/>
                    <a:pt x="5181" y="252"/>
                  </a:cubicBezTo>
                  <a:cubicBezTo>
                    <a:pt x="5113" y="206"/>
                    <a:pt x="5067" y="206"/>
                    <a:pt x="4999" y="183"/>
                  </a:cubicBezTo>
                  <a:lnTo>
                    <a:pt x="4930" y="183"/>
                  </a:lnTo>
                  <a:cubicBezTo>
                    <a:pt x="4885" y="92"/>
                    <a:pt x="4816" y="1"/>
                    <a:pt x="4702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4581;p38"/>
            <p:cNvSpPr/>
            <p:nvPr/>
          </p:nvSpPr>
          <p:spPr>
            <a:xfrm>
              <a:off x="7876418" y="3148288"/>
              <a:ext cx="24291" cy="85802"/>
            </a:xfrm>
            <a:custGeom>
              <a:avLst/>
              <a:gdLst/>
              <a:ahLst/>
              <a:cxnLst/>
              <a:rect l="l" t="t" r="r" b="b"/>
              <a:pathLst>
                <a:path w="868" h="3066" extrusionOk="0">
                  <a:moveTo>
                    <a:pt x="776" y="1"/>
                  </a:moveTo>
                  <a:cubicBezTo>
                    <a:pt x="754" y="1"/>
                    <a:pt x="708" y="23"/>
                    <a:pt x="708" y="46"/>
                  </a:cubicBezTo>
                  <a:cubicBezTo>
                    <a:pt x="708" y="46"/>
                    <a:pt x="685" y="69"/>
                    <a:pt x="685" y="92"/>
                  </a:cubicBezTo>
                  <a:cubicBezTo>
                    <a:pt x="685" y="92"/>
                    <a:pt x="685" y="115"/>
                    <a:pt x="685" y="115"/>
                  </a:cubicBezTo>
                  <a:cubicBezTo>
                    <a:pt x="685" y="138"/>
                    <a:pt x="685" y="160"/>
                    <a:pt x="662" y="183"/>
                  </a:cubicBezTo>
                  <a:cubicBezTo>
                    <a:pt x="662" y="206"/>
                    <a:pt x="662" y="206"/>
                    <a:pt x="662" y="206"/>
                  </a:cubicBezTo>
                  <a:cubicBezTo>
                    <a:pt x="662" y="229"/>
                    <a:pt x="662" y="229"/>
                    <a:pt x="662" y="252"/>
                  </a:cubicBezTo>
                  <a:cubicBezTo>
                    <a:pt x="639" y="297"/>
                    <a:pt x="617" y="366"/>
                    <a:pt x="617" y="412"/>
                  </a:cubicBezTo>
                  <a:cubicBezTo>
                    <a:pt x="571" y="526"/>
                    <a:pt x="548" y="640"/>
                    <a:pt x="525" y="777"/>
                  </a:cubicBezTo>
                  <a:cubicBezTo>
                    <a:pt x="457" y="1005"/>
                    <a:pt x="388" y="1233"/>
                    <a:pt x="343" y="1461"/>
                  </a:cubicBezTo>
                  <a:cubicBezTo>
                    <a:pt x="320" y="1576"/>
                    <a:pt x="274" y="1713"/>
                    <a:pt x="251" y="1850"/>
                  </a:cubicBezTo>
                  <a:cubicBezTo>
                    <a:pt x="229" y="1964"/>
                    <a:pt x="206" y="2078"/>
                    <a:pt x="160" y="2192"/>
                  </a:cubicBezTo>
                  <a:cubicBezTo>
                    <a:pt x="160" y="2238"/>
                    <a:pt x="160" y="2283"/>
                    <a:pt x="137" y="2352"/>
                  </a:cubicBezTo>
                  <a:lnTo>
                    <a:pt x="92" y="2534"/>
                  </a:lnTo>
                  <a:cubicBezTo>
                    <a:pt x="69" y="2603"/>
                    <a:pt x="69" y="2648"/>
                    <a:pt x="46" y="2717"/>
                  </a:cubicBezTo>
                  <a:cubicBezTo>
                    <a:pt x="46" y="2740"/>
                    <a:pt x="46" y="2763"/>
                    <a:pt x="46" y="2808"/>
                  </a:cubicBezTo>
                  <a:cubicBezTo>
                    <a:pt x="23" y="2854"/>
                    <a:pt x="23" y="2899"/>
                    <a:pt x="23" y="2968"/>
                  </a:cubicBezTo>
                  <a:cubicBezTo>
                    <a:pt x="0" y="3014"/>
                    <a:pt x="46" y="3059"/>
                    <a:pt x="92" y="3059"/>
                  </a:cubicBezTo>
                  <a:cubicBezTo>
                    <a:pt x="100" y="3063"/>
                    <a:pt x="108" y="3065"/>
                    <a:pt x="116" y="3065"/>
                  </a:cubicBezTo>
                  <a:cubicBezTo>
                    <a:pt x="152" y="3065"/>
                    <a:pt x="183" y="3028"/>
                    <a:pt x="183" y="2991"/>
                  </a:cubicBezTo>
                  <a:cubicBezTo>
                    <a:pt x="206" y="2922"/>
                    <a:pt x="206" y="2831"/>
                    <a:pt x="229" y="2740"/>
                  </a:cubicBezTo>
                  <a:cubicBezTo>
                    <a:pt x="229" y="2694"/>
                    <a:pt x="251" y="2648"/>
                    <a:pt x="251" y="2603"/>
                  </a:cubicBezTo>
                  <a:cubicBezTo>
                    <a:pt x="274" y="2466"/>
                    <a:pt x="297" y="2352"/>
                    <a:pt x="320" y="2215"/>
                  </a:cubicBezTo>
                  <a:cubicBezTo>
                    <a:pt x="388" y="1986"/>
                    <a:pt x="434" y="1735"/>
                    <a:pt x="502" y="1507"/>
                  </a:cubicBezTo>
                  <a:cubicBezTo>
                    <a:pt x="548" y="1279"/>
                    <a:pt x="617" y="1051"/>
                    <a:pt x="685" y="800"/>
                  </a:cubicBezTo>
                  <a:cubicBezTo>
                    <a:pt x="708" y="708"/>
                    <a:pt x="731" y="617"/>
                    <a:pt x="754" y="503"/>
                  </a:cubicBezTo>
                  <a:cubicBezTo>
                    <a:pt x="776" y="434"/>
                    <a:pt x="799" y="366"/>
                    <a:pt x="822" y="297"/>
                  </a:cubicBezTo>
                  <a:cubicBezTo>
                    <a:pt x="822" y="275"/>
                    <a:pt x="822" y="229"/>
                    <a:pt x="822" y="206"/>
                  </a:cubicBezTo>
                  <a:cubicBezTo>
                    <a:pt x="845" y="160"/>
                    <a:pt x="868" y="138"/>
                    <a:pt x="868" y="92"/>
                  </a:cubicBezTo>
                  <a:cubicBezTo>
                    <a:pt x="868" y="23"/>
                    <a:pt x="822" y="1"/>
                    <a:pt x="776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582;p38"/>
            <p:cNvSpPr/>
            <p:nvPr/>
          </p:nvSpPr>
          <p:spPr>
            <a:xfrm>
              <a:off x="7868106" y="3145097"/>
              <a:ext cx="32603" cy="113087"/>
            </a:xfrm>
            <a:custGeom>
              <a:avLst/>
              <a:gdLst/>
              <a:ahLst/>
              <a:cxnLst/>
              <a:rect l="l" t="t" r="r" b="b"/>
              <a:pathLst>
                <a:path w="1165" h="4041" extrusionOk="0">
                  <a:moveTo>
                    <a:pt x="1051" y="1"/>
                  </a:moveTo>
                  <a:cubicBezTo>
                    <a:pt x="1028" y="1"/>
                    <a:pt x="982" y="23"/>
                    <a:pt x="959" y="69"/>
                  </a:cubicBezTo>
                  <a:cubicBezTo>
                    <a:pt x="936" y="160"/>
                    <a:pt x="891" y="274"/>
                    <a:pt x="868" y="366"/>
                  </a:cubicBezTo>
                  <a:cubicBezTo>
                    <a:pt x="822" y="434"/>
                    <a:pt x="822" y="526"/>
                    <a:pt x="799" y="594"/>
                  </a:cubicBezTo>
                  <a:cubicBezTo>
                    <a:pt x="754" y="754"/>
                    <a:pt x="731" y="891"/>
                    <a:pt x="685" y="1028"/>
                  </a:cubicBezTo>
                  <a:cubicBezTo>
                    <a:pt x="617" y="1347"/>
                    <a:pt x="548" y="1644"/>
                    <a:pt x="480" y="1964"/>
                  </a:cubicBezTo>
                  <a:cubicBezTo>
                    <a:pt x="411" y="2283"/>
                    <a:pt x="320" y="2580"/>
                    <a:pt x="229" y="2899"/>
                  </a:cubicBezTo>
                  <a:cubicBezTo>
                    <a:pt x="183" y="3036"/>
                    <a:pt x="160" y="3196"/>
                    <a:pt x="115" y="3356"/>
                  </a:cubicBezTo>
                  <a:cubicBezTo>
                    <a:pt x="115" y="3424"/>
                    <a:pt x="92" y="3470"/>
                    <a:pt x="69" y="3538"/>
                  </a:cubicBezTo>
                  <a:cubicBezTo>
                    <a:pt x="46" y="3653"/>
                    <a:pt x="23" y="3767"/>
                    <a:pt x="1" y="3881"/>
                  </a:cubicBezTo>
                  <a:cubicBezTo>
                    <a:pt x="1" y="3949"/>
                    <a:pt x="46" y="4018"/>
                    <a:pt x="115" y="4041"/>
                  </a:cubicBezTo>
                  <a:cubicBezTo>
                    <a:pt x="206" y="4041"/>
                    <a:pt x="252" y="3995"/>
                    <a:pt x="274" y="3926"/>
                  </a:cubicBezTo>
                  <a:cubicBezTo>
                    <a:pt x="343" y="3630"/>
                    <a:pt x="411" y="3310"/>
                    <a:pt x="480" y="3013"/>
                  </a:cubicBezTo>
                  <a:cubicBezTo>
                    <a:pt x="526" y="2740"/>
                    <a:pt x="594" y="2466"/>
                    <a:pt x="663" y="2169"/>
                  </a:cubicBezTo>
                  <a:cubicBezTo>
                    <a:pt x="731" y="1895"/>
                    <a:pt x="777" y="1598"/>
                    <a:pt x="845" y="1324"/>
                  </a:cubicBezTo>
                  <a:lnTo>
                    <a:pt x="936" y="868"/>
                  </a:lnTo>
                  <a:cubicBezTo>
                    <a:pt x="959" y="799"/>
                    <a:pt x="959" y="731"/>
                    <a:pt x="982" y="662"/>
                  </a:cubicBezTo>
                  <a:cubicBezTo>
                    <a:pt x="1005" y="594"/>
                    <a:pt x="1028" y="526"/>
                    <a:pt x="1051" y="457"/>
                  </a:cubicBezTo>
                  <a:cubicBezTo>
                    <a:pt x="1073" y="343"/>
                    <a:pt x="1119" y="252"/>
                    <a:pt x="1165" y="160"/>
                  </a:cubicBezTo>
                  <a:cubicBezTo>
                    <a:pt x="1165" y="115"/>
                    <a:pt x="1165" y="46"/>
                    <a:pt x="1096" y="23"/>
                  </a:cubicBezTo>
                  <a:cubicBezTo>
                    <a:pt x="1096" y="23"/>
                    <a:pt x="1073" y="1"/>
                    <a:pt x="1051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583;p38"/>
            <p:cNvSpPr/>
            <p:nvPr/>
          </p:nvSpPr>
          <p:spPr>
            <a:xfrm>
              <a:off x="7767836" y="3146385"/>
              <a:ext cx="134804" cy="531323"/>
            </a:xfrm>
            <a:custGeom>
              <a:avLst/>
              <a:gdLst/>
              <a:ahLst/>
              <a:cxnLst/>
              <a:rect l="l" t="t" r="r" b="b"/>
              <a:pathLst>
                <a:path w="4817" h="18986" extrusionOk="0">
                  <a:moveTo>
                    <a:pt x="3826" y="2649"/>
                  </a:moveTo>
                  <a:cubicBezTo>
                    <a:pt x="3812" y="2654"/>
                    <a:pt x="3812" y="2674"/>
                    <a:pt x="3812" y="2694"/>
                  </a:cubicBezTo>
                  <a:cubicBezTo>
                    <a:pt x="3817" y="2679"/>
                    <a:pt x="3822" y="2664"/>
                    <a:pt x="3826" y="2649"/>
                  </a:cubicBezTo>
                  <a:close/>
                  <a:moveTo>
                    <a:pt x="4656" y="0"/>
                  </a:moveTo>
                  <a:cubicBezTo>
                    <a:pt x="4565" y="0"/>
                    <a:pt x="4519" y="46"/>
                    <a:pt x="4497" y="137"/>
                  </a:cubicBezTo>
                  <a:cubicBezTo>
                    <a:pt x="4428" y="365"/>
                    <a:pt x="4382" y="594"/>
                    <a:pt x="4314" y="822"/>
                  </a:cubicBezTo>
                  <a:cubicBezTo>
                    <a:pt x="4268" y="1027"/>
                    <a:pt x="4223" y="1233"/>
                    <a:pt x="4154" y="1438"/>
                  </a:cubicBezTo>
                  <a:cubicBezTo>
                    <a:pt x="4044" y="1856"/>
                    <a:pt x="3955" y="2253"/>
                    <a:pt x="3826" y="2649"/>
                  </a:cubicBezTo>
                  <a:lnTo>
                    <a:pt x="3826" y="2649"/>
                  </a:lnTo>
                  <a:cubicBezTo>
                    <a:pt x="3829" y="2648"/>
                    <a:pt x="3832" y="2648"/>
                    <a:pt x="3835" y="2648"/>
                  </a:cubicBezTo>
                  <a:cubicBezTo>
                    <a:pt x="3789" y="2739"/>
                    <a:pt x="3766" y="2853"/>
                    <a:pt x="3721" y="2967"/>
                  </a:cubicBezTo>
                  <a:cubicBezTo>
                    <a:pt x="3698" y="3059"/>
                    <a:pt x="3652" y="3173"/>
                    <a:pt x="3629" y="3264"/>
                  </a:cubicBezTo>
                  <a:lnTo>
                    <a:pt x="3629" y="3287"/>
                  </a:lnTo>
                  <a:cubicBezTo>
                    <a:pt x="3606" y="3333"/>
                    <a:pt x="3584" y="3378"/>
                    <a:pt x="3584" y="3424"/>
                  </a:cubicBezTo>
                  <a:cubicBezTo>
                    <a:pt x="3584" y="3424"/>
                    <a:pt x="3584" y="3447"/>
                    <a:pt x="3561" y="3447"/>
                  </a:cubicBezTo>
                  <a:cubicBezTo>
                    <a:pt x="3492" y="3721"/>
                    <a:pt x="3401" y="4017"/>
                    <a:pt x="3333" y="4291"/>
                  </a:cubicBezTo>
                  <a:cubicBezTo>
                    <a:pt x="3241" y="4588"/>
                    <a:pt x="3173" y="4885"/>
                    <a:pt x="3104" y="5182"/>
                  </a:cubicBezTo>
                  <a:cubicBezTo>
                    <a:pt x="3013" y="5478"/>
                    <a:pt x="2944" y="5775"/>
                    <a:pt x="2876" y="6049"/>
                  </a:cubicBezTo>
                  <a:cubicBezTo>
                    <a:pt x="2785" y="6346"/>
                    <a:pt x="2693" y="6642"/>
                    <a:pt x="2625" y="6939"/>
                  </a:cubicBezTo>
                  <a:cubicBezTo>
                    <a:pt x="2534" y="7213"/>
                    <a:pt x="2465" y="7510"/>
                    <a:pt x="2397" y="7806"/>
                  </a:cubicBezTo>
                  <a:cubicBezTo>
                    <a:pt x="2374" y="7966"/>
                    <a:pt x="2328" y="8126"/>
                    <a:pt x="2283" y="8286"/>
                  </a:cubicBezTo>
                  <a:cubicBezTo>
                    <a:pt x="2260" y="8446"/>
                    <a:pt x="2237" y="8582"/>
                    <a:pt x="2191" y="8719"/>
                  </a:cubicBezTo>
                  <a:cubicBezTo>
                    <a:pt x="2054" y="9313"/>
                    <a:pt x="1917" y="9906"/>
                    <a:pt x="1758" y="10500"/>
                  </a:cubicBezTo>
                  <a:cubicBezTo>
                    <a:pt x="1735" y="10637"/>
                    <a:pt x="1689" y="10774"/>
                    <a:pt x="1666" y="10933"/>
                  </a:cubicBezTo>
                  <a:cubicBezTo>
                    <a:pt x="1621" y="11048"/>
                    <a:pt x="1598" y="11185"/>
                    <a:pt x="1575" y="11322"/>
                  </a:cubicBezTo>
                  <a:cubicBezTo>
                    <a:pt x="1506" y="11595"/>
                    <a:pt x="1438" y="11892"/>
                    <a:pt x="1370" y="12166"/>
                  </a:cubicBezTo>
                  <a:cubicBezTo>
                    <a:pt x="1301" y="12463"/>
                    <a:pt x="1233" y="12737"/>
                    <a:pt x="1187" y="13011"/>
                  </a:cubicBezTo>
                  <a:cubicBezTo>
                    <a:pt x="1118" y="13307"/>
                    <a:pt x="1050" y="13604"/>
                    <a:pt x="982" y="13878"/>
                  </a:cubicBezTo>
                  <a:cubicBezTo>
                    <a:pt x="959" y="14038"/>
                    <a:pt x="936" y="14198"/>
                    <a:pt x="913" y="14357"/>
                  </a:cubicBezTo>
                  <a:cubicBezTo>
                    <a:pt x="867" y="14517"/>
                    <a:pt x="845" y="14677"/>
                    <a:pt x="799" y="14859"/>
                  </a:cubicBezTo>
                  <a:cubicBezTo>
                    <a:pt x="730" y="15156"/>
                    <a:pt x="662" y="15453"/>
                    <a:pt x="571" y="15750"/>
                  </a:cubicBezTo>
                  <a:cubicBezTo>
                    <a:pt x="502" y="16046"/>
                    <a:pt x="434" y="16343"/>
                    <a:pt x="365" y="16617"/>
                  </a:cubicBezTo>
                  <a:cubicBezTo>
                    <a:pt x="297" y="16914"/>
                    <a:pt x="251" y="17188"/>
                    <a:pt x="183" y="17484"/>
                  </a:cubicBezTo>
                  <a:cubicBezTo>
                    <a:pt x="160" y="17690"/>
                    <a:pt x="114" y="17895"/>
                    <a:pt x="68" y="18123"/>
                  </a:cubicBezTo>
                  <a:cubicBezTo>
                    <a:pt x="46" y="18306"/>
                    <a:pt x="0" y="18511"/>
                    <a:pt x="0" y="18717"/>
                  </a:cubicBezTo>
                  <a:cubicBezTo>
                    <a:pt x="0" y="18763"/>
                    <a:pt x="0" y="18808"/>
                    <a:pt x="23" y="18831"/>
                  </a:cubicBezTo>
                  <a:cubicBezTo>
                    <a:pt x="46" y="18900"/>
                    <a:pt x="68" y="18945"/>
                    <a:pt x="137" y="18968"/>
                  </a:cubicBezTo>
                  <a:cubicBezTo>
                    <a:pt x="160" y="18979"/>
                    <a:pt x="188" y="18985"/>
                    <a:pt x="217" y="18985"/>
                  </a:cubicBezTo>
                  <a:cubicBezTo>
                    <a:pt x="245" y="18985"/>
                    <a:pt x="274" y="18979"/>
                    <a:pt x="297" y="18968"/>
                  </a:cubicBezTo>
                  <a:cubicBezTo>
                    <a:pt x="342" y="18945"/>
                    <a:pt x="411" y="18900"/>
                    <a:pt x="434" y="18854"/>
                  </a:cubicBezTo>
                  <a:cubicBezTo>
                    <a:pt x="457" y="18740"/>
                    <a:pt x="479" y="18603"/>
                    <a:pt x="502" y="18489"/>
                  </a:cubicBezTo>
                  <a:cubicBezTo>
                    <a:pt x="525" y="18375"/>
                    <a:pt x="548" y="18238"/>
                    <a:pt x="571" y="18123"/>
                  </a:cubicBezTo>
                  <a:cubicBezTo>
                    <a:pt x="593" y="18009"/>
                    <a:pt x="616" y="17895"/>
                    <a:pt x="639" y="17781"/>
                  </a:cubicBezTo>
                  <a:cubicBezTo>
                    <a:pt x="685" y="17644"/>
                    <a:pt x="708" y="17507"/>
                    <a:pt x="730" y="17370"/>
                  </a:cubicBezTo>
                  <a:cubicBezTo>
                    <a:pt x="799" y="17096"/>
                    <a:pt x="867" y="16800"/>
                    <a:pt x="936" y="16526"/>
                  </a:cubicBezTo>
                  <a:cubicBezTo>
                    <a:pt x="1004" y="16229"/>
                    <a:pt x="1073" y="15932"/>
                    <a:pt x="1141" y="15635"/>
                  </a:cubicBezTo>
                  <a:cubicBezTo>
                    <a:pt x="1210" y="15339"/>
                    <a:pt x="1301" y="15042"/>
                    <a:pt x="1370" y="14745"/>
                  </a:cubicBezTo>
                  <a:cubicBezTo>
                    <a:pt x="1438" y="14426"/>
                    <a:pt x="1484" y="14083"/>
                    <a:pt x="1575" y="13787"/>
                  </a:cubicBezTo>
                  <a:cubicBezTo>
                    <a:pt x="1643" y="13490"/>
                    <a:pt x="1689" y="13216"/>
                    <a:pt x="1758" y="12919"/>
                  </a:cubicBezTo>
                  <a:cubicBezTo>
                    <a:pt x="1849" y="12645"/>
                    <a:pt x="1917" y="12349"/>
                    <a:pt x="1986" y="12052"/>
                  </a:cubicBezTo>
                  <a:cubicBezTo>
                    <a:pt x="2054" y="11778"/>
                    <a:pt x="2123" y="11504"/>
                    <a:pt x="2191" y="11253"/>
                  </a:cubicBezTo>
                  <a:cubicBezTo>
                    <a:pt x="2260" y="10956"/>
                    <a:pt x="2328" y="10682"/>
                    <a:pt x="2397" y="10409"/>
                  </a:cubicBezTo>
                  <a:cubicBezTo>
                    <a:pt x="2556" y="9815"/>
                    <a:pt x="2716" y="9222"/>
                    <a:pt x="2830" y="8628"/>
                  </a:cubicBezTo>
                  <a:cubicBezTo>
                    <a:pt x="2899" y="8331"/>
                    <a:pt x="2990" y="8012"/>
                    <a:pt x="3059" y="7715"/>
                  </a:cubicBezTo>
                  <a:cubicBezTo>
                    <a:pt x="3127" y="7418"/>
                    <a:pt x="3196" y="7122"/>
                    <a:pt x="3264" y="6825"/>
                  </a:cubicBezTo>
                  <a:cubicBezTo>
                    <a:pt x="3355" y="6528"/>
                    <a:pt x="3424" y="6231"/>
                    <a:pt x="3515" y="5958"/>
                  </a:cubicBezTo>
                  <a:cubicBezTo>
                    <a:pt x="3584" y="5661"/>
                    <a:pt x="3652" y="5364"/>
                    <a:pt x="3743" y="5067"/>
                  </a:cubicBezTo>
                  <a:cubicBezTo>
                    <a:pt x="3880" y="4520"/>
                    <a:pt x="4017" y="3949"/>
                    <a:pt x="4154" y="3378"/>
                  </a:cubicBezTo>
                  <a:cubicBezTo>
                    <a:pt x="4223" y="3104"/>
                    <a:pt x="4291" y="2808"/>
                    <a:pt x="4360" y="2534"/>
                  </a:cubicBezTo>
                  <a:cubicBezTo>
                    <a:pt x="4428" y="2214"/>
                    <a:pt x="4497" y="1918"/>
                    <a:pt x="4542" y="1621"/>
                  </a:cubicBezTo>
                  <a:cubicBezTo>
                    <a:pt x="4588" y="1393"/>
                    <a:pt x="4611" y="1187"/>
                    <a:pt x="4656" y="959"/>
                  </a:cubicBezTo>
                  <a:cubicBezTo>
                    <a:pt x="4702" y="708"/>
                    <a:pt x="4725" y="434"/>
                    <a:pt x="4793" y="183"/>
                  </a:cubicBezTo>
                  <a:cubicBezTo>
                    <a:pt x="4816" y="91"/>
                    <a:pt x="4748" y="0"/>
                    <a:pt x="4679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584;p38"/>
            <p:cNvSpPr/>
            <p:nvPr/>
          </p:nvSpPr>
          <p:spPr>
            <a:xfrm>
              <a:off x="7875130" y="3150834"/>
              <a:ext cx="23675" cy="74412"/>
            </a:xfrm>
            <a:custGeom>
              <a:avLst/>
              <a:gdLst/>
              <a:ahLst/>
              <a:cxnLst/>
              <a:rect l="l" t="t" r="r" b="b"/>
              <a:pathLst>
                <a:path w="846" h="2659" extrusionOk="0">
                  <a:moveTo>
                    <a:pt x="708" y="1"/>
                  </a:moveTo>
                  <a:cubicBezTo>
                    <a:pt x="685" y="1"/>
                    <a:pt x="663" y="24"/>
                    <a:pt x="663" y="47"/>
                  </a:cubicBezTo>
                  <a:cubicBezTo>
                    <a:pt x="617" y="161"/>
                    <a:pt x="594" y="252"/>
                    <a:pt x="571" y="366"/>
                  </a:cubicBezTo>
                  <a:cubicBezTo>
                    <a:pt x="526" y="457"/>
                    <a:pt x="503" y="572"/>
                    <a:pt x="480" y="686"/>
                  </a:cubicBezTo>
                  <a:cubicBezTo>
                    <a:pt x="434" y="891"/>
                    <a:pt x="366" y="1097"/>
                    <a:pt x="320" y="1302"/>
                  </a:cubicBezTo>
                  <a:cubicBezTo>
                    <a:pt x="275" y="1485"/>
                    <a:pt x="229" y="1690"/>
                    <a:pt x="160" y="1873"/>
                  </a:cubicBezTo>
                  <a:cubicBezTo>
                    <a:pt x="138" y="1964"/>
                    <a:pt x="115" y="2055"/>
                    <a:pt x="92" y="2169"/>
                  </a:cubicBezTo>
                  <a:cubicBezTo>
                    <a:pt x="69" y="2283"/>
                    <a:pt x="46" y="2420"/>
                    <a:pt x="1" y="2557"/>
                  </a:cubicBezTo>
                  <a:cubicBezTo>
                    <a:pt x="1" y="2603"/>
                    <a:pt x="46" y="2649"/>
                    <a:pt x="92" y="2649"/>
                  </a:cubicBezTo>
                  <a:cubicBezTo>
                    <a:pt x="100" y="2656"/>
                    <a:pt x="107" y="2659"/>
                    <a:pt x="115" y="2659"/>
                  </a:cubicBezTo>
                  <a:cubicBezTo>
                    <a:pt x="130" y="2659"/>
                    <a:pt x="145" y="2649"/>
                    <a:pt x="160" y="2649"/>
                  </a:cubicBezTo>
                  <a:cubicBezTo>
                    <a:pt x="183" y="2626"/>
                    <a:pt x="183" y="2603"/>
                    <a:pt x="206" y="2580"/>
                  </a:cubicBezTo>
                  <a:cubicBezTo>
                    <a:pt x="252" y="2398"/>
                    <a:pt x="297" y="2192"/>
                    <a:pt x="343" y="1987"/>
                  </a:cubicBezTo>
                  <a:cubicBezTo>
                    <a:pt x="389" y="1804"/>
                    <a:pt x="434" y="1622"/>
                    <a:pt x="480" y="1439"/>
                  </a:cubicBezTo>
                  <a:cubicBezTo>
                    <a:pt x="526" y="1256"/>
                    <a:pt x="571" y="1074"/>
                    <a:pt x="617" y="891"/>
                  </a:cubicBezTo>
                  <a:cubicBezTo>
                    <a:pt x="640" y="800"/>
                    <a:pt x="663" y="709"/>
                    <a:pt x="685" y="617"/>
                  </a:cubicBezTo>
                  <a:cubicBezTo>
                    <a:pt x="708" y="526"/>
                    <a:pt x="731" y="435"/>
                    <a:pt x="754" y="343"/>
                  </a:cubicBezTo>
                  <a:cubicBezTo>
                    <a:pt x="754" y="343"/>
                    <a:pt x="754" y="343"/>
                    <a:pt x="754" y="366"/>
                  </a:cubicBezTo>
                  <a:cubicBezTo>
                    <a:pt x="777" y="275"/>
                    <a:pt x="800" y="206"/>
                    <a:pt x="822" y="138"/>
                  </a:cubicBezTo>
                  <a:cubicBezTo>
                    <a:pt x="845" y="115"/>
                    <a:pt x="845" y="92"/>
                    <a:pt x="845" y="69"/>
                  </a:cubicBezTo>
                  <a:cubicBezTo>
                    <a:pt x="822" y="47"/>
                    <a:pt x="800" y="24"/>
                    <a:pt x="777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585;p38"/>
            <p:cNvSpPr/>
            <p:nvPr/>
          </p:nvSpPr>
          <p:spPr>
            <a:xfrm>
              <a:off x="7867462" y="3141263"/>
              <a:ext cx="33890" cy="111800"/>
            </a:xfrm>
            <a:custGeom>
              <a:avLst/>
              <a:gdLst/>
              <a:ahLst/>
              <a:cxnLst/>
              <a:rect l="l" t="t" r="r" b="b"/>
              <a:pathLst>
                <a:path w="1211" h="3995" extrusionOk="0">
                  <a:moveTo>
                    <a:pt x="1119" y="1"/>
                  </a:moveTo>
                  <a:cubicBezTo>
                    <a:pt x="1074" y="1"/>
                    <a:pt x="1051" y="1"/>
                    <a:pt x="1028" y="46"/>
                  </a:cubicBezTo>
                  <a:cubicBezTo>
                    <a:pt x="1005" y="115"/>
                    <a:pt x="982" y="183"/>
                    <a:pt x="959" y="252"/>
                  </a:cubicBezTo>
                  <a:cubicBezTo>
                    <a:pt x="937" y="297"/>
                    <a:pt x="914" y="343"/>
                    <a:pt x="914" y="366"/>
                  </a:cubicBezTo>
                  <a:cubicBezTo>
                    <a:pt x="891" y="411"/>
                    <a:pt x="891" y="434"/>
                    <a:pt x="891" y="457"/>
                  </a:cubicBezTo>
                  <a:cubicBezTo>
                    <a:pt x="845" y="640"/>
                    <a:pt x="800" y="799"/>
                    <a:pt x="754" y="982"/>
                  </a:cubicBezTo>
                  <a:cubicBezTo>
                    <a:pt x="663" y="1302"/>
                    <a:pt x="571" y="1644"/>
                    <a:pt x="480" y="1964"/>
                  </a:cubicBezTo>
                  <a:cubicBezTo>
                    <a:pt x="457" y="2101"/>
                    <a:pt x="412" y="2260"/>
                    <a:pt x="366" y="2397"/>
                  </a:cubicBezTo>
                  <a:cubicBezTo>
                    <a:pt x="320" y="2557"/>
                    <a:pt x="275" y="2717"/>
                    <a:pt x="229" y="2877"/>
                  </a:cubicBezTo>
                  <a:cubicBezTo>
                    <a:pt x="183" y="3059"/>
                    <a:pt x="138" y="3219"/>
                    <a:pt x="115" y="3379"/>
                  </a:cubicBezTo>
                  <a:cubicBezTo>
                    <a:pt x="69" y="3539"/>
                    <a:pt x="46" y="3698"/>
                    <a:pt x="24" y="3881"/>
                  </a:cubicBezTo>
                  <a:cubicBezTo>
                    <a:pt x="1" y="3927"/>
                    <a:pt x="46" y="3972"/>
                    <a:pt x="115" y="3995"/>
                  </a:cubicBezTo>
                  <a:cubicBezTo>
                    <a:pt x="161" y="3995"/>
                    <a:pt x="206" y="3949"/>
                    <a:pt x="229" y="3904"/>
                  </a:cubicBezTo>
                  <a:cubicBezTo>
                    <a:pt x="252" y="3744"/>
                    <a:pt x="297" y="3607"/>
                    <a:pt x="320" y="3447"/>
                  </a:cubicBezTo>
                  <a:cubicBezTo>
                    <a:pt x="343" y="3310"/>
                    <a:pt x="389" y="3150"/>
                    <a:pt x="412" y="3014"/>
                  </a:cubicBezTo>
                  <a:cubicBezTo>
                    <a:pt x="434" y="2877"/>
                    <a:pt x="480" y="2740"/>
                    <a:pt x="503" y="2580"/>
                  </a:cubicBezTo>
                  <a:cubicBezTo>
                    <a:pt x="526" y="2466"/>
                    <a:pt x="571" y="2329"/>
                    <a:pt x="594" y="2192"/>
                  </a:cubicBezTo>
                  <a:cubicBezTo>
                    <a:pt x="754" y="1621"/>
                    <a:pt x="891" y="1051"/>
                    <a:pt x="1051" y="480"/>
                  </a:cubicBezTo>
                  <a:cubicBezTo>
                    <a:pt x="1074" y="434"/>
                    <a:pt x="1074" y="366"/>
                    <a:pt x="1096" y="320"/>
                  </a:cubicBezTo>
                  <a:cubicBezTo>
                    <a:pt x="1119" y="252"/>
                    <a:pt x="1165" y="183"/>
                    <a:pt x="1188" y="115"/>
                  </a:cubicBezTo>
                  <a:cubicBezTo>
                    <a:pt x="1211" y="69"/>
                    <a:pt x="1188" y="23"/>
                    <a:pt x="1142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586;p38"/>
            <p:cNvSpPr/>
            <p:nvPr/>
          </p:nvSpPr>
          <p:spPr>
            <a:xfrm>
              <a:off x="7861082" y="3144454"/>
              <a:ext cx="37080" cy="141996"/>
            </a:xfrm>
            <a:custGeom>
              <a:avLst/>
              <a:gdLst/>
              <a:ahLst/>
              <a:cxnLst/>
              <a:rect l="l" t="t" r="r" b="b"/>
              <a:pathLst>
                <a:path w="1325" h="5074" extrusionOk="0">
                  <a:moveTo>
                    <a:pt x="1233" y="412"/>
                  </a:moveTo>
                  <a:cubicBezTo>
                    <a:pt x="1233" y="434"/>
                    <a:pt x="1210" y="434"/>
                    <a:pt x="1210" y="434"/>
                  </a:cubicBezTo>
                  <a:cubicBezTo>
                    <a:pt x="1233" y="434"/>
                    <a:pt x="1233" y="434"/>
                    <a:pt x="1233" y="412"/>
                  </a:cubicBezTo>
                  <a:close/>
                  <a:moveTo>
                    <a:pt x="1256" y="1"/>
                  </a:moveTo>
                  <a:cubicBezTo>
                    <a:pt x="1210" y="1"/>
                    <a:pt x="1187" y="24"/>
                    <a:pt x="1165" y="46"/>
                  </a:cubicBezTo>
                  <a:cubicBezTo>
                    <a:pt x="1142" y="160"/>
                    <a:pt x="1119" y="252"/>
                    <a:pt x="1073" y="366"/>
                  </a:cubicBezTo>
                  <a:cubicBezTo>
                    <a:pt x="1050" y="434"/>
                    <a:pt x="1028" y="526"/>
                    <a:pt x="1005" y="617"/>
                  </a:cubicBezTo>
                  <a:cubicBezTo>
                    <a:pt x="959" y="777"/>
                    <a:pt x="914" y="937"/>
                    <a:pt x="868" y="1119"/>
                  </a:cubicBezTo>
                  <a:cubicBezTo>
                    <a:pt x="822" y="1256"/>
                    <a:pt x="777" y="1416"/>
                    <a:pt x="731" y="1576"/>
                  </a:cubicBezTo>
                  <a:cubicBezTo>
                    <a:pt x="685" y="1781"/>
                    <a:pt x="640" y="1964"/>
                    <a:pt x="594" y="2146"/>
                  </a:cubicBezTo>
                  <a:cubicBezTo>
                    <a:pt x="525" y="2489"/>
                    <a:pt x="434" y="2831"/>
                    <a:pt x="343" y="3196"/>
                  </a:cubicBezTo>
                  <a:cubicBezTo>
                    <a:pt x="297" y="3356"/>
                    <a:pt x="274" y="3493"/>
                    <a:pt x="229" y="3653"/>
                  </a:cubicBezTo>
                  <a:cubicBezTo>
                    <a:pt x="229" y="3744"/>
                    <a:pt x="206" y="3813"/>
                    <a:pt x="183" y="3904"/>
                  </a:cubicBezTo>
                  <a:cubicBezTo>
                    <a:pt x="160" y="3995"/>
                    <a:pt x="137" y="4086"/>
                    <a:pt x="137" y="4178"/>
                  </a:cubicBezTo>
                  <a:cubicBezTo>
                    <a:pt x="92" y="4429"/>
                    <a:pt x="46" y="4680"/>
                    <a:pt x="1" y="4931"/>
                  </a:cubicBezTo>
                  <a:cubicBezTo>
                    <a:pt x="1" y="4999"/>
                    <a:pt x="46" y="5068"/>
                    <a:pt x="92" y="5068"/>
                  </a:cubicBezTo>
                  <a:cubicBezTo>
                    <a:pt x="104" y="5072"/>
                    <a:pt x="116" y="5074"/>
                    <a:pt x="128" y="5074"/>
                  </a:cubicBezTo>
                  <a:cubicBezTo>
                    <a:pt x="182" y="5074"/>
                    <a:pt x="229" y="5033"/>
                    <a:pt x="229" y="4977"/>
                  </a:cubicBezTo>
                  <a:cubicBezTo>
                    <a:pt x="297" y="4611"/>
                    <a:pt x="366" y="4223"/>
                    <a:pt x="411" y="3858"/>
                  </a:cubicBezTo>
                  <a:cubicBezTo>
                    <a:pt x="457" y="3676"/>
                    <a:pt x="480" y="3493"/>
                    <a:pt x="525" y="3310"/>
                  </a:cubicBezTo>
                  <a:cubicBezTo>
                    <a:pt x="548" y="3151"/>
                    <a:pt x="571" y="2991"/>
                    <a:pt x="617" y="2854"/>
                  </a:cubicBezTo>
                  <a:cubicBezTo>
                    <a:pt x="640" y="2763"/>
                    <a:pt x="662" y="2671"/>
                    <a:pt x="662" y="2557"/>
                  </a:cubicBezTo>
                  <a:cubicBezTo>
                    <a:pt x="685" y="2466"/>
                    <a:pt x="731" y="2352"/>
                    <a:pt x="754" y="2260"/>
                  </a:cubicBezTo>
                  <a:cubicBezTo>
                    <a:pt x="777" y="2101"/>
                    <a:pt x="822" y="1964"/>
                    <a:pt x="845" y="1804"/>
                  </a:cubicBezTo>
                  <a:cubicBezTo>
                    <a:pt x="936" y="1439"/>
                    <a:pt x="1050" y="1096"/>
                    <a:pt x="1142" y="731"/>
                  </a:cubicBezTo>
                  <a:cubicBezTo>
                    <a:pt x="1165" y="640"/>
                    <a:pt x="1187" y="549"/>
                    <a:pt x="1210" y="434"/>
                  </a:cubicBezTo>
                  <a:cubicBezTo>
                    <a:pt x="1256" y="320"/>
                    <a:pt x="1279" y="229"/>
                    <a:pt x="1324" y="115"/>
                  </a:cubicBezTo>
                  <a:cubicBezTo>
                    <a:pt x="1324" y="92"/>
                    <a:pt x="1324" y="69"/>
                    <a:pt x="1324" y="46"/>
                  </a:cubicBezTo>
                  <a:cubicBezTo>
                    <a:pt x="1324" y="46"/>
                    <a:pt x="1302" y="24"/>
                    <a:pt x="1279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587;p38"/>
            <p:cNvSpPr/>
            <p:nvPr/>
          </p:nvSpPr>
          <p:spPr>
            <a:xfrm>
              <a:off x="7756950" y="3231319"/>
              <a:ext cx="72229" cy="240307"/>
            </a:xfrm>
            <a:custGeom>
              <a:avLst/>
              <a:gdLst/>
              <a:ahLst/>
              <a:cxnLst/>
              <a:rect l="l" t="t" r="r" b="b"/>
              <a:pathLst>
                <a:path w="2581" h="8587" extrusionOk="0">
                  <a:moveTo>
                    <a:pt x="1545" y="2559"/>
                  </a:moveTo>
                  <a:lnTo>
                    <a:pt x="1545" y="2559"/>
                  </a:lnTo>
                  <a:cubicBezTo>
                    <a:pt x="1530" y="2563"/>
                    <a:pt x="1530" y="2583"/>
                    <a:pt x="1530" y="2603"/>
                  </a:cubicBezTo>
                  <a:cubicBezTo>
                    <a:pt x="1535" y="2588"/>
                    <a:pt x="1540" y="2573"/>
                    <a:pt x="1545" y="2559"/>
                  </a:cubicBezTo>
                  <a:close/>
                  <a:moveTo>
                    <a:pt x="2489" y="1"/>
                  </a:moveTo>
                  <a:cubicBezTo>
                    <a:pt x="2466" y="1"/>
                    <a:pt x="2420" y="1"/>
                    <a:pt x="2420" y="47"/>
                  </a:cubicBezTo>
                  <a:cubicBezTo>
                    <a:pt x="2375" y="161"/>
                    <a:pt x="2352" y="275"/>
                    <a:pt x="2329" y="389"/>
                  </a:cubicBezTo>
                  <a:cubicBezTo>
                    <a:pt x="2261" y="572"/>
                    <a:pt x="2192" y="754"/>
                    <a:pt x="2124" y="914"/>
                  </a:cubicBezTo>
                  <a:cubicBezTo>
                    <a:pt x="2055" y="1097"/>
                    <a:pt x="2010" y="1279"/>
                    <a:pt x="1941" y="1462"/>
                  </a:cubicBezTo>
                  <a:cubicBezTo>
                    <a:pt x="1850" y="1644"/>
                    <a:pt x="1804" y="1827"/>
                    <a:pt x="1736" y="2010"/>
                  </a:cubicBezTo>
                  <a:cubicBezTo>
                    <a:pt x="1672" y="2179"/>
                    <a:pt x="1609" y="2368"/>
                    <a:pt x="1545" y="2559"/>
                  </a:cubicBezTo>
                  <a:lnTo>
                    <a:pt x="1545" y="2559"/>
                  </a:lnTo>
                  <a:cubicBezTo>
                    <a:pt x="1547" y="2558"/>
                    <a:pt x="1550" y="2557"/>
                    <a:pt x="1553" y="2557"/>
                  </a:cubicBezTo>
                  <a:cubicBezTo>
                    <a:pt x="1393" y="3037"/>
                    <a:pt x="1234" y="3539"/>
                    <a:pt x="1097" y="4018"/>
                  </a:cubicBezTo>
                  <a:cubicBezTo>
                    <a:pt x="962" y="4490"/>
                    <a:pt x="849" y="4939"/>
                    <a:pt x="715" y="5389"/>
                  </a:cubicBezTo>
                  <a:lnTo>
                    <a:pt x="715" y="5389"/>
                  </a:lnTo>
                  <a:cubicBezTo>
                    <a:pt x="719" y="5388"/>
                    <a:pt x="724" y="5388"/>
                    <a:pt x="731" y="5388"/>
                  </a:cubicBezTo>
                  <a:cubicBezTo>
                    <a:pt x="721" y="5388"/>
                    <a:pt x="716" y="5392"/>
                    <a:pt x="713" y="5397"/>
                  </a:cubicBezTo>
                  <a:lnTo>
                    <a:pt x="713" y="5397"/>
                  </a:lnTo>
                  <a:cubicBezTo>
                    <a:pt x="713" y="5394"/>
                    <a:pt x="714" y="5391"/>
                    <a:pt x="715" y="5389"/>
                  </a:cubicBezTo>
                  <a:lnTo>
                    <a:pt x="715" y="5389"/>
                  </a:lnTo>
                  <a:cubicBezTo>
                    <a:pt x="709" y="5390"/>
                    <a:pt x="709" y="5395"/>
                    <a:pt x="709" y="5411"/>
                  </a:cubicBezTo>
                  <a:cubicBezTo>
                    <a:pt x="709" y="5411"/>
                    <a:pt x="709" y="5403"/>
                    <a:pt x="713" y="5397"/>
                  </a:cubicBezTo>
                  <a:lnTo>
                    <a:pt x="713" y="5397"/>
                  </a:lnTo>
                  <a:cubicBezTo>
                    <a:pt x="711" y="5402"/>
                    <a:pt x="710" y="5406"/>
                    <a:pt x="709" y="5411"/>
                  </a:cubicBezTo>
                  <a:cubicBezTo>
                    <a:pt x="709" y="5420"/>
                    <a:pt x="709" y="5429"/>
                    <a:pt x="707" y="5436"/>
                  </a:cubicBezTo>
                  <a:lnTo>
                    <a:pt x="707" y="5436"/>
                  </a:lnTo>
                  <a:cubicBezTo>
                    <a:pt x="705" y="5441"/>
                    <a:pt x="702" y="5446"/>
                    <a:pt x="700" y="5451"/>
                  </a:cubicBezTo>
                  <a:lnTo>
                    <a:pt x="700" y="5451"/>
                  </a:lnTo>
                  <a:cubicBezTo>
                    <a:pt x="697" y="5454"/>
                    <a:pt x="692" y="5456"/>
                    <a:pt x="686" y="5456"/>
                  </a:cubicBezTo>
                  <a:lnTo>
                    <a:pt x="686" y="5456"/>
                  </a:lnTo>
                  <a:cubicBezTo>
                    <a:pt x="692" y="5456"/>
                    <a:pt x="697" y="5454"/>
                    <a:pt x="700" y="5452"/>
                  </a:cubicBezTo>
                  <a:lnTo>
                    <a:pt x="700" y="5452"/>
                  </a:lnTo>
                  <a:cubicBezTo>
                    <a:pt x="680" y="5496"/>
                    <a:pt x="663" y="5553"/>
                    <a:pt x="663" y="5593"/>
                  </a:cubicBezTo>
                  <a:cubicBezTo>
                    <a:pt x="594" y="5821"/>
                    <a:pt x="526" y="6027"/>
                    <a:pt x="457" y="6255"/>
                  </a:cubicBezTo>
                  <a:cubicBezTo>
                    <a:pt x="412" y="6483"/>
                    <a:pt x="366" y="6712"/>
                    <a:pt x="321" y="6917"/>
                  </a:cubicBezTo>
                  <a:cubicBezTo>
                    <a:pt x="252" y="7145"/>
                    <a:pt x="206" y="7351"/>
                    <a:pt x="138" y="7579"/>
                  </a:cubicBezTo>
                  <a:cubicBezTo>
                    <a:pt x="115" y="7693"/>
                    <a:pt x="92" y="7807"/>
                    <a:pt x="69" y="7898"/>
                  </a:cubicBezTo>
                  <a:cubicBezTo>
                    <a:pt x="47" y="7967"/>
                    <a:pt x="47" y="8013"/>
                    <a:pt x="24" y="8081"/>
                  </a:cubicBezTo>
                  <a:cubicBezTo>
                    <a:pt x="1" y="8150"/>
                    <a:pt x="1" y="8241"/>
                    <a:pt x="1" y="8309"/>
                  </a:cubicBezTo>
                  <a:cubicBezTo>
                    <a:pt x="24" y="8355"/>
                    <a:pt x="24" y="8401"/>
                    <a:pt x="69" y="8446"/>
                  </a:cubicBezTo>
                  <a:cubicBezTo>
                    <a:pt x="115" y="8515"/>
                    <a:pt x="184" y="8560"/>
                    <a:pt x="275" y="8583"/>
                  </a:cubicBezTo>
                  <a:cubicBezTo>
                    <a:pt x="289" y="8585"/>
                    <a:pt x="302" y="8586"/>
                    <a:pt x="316" y="8586"/>
                  </a:cubicBezTo>
                  <a:cubicBezTo>
                    <a:pt x="461" y="8586"/>
                    <a:pt x="596" y="8478"/>
                    <a:pt x="617" y="8332"/>
                  </a:cubicBezTo>
                  <a:cubicBezTo>
                    <a:pt x="617" y="8309"/>
                    <a:pt x="617" y="8309"/>
                    <a:pt x="640" y="8287"/>
                  </a:cubicBezTo>
                  <a:cubicBezTo>
                    <a:pt x="731" y="8013"/>
                    <a:pt x="777" y="7716"/>
                    <a:pt x="846" y="7442"/>
                  </a:cubicBezTo>
                  <a:cubicBezTo>
                    <a:pt x="914" y="7145"/>
                    <a:pt x="982" y="6871"/>
                    <a:pt x="1051" y="6575"/>
                  </a:cubicBezTo>
                  <a:cubicBezTo>
                    <a:pt x="1119" y="6301"/>
                    <a:pt x="1211" y="6004"/>
                    <a:pt x="1279" y="5730"/>
                  </a:cubicBezTo>
                  <a:cubicBezTo>
                    <a:pt x="1371" y="5456"/>
                    <a:pt x="1462" y="5159"/>
                    <a:pt x="1530" y="4886"/>
                  </a:cubicBezTo>
                  <a:cubicBezTo>
                    <a:pt x="1667" y="4315"/>
                    <a:pt x="1827" y="3767"/>
                    <a:pt x="1941" y="3219"/>
                  </a:cubicBezTo>
                  <a:cubicBezTo>
                    <a:pt x="2010" y="2945"/>
                    <a:pt x="2078" y="2672"/>
                    <a:pt x="2124" y="2398"/>
                  </a:cubicBezTo>
                  <a:cubicBezTo>
                    <a:pt x="2169" y="2101"/>
                    <a:pt x="2238" y="1804"/>
                    <a:pt x="2284" y="1507"/>
                  </a:cubicBezTo>
                  <a:cubicBezTo>
                    <a:pt x="2329" y="1279"/>
                    <a:pt x="2352" y="1074"/>
                    <a:pt x="2398" y="868"/>
                  </a:cubicBezTo>
                  <a:cubicBezTo>
                    <a:pt x="2420" y="731"/>
                    <a:pt x="2443" y="617"/>
                    <a:pt x="2466" y="503"/>
                  </a:cubicBezTo>
                  <a:cubicBezTo>
                    <a:pt x="2489" y="412"/>
                    <a:pt x="2512" y="321"/>
                    <a:pt x="2535" y="229"/>
                  </a:cubicBezTo>
                  <a:cubicBezTo>
                    <a:pt x="2557" y="184"/>
                    <a:pt x="2557" y="138"/>
                    <a:pt x="2580" y="115"/>
                  </a:cubicBezTo>
                  <a:cubicBezTo>
                    <a:pt x="2580" y="69"/>
                    <a:pt x="2580" y="24"/>
                    <a:pt x="2535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588;p38"/>
            <p:cNvSpPr/>
            <p:nvPr/>
          </p:nvSpPr>
          <p:spPr>
            <a:xfrm>
              <a:off x="7753759" y="3493231"/>
              <a:ext cx="8983" cy="8340"/>
            </a:xfrm>
            <a:custGeom>
              <a:avLst/>
              <a:gdLst/>
              <a:ahLst/>
              <a:cxnLst/>
              <a:rect l="l" t="t" r="r" b="b"/>
              <a:pathLst>
                <a:path w="321" h="298" extrusionOk="0">
                  <a:moveTo>
                    <a:pt x="138" y="0"/>
                  </a:moveTo>
                  <a:cubicBezTo>
                    <a:pt x="69" y="0"/>
                    <a:pt x="1" y="92"/>
                    <a:pt x="1" y="160"/>
                  </a:cubicBezTo>
                  <a:cubicBezTo>
                    <a:pt x="1" y="206"/>
                    <a:pt x="24" y="251"/>
                    <a:pt x="47" y="274"/>
                  </a:cubicBezTo>
                  <a:cubicBezTo>
                    <a:pt x="92" y="297"/>
                    <a:pt x="138" y="297"/>
                    <a:pt x="161" y="297"/>
                  </a:cubicBezTo>
                  <a:cubicBezTo>
                    <a:pt x="252" y="297"/>
                    <a:pt x="320" y="206"/>
                    <a:pt x="298" y="137"/>
                  </a:cubicBezTo>
                  <a:cubicBezTo>
                    <a:pt x="298" y="92"/>
                    <a:pt x="275" y="69"/>
                    <a:pt x="252" y="46"/>
                  </a:cubicBezTo>
                  <a:cubicBezTo>
                    <a:pt x="229" y="0"/>
                    <a:pt x="183" y="0"/>
                    <a:pt x="138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589;p38"/>
            <p:cNvSpPr/>
            <p:nvPr/>
          </p:nvSpPr>
          <p:spPr>
            <a:xfrm>
              <a:off x="7693088" y="3424891"/>
              <a:ext cx="60699" cy="192061"/>
            </a:xfrm>
            <a:custGeom>
              <a:avLst/>
              <a:gdLst/>
              <a:ahLst/>
              <a:cxnLst/>
              <a:rect l="l" t="t" r="r" b="b"/>
              <a:pathLst>
                <a:path w="2169" h="6863" extrusionOk="0">
                  <a:moveTo>
                    <a:pt x="1473" y="1497"/>
                  </a:moveTo>
                  <a:cubicBezTo>
                    <a:pt x="1467" y="1506"/>
                    <a:pt x="1461" y="1518"/>
                    <a:pt x="1461" y="1529"/>
                  </a:cubicBezTo>
                  <a:cubicBezTo>
                    <a:pt x="1465" y="1519"/>
                    <a:pt x="1469" y="1508"/>
                    <a:pt x="1473" y="1497"/>
                  </a:cubicBezTo>
                  <a:close/>
                  <a:moveTo>
                    <a:pt x="810" y="3687"/>
                  </a:moveTo>
                  <a:lnTo>
                    <a:pt x="810" y="3687"/>
                  </a:lnTo>
                  <a:cubicBezTo>
                    <a:pt x="807" y="3698"/>
                    <a:pt x="803" y="3710"/>
                    <a:pt x="799" y="3721"/>
                  </a:cubicBezTo>
                  <a:cubicBezTo>
                    <a:pt x="799" y="3709"/>
                    <a:pt x="805" y="3698"/>
                    <a:pt x="810" y="3687"/>
                  </a:cubicBezTo>
                  <a:close/>
                  <a:moveTo>
                    <a:pt x="2009" y="0"/>
                  </a:moveTo>
                  <a:cubicBezTo>
                    <a:pt x="1941" y="0"/>
                    <a:pt x="1895" y="46"/>
                    <a:pt x="1872" y="114"/>
                  </a:cubicBezTo>
                  <a:cubicBezTo>
                    <a:pt x="1826" y="274"/>
                    <a:pt x="1781" y="411"/>
                    <a:pt x="1735" y="571"/>
                  </a:cubicBezTo>
                  <a:cubicBezTo>
                    <a:pt x="1712" y="730"/>
                    <a:pt x="1644" y="890"/>
                    <a:pt x="1598" y="1050"/>
                  </a:cubicBezTo>
                  <a:cubicBezTo>
                    <a:pt x="1603" y="1050"/>
                    <a:pt x="1607" y="1049"/>
                    <a:pt x="1610" y="1047"/>
                  </a:cubicBezTo>
                  <a:lnTo>
                    <a:pt x="1610" y="1047"/>
                  </a:lnTo>
                  <a:cubicBezTo>
                    <a:pt x="1571" y="1202"/>
                    <a:pt x="1530" y="1342"/>
                    <a:pt x="1473" y="1497"/>
                  </a:cubicBezTo>
                  <a:lnTo>
                    <a:pt x="1473" y="1497"/>
                  </a:lnTo>
                  <a:cubicBezTo>
                    <a:pt x="1479" y="1489"/>
                    <a:pt x="1484" y="1484"/>
                    <a:pt x="1484" y="1484"/>
                  </a:cubicBezTo>
                  <a:lnTo>
                    <a:pt x="1484" y="1484"/>
                  </a:lnTo>
                  <a:cubicBezTo>
                    <a:pt x="1370" y="1780"/>
                    <a:pt x="1279" y="2100"/>
                    <a:pt x="1187" y="2419"/>
                  </a:cubicBezTo>
                  <a:cubicBezTo>
                    <a:pt x="1096" y="2693"/>
                    <a:pt x="1028" y="2990"/>
                    <a:pt x="936" y="3287"/>
                  </a:cubicBezTo>
                  <a:cubicBezTo>
                    <a:pt x="898" y="3402"/>
                    <a:pt x="859" y="3534"/>
                    <a:pt x="821" y="3655"/>
                  </a:cubicBezTo>
                  <a:lnTo>
                    <a:pt x="821" y="3655"/>
                  </a:lnTo>
                  <a:cubicBezTo>
                    <a:pt x="798" y="3701"/>
                    <a:pt x="777" y="3767"/>
                    <a:pt x="777" y="3812"/>
                  </a:cubicBezTo>
                  <a:cubicBezTo>
                    <a:pt x="754" y="3880"/>
                    <a:pt x="731" y="3926"/>
                    <a:pt x="708" y="3972"/>
                  </a:cubicBezTo>
                  <a:cubicBezTo>
                    <a:pt x="571" y="4405"/>
                    <a:pt x="457" y="4862"/>
                    <a:pt x="320" y="5295"/>
                  </a:cubicBezTo>
                  <a:cubicBezTo>
                    <a:pt x="206" y="5683"/>
                    <a:pt x="137" y="6094"/>
                    <a:pt x="23" y="6482"/>
                  </a:cubicBezTo>
                  <a:cubicBezTo>
                    <a:pt x="0" y="6528"/>
                    <a:pt x="0" y="6597"/>
                    <a:pt x="23" y="6642"/>
                  </a:cubicBezTo>
                  <a:cubicBezTo>
                    <a:pt x="69" y="6733"/>
                    <a:pt x="115" y="6802"/>
                    <a:pt x="206" y="6825"/>
                  </a:cubicBezTo>
                  <a:cubicBezTo>
                    <a:pt x="246" y="6851"/>
                    <a:pt x="294" y="6863"/>
                    <a:pt x="341" y="6863"/>
                  </a:cubicBezTo>
                  <a:cubicBezTo>
                    <a:pt x="373" y="6863"/>
                    <a:pt x="406" y="6857"/>
                    <a:pt x="434" y="6848"/>
                  </a:cubicBezTo>
                  <a:cubicBezTo>
                    <a:pt x="525" y="6802"/>
                    <a:pt x="594" y="6756"/>
                    <a:pt x="617" y="6665"/>
                  </a:cubicBezTo>
                  <a:cubicBezTo>
                    <a:pt x="731" y="6391"/>
                    <a:pt x="777" y="6072"/>
                    <a:pt x="845" y="5798"/>
                  </a:cubicBezTo>
                  <a:cubicBezTo>
                    <a:pt x="936" y="5501"/>
                    <a:pt x="1005" y="5204"/>
                    <a:pt x="1096" y="4907"/>
                  </a:cubicBezTo>
                  <a:cubicBezTo>
                    <a:pt x="1256" y="4337"/>
                    <a:pt x="1416" y="3766"/>
                    <a:pt x="1553" y="3173"/>
                  </a:cubicBezTo>
                  <a:cubicBezTo>
                    <a:pt x="1598" y="2944"/>
                    <a:pt x="1667" y="2693"/>
                    <a:pt x="1712" y="2465"/>
                  </a:cubicBezTo>
                  <a:cubicBezTo>
                    <a:pt x="1735" y="2351"/>
                    <a:pt x="1758" y="2237"/>
                    <a:pt x="1781" y="2100"/>
                  </a:cubicBezTo>
                  <a:cubicBezTo>
                    <a:pt x="1781" y="1986"/>
                    <a:pt x="1804" y="1849"/>
                    <a:pt x="1849" y="1712"/>
                  </a:cubicBezTo>
                  <a:cubicBezTo>
                    <a:pt x="1895" y="1461"/>
                    <a:pt x="1941" y="1187"/>
                    <a:pt x="1986" y="936"/>
                  </a:cubicBezTo>
                  <a:cubicBezTo>
                    <a:pt x="2009" y="799"/>
                    <a:pt x="2032" y="685"/>
                    <a:pt x="2055" y="548"/>
                  </a:cubicBezTo>
                  <a:cubicBezTo>
                    <a:pt x="2078" y="434"/>
                    <a:pt x="2123" y="297"/>
                    <a:pt x="2146" y="160"/>
                  </a:cubicBezTo>
                  <a:cubicBezTo>
                    <a:pt x="2169" y="91"/>
                    <a:pt x="2100" y="23"/>
                    <a:pt x="2032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590;p38"/>
            <p:cNvSpPr/>
            <p:nvPr/>
          </p:nvSpPr>
          <p:spPr>
            <a:xfrm>
              <a:off x="7839365" y="3205153"/>
              <a:ext cx="145662" cy="537844"/>
            </a:xfrm>
            <a:custGeom>
              <a:avLst/>
              <a:gdLst/>
              <a:ahLst/>
              <a:cxnLst/>
              <a:rect l="l" t="t" r="r" b="b"/>
              <a:pathLst>
                <a:path w="5205" h="19219" extrusionOk="0">
                  <a:moveTo>
                    <a:pt x="4794" y="0"/>
                  </a:moveTo>
                  <a:cubicBezTo>
                    <a:pt x="4771" y="0"/>
                    <a:pt x="4725" y="0"/>
                    <a:pt x="4702" y="23"/>
                  </a:cubicBezTo>
                  <a:cubicBezTo>
                    <a:pt x="4657" y="23"/>
                    <a:pt x="4611" y="69"/>
                    <a:pt x="4588" y="114"/>
                  </a:cubicBezTo>
                  <a:cubicBezTo>
                    <a:pt x="4588" y="137"/>
                    <a:pt x="4588" y="137"/>
                    <a:pt x="4566" y="137"/>
                  </a:cubicBezTo>
                  <a:cubicBezTo>
                    <a:pt x="4566" y="206"/>
                    <a:pt x="4543" y="251"/>
                    <a:pt x="4520" y="297"/>
                  </a:cubicBezTo>
                  <a:cubicBezTo>
                    <a:pt x="4497" y="457"/>
                    <a:pt x="4451" y="616"/>
                    <a:pt x="4429" y="776"/>
                  </a:cubicBezTo>
                  <a:cubicBezTo>
                    <a:pt x="4406" y="776"/>
                    <a:pt x="4383" y="776"/>
                    <a:pt x="4383" y="799"/>
                  </a:cubicBezTo>
                  <a:cubicBezTo>
                    <a:pt x="4337" y="799"/>
                    <a:pt x="4269" y="845"/>
                    <a:pt x="4269" y="890"/>
                  </a:cubicBezTo>
                  <a:cubicBezTo>
                    <a:pt x="4200" y="1073"/>
                    <a:pt x="4155" y="1256"/>
                    <a:pt x="4132" y="1438"/>
                  </a:cubicBezTo>
                  <a:cubicBezTo>
                    <a:pt x="4109" y="1575"/>
                    <a:pt x="4063" y="1712"/>
                    <a:pt x="4041" y="1849"/>
                  </a:cubicBezTo>
                  <a:cubicBezTo>
                    <a:pt x="4041" y="1895"/>
                    <a:pt x="4018" y="1963"/>
                    <a:pt x="3995" y="2009"/>
                  </a:cubicBezTo>
                  <a:cubicBezTo>
                    <a:pt x="3904" y="2374"/>
                    <a:pt x="3812" y="2739"/>
                    <a:pt x="3698" y="3104"/>
                  </a:cubicBezTo>
                  <a:cubicBezTo>
                    <a:pt x="3630" y="3378"/>
                    <a:pt x="3538" y="3652"/>
                    <a:pt x="3470" y="3949"/>
                  </a:cubicBezTo>
                  <a:cubicBezTo>
                    <a:pt x="3424" y="4109"/>
                    <a:pt x="3356" y="4268"/>
                    <a:pt x="3310" y="4428"/>
                  </a:cubicBezTo>
                  <a:cubicBezTo>
                    <a:pt x="3264" y="4656"/>
                    <a:pt x="3196" y="4908"/>
                    <a:pt x="3128" y="5136"/>
                  </a:cubicBezTo>
                  <a:cubicBezTo>
                    <a:pt x="3105" y="5227"/>
                    <a:pt x="3082" y="5296"/>
                    <a:pt x="3082" y="5364"/>
                  </a:cubicBezTo>
                  <a:cubicBezTo>
                    <a:pt x="3036" y="5501"/>
                    <a:pt x="2991" y="5638"/>
                    <a:pt x="2968" y="5775"/>
                  </a:cubicBezTo>
                  <a:cubicBezTo>
                    <a:pt x="2968" y="5821"/>
                    <a:pt x="2945" y="5843"/>
                    <a:pt x="2945" y="5866"/>
                  </a:cubicBezTo>
                  <a:cubicBezTo>
                    <a:pt x="2899" y="6026"/>
                    <a:pt x="2854" y="6186"/>
                    <a:pt x="2808" y="6368"/>
                  </a:cubicBezTo>
                  <a:cubicBezTo>
                    <a:pt x="2808" y="6391"/>
                    <a:pt x="2808" y="6437"/>
                    <a:pt x="2831" y="6482"/>
                  </a:cubicBezTo>
                  <a:cubicBezTo>
                    <a:pt x="2785" y="6619"/>
                    <a:pt x="2739" y="6756"/>
                    <a:pt x="2717" y="6893"/>
                  </a:cubicBezTo>
                  <a:cubicBezTo>
                    <a:pt x="2648" y="7167"/>
                    <a:pt x="2580" y="7441"/>
                    <a:pt x="2511" y="7715"/>
                  </a:cubicBezTo>
                  <a:cubicBezTo>
                    <a:pt x="2488" y="7829"/>
                    <a:pt x="2466" y="7966"/>
                    <a:pt x="2443" y="8080"/>
                  </a:cubicBezTo>
                  <a:cubicBezTo>
                    <a:pt x="2420" y="8149"/>
                    <a:pt x="2397" y="8194"/>
                    <a:pt x="2397" y="8263"/>
                  </a:cubicBezTo>
                  <a:cubicBezTo>
                    <a:pt x="2374" y="8331"/>
                    <a:pt x="2351" y="8400"/>
                    <a:pt x="2351" y="8468"/>
                  </a:cubicBezTo>
                  <a:cubicBezTo>
                    <a:pt x="2329" y="8537"/>
                    <a:pt x="2351" y="8605"/>
                    <a:pt x="2397" y="8674"/>
                  </a:cubicBezTo>
                  <a:cubicBezTo>
                    <a:pt x="2374" y="8697"/>
                    <a:pt x="2374" y="8719"/>
                    <a:pt x="2374" y="8742"/>
                  </a:cubicBezTo>
                  <a:cubicBezTo>
                    <a:pt x="2351" y="8811"/>
                    <a:pt x="2329" y="8879"/>
                    <a:pt x="2306" y="8970"/>
                  </a:cubicBezTo>
                  <a:cubicBezTo>
                    <a:pt x="2283" y="9062"/>
                    <a:pt x="2260" y="9153"/>
                    <a:pt x="2237" y="9244"/>
                  </a:cubicBezTo>
                  <a:cubicBezTo>
                    <a:pt x="2237" y="9336"/>
                    <a:pt x="2260" y="9404"/>
                    <a:pt x="2306" y="9473"/>
                  </a:cubicBezTo>
                  <a:cubicBezTo>
                    <a:pt x="2283" y="9541"/>
                    <a:pt x="2260" y="9610"/>
                    <a:pt x="2260" y="9678"/>
                  </a:cubicBezTo>
                  <a:cubicBezTo>
                    <a:pt x="2237" y="9746"/>
                    <a:pt x="2215" y="9815"/>
                    <a:pt x="2192" y="9883"/>
                  </a:cubicBezTo>
                  <a:cubicBezTo>
                    <a:pt x="2192" y="9906"/>
                    <a:pt x="2192" y="9929"/>
                    <a:pt x="2169" y="9952"/>
                  </a:cubicBezTo>
                  <a:cubicBezTo>
                    <a:pt x="2169" y="9998"/>
                    <a:pt x="2146" y="10043"/>
                    <a:pt x="2146" y="10089"/>
                  </a:cubicBezTo>
                  <a:cubicBezTo>
                    <a:pt x="2123" y="10135"/>
                    <a:pt x="2100" y="10203"/>
                    <a:pt x="2100" y="10249"/>
                  </a:cubicBezTo>
                  <a:cubicBezTo>
                    <a:pt x="2100" y="10294"/>
                    <a:pt x="2100" y="10363"/>
                    <a:pt x="2123" y="10408"/>
                  </a:cubicBezTo>
                  <a:cubicBezTo>
                    <a:pt x="2078" y="10591"/>
                    <a:pt x="2032" y="10796"/>
                    <a:pt x="1986" y="10979"/>
                  </a:cubicBezTo>
                  <a:cubicBezTo>
                    <a:pt x="1963" y="11070"/>
                    <a:pt x="1941" y="11162"/>
                    <a:pt x="1918" y="11253"/>
                  </a:cubicBezTo>
                  <a:cubicBezTo>
                    <a:pt x="1918" y="11276"/>
                    <a:pt x="1918" y="11299"/>
                    <a:pt x="1918" y="11299"/>
                  </a:cubicBezTo>
                  <a:cubicBezTo>
                    <a:pt x="1872" y="11504"/>
                    <a:pt x="1804" y="11687"/>
                    <a:pt x="1758" y="11869"/>
                  </a:cubicBezTo>
                  <a:cubicBezTo>
                    <a:pt x="1690" y="12189"/>
                    <a:pt x="1598" y="12508"/>
                    <a:pt x="1507" y="12828"/>
                  </a:cubicBezTo>
                  <a:cubicBezTo>
                    <a:pt x="1301" y="13535"/>
                    <a:pt x="1073" y="14266"/>
                    <a:pt x="891" y="14973"/>
                  </a:cubicBezTo>
                  <a:cubicBezTo>
                    <a:pt x="799" y="15270"/>
                    <a:pt x="731" y="15567"/>
                    <a:pt x="662" y="15841"/>
                  </a:cubicBezTo>
                  <a:cubicBezTo>
                    <a:pt x="640" y="15978"/>
                    <a:pt x="594" y="16115"/>
                    <a:pt x="571" y="16252"/>
                  </a:cubicBezTo>
                  <a:cubicBezTo>
                    <a:pt x="548" y="16343"/>
                    <a:pt x="525" y="16411"/>
                    <a:pt x="503" y="16503"/>
                  </a:cubicBezTo>
                  <a:cubicBezTo>
                    <a:pt x="480" y="16571"/>
                    <a:pt x="457" y="16663"/>
                    <a:pt x="457" y="16731"/>
                  </a:cubicBezTo>
                  <a:cubicBezTo>
                    <a:pt x="457" y="16777"/>
                    <a:pt x="457" y="16800"/>
                    <a:pt x="457" y="16845"/>
                  </a:cubicBezTo>
                  <a:cubicBezTo>
                    <a:pt x="434" y="16891"/>
                    <a:pt x="411" y="16936"/>
                    <a:pt x="388" y="16959"/>
                  </a:cubicBezTo>
                  <a:cubicBezTo>
                    <a:pt x="343" y="17096"/>
                    <a:pt x="297" y="17210"/>
                    <a:pt x="252" y="17324"/>
                  </a:cubicBezTo>
                  <a:cubicBezTo>
                    <a:pt x="206" y="17484"/>
                    <a:pt x="160" y="17644"/>
                    <a:pt x="137" y="17827"/>
                  </a:cubicBezTo>
                  <a:cubicBezTo>
                    <a:pt x="92" y="17941"/>
                    <a:pt x="69" y="18078"/>
                    <a:pt x="46" y="18215"/>
                  </a:cubicBezTo>
                  <a:cubicBezTo>
                    <a:pt x="23" y="18283"/>
                    <a:pt x="23" y="18352"/>
                    <a:pt x="0" y="18420"/>
                  </a:cubicBezTo>
                  <a:cubicBezTo>
                    <a:pt x="0" y="18443"/>
                    <a:pt x="0" y="18466"/>
                    <a:pt x="0" y="18511"/>
                  </a:cubicBezTo>
                  <a:cubicBezTo>
                    <a:pt x="0" y="18534"/>
                    <a:pt x="0" y="18580"/>
                    <a:pt x="0" y="18626"/>
                  </a:cubicBezTo>
                  <a:cubicBezTo>
                    <a:pt x="0" y="18648"/>
                    <a:pt x="0" y="18694"/>
                    <a:pt x="23" y="18740"/>
                  </a:cubicBezTo>
                  <a:cubicBezTo>
                    <a:pt x="23" y="18740"/>
                    <a:pt x="23" y="18762"/>
                    <a:pt x="46" y="18785"/>
                  </a:cubicBezTo>
                  <a:cubicBezTo>
                    <a:pt x="23" y="18854"/>
                    <a:pt x="23" y="18922"/>
                    <a:pt x="46" y="19014"/>
                  </a:cubicBezTo>
                  <a:cubicBezTo>
                    <a:pt x="46" y="19014"/>
                    <a:pt x="46" y="19014"/>
                    <a:pt x="46" y="19036"/>
                  </a:cubicBezTo>
                  <a:cubicBezTo>
                    <a:pt x="69" y="19082"/>
                    <a:pt x="92" y="19105"/>
                    <a:pt x="137" y="19151"/>
                  </a:cubicBezTo>
                  <a:cubicBezTo>
                    <a:pt x="183" y="19196"/>
                    <a:pt x="252" y="19219"/>
                    <a:pt x="343" y="19219"/>
                  </a:cubicBezTo>
                  <a:cubicBezTo>
                    <a:pt x="388" y="19219"/>
                    <a:pt x="434" y="19196"/>
                    <a:pt x="480" y="19173"/>
                  </a:cubicBezTo>
                  <a:cubicBezTo>
                    <a:pt x="503" y="19151"/>
                    <a:pt x="525" y="19151"/>
                    <a:pt x="548" y="19128"/>
                  </a:cubicBezTo>
                  <a:cubicBezTo>
                    <a:pt x="617" y="19128"/>
                    <a:pt x="708" y="19059"/>
                    <a:pt x="731" y="18991"/>
                  </a:cubicBezTo>
                  <a:cubicBezTo>
                    <a:pt x="731" y="18922"/>
                    <a:pt x="754" y="18877"/>
                    <a:pt x="777" y="18808"/>
                  </a:cubicBezTo>
                  <a:cubicBezTo>
                    <a:pt x="777" y="18785"/>
                    <a:pt x="799" y="18762"/>
                    <a:pt x="799" y="18762"/>
                  </a:cubicBezTo>
                  <a:cubicBezTo>
                    <a:pt x="868" y="18626"/>
                    <a:pt x="891" y="18511"/>
                    <a:pt x="936" y="18397"/>
                  </a:cubicBezTo>
                  <a:cubicBezTo>
                    <a:pt x="959" y="18306"/>
                    <a:pt x="982" y="18215"/>
                    <a:pt x="982" y="18123"/>
                  </a:cubicBezTo>
                  <a:cubicBezTo>
                    <a:pt x="1005" y="18078"/>
                    <a:pt x="1005" y="18032"/>
                    <a:pt x="1005" y="17986"/>
                  </a:cubicBezTo>
                  <a:cubicBezTo>
                    <a:pt x="1005" y="17941"/>
                    <a:pt x="1005" y="17895"/>
                    <a:pt x="982" y="17827"/>
                  </a:cubicBezTo>
                  <a:cubicBezTo>
                    <a:pt x="982" y="17827"/>
                    <a:pt x="982" y="17804"/>
                    <a:pt x="982" y="17804"/>
                  </a:cubicBezTo>
                  <a:cubicBezTo>
                    <a:pt x="1028" y="17530"/>
                    <a:pt x="1096" y="17256"/>
                    <a:pt x="1142" y="17005"/>
                  </a:cubicBezTo>
                  <a:cubicBezTo>
                    <a:pt x="1187" y="16982"/>
                    <a:pt x="1210" y="16936"/>
                    <a:pt x="1233" y="16891"/>
                  </a:cubicBezTo>
                  <a:cubicBezTo>
                    <a:pt x="1279" y="16731"/>
                    <a:pt x="1301" y="16571"/>
                    <a:pt x="1347" y="16389"/>
                  </a:cubicBezTo>
                  <a:cubicBezTo>
                    <a:pt x="1393" y="16229"/>
                    <a:pt x="1416" y="16069"/>
                    <a:pt x="1461" y="15886"/>
                  </a:cubicBezTo>
                  <a:cubicBezTo>
                    <a:pt x="1507" y="15658"/>
                    <a:pt x="1553" y="15430"/>
                    <a:pt x="1621" y="15202"/>
                  </a:cubicBezTo>
                  <a:cubicBezTo>
                    <a:pt x="1644" y="15088"/>
                    <a:pt x="1690" y="14951"/>
                    <a:pt x="1712" y="14837"/>
                  </a:cubicBezTo>
                  <a:cubicBezTo>
                    <a:pt x="1781" y="14563"/>
                    <a:pt x="1849" y="14289"/>
                    <a:pt x="1918" y="14015"/>
                  </a:cubicBezTo>
                  <a:cubicBezTo>
                    <a:pt x="1963" y="13878"/>
                    <a:pt x="1986" y="13718"/>
                    <a:pt x="2009" y="13581"/>
                  </a:cubicBezTo>
                  <a:cubicBezTo>
                    <a:pt x="2032" y="13535"/>
                    <a:pt x="2032" y="13490"/>
                    <a:pt x="2055" y="13444"/>
                  </a:cubicBezTo>
                  <a:cubicBezTo>
                    <a:pt x="2100" y="13239"/>
                    <a:pt x="2169" y="13011"/>
                    <a:pt x="2215" y="12782"/>
                  </a:cubicBezTo>
                  <a:cubicBezTo>
                    <a:pt x="2260" y="12668"/>
                    <a:pt x="2260" y="12554"/>
                    <a:pt x="2306" y="12440"/>
                  </a:cubicBezTo>
                  <a:cubicBezTo>
                    <a:pt x="2329" y="12326"/>
                    <a:pt x="2351" y="12234"/>
                    <a:pt x="2374" y="12120"/>
                  </a:cubicBezTo>
                  <a:cubicBezTo>
                    <a:pt x="2374" y="12120"/>
                    <a:pt x="2374" y="12120"/>
                    <a:pt x="2374" y="12098"/>
                  </a:cubicBezTo>
                  <a:cubicBezTo>
                    <a:pt x="2420" y="12006"/>
                    <a:pt x="2443" y="11869"/>
                    <a:pt x="2466" y="11778"/>
                  </a:cubicBezTo>
                  <a:cubicBezTo>
                    <a:pt x="2466" y="11687"/>
                    <a:pt x="2488" y="11618"/>
                    <a:pt x="2511" y="11550"/>
                  </a:cubicBezTo>
                  <a:cubicBezTo>
                    <a:pt x="2534" y="11413"/>
                    <a:pt x="2557" y="11276"/>
                    <a:pt x="2580" y="11162"/>
                  </a:cubicBezTo>
                  <a:cubicBezTo>
                    <a:pt x="2648" y="10888"/>
                    <a:pt x="2717" y="10637"/>
                    <a:pt x="2808" y="10363"/>
                  </a:cubicBezTo>
                  <a:cubicBezTo>
                    <a:pt x="2968" y="9746"/>
                    <a:pt x="3150" y="9130"/>
                    <a:pt x="3287" y="8514"/>
                  </a:cubicBezTo>
                  <a:cubicBezTo>
                    <a:pt x="3287" y="8491"/>
                    <a:pt x="3287" y="8468"/>
                    <a:pt x="3287" y="8445"/>
                  </a:cubicBezTo>
                  <a:cubicBezTo>
                    <a:pt x="3333" y="8309"/>
                    <a:pt x="3356" y="8149"/>
                    <a:pt x="3401" y="7989"/>
                  </a:cubicBezTo>
                  <a:cubicBezTo>
                    <a:pt x="3470" y="7738"/>
                    <a:pt x="3538" y="7487"/>
                    <a:pt x="3584" y="7236"/>
                  </a:cubicBezTo>
                  <a:cubicBezTo>
                    <a:pt x="3653" y="6939"/>
                    <a:pt x="3721" y="6665"/>
                    <a:pt x="3767" y="6391"/>
                  </a:cubicBezTo>
                  <a:cubicBezTo>
                    <a:pt x="3767" y="6346"/>
                    <a:pt x="3767" y="6300"/>
                    <a:pt x="3744" y="6254"/>
                  </a:cubicBezTo>
                  <a:cubicBezTo>
                    <a:pt x="3744" y="6231"/>
                    <a:pt x="3744" y="6209"/>
                    <a:pt x="3767" y="6209"/>
                  </a:cubicBezTo>
                  <a:cubicBezTo>
                    <a:pt x="3812" y="6026"/>
                    <a:pt x="3835" y="5843"/>
                    <a:pt x="3881" y="5661"/>
                  </a:cubicBezTo>
                  <a:cubicBezTo>
                    <a:pt x="3926" y="5524"/>
                    <a:pt x="3949" y="5410"/>
                    <a:pt x="3972" y="5296"/>
                  </a:cubicBezTo>
                  <a:cubicBezTo>
                    <a:pt x="3995" y="5204"/>
                    <a:pt x="4018" y="5113"/>
                    <a:pt x="4041" y="4999"/>
                  </a:cubicBezTo>
                  <a:cubicBezTo>
                    <a:pt x="4041" y="4999"/>
                    <a:pt x="4041" y="4976"/>
                    <a:pt x="4041" y="4953"/>
                  </a:cubicBezTo>
                  <a:cubicBezTo>
                    <a:pt x="4041" y="4908"/>
                    <a:pt x="4041" y="4885"/>
                    <a:pt x="4041" y="4839"/>
                  </a:cubicBezTo>
                  <a:cubicBezTo>
                    <a:pt x="4063" y="4771"/>
                    <a:pt x="4063" y="4725"/>
                    <a:pt x="4086" y="4679"/>
                  </a:cubicBezTo>
                  <a:cubicBezTo>
                    <a:pt x="4109" y="4520"/>
                    <a:pt x="4155" y="4360"/>
                    <a:pt x="4200" y="4177"/>
                  </a:cubicBezTo>
                  <a:cubicBezTo>
                    <a:pt x="4292" y="3835"/>
                    <a:pt x="4383" y="3470"/>
                    <a:pt x="4474" y="3104"/>
                  </a:cubicBezTo>
                  <a:cubicBezTo>
                    <a:pt x="4543" y="2785"/>
                    <a:pt x="4634" y="2442"/>
                    <a:pt x="4702" y="2100"/>
                  </a:cubicBezTo>
                  <a:cubicBezTo>
                    <a:pt x="4748" y="1940"/>
                    <a:pt x="4794" y="1803"/>
                    <a:pt x="4839" y="1644"/>
                  </a:cubicBezTo>
                  <a:cubicBezTo>
                    <a:pt x="4885" y="1598"/>
                    <a:pt x="4931" y="1552"/>
                    <a:pt x="4954" y="1484"/>
                  </a:cubicBezTo>
                  <a:cubicBezTo>
                    <a:pt x="4999" y="1392"/>
                    <a:pt x="5022" y="1301"/>
                    <a:pt x="5045" y="1210"/>
                  </a:cubicBezTo>
                  <a:cubicBezTo>
                    <a:pt x="5068" y="1096"/>
                    <a:pt x="5090" y="1004"/>
                    <a:pt x="5113" y="913"/>
                  </a:cubicBezTo>
                  <a:cubicBezTo>
                    <a:pt x="5136" y="845"/>
                    <a:pt x="5136" y="753"/>
                    <a:pt x="5159" y="685"/>
                  </a:cubicBezTo>
                  <a:cubicBezTo>
                    <a:pt x="5159" y="639"/>
                    <a:pt x="5159" y="594"/>
                    <a:pt x="5182" y="548"/>
                  </a:cubicBezTo>
                  <a:cubicBezTo>
                    <a:pt x="5182" y="525"/>
                    <a:pt x="5182" y="502"/>
                    <a:pt x="5182" y="479"/>
                  </a:cubicBezTo>
                  <a:cubicBezTo>
                    <a:pt x="5205" y="411"/>
                    <a:pt x="5182" y="365"/>
                    <a:pt x="5182" y="297"/>
                  </a:cubicBezTo>
                  <a:cubicBezTo>
                    <a:pt x="5159" y="228"/>
                    <a:pt x="5090" y="183"/>
                    <a:pt x="5022" y="160"/>
                  </a:cubicBezTo>
                  <a:cubicBezTo>
                    <a:pt x="4999" y="91"/>
                    <a:pt x="4954" y="46"/>
                    <a:pt x="4885" y="23"/>
                  </a:cubicBezTo>
                  <a:cubicBezTo>
                    <a:pt x="4862" y="0"/>
                    <a:pt x="4839" y="0"/>
                    <a:pt x="4794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591;p38"/>
            <p:cNvSpPr/>
            <p:nvPr/>
          </p:nvSpPr>
          <p:spPr>
            <a:xfrm>
              <a:off x="7786334" y="2980294"/>
              <a:ext cx="158451" cy="138302"/>
            </a:xfrm>
            <a:custGeom>
              <a:avLst/>
              <a:gdLst/>
              <a:ahLst/>
              <a:cxnLst/>
              <a:rect l="l" t="t" r="r" b="b"/>
              <a:pathLst>
                <a:path w="5662" h="4942" extrusionOk="0">
                  <a:moveTo>
                    <a:pt x="5220" y="847"/>
                  </a:moveTo>
                  <a:cubicBezTo>
                    <a:pt x="5215" y="854"/>
                    <a:pt x="5210" y="861"/>
                    <a:pt x="5205" y="868"/>
                  </a:cubicBezTo>
                  <a:cubicBezTo>
                    <a:pt x="5212" y="861"/>
                    <a:pt x="5217" y="854"/>
                    <a:pt x="5220" y="847"/>
                  </a:cubicBezTo>
                  <a:close/>
                  <a:moveTo>
                    <a:pt x="2939" y="2894"/>
                  </a:moveTo>
                  <a:lnTo>
                    <a:pt x="2939" y="2894"/>
                  </a:lnTo>
                  <a:cubicBezTo>
                    <a:pt x="2937" y="2895"/>
                    <a:pt x="2935" y="2896"/>
                    <a:pt x="2933" y="2898"/>
                  </a:cubicBezTo>
                  <a:lnTo>
                    <a:pt x="2933" y="2898"/>
                  </a:lnTo>
                  <a:cubicBezTo>
                    <a:pt x="2935" y="2897"/>
                    <a:pt x="2937" y="2895"/>
                    <a:pt x="2939" y="2894"/>
                  </a:cubicBezTo>
                  <a:close/>
                  <a:moveTo>
                    <a:pt x="5433" y="1"/>
                  </a:moveTo>
                  <a:cubicBezTo>
                    <a:pt x="5388" y="1"/>
                    <a:pt x="5342" y="23"/>
                    <a:pt x="5296" y="69"/>
                  </a:cubicBezTo>
                  <a:cubicBezTo>
                    <a:pt x="5114" y="297"/>
                    <a:pt x="4908" y="548"/>
                    <a:pt x="4726" y="777"/>
                  </a:cubicBezTo>
                  <a:cubicBezTo>
                    <a:pt x="4543" y="959"/>
                    <a:pt x="4338" y="1165"/>
                    <a:pt x="4155" y="1324"/>
                  </a:cubicBezTo>
                  <a:cubicBezTo>
                    <a:pt x="3904" y="1530"/>
                    <a:pt x="3676" y="1735"/>
                    <a:pt x="3402" y="1895"/>
                  </a:cubicBezTo>
                  <a:cubicBezTo>
                    <a:pt x="3174" y="2032"/>
                    <a:pt x="2945" y="2169"/>
                    <a:pt x="2717" y="2283"/>
                  </a:cubicBezTo>
                  <a:cubicBezTo>
                    <a:pt x="2672" y="2306"/>
                    <a:pt x="2649" y="2329"/>
                    <a:pt x="2626" y="2329"/>
                  </a:cubicBezTo>
                  <a:cubicBezTo>
                    <a:pt x="2557" y="2374"/>
                    <a:pt x="2489" y="2397"/>
                    <a:pt x="2443" y="2420"/>
                  </a:cubicBezTo>
                  <a:lnTo>
                    <a:pt x="2466" y="2420"/>
                  </a:lnTo>
                  <a:cubicBezTo>
                    <a:pt x="2215" y="2534"/>
                    <a:pt x="1987" y="2648"/>
                    <a:pt x="1759" y="2785"/>
                  </a:cubicBezTo>
                  <a:cubicBezTo>
                    <a:pt x="1530" y="2899"/>
                    <a:pt x="1302" y="3059"/>
                    <a:pt x="1097" y="3219"/>
                  </a:cubicBezTo>
                  <a:cubicBezTo>
                    <a:pt x="868" y="3424"/>
                    <a:pt x="663" y="3607"/>
                    <a:pt x="457" y="3835"/>
                  </a:cubicBezTo>
                  <a:cubicBezTo>
                    <a:pt x="343" y="3949"/>
                    <a:pt x="252" y="4064"/>
                    <a:pt x="184" y="4200"/>
                  </a:cubicBezTo>
                  <a:cubicBezTo>
                    <a:pt x="161" y="4246"/>
                    <a:pt x="138" y="4292"/>
                    <a:pt x="92" y="4337"/>
                  </a:cubicBezTo>
                  <a:cubicBezTo>
                    <a:pt x="69" y="4406"/>
                    <a:pt x="24" y="4474"/>
                    <a:pt x="1" y="4566"/>
                  </a:cubicBezTo>
                  <a:cubicBezTo>
                    <a:pt x="1" y="4657"/>
                    <a:pt x="1" y="4725"/>
                    <a:pt x="69" y="4794"/>
                  </a:cubicBezTo>
                  <a:cubicBezTo>
                    <a:pt x="115" y="4885"/>
                    <a:pt x="184" y="4931"/>
                    <a:pt x="275" y="4931"/>
                  </a:cubicBezTo>
                  <a:cubicBezTo>
                    <a:pt x="299" y="4938"/>
                    <a:pt x="323" y="4941"/>
                    <a:pt x="347" y="4941"/>
                  </a:cubicBezTo>
                  <a:cubicBezTo>
                    <a:pt x="480" y="4941"/>
                    <a:pt x="601" y="4838"/>
                    <a:pt x="640" y="4703"/>
                  </a:cubicBezTo>
                  <a:cubicBezTo>
                    <a:pt x="663" y="4657"/>
                    <a:pt x="686" y="4634"/>
                    <a:pt x="709" y="4588"/>
                  </a:cubicBezTo>
                  <a:cubicBezTo>
                    <a:pt x="731" y="4543"/>
                    <a:pt x="754" y="4520"/>
                    <a:pt x="777" y="4474"/>
                  </a:cubicBezTo>
                  <a:cubicBezTo>
                    <a:pt x="937" y="4246"/>
                    <a:pt x="1119" y="4086"/>
                    <a:pt x="1302" y="3904"/>
                  </a:cubicBezTo>
                  <a:cubicBezTo>
                    <a:pt x="1507" y="3721"/>
                    <a:pt x="1713" y="3561"/>
                    <a:pt x="1941" y="3424"/>
                  </a:cubicBezTo>
                  <a:cubicBezTo>
                    <a:pt x="2055" y="3356"/>
                    <a:pt x="2169" y="3310"/>
                    <a:pt x="2283" y="3242"/>
                  </a:cubicBezTo>
                  <a:cubicBezTo>
                    <a:pt x="2398" y="3173"/>
                    <a:pt x="2535" y="3105"/>
                    <a:pt x="2649" y="3036"/>
                  </a:cubicBezTo>
                  <a:cubicBezTo>
                    <a:pt x="2751" y="2996"/>
                    <a:pt x="2835" y="2955"/>
                    <a:pt x="2933" y="2898"/>
                  </a:cubicBezTo>
                  <a:lnTo>
                    <a:pt x="2933" y="2898"/>
                  </a:lnTo>
                  <a:cubicBezTo>
                    <a:pt x="2930" y="2899"/>
                    <a:pt x="2927" y="2899"/>
                    <a:pt x="2923" y="2899"/>
                  </a:cubicBezTo>
                  <a:cubicBezTo>
                    <a:pt x="2930" y="2896"/>
                    <a:pt x="2938" y="2892"/>
                    <a:pt x="2945" y="2888"/>
                  </a:cubicBezTo>
                  <a:lnTo>
                    <a:pt x="2945" y="2888"/>
                  </a:lnTo>
                  <a:cubicBezTo>
                    <a:pt x="2943" y="2890"/>
                    <a:pt x="2941" y="2892"/>
                    <a:pt x="2939" y="2894"/>
                  </a:cubicBezTo>
                  <a:lnTo>
                    <a:pt x="2939" y="2894"/>
                  </a:lnTo>
                  <a:cubicBezTo>
                    <a:pt x="2948" y="2888"/>
                    <a:pt x="2958" y="2883"/>
                    <a:pt x="2968" y="2877"/>
                  </a:cubicBezTo>
                  <a:cubicBezTo>
                    <a:pt x="2968" y="2877"/>
                    <a:pt x="2968" y="2877"/>
                    <a:pt x="2968" y="2877"/>
                  </a:cubicBezTo>
                  <a:lnTo>
                    <a:pt x="2968" y="2877"/>
                  </a:lnTo>
                  <a:cubicBezTo>
                    <a:pt x="3178" y="2770"/>
                    <a:pt x="3370" y="2664"/>
                    <a:pt x="3562" y="2557"/>
                  </a:cubicBezTo>
                  <a:cubicBezTo>
                    <a:pt x="3767" y="2420"/>
                    <a:pt x="3973" y="2260"/>
                    <a:pt x="4178" y="2101"/>
                  </a:cubicBezTo>
                  <a:cubicBezTo>
                    <a:pt x="4383" y="1918"/>
                    <a:pt x="4589" y="1735"/>
                    <a:pt x="4749" y="1507"/>
                  </a:cubicBezTo>
                  <a:cubicBezTo>
                    <a:pt x="4931" y="1302"/>
                    <a:pt x="5068" y="1096"/>
                    <a:pt x="5205" y="868"/>
                  </a:cubicBezTo>
                  <a:lnTo>
                    <a:pt x="5228" y="822"/>
                  </a:lnTo>
                  <a:lnTo>
                    <a:pt x="5228" y="822"/>
                  </a:lnTo>
                  <a:cubicBezTo>
                    <a:pt x="5228" y="822"/>
                    <a:pt x="5228" y="833"/>
                    <a:pt x="5220" y="847"/>
                  </a:cubicBezTo>
                  <a:lnTo>
                    <a:pt x="5220" y="847"/>
                  </a:lnTo>
                  <a:cubicBezTo>
                    <a:pt x="5351" y="672"/>
                    <a:pt x="5461" y="496"/>
                    <a:pt x="5593" y="320"/>
                  </a:cubicBezTo>
                  <a:cubicBezTo>
                    <a:pt x="5662" y="229"/>
                    <a:pt x="5662" y="115"/>
                    <a:pt x="5570" y="46"/>
                  </a:cubicBezTo>
                  <a:cubicBezTo>
                    <a:pt x="5548" y="23"/>
                    <a:pt x="5502" y="1"/>
                    <a:pt x="5433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592;p38"/>
            <p:cNvSpPr/>
            <p:nvPr/>
          </p:nvSpPr>
          <p:spPr>
            <a:xfrm>
              <a:off x="7900681" y="2994342"/>
              <a:ext cx="92015" cy="63974"/>
            </a:xfrm>
            <a:custGeom>
              <a:avLst/>
              <a:gdLst/>
              <a:ahLst/>
              <a:cxnLst/>
              <a:rect l="l" t="t" r="r" b="b"/>
              <a:pathLst>
                <a:path w="3288" h="2286" extrusionOk="0">
                  <a:moveTo>
                    <a:pt x="1119" y="1"/>
                  </a:moveTo>
                  <a:cubicBezTo>
                    <a:pt x="1005" y="1"/>
                    <a:pt x="914" y="46"/>
                    <a:pt x="868" y="138"/>
                  </a:cubicBezTo>
                  <a:cubicBezTo>
                    <a:pt x="663" y="663"/>
                    <a:pt x="412" y="1142"/>
                    <a:pt x="138" y="1621"/>
                  </a:cubicBezTo>
                  <a:cubicBezTo>
                    <a:pt x="92" y="1667"/>
                    <a:pt x="69" y="1713"/>
                    <a:pt x="46" y="1758"/>
                  </a:cubicBezTo>
                  <a:cubicBezTo>
                    <a:pt x="1" y="1872"/>
                    <a:pt x="1" y="1987"/>
                    <a:pt x="69" y="2101"/>
                  </a:cubicBezTo>
                  <a:cubicBezTo>
                    <a:pt x="115" y="2192"/>
                    <a:pt x="229" y="2238"/>
                    <a:pt x="343" y="2260"/>
                  </a:cubicBezTo>
                  <a:cubicBezTo>
                    <a:pt x="413" y="2278"/>
                    <a:pt x="486" y="2285"/>
                    <a:pt x="561" y="2285"/>
                  </a:cubicBezTo>
                  <a:cubicBezTo>
                    <a:pt x="683" y="2285"/>
                    <a:pt x="810" y="2266"/>
                    <a:pt x="937" y="2238"/>
                  </a:cubicBezTo>
                  <a:cubicBezTo>
                    <a:pt x="1073" y="2192"/>
                    <a:pt x="1210" y="2146"/>
                    <a:pt x="1347" y="2101"/>
                  </a:cubicBezTo>
                  <a:cubicBezTo>
                    <a:pt x="1507" y="2009"/>
                    <a:pt x="1667" y="1941"/>
                    <a:pt x="1804" y="1850"/>
                  </a:cubicBezTo>
                  <a:cubicBezTo>
                    <a:pt x="2078" y="1690"/>
                    <a:pt x="2329" y="1507"/>
                    <a:pt x="2557" y="1279"/>
                  </a:cubicBezTo>
                  <a:cubicBezTo>
                    <a:pt x="2671" y="1165"/>
                    <a:pt x="2763" y="1051"/>
                    <a:pt x="2877" y="937"/>
                  </a:cubicBezTo>
                  <a:cubicBezTo>
                    <a:pt x="2991" y="822"/>
                    <a:pt x="3105" y="686"/>
                    <a:pt x="3196" y="526"/>
                  </a:cubicBezTo>
                  <a:cubicBezTo>
                    <a:pt x="3196" y="503"/>
                    <a:pt x="3219" y="480"/>
                    <a:pt x="3219" y="457"/>
                  </a:cubicBezTo>
                  <a:cubicBezTo>
                    <a:pt x="3288" y="343"/>
                    <a:pt x="3242" y="183"/>
                    <a:pt x="3151" y="92"/>
                  </a:cubicBezTo>
                  <a:cubicBezTo>
                    <a:pt x="3085" y="38"/>
                    <a:pt x="3004" y="9"/>
                    <a:pt x="2925" y="9"/>
                  </a:cubicBezTo>
                  <a:cubicBezTo>
                    <a:pt x="2838" y="9"/>
                    <a:pt x="2754" y="43"/>
                    <a:pt x="2694" y="115"/>
                  </a:cubicBezTo>
                  <a:cubicBezTo>
                    <a:pt x="2648" y="183"/>
                    <a:pt x="2603" y="252"/>
                    <a:pt x="2534" y="320"/>
                  </a:cubicBezTo>
                  <a:cubicBezTo>
                    <a:pt x="2489" y="389"/>
                    <a:pt x="2420" y="480"/>
                    <a:pt x="2352" y="549"/>
                  </a:cubicBezTo>
                  <a:cubicBezTo>
                    <a:pt x="2238" y="663"/>
                    <a:pt x="2123" y="800"/>
                    <a:pt x="2009" y="914"/>
                  </a:cubicBezTo>
                  <a:cubicBezTo>
                    <a:pt x="1758" y="1119"/>
                    <a:pt x="1484" y="1302"/>
                    <a:pt x="1188" y="1462"/>
                  </a:cubicBezTo>
                  <a:cubicBezTo>
                    <a:pt x="1073" y="1507"/>
                    <a:pt x="959" y="1553"/>
                    <a:pt x="822" y="1599"/>
                  </a:cubicBezTo>
                  <a:cubicBezTo>
                    <a:pt x="868" y="1484"/>
                    <a:pt x="937" y="1393"/>
                    <a:pt x="982" y="1279"/>
                  </a:cubicBezTo>
                  <a:cubicBezTo>
                    <a:pt x="1051" y="1142"/>
                    <a:pt x="1096" y="982"/>
                    <a:pt x="1142" y="822"/>
                  </a:cubicBezTo>
                  <a:cubicBezTo>
                    <a:pt x="1210" y="663"/>
                    <a:pt x="1279" y="526"/>
                    <a:pt x="1347" y="366"/>
                  </a:cubicBezTo>
                  <a:cubicBezTo>
                    <a:pt x="1393" y="229"/>
                    <a:pt x="1347" y="92"/>
                    <a:pt x="1210" y="24"/>
                  </a:cubicBezTo>
                  <a:cubicBezTo>
                    <a:pt x="1188" y="1"/>
                    <a:pt x="1142" y="1"/>
                    <a:pt x="1119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593;p38"/>
            <p:cNvSpPr/>
            <p:nvPr/>
          </p:nvSpPr>
          <p:spPr>
            <a:xfrm>
              <a:off x="7067735" y="3138073"/>
              <a:ext cx="65821" cy="204598"/>
            </a:xfrm>
            <a:custGeom>
              <a:avLst/>
              <a:gdLst/>
              <a:ahLst/>
              <a:cxnLst/>
              <a:rect l="l" t="t" r="r" b="b"/>
              <a:pathLst>
                <a:path w="2352" h="7311" extrusionOk="0">
                  <a:moveTo>
                    <a:pt x="480" y="5296"/>
                  </a:moveTo>
                  <a:cubicBezTo>
                    <a:pt x="480" y="5319"/>
                    <a:pt x="480" y="5319"/>
                    <a:pt x="457" y="5319"/>
                  </a:cubicBezTo>
                  <a:cubicBezTo>
                    <a:pt x="480" y="5319"/>
                    <a:pt x="480" y="5296"/>
                    <a:pt x="480" y="5296"/>
                  </a:cubicBezTo>
                  <a:close/>
                  <a:moveTo>
                    <a:pt x="1963" y="0"/>
                  </a:moveTo>
                  <a:cubicBezTo>
                    <a:pt x="1895" y="0"/>
                    <a:pt x="1849" y="23"/>
                    <a:pt x="1804" y="69"/>
                  </a:cubicBezTo>
                  <a:cubicBezTo>
                    <a:pt x="1735" y="115"/>
                    <a:pt x="1735" y="160"/>
                    <a:pt x="1712" y="229"/>
                  </a:cubicBezTo>
                  <a:cubicBezTo>
                    <a:pt x="1712" y="229"/>
                    <a:pt x="1712" y="252"/>
                    <a:pt x="1712" y="274"/>
                  </a:cubicBezTo>
                  <a:cubicBezTo>
                    <a:pt x="1644" y="503"/>
                    <a:pt x="1553" y="708"/>
                    <a:pt x="1507" y="936"/>
                  </a:cubicBezTo>
                  <a:cubicBezTo>
                    <a:pt x="1461" y="1142"/>
                    <a:pt x="1416" y="1370"/>
                    <a:pt x="1347" y="1598"/>
                  </a:cubicBezTo>
                  <a:cubicBezTo>
                    <a:pt x="1324" y="1712"/>
                    <a:pt x="1302" y="1826"/>
                    <a:pt x="1256" y="1941"/>
                  </a:cubicBezTo>
                  <a:cubicBezTo>
                    <a:pt x="1187" y="2237"/>
                    <a:pt x="1119" y="2557"/>
                    <a:pt x="1050" y="2854"/>
                  </a:cubicBezTo>
                  <a:cubicBezTo>
                    <a:pt x="1005" y="3013"/>
                    <a:pt x="959" y="3150"/>
                    <a:pt x="913" y="3310"/>
                  </a:cubicBezTo>
                  <a:cubicBezTo>
                    <a:pt x="868" y="3470"/>
                    <a:pt x="845" y="3630"/>
                    <a:pt x="799" y="3812"/>
                  </a:cubicBezTo>
                  <a:cubicBezTo>
                    <a:pt x="754" y="3995"/>
                    <a:pt x="708" y="4177"/>
                    <a:pt x="685" y="4360"/>
                  </a:cubicBezTo>
                  <a:cubicBezTo>
                    <a:pt x="640" y="4497"/>
                    <a:pt x="594" y="4657"/>
                    <a:pt x="571" y="4794"/>
                  </a:cubicBezTo>
                  <a:cubicBezTo>
                    <a:pt x="480" y="5090"/>
                    <a:pt x="411" y="5364"/>
                    <a:pt x="343" y="5638"/>
                  </a:cubicBezTo>
                  <a:cubicBezTo>
                    <a:pt x="252" y="5935"/>
                    <a:pt x="183" y="6209"/>
                    <a:pt x="115" y="6483"/>
                  </a:cubicBezTo>
                  <a:cubicBezTo>
                    <a:pt x="92" y="6597"/>
                    <a:pt x="69" y="6711"/>
                    <a:pt x="46" y="6825"/>
                  </a:cubicBezTo>
                  <a:cubicBezTo>
                    <a:pt x="23" y="6939"/>
                    <a:pt x="0" y="7099"/>
                    <a:pt x="115" y="7213"/>
                  </a:cubicBezTo>
                  <a:cubicBezTo>
                    <a:pt x="160" y="7259"/>
                    <a:pt x="229" y="7305"/>
                    <a:pt x="320" y="7305"/>
                  </a:cubicBezTo>
                  <a:cubicBezTo>
                    <a:pt x="340" y="7308"/>
                    <a:pt x="359" y="7310"/>
                    <a:pt x="378" y="7310"/>
                  </a:cubicBezTo>
                  <a:cubicBezTo>
                    <a:pt x="471" y="7310"/>
                    <a:pt x="556" y="7266"/>
                    <a:pt x="594" y="7190"/>
                  </a:cubicBezTo>
                  <a:cubicBezTo>
                    <a:pt x="662" y="7099"/>
                    <a:pt x="685" y="6985"/>
                    <a:pt x="731" y="6871"/>
                  </a:cubicBezTo>
                  <a:cubicBezTo>
                    <a:pt x="754" y="6780"/>
                    <a:pt x="777" y="6711"/>
                    <a:pt x="799" y="6620"/>
                  </a:cubicBezTo>
                  <a:cubicBezTo>
                    <a:pt x="845" y="6460"/>
                    <a:pt x="868" y="6277"/>
                    <a:pt x="913" y="6118"/>
                  </a:cubicBezTo>
                  <a:cubicBezTo>
                    <a:pt x="936" y="5935"/>
                    <a:pt x="982" y="5775"/>
                    <a:pt x="1028" y="5593"/>
                  </a:cubicBezTo>
                  <a:cubicBezTo>
                    <a:pt x="1050" y="5501"/>
                    <a:pt x="1073" y="5410"/>
                    <a:pt x="1096" y="5319"/>
                  </a:cubicBezTo>
                  <a:cubicBezTo>
                    <a:pt x="1233" y="4794"/>
                    <a:pt x="1370" y="4246"/>
                    <a:pt x="1507" y="3698"/>
                  </a:cubicBezTo>
                  <a:cubicBezTo>
                    <a:pt x="1530" y="3607"/>
                    <a:pt x="1575" y="3493"/>
                    <a:pt x="1598" y="3379"/>
                  </a:cubicBezTo>
                  <a:lnTo>
                    <a:pt x="1598" y="3379"/>
                  </a:lnTo>
                  <a:cubicBezTo>
                    <a:pt x="1575" y="3401"/>
                    <a:pt x="1575" y="3401"/>
                    <a:pt x="1575" y="3401"/>
                  </a:cubicBezTo>
                  <a:cubicBezTo>
                    <a:pt x="1598" y="3287"/>
                    <a:pt x="1644" y="3150"/>
                    <a:pt x="1667" y="3036"/>
                  </a:cubicBezTo>
                  <a:cubicBezTo>
                    <a:pt x="1781" y="2625"/>
                    <a:pt x="1849" y="2192"/>
                    <a:pt x="1986" y="1781"/>
                  </a:cubicBezTo>
                  <a:cubicBezTo>
                    <a:pt x="2032" y="1553"/>
                    <a:pt x="2100" y="1324"/>
                    <a:pt x="2169" y="1096"/>
                  </a:cubicBezTo>
                  <a:cubicBezTo>
                    <a:pt x="2215" y="822"/>
                    <a:pt x="2306" y="571"/>
                    <a:pt x="2329" y="320"/>
                  </a:cubicBezTo>
                  <a:cubicBezTo>
                    <a:pt x="2351" y="183"/>
                    <a:pt x="2260" y="69"/>
                    <a:pt x="2146" y="23"/>
                  </a:cubicBezTo>
                  <a:cubicBezTo>
                    <a:pt x="2100" y="0"/>
                    <a:pt x="2078" y="0"/>
                    <a:pt x="2032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594;p38"/>
            <p:cNvSpPr/>
            <p:nvPr/>
          </p:nvSpPr>
          <p:spPr>
            <a:xfrm>
              <a:off x="7074116" y="3141907"/>
              <a:ext cx="58796" cy="197154"/>
            </a:xfrm>
            <a:custGeom>
              <a:avLst/>
              <a:gdLst/>
              <a:ahLst/>
              <a:cxnLst/>
              <a:rect l="l" t="t" r="r" b="b"/>
              <a:pathLst>
                <a:path w="2101" h="7045" extrusionOk="0">
                  <a:moveTo>
                    <a:pt x="1964" y="0"/>
                  </a:moveTo>
                  <a:cubicBezTo>
                    <a:pt x="1918" y="0"/>
                    <a:pt x="1872" y="46"/>
                    <a:pt x="1850" y="92"/>
                  </a:cubicBezTo>
                  <a:cubicBezTo>
                    <a:pt x="1804" y="251"/>
                    <a:pt x="1758" y="388"/>
                    <a:pt x="1713" y="548"/>
                  </a:cubicBezTo>
                  <a:cubicBezTo>
                    <a:pt x="1667" y="708"/>
                    <a:pt x="1621" y="868"/>
                    <a:pt x="1576" y="1028"/>
                  </a:cubicBezTo>
                  <a:cubicBezTo>
                    <a:pt x="1530" y="1187"/>
                    <a:pt x="1484" y="1347"/>
                    <a:pt x="1439" y="1507"/>
                  </a:cubicBezTo>
                  <a:cubicBezTo>
                    <a:pt x="1393" y="1667"/>
                    <a:pt x="1347" y="1804"/>
                    <a:pt x="1302" y="1963"/>
                  </a:cubicBezTo>
                  <a:cubicBezTo>
                    <a:pt x="1119" y="2557"/>
                    <a:pt x="914" y="3150"/>
                    <a:pt x="754" y="3744"/>
                  </a:cubicBezTo>
                  <a:cubicBezTo>
                    <a:pt x="685" y="3972"/>
                    <a:pt x="617" y="4223"/>
                    <a:pt x="571" y="4474"/>
                  </a:cubicBezTo>
                  <a:cubicBezTo>
                    <a:pt x="503" y="4725"/>
                    <a:pt x="434" y="4976"/>
                    <a:pt x="389" y="5227"/>
                  </a:cubicBezTo>
                  <a:cubicBezTo>
                    <a:pt x="320" y="5478"/>
                    <a:pt x="252" y="5752"/>
                    <a:pt x="183" y="6003"/>
                  </a:cubicBezTo>
                  <a:cubicBezTo>
                    <a:pt x="138" y="6118"/>
                    <a:pt x="115" y="6232"/>
                    <a:pt x="92" y="6346"/>
                  </a:cubicBezTo>
                  <a:cubicBezTo>
                    <a:pt x="69" y="6506"/>
                    <a:pt x="24" y="6643"/>
                    <a:pt x="24" y="6780"/>
                  </a:cubicBezTo>
                  <a:cubicBezTo>
                    <a:pt x="1" y="6894"/>
                    <a:pt x="69" y="7008"/>
                    <a:pt x="183" y="7031"/>
                  </a:cubicBezTo>
                  <a:cubicBezTo>
                    <a:pt x="208" y="7040"/>
                    <a:pt x="234" y="7045"/>
                    <a:pt x="261" y="7045"/>
                  </a:cubicBezTo>
                  <a:cubicBezTo>
                    <a:pt x="360" y="7045"/>
                    <a:pt x="462" y="6983"/>
                    <a:pt x="480" y="6894"/>
                  </a:cubicBezTo>
                  <a:cubicBezTo>
                    <a:pt x="571" y="6620"/>
                    <a:pt x="640" y="6323"/>
                    <a:pt x="708" y="6049"/>
                  </a:cubicBezTo>
                  <a:cubicBezTo>
                    <a:pt x="800" y="5752"/>
                    <a:pt x="868" y="5433"/>
                    <a:pt x="959" y="5136"/>
                  </a:cubicBezTo>
                  <a:cubicBezTo>
                    <a:pt x="1005" y="4999"/>
                    <a:pt x="1028" y="4839"/>
                    <a:pt x="1074" y="4702"/>
                  </a:cubicBezTo>
                  <a:cubicBezTo>
                    <a:pt x="1096" y="4565"/>
                    <a:pt x="1119" y="4429"/>
                    <a:pt x="1165" y="4269"/>
                  </a:cubicBezTo>
                  <a:cubicBezTo>
                    <a:pt x="1233" y="3972"/>
                    <a:pt x="1302" y="3675"/>
                    <a:pt x="1370" y="3379"/>
                  </a:cubicBezTo>
                  <a:cubicBezTo>
                    <a:pt x="1416" y="3196"/>
                    <a:pt x="1462" y="3013"/>
                    <a:pt x="1507" y="2854"/>
                  </a:cubicBezTo>
                  <a:cubicBezTo>
                    <a:pt x="1553" y="2671"/>
                    <a:pt x="1599" y="2488"/>
                    <a:pt x="1621" y="2329"/>
                  </a:cubicBezTo>
                  <a:cubicBezTo>
                    <a:pt x="1667" y="2123"/>
                    <a:pt x="1690" y="1941"/>
                    <a:pt x="1735" y="1758"/>
                  </a:cubicBezTo>
                  <a:cubicBezTo>
                    <a:pt x="1758" y="1553"/>
                    <a:pt x="1804" y="1370"/>
                    <a:pt x="1850" y="1187"/>
                  </a:cubicBezTo>
                  <a:cubicBezTo>
                    <a:pt x="1850" y="1119"/>
                    <a:pt x="1872" y="1028"/>
                    <a:pt x="1895" y="959"/>
                  </a:cubicBezTo>
                  <a:cubicBezTo>
                    <a:pt x="1895" y="868"/>
                    <a:pt x="1918" y="776"/>
                    <a:pt x="1941" y="685"/>
                  </a:cubicBezTo>
                  <a:lnTo>
                    <a:pt x="1941" y="708"/>
                  </a:lnTo>
                  <a:cubicBezTo>
                    <a:pt x="1987" y="525"/>
                    <a:pt x="2009" y="343"/>
                    <a:pt x="2078" y="160"/>
                  </a:cubicBezTo>
                  <a:cubicBezTo>
                    <a:pt x="2101" y="115"/>
                    <a:pt x="2055" y="46"/>
                    <a:pt x="2009" y="23"/>
                  </a:cubicBezTo>
                  <a:cubicBezTo>
                    <a:pt x="1987" y="0"/>
                    <a:pt x="1987" y="0"/>
                    <a:pt x="1964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595;p38"/>
            <p:cNvSpPr/>
            <p:nvPr/>
          </p:nvSpPr>
          <p:spPr>
            <a:xfrm>
              <a:off x="7134815" y="3154053"/>
              <a:ext cx="65177" cy="203423"/>
            </a:xfrm>
            <a:custGeom>
              <a:avLst/>
              <a:gdLst/>
              <a:ahLst/>
              <a:cxnLst/>
              <a:rect l="l" t="t" r="r" b="b"/>
              <a:pathLst>
                <a:path w="2329" h="7269" extrusionOk="0">
                  <a:moveTo>
                    <a:pt x="164" y="6214"/>
                  </a:moveTo>
                  <a:cubicBezTo>
                    <a:pt x="160" y="6224"/>
                    <a:pt x="160" y="6231"/>
                    <a:pt x="160" y="6231"/>
                  </a:cubicBezTo>
                  <a:cubicBezTo>
                    <a:pt x="161" y="6225"/>
                    <a:pt x="163" y="6220"/>
                    <a:pt x="164" y="6214"/>
                  </a:cubicBezTo>
                  <a:close/>
                  <a:moveTo>
                    <a:pt x="2032" y="0"/>
                  </a:moveTo>
                  <a:cubicBezTo>
                    <a:pt x="1895" y="0"/>
                    <a:pt x="1803" y="69"/>
                    <a:pt x="1735" y="183"/>
                  </a:cubicBezTo>
                  <a:cubicBezTo>
                    <a:pt x="1712" y="251"/>
                    <a:pt x="1689" y="320"/>
                    <a:pt x="1666" y="388"/>
                  </a:cubicBezTo>
                  <a:cubicBezTo>
                    <a:pt x="1644" y="479"/>
                    <a:pt x="1644" y="548"/>
                    <a:pt x="1621" y="616"/>
                  </a:cubicBezTo>
                  <a:cubicBezTo>
                    <a:pt x="1621" y="639"/>
                    <a:pt x="1598" y="662"/>
                    <a:pt x="1598" y="708"/>
                  </a:cubicBezTo>
                  <a:cubicBezTo>
                    <a:pt x="1461" y="1141"/>
                    <a:pt x="1324" y="1598"/>
                    <a:pt x="1187" y="2054"/>
                  </a:cubicBezTo>
                  <a:cubicBezTo>
                    <a:pt x="1096" y="2351"/>
                    <a:pt x="1027" y="2648"/>
                    <a:pt x="936" y="2945"/>
                  </a:cubicBezTo>
                  <a:cubicBezTo>
                    <a:pt x="868" y="3241"/>
                    <a:pt x="776" y="3515"/>
                    <a:pt x="708" y="3812"/>
                  </a:cubicBezTo>
                  <a:cubicBezTo>
                    <a:pt x="639" y="4017"/>
                    <a:pt x="594" y="4223"/>
                    <a:pt x="548" y="4405"/>
                  </a:cubicBezTo>
                  <a:cubicBezTo>
                    <a:pt x="479" y="4611"/>
                    <a:pt x="434" y="4816"/>
                    <a:pt x="388" y="5022"/>
                  </a:cubicBezTo>
                  <a:cubicBezTo>
                    <a:pt x="276" y="5404"/>
                    <a:pt x="252" y="5830"/>
                    <a:pt x="164" y="6214"/>
                  </a:cubicBezTo>
                  <a:lnTo>
                    <a:pt x="164" y="6214"/>
                  </a:lnTo>
                  <a:cubicBezTo>
                    <a:pt x="167" y="6206"/>
                    <a:pt x="173" y="6196"/>
                    <a:pt x="182" y="6186"/>
                  </a:cubicBezTo>
                  <a:lnTo>
                    <a:pt x="182" y="6186"/>
                  </a:lnTo>
                  <a:cubicBezTo>
                    <a:pt x="160" y="6209"/>
                    <a:pt x="160" y="6232"/>
                    <a:pt x="160" y="6254"/>
                  </a:cubicBezTo>
                  <a:cubicBezTo>
                    <a:pt x="160" y="6300"/>
                    <a:pt x="137" y="6323"/>
                    <a:pt x="137" y="6346"/>
                  </a:cubicBezTo>
                  <a:cubicBezTo>
                    <a:pt x="114" y="6437"/>
                    <a:pt x="91" y="6528"/>
                    <a:pt x="69" y="6619"/>
                  </a:cubicBezTo>
                  <a:cubicBezTo>
                    <a:pt x="46" y="6756"/>
                    <a:pt x="0" y="6893"/>
                    <a:pt x="23" y="7030"/>
                  </a:cubicBezTo>
                  <a:cubicBezTo>
                    <a:pt x="42" y="7166"/>
                    <a:pt x="160" y="7269"/>
                    <a:pt x="293" y="7269"/>
                  </a:cubicBezTo>
                  <a:cubicBezTo>
                    <a:pt x="317" y="7269"/>
                    <a:pt x="341" y="7265"/>
                    <a:pt x="365" y="7259"/>
                  </a:cubicBezTo>
                  <a:cubicBezTo>
                    <a:pt x="434" y="7259"/>
                    <a:pt x="479" y="7236"/>
                    <a:pt x="502" y="7190"/>
                  </a:cubicBezTo>
                  <a:cubicBezTo>
                    <a:pt x="525" y="7190"/>
                    <a:pt x="548" y="7167"/>
                    <a:pt x="571" y="7144"/>
                  </a:cubicBezTo>
                  <a:cubicBezTo>
                    <a:pt x="571" y="7144"/>
                    <a:pt x="571" y="7144"/>
                    <a:pt x="571" y="7122"/>
                  </a:cubicBezTo>
                  <a:cubicBezTo>
                    <a:pt x="594" y="7099"/>
                    <a:pt x="616" y="7076"/>
                    <a:pt x="616" y="7030"/>
                  </a:cubicBezTo>
                  <a:cubicBezTo>
                    <a:pt x="639" y="7007"/>
                    <a:pt x="639" y="6985"/>
                    <a:pt x="639" y="6985"/>
                  </a:cubicBezTo>
                  <a:cubicBezTo>
                    <a:pt x="662" y="6916"/>
                    <a:pt x="685" y="6870"/>
                    <a:pt x="708" y="6802"/>
                  </a:cubicBezTo>
                  <a:cubicBezTo>
                    <a:pt x="731" y="6688"/>
                    <a:pt x="753" y="6574"/>
                    <a:pt x="776" y="6437"/>
                  </a:cubicBezTo>
                  <a:cubicBezTo>
                    <a:pt x="776" y="6460"/>
                    <a:pt x="776" y="6460"/>
                    <a:pt x="776" y="6460"/>
                  </a:cubicBezTo>
                  <a:cubicBezTo>
                    <a:pt x="776" y="6437"/>
                    <a:pt x="776" y="6437"/>
                    <a:pt x="799" y="6437"/>
                  </a:cubicBezTo>
                  <a:cubicBezTo>
                    <a:pt x="799" y="6422"/>
                    <a:pt x="799" y="6406"/>
                    <a:pt x="799" y="6391"/>
                  </a:cubicBezTo>
                  <a:cubicBezTo>
                    <a:pt x="845" y="6209"/>
                    <a:pt x="868" y="6026"/>
                    <a:pt x="890" y="5843"/>
                  </a:cubicBezTo>
                  <a:cubicBezTo>
                    <a:pt x="936" y="5615"/>
                    <a:pt x="1004" y="5410"/>
                    <a:pt x="1050" y="5181"/>
                  </a:cubicBezTo>
                  <a:cubicBezTo>
                    <a:pt x="1141" y="4862"/>
                    <a:pt x="1233" y="4542"/>
                    <a:pt x="1301" y="4223"/>
                  </a:cubicBezTo>
                  <a:cubicBezTo>
                    <a:pt x="1392" y="3903"/>
                    <a:pt x="1484" y="3584"/>
                    <a:pt x="1575" y="3287"/>
                  </a:cubicBezTo>
                  <a:cubicBezTo>
                    <a:pt x="1666" y="2967"/>
                    <a:pt x="1758" y="2648"/>
                    <a:pt x="1849" y="2328"/>
                  </a:cubicBezTo>
                  <a:cubicBezTo>
                    <a:pt x="1895" y="2168"/>
                    <a:pt x="1917" y="2032"/>
                    <a:pt x="1963" y="1872"/>
                  </a:cubicBezTo>
                  <a:cubicBezTo>
                    <a:pt x="2009" y="1689"/>
                    <a:pt x="2054" y="1507"/>
                    <a:pt x="2100" y="1324"/>
                  </a:cubicBezTo>
                  <a:cubicBezTo>
                    <a:pt x="2169" y="982"/>
                    <a:pt x="2260" y="662"/>
                    <a:pt x="2328" y="320"/>
                  </a:cubicBezTo>
                  <a:cubicBezTo>
                    <a:pt x="2328" y="251"/>
                    <a:pt x="2305" y="206"/>
                    <a:pt x="2283" y="160"/>
                  </a:cubicBezTo>
                  <a:cubicBezTo>
                    <a:pt x="2260" y="91"/>
                    <a:pt x="2191" y="46"/>
                    <a:pt x="2123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596;p38"/>
            <p:cNvSpPr/>
            <p:nvPr/>
          </p:nvSpPr>
          <p:spPr>
            <a:xfrm>
              <a:off x="7138649" y="3160433"/>
              <a:ext cx="61343" cy="195251"/>
            </a:xfrm>
            <a:custGeom>
              <a:avLst/>
              <a:gdLst/>
              <a:ahLst/>
              <a:cxnLst/>
              <a:rect l="l" t="t" r="r" b="b"/>
              <a:pathLst>
                <a:path w="2192" h="6977" extrusionOk="0">
                  <a:moveTo>
                    <a:pt x="2054" y="0"/>
                  </a:moveTo>
                  <a:cubicBezTo>
                    <a:pt x="2009" y="0"/>
                    <a:pt x="1963" y="46"/>
                    <a:pt x="1940" y="92"/>
                  </a:cubicBezTo>
                  <a:cubicBezTo>
                    <a:pt x="1895" y="251"/>
                    <a:pt x="1849" y="411"/>
                    <a:pt x="1803" y="571"/>
                  </a:cubicBezTo>
                  <a:cubicBezTo>
                    <a:pt x="1758" y="731"/>
                    <a:pt x="1712" y="891"/>
                    <a:pt x="1666" y="1050"/>
                  </a:cubicBezTo>
                  <a:cubicBezTo>
                    <a:pt x="1575" y="1370"/>
                    <a:pt x="1484" y="1667"/>
                    <a:pt x="1392" y="1986"/>
                  </a:cubicBezTo>
                  <a:cubicBezTo>
                    <a:pt x="1301" y="2306"/>
                    <a:pt x="1210" y="2625"/>
                    <a:pt x="1096" y="2945"/>
                  </a:cubicBezTo>
                  <a:cubicBezTo>
                    <a:pt x="1050" y="3105"/>
                    <a:pt x="1004" y="3264"/>
                    <a:pt x="936" y="3424"/>
                  </a:cubicBezTo>
                  <a:cubicBezTo>
                    <a:pt x="890" y="3584"/>
                    <a:pt x="845" y="3744"/>
                    <a:pt x="776" y="3903"/>
                  </a:cubicBezTo>
                  <a:cubicBezTo>
                    <a:pt x="731" y="4018"/>
                    <a:pt x="708" y="4155"/>
                    <a:pt x="662" y="4269"/>
                  </a:cubicBezTo>
                  <a:cubicBezTo>
                    <a:pt x="616" y="4383"/>
                    <a:pt x="594" y="4497"/>
                    <a:pt x="571" y="4611"/>
                  </a:cubicBezTo>
                  <a:cubicBezTo>
                    <a:pt x="502" y="4839"/>
                    <a:pt x="434" y="5068"/>
                    <a:pt x="365" y="5319"/>
                  </a:cubicBezTo>
                  <a:cubicBezTo>
                    <a:pt x="297" y="5547"/>
                    <a:pt x="228" y="5775"/>
                    <a:pt x="160" y="6003"/>
                  </a:cubicBezTo>
                  <a:cubicBezTo>
                    <a:pt x="137" y="6118"/>
                    <a:pt x="114" y="6232"/>
                    <a:pt x="69" y="6346"/>
                  </a:cubicBezTo>
                  <a:cubicBezTo>
                    <a:pt x="46" y="6460"/>
                    <a:pt x="0" y="6597"/>
                    <a:pt x="0" y="6711"/>
                  </a:cubicBezTo>
                  <a:cubicBezTo>
                    <a:pt x="0" y="6757"/>
                    <a:pt x="0" y="6802"/>
                    <a:pt x="23" y="6848"/>
                  </a:cubicBezTo>
                  <a:cubicBezTo>
                    <a:pt x="46" y="6894"/>
                    <a:pt x="114" y="6939"/>
                    <a:pt x="160" y="6962"/>
                  </a:cubicBezTo>
                  <a:cubicBezTo>
                    <a:pt x="184" y="6972"/>
                    <a:pt x="211" y="6976"/>
                    <a:pt x="238" y="6976"/>
                  </a:cubicBezTo>
                  <a:cubicBezTo>
                    <a:pt x="336" y="6976"/>
                    <a:pt x="439" y="6915"/>
                    <a:pt x="457" y="6825"/>
                  </a:cubicBezTo>
                  <a:cubicBezTo>
                    <a:pt x="479" y="6779"/>
                    <a:pt x="479" y="6757"/>
                    <a:pt x="502" y="6734"/>
                  </a:cubicBezTo>
                  <a:cubicBezTo>
                    <a:pt x="502" y="6711"/>
                    <a:pt x="502" y="6688"/>
                    <a:pt x="525" y="6642"/>
                  </a:cubicBezTo>
                  <a:cubicBezTo>
                    <a:pt x="525" y="6574"/>
                    <a:pt x="548" y="6506"/>
                    <a:pt x="571" y="6437"/>
                  </a:cubicBezTo>
                  <a:cubicBezTo>
                    <a:pt x="616" y="6277"/>
                    <a:pt x="662" y="6140"/>
                    <a:pt x="685" y="6003"/>
                  </a:cubicBezTo>
                  <a:cubicBezTo>
                    <a:pt x="776" y="5729"/>
                    <a:pt x="845" y="5433"/>
                    <a:pt x="936" y="5136"/>
                  </a:cubicBezTo>
                  <a:cubicBezTo>
                    <a:pt x="1004" y="4839"/>
                    <a:pt x="1096" y="4543"/>
                    <a:pt x="1187" y="4246"/>
                  </a:cubicBezTo>
                  <a:cubicBezTo>
                    <a:pt x="1255" y="3926"/>
                    <a:pt x="1347" y="3584"/>
                    <a:pt x="1438" y="3264"/>
                  </a:cubicBezTo>
                  <a:cubicBezTo>
                    <a:pt x="1484" y="3059"/>
                    <a:pt x="1529" y="2854"/>
                    <a:pt x="1575" y="2648"/>
                  </a:cubicBezTo>
                  <a:cubicBezTo>
                    <a:pt x="1621" y="2443"/>
                    <a:pt x="1666" y="2237"/>
                    <a:pt x="1712" y="2032"/>
                  </a:cubicBezTo>
                  <a:cubicBezTo>
                    <a:pt x="1712" y="2032"/>
                    <a:pt x="1712" y="2032"/>
                    <a:pt x="1712" y="2009"/>
                  </a:cubicBezTo>
                  <a:cubicBezTo>
                    <a:pt x="1758" y="1872"/>
                    <a:pt x="1780" y="1712"/>
                    <a:pt x="1826" y="1575"/>
                  </a:cubicBezTo>
                  <a:cubicBezTo>
                    <a:pt x="1849" y="1416"/>
                    <a:pt x="1872" y="1256"/>
                    <a:pt x="1917" y="1119"/>
                  </a:cubicBezTo>
                  <a:cubicBezTo>
                    <a:pt x="1963" y="959"/>
                    <a:pt x="2009" y="799"/>
                    <a:pt x="2032" y="662"/>
                  </a:cubicBezTo>
                  <a:cubicBezTo>
                    <a:pt x="2077" y="480"/>
                    <a:pt x="2123" y="320"/>
                    <a:pt x="2168" y="160"/>
                  </a:cubicBezTo>
                  <a:cubicBezTo>
                    <a:pt x="2191" y="114"/>
                    <a:pt x="2168" y="46"/>
                    <a:pt x="2100" y="23"/>
                  </a:cubicBezTo>
                  <a:cubicBezTo>
                    <a:pt x="2077" y="0"/>
                    <a:pt x="2077" y="0"/>
                    <a:pt x="2054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597;p38"/>
            <p:cNvSpPr/>
            <p:nvPr/>
          </p:nvSpPr>
          <p:spPr>
            <a:xfrm>
              <a:off x="7210822" y="3171291"/>
              <a:ext cx="61987" cy="203255"/>
            </a:xfrm>
            <a:custGeom>
              <a:avLst/>
              <a:gdLst/>
              <a:ahLst/>
              <a:cxnLst/>
              <a:rect l="l" t="t" r="r" b="b"/>
              <a:pathLst>
                <a:path w="2215" h="7263" extrusionOk="0">
                  <a:moveTo>
                    <a:pt x="1963" y="0"/>
                  </a:moveTo>
                  <a:cubicBezTo>
                    <a:pt x="1872" y="0"/>
                    <a:pt x="1758" y="69"/>
                    <a:pt x="1735" y="160"/>
                  </a:cubicBezTo>
                  <a:cubicBezTo>
                    <a:pt x="1689" y="320"/>
                    <a:pt x="1644" y="457"/>
                    <a:pt x="1598" y="617"/>
                  </a:cubicBezTo>
                  <a:cubicBezTo>
                    <a:pt x="1552" y="754"/>
                    <a:pt x="1530" y="913"/>
                    <a:pt x="1484" y="1050"/>
                  </a:cubicBezTo>
                  <a:cubicBezTo>
                    <a:pt x="1416" y="1347"/>
                    <a:pt x="1347" y="1644"/>
                    <a:pt x="1256" y="1941"/>
                  </a:cubicBezTo>
                  <a:cubicBezTo>
                    <a:pt x="1164" y="2237"/>
                    <a:pt x="1073" y="2557"/>
                    <a:pt x="982" y="2854"/>
                  </a:cubicBezTo>
                  <a:cubicBezTo>
                    <a:pt x="891" y="3150"/>
                    <a:pt x="822" y="3447"/>
                    <a:pt x="754" y="3744"/>
                  </a:cubicBezTo>
                  <a:cubicBezTo>
                    <a:pt x="594" y="4292"/>
                    <a:pt x="457" y="4839"/>
                    <a:pt x="343" y="5387"/>
                  </a:cubicBezTo>
                  <a:cubicBezTo>
                    <a:pt x="320" y="5456"/>
                    <a:pt x="320" y="5501"/>
                    <a:pt x="297" y="5547"/>
                  </a:cubicBezTo>
                  <a:cubicBezTo>
                    <a:pt x="297" y="5615"/>
                    <a:pt x="274" y="5661"/>
                    <a:pt x="274" y="5707"/>
                  </a:cubicBezTo>
                  <a:cubicBezTo>
                    <a:pt x="251" y="5821"/>
                    <a:pt x="229" y="5912"/>
                    <a:pt x="206" y="6026"/>
                  </a:cubicBezTo>
                  <a:cubicBezTo>
                    <a:pt x="206" y="6003"/>
                    <a:pt x="206" y="5981"/>
                    <a:pt x="206" y="5958"/>
                  </a:cubicBezTo>
                  <a:cubicBezTo>
                    <a:pt x="183" y="6140"/>
                    <a:pt x="137" y="6300"/>
                    <a:pt x="114" y="6460"/>
                  </a:cubicBezTo>
                  <a:cubicBezTo>
                    <a:pt x="92" y="6574"/>
                    <a:pt x="69" y="6665"/>
                    <a:pt x="46" y="6779"/>
                  </a:cubicBezTo>
                  <a:cubicBezTo>
                    <a:pt x="23" y="6871"/>
                    <a:pt x="0" y="6985"/>
                    <a:pt x="46" y="7099"/>
                  </a:cubicBezTo>
                  <a:cubicBezTo>
                    <a:pt x="113" y="7199"/>
                    <a:pt x="216" y="7263"/>
                    <a:pt x="330" y="7263"/>
                  </a:cubicBezTo>
                  <a:cubicBezTo>
                    <a:pt x="371" y="7263"/>
                    <a:pt x="414" y="7254"/>
                    <a:pt x="457" y="7236"/>
                  </a:cubicBezTo>
                  <a:cubicBezTo>
                    <a:pt x="480" y="7213"/>
                    <a:pt x="480" y="7213"/>
                    <a:pt x="503" y="7190"/>
                  </a:cubicBezTo>
                  <a:cubicBezTo>
                    <a:pt x="594" y="7122"/>
                    <a:pt x="639" y="7008"/>
                    <a:pt x="662" y="6916"/>
                  </a:cubicBezTo>
                  <a:cubicBezTo>
                    <a:pt x="685" y="6825"/>
                    <a:pt x="708" y="6734"/>
                    <a:pt x="731" y="6665"/>
                  </a:cubicBezTo>
                  <a:cubicBezTo>
                    <a:pt x="776" y="6483"/>
                    <a:pt x="799" y="6300"/>
                    <a:pt x="845" y="6140"/>
                  </a:cubicBezTo>
                  <a:lnTo>
                    <a:pt x="845" y="6118"/>
                  </a:lnTo>
                  <a:cubicBezTo>
                    <a:pt x="845" y="6109"/>
                    <a:pt x="845" y="6099"/>
                    <a:pt x="846" y="6090"/>
                  </a:cubicBezTo>
                  <a:lnTo>
                    <a:pt x="846" y="6090"/>
                  </a:lnTo>
                  <a:cubicBezTo>
                    <a:pt x="848" y="6086"/>
                    <a:pt x="849" y="6083"/>
                    <a:pt x="850" y="6079"/>
                  </a:cubicBezTo>
                  <a:lnTo>
                    <a:pt x="850" y="6079"/>
                  </a:lnTo>
                  <a:cubicBezTo>
                    <a:pt x="849" y="6080"/>
                    <a:pt x="849" y="6081"/>
                    <a:pt x="848" y="6082"/>
                  </a:cubicBezTo>
                  <a:lnTo>
                    <a:pt x="848" y="6082"/>
                  </a:lnTo>
                  <a:cubicBezTo>
                    <a:pt x="849" y="6077"/>
                    <a:pt x="851" y="6072"/>
                    <a:pt x="854" y="6068"/>
                  </a:cubicBezTo>
                  <a:lnTo>
                    <a:pt x="854" y="6068"/>
                  </a:lnTo>
                  <a:cubicBezTo>
                    <a:pt x="853" y="6071"/>
                    <a:pt x="851" y="6075"/>
                    <a:pt x="850" y="6079"/>
                  </a:cubicBezTo>
                  <a:lnTo>
                    <a:pt x="850" y="6079"/>
                  </a:lnTo>
                  <a:cubicBezTo>
                    <a:pt x="857" y="6070"/>
                    <a:pt x="868" y="6065"/>
                    <a:pt x="868" y="6049"/>
                  </a:cubicBezTo>
                  <a:lnTo>
                    <a:pt x="868" y="6049"/>
                  </a:lnTo>
                  <a:cubicBezTo>
                    <a:pt x="862" y="6055"/>
                    <a:pt x="857" y="6061"/>
                    <a:pt x="854" y="6068"/>
                  </a:cubicBezTo>
                  <a:lnTo>
                    <a:pt x="854" y="6068"/>
                  </a:lnTo>
                  <a:cubicBezTo>
                    <a:pt x="894" y="5943"/>
                    <a:pt x="915" y="5836"/>
                    <a:pt x="936" y="5730"/>
                  </a:cubicBezTo>
                  <a:lnTo>
                    <a:pt x="936" y="5638"/>
                  </a:lnTo>
                  <a:cubicBezTo>
                    <a:pt x="959" y="5570"/>
                    <a:pt x="982" y="5478"/>
                    <a:pt x="1005" y="5387"/>
                  </a:cubicBezTo>
                  <a:cubicBezTo>
                    <a:pt x="1005" y="5379"/>
                    <a:pt x="1005" y="5371"/>
                    <a:pt x="1005" y="5364"/>
                  </a:cubicBezTo>
                  <a:cubicBezTo>
                    <a:pt x="1142" y="4771"/>
                    <a:pt x="1301" y="4200"/>
                    <a:pt x="1438" y="3630"/>
                  </a:cubicBezTo>
                  <a:cubicBezTo>
                    <a:pt x="1507" y="3310"/>
                    <a:pt x="1598" y="3013"/>
                    <a:pt x="1667" y="2694"/>
                  </a:cubicBezTo>
                  <a:cubicBezTo>
                    <a:pt x="1758" y="2397"/>
                    <a:pt x="1826" y="2100"/>
                    <a:pt x="1895" y="1781"/>
                  </a:cubicBezTo>
                  <a:cubicBezTo>
                    <a:pt x="1918" y="1667"/>
                    <a:pt x="1941" y="1575"/>
                    <a:pt x="1963" y="1461"/>
                  </a:cubicBezTo>
                  <a:cubicBezTo>
                    <a:pt x="2055" y="1119"/>
                    <a:pt x="2146" y="754"/>
                    <a:pt x="2192" y="411"/>
                  </a:cubicBezTo>
                  <a:cubicBezTo>
                    <a:pt x="2192" y="388"/>
                    <a:pt x="2192" y="388"/>
                    <a:pt x="2192" y="366"/>
                  </a:cubicBezTo>
                  <a:cubicBezTo>
                    <a:pt x="2214" y="320"/>
                    <a:pt x="2214" y="274"/>
                    <a:pt x="2192" y="229"/>
                  </a:cubicBezTo>
                  <a:cubicBezTo>
                    <a:pt x="2192" y="137"/>
                    <a:pt x="2123" y="46"/>
                    <a:pt x="2032" y="23"/>
                  </a:cubicBezTo>
                  <a:cubicBezTo>
                    <a:pt x="2009" y="23"/>
                    <a:pt x="1986" y="0"/>
                    <a:pt x="1963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598;p38"/>
            <p:cNvSpPr/>
            <p:nvPr/>
          </p:nvSpPr>
          <p:spPr>
            <a:xfrm>
              <a:off x="7276615" y="3188530"/>
              <a:ext cx="62630" cy="202639"/>
            </a:xfrm>
            <a:custGeom>
              <a:avLst/>
              <a:gdLst/>
              <a:ahLst/>
              <a:cxnLst/>
              <a:rect l="l" t="t" r="r" b="b"/>
              <a:pathLst>
                <a:path w="2238" h="7241" extrusionOk="0">
                  <a:moveTo>
                    <a:pt x="208" y="5879"/>
                  </a:moveTo>
                  <a:cubicBezTo>
                    <a:pt x="207" y="5882"/>
                    <a:pt x="206" y="5885"/>
                    <a:pt x="206" y="5890"/>
                  </a:cubicBezTo>
                  <a:cubicBezTo>
                    <a:pt x="207" y="5886"/>
                    <a:pt x="207" y="5882"/>
                    <a:pt x="208" y="5879"/>
                  </a:cubicBezTo>
                  <a:close/>
                  <a:moveTo>
                    <a:pt x="1986" y="1"/>
                  </a:moveTo>
                  <a:cubicBezTo>
                    <a:pt x="1918" y="1"/>
                    <a:pt x="1872" y="23"/>
                    <a:pt x="1826" y="46"/>
                  </a:cubicBezTo>
                  <a:cubicBezTo>
                    <a:pt x="1781" y="92"/>
                    <a:pt x="1735" y="138"/>
                    <a:pt x="1712" y="183"/>
                  </a:cubicBezTo>
                  <a:cubicBezTo>
                    <a:pt x="1621" y="480"/>
                    <a:pt x="1530" y="800"/>
                    <a:pt x="1438" y="1096"/>
                  </a:cubicBezTo>
                  <a:cubicBezTo>
                    <a:pt x="1370" y="1256"/>
                    <a:pt x="1324" y="1416"/>
                    <a:pt x="1279" y="1553"/>
                  </a:cubicBezTo>
                  <a:cubicBezTo>
                    <a:pt x="1233" y="1690"/>
                    <a:pt x="1210" y="1850"/>
                    <a:pt x="1164" y="1986"/>
                  </a:cubicBezTo>
                  <a:cubicBezTo>
                    <a:pt x="1073" y="2306"/>
                    <a:pt x="982" y="2603"/>
                    <a:pt x="913" y="2922"/>
                  </a:cubicBezTo>
                  <a:cubicBezTo>
                    <a:pt x="845" y="3242"/>
                    <a:pt x="776" y="3539"/>
                    <a:pt x="708" y="3835"/>
                  </a:cubicBezTo>
                  <a:cubicBezTo>
                    <a:pt x="617" y="4132"/>
                    <a:pt x="571" y="4406"/>
                    <a:pt x="480" y="4680"/>
                  </a:cubicBezTo>
                  <a:cubicBezTo>
                    <a:pt x="457" y="4817"/>
                    <a:pt x="411" y="4977"/>
                    <a:pt x="388" y="5114"/>
                  </a:cubicBezTo>
                  <a:cubicBezTo>
                    <a:pt x="343" y="5273"/>
                    <a:pt x="297" y="5456"/>
                    <a:pt x="274" y="5616"/>
                  </a:cubicBezTo>
                  <a:lnTo>
                    <a:pt x="274" y="5593"/>
                  </a:lnTo>
                  <a:cubicBezTo>
                    <a:pt x="252" y="5681"/>
                    <a:pt x="230" y="5770"/>
                    <a:pt x="208" y="5879"/>
                  </a:cubicBezTo>
                  <a:lnTo>
                    <a:pt x="208" y="5879"/>
                  </a:lnTo>
                  <a:cubicBezTo>
                    <a:pt x="214" y="5867"/>
                    <a:pt x="229" y="5867"/>
                    <a:pt x="229" y="5867"/>
                  </a:cubicBezTo>
                  <a:lnTo>
                    <a:pt x="229" y="5867"/>
                  </a:lnTo>
                  <a:cubicBezTo>
                    <a:pt x="206" y="5890"/>
                    <a:pt x="206" y="5912"/>
                    <a:pt x="206" y="5935"/>
                  </a:cubicBezTo>
                  <a:cubicBezTo>
                    <a:pt x="167" y="6092"/>
                    <a:pt x="144" y="6249"/>
                    <a:pt x="110" y="6406"/>
                  </a:cubicBezTo>
                  <a:lnTo>
                    <a:pt x="110" y="6406"/>
                  </a:lnTo>
                  <a:lnTo>
                    <a:pt x="92" y="6460"/>
                  </a:lnTo>
                  <a:cubicBezTo>
                    <a:pt x="95" y="6457"/>
                    <a:pt x="97" y="6454"/>
                    <a:pt x="99" y="6451"/>
                  </a:cubicBezTo>
                  <a:lnTo>
                    <a:pt x="99" y="6451"/>
                  </a:lnTo>
                  <a:cubicBezTo>
                    <a:pt x="97" y="6462"/>
                    <a:pt x="94" y="6473"/>
                    <a:pt x="92" y="6483"/>
                  </a:cubicBezTo>
                  <a:lnTo>
                    <a:pt x="92" y="6460"/>
                  </a:lnTo>
                  <a:cubicBezTo>
                    <a:pt x="69" y="6552"/>
                    <a:pt x="69" y="6643"/>
                    <a:pt x="46" y="6734"/>
                  </a:cubicBezTo>
                  <a:cubicBezTo>
                    <a:pt x="23" y="6848"/>
                    <a:pt x="0" y="6962"/>
                    <a:pt x="46" y="7076"/>
                  </a:cubicBezTo>
                  <a:cubicBezTo>
                    <a:pt x="106" y="7176"/>
                    <a:pt x="200" y="7241"/>
                    <a:pt x="314" y="7241"/>
                  </a:cubicBezTo>
                  <a:cubicBezTo>
                    <a:pt x="331" y="7241"/>
                    <a:pt x="348" y="7239"/>
                    <a:pt x="366" y="7236"/>
                  </a:cubicBezTo>
                  <a:cubicBezTo>
                    <a:pt x="434" y="7213"/>
                    <a:pt x="480" y="7168"/>
                    <a:pt x="525" y="7122"/>
                  </a:cubicBezTo>
                  <a:cubicBezTo>
                    <a:pt x="571" y="7054"/>
                    <a:pt x="594" y="6962"/>
                    <a:pt x="639" y="6894"/>
                  </a:cubicBezTo>
                  <a:cubicBezTo>
                    <a:pt x="662" y="6803"/>
                    <a:pt x="685" y="6734"/>
                    <a:pt x="708" y="6643"/>
                  </a:cubicBezTo>
                  <a:cubicBezTo>
                    <a:pt x="754" y="6460"/>
                    <a:pt x="799" y="6300"/>
                    <a:pt x="822" y="6118"/>
                  </a:cubicBezTo>
                  <a:cubicBezTo>
                    <a:pt x="845" y="6049"/>
                    <a:pt x="845" y="6004"/>
                    <a:pt x="868" y="5935"/>
                  </a:cubicBezTo>
                  <a:cubicBezTo>
                    <a:pt x="868" y="5890"/>
                    <a:pt x="891" y="5867"/>
                    <a:pt x="891" y="5821"/>
                  </a:cubicBezTo>
                  <a:cubicBezTo>
                    <a:pt x="891" y="5808"/>
                    <a:pt x="891" y="5798"/>
                    <a:pt x="891" y="5798"/>
                  </a:cubicBezTo>
                  <a:cubicBezTo>
                    <a:pt x="891" y="5776"/>
                    <a:pt x="891" y="5775"/>
                    <a:pt x="913" y="5753"/>
                  </a:cubicBezTo>
                  <a:lnTo>
                    <a:pt x="913" y="5753"/>
                  </a:lnTo>
                  <a:cubicBezTo>
                    <a:pt x="911" y="5755"/>
                    <a:pt x="906" y="5759"/>
                    <a:pt x="891" y="5775"/>
                  </a:cubicBezTo>
                  <a:lnTo>
                    <a:pt x="913" y="5684"/>
                  </a:lnTo>
                  <a:cubicBezTo>
                    <a:pt x="982" y="5365"/>
                    <a:pt x="1050" y="5068"/>
                    <a:pt x="1142" y="4748"/>
                  </a:cubicBezTo>
                  <a:cubicBezTo>
                    <a:pt x="1142" y="4725"/>
                    <a:pt x="1142" y="4703"/>
                    <a:pt x="1164" y="4680"/>
                  </a:cubicBezTo>
                  <a:cubicBezTo>
                    <a:pt x="1324" y="4064"/>
                    <a:pt x="1507" y="3447"/>
                    <a:pt x="1667" y="2808"/>
                  </a:cubicBezTo>
                  <a:cubicBezTo>
                    <a:pt x="1804" y="2283"/>
                    <a:pt x="1941" y="1735"/>
                    <a:pt x="2055" y="1188"/>
                  </a:cubicBezTo>
                  <a:cubicBezTo>
                    <a:pt x="2055" y="1210"/>
                    <a:pt x="2055" y="1233"/>
                    <a:pt x="2055" y="1256"/>
                  </a:cubicBezTo>
                  <a:cubicBezTo>
                    <a:pt x="2077" y="1096"/>
                    <a:pt x="2123" y="936"/>
                    <a:pt x="2146" y="777"/>
                  </a:cubicBezTo>
                  <a:cubicBezTo>
                    <a:pt x="2192" y="594"/>
                    <a:pt x="2237" y="434"/>
                    <a:pt x="2237" y="252"/>
                  </a:cubicBezTo>
                  <a:cubicBezTo>
                    <a:pt x="2237" y="138"/>
                    <a:pt x="2169" y="46"/>
                    <a:pt x="2077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599;p38"/>
            <p:cNvSpPr/>
            <p:nvPr/>
          </p:nvSpPr>
          <p:spPr>
            <a:xfrm>
              <a:off x="7110524" y="3180862"/>
              <a:ext cx="270223" cy="80513"/>
            </a:xfrm>
            <a:custGeom>
              <a:avLst/>
              <a:gdLst/>
              <a:ahLst/>
              <a:cxnLst/>
              <a:rect l="l" t="t" r="r" b="b"/>
              <a:pathLst>
                <a:path w="9656" h="2877" extrusionOk="0">
                  <a:moveTo>
                    <a:pt x="183" y="1"/>
                  </a:moveTo>
                  <a:cubicBezTo>
                    <a:pt x="92" y="1"/>
                    <a:pt x="24" y="92"/>
                    <a:pt x="24" y="161"/>
                  </a:cubicBezTo>
                  <a:cubicBezTo>
                    <a:pt x="1" y="275"/>
                    <a:pt x="92" y="343"/>
                    <a:pt x="183" y="343"/>
                  </a:cubicBezTo>
                  <a:cubicBezTo>
                    <a:pt x="252" y="366"/>
                    <a:pt x="320" y="366"/>
                    <a:pt x="389" y="389"/>
                  </a:cubicBezTo>
                  <a:cubicBezTo>
                    <a:pt x="686" y="434"/>
                    <a:pt x="982" y="549"/>
                    <a:pt x="1279" y="663"/>
                  </a:cubicBezTo>
                  <a:cubicBezTo>
                    <a:pt x="1530" y="731"/>
                    <a:pt x="1804" y="822"/>
                    <a:pt x="2055" y="937"/>
                  </a:cubicBezTo>
                  <a:cubicBezTo>
                    <a:pt x="2192" y="982"/>
                    <a:pt x="2329" y="1028"/>
                    <a:pt x="2489" y="1074"/>
                  </a:cubicBezTo>
                  <a:cubicBezTo>
                    <a:pt x="2626" y="1119"/>
                    <a:pt x="2763" y="1165"/>
                    <a:pt x="2900" y="1210"/>
                  </a:cubicBezTo>
                  <a:cubicBezTo>
                    <a:pt x="3037" y="1256"/>
                    <a:pt x="3173" y="1302"/>
                    <a:pt x="3310" y="1325"/>
                  </a:cubicBezTo>
                  <a:cubicBezTo>
                    <a:pt x="3470" y="1370"/>
                    <a:pt x="3607" y="1416"/>
                    <a:pt x="3744" y="1462"/>
                  </a:cubicBezTo>
                  <a:cubicBezTo>
                    <a:pt x="3904" y="1507"/>
                    <a:pt x="4041" y="1553"/>
                    <a:pt x="4201" y="1599"/>
                  </a:cubicBezTo>
                  <a:cubicBezTo>
                    <a:pt x="4360" y="1644"/>
                    <a:pt x="4497" y="1667"/>
                    <a:pt x="4657" y="1735"/>
                  </a:cubicBezTo>
                  <a:cubicBezTo>
                    <a:pt x="4931" y="1804"/>
                    <a:pt x="5205" y="1895"/>
                    <a:pt x="5456" y="1964"/>
                  </a:cubicBezTo>
                  <a:cubicBezTo>
                    <a:pt x="5593" y="2009"/>
                    <a:pt x="5753" y="2055"/>
                    <a:pt x="5890" y="2101"/>
                  </a:cubicBezTo>
                  <a:cubicBezTo>
                    <a:pt x="6027" y="2146"/>
                    <a:pt x="6186" y="2192"/>
                    <a:pt x="6323" y="2215"/>
                  </a:cubicBezTo>
                  <a:cubicBezTo>
                    <a:pt x="6460" y="2260"/>
                    <a:pt x="6620" y="2283"/>
                    <a:pt x="6757" y="2329"/>
                  </a:cubicBezTo>
                  <a:cubicBezTo>
                    <a:pt x="6917" y="2352"/>
                    <a:pt x="7077" y="2397"/>
                    <a:pt x="7214" y="2443"/>
                  </a:cubicBezTo>
                  <a:cubicBezTo>
                    <a:pt x="7396" y="2466"/>
                    <a:pt x="7556" y="2512"/>
                    <a:pt x="7716" y="2534"/>
                  </a:cubicBezTo>
                  <a:cubicBezTo>
                    <a:pt x="7898" y="2580"/>
                    <a:pt x="8058" y="2626"/>
                    <a:pt x="8218" y="2648"/>
                  </a:cubicBezTo>
                  <a:cubicBezTo>
                    <a:pt x="8400" y="2694"/>
                    <a:pt x="8583" y="2740"/>
                    <a:pt x="8766" y="2763"/>
                  </a:cubicBezTo>
                  <a:cubicBezTo>
                    <a:pt x="8857" y="2785"/>
                    <a:pt x="8948" y="2808"/>
                    <a:pt x="9040" y="2831"/>
                  </a:cubicBezTo>
                  <a:cubicBezTo>
                    <a:pt x="9119" y="2854"/>
                    <a:pt x="9211" y="2877"/>
                    <a:pt x="9299" y="2877"/>
                  </a:cubicBezTo>
                  <a:cubicBezTo>
                    <a:pt x="9388" y="2877"/>
                    <a:pt x="9473" y="2854"/>
                    <a:pt x="9542" y="2785"/>
                  </a:cubicBezTo>
                  <a:cubicBezTo>
                    <a:pt x="9587" y="2740"/>
                    <a:pt x="9610" y="2694"/>
                    <a:pt x="9633" y="2648"/>
                  </a:cubicBezTo>
                  <a:cubicBezTo>
                    <a:pt x="9656" y="2580"/>
                    <a:pt x="9656" y="2489"/>
                    <a:pt x="9610" y="2420"/>
                  </a:cubicBezTo>
                  <a:cubicBezTo>
                    <a:pt x="9565" y="2306"/>
                    <a:pt x="9450" y="2238"/>
                    <a:pt x="9336" y="2238"/>
                  </a:cubicBezTo>
                  <a:cubicBezTo>
                    <a:pt x="9291" y="2238"/>
                    <a:pt x="9245" y="2215"/>
                    <a:pt x="9199" y="2215"/>
                  </a:cubicBezTo>
                  <a:cubicBezTo>
                    <a:pt x="9131" y="2192"/>
                    <a:pt x="9062" y="2169"/>
                    <a:pt x="8971" y="2146"/>
                  </a:cubicBezTo>
                  <a:cubicBezTo>
                    <a:pt x="8834" y="2124"/>
                    <a:pt x="8674" y="2078"/>
                    <a:pt x="8537" y="2055"/>
                  </a:cubicBezTo>
                  <a:cubicBezTo>
                    <a:pt x="8264" y="1987"/>
                    <a:pt x="7990" y="1941"/>
                    <a:pt x="7739" y="1872"/>
                  </a:cubicBezTo>
                  <a:cubicBezTo>
                    <a:pt x="7579" y="1850"/>
                    <a:pt x="7442" y="1804"/>
                    <a:pt x="7305" y="1781"/>
                  </a:cubicBezTo>
                  <a:cubicBezTo>
                    <a:pt x="7145" y="1735"/>
                    <a:pt x="7008" y="1713"/>
                    <a:pt x="6848" y="1667"/>
                  </a:cubicBezTo>
                  <a:cubicBezTo>
                    <a:pt x="6574" y="1621"/>
                    <a:pt x="6278" y="1530"/>
                    <a:pt x="6004" y="1462"/>
                  </a:cubicBezTo>
                  <a:cubicBezTo>
                    <a:pt x="5707" y="1370"/>
                    <a:pt x="5433" y="1279"/>
                    <a:pt x="5136" y="1188"/>
                  </a:cubicBezTo>
                  <a:cubicBezTo>
                    <a:pt x="4863" y="1096"/>
                    <a:pt x="4566" y="1028"/>
                    <a:pt x="4292" y="937"/>
                  </a:cubicBezTo>
                  <a:cubicBezTo>
                    <a:pt x="4155" y="914"/>
                    <a:pt x="3995" y="868"/>
                    <a:pt x="3858" y="822"/>
                  </a:cubicBezTo>
                  <a:cubicBezTo>
                    <a:pt x="3698" y="777"/>
                    <a:pt x="3562" y="754"/>
                    <a:pt x="3402" y="708"/>
                  </a:cubicBezTo>
                  <a:cubicBezTo>
                    <a:pt x="3265" y="663"/>
                    <a:pt x="3128" y="640"/>
                    <a:pt x="2991" y="594"/>
                  </a:cubicBezTo>
                  <a:cubicBezTo>
                    <a:pt x="2831" y="549"/>
                    <a:pt x="2694" y="503"/>
                    <a:pt x="2534" y="480"/>
                  </a:cubicBezTo>
                  <a:cubicBezTo>
                    <a:pt x="2352" y="434"/>
                    <a:pt x="2192" y="366"/>
                    <a:pt x="2009" y="320"/>
                  </a:cubicBezTo>
                  <a:cubicBezTo>
                    <a:pt x="1804" y="275"/>
                    <a:pt x="1621" y="229"/>
                    <a:pt x="1416" y="206"/>
                  </a:cubicBezTo>
                  <a:lnTo>
                    <a:pt x="1484" y="206"/>
                  </a:lnTo>
                  <a:cubicBezTo>
                    <a:pt x="1445" y="206"/>
                    <a:pt x="1423" y="206"/>
                    <a:pt x="1389" y="192"/>
                  </a:cubicBezTo>
                  <a:lnTo>
                    <a:pt x="1389" y="192"/>
                  </a:lnTo>
                  <a:cubicBezTo>
                    <a:pt x="1391" y="195"/>
                    <a:pt x="1393" y="200"/>
                    <a:pt x="1393" y="206"/>
                  </a:cubicBezTo>
                  <a:lnTo>
                    <a:pt x="1370" y="183"/>
                  </a:lnTo>
                  <a:lnTo>
                    <a:pt x="1370" y="183"/>
                  </a:lnTo>
                  <a:cubicBezTo>
                    <a:pt x="1377" y="187"/>
                    <a:pt x="1383" y="189"/>
                    <a:pt x="1389" y="192"/>
                  </a:cubicBezTo>
                  <a:lnTo>
                    <a:pt x="1389" y="192"/>
                  </a:lnTo>
                  <a:cubicBezTo>
                    <a:pt x="1382" y="183"/>
                    <a:pt x="1370" y="183"/>
                    <a:pt x="1370" y="183"/>
                  </a:cubicBezTo>
                  <a:lnTo>
                    <a:pt x="1370" y="183"/>
                  </a:lnTo>
                  <a:cubicBezTo>
                    <a:pt x="1370" y="183"/>
                    <a:pt x="1370" y="183"/>
                    <a:pt x="1370" y="183"/>
                  </a:cubicBezTo>
                  <a:lnTo>
                    <a:pt x="1347" y="183"/>
                  </a:lnTo>
                  <a:cubicBezTo>
                    <a:pt x="1211" y="161"/>
                    <a:pt x="1096" y="138"/>
                    <a:pt x="959" y="115"/>
                  </a:cubicBezTo>
                  <a:cubicBezTo>
                    <a:pt x="845" y="115"/>
                    <a:pt x="708" y="92"/>
                    <a:pt x="594" y="69"/>
                  </a:cubicBezTo>
                  <a:cubicBezTo>
                    <a:pt x="457" y="46"/>
                    <a:pt x="320" y="24"/>
                    <a:pt x="183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600;p38"/>
            <p:cNvSpPr/>
            <p:nvPr/>
          </p:nvSpPr>
          <p:spPr>
            <a:xfrm>
              <a:off x="7109880" y="3176385"/>
              <a:ext cx="273441" cy="80513"/>
            </a:xfrm>
            <a:custGeom>
              <a:avLst/>
              <a:gdLst/>
              <a:ahLst/>
              <a:cxnLst/>
              <a:rect l="l" t="t" r="r" b="b"/>
              <a:pathLst>
                <a:path w="9771" h="2877" extrusionOk="0">
                  <a:moveTo>
                    <a:pt x="161" y="1"/>
                  </a:moveTo>
                  <a:cubicBezTo>
                    <a:pt x="92" y="1"/>
                    <a:pt x="47" y="24"/>
                    <a:pt x="24" y="92"/>
                  </a:cubicBezTo>
                  <a:cubicBezTo>
                    <a:pt x="1" y="161"/>
                    <a:pt x="47" y="252"/>
                    <a:pt x="115" y="275"/>
                  </a:cubicBezTo>
                  <a:cubicBezTo>
                    <a:pt x="275" y="298"/>
                    <a:pt x="435" y="343"/>
                    <a:pt x="594" y="366"/>
                  </a:cubicBezTo>
                  <a:cubicBezTo>
                    <a:pt x="754" y="412"/>
                    <a:pt x="914" y="457"/>
                    <a:pt x="1074" y="503"/>
                  </a:cubicBezTo>
                  <a:cubicBezTo>
                    <a:pt x="1393" y="594"/>
                    <a:pt x="1690" y="709"/>
                    <a:pt x="2010" y="800"/>
                  </a:cubicBezTo>
                  <a:cubicBezTo>
                    <a:pt x="2329" y="891"/>
                    <a:pt x="2649" y="982"/>
                    <a:pt x="2945" y="1097"/>
                  </a:cubicBezTo>
                  <a:cubicBezTo>
                    <a:pt x="3082" y="1119"/>
                    <a:pt x="3242" y="1188"/>
                    <a:pt x="3379" y="1211"/>
                  </a:cubicBezTo>
                  <a:cubicBezTo>
                    <a:pt x="3516" y="1256"/>
                    <a:pt x="3653" y="1302"/>
                    <a:pt x="3767" y="1348"/>
                  </a:cubicBezTo>
                  <a:cubicBezTo>
                    <a:pt x="3904" y="1370"/>
                    <a:pt x="4041" y="1416"/>
                    <a:pt x="4155" y="1462"/>
                  </a:cubicBezTo>
                  <a:cubicBezTo>
                    <a:pt x="4292" y="1485"/>
                    <a:pt x="4406" y="1530"/>
                    <a:pt x="4543" y="1576"/>
                  </a:cubicBezTo>
                  <a:cubicBezTo>
                    <a:pt x="4817" y="1667"/>
                    <a:pt x="5114" y="1759"/>
                    <a:pt x="5411" y="1850"/>
                  </a:cubicBezTo>
                  <a:cubicBezTo>
                    <a:pt x="5958" y="2010"/>
                    <a:pt x="6506" y="2169"/>
                    <a:pt x="7077" y="2306"/>
                  </a:cubicBezTo>
                  <a:cubicBezTo>
                    <a:pt x="7442" y="2420"/>
                    <a:pt x="7807" y="2512"/>
                    <a:pt x="8195" y="2603"/>
                  </a:cubicBezTo>
                  <a:cubicBezTo>
                    <a:pt x="8378" y="2649"/>
                    <a:pt x="8560" y="2694"/>
                    <a:pt x="8743" y="2717"/>
                  </a:cubicBezTo>
                  <a:lnTo>
                    <a:pt x="9017" y="2786"/>
                  </a:lnTo>
                  <a:cubicBezTo>
                    <a:pt x="9154" y="2831"/>
                    <a:pt x="9268" y="2854"/>
                    <a:pt x="9405" y="2877"/>
                  </a:cubicBezTo>
                  <a:cubicBezTo>
                    <a:pt x="9542" y="2877"/>
                    <a:pt x="9679" y="2786"/>
                    <a:pt x="9725" y="2649"/>
                  </a:cubicBezTo>
                  <a:cubicBezTo>
                    <a:pt x="9770" y="2489"/>
                    <a:pt x="9679" y="2284"/>
                    <a:pt x="9519" y="2238"/>
                  </a:cubicBezTo>
                  <a:cubicBezTo>
                    <a:pt x="9359" y="2192"/>
                    <a:pt x="9222" y="2169"/>
                    <a:pt x="9063" y="2124"/>
                  </a:cubicBezTo>
                  <a:cubicBezTo>
                    <a:pt x="8926" y="2101"/>
                    <a:pt x="8789" y="2055"/>
                    <a:pt x="8629" y="2032"/>
                  </a:cubicBezTo>
                  <a:cubicBezTo>
                    <a:pt x="8355" y="1964"/>
                    <a:pt x="8058" y="1895"/>
                    <a:pt x="7762" y="1827"/>
                  </a:cubicBezTo>
                  <a:cubicBezTo>
                    <a:pt x="7214" y="1690"/>
                    <a:pt x="6643" y="1530"/>
                    <a:pt x="6095" y="1393"/>
                  </a:cubicBezTo>
                  <a:cubicBezTo>
                    <a:pt x="5525" y="1234"/>
                    <a:pt x="4977" y="1051"/>
                    <a:pt x="4406" y="891"/>
                  </a:cubicBezTo>
                  <a:cubicBezTo>
                    <a:pt x="4155" y="823"/>
                    <a:pt x="3904" y="754"/>
                    <a:pt x="3653" y="709"/>
                  </a:cubicBezTo>
                  <a:cubicBezTo>
                    <a:pt x="3333" y="617"/>
                    <a:pt x="3037" y="549"/>
                    <a:pt x="2740" y="480"/>
                  </a:cubicBezTo>
                  <a:cubicBezTo>
                    <a:pt x="2580" y="457"/>
                    <a:pt x="2443" y="435"/>
                    <a:pt x="2283" y="412"/>
                  </a:cubicBezTo>
                  <a:cubicBezTo>
                    <a:pt x="1895" y="321"/>
                    <a:pt x="1507" y="252"/>
                    <a:pt x="1119" y="184"/>
                  </a:cubicBezTo>
                  <a:cubicBezTo>
                    <a:pt x="895" y="139"/>
                    <a:pt x="670" y="94"/>
                    <a:pt x="468" y="49"/>
                  </a:cubicBezTo>
                  <a:lnTo>
                    <a:pt x="468" y="49"/>
                  </a:lnTo>
                  <a:cubicBezTo>
                    <a:pt x="462" y="47"/>
                    <a:pt x="457" y="47"/>
                    <a:pt x="457" y="47"/>
                  </a:cubicBezTo>
                  <a:lnTo>
                    <a:pt x="457" y="47"/>
                  </a:lnTo>
                  <a:cubicBezTo>
                    <a:pt x="457" y="47"/>
                    <a:pt x="457" y="47"/>
                    <a:pt x="457" y="47"/>
                  </a:cubicBezTo>
                  <a:cubicBezTo>
                    <a:pt x="366" y="47"/>
                    <a:pt x="298" y="24"/>
                    <a:pt x="206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601;p38"/>
            <p:cNvSpPr/>
            <p:nvPr/>
          </p:nvSpPr>
          <p:spPr>
            <a:xfrm>
              <a:off x="7115645" y="3178959"/>
              <a:ext cx="44104" cy="16875"/>
            </a:xfrm>
            <a:custGeom>
              <a:avLst/>
              <a:gdLst/>
              <a:ahLst/>
              <a:cxnLst/>
              <a:rect l="l" t="t" r="r" b="b"/>
              <a:pathLst>
                <a:path w="1576" h="603" extrusionOk="0">
                  <a:moveTo>
                    <a:pt x="115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92"/>
                    <a:pt x="46" y="137"/>
                    <a:pt x="69" y="160"/>
                  </a:cubicBezTo>
                  <a:cubicBezTo>
                    <a:pt x="297" y="229"/>
                    <a:pt x="525" y="320"/>
                    <a:pt x="754" y="388"/>
                  </a:cubicBezTo>
                  <a:cubicBezTo>
                    <a:pt x="982" y="457"/>
                    <a:pt x="1210" y="525"/>
                    <a:pt x="1461" y="594"/>
                  </a:cubicBezTo>
                  <a:cubicBezTo>
                    <a:pt x="1473" y="600"/>
                    <a:pt x="1486" y="603"/>
                    <a:pt x="1497" y="603"/>
                  </a:cubicBezTo>
                  <a:cubicBezTo>
                    <a:pt x="1528" y="603"/>
                    <a:pt x="1553" y="581"/>
                    <a:pt x="1553" y="548"/>
                  </a:cubicBezTo>
                  <a:cubicBezTo>
                    <a:pt x="1575" y="502"/>
                    <a:pt x="1553" y="457"/>
                    <a:pt x="1507" y="434"/>
                  </a:cubicBezTo>
                  <a:cubicBezTo>
                    <a:pt x="1279" y="365"/>
                    <a:pt x="1028" y="297"/>
                    <a:pt x="799" y="229"/>
                  </a:cubicBezTo>
                  <a:cubicBezTo>
                    <a:pt x="571" y="160"/>
                    <a:pt x="343" y="69"/>
                    <a:pt x="137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602;p38"/>
            <p:cNvSpPr/>
            <p:nvPr/>
          </p:nvSpPr>
          <p:spPr>
            <a:xfrm>
              <a:off x="7092642" y="3265825"/>
              <a:ext cx="268964" cy="79953"/>
            </a:xfrm>
            <a:custGeom>
              <a:avLst/>
              <a:gdLst/>
              <a:ahLst/>
              <a:cxnLst/>
              <a:rect l="l" t="t" r="r" b="b"/>
              <a:pathLst>
                <a:path w="9611" h="2857" extrusionOk="0">
                  <a:moveTo>
                    <a:pt x="206" y="1"/>
                  </a:moveTo>
                  <a:cubicBezTo>
                    <a:pt x="115" y="1"/>
                    <a:pt x="23" y="92"/>
                    <a:pt x="1" y="206"/>
                  </a:cubicBezTo>
                  <a:cubicBezTo>
                    <a:pt x="1" y="252"/>
                    <a:pt x="23" y="320"/>
                    <a:pt x="69" y="366"/>
                  </a:cubicBezTo>
                  <a:cubicBezTo>
                    <a:pt x="115" y="411"/>
                    <a:pt x="160" y="434"/>
                    <a:pt x="229" y="434"/>
                  </a:cubicBezTo>
                  <a:cubicBezTo>
                    <a:pt x="252" y="434"/>
                    <a:pt x="297" y="457"/>
                    <a:pt x="343" y="457"/>
                  </a:cubicBezTo>
                  <a:cubicBezTo>
                    <a:pt x="480" y="480"/>
                    <a:pt x="640" y="525"/>
                    <a:pt x="777" y="571"/>
                  </a:cubicBezTo>
                  <a:cubicBezTo>
                    <a:pt x="937" y="594"/>
                    <a:pt x="1073" y="662"/>
                    <a:pt x="1233" y="708"/>
                  </a:cubicBezTo>
                  <a:cubicBezTo>
                    <a:pt x="1507" y="777"/>
                    <a:pt x="1804" y="868"/>
                    <a:pt x="2078" y="936"/>
                  </a:cubicBezTo>
                  <a:cubicBezTo>
                    <a:pt x="2397" y="1005"/>
                    <a:pt x="2717" y="1096"/>
                    <a:pt x="3014" y="1187"/>
                  </a:cubicBezTo>
                  <a:cubicBezTo>
                    <a:pt x="3288" y="1256"/>
                    <a:pt x="3584" y="1347"/>
                    <a:pt x="3858" y="1439"/>
                  </a:cubicBezTo>
                  <a:cubicBezTo>
                    <a:pt x="4429" y="1644"/>
                    <a:pt x="4999" y="1827"/>
                    <a:pt x="5570" y="1963"/>
                  </a:cubicBezTo>
                  <a:cubicBezTo>
                    <a:pt x="6164" y="2123"/>
                    <a:pt x="6757" y="2260"/>
                    <a:pt x="7350" y="2443"/>
                  </a:cubicBezTo>
                  <a:cubicBezTo>
                    <a:pt x="7624" y="2511"/>
                    <a:pt x="7898" y="2580"/>
                    <a:pt x="8172" y="2648"/>
                  </a:cubicBezTo>
                  <a:cubicBezTo>
                    <a:pt x="8423" y="2717"/>
                    <a:pt x="8674" y="2762"/>
                    <a:pt x="8948" y="2808"/>
                  </a:cubicBezTo>
                  <a:cubicBezTo>
                    <a:pt x="9039" y="2831"/>
                    <a:pt x="9131" y="2854"/>
                    <a:pt x="9245" y="2854"/>
                  </a:cubicBezTo>
                  <a:cubicBezTo>
                    <a:pt x="9257" y="2856"/>
                    <a:pt x="9269" y="2857"/>
                    <a:pt x="9280" y="2857"/>
                  </a:cubicBezTo>
                  <a:cubicBezTo>
                    <a:pt x="9405" y="2857"/>
                    <a:pt x="9523" y="2751"/>
                    <a:pt x="9564" y="2625"/>
                  </a:cubicBezTo>
                  <a:cubicBezTo>
                    <a:pt x="9610" y="2466"/>
                    <a:pt x="9519" y="2283"/>
                    <a:pt x="9359" y="2237"/>
                  </a:cubicBezTo>
                  <a:cubicBezTo>
                    <a:pt x="9154" y="2169"/>
                    <a:pt x="8948" y="2146"/>
                    <a:pt x="8743" y="2100"/>
                  </a:cubicBezTo>
                  <a:cubicBezTo>
                    <a:pt x="8469" y="2055"/>
                    <a:pt x="8195" y="1986"/>
                    <a:pt x="7921" y="1918"/>
                  </a:cubicBezTo>
                  <a:cubicBezTo>
                    <a:pt x="7624" y="1827"/>
                    <a:pt x="7328" y="1735"/>
                    <a:pt x="7031" y="1667"/>
                  </a:cubicBezTo>
                  <a:cubicBezTo>
                    <a:pt x="6757" y="1598"/>
                    <a:pt x="6460" y="1530"/>
                    <a:pt x="6186" y="1461"/>
                  </a:cubicBezTo>
                  <a:cubicBezTo>
                    <a:pt x="5867" y="1370"/>
                    <a:pt x="5570" y="1302"/>
                    <a:pt x="5273" y="1210"/>
                  </a:cubicBezTo>
                  <a:cubicBezTo>
                    <a:pt x="4703" y="1050"/>
                    <a:pt x="4155" y="868"/>
                    <a:pt x="3584" y="708"/>
                  </a:cubicBezTo>
                  <a:cubicBezTo>
                    <a:pt x="2991" y="525"/>
                    <a:pt x="2397" y="411"/>
                    <a:pt x="1804" y="297"/>
                  </a:cubicBezTo>
                  <a:cubicBezTo>
                    <a:pt x="1621" y="252"/>
                    <a:pt x="1461" y="229"/>
                    <a:pt x="1302" y="183"/>
                  </a:cubicBezTo>
                  <a:cubicBezTo>
                    <a:pt x="1142" y="160"/>
                    <a:pt x="982" y="115"/>
                    <a:pt x="822" y="92"/>
                  </a:cubicBezTo>
                  <a:cubicBezTo>
                    <a:pt x="617" y="69"/>
                    <a:pt x="434" y="23"/>
                    <a:pt x="252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603;p38"/>
            <p:cNvSpPr/>
            <p:nvPr/>
          </p:nvSpPr>
          <p:spPr>
            <a:xfrm>
              <a:off x="7098407" y="3260088"/>
              <a:ext cx="256790" cy="83703"/>
            </a:xfrm>
            <a:custGeom>
              <a:avLst/>
              <a:gdLst/>
              <a:ahLst/>
              <a:cxnLst/>
              <a:rect l="l" t="t" r="r" b="b"/>
              <a:pathLst>
                <a:path w="9176" h="2991" extrusionOk="0">
                  <a:moveTo>
                    <a:pt x="137" y="0"/>
                  </a:moveTo>
                  <a:cubicBezTo>
                    <a:pt x="91" y="0"/>
                    <a:pt x="23" y="46"/>
                    <a:pt x="23" y="91"/>
                  </a:cubicBezTo>
                  <a:cubicBezTo>
                    <a:pt x="0" y="160"/>
                    <a:pt x="23" y="206"/>
                    <a:pt x="91" y="251"/>
                  </a:cubicBezTo>
                  <a:cubicBezTo>
                    <a:pt x="388" y="365"/>
                    <a:pt x="708" y="479"/>
                    <a:pt x="1027" y="594"/>
                  </a:cubicBezTo>
                  <a:cubicBezTo>
                    <a:pt x="1324" y="685"/>
                    <a:pt x="1644" y="799"/>
                    <a:pt x="1940" y="913"/>
                  </a:cubicBezTo>
                  <a:cubicBezTo>
                    <a:pt x="2077" y="959"/>
                    <a:pt x="2214" y="1027"/>
                    <a:pt x="2351" y="1073"/>
                  </a:cubicBezTo>
                  <a:cubicBezTo>
                    <a:pt x="2534" y="1119"/>
                    <a:pt x="2693" y="1164"/>
                    <a:pt x="2876" y="1233"/>
                  </a:cubicBezTo>
                  <a:cubicBezTo>
                    <a:pt x="3173" y="1324"/>
                    <a:pt x="3447" y="1438"/>
                    <a:pt x="3721" y="1552"/>
                  </a:cubicBezTo>
                  <a:cubicBezTo>
                    <a:pt x="3995" y="1666"/>
                    <a:pt x="4268" y="1758"/>
                    <a:pt x="4542" y="1849"/>
                  </a:cubicBezTo>
                  <a:cubicBezTo>
                    <a:pt x="4816" y="1940"/>
                    <a:pt x="5090" y="2032"/>
                    <a:pt x="5387" y="2123"/>
                  </a:cubicBezTo>
                  <a:cubicBezTo>
                    <a:pt x="5661" y="2214"/>
                    <a:pt x="5935" y="2283"/>
                    <a:pt x="6209" y="2328"/>
                  </a:cubicBezTo>
                  <a:cubicBezTo>
                    <a:pt x="6505" y="2397"/>
                    <a:pt x="6802" y="2465"/>
                    <a:pt x="7076" y="2534"/>
                  </a:cubicBezTo>
                  <a:cubicBezTo>
                    <a:pt x="7373" y="2602"/>
                    <a:pt x="7669" y="2693"/>
                    <a:pt x="7966" y="2762"/>
                  </a:cubicBezTo>
                  <a:cubicBezTo>
                    <a:pt x="8103" y="2808"/>
                    <a:pt x="8263" y="2853"/>
                    <a:pt x="8400" y="2876"/>
                  </a:cubicBezTo>
                  <a:cubicBezTo>
                    <a:pt x="8560" y="2922"/>
                    <a:pt x="8719" y="2967"/>
                    <a:pt x="8902" y="2990"/>
                  </a:cubicBezTo>
                  <a:cubicBezTo>
                    <a:pt x="8993" y="2990"/>
                    <a:pt x="9107" y="2922"/>
                    <a:pt x="9130" y="2808"/>
                  </a:cubicBezTo>
                  <a:cubicBezTo>
                    <a:pt x="9176" y="2693"/>
                    <a:pt x="9107" y="2557"/>
                    <a:pt x="8970" y="2511"/>
                  </a:cubicBezTo>
                  <a:cubicBezTo>
                    <a:pt x="8377" y="2328"/>
                    <a:pt x="7784" y="2146"/>
                    <a:pt x="7167" y="2009"/>
                  </a:cubicBezTo>
                  <a:cubicBezTo>
                    <a:pt x="6893" y="1940"/>
                    <a:pt x="6597" y="1872"/>
                    <a:pt x="6300" y="1803"/>
                  </a:cubicBezTo>
                  <a:cubicBezTo>
                    <a:pt x="6026" y="1758"/>
                    <a:pt x="5752" y="1689"/>
                    <a:pt x="5478" y="1598"/>
                  </a:cubicBezTo>
                  <a:cubicBezTo>
                    <a:pt x="4908" y="1438"/>
                    <a:pt x="4360" y="1278"/>
                    <a:pt x="3812" y="1096"/>
                  </a:cubicBezTo>
                  <a:cubicBezTo>
                    <a:pt x="3675" y="1050"/>
                    <a:pt x="3538" y="1004"/>
                    <a:pt x="3401" y="959"/>
                  </a:cubicBezTo>
                  <a:cubicBezTo>
                    <a:pt x="3241" y="913"/>
                    <a:pt x="3082" y="867"/>
                    <a:pt x="2922" y="845"/>
                  </a:cubicBezTo>
                  <a:cubicBezTo>
                    <a:pt x="2602" y="753"/>
                    <a:pt x="2283" y="662"/>
                    <a:pt x="1963" y="571"/>
                  </a:cubicBezTo>
                  <a:cubicBezTo>
                    <a:pt x="1666" y="479"/>
                    <a:pt x="1370" y="411"/>
                    <a:pt x="1073" y="320"/>
                  </a:cubicBezTo>
                  <a:cubicBezTo>
                    <a:pt x="776" y="228"/>
                    <a:pt x="457" y="137"/>
                    <a:pt x="160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4604;p38"/>
            <p:cNvSpPr/>
            <p:nvPr/>
          </p:nvSpPr>
          <p:spPr>
            <a:xfrm>
              <a:off x="7267660" y="3309901"/>
              <a:ext cx="88181" cy="24291"/>
            </a:xfrm>
            <a:custGeom>
              <a:avLst/>
              <a:gdLst/>
              <a:ahLst/>
              <a:cxnLst/>
              <a:rect l="l" t="t" r="r" b="b"/>
              <a:pathLst>
                <a:path w="3151" h="868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92"/>
                    <a:pt x="24" y="160"/>
                    <a:pt x="46" y="160"/>
                  </a:cubicBezTo>
                  <a:cubicBezTo>
                    <a:pt x="298" y="229"/>
                    <a:pt x="549" y="274"/>
                    <a:pt x="800" y="343"/>
                  </a:cubicBezTo>
                  <a:cubicBezTo>
                    <a:pt x="914" y="366"/>
                    <a:pt x="1028" y="388"/>
                    <a:pt x="1142" y="434"/>
                  </a:cubicBezTo>
                  <a:cubicBezTo>
                    <a:pt x="1279" y="457"/>
                    <a:pt x="1416" y="503"/>
                    <a:pt x="1553" y="525"/>
                  </a:cubicBezTo>
                  <a:cubicBezTo>
                    <a:pt x="1804" y="594"/>
                    <a:pt x="2055" y="662"/>
                    <a:pt x="2306" y="731"/>
                  </a:cubicBezTo>
                  <a:cubicBezTo>
                    <a:pt x="2420" y="754"/>
                    <a:pt x="2534" y="777"/>
                    <a:pt x="2649" y="799"/>
                  </a:cubicBezTo>
                  <a:cubicBezTo>
                    <a:pt x="2785" y="822"/>
                    <a:pt x="2922" y="845"/>
                    <a:pt x="3037" y="868"/>
                  </a:cubicBezTo>
                  <a:lnTo>
                    <a:pt x="3082" y="868"/>
                  </a:lnTo>
                  <a:cubicBezTo>
                    <a:pt x="3128" y="845"/>
                    <a:pt x="3128" y="822"/>
                    <a:pt x="3151" y="799"/>
                  </a:cubicBezTo>
                  <a:cubicBezTo>
                    <a:pt x="3151" y="777"/>
                    <a:pt x="3151" y="754"/>
                    <a:pt x="3151" y="731"/>
                  </a:cubicBezTo>
                  <a:cubicBezTo>
                    <a:pt x="3128" y="708"/>
                    <a:pt x="3105" y="685"/>
                    <a:pt x="3082" y="662"/>
                  </a:cubicBezTo>
                  <a:cubicBezTo>
                    <a:pt x="2831" y="617"/>
                    <a:pt x="2603" y="571"/>
                    <a:pt x="2352" y="525"/>
                  </a:cubicBezTo>
                  <a:cubicBezTo>
                    <a:pt x="2101" y="480"/>
                    <a:pt x="1872" y="411"/>
                    <a:pt x="1621" y="366"/>
                  </a:cubicBezTo>
                  <a:cubicBezTo>
                    <a:pt x="1370" y="320"/>
                    <a:pt x="1119" y="252"/>
                    <a:pt x="868" y="183"/>
                  </a:cubicBezTo>
                  <a:cubicBezTo>
                    <a:pt x="617" y="137"/>
                    <a:pt x="366" y="69"/>
                    <a:pt x="115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4605;p38"/>
            <p:cNvSpPr/>
            <p:nvPr/>
          </p:nvSpPr>
          <p:spPr>
            <a:xfrm>
              <a:off x="7277902" y="3310545"/>
              <a:ext cx="71558" cy="21744"/>
            </a:xfrm>
            <a:custGeom>
              <a:avLst/>
              <a:gdLst/>
              <a:ahLst/>
              <a:cxnLst/>
              <a:rect l="l" t="t" r="r" b="b"/>
              <a:pathLst>
                <a:path w="2557" h="777" extrusionOk="0">
                  <a:moveTo>
                    <a:pt x="91" y="0"/>
                  </a:moveTo>
                  <a:cubicBezTo>
                    <a:pt x="68" y="0"/>
                    <a:pt x="23" y="23"/>
                    <a:pt x="23" y="69"/>
                  </a:cubicBezTo>
                  <a:cubicBezTo>
                    <a:pt x="0" y="92"/>
                    <a:pt x="23" y="160"/>
                    <a:pt x="68" y="160"/>
                  </a:cubicBezTo>
                  <a:cubicBezTo>
                    <a:pt x="274" y="206"/>
                    <a:pt x="457" y="274"/>
                    <a:pt x="662" y="320"/>
                  </a:cubicBezTo>
                  <a:cubicBezTo>
                    <a:pt x="845" y="365"/>
                    <a:pt x="1050" y="411"/>
                    <a:pt x="1255" y="457"/>
                  </a:cubicBezTo>
                  <a:cubicBezTo>
                    <a:pt x="1438" y="525"/>
                    <a:pt x="1621" y="571"/>
                    <a:pt x="1803" y="617"/>
                  </a:cubicBezTo>
                  <a:cubicBezTo>
                    <a:pt x="2009" y="662"/>
                    <a:pt x="2237" y="708"/>
                    <a:pt x="2442" y="776"/>
                  </a:cubicBezTo>
                  <a:cubicBezTo>
                    <a:pt x="2488" y="776"/>
                    <a:pt x="2534" y="754"/>
                    <a:pt x="2556" y="708"/>
                  </a:cubicBezTo>
                  <a:cubicBezTo>
                    <a:pt x="2556" y="662"/>
                    <a:pt x="2534" y="617"/>
                    <a:pt x="2488" y="617"/>
                  </a:cubicBezTo>
                  <a:cubicBezTo>
                    <a:pt x="2283" y="548"/>
                    <a:pt x="2054" y="502"/>
                    <a:pt x="1849" y="457"/>
                  </a:cubicBezTo>
                  <a:cubicBezTo>
                    <a:pt x="1666" y="411"/>
                    <a:pt x="1484" y="365"/>
                    <a:pt x="1301" y="320"/>
                  </a:cubicBezTo>
                  <a:cubicBezTo>
                    <a:pt x="1096" y="251"/>
                    <a:pt x="913" y="206"/>
                    <a:pt x="708" y="160"/>
                  </a:cubicBezTo>
                  <a:cubicBezTo>
                    <a:pt x="525" y="114"/>
                    <a:pt x="320" y="69"/>
                    <a:pt x="137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606;p38"/>
            <p:cNvSpPr/>
            <p:nvPr/>
          </p:nvSpPr>
          <p:spPr>
            <a:xfrm>
              <a:off x="7073472" y="3324593"/>
              <a:ext cx="274057" cy="79226"/>
            </a:xfrm>
            <a:custGeom>
              <a:avLst/>
              <a:gdLst/>
              <a:ahLst/>
              <a:cxnLst/>
              <a:rect l="l" t="t" r="r" b="b"/>
              <a:pathLst>
                <a:path w="9793" h="2831" extrusionOk="0">
                  <a:moveTo>
                    <a:pt x="161" y="0"/>
                  </a:moveTo>
                  <a:cubicBezTo>
                    <a:pt x="92" y="0"/>
                    <a:pt x="47" y="23"/>
                    <a:pt x="24" y="92"/>
                  </a:cubicBezTo>
                  <a:cubicBezTo>
                    <a:pt x="1" y="160"/>
                    <a:pt x="47" y="252"/>
                    <a:pt x="115" y="274"/>
                  </a:cubicBezTo>
                  <a:cubicBezTo>
                    <a:pt x="206" y="297"/>
                    <a:pt x="275" y="320"/>
                    <a:pt x="366" y="343"/>
                  </a:cubicBezTo>
                  <a:cubicBezTo>
                    <a:pt x="366" y="366"/>
                    <a:pt x="389" y="388"/>
                    <a:pt x="412" y="411"/>
                  </a:cubicBezTo>
                  <a:cubicBezTo>
                    <a:pt x="435" y="434"/>
                    <a:pt x="480" y="434"/>
                    <a:pt x="526" y="457"/>
                  </a:cubicBezTo>
                  <a:cubicBezTo>
                    <a:pt x="594" y="480"/>
                    <a:pt x="640" y="503"/>
                    <a:pt x="708" y="525"/>
                  </a:cubicBezTo>
                  <a:cubicBezTo>
                    <a:pt x="868" y="571"/>
                    <a:pt x="1005" y="640"/>
                    <a:pt x="1142" y="685"/>
                  </a:cubicBezTo>
                  <a:cubicBezTo>
                    <a:pt x="1439" y="776"/>
                    <a:pt x="1713" y="868"/>
                    <a:pt x="2010" y="959"/>
                  </a:cubicBezTo>
                  <a:cubicBezTo>
                    <a:pt x="2306" y="1050"/>
                    <a:pt x="2603" y="1119"/>
                    <a:pt x="2900" y="1187"/>
                  </a:cubicBezTo>
                  <a:cubicBezTo>
                    <a:pt x="3196" y="1256"/>
                    <a:pt x="3493" y="1347"/>
                    <a:pt x="3813" y="1438"/>
                  </a:cubicBezTo>
                  <a:cubicBezTo>
                    <a:pt x="3950" y="1484"/>
                    <a:pt x="4109" y="1507"/>
                    <a:pt x="4269" y="1553"/>
                  </a:cubicBezTo>
                  <a:cubicBezTo>
                    <a:pt x="4429" y="1598"/>
                    <a:pt x="4612" y="1644"/>
                    <a:pt x="4771" y="1667"/>
                  </a:cubicBezTo>
                  <a:cubicBezTo>
                    <a:pt x="5000" y="1735"/>
                    <a:pt x="5228" y="1804"/>
                    <a:pt x="5456" y="1872"/>
                  </a:cubicBezTo>
                  <a:cubicBezTo>
                    <a:pt x="5753" y="1941"/>
                    <a:pt x="6050" y="2009"/>
                    <a:pt x="6346" y="2100"/>
                  </a:cubicBezTo>
                  <a:cubicBezTo>
                    <a:pt x="6620" y="2192"/>
                    <a:pt x="6917" y="2260"/>
                    <a:pt x="7191" y="2329"/>
                  </a:cubicBezTo>
                  <a:cubicBezTo>
                    <a:pt x="7396" y="2374"/>
                    <a:pt x="7602" y="2420"/>
                    <a:pt x="7784" y="2488"/>
                  </a:cubicBezTo>
                  <a:cubicBezTo>
                    <a:pt x="8013" y="2534"/>
                    <a:pt x="8218" y="2603"/>
                    <a:pt x="8423" y="2648"/>
                  </a:cubicBezTo>
                  <a:cubicBezTo>
                    <a:pt x="8652" y="2694"/>
                    <a:pt x="8857" y="2739"/>
                    <a:pt x="9085" y="2762"/>
                  </a:cubicBezTo>
                  <a:cubicBezTo>
                    <a:pt x="9154" y="2785"/>
                    <a:pt x="9245" y="2785"/>
                    <a:pt x="9314" y="2808"/>
                  </a:cubicBezTo>
                  <a:lnTo>
                    <a:pt x="9451" y="2808"/>
                  </a:lnTo>
                  <a:cubicBezTo>
                    <a:pt x="9451" y="2808"/>
                    <a:pt x="9473" y="2808"/>
                    <a:pt x="9473" y="2831"/>
                  </a:cubicBezTo>
                  <a:cubicBezTo>
                    <a:pt x="9565" y="2831"/>
                    <a:pt x="9633" y="2785"/>
                    <a:pt x="9679" y="2762"/>
                  </a:cubicBezTo>
                  <a:cubicBezTo>
                    <a:pt x="9747" y="2694"/>
                    <a:pt x="9770" y="2603"/>
                    <a:pt x="9770" y="2534"/>
                  </a:cubicBezTo>
                  <a:cubicBezTo>
                    <a:pt x="9747" y="2511"/>
                    <a:pt x="9747" y="2488"/>
                    <a:pt x="9747" y="2466"/>
                  </a:cubicBezTo>
                  <a:cubicBezTo>
                    <a:pt x="9747" y="2443"/>
                    <a:pt x="9747" y="2443"/>
                    <a:pt x="9747" y="2420"/>
                  </a:cubicBezTo>
                  <a:cubicBezTo>
                    <a:pt x="9793" y="2306"/>
                    <a:pt x="9747" y="2192"/>
                    <a:pt x="9633" y="2123"/>
                  </a:cubicBezTo>
                  <a:cubicBezTo>
                    <a:pt x="9519" y="2032"/>
                    <a:pt x="9359" y="2009"/>
                    <a:pt x="9222" y="1963"/>
                  </a:cubicBezTo>
                  <a:cubicBezTo>
                    <a:pt x="9085" y="1941"/>
                    <a:pt x="8926" y="1895"/>
                    <a:pt x="8789" y="1872"/>
                  </a:cubicBezTo>
                  <a:cubicBezTo>
                    <a:pt x="8515" y="1804"/>
                    <a:pt x="8241" y="1758"/>
                    <a:pt x="7967" y="1712"/>
                  </a:cubicBezTo>
                  <a:cubicBezTo>
                    <a:pt x="7830" y="1690"/>
                    <a:pt x="7693" y="1644"/>
                    <a:pt x="7556" y="1621"/>
                  </a:cubicBezTo>
                  <a:cubicBezTo>
                    <a:pt x="7396" y="1575"/>
                    <a:pt x="7214" y="1530"/>
                    <a:pt x="7054" y="1507"/>
                  </a:cubicBezTo>
                  <a:cubicBezTo>
                    <a:pt x="6757" y="1416"/>
                    <a:pt x="6438" y="1370"/>
                    <a:pt x="6141" y="1301"/>
                  </a:cubicBezTo>
                  <a:cubicBezTo>
                    <a:pt x="5799" y="1233"/>
                    <a:pt x="5479" y="1142"/>
                    <a:pt x="5137" y="1073"/>
                  </a:cubicBezTo>
                  <a:cubicBezTo>
                    <a:pt x="4931" y="1028"/>
                    <a:pt x="4703" y="1005"/>
                    <a:pt x="4497" y="959"/>
                  </a:cubicBezTo>
                  <a:cubicBezTo>
                    <a:pt x="4224" y="868"/>
                    <a:pt x="3927" y="799"/>
                    <a:pt x="3653" y="731"/>
                  </a:cubicBezTo>
                  <a:cubicBezTo>
                    <a:pt x="3379" y="662"/>
                    <a:pt x="3082" y="594"/>
                    <a:pt x="2786" y="525"/>
                  </a:cubicBezTo>
                  <a:cubicBezTo>
                    <a:pt x="2694" y="503"/>
                    <a:pt x="2580" y="480"/>
                    <a:pt x="2466" y="457"/>
                  </a:cubicBezTo>
                  <a:cubicBezTo>
                    <a:pt x="2375" y="434"/>
                    <a:pt x="2261" y="434"/>
                    <a:pt x="2146" y="411"/>
                  </a:cubicBezTo>
                  <a:cubicBezTo>
                    <a:pt x="1941" y="366"/>
                    <a:pt x="1758" y="343"/>
                    <a:pt x="1553" y="320"/>
                  </a:cubicBezTo>
                  <a:cubicBezTo>
                    <a:pt x="1530" y="297"/>
                    <a:pt x="1485" y="297"/>
                    <a:pt x="1462" y="297"/>
                  </a:cubicBezTo>
                  <a:cubicBezTo>
                    <a:pt x="1370" y="252"/>
                    <a:pt x="1256" y="229"/>
                    <a:pt x="1165" y="206"/>
                  </a:cubicBezTo>
                  <a:cubicBezTo>
                    <a:pt x="1028" y="160"/>
                    <a:pt x="914" y="137"/>
                    <a:pt x="800" y="92"/>
                  </a:cubicBezTo>
                  <a:cubicBezTo>
                    <a:pt x="754" y="69"/>
                    <a:pt x="708" y="46"/>
                    <a:pt x="640" y="46"/>
                  </a:cubicBezTo>
                  <a:cubicBezTo>
                    <a:pt x="606" y="35"/>
                    <a:pt x="566" y="23"/>
                    <a:pt x="526" y="23"/>
                  </a:cubicBezTo>
                  <a:cubicBezTo>
                    <a:pt x="486" y="23"/>
                    <a:pt x="446" y="35"/>
                    <a:pt x="412" y="69"/>
                  </a:cubicBezTo>
                  <a:cubicBezTo>
                    <a:pt x="343" y="46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607;p38"/>
            <p:cNvSpPr/>
            <p:nvPr/>
          </p:nvSpPr>
          <p:spPr>
            <a:xfrm>
              <a:off x="7371148" y="3290088"/>
              <a:ext cx="76035" cy="24963"/>
            </a:xfrm>
            <a:custGeom>
              <a:avLst/>
              <a:gdLst/>
              <a:ahLst/>
              <a:cxnLst/>
              <a:rect l="l" t="t" r="r" b="b"/>
              <a:pathLst>
                <a:path w="2717" h="892" extrusionOk="0">
                  <a:moveTo>
                    <a:pt x="137" y="1"/>
                  </a:moveTo>
                  <a:cubicBezTo>
                    <a:pt x="92" y="1"/>
                    <a:pt x="23" y="47"/>
                    <a:pt x="1" y="92"/>
                  </a:cubicBezTo>
                  <a:cubicBezTo>
                    <a:pt x="1" y="138"/>
                    <a:pt x="1" y="161"/>
                    <a:pt x="23" y="206"/>
                  </a:cubicBezTo>
                  <a:cubicBezTo>
                    <a:pt x="46" y="229"/>
                    <a:pt x="69" y="252"/>
                    <a:pt x="92" y="275"/>
                  </a:cubicBezTo>
                  <a:lnTo>
                    <a:pt x="115" y="275"/>
                  </a:lnTo>
                  <a:cubicBezTo>
                    <a:pt x="137" y="320"/>
                    <a:pt x="160" y="366"/>
                    <a:pt x="206" y="366"/>
                  </a:cubicBezTo>
                  <a:cubicBezTo>
                    <a:pt x="274" y="389"/>
                    <a:pt x="320" y="389"/>
                    <a:pt x="389" y="412"/>
                  </a:cubicBezTo>
                  <a:cubicBezTo>
                    <a:pt x="480" y="435"/>
                    <a:pt x="548" y="457"/>
                    <a:pt x="640" y="457"/>
                  </a:cubicBezTo>
                  <a:cubicBezTo>
                    <a:pt x="662" y="480"/>
                    <a:pt x="662" y="480"/>
                    <a:pt x="685" y="480"/>
                  </a:cubicBezTo>
                  <a:lnTo>
                    <a:pt x="708" y="480"/>
                  </a:lnTo>
                  <a:cubicBezTo>
                    <a:pt x="936" y="549"/>
                    <a:pt x="1165" y="594"/>
                    <a:pt x="1393" y="663"/>
                  </a:cubicBezTo>
                  <a:cubicBezTo>
                    <a:pt x="1598" y="708"/>
                    <a:pt x="1804" y="754"/>
                    <a:pt x="2009" y="800"/>
                  </a:cubicBezTo>
                  <a:cubicBezTo>
                    <a:pt x="2100" y="823"/>
                    <a:pt x="2215" y="845"/>
                    <a:pt x="2329" y="868"/>
                  </a:cubicBezTo>
                  <a:cubicBezTo>
                    <a:pt x="2374" y="868"/>
                    <a:pt x="2420" y="868"/>
                    <a:pt x="2466" y="891"/>
                  </a:cubicBezTo>
                  <a:lnTo>
                    <a:pt x="2580" y="891"/>
                  </a:lnTo>
                  <a:cubicBezTo>
                    <a:pt x="2671" y="845"/>
                    <a:pt x="2717" y="777"/>
                    <a:pt x="2694" y="686"/>
                  </a:cubicBezTo>
                  <a:cubicBezTo>
                    <a:pt x="2694" y="640"/>
                    <a:pt x="2671" y="594"/>
                    <a:pt x="2625" y="572"/>
                  </a:cubicBezTo>
                  <a:cubicBezTo>
                    <a:pt x="2625" y="572"/>
                    <a:pt x="2603" y="549"/>
                    <a:pt x="2580" y="549"/>
                  </a:cubicBezTo>
                  <a:cubicBezTo>
                    <a:pt x="2534" y="526"/>
                    <a:pt x="2488" y="526"/>
                    <a:pt x="2443" y="526"/>
                  </a:cubicBezTo>
                  <a:cubicBezTo>
                    <a:pt x="2374" y="503"/>
                    <a:pt x="2283" y="480"/>
                    <a:pt x="2215" y="457"/>
                  </a:cubicBezTo>
                  <a:cubicBezTo>
                    <a:pt x="2146" y="457"/>
                    <a:pt x="2078" y="435"/>
                    <a:pt x="2009" y="435"/>
                  </a:cubicBezTo>
                  <a:cubicBezTo>
                    <a:pt x="1918" y="412"/>
                    <a:pt x="1827" y="389"/>
                    <a:pt x="1735" y="366"/>
                  </a:cubicBezTo>
                  <a:cubicBezTo>
                    <a:pt x="1621" y="366"/>
                    <a:pt x="1530" y="343"/>
                    <a:pt x="1416" y="320"/>
                  </a:cubicBezTo>
                  <a:lnTo>
                    <a:pt x="1393" y="320"/>
                  </a:lnTo>
                  <a:cubicBezTo>
                    <a:pt x="1187" y="275"/>
                    <a:pt x="982" y="252"/>
                    <a:pt x="799" y="206"/>
                  </a:cubicBezTo>
                  <a:cubicBezTo>
                    <a:pt x="685" y="183"/>
                    <a:pt x="594" y="161"/>
                    <a:pt x="503" y="138"/>
                  </a:cubicBezTo>
                  <a:cubicBezTo>
                    <a:pt x="389" y="92"/>
                    <a:pt x="297" y="47"/>
                    <a:pt x="183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608;p38"/>
            <p:cNvSpPr/>
            <p:nvPr/>
          </p:nvSpPr>
          <p:spPr>
            <a:xfrm>
              <a:off x="7989477" y="3349500"/>
              <a:ext cx="63890" cy="204207"/>
            </a:xfrm>
            <a:custGeom>
              <a:avLst/>
              <a:gdLst/>
              <a:ahLst/>
              <a:cxnLst/>
              <a:rect l="l" t="t" r="r" b="b"/>
              <a:pathLst>
                <a:path w="2283" h="7297" extrusionOk="0">
                  <a:moveTo>
                    <a:pt x="2055" y="1"/>
                  </a:moveTo>
                  <a:cubicBezTo>
                    <a:pt x="1963" y="1"/>
                    <a:pt x="1872" y="69"/>
                    <a:pt x="1849" y="160"/>
                  </a:cubicBezTo>
                  <a:cubicBezTo>
                    <a:pt x="1849" y="160"/>
                    <a:pt x="1849" y="183"/>
                    <a:pt x="1826" y="183"/>
                  </a:cubicBezTo>
                  <a:cubicBezTo>
                    <a:pt x="1781" y="229"/>
                    <a:pt x="1758" y="275"/>
                    <a:pt x="1735" y="320"/>
                  </a:cubicBezTo>
                  <a:cubicBezTo>
                    <a:pt x="1712" y="389"/>
                    <a:pt x="1689" y="434"/>
                    <a:pt x="1667" y="480"/>
                  </a:cubicBezTo>
                  <a:cubicBezTo>
                    <a:pt x="1667" y="548"/>
                    <a:pt x="1644" y="594"/>
                    <a:pt x="1644" y="663"/>
                  </a:cubicBezTo>
                  <a:cubicBezTo>
                    <a:pt x="1598" y="800"/>
                    <a:pt x="1553" y="936"/>
                    <a:pt x="1530" y="1073"/>
                  </a:cubicBezTo>
                  <a:cubicBezTo>
                    <a:pt x="1507" y="1073"/>
                    <a:pt x="1507" y="1073"/>
                    <a:pt x="1507" y="1096"/>
                  </a:cubicBezTo>
                  <a:cubicBezTo>
                    <a:pt x="1461" y="1233"/>
                    <a:pt x="1416" y="1370"/>
                    <a:pt x="1393" y="1507"/>
                  </a:cubicBezTo>
                  <a:cubicBezTo>
                    <a:pt x="1347" y="1644"/>
                    <a:pt x="1301" y="1781"/>
                    <a:pt x="1256" y="1918"/>
                  </a:cubicBezTo>
                  <a:cubicBezTo>
                    <a:pt x="1164" y="2237"/>
                    <a:pt x="1096" y="2534"/>
                    <a:pt x="1005" y="2831"/>
                  </a:cubicBezTo>
                  <a:cubicBezTo>
                    <a:pt x="936" y="3128"/>
                    <a:pt x="891" y="3424"/>
                    <a:pt x="799" y="3721"/>
                  </a:cubicBezTo>
                  <a:cubicBezTo>
                    <a:pt x="731" y="3995"/>
                    <a:pt x="662" y="4269"/>
                    <a:pt x="594" y="4543"/>
                  </a:cubicBezTo>
                  <a:cubicBezTo>
                    <a:pt x="525" y="4817"/>
                    <a:pt x="457" y="5068"/>
                    <a:pt x="388" y="5342"/>
                  </a:cubicBezTo>
                  <a:cubicBezTo>
                    <a:pt x="320" y="5616"/>
                    <a:pt x="229" y="5912"/>
                    <a:pt x="160" y="6209"/>
                  </a:cubicBezTo>
                  <a:cubicBezTo>
                    <a:pt x="137" y="6346"/>
                    <a:pt x="92" y="6483"/>
                    <a:pt x="69" y="6620"/>
                  </a:cubicBezTo>
                  <a:cubicBezTo>
                    <a:pt x="46" y="6688"/>
                    <a:pt x="46" y="6757"/>
                    <a:pt x="23" y="6848"/>
                  </a:cubicBezTo>
                  <a:cubicBezTo>
                    <a:pt x="23" y="6871"/>
                    <a:pt x="23" y="6894"/>
                    <a:pt x="0" y="6917"/>
                  </a:cubicBezTo>
                  <a:cubicBezTo>
                    <a:pt x="0" y="6985"/>
                    <a:pt x="0" y="7008"/>
                    <a:pt x="23" y="7076"/>
                  </a:cubicBezTo>
                  <a:cubicBezTo>
                    <a:pt x="23" y="7168"/>
                    <a:pt x="115" y="7259"/>
                    <a:pt x="206" y="7282"/>
                  </a:cubicBezTo>
                  <a:cubicBezTo>
                    <a:pt x="244" y="7291"/>
                    <a:pt x="278" y="7297"/>
                    <a:pt x="309" y="7297"/>
                  </a:cubicBezTo>
                  <a:cubicBezTo>
                    <a:pt x="354" y="7297"/>
                    <a:pt x="394" y="7286"/>
                    <a:pt x="434" y="7259"/>
                  </a:cubicBezTo>
                  <a:cubicBezTo>
                    <a:pt x="457" y="7259"/>
                    <a:pt x="480" y="7236"/>
                    <a:pt x="503" y="7236"/>
                  </a:cubicBezTo>
                  <a:cubicBezTo>
                    <a:pt x="503" y="7236"/>
                    <a:pt x="503" y="7213"/>
                    <a:pt x="503" y="7213"/>
                  </a:cubicBezTo>
                  <a:cubicBezTo>
                    <a:pt x="525" y="7191"/>
                    <a:pt x="571" y="7145"/>
                    <a:pt x="571" y="7122"/>
                  </a:cubicBezTo>
                  <a:cubicBezTo>
                    <a:pt x="594" y="7099"/>
                    <a:pt x="594" y="7076"/>
                    <a:pt x="594" y="7054"/>
                  </a:cubicBezTo>
                  <a:cubicBezTo>
                    <a:pt x="617" y="7031"/>
                    <a:pt x="617" y="7008"/>
                    <a:pt x="640" y="6985"/>
                  </a:cubicBezTo>
                  <a:cubicBezTo>
                    <a:pt x="662" y="6917"/>
                    <a:pt x="662" y="6848"/>
                    <a:pt x="685" y="6780"/>
                  </a:cubicBezTo>
                  <a:cubicBezTo>
                    <a:pt x="731" y="6643"/>
                    <a:pt x="754" y="6506"/>
                    <a:pt x="799" y="6346"/>
                  </a:cubicBezTo>
                  <a:cubicBezTo>
                    <a:pt x="845" y="6186"/>
                    <a:pt x="891" y="6026"/>
                    <a:pt x="936" y="5867"/>
                  </a:cubicBezTo>
                  <a:cubicBezTo>
                    <a:pt x="959" y="5707"/>
                    <a:pt x="1005" y="5547"/>
                    <a:pt x="1050" y="5410"/>
                  </a:cubicBezTo>
                  <a:cubicBezTo>
                    <a:pt x="1187" y="4794"/>
                    <a:pt x="1347" y="4178"/>
                    <a:pt x="1484" y="3561"/>
                  </a:cubicBezTo>
                  <a:cubicBezTo>
                    <a:pt x="1575" y="3151"/>
                    <a:pt x="1667" y="2740"/>
                    <a:pt x="1758" y="2329"/>
                  </a:cubicBezTo>
                  <a:cubicBezTo>
                    <a:pt x="1804" y="2146"/>
                    <a:pt x="1872" y="1964"/>
                    <a:pt x="1918" y="1758"/>
                  </a:cubicBezTo>
                  <a:cubicBezTo>
                    <a:pt x="1986" y="1530"/>
                    <a:pt x="2032" y="1279"/>
                    <a:pt x="2100" y="1051"/>
                  </a:cubicBezTo>
                  <a:cubicBezTo>
                    <a:pt x="2123" y="959"/>
                    <a:pt x="2146" y="845"/>
                    <a:pt x="2169" y="754"/>
                  </a:cubicBezTo>
                  <a:cubicBezTo>
                    <a:pt x="2192" y="640"/>
                    <a:pt x="2214" y="526"/>
                    <a:pt x="2237" y="411"/>
                  </a:cubicBezTo>
                  <a:cubicBezTo>
                    <a:pt x="2237" y="389"/>
                    <a:pt x="2237" y="366"/>
                    <a:pt x="2237" y="343"/>
                  </a:cubicBezTo>
                  <a:cubicBezTo>
                    <a:pt x="2237" y="320"/>
                    <a:pt x="2237" y="297"/>
                    <a:pt x="2260" y="275"/>
                  </a:cubicBezTo>
                  <a:cubicBezTo>
                    <a:pt x="2283" y="160"/>
                    <a:pt x="2214" y="46"/>
                    <a:pt x="2123" y="23"/>
                  </a:cubicBezTo>
                  <a:cubicBezTo>
                    <a:pt x="2100" y="1"/>
                    <a:pt x="2078" y="1"/>
                    <a:pt x="2055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4609;p38"/>
            <p:cNvSpPr/>
            <p:nvPr/>
          </p:nvSpPr>
          <p:spPr>
            <a:xfrm>
              <a:off x="8064841" y="3368026"/>
              <a:ext cx="60727" cy="202835"/>
            </a:xfrm>
            <a:custGeom>
              <a:avLst/>
              <a:gdLst/>
              <a:ahLst/>
              <a:cxnLst/>
              <a:rect l="l" t="t" r="r" b="b"/>
              <a:pathLst>
                <a:path w="2170" h="7248" extrusionOk="0">
                  <a:moveTo>
                    <a:pt x="1941" y="1"/>
                  </a:moveTo>
                  <a:cubicBezTo>
                    <a:pt x="1850" y="1"/>
                    <a:pt x="1758" y="46"/>
                    <a:pt x="1736" y="138"/>
                  </a:cubicBezTo>
                  <a:cubicBezTo>
                    <a:pt x="1713" y="160"/>
                    <a:pt x="1713" y="160"/>
                    <a:pt x="1713" y="183"/>
                  </a:cubicBezTo>
                  <a:cubicBezTo>
                    <a:pt x="1690" y="229"/>
                    <a:pt x="1667" y="297"/>
                    <a:pt x="1644" y="366"/>
                  </a:cubicBezTo>
                  <a:cubicBezTo>
                    <a:pt x="1644" y="411"/>
                    <a:pt x="1621" y="480"/>
                    <a:pt x="1599" y="548"/>
                  </a:cubicBezTo>
                  <a:cubicBezTo>
                    <a:pt x="1599" y="571"/>
                    <a:pt x="1576" y="594"/>
                    <a:pt x="1576" y="640"/>
                  </a:cubicBezTo>
                  <a:cubicBezTo>
                    <a:pt x="1530" y="777"/>
                    <a:pt x="1484" y="936"/>
                    <a:pt x="1439" y="1096"/>
                  </a:cubicBezTo>
                  <a:cubicBezTo>
                    <a:pt x="1393" y="1233"/>
                    <a:pt x="1347" y="1370"/>
                    <a:pt x="1302" y="1530"/>
                  </a:cubicBezTo>
                  <a:cubicBezTo>
                    <a:pt x="1233" y="1690"/>
                    <a:pt x="1211" y="1849"/>
                    <a:pt x="1165" y="2009"/>
                  </a:cubicBezTo>
                  <a:cubicBezTo>
                    <a:pt x="982" y="2648"/>
                    <a:pt x="822" y="3265"/>
                    <a:pt x="663" y="3904"/>
                  </a:cubicBezTo>
                  <a:cubicBezTo>
                    <a:pt x="617" y="4155"/>
                    <a:pt x="549" y="4429"/>
                    <a:pt x="480" y="4680"/>
                  </a:cubicBezTo>
                  <a:cubicBezTo>
                    <a:pt x="434" y="4931"/>
                    <a:pt x="389" y="5182"/>
                    <a:pt x="320" y="5433"/>
                  </a:cubicBezTo>
                  <a:cubicBezTo>
                    <a:pt x="275" y="5707"/>
                    <a:pt x="206" y="5958"/>
                    <a:pt x="138" y="6232"/>
                  </a:cubicBezTo>
                  <a:cubicBezTo>
                    <a:pt x="115" y="6369"/>
                    <a:pt x="69" y="6483"/>
                    <a:pt x="46" y="6620"/>
                  </a:cubicBezTo>
                  <a:cubicBezTo>
                    <a:pt x="24" y="6757"/>
                    <a:pt x="1" y="6894"/>
                    <a:pt x="24" y="7031"/>
                  </a:cubicBezTo>
                  <a:cubicBezTo>
                    <a:pt x="42" y="7163"/>
                    <a:pt x="155" y="7248"/>
                    <a:pt x="270" y="7248"/>
                  </a:cubicBezTo>
                  <a:cubicBezTo>
                    <a:pt x="295" y="7248"/>
                    <a:pt x="319" y="7244"/>
                    <a:pt x="343" y="7236"/>
                  </a:cubicBezTo>
                  <a:cubicBezTo>
                    <a:pt x="434" y="7236"/>
                    <a:pt x="480" y="7191"/>
                    <a:pt x="526" y="7122"/>
                  </a:cubicBezTo>
                  <a:cubicBezTo>
                    <a:pt x="594" y="7008"/>
                    <a:pt x="617" y="6871"/>
                    <a:pt x="663" y="6734"/>
                  </a:cubicBezTo>
                  <a:cubicBezTo>
                    <a:pt x="708" y="6597"/>
                    <a:pt x="754" y="6460"/>
                    <a:pt x="777" y="6300"/>
                  </a:cubicBezTo>
                  <a:cubicBezTo>
                    <a:pt x="822" y="6141"/>
                    <a:pt x="868" y="5981"/>
                    <a:pt x="891" y="5821"/>
                  </a:cubicBezTo>
                  <a:cubicBezTo>
                    <a:pt x="914" y="5730"/>
                    <a:pt x="937" y="5638"/>
                    <a:pt x="959" y="5547"/>
                  </a:cubicBezTo>
                  <a:cubicBezTo>
                    <a:pt x="1005" y="5387"/>
                    <a:pt x="1051" y="5228"/>
                    <a:pt x="1096" y="5068"/>
                  </a:cubicBezTo>
                  <a:cubicBezTo>
                    <a:pt x="1165" y="4748"/>
                    <a:pt x="1233" y="4451"/>
                    <a:pt x="1325" y="4132"/>
                  </a:cubicBezTo>
                  <a:cubicBezTo>
                    <a:pt x="1393" y="3835"/>
                    <a:pt x="1462" y="3516"/>
                    <a:pt x="1530" y="3219"/>
                  </a:cubicBezTo>
                  <a:cubicBezTo>
                    <a:pt x="1644" y="2740"/>
                    <a:pt x="1758" y="2260"/>
                    <a:pt x="1850" y="1758"/>
                  </a:cubicBezTo>
                  <a:cubicBezTo>
                    <a:pt x="1918" y="1507"/>
                    <a:pt x="1964" y="1256"/>
                    <a:pt x="2032" y="1028"/>
                  </a:cubicBezTo>
                  <a:cubicBezTo>
                    <a:pt x="2078" y="799"/>
                    <a:pt x="2124" y="571"/>
                    <a:pt x="2169" y="343"/>
                  </a:cubicBezTo>
                  <a:cubicBezTo>
                    <a:pt x="2169" y="297"/>
                    <a:pt x="2169" y="229"/>
                    <a:pt x="2146" y="183"/>
                  </a:cubicBezTo>
                  <a:cubicBezTo>
                    <a:pt x="2124" y="92"/>
                    <a:pt x="2078" y="23"/>
                    <a:pt x="1987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4610;p38"/>
            <p:cNvSpPr/>
            <p:nvPr/>
          </p:nvSpPr>
          <p:spPr>
            <a:xfrm>
              <a:off x="8130633" y="3384649"/>
              <a:ext cx="62630" cy="200177"/>
            </a:xfrm>
            <a:custGeom>
              <a:avLst/>
              <a:gdLst/>
              <a:ahLst/>
              <a:cxnLst/>
              <a:rect l="l" t="t" r="r" b="b"/>
              <a:pathLst>
                <a:path w="2238" h="7153" extrusionOk="0">
                  <a:moveTo>
                    <a:pt x="1964" y="0"/>
                  </a:moveTo>
                  <a:cubicBezTo>
                    <a:pt x="1895" y="0"/>
                    <a:pt x="1827" y="46"/>
                    <a:pt x="1804" y="137"/>
                  </a:cubicBezTo>
                  <a:cubicBezTo>
                    <a:pt x="1781" y="160"/>
                    <a:pt x="1781" y="183"/>
                    <a:pt x="1781" y="205"/>
                  </a:cubicBezTo>
                  <a:cubicBezTo>
                    <a:pt x="1736" y="274"/>
                    <a:pt x="1713" y="365"/>
                    <a:pt x="1690" y="457"/>
                  </a:cubicBezTo>
                  <a:cubicBezTo>
                    <a:pt x="1690" y="502"/>
                    <a:pt x="1667" y="548"/>
                    <a:pt x="1644" y="593"/>
                  </a:cubicBezTo>
                  <a:cubicBezTo>
                    <a:pt x="1599" y="753"/>
                    <a:pt x="1553" y="913"/>
                    <a:pt x="1484" y="1073"/>
                  </a:cubicBezTo>
                  <a:cubicBezTo>
                    <a:pt x="1393" y="1370"/>
                    <a:pt x="1279" y="1689"/>
                    <a:pt x="1188" y="2009"/>
                  </a:cubicBezTo>
                  <a:cubicBezTo>
                    <a:pt x="1096" y="2328"/>
                    <a:pt x="1005" y="2648"/>
                    <a:pt x="914" y="2967"/>
                  </a:cubicBezTo>
                  <a:cubicBezTo>
                    <a:pt x="823" y="3264"/>
                    <a:pt x="754" y="3584"/>
                    <a:pt x="686" y="3880"/>
                  </a:cubicBezTo>
                  <a:cubicBezTo>
                    <a:pt x="640" y="4131"/>
                    <a:pt x="571" y="4405"/>
                    <a:pt x="526" y="4656"/>
                  </a:cubicBezTo>
                  <a:cubicBezTo>
                    <a:pt x="457" y="4930"/>
                    <a:pt x="389" y="5181"/>
                    <a:pt x="320" y="5455"/>
                  </a:cubicBezTo>
                  <a:cubicBezTo>
                    <a:pt x="298" y="5569"/>
                    <a:pt x="275" y="5684"/>
                    <a:pt x="252" y="5820"/>
                  </a:cubicBezTo>
                  <a:cubicBezTo>
                    <a:pt x="229" y="5935"/>
                    <a:pt x="206" y="6049"/>
                    <a:pt x="183" y="6163"/>
                  </a:cubicBezTo>
                  <a:cubicBezTo>
                    <a:pt x="138" y="6300"/>
                    <a:pt x="115" y="6414"/>
                    <a:pt x="92" y="6551"/>
                  </a:cubicBezTo>
                  <a:cubicBezTo>
                    <a:pt x="69" y="6619"/>
                    <a:pt x="69" y="6665"/>
                    <a:pt x="46" y="6733"/>
                  </a:cubicBezTo>
                  <a:cubicBezTo>
                    <a:pt x="24" y="6848"/>
                    <a:pt x="1" y="6985"/>
                    <a:pt x="115" y="7076"/>
                  </a:cubicBezTo>
                  <a:cubicBezTo>
                    <a:pt x="149" y="7127"/>
                    <a:pt x="209" y="7153"/>
                    <a:pt x="275" y="7153"/>
                  </a:cubicBezTo>
                  <a:cubicBezTo>
                    <a:pt x="298" y="7153"/>
                    <a:pt x="320" y="7150"/>
                    <a:pt x="343" y="7144"/>
                  </a:cubicBezTo>
                  <a:cubicBezTo>
                    <a:pt x="412" y="7144"/>
                    <a:pt x="480" y="7076"/>
                    <a:pt x="503" y="7007"/>
                  </a:cubicBezTo>
                  <a:cubicBezTo>
                    <a:pt x="526" y="6985"/>
                    <a:pt x="549" y="6939"/>
                    <a:pt x="571" y="6893"/>
                  </a:cubicBezTo>
                  <a:cubicBezTo>
                    <a:pt x="594" y="6848"/>
                    <a:pt x="617" y="6802"/>
                    <a:pt x="617" y="6733"/>
                  </a:cubicBezTo>
                  <a:cubicBezTo>
                    <a:pt x="663" y="6619"/>
                    <a:pt x="708" y="6505"/>
                    <a:pt x="731" y="6391"/>
                  </a:cubicBezTo>
                  <a:cubicBezTo>
                    <a:pt x="777" y="6277"/>
                    <a:pt x="800" y="6163"/>
                    <a:pt x="823" y="6072"/>
                  </a:cubicBezTo>
                  <a:cubicBezTo>
                    <a:pt x="868" y="5935"/>
                    <a:pt x="891" y="5820"/>
                    <a:pt x="914" y="5706"/>
                  </a:cubicBezTo>
                  <a:cubicBezTo>
                    <a:pt x="1028" y="5227"/>
                    <a:pt x="1165" y="4725"/>
                    <a:pt x="1256" y="4246"/>
                  </a:cubicBezTo>
                  <a:cubicBezTo>
                    <a:pt x="1256" y="4246"/>
                    <a:pt x="1256" y="4268"/>
                    <a:pt x="1256" y="4268"/>
                  </a:cubicBezTo>
                  <a:cubicBezTo>
                    <a:pt x="1256" y="4154"/>
                    <a:pt x="1279" y="4040"/>
                    <a:pt x="1302" y="3926"/>
                  </a:cubicBezTo>
                  <a:cubicBezTo>
                    <a:pt x="1393" y="3652"/>
                    <a:pt x="1462" y="3401"/>
                    <a:pt x="1530" y="3127"/>
                  </a:cubicBezTo>
                  <a:cubicBezTo>
                    <a:pt x="1644" y="2648"/>
                    <a:pt x="1781" y="2146"/>
                    <a:pt x="1895" y="1643"/>
                  </a:cubicBezTo>
                  <a:cubicBezTo>
                    <a:pt x="1964" y="1415"/>
                    <a:pt x="2009" y="1187"/>
                    <a:pt x="2055" y="936"/>
                  </a:cubicBezTo>
                  <a:cubicBezTo>
                    <a:pt x="2078" y="822"/>
                    <a:pt x="2101" y="730"/>
                    <a:pt x="2146" y="616"/>
                  </a:cubicBezTo>
                  <a:cubicBezTo>
                    <a:pt x="2169" y="479"/>
                    <a:pt x="2192" y="365"/>
                    <a:pt x="2215" y="251"/>
                  </a:cubicBezTo>
                  <a:cubicBezTo>
                    <a:pt x="2215" y="263"/>
                    <a:pt x="2215" y="268"/>
                    <a:pt x="2215" y="274"/>
                  </a:cubicBezTo>
                  <a:cubicBezTo>
                    <a:pt x="2238" y="183"/>
                    <a:pt x="2215" y="91"/>
                    <a:pt x="2124" y="46"/>
                  </a:cubicBezTo>
                  <a:cubicBezTo>
                    <a:pt x="2078" y="0"/>
                    <a:pt x="2032" y="0"/>
                    <a:pt x="1987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4611;p38"/>
            <p:cNvSpPr/>
            <p:nvPr/>
          </p:nvSpPr>
          <p:spPr>
            <a:xfrm>
              <a:off x="8206025" y="3403791"/>
              <a:ext cx="59412" cy="203479"/>
            </a:xfrm>
            <a:custGeom>
              <a:avLst/>
              <a:gdLst/>
              <a:ahLst/>
              <a:cxnLst/>
              <a:rect l="l" t="t" r="r" b="b"/>
              <a:pathLst>
                <a:path w="2123" h="7271" extrusionOk="0">
                  <a:moveTo>
                    <a:pt x="1803" y="1"/>
                  </a:moveTo>
                  <a:cubicBezTo>
                    <a:pt x="1781" y="24"/>
                    <a:pt x="1758" y="24"/>
                    <a:pt x="1758" y="46"/>
                  </a:cubicBezTo>
                  <a:cubicBezTo>
                    <a:pt x="1712" y="69"/>
                    <a:pt x="1689" y="115"/>
                    <a:pt x="1666" y="183"/>
                  </a:cubicBezTo>
                  <a:cubicBezTo>
                    <a:pt x="1666" y="229"/>
                    <a:pt x="1644" y="275"/>
                    <a:pt x="1644" y="297"/>
                  </a:cubicBezTo>
                  <a:cubicBezTo>
                    <a:pt x="1621" y="412"/>
                    <a:pt x="1598" y="526"/>
                    <a:pt x="1552" y="640"/>
                  </a:cubicBezTo>
                  <a:cubicBezTo>
                    <a:pt x="1507" y="937"/>
                    <a:pt x="1415" y="1233"/>
                    <a:pt x="1347" y="1530"/>
                  </a:cubicBezTo>
                  <a:cubicBezTo>
                    <a:pt x="1301" y="1735"/>
                    <a:pt x="1256" y="1964"/>
                    <a:pt x="1210" y="2169"/>
                  </a:cubicBezTo>
                  <a:lnTo>
                    <a:pt x="1141" y="2420"/>
                  </a:lnTo>
                  <a:cubicBezTo>
                    <a:pt x="1096" y="2580"/>
                    <a:pt x="1050" y="2740"/>
                    <a:pt x="1004" y="2900"/>
                  </a:cubicBezTo>
                  <a:cubicBezTo>
                    <a:pt x="959" y="3037"/>
                    <a:pt x="890" y="3196"/>
                    <a:pt x="845" y="3356"/>
                  </a:cubicBezTo>
                  <a:cubicBezTo>
                    <a:pt x="799" y="3493"/>
                    <a:pt x="753" y="3653"/>
                    <a:pt x="708" y="3813"/>
                  </a:cubicBezTo>
                  <a:cubicBezTo>
                    <a:pt x="662" y="3972"/>
                    <a:pt x="594" y="4132"/>
                    <a:pt x="571" y="4292"/>
                  </a:cubicBezTo>
                  <a:cubicBezTo>
                    <a:pt x="525" y="4452"/>
                    <a:pt x="457" y="4611"/>
                    <a:pt x="411" y="4794"/>
                  </a:cubicBezTo>
                  <a:cubicBezTo>
                    <a:pt x="365" y="4954"/>
                    <a:pt x="343" y="5114"/>
                    <a:pt x="297" y="5273"/>
                  </a:cubicBezTo>
                  <a:cubicBezTo>
                    <a:pt x="274" y="5456"/>
                    <a:pt x="251" y="5639"/>
                    <a:pt x="206" y="5821"/>
                  </a:cubicBezTo>
                  <a:lnTo>
                    <a:pt x="228" y="5730"/>
                  </a:lnTo>
                  <a:lnTo>
                    <a:pt x="228" y="5730"/>
                  </a:lnTo>
                  <a:cubicBezTo>
                    <a:pt x="183" y="6004"/>
                    <a:pt x="137" y="6255"/>
                    <a:pt x="114" y="6529"/>
                  </a:cubicBezTo>
                  <a:cubicBezTo>
                    <a:pt x="91" y="6620"/>
                    <a:pt x="69" y="6734"/>
                    <a:pt x="69" y="6848"/>
                  </a:cubicBezTo>
                  <a:cubicBezTo>
                    <a:pt x="46" y="6985"/>
                    <a:pt x="0" y="7122"/>
                    <a:pt x="137" y="7236"/>
                  </a:cubicBezTo>
                  <a:cubicBezTo>
                    <a:pt x="171" y="7259"/>
                    <a:pt x="206" y="7271"/>
                    <a:pt x="240" y="7271"/>
                  </a:cubicBezTo>
                  <a:cubicBezTo>
                    <a:pt x="274" y="7271"/>
                    <a:pt x="308" y="7259"/>
                    <a:pt x="343" y="7236"/>
                  </a:cubicBezTo>
                  <a:cubicBezTo>
                    <a:pt x="365" y="7214"/>
                    <a:pt x="411" y="7191"/>
                    <a:pt x="411" y="7168"/>
                  </a:cubicBezTo>
                  <a:cubicBezTo>
                    <a:pt x="457" y="7122"/>
                    <a:pt x="457" y="7077"/>
                    <a:pt x="480" y="7031"/>
                  </a:cubicBezTo>
                  <a:cubicBezTo>
                    <a:pt x="502" y="6962"/>
                    <a:pt x="525" y="6894"/>
                    <a:pt x="548" y="6826"/>
                  </a:cubicBezTo>
                  <a:cubicBezTo>
                    <a:pt x="571" y="6689"/>
                    <a:pt x="616" y="6552"/>
                    <a:pt x="639" y="6415"/>
                  </a:cubicBezTo>
                  <a:cubicBezTo>
                    <a:pt x="708" y="6118"/>
                    <a:pt x="776" y="5821"/>
                    <a:pt x="845" y="5547"/>
                  </a:cubicBezTo>
                  <a:cubicBezTo>
                    <a:pt x="868" y="5388"/>
                    <a:pt x="890" y="5228"/>
                    <a:pt x="936" y="5091"/>
                  </a:cubicBezTo>
                  <a:cubicBezTo>
                    <a:pt x="982" y="4931"/>
                    <a:pt x="1027" y="4794"/>
                    <a:pt x="1073" y="4634"/>
                  </a:cubicBezTo>
                  <a:cubicBezTo>
                    <a:pt x="1096" y="4566"/>
                    <a:pt x="1096" y="4475"/>
                    <a:pt x="1119" y="4406"/>
                  </a:cubicBezTo>
                  <a:cubicBezTo>
                    <a:pt x="1141" y="4338"/>
                    <a:pt x="1164" y="4246"/>
                    <a:pt x="1187" y="4178"/>
                  </a:cubicBezTo>
                  <a:cubicBezTo>
                    <a:pt x="1233" y="4018"/>
                    <a:pt x="1278" y="3858"/>
                    <a:pt x="1324" y="3721"/>
                  </a:cubicBezTo>
                  <a:cubicBezTo>
                    <a:pt x="1370" y="3584"/>
                    <a:pt x="1393" y="3425"/>
                    <a:pt x="1415" y="3288"/>
                  </a:cubicBezTo>
                  <a:cubicBezTo>
                    <a:pt x="1461" y="3151"/>
                    <a:pt x="1507" y="3014"/>
                    <a:pt x="1529" y="2854"/>
                  </a:cubicBezTo>
                  <a:cubicBezTo>
                    <a:pt x="1575" y="2648"/>
                    <a:pt x="1598" y="2466"/>
                    <a:pt x="1644" y="2260"/>
                  </a:cubicBezTo>
                  <a:cubicBezTo>
                    <a:pt x="1712" y="2009"/>
                    <a:pt x="1758" y="1781"/>
                    <a:pt x="1803" y="1553"/>
                  </a:cubicBezTo>
                  <a:cubicBezTo>
                    <a:pt x="1872" y="1279"/>
                    <a:pt x="1940" y="1005"/>
                    <a:pt x="1986" y="731"/>
                  </a:cubicBezTo>
                  <a:cubicBezTo>
                    <a:pt x="2009" y="617"/>
                    <a:pt x="2032" y="503"/>
                    <a:pt x="2054" y="389"/>
                  </a:cubicBezTo>
                  <a:cubicBezTo>
                    <a:pt x="2054" y="320"/>
                    <a:pt x="2077" y="275"/>
                    <a:pt x="2100" y="229"/>
                  </a:cubicBezTo>
                  <a:cubicBezTo>
                    <a:pt x="2123" y="161"/>
                    <a:pt x="2077" y="69"/>
                    <a:pt x="2009" y="46"/>
                  </a:cubicBezTo>
                  <a:cubicBezTo>
                    <a:pt x="1986" y="24"/>
                    <a:pt x="1918" y="1"/>
                    <a:pt x="1872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4612;p38"/>
            <p:cNvSpPr/>
            <p:nvPr/>
          </p:nvSpPr>
          <p:spPr>
            <a:xfrm>
              <a:off x="8030363" y="3394864"/>
              <a:ext cx="275960" cy="78218"/>
            </a:xfrm>
            <a:custGeom>
              <a:avLst/>
              <a:gdLst/>
              <a:ahLst/>
              <a:cxnLst/>
              <a:rect l="l" t="t" r="r" b="b"/>
              <a:pathLst>
                <a:path w="9861" h="2795" extrusionOk="0">
                  <a:moveTo>
                    <a:pt x="8058" y="1736"/>
                  </a:moveTo>
                  <a:cubicBezTo>
                    <a:pt x="8062" y="1739"/>
                    <a:pt x="8080" y="1758"/>
                    <a:pt x="8080" y="1758"/>
                  </a:cubicBezTo>
                  <a:lnTo>
                    <a:pt x="8103" y="1758"/>
                  </a:lnTo>
                  <a:cubicBezTo>
                    <a:pt x="8081" y="1758"/>
                    <a:pt x="8080" y="1758"/>
                    <a:pt x="8058" y="1736"/>
                  </a:cubicBezTo>
                  <a:close/>
                  <a:moveTo>
                    <a:pt x="6562" y="2143"/>
                  </a:moveTo>
                  <a:lnTo>
                    <a:pt x="6562" y="2143"/>
                  </a:lnTo>
                  <a:cubicBezTo>
                    <a:pt x="6565" y="2145"/>
                    <a:pt x="6569" y="2146"/>
                    <a:pt x="6574" y="2146"/>
                  </a:cubicBezTo>
                  <a:cubicBezTo>
                    <a:pt x="6570" y="2145"/>
                    <a:pt x="6566" y="2144"/>
                    <a:pt x="6562" y="2143"/>
                  </a:cubicBezTo>
                  <a:close/>
                  <a:moveTo>
                    <a:pt x="6738" y="2178"/>
                  </a:moveTo>
                  <a:lnTo>
                    <a:pt x="6738" y="2178"/>
                  </a:lnTo>
                  <a:cubicBezTo>
                    <a:pt x="6754" y="2185"/>
                    <a:pt x="6767" y="2191"/>
                    <a:pt x="6779" y="2191"/>
                  </a:cubicBezTo>
                  <a:cubicBezTo>
                    <a:pt x="6766" y="2187"/>
                    <a:pt x="6753" y="2183"/>
                    <a:pt x="6738" y="2178"/>
                  </a:cubicBezTo>
                  <a:close/>
                  <a:moveTo>
                    <a:pt x="137" y="0"/>
                  </a:moveTo>
                  <a:cubicBezTo>
                    <a:pt x="69" y="23"/>
                    <a:pt x="23" y="69"/>
                    <a:pt x="0" y="114"/>
                  </a:cubicBezTo>
                  <a:cubicBezTo>
                    <a:pt x="0" y="137"/>
                    <a:pt x="0" y="160"/>
                    <a:pt x="0" y="183"/>
                  </a:cubicBezTo>
                  <a:cubicBezTo>
                    <a:pt x="0" y="183"/>
                    <a:pt x="0" y="206"/>
                    <a:pt x="0" y="228"/>
                  </a:cubicBezTo>
                  <a:cubicBezTo>
                    <a:pt x="0" y="274"/>
                    <a:pt x="23" y="297"/>
                    <a:pt x="46" y="343"/>
                  </a:cubicBezTo>
                  <a:cubicBezTo>
                    <a:pt x="69" y="388"/>
                    <a:pt x="137" y="434"/>
                    <a:pt x="183" y="457"/>
                  </a:cubicBezTo>
                  <a:cubicBezTo>
                    <a:pt x="228" y="480"/>
                    <a:pt x="274" y="502"/>
                    <a:pt x="320" y="525"/>
                  </a:cubicBezTo>
                  <a:cubicBezTo>
                    <a:pt x="594" y="639"/>
                    <a:pt x="890" y="731"/>
                    <a:pt x="1164" y="845"/>
                  </a:cubicBezTo>
                  <a:cubicBezTo>
                    <a:pt x="1484" y="959"/>
                    <a:pt x="1803" y="1027"/>
                    <a:pt x="2123" y="1096"/>
                  </a:cubicBezTo>
                  <a:cubicBezTo>
                    <a:pt x="2283" y="1141"/>
                    <a:pt x="2465" y="1164"/>
                    <a:pt x="2625" y="1210"/>
                  </a:cubicBezTo>
                  <a:cubicBezTo>
                    <a:pt x="2785" y="1233"/>
                    <a:pt x="2968" y="1278"/>
                    <a:pt x="3127" y="1324"/>
                  </a:cubicBezTo>
                  <a:cubicBezTo>
                    <a:pt x="3447" y="1393"/>
                    <a:pt x="3744" y="1461"/>
                    <a:pt x="4063" y="1530"/>
                  </a:cubicBezTo>
                  <a:cubicBezTo>
                    <a:pt x="4109" y="1530"/>
                    <a:pt x="4154" y="1552"/>
                    <a:pt x="4200" y="1552"/>
                  </a:cubicBezTo>
                  <a:cubicBezTo>
                    <a:pt x="4269" y="1575"/>
                    <a:pt x="4337" y="1575"/>
                    <a:pt x="4383" y="1598"/>
                  </a:cubicBezTo>
                  <a:cubicBezTo>
                    <a:pt x="4634" y="1666"/>
                    <a:pt x="4908" y="1712"/>
                    <a:pt x="5159" y="1781"/>
                  </a:cubicBezTo>
                  <a:cubicBezTo>
                    <a:pt x="5634" y="1894"/>
                    <a:pt x="6087" y="2029"/>
                    <a:pt x="6562" y="2143"/>
                  </a:cubicBezTo>
                  <a:lnTo>
                    <a:pt x="6562" y="2143"/>
                  </a:lnTo>
                  <a:cubicBezTo>
                    <a:pt x="6551" y="2137"/>
                    <a:pt x="6551" y="2123"/>
                    <a:pt x="6551" y="2123"/>
                  </a:cubicBezTo>
                  <a:lnTo>
                    <a:pt x="6551" y="2123"/>
                  </a:lnTo>
                  <a:cubicBezTo>
                    <a:pt x="6599" y="2139"/>
                    <a:pt x="6659" y="2155"/>
                    <a:pt x="6714" y="2171"/>
                  </a:cubicBezTo>
                  <a:lnTo>
                    <a:pt x="6714" y="2171"/>
                  </a:lnTo>
                  <a:cubicBezTo>
                    <a:pt x="6706" y="2170"/>
                    <a:pt x="6697" y="2169"/>
                    <a:pt x="6688" y="2169"/>
                  </a:cubicBezTo>
                  <a:cubicBezTo>
                    <a:pt x="6703" y="2171"/>
                    <a:pt x="6718" y="2174"/>
                    <a:pt x="6733" y="2177"/>
                  </a:cubicBezTo>
                  <a:lnTo>
                    <a:pt x="6733" y="2177"/>
                  </a:lnTo>
                  <a:cubicBezTo>
                    <a:pt x="6735" y="2177"/>
                    <a:pt x="6736" y="2178"/>
                    <a:pt x="6738" y="2178"/>
                  </a:cubicBezTo>
                  <a:lnTo>
                    <a:pt x="6738" y="2178"/>
                  </a:lnTo>
                  <a:cubicBezTo>
                    <a:pt x="6737" y="2178"/>
                    <a:pt x="6736" y="2178"/>
                    <a:pt x="6735" y="2177"/>
                  </a:cubicBezTo>
                  <a:lnTo>
                    <a:pt x="6735" y="2177"/>
                  </a:lnTo>
                  <a:cubicBezTo>
                    <a:pt x="6856" y="2202"/>
                    <a:pt x="6978" y="2240"/>
                    <a:pt x="7099" y="2260"/>
                  </a:cubicBezTo>
                  <a:cubicBezTo>
                    <a:pt x="7145" y="2283"/>
                    <a:pt x="7213" y="2283"/>
                    <a:pt x="7259" y="2306"/>
                  </a:cubicBezTo>
                  <a:cubicBezTo>
                    <a:pt x="7418" y="2351"/>
                    <a:pt x="7601" y="2397"/>
                    <a:pt x="7784" y="2443"/>
                  </a:cubicBezTo>
                  <a:cubicBezTo>
                    <a:pt x="7989" y="2488"/>
                    <a:pt x="8195" y="2557"/>
                    <a:pt x="8423" y="2602"/>
                  </a:cubicBezTo>
                  <a:cubicBezTo>
                    <a:pt x="8605" y="2648"/>
                    <a:pt x="8788" y="2671"/>
                    <a:pt x="8971" y="2716"/>
                  </a:cubicBezTo>
                  <a:cubicBezTo>
                    <a:pt x="9062" y="2716"/>
                    <a:pt x="9153" y="2739"/>
                    <a:pt x="9267" y="2762"/>
                  </a:cubicBezTo>
                  <a:cubicBezTo>
                    <a:pt x="9313" y="2762"/>
                    <a:pt x="9359" y="2785"/>
                    <a:pt x="9404" y="2785"/>
                  </a:cubicBezTo>
                  <a:lnTo>
                    <a:pt x="9450" y="2785"/>
                  </a:lnTo>
                  <a:cubicBezTo>
                    <a:pt x="9470" y="2792"/>
                    <a:pt x="9488" y="2794"/>
                    <a:pt x="9505" y="2794"/>
                  </a:cubicBezTo>
                  <a:cubicBezTo>
                    <a:pt x="9547" y="2794"/>
                    <a:pt x="9584" y="2778"/>
                    <a:pt x="9632" y="2762"/>
                  </a:cubicBezTo>
                  <a:cubicBezTo>
                    <a:pt x="9724" y="2739"/>
                    <a:pt x="9792" y="2602"/>
                    <a:pt x="9769" y="2488"/>
                  </a:cubicBezTo>
                  <a:cubicBezTo>
                    <a:pt x="9769" y="2465"/>
                    <a:pt x="9769" y="2443"/>
                    <a:pt x="9769" y="2443"/>
                  </a:cubicBezTo>
                  <a:cubicBezTo>
                    <a:pt x="9815" y="2397"/>
                    <a:pt x="9861" y="2351"/>
                    <a:pt x="9861" y="2283"/>
                  </a:cubicBezTo>
                  <a:cubicBezTo>
                    <a:pt x="9861" y="2191"/>
                    <a:pt x="9792" y="2077"/>
                    <a:pt x="9701" y="2077"/>
                  </a:cubicBezTo>
                  <a:cubicBezTo>
                    <a:pt x="9632" y="2077"/>
                    <a:pt x="9587" y="2077"/>
                    <a:pt x="9518" y="2054"/>
                  </a:cubicBezTo>
                  <a:cubicBezTo>
                    <a:pt x="9473" y="2054"/>
                    <a:pt x="9427" y="2032"/>
                    <a:pt x="9381" y="2032"/>
                  </a:cubicBezTo>
                  <a:cubicBezTo>
                    <a:pt x="9267" y="2009"/>
                    <a:pt x="9153" y="1986"/>
                    <a:pt x="9039" y="1963"/>
                  </a:cubicBezTo>
                  <a:cubicBezTo>
                    <a:pt x="8811" y="1918"/>
                    <a:pt x="8583" y="1872"/>
                    <a:pt x="8354" y="1826"/>
                  </a:cubicBezTo>
                  <a:lnTo>
                    <a:pt x="8377" y="1826"/>
                  </a:lnTo>
                  <a:cubicBezTo>
                    <a:pt x="8286" y="1803"/>
                    <a:pt x="8172" y="1781"/>
                    <a:pt x="8080" y="1758"/>
                  </a:cubicBezTo>
                  <a:cubicBezTo>
                    <a:pt x="8058" y="1735"/>
                    <a:pt x="8035" y="1735"/>
                    <a:pt x="8012" y="1735"/>
                  </a:cubicBezTo>
                  <a:cubicBezTo>
                    <a:pt x="7761" y="1666"/>
                    <a:pt x="7510" y="1598"/>
                    <a:pt x="7259" y="1552"/>
                  </a:cubicBezTo>
                  <a:cubicBezTo>
                    <a:pt x="7053" y="1507"/>
                    <a:pt x="6848" y="1461"/>
                    <a:pt x="6642" y="1415"/>
                  </a:cubicBezTo>
                  <a:cubicBezTo>
                    <a:pt x="6551" y="1393"/>
                    <a:pt x="6460" y="1370"/>
                    <a:pt x="6368" y="1347"/>
                  </a:cubicBezTo>
                  <a:cubicBezTo>
                    <a:pt x="6209" y="1301"/>
                    <a:pt x="6072" y="1278"/>
                    <a:pt x="5912" y="1233"/>
                  </a:cubicBezTo>
                  <a:cubicBezTo>
                    <a:pt x="5615" y="1164"/>
                    <a:pt x="5319" y="1073"/>
                    <a:pt x="5022" y="982"/>
                  </a:cubicBezTo>
                  <a:cubicBezTo>
                    <a:pt x="4725" y="890"/>
                    <a:pt x="4428" y="822"/>
                    <a:pt x="4132" y="731"/>
                  </a:cubicBezTo>
                  <a:cubicBezTo>
                    <a:pt x="3812" y="639"/>
                    <a:pt x="3492" y="548"/>
                    <a:pt x="3173" y="480"/>
                  </a:cubicBezTo>
                  <a:cubicBezTo>
                    <a:pt x="2853" y="411"/>
                    <a:pt x="2557" y="343"/>
                    <a:pt x="2260" y="297"/>
                  </a:cubicBezTo>
                  <a:cubicBezTo>
                    <a:pt x="1963" y="251"/>
                    <a:pt x="1689" y="206"/>
                    <a:pt x="1393" y="160"/>
                  </a:cubicBezTo>
                  <a:cubicBezTo>
                    <a:pt x="1164" y="114"/>
                    <a:pt x="936" y="69"/>
                    <a:pt x="708" y="46"/>
                  </a:cubicBezTo>
                  <a:cubicBezTo>
                    <a:pt x="594" y="23"/>
                    <a:pt x="480" y="0"/>
                    <a:pt x="343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4613;p38"/>
            <p:cNvSpPr/>
            <p:nvPr/>
          </p:nvSpPr>
          <p:spPr>
            <a:xfrm>
              <a:off x="8170876" y="3428082"/>
              <a:ext cx="127780" cy="32127"/>
            </a:xfrm>
            <a:custGeom>
              <a:avLst/>
              <a:gdLst/>
              <a:ahLst/>
              <a:cxnLst/>
              <a:rect l="l" t="t" r="r" b="b"/>
              <a:pathLst>
                <a:path w="4566" h="1148" extrusionOk="0">
                  <a:moveTo>
                    <a:pt x="92" y="0"/>
                  </a:moveTo>
                  <a:cubicBezTo>
                    <a:pt x="46" y="0"/>
                    <a:pt x="1" y="46"/>
                    <a:pt x="1" y="69"/>
                  </a:cubicBezTo>
                  <a:cubicBezTo>
                    <a:pt x="1" y="91"/>
                    <a:pt x="1" y="114"/>
                    <a:pt x="24" y="137"/>
                  </a:cubicBezTo>
                  <a:cubicBezTo>
                    <a:pt x="46" y="160"/>
                    <a:pt x="46" y="160"/>
                    <a:pt x="69" y="160"/>
                  </a:cubicBezTo>
                  <a:cubicBezTo>
                    <a:pt x="275" y="206"/>
                    <a:pt x="480" y="251"/>
                    <a:pt x="686" y="297"/>
                  </a:cubicBezTo>
                  <a:cubicBezTo>
                    <a:pt x="868" y="320"/>
                    <a:pt x="1051" y="365"/>
                    <a:pt x="1256" y="411"/>
                  </a:cubicBezTo>
                  <a:cubicBezTo>
                    <a:pt x="1462" y="457"/>
                    <a:pt x="1667" y="502"/>
                    <a:pt x="1872" y="548"/>
                  </a:cubicBezTo>
                  <a:cubicBezTo>
                    <a:pt x="2078" y="571"/>
                    <a:pt x="2260" y="616"/>
                    <a:pt x="2466" y="662"/>
                  </a:cubicBezTo>
                  <a:lnTo>
                    <a:pt x="2443" y="662"/>
                  </a:lnTo>
                  <a:cubicBezTo>
                    <a:pt x="2763" y="753"/>
                    <a:pt x="3059" y="822"/>
                    <a:pt x="3379" y="913"/>
                  </a:cubicBezTo>
                  <a:cubicBezTo>
                    <a:pt x="3562" y="959"/>
                    <a:pt x="3744" y="1004"/>
                    <a:pt x="3904" y="1050"/>
                  </a:cubicBezTo>
                  <a:cubicBezTo>
                    <a:pt x="4087" y="1096"/>
                    <a:pt x="4246" y="1119"/>
                    <a:pt x="4429" y="1141"/>
                  </a:cubicBezTo>
                  <a:cubicBezTo>
                    <a:pt x="4441" y="1145"/>
                    <a:pt x="4452" y="1147"/>
                    <a:pt x="4463" y="1147"/>
                  </a:cubicBezTo>
                  <a:cubicBezTo>
                    <a:pt x="4512" y="1147"/>
                    <a:pt x="4543" y="1106"/>
                    <a:pt x="4543" y="1050"/>
                  </a:cubicBezTo>
                  <a:cubicBezTo>
                    <a:pt x="4566" y="982"/>
                    <a:pt x="4520" y="936"/>
                    <a:pt x="4452" y="913"/>
                  </a:cubicBezTo>
                  <a:cubicBezTo>
                    <a:pt x="4269" y="890"/>
                    <a:pt x="4109" y="867"/>
                    <a:pt x="3950" y="822"/>
                  </a:cubicBezTo>
                  <a:cubicBezTo>
                    <a:pt x="3767" y="799"/>
                    <a:pt x="3584" y="753"/>
                    <a:pt x="3402" y="708"/>
                  </a:cubicBezTo>
                  <a:cubicBezTo>
                    <a:pt x="3242" y="685"/>
                    <a:pt x="3082" y="639"/>
                    <a:pt x="2900" y="594"/>
                  </a:cubicBezTo>
                  <a:cubicBezTo>
                    <a:pt x="2740" y="548"/>
                    <a:pt x="2580" y="525"/>
                    <a:pt x="2420" y="479"/>
                  </a:cubicBezTo>
                  <a:cubicBezTo>
                    <a:pt x="2238" y="457"/>
                    <a:pt x="2055" y="411"/>
                    <a:pt x="1895" y="365"/>
                  </a:cubicBezTo>
                  <a:cubicBezTo>
                    <a:pt x="1713" y="343"/>
                    <a:pt x="1553" y="297"/>
                    <a:pt x="1393" y="274"/>
                  </a:cubicBezTo>
                  <a:cubicBezTo>
                    <a:pt x="1028" y="206"/>
                    <a:pt x="686" y="114"/>
                    <a:pt x="320" y="46"/>
                  </a:cubicBezTo>
                  <a:cubicBezTo>
                    <a:pt x="252" y="46"/>
                    <a:pt x="183" y="23"/>
                    <a:pt x="92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4614;p38"/>
            <p:cNvSpPr/>
            <p:nvPr/>
          </p:nvSpPr>
          <p:spPr>
            <a:xfrm>
              <a:off x="8169616" y="3426151"/>
              <a:ext cx="136063" cy="36436"/>
            </a:xfrm>
            <a:custGeom>
              <a:avLst/>
              <a:gdLst/>
              <a:ahLst/>
              <a:cxnLst/>
              <a:rect l="l" t="t" r="r" b="b"/>
              <a:pathLst>
                <a:path w="4862" h="1302" extrusionOk="0">
                  <a:moveTo>
                    <a:pt x="91" y="1"/>
                  </a:moveTo>
                  <a:cubicBezTo>
                    <a:pt x="46" y="1"/>
                    <a:pt x="23" y="46"/>
                    <a:pt x="0" y="92"/>
                  </a:cubicBezTo>
                  <a:cubicBezTo>
                    <a:pt x="0" y="138"/>
                    <a:pt x="46" y="160"/>
                    <a:pt x="91" y="183"/>
                  </a:cubicBezTo>
                  <a:cubicBezTo>
                    <a:pt x="251" y="206"/>
                    <a:pt x="411" y="229"/>
                    <a:pt x="571" y="275"/>
                  </a:cubicBezTo>
                  <a:cubicBezTo>
                    <a:pt x="753" y="297"/>
                    <a:pt x="913" y="343"/>
                    <a:pt x="1073" y="366"/>
                  </a:cubicBezTo>
                  <a:cubicBezTo>
                    <a:pt x="1210" y="412"/>
                    <a:pt x="1347" y="434"/>
                    <a:pt x="1484" y="480"/>
                  </a:cubicBezTo>
                  <a:cubicBezTo>
                    <a:pt x="1666" y="503"/>
                    <a:pt x="1826" y="548"/>
                    <a:pt x="2009" y="594"/>
                  </a:cubicBezTo>
                  <a:cubicBezTo>
                    <a:pt x="2214" y="640"/>
                    <a:pt x="2420" y="708"/>
                    <a:pt x="2625" y="754"/>
                  </a:cubicBezTo>
                  <a:cubicBezTo>
                    <a:pt x="2853" y="822"/>
                    <a:pt x="3082" y="868"/>
                    <a:pt x="3310" y="936"/>
                  </a:cubicBezTo>
                  <a:cubicBezTo>
                    <a:pt x="3538" y="1005"/>
                    <a:pt x="3766" y="1073"/>
                    <a:pt x="3995" y="1142"/>
                  </a:cubicBezTo>
                  <a:cubicBezTo>
                    <a:pt x="4132" y="1165"/>
                    <a:pt x="4246" y="1210"/>
                    <a:pt x="4360" y="1233"/>
                  </a:cubicBezTo>
                  <a:cubicBezTo>
                    <a:pt x="4474" y="1256"/>
                    <a:pt x="4588" y="1279"/>
                    <a:pt x="4702" y="1302"/>
                  </a:cubicBezTo>
                  <a:cubicBezTo>
                    <a:pt x="4793" y="1302"/>
                    <a:pt x="4862" y="1233"/>
                    <a:pt x="4862" y="1165"/>
                  </a:cubicBezTo>
                  <a:cubicBezTo>
                    <a:pt x="4862" y="1142"/>
                    <a:pt x="4862" y="1096"/>
                    <a:pt x="4839" y="1073"/>
                  </a:cubicBezTo>
                  <a:cubicBezTo>
                    <a:pt x="4816" y="1028"/>
                    <a:pt x="4771" y="1028"/>
                    <a:pt x="4748" y="1005"/>
                  </a:cubicBezTo>
                  <a:cubicBezTo>
                    <a:pt x="4588" y="982"/>
                    <a:pt x="4451" y="959"/>
                    <a:pt x="4314" y="914"/>
                  </a:cubicBezTo>
                  <a:lnTo>
                    <a:pt x="4337" y="914"/>
                  </a:lnTo>
                  <a:cubicBezTo>
                    <a:pt x="4154" y="868"/>
                    <a:pt x="3972" y="822"/>
                    <a:pt x="3812" y="800"/>
                  </a:cubicBezTo>
                  <a:cubicBezTo>
                    <a:pt x="3652" y="754"/>
                    <a:pt x="3492" y="708"/>
                    <a:pt x="3333" y="685"/>
                  </a:cubicBezTo>
                  <a:cubicBezTo>
                    <a:pt x="2990" y="594"/>
                    <a:pt x="2625" y="526"/>
                    <a:pt x="2283" y="434"/>
                  </a:cubicBezTo>
                  <a:cubicBezTo>
                    <a:pt x="1940" y="366"/>
                    <a:pt x="1621" y="297"/>
                    <a:pt x="1278" y="252"/>
                  </a:cubicBezTo>
                  <a:cubicBezTo>
                    <a:pt x="936" y="183"/>
                    <a:pt x="594" y="115"/>
                    <a:pt x="251" y="46"/>
                  </a:cubicBezTo>
                  <a:cubicBezTo>
                    <a:pt x="206" y="23"/>
                    <a:pt x="160" y="23"/>
                    <a:pt x="91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4615;p38"/>
            <p:cNvSpPr/>
            <p:nvPr/>
          </p:nvSpPr>
          <p:spPr>
            <a:xfrm>
              <a:off x="8156184" y="3422960"/>
              <a:ext cx="136091" cy="36436"/>
            </a:xfrm>
            <a:custGeom>
              <a:avLst/>
              <a:gdLst/>
              <a:ahLst/>
              <a:cxnLst/>
              <a:rect l="l" t="t" r="r" b="b"/>
              <a:pathLst>
                <a:path w="4863" h="1302" extrusionOk="0">
                  <a:moveTo>
                    <a:pt x="69" y="1"/>
                  </a:moveTo>
                  <a:cubicBezTo>
                    <a:pt x="46" y="23"/>
                    <a:pt x="24" y="46"/>
                    <a:pt x="24" y="69"/>
                  </a:cubicBezTo>
                  <a:cubicBezTo>
                    <a:pt x="1" y="115"/>
                    <a:pt x="24" y="183"/>
                    <a:pt x="69" y="183"/>
                  </a:cubicBezTo>
                  <a:cubicBezTo>
                    <a:pt x="275" y="252"/>
                    <a:pt x="503" y="297"/>
                    <a:pt x="708" y="343"/>
                  </a:cubicBezTo>
                  <a:cubicBezTo>
                    <a:pt x="914" y="389"/>
                    <a:pt x="1096" y="434"/>
                    <a:pt x="1302" y="480"/>
                  </a:cubicBezTo>
                  <a:cubicBezTo>
                    <a:pt x="1690" y="548"/>
                    <a:pt x="2078" y="640"/>
                    <a:pt x="2443" y="731"/>
                  </a:cubicBezTo>
                  <a:lnTo>
                    <a:pt x="2420" y="731"/>
                  </a:lnTo>
                  <a:cubicBezTo>
                    <a:pt x="2808" y="822"/>
                    <a:pt x="3174" y="914"/>
                    <a:pt x="3562" y="1028"/>
                  </a:cubicBezTo>
                  <a:cubicBezTo>
                    <a:pt x="3721" y="1073"/>
                    <a:pt x="3904" y="1119"/>
                    <a:pt x="4064" y="1142"/>
                  </a:cubicBezTo>
                  <a:cubicBezTo>
                    <a:pt x="4292" y="1210"/>
                    <a:pt x="4497" y="1256"/>
                    <a:pt x="4703" y="1302"/>
                  </a:cubicBezTo>
                  <a:cubicBezTo>
                    <a:pt x="4771" y="1302"/>
                    <a:pt x="4840" y="1233"/>
                    <a:pt x="4863" y="1165"/>
                  </a:cubicBezTo>
                  <a:cubicBezTo>
                    <a:pt x="4863" y="1119"/>
                    <a:pt x="4840" y="1096"/>
                    <a:pt x="4817" y="1073"/>
                  </a:cubicBezTo>
                  <a:cubicBezTo>
                    <a:pt x="4794" y="1028"/>
                    <a:pt x="4771" y="1028"/>
                    <a:pt x="4726" y="1005"/>
                  </a:cubicBezTo>
                  <a:cubicBezTo>
                    <a:pt x="4383" y="936"/>
                    <a:pt x="4018" y="845"/>
                    <a:pt x="3676" y="777"/>
                  </a:cubicBezTo>
                  <a:cubicBezTo>
                    <a:pt x="3493" y="731"/>
                    <a:pt x="3333" y="685"/>
                    <a:pt x="3151" y="640"/>
                  </a:cubicBezTo>
                  <a:cubicBezTo>
                    <a:pt x="2991" y="617"/>
                    <a:pt x="2831" y="571"/>
                    <a:pt x="2694" y="548"/>
                  </a:cubicBezTo>
                  <a:cubicBezTo>
                    <a:pt x="2329" y="457"/>
                    <a:pt x="1964" y="389"/>
                    <a:pt x="1599" y="320"/>
                  </a:cubicBezTo>
                  <a:cubicBezTo>
                    <a:pt x="1256" y="252"/>
                    <a:pt x="914" y="183"/>
                    <a:pt x="571" y="115"/>
                  </a:cubicBezTo>
                  <a:cubicBezTo>
                    <a:pt x="526" y="92"/>
                    <a:pt x="503" y="92"/>
                    <a:pt x="457" y="69"/>
                  </a:cubicBezTo>
                  <a:cubicBezTo>
                    <a:pt x="343" y="46"/>
                    <a:pt x="252" y="23"/>
                    <a:pt x="161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4616;p38"/>
            <p:cNvSpPr/>
            <p:nvPr/>
          </p:nvSpPr>
          <p:spPr>
            <a:xfrm>
              <a:off x="8032910" y="3391030"/>
              <a:ext cx="77966" cy="24935"/>
            </a:xfrm>
            <a:custGeom>
              <a:avLst/>
              <a:gdLst/>
              <a:ahLst/>
              <a:cxnLst/>
              <a:rect l="l" t="t" r="r" b="b"/>
              <a:pathLst>
                <a:path w="2786" h="891" extrusionOk="0">
                  <a:moveTo>
                    <a:pt x="92" y="0"/>
                  </a:moveTo>
                  <a:cubicBezTo>
                    <a:pt x="69" y="0"/>
                    <a:pt x="23" y="23"/>
                    <a:pt x="23" y="46"/>
                  </a:cubicBezTo>
                  <a:cubicBezTo>
                    <a:pt x="1" y="92"/>
                    <a:pt x="23" y="137"/>
                    <a:pt x="69" y="160"/>
                  </a:cubicBezTo>
                  <a:cubicBezTo>
                    <a:pt x="274" y="251"/>
                    <a:pt x="503" y="320"/>
                    <a:pt x="708" y="388"/>
                  </a:cubicBezTo>
                  <a:cubicBezTo>
                    <a:pt x="936" y="434"/>
                    <a:pt x="1142" y="502"/>
                    <a:pt x="1370" y="548"/>
                  </a:cubicBezTo>
                  <a:cubicBezTo>
                    <a:pt x="1575" y="617"/>
                    <a:pt x="1781" y="685"/>
                    <a:pt x="2009" y="731"/>
                  </a:cubicBezTo>
                  <a:cubicBezTo>
                    <a:pt x="2100" y="753"/>
                    <a:pt x="2215" y="799"/>
                    <a:pt x="2329" y="822"/>
                  </a:cubicBezTo>
                  <a:cubicBezTo>
                    <a:pt x="2374" y="822"/>
                    <a:pt x="2443" y="845"/>
                    <a:pt x="2488" y="868"/>
                  </a:cubicBezTo>
                  <a:cubicBezTo>
                    <a:pt x="2557" y="868"/>
                    <a:pt x="2625" y="890"/>
                    <a:pt x="2694" y="890"/>
                  </a:cubicBezTo>
                  <a:cubicBezTo>
                    <a:pt x="2740" y="890"/>
                    <a:pt x="2762" y="868"/>
                    <a:pt x="2785" y="822"/>
                  </a:cubicBezTo>
                  <a:cubicBezTo>
                    <a:pt x="2785" y="776"/>
                    <a:pt x="2740" y="731"/>
                    <a:pt x="2694" y="731"/>
                  </a:cubicBezTo>
                  <a:cubicBezTo>
                    <a:pt x="2603" y="708"/>
                    <a:pt x="2534" y="708"/>
                    <a:pt x="2443" y="685"/>
                  </a:cubicBezTo>
                  <a:cubicBezTo>
                    <a:pt x="2237" y="639"/>
                    <a:pt x="2055" y="571"/>
                    <a:pt x="1849" y="525"/>
                  </a:cubicBezTo>
                  <a:cubicBezTo>
                    <a:pt x="1690" y="480"/>
                    <a:pt x="1507" y="434"/>
                    <a:pt x="1324" y="365"/>
                  </a:cubicBezTo>
                  <a:cubicBezTo>
                    <a:pt x="1142" y="320"/>
                    <a:pt x="936" y="274"/>
                    <a:pt x="731" y="206"/>
                  </a:cubicBezTo>
                  <a:cubicBezTo>
                    <a:pt x="640" y="183"/>
                    <a:pt x="548" y="160"/>
                    <a:pt x="457" y="137"/>
                  </a:cubicBezTo>
                  <a:cubicBezTo>
                    <a:pt x="343" y="92"/>
                    <a:pt x="229" y="46"/>
                    <a:pt x="115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4617;p38"/>
            <p:cNvSpPr/>
            <p:nvPr/>
          </p:nvSpPr>
          <p:spPr>
            <a:xfrm>
              <a:off x="8030363" y="3389099"/>
              <a:ext cx="97752" cy="30056"/>
            </a:xfrm>
            <a:custGeom>
              <a:avLst/>
              <a:gdLst/>
              <a:ahLst/>
              <a:cxnLst/>
              <a:rect l="l" t="t" r="r" b="b"/>
              <a:pathLst>
                <a:path w="3493" h="1074" extrusionOk="0">
                  <a:moveTo>
                    <a:pt x="114" y="1"/>
                  </a:moveTo>
                  <a:cubicBezTo>
                    <a:pt x="114" y="1"/>
                    <a:pt x="92" y="1"/>
                    <a:pt x="92" y="24"/>
                  </a:cubicBezTo>
                  <a:cubicBezTo>
                    <a:pt x="46" y="24"/>
                    <a:pt x="46" y="46"/>
                    <a:pt x="23" y="69"/>
                  </a:cubicBezTo>
                  <a:cubicBezTo>
                    <a:pt x="0" y="115"/>
                    <a:pt x="23" y="183"/>
                    <a:pt x="92" y="206"/>
                  </a:cubicBezTo>
                  <a:cubicBezTo>
                    <a:pt x="343" y="275"/>
                    <a:pt x="594" y="343"/>
                    <a:pt x="868" y="412"/>
                  </a:cubicBezTo>
                  <a:cubicBezTo>
                    <a:pt x="1141" y="480"/>
                    <a:pt x="1415" y="571"/>
                    <a:pt x="1689" y="640"/>
                  </a:cubicBezTo>
                  <a:cubicBezTo>
                    <a:pt x="1963" y="708"/>
                    <a:pt x="2237" y="777"/>
                    <a:pt x="2488" y="845"/>
                  </a:cubicBezTo>
                  <a:cubicBezTo>
                    <a:pt x="2762" y="914"/>
                    <a:pt x="3059" y="1005"/>
                    <a:pt x="3333" y="1074"/>
                  </a:cubicBezTo>
                  <a:cubicBezTo>
                    <a:pt x="3378" y="1074"/>
                    <a:pt x="3401" y="1051"/>
                    <a:pt x="3424" y="1028"/>
                  </a:cubicBezTo>
                  <a:cubicBezTo>
                    <a:pt x="3470" y="1005"/>
                    <a:pt x="3470" y="982"/>
                    <a:pt x="3492" y="959"/>
                  </a:cubicBezTo>
                  <a:cubicBezTo>
                    <a:pt x="3492" y="914"/>
                    <a:pt x="3470" y="891"/>
                    <a:pt x="3447" y="845"/>
                  </a:cubicBezTo>
                  <a:cubicBezTo>
                    <a:pt x="3424" y="822"/>
                    <a:pt x="3401" y="822"/>
                    <a:pt x="3378" y="800"/>
                  </a:cubicBezTo>
                  <a:cubicBezTo>
                    <a:pt x="3013" y="731"/>
                    <a:pt x="2648" y="640"/>
                    <a:pt x="2283" y="549"/>
                  </a:cubicBezTo>
                  <a:cubicBezTo>
                    <a:pt x="1940" y="457"/>
                    <a:pt x="1575" y="389"/>
                    <a:pt x="1233" y="298"/>
                  </a:cubicBezTo>
                  <a:cubicBezTo>
                    <a:pt x="1050" y="252"/>
                    <a:pt x="868" y="206"/>
                    <a:pt x="685" y="161"/>
                  </a:cubicBezTo>
                  <a:lnTo>
                    <a:pt x="434" y="92"/>
                  </a:lnTo>
                  <a:cubicBezTo>
                    <a:pt x="343" y="69"/>
                    <a:pt x="251" y="46"/>
                    <a:pt x="160" y="24"/>
                  </a:cubicBezTo>
                  <a:cubicBezTo>
                    <a:pt x="137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4618;p38"/>
            <p:cNvSpPr/>
            <p:nvPr/>
          </p:nvSpPr>
          <p:spPr>
            <a:xfrm>
              <a:off x="8037387" y="3388455"/>
              <a:ext cx="267677" cy="74776"/>
            </a:xfrm>
            <a:custGeom>
              <a:avLst/>
              <a:gdLst/>
              <a:ahLst/>
              <a:cxnLst/>
              <a:rect l="l" t="t" r="r" b="b"/>
              <a:pathLst>
                <a:path w="9565" h="2672" extrusionOk="0">
                  <a:moveTo>
                    <a:pt x="6300" y="1439"/>
                  </a:moveTo>
                  <a:cubicBezTo>
                    <a:pt x="6310" y="1442"/>
                    <a:pt x="6320" y="1444"/>
                    <a:pt x="6331" y="1447"/>
                  </a:cubicBezTo>
                  <a:lnTo>
                    <a:pt x="6331" y="1447"/>
                  </a:lnTo>
                  <a:cubicBezTo>
                    <a:pt x="6321" y="1439"/>
                    <a:pt x="6316" y="1439"/>
                    <a:pt x="6300" y="1439"/>
                  </a:cubicBezTo>
                  <a:close/>
                  <a:moveTo>
                    <a:pt x="114" y="1"/>
                  </a:moveTo>
                  <a:cubicBezTo>
                    <a:pt x="69" y="1"/>
                    <a:pt x="23" y="24"/>
                    <a:pt x="23" y="47"/>
                  </a:cubicBezTo>
                  <a:cubicBezTo>
                    <a:pt x="0" y="115"/>
                    <a:pt x="23" y="161"/>
                    <a:pt x="69" y="184"/>
                  </a:cubicBezTo>
                  <a:cubicBezTo>
                    <a:pt x="137" y="206"/>
                    <a:pt x="206" y="229"/>
                    <a:pt x="274" y="252"/>
                  </a:cubicBezTo>
                  <a:cubicBezTo>
                    <a:pt x="366" y="298"/>
                    <a:pt x="434" y="321"/>
                    <a:pt x="525" y="343"/>
                  </a:cubicBezTo>
                  <a:cubicBezTo>
                    <a:pt x="685" y="389"/>
                    <a:pt x="845" y="435"/>
                    <a:pt x="1005" y="480"/>
                  </a:cubicBezTo>
                  <a:cubicBezTo>
                    <a:pt x="1187" y="526"/>
                    <a:pt x="1347" y="594"/>
                    <a:pt x="1530" y="640"/>
                  </a:cubicBezTo>
                  <a:cubicBezTo>
                    <a:pt x="1667" y="686"/>
                    <a:pt x="1826" y="731"/>
                    <a:pt x="1986" y="777"/>
                  </a:cubicBezTo>
                  <a:cubicBezTo>
                    <a:pt x="2306" y="868"/>
                    <a:pt x="2625" y="960"/>
                    <a:pt x="2968" y="1074"/>
                  </a:cubicBezTo>
                  <a:cubicBezTo>
                    <a:pt x="3264" y="1165"/>
                    <a:pt x="3584" y="1256"/>
                    <a:pt x="3903" y="1348"/>
                  </a:cubicBezTo>
                  <a:cubicBezTo>
                    <a:pt x="4063" y="1393"/>
                    <a:pt x="4200" y="1439"/>
                    <a:pt x="4360" y="1507"/>
                  </a:cubicBezTo>
                  <a:cubicBezTo>
                    <a:pt x="4497" y="1553"/>
                    <a:pt x="4657" y="1599"/>
                    <a:pt x="4794" y="1644"/>
                  </a:cubicBezTo>
                  <a:cubicBezTo>
                    <a:pt x="5090" y="1736"/>
                    <a:pt x="5387" y="1827"/>
                    <a:pt x="5684" y="1918"/>
                  </a:cubicBezTo>
                  <a:cubicBezTo>
                    <a:pt x="6003" y="2010"/>
                    <a:pt x="6323" y="2101"/>
                    <a:pt x="6665" y="2169"/>
                  </a:cubicBezTo>
                  <a:cubicBezTo>
                    <a:pt x="6939" y="2238"/>
                    <a:pt x="7236" y="2283"/>
                    <a:pt x="7510" y="2352"/>
                  </a:cubicBezTo>
                  <a:cubicBezTo>
                    <a:pt x="7829" y="2420"/>
                    <a:pt x="8149" y="2512"/>
                    <a:pt x="8468" y="2557"/>
                  </a:cubicBezTo>
                  <a:cubicBezTo>
                    <a:pt x="8628" y="2580"/>
                    <a:pt x="8788" y="2603"/>
                    <a:pt x="8948" y="2649"/>
                  </a:cubicBezTo>
                  <a:cubicBezTo>
                    <a:pt x="8993" y="2649"/>
                    <a:pt x="9085" y="2672"/>
                    <a:pt x="9153" y="2672"/>
                  </a:cubicBezTo>
                  <a:cubicBezTo>
                    <a:pt x="9245" y="2672"/>
                    <a:pt x="9313" y="2672"/>
                    <a:pt x="9404" y="2626"/>
                  </a:cubicBezTo>
                  <a:cubicBezTo>
                    <a:pt x="9496" y="2603"/>
                    <a:pt x="9564" y="2512"/>
                    <a:pt x="9564" y="2420"/>
                  </a:cubicBezTo>
                  <a:cubicBezTo>
                    <a:pt x="9564" y="2329"/>
                    <a:pt x="9541" y="2238"/>
                    <a:pt x="9473" y="2192"/>
                  </a:cubicBezTo>
                  <a:cubicBezTo>
                    <a:pt x="9427" y="2147"/>
                    <a:pt x="9381" y="2124"/>
                    <a:pt x="9313" y="2101"/>
                  </a:cubicBezTo>
                  <a:cubicBezTo>
                    <a:pt x="9313" y="2101"/>
                    <a:pt x="9290" y="2078"/>
                    <a:pt x="9267" y="2078"/>
                  </a:cubicBezTo>
                  <a:lnTo>
                    <a:pt x="9085" y="2055"/>
                  </a:lnTo>
                  <a:lnTo>
                    <a:pt x="9176" y="2055"/>
                  </a:lnTo>
                  <a:cubicBezTo>
                    <a:pt x="8674" y="1941"/>
                    <a:pt x="8195" y="1850"/>
                    <a:pt x="7692" y="1736"/>
                  </a:cubicBezTo>
                  <a:cubicBezTo>
                    <a:pt x="7464" y="1690"/>
                    <a:pt x="7236" y="1644"/>
                    <a:pt x="7030" y="1599"/>
                  </a:cubicBezTo>
                  <a:cubicBezTo>
                    <a:pt x="6790" y="1555"/>
                    <a:pt x="6570" y="1511"/>
                    <a:pt x="6331" y="1447"/>
                  </a:cubicBezTo>
                  <a:lnTo>
                    <a:pt x="6331" y="1447"/>
                  </a:lnTo>
                  <a:cubicBezTo>
                    <a:pt x="6334" y="1451"/>
                    <a:pt x="6339" y="1455"/>
                    <a:pt x="6346" y="1462"/>
                  </a:cubicBezTo>
                  <a:cubicBezTo>
                    <a:pt x="6300" y="1439"/>
                    <a:pt x="6254" y="1439"/>
                    <a:pt x="6209" y="1416"/>
                  </a:cubicBezTo>
                  <a:cubicBezTo>
                    <a:pt x="6200" y="1416"/>
                    <a:pt x="6191" y="1416"/>
                    <a:pt x="6182" y="1415"/>
                  </a:cubicBezTo>
                  <a:lnTo>
                    <a:pt x="6182" y="1415"/>
                  </a:lnTo>
                  <a:cubicBezTo>
                    <a:pt x="6174" y="1412"/>
                    <a:pt x="6167" y="1410"/>
                    <a:pt x="6160" y="1408"/>
                  </a:cubicBezTo>
                  <a:lnTo>
                    <a:pt x="6160" y="1408"/>
                  </a:lnTo>
                  <a:cubicBezTo>
                    <a:pt x="6153" y="1405"/>
                    <a:pt x="6147" y="1400"/>
                    <a:pt x="6141" y="1394"/>
                  </a:cubicBezTo>
                  <a:lnTo>
                    <a:pt x="6141" y="1394"/>
                  </a:lnTo>
                  <a:cubicBezTo>
                    <a:pt x="6147" y="1400"/>
                    <a:pt x="6153" y="1404"/>
                    <a:pt x="6159" y="1407"/>
                  </a:cubicBezTo>
                  <a:lnTo>
                    <a:pt x="6159" y="1407"/>
                  </a:lnTo>
                  <a:cubicBezTo>
                    <a:pt x="6028" y="1367"/>
                    <a:pt x="5880" y="1345"/>
                    <a:pt x="5752" y="1302"/>
                  </a:cubicBezTo>
                  <a:cubicBezTo>
                    <a:pt x="5661" y="1279"/>
                    <a:pt x="5570" y="1279"/>
                    <a:pt x="5501" y="1256"/>
                  </a:cubicBezTo>
                  <a:cubicBezTo>
                    <a:pt x="5456" y="1234"/>
                    <a:pt x="5410" y="1234"/>
                    <a:pt x="5364" y="1211"/>
                  </a:cubicBezTo>
                  <a:cubicBezTo>
                    <a:pt x="5090" y="1142"/>
                    <a:pt x="4816" y="1074"/>
                    <a:pt x="4543" y="1005"/>
                  </a:cubicBezTo>
                  <a:cubicBezTo>
                    <a:pt x="4200" y="914"/>
                    <a:pt x="3881" y="845"/>
                    <a:pt x="3538" y="777"/>
                  </a:cubicBezTo>
                  <a:cubicBezTo>
                    <a:pt x="3378" y="731"/>
                    <a:pt x="3219" y="709"/>
                    <a:pt x="3059" y="686"/>
                  </a:cubicBezTo>
                  <a:cubicBezTo>
                    <a:pt x="2899" y="663"/>
                    <a:pt x="2739" y="640"/>
                    <a:pt x="2580" y="594"/>
                  </a:cubicBezTo>
                  <a:cubicBezTo>
                    <a:pt x="2397" y="572"/>
                    <a:pt x="2214" y="526"/>
                    <a:pt x="2055" y="480"/>
                  </a:cubicBezTo>
                  <a:cubicBezTo>
                    <a:pt x="1895" y="457"/>
                    <a:pt x="1735" y="435"/>
                    <a:pt x="1598" y="389"/>
                  </a:cubicBezTo>
                  <a:cubicBezTo>
                    <a:pt x="1301" y="321"/>
                    <a:pt x="1027" y="252"/>
                    <a:pt x="731" y="184"/>
                  </a:cubicBezTo>
                  <a:cubicBezTo>
                    <a:pt x="617" y="161"/>
                    <a:pt x="525" y="138"/>
                    <a:pt x="411" y="115"/>
                  </a:cubicBezTo>
                  <a:cubicBezTo>
                    <a:pt x="320" y="69"/>
                    <a:pt x="229" y="47"/>
                    <a:pt x="137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4619;p38"/>
            <p:cNvSpPr/>
            <p:nvPr/>
          </p:nvSpPr>
          <p:spPr>
            <a:xfrm>
              <a:off x="8009262" y="3480442"/>
              <a:ext cx="274701" cy="76679"/>
            </a:xfrm>
            <a:custGeom>
              <a:avLst/>
              <a:gdLst/>
              <a:ahLst/>
              <a:cxnLst/>
              <a:rect l="l" t="t" r="r" b="b"/>
              <a:pathLst>
                <a:path w="9816" h="2740" extrusionOk="0">
                  <a:moveTo>
                    <a:pt x="6164" y="1416"/>
                  </a:moveTo>
                  <a:cubicBezTo>
                    <a:pt x="6171" y="1418"/>
                    <a:pt x="6178" y="1420"/>
                    <a:pt x="6185" y="1421"/>
                  </a:cubicBezTo>
                  <a:lnTo>
                    <a:pt x="6185" y="1421"/>
                  </a:lnTo>
                  <a:cubicBezTo>
                    <a:pt x="6178" y="1418"/>
                    <a:pt x="6171" y="1416"/>
                    <a:pt x="6164" y="1416"/>
                  </a:cubicBezTo>
                  <a:close/>
                  <a:moveTo>
                    <a:pt x="206" y="1"/>
                  </a:moveTo>
                  <a:cubicBezTo>
                    <a:pt x="115" y="1"/>
                    <a:pt x="24" y="92"/>
                    <a:pt x="24" y="183"/>
                  </a:cubicBezTo>
                  <a:cubicBezTo>
                    <a:pt x="1" y="298"/>
                    <a:pt x="92" y="389"/>
                    <a:pt x="206" y="412"/>
                  </a:cubicBezTo>
                  <a:cubicBezTo>
                    <a:pt x="275" y="412"/>
                    <a:pt x="321" y="434"/>
                    <a:pt x="389" y="434"/>
                  </a:cubicBezTo>
                  <a:cubicBezTo>
                    <a:pt x="640" y="503"/>
                    <a:pt x="868" y="571"/>
                    <a:pt x="1097" y="640"/>
                  </a:cubicBezTo>
                  <a:cubicBezTo>
                    <a:pt x="1348" y="708"/>
                    <a:pt x="1599" y="777"/>
                    <a:pt x="1873" y="845"/>
                  </a:cubicBezTo>
                  <a:cubicBezTo>
                    <a:pt x="2147" y="914"/>
                    <a:pt x="2420" y="1005"/>
                    <a:pt x="2694" y="1074"/>
                  </a:cubicBezTo>
                  <a:cubicBezTo>
                    <a:pt x="2991" y="1165"/>
                    <a:pt x="3311" y="1256"/>
                    <a:pt x="3607" y="1347"/>
                  </a:cubicBezTo>
                  <a:cubicBezTo>
                    <a:pt x="4201" y="1530"/>
                    <a:pt x="4794" y="1713"/>
                    <a:pt x="5365" y="1872"/>
                  </a:cubicBezTo>
                  <a:cubicBezTo>
                    <a:pt x="5684" y="1964"/>
                    <a:pt x="5981" y="2055"/>
                    <a:pt x="6301" y="2124"/>
                  </a:cubicBezTo>
                  <a:cubicBezTo>
                    <a:pt x="6461" y="2146"/>
                    <a:pt x="6620" y="2192"/>
                    <a:pt x="6757" y="2215"/>
                  </a:cubicBezTo>
                  <a:cubicBezTo>
                    <a:pt x="6917" y="2238"/>
                    <a:pt x="7054" y="2283"/>
                    <a:pt x="7214" y="2306"/>
                  </a:cubicBezTo>
                  <a:cubicBezTo>
                    <a:pt x="7488" y="2352"/>
                    <a:pt x="7784" y="2420"/>
                    <a:pt x="8058" y="2466"/>
                  </a:cubicBezTo>
                  <a:cubicBezTo>
                    <a:pt x="8355" y="2534"/>
                    <a:pt x="8675" y="2580"/>
                    <a:pt x="8971" y="2649"/>
                  </a:cubicBezTo>
                  <a:cubicBezTo>
                    <a:pt x="9131" y="2671"/>
                    <a:pt x="9314" y="2717"/>
                    <a:pt x="9473" y="2740"/>
                  </a:cubicBezTo>
                  <a:cubicBezTo>
                    <a:pt x="9610" y="2740"/>
                    <a:pt x="9725" y="2671"/>
                    <a:pt x="9770" y="2557"/>
                  </a:cubicBezTo>
                  <a:cubicBezTo>
                    <a:pt x="9816" y="2420"/>
                    <a:pt x="9747" y="2261"/>
                    <a:pt x="9610" y="2215"/>
                  </a:cubicBezTo>
                  <a:cubicBezTo>
                    <a:pt x="9542" y="2192"/>
                    <a:pt x="9496" y="2169"/>
                    <a:pt x="9428" y="2146"/>
                  </a:cubicBezTo>
                  <a:cubicBezTo>
                    <a:pt x="9359" y="2146"/>
                    <a:pt x="9291" y="2124"/>
                    <a:pt x="9222" y="2101"/>
                  </a:cubicBezTo>
                  <a:cubicBezTo>
                    <a:pt x="9040" y="2055"/>
                    <a:pt x="8857" y="2009"/>
                    <a:pt x="8675" y="1964"/>
                  </a:cubicBezTo>
                  <a:lnTo>
                    <a:pt x="8675" y="1964"/>
                  </a:lnTo>
                  <a:lnTo>
                    <a:pt x="8681" y="1966"/>
                  </a:lnTo>
                  <a:lnTo>
                    <a:pt x="8681" y="1966"/>
                  </a:lnTo>
                  <a:cubicBezTo>
                    <a:pt x="8669" y="1963"/>
                    <a:pt x="8658" y="1961"/>
                    <a:pt x="8645" y="1958"/>
                  </a:cubicBezTo>
                  <a:lnTo>
                    <a:pt x="8645" y="1958"/>
                  </a:lnTo>
                  <a:cubicBezTo>
                    <a:pt x="8647" y="1960"/>
                    <a:pt x="8650" y="1962"/>
                    <a:pt x="8652" y="1964"/>
                  </a:cubicBezTo>
                  <a:lnTo>
                    <a:pt x="8583" y="1941"/>
                  </a:lnTo>
                  <a:lnTo>
                    <a:pt x="8583" y="1941"/>
                  </a:lnTo>
                  <a:cubicBezTo>
                    <a:pt x="8606" y="1949"/>
                    <a:pt x="8627" y="1954"/>
                    <a:pt x="8645" y="1958"/>
                  </a:cubicBezTo>
                  <a:lnTo>
                    <a:pt x="8645" y="1958"/>
                  </a:lnTo>
                  <a:cubicBezTo>
                    <a:pt x="8625" y="1941"/>
                    <a:pt x="8604" y="1941"/>
                    <a:pt x="8583" y="1941"/>
                  </a:cubicBezTo>
                  <a:cubicBezTo>
                    <a:pt x="8538" y="1918"/>
                    <a:pt x="8492" y="1918"/>
                    <a:pt x="8446" y="1918"/>
                  </a:cubicBezTo>
                  <a:cubicBezTo>
                    <a:pt x="8401" y="1895"/>
                    <a:pt x="8355" y="1872"/>
                    <a:pt x="8287" y="1872"/>
                  </a:cubicBezTo>
                  <a:cubicBezTo>
                    <a:pt x="8317" y="1872"/>
                    <a:pt x="8337" y="1883"/>
                    <a:pt x="8354" y="1889"/>
                  </a:cubicBezTo>
                  <a:lnTo>
                    <a:pt x="8354" y="1889"/>
                  </a:lnTo>
                  <a:cubicBezTo>
                    <a:pt x="7639" y="1712"/>
                    <a:pt x="6901" y="1599"/>
                    <a:pt x="6185" y="1421"/>
                  </a:cubicBezTo>
                  <a:lnTo>
                    <a:pt x="6185" y="1421"/>
                  </a:lnTo>
                  <a:cubicBezTo>
                    <a:pt x="6194" y="1425"/>
                    <a:pt x="6203" y="1430"/>
                    <a:pt x="6212" y="1434"/>
                  </a:cubicBezTo>
                  <a:lnTo>
                    <a:pt x="6212" y="1434"/>
                  </a:lnTo>
                  <a:cubicBezTo>
                    <a:pt x="5739" y="1320"/>
                    <a:pt x="5244" y="1163"/>
                    <a:pt x="4771" y="1028"/>
                  </a:cubicBezTo>
                  <a:cubicBezTo>
                    <a:pt x="4520" y="959"/>
                    <a:pt x="4269" y="891"/>
                    <a:pt x="4018" y="823"/>
                  </a:cubicBezTo>
                  <a:cubicBezTo>
                    <a:pt x="3744" y="731"/>
                    <a:pt x="3448" y="640"/>
                    <a:pt x="3151" y="571"/>
                  </a:cubicBezTo>
                  <a:lnTo>
                    <a:pt x="3151" y="571"/>
                  </a:lnTo>
                  <a:cubicBezTo>
                    <a:pt x="3157" y="577"/>
                    <a:pt x="3162" y="582"/>
                    <a:pt x="3168" y="585"/>
                  </a:cubicBezTo>
                  <a:lnTo>
                    <a:pt x="3168" y="585"/>
                  </a:lnTo>
                  <a:cubicBezTo>
                    <a:pt x="3109" y="566"/>
                    <a:pt x="3050" y="549"/>
                    <a:pt x="2991" y="549"/>
                  </a:cubicBezTo>
                  <a:lnTo>
                    <a:pt x="3014" y="549"/>
                  </a:lnTo>
                  <a:cubicBezTo>
                    <a:pt x="2945" y="526"/>
                    <a:pt x="2854" y="503"/>
                    <a:pt x="2786" y="480"/>
                  </a:cubicBezTo>
                  <a:cubicBezTo>
                    <a:pt x="2580" y="434"/>
                    <a:pt x="2375" y="389"/>
                    <a:pt x="2169" y="343"/>
                  </a:cubicBezTo>
                  <a:cubicBezTo>
                    <a:pt x="1941" y="298"/>
                    <a:pt x="1736" y="275"/>
                    <a:pt x="1507" y="229"/>
                  </a:cubicBezTo>
                  <a:cubicBezTo>
                    <a:pt x="1302" y="206"/>
                    <a:pt x="1097" y="161"/>
                    <a:pt x="868" y="115"/>
                  </a:cubicBezTo>
                  <a:cubicBezTo>
                    <a:pt x="663" y="92"/>
                    <a:pt x="457" y="46"/>
                    <a:pt x="229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4620;p38"/>
            <p:cNvSpPr/>
            <p:nvPr/>
          </p:nvSpPr>
          <p:spPr>
            <a:xfrm>
              <a:off x="8013096" y="3476608"/>
              <a:ext cx="272798" cy="76231"/>
            </a:xfrm>
            <a:custGeom>
              <a:avLst/>
              <a:gdLst/>
              <a:ahLst/>
              <a:cxnLst/>
              <a:rect l="l" t="t" r="r" b="b"/>
              <a:pathLst>
                <a:path w="9748" h="2724" extrusionOk="0">
                  <a:moveTo>
                    <a:pt x="6849" y="1576"/>
                  </a:moveTo>
                  <a:cubicBezTo>
                    <a:pt x="6862" y="1578"/>
                    <a:pt x="6875" y="1581"/>
                    <a:pt x="6889" y="1584"/>
                  </a:cubicBezTo>
                  <a:lnTo>
                    <a:pt x="6889" y="1584"/>
                  </a:lnTo>
                  <a:cubicBezTo>
                    <a:pt x="6881" y="1576"/>
                    <a:pt x="6865" y="1576"/>
                    <a:pt x="6849" y="1576"/>
                  </a:cubicBezTo>
                  <a:close/>
                  <a:moveTo>
                    <a:pt x="206" y="1"/>
                  </a:moveTo>
                  <a:cubicBezTo>
                    <a:pt x="115" y="1"/>
                    <a:pt x="24" y="69"/>
                    <a:pt x="24" y="161"/>
                  </a:cubicBezTo>
                  <a:cubicBezTo>
                    <a:pt x="1" y="252"/>
                    <a:pt x="92" y="343"/>
                    <a:pt x="184" y="343"/>
                  </a:cubicBezTo>
                  <a:cubicBezTo>
                    <a:pt x="343" y="366"/>
                    <a:pt x="526" y="412"/>
                    <a:pt x="686" y="457"/>
                  </a:cubicBezTo>
                  <a:cubicBezTo>
                    <a:pt x="982" y="526"/>
                    <a:pt x="1279" y="617"/>
                    <a:pt x="1576" y="686"/>
                  </a:cubicBezTo>
                  <a:cubicBezTo>
                    <a:pt x="1873" y="777"/>
                    <a:pt x="2192" y="891"/>
                    <a:pt x="2489" y="982"/>
                  </a:cubicBezTo>
                  <a:cubicBezTo>
                    <a:pt x="3082" y="1188"/>
                    <a:pt x="3699" y="1348"/>
                    <a:pt x="4292" y="1530"/>
                  </a:cubicBezTo>
                  <a:cubicBezTo>
                    <a:pt x="4680" y="1667"/>
                    <a:pt x="5091" y="1758"/>
                    <a:pt x="5502" y="1873"/>
                  </a:cubicBezTo>
                  <a:cubicBezTo>
                    <a:pt x="5707" y="1941"/>
                    <a:pt x="5936" y="1987"/>
                    <a:pt x="6164" y="2055"/>
                  </a:cubicBezTo>
                  <a:cubicBezTo>
                    <a:pt x="6392" y="2101"/>
                    <a:pt x="6620" y="2169"/>
                    <a:pt x="6871" y="2215"/>
                  </a:cubicBezTo>
                  <a:lnTo>
                    <a:pt x="6780" y="2215"/>
                  </a:lnTo>
                  <a:cubicBezTo>
                    <a:pt x="6917" y="2238"/>
                    <a:pt x="7031" y="2261"/>
                    <a:pt x="7168" y="2306"/>
                  </a:cubicBezTo>
                  <a:cubicBezTo>
                    <a:pt x="7164" y="2302"/>
                    <a:pt x="7160" y="2299"/>
                    <a:pt x="7156" y="2296"/>
                  </a:cubicBezTo>
                  <a:lnTo>
                    <a:pt x="7156" y="2296"/>
                  </a:lnTo>
                  <a:cubicBezTo>
                    <a:pt x="7548" y="2383"/>
                    <a:pt x="7940" y="2469"/>
                    <a:pt x="8332" y="2534"/>
                  </a:cubicBezTo>
                  <a:cubicBezTo>
                    <a:pt x="8538" y="2580"/>
                    <a:pt x="8720" y="2626"/>
                    <a:pt x="8926" y="2649"/>
                  </a:cubicBezTo>
                  <a:cubicBezTo>
                    <a:pt x="9093" y="2686"/>
                    <a:pt x="9246" y="2723"/>
                    <a:pt x="9408" y="2723"/>
                  </a:cubicBezTo>
                  <a:cubicBezTo>
                    <a:pt x="9444" y="2723"/>
                    <a:pt x="9481" y="2721"/>
                    <a:pt x="9519" y="2717"/>
                  </a:cubicBezTo>
                  <a:cubicBezTo>
                    <a:pt x="9633" y="2717"/>
                    <a:pt x="9725" y="2603"/>
                    <a:pt x="9747" y="2489"/>
                  </a:cubicBezTo>
                  <a:cubicBezTo>
                    <a:pt x="9747" y="2375"/>
                    <a:pt x="9679" y="2261"/>
                    <a:pt x="9565" y="2215"/>
                  </a:cubicBezTo>
                  <a:cubicBezTo>
                    <a:pt x="9405" y="2146"/>
                    <a:pt x="9222" y="2101"/>
                    <a:pt x="9040" y="2055"/>
                  </a:cubicBezTo>
                  <a:cubicBezTo>
                    <a:pt x="8857" y="2009"/>
                    <a:pt x="8675" y="1987"/>
                    <a:pt x="8469" y="1941"/>
                  </a:cubicBezTo>
                  <a:cubicBezTo>
                    <a:pt x="8127" y="1873"/>
                    <a:pt x="7762" y="1804"/>
                    <a:pt x="7419" y="1713"/>
                  </a:cubicBezTo>
                  <a:lnTo>
                    <a:pt x="7396" y="1713"/>
                  </a:lnTo>
                  <a:cubicBezTo>
                    <a:pt x="7374" y="1713"/>
                    <a:pt x="7374" y="1713"/>
                    <a:pt x="7351" y="1691"/>
                  </a:cubicBezTo>
                  <a:lnTo>
                    <a:pt x="7351" y="1691"/>
                  </a:lnTo>
                  <a:cubicBezTo>
                    <a:pt x="7374" y="1713"/>
                    <a:pt x="7374" y="1713"/>
                    <a:pt x="7374" y="1713"/>
                  </a:cubicBezTo>
                  <a:cubicBezTo>
                    <a:pt x="7328" y="1690"/>
                    <a:pt x="7259" y="1667"/>
                    <a:pt x="7191" y="1667"/>
                  </a:cubicBezTo>
                  <a:cubicBezTo>
                    <a:pt x="7090" y="1627"/>
                    <a:pt x="6990" y="1604"/>
                    <a:pt x="6889" y="1584"/>
                  </a:cubicBezTo>
                  <a:lnTo>
                    <a:pt x="6889" y="1584"/>
                  </a:lnTo>
                  <a:cubicBezTo>
                    <a:pt x="6892" y="1587"/>
                    <a:pt x="6894" y="1592"/>
                    <a:pt x="6894" y="1599"/>
                  </a:cubicBezTo>
                  <a:cubicBezTo>
                    <a:pt x="6871" y="1576"/>
                    <a:pt x="6849" y="1576"/>
                    <a:pt x="6826" y="1576"/>
                  </a:cubicBezTo>
                  <a:cubicBezTo>
                    <a:pt x="6324" y="1439"/>
                    <a:pt x="5844" y="1302"/>
                    <a:pt x="5342" y="1165"/>
                  </a:cubicBezTo>
                  <a:cubicBezTo>
                    <a:pt x="4771" y="1028"/>
                    <a:pt x="4224" y="868"/>
                    <a:pt x="3676" y="731"/>
                  </a:cubicBezTo>
                  <a:cubicBezTo>
                    <a:pt x="3493" y="686"/>
                    <a:pt x="3311" y="663"/>
                    <a:pt x="3128" y="617"/>
                  </a:cubicBezTo>
                  <a:lnTo>
                    <a:pt x="3196" y="617"/>
                  </a:lnTo>
                  <a:cubicBezTo>
                    <a:pt x="2945" y="571"/>
                    <a:pt x="2671" y="503"/>
                    <a:pt x="2420" y="457"/>
                  </a:cubicBezTo>
                  <a:cubicBezTo>
                    <a:pt x="2192" y="389"/>
                    <a:pt x="1941" y="343"/>
                    <a:pt x="1713" y="298"/>
                  </a:cubicBezTo>
                  <a:cubicBezTo>
                    <a:pt x="1211" y="206"/>
                    <a:pt x="709" y="69"/>
                    <a:pt x="206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4621;p38"/>
            <p:cNvSpPr/>
            <p:nvPr/>
          </p:nvSpPr>
          <p:spPr>
            <a:xfrm>
              <a:off x="7994598" y="3535376"/>
              <a:ext cx="272126" cy="77323"/>
            </a:xfrm>
            <a:custGeom>
              <a:avLst/>
              <a:gdLst/>
              <a:ahLst/>
              <a:cxnLst/>
              <a:rect l="l" t="t" r="r" b="b"/>
              <a:pathLst>
                <a:path w="9724" h="2763" extrusionOk="0">
                  <a:moveTo>
                    <a:pt x="7395" y="1713"/>
                  </a:moveTo>
                  <a:cubicBezTo>
                    <a:pt x="7407" y="1716"/>
                    <a:pt x="7418" y="1720"/>
                    <a:pt x="7429" y="1724"/>
                  </a:cubicBezTo>
                  <a:lnTo>
                    <a:pt x="7429" y="1724"/>
                  </a:lnTo>
                  <a:cubicBezTo>
                    <a:pt x="7417" y="1713"/>
                    <a:pt x="7413" y="1713"/>
                    <a:pt x="7395" y="1713"/>
                  </a:cubicBezTo>
                  <a:close/>
                  <a:moveTo>
                    <a:pt x="183" y="1"/>
                  </a:moveTo>
                  <a:cubicBezTo>
                    <a:pt x="137" y="1"/>
                    <a:pt x="68" y="46"/>
                    <a:pt x="46" y="115"/>
                  </a:cubicBezTo>
                  <a:cubicBezTo>
                    <a:pt x="0" y="183"/>
                    <a:pt x="46" y="298"/>
                    <a:pt x="137" y="320"/>
                  </a:cubicBezTo>
                  <a:cubicBezTo>
                    <a:pt x="320" y="366"/>
                    <a:pt x="479" y="412"/>
                    <a:pt x="662" y="457"/>
                  </a:cubicBezTo>
                  <a:cubicBezTo>
                    <a:pt x="959" y="549"/>
                    <a:pt x="1278" y="617"/>
                    <a:pt x="1575" y="708"/>
                  </a:cubicBezTo>
                  <a:cubicBezTo>
                    <a:pt x="1895" y="800"/>
                    <a:pt x="2214" y="891"/>
                    <a:pt x="2534" y="959"/>
                  </a:cubicBezTo>
                  <a:cubicBezTo>
                    <a:pt x="2808" y="1051"/>
                    <a:pt x="3104" y="1142"/>
                    <a:pt x="3401" y="1233"/>
                  </a:cubicBezTo>
                  <a:cubicBezTo>
                    <a:pt x="3698" y="1347"/>
                    <a:pt x="3994" y="1439"/>
                    <a:pt x="4291" y="1530"/>
                  </a:cubicBezTo>
                  <a:cubicBezTo>
                    <a:pt x="4565" y="1599"/>
                    <a:pt x="4862" y="1690"/>
                    <a:pt x="5159" y="1781"/>
                  </a:cubicBezTo>
                  <a:cubicBezTo>
                    <a:pt x="5455" y="1872"/>
                    <a:pt x="5752" y="1941"/>
                    <a:pt x="6049" y="2032"/>
                  </a:cubicBezTo>
                  <a:cubicBezTo>
                    <a:pt x="6186" y="2078"/>
                    <a:pt x="6345" y="2124"/>
                    <a:pt x="6482" y="2146"/>
                  </a:cubicBezTo>
                  <a:cubicBezTo>
                    <a:pt x="6665" y="2192"/>
                    <a:pt x="6848" y="2238"/>
                    <a:pt x="7007" y="2283"/>
                  </a:cubicBezTo>
                  <a:cubicBezTo>
                    <a:pt x="7327" y="2352"/>
                    <a:pt x="7624" y="2420"/>
                    <a:pt x="7920" y="2466"/>
                  </a:cubicBezTo>
                  <a:cubicBezTo>
                    <a:pt x="8057" y="2512"/>
                    <a:pt x="8194" y="2534"/>
                    <a:pt x="8331" y="2557"/>
                  </a:cubicBezTo>
                  <a:cubicBezTo>
                    <a:pt x="8468" y="2580"/>
                    <a:pt x="8582" y="2603"/>
                    <a:pt x="8696" y="2626"/>
                  </a:cubicBezTo>
                  <a:cubicBezTo>
                    <a:pt x="8833" y="2649"/>
                    <a:pt x="8970" y="2671"/>
                    <a:pt x="9107" y="2717"/>
                  </a:cubicBezTo>
                  <a:cubicBezTo>
                    <a:pt x="9176" y="2717"/>
                    <a:pt x="9244" y="2740"/>
                    <a:pt x="9290" y="2763"/>
                  </a:cubicBezTo>
                  <a:lnTo>
                    <a:pt x="9450" y="2763"/>
                  </a:lnTo>
                  <a:cubicBezTo>
                    <a:pt x="9564" y="2763"/>
                    <a:pt x="9678" y="2717"/>
                    <a:pt x="9701" y="2603"/>
                  </a:cubicBezTo>
                  <a:cubicBezTo>
                    <a:pt x="9724" y="2557"/>
                    <a:pt x="9724" y="2489"/>
                    <a:pt x="9701" y="2420"/>
                  </a:cubicBezTo>
                  <a:cubicBezTo>
                    <a:pt x="9678" y="2352"/>
                    <a:pt x="9632" y="2329"/>
                    <a:pt x="9564" y="2283"/>
                  </a:cubicBezTo>
                  <a:cubicBezTo>
                    <a:pt x="9427" y="2215"/>
                    <a:pt x="9244" y="2169"/>
                    <a:pt x="9084" y="2124"/>
                  </a:cubicBezTo>
                  <a:lnTo>
                    <a:pt x="9062" y="2124"/>
                  </a:lnTo>
                  <a:cubicBezTo>
                    <a:pt x="8696" y="2032"/>
                    <a:pt x="8331" y="1941"/>
                    <a:pt x="7943" y="1850"/>
                  </a:cubicBezTo>
                  <a:cubicBezTo>
                    <a:pt x="7898" y="1850"/>
                    <a:pt x="7852" y="1827"/>
                    <a:pt x="7806" y="1827"/>
                  </a:cubicBezTo>
                  <a:lnTo>
                    <a:pt x="7898" y="1827"/>
                  </a:lnTo>
                  <a:cubicBezTo>
                    <a:pt x="7806" y="1804"/>
                    <a:pt x="7715" y="1781"/>
                    <a:pt x="7624" y="1758"/>
                  </a:cubicBezTo>
                  <a:cubicBezTo>
                    <a:pt x="7547" y="1758"/>
                    <a:pt x="7487" y="1742"/>
                    <a:pt x="7429" y="1724"/>
                  </a:cubicBezTo>
                  <a:lnTo>
                    <a:pt x="7429" y="1724"/>
                  </a:lnTo>
                  <a:cubicBezTo>
                    <a:pt x="7432" y="1727"/>
                    <a:pt x="7436" y="1731"/>
                    <a:pt x="7441" y="1735"/>
                  </a:cubicBezTo>
                  <a:cubicBezTo>
                    <a:pt x="7373" y="1713"/>
                    <a:pt x="7304" y="1690"/>
                    <a:pt x="7258" y="1690"/>
                  </a:cubicBezTo>
                  <a:lnTo>
                    <a:pt x="7281" y="1690"/>
                  </a:lnTo>
                  <a:cubicBezTo>
                    <a:pt x="7273" y="1690"/>
                    <a:pt x="7265" y="1690"/>
                    <a:pt x="7257" y="1689"/>
                  </a:cubicBezTo>
                  <a:lnTo>
                    <a:pt x="7257" y="1689"/>
                  </a:lnTo>
                  <a:cubicBezTo>
                    <a:pt x="7236" y="1667"/>
                    <a:pt x="7235" y="1667"/>
                    <a:pt x="7213" y="1667"/>
                  </a:cubicBezTo>
                  <a:cubicBezTo>
                    <a:pt x="7230" y="1667"/>
                    <a:pt x="7234" y="1680"/>
                    <a:pt x="7245" y="1687"/>
                  </a:cubicBezTo>
                  <a:lnTo>
                    <a:pt x="7245" y="1687"/>
                  </a:lnTo>
                  <a:cubicBezTo>
                    <a:pt x="7235" y="1684"/>
                    <a:pt x="7224" y="1678"/>
                    <a:pt x="7213" y="1667"/>
                  </a:cubicBezTo>
                  <a:cubicBezTo>
                    <a:pt x="7076" y="1644"/>
                    <a:pt x="6939" y="1599"/>
                    <a:pt x="6802" y="1576"/>
                  </a:cubicBezTo>
                  <a:cubicBezTo>
                    <a:pt x="6505" y="1484"/>
                    <a:pt x="6208" y="1416"/>
                    <a:pt x="5935" y="1325"/>
                  </a:cubicBezTo>
                  <a:cubicBezTo>
                    <a:pt x="5775" y="1279"/>
                    <a:pt x="5638" y="1256"/>
                    <a:pt x="5501" y="1211"/>
                  </a:cubicBezTo>
                  <a:cubicBezTo>
                    <a:pt x="5341" y="1165"/>
                    <a:pt x="5181" y="1119"/>
                    <a:pt x="5044" y="1074"/>
                  </a:cubicBezTo>
                  <a:cubicBezTo>
                    <a:pt x="4748" y="1005"/>
                    <a:pt x="4451" y="914"/>
                    <a:pt x="4154" y="845"/>
                  </a:cubicBezTo>
                  <a:cubicBezTo>
                    <a:pt x="3994" y="800"/>
                    <a:pt x="3835" y="754"/>
                    <a:pt x="3698" y="708"/>
                  </a:cubicBezTo>
                  <a:cubicBezTo>
                    <a:pt x="3538" y="663"/>
                    <a:pt x="3401" y="617"/>
                    <a:pt x="3264" y="594"/>
                  </a:cubicBezTo>
                  <a:cubicBezTo>
                    <a:pt x="3013" y="526"/>
                    <a:pt x="2762" y="457"/>
                    <a:pt x="2511" y="412"/>
                  </a:cubicBezTo>
                  <a:cubicBezTo>
                    <a:pt x="2237" y="366"/>
                    <a:pt x="1986" y="320"/>
                    <a:pt x="1735" y="275"/>
                  </a:cubicBezTo>
                  <a:cubicBezTo>
                    <a:pt x="1484" y="229"/>
                    <a:pt x="1233" y="206"/>
                    <a:pt x="1004" y="161"/>
                  </a:cubicBezTo>
                  <a:cubicBezTo>
                    <a:pt x="753" y="115"/>
                    <a:pt x="525" y="92"/>
                    <a:pt x="297" y="24"/>
                  </a:cubicBezTo>
                  <a:lnTo>
                    <a:pt x="251" y="24"/>
                  </a:lnTo>
                  <a:cubicBezTo>
                    <a:pt x="228" y="24"/>
                    <a:pt x="205" y="1"/>
                    <a:pt x="183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4622;p38"/>
            <p:cNvSpPr/>
            <p:nvPr/>
          </p:nvSpPr>
          <p:spPr>
            <a:xfrm>
              <a:off x="7943470" y="3415936"/>
              <a:ext cx="70942" cy="28405"/>
            </a:xfrm>
            <a:custGeom>
              <a:avLst/>
              <a:gdLst/>
              <a:ahLst/>
              <a:cxnLst/>
              <a:rect l="l" t="t" r="r" b="b"/>
              <a:pathLst>
                <a:path w="2535" h="1015" extrusionOk="0">
                  <a:moveTo>
                    <a:pt x="184" y="0"/>
                  </a:moveTo>
                  <a:cubicBezTo>
                    <a:pt x="115" y="0"/>
                    <a:pt x="47" y="46"/>
                    <a:pt x="24" y="115"/>
                  </a:cubicBezTo>
                  <a:cubicBezTo>
                    <a:pt x="1" y="206"/>
                    <a:pt x="47" y="274"/>
                    <a:pt x="138" y="320"/>
                  </a:cubicBezTo>
                  <a:lnTo>
                    <a:pt x="184" y="320"/>
                  </a:lnTo>
                  <a:cubicBezTo>
                    <a:pt x="184" y="366"/>
                    <a:pt x="229" y="411"/>
                    <a:pt x="275" y="411"/>
                  </a:cubicBezTo>
                  <a:cubicBezTo>
                    <a:pt x="412" y="480"/>
                    <a:pt x="572" y="525"/>
                    <a:pt x="731" y="548"/>
                  </a:cubicBezTo>
                  <a:cubicBezTo>
                    <a:pt x="891" y="594"/>
                    <a:pt x="1074" y="662"/>
                    <a:pt x="1234" y="708"/>
                  </a:cubicBezTo>
                  <a:cubicBezTo>
                    <a:pt x="1393" y="754"/>
                    <a:pt x="1576" y="777"/>
                    <a:pt x="1759" y="822"/>
                  </a:cubicBezTo>
                  <a:cubicBezTo>
                    <a:pt x="1827" y="845"/>
                    <a:pt x="1918" y="868"/>
                    <a:pt x="1987" y="891"/>
                  </a:cubicBezTo>
                  <a:cubicBezTo>
                    <a:pt x="2010" y="913"/>
                    <a:pt x="2032" y="913"/>
                    <a:pt x="2055" y="936"/>
                  </a:cubicBezTo>
                  <a:cubicBezTo>
                    <a:pt x="2101" y="936"/>
                    <a:pt x="2147" y="959"/>
                    <a:pt x="2192" y="982"/>
                  </a:cubicBezTo>
                  <a:cubicBezTo>
                    <a:pt x="2224" y="998"/>
                    <a:pt x="2268" y="1014"/>
                    <a:pt x="2315" y="1014"/>
                  </a:cubicBezTo>
                  <a:cubicBezTo>
                    <a:pt x="2335" y="1014"/>
                    <a:pt x="2355" y="1011"/>
                    <a:pt x="2375" y="1005"/>
                  </a:cubicBezTo>
                  <a:cubicBezTo>
                    <a:pt x="2420" y="1005"/>
                    <a:pt x="2443" y="982"/>
                    <a:pt x="2466" y="959"/>
                  </a:cubicBezTo>
                  <a:cubicBezTo>
                    <a:pt x="2512" y="913"/>
                    <a:pt x="2535" y="868"/>
                    <a:pt x="2535" y="799"/>
                  </a:cubicBezTo>
                  <a:cubicBezTo>
                    <a:pt x="2535" y="777"/>
                    <a:pt x="2535" y="731"/>
                    <a:pt x="2512" y="708"/>
                  </a:cubicBezTo>
                  <a:cubicBezTo>
                    <a:pt x="2489" y="640"/>
                    <a:pt x="2443" y="617"/>
                    <a:pt x="2398" y="594"/>
                  </a:cubicBezTo>
                  <a:cubicBezTo>
                    <a:pt x="2329" y="571"/>
                    <a:pt x="2261" y="548"/>
                    <a:pt x="2192" y="525"/>
                  </a:cubicBezTo>
                  <a:cubicBezTo>
                    <a:pt x="2078" y="503"/>
                    <a:pt x="1987" y="480"/>
                    <a:pt x="1873" y="457"/>
                  </a:cubicBezTo>
                  <a:cubicBezTo>
                    <a:pt x="1713" y="411"/>
                    <a:pt x="1530" y="388"/>
                    <a:pt x="1348" y="343"/>
                  </a:cubicBezTo>
                  <a:cubicBezTo>
                    <a:pt x="1279" y="320"/>
                    <a:pt x="1234" y="320"/>
                    <a:pt x="1165" y="297"/>
                  </a:cubicBezTo>
                  <a:cubicBezTo>
                    <a:pt x="846" y="206"/>
                    <a:pt x="526" y="115"/>
                    <a:pt x="229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4623;p38"/>
            <p:cNvSpPr/>
            <p:nvPr/>
          </p:nvSpPr>
          <p:spPr>
            <a:xfrm>
              <a:off x="7438228" y="3318856"/>
              <a:ext cx="10243" cy="14188"/>
            </a:xfrm>
            <a:custGeom>
              <a:avLst/>
              <a:gdLst/>
              <a:ahLst/>
              <a:cxnLst/>
              <a:rect l="l" t="t" r="r" b="b"/>
              <a:pathLst>
                <a:path w="366" h="507" extrusionOk="0">
                  <a:moveTo>
                    <a:pt x="23" y="0"/>
                  </a:moveTo>
                  <a:lnTo>
                    <a:pt x="23" y="0"/>
                  </a:lnTo>
                  <a:cubicBezTo>
                    <a:pt x="42" y="19"/>
                    <a:pt x="77" y="22"/>
                    <a:pt x="114" y="23"/>
                  </a:cubicBezTo>
                  <a:lnTo>
                    <a:pt x="114" y="23"/>
                  </a:lnTo>
                  <a:lnTo>
                    <a:pt x="23" y="0"/>
                  </a:lnTo>
                  <a:close/>
                  <a:moveTo>
                    <a:pt x="114" y="23"/>
                  </a:moveTo>
                  <a:lnTo>
                    <a:pt x="114" y="23"/>
                  </a:lnTo>
                  <a:lnTo>
                    <a:pt x="0" y="502"/>
                  </a:lnTo>
                  <a:lnTo>
                    <a:pt x="46" y="502"/>
                  </a:lnTo>
                  <a:cubicBezTo>
                    <a:pt x="63" y="505"/>
                    <a:pt x="80" y="506"/>
                    <a:pt x="97" y="506"/>
                  </a:cubicBezTo>
                  <a:cubicBezTo>
                    <a:pt x="211" y="506"/>
                    <a:pt x="303" y="439"/>
                    <a:pt x="343" y="320"/>
                  </a:cubicBezTo>
                  <a:cubicBezTo>
                    <a:pt x="365" y="183"/>
                    <a:pt x="274" y="46"/>
                    <a:pt x="137" y="23"/>
                  </a:cubicBezTo>
                  <a:cubicBezTo>
                    <a:pt x="129" y="23"/>
                    <a:pt x="122" y="23"/>
                    <a:pt x="114" y="23"/>
                  </a:cubicBezTo>
                  <a:close/>
                </a:path>
              </a:pathLst>
            </a:custGeom>
            <a:solidFill>
              <a:srgbClr val="58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4624;p38"/>
            <p:cNvSpPr/>
            <p:nvPr/>
          </p:nvSpPr>
          <p:spPr>
            <a:xfrm>
              <a:off x="7444609" y="3294565"/>
              <a:ext cx="7696" cy="12817"/>
            </a:xfrm>
            <a:custGeom>
              <a:avLst/>
              <a:gdLst/>
              <a:ahLst/>
              <a:cxnLst/>
              <a:rect l="l" t="t" r="r" b="b"/>
              <a:pathLst>
                <a:path w="275" h="458" extrusionOk="0">
                  <a:moveTo>
                    <a:pt x="115" y="1"/>
                  </a:moveTo>
                  <a:lnTo>
                    <a:pt x="46" y="252"/>
                  </a:lnTo>
                  <a:lnTo>
                    <a:pt x="0" y="457"/>
                  </a:lnTo>
                  <a:cubicBezTo>
                    <a:pt x="115" y="457"/>
                    <a:pt x="229" y="389"/>
                    <a:pt x="251" y="252"/>
                  </a:cubicBezTo>
                  <a:cubicBezTo>
                    <a:pt x="274" y="160"/>
                    <a:pt x="206" y="46"/>
                    <a:pt x="115" y="1"/>
                  </a:cubicBezTo>
                  <a:close/>
                </a:path>
              </a:pathLst>
            </a:custGeom>
            <a:solidFill>
              <a:srgbClr val="58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4625;p38"/>
            <p:cNvSpPr/>
            <p:nvPr/>
          </p:nvSpPr>
          <p:spPr>
            <a:xfrm>
              <a:off x="7930708" y="3429341"/>
              <a:ext cx="16623" cy="1665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74" y="1"/>
                  </a:moveTo>
                  <a:cubicBezTo>
                    <a:pt x="160" y="1"/>
                    <a:pt x="69" y="69"/>
                    <a:pt x="23" y="183"/>
                  </a:cubicBezTo>
                  <a:cubicBezTo>
                    <a:pt x="0" y="298"/>
                    <a:pt x="69" y="434"/>
                    <a:pt x="206" y="480"/>
                  </a:cubicBezTo>
                  <a:cubicBezTo>
                    <a:pt x="320" y="526"/>
                    <a:pt x="457" y="571"/>
                    <a:pt x="594" y="594"/>
                  </a:cubicBezTo>
                  <a:lnTo>
                    <a:pt x="366" y="503"/>
                  </a:lnTo>
                  <a:lnTo>
                    <a:pt x="389" y="457"/>
                  </a:lnTo>
                  <a:lnTo>
                    <a:pt x="434" y="206"/>
                  </a:lnTo>
                  <a:lnTo>
                    <a:pt x="480" y="46"/>
                  </a:lnTo>
                  <a:cubicBezTo>
                    <a:pt x="434" y="46"/>
                    <a:pt x="389" y="24"/>
                    <a:pt x="343" y="1"/>
                  </a:cubicBezTo>
                  <a:close/>
                </a:path>
              </a:pathLst>
            </a:custGeom>
            <a:solidFill>
              <a:srgbClr val="58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4626;p38"/>
            <p:cNvSpPr/>
            <p:nvPr/>
          </p:nvSpPr>
          <p:spPr>
            <a:xfrm>
              <a:off x="7939020" y="3404434"/>
              <a:ext cx="11530" cy="14076"/>
            </a:xfrm>
            <a:custGeom>
              <a:avLst/>
              <a:gdLst/>
              <a:ahLst/>
              <a:cxnLst/>
              <a:rect l="l" t="t" r="r" b="b"/>
              <a:pathLst>
                <a:path w="412" h="503" extrusionOk="0">
                  <a:moveTo>
                    <a:pt x="274" y="1"/>
                  </a:moveTo>
                  <a:cubicBezTo>
                    <a:pt x="160" y="1"/>
                    <a:pt x="69" y="69"/>
                    <a:pt x="23" y="183"/>
                  </a:cubicBezTo>
                  <a:cubicBezTo>
                    <a:pt x="0" y="297"/>
                    <a:pt x="69" y="434"/>
                    <a:pt x="206" y="480"/>
                  </a:cubicBezTo>
                  <a:cubicBezTo>
                    <a:pt x="228" y="503"/>
                    <a:pt x="274" y="503"/>
                    <a:pt x="297" y="503"/>
                  </a:cubicBezTo>
                  <a:lnTo>
                    <a:pt x="343" y="297"/>
                  </a:lnTo>
                  <a:lnTo>
                    <a:pt x="411" y="23"/>
                  </a:lnTo>
                  <a:cubicBezTo>
                    <a:pt x="388" y="23"/>
                    <a:pt x="365" y="23"/>
                    <a:pt x="343" y="1"/>
                  </a:cubicBezTo>
                  <a:close/>
                </a:path>
              </a:pathLst>
            </a:custGeom>
            <a:solidFill>
              <a:srgbClr val="58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4627;p38"/>
            <p:cNvSpPr/>
            <p:nvPr/>
          </p:nvSpPr>
          <p:spPr>
            <a:xfrm>
              <a:off x="7774860" y="2936217"/>
              <a:ext cx="179496" cy="179524"/>
            </a:xfrm>
            <a:custGeom>
              <a:avLst/>
              <a:gdLst/>
              <a:ahLst/>
              <a:cxnLst/>
              <a:rect l="l" t="t" r="r" b="b"/>
              <a:pathLst>
                <a:path w="6414" h="6415" extrusionOk="0">
                  <a:moveTo>
                    <a:pt x="4999" y="2146"/>
                  </a:moveTo>
                  <a:cubicBezTo>
                    <a:pt x="4999" y="2146"/>
                    <a:pt x="4976" y="2146"/>
                    <a:pt x="4976" y="2169"/>
                  </a:cubicBezTo>
                  <a:cubicBezTo>
                    <a:pt x="4999" y="2146"/>
                    <a:pt x="4999" y="2146"/>
                    <a:pt x="4999" y="2146"/>
                  </a:cubicBezTo>
                  <a:close/>
                  <a:moveTo>
                    <a:pt x="6026" y="1"/>
                  </a:moveTo>
                  <a:cubicBezTo>
                    <a:pt x="5958" y="1"/>
                    <a:pt x="5912" y="23"/>
                    <a:pt x="5866" y="69"/>
                  </a:cubicBezTo>
                  <a:cubicBezTo>
                    <a:pt x="5798" y="115"/>
                    <a:pt x="5798" y="183"/>
                    <a:pt x="5775" y="252"/>
                  </a:cubicBezTo>
                  <a:cubicBezTo>
                    <a:pt x="5775" y="244"/>
                    <a:pt x="5775" y="237"/>
                    <a:pt x="5775" y="229"/>
                  </a:cubicBezTo>
                  <a:cubicBezTo>
                    <a:pt x="5729" y="594"/>
                    <a:pt x="5638" y="937"/>
                    <a:pt x="5524" y="1256"/>
                  </a:cubicBezTo>
                  <a:cubicBezTo>
                    <a:pt x="5387" y="1576"/>
                    <a:pt x="5204" y="1850"/>
                    <a:pt x="5022" y="2123"/>
                  </a:cubicBezTo>
                  <a:cubicBezTo>
                    <a:pt x="4748" y="2466"/>
                    <a:pt x="4428" y="2763"/>
                    <a:pt x="4086" y="3036"/>
                  </a:cubicBezTo>
                  <a:cubicBezTo>
                    <a:pt x="3652" y="3356"/>
                    <a:pt x="3173" y="3607"/>
                    <a:pt x="2671" y="3812"/>
                  </a:cubicBezTo>
                  <a:cubicBezTo>
                    <a:pt x="2420" y="3927"/>
                    <a:pt x="2169" y="4018"/>
                    <a:pt x="1940" y="4155"/>
                  </a:cubicBezTo>
                  <a:cubicBezTo>
                    <a:pt x="1689" y="4292"/>
                    <a:pt x="1461" y="4429"/>
                    <a:pt x="1233" y="4611"/>
                  </a:cubicBezTo>
                  <a:cubicBezTo>
                    <a:pt x="822" y="4908"/>
                    <a:pt x="479" y="5296"/>
                    <a:pt x="228" y="5753"/>
                  </a:cubicBezTo>
                  <a:cubicBezTo>
                    <a:pt x="137" y="5912"/>
                    <a:pt x="46" y="6095"/>
                    <a:pt x="0" y="6278"/>
                  </a:cubicBezTo>
                  <a:cubicBezTo>
                    <a:pt x="69" y="6300"/>
                    <a:pt x="160" y="6323"/>
                    <a:pt x="251" y="6346"/>
                  </a:cubicBezTo>
                  <a:cubicBezTo>
                    <a:pt x="320" y="6369"/>
                    <a:pt x="388" y="6392"/>
                    <a:pt x="457" y="6415"/>
                  </a:cubicBezTo>
                  <a:cubicBezTo>
                    <a:pt x="479" y="6346"/>
                    <a:pt x="502" y="6300"/>
                    <a:pt x="525" y="6232"/>
                  </a:cubicBezTo>
                  <a:cubicBezTo>
                    <a:pt x="525" y="6232"/>
                    <a:pt x="525" y="6232"/>
                    <a:pt x="548" y="6209"/>
                  </a:cubicBezTo>
                  <a:cubicBezTo>
                    <a:pt x="639" y="6004"/>
                    <a:pt x="753" y="5821"/>
                    <a:pt x="890" y="5639"/>
                  </a:cubicBezTo>
                  <a:cubicBezTo>
                    <a:pt x="1073" y="5387"/>
                    <a:pt x="1301" y="5159"/>
                    <a:pt x="1552" y="4977"/>
                  </a:cubicBezTo>
                  <a:cubicBezTo>
                    <a:pt x="1780" y="4817"/>
                    <a:pt x="2009" y="4680"/>
                    <a:pt x="2260" y="4543"/>
                  </a:cubicBezTo>
                  <a:cubicBezTo>
                    <a:pt x="2511" y="4406"/>
                    <a:pt x="2785" y="4292"/>
                    <a:pt x="3036" y="4178"/>
                  </a:cubicBezTo>
                  <a:cubicBezTo>
                    <a:pt x="3584" y="3949"/>
                    <a:pt x="4109" y="3630"/>
                    <a:pt x="4565" y="3265"/>
                  </a:cubicBezTo>
                  <a:cubicBezTo>
                    <a:pt x="5022" y="2899"/>
                    <a:pt x="5410" y="2466"/>
                    <a:pt x="5706" y="1964"/>
                  </a:cubicBezTo>
                  <a:cubicBezTo>
                    <a:pt x="5744" y="1888"/>
                    <a:pt x="5797" y="1813"/>
                    <a:pt x="5840" y="1738"/>
                  </a:cubicBezTo>
                  <a:lnTo>
                    <a:pt x="5840" y="1738"/>
                  </a:lnTo>
                  <a:cubicBezTo>
                    <a:pt x="5793" y="2095"/>
                    <a:pt x="5703" y="2451"/>
                    <a:pt x="5569" y="2785"/>
                  </a:cubicBezTo>
                  <a:cubicBezTo>
                    <a:pt x="5569" y="2785"/>
                    <a:pt x="5569" y="2785"/>
                    <a:pt x="5569" y="2808"/>
                  </a:cubicBezTo>
                  <a:cubicBezTo>
                    <a:pt x="5433" y="3105"/>
                    <a:pt x="5273" y="3379"/>
                    <a:pt x="5090" y="3630"/>
                  </a:cubicBezTo>
                  <a:cubicBezTo>
                    <a:pt x="5044" y="3653"/>
                    <a:pt x="5022" y="3698"/>
                    <a:pt x="4999" y="3721"/>
                  </a:cubicBezTo>
                  <a:cubicBezTo>
                    <a:pt x="4908" y="3835"/>
                    <a:pt x="4885" y="3972"/>
                    <a:pt x="4976" y="4086"/>
                  </a:cubicBezTo>
                  <a:cubicBezTo>
                    <a:pt x="5022" y="4132"/>
                    <a:pt x="5090" y="4155"/>
                    <a:pt x="5159" y="4155"/>
                  </a:cubicBezTo>
                  <a:cubicBezTo>
                    <a:pt x="5227" y="4155"/>
                    <a:pt x="5296" y="4132"/>
                    <a:pt x="5341" y="4086"/>
                  </a:cubicBezTo>
                  <a:cubicBezTo>
                    <a:pt x="5547" y="3835"/>
                    <a:pt x="5729" y="3561"/>
                    <a:pt x="5889" y="3265"/>
                  </a:cubicBezTo>
                  <a:cubicBezTo>
                    <a:pt x="6049" y="2945"/>
                    <a:pt x="6163" y="2603"/>
                    <a:pt x="6254" y="2260"/>
                  </a:cubicBezTo>
                  <a:cubicBezTo>
                    <a:pt x="6414" y="1576"/>
                    <a:pt x="6414" y="868"/>
                    <a:pt x="6254" y="183"/>
                  </a:cubicBezTo>
                  <a:cubicBezTo>
                    <a:pt x="6231" y="69"/>
                    <a:pt x="6140" y="1"/>
                    <a:pt x="6026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4628;p38"/>
            <p:cNvSpPr/>
            <p:nvPr/>
          </p:nvSpPr>
          <p:spPr>
            <a:xfrm>
              <a:off x="7930708" y="301415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4629;p38"/>
            <p:cNvSpPr/>
            <p:nvPr/>
          </p:nvSpPr>
          <p:spPr>
            <a:xfrm>
              <a:off x="7930708" y="301479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4630;p38"/>
            <p:cNvSpPr/>
            <p:nvPr/>
          </p:nvSpPr>
          <p:spPr>
            <a:xfrm>
              <a:off x="7789552" y="3109976"/>
              <a:ext cx="644" cy="644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0" y="23"/>
                    <a:pt x="23" y="23"/>
                    <a:pt x="23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4631;p38"/>
            <p:cNvSpPr/>
            <p:nvPr/>
          </p:nvSpPr>
          <p:spPr>
            <a:xfrm>
              <a:off x="7824030" y="2936861"/>
              <a:ext cx="185904" cy="194860"/>
            </a:xfrm>
            <a:custGeom>
              <a:avLst/>
              <a:gdLst/>
              <a:ahLst/>
              <a:cxnLst/>
              <a:rect l="l" t="t" r="r" b="b"/>
              <a:pathLst>
                <a:path w="6643" h="6963" extrusionOk="0">
                  <a:moveTo>
                    <a:pt x="5532" y="2882"/>
                  </a:moveTo>
                  <a:cubicBezTo>
                    <a:pt x="5528" y="2885"/>
                    <a:pt x="5524" y="2890"/>
                    <a:pt x="5524" y="2899"/>
                  </a:cubicBezTo>
                  <a:cubicBezTo>
                    <a:pt x="5527" y="2893"/>
                    <a:pt x="5530" y="2888"/>
                    <a:pt x="5532" y="2882"/>
                  </a:cubicBezTo>
                  <a:close/>
                  <a:moveTo>
                    <a:pt x="6415" y="0"/>
                  </a:moveTo>
                  <a:cubicBezTo>
                    <a:pt x="6300" y="0"/>
                    <a:pt x="6186" y="69"/>
                    <a:pt x="6163" y="183"/>
                  </a:cubicBezTo>
                  <a:cubicBezTo>
                    <a:pt x="6100" y="439"/>
                    <a:pt x="6016" y="695"/>
                    <a:pt x="5912" y="932"/>
                  </a:cubicBezTo>
                  <a:lnTo>
                    <a:pt x="5912" y="932"/>
                  </a:lnTo>
                  <a:cubicBezTo>
                    <a:pt x="5912" y="926"/>
                    <a:pt x="5912" y="920"/>
                    <a:pt x="5912" y="914"/>
                  </a:cubicBezTo>
                  <a:lnTo>
                    <a:pt x="5912" y="914"/>
                  </a:lnTo>
                  <a:cubicBezTo>
                    <a:pt x="5707" y="1416"/>
                    <a:pt x="5456" y="1872"/>
                    <a:pt x="5114" y="2283"/>
                  </a:cubicBezTo>
                  <a:cubicBezTo>
                    <a:pt x="4841" y="2624"/>
                    <a:pt x="4523" y="2942"/>
                    <a:pt x="4160" y="3215"/>
                  </a:cubicBezTo>
                  <a:lnTo>
                    <a:pt x="4160" y="3215"/>
                  </a:lnTo>
                  <a:cubicBezTo>
                    <a:pt x="3907" y="3380"/>
                    <a:pt x="3654" y="3526"/>
                    <a:pt x="3402" y="3653"/>
                  </a:cubicBezTo>
                  <a:cubicBezTo>
                    <a:pt x="3333" y="3675"/>
                    <a:pt x="3287" y="3744"/>
                    <a:pt x="3265" y="3789"/>
                  </a:cubicBezTo>
                  <a:cubicBezTo>
                    <a:pt x="3265" y="3858"/>
                    <a:pt x="3265" y="3926"/>
                    <a:pt x="3287" y="3972"/>
                  </a:cubicBezTo>
                  <a:cubicBezTo>
                    <a:pt x="3333" y="4041"/>
                    <a:pt x="3379" y="4086"/>
                    <a:pt x="3447" y="4109"/>
                  </a:cubicBezTo>
                  <a:cubicBezTo>
                    <a:pt x="3516" y="4109"/>
                    <a:pt x="3561" y="4109"/>
                    <a:pt x="3630" y="4086"/>
                  </a:cubicBezTo>
                  <a:cubicBezTo>
                    <a:pt x="4406" y="3767"/>
                    <a:pt x="5022" y="3196"/>
                    <a:pt x="5547" y="2534"/>
                  </a:cubicBezTo>
                  <a:cubicBezTo>
                    <a:pt x="5616" y="2443"/>
                    <a:pt x="5684" y="2352"/>
                    <a:pt x="5753" y="2260"/>
                  </a:cubicBezTo>
                  <a:lnTo>
                    <a:pt x="5753" y="2260"/>
                  </a:lnTo>
                  <a:cubicBezTo>
                    <a:pt x="5686" y="2460"/>
                    <a:pt x="5620" y="2681"/>
                    <a:pt x="5532" y="2882"/>
                  </a:cubicBezTo>
                  <a:lnTo>
                    <a:pt x="5532" y="2882"/>
                  </a:lnTo>
                  <a:cubicBezTo>
                    <a:pt x="5539" y="2876"/>
                    <a:pt x="5547" y="2876"/>
                    <a:pt x="5547" y="2876"/>
                  </a:cubicBezTo>
                  <a:lnTo>
                    <a:pt x="5547" y="2876"/>
                  </a:lnTo>
                  <a:lnTo>
                    <a:pt x="5524" y="2899"/>
                  </a:lnTo>
                  <a:cubicBezTo>
                    <a:pt x="5524" y="2899"/>
                    <a:pt x="5524" y="2922"/>
                    <a:pt x="5524" y="2922"/>
                  </a:cubicBezTo>
                  <a:cubicBezTo>
                    <a:pt x="5365" y="3265"/>
                    <a:pt x="5182" y="3584"/>
                    <a:pt x="4954" y="3881"/>
                  </a:cubicBezTo>
                  <a:cubicBezTo>
                    <a:pt x="4794" y="4086"/>
                    <a:pt x="4611" y="4269"/>
                    <a:pt x="4406" y="4429"/>
                  </a:cubicBezTo>
                  <a:cubicBezTo>
                    <a:pt x="4178" y="4588"/>
                    <a:pt x="3949" y="4725"/>
                    <a:pt x="3676" y="4817"/>
                  </a:cubicBezTo>
                  <a:lnTo>
                    <a:pt x="3721" y="4817"/>
                  </a:lnTo>
                  <a:cubicBezTo>
                    <a:pt x="2899" y="5136"/>
                    <a:pt x="2032" y="5227"/>
                    <a:pt x="1233" y="5616"/>
                  </a:cubicBezTo>
                  <a:cubicBezTo>
                    <a:pt x="1028" y="5707"/>
                    <a:pt x="845" y="5821"/>
                    <a:pt x="685" y="5958"/>
                  </a:cubicBezTo>
                  <a:cubicBezTo>
                    <a:pt x="503" y="6095"/>
                    <a:pt x="343" y="6277"/>
                    <a:pt x="206" y="6460"/>
                  </a:cubicBezTo>
                  <a:cubicBezTo>
                    <a:pt x="115" y="6551"/>
                    <a:pt x="69" y="6665"/>
                    <a:pt x="1" y="6780"/>
                  </a:cubicBezTo>
                  <a:cubicBezTo>
                    <a:pt x="160" y="6825"/>
                    <a:pt x="297" y="6894"/>
                    <a:pt x="457" y="6962"/>
                  </a:cubicBezTo>
                  <a:cubicBezTo>
                    <a:pt x="503" y="6871"/>
                    <a:pt x="571" y="6780"/>
                    <a:pt x="640" y="6711"/>
                  </a:cubicBezTo>
                  <a:cubicBezTo>
                    <a:pt x="754" y="6551"/>
                    <a:pt x="914" y="6414"/>
                    <a:pt x="1073" y="6277"/>
                  </a:cubicBezTo>
                  <a:cubicBezTo>
                    <a:pt x="1256" y="6140"/>
                    <a:pt x="1484" y="6026"/>
                    <a:pt x="1713" y="5935"/>
                  </a:cubicBezTo>
                  <a:cubicBezTo>
                    <a:pt x="2260" y="5730"/>
                    <a:pt x="2854" y="5616"/>
                    <a:pt x="3402" y="5433"/>
                  </a:cubicBezTo>
                  <a:cubicBezTo>
                    <a:pt x="3721" y="5342"/>
                    <a:pt x="4018" y="5227"/>
                    <a:pt x="4292" y="5091"/>
                  </a:cubicBezTo>
                  <a:cubicBezTo>
                    <a:pt x="4611" y="4908"/>
                    <a:pt x="4908" y="4680"/>
                    <a:pt x="5136" y="4429"/>
                  </a:cubicBezTo>
                  <a:cubicBezTo>
                    <a:pt x="5661" y="3881"/>
                    <a:pt x="5981" y="3196"/>
                    <a:pt x="6186" y="2488"/>
                  </a:cubicBezTo>
                  <a:cubicBezTo>
                    <a:pt x="6415" y="1781"/>
                    <a:pt x="6529" y="1050"/>
                    <a:pt x="6643" y="297"/>
                  </a:cubicBezTo>
                  <a:cubicBezTo>
                    <a:pt x="6643" y="229"/>
                    <a:pt x="6643" y="183"/>
                    <a:pt x="6620" y="115"/>
                  </a:cubicBezTo>
                  <a:cubicBezTo>
                    <a:pt x="6574" y="69"/>
                    <a:pt x="6529" y="23"/>
                    <a:pt x="6460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4632;p38"/>
            <p:cNvSpPr/>
            <p:nvPr/>
          </p:nvSpPr>
          <p:spPr>
            <a:xfrm>
              <a:off x="7978619" y="301799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4633;p38"/>
            <p:cNvSpPr/>
            <p:nvPr/>
          </p:nvSpPr>
          <p:spPr>
            <a:xfrm>
              <a:off x="7978619" y="301799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4634;p38"/>
            <p:cNvSpPr/>
            <p:nvPr/>
          </p:nvSpPr>
          <p:spPr>
            <a:xfrm>
              <a:off x="7413937" y="3628650"/>
              <a:ext cx="448460" cy="137994"/>
            </a:xfrm>
            <a:custGeom>
              <a:avLst/>
              <a:gdLst/>
              <a:ahLst/>
              <a:cxnLst/>
              <a:rect l="l" t="t" r="r" b="b"/>
              <a:pathLst>
                <a:path w="16025" h="4931" extrusionOk="0">
                  <a:moveTo>
                    <a:pt x="275" y="0"/>
                  </a:moveTo>
                  <a:cubicBezTo>
                    <a:pt x="252" y="0"/>
                    <a:pt x="252" y="23"/>
                    <a:pt x="252" y="23"/>
                  </a:cubicBezTo>
                  <a:cubicBezTo>
                    <a:pt x="183" y="23"/>
                    <a:pt x="115" y="46"/>
                    <a:pt x="69" y="92"/>
                  </a:cubicBezTo>
                  <a:cubicBezTo>
                    <a:pt x="1" y="206"/>
                    <a:pt x="1" y="365"/>
                    <a:pt x="115" y="457"/>
                  </a:cubicBezTo>
                  <a:cubicBezTo>
                    <a:pt x="3265" y="2557"/>
                    <a:pt x="6917" y="3789"/>
                    <a:pt x="10637" y="4451"/>
                  </a:cubicBezTo>
                  <a:cubicBezTo>
                    <a:pt x="11459" y="4611"/>
                    <a:pt x="12281" y="4725"/>
                    <a:pt x="13125" y="4816"/>
                  </a:cubicBezTo>
                  <a:cubicBezTo>
                    <a:pt x="13582" y="4885"/>
                    <a:pt x="14016" y="4931"/>
                    <a:pt x="14472" y="4931"/>
                  </a:cubicBezTo>
                  <a:cubicBezTo>
                    <a:pt x="14929" y="4931"/>
                    <a:pt x="15362" y="4908"/>
                    <a:pt x="15796" y="4794"/>
                  </a:cubicBezTo>
                  <a:cubicBezTo>
                    <a:pt x="15864" y="4794"/>
                    <a:pt x="15910" y="4771"/>
                    <a:pt x="15956" y="4702"/>
                  </a:cubicBezTo>
                  <a:cubicBezTo>
                    <a:pt x="16001" y="4657"/>
                    <a:pt x="16024" y="4588"/>
                    <a:pt x="16001" y="4520"/>
                  </a:cubicBezTo>
                  <a:cubicBezTo>
                    <a:pt x="16001" y="4474"/>
                    <a:pt x="15979" y="4406"/>
                    <a:pt x="15910" y="4360"/>
                  </a:cubicBezTo>
                  <a:cubicBezTo>
                    <a:pt x="15873" y="4341"/>
                    <a:pt x="15821" y="4308"/>
                    <a:pt x="15767" y="4308"/>
                  </a:cubicBezTo>
                  <a:cubicBezTo>
                    <a:pt x="15754" y="4308"/>
                    <a:pt x="15741" y="4310"/>
                    <a:pt x="15727" y="4314"/>
                  </a:cubicBezTo>
                  <a:cubicBezTo>
                    <a:pt x="15387" y="4390"/>
                    <a:pt x="15031" y="4434"/>
                    <a:pt x="14659" y="4434"/>
                  </a:cubicBezTo>
                  <a:cubicBezTo>
                    <a:pt x="14582" y="4434"/>
                    <a:pt x="14505" y="4432"/>
                    <a:pt x="14426" y="4428"/>
                  </a:cubicBezTo>
                  <a:cubicBezTo>
                    <a:pt x="13833" y="4428"/>
                    <a:pt x="13239" y="4337"/>
                    <a:pt x="12623" y="4269"/>
                  </a:cubicBezTo>
                  <a:cubicBezTo>
                    <a:pt x="12053" y="4200"/>
                    <a:pt x="11459" y="4109"/>
                    <a:pt x="10866" y="3995"/>
                  </a:cubicBezTo>
                  <a:cubicBezTo>
                    <a:pt x="9679" y="3789"/>
                    <a:pt x="8492" y="3515"/>
                    <a:pt x="7328" y="3196"/>
                  </a:cubicBezTo>
                  <a:lnTo>
                    <a:pt x="7351" y="3196"/>
                  </a:lnTo>
                  <a:cubicBezTo>
                    <a:pt x="5159" y="2557"/>
                    <a:pt x="3037" y="1689"/>
                    <a:pt x="1096" y="502"/>
                  </a:cubicBezTo>
                  <a:cubicBezTo>
                    <a:pt x="868" y="365"/>
                    <a:pt x="640" y="206"/>
                    <a:pt x="434" y="69"/>
                  </a:cubicBezTo>
                  <a:cubicBezTo>
                    <a:pt x="366" y="23"/>
                    <a:pt x="320" y="0"/>
                    <a:pt x="275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4635;p38"/>
            <p:cNvSpPr/>
            <p:nvPr/>
          </p:nvSpPr>
          <p:spPr>
            <a:xfrm>
              <a:off x="7923684" y="3177028"/>
              <a:ext cx="74132" cy="36576"/>
            </a:xfrm>
            <a:custGeom>
              <a:avLst/>
              <a:gdLst/>
              <a:ahLst/>
              <a:cxnLst/>
              <a:rect l="l" t="t" r="r" b="b"/>
              <a:pathLst>
                <a:path w="2649" h="1307" extrusionOk="0">
                  <a:moveTo>
                    <a:pt x="206" y="1"/>
                  </a:moveTo>
                  <a:cubicBezTo>
                    <a:pt x="137" y="24"/>
                    <a:pt x="92" y="69"/>
                    <a:pt x="69" y="138"/>
                  </a:cubicBezTo>
                  <a:cubicBezTo>
                    <a:pt x="0" y="252"/>
                    <a:pt x="69" y="412"/>
                    <a:pt x="183" y="457"/>
                  </a:cubicBezTo>
                  <a:cubicBezTo>
                    <a:pt x="891" y="708"/>
                    <a:pt x="1575" y="1005"/>
                    <a:pt x="2260" y="1279"/>
                  </a:cubicBezTo>
                  <a:cubicBezTo>
                    <a:pt x="2298" y="1298"/>
                    <a:pt x="2335" y="1306"/>
                    <a:pt x="2371" y="1306"/>
                  </a:cubicBezTo>
                  <a:cubicBezTo>
                    <a:pt x="2466" y="1306"/>
                    <a:pt x="2547" y="1248"/>
                    <a:pt x="2580" y="1165"/>
                  </a:cubicBezTo>
                  <a:cubicBezTo>
                    <a:pt x="2648" y="1051"/>
                    <a:pt x="2580" y="891"/>
                    <a:pt x="2466" y="845"/>
                  </a:cubicBezTo>
                  <a:cubicBezTo>
                    <a:pt x="1781" y="549"/>
                    <a:pt x="1096" y="252"/>
                    <a:pt x="388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4636;p38"/>
            <p:cNvSpPr/>
            <p:nvPr/>
          </p:nvSpPr>
          <p:spPr>
            <a:xfrm>
              <a:off x="7416512" y="3570525"/>
              <a:ext cx="44720" cy="89916"/>
            </a:xfrm>
            <a:custGeom>
              <a:avLst/>
              <a:gdLst/>
              <a:ahLst/>
              <a:cxnLst/>
              <a:rect l="l" t="t" r="r" b="b"/>
              <a:pathLst>
                <a:path w="1598" h="3213" extrusionOk="0">
                  <a:moveTo>
                    <a:pt x="228" y="0"/>
                  </a:moveTo>
                  <a:cubicBezTo>
                    <a:pt x="160" y="23"/>
                    <a:pt x="114" y="46"/>
                    <a:pt x="69" y="114"/>
                  </a:cubicBezTo>
                  <a:cubicBezTo>
                    <a:pt x="46" y="160"/>
                    <a:pt x="0" y="228"/>
                    <a:pt x="23" y="297"/>
                  </a:cubicBezTo>
                  <a:cubicBezTo>
                    <a:pt x="297" y="1256"/>
                    <a:pt x="639" y="2191"/>
                    <a:pt x="1119" y="3082"/>
                  </a:cubicBezTo>
                  <a:cubicBezTo>
                    <a:pt x="1164" y="3127"/>
                    <a:pt x="1187" y="3173"/>
                    <a:pt x="1255" y="3196"/>
                  </a:cubicBezTo>
                  <a:cubicBezTo>
                    <a:pt x="1290" y="3207"/>
                    <a:pt x="1324" y="3213"/>
                    <a:pt x="1355" y="3213"/>
                  </a:cubicBezTo>
                  <a:cubicBezTo>
                    <a:pt x="1387" y="3213"/>
                    <a:pt x="1415" y="3207"/>
                    <a:pt x="1438" y="3196"/>
                  </a:cubicBezTo>
                  <a:cubicBezTo>
                    <a:pt x="1507" y="3173"/>
                    <a:pt x="1552" y="3127"/>
                    <a:pt x="1575" y="3059"/>
                  </a:cubicBezTo>
                  <a:cubicBezTo>
                    <a:pt x="1598" y="3013"/>
                    <a:pt x="1598" y="2922"/>
                    <a:pt x="1575" y="2876"/>
                  </a:cubicBezTo>
                  <a:cubicBezTo>
                    <a:pt x="1119" y="2100"/>
                    <a:pt x="822" y="1256"/>
                    <a:pt x="548" y="388"/>
                  </a:cubicBezTo>
                  <a:lnTo>
                    <a:pt x="571" y="388"/>
                  </a:lnTo>
                  <a:cubicBezTo>
                    <a:pt x="548" y="343"/>
                    <a:pt x="525" y="274"/>
                    <a:pt x="502" y="206"/>
                  </a:cubicBezTo>
                  <a:cubicBezTo>
                    <a:pt x="502" y="160"/>
                    <a:pt x="479" y="91"/>
                    <a:pt x="411" y="46"/>
                  </a:cubicBezTo>
                  <a:cubicBezTo>
                    <a:pt x="365" y="23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4637;p38"/>
            <p:cNvSpPr/>
            <p:nvPr/>
          </p:nvSpPr>
          <p:spPr>
            <a:xfrm>
              <a:off x="7438228" y="3624173"/>
              <a:ext cx="400521" cy="119104"/>
            </a:xfrm>
            <a:custGeom>
              <a:avLst/>
              <a:gdLst/>
              <a:ahLst/>
              <a:cxnLst/>
              <a:rect l="l" t="t" r="r" b="b"/>
              <a:pathLst>
                <a:path w="14312" h="4256" extrusionOk="0">
                  <a:moveTo>
                    <a:pt x="2283" y="1005"/>
                  </a:moveTo>
                  <a:cubicBezTo>
                    <a:pt x="2296" y="1011"/>
                    <a:pt x="2310" y="1017"/>
                    <a:pt x="2324" y="1024"/>
                  </a:cubicBezTo>
                  <a:lnTo>
                    <a:pt x="2324" y="1024"/>
                  </a:lnTo>
                  <a:cubicBezTo>
                    <a:pt x="2316" y="1017"/>
                    <a:pt x="2299" y="1005"/>
                    <a:pt x="2283" y="1005"/>
                  </a:cubicBezTo>
                  <a:close/>
                  <a:moveTo>
                    <a:pt x="297" y="0"/>
                  </a:moveTo>
                  <a:cubicBezTo>
                    <a:pt x="206" y="0"/>
                    <a:pt x="137" y="46"/>
                    <a:pt x="69" y="115"/>
                  </a:cubicBezTo>
                  <a:cubicBezTo>
                    <a:pt x="0" y="229"/>
                    <a:pt x="46" y="389"/>
                    <a:pt x="160" y="457"/>
                  </a:cubicBezTo>
                  <a:cubicBezTo>
                    <a:pt x="1872" y="1438"/>
                    <a:pt x="3698" y="2192"/>
                    <a:pt x="5570" y="2762"/>
                  </a:cubicBezTo>
                  <a:cubicBezTo>
                    <a:pt x="6505" y="3059"/>
                    <a:pt x="7441" y="3310"/>
                    <a:pt x="8400" y="3538"/>
                  </a:cubicBezTo>
                  <a:cubicBezTo>
                    <a:pt x="9404" y="3789"/>
                    <a:pt x="10431" y="3995"/>
                    <a:pt x="11458" y="4132"/>
                  </a:cubicBezTo>
                  <a:cubicBezTo>
                    <a:pt x="12048" y="4209"/>
                    <a:pt x="12637" y="4255"/>
                    <a:pt x="13226" y="4255"/>
                  </a:cubicBezTo>
                  <a:cubicBezTo>
                    <a:pt x="13504" y="4255"/>
                    <a:pt x="13783" y="4245"/>
                    <a:pt x="14061" y="4223"/>
                  </a:cubicBezTo>
                  <a:cubicBezTo>
                    <a:pt x="14129" y="4223"/>
                    <a:pt x="14175" y="4200"/>
                    <a:pt x="14243" y="4155"/>
                  </a:cubicBezTo>
                  <a:cubicBezTo>
                    <a:pt x="14289" y="4109"/>
                    <a:pt x="14312" y="4041"/>
                    <a:pt x="14312" y="3995"/>
                  </a:cubicBezTo>
                  <a:cubicBezTo>
                    <a:pt x="14312" y="3926"/>
                    <a:pt x="14289" y="3858"/>
                    <a:pt x="14243" y="3812"/>
                  </a:cubicBezTo>
                  <a:cubicBezTo>
                    <a:pt x="14198" y="3767"/>
                    <a:pt x="14129" y="3721"/>
                    <a:pt x="14083" y="3721"/>
                  </a:cubicBezTo>
                  <a:cubicBezTo>
                    <a:pt x="13790" y="3745"/>
                    <a:pt x="13496" y="3757"/>
                    <a:pt x="13203" y="3757"/>
                  </a:cubicBezTo>
                  <a:cubicBezTo>
                    <a:pt x="12402" y="3757"/>
                    <a:pt x="11605" y="3672"/>
                    <a:pt x="10819" y="3538"/>
                  </a:cubicBezTo>
                  <a:cubicBezTo>
                    <a:pt x="10089" y="3424"/>
                    <a:pt x="9336" y="3264"/>
                    <a:pt x="8605" y="3082"/>
                  </a:cubicBezTo>
                  <a:cubicBezTo>
                    <a:pt x="7875" y="2922"/>
                    <a:pt x="7167" y="2740"/>
                    <a:pt x="6460" y="2511"/>
                  </a:cubicBezTo>
                  <a:cubicBezTo>
                    <a:pt x="5036" y="2105"/>
                    <a:pt x="3658" y="1631"/>
                    <a:pt x="2324" y="1024"/>
                  </a:cubicBezTo>
                  <a:lnTo>
                    <a:pt x="2324" y="1024"/>
                  </a:lnTo>
                  <a:cubicBezTo>
                    <a:pt x="2327" y="1026"/>
                    <a:pt x="2328" y="1028"/>
                    <a:pt x="2328" y="1028"/>
                  </a:cubicBezTo>
                  <a:cubicBezTo>
                    <a:pt x="1689" y="731"/>
                    <a:pt x="1050" y="411"/>
                    <a:pt x="411" y="46"/>
                  </a:cubicBezTo>
                  <a:cubicBezTo>
                    <a:pt x="388" y="23"/>
                    <a:pt x="320" y="0"/>
                    <a:pt x="297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4638;p38"/>
            <p:cNvSpPr/>
            <p:nvPr/>
          </p:nvSpPr>
          <p:spPr>
            <a:xfrm>
              <a:off x="7826576" y="3730208"/>
              <a:ext cx="34533" cy="26222"/>
            </a:xfrm>
            <a:custGeom>
              <a:avLst/>
              <a:gdLst/>
              <a:ahLst/>
              <a:cxnLst/>
              <a:rect l="l" t="t" r="r" b="b"/>
              <a:pathLst>
                <a:path w="1234" h="937" extrusionOk="0">
                  <a:moveTo>
                    <a:pt x="206" y="0"/>
                  </a:moveTo>
                  <a:cubicBezTo>
                    <a:pt x="138" y="23"/>
                    <a:pt x="92" y="46"/>
                    <a:pt x="47" y="115"/>
                  </a:cubicBezTo>
                  <a:cubicBezTo>
                    <a:pt x="24" y="160"/>
                    <a:pt x="1" y="229"/>
                    <a:pt x="24" y="297"/>
                  </a:cubicBezTo>
                  <a:cubicBezTo>
                    <a:pt x="47" y="343"/>
                    <a:pt x="69" y="411"/>
                    <a:pt x="138" y="457"/>
                  </a:cubicBezTo>
                  <a:cubicBezTo>
                    <a:pt x="343" y="548"/>
                    <a:pt x="549" y="662"/>
                    <a:pt x="731" y="799"/>
                  </a:cubicBezTo>
                  <a:cubicBezTo>
                    <a:pt x="731" y="822"/>
                    <a:pt x="754" y="845"/>
                    <a:pt x="777" y="868"/>
                  </a:cubicBezTo>
                  <a:cubicBezTo>
                    <a:pt x="823" y="913"/>
                    <a:pt x="891" y="936"/>
                    <a:pt x="960" y="936"/>
                  </a:cubicBezTo>
                  <a:cubicBezTo>
                    <a:pt x="1028" y="936"/>
                    <a:pt x="1074" y="913"/>
                    <a:pt x="1119" y="868"/>
                  </a:cubicBezTo>
                  <a:cubicBezTo>
                    <a:pt x="1211" y="799"/>
                    <a:pt x="1234" y="617"/>
                    <a:pt x="1142" y="525"/>
                  </a:cubicBezTo>
                  <a:cubicBezTo>
                    <a:pt x="1028" y="411"/>
                    <a:pt x="914" y="320"/>
                    <a:pt x="777" y="252"/>
                  </a:cubicBezTo>
                  <a:cubicBezTo>
                    <a:pt x="663" y="160"/>
                    <a:pt x="526" y="92"/>
                    <a:pt x="389" y="23"/>
                  </a:cubicBezTo>
                  <a:cubicBezTo>
                    <a:pt x="343" y="0"/>
                    <a:pt x="321" y="0"/>
                    <a:pt x="275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4639;p38"/>
            <p:cNvSpPr/>
            <p:nvPr/>
          </p:nvSpPr>
          <p:spPr>
            <a:xfrm>
              <a:off x="7827864" y="3194911"/>
              <a:ext cx="143759" cy="544392"/>
            </a:xfrm>
            <a:custGeom>
              <a:avLst/>
              <a:gdLst/>
              <a:ahLst/>
              <a:cxnLst/>
              <a:rect l="l" t="t" r="r" b="b"/>
              <a:pathLst>
                <a:path w="5137" h="19453" extrusionOk="0">
                  <a:moveTo>
                    <a:pt x="4885" y="1"/>
                  </a:moveTo>
                  <a:cubicBezTo>
                    <a:pt x="4771" y="1"/>
                    <a:pt x="4657" y="69"/>
                    <a:pt x="4634" y="161"/>
                  </a:cubicBezTo>
                  <a:cubicBezTo>
                    <a:pt x="3767" y="3767"/>
                    <a:pt x="2899" y="7373"/>
                    <a:pt x="2009" y="10980"/>
                  </a:cubicBezTo>
                  <a:cubicBezTo>
                    <a:pt x="1370" y="13696"/>
                    <a:pt x="708" y="16412"/>
                    <a:pt x="46" y="19128"/>
                  </a:cubicBezTo>
                  <a:cubicBezTo>
                    <a:pt x="46" y="19128"/>
                    <a:pt x="46" y="19128"/>
                    <a:pt x="46" y="19151"/>
                  </a:cubicBezTo>
                  <a:cubicBezTo>
                    <a:pt x="1" y="19265"/>
                    <a:pt x="69" y="19402"/>
                    <a:pt x="206" y="19448"/>
                  </a:cubicBezTo>
                  <a:cubicBezTo>
                    <a:pt x="223" y="19451"/>
                    <a:pt x="241" y="19452"/>
                    <a:pt x="258" y="19452"/>
                  </a:cubicBezTo>
                  <a:cubicBezTo>
                    <a:pt x="376" y="19452"/>
                    <a:pt x="483" y="19385"/>
                    <a:pt x="503" y="19265"/>
                  </a:cubicBezTo>
                  <a:cubicBezTo>
                    <a:pt x="1256" y="16184"/>
                    <a:pt x="2009" y="13103"/>
                    <a:pt x="2762" y="10021"/>
                  </a:cubicBezTo>
                  <a:cubicBezTo>
                    <a:pt x="3539" y="6780"/>
                    <a:pt x="4337" y="3539"/>
                    <a:pt x="5113" y="298"/>
                  </a:cubicBezTo>
                  <a:cubicBezTo>
                    <a:pt x="5136" y="161"/>
                    <a:pt x="5068" y="24"/>
                    <a:pt x="4931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4640;p38"/>
            <p:cNvSpPr/>
            <p:nvPr/>
          </p:nvSpPr>
          <p:spPr>
            <a:xfrm>
              <a:off x="7817649" y="3224939"/>
              <a:ext cx="133516" cy="486883"/>
            </a:xfrm>
            <a:custGeom>
              <a:avLst/>
              <a:gdLst/>
              <a:ahLst/>
              <a:cxnLst/>
              <a:rect l="l" t="t" r="r" b="b"/>
              <a:pathLst>
                <a:path w="4771" h="17398" extrusionOk="0">
                  <a:moveTo>
                    <a:pt x="4497" y="1"/>
                  </a:moveTo>
                  <a:cubicBezTo>
                    <a:pt x="4383" y="1"/>
                    <a:pt x="4292" y="92"/>
                    <a:pt x="4246" y="206"/>
                  </a:cubicBezTo>
                  <a:cubicBezTo>
                    <a:pt x="3401" y="3630"/>
                    <a:pt x="2534" y="7054"/>
                    <a:pt x="1689" y="10477"/>
                  </a:cubicBezTo>
                  <a:cubicBezTo>
                    <a:pt x="1142" y="12669"/>
                    <a:pt x="594" y="14860"/>
                    <a:pt x="23" y="17051"/>
                  </a:cubicBezTo>
                  <a:cubicBezTo>
                    <a:pt x="23" y="17051"/>
                    <a:pt x="23" y="17074"/>
                    <a:pt x="23" y="17097"/>
                  </a:cubicBezTo>
                  <a:cubicBezTo>
                    <a:pt x="0" y="17211"/>
                    <a:pt x="69" y="17348"/>
                    <a:pt x="206" y="17394"/>
                  </a:cubicBezTo>
                  <a:cubicBezTo>
                    <a:pt x="220" y="17396"/>
                    <a:pt x="234" y="17397"/>
                    <a:pt x="248" y="17397"/>
                  </a:cubicBezTo>
                  <a:cubicBezTo>
                    <a:pt x="370" y="17397"/>
                    <a:pt x="482" y="17311"/>
                    <a:pt x="503" y="17188"/>
                  </a:cubicBezTo>
                  <a:cubicBezTo>
                    <a:pt x="1050" y="15088"/>
                    <a:pt x="1575" y="12965"/>
                    <a:pt x="2100" y="10843"/>
                  </a:cubicBezTo>
                  <a:cubicBezTo>
                    <a:pt x="2945" y="7442"/>
                    <a:pt x="3789" y="4041"/>
                    <a:pt x="4657" y="663"/>
                  </a:cubicBezTo>
                  <a:cubicBezTo>
                    <a:pt x="4680" y="549"/>
                    <a:pt x="4702" y="434"/>
                    <a:pt x="4725" y="320"/>
                  </a:cubicBezTo>
                  <a:cubicBezTo>
                    <a:pt x="4771" y="183"/>
                    <a:pt x="4680" y="46"/>
                    <a:pt x="4543" y="24"/>
                  </a:cubicBezTo>
                  <a:cubicBezTo>
                    <a:pt x="4543" y="1"/>
                    <a:pt x="4520" y="1"/>
                    <a:pt x="4497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4641;p38"/>
            <p:cNvSpPr/>
            <p:nvPr/>
          </p:nvSpPr>
          <p:spPr>
            <a:xfrm>
              <a:off x="7916016" y="3217271"/>
              <a:ext cx="33246" cy="21185"/>
            </a:xfrm>
            <a:custGeom>
              <a:avLst/>
              <a:gdLst/>
              <a:ahLst/>
              <a:cxnLst/>
              <a:rect l="l" t="t" r="r" b="b"/>
              <a:pathLst>
                <a:path w="1188" h="757" extrusionOk="0">
                  <a:moveTo>
                    <a:pt x="274" y="1"/>
                  </a:moveTo>
                  <a:cubicBezTo>
                    <a:pt x="206" y="1"/>
                    <a:pt x="115" y="46"/>
                    <a:pt x="69" y="92"/>
                  </a:cubicBezTo>
                  <a:cubicBezTo>
                    <a:pt x="0" y="206"/>
                    <a:pt x="23" y="366"/>
                    <a:pt x="137" y="457"/>
                  </a:cubicBezTo>
                  <a:cubicBezTo>
                    <a:pt x="229" y="526"/>
                    <a:pt x="343" y="594"/>
                    <a:pt x="480" y="640"/>
                  </a:cubicBezTo>
                  <a:cubicBezTo>
                    <a:pt x="617" y="708"/>
                    <a:pt x="754" y="731"/>
                    <a:pt x="914" y="754"/>
                  </a:cubicBezTo>
                  <a:cubicBezTo>
                    <a:pt x="923" y="756"/>
                    <a:pt x="933" y="757"/>
                    <a:pt x="944" y="757"/>
                  </a:cubicBezTo>
                  <a:cubicBezTo>
                    <a:pt x="1050" y="757"/>
                    <a:pt x="1165" y="651"/>
                    <a:pt x="1165" y="526"/>
                  </a:cubicBezTo>
                  <a:cubicBezTo>
                    <a:pt x="1187" y="389"/>
                    <a:pt x="1073" y="275"/>
                    <a:pt x="959" y="252"/>
                  </a:cubicBezTo>
                  <a:cubicBezTo>
                    <a:pt x="914" y="252"/>
                    <a:pt x="868" y="252"/>
                    <a:pt x="822" y="229"/>
                  </a:cubicBezTo>
                  <a:cubicBezTo>
                    <a:pt x="731" y="206"/>
                    <a:pt x="662" y="183"/>
                    <a:pt x="571" y="138"/>
                  </a:cubicBezTo>
                  <a:cubicBezTo>
                    <a:pt x="525" y="115"/>
                    <a:pt x="457" y="92"/>
                    <a:pt x="411" y="46"/>
                  </a:cubicBezTo>
                  <a:cubicBezTo>
                    <a:pt x="366" y="24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4642;p38"/>
            <p:cNvSpPr/>
            <p:nvPr/>
          </p:nvSpPr>
          <p:spPr>
            <a:xfrm>
              <a:off x="7436941" y="3596691"/>
              <a:ext cx="390950" cy="119552"/>
            </a:xfrm>
            <a:custGeom>
              <a:avLst/>
              <a:gdLst/>
              <a:ahLst/>
              <a:cxnLst/>
              <a:rect l="l" t="t" r="r" b="b"/>
              <a:pathLst>
                <a:path w="13970" h="4272" extrusionOk="0">
                  <a:moveTo>
                    <a:pt x="92" y="1"/>
                  </a:moveTo>
                  <a:cubicBezTo>
                    <a:pt x="92" y="1"/>
                    <a:pt x="69" y="1"/>
                    <a:pt x="46" y="24"/>
                  </a:cubicBezTo>
                  <a:lnTo>
                    <a:pt x="1" y="24"/>
                  </a:lnTo>
                  <a:cubicBezTo>
                    <a:pt x="69" y="206"/>
                    <a:pt x="137" y="389"/>
                    <a:pt x="183" y="572"/>
                  </a:cubicBezTo>
                  <a:cubicBezTo>
                    <a:pt x="1895" y="1371"/>
                    <a:pt x="3630" y="2147"/>
                    <a:pt x="5433" y="2740"/>
                  </a:cubicBezTo>
                  <a:cubicBezTo>
                    <a:pt x="6369" y="3060"/>
                    <a:pt x="7305" y="3333"/>
                    <a:pt x="8263" y="3562"/>
                  </a:cubicBezTo>
                  <a:cubicBezTo>
                    <a:pt x="8743" y="3676"/>
                    <a:pt x="9222" y="3767"/>
                    <a:pt x="9724" y="3858"/>
                  </a:cubicBezTo>
                  <a:cubicBezTo>
                    <a:pt x="10203" y="3950"/>
                    <a:pt x="10683" y="3995"/>
                    <a:pt x="11162" y="4087"/>
                  </a:cubicBezTo>
                  <a:cubicBezTo>
                    <a:pt x="11596" y="4155"/>
                    <a:pt x="12029" y="4201"/>
                    <a:pt x="12463" y="4246"/>
                  </a:cubicBezTo>
                  <a:cubicBezTo>
                    <a:pt x="12629" y="4264"/>
                    <a:pt x="12794" y="4271"/>
                    <a:pt x="12960" y="4271"/>
                  </a:cubicBezTo>
                  <a:cubicBezTo>
                    <a:pt x="13228" y="4271"/>
                    <a:pt x="13496" y="4252"/>
                    <a:pt x="13764" y="4224"/>
                  </a:cubicBezTo>
                  <a:cubicBezTo>
                    <a:pt x="13833" y="4224"/>
                    <a:pt x="13878" y="4155"/>
                    <a:pt x="13924" y="4110"/>
                  </a:cubicBezTo>
                  <a:cubicBezTo>
                    <a:pt x="13947" y="4064"/>
                    <a:pt x="13970" y="3995"/>
                    <a:pt x="13947" y="3927"/>
                  </a:cubicBezTo>
                  <a:cubicBezTo>
                    <a:pt x="13924" y="3858"/>
                    <a:pt x="13878" y="3813"/>
                    <a:pt x="13833" y="3767"/>
                  </a:cubicBezTo>
                  <a:cubicBezTo>
                    <a:pt x="13764" y="3744"/>
                    <a:pt x="13719" y="3744"/>
                    <a:pt x="13650" y="3744"/>
                  </a:cubicBezTo>
                  <a:cubicBezTo>
                    <a:pt x="13437" y="3767"/>
                    <a:pt x="13224" y="3777"/>
                    <a:pt x="13012" y="3777"/>
                  </a:cubicBezTo>
                  <a:cubicBezTo>
                    <a:pt x="12587" y="3777"/>
                    <a:pt x="12166" y="3737"/>
                    <a:pt x="11756" y="3676"/>
                  </a:cubicBezTo>
                  <a:cubicBezTo>
                    <a:pt x="11368" y="3630"/>
                    <a:pt x="11002" y="3562"/>
                    <a:pt x="10614" y="3516"/>
                  </a:cubicBezTo>
                  <a:cubicBezTo>
                    <a:pt x="10226" y="3448"/>
                    <a:pt x="9838" y="3379"/>
                    <a:pt x="9427" y="3311"/>
                  </a:cubicBezTo>
                  <a:cubicBezTo>
                    <a:pt x="8651" y="3151"/>
                    <a:pt x="7898" y="2968"/>
                    <a:pt x="7122" y="2763"/>
                  </a:cubicBezTo>
                  <a:cubicBezTo>
                    <a:pt x="5616" y="2329"/>
                    <a:pt x="4155" y="1781"/>
                    <a:pt x="2717" y="1165"/>
                  </a:cubicBezTo>
                  <a:lnTo>
                    <a:pt x="2717" y="1165"/>
                  </a:lnTo>
                  <a:cubicBezTo>
                    <a:pt x="2740" y="1188"/>
                    <a:pt x="2762" y="1188"/>
                    <a:pt x="2762" y="1211"/>
                  </a:cubicBezTo>
                  <a:cubicBezTo>
                    <a:pt x="1918" y="846"/>
                    <a:pt x="1073" y="435"/>
                    <a:pt x="229" y="47"/>
                  </a:cubicBezTo>
                  <a:cubicBezTo>
                    <a:pt x="183" y="24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4643;p38"/>
            <p:cNvSpPr/>
            <p:nvPr/>
          </p:nvSpPr>
          <p:spPr>
            <a:xfrm>
              <a:off x="7818936" y="370146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4644;p38"/>
            <p:cNvSpPr/>
            <p:nvPr/>
          </p:nvSpPr>
          <p:spPr>
            <a:xfrm>
              <a:off x="7383938" y="3061422"/>
              <a:ext cx="132873" cy="500428"/>
            </a:xfrm>
            <a:custGeom>
              <a:avLst/>
              <a:gdLst/>
              <a:ahLst/>
              <a:cxnLst/>
              <a:rect l="l" t="t" r="r" b="b"/>
              <a:pathLst>
                <a:path w="4748" h="17882" extrusionOk="0">
                  <a:moveTo>
                    <a:pt x="4474" y="0"/>
                  </a:moveTo>
                  <a:cubicBezTo>
                    <a:pt x="4428" y="0"/>
                    <a:pt x="4360" y="0"/>
                    <a:pt x="4314" y="46"/>
                  </a:cubicBezTo>
                  <a:cubicBezTo>
                    <a:pt x="4268" y="92"/>
                    <a:pt x="4246" y="137"/>
                    <a:pt x="4223" y="206"/>
                  </a:cubicBezTo>
                  <a:cubicBezTo>
                    <a:pt x="3584" y="2899"/>
                    <a:pt x="2922" y="5615"/>
                    <a:pt x="2283" y="8309"/>
                  </a:cubicBezTo>
                  <a:cubicBezTo>
                    <a:pt x="2283" y="8309"/>
                    <a:pt x="2283" y="8332"/>
                    <a:pt x="2283" y="8332"/>
                  </a:cubicBezTo>
                  <a:lnTo>
                    <a:pt x="2214" y="8583"/>
                  </a:lnTo>
                  <a:lnTo>
                    <a:pt x="2168" y="8788"/>
                  </a:lnTo>
                  <a:cubicBezTo>
                    <a:pt x="2123" y="8948"/>
                    <a:pt x="2100" y="9085"/>
                    <a:pt x="2054" y="9222"/>
                  </a:cubicBezTo>
                  <a:lnTo>
                    <a:pt x="1940" y="9701"/>
                  </a:lnTo>
                  <a:cubicBezTo>
                    <a:pt x="1872" y="10021"/>
                    <a:pt x="1780" y="10340"/>
                    <a:pt x="1712" y="10660"/>
                  </a:cubicBezTo>
                  <a:cubicBezTo>
                    <a:pt x="1164" y="12965"/>
                    <a:pt x="593" y="15293"/>
                    <a:pt x="46" y="17599"/>
                  </a:cubicBezTo>
                  <a:cubicBezTo>
                    <a:pt x="0" y="17736"/>
                    <a:pt x="114" y="17873"/>
                    <a:pt x="251" y="17873"/>
                  </a:cubicBezTo>
                  <a:cubicBezTo>
                    <a:pt x="269" y="17879"/>
                    <a:pt x="288" y="17882"/>
                    <a:pt x="306" y="17882"/>
                  </a:cubicBezTo>
                  <a:cubicBezTo>
                    <a:pt x="355" y="17882"/>
                    <a:pt x="400" y="17860"/>
                    <a:pt x="434" y="17827"/>
                  </a:cubicBezTo>
                  <a:cubicBezTo>
                    <a:pt x="479" y="17781"/>
                    <a:pt x="502" y="17736"/>
                    <a:pt x="525" y="17667"/>
                  </a:cubicBezTo>
                  <a:cubicBezTo>
                    <a:pt x="1118" y="15179"/>
                    <a:pt x="1735" y="12668"/>
                    <a:pt x="2328" y="10180"/>
                  </a:cubicBezTo>
                  <a:lnTo>
                    <a:pt x="4702" y="274"/>
                  </a:lnTo>
                  <a:cubicBezTo>
                    <a:pt x="4748" y="137"/>
                    <a:pt x="4634" y="0"/>
                    <a:pt x="4497" y="0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4645;p38"/>
            <p:cNvSpPr/>
            <p:nvPr/>
          </p:nvSpPr>
          <p:spPr>
            <a:xfrm>
              <a:off x="7799123" y="3154053"/>
              <a:ext cx="139925" cy="530819"/>
            </a:xfrm>
            <a:custGeom>
              <a:avLst/>
              <a:gdLst/>
              <a:ahLst/>
              <a:cxnLst/>
              <a:rect l="l" t="t" r="r" b="b"/>
              <a:pathLst>
                <a:path w="5000" h="18968" extrusionOk="0">
                  <a:moveTo>
                    <a:pt x="4725" y="0"/>
                  </a:moveTo>
                  <a:cubicBezTo>
                    <a:pt x="4680" y="0"/>
                    <a:pt x="4611" y="23"/>
                    <a:pt x="4566" y="46"/>
                  </a:cubicBezTo>
                  <a:cubicBezTo>
                    <a:pt x="4520" y="91"/>
                    <a:pt x="4497" y="137"/>
                    <a:pt x="4474" y="206"/>
                  </a:cubicBezTo>
                  <a:lnTo>
                    <a:pt x="1781" y="11458"/>
                  </a:lnTo>
                  <a:cubicBezTo>
                    <a:pt x="1187" y="13855"/>
                    <a:pt x="617" y="16275"/>
                    <a:pt x="46" y="18671"/>
                  </a:cubicBezTo>
                  <a:cubicBezTo>
                    <a:pt x="0" y="18808"/>
                    <a:pt x="115" y="18945"/>
                    <a:pt x="252" y="18968"/>
                  </a:cubicBezTo>
                  <a:cubicBezTo>
                    <a:pt x="297" y="18968"/>
                    <a:pt x="366" y="18945"/>
                    <a:pt x="434" y="18922"/>
                  </a:cubicBezTo>
                  <a:cubicBezTo>
                    <a:pt x="480" y="18877"/>
                    <a:pt x="503" y="18808"/>
                    <a:pt x="525" y="18740"/>
                  </a:cubicBezTo>
                  <a:cubicBezTo>
                    <a:pt x="1142" y="16183"/>
                    <a:pt x="1758" y="13650"/>
                    <a:pt x="2374" y="11093"/>
                  </a:cubicBezTo>
                  <a:cubicBezTo>
                    <a:pt x="3242" y="7487"/>
                    <a:pt x="4109" y="3880"/>
                    <a:pt x="4954" y="274"/>
                  </a:cubicBezTo>
                  <a:cubicBezTo>
                    <a:pt x="4999" y="160"/>
                    <a:pt x="4885" y="23"/>
                    <a:pt x="4748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4646;p38"/>
            <p:cNvSpPr/>
            <p:nvPr/>
          </p:nvSpPr>
          <p:spPr>
            <a:xfrm>
              <a:off x="7385197" y="3551999"/>
              <a:ext cx="427359" cy="134748"/>
            </a:xfrm>
            <a:custGeom>
              <a:avLst/>
              <a:gdLst/>
              <a:ahLst/>
              <a:cxnLst/>
              <a:rect l="l" t="t" r="r" b="b"/>
              <a:pathLst>
                <a:path w="15271" h="4815" extrusionOk="0">
                  <a:moveTo>
                    <a:pt x="297" y="0"/>
                  </a:moveTo>
                  <a:cubicBezTo>
                    <a:pt x="206" y="0"/>
                    <a:pt x="115" y="46"/>
                    <a:pt x="69" y="137"/>
                  </a:cubicBezTo>
                  <a:cubicBezTo>
                    <a:pt x="1" y="251"/>
                    <a:pt x="69" y="411"/>
                    <a:pt x="183" y="457"/>
                  </a:cubicBezTo>
                  <a:cubicBezTo>
                    <a:pt x="3767" y="2237"/>
                    <a:pt x="7601" y="3584"/>
                    <a:pt x="11527" y="4337"/>
                  </a:cubicBezTo>
                  <a:cubicBezTo>
                    <a:pt x="12121" y="4451"/>
                    <a:pt x="12737" y="4542"/>
                    <a:pt x="13331" y="4657"/>
                  </a:cubicBezTo>
                  <a:cubicBezTo>
                    <a:pt x="13762" y="4728"/>
                    <a:pt x="14221" y="4814"/>
                    <a:pt x="14675" y="4814"/>
                  </a:cubicBezTo>
                  <a:cubicBezTo>
                    <a:pt x="14798" y="4814"/>
                    <a:pt x="14921" y="4808"/>
                    <a:pt x="15043" y="4794"/>
                  </a:cubicBezTo>
                  <a:cubicBezTo>
                    <a:pt x="15179" y="4771"/>
                    <a:pt x="15271" y="4657"/>
                    <a:pt x="15271" y="4520"/>
                  </a:cubicBezTo>
                  <a:cubicBezTo>
                    <a:pt x="15250" y="4395"/>
                    <a:pt x="15153" y="4288"/>
                    <a:pt x="15032" y="4288"/>
                  </a:cubicBezTo>
                  <a:cubicBezTo>
                    <a:pt x="15020" y="4288"/>
                    <a:pt x="15009" y="4289"/>
                    <a:pt x="14997" y="4291"/>
                  </a:cubicBezTo>
                  <a:cubicBezTo>
                    <a:pt x="14837" y="4314"/>
                    <a:pt x="14677" y="4314"/>
                    <a:pt x="14518" y="4314"/>
                  </a:cubicBezTo>
                  <a:cubicBezTo>
                    <a:pt x="14221" y="4291"/>
                    <a:pt x="13924" y="4269"/>
                    <a:pt x="13627" y="4200"/>
                  </a:cubicBezTo>
                  <a:cubicBezTo>
                    <a:pt x="13308" y="4154"/>
                    <a:pt x="13011" y="4109"/>
                    <a:pt x="12692" y="4040"/>
                  </a:cubicBezTo>
                  <a:cubicBezTo>
                    <a:pt x="12007" y="3926"/>
                    <a:pt x="11345" y="3812"/>
                    <a:pt x="10683" y="3652"/>
                  </a:cubicBezTo>
                  <a:cubicBezTo>
                    <a:pt x="9336" y="3378"/>
                    <a:pt x="8035" y="3013"/>
                    <a:pt x="6734" y="2602"/>
                  </a:cubicBezTo>
                  <a:cubicBezTo>
                    <a:pt x="4566" y="1895"/>
                    <a:pt x="2443" y="1027"/>
                    <a:pt x="389" y="23"/>
                  </a:cubicBezTo>
                  <a:cubicBezTo>
                    <a:pt x="366" y="0"/>
                    <a:pt x="320" y="0"/>
                    <a:pt x="297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4647;p38"/>
            <p:cNvSpPr/>
            <p:nvPr/>
          </p:nvSpPr>
          <p:spPr>
            <a:xfrm>
              <a:off x="7504637" y="3058876"/>
              <a:ext cx="430577" cy="106651"/>
            </a:xfrm>
            <a:custGeom>
              <a:avLst/>
              <a:gdLst/>
              <a:ahLst/>
              <a:cxnLst/>
              <a:rect l="l" t="t" r="r" b="b"/>
              <a:pathLst>
                <a:path w="15386" h="3811" extrusionOk="0">
                  <a:moveTo>
                    <a:pt x="937" y="0"/>
                  </a:moveTo>
                  <a:cubicBezTo>
                    <a:pt x="686" y="0"/>
                    <a:pt x="457" y="23"/>
                    <a:pt x="229" y="46"/>
                  </a:cubicBezTo>
                  <a:cubicBezTo>
                    <a:pt x="92" y="46"/>
                    <a:pt x="1" y="160"/>
                    <a:pt x="1" y="297"/>
                  </a:cubicBezTo>
                  <a:cubicBezTo>
                    <a:pt x="22" y="422"/>
                    <a:pt x="119" y="528"/>
                    <a:pt x="240" y="528"/>
                  </a:cubicBezTo>
                  <a:cubicBezTo>
                    <a:pt x="251" y="528"/>
                    <a:pt x="263" y="527"/>
                    <a:pt x="275" y="525"/>
                  </a:cubicBezTo>
                  <a:cubicBezTo>
                    <a:pt x="501" y="509"/>
                    <a:pt x="738" y="493"/>
                    <a:pt x="971" y="493"/>
                  </a:cubicBezTo>
                  <a:cubicBezTo>
                    <a:pt x="1067" y="493"/>
                    <a:pt x="1163" y="496"/>
                    <a:pt x="1256" y="502"/>
                  </a:cubicBezTo>
                  <a:cubicBezTo>
                    <a:pt x="2124" y="548"/>
                    <a:pt x="2991" y="708"/>
                    <a:pt x="3836" y="867"/>
                  </a:cubicBezTo>
                  <a:cubicBezTo>
                    <a:pt x="4269" y="959"/>
                    <a:pt x="4703" y="1027"/>
                    <a:pt x="5160" y="1096"/>
                  </a:cubicBezTo>
                  <a:cubicBezTo>
                    <a:pt x="5616" y="1164"/>
                    <a:pt x="6073" y="1256"/>
                    <a:pt x="6529" y="1347"/>
                  </a:cubicBezTo>
                  <a:cubicBezTo>
                    <a:pt x="8309" y="1689"/>
                    <a:pt x="10090" y="2100"/>
                    <a:pt x="11802" y="2648"/>
                  </a:cubicBezTo>
                  <a:cubicBezTo>
                    <a:pt x="11802" y="2648"/>
                    <a:pt x="11794" y="2640"/>
                    <a:pt x="11782" y="2633"/>
                  </a:cubicBezTo>
                  <a:lnTo>
                    <a:pt x="11782" y="2633"/>
                  </a:lnTo>
                  <a:cubicBezTo>
                    <a:pt x="12869" y="2974"/>
                    <a:pt x="13933" y="3382"/>
                    <a:pt x="14997" y="3789"/>
                  </a:cubicBezTo>
                  <a:cubicBezTo>
                    <a:pt x="15039" y="3803"/>
                    <a:pt x="15080" y="3810"/>
                    <a:pt x="15120" y="3810"/>
                  </a:cubicBezTo>
                  <a:cubicBezTo>
                    <a:pt x="15211" y="3810"/>
                    <a:pt x="15292" y="3770"/>
                    <a:pt x="15340" y="3675"/>
                  </a:cubicBezTo>
                  <a:cubicBezTo>
                    <a:pt x="15385" y="3561"/>
                    <a:pt x="15340" y="3401"/>
                    <a:pt x="15203" y="3355"/>
                  </a:cubicBezTo>
                  <a:cubicBezTo>
                    <a:pt x="14244" y="2967"/>
                    <a:pt x="13262" y="2602"/>
                    <a:pt x="12281" y="2283"/>
                  </a:cubicBezTo>
                  <a:cubicBezTo>
                    <a:pt x="11277" y="1940"/>
                    <a:pt x="10250" y="1666"/>
                    <a:pt x="9245" y="1415"/>
                  </a:cubicBezTo>
                  <a:cubicBezTo>
                    <a:pt x="8195" y="1164"/>
                    <a:pt x="7168" y="959"/>
                    <a:pt x="6118" y="776"/>
                  </a:cubicBezTo>
                  <a:cubicBezTo>
                    <a:pt x="5593" y="662"/>
                    <a:pt x="5068" y="571"/>
                    <a:pt x="4543" y="479"/>
                  </a:cubicBezTo>
                  <a:cubicBezTo>
                    <a:pt x="4018" y="411"/>
                    <a:pt x="3516" y="320"/>
                    <a:pt x="3014" y="228"/>
                  </a:cubicBezTo>
                  <a:cubicBezTo>
                    <a:pt x="2329" y="91"/>
                    <a:pt x="1622" y="0"/>
                    <a:pt x="937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4648;p38"/>
            <p:cNvSpPr/>
            <p:nvPr/>
          </p:nvSpPr>
          <p:spPr>
            <a:xfrm>
              <a:off x="7383938" y="3552643"/>
              <a:ext cx="42817" cy="88013"/>
            </a:xfrm>
            <a:custGeom>
              <a:avLst/>
              <a:gdLst/>
              <a:ahLst/>
              <a:cxnLst/>
              <a:rect l="l" t="t" r="r" b="b"/>
              <a:pathLst>
                <a:path w="1530" h="3145" extrusionOk="0">
                  <a:moveTo>
                    <a:pt x="228" y="0"/>
                  </a:moveTo>
                  <a:cubicBezTo>
                    <a:pt x="160" y="23"/>
                    <a:pt x="114" y="46"/>
                    <a:pt x="68" y="91"/>
                  </a:cubicBezTo>
                  <a:cubicBezTo>
                    <a:pt x="23" y="137"/>
                    <a:pt x="0" y="228"/>
                    <a:pt x="23" y="274"/>
                  </a:cubicBezTo>
                  <a:cubicBezTo>
                    <a:pt x="114" y="753"/>
                    <a:pt x="228" y="1233"/>
                    <a:pt x="388" y="1689"/>
                  </a:cubicBezTo>
                  <a:cubicBezTo>
                    <a:pt x="571" y="2168"/>
                    <a:pt x="776" y="2625"/>
                    <a:pt x="1073" y="3059"/>
                  </a:cubicBezTo>
                  <a:cubicBezTo>
                    <a:pt x="1114" y="3114"/>
                    <a:pt x="1189" y="3144"/>
                    <a:pt x="1267" y="3144"/>
                  </a:cubicBezTo>
                  <a:cubicBezTo>
                    <a:pt x="1318" y="3144"/>
                    <a:pt x="1370" y="3131"/>
                    <a:pt x="1415" y="3104"/>
                  </a:cubicBezTo>
                  <a:cubicBezTo>
                    <a:pt x="1529" y="3013"/>
                    <a:pt x="1529" y="2876"/>
                    <a:pt x="1461" y="2762"/>
                  </a:cubicBezTo>
                  <a:cubicBezTo>
                    <a:pt x="1392" y="2648"/>
                    <a:pt x="1301" y="2511"/>
                    <a:pt x="1233" y="2397"/>
                  </a:cubicBezTo>
                  <a:cubicBezTo>
                    <a:pt x="945" y="1844"/>
                    <a:pt x="765" y="1270"/>
                    <a:pt x="608" y="653"/>
                  </a:cubicBezTo>
                  <a:lnTo>
                    <a:pt x="608" y="653"/>
                  </a:lnTo>
                  <a:cubicBezTo>
                    <a:pt x="611" y="656"/>
                    <a:pt x="613" y="659"/>
                    <a:pt x="616" y="662"/>
                  </a:cubicBezTo>
                  <a:cubicBezTo>
                    <a:pt x="571" y="525"/>
                    <a:pt x="548" y="365"/>
                    <a:pt x="502" y="228"/>
                  </a:cubicBezTo>
                  <a:cubicBezTo>
                    <a:pt x="479" y="160"/>
                    <a:pt x="457" y="114"/>
                    <a:pt x="411" y="69"/>
                  </a:cubicBezTo>
                  <a:cubicBezTo>
                    <a:pt x="365" y="23"/>
                    <a:pt x="320" y="0"/>
                    <a:pt x="251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4649;p38"/>
            <p:cNvSpPr/>
            <p:nvPr/>
          </p:nvSpPr>
          <p:spPr>
            <a:xfrm>
              <a:off x="7059423" y="3129762"/>
              <a:ext cx="388404" cy="281725"/>
            </a:xfrm>
            <a:custGeom>
              <a:avLst/>
              <a:gdLst/>
              <a:ahLst/>
              <a:cxnLst/>
              <a:rect l="l" t="t" r="r" b="b"/>
              <a:pathLst>
                <a:path w="13879" h="10067" extrusionOk="0">
                  <a:moveTo>
                    <a:pt x="2146" y="549"/>
                  </a:moveTo>
                  <a:lnTo>
                    <a:pt x="2283" y="594"/>
                  </a:lnTo>
                  <a:lnTo>
                    <a:pt x="2420" y="617"/>
                  </a:lnTo>
                  <a:lnTo>
                    <a:pt x="3744" y="937"/>
                  </a:lnTo>
                  <a:lnTo>
                    <a:pt x="4018" y="982"/>
                  </a:lnTo>
                  <a:lnTo>
                    <a:pt x="3630" y="2512"/>
                  </a:lnTo>
                  <a:lnTo>
                    <a:pt x="3288" y="2443"/>
                  </a:lnTo>
                  <a:lnTo>
                    <a:pt x="2283" y="2192"/>
                  </a:lnTo>
                  <a:lnTo>
                    <a:pt x="1987" y="2101"/>
                  </a:lnTo>
                  <a:lnTo>
                    <a:pt x="1781" y="2055"/>
                  </a:lnTo>
                  <a:lnTo>
                    <a:pt x="2146" y="549"/>
                  </a:lnTo>
                  <a:close/>
                  <a:moveTo>
                    <a:pt x="4497" y="1096"/>
                  </a:moveTo>
                  <a:lnTo>
                    <a:pt x="6711" y="1621"/>
                  </a:lnTo>
                  <a:lnTo>
                    <a:pt x="6506" y="2397"/>
                  </a:lnTo>
                  <a:lnTo>
                    <a:pt x="6301" y="3196"/>
                  </a:lnTo>
                  <a:lnTo>
                    <a:pt x="4109" y="2648"/>
                  </a:lnTo>
                  <a:lnTo>
                    <a:pt x="4497" y="1096"/>
                  </a:lnTo>
                  <a:close/>
                  <a:moveTo>
                    <a:pt x="7191" y="1713"/>
                  </a:moveTo>
                  <a:lnTo>
                    <a:pt x="9085" y="2169"/>
                  </a:lnTo>
                  <a:lnTo>
                    <a:pt x="8697" y="3790"/>
                  </a:lnTo>
                  <a:lnTo>
                    <a:pt x="6780" y="3310"/>
                  </a:lnTo>
                  <a:lnTo>
                    <a:pt x="7191" y="1713"/>
                  </a:lnTo>
                  <a:close/>
                  <a:moveTo>
                    <a:pt x="9587" y="2283"/>
                  </a:moveTo>
                  <a:lnTo>
                    <a:pt x="11596" y="2763"/>
                  </a:lnTo>
                  <a:lnTo>
                    <a:pt x="11208" y="4429"/>
                  </a:lnTo>
                  <a:cubicBezTo>
                    <a:pt x="11185" y="4406"/>
                    <a:pt x="11162" y="4406"/>
                    <a:pt x="11140" y="4406"/>
                  </a:cubicBezTo>
                  <a:lnTo>
                    <a:pt x="9177" y="3904"/>
                  </a:lnTo>
                  <a:lnTo>
                    <a:pt x="9587" y="2283"/>
                  </a:lnTo>
                  <a:close/>
                  <a:moveTo>
                    <a:pt x="1690" y="2534"/>
                  </a:moveTo>
                  <a:lnTo>
                    <a:pt x="3516" y="3014"/>
                  </a:lnTo>
                  <a:lnTo>
                    <a:pt x="3037" y="4908"/>
                  </a:lnTo>
                  <a:lnTo>
                    <a:pt x="2854" y="5661"/>
                  </a:lnTo>
                  <a:lnTo>
                    <a:pt x="1462" y="5296"/>
                  </a:lnTo>
                  <a:lnTo>
                    <a:pt x="1051" y="5205"/>
                  </a:lnTo>
                  <a:lnTo>
                    <a:pt x="1690" y="2534"/>
                  </a:lnTo>
                  <a:close/>
                  <a:moveTo>
                    <a:pt x="3995" y="3128"/>
                  </a:moveTo>
                  <a:lnTo>
                    <a:pt x="6186" y="3676"/>
                  </a:lnTo>
                  <a:lnTo>
                    <a:pt x="5981" y="4543"/>
                  </a:lnTo>
                  <a:lnTo>
                    <a:pt x="5524" y="6323"/>
                  </a:lnTo>
                  <a:lnTo>
                    <a:pt x="5342" y="6278"/>
                  </a:lnTo>
                  <a:lnTo>
                    <a:pt x="3333" y="5776"/>
                  </a:lnTo>
                  <a:lnTo>
                    <a:pt x="3881" y="3630"/>
                  </a:lnTo>
                  <a:lnTo>
                    <a:pt x="3995" y="3128"/>
                  </a:lnTo>
                  <a:close/>
                  <a:moveTo>
                    <a:pt x="6666" y="3790"/>
                  </a:moveTo>
                  <a:lnTo>
                    <a:pt x="6917" y="3858"/>
                  </a:lnTo>
                  <a:lnTo>
                    <a:pt x="8560" y="4269"/>
                  </a:lnTo>
                  <a:lnTo>
                    <a:pt x="8286" y="5410"/>
                  </a:lnTo>
                  <a:lnTo>
                    <a:pt x="7898" y="6917"/>
                  </a:lnTo>
                  <a:lnTo>
                    <a:pt x="6004" y="6437"/>
                  </a:lnTo>
                  <a:lnTo>
                    <a:pt x="6666" y="3790"/>
                  </a:lnTo>
                  <a:close/>
                  <a:moveTo>
                    <a:pt x="9062" y="4383"/>
                  </a:moveTo>
                  <a:lnTo>
                    <a:pt x="10888" y="4863"/>
                  </a:lnTo>
                  <a:lnTo>
                    <a:pt x="10980" y="4885"/>
                  </a:lnTo>
                  <a:lnTo>
                    <a:pt x="11117" y="4885"/>
                  </a:lnTo>
                  <a:lnTo>
                    <a:pt x="10820" y="6049"/>
                  </a:lnTo>
                  <a:lnTo>
                    <a:pt x="10478" y="7556"/>
                  </a:lnTo>
                  <a:lnTo>
                    <a:pt x="8400" y="7031"/>
                  </a:lnTo>
                  <a:lnTo>
                    <a:pt x="8766" y="5547"/>
                  </a:lnTo>
                  <a:lnTo>
                    <a:pt x="9062" y="4383"/>
                  </a:lnTo>
                  <a:close/>
                  <a:moveTo>
                    <a:pt x="937" y="5684"/>
                  </a:moveTo>
                  <a:lnTo>
                    <a:pt x="1553" y="5844"/>
                  </a:lnTo>
                  <a:lnTo>
                    <a:pt x="2740" y="6141"/>
                  </a:lnTo>
                  <a:lnTo>
                    <a:pt x="2352" y="7716"/>
                  </a:lnTo>
                  <a:lnTo>
                    <a:pt x="2260" y="7716"/>
                  </a:lnTo>
                  <a:lnTo>
                    <a:pt x="571" y="7305"/>
                  </a:lnTo>
                  <a:lnTo>
                    <a:pt x="937" y="5684"/>
                  </a:lnTo>
                  <a:close/>
                  <a:moveTo>
                    <a:pt x="3219" y="6255"/>
                  </a:moveTo>
                  <a:lnTo>
                    <a:pt x="4086" y="6483"/>
                  </a:lnTo>
                  <a:lnTo>
                    <a:pt x="5410" y="6803"/>
                  </a:lnTo>
                  <a:lnTo>
                    <a:pt x="5182" y="7716"/>
                  </a:lnTo>
                  <a:lnTo>
                    <a:pt x="5022" y="8332"/>
                  </a:lnTo>
                  <a:lnTo>
                    <a:pt x="5022" y="8355"/>
                  </a:lnTo>
                  <a:lnTo>
                    <a:pt x="2831" y="7830"/>
                  </a:lnTo>
                  <a:lnTo>
                    <a:pt x="3219" y="6255"/>
                  </a:lnTo>
                  <a:close/>
                  <a:moveTo>
                    <a:pt x="5890" y="6917"/>
                  </a:moveTo>
                  <a:lnTo>
                    <a:pt x="5958" y="6940"/>
                  </a:lnTo>
                  <a:lnTo>
                    <a:pt x="7784" y="7419"/>
                  </a:lnTo>
                  <a:lnTo>
                    <a:pt x="7419" y="8903"/>
                  </a:lnTo>
                  <a:lnTo>
                    <a:pt x="5502" y="8469"/>
                  </a:lnTo>
                  <a:lnTo>
                    <a:pt x="5890" y="6917"/>
                  </a:lnTo>
                  <a:close/>
                  <a:moveTo>
                    <a:pt x="8286" y="7533"/>
                  </a:moveTo>
                  <a:lnTo>
                    <a:pt x="9816" y="7921"/>
                  </a:lnTo>
                  <a:lnTo>
                    <a:pt x="10249" y="8035"/>
                  </a:lnTo>
                  <a:lnTo>
                    <a:pt x="10318" y="8035"/>
                  </a:lnTo>
                  <a:lnTo>
                    <a:pt x="10363" y="8058"/>
                  </a:lnTo>
                  <a:lnTo>
                    <a:pt x="10021" y="9519"/>
                  </a:lnTo>
                  <a:lnTo>
                    <a:pt x="9861" y="9473"/>
                  </a:lnTo>
                  <a:lnTo>
                    <a:pt x="7898" y="9017"/>
                  </a:lnTo>
                  <a:lnTo>
                    <a:pt x="8286" y="7533"/>
                  </a:lnTo>
                  <a:close/>
                  <a:moveTo>
                    <a:pt x="1964" y="1"/>
                  </a:moveTo>
                  <a:cubicBezTo>
                    <a:pt x="1850" y="1"/>
                    <a:pt x="1735" y="69"/>
                    <a:pt x="1713" y="183"/>
                  </a:cubicBezTo>
                  <a:lnTo>
                    <a:pt x="24" y="7442"/>
                  </a:lnTo>
                  <a:cubicBezTo>
                    <a:pt x="1" y="7556"/>
                    <a:pt x="46" y="7716"/>
                    <a:pt x="206" y="7738"/>
                  </a:cubicBezTo>
                  <a:lnTo>
                    <a:pt x="10135" y="10067"/>
                  </a:lnTo>
                  <a:lnTo>
                    <a:pt x="10204" y="10067"/>
                  </a:lnTo>
                  <a:cubicBezTo>
                    <a:pt x="10318" y="10067"/>
                    <a:pt x="10432" y="9998"/>
                    <a:pt x="10455" y="9884"/>
                  </a:cubicBezTo>
                  <a:lnTo>
                    <a:pt x="11162" y="6803"/>
                  </a:lnTo>
                  <a:cubicBezTo>
                    <a:pt x="11824" y="6962"/>
                    <a:pt x="12532" y="7099"/>
                    <a:pt x="13102" y="7191"/>
                  </a:cubicBezTo>
                  <a:lnTo>
                    <a:pt x="13536" y="7259"/>
                  </a:lnTo>
                  <a:lnTo>
                    <a:pt x="13650" y="6780"/>
                  </a:lnTo>
                  <a:lnTo>
                    <a:pt x="13194" y="6689"/>
                  </a:lnTo>
                  <a:cubicBezTo>
                    <a:pt x="12555" y="6597"/>
                    <a:pt x="11916" y="6483"/>
                    <a:pt x="11276" y="6323"/>
                  </a:cubicBezTo>
                  <a:lnTo>
                    <a:pt x="11345" y="6049"/>
                  </a:lnTo>
                  <a:lnTo>
                    <a:pt x="11391" y="5844"/>
                  </a:lnTo>
                  <a:cubicBezTo>
                    <a:pt x="11870" y="5935"/>
                    <a:pt x="12372" y="6049"/>
                    <a:pt x="12783" y="6141"/>
                  </a:cubicBezTo>
                  <a:lnTo>
                    <a:pt x="12897" y="6164"/>
                  </a:lnTo>
                  <a:cubicBezTo>
                    <a:pt x="13171" y="6232"/>
                    <a:pt x="13445" y="6301"/>
                    <a:pt x="13719" y="6346"/>
                  </a:cubicBezTo>
                  <a:lnTo>
                    <a:pt x="13764" y="6346"/>
                  </a:lnTo>
                  <a:lnTo>
                    <a:pt x="13810" y="6141"/>
                  </a:lnTo>
                  <a:lnTo>
                    <a:pt x="13879" y="5890"/>
                  </a:lnTo>
                  <a:cubicBezTo>
                    <a:pt x="13856" y="5867"/>
                    <a:pt x="13833" y="5867"/>
                    <a:pt x="13810" y="5844"/>
                  </a:cubicBezTo>
                  <a:cubicBezTo>
                    <a:pt x="13513" y="5798"/>
                    <a:pt x="13217" y="5730"/>
                    <a:pt x="12920" y="5661"/>
                  </a:cubicBezTo>
                  <a:lnTo>
                    <a:pt x="12874" y="5639"/>
                  </a:lnTo>
                  <a:cubicBezTo>
                    <a:pt x="12418" y="5547"/>
                    <a:pt x="11961" y="5433"/>
                    <a:pt x="11505" y="5365"/>
                  </a:cubicBezTo>
                  <a:lnTo>
                    <a:pt x="12144" y="2648"/>
                  </a:lnTo>
                  <a:cubicBezTo>
                    <a:pt x="12167" y="2512"/>
                    <a:pt x="12121" y="2352"/>
                    <a:pt x="11961" y="2329"/>
                  </a:cubicBezTo>
                  <a:lnTo>
                    <a:pt x="7373" y="1256"/>
                  </a:lnTo>
                  <a:lnTo>
                    <a:pt x="2785" y="183"/>
                  </a:lnTo>
                  <a:lnTo>
                    <a:pt x="2648" y="161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rgbClr val="819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4650;p38"/>
            <p:cNvSpPr/>
            <p:nvPr/>
          </p:nvSpPr>
          <p:spPr>
            <a:xfrm>
              <a:off x="7940923" y="3339929"/>
              <a:ext cx="382023" cy="286175"/>
            </a:xfrm>
            <a:custGeom>
              <a:avLst/>
              <a:gdLst/>
              <a:ahLst/>
              <a:cxnLst/>
              <a:rect l="l" t="t" r="r" b="b"/>
              <a:pathLst>
                <a:path w="13651" h="10226" extrusionOk="0">
                  <a:moveTo>
                    <a:pt x="3653" y="571"/>
                  </a:moveTo>
                  <a:lnTo>
                    <a:pt x="5661" y="1073"/>
                  </a:lnTo>
                  <a:lnTo>
                    <a:pt x="5273" y="2694"/>
                  </a:lnTo>
                  <a:lnTo>
                    <a:pt x="3310" y="2237"/>
                  </a:lnTo>
                  <a:lnTo>
                    <a:pt x="3242" y="2237"/>
                  </a:lnTo>
                  <a:lnTo>
                    <a:pt x="3653" y="571"/>
                  </a:lnTo>
                  <a:close/>
                  <a:moveTo>
                    <a:pt x="6164" y="1187"/>
                  </a:moveTo>
                  <a:lnTo>
                    <a:pt x="8058" y="1666"/>
                  </a:lnTo>
                  <a:lnTo>
                    <a:pt x="7670" y="3241"/>
                  </a:lnTo>
                  <a:lnTo>
                    <a:pt x="5775" y="2808"/>
                  </a:lnTo>
                  <a:lnTo>
                    <a:pt x="6164" y="1187"/>
                  </a:lnTo>
                  <a:close/>
                  <a:moveTo>
                    <a:pt x="8537" y="1781"/>
                  </a:moveTo>
                  <a:lnTo>
                    <a:pt x="10729" y="2328"/>
                  </a:lnTo>
                  <a:lnTo>
                    <a:pt x="10546" y="3082"/>
                  </a:lnTo>
                  <a:lnTo>
                    <a:pt x="10363" y="3881"/>
                  </a:lnTo>
                  <a:lnTo>
                    <a:pt x="8149" y="3356"/>
                  </a:lnTo>
                  <a:lnTo>
                    <a:pt x="8537" y="1781"/>
                  </a:lnTo>
                  <a:close/>
                  <a:moveTo>
                    <a:pt x="11208" y="2443"/>
                  </a:moveTo>
                  <a:lnTo>
                    <a:pt x="11436" y="2511"/>
                  </a:lnTo>
                  <a:lnTo>
                    <a:pt x="12806" y="2853"/>
                  </a:lnTo>
                  <a:lnTo>
                    <a:pt x="12943" y="2899"/>
                  </a:lnTo>
                  <a:lnTo>
                    <a:pt x="13080" y="2922"/>
                  </a:lnTo>
                  <a:lnTo>
                    <a:pt x="12692" y="4428"/>
                  </a:lnTo>
                  <a:lnTo>
                    <a:pt x="12189" y="4314"/>
                  </a:lnTo>
                  <a:lnTo>
                    <a:pt x="11185" y="4063"/>
                  </a:lnTo>
                  <a:lnTo>
                    <a:pt x="10843" y="3995"/>
                  </a:lnTo>
                  <a:lnTo>
                    <a:pt x="11208" y="2443"/>
                  </a:lnTo>
                  <a:close/>
                  <a:moveTo>
                    <a:pt x="3128" y="2671"/>
                  </a:moveTo>
                  <a:cubicBezTo>
                    <a:pt x="3151" y="2716"/>
                    <a:pt x="3173" y="2716"/>
                    <a:pt x="3219" y="2739"/>
                  </a:cubicBezTo>
                  <a:cubicBezTo>
                    <a:pt x="3265" y="2739"/>
                    <a:pt x="3288" y="2739"/>
                    <a:pt x="3310" y="2762"/>
                  </a:cubicBezTo>
                  <a:lnTo>
                    <a:pt x="5182" y="3196"/>
                  </a:lnTo>
                  <a:lnTo>
                    <a:pt x="4748" y="4999"/>
                  </a:lnTo>
                  <a:lnTo>
                    <a:pt x="4543" y="5844"/>
                  </a:lnTo>
                  <a:lnTo>
                    <a:pt x="2466" y="5341"/>
                  </a:lnTo>
                  <a:lnTo>
                    <a:pt x="3128" y="2671"/>
                  </a:lnTo>
                  <a:close/>
                  <a:moveTo>
                    <a:pt x="5661" y="3287"/>
                  </a:moveTo>
                  <a:lnTo>
                    <a:pt x="7556" y="3744"/>
                  </a:lnTo>
                  <a:lnTo>
                    <a:pt x="6940" y="6391"/>
                  </a:lnTo>
                  <a:lnTo>
                    <a:pt x="5022" y="5958"/>
                  </a:lnTo>
                  <a:lnTo>
                    <a:pt x="5387" y="4497"/>
                  </a:lnTo>
                  <a:lnTo>
                    <a:pt x="5661" y="3287"/>
                  </a:lnTo>
                  <a:close/>
                  <a:moveTo>
                    <a:pt x="8058" y="3858"/>
                  </a:moveTo>
                  <a:lnTo>
                    <a:pt x="10249" y="4360"/>
                  </a:lnTo>
                  <a:lnTo>
                    <a:pt x="9633" y="7030"/>
                  </a:lnTo>
                  <a:lnTo>
                    <a:pt x="7465" y="6528"/>
                  </a:lnTo>
                  <a:lnTo>
                    <a:pt x="7419" y="6505"/>
                  </a:lnTo>
                  <a:lnTo>
                    <a:pt x="7761" y="5067"/>
                  </a:lnTo>
                  <a:lnTo>
                    <a:pt x="8058" y="3858"/>
                  </a:lnTo>
                  <a:close/>
                  <a:moveTo>
                    <a:pt x="10729" y="4474"/>
                  </a:moveTo>
                  <a:lnTo>
                    <a:pt x="12577" y="4908"/>
                  </a:lnTo>
                  <a:lnTo>
                    <a:pt x="11915" y="7555"/>
                  </a:lnTo>
                  <a:lnTo>
                    <a:pt x="11801" y="7533"/>
                  </a:lnTo>
                  <a:lnTo>
                    <a:pt x="11505" y="7464"/>
                  </a:lnTo>
                  <a:lnTo>
                    <a:pt x="10112" y="7145"/>
                  </a:lnTo>
                  <a:lnTo>
                    <a:pt x="10729" y="4474"/>
                  </a:lnTo>
                  <a:close/>
                  <a:moveTo>
                    <a:pt x="2375" y="5844"/>
                  </a:moveTo>
                  <a:cubicBezTo>
                    <a:pt x="2397" y="5866"/>
                    <a:pt x="2420" y="5866"/>
                    <a:pt x="2443" y="5866"/>
                  </a:cubicBezTo>
                  <a:lnTo>
                    <a:pt x="4429" y="6323"/>
                  </a:lnTo>
                  <a:lnTo>
                    <a:pt x="4086" y="7829"/>
                  </a:lnTo>
                  <a:lnTo>
                    <a:pt x="2877" y="7533"/>
                  </a:lnTo>
                  <a:lnTo>
                    <a:pt x="1964" y="7304"/>
                  </a:lnTo>
                  <a:lnTo>
                    <a:pt x="2352" y="5844"/>
                  </a:lnTo>
                  <a:close/>
                  <a:moveTo>
                    <a:pt x="4931" y="6437"/>
                  </a:moveTo>
                  <a:lnTo>
                    <a:pt x="6825" y="6893"/>
                  </a:lnTo>
                  <a:lnTo>
                    <a:pt x="6460" y="8423"/>
                  </a:lnTo>
                  <a:lnTo>
                    <a:pt x="5045" y="8058"/>
                  </a:lnTo>
                  <a:lnTo>
                    <a:pt x="4566" y="7943"/>
                  </a:lnTo>
                  <a:lnTo>
                    <a:pt x="4931" y="6437"/>
                  </a:lnTo>
                  <a:close/>
                  <a:moveTo>
                    <a:pt x="7305" y="6985"/>
                  </a:moveTo>
                  <a:lnTo>
                    <a:pt x="9519" y="7510"/>
                  </a:lnTo>
                  <a:lnTo>
                    <a:pt x="9131" y="9085"/>
                  </a:lnTo>
                  <a:lnTo>
                    <a:pt x="7967" y="8788"/>
                  </a:lnTo>
                  <a:lnTo>
                    <a:pt x="6940" y="8537"/>
                  </a:lnTo>
                  <a:lnTo>
                    <a:pt x="7305" y="6985"/>
                  </a:lnTo>
                  <a:close/>
                  <a:moveTo>
                    <a:pt x="9998" y="7624"/>
                  </a:moveTo>
                  <a:lnTo>
                    <a:pt x="11801" y="8035"/>
                  </a:lnTo>
                  <a:lnTo>
                    <a:pt x="11391" y="9655"/>
                  </a:lnTo>
                  <a:lnTo>
                    <a:pt x="9656" y="9222"/>
                  </a:lnTo>
                  <a:lnTo>
                    <a:pt x="9953" y="7829"/>
                  </a:lnTo>
                  <a:lnTo>
                    <a:pt x="9998" y="7624"/>
                  </a:lnTo>
                  <a:close/>
                  <a:moveTo>
                    <a:pt x="3470" y="0"/>
                  </a:moveTo>
                  <a:cubicBezTo>
                    <a:pt x="3356" y="0"/>
                    <a:pt x="3265" y="92"/>
                    <a:pt x="3219" y="206"/>
                  </a:cubicBezTo>
                  <a:lnTo>
                    <a:pt x="3196" y="343"/>
                  </a:lnTo>
                  <a:lnTo>
                    <a:pt x="2534" y="2945"/>
                  </a:lnTo>
                  <a:cubicBezTo>
                    <a:pt x="2101" y="2785"/>
                    <a:pt x="1621" y="2671"/>
                    <a:pt x="1188" y="2557"/>
                  </a:cubicBezTo>
                  <a:cubicBezTo>
                    <a:pt x="891" y="2488"/>
                    <a:pt x="617" y="2397"/>
                    <a:pt x="343" y="2328"/>
                  </a:cubicBezTo>
                  <a:lnTo>
                    <a:pt x="275" y="2602"/>
                  </a:lnTo>
                  <a:lnTo>
                    <a:pt x="229" y="2808"/>
                  </a:lnTo>
                  <a:cubicBezTo>
                    <a:pt x="503" y="2899"/>
                    <a:pt x="800" y="2968"/>
                    <a:pt x="1073" y="3036"/>
                  </a:cubicBezTo>
                  <a:lnTo>
                    <a:pt x="1119" y="3059"/>
                  </a:lnTo>
                  <a:cubicBezTo>
                    <a:pt x="1553" y="3173"/>
                    <a:pt x="2009" y="3287"/>
                    <a:pt x="2420" y="3424"/>
                  </a:cubicBezTo>
                  <a:lnTo>
                    <a:pt x="2352" y="3675"/>
                  </a:lnTo>
                  <a:lnTo>
                    <a:pt x="2306" y="3881"/>
                  </a:lnTo>
                  <a:cubicBezTo>
                    <a:pt x="1667" y="3721"/>
                    <a:pt x="1005" y="3515"/>
                    <a:pt x="434" y="3333"/>
                  </a:cubicBezTo>
                  <a:lnTo>
                    <a:pt x="115" y="3241"/>
                  </a:lnTo>
                  <a:lnTo>
                    <a:pt x="69" y="3401"/>
                  </a:lnTo>
                  <a:lnTo>
                    <a:pt x="24" y="3652"/>
                  </a:lnTo>
                  <a:lnTo>
                    <a:pt x="1" y="3698"/>
                  </a:lnTo>
                  <a:lnTo>
                    <a:pt x="275" y="3812"/>
                  </a:lnTo>
                  <a:lnTo>
                    <a:pt x="320" y="3835"/>
                  </a:lnTo>
                  <a:cubicBezTo>
                    <a:pt x="937" y="4017"/>
                    <a:pt x="1553" y="4223"/>
                    <a:pt x="2192" y="4383"/>
                  </a:cubicBezTo>
                  <a:lnTo>
                    <a:pt x="1416" y="7441"/>
                  </a:lnTo>
                  <a:cubicBezTo>
                    <a:pt x="1393" y="7578"/>
                    <a:pt x="1484" y="7692"/>
                    <a:pt x="1621" y="7738"/>
                  </a:cubicBezTo>
                  <a:cubicBezTo>
                    <a:pt x="4908" y="8560"/>
                    <a:pt x="8195" y="9381"/>
                    <a:pt x="11482" y="10203"/>
                  </a:cubicBezTo>
                  <a:cubicBezTo>
                    <a:pt x="11527" y="10203"/>
                    <a:pt x="11550" y="10226"/>
                    <a:pt x="11573" y="10226"/>
                  </a:cubicBezTo>
                  <a:cubicBezTo>
                    <a:pt x="11687" y="10226"/>
                    <a:pt x="11779" y="10135"/>
                    <a:pt x="11824" y="10021"/>
                  </a:cubicBezTo>
                  <a:lnTo>
                    <a:pt x="12828" y="6003"/>
                  </a:lnTo>
                  <a:lnTo>
                    <a:pt x="13627" y="2785"/>
                  </a:lnTo>
                  <a:cubicBezTo>
                    <a:pt x="13650" y="2671"/>
                    <a:pt x="13605" y="2579"/>
                    <a:pt x="13490" y="2511"/>
                  </a:cubicBezTo>
                  <a:cubicBezTo>
                    <a:pt x="13468" y="2511"/>
                    <a:pt x="13445" y="2488"/>
                    <a:pt x="13422" y="2488"/>
                  </a:cubicBezTo>
                  <a:lnTo>
                    <a:pt x="12897" y="2351"/>
                  </a:lnTo>
                  <a:lnTo>
                    <a:pt x="12669" y="2306"/>
                  </a:lnTo>
                  <a:cubicBezTo>
                    <a:pt x="9610" y="1530"/>
                    <a:pt x="6574" y="776"/>
                    <a:pt x="3516" y="23"/>
                  </a:cubicBezTo>
                  <a:cubicBezTo>
                    <a:pt x="3516" y="0"/>
                    <a:pt x="3493" y="0"/>
                    <a:pt x="3470" y="0"/>
                  </a:cubicBezTo>
                  <a:close/>
                </a:path>
              </a:pathLst>
            </a:custGeom>
            <a:solidFill>
              <a:srgbClr val="819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4651;p38"/>
            <p:cNvSpPr/>
            <p:nvPr/>
          </p:nvSpPr>
          <p:spPr>
            <a:xfrm>
              <a:off x="7157791" y="4584870"/>
              <a:ext cx="45392" cy="61343"/>
            </a:xfrm>
            <a:custGeom>
              <a:avLst/>
              <a:gdLst/>
              <a:ahLst/>
              <a:cxnLst/>
              <a:rect l="l" t="t" r="r" b="b"/>
              <a:pathLst>
                <a:path w="1622" h="2192" extrusionOk="0">
                  <a:moveTo>
                    <a:pt x="1621" y="1"/>
                  </a:moveTo>
                  <a:lnTo>
                    <a:pt x="1621" y="1"/>
                  </a:lnTo>
                  <a:cubicBezTo>
                    <a:pt x="1484" y="160"/>
                    <a:pt x="1370" y="320"/>
                    <a:pt x="1233" y="480"/>
                  </a:cubicBezTo>
                  <a:cubicBezTo>
                    <a:pt x="1028" y="777"/>
                    <a:pt x="823" y="1073"/>
                    <a:pt x="594" y="1347"/>
                  </a:cubicBezTo>
                  <a:lnTo>
                    <a:pt x="526" y="1461"/>
                  </a:lnTo>
                  <a:cubicBezTo>
                    <a:pt x="474" y="1543"/>
                    <a:pt x="420" y="1621"/>
                    <a:pt x="365" y="1699"/>
                  </a:cubicBezTo>
                  <a:lnTo>
                    <a:pt x="365" y="1699"/>
                  </a:lnTo>
                  <a:cubicBezTo>
                    <a:pt x="418" y="1628"/>
                    <a:pt x="467" y="1561"/>
                    <a:pt x="503" y="1507"/>
                  </a:cubicBezTo>
                  <a:cubicBezTo>
                    <a:pt x="571" y="1416"/>
                    <a:pt x="640" y="1347"/>
                    <a:pt x="686" y="1256"/>
                  </a:cubicBezTo>
                  <a:cubicBezTo>
                    <a:pt x="800" y="1096"/>
                    <a:pt x="914" y="959"/>
                    <a:pt x="1028" y="800"/>
                  </a:cubicBezTo>
                  <a:cubicBezTo>
                    <a:pt x="1142" y="640"/>
                    <a:pt x="1256" y="480"/>
                    <a:pt x="1393" y="320"/>
                  </a:cubicBezTo>
                  <a:cubicBezTo>
                    <a:pt x="1462" y="206"/>
                    <a:pt x="1553" y="92"/>
                    <a:pt x="1621" y="1"/>
                  </a:cubicBezTo>
                  <a:close/>
                  <a:moveTo>
                    <a:pt x="365" y="1699"/>
                  </a:moveTo>
                  <a:cubicBezTo>
                    <a:pt x="350" y="1719"/>
                    <a:pt x="335" y="1738"/>
                    <a:pt x="320" y="1758"/>
                  </a:cubicBezTo>
                  <a:lnTo>
                    <a:pt x="260" y="1843"/>
                  </a:lnTo>
                  <a:lnTo>
                    <a:pt x="260" y="1843"/>
                  </a:lnTo>
                  <a:cubicBezTo>
                    <a:pt x="295" y="1795"/>
                    <a:pt x="330" y="1747"/>
                    <a:pt x="365" y="1699"/>
                  </a:cubicBezTo>
                  <a:close/>
                  <a:moveTo>
                    <a:pt x="260" y="1843"/>
                  </a:moveTo>
                  <a:lnTo>
                    <a:pt x="260" y="1843"/>
                  </a:lnTo>
                  <a:cubicBezTo>
                    <a:pt x="175" y="1957"/>
                    <a:pt x="88" y="2072"/>
                    <a:pt x="1" y="2192"/>
                  </a:cubicBezTo>
                  <a:cubicBezTo>
                    <a:pt x="24" y="2192"/>
                    <a:pt x="24" y="2169"/>
                    <a:pt x="24" y="2169"/>
                  </a:cubicBezTo>
                  <a:cubicBezTo>
                    <a:pt x="92" y="2078"/>
                    <a:pt x="138" y="2009"/>
                    <a:pt x="206" y="1918"/>
                  </a:cubicBezTo>
                  <a:lnTo>
                    <a:pt x="260" y="1843"/>
                  </a:lnTo>
                  <a:close/>
                </a:path>
              </a:pathLst>
            </a:custGeom>
            <a:solidFill>
              <a:srgbClr val="27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4652;p38"/>
            <p:cNvSpPr/>
            <p:nvPr/>
          </p:nvSpPr>
          <p:spPr>
            <a:xfrm>
              <a:off x="6939340" y="4808442"/>
              <a:ext cx="105419" cy="176333"/>
            </a:xfrm>
            <a:custGeom>
              <a:avLst/>
              <a:gdLst/>
              <a:ahLst/>
              <a:cxnLst/>
              <a:rect l="l" t="t" r="r" b="b"/>
              <a:pathLst>
                <a:path w="3767" h="6301" extrusionOk="0">
                  <a:moveTo>
                    <a:pt x="3767" y="1"/>
                  </a:moveTo>
                  <a:lnTo>
                    <a:pt x="3721" y="46"/>
                  </a:lnTo>
                  <a:lnTo>
                    <a:pt x="3675" y="137"/>
                  </a:lnTo>
                  <a:lnTo>
                    <a:pt x="3675" y="137"/>
                  </a:lnTo>
                  <a:cubicBezTo>
                    <a:pt x="3706" y="92"/>
                    <a:pt x="3736" y="46"/>
                    <a:pt x="3767" y="1"/>
                  </a:cubicBezTo>
                  <a:close/>
                  <a:moveTo>
                    <a:pt x="3675" y="137"/>
                  </a:moveTo>
                  <a:cubicBezTo>
                    <a:pt x="3660" y="160"/>
                    <a:pt x="3645" y="183"/>
                    <a:pt x="3630" y="206"/>
                  </a:cubicBezTo>
                  <a:cubicBezTo>
                    <a:pt x="3604" y="248"/>
                    <a:pt x="3579" y="290"/>
                    <a:pt x="3555" y="333"/>
                  </a:cubicBezTo>
                  <a:lnTo>
                    <a:pt x="3555" y="333"/>
                  </a:lnTo>
                  <a:cubicBezTo>
                    <a:pt x="3589" y="282"/>
                    <a:pt x="3623" y="232"/>
                    <a:pt x="3653" y="183"/>
                  </a:cubicBezTo>
                  <a:lnTo>
                    <a:pt x="3675" y="137"/>
                  </a:lnTo>
                  <a:close/>
                  <a:moveTo>
                    <a:pt x="3555" y="333"/>
                  </a:moveTo>
                  <a:cubicBezTo>
                    <a:pt x="3510" y="400"/>
                    <a:pt x="3463" y="470"/>
                    <a:pt x="3424" y="548"/>
                  </a:cubicBezTo>
                  <a:cubicBezTo>
                    <a:pt x="3265" y="845"/>
                    <a:pt x="3082" y="1165"/>
                    <a:pt x="2877" y="1461"/>
                  </a:cubicBezTo>
                  <a:lnTo>
                    <a:pt x="2740" y="1690"/>
                  </a:lnTo>
                  <a:cubicBezTo>
                    <a:pt x="2603" y="1918"/>
                    <a:pt x="2466" y="2146"/>
                    <a:pt x="2329" y="2374"/>
                  </a:cubicBezTo>
                  <a:cubicBezTo>
                    <a:pt x="2146" y="2648"/>
                    <a:pt x="1986" y="2945"/>
                    <a:pt x="1804" y="3242"/>
                  </a:cubicBezTo>
                  <a:cubicBezTo>
                    <a:pt x="1712" y="3379"/>
                    <a:pt x="1621" y="3516"/>
                    <a:pt x="1553" y="3653"/>
                  </a:cubicBezTo>
                  <a:cubicBezTo>
                    <a:pt x="1507" y="3721"/>
                    <a:pt x="1467" y="3790"/>
                    <a:pt x="1430" y="3858"/>
                  </a:cubicBezTo>
                  <a:lnTo>
                    <a:pt x="1430" y="3858"/>
                  </a:lnTo>
                  <a:cubicBezTo>
                    <a:pt x="1502" y="3744"/>
                    <a:pt x="1579" y="3630"/>
                    <a:pt x="1644" y="3516"/>
                  </a:cubicBezTo>
                  <a:lnTo>
                    <a:pt x="1804" y="3265"/>
                  </a:lnTo>
                  <a:lnTo>
                    <a:pt x="1964" y="3036"/>
                  </a:lnTo>
                  <a:cubicBezTo>
                    <a:pt x="2032" y="2945"/>
                    <a:pt x="2078" y="2854"/>
                    <a:pt x="2123" y="2762"/>
                  </a:cubicBezTo>
                  <a:cubicBezTo>
                    <a:pt x="2192" y="2671"/>
                    <a:pt x="2260" y="2557"/>
                    <a:pt x="2306" y="2488"/>
                  </a:cubicBezTo>
                  <a:cubicBezTo>
                    <a:pt x="2374" y="2374"/>
                    <a:pt x="2466" y="2237"/>
                    <a:pt x="2534" y="2123"/>
                  </a:cubicBezTo>
                  <a:lnTo>
                    <a:pt x="2603" y="1986"/>
                  </a:lnTo>
                  <a:cubicBezTo>
                    <a:pt x="2694" y="1849"/>
                    <a:pt x="2785" y="1690"/>
                    <a:pt x="2854" y="1553"/>
                  </a:cubicBezTo>
                  <a:cubicBezTo>
                    <a:pt x="2945" y="1393"/>
                    <a:pt x="3036" y="1233"/>
                    <a:pt x="3128" y="1073"/>
                  </a:cubicBezTo>
                  <a:cubicBezTo>
                    <a:pt x="3242" y="914"/>
                    <a:pt x="3333" y="731"/>
                    <a:pt x="3447" y="548"/>
                  </a:cubicBezTo>
                  <a:cubicBezTo>
                    <a:pt x="3476" y="476"/>
                    <a:pt x="3514" y="405"/>
                    <a:pt x="3555" y="333"/>
                  </a:cubicBezTo>
                  <a:close/>
                  <a:moveTo>
                    <a:pt x="1430" y="3858"/>
                  </a:moveTo>
                  <a:cubicBezTo>
                    <a:pt x="1401" y="3904"/>
                    <a:pt x="1373" y="3949"/>
                    <a:pt x="1347" y="3995"/>
                  </a:cubicBezTo>
                  <a:cubicBezTo>
                    <a:pt x="1329" y="4040"/>
                    <a:pt x="1307" y="4082"/>
                    <a:pt x="1283" y="4123"/>
                  </a:cubicBezTo>
                  <a:lnTo>
                    <a:pt x="1283" y="4123"/>
                  </a:lnTo>
                  <a:cubicBezTo>
                    <a:pt x="1297" y="4103"/>
                    <a:pt x="1311" y="4083"/>
                    <a:pt x="1324" y="4063"/>
                  </a:cubicBezTo>
                  <a:cubicBezTo>
                    <a:pt x="1359" y="3995"/>
                    <a:pt x="1393" y="3927"/>
                    <a:pt x="1430" y="3858"/>
                  </a:cubicBezTo>
                  <a:close/>
                  <a:moveTo>
                    <a:pt x="1283" y="4123"/>
                  </a:moveTo>
                  <a:cubicBezTo>
                    <a:pt x="1095" y="4400"/>
                    <a:pt x="926" y="4678"/>
                    <a:pt x="777" y="4976"/>
                  </a:cubicBezTo>
                  <a:cubicBezTo>
                    <a:pt x="640" y="5182"/>
                    <a:pt x="503" y="5410"/>
                    <a:pt x="389" y="5638"/>
                  </a:cubicBezTo>
                  <a:lnTo>
                    <a:pt x="183" y="5958"/>
                  </a:lnTo>
                  <a:cubicBezTo>
                    <a:pt x="115" y="6072"/>
                    <a:pt x="69" y="6186"/>
                    <a:pt x="1" y="6300"/>
                  </a:cubicBezTo>
                  <a:cubicBezTo>
                    <a:pt x="160" y="6049"/>
                    <a:pt x="320" y="5775"/>
                    <a:pt x="457" y="5524"/>
                  </a:cubicBezTo>
                  <a:lnTo>
                    <a:pt x="685" y="5136"/>
                  </a:lnTo>
                  <a:cubicBezTo>
                    <a:pt x="799" y="4954"/>
                    <a:pt x="891" y="4748"/>
                    <a:pt x="1005" y="4566"/>
                  </a:cubicBezTo>
                  <a:cubicBezTo>
                    <a:pt x="1073" y="4474"/>
                    <a:pt x="1119" y="4383"/>
                    <a:pt x="1165" y="4314"/>
                  </a:cubicBezTo>
                  <a:cubicBezTo>
                    <a:pt x="1206" y="4246"/>
                    <a:pt x="1247" y="4185"/>
                    <a:pt x="1283" y="4123"/>
                  </a:cubicBezTo>
                  <a:close/>
                </a:path>
              </a:pathLst>
            </a:custGeom>
            <a:solidFill>
              <a:srgbClr val="27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4653;p38"/>
            <p:cNvSpPr/>
            <p:nvPr/>
          </p:nvSpPr>
          <p:spPr>
            <a:xfrm>
              <a:off x="7951781" y="3655460"/>
              <a:ext cx="477844" cy="274701"/>
            </a:xfrm>
            <a:custGeom>
              <a:avLst/>
              <a:gdLst/>
              <a:ahLst/>
              <a:cxnLst/>
              <a:rect l="l" t="t" r="r" b="b"/>
              <a:pathLst>
                <a:path w="17075" h="9816" extrusionOk="0">
                  <a:moveTo>
                    <a:pt x="15362" y="1211"/>
                  </a:moveTo>
                  <a:cubicBezTo>
                    <a:pt x="15362" y="1233"/>
                    <a:pt x="15362" y="1233"/>
                    <a:pt x="15362" y="1233"/>
                  </a:cubicBezTo>
                  <a:cubicBezTo>
                    <a:pt x="15362" y="1233"/>
                    <a:pt x="15362" y="1211"/>
                    <a:pt x="15385" y="1211"/>
                  </a:cubicBezTo>
                  <a:close/>
                  <a:moveTo>
                    <a:pt x="16207" y="1"/>
                  </a:moveTo>
                  <a:cubicBezTo>
                    <a:pt x="16093" y="24"/>
                    <a:pt x="16001" y="69"/>
                    <a:pt x="15887" y="115"/>
                  </a:cubicBezTo>
                  <a:cubicBezTo>
                    <a:pt x="15819" y="161"/>
                    <a:pt x="15727" y="206"/>
                    <a:pt x="15659" y="252"/>
                  </a:cubicBezTo>
                  <a:cubicBezTo>
                    <a:pt x="15499" y="320"/>
                    <a:pt x="15339" y="412"/>
                    <a:pt x="15180" y="480"/>
                  </a:cubicBezTo>
                  <a:cubicBezTo>
                    <a:pt x="15180" y="503"/>
                    <a:pt x="15180" y="503"/>
                    <a:pt x="15157" y="503"/>
                  </a:cubicBezTo>
                  <a:lnTo>
                    <a:pt x="15180" y="503"/>
                  </a:lnTo>
                  <a:cubicBezTo>
                    <a:pt x="15088" y="526"/>
                    <a:pt x="15020" y="572"/>
                    <a:pt x="14928" y="617"/>
                  </a:cubicBezTo>
                  <a:cubicBezTo>
                    <a:pt x="14906" y="617"/>
                    <a:pt x="14906" y="617"/>
                    <a:pt x="14883" y="640"/>
                  </a:cubicBezTo>
                  <a:lnTo>
                    <a:pt x="14860" y="640"/>
                  </a:lnTo>
                  <a:cubicBezTo>
                    <a:pt x="14267" y="914"/>
                    <a:pt x="13696" y="1211"/>
                    <a:pt x="13125" y="1530"/>
                  </a:cubicBezTo>
                  <a:cubicBezTo>
                    <a:pt x="12806" y="1690"/>
                    <a:pt x="12486" y="1873"/>
                    <a:pt x="12189" y="2032"/>
                  </a:cubicBezTo>
                  <a:cubicBezTo>
                    <a:pt x="11893" y="2169"/>
                    <a:pt x="11596" y="2352"/>
                    <a:pt x="11299" y="2512"/>
                  </a:cubicBezTo>
                  <a:cubicBezTo>
                    <a:pt x="11003" y="2671"/>
                    <a:pt x="10706" y="2831"/>
                    <a:pt x="10409" y="2991"/>
                  </a:cubicBezTo>
                  <a:cubicBezTo>
                    <a:pt x="10112" y="3151"/>
                    <a:pt x="9816" y="3333"/>
                    <a:pt x="9519" y="3493"/>
                  </a:cubicBezTo>
                  <a:cubicBezTo>
                    <a:pt x="9473" y="3516"/>
                    <a:pt x="9450" y="3516"/>
                    <a:pt x="9428" y="3539"/>
                  </a:cubicBezTo>
                  <a:cubicBezTo>
                    <a:pt x="9245" y="3630"/>
                    <a:pt x="9062" y="3744"/>
                    <a:pt x="8857" y="3836"/>
                  </a:cubicBezTo>
                  <a:cubicBezTo>
                    <a:pt x="8560" y="4018"/>
                    <a:pt x="8241" y="4178"/>
                    <a:pt x="7921" y="4361"/>
                  </a:cubicBezTo>
                  <a:cubicBezTo>
                    <a:pt x="7624" y="4520"/>
                    <a:pt x="7305" y="4680"/>
                    <a:pt x="7008" y="4863"/>
                  </a:cubicBezTo>
                  <a:cubicBezTo>
                    <a:pt x="6711" y="5022"/>
                    <a:pt x="6415" y="5182"/>
                    <a:pt x="6118" y="5365"/>
                  </a:cubicBezTo>
                  <a:cubicBezTo>
                    <a:pt x="5981" y="5456"/>
                    <a:pt x="5844" y="5525"/>
                    <a:pt x="5707" y="5616"/>
                  </a:cubicBezTo>
                  <a:cubicBezTo>
                    <a:pt x="5456" y="5776"/>
                    <a:pt x="5205" y="5913"/>
                    <a:pt x="4977" y="6050"/>
                  </a:cubicBezTo>
                  <a:cubicBezTo>
                    <a:pt x="4657" y="6232"/>
                    <a:pt x="4360" y="6438"/>
                    <a:pt x="4064" y="6643"/>
                  </a:cubicBezTo>
                  <a:cubicBezTo>
                    <a:pt x="3493" y="7008"/>
                    <a:pt x="2922" y="7351"/>
                    <a:pt x="2375" y="7739"/>
                  </a:cubicBezTo>
                  <a:cubicBezTo>
                    <a:pt x="2260" y="7807"/>
                    <a:pt x="2146" y="7876"/>
                    <a:pt x="2032" y="7967"/>
                  </a:cubicBezTo>
                  <a:cubicBezTo>
                    <a:pt x="1964" y="8013"/>
                    <a:pt x="1895" y="8058"/>
                    <a:pt x="1827" y="8104"/>
                  </a:cubicBezTo>
                  <a:cubicBezTo>
                    <a:pt x="1530" y="8286"/>
                    <a:pt x="1233" y="8469"/>
                    <a:pt x="937" y="8652"/>
                  </a:cubicBezTo>
                  <a:cubicBezTo>
                    <a:pt x="822" y="8743"/>
                    <a:pt x="685" y="8834"/>
                    <a:pt x="571" y="8926"/>
                  </a:cubicBezTo>
                  <a:cubicBezTo>
                    <a:pt x="457" y="9017"/>
                    <a:pt x="320" y="9085"/>
                    <a:pt x="206" y="9177"/>
                  </a:cubicBezTo>
                  <a:cubicBezTo>
                    <a:pt x="183" y="9222"/>
                    <a:pt x="115" y="9245"/>
                    <a:pt x="92" y="9291"/>
                  </a:cubicBezTo>
                  <a:cubicBezTo>
                    <a:pt x="24" y="9359"/>
                    <a:pt x="1" y="9428"/>
                    <a:pt x="1" y="9519"/>
                  </a:cubicBezTo>
                  <a:cubicBezTo>
                    <a:pt x="1" y="9588"/>
                    <a:pt x="46" y="9679"/>
                    <a:pt x="115" y="9724"/>
                  </a:cubicBezTo>
                  <a:cubicBezTo>
                    <a:pt x="160" y="9793"/>
                    <a:pt x="252" y="9816"/>
                    <a:pt x="320" y="9816"/>
                  </a:cubicBezTo>
                  <a:lnTo>
                    <a:pt x="343" y="9816"/>
                  </a:lnTo>
                  <a:cubicBezTo>
                    <a:pt x="366" y="9793"/>
                    <a:pt x="389" y="9793"/>
                    <a:pt x="412" y="9793"/>
                  </a:cubicBezTo>
                  <a:cubicBezTo>
                    <a:pt x="480" y="9770"/>
                    <a:pt x="549" y="9724"/>
                    <a:pt x="617" y="9679"/>
                  </a:cubicBezTo>
                  <a:cubicBezTo>
                    <a:pt x="685" y="9633"/>
                    <a:pt x="754" y="9588"/>
                    <a:pt x="822" y="9542"/>
                  </a:cubicBezTo>
                  <a:cubicBezTo>
                    <a:pt x="959" y="9451"/>
                    <a:pt x="1073" y="9359"/>
                    <a:pt x="1210" y="9268"/>
                  </a:cubicBezTo>
                  <a:cubicBezTo>
                    <a:pt x="1325" y="9177"/>
                    <a:pt x="1462" y="9085"/>
                    <a:pt x="1598" y="9017"/>
                  </a:cubicBezTo>
                  <a:cubicBezTo>
                    <a:pt x="1758" y="8903"/>
                    <a:pt x="1895" y="8811"/>
                    <a:pt x="2055" y="8720"/>
                  </a:cubicBezTo>
                  <a:cubicBezTo>
                    <a:pt x="2329" y="8538"/>
                    <a:pt x="2626" y="8378"/>
                    <a:pt x="2922" y="8195"/>
                  </a:cubicBezTo>
                  <a:cubicBezTo>
                    <a:pt x="3219" y="8013"/>
                    <a:pt x="3516" y="7830"/>
                    <a:pt x="3813" y="7625"/>
                  </a:cubicBezTo>
                  <a:cubicBezTo>
                    <a:pt x="4360" y="7282"/>
                    <a:pt x="4908" y="6917"/>
                    <a:pt x="5456" y="6552"/>
                  </a:cubicBezTo>
                  <a:cubicBezTo>
                    <a:pt x="5753" y="6369"/>
                    <a:pt x="6072" y="6164"/>
                    <a:pt x="6369" y="5981"/>
                  </a:cubicBezTo>
                  <a:cubicBezTo>
                    <a:pt x="6666" y="5799"/>
                    <a:pt x="6962" y="5616"/>
                    <a:pt x="7259" y="5456"/>
                  </a:cubicBezTo>
                  <a:cubicBezTo>
                    <a:pt x="7853" y="5137"/>
                    <a:pt x="8469" y="4794"/>
                    <a:pt x="9085" y="4452"/>
                  </a:cubicBezTo>
                  <a:cubicBezTo>
                    <a:pt x="9382" y="4292"/>
                    <a:pt x="9679" y="4132"/>
                    <a:pt x="9975" y="3973"/>
                  </a:cubicBezTo>
                  <a:cubicBezTo>
                    <a:pt x="10272" y="3813"/>
                    <a:pt x="10569" y="3653"/>
                    <a:pt x="10888" y="3516"/>
                  </a:cubicBezTo>
                  <a:cubicBezTo>
                    <a:pt x="11459" y="3219"/>
                    <a:pt x="12030" y="2923"/>
                    <a:pt x="12600" y="2626"/>
                  </a:cubicBezTo>
                  <a:cubicBezTo>
                    <a:pt x="13194" y="2306"/>
                    <a:pt x="13787" y="2010"/>
                    <a:pt x="14381" y="1713"/>
                  </a:cubicBezTo>
                  <a:cubicBezTo>
                    <a:pt x="14449" y="1667"/>
                    <a:pt x="14518" y="1644"/>
                    <a:pt x="14586" y="1599"/>
                  </a:cubicBezTo>
                  <a:lnTo>
                    <a:pt x="14586" y="1599"/>
                  </a:lnTo>
                  <a:cubicBezTo>
                    <a:pt x="14563" y="1622"/>
                    <a:pt x="14540" y="1622"/>
                    <a:pt x="14518" y="1644"/>
                  </a:cubicBezTo>
                  <a:cubicBezTo>
                    <a:pt x="14785" y="1511"/>
                    <a:pt x="15053" y="1377"/>
                    <a:pt x="15320" y="1243"/>
                  </a:cubicBezTo>
                  <a:lnTo>
                    <a:pt x="15320" y="1243"/>
                  </a:lnTo>
                  <a:cubicBezTo>
                    <a:pt x="15318" y="1246"/>
                    <a:pt x="15316" y="1251"/>
                    <a:pt x="15316" y="1256"/>
                  </a:cubicBezTo>
                  <a:cubicBezTo>
                    <a:pt x="15339" y="1233"/>
                    <a:pt x="15339" y="1233"/>
                    <a:pt x="15362" y="1233"/>
                  </a:cubicBezTo>
                  <a:lnTo>
                    <a:pt x="15339" y="1233"/>
                  </a:lnTo>
                  <a:lnTo>
                    <a:pt x="15362" y="1211"/>
                  </a:lnTo>
                  <a:cubicBezTo>
                    <a:pt x="15887" y="982"/>
                    <a:pt x="16435" y="777"/>
                    <a:pt x="16960" y="503"/>
                  </a:cubicBezTo>
                  <a:cubicBezTo>
                    <a:pt x="17074" y="457"/>
                    <a:pt x="17074" y="298"/>
                    <a:pt x="17028" y="206"/>
                  </a:cubicBezTo>
                  <a:cubicBezTo>
                    <a:pt x="16983" y="161"/>
                    <a:pt x="16937" y="115"/>
                    <a:pt x="16891" y="115"/>
                  </a:cubicBezTo>
                  <a:cubicBezTo>
                    <a:pt x="16871" y="108"/>
                    <a:pt x="16853" y="106"/>
                    <a:pt x="16836" y="106"/>
                  </a:cubicBezTo>
                  <a:cubicBezTo>
                    <a:pt x="16794" y="106"/>
                    <a:pt x="16757" y="122"/>
                    <a:pt x="16709" y="138"/>
                  </a:cubicBezTo>
                  <a:cubicBezTo>
                    <a:pt x="16663" y="184"/>
                    <a:pt x="16595" y="206"/>
                    <a:pt x="16526" y="229"/>
                  </a:cubicBezTo>
                  <a:cubicBezTo>
                    <a:pt x="16526" y="206"/>
                    <a:pt x="16526" y="184"/>
                    <a:pt x="16526" y="161"/>
                  </a:cubicBezTo>
                  <a:cubicBezTo>
                    <a:pt x="16481" y="47"/>
                    <a:pt x="16389" y="1"/>
                    <a:pt x="16275" y="1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4654;p38"/>
            <p:cNvSpPr/>
            <p:nvPr/>
          </p:nvSpPr>
          <p:spPr>
            <a:xfrm>
              <a:off x="7969664" y="3665702"/>
              <a:ext cx="468889" cy="262471"/>
            </a:xfrm>
            <a:custGeom>
              <a:avLst/>
              <a:gdLst/>
              <a:ahLst/>
              <a:cxnLst/>
              <a:rect l="l" t="t" r="r" b="b"/>
              <a:pathLst>
                <a:path w="16755" h="9379" extrusionOk="0">
                  <a:moveTo>
                    <a:pt x="16549" y="0"/>
                  </a:moveTo>
                  <a:cubicBezTo>
                    <a:pt x="16526" y="0"/>
                    <a:pt x="16504" y="0"/>
                    <a:pt x="16458" y="23"/>
                  </a:cubicBezTo>
                  <a:cubicBezTo>
                    <a:pt x="16367" y="69"/>
                    <a:pt x="16275" y="137"/>
                    <a:pt x="16161" y="183"/>
                  </a:cubicBezTo>
                  <a:cubicBezTo>
                    <a:pt x="16024" y="251"/>
                    <a:pt x="15910" y="297"/>
                    <a:pt x="15773" y="343"/>
                  </a:cubicBezTo>
                  <a:cubicBezTo>
                    <a:pt x="15590" y="411"/>
                    <a:pt x="15454" y="457"/>
                    <a:pt x="15294" y="525"/>
                  </a:cubicBezTo>
                  <a:cubicBezTo>
                    <a:pt x="15134" y="594"/>
                    <a:pt x="14974" y="639"/>
                    <a:pt x="14837" y="708"/>
                  </a:cubicBezTo>
                  <a:cubicBezTo>
                    <a:pt x="14655" y="776"/>
                    <a:pt x="14495" y="845"/>
                    <a:pt x="14335" y="913"/>
                  </a:cubicBezTo>
                  <a:cubicBezTo>
                    <a:pt x="14016" y="1050"/>
                    <a:pt x="13719" y="1164"/>
                    <a:pt x="13399" y="1301"/>
                  </a:cubicBezTo>
                  <a:cubicBezTo>
                    <a:pt x="13103" y="1438"/>
                    <a:pt x="12783" y="1598"/>
                    <a:pt x="12486" y="1758"/>
                  </a:cubicBezTo>
                  <a:cubicBezTo>
                    <a:pt x="12007" y="1963"/>
                    <a:pt x="11550" y="2191"/>
                    <a:pt x="11094" y="2420"/>
                  </a:cubicBezTo>
                  <a:cubicBezTo>
                    <a:pt x="10774" y="2579"/>
                    <a:pt x="10455" y="2716"/>
                    <a:pt x="10158" y="2876"/>
                  </a:cubicBezTo>
                  <a:cubicBezTo>
                    <a:pt x="9861" y="3013"/>
                    <a:pt x="9565" y="3173"/>
                    <a:pt x="9268" y="3333"/>
                  </a:cubicBezTo>
                  <a:cubicBezTo>
                    <a:pt x="9108" y="3424"/>
                    <a:pt x="8971" y="3492"/>
                    <a:pt x="8811" y="3584"/>
                  </a:cubicBezTo>
                  <a:cubicBezTo>
                    <a:pt x="8674" y="3652"/>
                    <a:pt x="8537" y="3721"/>
                    <a:pt x="8401" y="3812"/>
                  </a:cubicBezTo>
                  <a:cubicBezTo>
                    <a:pt x="8127" y="3972"/>
                    <a:pt x="7830" y="4131"/>
                    <a:pt x="7556" y="4268"/>
                  </a:cubicBezTo>
                  <a:cubicBezTo>
                    <a:pt x="7396" y="4360"/>
                    <a:pt x="7259" y="4428"/>
                    <a:pt x="7122" y="4520"/>
                  </a:cubicBezTo>
                  <a:cubicBezTo>
                    <a:pt x="6985" y="4588"/>
                    <a:pt x="6826" y="4679"/>
                    <a:pt x="6689" y="4748"/>
                  </a:cubicBezTo>
                  <a:cubicBezTo>
                    <a:pt x="6552" y="4839"/>
                    <a:pt x="6392" y="4930"/>
                    <a:pt x="6255" y="4999"/>
                  </a:cubicBezTo>
                  <a:cubicBezTo>
                    <a:pt x="6095" y="5090"/>
                    <a:pt x="5958" y="5181"/>
                    <a:pt x="5798" y="5250"/>
                  </a:cubicBezTo>
                  <a:cubicBezTo>
                    <a:pt x="5502" y="5410"/>
                    <a:pt x="5228" y="5592"/>
                    <a:pt x="4954" y="5775"/>
                  </a:cubicBezTo>
                  <a:cubicBezTo>
                    <a:pt x="4794" y="5866"/>
                    <a:pt x="4657" y="5958"/>
                    <a:pt x="4497" y="6049"/>
                  </a:cubicBezTo>
                  <a:cubicBezTo>
                    <a:pt x="4360" y="6140"/>
                    <a:pt x="4201" y="6231"/>
                    <a:pt x="4064" y="6300"/>
                  </a:cubicBezTo>
                  <a:cubicBezTo>
                    <a:pt x="3516" y="6642"/>
                    <a:pt x="2991" y="6985"/>
                    <a:pt x="2443" y="7350"/>
                  </a:cubicBezTo>
                  <a:cubicBezTo>
                    <a:pt x="1872" y="7692"/>
                    <a:pt x="1325" y="8057"/>
                    <a:pt x="754" y="8423"/>
                  </a:cubicBezTo>
                  <a:cubicBezTo>
                    <a:pt x="663" y="8491"/>
                    <a:pt x="571" y="8560"/>
                    <a:pt x="480" y="8605"/>
                  </a:cubicBezTo>
                  <a:cubicBezTo>
                    <a:pt x="366" y="8674"/>
                    <a:pt x="275" y="8742"/>
                    <a:pt x="161" y="8811"/>
                  </a:cubicBezTo>
                  <a:cubicBezTo>
                    <a:pt x="46" y="8879"/>
                    <a:pt x="1" y="9016"/>
                    <a:pt x="46" y="9153"/>
                  </a:cubicBezTo>
                  <a:cubicBezTo>
                    <a:pt x="83" y="9280"/>
                    <a:pt x="206" y="9379"/>
                    <a:pt x="336" y="9379"/>
                  </a:cubicBezTo>
                  <a:cubicBezTo>
                    <a:pt x="369" y="9379"/>
                    <a:pt x="402" y="9372"/>
                    <a:pt x="434" y="9358"/>
                  </a:cubicBezTo>
                  <a:cubicBezTo>
                    <a:pt x="594" y="9313"/>
                    <a:pt x="777" y="9199"/>
                    <a:pt x="914" y="9107"/>
                  </a:cubicBezTo>
                  <a:cubicBezTo>
                    <a:pt x="1051" y="9016"/>
                    <a:pt x="1188" y="8925"/>
                    <a:pt x="1325" y="8834"/>
                  </a:cubicBezTo>
                  <a:cubicBezTo>
                    <a:pt x="1599" y="8674"/>
                    <a:pt x="1872" y="8491"/>
                    <a:pt x="2146" y="8309"/>
                  </a:cubicBezTo>
                  <a:cubicBezTo>
                    <a:pt x="2694" y="7966"/>
                    <a:pt x="3242" y="7601"/>
                    <a:pt x="3790" y="7259"/>
                  </a:cubicBezTo>
                  <a:cubicBezTo>
                    <a:pt x="4064" y="7076"/>
                    <a:pt x="4360" y="6893"/>
                    <a:pt x="4634" y="6734"/>
                  </a:cubicBezTo>
                  <a:cubicBezTo>
                    <a:pt x="4931" y="6551"/>
                    <a:pt x="5228" y="6368"/>
                    <a:pt x="5525" y="6186"/>
                  </a:cubicBezTo>
                  <a:cubicBezTo>
                    <a:pt x="5798" y="6003"/>
                    <a:pt x="6072" y="5843"/>
                    <a:pt x="6369" y="5684"/>
                  </a:cubicBezTo>
                  <a:cubicBezTo>
                    <a:pt x="6529" y="5592"/>
                    <a:pt x="6666" y="5501"/>
                    <a:pt x="6826" y="5433"/>
                  </a:cubicBezTo>
                  <a:cubicBezTo>
                    <a:pt x="6963" y="5341"/>
                    <a:pt x="7099" y="5273"/>
                    <a:pt x="7236" y="5204"/>
                  </a:cubicBezTo>
                  <a:cubicBezTo>
                    <a:pt x="7533" y="5022"/>
                    <a:pt x="7830" y="4862"/>
                    <a:pt x="8127" y="4702"/>
                  </a:cubicBezTo>
                  <a:cubicBezTo>
                    <a:pt x="8401" y="4542"/>
                    <a:pt x="8674" y="4383"/>
                    <a:pt x="8948" y="4223"/>
                  </a:cubicBezTo>
                  <a:cubicBezTo>
                    <a:pt x="9519" y="3903"/>
                    <a:pt x="10112" y="3584"/>
                    <a:pt x="10706" y="3287"/>
                  </a:cubicBezTo>
                  <a:cubicBezTo>
                    <a:pt x="11003" y="3127"/>
                    <a:pt x="11299" y="2990"/>
                    <a:pt x="11596" y="2830"/>
                  </a:cubicBezTo>
                  <a:cubicBezTo>
                    <a:pt x="11893" y="2694"/>
                    <a:pt x="12190" y="2534"/>
                    <a:pt x="12463" y="2374"/>
                  </a:cubicBezTo>
                  <a:cubicBezTo>
                    <a:pt x="12760" y="2237"/>
                    <a:pt x="13057" y="2077"/>
                    <a:pt x="13331" y="1917"/>
                  </a:cubicBezTo>
                  <a:cubicBezTo>
                    <a:pt x="13628" y="1758"/>
                    <a:pt x="13924" y="1598"/>
                    <a:pt x="14221" y="1461"/>
                  </a:cubicBezTo>
                  <a:cubicBezTo>
                    <a:pt x="14472" y="1324"/>
                    <a:pt x="14723" y="1210"/>
                    <a:pt x="14997" y="1096"/>
                  </a:cubicBezTo>
                  <a:cubicBezTo>
                    <a:pt x="15248" y="959"/>
                    <a:pt x="15522" y="845"/>
                    <a:pt x="15796" y="731"/>
                  </a:cubicBezTo>
                  <a:cubicBezTo>
                    <a:pt x="15933" y="662"/>
                    <a:pt x="16070" y="616"/>
                    <a:pt x="16207" y="548"/>
                  </a:cubicBezTo>
                  <a:cubicBezTo>
                    <a:pt x="16367" y="479"/>
                    <a:pt x="16504" y="388"/>
                    <a:pt x="16640" y="297"/>
                  </a:cubicBezTo>
                  <a:cubicBezTo>
                    <a:pt x="16732" y="251"/>
                    <a:pt x="16755" y="137"/>
                    <a:pt x="16709" y="69"/>
                  </a:cubicBezTo>
                  <a:cubicBezTo>
                    <a:pt x="16663" y="23"/>
                    <a:pt x="16618" y="0"/>
                    <a:pt x="16549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4655;p38"/>
            <p:cNvSpPr/>
            <p:nvPr/>
          </p:nvSpPr>
          <p:spPr>
            <a:xfrm>
              <a:off x="8095512" y="3709779"/>
              <a:ext cx="328348" cy="196371"/>
            </a:xfrm>
            <a:custGeom>
              <a:avLst/>
              <a:gdLst/>
              <a:ahLst/>
              <a:cxnLst/>
              <a:rect l="l" t="t" r="r" b="b"/>
              <a:pathLst>
                <a:path w="11733" h="7017" extrusionOk="0">
                  <a:moveTo>
                    <a:pt x="11596" y="0"/>
                  </a:moveTo>
                  <a:cubicBezTo>
                    <a:pt x="11573" y="0"/>
                    <a:pt x="11550" y="0"/>
                    <a:pt x="11550" y="23"/>
                  </a:cubicBezTo>
                  <a:cubicBezTo>
                    <a:pt x="11276" y="205"/>
                    <a:pt x="10979" y="365"/>
                    <a:pt x="10683" y="502"/>
                  </a:cubicBezTo>
                  <a:cubicBezTo>
                    <a:pt x="10386" y="662"/>
                    <a:pt x="10066" y="799"/>
                    <a:pt x="9770" y="936"/>
                  </a:cubicBezTo>
                  <a:cubicBezTo>
                    <a:pt x="9473" y="1096"/>
                    <a:pt x="9153" y="1255"/>
                    <a:pt x="8857" y="1392"/>
                  </a:cubicBezTo>
                  <a:cubicBezTo>
                    <a:pt x="8560" y="1552"/>
                    <a:pt x="8263" y="1689"/>
                    <a:pt x="7966" y="1849"/>
                  </a:cubicBezTo>
                  <a:cubicBezTo>
                    <a:pt x="7670" y="2009"/>
                    <a:pt x="7350" y="2168"/>
                    <a:pt x="7053" y="2328"/>
                  </a:cubicBezTo>
                  <a:cubicBezTo>
                    <a:pt x="6916" y="2397"/>
                    <a:pt x="6757" y="2465"/>
                    <a:pt x="6620" y="2556"/>
                  </a:cubicBezTo>
                  <a:cubicBezTo>
                    <a:pt x="6460" y="2625"/>
                    <a:pt x="6323" y="2716"/>
                    <a:pt x="6163" y="2785"/>
                  </a:cubicBezTo>
                  <a:cubicBezTo>
                    <a:pt x="5867" y="2945"/>
                    <a:pt x="5593" y="3127"/>
                    <a:pt x="5296" y="3287"/>
                  </a:cubicBezTo>
                  <a:cubicBezTo>
                    <a:pt x="4999" y="3447"/>
                    <a:pt x="4702" y="3629"/>
                    <a:pt x="4406" y="3789"/>
                  </a:cubicBezTo>
                  <a:cubicBezTo>
                    <a:pt x="4269" y="3858"/>
                    <a:pt x="4109" y="3949"/>
                    <a:pt x="3972" y="4040"/>
                  </a:cubicBezTo>
                  <a:cubicBezTo>
                    <a:pt x="3812" y="4131"/>
                    <a:pt x="3675" y="4200"/>
                    <a:pt x="3515" y="4291"/>
                  </a:cubicBezTo>
                  <a:cubicBezTo>
                    <a:pt x="3242" y="4451"/>
                    <a:pt x="2945" y="4634"/>
                    <a:pt x="2671" y="4816"/>
                  </a:cubicBezTo>
                  <a:cubicBezTo>
                    <a:pt x="2123" y="5159"/>
                    <a:pt x="1575" y="5501"/>
                    <a:pt x="1050" y="5866"/>
                  </a:cubicBezTo>
                  <a:lnTo>
                    <a:pt x="594" y="6140"/>
                  </a:lnTo>
                  <a:cubicBezTo>
                    <a:pt x="525" y="6186"/>
                    <a:pt x="457" y="6231"/>
                    <a:pt x="388" y="6277"/>
                  </a:cubicBezTo>
                  <a:cubicBezTo>
                    <a:pt x="320" y="6323"/>
                    <a:pt x="229" y="6368"/>
                    <a:pt x="160" y="6437"/>
                  </a:cubicBezTo>
                  <a:cubicBezTo>
                    <a:pt x="92" y="6482"/>
                    <a:pt x="46" y="6551"/>
                    <a:pt x="23" y="6642"/>
                  </a:cubicBezTo>
                  <a:cubicBezTo>
                    <a:pt x="0" y="6711"/>
                    <a:pt x="23" y="6802"/>
                    <a:pt x="69" y="6870"/>
                  </a:cubicBezTo>
                  <a:cubicBezTo>
                    <a:pt x="115" y="6939"/>
                    <a:pt x="183" y="6985"/>
                    <a:pt x="274" y="7007"/>
                  </a:cubicBezTo>
                  <a:cubicBezTo>
                    <a:pt x="299" y="7014"/>
                    <a:pt x="322" y="7016"/>
                    <a:pt x="343" y="7016"/>
                  </a:cubicBezTo>
                  <a:cubicBezTo>
                    <a:pt x="402" y="7016"/>
                    <a:pt x="452" y="6995"/>
                    <a:pt x="503" y="6962"/>
                  </a:cubicBezTo>
                  <a:cubicBezTo>
                    <a:pt x="662" y="6893"/>
                    <a:pt x="776" y="6802"/>
                    <a:pt x="913" y="6711"/>
                  </a:cubicBezTo>
                  <a:cubicBezTo>
                    <a:pt x="1050" y="6619"/>
                    <a:pt x="1187" y="6528"/>
                    <a:pt x="1324" y="6437"/>
                  </a:cubicBezTo>
                  <a:cubicBezTo>
                    <a:pt x="1598" y="6254"/>
                    <a:pt x="1872" y="6094"/>
                    <a:pt x="2146" y="5912"/>
                  </a:cubicBezTo>
                  <a:cubicBezTo>
                    <a:pt x="2694" y="5547"/>
                    <a:pt x="3242" y="5181"/>
                    <a:pt x="3812" y="4839"/>
                  </a:cubicBezTo>
                  <a:cubicBezTo>
                    <a:pt x="3949" y="4771"/>
                    <a:pt x="4086" y="4679"/>
                    <a:pt x="4223" y="4588"/>
                  </a:cubicBezTo>
                  <a:cubicBezTo>
                    <a:pt x="4383" y="4519"/>
                    <a:pt x="4543" y="4405"/>
                    <a:pt x="4702" y="4314"/>
                  </a:cubicBezTo>
                  <a:cubicBezTo>
                    <a:pt x="4976" y="4154"/>
                    <a:pt x="5273" y="3972"/>
                    <a:pt x="5570" y="3812"/>
                  </a:cubicBezTo>
                  <a:cubicBezTo>
                    <a:pt x="5844" y="3652"/>
                    <a:pt x="6118" y="3470"/>
                    <a:pt x="6414" y="3287"/>
                  </a:cubicBezTo>
                  <a:cubicBezTo>
                    <a:pt x="6551" y="3218"/>
                    <a:pt x="6711" y="3127"/>
                    <a:pt x="6871" y="3036"/>
                  </a:cubicBezTo>
                  <a:cubicBezTo>
                    <a:pt x="7008" y="2945"/>
                    <a:pt x="7145" y="2876"/>
                    <a:pt x="7282" y="2785"/>
                  </a:cubicBezTo>
                  <a:cubicBezTo>
                    <a:pt x="7441" y="2693"/>
                    <a:pt x="7578" y="2602"/>
                    <a:pt x="7738" y="2511"/>
                  </a:cubicBezTo>
                  <a:cubicBezTo>
                    <a:pt x="7875" y="2420"/>
                    <a:pt x="8035" y="2328"/>
                    <a:pt x="8172" y="2260"/>
                  </a:cubicBezTo>
                  <a:cubicBezTo>
                    <a:pt x="8446" y="2077"/>
                    <a:pt x="8720" y="1917"/>
                    <a:pt x="9016" y="1758"/>
                  </a:cubicBezTo>
                  <a:cubicBezTo>
                    <a:pt x="9153" y="1666"/>
                    <a:pt x="9313" y="1575"/>
                    <a:pt x="9450" y="1484"/>
                  </a:cubicBezTo>
                  <a:cubicBezTo>
                    <a:pt x="9587" y="1415"/>
                    <a:pt x="9724" y="1324"/>
                    <a:pt x="9861" y="1255"/>
                  </a:cubicBezTo>
                  <a:cubicBezTo>
                    <a:pt x="10158" y="1073"/>
                    <a:pt x="10454" y="913"/>
                    <a:pt x="10751" y="753"/>
                  </a:cubicBezTo>
                  <a:cubicBezTo>
                    <a:pt x="11048" y="571"/>
                    <a:pt x="11367" y="411"/>
                    <a:pt x="11664" y="205"/>
                  </a:cubicBezTo>
                  <a:cubicBezTo>
                    <a:pt x="11710" y="160"/>
                    <a:pt x="11733" y="114"/>
                    <a:pt x="11687" y="46"/>
                  </a:cubicBezTo>
                  <a:cubicBezTo>
                    <a:pt x="11664" y="23"/>
                    <a:pt x="11641" y="0"/>
                    <a:pt x="11596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4656;p38"/>
            <p:cNvSpPr/>
            <p:nvPr/>
          </p:nvSpPr>
          <p:spPr>
            <a:xfrm>
              <a:off x="9888539" y="3384005"/>
              <a:ext cx="453525" cy="85466"/>
            </a:xfrm>
            <a:custGeom>
              <a:avLst/>
              <a:gdLst/>
              <a:ahLst/>
              <a:cxnLst/>
              <a:rect l="l" t="t" r="r" b="b"/>
              <a:pathLst>
                <a:path w="16206" h="3054" extrusionOk="0">
                  <a:moveTo>
                    <a:pt x="845" y="0"/>
                  </a:moveTo>
                  <a:cubicBezTo>
                    <a:pt x="708" y="23"/>
                    <a:pt x="571" y="23"/>
                    <a:pt x="434" y="46"/>
                  </a:cubicBezTo>
                  <a:lnTo>
                    <a:pt x="457" y="46"/>
                  </a:lnTo>
                  <a:cubicBezTo>
                    <a:pt x="388" y="46"/>
                    <a:pt x="320" y="69"/>
                    <a:pt x="274" y="114"/>
                  </a:cubicBezTo>
                  <a:cubicBezTo>
                    <a:pt x="205" y="183"/>
                    <a:pt x="160" y="251"/>
                    <a:pt x="160" y="343"/>
                  </a:cubicBezTo>
                  <a:cubicBezTo>
                    <a:pt x="160" y="434"/>
                    <a:pt x="183" y="525"/>
                    <a:pt x="251" y="571"/>
                  </a:cubicBezTo>
                  <a:cubicBezTo>
                    <a:pt x="251" y="571"/>
                    <a:pt x="251" y="571"/>
                    <a:pt x="251" y="594"/>
                  </a:cubicBezTo>
                  <a:cubicBezTo>
                    <a:pt x="241" y="592"/>
                    <a:pt x="231" y="591"/>
                    <a:pt x="221" y="591"/>
                  </a:cubicBezTo>
                  <a:cubicBezTo>
                    <a:pt x="118" y="591"/>
                    <a:pt x="23" y="695"/>
                    <a:pt x="23" y="799"/>
                  </a:cubicBezTo>
                  <a:cubicBezTo>
                    <a:pt x="0" y="913"/>
                    <a:pt x="91" y="1004"/>
                    <a:pt x="228" y="1027"/>
                  </a:cubicBezTo>
                  <a:cubicBezTo>
                    <a:pt x="388" y="1050"/>
                    <a:pt x="571" y="1073"/>
                    <a:pt x="753" y="1073"/>
                  </a:cubicBezTo>
                  <a:cubicBezTo>
                    <a:pt x="913" y="1073"/>
                    <a:pt x="1073" y="1096"/>
                    <a:pt x="1233" y="1096"/>
                  </a:cubicBezTo>
                  <a:cubicBezTo>
                    <a:pt x="1552" y="1119"/>
                    <a:pt x="1872" y="1141"/>
                    <a:pt x="2191" y="1187"/>
                  </a:cubicBezTo>
                  <a:cubicBezTo>
                    <a:pt x="2853" y="1256"/>
                    <a:pt x="3492" y="1347"/>
                    <a:pt x="4131" y="1438"/>
                  </a:cubicBezTo>
                  <a:cubicBezTo>
                    <a:pt x="4793" y="1529"/>
                    <a:pt x="5455" y="1621"/>
                    <a:pt x="6117" y="1689"/>
                  </a:cubicBezTo>
                  <a:cubicBezTo>
                    <a:pt x="6437" y="1735"/>
                    <a:pt x="6779" y="1781"/>
                    <a:pt x="7099" y="1803"/>
                  </a:cubicBezTo>
                  <a:cubicBezTo>
                    <a:pt x="7418" y="1849"/>
                    <a:pt x="7761" y="1895"/>
                    <a:pt x="8080" y="1940"/>
                  </a:cubicBezTo>
                  <a:cubicBezTo>
                    <a:pt x="8400" y="1963"/>
                    <a:pt x="8719" y="2009"/>
                    <a:pt x="9039" y="2032"/>
                  </a:cubicBezTo>
                  <a:cubicBezTo>
                    <a:pt x="9381" y="2077"/>
                    <a:pt x="9701" y="2123"/>
                    <a:pt x="10020" y="2169"/>
                  </a:cubicBezTo>
                  <a:cubicBezTo>
                    <a:pt x="10340" y="2214"/>
                    <a:pt x="10682" y="2260"/>
                    <a:pt x="11002" y="2306"/>
                  </a:cubicBezTo>
                  <a:cubicBezTo>
                    <a:pt x="11321" y="2351"/>
                    <a:pt x="11664" y="2397"/>
                    <a:pt x="12006" y="2465"/>
                  </a:cubicBezTo>
                  <a:cubicBezTo>
                    <a:pt x="12075" y="2488"/>
                    <a:pt x="12166" y="2488"/>
                    <a:pt x="12257" y="2511"/>
                  </a:cubicBezTo>
                  <a:cubicBezTo>
                    <a:pt x="12554" y="2579"/>
                    <a:pt x="12851" y="2625"/>
                    <a:pt x="13170" y="2694"/>
                  </a:cubicBezTo>
                  <a:lnTo>
                    <a:pt x="13147" y="2694"/>
                  </a:lnTo>
                  <a:cubicBezTo>
                    <a:pt x="13467" y="2762"/>
                    <a:pt x="13787" y="2808"/>
                    <a:pt x="14083" y="2853"/>
                  </a:cubicBezTo>
                  <a:cubicBezTo>
                    <a:pt x="14403" y="2899"/>
                    <a:pt x="14700" y="2945"/>
                    <a:pt x="15019" y="2990"/>
                  </a:cubicBezTo>
                  <a:cubicBezTo>
                    <a:pt x="15179" y="3013"/>
                    <a:pt x="15339" y="3036"/>
                    <a:pt x="15498" y="3036"/>
                  </a:cubicBezTo>
                  <a:cubicBezTo>
                    <a:pt x="15544" y="3047"/>
                    <a:pt x="15590" y="3053"/>
                    <a:pt x="15635" y="3053"/>
                  </a:cubicBezTo>
                  <a:cubicBezTo>
                    <a:pt x="15681" y="3053"/>
                    <a:pt x="15727" y="3047"/>
                    <a:pt x="15772" y="3036"/>
                  </a:cubicBezTo>
                  <a:cubicBezTo>
                    <a:pt x="15818" y="3036"/>
                    <a:pt x="15886" y="3013"/>
                    <a:pt x="15932" y="3013"/>
                  </a:cubicBezTo>
                  <a:cubicBezTo>
                    <a:pt x="16001" y="2967"/>
                    <a:pt x="16069" y="2922"/>
                    <a:pt x="16115" y="2853"/>
                  </a:cubicBezTo>
                  <a:cubicBezTo>
                    <a:pt x="16183" y="2762"/>
                    <a:pt x="16206" y="2648"/>
                    <a:pt x="16183" y="2557"/>
                  </a:cubicBezTo>
                  <a:cubicBezTo>
                    <a:pt x="16160" y="2397"/>
                    <a:pt x="16023" y="2306"/>
                    <a:pt x="15932" y="2237"/>
                  </a:cubicBezTo>
                  <a:cubicBezTo>
                    <a:pt x="15772" y="2146"/>
                    <a:pt x="15590" y="2077"/>
                    <a:pt x="15430" y="2009"/>
                  </a:cubicBezTo>
                  <a:cubicBezTo>
                    <a:pt x="15270" y="1963"/>
                    <a:pt x="15110" y="1940"/>
                    <a:pt x="14951" y="1895"/>
                  </a:cubicBezTo>
                  <a:cubicBezTo>
                    <a:pt x="14791" y="1849"/>
                    <a:pt x="14608" y="1826"/>
                    <a:pt x="14426" y="1781"/>
                  </a:cubicBezTo>
                  <a:cubicBezTo>
                    <a:pt x="14083" y="1735"/>
                    <a:pt x="13741" y="1689"/>
                    <a:pt x="13421" y="1644"/>
                  </a:cubicBezTo>
                  <a:cubicBezTo>
                    <a:pt x="12737" y="1552"/>
                    <a:pt x="12075" y="1438"/>
                    <a:pt x="11413" y="1324"/>
                  </a:cubicBezTo>
                  <a:cubicBezTo>
                    <a:pt x="10751" y="1233"/>
                    <a:pt x="10089" y="1141"/>
                    <a:pt x="9427" y="1027"/>
                  </a:cubicBezTo>
                  <a:cubicBezTo>
                    <a:pt x="8788" y="936"/>
                    <a:pt x="8126" y="845"/>
                    <a:pt x="7487" y="753"/>
                  </a:cubicBezTo>
                  <a:cubicBezTo>
                    <a:pt x="7144" y="708"/>
                    <a:pt x="6825" y="662"/>
                    <a:pt x="6482" y="616"/>
                  </a:cubicBezTo>
                  <a:cubicBezTo>
                    <a:pt x="6163" y="571"/>
                    <a:pt x="5820" y="525"/>
                    <a:pt x="5478" y="480"/>
                  </a:cubicBezTo>
                  <a:cubicBezTo>
                    <a:pt x="5159" y="457"/>
                    <a:pt x="4839" y="411"/>
                    <a:pt x="4519" y="365"/>
                  </a:cubicBezTo>
                  <a:cubicBezTo>
                    <a:pt x="4177" y="320"/>
                    <a:pt x="3858" y="274"/>
                    <a:pt x="3538" y="228"/>
                  </a:cubicBezTo>
                  <a:cubicBezTo>
                    <a:pt x="3287" y="206"/>
                    <a:pt x="3036" y="160"/>
                    <a:pt x="2785" y="137"/>
                  </a:cubicBezTo>
                  <a:cubicBezTo>
                    <a:pt x="2511" y="91"/>
                    <a:pt x="2237" y="69"/>
                    <a:pt x="1986" y="46"/>
                  </a:cubicBezTo>
                  <a:cubicBezTo>
                    <a:pt x="1735" y="23"/>
                    <a:pt x="1461" y="23"/>
                    <a:pt x="1210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4657;p38"/>
            <p:cNvSpPr/>
            <p:nvPr/>
          </p:nvSpPr>
          <p:spPr>
            <a:xfrm>
              <a:off x="9882774" y="3390386"/>
              <a:ext cx="39627" cy="21912"/>
            </a:xfrm>
            <a:custGeom>
              <a:avLst/>
              <a:gdLst/>
              <a:ahLst/>
              <a:cxnLst/>
              <a:rect l="l" t="t" r="r" b="b"/>
              <a:pathLst>
                <a:path w="1416" h="783" extrusionOk="0">
                  <a:moveTo>
                    <a:pt x="434" y="0"/>
                  </a:moveTo>
                  <a:cubicBezTo>
                    <a:pt x="366" y="0"/>
                    <a:pt x="320" y="23"/>
                    <a:pt x="275" y="69"/>
                  </a:cubicBezTo>
                  <a:cubicBezTo>
                    <a:pt x="252" y="137"/>
                    <a:pt x="206" y="206"/>
                    <a:pt x="160" y="297"/>
                  </a:cubicBezTo>
                  <a:cubicBezTo>
                    <a:pt x="160" y="320"/>
                    <a:pt x="138" y="343"/>
                    <a:pt x="138" y="388"/>
                  </a:cubicBezTo>
                  <a:cubicBezTo>
                    <a:pt x="138" y="388"/>
                    <a:pt x="138" y="411"/>
                    <a:pt x="138" y="411"/>
                  </a:cubicBezTo>
                  <a:cubicBezTo>
                    <a:pt x="69" y="434"/>
                    <a:pt x="23" y="480"/>
                    <a:pt x="1" y="548"/>
                  </a:cubicBezTo>
                  <a:cubicBezTo>
                    <a:pt x="1" y="617"/>
                    <a:pt x="69" y="685"/>
                    <a:pt x="138" y="685"/>
                  </a:cubicBezTo>
                  <a:lnTo>
                    <a:pt x="160" y="685"/>
                  </a:lnTo>
                  <a:cubicBezTo>
                    <a:pt x="206" y="731"/>
                    <a:pt x="229" y="731"/>
                    <a:pt x="275" y="754"/>
                  </a:cubicBezTo>
                  <a:cubicBezTo>
                    <a:pt x="320" y="754"/>
                    <a:pt x="389" y="776"/>
                    <a:pt x="434" y="776"/>
                  </a:cubicBezTo>
                  <a:lnTo>
                    <a:pt x="571" y="776"/>
                  </a:lnTo>
                  <a:cubicBezTo>
                    <a:pt x="594" y="776"/>
                    <a:pt x="623" y="782"/>
                    <a:pt x="654" y="782"/>
                  </a:cubicBezTo>
                  <a:cubicBezTo>
                    <a:pt x="685" y="782"/>
                    <a:pt x="720" y="776"/>
                    <a:pt x="754" y="754"/>
                  </a:cubicBezTo>
                  <a:lnTo>
                    <a:pt x="777" y="754"/>
                  </a:lnTo>
                  <a:cubicBezTo>
                    <a:pt x="868" y="754"/>
                    <a:pt x="936" y="776"/>
                    <a:pt x="1028" y="776"/>
                  </a:cubicBezTo>
                  <a:lnTo>
                    <a:pt x="1256" y="776"/>
                  </a:lnTo>
                  <a:cubicBezTo>
                    <a:pt x="1302" y="776"/>
                    <a:pt x="1324" y="754"/>
                    <a:pt x="1347" y="731"/>
                  </a:cubicBezTo>
                  <a:cubicBezTo>
                    <a:pt x="1393" y="685"/>
                    <a:pt x="1416" y="617"/>
                    <a:pt x="1393" y="571"/>
                  </a:cubicBezTo>
                  <a:cubicBezTo>
                    <a:pt x="1370" y="525"/>
                    <a:pt x="1302" y="503"/>
                    <a:pt x="1256" y="480"/>
                  </a:cubicBezTo>
                  <a:cubicBezTo>
                    <a:pt x="1210" y="480"/>
                    <a:pt x="1165" y="457"/>
                    <a:pt x="1096" y="457"/>
                  </a:cubicBezTo>
                  <a:lnTo>
                    <a:pt x="663" y="457"/>
                  </a:lnTo>
                  <a:cubicBezTo>
                    <a:pt x="594" y="434"/>
                    <a:pt x="548" y="434"/>
                    <a:pt x="480" y="434"/>
                  </a:cubicBezTo>
                  <a:cubicBezTo>
                    <a:pt x="503" y="411"/>
                    <a:pt x="503" y="388"/>
                    <a:pt x="526" y="366"/>
                  </a:cubicBezTo>
                  <a:cubicBezTo>
                    <a:pt x="548" y="320"/>
                    <a:pt x="571" y="274"/>
                    <a:pt x="594" y="229"/>
                  </a:cubicBezTo>
                  <a:cubicBezTo>
                    <a:pt x="617" y="160"/>
                    <a:pt x="594" y="69"/>
                    <a:pt x="526" y="23"/>
                  </a:cubicBezTo>
                  <a:cubicBezTo>
                    <a:pt x="503" y="0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4658;p38"/>
            <p:cNvSpPr/>
            <p:nvPr/>
          </p:nvSpPr>
          <p:spPr>
            <a:xfrm>
              <a:off x="9880871" y="3403791"/>
              <a:ext cx="91987" cy="14076"/>
            </a:xfrm>
            <a:custGeom>
              <a:avLst/>
              <a:gdLst/>
              <a:ahLst/>
              <a:cxnLst/>
              <a:rect l="l" t="t" r="r" b="b"/>
              <a:pathLst>
                <a:path w="3287" h="503" extrusionOk="0">
                  <a:moveTo>
                    <a:pt x="183" y="1"/>
                  </a:moveTo>
                  <a:cubicBezTo>
                    <a:pt x="91" y="1"/>
                    <a:pt x="23" y="46"/>
                    <a:pt x="23" y="138"/>
                  </a:cubicBezTo>
                  <a:cubicBezTo>
                    <a:pt x="0" y="229"/>
                    <a:pt x="69" y="297"/>
                    <a:pt x="160" y="297"/>
                  </a:cubicBezTo>
                  <a:cubicBezTo>
                    <a:pt x="411" y="320"/>
                    <a:pt x="685" y="343"/>
                    <a:pt x="936" y="343"/>
                  </a:cubicBezTo>
                  <a:cubicBezTo>
                    <a:pt x="1164" y="366"/>
                    <a:pt x="1415" y="366"/>
                    <a:pt x="1644" y="389"/>
                  </a:cubicBezTo>
                  <a:cubicBezTo>
                    <a:pt x="1872" y="412"/>
                    <a:pt x="2100" y="412"/>
                    <a:pt x="2305" y="434"/>
                  </a:cubicBezTo>
                  <a:cubicBezTo>
                    <a:pt x="2579" y="457"/>
                    <a:pt x="2853" y="480"/>
                    <a:pt x="3127" y="503"/>
                  </a:cubicBezTo>
                  <a:cubicBezTo>
                    <a:pt x="3196" y="503"/>
                    <a:pt x="3287" y="434"/>
                    <a:pt x="3287" y="343"/>
                  </a:cubicBezTo>
                  <a:cubicBezTo>
                    <a:pt x="3287" y="252"/>
                    <a:pt x="3219" y="183"/>
                    <a:pt x="3127" y="183"/>
                  </a:cubicBezTo>
                  <a:cubicBezTo>
                    <a:pt x="2876" y="161"/>
                    <a:pt x="2602" y="115"/>
                    <a:pt x="2328" y="115"/>
                  </a:cubicBezTo>
                  <a:cubicBezTo>
                    <a:pt x="2100" y="92"/>
                    <a:pt x="1895" y="92"/>
                    <a:pt x="1666" y="69"/>
                  </a:cubicBezTo>
                  <a:cubicBezTo>
                    <a:pt x="1438" y="46"/>
                    <a:pt x="1187" y="46"/>
                    <a:pt x="959" y="24"/>
                  </a:cubicBezTo>
                  <a:cubicBezTo>
                    <a:pt x="708" y="24"/>
                    <a:pt x="434" y="1"/>
                    <a:pt x="183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4659;p38"/>
            <p:cNvSpPr/>
            <p:nvPr/>
          </p:nvSpPr>
          <p:spPr>
            <a:xfrm>
              <a:off x="9877681" y="3405722"/>
              <a:ext cx="113703" cy="15364"/>
            </a:xfrm>
            <a:custGeom>
              <a:avLst/>
              <a:gdLst/>
              <a:ahLst/>
              <a:cxnLst/>
              <a:rect l="l" t="t" r="r" b="b"/>
              <a:pathLst>
                <a:path w="4063" h="549" extrusionOk="0">
                  <a:moveTo>
                    <a:pt x="183" y="0"/>
                  </a:moveTo>
                  <a:cubicBezTo>
                    <a:pt x="91" y="0"/>
                    <a:pt x="23" y="69"/>
                    <a:pt x="0" y="160"/>
                  </a:cubicBezTo>
                  <a:cubicBezTo>
                    <a:pt x="0" y="251"/>
                    <a:pt x="68" y="343"/>
                    <a:pt x="160" y="343"/>
                  </a:cubicBezTo>
                  <a:cubicBezTo>
                    <a:pt x="502" y="343"/>
                    <a:pt x="822" y="365"/>
                    <a:pt x="1141" y="365"/>
                  </a:cubicBezTo>
                  <a:cubicBezTo>
                    <a:pt x="1278" y="388"/>
                    <a:pt x="1415" y="388"/>
                    <a:pt x="1552" y="388"/>
                  </a:cubicBezTo>
                  <a:cubicBezTo>
                    <a:pt x="1689" y="411"/>
                    <a:pt x="1849" y="411"/>
                    <a:pt x="1986" y="411"/>
                  </a:cubicBezTo>
                  <a:cubicBezTo>
                    <a:pt x="2283" y="434"/>
                    <a:pt x="2602" y="457"/>
                    <a:pt x="2922" y="480"/>
                  </a:cubicBezTo>
                  <a:cubicBezTo>
                    <a:pt x="3241" y="502"/>
                    <a:pt x="3561" y="525"/>
                    <a:pt x="3903" y="548"/>
                  </a:cubicBezTo>
                  <a:cubicBezTo>
                    <a:pt x="3972" y="548"/>
                    <a:pt x="4063" y="480"/>
                    <a:pt x="4063" y="411"/>
                  </a:cubicBezTo>
                  <a:cubicBezTo>
                    <a:pt x="4063" y="320"/>
                    <a:pt x="3994" y="251"/>
                    <a:pt x="3903" y="251"/>
                  </a:cubicBezTo>
                  <a:cubicBezTo>
                    <a:pt x="3606" y="206"/>
                    <a:pt x="3287" y="183"/>
                    <a:pt x="2967" y="160"/>
                  </a:cubicBezTo>
                  <a:cubicBezTo>
                    <a:pt x="2648" y="114"/>
                    <a:pt x="2328" y="92"/>
                    <a:pt x="2031" y="92"/>
                  </a:cubicBezTo>
                  <a:cubicBezTo>
                    <a:pt x="1735" y="69"/>
                    <a:pt x="1461" y="69"/>
                    <a:pt x="1164" y="46"/>
                  </a:cubicBezTo>
                  <a:cubicBezTo>
                    <a:pt x="845" y="23"/>
                    <a:pt x="502" y="23"/>
                    <a:pt x="183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4660;p38"/>
            <p:cNvSpPr/>
            <p:nvPr/>
          </p:nvSpPr>
          <p:spPr>
            <a:xfrm>
              <a:off x="9873203" y="3410815"/>
              <a:ext cx="475913" cy="69011"/>
            </a:xfrm>
            <a:custGeom>
              <a:avLst/>
              <a:gdLst/>
              <a:ahLst/>
              <a:cxnLst/>
              <a:rect l="l" t="t" r="r" b="b"/>
              <a:pathLst>
                <a:path w="17006" h="2466" extrusionOk="0">
                  <a:moveTo>
                    <a:pt x="183" y="1"/>
                  </a:moveTo>
                  <a:cubicBezTo>
                    <a:pt x="92" y="1"/>
                    <a:pt x="0" y="69"/>
                    <a:pt x="0" y="161"/>
                  </a:cubicBezTo>
                  <a:cubicBezTo>
                    <a:pt x="0" y="252"/>
                    <a:pt x="69" y="343"/>
                    <a:pt x="160" y="343"/>
                  </a:cubicBezTo>
                  <a:cubicBezTo>
                    <a:pt x="502" y="343"/>
                    <a:pt x="845" y="366"/>
                    <a:pt x="1187" y="389"/>
                  </a:cubicBezTo>
                  <a:cubicBezTo>
                    <a:pt x="1507" y="412"/>
                    <a:pt x="1849" y="457"/>
                    <a:pt x="2169" y="503"/>
                  </a:cubicBezTo>
                  <a:cubicBezTo>
                    <a:pt x="2511" y="526"/>
                    <a:pt x="2831" y="549"/>
                    <a:pt x="3173" y="594"/>
                  </a:cubicBezTo>
                  <a:cubicBezTo>
                    <a:pt x="3493" y="640"/>
                    <a:pt x="3835" y="686"/>
                    <a:pt x="4177" y="731"/>
                  </a:cubicBezTo>
                  <a:cubicBezTo>
                    <a:pt x="4337" y="754"/>
                    <a:pt x="4497" y="777"/>
                    <a:pt x="4657" y="777"/>
                  </a:cubicBezTo>
                  <a:cubicBezTo>
                    <a:pt x="4816" y="800"/>
                    <a:pt x="4976" y="823"/>
                    <a:pt x="5136" y="845"/>
                  </a:cubicBezTo>
                  <a:cubicBezTo>
                    <a:pt x="5478" y="868"/>
                    <a:pt x="5821" y="937"/>
                    <a:pt x="6140" y="982"/>
                  </a:cubicBezTo>
                  <a:cubicBezTo>
                    <a:pt x="6802" y="1051"/>
                    <a:pt x="7464" y="1165"/>
                    <a:pt x="8103" y="1279"/>
                  </a:cubicBezTo>
                  <a:cubicBezTo>
                    <a:pt x="8788" y="1370"/>
                    <a:pt x="9450" y="1462"/>
                    <a:pt x="10112" y="1553"/>
                  </a:cubicBezTo>
                  <a:cubicBezTo>
                    <a:pt x="10751" y="1644"/>
                    <a:pt x="11413" y="1758"/>
                    <a:pt x="12052" y="1850"/>
                  </a:cubicBezTo>
                  <a:cubicBezTo>
                    <a:pt x="12372" y="1895"/>
                    <a:pt x="12691" y="1918"/>
                    <a:pt x="13011" y="1964"/>
                  </a:cubicBezTo>
                  <a:cubicBezTo>
                    <a:pt x="13307" y="2009"/>
                    <a:pt x="13604" y="2055"/>
                    <a:pt x="13924" y="2124"/>
                  </a:cubicBezTo>
                  <a:cubicBezTo>
                    <a:pt x="14494" y="2215"/>
                    <a:pt x="15088" y="2283"/>
                    <a:pt x="15681" y="2375"/>
                  </a:cubicBezTo>
                  <a:cubicBezTo>
                    <a:pt x="15818" y="2397"/>
                    <a:pt x="15932" y="2397"/>
                    <a:pt x="16069" y="2420"/>
                  </a:cubicBezTo>
                  <a:cubicBezTo>
                    <a:pt x="16183" y="2443"/>
                    <a:pt x="16298" y="2443"/>
                    <a:pt x="16434" y="2466"/>
                  </a:cubicBezTo>
                  <a:lnTo>
                    <a:pt x="16503" y="2466"/>
                  </a:lnTo>
                  <a:cubicBezTo>
                    <a:pt x="16526" y="2466"/>
                    <a:pt x="16571" y="2466"/>
                    <a:pt x="16594" y="2443"/>
                  </a:cubicBezTo>
                  <a:cubicBezTo>
                    <a:pt x="16640" y="2443"/>
                    <a:pt x="16663" y="2420"/>
                    <a:pt x="16708" y="2420"/>
                  </a:cubicBezTo>
                  <a:cubicBezTo>
                    <a:pt x="16777" y="2397"/>
                    <a:pt x="16822" y="2329"/>
                    <a:pt x="16868" y="2283"/>
                  </a:cubicBezTo>
                  <a:cubicBezTo>
                    <a:pt x="16914" y="2238"/>
                    <a:pt x="16937" y="2192"/>
                    <a:pt x="16959" y="2146"/>
                  </a:cubicBezTo>
                  <a:cubicBezTo>
                    <a:pt x="17005" y="1941"/>
                    <a:pt x="16937" y="1758"/>
                    <a:pt x="16822" y="1599"/>
                  </a:cubicBezTo>
                  <a:cubicBezTo>
                    <a:pt x="16762" y="1538"/>
                    <a:pt x="16680" y="1507"/>
                    <a:pt x="16599" y="1507"/>
                  </a:cubicBezTo>
                  <a:cubicBezTo>
                    <a:pt x="16559" y="1507"/>
                    <a:pt x="16518" y="1515"/>
                    <a:pt x="16480" y="1530"/>
                  </a:cubicBezTo>
                  <a:cubicBezTo>
                    <a:pt x="16366" y="1576"/>
                    <a:pt x="16320" y="1690"/>
                    <a:pt x="16320" y="1804"/>
                  </a:cubicBezTo>
                  <a:cubicBezTo>
                    <a:pt x="16298" y="1804"/>
                    <a:pt x="16275" y="1804"/>
                    <a:pt x="16252" y="1781"/>
                  </a:cubicBezTo>
                  <a:cubicBezTo>
                    <a:pt x="16252" y="1781"/>
                    <a:pt x="16252" y="1781"/>
                    <a:pt x="16252" y="1804"/>
                  </a:cubicBezTo>
                  <a:cubicBezTo>
                    <a:pt x="16115" y="1758"/>
                    <a:pt x="15978" y="1758"/>
                    <a:pt x="15818" y="1736"/>
                  </a:cubicBezTo>
                  <a:cubicBezTo>
                    <a:pt x="15681" y="1713"/>
                    <a:pt x="15521" y="1690"/>
                    <a:pt x="15384" y="1667"/>
                  </a:cubicBezTo>
                  <a:cubicBezTo>
                    <a:pt x="15088" y="1621"/>
                    <a:pt x="14791" y="1576"/>
                    <a:pt x="14494" y="1553"/>
                  </a:cubicBezTo>
                  <a:cubicBezTo>
                    <a:pt x="13901" y="1462"/>
                    <a:pt x="13285" y="1348"/>
                    <a:pt x="12668" y="1256"/>
                  </a:cubicBezTo>
                  <a:cubicBezTo>
                    <a:pt x="11367" y="1096"/>
                    <a:pt x="10066" y="891"/>
                    <a:pt x="8765" y="731"/>
                  </a:cubicBezTo>
                  <a:cubicBezTo>
                    <a:pt x="8103" y="640"/>
                    <a:pt x="7441" y="526"/>
                    <a:pt x="6779" y="457"/>
                  </a:cubicBezTo>
                  <a:cubicBezTo>
                    <a:pt x="6117" y="366"/>
                    <a:pt x="5455" y="298"/>
                    <a:pt x="4794" y="252"/>
                  </a:cubicBezTo>
                  <a:cubicBezTo>
                    <a:pt x="4634" y="229"/>
                    <a:pt x="4451" y="229"/>
                    <a:pt x="4291" y="229"/>
                  </a:cubicBezTo>
                  <a:cubicBezTo>
                    <a:pt x="4132" y="206"/>
                    <a:pt x="3949" y="206"/>
                    <a:pt x="3789" y="183"/>
                  </a:cubicBezTo>
                  <a:cubicBezTo>
                    <a:pt x="3470" y="161"/>
                    <a:pt x="3127" y="138"/>
                    <a:pt x="2808" y="115"/>
                  </a:cubicBezTo>
                  <a:cubicBezTo>
                    <a:pt x="2648" y="115"/>
                    <a:pt x="2488" y="115"/>
                    <a:pt x="2328" y="92"/>
                  </a:cubicBezTo>
                  <a:cubicBezTo>
                    <a:pt x="2146" y="92"/>
                    <a:pt x="1963" y="69"/>
                    <a:pt x="1803" y="69"/>
                  </a:cubicBezTo>
                  <a:cubicBezTo>
                    <a:pt x="1621" y="69"/>
                    <a:pt x="1461" y="46"/>
                    <a:pt x="1301" y="46"/>
                  </a:cubicBezTo>
                  <a:cubicBezTo>
                    <a:pt x="1141" y="46"/>
                    <a:pt x="982" y="24"/>
                    <a:pt x="799" y="24"/>
                  </a:cubicBezTo>
                  <a:cubicBezTo>
                    <a:pt x="617" y="24"/>
                    <a:pt x="411" y="1"/>
                    <a:pt x="228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4661;p38"/>
            <p:cNvSpPr/>
            <p:nvPr/>
          </p:nvSpPr>
          <p:spPr>
            <a:xfrm>
              <a:off x="9870013" y="3415293"/>
              <a:ext cx="97752" cy="13741"/>
            </a:xfrm>
            <a:custGeom>
              <a:avLst/>
              <a:gdLst/>
              <a:ahLst/>
              <a:cxnLst/>
              <a:rect l="l" t="t" r="r" b="b"/>
              <a:pathLst>
                <a:path w="3493" h="491" extrusionOk="0">
                  <a:moveTo>
                    <a:pt x="137" y="1"/>
                  </a:moveTo>
                  <a:cubicBezTo>
                    <a:pt x="69" y="1"/>
                    <a:pt x="0" y="69"/>
                    <a:pt x="0" y="138"/>
                  </a:cubicBezTo>
                  <a:cubicBezTo>
                    <a:pt x="0" y="206"/>
                    <a:pt x="46" y="275"/>
                    <a:pt x="137" y="275"/>
                  </a:cubicBezTo>
                  <a:cubicBezTo>
                    <a:pt x="411" y="297"/>
                    <a:pt x="708" y="320"/>
                    <a:pt x="982" y="343"/>
                  </a:cubicBezTo>
                  <a:cubicBezTo>
                    <a:pt x="1255" y="366"/>
                    <a:pt x="1507" y="389"/>
                    <a:pt x="1780" y="411"/>
                  </a:cubicBezTo>
                  <a:cubicBezTo>
                    <a:pt x="2032" y="434"/>
                    <a:pt x="2305" y="457"/>
                    <a:pt x="2579" y="480"/>
                  </a:cubicBezTo>
                  <a:lnTo>
                    <a:pt x="2945" y="480"/>
                  </a:lnTo>
                  <a:cubicBezTo>
                    <a:pt x="2990" y="488"/>
                    <a:pt x="3036" y="490"/>
                    <a:pt x="3082" y="490"/>
                  </a:cubicBezTo>
                  <a:cubicBezTo>
                    <a:pt x="3173" y="490"/>
                    <a:pt x="3264" y="480"/>
                    <a:pt x="3355" y="480"/>
                  </a:cubicBezTo>
                  <a:cubicBezTo>
                    <a:pt x="3401" y="480"/>
                    <a:pt x="3424" y="457"/>
                    <a:pt x="3424" y="457"/>
                  </a:cubicBezTo>
                  <a:cubicBezTo>
                    <a:pt x="3470" y="411"/>
                    <a:pt x="3470" y="389"/>
                    <a:pt x="3470" y="343"/>
                  </a:cubicBezTo>
                  <a:cubicBezTo>
                    <a:pt x="3492" y="275"/>
                    <a:pt x="3424" y="206"/>
                    <a:pt x="3355" y="206"/>
                  </a:cubicBezTo>
                  <a:cubicBezTo>
                    <a:pt x="3104" y="206"/>
                    <a:pt x="2853" y="183"/>
                    <a:pt x="2602" y="160"/>
                  </a:cubicBezTo>
                  <a:cubicBezTo>
                    <a:pt x="2328" y="160"/>
                    <a:pt x="2054" y="138"/>
                    <a:pt x="1780" y="115"/>
                  </a:cubicBezTo>
                  <a:cubicBezTo>
                    <a:pt x="1529" y="92"/>
                    <a:pt x="1278" y="69"/>
                    <a:pt x="1027" y="46"/>
                  </a:cubicBezTo>
                  <a:cubicBezTo>
                    <a:pt x="731" y="46"/>
                    <a:pt x="434" y="23"/>
                    <a:pt x="137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4662;p38"/>
            <p:cNvSpPr/>
            <p:nvPr/>
          </p:nvSpPr>
          <p:spPr>
            <a:xfrm>
              <a:off x="9867438" y="3414005"/>
              <a:ext cx="196147" cy="25578"/>
            </a:xfrm>
            <a:custGeom>
              <a:avLst/>
              <a:gdLst/>
              <a:ahLst/>
              <a:cxnLst/>
              <a:rect l="l" t="t" r="r" b="b"/>
              <a:pathLst>
                <a:path w="7009" h="914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1" y="161"/>
                    <a:pt x="46" y="206"/>
                    <a:pt x="92" y="206"/>
                  </a:cubicBezTo>
                  <a:cubicBezTo>
                    <a:pt x="480" y="252"/>
                    <a:pt x="845" y="298"/>
                    <a:pt x="1233" y="343"/>
                  </a:cubicBezTo>
                  <a:cubicBezTo>
                    <a:pt x="1393" y="343"/>
                    <a:pt x="1576" y="366"/>
                    <a:pt x="1758" y="389"/>
                  </a:cubicBezTo>
                  <a:cubicBezTo>
                    <a:pt x="1941" y="412"/>
                    <a:pt x="2146" y="412"/>
                    <a:pt x="2329" y="435"/>
                  </a:cubicBezTo>
                  <a:cubicBezTo>
                    <a:pt x="2671" y="480"/>
                    <a:pt x="3014" y="503"/>
                    <a:pt x="3379" y="549"/>
                  </a:cubicBezTo>
                  <a:cubicBezTo>
                    <a:pt x="3721" y="594"/>
                    <a:pt x="4064" y="640"/>
                    <a:pt x="4406" y="686"/>
                  </a:cubicBezTo>
                  <a:cubicBezTo>
                    <a:pt x="4794" y="731"/>
                    <a:pt x="5159" y="754"/>
                    <a:pt x="5547" y="800"/>
                  </a:cubicBezTo>
                  <a:cubicBezTo>
                    <a:pt x="5981" y="846"/>
                    <a:pt x="6438" y="868"/>
                    <a:pt x="6871" y="914"/>
                  </a:cubicBezTo>
                  <a:cubicBezTo>
                    <a:pt x="6940" y="914"/>
                    <a:pt x="7008" y="846"/>
                    <a:pt x="7008" y="777"/>
                  </a:cubicBezTo>
                  <a:cubicBezTo>
                    <a:pt x="7008" y="709"/>
                    <a:pt x="6963" y="640"/>
                    <a:pt x="6894" y="640"/>
                  </a:cubicBezTo>
                  <a:cubicBezTo>
                    <a:pt x="6506" y="617"/>
                    <a:pt x="6141" y="572"/>
                    <a:pt x="5776" y="549"/>
                  </a:cubicBezTo>
                  <a:cubicBezTo>
                    <a:pt x="5410" y="503"/>
                    <a:pt x="5045" y="480"/>
                    <a:pt x="4680" y="435"/>
                  </a:cubicBezTo>
                  <a:cubicBezTo>
                    <a:pt x="3995" y="366"/>
                    <a:pt x="3288" y="298"/>
                    <a:pt x="2603" y="229"/>
                  </a:cubicBezTo>
                  <a:cubicBezTo>
                    <a:pt x="2192" y="206"/>
                    <a:pt x="1781" y="161"/>
                    <a:pt x="1370" y="138"/>
                  </a:cubicBezTo>
                  <a:cubicBezTo>
                    <a:pt x="959" y="92"/>
                    <a:pt x="526" y="47"/>
                    <a:pt x="115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4663;p38"/>
            <p:cNvSpPr/>
            <p:nvPr/>
          </p:nvSpPr>
          <p:spPr>
            <a:xfrm>
              <a:off x="9892989" y="3415936"/>
              <a:ext cx="260009" cy="33890"/>
            </a:xfrm>
            <a:custGeom>
              <a:avLst/>
              <a:gdLst/>
              <a:ahLst/>
              <a:cxnLst/>
              <a:rect l="l" t="t" r="r" b="b"/>
              <a:pathLst>
                <a:path w="9291" h="1211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83"/>
                  </a:cubicBezTo>
                  <a:cubicBezTo>
                    <a:pt x="800" y="229"/>
                    <a:pt x="1507" y="320"/>
                    <a:pt x="2215" y="366"/>
                  </a:cubicBezTo>
                  <a:cubicBezTo>
                    <a:pt x="2329" y="388"/>
                    <a:pt x="2443" y="388"/>
                    <a:pt x="2580" y="411"/>
                  </a:cubicBezTo>
                  <a:lnTo>
                    <a:pt x="2786" y="411"/>
                  </a:lnTo>
                  <a:cubicBezTo>
                    <a:pt x="2991" y="434"/>
                    <a:pt x="3196" y="457"/>
                    <a:pt x="3379" y="480"/>
                  </a:cubicBezTo>
                  <a:cubicBezTo>
                    <a:pt x="3721" y="525"/>
                    <a:pt x="4041" y="548"/>
                    <a:pt x="4360" y="594"/>
                  </a:cubicBezTo>
                  <a:cubicBezTo>
                    <a:pt x="4748" y="662"/>
                    <a:pt x="5114" y="708"/>
                    <a:pt x="5502" y="777"/>
                  </a:cubicBezTo>
                  <a:cubicBezTo>
                    <a:pt x="5684" y="799"/>
                    <a:pt x="5867" y="799"/>
                    <a:pt x="6050" y="822"/>
                  </a:cubicBezTo>
                  <a:cubicBezTo>
                    <a:pt x="6209" y="845"/>
                    <a:pt x="6392" y="868"/>
                    <a:pt x="6575" y="891"/>
                  </a:cubicBezTo>
                  <a:cubicBezTo>
                    <a:pt x="6940" y="936"/>
                    <a:pt x="7305" y="982"/>
                    <a:pt x="7647" y="1028"/>
                  </a:cubicBezTo>
                  <a:cubicBezTo>
                    <a:pt x="8013" y="1073"/>
                    <a:pt x="8355" y="1096"/>
                    <a:pt x="8697" y="1142"/>
                  </a:cubicBezTo>
                  <a:cubicBezTo>
                    <a:pt x="8857" y="1165"/>
                    <a:pt x="9017" y="1187"/>
                    <a:pt x="9177" y="1210"/>
                  </a:cubicBezTo>
                  <a:cubicBezTo>
                    <a:pt x="9245" y="1210"/>
                    <a:pt x="9291" y="1165"/>
                    <a:pt x="9291" y="1096"/>
                  </a:cubicBezTo>
                  <a:cubicBezTo>
                    <a:pt x="9291" y="1028"/>
                    <a:pt x="9245" y="982"/>
                    <a:pt x="9199" y="982"/>
                  </a:cubicBezTo>
                  <a:cubicBezTo>
                    <a:pt x="8469" y="891"/>
                    <a:pt x="7739" y="799"/>
                    <a:pt x="7008" y="731"/>
                  </a:cubicBezTo>
                  <a:cubicBezTo>
                    <a:pt x="6643" y="685"/>
                    <a:pt x="6278" y="640"/>
                    <a:pt x="5913" y="617"/>
                  </a:cubicBezTo>
                  <a:cubicBezTo>
                    <a:pt x="5730" y="594"/>
                    <a:pt x="5547" y="571"/>
                    <a:pt x="5365" y="548"/>
                  </a:cubicBezTo>
                  <a:cubicBezTo>
                    <a:pt x="5182" y="525"/>
                    <a:pt x="5000" y="503"/>
                    <a:pt x="4817" y="480"/>
                  </a:cubicBezTo>
                  <a:cubicBezTo>
                    <a:pt x="4657" y="457"/>
                    <a:pt x="4497" y="434"/>
                    <a:pt x="4338" y="434"/>
                  </a:cubicBezTo>
                  <a:cubicBezTo>
                    <a:pt x="4155" y="411"/>
                    <a:pt x="3995" y="388"/>
                    <a:pt x="3835" y="366"/>
                  </a:cubicBezTo>
                  <a:cubicBezTo>
                    <a:pt x="3653" y="343"/>
                    <a:pt x="3493" y="320"/>
                    <a:pt x="3310" y="320"/>
                  </a:cubicBezTo>
                  <a:cubicBezTo>
                    <a:pt x="3196" y="297"/>
                    <a:pt x="3082" y="274"/>
                    <a:pt x="2945" y="274"/>
                  </a:cubicBezTo>
                  <a:cubicBezTo>
                    <a:pt x="2900" y="274"/>
                    <a:pt x="2831" y="252"/>
                    <a:pt x="2763" y="252"/>
                  </a:cubicBezTo>
                  <a:cubicBezTo>
                    <a:pt x="2375" y="229"/>
                    <a:pt x="1987" y="183"/>
                    <a:pt x="1599" y="160"/>
                  </a:cubicBezTo>
                  <a:cubicBezTo>
                    <a:pt x="1416" y="137"/>
                    <a:pt x="1256" y="115"/>
                    <a:pt x="1074" y="92"/>
                  </a:cubicBezTo>
                  <a:cubicBezTo>
                    <a:pt x="914" y="92"/>
                    <a:pt x="754" y="69"/>
                    <a:pt x="594" y="46"/>
                  </a:cubicBezTo>
                  <a:cubicBezTo>
                    <a:pt x="434" y="46"/>
                    <a:pt x="252" y="23"/>
                    <a:pt x="92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4664;p38"/>
            <p:cNvSpPr/>
            <p:nvPr/>
          </p:nvSpPr>
          <p:spPr>
            <a:xfrm>
              <a:off x="8404047" y="3599910"/>
              <a:ext cx="432452" cy="129682"/>
            </a:xfrm>
            <a:custGeom>
              <a:avLst/>
              <a:gdLst/>
              <a:ahLst/>
              <a:cxnLst/>
              <a:rect l="l" t="t" r="r" b="b"/>
              <a:pathLst>
                <a:path w="15453" h="4634" extrusionOk="0">
                  <a:moveTo>
                    <a:pt x="15110" y="0"/>
                  </a:moveTo>
                  <a:cubicBezTo>
                    <a:pt x="15065" y="0"/>
                    <a:pt x="14996" y="23"/>
                    <a:pt x="14973" y="46"/>
                  </a:cubicBezTo>
                  <a:cubicBezTo>
                    <a:pt x="14951" y="46"/>
                    <a:pt x="14928" y="46"/>
                    <a:pt x="14928" y="23"/>
                  </a:cubicBezTo>
                  <a:cubicBezTo>
                    <a:pt x="14909" y="21"/>
                    <a:pt x="14891" y="20"/>
                    <a:pt x="14873" y="20"/>
                  </a:cubicBezTo>
                  <a:cubicBezTo>
                    <a:pt x="14714" y="20"/>
                    <a:pt x="14581" y="110"/>
                    <a:pt x="14540" y="274"/>
                  </a:cubicBezTo>
                  <a:cubicBezTo>
                    <a:pt x="14517" y="320"/>
                    <a:pt x="14494" y="365"/>
                    <a:pt x="14494" y="434"/>
                  </a:cubicBezTo>
                  <a:cubicBezTo>
                    <a:pt x="14448" y="502"/>
                    <a:pt x="14426" y="594"/>
                    <a:pt x="14380" y="662"/>
                  </a:cubicBezTo>
                  <a:cubicBezTo>
                    <a:pt x="14289" y="776"/>
                    <a:pt x="14175" y="867"/>
                    <a:pt x="14083" y="982"/>
                  </a:cubicBezTo>
                  <a:cubicBezTo>
                    <a:pt x="13923" y="1073"/>
                    <a:pt x="13741" y="1164"/>
                    <a:pt x="13581" y="1256"/>
                  </a:cubicBezTo>
                  <a:cubicBezTo>
                    <a:pt x="13376" y="1347"/>
                    <a:pt x="13147" y="1392"/>
                    <a:pt x="12942" y="1438"/>
                  </a:cubicBezTo>
                  <a:cubicBezTo>
                    <a:pt x="12759" y="1461"/>
                    <a:pt x="12577" y="1484"/>
                    <a:pt x="12394" y="1484"/>
                  </a:cubicBezTo>
                  <a:cubicBezTo>
                    <a:pt x="12212" y="1484"/>
                    <a:pt x="12029" y="1484"/>
                    <a:pt x="11846" y="1461"/>
                  </a:cubicBezTo>
                  <a:cubicBezTo>
                    <a:pt x="11572" y="1438"/>
                    <a:pt x="11299" y="1370"/>
                    <a:pt x="11002" y="1324"/>
                  </a:cubicBezTo>
                  <a:cubicBezTo>
                    <a:pt x="10865" y="1278"/>
                    <a:pt x="10728" y="1233"/>
                    <a:pt x="10568" y="1210"/>
                  </a:cubicBezTo>
                  <a:cubicBezTo>
                    <a:pt x="10500" y="1187"/>
                    <a:pt x="10431" y="1164"/>
                    <a:pt x="10386" y="1141"/>
                  </a:cubicBezTo>
                  <a:cubicBezTo>
                    <a:pt x="10340" y="1141"/>
                    <a:pt x="10294" y="1141"/>
                    <a:pt x="10271" y="1119"/>
                  </a:cubicBezTo>
                  <a:cubicBezTo>
                    <a:pt x="10226" y="1096"/>
                    <a:pt x="10203" y="1073"/>
                    <a:pt x="10157" y="1050"/>
                  </a:cubicBezTo>
                  <a:cubicBezTo>
                    <a:pt x="10089" y="982"/>
                    <a:pt x="9975" y="913"/>
                    <a:pt x="9883" y="913"/>
                  </a:cubicBezTo>
                  <a:cubicBezTo>
                    <a:pt x="9746" y="936"/>
                    <a:pt x="9655" y="982"/>
                    <a:pt x="9564" y="1073"/>
                  </a:cubicBezTo>
                  <a:cubicBezTo>
                    <a:pt x="9541" y="1050"/>
                    <a:pt x="9518" y="1050"/>
                    <a:pt x="9495" y="1050"/>
                  </a:cubicBezTo>
                  <a:cubicBezTo>
                    <a:pt x="9450" y="1073"/>
                    <a:pt x="9427" y="1073"/>
                    <a:pt x="9381" y="1073"/>
                  </a:cubicBezTo>
                  <a:cubicBezTo>
                    <a:pt x="9336" y="1096"/>
                    <a:pt x="9290" y="1141"/>
                    <a:pt x="9244" y="1187"/>
                  </a:cubicBezTo>
                  <a:cubicBezTo>
                    <a:pt x="9221" y="1187"/>
                    <a:pt x="9199" y="1233"/>
                    <a:pt x="9176" y="1256"/>
                  </a:cubicBezTo>
                  <a:cubicBezTo>
                    <a:pt x="9130" y="1301"/>
                    <a:pt x="9084" y="1370"/>
                    <a:pt x="9039" y="1438"/>
                  </a:cubicBezTo>
                  <a:cubicBezTo>
                    <a:pt x="9039" y="1438"/>
                    <a:pt x="9039" y="1461"/>
                    <a:pt x="9039" y="1461"/>
                  </a:cubicBezTo>
                  <a:cubicBezTo>
                    <a:pt x="8993" y="1507"/>
                    <a:pt x="8948" y="1552"/>
                    <a:pt x="8925" y="1575"/>
                  </a:cubicBezTo>
                  <a:cubicBezTo>
                    <a:pt x="8856" y="1644"/>
                    <a:pt x="8788" y="1712"/>
                    <a:pt x="8742" y="1758"/>
                  </a:cubicBezTo>
                  <a:cubicBezTo>
                    <a:pt x="8696" y="1780"/>
                    <a:pt x="8674" y="1803"/>
                    <a:pt x="8651" y="1826"/>
                  </a:cubicBezTo>
                  <a:cubicBezTo>
                    <a:pt x="8445" y="1963"/>
                    <a:pt x="8240" y="2123"/>
                    <a:pt x="8035" y="2237"/>
                  </a:cubicBezTo>
                  <a:cubicBezTo>
                    <a:pt x="7829" y="2351"/>
                    <a:pt x="7624" y="2465"/>
                    <a:pt x="7418" y="2579"/>
                  </a:cubicBezTo>
                  <a:cubicBezTo>
                    <a:pt x="7213" y="2694"/>
                    <a:pt x="6985" y="2808"/>
                    <a:pt x="6779" y="2899"/>
                  </a:cubicBezTo>
                  <a:cubicBezTo>
                    <a:pt x="6505" y="3013"/>
                    <a:pt x="6231" y="3150"/>
                    <a:pt x="5957" y="3241"/>
                  </a:cubicBezTo>
                  <a:cubicBezTo>
                    <a:pt x="5661" y="3333"/>
                    <a:pt x="5364" y="3401"/>
                    <a:pt x="5067" y="3470"/>
                  </a:cubicBezTo>
                  <a:cubicBezTo>
                    <a:pt x="4839" y="3492"/>
                    <a:pt x="4611" y="3515"/>
                    <a:pt x="4382" y="3515"/>
                  </a:cubicBezTo>
                  <a:cubicBezTo>
                    <a:pt x="4322" y="3522"/>
                    <a:pt x="4260" y="3525"/>
                    <a:pt x="4197" y="3525"/>
                  </a:cubicBezTo>
                  <a:cubicBezTo>
                    <a:pt x="4045" y="3525"/>
                    <a:pt x="3889" y="3509"/>
                    <a:pt x="3743" y="3492"/>
                  </a:cubicBezTo>
                  <a:cubicBezTo>
                    <a:pt x="3515" y="3470"/>
                    <a:pt x="3264" y="3424"/>
                    <a:pt x="3036" y="3378"/>
                  </a:cubicBezTo>
                  <a:cubicBezTo>
                    <a:pt x="2808" y="3333"/>
                    <a:pt x="2579" y="3264"/>
                    <a:pt x="2374" y="3173"/>
                  </a:cubicBezTo>
                  <a:cubicBezTo>
                    <a:pt x="1826" y="2967"/>
                    <a:pt x="1301" y="2694"/>
                    <a:pt x="845" y="2374"/>
                  </a:cubicBezTo>
                  <a:cubicBezTo>
                    <a:pt x="822" y="2374"/>
                    <a:pt x="822" y="2351"/>
                    <a:pt x="822" y="2351"/>
                  </a:cubicBezTo>
                  <a:cubicBezTo>
                    <a:pt x="799" y="2328"/>
                    <a:pt x="776" y="2328"/>
                    <a:pt x="776" y="2305"/>
                  </a:cubicBezTo>
                  <a:cubicBezTo>
                    <a:pt x="711" y="2251"/>
                    <a:pt x="630" y="2223"/>
                    <a:pt x="548" y="2223"/>
                  </a:cubicBezTo>
                  <a:cubicBezTo>
                    <a:pt x="459" y="2223"/>
                    <a:pt x="368" y="2257"/>
                    <a:pt x="297" y="2328"/>
                  </a:cubicBezTo>
                  <a:cubicBezTo>
                    <a:pt x="251" y="2374"/>
                    <a:pt x="228" y="2420"/>
                    <a:pt x="228" y="2488"/>
                  </a:cubicBezTo>
                  <a:cubicBezTo>
                    <a:pt x="183" y="2488"/>
                    <a:pt x="137" y="2534"/>
                    <a:pt x="114" y="2557"/>
                  </a:cubicBezTo>
                  <a:cubicBezTo>
                    <a:pt x="0" y="2694"/>
                    <a:pt x="0" y="2899"/>
                    <a:pt x="137" y="3013"/>
                  </a:cubicBezTo>
                  <a:cubicBezTo>
                    <a:pt x="251" y="3127"/>
                    <a:pt x="388" y="3241"/>
                    <a:pt x="502" y="3333"/>
                  </a:cubicBezTo>
                  <a:cubicBezTo>
                    <a:pt x="639" y="3447"/>
                    <a:pt x="776" y="3538"/>
                    <a:pt x="913" y="3629"/>
                  </a:cubicBezTo>
                  <a:cubicBezTo>
                    <a:pt x="1164" y="3789"/>
                    <a:pt x="1438" y="3949"/>
                    <a:pt x="1735" y="4086"/>
                  </a:cubicBezTo>
                  <a:cubicBezTo>
                    <a:pt x="2009" y="4223"/>
                    <a:pt x="2305" y="4337"/>
                    <a:pt x="2625" y="4428"/>
                  </a:cubicBezTo>
                  <a:cubicBezTo>
                    <a:pt x="2785" y="4474"/>
                    <a:pt x="2922" y="4520"/>
                    <a:pt x="3081" y="4542"/>
                  </a:cubicBezTo>
                  <a:cubicBezTo>
                    <a:pt x="3287" y="4588"/>
                    <a:pt x="3469" y="4611"/>
                    <a:pt x="3652" y="4611"/>
                  </a:cubicBezTo>
                  <a:cubicBezTo>
                    <a:pt x="3812" y="4634"/>
                    <a:pt x="3994" y="4634"/>
                    <a:pt x="4154" y="4634"/>
                  </a:cubicBezTo>
                  <a:lnTo>
                    <a:pt x="4679" y="4634"/>
                  </a:lnTo>
                  <a:cubicBezTo>
                    <a:pt x="5044" y="4588"/>
                    <a:pt x="5410" y="4542"/>
                    <a:pt x="5752" y="4451"/>
                  </a:cubicBezTo>
                  <a:cubicBezTo>
                    <a:pt x="6414" y="4291"/>
                    <a:pt x="7030" y="4040"/>
                    <a:pt x="7601" y="3675"/>
                  </a:cubicBezTo>
                  <a:cubicBezTo>
                    <a:pt x="7806" y="3561"/>
                    <a:pt x="8012" y="3424"/>
                    <a:pt x="8194" y="3287"/>
                  </a:cubicBezTo>
                  <a:cubicBezTo>
                    <a:pt x="8400" y="3127"/>
                    <a:pt x="8605" y="2945"/>
                    <a:pt x="8788" y="2785"/>
                  </a:cubicBezTo>
                  <a:cubicBezTo>
                    <a:pt x="8970" y="2625"/>
                    <a:pt x="9107" y="2442"/>
                    <a:pt x="9244" y="2260"/>
                  </a:cubicBezTo>
                  <a:cubicBezTo>
                    <a:pt x="9267" y="2214"/>
                    <a:pt x="9290" y="2191"/>
                    <a:pt x="9336" y="2146"/>
                  </a:cubicBezTo>
                  <a:cubicBezTo>
                    <a:pt x="9427" y="2077"/>
                    <a:pt x="9541" y="1986"/>
                    <a:pt x="9632" y="1895"/>
                  </a:cubicBezTo>
                  <a:cubicBezTo>
                    <a:pt x="9724" y="1849"/>
                    <a:pt x="9792" y="1780"/>
                    <a:pt x="9861" y="1712"/>
                  </a:cubicBezTo>
                  <a:cubicBezTo>
                    <a:pt x="9883" y="1689"/>
                    <a:pt x="9883" y="1689"/>
                    <a:pt x="9906" y="1666"/>
                  </a:cubicBezTo>
                  <a:cubicBezTo>
                    <a:pt x="9929" y="1689"/>
                    <a:pt x="9952" y="1712"/>
                    <a:pt x="9975" y="1735"/>
                  </a:cubicBezTo>
                  <a:cubicBezTo>
                    <a:pt x="9975" y="1732"/>
                    <a:pt x="9974" y="1730"/>
                    <a:pt x="9974" y="1728"/>
                  </a:cubicBezTo>
                  <a:lnTo>
                    <a:pt x="9974" y="1728"/>
                  </a:lnTo>
                  <a:cubicBezTo>
                    <a:pt x="9981" y="1732"/>
                    <a:pt x="9989" y="1735"/>
                    <a:pt x="9998" y="1735"/>
                  </a:cubicBezTo>
                  <a:cubicBezTo>
                    <a:pt x="10134" y="1826"/>
                    <a:pt x="10249" y="1917"/>
                    <a:pt x="10408" y="1986"/>
                  </a:cubicBezTo>
                  <a:cubicBezTo>
                    <a:pt x="10568" y="2054"/>
                    <a:pt x="10751" y="2123"/>
                    <a:pt x="10933" y="2169"/>
                  </a:cubicBezTo>
                  <a:cubicBezTo>
                    <a:pt x="11230" y="2260"/>
                    <a:pt x="11527" y="2351"/>
                    <a:pt x="11846" y="2397"/>
                  </a:cubicBezTo>
                  <a:cubicBezTo>
                    <a:pt x="12166" y="2465"/>
                    <a:pt x="12531" y="2511"/>
                    <a:pt x="12873" y="2511"/>
                  </a:cubicBezTo>
                  <a:cubicBezTo>
                    <a:pt x="12916" y="2514"/>
                    <a:pt x="12958" y="2515"/>
                    <a:pt x="13001" y="2515"/>
                  </a:cubicBezTo>
                  <a:cubicBezTo>
                    <a:pt x="13283" y="2515"/>
                    <a:pt x="13577" y="2453"/>
                    <a:pt x="13855" y="2374"/>
                  </a:cubicBezTo>
                  <a:cubicBezTo>
                    <a:pt x="14083" y="2305"/>
                    <a:pt x="14289" y="2214"/>
                    <a:pt x="14494" y="2100"/>
                  </a:cubicBezTo>
                  <a:cubicBezTo>
                    <a:pt x="14700" y="1963"/>
                    <a:pt x="14882" y="1803"/>
                    <a:pt x="15019" y="1598"/>
                  </a:cubicBezTo>
                  <a:cubicBezTo>
                    <a:pt x="15179" y="1415"/>
                    <a:pt x="15316" y="1210"/>
                    <a:pt x="15361" y="959"/>
                  </a:cubicBezTo>
                  <a:cubicBezTo>
                    <a:pt x="15407" y="799"/>
                    <a:pt x="15430" y="639"/>
                    <a:pt x="15430" y="479"/>
                  </a:cubicBezTo>
                  <a:cubicBezTo>
                    <a:pt x="15453" y="434"/>
                    <a:pt x="15453" y="388"/>
                    <a:pt x="15453" y="343"/>
                  </a:cubicBezTo>
                  <a:cubicBezTo>
                    <a:pt x="15430" y="297"/>
                    <a:pt x="15430" y="274"/>
                    <a:pt x="15430" y="228"/>
                  </a:cubicBezTo>
                  <a:cubicBezTo>
                    <a:pt x="15407" y="91"/>
                    <a:pt x="15247" y="0"/>
                    <a:pt x="15110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4665;p38"/>
            <p:cNvSpPr/>
            <p:nvPr/>
          </p:nvSpPr>
          <p:spPr>
            <a:xfrm>
              <a:off x="8818589" y="3570525"/>
              <a:ext cx="332826" cy="127835"/>
            </a:xfrm>
            <a:custGeom>
              <a:avLst/>
              <a:gdLst/>
              <a:ahLst/>
              <a:cxnLst/>
              <a:rect l="l" t="t" r="r" b="b"/>
              <a:pathLst>
                <a:path w="11893" h="4568" extrusionOk="0">
                  <a:moveTo>
                    <a:pt x="9359" y="3561"/>
                  </a:moveTo>
                  <a:cubicBezTo>
                    <a:pt x="9359" y="3561"/>
                    <a:pt x="9359" y="3561"/>
                    <a:pt x="9359" y="3584"/>
                  </a:cubicBezTo>
                  <a:lnTo>
                    <a:pt x="9336" y="3584"/>
                  </a:lnTo>
                  <a:cubicBezTo>
                    <a:pt x="9336" y="3584"/>
                    <a:pt x="9359" y="3584"/>
                    <a:pt x="9359" y="3561"/>
                  </a:cubicBezTo>
                  <a:close/>
                  <a:moveTo>
                    <a:pt x="11048" y="0"/>
                  </a:moveTo>
                  <a:cubicBezTo>
                    <a:pt x="10957" y="0"/>
                    <a:pt x="10865" y="46"/>
                    <a:pt x="10797" y="114"/>
                  </a:cubicBezTo>
                  <a:cubicBezTo>
                    <a:pt x="10751" y="137"/>
                    <a:pt x="10729" y="206"/>
                    <a:pt x="10729" y="251"/>
                  </a:cubicBezTo>
                  <a:cubicBezTo>
                    <a:pt x="10706" y="343"/>
                    <a:pt x="10729" y="411"/>
                    <a:pt x="10751" y="502"/>
                  </a:cubicBezTo>
                  <a:cubicBezTo>
                    <a:pt x="10774" y="525"/>
                    <a:pt x="10797" y="548"/>
                    <a:pt x="10820" y="571"/>
                  </a:cubicBezTo>
                  <a:cubicBezTo>
                    <a:pt x="10843" y="594"/>
                    <a:pt x="10843" y="616"/>
                    <a:pt x="10865" y="639"/>
                  </a:cubicBezTo>
                  <a:lnTo>
                    <a:pt x="10865" y="708"/>
                  </a:lnTo>
                  <a:cubicBezTo>
                    <a:pt x="10835" y="696"/>
                    <a:pt x="10804" y="690"/>
                    <a:pt x="10774" y="690"/>
                  </a:cubicBezTo>
                  <a:cubicBezTo>
                    <a:pt x="10692" y="690"/>
                    <a:pt x="10613" y="732"/>
                    <a:pt x="10546" y="799"/>
                  </a:cubicBezTo>
                  <a:cubicBezTo>
                    <a:pt x="10477" y="868"/>
                    <a:pt x="10455" y="959"/>
                    <a:pt x="10409" y="1050"/>
                  </a:cubicBezTo>
                  <a:cubicBezTo>
                    <a:pt x="10386" y="1119"/>
                    <a:pt x="10363" y="1164"/>
                    <a:pt x="10363" y="1210"/>
                  </a:cubicBezTo>
                  <a:cubicBezTo>
                    <a:pt x="10318" y="1301"/>
                    <a:pt x="10295" y="1393"/>
                    <a:pt x="10249" y="1507"/>
                  </a:cubicBezTo>
                  <a:cubicBezTo>
                    <a:pt x="10181" y="1666"/>
                    <a:pt x="10112" y="1826"/>
                    <a:pt x="9998" y="1986"/>
                  </a:cubicBezTo>
                  <a:cubicBezTo>
                    <a:pt x="9884" y="2146"/>
                    <a:pt x="9747" y="2283"/>
                    <a:pt x="9587" y="2420"/>
                  </a:cubicBezTo>
                  <a:cubicBezTo>
                    <a:pt x="9496" y="2488"/>
                    <a:pt x="9405" y="2557"/>
                    <a:pt x="9313" y="2602"/>
                  </a:cubicBezTo>
                  <a:cubicBezTo>
                    <a:pt x="9199" y="2648"/>
                    <a:pt x="9085" y="2716"/>
                    <a:pt x="8994" y="2762"/>
                  </a:cubicBezTo>
                  <a:cubicBezTo>
                    <a:pt x="8606" y="2922"/>
                    <a:pt x="8218" y="3059"/>
                    <a:pt x="7807" y="3127"/>
                  </a:cubicBezTo>
                  <a:cubicBezTo>
                    <a:pt x="7624" y="3173"/>
                    <a:pt x="7465" y="3173"/>
                    <a:pt x="7282" y="3173"/>
                  </a:cubicBezTo>
                  <a:cubicBezTo>
                    <a:pt x="7099" y="3173"/>
                    <a:pt x="6917" y="3173"/>
                    <a:pt x="6757" y="3150"/>
                  </a:cubicBezTo>
                  <a:cubicBezTo>
                    <a:pt x="6597" y="3127"/>
                    <a:pt x="6437" y="3104"/>
                    <a:pt x="6278" y="3082"/>
                  </a:cubicBezTo>
                  <a:cubicBezTo>
                    <a:pt x="6118" y="3036"/>
                    <a:pt x="5981" y="2990"/>
                    <a:pt x="5821" y="2945"/>
                  </a:cubicBezTo>
                  <a:cubicBezTo>
                    <a:pt x="5456" y="2785"/>
                    <a:pt x="5091" y="2602"/>
                    <a:pt x="4748" y="2397"/>
                  </a:cubicBezTo>
                  <a:cubicBezTo>
                    <a:pt x="4725" y="2374"/>
                    <a:pt x="4680" y="2351"/>
                    <a:pt x="4634" y="2328"/>
                  </a:cubicBezTo>
                  <a:cubicBezTo>
                    <a:pt x="4611" y="2283"/>
                    <a:pt x="4566" y="2260"/>
                    <a:pt x="4543" y="2237"/>
                  </a:cubicBezTo>
                  <a:cubicBezTo>
                    <a:pt x="4474" y="2191"/>
                    <a:pt x="4406" y="2123"/>
                    <a:pt x="4337" y="2100"/>
                  </a:cubicBezTo>
                  <a:cubicBezTo>
                    <a:pt x="4292" y="2077"/>
                    <a:pt x="4246" y="2054"/>
                    <a:pt x="4178" y="2054"/>
                  </a:cubicBezTo>
                  <a:cubicBezTo>
                    <a:pt x="4155" y="2054"/>
                    <a:pt x="4109" y="2077"/>
                    <a:pt x="4086" y="2077"/>
                  </a:cubicBezTo>
                  <a:cubicBezTo>
                    <a:pt x="3995" y="1963"/>
                    <a:pt x="3927" y="1849"/>
                    <a:pt x="3881" y="1735"/>
                  </a:cubicBezTo>
                  <a:cubicBezTo>
                    <a:pt x="3790" y="1575"/>
                    <a:pt x="3744" y="1393"/>
                    <a:pt x="3698" y="1210"/>
                  </a:cubicBezTo>
                  <a:cubicBezTo>
                    <a:pt x="3721" y="1187"/>
                    <a:pt x="3744" y="1164"/>
                    <a:pt x="3767" y="1141"/>
                  </a:cubicBezTo>
                  <a:cubicBezTo>
                    <a:pt x="3812" y="1050"/>
                    <a:pt x="3812" y="913"/>
                    <a:pt x="3767" y="822"/>
                  </a:cubicBezTo>
                  <a:cubicBezTo>
                    <a:pt x="3721" y="776"/>
                    <a:pt x="3698" y="731"/>
                    <a:pt x="3630" y="708"/>
                  </a:cubicBezTo>
                  <a:cubicBezTo>
                    <a:pt x="3584" y="616"/>
                    <a:pt x="3539" y="548"/>
                    <a:pt x="3447" y="502"/>
                  </a:cubicBezTo>
                  <a:cubicBezTo>
                    <a:pt x="3424" y="479"/>
                    <a:pt x="3402" y="457"/>
                    <a:pt x="3356" y="457"/>
                  </a:cubicBezTo>
                  <a:cubicBezTo>
                    <a:pt x="3333" y="449"/>
                    <a:pt x="3315" y="447"/>
                    <a:pt x="3299" y="447"/>
                  </a:cubicBezTo>
                  <a:cubicBezTo>
                    <a:pt x="3267" y="447"/>
                    <a:pt x="3242" y="457"/>
                    <a:pt x="3196" y="457"/>
                  </a:cubicBezTo>
                  <a:cubicBezTo>
                    <a:pt x="3128" y="479"/>
                    <a:pt x="3082" y="502"/>
                    <a:pt x="3036" y="525"/>
                  </a:cubicBezTo>
                  <a:cubicBezTo>
                    <a:pt x="2922" y="594"/>
                    <a:pt x="2831" y="662"/>
                    <a:pt x="2717" y="731"/>
                  </a:cubicBezTo>
                  <a:cubicBezTo>
                    <a:pt x="2694" y="731"/>
                    <a:pt x="2694" y="753"/>
                    <a:pt x="2694" y="753"/>
                  </a:cubicBezTo>
                  <a:cubicBezTo>
                    <a:pt x="2580" y="776"/>
                    <a:pt x="2489" y="799"/>
                    <a:pt x="2374" y="822"/>
                  </a:cubicBezTo>
                  <a:cubicBezTo>
                    <a:pt x="2260" y="868"/>
                    <a:pt x="2123" y="890"/>
                    <a:pt x="1986" y="913"/>
                  </a:cubicBezTo>
                  <a:cubicBezTo>
                    <a:pt x="1781" y="959"/>
                    <a:pt x="1576" y="982"/>
                    <a:pt x="1370" y="1004"/>
                  </a:cubicBezTo>
                  <a:cubicBezTo>
                    <a:pt x="1225" y="1021"/>
                    <a:pt x="1068" y="1037"/>
                    <a:pt x="916" y="1037"/>
                  </a:cubicBezTo>
                  <a:cubicBezTo>
                    <a:pt x="853" y="1037"/>
                    <a:pt x="791" y="1034"/>
                    <a:pt x="731" y="1027"/>
                  </a:cubicBezTo>
                  <a:cubicBezTo>
                    <a:pt x="640" y="1004"/>
                    <a:pt x="548" y="982"/>
                    <a:pt x="457" y="982"/>
                  </a:cubicBezTo>
                  <a:cubicBezTo>
                    <a:pt x="434" y="982"/>
                    <a:pt x="389" y="982"/>
                    <a:pt x="366" y="1004"/>
                  </a:cubicBezTo>
                  <a:lnTo>
                    <a:pt x="343" y="1004"/>
                  </a:lnTo>
                  <a:cubicBezTo>
                    <a:pt x="320" y="1004"/>
                    <a:pt x="297" y="1027"/>
                    <a:pt x="275" y="1027"/>
                  </a:cubicBezTo>
                  <a:cubicBezTo>
                    <a:pt x="160" y="1119"/>
                    <a:pt x="115" y="1256"/>
                    <a:pt x="160" y="1393"/>
                  </a:cubicBezTo>
                  <a:cubicBezTo>
                    <a:pt x="115" y="1415"/>
                    <a:pt x="69" y="1461"/>
                    <a:pt x="46" y="1507"/>
                  </a:cubicBezTo>
                  <a:cubicBezTo>
                    <a:pt x="1" y="1621"/>
                    <a:pt x="23" y="1781"/>
                    <a:pt x="160" y="1849"/>
                  </a:cubicBezTo>
                  <a:cubicBezTo>
                    <a:pt x="320" y="1917"/>
                    <a:pt x="503" y="1986"/>
                    <a:pt x="685" y="2054"/>
                  </a:cubicBezTo>
                  <a:cubicBezTo>
                    <a:pt x="800" y="2100"/>
                    <a:pt x="936" y="2123"/>
                    <a:pt x="1051" y="2123"/>
                  </a:cubicBezTo>
                  <a:cubicBezTo>
                    <a:pt x="1142" y="2123"/>
                    <a:pt x="1210" y="2146"/>
                    <a:pt x="1279" y="2146"/>
                  </a:cubicBezTo>
                  <a:cubicBezTo>
                    <a:pt x="1402" y="2155"/>
                    <a:pt x="1525" y="2161"/>
                    <a:pt x="1648" y="2161"/>
                  </a:cubicBezTo>
                  <a:cubicBezTo>
                    <a:pt x="1821" y="2161"/>
                    <a:pt x="1995" y="2150"/>
                    <a:pt x="2169" y="2123"/>
                  </a:cubicBezTo>
                  <a:cubicBezTo>
                    <a:pt x="2329" y="2100"/>
                    <a:pt x="2489" y="2077"/>
                    <a:pt x="2626" y="2032"/>
                  </a:cubicBezTo>
                  <a:cubicBezTo>
                    <a:pt x="2785" y="1963"/>
                    <a:pt x="2945" y="1895"/>
                    <a:pt x="3082" y="1803"/>
                  </a:cubicBezTo>
                  <a:cubicBezTo>
                    <a:pt x="3128" y="1781"/>
                    <a:pt x="3151" y="1781"/>
                    <a:pt x="3173" y="1758"/>
                  </a:cubicBezTo>
                  <a:cubicBezTo>
                    <a:pt x="3196" y="1781"/>
                    <a:pt x="3219" y="1826"/>
                    <a:pt x="3219" y="1849"/>
                  </a:cubicBezTo>
                  <a:cubicBezTo>
                    <a:pt x="3287" y="2009"/>
                    <a:pt x="3356" y="2169"/>
                    <a:pt x="3447" y="2306"/>
                  </a:cubicBezTo>
                  <a:cubicBezTo>
                    <a:pt x="3516" y="2442"/>
                    <a:pt x="3630" y="2557"/>
                    <a:pt x="3721" y="2671"/>
                  </a:cubicBezTo>
                  <a:cubicBezTo>
                    <a:pt x="3812" y="2808"/>
                    <a:pt x="3927" y="2945"/>
                    <a:pt x="4018" y="3059"/>
                  </a:cubicBezTo>
                  <a:cubicBezTo>
                    <a:pt x="4132" y="3173"/>
                    <a:pt x="4246" y="3264"/>
                    <a:pt x="4360" y="3355"/>
                  </a:cubicBezTo>
                  <a:cubicBezTo>
                    <a:pt x="4634" y="3561"/>
                    <a:pt x="4908" y="3766"/>
                    <a:pt x="5205" y="3926"/>
                  </a:cubicBezTo>
                  <a:cubicBezTo>
                    <a:pt x="5502" y="4086"/>
                    <a:pt x="5821" y="4223"/>
                    <a:pt x="6163" y="4337"/>
                  </a:cubicBezTo>
                  <a:cubicBezTo>
                    <a:pt x="6460" y="4428"/>
                    <a:pt x="6780" y="4497"/>
                    <a:pt x="7099" y="4520"/>
                  </a:cubicBezTo>
                  <a:cubicBezTo>
                    <a:pt x="7325" y="4548"/>
                    <a:pt x="7551" y="4567"/>
                    <a:pt x="7776" y="4567"/>
                  </a:cubicBezTo>
                  <a:cubicBezTo>
                    <a:pt x="7916" y="4567"/>
                    <a:pt x="8055" y="4560"/>
                    <a:pt x="8195" y="4542"/>
                  </a:cubicBezTo>
                  <a:cubicBezTo>
                    <a:pt x="8514" y="4520"/>
                    <a:pt x="8857" y="4451"/>
                    <a:pt x="9199" y="4337"/>
                  </a:cubicBezTo>
                  <a:cubicBezTo>
                    <a:pt x="9382" y="4291"/>
                    <a:pt x="9542" y="4200"/>
                    <a:pt x="9724" y="4109"/>
                  </a:cubicBezTo>
                  <a:cubicBezTo>
                    <a:pt x="9884" y="4040"/>
                    <a:pt x="10021" y="3972"/>
                    <a:pt x="10181" y="3880"/>
                  </a:cubicBezTo>
                  <a:cubicBezTo>
                    <a:pt x="10318" y="3789"/>
                    <a:pt x="10432" y="3698"/>
                    <a:pt x="10569" y="3607"/>
                  </a:cubicBezTo>
                  <a:cubicBezTo>
                    <a:pt x="10706" y="3492"/>
                    <a:pt x="10843" y="3378"/>
                    <a:pt x="10980" y="3264"/>
                  </a:cubicBezTo>
                  <a:cubicBezTo>
                    <a:pt x="11231" y="3013"/>
                    <a:pt x="11459" y="2739"/>
                    <a:pt x="11642" y="2465"/>
                  </a:cubicBezTo>
                  <a:cubicBezTo>
                    <a:pt x="11687" y="2397"/>
                    <a:pt x="11733" y="2328"/>
                    <a:pt x="11756" y="2260"/>
                  </a:cubicBezTo>
                  <a:cubicBezTo>
                    <a:pt x="11801" y="2146"/>
                    <a:pt x="11870" y="2032"/>
                    <a:pt x="11870" y="1895"/>
                  </a:cubicBezTo>
                  <a:cubicBezTo>
                    <a:pt x="11893" y="1735"/>
                    <a:pt x="11893" y="1552"/>
                    <a:pt x="11870" y="1370"/>
                  </a:cubicBezTo>
                  <a:cubicBezTo>
                    <a:pt x="11847" y="1187"/>
                    <a:pt x="11824" y="982"/>
                    <a:pt x="11733" y="776"/>
                  </a:cubicBezTo>
                  <a:cubicBezTo>
                    <a:pt x="11687" y="685"/>
                    <a:pt x="11642" y="594"/>
                    <a:pt x="11573" y="502"/>
                  </a:cubicBezTo>
                  <a:cubicBezTo>
                    <a:pt x="11527" y="411"/>
                    <a:pt x="11482" y="343"/>
                    <a:pt x="11413" y="297"/>
                  </a:cubicBezTo>
                  <a:lnTo>
                    <a:pt x="11436" y="297"/>
                  </a:lnTo>
                  <a:cubicBezTo>
                    <a:pt x="11413" y="274"/>
                    <a:pt x="11413" y="274"/>
                    <a:pt x="11390" y="251"/>
                  </a:cubicBezTo>
                  <a:cubicBezTo>
                    <a:pt x="11390" y="251"/>
                    <a:pt x="11390" y="251"/>
                    <a:pt x="11390" y="228"/>
                  </a:cubicBezTo>
                  <a:cubicBezTo>
                    <a:pt x="11322" y="160"/>
                    <a:pt x="11276" y="91"/>
                    <a:pt x="11208" y="46"/>
                  </a:cubicBezTo>
                  <a:cubicBezTo>
                    <a:pt x="11162" y="23"/>
                    <a:pt x="11094" y="0"/>
                    <a:pt x="11048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4666;p38"/>
            <p:cNvSpPr/>
            <p:nvPr/>
          </p:nvSpPr>
          <p:spPr>
            <a:xfrm>
              <a:off x="9130957" y="3533473"/>
              <a:ext cx="93918" cy="70774"/>
            </a:xfrm>
            <a:custGeom>
              <a:avLst/>
              <a:gdLst/>
              <a:ahLst/>
              <a:cxnLst/>
              <a:rect l="l" t="t" r="r" b="b"/>
              <a:pathLst>
                <a:path w="3356" h="2529" extrusionOk="0">
                  <a:moveTo>
                    <a:pt x="1781" y="0"/>
                  </a:moveTo>
                  <a:cubicBezTo>
                    <a:pt x="1621" y="0"/>
                    <a:pt x="1507" y="137"/>
                    <a:pt x="1507" y="297"/>
                  </a:cubicBezTo>
                  <a:cubicBezTo>
                    <a:pt x="1507" y="320"/>
                    <a:pt x="1507" y="343"/>
                    <a:pt x="1507" y="366"/>
                  </a:cubicBezTo>
                  <a:cubicBezTo>
                    <a:pt x="1484" y="434"/>
                    <a:pt x="1484" y="480"/>
                    <a:pt x="1461" y="525"/>
                  </a:cubicBezTo>
                  <a:cubicBezTo>
                    <a:pt x="1438" y="548"/>
                    <a:pt x="1415" y="594"/>
                    <a:pt x="1415" y="617"/>
                  </a:cubicBezTo>
                  <a:cubicBezTo>
                    <a:pt x="1347" y="685"/>
                    <a:pt x="1278" y="731"/>
                    <a:pt x="1233" y="799"/>
                  </a:cubicBezTo>
                  <a:cubicBezTo>
                    <a:pt x="1164" y="845"/>
                    <a:pt x="1096" y="890"/>
                    <a:pt x="1027" y="936"/>
                  </a:cubicBezTo>
                  <a:cubicBezTo>
                    <a:pt x="936" y="982"/>
                    <a:pt x="868" y="1027"/>
                    <a:pt x="776" y="1073"/>
                  </a:cubicBezTo>
                  <a:lnTo>
                    <a:pt x="799" y="1073"/>
                  </a:lnTo>
                  <a:cubicBezTo>
                    <a:pt x="685" y="1119"/>
                    <a:pt x="594" y="1142"/>
                    <a:pt x="480" y="1187"/>
                  </a:cubicBezTo>
                  <a:cubicBezTo>
                    <a:pt x="434" y="1187"/>
                    <a:pt x="388" y="1210"/>
                    <a:pt x="343" y="1210"/>
                  </a:cubicBezTo>
                  <a:cubicBezTo>
                    <a:pt x="228" y="1256"/>
                    <a:pt x="137" y="1370"/>
                    <a:pt x="137" y="1507"/>
                  </a:cubicBezTo>
                  <a:cubicBezTo>
                    <a:pt x="69" y="1552"/>
                    <a:pt x="23" y="1621"/>
                    <a:pt x="0" y="1689"/>
                  </a:cubicBezTo>
                  <a:cubicBezTo>
                    <a:pt x="0" y="1735"/>
                    <a:pt x="0" y="1803"/>
                    <a:pt x="0" y="1849"/>
                  </a:cubicBezTo>
                  <a:cubicBezTo>
                    <a:pt x="23" y="1895"/>
                    <a:pt x="46" y="1918"/>
                    <a:pt x="69" y="1940"/>
                  </a:cubicBezTo>
                  <a:cubicBezTo>
                    <a:pt x="69" y="1963"/>
                    <a:pt x="69" y="1963"/>
                    <a:pt x="69" y="1963"/>
                  </a:cubicBezTo>
                  <a:cubicBezTo>
                    <a:pt x="23" y="2032"/>
                    <a:pt x="23" y="2123"/>
                    <a:pt x="46" y="2192"/>
                  </a:cubicBezTo>
                  <a:cubicBezTo>
                    <a:pt x="69" y="2260"/>
                    <a:pt x="114" y="2328"/>
                    <a:pt x="183" y="2374"/>
                  </a:cubicBezTo>
                  <a:cubicBezTo>
                    <a:pt x="365" y="2443"/>
                    <a:pt x="548" y="2465"/>
                    <a:pt x="753" y="2465"/>
                  </a:cubicBezTo>
                  <a:cubicBezTo>
                    <a:pt x="845" y="2488"/>
                    <a:pt x="913" y="2511"/>
                    <a:pt x="1005" y="2511"/>
                  </a:cubicBezTo>
                  <a:cubicBezTo>
                    <a:pt x="1096" y="2522"/>
                    <a:pt x="1181" y="2528"/>
                    <a:pt x="1264" y="2528"/>
                  </a:cubicBezTo>
                  <a:cubicBezTo>
                    <a:pt x="1347" y="2528"/>
                    <a:pt x="1427" y="2522"/>
                    <a:pt x="1507" y="2511"/>
                  </a:cubicBezTo>
                  <a:cubicBezTo>
                    <a:pt x="1575" y="2488"/>
                    <a:pt x="1666" y="2488"/>
                    <a:pt x="1735" y="2465"/>
                  </a:cubicBezTo>
                  <a:cubicBezTo>
                    <a:pt x="2009" y="2397"/>
                    <a:pt x="2260" y="2260"/>
                    <a:pt x="2511" y="2100"/>
                  </a:cubicBezTo>
                  <a:cubicBezTo>
                    <a:pt x="2625" y="2032"/>
                    <a:pt x="2739" y="1940"/>
                    <a:pt x="2831" y="1849"/>
                  </a:cubicBezTo>
                  <a:cubicBezTo>
                    <a:pt x="2945" y="1758"/>
                    <a:pt x="3036" y="1644"/>
                    <a:pt x="3104" y="1530"/>
                  </a:cubicBezTo>
                  <a:cubicBezTo>
                    <a:pt x="3173" y="1415"/>
                    <a:pt x="3219" y="1301"/>
                    <a:pt x="3264" y="1164"/>
                  </a:cubicBezTo>
                  <a:cubicBezTo>
                    <a:pt x="3287" y="1119"/>
                    <a:pt x="3310" y="1050"/>
                    <a:pt x="3310" y="982"/>
                  </a:cubicBezTo>
                  <a:lnTo>
                    <a:pt x="3333" y="913"/>
                  </a:lnTo>
                  <a:cubicBezTo>
                    <a:pt x="3356" y="890"/>
                    <a:pt x="3356" y="868"/>
                    <a:pt x="3356" y="868"/>
                  </a:cubicBezTo>
                  <a:cubicBezTo>
                    <a:pt x="3356" y="799"/>
                    <a:pt x="3356" y="754"/>
                    <a:pt x="3333" y="685"/>
                  </a:cubicBezTo>
                  <a:cubicBezTo>
                    <a:pt x="3333" y="617"/>
                    <a:pt x="3264" y="548"/>
                    <a:pt x="3196" y="502"/>
                  </a:cubicBezTo>
                  <a:cubicBezTo>
                    <a:pt x="3150" y="480"/>
                    <a:pt x="3104" y="480"/>
                    <a:pt x="3036" y="480"/>
                  </a:cubicBezTo>
                  <a:cubicBezTo>
                    <a:pt x="2990" y="480"/>
                    <a:pt x="2945" y="480"/>
                    <a:pt x="2899" y="525"/>
                  </a:cubicBezTo>
                  <a:cubicBezTo>
                    <a:pt x="2853" y="548"/>
                    <a:pt x="2831" y="571"/>
                    <a:pt x="2785" y="594"/>
                  </a:cubicBezTo>
                  <a:cubicBezTo>
                    <a:pt x="2785" y="571"/>
                    <a:pt x="2785" y="571"/>
                    <a:pt x="2785" y="548"/>
                  </a:cubicBezTo>
                  <a:cubicBezTo>
                    <a:pt x="2716" y="457"/>
                    <a:pt x="2602" y="411"/>
                    <a:pt x="2488" y="411"/>
                  </a:cubicBezTo>
                  <a:cubicBezTo>
                    <a:pt x="2488" y="366"/>
                    <a:pt x="2488" y="320"/>
                    <a:pt x="2488" y="274"/>
                  </a:cubicBezTo>
                  <a:cubicBezTo>
                    <a:pt x="2465" y="183"/>
                    <a:pt x="2397" y="92"/>
                    <a:pt x="2306" y="46"/>
                  </a:cubicBezTo>
                  <a:cubicBezTo>
                    <a:pt x="2273" y="30"/>
                    <a:pt x="2230" y="14"/>
                    <a:pt x="2191" y="14"/>
                  </a:cubicBezTo>
                  <a:cubicBezTo>
                    <a:pt x="2174" y="14"/>
                    <a:pt x="2159" y="16"/>
                    <a:pt x="2146" y="23"/>
                  </a:cubicBezTo>
                  <a:cubicBezTo>
                    <a:pt x="2077" y="23"/>
                    <a:pt x="2032" y="46"/>
                    <a:pt x="1986" y="69"/>
                  </a:cubicBezTo>
                  <a:cubicBezTo>
                    <a:pt x="1918" y="23"/>
                    <a:pt x="1849" y="0"/>
                    <a:pt x="1781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4667;p38"/>
            <p:cNvSpPr/>
            <p:nvPr/>
          </p:nvSpPr>
          <p:spPr>
            <a:xfrm>
              <a:off x="9190985" y="3413390"/>
              <a:ext cx="529560" cy="183833"/>
            </a:xfrm>
            <a:custGeom>
              <a:avLst/>
              <a:gdLst/>
              <a:ahLst/>
              <a:cxnLst/>
              <a:rect l="l" t="t" r="r" b="b"/>
              <a:pathLst>
                <a:path w="18923" h="6569" extrusionOk="0">
                  <a:moveTo>
                    <a:pt x="17850" y="2397"/>
                  </a:moveTo>
                  <a:lnTo>
                    <a:pt x="17850" y="2397"/>
                  </a:lnTo>
                  <a:cubicBezTo>
                    <a:pt x="17782" y="2534"/>
                    <a:pt x="17713" y="2671"/>
                    <a:pt x="17622" y="2785"/>
                  </a:cubicBezTo>
                  <a:cubicBezTo>
                    <a:pt x="17622" y="2785"/>
                    <a:pt x="17599" y="2785"/>
                    <a:pt x="17599" y="2762"/>
                  </a:cubicBezTo>
                  <a:cubicBezTo>
                    <a:pt x="17553" y="2739"/>
                    <a:pt x="17531" y="2739"/>
                    <a:pt x="17485" y="2716"/>
                  </a:cubicBezTo>
                  <a:cubicBezTo>
                    <a:pt x="17622" y="2625"/>
                    <a:pt x="17736" y="2511"/>
                    <a:pt x="17850" y="2397"/>
                  </a:cubicBezTo>
                  <a:close/>
                  <a:moveTo>
                    <a:pt x="18581" y="0"/>
                  </a:moveTo>
                  <a:cubicBezTo>
                    <a:pt x="18489" y="0"/>
                    <a:pt x="18398" y="46"/>
                    <a:pt x="18330" y="114"/>
                  </a:cubicBezTo>
                  <a:cubicBezTo>
                    <a:pt x="18215" y="206"/>
                    <a:pt x="18238" y="365"/>
                    <a:pt x="18238" y="502"/>
                  </a:cubicBezTo>
                  <a:cubicBezTo>
                    <a:pt x="18215" y="548"/>
                    <a:pt x="18215" y="571"/>
                    <a:pt x="18215" y="594"/>
                  </a:cubicBezTo>
                  <a:cubicBezTo>
                    <a:pt x="18124" y="594"/>
                    <a:pt x="18056" y="639"/>
                    <a:pt x="18010" y="685"/>
                  </a:cubicBezTo>
                  <a:cubicBezTo>
                    <a:pt x="17919" y="776"/>
                    <a:pt x="17873" y="890"/>
                    <a:pt x="17805" y="982"/>
                  </a:cubicBezTo>
                  <a:cubicBezTo>
                    <a:pt x="17759" y="1050"/>
                    <a:pt x="17713" y="1119"/>
                    <a:pt x="17668" y="1210"/>
                  </a:cubicBezTo>
                  <a:cubicBezTo>
                    <a:pt x="17576" y="1347"/>
                    <a:pt x="17485" y="1484"/>
                    <a:pt x="17417" y="1598"/>
                  </a:cubicBezTo>
                  <a:cubicBezTo>
                    <a:pt x="17257" y="1803"/>
                    <a:pt x="17120" y="1986"/>
                    <a:pt x="16960" y="2146"/>
                  </a:cubicBezTo>
                  <a:cubicBezTo>
                    <a:pt x="16914" y="2191"/>
                    <a:pt x="16892" y="2237"/>
                    <a:pt x="16846" y="2283"/>
                  </a:cubicBezTo>
                  <a:cubicBezTo>
                    <a:pt x="16800" y="2305"/>
                    <a:pt x="16755" y="2305"/>
                    <a:pt x="16709" y="2328"/>
                  </a:cubicBezTo>
                  <a:cubicBezTo>
                    <a:pt x="16549" y="2397"/>
                    <a:pt x="16389" y="2465"/>
                    <a:pt x="16252" y="2511"/>
                  </a:cubicBezTo>
                  <a:cubicBezTo>
                    <a:pt x="15933" y="2625"/>
                    <a:pt x="15613" y="2739"/>
                    <a:pt x="15294" y="2830"/>
                  </a:cubicBezTo>
                  <a:cubicBezTo>
                    <a:pt x="14997" y="2922"/>
                    <a:pt x="14677" y="3013"/>
                    <a:pt x="14381" y="3082"/>
                  </a:cubicBezTo>
                  <a:cubicBezTo>
                    <a:pt x="14198" y="3127"/>
                    <a:pt x="14016" y="3173"/>
                    <a:pt x="13856" y="3219"/>
                  </a:cubicBezTo>
                  <a:cubicBezTo>
                    <a:pt x="13719" y="3241"/>
                    <a:pt x="13582" y="3264"/>
                    <a:pt x="13445" y="3287"/>
                  </a:cubicBezTo>
                  <a:cubicBezTo>
                    <a:pt x="12985" y="3340"/>
                    <a:pt x="12512" y="3393"/>
                    <a:pt x="12035" y="3393"/>
                  </a:cubicBezTo>
                  <a:cubicBezTo>
                    <a:pt x="11897" y="3393"/>
                    <a:pt x="11758" y="3389"/>
                    <a:pt x="11619" y="3378"/>
                  </a:cubicBezTo>
                  <a:cubicBezTo>
                    <a:pt x="11528" y="3378"/>
                    <a:pt x="11459" y="3355"/>
                    <a:pt x="11368" y="3355"/>
                  </a:cubicBezTo>
                  <a:cubicBezTo>
                    <a:pt x="11254" y="3310"/>
                    <a:pt x="11162" y="3287"/>
                    <a:pt x="11048" y="3241"/>
                  </a:cubicBezTo>
                  <a:cubicBezTo>
                    <a:pt x="10911" y="3196"/>
                    <a:pt x="10774" y="3150"/>
                    <a:pt x="10660" y="3127"/>
                  </a:cubicBezTo>
                  <a:cubicBezTo>
                    <a:pt x="10592" y="3104"/>
                    <a:pt x="10523" y="3082"/>
                    <a:pt x="10432" y="3059"/>
                  </a:cubicBezTo>
                  <a:cubicBezTo>
                    <a:pt x="10386" y="3036"/>
                    <a:pt x="10341" y="3036"/>
                    <a:pt x="10295" y="3013"/>
                  </a:cubicBezTo>
                  <a:cubicBezTo>
                    <a:pt x="10249" y="3013"/>
                    <a:pt x="10204" y="2990"/>
                    <a:pt x="10135" y="2990"/>
                  </a:cubicBezTo>
                  <a:cubicBezTo>
                    <a:pt x="10021" y="2945"/>
                    <a:pt x="9907" y="2876"/>
                    <a:pt x="9816" y="2808"/>
                  </a:cubicBezTo>
                  <a:cubicBezTo>
                    <a:pt x="9724" y="2762"/>
                    <a:pt x="9656" y="2716"/>
                    <a:pt x="9565" y="2648"/>
                  </a:cubicBezTo>
                  <a:cubicBezTo>
                    <a:pt x="9565" y="2648"/>
                    <a:pt x="9542" y="2625"/>
                    <a:pt x="9519" y="2625"/>
                  </a:cubicBezTo>
                  <a:cubicBezTo>
                    <a:pt x="9519" y="2625"/>
                    <a:pt x="9496" y="2602"/>
                    <a:pt x="9496" y="2602"/>
                  </a:cubicBezTo>
                  <a:lnTo>
                    <a:pt x="9473" y="2602"/>
                  </a:lnTo>
                  <a:cubicBezTo>
                    <a:pt x="9450" y="2579"/>
                    <a:pt x="9450" y="2579"/>
                    <a:pt x="9428" y="2579"/>
                  </a:cubicBezTo>
                  <a:cubicBezTo>
                    <a:pt x="9405" y="2511"/>
                    <a:pt x="9382" y="2465"/>
                    <a:pt x="9336" y="2442"/>
                  </a:cubicBezTo>
                  <a:cubicBezTo>
                    <a:pt x="9287" y="2393"/>
                    <a:pt x="9202" y="2356"/>
                    <a:pt x="9124" y="2356"/>
                  </a:cubicBezTo>
                  <a:cubicBezTo>
                    <a:pt x="9094" y="2356"/>
                    <a:pt x="9065" y="2361"/>
                    <a:pt x="9040" y="2374"/>
                  </a:cubicBezTo>
                  <a:cubicBezTo>
                    <a:pt x="8971" y="2397"/>
                    <a:pt x="8925" y="2397"/>
                    <a:pt x="8880" y="2442"/>
                  </a:cubicBezTo>
                  <a:cubicBezTo>
                    <a:pt x="8857" y="2465"/>
                    <a:pt x="8834" y="2465"/>
                    <a:pt x="8811" y="2488"/>
                  </a:cubicBezTo>
                  <a:cubicBezTo>
                    <a:pt x="8697" y="2534"/>
                    <a:pt x="8606" y="2602"/>
                    <a:pt x="8492" y="2671"/>
                  </a:cubicBezTo>
                  <a:cubicBezTo>
                    <a:pt x="8446" y="2716"/>
                    <a:pt x="8378" y="2762"/>
                    <a:pt x="8309" y="2808"/>
                  </a:cubicBezTo>
                  <a:cubicBezTo>
                    <a:pt x="8172" y="2945"/>
                    <a:pt x="8035" y="3059"/>
                    <a:pt x="7898" y="3173"/>
                  </a:cubicBezTo>
                  <a:cubicBezTo>
                    <a:pt x="7784" y="3287"/>
                    <a:pt x="7670" y="3378"/>
                    <a:pt x="7579" y="3492"/>
                  </a:cubicBezTo>
                  <a:cubicBezTo>
                    <a:pt x="7510" y="3538"/>
                    <a:pt x="7465" y="3584"/>
                    <a:pt x="7419" y="3652"/>
                  </a:cubicBezTo>
                  <a:cubicBezTo>
                    <a:pt x="7351" y="3721"/>
                    <a:pt x="7259" y="3766"/>
                    <a:pt x="7214" y="3858"/>
                  </a:cubicBezTo>
                  <a:cubicBezTo>
                    <a:pt x="7191" y="3880"/>
                    <a:pt x="7168" y="3903"/>
                    <a:pt x="7168" y="3926"/>
                  </a:cubicBezTo>
                  <a:cubicBezTo>
                    <a:pt x="7054" y="3995"/>
                    <a:pt x="6940" y="4040"/>
                    <a:pt x="6826" y="4109"/>
                  </a:cubicBezTo>
                  <a:cubicBezTo>
                    <a:pt x="6711" y="4154"/>
                    <a:pt x="6620" y="4200"/>
                    <a:pt x="6506" y="4268"/>
                  </a:cubicBezTo>
                  <a:cubicBezTo>
                    <a:pt x="6118" y="4451"/>
                    <a:pt x="5707" y="4611"/>
                    <a:pt x="5296" y="4748"/>
                  </a:cubicBezTo>
                  <a:cubicBezTo>
                    <a:pt x="5068" y="4816"/>
                    <a:pt x="4840" y="4885"/>
                    <a:pt x="4634" y="4930"/>
                  </a:cubicBezTo>
                  <a:cubicBezTo>
                    <a:pt x="4520" y="4976"/>
                    <a:pt x="4406" y="4999"/>
                    <a:pt x="4292" y="5022"/>
                  </a:cubicBezTo>
                  <a:cubicBezTo>
                    <a:pt x="4178" y="5045"/>
                    <a:pt x="4064" y="5067"/>
                    <a:pt x="3950" y="5090"/>
                  </a:cubicBezTo>
                  <a:cubicBezTo>
                    <a:pt x="3721" y="5136"/>
                    <a:pt x="3516" y="5159"/>
                    <a:pt x="3310" y="5159"/>
                  </a:cubicBezTo>
                  <a:cubicBezTo>
                    <a:pt x="3196" y="5159"/>
                    <a:pt x="3059" y="5181"/>
                    <a:pt x="2945" y="5181"/>
                  </a:cubicBezTo>
                  <a:cubicBezTo>
                    <a:pt x="2831" y="5181"/>
                    <a:pt x="2694" y="5159"/>
                    <a:pt x="2580" y="5159"/>
                  </a:cubicBezTo>
                  <a:lnTo>
                    <a:pt x="2557" y="5159"/>
                  </a:lnTo>
                  <a:cubicBezTo>
                    <a:pt x="2329" y="5113"/>
                    <a:pt x="2124" y="5067"/>
                    <a:pt x="1895" y="4976"/>
                  </a:cubicBezTo>
                  <a:cubicBezTo>
                    <a:pt x="1804" y="4953"/>
                    <a:pt x="1713" y="4908"/>
                    <a:pt x="1621" y="4862"/>
                  </a:cubicBezTo>
                  <a:cubicBezTo>
                    <a:pt x="1507" y="4816"/>
                    <a:pt x="1370" y="4748"/>
                    <a:pt x="1233" y="4702"/>
                  </a:cubicBezTo>
                  <a:cubicBezTo>
                    <a:pt x="1218" y="4699"/>
                    <a:pt x="1203" y="4698"/>
                    <a:pt x="1187" y="4698"/>
                  </a:cubicBezTo>
                  <a:cubicBezTo>
                    <a:pt x="1085" y="4698"/>
                    <a:pt x="976" y="4760"/>
                    <a:pt x="937" y="4839"/>
                  </a:cubicBezTo>
                  <a:cubicBezTo>
                    <a:pt x="868" y="4953"/>
                    <a:pt x="891" y="5067"/>
                    <a:pt x="959" y="5159"/>
                  </a:cubicBezTo>
                  <a:cubicBezTo>
                    <a:pt x="914" y="5181"/>
                    <a:pt x="891" y="5204"/>
                    <a:pt x="868" y="5227"/>
                  </a:cubicBezTo>
                  <a:cubicBezTo>
                    <a:pt x="823" y="5227"/>
                    <a:pt x="777" y="5205"/>
                    <a:pt x="754" y="5182"/>
                  </a:cubicBezTo>
                  <a:lnTo>
                    <a:pt x="754" y="5182"/>
                  </a:lnTo>
                  <a:cubicBezTo>
                    <a:pt x="754" y="5182"/>
                    <a:pt x="754" y="5182"/>
                    <a:pt x="754" y="5181"/>
                  </a:cubicBezTo>
                  <a:cubicBezTo>
                    <a:pt x="640" y="5159"/>
                    <a:pt x="549" y="5113"/>
                    <a:pt x="457" y="5067"/>
                  </a:cubicBezTo>
                  <a:cubicBezTo>
                    <a:pt x="393" y="5051"/>
                    <a:pt x="340" y="5035"/>
                    <a:pt x="290" y="5035"/>
                  </a:cubicBezTo>
                  <a:cubicBezTo>
                    <a:pt x="269" y="5035"/>
                    <a:pt x="249" y="5038"/>
                    <a:pt x="229" y="5045"/>
                  </a:cubicBezTo>
                  <a:cubicBezTo>
                    <a:pt x="161" y="5067"/>
                    <a:pt x="92" y="5113"/>
                    <a:pt x="46" y="5181"/>
                  </a:cubicBezTo>
                  <a:cubicBezTo>
                    <a:pt x="24" y="5250"/>
                    <a:pt x="1" y="5341"/>
                    <a:pt x="24" y="5410"/>
                  </a:cubicBezTo>
                  <a:cubicBezTo>
                    <a:pt x="46" y="5478"/>
                    <a:pt x="115" y="5570"/>
                    <a:pt x="161" y="5592"/>
                  </a:cubicBezTo>
                  <a:cubicBezTo>
                    <a:pt x="462" y="5700"/>
                    <a:pt x="764" y="5808"/>
                    <a:pt x="1066" y="5935"/>
                  </a:cubicBezTo>
                  <a:lnTo>
                    <a:pt x="1066" y="5935"/>
                  </a:lnTo>
                  <a:cubicBezTo>
                    <a:pt x="1061" y="5935"/>
                    <a:pt x="1056" y="5935"/>
                    <a:pt x="1051" y="5935"/>
                  </a:cubicBezTo>
                  <a:cubicBezTo>
                    <a:pt x="1667" y="6163"/>
                    <a:pt x="2306" y="6346"/>
                    <a:pt x="2968" y="6460"/>
                  </a:cubicBezTo>
                  <a:cubicBezTo>
                    <a:pt x="3310" y="6505"/>
                    <a:pt x="3676" y="6551"/>
                    <a:pt x="4018" y="6551"/>
                  </a:cubicBezTo>
                  <a:cubicBezTo>
                    <a:pt x="4189" y="6562"/>
                    <a:pt x="4366" y="6568"/>
                    <a:pt x="4543" y="6568"/>
                  </a:cubicBezTo>
                  <a:cubicBezTo>
                    <a:pt x="4720" y="6568"/>
                    <a:pt x="4897" y="6562"/>
                    <a:pt x="5068" y="6551"/>
                  </a:cubicBezTo>
                  <a:cubicBezTo>
                    <a:pt x="5251" y="6528"/>
                    <a:pt x="5433" y="6483"/>
                    <a:pt x="5616" y="6460"/>
                  </a:cubicBezTo>
                  <a:cubicBezTo>
                    <a:pt x="5776" y="6437"/>
                    <a:pt x="5935" y="6391"/>
                    <a:pt x="6095" y="6346"/>
                  </a:cubicBezTo>
                  <a:cubicBezTo>
                    <a:pt x="6255" y="6300"/>
                    <a:pt x="6415" y="6254"/>
                    <a:pt x="6574" y="6209"/>
                  </a:cubicBezTo>
                  <a:cubicBezTo>
                    <a:pt x="6734" y="6140"/>
                    <a:pt x="6917" y="6072"/>
                    <a:pt x="7077" y="5980"/>
                  </a:cubicBezTo>
                  <a:cubicBezTo>
                    <a:pt x="7373" y="5843"/>
                    <a:pt x="7670" y="5684"/>
                    <a:pt x="7944" y="5501"/>
                  </a:cubicBezTo>
                  <a:cubicBezTo>
                    <a:pt x="8104" y="5387"/>
                    <a:pt x="8241" y="5273"/>
                    <a:pt x="8401" y="5136"/>
                  </a:cubicBezTo>
                  <a:cubicBezTo>
                    <a:pt x="8537" y="5022"/>
                    <a:pt x="8652" y="4885"/>
                    <a:pt x="8766" y="4771"/>
                  </a:cubicBezTo>
                  <a:cubicBezTo>
                    <a:pt x="8994" y="4520"/>
                    <a:pt x="9199" y="4223"/>
                    <a:pt x="9336" y="3926"/>
                  </a:cubicBezTo>
                  <a:cubicBezTo>
                    <a:pt x="9359" y="3880"/>
                    <a:pt x="9382" y="3835"/>
                    <a:pt x="9405" y="3789"/>
                  </a:cubicBezTo>
                  <a:cubicBezTo>
                    <a:pt x="9473" y="3858"/>
                    <a:pt x="9565" y="3903"/>
                    <a:pt x="9633" y="3949"/>
                  </a:cubicBezTo>
                  <a:cubicBezTo>
                    <a:pt x="9747" y="4040"/>
                    <a:pt x="9884" y="4109"/>
                    <a:pt x="10021" y="4200"/>
                  </a:cubicBezTo>
                  <a:cubicBezTo>
                    <a:pt x="10090" y="4223"/>
                    <a:pt x="10158" y="4268"/>
                    <a:pt x="10227" y="4314"/>
                  </a:cubicBezTo>
                  <a:cubicBezTo>
                    <a:pt x="10295" y="4360"/>
                    <a:pt x="10386" y="4383"/>
                    <a:pt x="10455" y="4428"/>
                  </a:cubicBezTo>
                  <a:cubicBezTo>
                    <a:pt x="10637" y="4497"/>
                    <a:pt x="10820" y="4565"/>
                    <a:pt x="10980" y="4634"/>
                  </a:cubicBezTo>
                  <a:cubicBezTo>
                    <a:pt x="11299" y="4748"/>
                    <a:pt x="11596" y="4839"/>
                    <a:pt x="11916" y="4930"/>
                  </a:cubicBezTo>
                  <a:cubicBezTo>
                    <a:pt x="12144" y="4999"/>
                    <a:pt x="12349" y="5045"/>
                    <a:pt x="12555" y="5067"/>
                  </a:cubicBezTo>
                  <a:cubicBezTo>
                    <a:pt x="12783" y="5113"/>
                    <a:pt x="13034" y="5113"/>
                    <a:pt x="13262" y="5113"/>
                  </a:cubicBezTo>
                  <a:cubicBezTo>
                    <a:pt x="13421" y="5121"/>
                    <a:pt x="13580" y="5127"/>
                    <a:pt x="13739" y="5127"/>
                  </a:cubicBezTo>
                  <a:cubicBezTo>
                    <a:pt x="14013" y="5127"/>
                    <a:pt x="14288" y="5111"/>
                    <a:pt x="14563" y="5067"/>
                  </a:cubicBezTo>
                  <a:lnTo>
                    <a:pt x="14541" y="5067"/>
                  </a:lnTo>
                  <a:cubicBezTo>
                    <a:pt x="14547" y="5067"/>
                    <a:pt x="14556" y="5067"/>
                    <a:pt x="14565" y="5067"/>
                  </a:cubicBezTo>
                  <a:lnTo>
                    <a:pt x="14565" y="5067"/>
                  </a:lnTo>
                  <a:lnTo>
                    <a:pt x="14563" y="5067"/>
                  </a:lnTo>
                  <a:cubicBezTo>
                    <a:pt x="14565" y="5067"/>
                    <a:pt x="14566" y="5067"/>
                    <a:pt x="14567" y="5067"/>
                  </a:cubicBezTo>
                  <a:lnTo>
                    <a:pt x="14567" y="5067"/>
                  </a:lnTo>
                  <a:cubicBezTo>
                    <a:pt x="14580" y="5066"/>
                    <a:pt x="14595" y="5064"/>
                    <a:pt x="14608" y="5059"/>
                  </a:cubicBezTo>
                  <a:lnTo>
                    <a:pt x="14608" y="5059"/>
                  </a:lnTo>
                  <a:cubicBezTo>
                    <a:pt x="14959" y="4991"/>
                    <a:pt x="15308" y="4903"/>
                    <a:pt x="15636" y="4793"/>
                  </a:cubicBezTo>
                  <a:cubicBezTo>
                    <a:pt x="15979" y="4679"/>
                    <a:pt x="16298" y="4542"/>
                    <a:pt x="16618" y="4405"/>
                  </a:cubicBezTo>
                  <a:cubicBezTo>
                    <a:pt x="16777" y="4337"/>
                    <a:pt x="16914" y="4246"/>
                    <a:pt x="17051" y="4177"/>
                  </a:cubicBezTo>
                  <a:cubicBezTo>
                    <a:pt x="17188" y="4086"/>
                    <a:pt x="17325" y="3995"/>
                    <a:pt x="17462" y="3880"/>
                  </a:cubicBezTo>
                  <a:cubicBezTo>
                    <a:pt x="17599" y="3766"/>
                    <a:pt x="17736" y="3652"/>
                    <a:pt x="17850" y="3515"/>
                  </a:cubicBezTo>
                  <a:cubicBezTo>
                    <a:pt x="17987" y="3401"/>
                    <a:pt x="18101" y="3241"/>
                    <a:pt x="18193" y="3104"/>
                  </a:cubicBezTo>
                  <a:cubicBezTo>
                    <a:pt x="18330" y="2922"/>
                    <a:pt x="18421" y="2739"/>
                    <a:pt x="18535" y="2534"/>
                  </a:cubicBezTo>
                  <a:cubicBezTo>
                    <a:pt x="18649" y="2283"/>
                    <a:pt x="18740" y="2054"/>
                    <a:pt x="18809" y="1781"/>
                  </a:cubicBezTo>
                  <a:cubicBezTo>
                    <a:pt x="18877" y="1529"/>
                    <a:pt x="18877" y="1278"/>
                    <a:pt x="18900" y="1027"/>
                  </a:cubicBezTo>
                  <a:cubicBezTo>
                    <a:pt x="18900" y="890"/>
                    <a:pt x="18900" y="731"/>
                    <a:pt x="18877" y="571"/>
                  </a:cubicBezTo>
                  <a:cubicBezTo>
                    <a:pt x="18900" y="525"/>
                    <a:pt x="18900" y="457"/>
                    <a:pt x="18900" y="388"/>
                  </a:cubicBezTo>
                  <a:cubicBezTo>
                    <a:pt x="18923" y="274"/>
                    <a:pt x="18877" y="160"/>
                    <a:pt x="18786" y="91"/>
                  </a:cubicBezTo>
                  <a:cubicBezTo>
                    <a:pt x="18740" y="23"/>
                    <a:pt x="18649" y="0"/>
                    <a:pt x="18581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4668;p38"/>
            <p:cNvSpPr/>
            <p:nvPr/>
          </p:nvSpPr>
          <p:spPr>
            <a:xfrm>
              <a:off x="9654109" y="3422317"/>
              <a:ext cx="60699" cy="81352"/>
            </a:xfrm>
            <a:custGeom>
              <a:avLst/>
              <a:gdLst/>
              <a:ahLst/>
              <a:cxnLst/>
              <a:rect l="l" t="t" r="r" b="b"/>
              <a:pathLst>
                <a:path w="2169" h="2907" extrusionOk="0">
                  <a:moveTo>
                    <a:pt x="1895" y="1"/>
                  </a:moveTo>
                  <a:cubicBezTo>
                    <a:pt x="1849" y="1"/>
                    <a:pt x="1781" y="24"/>
                    <a:pt x="1735" y="46"/>
                  </a:cubicBezTo>
                  <a:cubicBezTo>
                    <a:pt x="1689" y="92"/>
                    <a:pt x="1644" y="138"/>
                    <a:pt x="1621" y="206"/>
                  </a:cubicBezTo>
                  <a:cubicBezTo>
                    <a:pt x="1598" y="275"/>
                    <a:pt x="1598" y="343"/>
                    <a:pt x="1598" y="412"/>
                  </a:cubicBezTo>
                  <a:cubicBezTo>
                    <a:pt x="1575" y="640"/>
                    <a:pt x="1529" y="845"/>
                    <a:pt x="1484" y="1073"/>
                  </a:cubicBezTo>
                  <a:cubicBezTo>
                    <a:pt x="1461" y="1142"/>
                    <a:pt x="1438" y="1210"/>
                    <a:pt x="1415" y="1279"/>
                  </a:cubicBezTo>
                  <a:cubicBezTo>
                    <a:pt x="1370" y="1347"/>
                    <a:pt x="1347" y="1439"/>
                    <a:pt x="1301" y="1507"/>
                  </a:cubicBezTo>
                  <a:cubicBezTo>
                    <a:pt x="1233" y="1621"/>
                    <a:pt x="1164" y="1713"/>
                    <a:pt x="1096" y="1827"/>
                  </a:cubicBezTo>
                  <a:cubicBezTo>
                    <a:pt x="1004" y="1964"/>
                    <a:pt x="913" y="2078"/>
                    <a:pt x="776" y="2192"/>
                  </a:cubicBezTo>
                  <a:cubicBezTo>
                    <a:pt x="571" y="2352"/>
                    <a:pt x="343" y="2489"/>
                    <a:pt x="91" y="2626"/>
                  </a:cubicBezTo>
                  <a:cubicBezTo>
                    <a:pt x="23" y="2671"/>
                    <a:pt x="0" y="2763"/>
                    <a:pt x="46" y="2831"/>
                  </a:cubicBezTo>
                  <a:cubicBezTo>
                    <a:pt x="73" y="2885"/>
                    <a:pt x="115" y="2907"/>
                    <a:pt x="164" y="2907"/>
                  </a:cubicBezTo>
                  <a:cubicBezTo>
                    <a:pt x="198" y="2907"/>
                    <a:pt x="236" y="2896"/>
                    <a:pt x="274" y="2877"/>
                  </a:cubicBezTo>
                  <a:cubicBezTo>
                    <a:pt x="365" y="2831"/>
                    <a:pt x="479" y="2763"/>
                    <a:pt x="594" y="2694"/>
                  </a:cubicBezTo>
                  <a:cubicBezTo>
                    <a:pt x="662" y="2648"/>
                    <a:pt x="731" y="2603"/>
                    <a:pt x="799" y="2557"/>
                  </a:cubicBezTo>
                  <a:cubicBezTo>
                    <a:pt x="845" y="2534"/>
                    <a:pt x="890" y="2511"/>
                    <a:pt x="913" y="2466"/>
                  </a:cubicBezTo>
                  <a:lnTo>
                    <a:pt x="913" y="2489"/>
                  </a:lnTo>
                  <a:cubicBezTo>
                    <a:pt x="890" y="2557"/>
                    <a:pt x="936" y="2648"/>
                    <a:pt x="982" y="2694"/>
                  </a:cubicBezTo>
                  <a:cubicBezTo>
                    <a:pt x="1032" y="2728"/>
                    <a:pt x="1082" y="2749"/>
                    <a:pt x="1132" y="2749"/>
                  </a:cubicBezTo>
                  <a:cubicBezTo>
                    <a:pt x="1150" y="2749"/>
                    <a:pt x="1169" y="2746"/>
                    <a:pt x="1187" y="2740"/>
                  </a:cubicBezTo>
                  <a:cubicBezTo>
                    <a:pt x="1278" y="2717"/>
                    <a:pt x="1324" y="2648"/>
                    <a:pt x="1370" y="2580"/>
                  </a:cubicBezTo>
                  <a:cubicBezTo>
                    <a:pt x="1392" y="2534"/>
                    <a:pt x="1415" y="2466"/>
                    <a:pt x="1438" y="2420"/>
                  </a:cubicBezTo>
                  <a:cubicBezTo>
                    <a:pt x="1484" y="2329"/>
                    <a:pt x="1529" y="2238"/>
                    <a:pt x="1575" y="2146"/>
                  </a:cubicBezTo>
                  <a:cubicBezTo>
                    <a:pt x="1666" y="1941"/>
                    <a:pt x="1758" y="1713"/>
                    <a:pt x="1826" y="1507"/>
                  </a:cubicBezTo>
                  <a:cubicBezTo>
                    <a:pt x="1849" y="1484"/>
                    <a:pt x="1849" y="1439"/>
                    <a:pt x="1872" y="1393"/>
                  </a:cubicBezTo>
                  <a:cubicBezTo>
                    <a:pt x="1895" y="1347"/>
                    <a:pt x="1917" y="1302"/>
                    <a:pt x="1940" y="1256"/>
                  </a:cubicBezTo>
                  <a:cubicBezTo>
                    <a:pt x="1986" y="1165"/>
                    <a:pt x="2032" y="1073"/>
                    <a:pt x="2054" y="982"/>
                  </a:cubicBezTo>
                  <a:cubicBezTo>
                    <a:pt x="2054" y="937"/>
                    <a:pt x="2054" y="891"/>
                    <a:pt x="2054" y="868"/>
                  </a:cubicBezTo>
                  <a:cubicBezTo>
                    <a:pt x="2077" y="777"/>
                    <a:pt x="2100" y="685"/>
                    <a:pt x="2100" y="594"/>
                  </a:cubicBezTo>
                  <a:cubicBezTo>
                    <a:pt x="2123" y="549"/>
                    <a:pt x="2123" y="503"/>
                    <a:pt x="2146" y="457"/>
                  </a:cubicBezTo>
                  <a:cubicBezTo>
                    <a:pt x="2146" y="389"/>
                    <a:pt x="2146" y="320"/>
                    <a:pt x="2169" y="275"/>
                  </a:cubicBezTo>
                  <a:cubicBezTo>
                    <a:pt x="2169" y="206"/>
                    <a:pt x="2146" y="183"/>
                    <a:pt x="2123" y="138"/>
                  </a:cubicBezTo>
                  <a:cubicBezTo>
                    <a:pt x="2077" y="69"/>
                    <a:pt x="2032" y="24"/>
                    <a:pt x="1963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4669;p38"/>
            <p:cNvSpPr/>
            <p:nvPr/>
          </p:nvSpPr>
          <p:spPr>
            <a:xfrm>
              <a:off x="9690517" y="3393576"/>
              <a:ext cx="237649" cy="98395"/>
            </a:xfrm>
            <a:custGeom>
              <a:avLst/>
              <a:gdLst/>
              <a:ahLst/>
              <a:cxnLst/>
              <a:rect l="l" t="t" r="r" b="b"/>
              <a:pathLst>
                <a:path w="8492" h="3516" extrusionOk="0">
                  <a:moveTo>
                    <a:pt x="662" y="1461"/>
                  </a:moveTo>
                  <a:cubicBezTo>
                    <a:pt x="662" y="1461"/>
                    <a:pt x="685" y="1484"/>
                    <a:pt x="708" y="1484"/>
                  </a:cubicBezTo>
                  <a:cubicBezTo>
                    <a:pt x="731" y="1507"/>
                    <a:pt x="753" y="1507"/>
                    <a:pt x="799" y="1530"/>
                  </a:cubicBezTo>
                  <a:cubicBezTo>
                    <a:pt x="799" y="1530"/>
                    <a:pt x="799" y="1553"/>
                    <a:pt x="799" y="1553"/>
                  </a:cubicBezTo>
                  <a:cubicBezTo>
                    <a:pt x="868" y="1621"/>
                    <a:pt x="959" y="1644"/>
                    <a:pt x="1027" y="1690"/>
                  </a:cubicBezTo>
                  <a:cubicBezTo>
                    <a:pt x="1073" y="1712"/>
                    <a:pt x="1119" y="1735"/>
                    <a:pt x="1187" y="1758"/>
                  </a:cubicBezTo>
                  <a:cubicBezTo>
                    <a:pt x="1187" y="1781"/>
                    <a:pt x="1187" y="1781"/>
                    <a:pt x="1210" y="1781"/>
                  </a:cubicBezTo>
                  <a:cubicBezTo>
                    <a:pt x="1210" y="1781"/>
                    <a:pt x="1233" y="1804"/>
                    <a:pt x="1233" y="1804"/>
                  </a:cubicBezTo>
                  <a:cubicBezTo>
                    <a:pt x="1256" y="1804"/>
                    <a:pt x="1256" y="1827"/>
                    <a:pt x="1278" y="1827"/>
                  </a:cubicBezTo>
                  <a:lnTo>
                    <a:pt x="1256" y="1827"/>
                  </a:lnTo>
                  <a:cubicBezTo>
                    <a:pt x="1187" y="1804"/>
                    <a:pt x="1119" y="1804"/>
                    <a:pt x="1050" y="1781"/>
                  </a:cubicBezTo>
                  <a:cubicBezTo>
                    <a:pt x="1005" y="1758"/>
                    <a:pt x="959" y="1758"/>
                    <a:pt x="913" y="1758"/>
                  </a:cubicBezTo>
                  <a:cubicBezTo>
                    <a:pt x="868" y="1758"/>
                    <a:pt x="845" y="1735"/>
                    <a:pt x="776" y="1735"/>
                  </a:cubicBezTo>
                  <a:cubicBezTo>
                    <a:pt x="731" y="1735"/>
                    <a:pt x="685" y="1758"/>
                    <a:pt x="616" y="1758"/>
                  </a:cubicBezTo>
                  <a:cubicBezTo>
                    <a:pt x="616" y="1758"/>
                    <a:pt x="594" y="1781"/>
                    <a:pt x="571" y="1781"/>
                  </a:cubicBezTo>
                  <a:cubicBezTo>
                    <a:pt x="594" y="1690"/>
                    <a:pt x="616" y="1576"/>
                    <a:pt x="639" y="1484"/>
                  </a:cubicBezTo>
                  <a:lnTo>
                    <a:pt x="662" y="1461"/>
                  </a:lnTo>
                  <a:close/>
                  <a:moveTo>
                    <a:pt x="5582" y="2671"/>
                  </a:moveTo>
                  <a:lnTo>
                    <a:pt x="5582" y="2671"/>
                  </a:lnTo>
                  <a:cubicBezTo>
                    <a:pt x="5438" y="2726"/>
                    <a:pt x="5278" y="2764"/>
                    <a:pt x="5118" y="2785"/>
                  </a:cubicBezTo>
                  <a:lnTo>
                    <a:pt x="5118" y="2785"/>
                  </a:lnTo>
                  <a:cubicBezTo>
                    <a:pt x="5125" y="2783"/>
                    <a:pt x="5136" y="2778"/>
                    <a:pt x="5136" y="2762"/>
                  </a:cubicBezTo>
                  <a:cubicBezTo>
                    <a:pt x="5136" y="2762"/>
                    <a:pt x="5159" y="2740"/>
                    <a:pt x="5159" y="2740"/>
                  </a:cubicBezTo>
                  <a:cubicBezTo>
                    <a:pt x="5296" y="2717"/>
                    <a:pt x="5433" y="2694"/>
                    <a:pt x="5570" y="2671"/>
                  </a:cubicBezTo>
                  <a:cubicBezTo>
                    <a:pt x="5574" y="2671"/>
                    <a:pt x="5578" y="2671"/>
                    <a:pt x="5582" y="2671"/>
                  </a:cubicBezTo>
                  <a:close/>
                  <a:moveTo>
                    <a:pt x="8058" y="1"/>
                  </a:moveTo>
                  <a:cubicBezTo>
                    <a:pt x="8035" y="1"/>
                    <a:pt x="7989" y="1"/>
                    <a:pt x="7966" y="23"/>
                  </a:cubicBezTo>
                  <a:cubicBezTo>
                    <a:pt x="7852" y="46"/>
                    <a:pt x="7784" y="115"/>
                    <a:pt x="7715" y="206"/>
                  </a:cubicBezTo>
                  <a:cubicBezTo>
                    <a:pt x="7647" y="252"/>
                    <a:pt x="7624" y="320"/>
                    <a:pt x="7578" y="389"/>
                  </a:cubicBezTo>
                  <a:cubicBezTo>
                    <a:pt x="7510" y="457"/>
                    <a:pt x="7464" y="526"/>
                    <a:pt x="7418" y="594"/>
                  </a:cubicBezTo>
                  <a:cubicBezTo>
                    <a:pt x="7350" y="594"/>
                    <a:pt x="7304" y="594"/>
                    <a:pt x="7236" y="617"/>
                  </a:cubicBezTo>
                  <a:cubicBezTo>
                    <a:pt x="7190" y="617"/>
                    <a:pt x="7122" y="662"/>
                    <a:pt x="7076" y="685"/>
                  </a:cubicBezTo>
                  <a:cubicBezTo>
                    <a:pt x="7030" y="708"/>
                    <a:pt x="6962" y="754"/>
                    <a:pt x="6893" y="799"/>
                  </a:cubicBezTo>
                  <a:cubicBezTo>
                    <a:pt x="6779" y="868"/>
                    <a:pt x="6665" y="936"/>
                    <a:pt x="6551" y="1005"/>
                  </a:cubicBezTo>
                  <a:cubicBezTo>
                    <a:pt x="6300" y="1142"/>
                    <a:pt x="6049" y="1279"/>
                    <a:pt x="5798" y="1416"/>
                  </a:cubicBezTo>
                  <a:cubicBezTo>
                    <a:pt x="5684" y="1461"/>
                    <a:pt x="5592" y="1507"/>
                    <a:pt x="5501" y="1530"/>
                  </a:cubicBezTo>
                  <a:cubicBezTo>
                    <a:pt x="5364" y="1598"/>
                    <a:pt x="5227" y="1644"/>
                    <a:pt x="5090" y="1690"/>
                  </a:cubicBezTo>
                  <a:cubicBezTo>
                    <a:pt x="4862" y="1758"/>
                    <a:pt x="4611" y="1804"/>
                    <a:pt x="4383" y="1849"/>
                  </a:cubicBezTo>
                  <a:lnTo>
                    <a:pt x="4291" y="1849"/>
                  </a:lnTo>
                  <a:cubicBezTo>
                    <a:pt x="3835" y="1758"/>
                    <a:pt x="3378" y="1667"/>
                    <a:pt x="2922" y="1576"/>
                  </a:cubicBezTo>
                  <a:lnTo>
                    <a:pt x="2899" y="1576"/>
                  </a:lnTo>
                  <a:cubicBezTo>
                    <a:pt x="2899" y="1576"/>
                    <a:pt x="2899" y="1553"/>
                    <a:pt x="2876" y="1553"/>
                  </a:cubicBezTo>
                  <a:cubicBezTo>
                    <a:pt x="2625" y="1484"/>
                    <a:pt x="2351" y="1393"/>
                    <a:pt x="2077" y="1302"/>
                  </a:cubicBezTo>
                  <a:cubicBezTo>
                    <a:pt x="1918" y="1256"/>
                    <a:pt x="1781" y="1210"/>
                    <a:pt x="1621" y="1142"/>
                  </a:cubicBezTo>
                  <a:cubicBezTo>
                    <a:pt x="1552" y="1119"/>
                    <a:pt x="1484" y="1119"/>
                    <a:pt x="1415" y="1096"/>
                  </a:cubicBezTo>
                  <a:cubicBezTo>
                    <a:pt x="1370" y="1073"/>
                    <a:pt x="1324" y="1051"/>
                    <a:pt x="1278" y="1051"/>
                  </a:cubicBezTo>
                  <a:cubicBezTo>
                    <a:pt x="1233" y="1028"/>
                    <a:pt x="1187" y="1028"/>
                    <a:pt x="1141" y="1005"/>
                  </a:cubicBezTo>
                  <a:lnTo>
                    <a:pt x="1119" y="1005"/>
                  </a:lnTo>
                  <a:cubicBezTo>
                    <a:pt x="982" y="936"/>
                    <a:pt x="845" y="868"/>
                    <a:pt x="708" y="799"/>
                  </a:cubicBezTo>
                  <a:cubicBezTo>
                    <a:pt x="626" y="758"/>
                    <a:pt x="535" y="725"/>
                    <a:pt x="451" y="725"/>
                  </a:cubicBezTo>
                  <a:cubicBezTo>
                    <a:pt x="396" y="725"/>
                    <a:pt x="343" y="740"/>
                    <a:pt x="297" y="777"/>
                  </a:cubicBezTo>
                  <a:cubicBezTo>
                    <a:pt x="228" y="822"/>
                    <a:pt x="183" y="868"/>
                    <a:pt x="160" y="936"/>
                  </a:cubicBezTo>
                  <a:cubicBezTo>
                    <a:pt x="137" y="982"/>
                    <a:pt x="114" y="1051"/>
                    <a:pt x="114" y="1119"/>
                  </a:cubicBezTo>
                  <a:cubicBezTo>
                    <a:pt x="91" y="1256"/>
                    <a:pt x="91" y="1370"/>
                    <a:pt x="69" y="1507"/>
                  </a:cubicBezTo>
                  <a:cubicBezTo>
                    <a:pt x="69" y="1576"/>
                    <a:pt x="46" y="1644"/>
                    <a:pt x="46" y="1690"/>
                  </a:cubicBezTo>
                  <a:cubicBezTo>
                    <a:pt x="0" y="1849"/>
                    <a:pt x="91" y="1986"/>
                    <a:pt x="228" y="2009"/>
                  </a:cubicBezTo>
                  <a:cubicBezTo>
                    <a:pt x="263" y="2021"/>
                    <a:pt x="297" y="2026"/>
                    <a:pt x="328" y="2026"/>
                  </a:cubicBezTo>
                  <a:cubicBezTo>
                    <a:pt x="360" y="2026"/>
                    <a:pt x="388" y="2021"/>
                    <a:pt x="411" y="2009"/>
                  </a:cubicBezTo>
                  <a:lnTo>
                    <a:pt x="411" y="2009"/>
                  </a:lnTo>
                  <a:cubicBezTo>
                    <a:pt x="411" y="2055"/>
                    <a:pt x="388" y="2123"/>
                    <a:pt x="411" y="2169"/>
                  </a:cubicBezTo>
                  <a:cubicBezTo>
                    <a:pt x="434" y="2237"/>
                    <a:pt x="480" y="2283"/>
                    <a:pt x="525" y="2329"/>
                  </a:cubicBezTo>
                  <a:cubicBezTo>
                    <a:pt x="548" y="2352"/>
                    <a:pt x="571" y="2374"/>
                    <a:pt x="616" y="2397"/>
                  </a:cubicBezTo>
                  <a:cubicBezTo>
                    <a:pt x="662" y="2443"/>
                    <a:pt x="685" y="2489"/>
                    <a:pt x="731" y="2534"/>
                  </a:cubicBezTo>
                  <a:cubicBezTo>
                    <a:pt x="799" y="2625"/>
                    <a:pt x="868" y="2694"/>
                    <a:pt x="959" y="2762"/>
                  </a:cubicBezTo>
                  <a:cubicBezTo>
                    <a:pt x="1096" y="2877"/>
                    <a:pt x="1256" y="2968"/>
                    <a:pt x="1415" y="3036"/>
                  </a:cubicBezTo>
                  <a:cubicBezTo>
                    <a:pt x="1735" y="3173"/>
                    <a:pt x="2077" y="3265"/>
                    <a:pt x="2397" y="3333"/>
                  </a:cubicBezTo>
                  <a:cubicBezTo>
                    <a:pt x="2762" y="3402"/>
                    <a:pt x="3104" y="3447"/>
                    <a:pt x="3447" y="3470"/>
                  </a:cubicBezTo>
                  <a:cubicBezTo>
                    <a:pt x="3789" y="3516"/>
                    <a:pt x="4109" y="3516"/>
                    <a:pt x="4451" y="3516"/>
                  </a:cubicBezTo>
                  <a:cubicBezTo>
                    <a:pt x="4611" y="3493"/>
                    <a:pt x="4794" y="3493"/>
                    <a:pt x="4953" y="3470"/>
                  </a:cubicBezTo>
                  <a:cubicBezTo>
                    <a:pt x="5159" y="3447"/>
                    <a:pt x="5341" y="3402"/>
                    <a:pt x="5547" y="3379"/>
                  </a:cubicBezTo>
                  <a:cubicBezTo>
                    <a:pt x="5889" y="3287"/>
                    <a:pt x="6232" y="3173"/>
                    <a:pt x="6551" y="3013"/>
                  </a:cubicBezTo>
                  <a:cubicBezTo>
                    <a:pt x="6711" y="2945"/>
                    <a:pt x="6848" y="2854"/>
                    <a:pt x="6985" y="2762"/>
                  </a:cubicBezTo>
                  <a:cubicBezTo>
                    <a:pt x="7053" y="2717"/>
                    <a:pt x="7122" y="2671"/>
                    <a:pt x="7190" y="2603"/>
                  </a:cubicBezTo>
                  <a:cubicBezTo>
                    <a:pt x="7281" y="2534"/>
                    <a:pt x="7350" y="2489"/>
                    <a:pt x="7418" y="2397"/>
                  </a:cubicBezTo>
                  <a:cubicBezTo>
                    <a:pt x="7692" y="2146"/>
                    <a:pt x="7943" y="1872"/>
                    <a:pt x="8103" y="1530"/>
                  </a:cubicBezTo>
                  <a:cubicBezTo>
                    <a:pt x="8240" y="1279"/>
                    <a:pt x="8331" y="1005"/>
                    <a:pt x="8400" y="731"/>
                  </a:cubicBezTo>
                  <a:cubicBezTo>
                    <a:pt x="8446" y="526"/>
                    <a:pt x="8491" y="252"/>
                    <a:pt x="8309" y="92"/>
                  </a:cubicBezTo>
                  <a:cubicBezTo>
                    <a:pt x="8240" y="23"/>
                    <a:pt x="8149" y="1"/>
                    <a:pt x="8058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4670;p38"/>
            <p:cNvSpPr/>
            <p:nvPr/>
          </p:nvSpPr>
          <p:spPr>
            <a:xfrm>
              <a:off x="9675181" y="3414005"/>
              <a:ext cx="263199" cy="88181"/>
            </a:xfrm>
            <a:custGeom>
              <a:avLst/>
              <a:gdLst/>
              <a:ahLst/>
              <a:cxnLst/>
              <a:rect l="l" t="t" r="r" b="b"/>
              <a:pathLst>
                <a:path w="9405" h="3151" extrusionOk="0">
                  <a:moveTo>
                    <a:pt x="9085" y="1"/>
                  </a:moveTo>
                  <a:cubicBezTo>
                    <a:pt x="8994" y="1"/>
                    <a:pt x="8925" y="24"/>
                    <a:pt x="8857" y="92"/>
                  </a:cubicBezTo>
                  <a:cubicBezTo>
                    <a:pt x="8811" y="138"/>
                    <a:pt x="8765" y="229"/>
                    <a:pt x="8765" y="321"/>
                  </a:cubicBezTo>
                  <a:cubicBezTo>
                    <a:pt x="8765" y="321"/>
                    <a:pt x="8788" y="321"/>
                    <a:pt x="8788" y="343"/>
                  </a:cubicBezTo>
                  <a:cubicBezTo>
                    <a:pt x="8742" y="389"/>
                    <a:pt x="8720" y="457"/>
                    <a:pt x="8674" y="503"/>
                  </a:cubicBezTo>
                  <a:cubicBezTo>
                    <a:pt x="8469" y="777"/>
                    <a:pt x="8217" y="1028"/>
                    <a:pt x="7966" y="1256"/>
                  </a:cubicBezTo>
                  <a:cubicBezTo>
                    <a:pt x="7807" y="1393"/>
                    <a:pt x="7624" y="1530"/>
                    <a:pt x="7441" y="1644"/>
                  </a:cubicBezTo>
                  <a:cubicBezTo>
                    <a:pt x="7350" y="1713"/>
                    <a:pt x="7259" y="1759"/>
                    <a:pt x="7168" y="1804"/>
                  </a:cubicBezTo>
                  <a:cubicBezTo>
                    <a:pt x="7076" y="1873"/>
                    <a:pt x="6985" y="1895"/>
                    <a:pt x="6894" y="1941"/>
                  </a:cubicBezTo>
                  <a:cubicBezTo>
                    <a:pt x="6757" y="2010"/>
                    <a:pt x="6620" y="2078"/>
                    <a:pt x="6483" y="2124"/>
                  </a:cubicBezTo>
                  <a:cubicBezTo>
                    <a:pt x="6323" y="2192"/>
                    <a:pt x="6163" y="2238"/>
                    <a:pt x="6026" y="2283"/>
                  </a:cubicBezTo>
                  <a:cubicBezTo>
                    <a:pt x="5752" y="2375"/>
                    <a:pt x="5456" y="2466"/>
                    <a:pt x="5182" y="2512"/>
                  </a:cubicBezTo>
                  <a:cubicBezTo>
                    <a:pt x="4976" y="2535"/>
                    <a:pt x="4748" y="2557"/>
                    <a:pt x="4543" y="2557"/>
                  </a:cubicBezTo>
                  <a:cubicBezTo>
                    <a:pt x="4314" y="2557"/>
                    <a:pt x="4063" y="2557"/>
                    <a:pt x="3835" y="2535"/>
                  </a:cubicBezTo>
                  <a:lnTo>
                    <a:pt x="3904" y="2535"/>
                  </a:lnTo>
                  <a:cubicBezTo>
                    <a:pt x="3812" y="2535"/>
                    <a:pt x="3721" y="2512"/>
                    <a:pt x="3630" y="2512"/>
                  </a:cubicBezTo>
                  <a:cubicBezTo>
                    <a:pt x="3356" y="2489"/>
                    <a:pt x="3105" y="2420"/>
                    <a:pt x="2854" y="2375"/>
                  </a:cubicBezTo>
                  <a:cubicBezTo>
                    <a:pt x="2580" y="2306"/>
                    <a:pt x="2306" y="2215"/>
                    <a:pt x="2055" y="2124"/>
                  </a:cubicBezTo>
                  <a:cubicBezTo>
                    <a:pt x="2032" y="2124"/>
                    <a:pt x="2032" y="2101"/>
                    <a:pt x="2010" y="2101"/>
                  </a:cubicBezTo>
                  <a:lnTo>
                    <a:pt x="2010" y="2101"/>
                  </a:lnTo>
                  <a:cubicBezTo>
                    <a:pt x="2032" y="2101"/>
                    <a:pt x="2032" y="2124"/>
                    <a:pt x="2032" y="2124"/>
                  </a:cubicBezTo>
                  <a:cubicBezTo>
                    <a:pt x="1804" y="2010"/>
                    <a:pt x="1553" y="1918"/>
                    <a:pt x="1347" y="1759"/>
                  </a:cubicBezTo>
                  <a:lnTo>
                    <a:pt x="1347" y="1759"/>
                  </a:lnTo>
                  <a:cubicBezTo>
                    <a:pt x="1347" y="1759"/>
                    <a:pt x="1370" y="1781"/>
                    <a:pt x="1370" y="1781"/>
                  </a:cubicBezTo>
                  <a:cubicBezTo>
                    <a:pt x="1370" y="1781"/>
                    <a:pt x="1347" y="1781"/>
                    <a:pt x="1347" y="1759"/>
                  </a:cubicBezTo>
                  <a:lnTo>
                    <a:pt x="1347" y="1759"/>
                  </a:lnTo>
                  <a:cubicBezTo>
                    <a:pt x="1347" y="1759"/>
                    <a:pt x="1347" y="1759"/>
                    <a:pt x="1347" y="1759"/>
                  </a:cubicBezTo>
                  <a:cubicBezTo>
                    <a:pt x="1256" y="1713"/>
                    <a:pt x="1187" y="1644"/>
                    <a:pt x="1119" y="1576"/>
                  </a:cubicBezTo>
                  <a:cubicBezTo>
                    <a:pt x="1096" y="1553"/>
                    <a:pt x="1096" y="1553"/>
                    <a:pt x="1096" y="1530"/>
                  </a:cubicBezTo>
                  <a:cubicBezTo>
                    <a:pt x="1096" y="1530"/>
                    <a:pt x="1073" y="1507"/>
                    <a:pt x="1073" y="1485"/>
                  </a:cubicBezTo>
                  <a:cubicBezTo>
                    <a:pt x="1050" y="1439"/>
                    <a:pt x="1028" y="1416"/>
                    <a:pt x="959" y="1393"/>
                  </a:cubicBezTo>
                  <a:cubicBezTo>
                    <a:pt x="946" y="1387"/>
                    <a:pt x="930" y="1384"/>
                    <a:pt x="914" y="1384"/>
                  </a:cubicBezTo>
                  <a:cubicBezTo>
                    <a:pt x="875" y="1384"/>
                    <a:pt x="832" y="1400"/>
                    <a:pt x="799" y="1416"/>
                  </a:cubicBezTo>
                  <a:cubicBezTo>
                    <a:pt x="776" y="1439"/>
                    <a:pt x="731" y="1439"/>
                    <a:pt x="708" y="1462"/>
                  </a:cubicBezTo>
                  <a:cubicBezTo>
                    <a:pt x="639" y="1485"/>
                    <a:pt x="594" y="1553"/>
                    <a:pt x="548" y="1599"/>
                  </a:cubicBezTo>
                  <a:cubicBezTo>
                    <a:pt x="503" y="1644"/>
                    <a:pt x="480" y="1713"/>
                    <a:pt x="434" y="1781"/>
                  </a:cubicBezTo>
                  <a:cubicBezTo>
                    <a:pt x="366" y="1895"/>
                    <a:pt x="297" y="2032"/>
                    <a:pt x="229" y="2147"/>
                  </a:cubicBezTo>
                  <a:cubicBezTo>
                    <a:pt x="160" y="2283"/>
                    <a:pt x="92" y="2420"/>
                    <a:pt x="23" y="2580"/>
                  </a:cubicBezTo>
                  <a:cubicBezTo>
                    <a:pt x="0" y="2603"/>
                    <a:pt x="23" y="2649"/>
                    <a:pt x="46" y="2672"/>
                  </a:cubicBezTo>
                  <a:cubicBezTo>
                    <a:pt x="65" y="2681"/>
                    <a:pt x="84" y="2687"/>
                    <a:pt x="101" y="2687"/>
                  </a:cubicBezTo>
                  <a:cubicBezTo>
                    <a:pt x="126" y="2687"/>
                    <a:pt x="147" y="2675"/>
                    <a:pt x="160" y="2649"/>
                  </a:cubicBezTo>
                  <a:cubicBezTo>
                    <a:pt x="251" y="2489"/>
                    <a:pt x="343" y="2306"/>
                    <a:pt x="411" y="2147"/>
                  </a:cubicBezTo>
                  <a:cubicBezTo>
                    <a:pt x="503" y="1987"/>
                    <a:pt x="571" y="1827"/>
                    <a:pt x="685" y="1690"/>
                  </a:cubicBezTo>
                  <a:cubicBezTo>
                    <a:pt x="708" y="1667"/>
                    <a:pt x="708" y="1644"/>
                    <a:pt x="731" y="1644"/>
                  </a:cubicBezTo>
                  <a:cubicBezTo>
                    <a:pt x="754" y="1622"/>
                    <a:pt x="776" y="1599"/>
                    <a:pt x="799" y="1599"/>
                  </a:cubicBezTo>
                  <a:cubicBezTo>
                    <a:pt x="845" y="1576"/>
                    <a:pt x="891" y="1576"/>
                    <a:pt x="913" y="1553"/>
                  </a:cubicBezTo>
                  <a:cubicBezTo>
                    <a:pt x="936" y="1576"/>
                    <a:pt x="936" y="1576"/>
                    <a:pt x="936" y="1599"/>
                  </a:cubicBezTo>
                  <a:cubicBezTo>
                    <a:pt x="959" y="1622"/>
                    <a:pt x="959" y="1644"/>
                    <a:pt x="959" y="1644"/>
                  </a:cubicBezTo>
                  <a:cubicBezTo>
                    <a:pt x="1005" y="1804"/>
                    <a:pt x="1119" y="1918"/>
                    <a:pt x="1210" y="2032"/>
                  </a:cubicBezTo>
                  <a:cubicBezTo>
                    <a:pt x="1324" y="2147"/>
                    <a:pt x="1461" y="2238"/>
                    <a:pt x="1598" y="2352"/>
                  </a:cubicBezTo>
                  <a:cubicBezTo>
                    <a:pt x="1735" y="2443"/>
                    <a:pt x="1895" y="2512"/>
                    <a:pt x="2032" y="2603"/>
                  </a:cubicBezTo>
                  <a:cubicBezTo>
                    <a:pt x="2214" y="2672"/>
                    <a:pt x="2374" y="2740"/>
                    <a:pt x="2557" y="2808"/>
                  </a:cubicBezTo>
                  <a:cubicBezTo>
                    <a:pt x="2694" y="2877"/>
                    <a:pt x="2854" y="2923"/>
                    <a:pt x="2991" y="2945"/>
                  </a:cubicBezTo>
                  <a:cubicBezTo>
                    <a:pt x="3150" y="2991"/>
                    <a:pt x="3310" y="3037"/>
                    <a:pt x="3470" y="3060"/>
                  </a:cubicBezTo>
                  <a:cubicBezTo>
                    <a:pt x="3652" y="3082"/>
                    <a:pt x="3858" y="3105"/>
                    <a:pt x="4040" y="3128"/>
                  </a:cubicBezTo>
                  <a:cubicBezTo>
                    <a:pt x="4200" y="3151"/>
                    <a:pt x="4360" y="3151"/>
                    <a:pt x="4543" y="3151"/>
                  </a:cubicBezTo>
                  <a:lnTo>
                    <a:pt x="5022" y="3151"/>
                  </a:lnTo>
                  <a:cubicBezTo>
                    <a:pt x="5227" y="3128"/>
                    <a:pt x="5410" y="3105"/>
                    <a:pt x="5593" y="3060"/>
                  </a:cubicBezTo>
                  <a:cubicBezTo>
                    <a:pt x="5752" y="3014"/>
                    <a:pt x="5912" y="2968"/>
                    <a:pt x="6072" y="2923"/>
                  </a:cubicBezTo>
                  <a:cubicBezTo>
                    <a:pt x="6209" y="2877"/>
                    <a:pt x="6369" y="2831"/>
                    <a:pt x="6528" y="2763"/>
                  </a:cubicBezTo>
                  <a:cubicBezTo>
                    <a:pt x="6711" y="2717"/>
                    <a:pt x="6871" y="2649"/>
                    <a:pt x="7031" y="2580"/>
                  </a:cubicBezTo>
                  <a:cubicBezTo>
                    <a:pt x="7213" y="2489"/>
                    <a:pt x="7373" y="2420"/>
                    <a:pt x="7533" y="2329"/>
                  </a:cubicBezTo>
                  <a:cubicBezTo>
                    <a:pt x="7693" y="2238"/>
                    <a:pt x="7829" y="2147"/>
                    <a:pt x="7966" y="2055"/>
                  </a:cubicBezTo>
                  <a:cubicBezTo>
                    <a:pt x="8126" y="1941"/>
                    <a:pt x="8286" y="1827"/>
                    <a:pt x="8423" y="1690"/>
                  </a:cubicBezTo>
                  <a:cubicBezTo>
                    <a:pt x="8628" y="1530"/>
                    <a:pt x="8811" y="1348"/>
                    <a:pt x="8971" y="1165"/>
                  </a:cubicBezTo>
                  <a:cubicBezTo>
                    <a:pt x="9062" y="1051"/>
                    <a:pt x="9153" y="960"/>
                    <a:pt x="9245" y="823"/>
                  </a:cubicBezTo>
                  <a:cubicBezTo>
                    <a:pt x="9267" y="777"/>
                    <a:pt x="9290" y="754"/>
                    <a:pt x="9313" y="686"/>
                  </a:cubicBezTo>
                  <a:cubicBezTo>
                    <a:pt x="9359" y="640"/>
                    <a:pt x="9382" y="572"/>
                    <a:pt x="9404" y="503"/>
                  </a:cubicBezTo>
                  <a:cubicBezTo>
                    <a:pt x="9404" y="457"/>
                    <a:pt x="9404" y="412"/>
                    <a:pt x="9404" y="366"/>
                  </a:cubicBezTo>
                  <a:cubicBezTo>
                    <a:pt x="9404" y="321"/>
                    <a:pt x="9404" y="252"/>
                    <a:pt x="9382" y="206"/>
                  </a:cubicBezTo>
                  <a:cubicBezTo>
                    <a:pt x="9359" y="69"/>
                    <a:pt x="9222" y="1"/>
                    <a:pt x="9085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4671;p38"/>
            <p:cNvSpPr/>
            <p:nvPr/>
          </p:nvSpPr>
          <p:spPr>
            <a:xfrm>
              <a:off x="8391258" y="3634387"/>
              <a:ext cx="298964" cy="117257"/>
            </a:xfrm>
            <a:custGeom>
              <a:avLst/>
              <a:gdLst/>
              <a:ahLst/>
              <a:cxnLst/>
              <a:rect l="l" t="t" r="r" b="b"/>
              <a:pathLst>
                <a:path w="10683" h="4190" extrusionOk="0">
                  <a:moveTo>
                    <a:pt x="10340" y="1"/>
                  </a:moveTo>
                  <a:cubicBezTo>
                    <a:pt x="10295" y="1"/>
                    <a:pt x="10249" y="24"/>
                    <a:pt x="10203" y="46"/>
                  </a:cubicBezTo>
                  <a:cubicBezTo>
                    <a:pt x="10158" y="69"/>
                    <a:pt x="10112" y="115"/>
                    <a:pt x="10089" y="138"/>
                  </a:cubicBezTo>
                  <a:cubicBezTo>
                    <a:pt x="10044" y="206"/>
                    <a:pt x="10021" y="275"/>
                    <a:pt x="9975" y="320"/>
                  </a:cubicBezTo>
                  <a:cubicBezTo>
                    <a:pt x="9975" y="343"/>
                    <a:pt x="9975" y="343"/>
                    <a:pt x="9975" y="343"/>
                  </a:cubicBezTo>
                  <a:cubicBezTo>
                    <a:pt x="9907" y="480"/>
                    <a:pt x="9815" y="594"/>
                    <a:pt x="9724" y="708"/>
                  </a:cubicBezTo>
                  <a:cubicBezTo>
                    <a:pt x="9633" y="845"/>
                    <a:pt x="9519" y="982"/>
                    <a:pt x="9405" y="1119"/>
                  </a:cubicBezTo>
                  <a:cubicBezTo>
                    <a:pt x="9199" y="1347"/>
                    <a:pt x="8971" y="1576"/>
                    <a:pt x="8743" y="1781"/>
                  </a:cubicBezTo>
                  <a:cubicBezTo>
                    <a:pt x="8697" y="1827"/>
                    <a:pt x="8651" y="1850"/>
                    <a:pt x="8606" y="1895"/>
                  </a:cubicBezTo>
                  <a:cubicBezTo>
                    <a:pt x="8514" y="1964"/>
                    <a:pt x="8400" y="2032"/>
                    <a:pt x="8309" y="2101"/>
                  </a:cubicBezTo>
                  <a:cubicBezTo>
                    <a:pt x="8081" y="2238"/>
                    <a:pt x="7807" y="2397"/>
                    <a:pt x="7556" y="2534"/>
                  </a:cubicBezTo>
                  <a:cubicBezTo>
                    <a:pt x="7305" y="2671"/>
                    <a:pt x="7054" y="2785"/>
                    <a:pt x="6802" y="2877"/>
                  </a:cubicBezTo>
                  <a:cubicBezTo>
                    <a:pt x="6711" y="2899"/>
                    <a:pt x="6620" y="2922"/>
                    <a:pt x="6529" y="2945"/>
                  </a:cubicBezTo>
                  <a:cubicBezTo>
                    <a:pt x="6141" y="3059"/>
                    <a:pt x="5730" y="3105"/>
                    <a:pt x="5296" y="3151"/>
                  </a:cubicBezTo>
                  <a:cubicBezTo>
                    <a:pt x="5022" y="3151"/>
                    <a:pt x="4748" y="3151"/>
                    <a:pt x="4451" y="3128"/>
                  </a:cubicBezTo>
                  <a:lnTo>
                    <a:pt x="4246" y="3128"/>
                  </a:lnTo>
                  <a:cubicBezTo>
                    <a:pt x="4132" y="3105"/>
                    <a:pt x="4018" y="3082"/>
                    <a:pt x="3904" y="3082"/>
                  </a:cubicBezTo>
                  <a:cubicBezTo>
                    <a:pt x="3835" y="3059"/>
                    <a:pt x="3744" y="3036"/>
                    <a:pt x="3653" y="3014"/>
                  </a:cubicBezTo>
                  <a:lnTo>
                    <a:pt x="3653" y="3014"/>
                  </a:lnTo>
                  <a:cubicBezTo>
                    <a:pt x="3654" y="3015"/>
                    <a:pt x="3656" y="3017"/>
                    <a:pt x="3658" y="3018"/>
                  </a:cubicBezTo>
                  <a:lnTo>
                    <a:pt x="3658" y="3018"/>
                  </a:lnTo>
                  <a:cubicBezTo>
                    <a:pt x="3519" y="2978"/>
                    <a:pt x="3383" y="2936"/>
                    <a:pt x="3265" y="2877"/>
                  </a:cubicBezTo>
                  <a:cubicBezTo>
                    <a:pt x="3105" y="2831"/>
                    <a:pt x="2968" y="2763"/>
                    <a:pt x="2831" y="2694"/>
                  </a:cubicBezTo>
                  <a:cubicBezTo>
                    <a:pt x="2534" y="2580"/>
                    <a:pt x="2260" y="2420"/>
                    <a:pt x="1963" y="2283"/>
                  </a:cubicBezTo>
                  <a:cubicBezTo>
                    <a:pt x="1849" y="2215"/>
                    <a:pt x="1735" y="2146"/>
                    <a:pt x="1598" y="2078"/>
                  </a:cubicBezTo>
                  <a:cubicBezTo>
                    <a:pt x="1553" y="2032"/>
                    <a:pt x="1484" y="2009"/>
                    <a:pt x="1416" y="1964"/>
                  </a:cubicBezTo>
                  <a:cubicBezTo>
                    <a:pt x="1393" y="1941"/>
                    <a:pt x="1347" y="1941"/>
                    <a:pt x="1324" y="1918"/>
                  </a:cubicBezTo>
                  <a:cubicBezTo>
                    <a:pt x="1279" y="1895"/>
                    <a:pt x="1256" y="1872"/>
                    <a:pt x="1210" y="1850"/>
                  </a:cubicBezTo>
                  <a:cubicBezTo>
                    <a:pt x="1187" y="1850"/>
                    <a:pt x="1142" y="1827"/>
                    <a:pt x="1096" y="1827"/>
                  </a:cubicBezTo>
                  <a:cubicBezTo>
                    <a:pt x="1028" y="1827"/>
                    <a:pt x="959" y="1827"/>
                    <a:pt x="914" y="1872"/>
                  </a:cubicBezTo>
                  <a:cubicBezTo>
                    <a:pt x="777" y="1713"/>
                    <a:pt x="662" y="1553"/>
                    <a:pt x="525" y="1416"/>
                  </a:cubicBezTo>
                  <a:cubicBezTo>
                    <a:pt x="475" y="1340"/>
                    <a:pt x="397" y="1307"/>
                    <a:pt x="318" y="1307"/>
                  </a:cubicBezTo>
                  <a:cubicBezTo>
                    <a:pt x="254" y="1307"/>
                    <a:pt x="189" y="1329"/>
                    <a:pt x="137" y="1370"/>
                  </a:cubicBezTo>
                  <a:cubicBezTo>
                    <a:pt x="1" y="1484"/>
                    <a:pt x="1" y="1667"/>
                    <a:pt x="92" y="1781"/>
                  </a:cubicBezTo>
                  <a:cubicBezTo>
                    <a:pt x="206" y="1918"/>
                    <a:pt x="297" y="2055"/>
                    <a:pt x="411" y="2192"/>
                  </a:cubicBezTo>
                  <a:cubicBezTo>
                    <a:pt x="503" y="2306"/>
                    <a:pt x="617" y="2443"/>
                    <a:pt x="731" y="2557"/>
                  </a:cubicBezTo>
                  <a:cubicBezTo>
                    <a:pt x="959" y="2785"/>
                    <a:pt x="1210" y="3014"/>
                    <a:pt x="1507" y="3196"/>
                  </a:cubicBezTo>
                  <a:cubicBezTo>
                    <a:pt x="1781" y="3379"/>
                    <a:pt x="2100" y="3516"/>
                    <a:pt x="2420" y="3653"/>
                  </a:cubicBezTo>
                  <a:cubicBezTo>
                    <a:pt x="2717" y="3767"/>
                    <a:pt x="3059" y="3881"/>
                    <a:pt x="3401" y="3949"/>
                  </a:cubicBezTo>
                  <a:cubicBezTo>
                    <a:pt x="3721" y="4041"/>
                    <a:pt x="4063" y="4109"/>
                    <a:pt x="4406" y="4155"/>
                  </a:cubicBezTo>
                  <a:cubicBezTo>
                    <a:pt x="4588" y="4178"/>
                    <a:pt x="4771" y="4189"/>
                    <a:pt x="4954" y="4189"/>
                  </a:cubicBezTo>
                  <a:cubicBezTo>
                    <a:pt x="5136" y="4189"/>
                    <a:pt x="5319" y="4178"/>
                    <a:pt x="5501" y="4155"/>
                  </a:cubicBezTo>
                  <a:cubicBezTo>
                    <a:pt x="5821" y="4132"/>
                    <a:pt x="6118" y="4064"/>
                    <a:pt x="6437" y="3972"/>
                  </a:cubicBezTo>
                  <a:cubicBezTo>
                    <a:pt x="6620" y="3927"/>
                    <a:pt x="6802" y="3881"/>
                    <a:pt x="6962" y="3813"/>
                  </a:cubicBezTo>
                  <a:cubicBezTo>
                    <a:pt x="7122" y="3744"/>
                    <a:pt x="7259" y="3676"/>
                    <a:pt x="7396" y="3607"/>
                  </a:cubicBezTo>
                  <a:cubicBezTo>
                    <a:pt x="7693" y="3447"/>
                    <a:pt x="7989" y="3288"/>
                    <a:pt x="8263" y="3128"/>
                  </a:cubicBezTo>
                  <a:cubicBezTo>
                    <a:pt x="8560" y="2945"/>
                    <a:pt x="8857" y="2763"/>
                    <a:pt x="9131" y="2557"/>
                  </a:cubicBezTo>
                  <a:cubicBezTo>
                    <a:pt x="9382" y="2352"/>
                    <a:pt x="9656" y="2123"/>
                    <a:pt x="9861" y="1850"/>
                  </a:cubicBezTo>
                  <a:cubicBezTo>
                    <a:pt x="10066" y="1598"/>
                    <a:pt x="10226" y="1325"/>
                    <a:pt x="10386" y="1051"/>
                  </a:cubicBezTo>
                  <a:cubicBezTo>
                    <a:pt x="10432" y="959"/>
                    <a:pt x="10500" y="845"/>
                    <a:pt x="10523" y="754"/>
                  </a:cubicBezTo>
                  <a:cubicBezTo>
                    <a:pt x="10546" y="708"/>
                    <a:pt x="10569" y="663"/>
                    <a:pt x="10569" y="640"/>
                  </a:cubicBezTo>
                  <a:cubicBezTo>
                    <a:pt x="10591" y="594"/>
                    <a:pt x="10614" y="571"/>
                    <a:pt x="10637" y="526"/>
                  </a:cubicBezTo>
                  <a:cubicBezTo>
                    <a:pt x="10660" y="480"/>
                    <a:pt x="10660" y="434"/>
                    <a:pt x="10683" y="366"/>
                  </a:cubicBezTo>
                  <a:cubicBezTo>
                    <a:pt x="10683" y="297"/>
                    <a:pt x="10683" y="252"/>
                    <a:pt x="10660" y="183"/>
                  </a:cubicBezTo>
                  <a:cubicBezTo>
                    <a:pt x="10614" y="115"/>
                    <a:pt x="10546" y="46"/>
                    <a:pt x="10477" y="24"/>
                  </a:cubicBezTo>
                  <a:lnTo>
                    <a:pt x="10455" y="24"/>
                  </a:lnTo>
                  <a:cubicBezTo>
                    <a:pt x="10409" y="1"/>
                    <a:pt x="10386" y="1"/>
                    <a:pt x="10340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4672;p38"/>
            <p:cNvSpPr/>
            <p:nvPr/>
          </p:nvSpPr>
          <p:spPr>
            <a:xfrm>
              <a:off x="8663384" y="3615217"/>
              <a:ext cx="180783" cy="74776"/>
            </a:xfrm>
            <a:custGeom>
              <a:avLst/>
              <a:gdLst/>
              <a:ahLst/>
              <a:cxnLst/>
              <a:rect l="l" t="t" r="r" b="b"/>
              <a:pathLst>
                <a:path w="6460" h="2672" extrusionOk="0">
                  <a:moveTo>
                    <a:pt x="6049" y="1"/>
                  </a:moveTo>
                  <a:cubicBezTo>
                    <a:pt x="5980" y="24"/>
                    <a:pt x="5935" y="47"/>
                    <a:pt x="5889" y="92"/>
                  </a:cubicBezTo>
                  <a:cubicBezTo>
                    <a:pt x="5843" y="115"/>
                    <a:pt x="5821" y="161"/>
                    <a:pt x="5775" y="206"/>
                  </a:cubicBezTo>
                  <a:cubicBezTo>
                    <a:pt x="5706" y="275"/>
                    <a:pt x="5661" y="343"/>
                    <a:pt x="5592" y="412"/>
                  </a:cubicBezTo>
                  <a:cubicBezTo>
                    <a:pt x="5478" y="526"/>
                    <a:pt x="5364" y="640"/>
                    <a:pt x="5250" y="777"/>
                  </a:cubicBezTo>
                  <a:cubicBezTo>
                    <a:pt x="5113" y="891"/>
                    <a:pt x="4976" y="1028"/>
                    <a:pt x="4839" y="1142"/>
                  </a:cubicBezTo>
                  <a:cubicBezTo>
                    <a:pt x="4725" y="1256"/>
                    <a:pt x="4588" y="1348"/>
                    <a:pt x="4451" y="1439"/>
                  </a:cubicBezTo>
                  <a:cubicBezTo>
                    <a:pt x="4291" y="1553"/>
                    <a:pt x="4131" y="1644"/>
                    <a:pt x="3949" y="1713"/>
                  </a:cubicBezTo>
                  <a:cubicBezTo>
                    <a:pt x="3789" y="1804"/>
                    <a:pt x="3606" y="1873"/>
                    <a:pt x="3424" y="1941"/>
                  </a:cubicBezTo>
                  <a:lnTo>
                    <a:pt x="3355" y="1964"/>
                  </a:lnTo>
                  <a:cubicBezTo>
                    <a:pt x="3287" y="1941"/>
                    <a:pt x="3218" y="1941"/>
                    <a:pt x="3173" y="1941"/>
                  </a:cubicBezTo>
                  <a:cubicBezTo>
                    <a:pt x="2899" y="1895"/>
                    <a:pt x="2648" y="1873"/>
                    <a:pt x="2397" y="1804"/>
                  </a:cubicBezTo>
                  <a:cubicBezTo>
                    <a:pt x="2054" y="1736"/>
                    <a:pt x="1689" y="1644"/>
                    <a:pt x="1370" y="1485"/>
                  </a:cubicBezTo>
                  <a:cubicBezTo>
                    <a:pt x="1255" y="1416"/>
                    <a:pt x="1164" y="1348"/>
                    <a:pt x="1073" y="1279"/>
                  </a:cubicBezTo>
                  <a:cubicBezTo>
                    <a:pt x="959" y="1165"/>
                    <a:pt x="867" y="1074"/>
                    <a:pt x="753" y="960"/>
                  </a:cubicBezTo>
                  <a:cubicBezTo>
                    <a:pt x="685" y="914"/>
                    <a:pt x="639" y="868"/>
                    <a:pt x="548" y="845"/>
                  </a:cubicBezTo>
                  <a:cubicBezTo>
                    <a:pt x="457" y="845"/>
                    <a:pt x="365" y="868"/>
                    <a:pt x="297" y="937"/>
                  </a:cubicBezTo>
                  <a:cubicBezTo>
                    <a:pt x="228" y="982"/>
                    <a:pt x="183" y="1074"/>
                    <a:pt x="183" y="1165"/>
                  </a:cubicBezTo>
                  <a:cubicBezTo>
                    <a:pt x="183" y="1233"/>
                    <a:pt x="206" y="1348"/>
                    <a:pt x="251" y="1393"/>
                  </a:cubicBezTo>
                  <a:lnTo>
                    <a:pt x="297" y="1439"/>
                  </a:lnTo>
                  <a:cubicBezTo>
                    <a:pt x="228" y="1439"/>
                    <a:pt x="160" y="1462"/>
                    <a:pt x="114" y="1485"/>
                  </a:cubicBezTo>
                  <a:cubicBezTo>
                    <a:pt x="46" y="1576"/>
                    <a:pt x="0" y="1713"/>
                    <a:pt x="46" y="1804"/>
                  </a:cubicBezTo>
                  <a:cubicBezTo>
                    <a:pt x="91" y="1873"/>
                    <a:pt x="114" y="1918"/>
                    <a:pt x="160" y="1964"/>
                  </a:cubicBezTo>
                  <a:cubicBezTo>
                    <a:pt x="206" y="2010"/>
                    <a:pt x="228" y="2055"/>
                    <a:pt x="274" y="2101"/>
                  </a:cubicBezTo>
                  <a:cubicBezTo>
                    <a:pt x="342" y="2147"/>
                    <a:pt x="411" y="2192"/>
                    <a:pt x="479" y="2238"/>
                  </a:cubicBezTo>
                  <a:cubicBezTo>
                    <a:pt x="639" y="2329"/>
                    <a:pt x="799" y="2398"/>
                    <a:pt x="959" y="2443"/>
                  </a:cubicBezTo>
                  <a:cubicBezTo>
                    <a:pt x="1324" y="2557"/>
                    <a:pt x="1666" y="2649"/>
                    <a:pt x="2032" y="2671"/>
                  </a:cubicBezTo>
                  <a:lnTo>
                    <a:pt x="2557" y="2671"/>
                  </a:lnTo>
                  <a:cubicBezTo>
                    <a:pt x="2739" y="2649"/>
                    <a:pt x="2945" y="2649"/>
                    <a:pt x="3150" y="2626"/>
                  </a:cubicBezTo>
                  <a:cubicBezTo>
                    <a:pt x="3173" y="2626"/>
                    <a:pt x="3218" y="2603"/>
                    <a:pt x="3241" y="2603"/>
                  </a:cubicBezTo>
                  <a:cubicBezTo>
                    <a:pt x="3378" y="2626"/>
                    <a:pt x="3492" y="2626"/>
                    <a:pt x="3629" y="2649"/>
                  </a:cubicBezTo>
                  <a:cubicBezTo>
                    <a:pt x="3812" y="2649"/>
                    <a:pt x="3995" y="2626"/>
                    <a:pt x="4177" y="2603"/>
                  </a:cubicBezTo>
                  <a:cubicBezTo>
                    <a:pt x="4314" y="2580"/>
                    <a:pt x="4474" y="2535"/>
                    <a:pt x="4611" y="2466"/>
                  </a:cubicBezTo>
                  <a:cubicBezTo>
                    <a:pt x="4748" y="2420"/>
                    <a:pt x="4885" y="2352"/>
                    <a:pt x="4999" y="2283"/>
                  </a:cubicBezTo>
                  <a:cubicBezTo>
                    <a:pt x="5159" y="2192"/>
                    <a:pt x="5273" y="2101"/>
                    <a:pt x="5410" y="2010"/>
                  </a:cubicBezTo>
                  <a:cubicBezTo>
                    <a:pt x="5524" y="1941"/>
                    <a:pt x="5592" y="1850"/>
                    <a:pt x="5706" y="1781"/>
                  </a:cubicBezTo>
                  <a:cubicBezTo>
                    <a:pt x="5798" y="1667"/>
                    <a:pt x="5889" y="1576"/>
                    <a:pt x="5980" y="1462"/>
                  </a:cubicBezTo>
                  <a:cubicBezTo>
                    <a:pt x="6049" y="1348"/>
                    <a:pt x="6117" y="1211"/>
                    <a:pt x="6186" y="1097"/>
                  </a:cubicBezTo>
                  <a:cubicBezTo>
                    <a:pt x="6254" y="982"/>
                    <a:pt x="6300" y="868"/>
                    <a:pt x="6346" y="777"/>
                  </a:cubicBezTo>
                  <a:cubicBezTo>
                    <a:pt x="6368" y="709"/>
                    <a:pt x="6391" y="663"/>
                    <a:pt x="6391" y="594"/>
                  </a:cubicBezTo>
                  <a:cubicBezTo>
                    <a:pt x="6437" y="480"/>
                    <a:pt x="6460" y="389"/>
                    <a:pt x="6460" y="275"/>
                  </a:cubicBezTo>
                  <a:cubicBezTo>
                    <a:pt x="6437" y="161"/>
                    <a:pt x="6346" y="47"/>
                    <a:pt x="6231" y="24"/>
                  </a:cubicBezTo>
                  <a:cubicBezTo>
                    <a:pt x="6186" y="1"/>
                    <a:pt x="6163" y="1"/>
                    <a:pt x="6117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4673;p38"/>
            <p:cNvSpPr/>
            <p:nvPr/>
          </p:nvSpPr>
          <p:spPr>
            <a:xfrm>
              <a:off x="8654429" y="3613958"/>
              <a:ext cx="198693" cy="86306"/>
            </a:xfrm>
            <a:custGeom>
              <a:avLst/>
              <a:gdLst/>
              <a:ahLst/>
              <a:cxnLst/>
              <a:rect l="l" t="t" r="r" b="b"/>
              <a:pathLst>
                <a:path w="7100" h="3084" extrusionOk="0">
                  <a:moveTo>
                    <a:pt x="6780" y="0"/>
                  </a:moveTo>
                  <a:cubicBezTo>
                    <a:pt x="6643" y="0"/>
                    <a:pt x="6529" y="92"/>
                    <a:pt x="6483" y="206"/>
                  </a:cubicBezTo>
                  <a:cubicBezTo>
                    <a:pt x="6414" y="388"/>
                    <a:pt x="6369" y="571"/>
                    <a:pt x="6278" y="754"/>
                  </a:cubicBezTo>
                  <a:cubicBezTo>
                    <a:pt x="6186" y="936"/>
                    <a:pt x="6049" y="1119"/>
                    <a:pt x="5912" y="1278"/>
                  </a:cubicBezTo>
                  <a:cubicBezTo>
                    <a:pt x="5684" y="1507"/>
                    <a:pt x="5456" y="1712"/>
                    <a:pt x="5182" y="1895"/>
                  </a:cubicBezTo>
                  <a:cubicBezTo>
                    <a:pt x="5045" y="1963"/>
                    <a:pt x="4908" y="2055"/>
                    <a:pt x="4771" y="2123"/>
                  </a:cubicBezTo>
                  <a:cubicBezTo>
                    <a:pt x="4634" y="2192"/>
                    <a:pt x="4497" y="2237"/>
                    <a:pt x="4360" y="2306"/>
                  </a:cubicBezTo>
                  <a:cubicBezTo>
                    <a:pt x="4132" y="2374"/>
                    <a:pt x="3904" y="2420"/>
                    <a:pt x="3653" y="2420"/>
                  </a:cubicBezTo>
                  <a:cubicBezTo>
                    <a:pt x="3579" y="2426"/>
                    <a:pt x="3507" y="2429"/>
                    <a:pt x="3437" y="2429"/>
                  </a:cubicBezTo>
                  <a:cubicBezTo>
                    <a:pt x="3266" y="2429"/>
                    <a:pt x="3100" y="2413"/>
                    <a:pt x="2922" y="2397"/>
                  </a:cubicBezTo>
                  <a:cubicBezTo>
                    <a:pt x="2694" y="2351"/>
                    <a:pt x="2443" y="2328"/>
                    <a:pt x="2215" y="2260"/>
                  </a:cubicBezTo>
                  <a:cubicBezTo>
                    <a:pt x="2055" y="2237"/>
                    <a:pt x="1872" y="2192"/>
                    <a:pt x="1712" y="2123"/>
                  </a:cubicBezTo>
                  <a:cubicBezTo>
                    <a:pt x="1575" y="2077"/>
                    <a:pt x="1439" y="2009"/>
                    <a:pt x="1302" y="1963"/>
                  </a:cubicBezTo>
                  <a:cubicBezTo>
                    <a:pt x="1165" y="1872"/>
                    <a:pt x="1005" y="1781"/>
                    <a:pt x="891" y="1667"/>
                  </a:cubicBezTo>
                  <a:cubicBezTo>
                    <a:pt x="777" y="1552"/>
                    <a:pt x="685" y="1438"/>
                    <a:pt x="571" y="1301"/>
                  </a:cubicBezTo>
                  <a:cubicBezTo>
                    <a:pt x="523" y="1230"/>
                    <a:pt x="438" y="1196"/>
                    <a:pt x="348" y="1196"/>
                  </a:cubicBezTo>
                  <a:cubicBezTo>
                    <a:pt x="266" y="1196"/>
                    <a:pt x="180" y="1224"/>
                    <a:pt x="115" y="1278"/>
                  </a:cubicBezTo>
                  <a:cubicBezTo>
                    <a:pt x="46" y="1324"/>
                    <a:pt x="23" y="1415"/>
                    <a:pt x="1" y="1484"/>
                  </a:cubicBezTo>
                  <a:cubicBezTo>
                    <a:pt x="1" y="1575"/>
                    <a:pt x="23" y="1667"/>
                    <a:pt x="92" y="1735"/>
                  </a:cubicBezTo>
                  <a:cubicBezTo>
                    <a:pt x="183" y="1872"/>
                    <a:pt x="297" y="1986"/>
                    <a:pt x="411" y="2123"/>
                  </a:cubicBezTo>
                  <a:cubicBezTo>
                    <a:pt x="548" y="2237"/>
                    <a:pt x="708" y="2351"/>
                    <a:pt x="845" y="2443"/>
                  </a:cubicBezTo>
                  <a:cubicBezTo>
                    <a:pt x="1142" y="2602"/>
                    <a:pt x="1439" y="2739"/>
                    <a:pt x="1758" y="2831"/>
                  </a:cubicBezTo>
                  <a:cubicBezTo>
                    <a:pt x="2100" y="2922"/>
                    <a:pt x="2443" y="2990"/>
                    <a:pt x="2808" y="3036"/>
                  </a:cubicBezTo>
                  <a:cubicBezTo>
                    <a:pt x="3020" y="3064"/>
                    <a:pt x="3231" y="3084"/>
                    <a:pt x="3443" y="3084"/>
                  </a:cubicBezTo>
                  <a:cubicBezTo>
                    <a:pt x="3574" y="3084"/>
                    <a:pt x="3704" y="3076"/>
                    <a:pt x="3835" y="3059"/>
                  </a:cubicBezTo>
                  <a:cubicBezTo>
                    <a:pt x="4178" y="3036"/>
                    <a:pt x="4520" y="2945"/>
                    <a:pt x="4840" y="2808"/>
                  </a:cubicBezTo>
                  <a:cubicBezTo>
                    <a:pt x="5182" y="2671"/>
                    <a:pt x="5479" y="2488"/>
                    <a:pt x="5775" y="2283"/>
                  </a:cubicBezTo>
                  <a:cubicBezTo>
                    <a:pt x="6049" y="2077"/>
                    <a:pt x="6300" y="1826"/>
                    <a:pt x="6529" y="1575"/>
                  </a:cubicBezTo>
                  <a:cubicBezTo>
                    <a:pt x="6620" y="1461"/>
                    <a:pt x="6711" y="1324"/>
                    <a:pt x="6780" y="1210"/>
                  </a:cubicBezTo>
                  <a:cubicBezTo>
                    <a:pt x="6871" y="1050"/>
                    <a:pt x="6939" y="890"/>
                    <a:pt x="7008" y="731"/>
                  </a:cubicBezTo>
                  <a:cubicBezTo>
                    <a:pt x="7031" y="594"/>
                    <a:pt x="7054" y="457"/>
                    <a:pt x="7076" y="343"/>
                  </a:cubicBezTo>
                  <a:cubicBezTo>
                    <a:pt x="7099" y="206"/>
                    <a:pt x="7008" y="69"/>
                    <a:pt x="6871" y="23"/>
                  </a:cubicBezTo>
                  <a:cubicBezTo>
                    <a:pt x="6848" y="23"/>
                    <a:pt x="6802" y="0"/>
                    <a:pt x="6780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4674;p38"/>
            <p:cNvSpPr/>
            <p:nvPr/>
          </p:nvSpPr>
          <p:spPr>
            <a:xfrm>
              <a:off x="6934862" y="3610768"/>
              <a:ext cx="834904" cy="645166"/>
            </a:xfrm>
            <a:custGeom>
              <a:avLst/>
              <a:gdLst/>
              <a:ahLst/>
              <a:cxnLst/>
              <a:rect l="l" t="t" r="r" b="b"/>
              <a:pathLst>
                <a:path w="29834" h="23054" extrusionOk="0">
                  <a:moveTo>
                    <a:pt x="1850" y="0"/>
                  </a:moveTo>
                  <a:cubicBezTo>
                    <a:pt x="1827" y="0"/>
                    <a:pt x="1781" y="0"/>
                    <a:pt x="1736" y="23"/>
                  </a:cubicBezTo>
                  <a:cubicBezTo>
                    <a:pt x="1599" y="46"/>
                    <a:pt x="1484" y="160"/>
                    <a:pt x="1462" y="297"/>
                  </a:cubicBezTo>
                  <a:cubicBezTo>
                    <a:pt x="1439" y="388"/>
                    <a:pt x="1462" y="411"/>
                    <a:pt x="1462" y="479"/>
                  </a:cubicBezTo>
                  <a:cubicBezTo>
                    <a:pt x="1484" y="639"/>
                    <a:pt x="1462" y="776"/>
                    <a:pt x="1439" y="936"/>
                  </a:cubicBezTo>
                  <a:cubicBezTo>
                    <a:pt x="1416" y="1096"/>
                    <a:pt x="1370" y="1233"/>
                    <a:pt x="1325" y="1392"/>
                  </a:cubicBezTo>
                  <a:cubicBezTo>
                    <a:pt x="1211" y="1598"/>
                    <a:pt x="1096" y="1826"/>
                    <a:pt x="937" y="2009"/>
                  </a:cubicBezTo>
                  <a:cubicBezTo>
                    <a:pt x="868" y="2100"/>
                    <a:pt x="800" y="2169"/>
                    <a:pt x="708" y="2237"/>
                  </a:cubicBezTo>
                  <a:cubicBezTo>
                    <a:pt x="594" y="2306"/>
                    <a:pt x="435" y="2374"/>
                    <a:pt x="298" y="2442"/>
                  </a:cubicBezTo>
                  <a:lnTo>
                    <a:pt x="252" y="2465"/>
                  </a:lnTo>
                  <a:cubicBezTo>
                    <a:pt x="161" y="2488"/>
                    <a:pt x="115" y="2579"/>
                    <a:pt x="92" y="2694"/>
                  </a:cubicBezTo>
                  <a:cubicBezTo>
                    <a:pt x="46" y="2716"/>
                    <a:pt x="24" y="2762"/>
                    <a:pt x="1" y="2785"/>
                  </a:cubicBezTo>
                  <a:cubicBezTo>
                    <a:pt x="24" y="2899"/>
                    <a:pt x="46" y="3013"/>
                    <a:pt x="46" y="3104"/>
                  </a:cubicBezTo>
                  <a:cubicBezTo>
                    <a:pt x="69" y="3059"/>
                    <a:pt x="92" y="2990"/>
                    <a:pt x="138" y="2967"/>
                  </a:cubicBezTo>
                  <a:lnTo>
                    <a:pt x="161" y="2922"/>
                  </a:lnTo>
                  <a:lnTo>
                    <a:pt x="206" y="2899"/>
                  </a:lnTo>
                  <a:cubicBezTo>
                    <a:pt x="252" y="2876"/>
                    <a:pt x="320" y="2876"/>
                    <a:pt x="366" y="2876"/>
                  </a:cubicBezTo>
                  <a:lnTo>
                    <a:pt x="457" y="2876"/>
                  </a:lnTo>
                  <a:cubicBezTo>
                    <a:pt x="526" y="2899"/>
                    <a:pt x="571" y="2922"/>
                    <a:pt x="640" y="2990"/>
                  </a:cubicBezTo>
                  <a:cubicBezTo>
                    <a:pt x="640" y="3013"/>
                    <a:pt x="663" y="3013"/>
                    <a:pt x="686" y="3036"/>
                  </a:cubicBezTo>
                  <a:lnTo>
                    <a:pt x="754" y="3104"/>
                  </a:lnTo>
                  <a:lnTo>
                    <a:pt x="800" y="3150"/>
                  </a:lnTo>
                  <a:cubicBezTo>
                    <a:pt x="868" y="3219"/>
                    <a:pt x="937" y="3287"/>
                    <a:pt x="1005" y="3355"/>
                  </a:cubicBezTo>
                  <a:cubicBezTo>
                    <a:pt x="1142" y="3470"/>
                    <a:pt x="1256" y="3584"/>
                    <a:pt x="1416" y="3698"/>
                  </a:cubicBezTo>
                  <a:cubicBezTo>
                    <a:pt x="1621" y="3858"/>
                    <a:pt x="1872" y="4063"/>
                    <a:pt x="2169" y="4246"/>
                  </a:cubicBezTo>
                  <a:cubicBezTo>
                    <a:pt x="2283" y="4314"/>
                    <a:pt x="2420" y="4405"/>
                    <a:pt x="2557" y="4474"/>
                  </a:cubicBezTo>
                  <a:cubicBezTo>
                    <a:pt x="2649" y="4542"/>
                    <a:pt x="2763" y="4588"/>
                    <a:pt x="2854" y="4657"/>
                  </a:cubicBezTo>
                  <a:lnTo>
                    <a:pt x="2968" y="4725"/>
                  </a:lnTo>
                  <a:cubicBezTo>
                    <a:pt x="3196" y="4862"/>
                    <a:pt x="3425" y="4999"/>
                    <a:pt x="3630" y="5136"/>
                  </a:cubicBezTo>
                  <a:cubicBezTo>
                    <a:pt x="3858" y="5296"/>
                    <a:pt x="4109" y="5478"/>
                    <a:pt x="4383" y="5706"/>
                  </a:cubicBezTo>
                  <a:lnTo>
                    <a:pt x="4543" y="5821"/>
                  </a:lnTo>
                  <a:cubicBezTo>
                    <a:pt x="4817" y="6026"/>
                    <a:pt x="5068" y="6231"/>
                    <a:pt x="5342" y="6437"/>
                  </a:cubicBezTo>
                  <a:cubicBezTo>
                    <a:pt x="5502" y="6551"/>
                    <a:pt x="5639" y="6665"/>
                    <a:pt x="5798" y="6779"/>
                  </a:cubicBezTo>
                  <a:cubicBezTo>
                    <a:pt x="5913" y="6871"/>
                    <a:pt x="6050" y="6962"/>
                    <a:pt x="6164" y="7030"/>
                  </a:cubicBezTo>
                  <a:lnTo>
                    <a:pt x="6301" y="7144"/>
                  </a:lnTo>
                  <a:lnTo>
                    <a:pt x="6780" y="7510"/>
                  </a:lnTo>
                  <a:lnTo>
                    <a:pt x="7054" y="7715"/>
                  </a:lnTo>
                  <a:cubicBezTo>
                    <a:pt x="7214" y="7829"/>
                    <a:pt x="7351" y="7921"/>
                    <a:pt x="7510" y="8035"/>
                  </a:cubicBezTo>
                  <a:lnTo>
                    <a:pt x="7830" y="8286"/>
                  </a:lnTo>
                  <a:lnTo>
                    <a:pt x="8013" y="8423"/>
                  </a:lnTo>
                  <a:cubicBezTo>
                    <a:pt x="8218" y="8560"/>
                    <a:pt x="8401" y="8697"/>
                    <a:pt x="8583" y="8834"/>
                  </a:cubicBezTo>
                  <a:lnTo>
                    <a:pt x="9382" y="9404"/>
                  </a:lnTo>
                  <a:cubicBezTo>
                    <a:pt x="9633" y="9587"/>
                    <a:pt x="9907" y="9769"/>
                    <a:pt x="10181" y="9952"/>
                  </a:cubicBezTo>
                  <a:lnTo>
                    <a:pt x="10980" y="10477"/>
                  </a:lnTo>
                  <a:cubicBezTo>
                    <a:pt x="11231" y="10637"/>
                    <a:pt x="11482" y="10797"/>
                    <a:pt x="11733" y="10979"/>
                  </a:cubicBezTo>
                  <a:lnTo>
                    <a:pt x="11756" y="11002"/>
                  </a:lnTo>
                  <a:cubicBezTo>
                    <a:pt x="11961" y="11139"/>
                    <a:pt x="12167" y="11276"/>
                    <a:pt x="12349" y="11413"/>
                  </a:cubicBezTo>
                  <a:lnTo>
                    <a:pt x="12578" y="11595"/>
                  </a:lnTo>
                  <a:cubicBezTo>
                    <a:pt x="12669" y="11641"/>
                    <a:pt x="12737" y="11710"/>
                    <a:pt x="12829" y="11778"/>
                  </a:cubicBezTo>
                  <a:lnTo>
                    <a:pt x="12988" y="11892"/>
                  </a:lnTo>
                  <a:lnTo>
                    <a:pt x="13354" y="12166"/>
                  </a:lnTo>
                  <a:lnTo>
                    <a:pt x="13650" y="12394"/>
                  </a:lnTo>
                  <a:cubicBezTo>
                    <a:pt x="13833" y="12531"/>
                    <a:pt x="14016" y="12645"/>
                    <a:pt x="14175" y="12782"/>
                  </a:cubicBezTo>
                  <a:cubicBezTo>
                    <a:pt x="14449" y="12988"/>
                    <a:pt x="14723" y="13216"/>
                    <a:pt x="14997" y="13421"/>
                  </a:cubicBezTo>
                  <a:cubicBezTo>
                    <a:pt x="15248" y="13604"/>
                    <a:pt x="15499" y="13787"/>
                    <a:pt x="15750" y="13969"/>
                  </a:cubicBezTo>
                  <a:lnTo>
                    <a:pt x="15956" y="14129"/>
                  </a:lnTo>
                  <a:cubicBezTo>
                    <a:pt x="16412" y="14471"/>
                    <a:pt x="16869" y="14837"/>
                    <a:pt x="17325" y="15156"/>
                  </a:cubicBezTo>
                  <a:lnTo>
                    <a:pt x="17371" y="15202"/>
                  </a:lnTo>
                  <a:lnTo>
                    <a:pt x="17553" y="15316"/>
                  </a:lnTo>
                  <a:cubicBezTo>
                    <a:pt x="17645" y="15339"/>
                    <a:pt x="17713" y="15407"/>
                    <a:pt x="17805" y="15453"/>
                  </a:cubicBezTo>
                  <a:lnTo>
                    <a:pt x="17850" y="15476"/>
                  </a:lnTo>
                  <a:lnTo>
                    <a:pt x="17919" y="15544"/>
                  </a:lnTo>
                  <a:lnTo>
                    <a:pt x="18056" y="15635"/>
                  </a:lnTo>
                  <a:cubicBezTo>
                    <a:pt x="18215" y="15727"/>
                    <a:pt x="18352" y="15841"/>
                    <a:pt x="18512" y="15932"/>
                  </a:cubicBezTo>
                  <a:cubicBezTo>
                    <a:pt x="18581" y="16001"/>
                    <a:pt x="18649" y="16046"/>
                    <a:pt x="18718" y="16092"/>
                  </a:cubicBezTo>
                  <a:cubicBezTo>
                    <a:pt x="18786" y="16138"/>
                    <a:pt x="18855" y="16183"/>
                    <a:pt x="18923" y="16229"/>
                  </a:cubicBezTo>
                  <a:cubicBezTo>
                    <a:pt x="19060" y="16343"/>
                    <a:pt x="19197" y="16434"/>
                    <a:pt x="19357" y="16548"/>
                  </a:cubicBezTo>
                  <a:lnTo>
                    <a:pt x="19562" y="16685"/>
                  </a:lnTo>
                  <a:lnTo>
                    <a:pt x="19768" y="16845"/>
                  </a:lnTo>
                  <a:cubicBezTo>
                    <a:pt x="19836" y="16891"/>
                    <a:pt x="19904" y="16936"/>
                    <a:pt x="19973" y="16982"/>
                  </a:cubicBezTo>
                  <a:cubicBezTo>
                    <a:pt x="20019" y="17028"/>
                    <a:pt x="20087" y="17096"/>
                    <a:pt x="20156" y="17142"/>
                  </a:cubicBezTo>
                  <a:cubicBezTo>
                    <a:pt x="20589" y="17461"/>
                    <a:pt x="21046" y="17781"/>
                    <a:pt x="21502" y="18101"/>
                  </a:cubicBezTo>
                  <a:cubicBezTo>
                    <a:pt x="21822" y="18306"/>
                    <a:pt x="22096" y="18489"/>
                    <a:pt x="22392" y="18694"/>
                  </a:cubicBezTo>
                  <a:cubicBezTo>
                    <a:pt x="22689" y="18877"/>
                    <a:pt x="22963" y="19059"/>
                    <a:pt x="23237" y="19265"/>
                  </a:cubicBezTo>
                  <a:cubicBezTo>
                    <a:pt x="23488" y="19447"/>
                    <a:pt x="23739" y="19630"/>
                    <a:pt x="23990" y="19812"/>
                  </a:cubicBezTo>
                  <a:lnTo>
                    <a:pt x="24104" y="19881"/>
                  </a:lnTo>
                  <a:lnTo>
                    <a:pt x="24150" y="19904"/>
                  </a:lnTo>
                  <a:cubicBezTo>
                    <a:pt x="24401" y="20109"/>
                    <a:pt x="24652" y="20292"/>
                    <a:pt x="24903" y="20452"/>
                  </a:cubicBezTo>
                  <a:cubicBezTo>
                    <a:pt x="25063" y="20543"/>
                    <a:pt x="25200" y="20657"/>
                    <a:pt x="25360" y="20748"/>
                  </a:cubicBezTo>
                  <a:lnTo>
                    <a:pt x="25405" y="20771"/>
                  </a:lnTo>
                  <a:cubicBezTo>
                    <a:pt x="25451" y="20817"/>
                    <a:pt x="25497" y="20840"/>
                    <a:pt x="25542" y="20885"/>
                  </a:cubicBezTo>
                  <a:lnTo>
                    <a:pt x="25634" y="20931"/>
                  </a:lnTo>
                  <a:cubicBezTo>
                    <a:pt x="25679" y="20954"/>
                    <a:pt x="25725" y="20977"/>
                    <a:pt x="25748" y="21022"/>
                  </a:cubicBezTo>
                  <a:cubicBezTo>
                    <a:pt x="25793" y="21045"/>
                    <a:pt x="25839" y="21091"/>
                    <a:pt x="25862" y="21136"/>
                  </a:cubicBezTo>
                  <a:cubicBezTo>
                    <a:pt x="26341" y="21456"/>
                    <a:pt x="26729" y="21730"/>
                    <a:pt x="27094" y="22027"/>
                  </a:cubicBezTo>
                  <a:lnTo>
                    <a:pt x="27072" y="22004"/>
                  </a:lnTo>
                  <a:lnTo>
                    <a:pt x="27072" y="22004"/>
                  </a:lnTo>
                  <a:cubicBezTo>
                    <a:pt x="27231" y="22118"/>
                    <a:pt x="27391" y="22278"/>
                    <a:pt x="27574" y="22437"/>
                  </a:cubicBezTo>
                  <a:cubicBezTo>
                    <a:pt x="27688" y="22552"/>
                    <a:pt x="27825" y="22688"/>
                    <a:pt x="27939" y="22848"/>
                  </a:cubicBezTo>
                  <a:cubicBezTo>
                    <a:pt x="27985" y="22894"/>
                    <a:pt x="28030" y="22940"/>
                    <a:pt x="28053" y="23008"/>
                  </a:cubicBezTo>
                  <a:cubicBezTo>
                    <a:pt x="28053" y="23008"/>
                    <a:pt x="28053" y="23031"/>
                    <a:pt x="28053" y="23054"/>
                  </a:cubicBezTo>
                  <a:cubicBezTo>
                    <a:pt x="28076" y="23054"/>
                    <a:pt x="28076" y="23031"/>
                    <a:pt x="28076" y="23031"/>
                  </a:cubicBezTo>
                  <a:lnTo>
                    <a:pt x="28167" y="22917"/>
                  </a:lnTo>
                  <a:cubicBezTo>
                    <a:pt x="28259" y="22780"/>
                    <a:pt x="28350" y="22643"/>
                    <a:pt x="28441" y="22506"/>
                  </a:cubicBezTo>
                  <a:lnTo>
                    <a:pt x="28555" y="22323"/>
                  </a:lnTo>
                  <a:cubicBezTo>
                    <a:pt x="28624" y="22209"/>
                    <a:pt x="28692" y="22118"/>
                    <a:pt x="28761" y="22004"/>
                  </a:cubicBezTo>
                  <a:cubicBezTo>
                    <a:pt x="28829" y="21890"/>
                    <a:pt x="28898" y="21775"/>
                    <a:pt x="28966" y="21684"/>
                  </a:cubicBezTo>
                  <a:cubicBezTo>
                    <a:pt x="29035" y="21593"/>
                    <a:pt x="29103" y="21502"/>
                    <a:pt x="29172" y="21387"/>
                  </a:cubicBezTo>
                  <a:cubicBezTo>
                    <a:pt x="29263" y="21296"/>
                    <a:pt x="29331" y="21182"/>
                    <a:pt x="29423" y="21068"/>
                  </a:cubicBezTo>
                  <a:cubicBezTo>
                    <a:pt x="29491" y="20954"/>
                    <a:pt x="29560" y="20840"/>
                    <a:pt x="29605" y="20748"/>
                  </a:cubicBezTo>
                  <a:cubicBezTo>
                    <a:pt x="29651" y="20657"/>
                    <a:pt x="29697" y="20589"/>
                    <a:pt x="29742" y="20497"/>
                  </a:cubicBezTo>
                  <a:cubicBezTo>
                    <a:pt x="29765" y="20429"/>
                    <a:pt x="29788" y="20383"/>
                    <a:pt x="29811" y="20337"/>
                  </a:cubicBezTo>
                  <a:cubicBezTo>
                    <a:pt x="29811" y="20223"/>
                    <a:pt x="29833" y="20155"/>
                    <a:pt x="29811" y="20064"/>
                  </a:cubicBezTo>
                  <a:cubicBezTo>
                    <a:pt x="29788" y="19927"/>
                    <a:pt x="29719" y="19790"/>
                    <a:pt x="29628" y="19698"/>
                  </a:cubicBezTo>
                  <a:lnTo>
                    <a:pt x="29628" y="19653"/>
                  </a:lnTo>
                  <a:cubicBezTo>
                    <a:pt x="29582" y="19584"/>
                    <a:pt x="29491" y="19516"/>
                    <a:pt x="29400" y="19493"/>
                  </a:cubicBezTo>
                  <a:cubicBezTo>
                    <a:pt x="29263" y="19379"/>
                    <a:pt x="29126" y="19287"/>
                    <a:pt x="28966" y="19196"/>
                  </a:cubicBezTo>
                  <a:lnTo>
                    <a:pt x="28784" y="19059"/>
                  </a:lnTo>
                  <a:cubicBezTo>
                    <a:pt x="28532" y="18877"/>
                    <a:pt x="28281" y="18717"/>
                    <a:pt x="28007" y="18557"/>
                  </a:cubicBezTo>
                  <a:cubicBezTo>
                    <a:pt x="27619" y="18283"/>
                    <a:pt x="27231" y="18009"/>
                    <a:pt x="26843" y="17735"/>
                  </a:cubicBezTo>
                  <a:lnTo>
                    <a:pt x="26455" y="17461"/>
                  </a:lnTo>
                  <a:lnTo>
                    <a:pt x="25953" y="17096"/>
                  </a:lnTo>
                  <a:cubicBezTo>
                    <a:pt x="25588" y="16845"/>
                    <a:pt x="25223" y="16617"/>
                    <a:pt x="24880" y="16343"/>
                  </a:cubicBezTo>
                  <a:cubicBezTo>
                    <a:pt x="24743" y="16252"/>
                    <a:pt x="24629" y="16183"/>
                    <a:pt x="24492" y="16092"/>
                  </a:cubicBezTo>
                  <a:cubicBezTo>
                    <a:pt x="24355" y="15978"/>
                    <a:pt x="24218" y="15887"/>
                    <a:pt x="24082" y="15795"/>
                  </a:cubicBezTo>
                  <a:cubicBezTo>
                    <a:pt x="23830" y="15590"/>
                    <a:pt x="23579" y="15407"/>
                    <a:pt x="23305" y="15202"/>
                  </a:cubicBezTo>
                  <a:cubicBezTo>
                    <a:pt x="23032" y="14974"/>
                    <a:pt x="22780" y="14791"/>
                    <a:pt x="22529" y="14608"/>
                  </a:cubicBezTo>
                  <a:cubicBezTo>
                    <a:pt x="22392" y="14517"/>
                    <a:pt x="22278" y="14426"/>
                    <a:pt x="22141" y="14334"/>
                  </a:cubicBezTo>
                  <a:cubicBezTo>
                    <a:pt x="22027" y="14243"/>
                    <a:pt x="21890" y="14129"/>
                    <a:pt x="21753" y="14038"/>
                  </a:cubicBezTo>
                  <a:cubicBezTo>
                    <a:pt x="21571" y="13924"/>
                    <a:pt x="21411" y="13809"/>
                    <a:pt x="21228" y="13695"/>
                  </a:cubicBezTo>
                  <a:cubicBezTo>
                    <a:pt x="21137" y="13627"/>
                    <a:pt x="21046" y="13558"/>
                    <a:pt x="20932" y="13513"/>
                  </a:cubicBezTo>
                  <a:cubicBezTo>
                    <a:pt x="20658" y="13307"/>
                    <a:pt x="20384" y="13148"/>
                    <a:pt x="20133" y="13011"/>
                  </a:cubicBezTo>
                  <a:cubicBezTo>
                    <a:pt x="19631" y="12714"/>
                    <a:pt x="19151" y="12349"/>
                    <a:pt x="18695" y="12029"/>
                  </a:cubicBezTo>
                  <a:lnTo>
                    <a:pt x="18603" y="11961"/>
                  </a:lnTo>
                  <a:lnTo>
                    <a:pt x="18535" y="11915"/>
                  </a:lnTo>
                  <a:cubicBezTo>
                    <a:pt x="18307" y="11755"/>
                    <a:pt x="18078" y="11595"/>
                    <a:pt x="17850" y="11413"/>
                  </a:cubicBezTo>
                  <a:lnTo>
                    <a:pt x="17736" y="11321"/>
                  </a:lnTo>
                  <a:cubicBezTo>
                    <a:pt x="17531" y="11162"/>
                    <a:pt x="17302" y="10979"/>
                    <a:pt x="17074" y="10819"/>
                  </a:cubicBezTo>
                  <a:cubicBezTo>
                    <a:pt x="16914" y="10705"/>
                    <a:pt x="16755" y="10591"/>
                    <a:pt x="16595" y="10500"/>
                  </a:cubicBezTo>
                  <a:cubicBezTo>
                    <a:pt x="16504" y="10431"/>
                    <a:pt x="16412" y="10363"/>
                    <a:pt x="16298" y="10294"/>
                  </a:cubicBezTo>
                  <a:lnTo>
                    <a:pt x="15887" y="10020"/>
                  </a:lnTo>
                  <a:lnTo>
                    <a:pt x="15476" y="9724"/>
                  </a:lnTo>
                  <a:lnTo>
                    <a:pt x="15248" y="9564"/>
                  </a:lnTo>
                  <a:cubicBezTo>
                    <a:pt x="15066" y="9450"/>
                    <a:pt x="14883" y="9313"/>
                    <a:pt x="14700" y="9199"/>
                  </a:cubicBezTo>
                  <a:cubicBezTo>
                    <a:pt x="14609" y="9130"/>
                    <a:pt x="14518" y="9062"/>
                    <a:pt x="14426" y="8993"/>
                  </a:cubicBezTo>
                  <a:lnTo>
                    <a:pt x="14312" y="8902"/>
                  </a:lnTo>
                  <a:lnTo>
                    <a:pt x="14130" y="8765"/>
                  </a:lnTo>
                  <a:cubicBezTo>
                    <a:pt x="14061" y="8719"/>
                    <a:pt x="13993" y="8651"/>
                    <a:pt x="13901" y="8605"/>
                  </a:cubicBezTo>
                  <a:cubicBezTo>
                    <a:pt x="13673" y="8445"/>
                    <a:pt x="13468" y="8286"/>
                    <a:pt x="13239" y="8126"/>
                  </a:cubicBezTo>
                  <a:lnTo>
                    <a:pt x="13103" y="8035"/>
                  </a:lnTo>
                  <a:lnTo>
                    <a:pt x="12920" y="7898"/>
                  </a:lnTo>
                  <a:cubicBezTo>
                    <a:pt x="12715" y="7761"/>
                    <a:pt x="12532" y="7624"/>
                    <a:pt x="12326" y="7487"/>
                  </a:cubicBezTo>
                  <a:cubicBezTo>
                    <a:pt x="12075" y="7327"/>
                    <a:pt x="11802" y="7122"/>
                    <a:pt x="11528" y="6939"/>
                  </a:cubicBezTo>
                  <a:lnTo>
                    <a:pt x="11277" y="6734"/>
                  </a:lnTo>
                  <a:cubicBezTo>
                    <a:pt x="11117" y="6619"/>
                    <a:pt x="10934" y="6505"/>
                    <a:pt x="10774" y="6368"/>
                  </a:cubicBezTo>
                  <a:cubicBezTo>
                    <a:pt x="10615" y="6254"/>
                    <a:pt x="10478" y="6140"/>
                    <a:pt x="10318" y="6026"/>
                  </a:cubicBezTo>
                  <a:cubicBezTo>
                    <a:pt x="10204" y="5958"/>
                    <a:pt x="10090" y="5866"/>
                    <a:pt x="9998" y="5798"/>
                  </a:cubicBezTo>
                  <a:cubicBezTo>
                    <a:pt x="9793" y="5638"/>
                    <a:pt x="9565" y="5478"/>
                    <a:pt x="9359" y="5341"/>
                  </a:cubicBezTo>
                  <a:lnTo>
                    <a:pt x="9222" y="5227"/>
                  </a:lnTo>
                  <a:cubicBezTo>
                    <a:pt x="8857" y="4976"/>
                    <a:pt x="8492" y="4725"/>
                    <a:pt x="8104" y="4474"/>
                  </a:cubicBezTo>
                  <a:lnTo>
                    <a:pt x="7624" y="4154"/>
                  </a:lnTo>
                  <a:cubicBezTo>
                    <a:pt x="7419" y="4017"/>
                    <a:pt x="7236" y="3858"/>
                    <a:pt x="7031" y="3721"/>
                  </a:cubicBezTo>
                  <a:lnTo>
                    <a:pt x="6871" y="3607"/>
                  </a:lnTo>
                  <a:cubicBezTo>
                    <a:pt x="6711" y="3492"/>
                    <a:pt x="6552" y="3378"/>
                    <a:pt x="6392" y="3241"/>
                  </a:cubicBezTo>
                  <a:lnTo>
                    <a:pt x="6095" y="3036"/>
                  </a:lnTo>
                  <a:lnTo>
                    <a:pt x="6050" y="3013"/>
                  </a:lnTo>
                  <a:lnTo>
                    <a:pt x="6027" y="2990"/>
                  </a:lnTo>
                  <a:cubicBezTo>
                    <a:pt x="5913" y="2876"/>
                    <a:pt x="5798" y="2762"/>
                    <a:pt x="5661" y="2671"/>
                  </a:cubicBezTo>
                  <a:cubicBezTo>
                    <a:pt x="5410" y="2442"/>
                    <a:pt x="5114" y="2260"/>
                    <a:pt x="4863" y="2077"/>
                  </a:cubicBezTo>
                  <a:cubicBezTo>
                    <a:pt x="4634" y="1940"/>
                    <a:pt x="4429" y="1781"/>
                    <a:pt x="4201" y="1644"/>
                  </a:cubicBezTo>
                  <a:lnTo>
                    <a:pt x="4109" y="1575"/>
                  </a:lnTo>
                  <a:cubicBezTo>
                    <a:pt x="3995" y="1484"/>
                    <a:pt x="3881" y="1415"/>
                    <a:pt x="3767" y="1324"/>
                  </a:cubicBezTo>
                  <a:lnTo>
                    <a:pt x="3699" y="1301"/>
                  </a:lnTo>
                  <a:cubicBezTo>
                    <a:pt x="3584" y="1210"/>
                    <a:pt x="3470" y="1119"/>
                    <a:pt x="3333" y="1073"/>
                  </a:cubicBezTo>
                  <a:lnTo>
                    <a:pt x="3219" y="1073"/>
                  </a:lnTo>
                  <a:cubicBezTo>
                    <a:pt x="3174" y="1004"/>
                    <a:pt x="3105" y="959"/>
                    <a:pt x="3037" y="890"/>
                  </a:cubicBezTo>
                  <a:lnTo>
                    <a:pt x="2900" y="776"/>
                  </a:lnTo>
                  <a:lnTo>
                    <a:pt x="2877" y="731"/>
                  </a:lnTo>
                  <a:cubicBezTo>
                    <a:pt x="2694" y="571"/>
                    <a:pt x="2512" y="388"/>
                    <a:pt x="2306" y="228"/>
                  </a:cubicBezTo>
                  <a:cubicBezTo>
                    <a:pt x="2192" y="137"/>
                    <a:pt x="2032" y="0"/>
                    <a:pt x="1850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4675;p38"/>
            <p:cNvSpPr/>
            <p:nvPr/>
          </p:nvSpPr>
          <p:spPr>
            <a:xfrm>
              <a:off x="6871644" y="3691253"/>
              <a:ext cx="849569" cy="643263"/>
            </a:xfrm>
            <a:custGeom>
              <a:avLst/>
              <a:gdLst/>
              <a:ahLst/>
              <a:cxnLst/>
              <a:rect l="l" t="t" r="r" b="b"/>
              <a:pathLst>
                <a:path w="30358" h="22986" extrusionOk="0">
                  <a:moveTo>
                    <a:pt x="2625" y="0"/>
                  </a:moveTo>
                  <a:cubicBezTo>
                    <a:pt x="2579" y="0"/>
                    <a:pt x="2511" y="0"/>
                    <a:pt x="2465" y="23"/>
                  </a:cubicBezTo>
                  <a:lnTo>
                    <a:pt x="2420" y="46"/>
                  </a:lnTo>
                  <a:lnTo>
                    <a:pt x="2397" y="91"/>
                  </a:lnTo>
                  <a:cubicBezTo>
                    <a:pt x="2351" y="114"/>
                    <a:pt x="2328" y="183"/>
                    <a:pt x="2305" y="228"/>
                  </a:cubicBezTo>
                  <a:cubicBezTo>
                    <a:pt x="2305" y="297"/>
                    <a:pt x="2305" y="365"/>
                    <a:pt x="2305" y="434"/>
                  </a:cubicBezTo>
                  <a:cubicBezTo>
                    <a:pt x="2305" y="434"/>
                    <a:pt x="2305" y="457"/>
                    <a:pt x="2305" y="479"/>
                  </a:cubicBezTo>
                  <a:lnTo>
                    <a:pt x="2328" y="502"/>
                  </a:lnTo>
                  <a:cubicBezTo>
                    <a:pt x="2328" y="548"/>
                    <a:pt x="2351" y="594"/>
                    <a:pt x="2351" y="639"/>
                  </a:cubicBezTo>
                  <a:cubicBezTo>
                    <a:pt x="2351" y="731"/>
                    <a:pt x="2351" y="822"/>
                    <a:pt x="2351" y="913"/>
                  </a:cubicBezTo>
                  <a:cubicBezTo>
                    <a:pt x="2328" y="1027"/>
                    <a:pt x="2283" y="1141"/>
                    <a:pt x="2260" y="1233"/>
                  </a:cubicBezTo>
                  <a:cubicBezTo>
                    <a:pt x="2146" y="1438"/>
                    <a:pt x="2032" y="1621"/>
                    <a:pt x="1895" y="1803"/>
                  </a:cubicBezTo>
                  <a:cubicBezTo>
                    <a:pt x="1735" y="2009"/>
                    <a:pt x="1529" y="2191"/>
                    <a:pt x="1324" y="2351"/>
                  </a:cubicBezTo>
                  <a:cubicBezTo>
                    <a:pt x="1256" y="2397"/>
                    <a:pt x="1187" y="2442"/>
                    <a:pt x="1096" y="2488"/>
                  </a:cubicBezTo>
                  <a:cubicBezTo>
                    <a:pt x="1027" y="2534"/>
                    <a:pt x="959" y="2557"/>
                    <a:pt x="890" y="2579"/>
                  </a:cubicBezTo>
                  <a:cubicBezTo>
                    <a:pt x="799" y="2625"/>
                    <a:pt x="685" y="2671"/>
                    <a:pt x="594" y="2694"/>
                  </a:cubicBezTo>
                  <a:cubicBezTo>
                    <a:pt x="548" y="2694"/>
                    <a:pt x="525" y="2694"/>
                    <a:pt x="479" y="2716"/>
                  </a:cubicBezTo>
                  <a:lnTo>
                    <a:pt x="411" y="2716"/>
                  </a:lnTo>
                  <a:cubicBezTo>
                    <a:pt x="388" y="2739"/>
                    <a:pt x="320" y="2739"/>
                    <a:pt x="297" y="2762"/>
                  </a:cubicBezTo>
                  <a:cubicBezTo>
                    <a:pt x="251" y="2785"/>
                    <a:pt x="228" y="2830"/>
                    <a:pt x="228" y="2853"/>
                  </a:cubicBezTo>
                  <a:cubicBezTo>
                    <a:pt x="228" y="2876"/>
                    <a:pt x="228" y="2899"/>
                    <a:pt x="251" y="2899"/>
                  </a:cubicBezTo>
                  <a:lnTo>
                    <a:pt x="206" y="2899"/>
                  </a:lnTo>
                  <a:cubicBezTo>
                    <a:pt x="137" y="2899"/>
                    <a:pt x="69" y="2922"/>
                    <a:pt x="46" y="2967"/>
                  </a:cubicBezTo>
                  <a:cubicBezTo>
                    <a:pt x="0" y="3059"/>
                    <a:pt x="23" y="3150"/>
                    <a:pt x="114" y="3196"/>
                  </a:cubicBezTo>
                  <a:lnTo>
                    <a:pt x="228" y="3287"/>
                  </a:lnTo>
                  <a:cubicBezTo>
                    <a:pt x="320" y="3333"/>
                    <a:pt x="411" y="3378"/>
                    <a:pt x="479" y="3447"/>
                  </a:cubicBezTo>
                  <a:lnTo>
                    <a:pt x="731" y="3607"/>
                  </a:lnTo>
                  <a:lnTo>
                    <a:pt x="890" y="3721"/>
                  </a:lnTo>
                  <a:cubicBezTo>
                    <a:pt x="1027" y="3812"/>
                    <a:pt x="1141" y="3903"/>
                    <a:pt x="1278" y="3995"/>
                  </a:cubicBezTo>
                  <a:cubicBezTo>
                    <a:pt x="1415" y="4086"/>
                    <a:pt x="1529" y="4177"/>
                    <a:pt x="1666" y="4268"/>
                  </a:cubicBezTo>
                  <a:cubicBezTo>
                    <a:pt x="1849" y="4405"/>
                    <a:pt x="2054" y="4520"/>
                    <a:pt x="2260" y="4656"/>
                  </a:cubicBezTo>
                  <a:lnTo>
                    <a:pt x="2420" y="4748"/>
                  </a:lnTo>
                  <a:lnTo>
                    <a:pt x="2579" y="4839"/>
                  </a:lnTo>
                  <a:lnTo>
                    <a:pt x="2716" y="4930"/>
                  </a:lnTo>
                  <a:lnTo>
                    <a:pt x="2739" y="4953"/>
                  </a:lnTo>
                  <a:cubicBezTo>
                    <a:pt x="2808" y="5022"/>
                    <a:pt x="2876" y="5090"/>
                    <a:pt x="2945" y="5159"/>
                  </a:cubicBezTo>
                  <a:lnTo>
                    <a:pt x="3036" y="5227"/>
                  </a:lnTo>
                  <a:lnTo>
                    <a:pt x="3150" y="5341"/>
                  </a:lnTo>
                  <a:cubicBezTo>
                    <a:pt x="3310" y="5455"/>
                    <a:pt x="3447" y="5569"/>
                    <a:pt x="3607" y="5684"/>
                  </a:cubicBezTo>
                  <a:cubicBezTo>
                    <a:pt x="3698" y="5752"/>
                    <a:pt x="3812" y="5843"/>
                    <a:pt x="3926" y="5912"/>
                  </a:cubicBezTo>
                  <a:lnTo>
                    <a:pt x="4040" y="6003"/>
                  </a:lnTo>
                  <a:cubicBezTo>
                    <a:pt x="4131" y="6072"/>
                    <a:pt x="4223" y="6117"/>
                    <a:pt x="4291" y="6186"/>
                  </a:cubicBezTo>
                  <a:lnTo>
                    <a:pt x="4474" y="6323"/>
                  </a:lnTo>
                  <a:cubicBezTo>
                    <a:pt x="4748" y="6528"/>
                    <a:pt x="5045" y="6711"/>
                    <a:pt x="5318" y="6916"/>
                  </a:cubicBezTo>
                  <a:cubicBezTo>
                    <a:pt x="5547" y="7076"/>
                    <a:pt x="5798" y="7236"/>
                    <a:pt x="6049" y="7396"/>
                  </a:cubicBezTo>
                  <a:lnTo>
                    <a:pt x="6209" y="7487"/>
                  </a:lnTo>
                  <a:cubicBezTo>
                    <a:pt x="6346" y="7578"/>
                    <a:pt x="6483" y="7669"/>
                    <a:pt x="6619" y="7761"/>
                  </a:cubicBezTo>
                  <a:cubicBezTo>
                    <a:pt x="6779" y="7852"/>
                    <a:pt x="6916" y="7943"/>
                    <a:pt x="7053" y="8035"/>
                  </a:cubicBezTo>
                  <a:cubicBezTo>
                    <a:pt x="7236" y="8126"/>
                    <a:pt x="7396" y="8263"/>
                    <a:pt x="7578" y="8377"/>
                  </a:cubicBezTo>
                  <a:lnTo>
                    <a:pt x="7852" y="8560"/>
                  </a:lnTo>
                  <a:cubicBezTo>
                    <a:pt x="8126" y="8719"/>
                    <a:pt x="8377" y="8902"/>
                    <a:pt x="8628" y="9062"/>
                  </a:cubicBezTo>
                  <a:cubicBezTo>
                    <a:pt x="8902" y="9267"/>
                    <a:pt x="9153" y="9450"/>
                    <a:pt x="9427" y="9655"/>
                  </a:cubicBezTo>
                  <a:cubicBezTo>
                    <a:pt x="9564" y="9769"/>
                    <a:pt x="9724" y="9883"/>
                    <a:pt x="9861" y="9998"/>
                  </a:cubicBezTo>
                  <a:lnTo>
                    <a:pt x="10180" y="10226"/>
                  </a:lnTo>
                  <a:cubicBezTo>
                    <a:pt x="10431" y="10431"/>
                    <a:pt x="10705" y="10614"/>
                    <a:pt x="10956" y="10796"/>
                  </a:cubicBezTo>
                  <a:cubicBezTo>
                    <a:pt x="11207" y="10979"/>
                    <a:pt x="11458" y="11162"/>
                    <a:pt x="11709" y="11321"/>
                  </a:cubicBezTo>
                  <a:cubicBezTo>
                    <a:pt x="12006" y="11527"/>
                    <a:pt x="12280" y="11709"/>
                    <a:pt x="12554" y="11915"/>
                  </a:cubicBezTo>
                  <a:cubicBezTo>
                    <a:pt x="12805" y="12098"/>
                    <a:pt x="13056" y="12280"/>
                    <a:pt x="13330" y="12463"/>
                  </a:cubicBezTo>
                  <a:cubicBezTo>
                    <a:pt x="13444" y="12531"/>
                    <a:pt x="13558" y="12623"/>
                    <a:pt x="13672" y="12714"/>
                  </a:cubicBezTo>
                  <a:cubicBezTo>
                    <a:pt x="13809" y="12805"/>
                    <a:pt x="13946" y="12919"/>
                    <a:pt x="14106" y="13011"/>
                  </a:cubicBezTo>
                  <a:cubicBezTo>
                    <a:pt x="14357" y="13193"/>
                    <a:pt x="14608" y="13376"/>
                    <a:pt x="14859" y="13558"/>
                  </a:cubicBezTo>
                  <a:lnTo>
                    <a:pt x="15179" y="13809"/>
                  </a:lnTo>
                  <a:cubicBezTo>
                    <a:pt x="15339" y="13924"/>
                    <a:pt x="15476" y="14015"/>
                    <a:pt x="15613" y="14129"/>
                  </a:cubicBezTo>
                  <a:lnTo>
                    <a:pt x="15887" y="14334"/>
                  </a:lnTo>
                  <a:cubicBezTo>
                    <a:pt x="16046" y="14471"/>
                    <a:pt x="16229" y="14585"/>
                    <a:pt x="16389" y="14722"/>
                  </a:cubicBezTo>
                  <a:cubicBezTo>
                    <a:pt x="16663" y="14905"/>
                    <a:pt x="16914" y="15088"/>
                    <a:pt x="17188" y="15270"/>
                  </a:cubicBezTo>
                  <a:cubicBezTo>
                    <a:pt x="17439" y="15453"/>
                    <a:pt x="17713" y="15635"/>
                    <a:pt x="17964" y="15818"/>
                  </a:cubicBezTo>
                  <a:cubicBezTo>
                    <a:pt x="18238" y="16001"/>
                    <a:pt x="18511" y="16183"/>
                    <a:pt x="18785" y="16389"/>
                  </a:cubicBezTo>
                  <a:cubicBezTo>
                    <a:pt x="18899" y="16457"/>
                    <a:pt x="19014" y="16548"/>
                    <a:pt x="19151" y="16640"/>
                  </a:cubicBezTo>
                  <a:cubicBezTo>
                    <a:pt x="19287" y="16731"/>
                    <a:pt x="19402" y="16822"/>
                    <a:pt x="19539" y="16914"/>
                  </a:cubicBezTo>
                  <a:cubicBezTo>
                    <a:pt x="19698" y="17005"/>
                    <a:pt x="19858" y="17119"/>
                    <a:pt x="20018" y="17233"/>
                  </a:cubicBezTo>
                  <a:cubicBezTo>
                    <a:pt x="20132" y="17302"/>
                    <a:pt x="20223" y="17393"/>
                    <a:pt x="20337" y="17461"/>
                  </a:cubicBezTo>
                  <a:lnTo>
                    <a:pt x="20611" y="17667"/>
                  </a:lnTo>
                  <a:cubicBezTo>
                    <a:pt x="20794" y="17781"/>
                    <a:pt x="20954" y="17895"/>
                    <a:pt x="21136" y="18009"/>
                  </a:cubicBezTo>
                  <a:cubicBezTo>
                    <a:pt x="21387" y="18192"/>
                    <a:pt x="21639" y="18352"/>
                    <a:pt x="21912" y="18557"/>
                  </a:cubicBezTo>
                  <a:cubicBezTo>
                    <a:pt x="22072" y="18671"/>
                    <a:pt x="22255" y="18808"/>
                    <a:pt x="22415" y="18922"/>
                  </a:cubicBezTo>
                  <a:lnTo>
                    <a:pt x="22711" y="19128"/>
                  </a:lnTo>
                  <a:cubicBezTo>
                    <a:pt x="22825" y="19219"/>
                    <a:pt x="22962" y="19310"/>
                    <a:pt x="23076" y="19402"/>
                  </a:cubicBezTo>
                  <a:cubicBezTo>
                    <a:pt x="23168" y="19470"/>
                    <a:pt x="23259" y="19539"/>
                    <a:pt x="23328" y="19584"/>
                  </a:cubicBezTo>
                  <a:lnTo>
                    <a:pt x="23510" y="19721"/>
                  </a:lnTo>
                  <a:cubicBezTo>
                    <a:pt x="23784" y="19904"/>
                    <a:pt x="24058" y="20109"/>
                    <a:pt x="24332" y="20292"/>
                  </a:cubicBezTo>
                  <a:cubicBezTo>
                    <a:pt x="24492" y="20406"/>
                    <a:pt x="24651" y="20520"/>
                    <a:pt x="24811" y="20634"/>
                  </a:cubicBezTo>
                  <a:cubicBezTo>
                    <a:pt x="24925" y="20703"/>
                    <a:pt x="25039" y="20794"/>
                    <a:pt x="25131" y="20862"/>
                  </a:cubicBezTo>
                  <a:lnTo>
                    <a:pt x="25564" y="21159"/>
                  </a:lnTo>
                  <a:cubicBezTo>
                    <a:pt x="25838" y="21365"/>
                    <a:pt x="26112" y="21547"/>
                    <a:pt x="26386" y="21730"/>
                  </a:cubicBezTo>
                  <a:lnTo>
                    <a:pt x="26455" y="21775"/>
                  </a:lnTo>
                  <a:cubicBezTo>
                    <a:pt x="26797" y="22004"/>
                    <a:pt x="27139" y="22232"/>
                    <a:pt x="27459" y="22483"/>
                  </a:cubicBezTo>
                  <a:cubicBezTo>
                    <a:pt x="27505" y="22529"/>
                    <a:pt x="27550" y="22574"/>
                    <a:pt x="27573" y="22597"/>
                  </a:cubicBezTo>
                  <a:cubicBezTo>
                    <a:pt x="27642" y="22666"/>
                    <a:pt x="27710" y="22734"/>
                    <a:pt x="27779" y="22780"/>
                  </a:cubicBezTo>
                  <a:lnTo>
                    <a:pt x="27824" y="22803"/>
                  </a:lnTo>
                  <a:cubicBezTo>
                    <a:pt x="27847" y="22825"/>
                    <a:pt x="27893" y="22848"/>
                    <a:pt x="27915" y="22871"/>
                  </a:cubicBezTo>
                  <a:cubicBezTo>
                    <a:pt x="27938" y="22894"/>
                    <a:pt x="27961" y="22894"/>
                    <a:pt x="27984" y="22917"/>
                  </a:cubicBezTo>
                  <a:cubicBezTo>
                    <a:pt x="28007" y="22917"/>
                    <a:pt x="28052" y="22940"/>
                    <a:pt x="28075" y="22940"/>
                  </a:cubicBezTo>
                  <a:cubicBezTo>
                    <a:pt x="28121" y="22962"/>
                    <a:pt x="28144" y="22962"/>
                    <a:pt x="28189" y="22985"/>
                  </a:cubicBezTo>
                  <a:lnTo>
                    <a:pt x="28281" y="22985"/>
                  </a:lnTo>
                  <a:cubicBezTo>
                    <a:pt x="28326" y="22985"/>
                    <a:pt x="28372" y="22985"/>
                    <a:pt x="28418" y="22962"/>
                  </a:cubicBezTo>
                  <a:cubicBezTo>
                    <a:pt x="28486" y="22962"/>
                    <a:pt x="28555" y="22917"/>
                    <a:pt x="28600" y="22894"/>
                  </a:cubicBezTo>
                  <a:cubicBezTo>
                    <a:pt x="28692" y="22848"/>
                    <a:pt x="28783" y="22780"/>
                    <a:pt x="28851" y="22734"/>
                  </a:cubicBezTo>
                  <a:cubicBezTo>
                    <a:pt x="28943" y="22643"/>
                    <a:pt x="29034" y="22551"/>
                    <a:pt x="29125" y="22483"/>
                  </a:cubicBezTo>
                  <a:cubicBezTo>
                    <a:pt x="29217" y="22392"/>
                    <a:pt x="29262" y="22346"/>
                    <a:pt x="29331" y="22278"/>
                  </a:cubicBezTo>
                  <a:cubicBezTo>
                    <a:pt x="29399" y="22209"/>
                    <a:pt x="29468" y="22118"/>
                    <a:pt x="29536" y="22027"/>
                  </a:cubicBezTo>
                  <a:cubicBezTo>
                    <a:pt x="29627" y="21912"/>
                    <a:pt x="29696" y="21798"/>
                    <a:pt x="29764" y="21661"/>
                  </a:cubicBezTo>
                  <a:cubicBezTo>
                    <a:pt x="29810" y="21593"/>
                    <a:pt x="29856" y="21524"/>
                    <a:pt x="29901" y="21456"/>
                  </a:cubicBezTo>
                  <a:lnTo>
                    <a:pt x="29993" y="21273"/>
                  </a:lnTo>
                  <a:lnTo>
                    <a:pt x="30015" y="21250"/>
                  </a:lnTo>
                  <a:cubicBezTo>
                    <a:pt x="30084" y="21136"/>
                    <a:pt x="30152" y="21022"/>
                    <a:pt x="30221" y="20908"/>
                  </a:cubicBezTo>
                  <a:cubicBezTo>
                    <a:pt x="30244" y="20840"/>
                    <a:pt x="30289" y="20748"/>
                    <a:pt x="30312" y="20680"/>
                  </a:cubicBezTo>
                  <a:cubicBezTo>
                    <a:pt x="30335" y="20611"/>
                    <a:pt x="30335" y="20543"/>
                    <a:pt x="30358" y="20497"/>
                  </a:cubicBezTo>
                  <a:cubicBezTo>
                    <a:pt x="30358" y="20429"/>
                    <a:pt x="30358" y="20383"/>
                    <a:pt x="30358" y="20360"/>
                  </a:cubicBezTo>
                  <a:cubicBezTo>
                    <a:pt x="30358" y="20269"/>
                    <a:pt x="30335" y="20200"/>
                    <a:pt x="30312" y="20132"/>
                  </a:cubicBezTo>
                  <a:cubicBezTo>
                    <a:pt x="30289" y="20064"/>
                    <a:pt x="30244" y="20018"/>
                    <a:pt x="30198" y="19972"/>
                  </a:cubicBezTo>
                  <a:cubicBezTo>
                    <a:pt x="30084" y="19812"/>
                    <a:pt x="29947" y="19676"/>
                    <a:pt x="29833" y="19561"/>
                  </a:cubicBezTo>
                  <a:cubicBezTo>
                    <a:pt x="29650" y="19402"/>
                    <a:pt x="29490" y="19242"/>
                    <a:pt x="29331" y="19128"/>
                  </a:cubicBezTo>
                  <a:lnTo>
                    <a:pt x="29331" y="19128"/>
                  </a:lnTo>
                  <a:lnTo>
                    <a:pt x="29353" y="19151"/>
                  </a:lnTo>
                  <a:cubicBezTo>
                    <a:pt x="28988" y="18854"/>
                    <a:pt x="28600" y="18580"/>
                    <a:pt x="28121" y="18260"/>
                  </a:cubicBezTo>
                  <a:cubicBezTo>
                    <a:pt x="28098" y="18215"/>
                    <a:pt x="28052" y="18169"/>
                    <a:pt x="28007" y="18146"/>
                  </a:cubicBezTo>
                  <a:cubicBezTo>
                    <a:pt x="27984" y="18101"/>
                    <a:pt x="27938" y="18078"/>
                    <a:pt x="27893" y="18055"/>
                  </a:cubicBezTo>
                  <a:lnTo>
                    <a:pt x="27824" y="18009"/>
                  </a:lnTo>
                  <a:cubicBezTo>
                    <a:pt x="27756" y="17964"/>
                    <a:pt x="27710" y="17941"/>
                    <a:pt x="27664" y="17895"/>
                  </a:cubicBezTo>
                  <a:lnTo>
                    <a:pt x="27619" y="17872"/>
                  </a:lnTo>
                  <a:cubicBezTo>
                    <a:pt x="27459" y="17781"/>
                    <a:pt x="27322" y="17667"/>
                    <a:pt x="27162" y="17576"/>
                  </a:cubicBezTo>
                  <a:cubicBezTo>
                    <a:pt x="26911" y="17416"/>
                    <a:pt x="26660" y="17233"/>
                    <a:pt x="26409" y="17028"/>
                  </a:cubicBezTo>
                  <a:lnTo>
                    <a:pt x="26363" y="17005"/>
                  </a:lnTo>
                  <a:lnTo>
                    <a:pt x="26249" y="16936"/>
                  </a:lnTo>
                  <a:cubicBezTo>
                    <a:pt x="25998" y="16754"/>
                    <a:pt x="25747" y="16571"/>
                    <a:pt x="25496" y="16389"/>
                  </a:cubicBezTo>
                  <a:cubicBezTo>
                    <a:pt x="25222" y="16183"/>
                    <a:pt x="24948" y="16001"/>
                    <a:pt x="24651" y="15818"/>
                  </a:cubicBezTo>
                  <a:cubicBezTo>
                    <a:pt x="24378" y="15613"/>
                    <a:pt x="24081" y="15430"/>
                    <a:pt x="23761" y="15225"/>
                  </a:cubicBezTo>
                  <a:cubicBezTo>
                    <a:pt x="23305" y="14905"/>
                    <a:pt x="22848" y="14585"/>
                    <a:pt x="22415" y="14266"/>
                  </a:cubicBezTo>
                  <a:cubicBezTo>
                    <a:pt x="22346" y="14220"/>
                    <a:pt x="22278" y="14152"/>
                    <a:pt x="22232" y="14106"/>
                  </a:cubicBezTo>
                  <a:cubicBezTo>
                    <a:pt x="22163" y="14060"/>
                    <a:pt x="22095" y="14015"/>
                    <a:pt x="22027" y="13969"/>
                  </a:cubicBezTo>
                  <a:lnTo>
                    <a:pt x="21821" y="13809"/>
                  </a:lnTo>
                  <a:lnTo>
                    <a:pt x="21616" y="13672"/>
                  </a:lnTo>
                  <a:cubicBezTo>
                    <a:pt x="21479" y="13558"/>
                    <a:pt x="21319" y="13467"/>
                    <a:pt x="21182" y="13353"/>
                  </a:cubicBezTo>
                  <a:cubicBezTo>
                    <a:pt x="21114" y="13307"/>
                    <a:pt x="21045" y="13262"/>
                    <a:pt x="20977" y="13216"/>
                  </a:cubicBezTo>
                  <a:cubicBezTo>
                    <a:pt x="20908" y="13170"/>
                    <a:pt x="20840" y="13125"/>
                    <a:pt x="20771" y="13056"/>
                  </a:cubicBezTo>
                  <a:cubicBezTo>
                    <a:pt x="20611" y="12965"/>
                    <a:pt x="20474" y="12851"/>
                    <a:pt x="20315" y="12759"/>
                  </a:cubicBezTo>
                  <a:lnTo>
                    <a:pt x="20178" y="12668"/>
                  </a:lnTo>
                  <a:lnTo>
                    <a:pt x="20109" y="12600"/>
                  </a:lnTo>
                  <a:lnTo>
                    <a:pt x="20064" y="12577"/>
                  </a:lnTo>
                  <a:cubicBezTo>
                    <a:pt x="19972" y="12531"/>
                    <a:pt x="19904" y="12463"/>
                    <a:pt x="19812" y="12440"/>
                  </a:cubicBezTo>
                  <a:lnTo>
                    <a:pt x="19630" y="12326"/>
                  </a:lnTo>
                  <a:lnTo>
                    <a:pt x="19584" y="12280"/>
                  </a:lnTo>
                  <a:cubicBezTo>
                    <a:pt x="19128" y="11961"/>
                    <a:pt x="18671" y="11595"/>
                    <a:pt x="18215" y="11253"/>
                  </a:cubicBezTo>
                  <a:lnTo>
                    <a:pt x="18009" y="11093"/>
                  </a:lnTo>
                  <a:cubicBezTo>
                    <a:pt x="17758" y="10911"/>
                    <a:pt x="17507" y="10728"/>
                    <a:pt x="17256" y="10545"/>
                  </a:cubicBezTo>
                  <a:cubicBezTo>
                    <a:pt x="16982" y="10340"/>
                    <a:pt x="16708" y="10112"/>
                    <a:pt x="16434" y="9906"/>
                  </a:cubicBezTo>
                  <a:cubicBezTo>
                    <a:pt x="16275" y="9769"/>
                    <a:pt x="16092" y="9655"/>
                    <a:pt x="15909" y="9518"/>
                  </a:cubicBezTo>
                  <a:lnTo>
                    <a:pt x="15613" y="9290"/>
                  </a:lnTo>
                  <a:lnTo>
                    <a:pt x="15247" y="9016"/>
                  </a:lnTo>
                  <a:lnTo>
                    <a:pt x="15088" y="8902"/>
                  </a:lnTo>
                  <a:cubicBezTo>
                    <a:pt x="15019" y="8834"/>
                    <a:pt x="14928" y="8765"/>
                    <a:pt x="14837" y="8719"/>
                  </a:cubicBezTo>
                  <a:lnTo>
                    <a:pt x="14608" y="8537"/>
                  </a:lnTo>
                  <a:cubicBezTo>
                    <a:pt x="14426" y="8400"/>
                    <a:pt x="14220" y="8263"/>
                    <a:pt x="14015" y="8126"/>
                  </a:cubicBezTo>
                  <a:lnTo>
                    <a:pt x="13992" y="8103"/>
                  </a:lnTo>
                  <a:cubicBezTo>
                    <a:pt x="13741" y="7921"/>
                    <a:pt x="13490" y="7761"/>
                    <a:pt x="13239" y="7601"/>
                  </a:cubicBezTo>
                  <a:lnTo>
                    <a:pt x="12440" y="7076"/>
                  </a:lnTo>
                  <a:cubicBezTo>
                    <a:pt x="12166" y="6893"/>
                    <a:pt x="11892" y="6711"/>
                    <a:pt x="11641" y="6528"/>
                  </a:cubicBezTo>
                  <a:lnTo>
                    <a:pt x="10842" y="5958"/>
                  </a:lnTo>
                  <a:cubicBezTo>
                    <a:pt x="10660" y="5821"/>
                    <a:pt x="10477" y="5684"/>
                    <a:pt x="10272" y="5547"/>
                  </a:cubicBezTo>
                  <a:lnTo>
                    <a:pt x="10089" y="5410"/>
                  </a:lnTo>
                  <a:lnTo>
                    <a:pt x="9769" y="5159"/>
                  </a:lnTo>
                  <a:cubicBezTo>
                    <a:pt x="9610" y="5045"/>
                    <a:pt x="9473" y="4953"/>
                    <a:pt x="9313" y="4839"/>
                  </a:cubicBezTo>
                  <a:lnTo>
                    <a:pt x="9039" y="4634"/>
                  </a:lnTo>
                  <a:lnTo>
                    <a:pt x="8560" y="4268"/>
                  </a:lnTo>
                  <a:lnTo>
                    <a:pt x="8423" y="4154"/>
                  </a:lnTo>
                  <a:cubicBezTo>
                    <a:pt x="8309" y="4086"/>
                    <a:pt x="8194" y="3995"/>
                    <a:pt x="8057" y="3903"/>
                  </a:cubicBezTo>
                  <a:cubicBezTo>
                    <a:pt x="7898" y="3789"/>
                    <a:pt x="7761" y="3675"/>
                    <a:pt x="7601" y="3561"/>
                  </a:cubicBezTo>
                  <a:cubicBezTo>
                    <a:pt x="7327" y="3355"/>
                    <a:pt x="7076" y="3150"/>
                    <a:pt x="6802" y="2945"/>
                  </a:cubicBezTo>
                  <a:lnTo>
                    <a:pt x="6642" y="2830"/>
                  </a:lnTo>
                  <a:cubicBezTo>
                    <a:pt x="6368" y="2602"/>
                    <a:pt x="6117" y="2420"/>
                    <a:pt x="5889" y="2260"/>
                  </a:cubicBezTo>
                  <a:cubicBezTo>
                    <a:pt x="5684" y="2123"/>
                    <a:pt x="5455" y="1986"/>
                    <a:pt x="5227" y="1849"/>
                  </a:cubicBezTo>
                  <a:lnTo>
                    <a:pt x="5113" y="1781"/>
                  </a:lnTo>
                  <a:cubicBezTo>
                    <a:pt x="5022" y="1712"/>
                    <a:pt x="4908" y="1666"/>
                    <a:pt x="4816" y="1598"/>
                  </a:cubicBezTo>
                  <a:cubicBezTo>
                    <a:pt x="4679" y="1529"/>
                    <a:pt x="4542" y="1438"/>
                    <a:pt x="4428" y="1370"/>
                  </a:cubicBezTo>
                  <a:cubicBezTo>
                    <a:pt x="4131" y="1187"/>
                    <a:pt x="3880" y="982"/>
                    <a:pt x="3675" y="822"/>
                  </a:cubicBezTo>
                  <a:cubicBezTo>
                    <a:pt x="3538" y="708"/>
                    <a:pt x="3401" y="594"/>
                    <a:pt x="3264" y="479"/>
                  </a:cubicBezTo>
                  <a:cubicBezTo>
                    <a:pt x="3196" y="411"/>
                    <a:pt x="3127" y="343"/>
                    <a:pt x="3059" y="274"/>
                  </a:cubicBezTo>
                  <a:lnTo>
                    <a:pt x="3013" y="228"/>
                  </a:lnTo>
                  <a:lnTo>
                    <a:pt x="2945" y="160"/>
                  </a:lnTo>
                  <a:cubicBezTo>
                    <a:pt x="2922" y="137"/>
                    <a:pt x="2899" y="137"/>
                    <a:pt x="2899" y="114"/>
                  </a:cubicBezTo>
                  <a:cubicBezTo>
                    <a:pt x="2830" y="46"/>
                    <a:pt x="2785" y="23"/>
                    <a:pt x="2716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4676;p38"/>
            <p:cNvSpPr/>
            <p:nvPr/>
          </p:nvSpPr>
          <p:spPr>
            <a:xfrm>
              <a:off x="6968724" y="3636934"/>
              <a:ext cx="785707" cy="565997"/>
            </a:xfrm>
            <a:custGeom>
              <a:avLst/>
              <a:gdLst/>
              <a:ahLst/>
              <a:cxnLst/>
              <a:rect l="l" t="t" r="r" b="b"/>
              <a:pathLst>
                <a:path w="28076" h="20225" extrusionOk="0">
                  <a:moveTo>
                    <a:pt x="366" y="1"/>
                  </a:moveTo>
                  <a:cubicBezTo>
                    <a:pt x="274" y="1"/>
                    <a:pt x="160" y="69"/>
                    <a:pt x="92" y="138"/>
                  </a:cubicBezTo>
                  <a:cubicBezTo>
                    <a:pt x="1" y="298"/>
                    <a:pt x="23" y="503"/>
                    <a:pt x="183" y="594"/>
                  </a:cubicBezTo>
                  <a:cubicBezTo>
                    <a:pt x="3379" y="2900"/>
                    <a:pt x="6597" y="5205"/>
                    <a:pt x="9815" y="7488"/>
                  </a:cubicBezTo>
                  <a:cubicBezTo>
                    <a:pt x="12920" y="9725"/>
                    <a:pt x="16047" y="11961"/>
                    <a:pt x="19151" y="14175"/>
                  </a:cubicBezTo>
                  <a:cubicBezTo>
                    <a:pt x="20635" y="15225"/>
                    <a:pt x="22095" y="16298"/>
                    <a:pt x="23579" y="17348"/>
                  </a:cubicBezTo>
                  <a:cubicBezTo>
                    <a:pt x="24287" y="17850"/>
                    <a:pt x="24994" y="18352"/>
                    <a:pt x="25702" y="18855"/>
                  </a:cubicBezTo>
                  <a:cubicBezTo>
                    <a:pt x="25976" y="19060"/>
                    <a:pt x="26250" y="19243"/>
                    <a:pt x="26524" y="19448"/>
                  </a:cubicBezTo>
                  <a:cubicBezTo>
                    <a:pt x="26683" y="19539"/>
                    <a:pt x="26843" y="19654"/>
                    <a:pt x="26980" y="19768"/>
                  </a:cubicBezTo>
                  <a:cubicBezTo>
                    <a:pt x="27117" y="19836"/>
                    <a:pt x="27231" y="19927"/>
                    <a:pt x="27345" y="19996"/>
                  </a:cubicBezTo>
                  <a:cubicBezTo>
                    <a:pt x="27437" y="20064"/>
                    <a:pt x="27551" y="20110"/>
                    <a:pt x="27642" y="20179"/>
                  </a:cubicBezTo>
                  <a:cubicBezTo>
                    <a:pt x="27710" y="20201"/>
                    <a:pt x="27756" y="20224"/>
                    <a:pt x="27825" y="20224"/>
                  </a:cubicBezTo>
                  <a:cubicBezTo>
                    <a:pt x="27939" y="20201"/>
                    <a:pt x="28007" y="20133"/>
                    <a:pt x="28053" y="20042"/>
                  </a:cubicBezTo>
                  <a:cubicBezTo>
                    <a:pt x="28076" y="19927"/>
                    <a:pt x="28030" y="19813"/>
                    <a:pt x="27939" y="19745"/>
                  </a:cubicBezTo>
                  <a:cubicBezTo>
                    <a:pt x="27893" y="19699"/>
                    <a:pt x="27825" y="19631"/>
                    <a:pt x="27779" y="19585"/>
                  </a:cubicBezTo>
                  <a:cubicBezTo>
                    <a:pt x="27688" y="19517"/>
                    <a:pt x="27596" y="19448"/>
                    <a:pt x="27505" y="19380"/>
                  </a:cubicBezTo>
                  <a:cubicBezTo>
                    <a:pt x="27208" y="19151"/>
                    <a:pt x="26912" y="18923"/>
                    <a:pt x="26615" y="18718"/>
                  </a:cubicBezTo>
                  <a:cubicBezTo>
                    <a:pt x="25976" y="18261"/>
                    <a:pt x="25337" y="17782"/>
                    <a:pt x="24675" y="17325"/>
                  </a:cubicBezTo>
                  <a:cubicBezTo>
                    <a:pt x="23191" y="16253"/>
                    <a:pt x="21707" y="15203"/>
                    <a:pt x="20224" y="14130"/>
                  </a:cubicBezTo>
                  <a:cubicBezTo>
                    <a:pt x="17120" y="11916"/>
                    <a:pt x="14015" y="9702"/>
                    <a:pt x="10934" y="7488"/>
                  </a:cubicBezTo>
                  <a:cubicBezTo>
                    <a:pt x="7738" y="5205"/>
                    <a:pt x="4543" y="2923"/>
                    <a:pt x="1324" y="617"/>
                  </a:cubicBezTo>
                  <a:cubicBezTo>
                    <a:pt x="1073" y="435"/>
                    <a:pt x="822" y="252"/>
                    <a:pt x="548" y="69"/>
                  </a:cubicBezTo>
                  <a:cubicBezTo>
                    <a:pt x="503" y="24"/>
                    <a:pt x="434" y="1"/>
                    <a:pt x="366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4677;p38"/>
            <p:cNvSpPr/>
            <p:nvPr/>
          </p:nvSpPr>
          <p:spPr>
            <a:xfrm>
              <a:off x="6975748" y="3614602"/>
              <a:ext cx="791472" cy="582564"/>
            </a:xfrm>
            <a:custGeom>
              <a:avLst/>
              <a:gdLst/>
              <a:ahLst/>
              <a:cxnLst/>
              <a:rect l="l" t="t" r="r" b="b"/>
              <a:pathLst>
                <a:path w="28282" h="20817" extrusionOk="0">
                  <a:moveTo>
                    <a:pt x="389" y="0"/>
                  </a:moveTo>
                  <a:cubicBezTo>
                    <a:pt x="343" y="0"/>
                    <a:pt x="320" y="0"/>
                    <a:pt x="275" y="23"/>
                  </a:cubicBezTo>
                  <a:cubicBezTo>
                    <a:pt x="206" y="46"/>
                    <a:pt x="160" y="91"/>
                    <a:pt x="92" y="160"/>
                  </a:cubicBezTo>
                  <a:cubicBezTo>
                    <a:pt x="46" y="206"/>
                    <a:pt x="1" y="320"/>
                    <a:pt x="1" y="388"/>
                  </a:cubicBezTo>
                  <a:cubicBezTo>
                    <a:pt x="1" y="525"/>
                    <a:pt x="46" y="639"/>
                    <a:pt x="138" y="753"/>
                  </a:cubicBezTo>
                  <a:cubicBezTo>
                    <a:pt x="160" y="799"/>
                    <a:pt x="206" y="845"/>
                    <a:pt x="252" y="890"/>
                  </a:cubicBezTo>
                  <a:cubicBezTo>
                    <a:pt x="252" y="890"/>
                    <a:pt x="229" y="890"/>
                    <a:pt x="229" y="913"/>
                  </a:cubicBezTo>
                  <a:cubicBezTo>
                    <a:pt x="206" y="959"/>
                    <a:pt x="229" y="1004"/>
                    <a:pt x="252" y="1050"/>
                  </a:cubicBezTo>
                  <a:cubicBezTo>
                    <a:pt x="297" y="1119"/>
                    <a:pt x="366" y="1164"/>
                    <a:pt x="434" y="1210"/>
                  </a:cubicBezTo>
                  <a:cubicBezTo>
                    <a:pt x="434" y="1233"/>
                    <a:pt x="457" y="1255"/>
                    <a:pt x="480" y="1255"/>
                  </a:cubicBezTo>
                  <a:cubicBezTo>
                    <a:pt x="503" y="1301"/>
                    <a:pt x="548" y="1347"/>
                    <a:pt x="571" y="1370"/>
                  </a:cubicBezTo>
                  <a:cubicBezTo>
                    <a:pt x="617" y="1392"/>
                    <a:pt x="663" y="1438"/>
                    <a:pt x="708" y="1461"/>
                  </a:cubicBezTo>
                  <a:cubicBezTo>
                    <a:pt x="777" y="1529"/>
                    <a:pt x="868" y="1598"/>
                    <a:pt x="936" y="1666"/>
                  </a:cubicBezTo>
                  <a:cubicBezTo>
                    <a:pt x="1096" y="1780"/>
                    <a:pt x="1279" y="1895"/>
                    <a:pt x="1439" y="2009"/>
                  </a:cubicBezTo>
                  <a:cubicBezTo>
                    <a:pt x="1481" y="2037"/>
                    <a:pt x="1523" y="2056"/>
                    <a:pt x="1566" y="2056"/>
                  </a:cubicBezTo>
                  <a:cubicBezTo>
                    <a:pt x="1592" y="2056"/>
                    <a:pt x="1618" y="2049"/>
                    <a:pt x="1644" y="2032"/>
                  </a:cubicBezTo>
                  <a:cubicBezTo>
                    <a:pt x="1644" y="2032"/>
                    <a:pt x="1667" y="2032"/>
                    <a:pt x="1690" y="2009"/>
                  </a:cubicBezTo>
                  <a:cubicBezTo>
                    <a:pt x="1918" y="2214"/>
                    <a:pt x="2169" y="2397"/>
                    <a:pt x="2420" y="2579"/>
                  </a:cubicBezTo>
                  <a:cubicBezTo>
                    <a:pt x="2443" y="2625"/>
                    <a:pt x="2466" y="2648"/>
                    <a:pt x="2489" y="2671"/>
                  </a:cubicBezTo>
                  <a:cubicBezTo>
                    <a:pt x="2603" y="2739"/>
                    <a:pt x="2694" y="2830"/>
                    <a:pt x="2808" y="2899"/>
                  </a:cubicBezTo>
                  <a:cubicBezTo>
                    <a:pt x="3036" y="3082"/>
                    <a:pt x="3242" y="3264"/>
                    <a:pt x="3470" y="3447"/>
                  </a:cubicBezTo>
                  <a:cubicBezTo>
                    <a:pt x="3790" y="3698"/>
                    <a:pt x="4109" y="3949"/>
                    <a:pt x="4429" y="4200"/>
                  </a:cubicBezTo>
                  <a:cubicBezTo>
                    <a:pt x="4817" y="4497"/>
                    <a:pt x="5205" y="4793"/>
                    <a:pt x="5593" y="5090"/>
                  </a:cubicBezTo>
                  <a:cubicBezTo>
                    <a:pt x="5798" y="5227"/>
                    <a:pt x="6027" y="5387"/>
                    <a:pt x="6232" y="5547"/>
                  </a:cubicBezTo>
                  <a:cubicBezTo>
                    <a:pt x="6346" y="5615"/>
                    <a:pt x="6437" y="5706"/>
                    <a:pt x="6552" y="5775"/>
                  </a:cubicBezTo>
                  <a:cubicBezTo>
                    <a:pt x="6597" y="5821"/>
                    <a:pt x="6643" y="5843"/>
                    <a:pt x="6688" y="5889"/>
                  </a:cubicBezTo>
                  <a:cubicBezTo>
                    <a:pt x="6780" y="5935"/>
                    <a:pt x="6848" y="6003"/>
                    <a:pt x="6940" y="6049"/>
                  </a:cubicBezTo>
                  <a:cubicBezTo>
                    <a:pt x="6973" y="6057"/>
                    <a:pt x="7009" y="6062"/>
                    <a:pt x="7046" y="6062"/>
                  </a:cubicBezTo>
                  <a:cubicBezTo>
                    <a:pt x="7108" y="6062"/>
                    <a:pt x="7170" y="6047"/>
                    <a:pt x="7213" y="6003"/>
                  </a:cubicBezTo>
                  <a:cubicBezTo>
                    <a:pt x="7236" y="6026"/>
                    <a:pt x="7259" y="6026"/>
                    <a:pt x="7259" y="6049"/>
                  </a:cubicBezTo>
                  <a:cubicBezTo>
                    <a:pt x="7419" y="6140"/>
                    <a:pt x="7579" y="6254"/>
                    <a:pt x="7761" y="6368"/>
                  </a:cubicBezTo>
                  <a:cubicBezTo>
                    <a:pt x="7761" y="6391"/>
                    <a:pt x="7784" y="6391"/>
                    <a:pt x="7807" y="6414"/>
                  </a:cubicBezTo>
                  <a:cubicBezTo>
                    <a:pt x="7830" y="6460"/>
                    <a:pt x="7875" y="6528"/>
                    <a:pt x="7921" y="6574"/>
                  </a:cubicBezTo>
                  <a:cubicBezTo>
                    <a:pt x="8514" y="7030"/>
                    <a:pt x="9108" y="7487"/>
                    <a:pt x="9724" y="7920"/>
                  </a:cubicBezTo>
                  <a:cubicBezTo>
                    <a:pt x="10295" y="8354"/>
                    <a:pt x="10888" y="8788"/>
                    <a:pt x="11482" y="9222"/>
                  </a:cubicBezTo>
                  <a:cubicBezTo>
                    <a:pt x="11778" y="9450"/>
                    <a:pt x="12098" y="9678"/>
                    <a:pt x="12395" y="9883"/>
                  </a:cubicBezTo>
                  <a:cubicBezTo>
                    <a:pt x="12555" y="9998"/>
                    <a:pt x="12737" y="10112"/>
                    <a:pt x="12897" y="10226"/>
                  </a:cubicBezTo>
                  <a:cubicBezTo>
                    <a:pt x="13057" y="10340"/>
                    <a:pt x="13239" y="10454"/>
                    <a:pt x="13399" y="10568"/>
                  </a:cubicBezTo>
                  <a:cubicBezTo>
                    <a:pt x="13673" y="10751"/>
                    <a:pt x="13970" y="10911"/>
                    <a:pt x="14266" y="11093"/>
                  </a:cubicBezTo>
                  <a:cubicBezTo>
                    <a:pt x="14426" y="11184"/>
                    <a:pt x="14586" y="11276"/>
                    <a:pt x="14746" y="11367"/>
                  </a:cubicBezTo>
                  <a:lnTo>
                    <a:pt x="14951" y="11504"/>
                  </a:lnTo>
                  <a:cubicBezTo>
                    <a:pt x="14974" y="11527"/>
                    <a:pt x="15020" y="11550"/>
                    <a:pt x="15043" y="11550"/>
                  </a:cubicBezTo>
                  <a:cubicBezTo>
                    <a:pt x="15111" y="11595"/>
                    <a:pt x="15179" y="11641"/>
                    <a:pt x="15248" y="11687"/>
                  </a:cubicBezTo>
                  <a:cubicBezTo>
                    <a:pt x="15294" y="11687"/>
                    <a:pt x="15329" y="11697"/>
                    <a:pt x="15361" y="11697"/>
                  </a:cubicBezTo>
                  <a:cubicBezTo>
                    <a:pt x="15377" y="11697"/>
                    <a:pt x="15393" y="11694"/>
                    <a:pt x="15408" y="11687"/>
                  </a:cubicBezTo>
                  <a:cubicBezTo>
                    <a:pt x="15431" y="11709"/>
                    <a:pt x="15476" y="11732"/>
                    <a:pt x="15499" y="11755"/>
                  </a:cubicBezTo>
                  <a:cubicBezTo>
                    <a:pt x="15522" y="11778"/>
                    <a:pt x="15545" y="11801"/>
                    <a:pt x="15567" y="11801"/>
                  </a:cubicBezTo>
                  <a:cubicBezTo>
                    <a:pt x="15567" y="11892"/>
                    <a:pt x="15590" y="11983"/>
                    <a:pt x="15682" y="12052"/>
                  </a:cubicBezTo>
                  <a:cubicBezTo>
                    <a:pt x="15841" y="12189"/>
                    <a:pt x="16001" y="12326"/>
                    <a:pt x="16184" y="12440"/>
                  </a:cubicBezTo>
                  <a:cubicBezTo>
                    <a:pt x="16344" y="12554"/>
                    <a:pt x="16503" y="12691"/>
                    <a:pt x="16663" y="12805"/>
                  </a:cubicBezTo>
                  <a:cubicBezTo>
                    <a:pt x="16937" y="13011"/>
                    <a:pt x="17211" y="13193"/>
                    <a:pt x="17485" y="13399"/>
                  </a:cubicBezTo>
                  <a:cubicBezTo>
                    <a:pt x="17941" y="13695"/>
                    <a:pt x="18375" y="13992"/>
                    <a:pt x="18832" y="14289"/>
                  </a:cubicBezTo>
                  <a:cubicBezTo>
                    <a:pt x="19220" y="14585"/>
                    <a:pt x="19608" y="14882"/>
                    <a:pt x="20018" y="15156"/>
                  </a:cubicBezTo>
                  <a:cubicBezTo>
                    <a:pt x="20224" y="15293"/>
                    <a:pt x="20429" y="15453"/>
                    <a:pt x="20658" y="15590"/>
                  </a:cubicBezTo>
                  <a:cubicBezTo>
                    <a:pt x="20726" y="15658"/>
                    <a:pt x="20817" y="15704"/>
                    <a:pt x="20886" y="15772"/>
                  </a:cubicBezTo>
                  <a:cubicBezTo>
                    <a:pt x="21023" y="15864"/>
                    <a:pt x="21137" y="15955"/>
                    <a:pt x="21251" y="16023"/>
                  </a:cubicBezTo>
                  <a:cubicBezTo>
                    <a:pt x="21301" y="16057"/>
                    <a:pt x="21363" y="16078"/>
                    <a:pt x="21420" y="16078"/>
                  </a:cubicBezTo>
                  <a:cubicBezTo>
                    <a:pt x="21441" y="16078"/>
                    <a:pt x="21461" y="16075"/>
                    <a:pt x="21479" y="16069"/>
                  </a:cubicBezTo>
                  <a:cubicBezTo>
                    <a:pt x="21959" y="16389"/>
                    <a:pt x="22438" y="16731"/>
                    <a:pt x="22917" y="17051"/>
                  </a:cubicBezTo>
                  <a:cubicBezTo>
                    <a:pt x="22940" y="17051"/>
                    <a:pt x="22940" y="17073"/>
                    <a:pt x="22963" y="17073"/>
                  </a:cubicBezTo>
                  <a:cubicBezTo>
                    <a:pt x="23145" y="17210"/>
                    <a:pt x="23328" y="17370"/>
                    <a:pt x="23511" y="17507"/>
                  </a:cubicBezTo>
                  <a:cubicBezTo>
                    <a:pt x="23853" y="17758"/>
                    <a:pt x="24195" y="18032"/>
                    <a:pt x="24538" y="18283"/>
                  </a:cubicBezTo>
                  <a:cubicBezTo>
                    <a:pt x="24743" y="18420"/>
                    <a:pt x="24926" y="18557"/>
                    <a:pt x="25131" y="18694"/>
                  </a:cubicBezTo>
                  <a:cubicBezTo>
                    <a:pt x="25200" y="18740"/>
                    <a:pt x="25291" y="18808"/>
                    <a:pt x="25360" y="18854"/>
                  </a:cubicBezTo>
                  <a:lnTo>
                    <a:pt x="25497" y="18945"/>
                  </a:lnTo>
                  <a:cubicBezTo>
                    <a:pt x="25497" y="18968"/>
                    <a:pt x="25497" y="18991"/>
                    <a:pt x="25519" y="18991"/>
                  </a:cubicBezTo>
                  <a:cubicBezTo>
                    <a:pt x="25519" y="19036"/>
                    <a:pt x="25542" y="19082"/>
                    <a:pt x="25588" y="19128"/>
                  </a:cubicBezTo>
                  <a:cubicBezTo>
                    <a:pt x="25611" y="19173"/>
                    <a:pt x="25656" y="19219"/>
                    <a:pt x="25702" y="19265"/>
                  </a:cubicBezTo>
                  <a:cubicBezTo>
                    <a:pt x="25770" y="19333"/>
                    <a:pt x="25862" y="19402"/>
                    <a:pt x="25930" y="19470"/>
                  </a:cubicBezTo>
                  <a:cubicBezTo>
                    <a:pt x="25999" y="19539"/>
                    <a:pt x="26067" y="19584"/>
                    <a:pt x="26158" y="19653"/>
                  </a:cubicBezTo>
                  <a:cubicBezTo>
                    <a:pt x="26273" y="19744"/>
                    <a:pt x="26410" y="19858"/>
                    <a:pt x="26569" y="19949"/>
                  </a:cubicBezTo>
                  <a:cubicBezTo>
                    <a:pt x="26638" y="20018"/>
                    <a:pt x="26729" y="20086"/>
                    <a:pt x="26820" y="20132"/>
                  </a:cubicBezTo>
                  <a:cubicBezTo>
                    <a:pt x="26866" y="20223"/>
                    <a:pt x="26912" y="20292"/>
                    <a:pt x="26980" y="20360"/>
                  </a:cubicBezTo>
                  <a:cubicBezTo>
                    <a:pt x="27026" y="20383"/>
                    <a:pt x="27071" y="20429"/>
                    <a:pt x="27117" y="20474"/>
                  </a:cubicBezTo>
                  <a:cubicBezTo>
                    <a:pt x="27186" y="20520"/>
                    <a:pt x="27254" y="20588"/>
                    <a:pt x="27323" y="20634"/>
                  </a:cubicBezTo>
                  <a:cubicBezTo>
                    <a:pt x="27345" y="20657"/>
                    <a:pt x="27368" y="20680"/>
                    <a:pt x="27414" y="20703"/>
                  </a:cubicBezTo>
                  <a:cubicBezTo>
                    <a:pt x="27482" y="20748"/>
                    <a:pt x="27574" y="20794"/>
                    <a:pt x="27688" y="20817"/>
                  </a:cubicBezTo>
                  <a:cubicBezTo>
                    <a:pt x="27733" y="20817"/>
                    <a:pt x="27802" y="20817"/>
                    <a:pt x="27870" y="20794"/>
                  </a:cubicBezTo>
                  <a:cubicBezTo>
                    <a:pt x="27916" y="20771"/>
                    <a:pt x="27962" y="20748"/>
                    <a:pt x="28007" y="20703"/>
                  </a:cubicBezTo>
                  <a:cubicBezTo>
                    <a:pt x="28030" y="20680"/>
                    <a:pt x="28076" y="20611"/>
                    <a:pt x="28099" y="20566"/>
                  </a:cubicBezTo>
                  <a:cubicBezTo>
                    <a:pt x="28121" y="20543"/>
                    <a:pt x="28121" y="20520"/>
                    <a:pt x="28121" y="20497"/>
                  </a:cubicBezTo>
                  <a:cubicBezTo>
                    <a:pt x="28144" y="20474"/>
                    <a:pt x="28167" y="20452"/>
                    <a:pt x="28190" y="20429"/>
                  </a:cubicBezTo>
                  <a:cubicBezTo>
                    <a:pt x="28258" y="20337"/>
                    <a:pt x="28281" y="20223"/>
                    <a:pt x="28281" y="20109"/>
                  </a:cubicBezTo>
                  <a:cubicBezTo>
                    <a:pt x="28281" y="20041"/>
                    <a:pt x="28258" y="19972"/>
                    <a:pt x="28236" y="19904"/>
                  </a:cubicBezTo>
                  <a:cubicBezTo>
                    <a:pt x="28213" y="19835"/>
                    <a:pt x="28190" y="19767"/>
                    <a:pt x="28144" y="19721"/>
                  </a:cubicBezTo>
                  <a:cubicBezTo>
                    <a:pt x="28121" y="19675"/>
                    <a:pt x="28076" y="19653"/>
                    <a:pt x="28030" y="19607"/>
                  </a:cubicBezTo>
                  <a:cubicBezTo>
                    <a:pt x="28007" y="19584"/>
                    <a:pt x="27939" y="19539"/>
                    <a:pt x="27893" y="19516"/>
                  </a:cubicBezTo>
                  <a:lnTo>
                    <a:pt x="27870" y="19516"/>
                  </a:lnTo>
                  <a:cubicBezTo>
                    <a:pt x="27848" y="19504"/>
                    <a:pt x="27825" y="19499"/>
                    <a:pt x="27802" y="19499"/>
                  </a:cubicBezTo>
                  <a:cubicBezTo>
                    <a:pt x="27779" y="19499"/>
                    <a:pt x="27756" y="19504"/>
                    <a:pt x="27733" y="19516"/>
                  </a:cubicBezTo>
                  <a:cubicBezTo>
                    <a:pt x="27688" y="19516"/>
                    <a:pt x="27619" y="19539"/>
                    <a:pt x="27596" y="19561"/>
                  </a:cubicBezTo>
                  <a:lnTo>
                    <a:pt x="27551" y="19539"/>
                  </a:lnTo>
                  <a:cubicBezTo>
                    <a:pt x="27505" y="19516"/>
                    <a:pt x="27482" y="19493"/>
                    <a:pt x="27437" y="19470"/>
                  </a:cubicBezTo>
                  <a:cubicBezTo>
                    <a:pt x="27437" y="19470"/>
                    <a:pt x="27414" y="19447"/>
                    <a:pt x="27414" y="19447"/>
                  </a:cubicBezTo>
                  <a:cubicBezTo>
                    <a:pt x="27345" y="19402"/>
                    <a:pt x="27254" y="19356"/>
                    <a:pt x="27186" y="19287"/>
                  </a:cubicBezTo>
                  <a:cubicBezTo>
                    <a:pt x="27208" y="19242"/>
                    <a:pt x="27231" y="19173"/>
                    <a:pt x="27231" y="19105"/>
                  </a:cubicBezTo>
                  <a:cubicBezTo>
                    <a:pt x="27208" y="19014"/>
                    <a:pt x="27163" y="18968"/>
                    <a:pt x="27117" y="18922"/>
                  </a:cubicBezTo>
                  <a:cubicBezTo>
                    <a:pt x="27003" y="18831"/>
                    <a:pt x="26889" y="18740"/>
                    <a:pt x="26775" y="18671"/>
                  </a:cubicBezTo>
                  <a:cubicBezTo>
                    <a:pt x="26661" y="18603"/>
                    <a:pt x="26546" y="18534"/>
                    <a:pt x="26455" y="18466"/>
                  </a:cubicBezTo>
                  <a:cubicBezTo>
                    <a:pt x="26204" y="18306"/>
                    <a:pt x="25976" y="18146"/>
                    <a:pt x="25725" y="17986"/>
                  </a:cubicBezTo>
                  <a:cubicBezTo>
                    <a:pt x="25679" y="17941"/>
                    <a:pt x="25633" y="17918"/>
                    <a:pt x="25565" y="17872"/>
                  </a:cubicBezTo>
                  <a:cubicBezTo>
                    <a:pt x="25565" y="17872"/>
                    <a:pt x="25565" y="17849"/>
                    <a:pt x="25542" y="17849"/>
                  </a:cubicBezTo>
                  <a:cubicBezTo>
                    <a:pt x="25451" y="17713"/>
                    <a:pt x="25314" y="17598"/>
                    <a:pt x="25200" y="17507"/>
                  </a:cubicBezTo>
                  <a:cubicBezTo>
                    <a:pt x="25108" y="17439"/>
                    <a:pt x="24994" y="17347"/>
                    <a:pt x="24903" y="17279"/>
                  </a:cubicBezTo>
                  <a:cubicBezTo>
                    <a:pt x="24766" y="17165"/>
                    <a:pt x="24606" y="17073"/>
                    <a:pt x="24469" y="16959"/>
                  </a:cubicBezTo>
                  <a:cubicBezTo>
                    <a:pt x="24195" y="16777"/>
                    <a:pt x="23922" y="16594"/>
                    <a:pt x="23648" y="16411"/>
                  </a:cubicBezTo>
                  <a:cubicBezTo>
                    <a:pt x="23328" y="16183"/>
                    <a:pt x="22986" y="15978"/>
                    <a:pt x="22666" y="15750"/>
                  </a:cubicBezTo>
                  <a:cubicBezTo>
                    <a:pt x="22621" y="15727"/>
                    <a:pt x="22575" y="15704"/>
                    <a:pt x="22529" y="15681"/>
                  </a:cubicBezTo>
                  <a:cubicBezTo>
                    <a:pt x="22324" y="15521"/>
                    <a:pt x="22118" y="15362"/>
                    <a:pt x="21913" y="15225"/>
                  </a:cubicBezTo>
                  <a:cubicBezTo>
                    <a:pt x="21708" y="15065"/>
                    <a:pt x="21479" y="14928"/>
                    <a:pt x="21274" y="14791"/>
                  </a:cubicBezTo>
                  <a:cubicBezTo>
                    <a:pt x="21183" y="14722"/>
                    <a:pt x="21068" y="14654"/>
                    <a:pt x="20977" y="14585"/>
                  </a:cubicBezTo>
                  <a:cubicBezTo>
                    <a:pt x="20954" y="14517"/>
                    <a:pt x="20909" y="14471"/>
                    <a:pt x="20863" y="14448"/>
                  </a:cubicBezTo>
                  <a:lnTo>
                    <a:pt x="20794" y="14403"/>
                  </a:lnTo>
                  <a:cubicBezTo>
                    <a:pt x="20680" y="14312"/>
                    <a:pt x="20566" y="14243"/>
                    <a:pt x="20429" y="14152"/>
                  </a:cubicBezTo>
                  <a:cubicBezTo>
                    <a:pt x="20315" y="14060"/>
                    <a:pt x="20178" y="13969"/>
                    <a:pt x="20041" y="13878"/>
                  </a:cubicBezTo>
                  <a:cubicBezTo>
                    <a:pt x="19745" y="13672"/>
                    <a:pt x="19471" y="13467"/>
                    <a:pt x="19174" y="13284"/>
                  </a:cubicBezTo>
                  <a:lnTo>
                    <a:pt x="17302" y="11961"/>
                  </a:lnTo>
                  <a:cubicBezTo>
                    <a:pt x="17028" y="11755"/>
                    <a:pt x="16777" y="11573"/>
                    <a:pt x="16503" y="11390"/>
                  </a:cubicBezTo>
                  <a:cubicBezTo>
                    <a:pt x="16229" y="11184"/>
                    <a:pt x="15956" y="11002"/>
                    <a:pt x="15682" y="10796"/>
                  </a:cubicBezTo>
                  <a:cubicBezTo>
                    <a:pt x="15431" y="10614"/>
                    <a:pt x="15157" y="10454"/>
                    <a:pt x="14883" y="10271"/>
                  </a:cubicBezTo>
                  <a:cubicBezTo>
                    <a:pt x="14769" y="10180"/>
                    <a:pt x="14654" y="10112"/>
                    <a:pt x="14540" y="10043"/>
                  </a:cubicBezTo>
                  <a:cubicBezTo>
                    <a:pt x="14449" y="9998"/>
                    <a:pt x="14381" y="9952"/>
                    <a:pt x="14312" y="9883"/>
                  </a:cubicBezTo>
                  <a:cubicBezTo>
                    <a:pt x="14266" y="9861"/>
                    <a:pt x="14198" y="9815"/>
                    <a:pt x="14152" y="9792"/>
                  </a:cubicBezTo>
                  <a:cubicBezTo>
                    <a:pt x="14130" y="9746"/>
                    <a:pt x="14061" y="9724"/>
                    <a:pt x="14015" y="9701"/>
                  </a:cubicBezTo>
                  <a:cubicBezTo>
                    <a:pt x="13993" y="9701"/>
                    <a:pt x="13947" y="9678"/>
                    <a:pt x="13924" y="9678"/>
                  </a:cubicBezTo>
                  <a:cubicBezTo>
                    <a:pt x="13741" y="9541"/>
                    <a:pt x="13559" y="9427"/>
                    <a:pt x="13353" y="9290"/>
                  </a:cubicBezTo>
                  <a:cubicBezTo>
                    <a:pt x="13285" y="9244"/>
                    <a:pt x="13216" y="9176"/>
                    <a:pt x="13125" y="9130"/>
                  </a:cubicBezTo>
                  <a:cubicBezTo>
                    <a:pt x="13034" y="9062"/>
                    <a:pt x="12943" y="8993"/>
                    <a:pt x="12851" y="8948"/>
                  </a:cubicBezTo>
                  <a:cubicBezTo>
                    <a:pt x="12783" y="8902"/>
                    <a:pt x="12714" y="8902"/>
                    <a:pt x="12646" y="8902"/>
                  </a:cubicBezTo>
                  <a:cubicBezTo>
                    <a:pt x="12532" y="8833"/>
                    <a:pt x="12418" y="8742"/>
                    <a:pt x="12326" y="8674"/>
                  </a:cubicBezTo>
                  <a:cubicBezTo>
                    <a:pt x="12326" y="8628"/>
                    <a:pt x="12326" y="8582"/>
                    <a:pt x="12326" y="8537"/>
                  </a:cubicBezTo>
                  <a:cubicBezTo>
                    <a:pt x="12326" y="8491"/>
                    <a:pt x="12281" y="8400"/>
                    <a:pt x="12258" y="8354"/>
                  </a:cubicBezTo>
                  <a:cubicBezTo>
                    <a:pt x="12212" y="8331"/>
                    <a:pt x="12167" y="8286"/>
                    <a:pt x="12144" y="8263"/>
                  </a:cubicBezTo>
                  <a:cubicBezTo>
                    <a:pt x="12098" y="8240"/>
                    <a:pt x="12052" y="8217"/>
                    <a:pt x="12030" y="8194"/>
                  </a:cubicBezTo>
                  <a:cubicBezTo>
                    <a:pt x="11938" y="8149"/>
                    <a:pt x="11870" y="8080"/>
                    <a:pt x="11778" y="8012"/>
                  </a:cubicBezTo>
                  <a:cubicBezTo>
                    <a:pt x="11642" y="7920"/>
                    <a:pt x="11505" y="7806"/>
                    <a:pt x="11368" y="7692"/>
                  </a:cubicBezTo>
                  <a:cubicBezTo>
                    <a:pt x="11071" y="7487"/>
                    <a:pt x="10797" y="7281"/>
                    <a:pt x="10523" y="7076"/>
                  </a:cubicBezTo>
                  <a:cubicBezTo>
                    <a:pt x="10226" y="6871"/>
                    <a:pt x="9930" y="6642"/>
                    <a:pt x="9610" y="6437"/>
                  </a:cubicBezTo>
                  <a:cubicBezTo>
                    <a:pt x="9336" y="6231"/>
                    <a:pt x="9039" y="6026"/>
                    <a:pt x="8766" y="5843"/>
                  </a:cubicBezTo>
                  <a:cubicBezTo>
                    <a:pt x="8629" y="5752"/>
                    <a:pt x="8492" y="5661"/>
                    <a:pt x="8355" y="5569"/>
                  </a:cubicBezTo>
                  <a:cubicBezTo>
                    <a:pt x="8286" y="5524"/>
                    <a:pt x="8218" y="5501"/>
                    <a:pt x="8172" y="5455"/>
                  </a:cubicBezTo>
                  <a:cubicBezTo>
                    <a:pt x="8126" y="5433"/>
                    <a:pt x="8104" y="5410"/>
                    <a:pt x="8058" y="5387"/>
                  </a:cubicBezTo>
                  <a:cubicBezTo>
                    <a:pt x="7989" y="5364"/>
                    <a:pt x="7921" y="5296"/>
                    <a:pt x="7853" y="5296"/>
                  </a:cubicBezTo>
                  <a:cubicBezTo>
                    <a:pt x="7807" y="5273"/>
                    <a:pt x="7761" y="5273"/>
                    <a:pt x="7716" y="5273"/>
                  </a:cubicBezTo>
                  <a:cubicBezTo>
                    <a:pt x="7442" y="5067"/>
                    <a:pt x="7191" y="4885"/>
                    <a:pt x="6917" y="4679"/>
                  </a:cubicBezTo>
                  <a:cubicBezTo>
                    <a:pt x="6894" y="4679"/>
                    <a:pt x="6871" y="4656"/>
                    <a:pt x="6848" y="4634"/>
                  </a:cubicBezTo>
                  <a:cubicBezTo>
                    <a:pt x="6323" y="4223"/>
                    <a:pt x="5798" y="3789"/>
                    <a:pt x="5273" y="3378"/>
                  </a:cubicBezTo>
                  <a:cubicBezTo>
                    <a:pt x="4862" y="3059"/>
                    <a:pt x="4429" y="2739"/>
                    <a:pt x="3995" y="2442"/>
                  </a:cubicBezTo>
                  <a:cubicBezTo>
                    <a:pt x="3812" y="2305"/>
                    <a:pt x="3630" y="2169"/>
                    <a:pt x="3424" y="2032"/>
                  </a:cubicBezTo>
                  <a:cubicBezTo>
                    <a:pt x="3196" y="1872"/>
                    <a:pt x="2968" y="1712"/>
                    <a:pt x="2717" y="1552"/>
                  </a:cubicBezTo>
                  <a:cubicBezTo>
                    <a:pt x="2671" y="1529"/>
                    <a:pt x="2626" y="1507"/>
                    <a:pt x="2557" y="1507"/>
                  </a:cubicBezTo>
                  <a:cubicBezTo>
                    <a:pt x="2545" y="1502"/>
                    <a:pt x="2531" y="1501"/>
                    <a:pt x="2517" y="1501"/>
                  </a:cubicBezTo>
                  <a:cubicBezTo>
                    <a:pt x="2457" y="1501"/>
                    <a:pt x="2389" y="1538"/>
                    <a:pt x="2352" y="1575"/>
                  </a:cubicBezTo>
                  <a:cubicBezTo>
                    <a:pt x="2329" y="1598"/>
                    <a:pt x="2306" y="1621"/>
                    <a:pt x="2283" y="1644"/>
                  </a:cubicBezTo>
                  <a:lnTo>
                    <a:pt x="2260" y="1621"/>
                  </a:lnTo>
                  <a:cubicBezTo>
                    <a:pt x="1986" y="1392"/>
                    <a:pt x="1713" y="1141"/>
                    <a:pt x="1439" y="890"/>
                  </a:cubicBezTo>
                  <a:cubicBezTo>
                    <a:pt x="1325" y="799"/>
                    <a:pt x="1210" y="685"/>
                    <a:pt x="1096" y="594"/>
                  </a:cubicBezTo>
                  <a:cubicBezTo>
                    <a:pt x="959" y="434"/>
                    <a:pt x="800" y="297"/>
                    <a:pt x="685" y="137"/>
                  </a:cubicBezTo>
                  <a:cubicBezTo>
                    <a:pt x="663" y="137"/>
                    <a:pt x="663" y="114"/>
                    <a:pt x="640" y="114"/>
                  </a:cubicBezTo>
                  <a:cubicBezTo>
                    <a:pt x="617" y="69"/>
                    <a:pt x="571" y="46"/>
                    <a:pt x="526" y="23"/>
                  </a:cubicBezTo>
                  <a:cubicBezTo>
                    <a:pt x="480" y="0"/>
                    <a:pt x="434" y="0"/>
                    <a:pt x="389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4678;p38"/>
            <p:cNvSpPr/>
            <p:nvPr/>
          </p:nvSpPr>
          <p:spPr>
            <a:xfrm>
              <a:off x="6964246" y="3592885"/>
              <a:ext cx="804233" cy="573273"/>
            </a:xfrm>
            <a:custGeom>
              <a:avLst/>
              <a:gdLst/>
              <a:ahLst/>
              <a:cxnLst/>
              <a:rect l="l" t="t" r="r" b="b"/>
              <a:pathLst>
                <a:path w="28738" h="20485" extrusionOk="0">
                  <a:moveTo>
                    <a:pt x="275" y="0"/>
                  </a:moveTo>
                  <a:cubicBezTo>
                    <a:pt x="206" y="0"/>
                    <a:pt x="115" y="46"/>
                    <a:pt x="69" y="114"/>
                  </a:cubicBezTo>
                  <a:cubicBezTo>
                    <a:pt x="1" y="205"/>
                    <a:pt x="24" y="365"/>
                    <a:pt x="138" y="457"/>
                  </a:cubicBezTo>
                  <a:cubicBezTo>
                    <a:pt x="3174" y="2602"/>
                    <a:pt x="6209" y="4771"/>
                    <a:pt x="9268" y="6916"/>
                  </a:cubicBezTo>
                  <a:cubicBezTo>
                    <a:pt x="12532" y="9221"/>
                    <a:pt x="15796" y="11550"/>
                    <a:pt x="19060" y="13855"/>
                  </a:cubicBezTo>
                  <a:cubicBezTo>
                    <a:pt x="22050" y="16001"/>
                    <a:pt x="25063" y="18123"/>
                    <a:pt x="28076" y="20269"/>
                  </a:cubicBezTo>
                  <a:cubicBezTo>
                    <a:pt x="28167" y="20315"/>
                    <a:pt x="28236" y="20383"/>
                    <a:pt x="28327" y="20429"/>
                  </a:cubicBezTo>
                  <a:cubicBezTo>
                    <a:pt x="28375" y="20467"/>
                    <a:pt x="28426" y="20485"/>
                    <a:pt x="28477" y="20485"/>
                  </a:cubicBezTo>
                  <a:cubicBezTo>
                    <a:pt x="28547" y="20485"/>
                    <a:pt x="28616" y="20449"/>
                    <a:pt x="28669" y="20383"/>
                  </a:cubicBezTo>
                  <a:cubicBezTo>
                    <a:pt x="28738" y="20269"/>
                    <a:pt x="28715" y="20109"/>
                    <a:pt x="28624" y="20041"/>
                  </a:cubicBezTo>
                  <a:lnTo>
                    <a:pt x="19882" y="13832"/>
                  </a:lnTo>
                  <a:cubicBezTo>
                    <a:pt x="16618" y="11527"/>
                    <a:pt x="13354" y="9221"/>
                    <a:pt x="10112" y="6916"/>
                  </a:cubicBezTo>
                  <a:cubicBezTo>
                    <a:pt x="7054" y="4748"/>
                    <a:pt x="3995" y="2579"/>
                    <a:pt x="937" y="411"/>
                  </a:cubicBezTo>
                  <a:cubicBezTo>
                    <a:pt x="777" y="297"/>
                    <a:pt x="594" y="183"/>
                    <a:pt x="412" y="46"/>
                  </a:cubicBezTo>
                  <a:cubicBezTo>
                    <a:pt x="366" y="23"/>
                    <a:pt x="320" y="0"/>
                    <a:pt x="275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4679;p38"/>
            <p:cNvSpPr/>
            <p:nvPr/>
          </p:nvSpPr>
          <p:spPr>
            <a:xfrm>
              <a:off x="6922101" y="3676561"/>
              <a:ext cx="797209" cy="567676"/>
            </a:xfrm>
            <a:custGeom>
              <a:avLst/>
              <a:gdLst/>
              <a:ahLst/>
              <a:cxnLst/>
              <a:rect l="l" t="t" r="r" b="b"/>
              <a:pathLst>
                <a:path w="28487" h="20285" extrusionOk="0">
                  <a:moveTo>
                    <a:pt x="274" y="0"/>
                  </a:moveTo>
                  <a:cubicBezTo>
                    <a:pt x="206" y="0"/>
                    <a:pt x="137" y="23"/>
                    <a:pt x="92" y="91"/>
                  </a:cubicBezTo>
                  <a:cubicBezTo>
                    <a:pt x="0" y="206"/>
                    <a:pt x="23" y="365"/>
                    <a:pt x="137" y="434"/>
                  </a:cubicBezTo>
                  <a:cubicBezTo>
                    <a:pt x="3401" y="2762"/>
                    <a:pt x="6665" y="5067"/>
                    <a:pt x="9929" y="7396"/>
                  </a:cubicBezTo>
                  <a:cubicBezTo>
                    <a:pt x="13285" y="9769"/>
                    <a:pt x="16640" y="12143"/>
                    <a:pt x="19995" y="14517"/>
                  </a:cubicBezTo>
                  <a:cubicBezTo>
                    <a:pt x="22689" y="16434"/>
                    <a:pt x="25382" y="18329"/>
                    <a:pt x="28053" y="20246"/>
                  </a:cubicBezTo>
                  <a:cubicBezTo>
                    <a:pt x="28095" y="20272"/>
                    <a:pt x="28145" y="20285"/>
                    <a:pt x="28193" y="20285"/>
                  </a:cubicBezTo>
                  <a:cubicBezTo>
                    <a:pt x="28274" y="20285"/>
                    <a:pt x="28352" y="20249"/>
                    <a:pt x="28395" y="20178"/>
                  </a:cubicBezTo>
                  <a:cubicBezTo>
                    <a:pt x="28486" y="20086"/>
                    <a:pt x="28463" y="19927"/>
                    <a:pt x="28349" y="19835"/>
                  </a:cubicBezTo>
                  <a:cubicBezTo>
                    <a:pt x="25199" y="17621"/>
                    <a:pt x="22072" y="15384"/>
                    <a:pt x="18922" y="13148"/>
                  </a:cubicBezTo>
                  <a:lnTo>
                    <a:pt x="8879" y="6026"/>
                  </a:lnTo>
                  <a:cubicBezTo>
                    <a:pt x="6049" y="4040"/>
                    <a:pt x="3242" y="2032"/>
                    <a:pt x="434" y="46"/>
                  </a:cubicBezTo>
                  <a:cubicBezTo>
                    <a:pt x="388" y="23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4680;p38"/>
            <p:cNvGrpSpPr/>
            <p:nvPr/>
          </p:nvGrpSpPr>
          <p:grpSpPr>
            <a:xfrm>
              <a:off x="6865846" y="3367444"/>
              <a:ext cx="3497285" cy="1928562"/>
              <a:chOff x="6865879" y="3367382"/>
              <a:chExt cx="3497285" cy="1780266"/>
            </a:xfrm>
          </p:grpSpPr>
          <p:sp>
            <p:nvSpPr>
              <p:cNvPr id="1270" name="Google Shape;4681;p38"/>
              <p:cNvSpPr/>
              <p:nvPr/>
            </p:nvSpPr>
            <p:spPr>
              <a:xfrm>
                <a:off x="7868106" y="3374406"/>
                <a:ext cx="2495059" cy="1756646"/>
              </a:xfrm>
              <a:custGeom>
                <a:avLst/>
                <a:gdLst/>
                <a:ahLst/>
                <a:cxnLst/>
                <a:rect l="l" t="t" r="r" b="b"/>
                <a:pathLst>
                  <a:path w="89157" h="62771" extrusionOk="0">
                    <a:moveTo>
                      <a:pt x="45788" y="16777"/>
                    </a:moveTo>
                    <a:cubicBezTo>
                      <a:pt x="45902" y="16777"/>
                      <a:pt x="45994" y="16777"/>
                      <a:pt x="46131" y="16800"/>
                    </a:cubicBezTo>
                    <a:cubicBezTo>
                      <a:pt x="46404" y="16823"/>
                      <a:pt x="46701" y="16846"/>
                      <a:pt x="46975" y="16891"/>
                    </a:cubicBezTo>
                    <a:cubicBezTo>
                      <a:pt x="47021" y="16914"/>
                      <a:pt x="47089" y="16914"/>
                      <a:pt x="47158" y="16937"/>
                    </a:cubicBezTo>
                    <a:cubicBezTo>
                      <a:pt x="47226" y="16937"/>
                      <a:pt x="47317" y="16960"/>
                      <a:pt x="47409" y="16960"/>
                    </a:cubicBezTo>
                    <a:cubicBezTo>
                      <a:pt x="47569" y="17006"/>
                      <a:pt x="47751" y="17051"/>
                      <a:pt x="47957" y="17120"/>
                    </a:cubicBezTo>
                    <a:cubicBezTo>
                      <a:pt x="48116" y="17165"/>
                      <a:pt x="48276" y="17257"/>
                      <a:pt x="48390" y="17348"/>
                    </a:cubicBezTo>
                    <a:cubicBezTo>
                      <a:pt x="48527" y="17439"/>
                      <a:pt x="48641" y="17531"/>
                      <a:pt x="48733" y="17645"/>
                    </a:cubicBezTo>
                    <a:cubicBezTo>
                      <a:pt x="48824" y="17736"/>
                      <a:pt x="48892" y="17850"/>
                      <a:pt x="48984" y="18010"/>
                    </a:cubicBezTo>
                    <a:cubicBezTo>
                      <a:pt x="49029" y="18124"/>
                      <a:pt x="49098" y="18238"/>
                      <a:pt x="49143" y="18352"/>
                    </a:cubicBezTo>
                    <a:cubicBezTo>
                      <a:pt x="49189" y="18444"/>
                      <a:pt x="49235" y="18558"/>
                      <a:pt x="49280" y="18695"/>
                    </a:cubicBezTo>
                    <a:cubicBezTo>
                      <a:pt x="49326" y="18832"/>
                      <a:pt x="49372" y="18969"/>
                      <a:pt x="49417" y="19128"/>
                    </a:cubicBezTo>
                    <a:cubicBezTo>
                      <a:pt x="49417" y="19197"/>
                      <a:pt x="49440" y="19243"/>
                      <a:pt x="49440" y="19288"/>
                    </a:cubicBezTo>
                    <a:cubicBezTo>
                      <a:pt x="49463" y="19379"/>
                      <a:pt x="49486" y="19471"/>
                      <a:pt x="49509" y="19562"/>
                    </a:cubicBezTo>
                    <a:cubicBezTo>
                      <a:pt x="49554" y="19745"/>
                      <a:pt x="49577" y="19882"/>
                      <a:pt x="49577" y="19996"/>
                    </a:cubicBezTo>
                    <a:lnTo>
                      <a:pt x="49577" y="20041"/>
                    </a:lnTo>
                    <a:cubicBezTo>
                      <a:pt x="49577" y="20133"/>
                      <a:pt x="49600" y="20224"/>
                      <a:pt x="49577" y="20292"/>
                    </a:cubicBezTo>
                    <a:cubicBezTo>
                      <a:pt x="49554" y="20384"/>
                      <a:pt x="49532" y="20498"/>
                      <a:pt x="49509" y="20589"/>
                    </a:cubicBezTo>
                    <a:cubicBezTo>
                      <a:pt x="49486" y="20726"/>
                      <a:pt x="49417" y="20863"/>
                      <a:pt x="49372" y="20977"/>
                    </a:cubicBezTo>
                    <a:lnTo>
                      <a:pt x="49349" y="21023"/>
                    </a:lnTo>
                    <a:cubicBezTo>
                      <a:pt x="49326" y="21114"/>
                      <a:pt x="49280" y="21183"/>
                      <a:pt x="49235" y="21274"/>
                    </a:cubicBezTo>
                    <a:cubicBezTo>
                      <a:pt x="49189" y="21342"/>
                      <a:pt x="49121" y="21411"/>
                      <a:pt x="49029" y="21457"/>
                    </a:cubicBezTo>
                    <a:cubicBezTo>
                      <a:pt x="48938" y="21525"/>
                      <a:pt x="48824" y="21548"/>
                      <a:pt x="48733" y="21571"/>
                    </a:cubicBezTo>
                    <a:cubicBezTo>
                      <a:pt x="48641" y="21616"/>
                      <a:pt x="48550" y="21639"/>
                      <a:pt x="48482" y="21685"/>
                    </a:cubicBezTo>
                    <a:cubicBezTo>
                      <a:pt x="48459" y="21685"/>
                      <a:pt x="48436" y="21708"/>
                      <a:pt x="48413" y="21730"/>
                    </a:cubicBezTo>
                    <a:cubicBezTo>
                      <a:pt x="48413" y="21776"/>
                      <a:pt x="48390" y="21799"/>
                      <a:pt x="48390" y="21845"/>
                    </a:cubicBezTo>
                    <a:lnTo>
                      <a:pt x="48367" y="21867"/>
                    </a:lnTo>
                    <a:cubicBezTo>
                      <a:pt x="48367" y="21959"/>
                      <a:pt x="48345" y="22050"/>
                      <a:pt x="48322" y="22118"/>
                    </a:cubicBezTo>
                    <a:cubicBezTo>
                      <a:pt x="48276" y="22210"/>
                      <a:pt x="48230" y="22301"/>
                      <a:pt x="48185" y="22392"/>
                    </a:cubicBezTo>
                    <a:cubicBezTo>
                      <a:pt x="48139" y="22484"/>
                      <a:pt x="48094" y="22598"/>
                      <a:pt x="48025" y="22689"/>
                    </a:cubicBezTo>
                    <a:cubicBezTo>
                      <a:pt x="48002" y="22735"/>
                      <a:pt x="47957" y="22803"/>
                      <a:pt x="47888" y="22849"/>
                    </a:cubicBezTo>
                    <a:cubicBezTo>
                      <a:pt x="47842" y="22895"/>
                      <a:pt x="47774" y="22917"/>
                      <a:pt x="47705" y="22940"/>
                    </a:cubicBezTo>
                    <a:lnTo>
                      <a:pt x="47637" y="22940"/>
                    </a:lnTo>
                    <a:cubicBezTo>
                      <a:pt x="47591" y="22940"/>
                      <a:pt x="47546" y="22940"/>
                      <a:pt x="47500" y="22917"/>
                    </a:cubicBezTo>
                    <a:cubicBezTo>
                      <a:pt x="47409" y="22895"/>
                      <a:pt x="47317" y="22826"/>
                      <a:pt x="47272" y="22735"/>
                    </a:cubicBezTo>
                    <a:cubicBezTo>
                      <a:pt x="47203" y="22666"/>
                      <a:pt x="47158" y="22598"/>
                      <a:pt x="47112" y="22507"/>
                    </a:cubicBezTo>
                    <a:cubicBezTo>
                      <a:pt x="46975" y="22301"/>
                      <a:pt x="46907" y="22073"/>
                      <a:pt x="46838" y="21890"/>
                    </a:cubicBezTo>
                    <a:cubicBezTo>
                      <a:pt x="46815" y="21913"/>
                      <a:pt x="46770" y="21936"/>
                      <a:pt x="46747" y="21982"/>
                    </a:cubicBezTo>
                    <a:cubicBezTo>
                      <a:pt x="46610" y="22141"/>
                      <a:pt x="46450" y="22324"/>
                      <a:pt x="46336" y="22507"/>
                    </a:cubicBezTo>
                    <a:cubicBezTo>
                      <a:pt x="46199" y="22780"/>
                      <a:pt x="46108" y="23054"/>
                      <a:pt x="46016" y="23328"/>
                    </a:cubicBezTo>
                    <a:cubicBezTo>
                      <a:pt x="45948" y="23556"/>
                      <a:pt x="45879" y="23808"/>
                      <a:pt x="45811" y="24059"/>
                    </a:cubicBezTo>
                    <a:lnTo>
                      <a:pt x="45788" y="24127"/>
                    </a:lnTo>
                    <a:lnTo>
                      <a:pt x="45788" y="24196"/>
                    </a:lnTo>
                    <a:cubicBezTo>
                      <a:pt x="45743" y="24424"/>
                      <a:pt x="45697" y="24675"/>
                      <a:pt x="45674" y="24994"/>
                    </a:cubicBezTo>
                    <a:cubicBezTo>
                      <a:pt x="45651" y="25200"/>
                      <a:pt x="45651" y="25382"/>
                      <a:pt x="45651" y="25565"/>
                    </a:cubicBezTo>
                    <a:cubicBezTo>
                      <a:pt x="45628" y="25679"/>
                      <a:pt x="45628" y="25793"/>
                      <a:pt x="45628" y="25907"/>
                    </a:cubicBezTo>
                    <a:cubicBezTo>
                      <a:pt x="45606" y="26090"/>
                      <a:pt x="45606" y="26296"/>
                      <a:pt x="45606" y="26478"/>
                    </a:cubicBezTo>
                    <a:cubicBezTo>
                      <a:pt x="45606" y="26592"/>
                      <a:pt x="45606" y="26729"/>
                      <a:pt x="45606" y="26866"/>
                    </a:cubicBezTo>
                    <a:cubicBezTo>
                      <a:pt x="45606" y="26935"/>
                      <a:pt x="45606" y="26980"/>
                      <a:pt x="45606" y="27049"/>
                    </a:cubicBezTo>
                    <a:cubicBezTo>
                      <a:pt x="45606" y="27140"/>
                      <a:pt x="45583" y="27209"/>
                      <a:pt x="45583" y="27277"/>
                    </a:cubicBezTo>
                    <a:cubicBezTo>
                      <a:pt x="45583" y="27391"/>
                      <a:pt x="45583" y="27528"/>
                      <a:pt x="45583" y="27642"/>
                    </a:cubicBezTo>
                    <a:cubicBezTo>
                      <a:pt x="45606" y="27756"/>
                      <a:pt x="45606" y="27870"/>
                      <a:pt x="45606" y="27985"/>
                    </a:cubicBezTo>
                    <a:lnTo>
                      <a:pt x="45628" y="28236"/>
                    </a:lnTo>
                    <a:cubicBezTo>
                      <a:pt x="45628" y="28395"/>
                      <a:pt x="45628" y="28578"/>
                      <a:pt x="45628" y="28738"/>
                    </a:cubicBezTo>
                    <a:lnTo>
                      <a:pt x="45628" y="28852"/>
                    </a:lnTo>
                    <a:cubicBezTo>
                      <a:pt x="45628" y="28966"/>
                      <a:pt x="45628" y="29057"/>
                      <a:pt x="45606" y="29171"/>
                    </a:cubicBezTo>
                    <a:cubicBezTo>
                      <a:pt x="45606" y="29377"/>
                      <a:pt x="45560" y="29514"/>
                      <a:pt x="45514" y="29651"/>
                    </a:cubicBezTo>
                    <a:cubicBezTo>
                      <a:pt x="45469" y="29788"/>
                      <a:pt x="45400" y="29925"/>
                      <a:pt x="45309" y="30084"/>
                    </a:cubicBezTo>
                    <a:cubicBezTo>
                      <a:pt x="45149" y="30336"/>
                      <a:pt x="44989" y="30587"/>
                      <a:pt x="44807" y="30838"/>
                    </a:cubicBezTo>
                    <a:cubicBezTo>
                      <a:pt x="44670" y="31066"/>
                      <a:pt x="44487" y="31317"/>
                      <a:pt x="44282" y="31500"/>
                    </a:cubicBezTo>
                    <a:cubicBezTo>
                      <a:pt x="44053" y="31682"/>
                      <a:pt x="43802" y="31819"/>
                      <a:pt x="43528" y="31911"/>
                    </a:cubicBezTo>
                    <a:cubicBezTo>
                      <a:pt x="43391" y="31933"/>
                      <a:pt x="43277" y="31956"/>
                      <a:pt x="43163" y="31956"/>
                    </a:cubicBezTo>
                    <a:cubicBezTo>
                      <a:pt x="43140" y="31956"/>
                      <a:pt x="43095" y="31979"/>
                      <a:pt x="43072" y="31979"/>
                    </a:cubicBezTo>
                    <a:cubicBezTo>
                      <a:pt x="43003" y="31979"/>
                      <a:pt x="42958" y="31956"/>
                      <a:pt x="42889" y="31956"/>
                    </a:cubicBezTo>
                    <a:cubicBezTo>
                      <a:pt x="42775" y="31933"/>
                      <a:pt x="42684" y="31888"/>
                      <a:pt x="42593" y="31842"/>
                    </a:cubicBezTo>
                    <a:cubicBezTo>
                      <a:pt x="42205" y="31614"/>
                      <a:pt x="41976" y="31226"/>
                      <a:pt x="41771" y="30838"/>
                    </a:cubicBezTo>
                    <a:cubicBezTo>
                      <a:pt x="41725" y="30746"/>
                      <a:pt x="41657" y="30632"/>
                      <a:pt x="41611" y="30541"/>
                    </a:cubicBezTo>
                    <a:cubicBezTo>
                      <a:pt x="41543" y="30427"/>
                      <a:pt x="41451" y="30336"/>
                      <a:pt x="41360" y="30221"/>
                    </a:cubicBezTo>
                    <a:lnTo>
                      <a:pt x="41337" y="30199"/>
                    </a:lnTo>
                    <a:cubicBezTo>
                      <a:pt x="41250" y="30090"/>
                      <a:pt x="41163" y="30002"/>
                      <a:pt x="41076" y="29895"/>
                    </a:cubicBezTo>
                    <a:lnTo>
                      <a:pt x="41076" y="29895"/>
                    </a:lnTo>
                    <a:cubicBezTo>
                      <a:pt x="41087" y="29905"/>
                      <a:pt x="41098" y="29915"/>
                      <a:pt x="41109" y="29925"/>
                    </a:cubicBezTo>
                    <a:lnTo>
                      <a:pt x="41063" y="29879"/>
                    </a:lnTo>
                    <a:lnTo>
                      <a:pt x="41063" y="29879"/>
                    </a:lnTo>
                    <a:cubicBezTo>
                      <a:pt x="41067" y="29884"/>
                      <a:pt x="41072" y="29889"/>
                      <a:pt x="41076" y="29895"/>
                    </a:cubicBezTo>
                    <a:lnTo>
                      <a:pt x="41076" y="29895"/>
                    </a:lnTo>
                    <a:cubicBezTo>
                      <a:pt x="40815" y="29659"/>
                      <a:pt x="40575" y="29486"/>
                      <a:pt x="40356" y="29354"/>
                    </a:cubicBezTo>
                    <a:cubicBezTo>
                      <a:pt x="40196" y="29263"/>
                      <a:pt x="40013" y="29194"/>
                      <a:pt x="39808" y="29149"/>
                    </a:cubicBezTo>
                    <a:lnTo>
                      <a:pt x="39762" y="29149"/>
                    </a:lnTo>
                    <a:lnTo>
                      <a:pt x="39717" y="29126"/>
                    </a:lnTo>
                    <a:lnTo>
                      <a:pt x="39671" y="29126"/>
                    </a:lnTo>
                    <a:cubicBezTo>
                      <a:pt x="39602" y="29126"/>
                      <a:pt x="39557" y="29103"/>
                      <a:pt x="39511" y="29103"/>
                    </a:cubicBezTo>
                    <a:cubicBezTo>
                      <a:pt x="39420" y="29080"/>
                      <a:pt x="39306" y="29080"/>
                      <a:pt x="39192" y="29080"/>
                    </a:cubicBezTo>
                    <a:cubicBezTo>
                      <a:pt x="39009" y="29057"/>
                      <a:pt x="38826" y="29057"/>
                      <a:pt x="38644" y="29057"/>
                    </a:cubicBezTo>
                    <a:lnTo>
                      <a:pt x="37023" y="29057"/>
                    </a:lnTo>
                    <a:cubicBezTo>
                      <a:pt x="36749" y="29057"/>
                      <a:pt x="36521" y="29057"/>
                      <a:pt x="36316" y="29035"/>
                    </a:cubicBezTo>
                    <a:lnTo>
                      <a:pt x="36179" y="29012"/>
                    </a:lnTo>
                    <a:cubicBezTo>
                      <a:pt x="35905" y="28989"/>
                      <a:pt x="35631" y="28966"/>
                      <a:pt x="35357" y="28920"/>
                    </a:cubicBezTo>
                    <a:lnTo>
                      <a:pt x="35220" y="28898"/>
                    </a:lnTo>
                    <a:cubicBezTo>
                      <a:pt x="35129" y="28875"/>
                      <a:pt x="35015" y="28852"/>
                      <a:pt x="34923" y="28852"/>
                    </a:cubicBezTo>
                    <a:cubicBezTo>
                      <a:pt x="34785" y="28812"/>
                      <a:pt x="34630" y="28773"/>
                      <a:pt x="34487" y="28734"/>
                    </a:cubicBezTo>
                    <a:lnTo>
                      <a:pt x="34487" y="28734"/>
                    </a:lnTo>
                    <a:cubicBezTo>
                      <a:pt x="34496" y="28735"/>
                      <a:pt x="34504" y="28736"/>
                      <a:pt x="34512" y="28738"/>
                    </a:cubicBezTo>
                    <a:lnTo>
                      <a:pt x="34421" y="28715"/>
                    </a:lnTo>
                    <a:lnTo>
                      <a:pt x="34421" y="28715"/>
                    </a:lnTo>
                    <a:cubicBezTo>
                      <a:pt x="34443" y="28721"/>
                      <a:pt x="34465" y="28727"/>
                      <a:pt x="34487" y="28734"/>
                    </a:cubicBezTo>
                    <a:lnTo>
                      <a:pt x="34487" y="28734"/>
                    </a:lnTo>
                    <a:cubicBezTo>
                      <a:pt x="34361" y="28712"/>
                      <a:pt x="34253" y="28689"/>
                      <a:pt x="34124" y="28647"/>
                    </a:cubicBezTo>
                    <a:lnTo>
                      <a:pt x="33873" y="28601"/>
                    </a:lnTo>
                    <a:lnTo>
                      <a:pt x="33782" y="28578"/>
                    </a:lnTo>
                    <a:lnTo>
                      <a:pt x="33714" y="28555"/>
                    </a:lnTo>
                    <a:cubicBezTo>
                      <a:pt x="33371" y="28464"/>
                      <a:pt x="33052" y="28373"/>
                      <a:pt x="32732" y="28281"/>
                    </a:cubicBezTo>
                    <a:cubicBezTo>
                      <a:pt x="32664" y="28258"/>
                      <a:pt x="32572" y="28236"/>
                      <a:pt x="32481" y="28213"/>
                    </a:cubicBezTo>
                    <a:cubicBezTo>
                      <a:pt x="32276" y="28167"/>
                      <a:pt x="32093" y="28122"/>
                      <a:pt x="31910" y="28053"/>
                    </a:cubicBezTo>
                    <a:cubicBezTo>
                      <a:pt x="31636" y="27939"/>
                      <a:pt x="31363" y="27779"/>
                      <a:pt x="31066" y="27551"/>
                    </a:cubicBezTo>
                    <a:cubicBezTo>
                      <a:pt x="30906" y="27414"/>
                      <a:pt x="30769" y="27300"/>
                      <a:pt x="30678" y="27163"/>
                    </a:cubicBezTo>
                    <a:cubicBezTo>
                      <a:pt x="30564" y="27003"/>
                      <a:pt x="30495" y="26866"/>
                      <a:pt x="30427" y="26752"/>
                    </a:cubicBezTo>
                    <a:cubicBezTo>
                      <a:pt x="30335" y="26569"/>
                      <a:pt x="30290" y="26432"/>
                      <a:pt x="30267" y="26296"/>
                    </a:cubicBezTo>
                    <a:cubicBezTo>
                      <a:pt x="30267" y="26204"/>
                      <a:pt x="30267" y="26113"/>
                      <a:pt x="30290" y="26044"/>
                    </a:cubicBezTo>
                    <a:cubicBezTo>
                      <a:pt x="30244" y="25999"/>
                      <a:pt x="30221" y="25976"/>
                      <a:pt x="30198" y="25930"/>
                    </a:cubicBezTo>
                    <a:cubicBezTo>
                      <a:pt x="30153" y="25816"/>
                      <a:pt x="30176" y="25679"/>
                      <a:pt x="30221" y="25542"/>
                    </a:cubicBezTo>
                    <a:lnTo>
                      <a:pt x="30221" y="25497"/>
                    </a:lnTo>
                    <a:cubicBezTo>
                      <a:pt x="30244" y="25405"/>
                      <a:pt x="30290" y="25314"/>
                      <a:pt x="30313" y="25246"/>
                    </a:cubicBezTo>
                    <a:cubicBezTo>
                      <a:pt x="30381" y="25063"/>
                      <a:pt x="30472" y="24903"/>
                      <a:pt x="30564" y="24743"/>
                    </a:cubicBezTo>
                    <a:cubicBezTo>
                      <a:pt x="30678" y="24584"/>
                      <a:pt x="30792" y="24447"/>
                      <a:pt x="30906" y="24310"/>
                    </a:cubicBezTo>
                    <a:cubicBezTo>
                      <a:pt x="30952" y="24264"/>
                      <a:pt x="30997" y="24241"/>
                      <a:pt x="31043" y="24196"/>
                    </a:cubicBezTo>
                    <a:cubicBezTo>
                      <a:pt x="31111" y="24127"/>
                      <a:pt x="31157" y="24081"/>
                      <a:pt x="31203" y="24036"/>
                    </a:cubicBezTo>
                    <a:lnTo>
                      <a:pt x="31294" y="23945"/>
                    </a:lnTo>
                    <a:cubicBezTo>
                      <a:pt x="31363" y="23853"/>
                      <a:pt x="31454" y="23762"/>
                      <a:pt x="31545" y="23648"/>
                    </a:cubicBezTo>
                    <a:cubicBezTo>
                      <a:pt x="31636" y="23511"/>
                      <a:pt x="31705" y="23374"/>
                      <a:pt x="31796" y="23237"/>
                    </a:cubicBezTo>
                    <a:cubicBezTo>
                      <a:pt x="31933" y="22963"/>
                      <a:pt x="32047" y="22735"/>
                      <a:pt x="32139" y="22529"/>
                    </a:cubicBezTo>
                    <a:cubicBezTo>
                      <a:pt x="32184" y="22392"/>
                      <a:pt x="32230" y="22278"/>
                      <a:pt x="32276" y="22164"/>
                    </a:cubicBezTo>
                    <a:cubicBezTo>
                      <a:pt x="32298" y="22050"/>
                      <a:pt x="32344" y="21913"/>
                      <a:pt x="32390" y="21799"/>
                    </a:cubicBezTo>
                    <a:cubicBezTo>
                      <a:pt x="32618" y="21251"/>
                      <a:pt x="32846" y="20817"/>
                      <a:pt x="33120" y="20429"/>
                    </a:cubicBezTo>
                    <a:cubicBezTo>
                      <a:pt x="33166" y="20361"/>
                      <a:pt x="33211" y="20315"/>
                      <a:pt x="33257" y="20247"/>
                    </a:cubicBezTo>
                    <a:cubicBezTo>
                      <a:pt x="33348" y="20110"/>
                      <a:pt x="33462" y="19950"/>
                      <a:pt x="33577" y="19836"/>
                    </a:cubicBezTo>
                    <a:cubicBezTo>
                      <a:pt x="33668" y="19722"/>
                      <a:pt x="33759" y="19631"/>
                      <a:pt x="33851" y="19539"/>
                    </a:cubicBezTo>
                    <a:cubicBezTo>
                      <a:pt x="33965" y="19448"/>
                      <a:pt x="34056" y="19379"/>
                      <a:pt x="34216" y="19288"/>
                    </a:cubicBezTo>
                    <a:cubicBezTo>
                      <a:pt x="34330" y="19220"/>
                      <a:pt x="34421" y="19151"/>
                      <a:pt x="34535" y="19083"/>
                    </a:cubicBezTo>
                    <a:cubicBezTo>
                      <a:pt x="34627" y="19037"/>
                      <a:pt x="34741" y="18991"/>
                      <a:pt x="34832" y="18946"/>
                    </a:cubicBezTo>
                    <a:lnTo>
                      <a:pt x="34900" y="18923"/>
                    </a:lnTo>
                    <a:cubicBezTo>
                      <a:pt x="35174" y="18809"/>
                      <a:pt x="35425" y="18718"/>
                      <a:pt x="35677" y="18672"/>
                    </a:cubicBezTo>
                    <a:cubicBezTo>
                      <a:pt x="35859" y="18626"/>
                      <a:pt x="36065" y="18626"/>
                      <a:pt x="36202" y="18626"/>
                    </a:cubicBezTo>
                    <a:lnTo>
                      <a:pt x="36247" y="18626"/>
                    </a:lnTo>
                    <a:cubicBezTo>
                      <a:pt x="36384" y="18626"/>
                      <a:pt x="36498" y="18626"/>
                      <a:pt x="36612" y="18649"/>
                    </a:cubicBezTo>
                    <a:cubicBezTo>
                      <a:pt x="36795" y="18672"/>
                      <a:pt x="36978" y="18672"/>
                      <a:pt x="37160" y="18695"/>
                    </a:cubicBezTo>
                    <a:lnTo>
                      <a:pt x="37434" y="18718"/>
                    </a:lnTo>
                    <a:lnTo>
                      <a:pt x="37617" y="18740"/>
                    </a:lnTo>
                    <a:cubicBezTo>
                      <a:pt x="37868" y="18763"/>
                      <a:pt x="38119" y="18786"/>
                      <a:pt x="38370" y="18809"/>
                    </a:cubicBezTo>
                    <a:cubicBezTo>
                      <a:pt x="38530" y="18809"/>
                      <a:pt x="38689" y="18832"/>
                      <a:pt x="38849" y="18832"/>
                    </a:cubicBezTo>
                    <a:lnTo>
                      <a:pt x="39214" y="18832"/>
                    </a:lnTo>
                    <a:cubicBezTo>
                      <a:pt x="39739" y="18809"/>
                      <a:pt x="40219" y="18718"/>
                      <a:pt x="40652" y="18603"/>
                    </a:cubicBezTo>
                    <a:cubicBezTo>
                      <a:pt x="40949" y="18489"/>
                      <a:pt x="41246" y="18375"/>
                      <a:pt x="41588" y="18238"/>
                    </a:cubicBezTo>
                    <a:cubicBezTo>
                      <a:pt x="41794" y="18147"/>
                      <a:pt x="42022" y="18033"/>
                      <a:pt x="42227" y="17919"/>
                    </a:cubicBezTo>
                    <a:lnTo>
                      <a:pt x="42456" y="17827"/>
                    </a:lnTo>
                    <a:cubicBezTo>
                      <a:pt x="42570" y="17759"/>
                      <a:pt x="42684" y="17713"/>
                      <a:pt x="42798" y="17668"/>
                    </a:cubicBezTo>
                    <a:lnTo>
                      <a:pt x="42867" y="17645"/>
                    </a:lnTo>
                    <a:lnTo>
                      <a:pt x="42981" y="17576"/>
                    </a:lnTo>
                    <a:cubicBezTo>
                      <a:pt x="43095" y="17531"/>
                      <a:pt x="43209" y="17485"/>
                      <a:pt x="43323" y="17439"/>
                    </a:cubicBezTo>
                    <a:lnTo>
                      <a:pt x="43414" y="17416"/>
                    </a:lnTo>
                    <a:cubicBezTo>
                      <a:pt x="43665" y="17302"/>
                      <a:pt x="43962" y="17188"/>
                      <a:pt x="44236" y="17097"/>
                    </a:cubicBezTo>
                    <a:cubicBezTo>
                      <a:pt x="44350" y="17051"/>
                      <a:pt x="44464" y="17006"/>
                      <a:pt x="44578" y="16960"/>
                    </a:cubicBezTo>
                    <a:cubicBezTo>
                      <a:pt x="44601" y="16960"/>
                      <a:pt x="44624" y="16937"/>
                      <a:pt x="44647" y="16937"/>
                    </a:cubicBezTo>
                    <a:cubicBezTo>
                      <a:pt x="44829" y="16891"/>
                      <a:pt x="44989" y="16846"/>
                      <a:pt x="45149" y="16823"/>
                    </a:cubicBezTo>
                    <a:cubicBezTo>
                      <a:pt x="45377" y="16800"/>
                      <a:pt x="45583" y="16777"/>
                      <a:pt x="45788" y="16777"/>
                    </a:cubicBezTo>
                    <a:close/>
                    <a:moveTo>
                      <a:pt x="80049" y="5410"/>
                    </a:moveTo>
                    <a:cubicBezTo>
                      <a:pt x="80072" y="5410"/>
                      <a:pt x="80117" y="5410"/>
                      <a:pt x="80140" y="5433"/>
                    </a:cubicBezTo>
                    <a:cubicBezTo>
                      <a:pt x="80209" y="5433"/>
                      <a:pt x="80300" y="5502"/>
                      <a:pt x="80346" y="5570"/>
                    </a:cubicBezTo>
                    <a:cubicBezTo>
                      <a:pt x="80391" y="5661"/>
                      <a:pt x="80369" y="5753"/>
                      <a:pt x="80369" y="5821"/>
                    </a:cubicBezTo>
                    <a:cubicBezTo>
                      <a:pt x="80369" y="5891"/>
                      <a:pt x="80369" y="5947"/>
                      <a:pt x="80369" y="6004"/>
                    </a:cubicBezTo>
                    <a:cubicBezTo>
                      <a:pt x="80391" y="6164"/>
                      <a:pt x="80437" y="6323"/>
                      <a:pt x="80483" y="6483"/>
                    </a:cubicBezTo>
                    <a:lnTo>
                      <a:pt x="80528" y="6597"/>
                    </a:lnTo>
                    <a:cubicBezTo>
                      <a:pt x="80574" y="6734"/>
                      <a:pt x="80620" y="6848"/>
                      <a:pt x="80642" y="6963"/>
                    </a:cubicBezTo>
                    <a:cubicBezTo>
                      <a:pt x="80757" y="7282"/>
                      <a:pt x="80871" y="7602"/>
                      <a:pt x="80962" y="7921"/>
                    </a:cubicBezTo>
                    <a:lnTo>
                      <a:pt x="81053" y="8241"/>
                    </a:lnTo>
                    <a:cubicBezTo>
                      <a:pt x="81122" y="8446"/>
                      <a:pt x="81190" y="8674"/>
                      <a:pt x="81236" y="8903"/>
                    </a:cubicBezTo>
                    <a:cubicBezTo>
                      <a:pt x="81282" y="9040"/>
                      <a:pt x="81304" y="9154"/>
                      <a:pt x="81350" y="9291"/>
                    </a:cubicBezTo>
                    <a:lnTo>
                      <a:pt x="81373" y="9405"/>
                    </a:lnTo>
                    <a:cubicBezTo>
                      <a:pt x="81396" y="9565"/>
                      <a:pt x="81441" y="9747"/>
                      <a:pt x="81487" y="9930"/>
                    </a:cubicBezTo>
                    <a:cubicBezTo>
                      <a:pt x="81555" y="10295"/>
                      <a:pt x="81601" y="10637"/>
                      <a:pt x="81670" y="11003"/>
                    </a:cubicBezTo>
                    <a:cubicBezTo>
                      <a:pt x="81692" y="11094"/>
                      <a:pt x="81692" y="11208"/>
                      <a:pt x="81715" y="11299"/>
                    </a:cubicBezTo>
                    <a:lnTo>
                      <a:pt x="81761" y="11505"/>
                    </a:lnTo>
                    <a:cubicBezTo>
                      <a:pt x="81761" y="11619"/>
                      <a:pt x="81784" y="11756"/>
                      <a:pt x="81806" y="11870"/>
                    </a:cubicBezTo>
                    <a:cubicBezTo>
                      <a:pt x="81806" y="11916"/>
                      <a:pt x="81806" y="11984"/>
                      <a:pt x="81806" y="12030"/>
                    </a:cubicBezTo>
                    <a:lnTo>
                      <a:pt x="81829" y="12144"/>
                    </a:lnTo>
                    <a:lnTo>
                      <a:pt x="81852" y="12281"/>
                    </a:lnTo>
                    <a:lnTo>
                      <a:pt x="81852" y="12212"/>
                    </a:lnTo>
                    <a:cubicBezTo>
                      <a:pt x="81875" y="12486"/>
                      <a:pt x="81921" y="12783"/>
                      <a:pt x="81966" y="13080"/>
                    </a:cubicBezTo>
                    <a:cubicBezTo>
                      <a:pt x="82012" y="13331"/>
                      <a:pt x="82035" y="13605"/>
                      <a:pt x="82058" y="13879"/>
                    </a:cubicBezTo>
                    <a:lnTo>
                      <a:pt x="82103" y="14221"/>
                    </a:lnTo>
                    <a:cubicBezTo>
                      <a:pt x="82149" y="14586"/>
                      <a:pt x="82195" y="14951"/>
                      <a:pt x="82240" y="15317"/>
                    </a:cubicBezTo>
                    <a:cubicBezTo>
                      <a:pt x="82354" y="16093"/>
                      <a:pt x="82446" y="16823"/>
                      <a:pt x="82514" y="17531"/>
                    </a:cubicBezTo>
                    <a:cubicBezTo>
                      <a:pt x="82537" y="17759"/>
                      <a:pt x="82560" y="17964"/>
                      <a:pt x="82583" y="18193"/>
                    </a:cubicBezTo>
                    <a:cubicBezTo>
                      <a:pt x="82583" y="18329"/>
                      <a:pt x="82605" y="18489"/>
                      <a:pt x="82628" y="18626"/>
                    </a:cubicBezTo>
                    <a:cubicBezTo>
                      <a:pt x="82651" y="18991"/>
                      <a:pt x="82697" y="19357"/>
                      <a:pt x="82720" y="19722"/>
                    </a:cubicBezTo>
                    <a:cubicBezTo>
                      <a:pt x="82765" y="20087"/>
                      <a:pt x="82788" y="20475"/>
                      <a:pt x="82811" y="20863"/>
                    </a:cubicBezTo>
                    <a:cubicBezTo>
                      <a:pt x="82834" y="21205"/>
                      <a:pt x="82856" y="21571"/>
                      <a:pt x="82879" y="21913"/>
                    </a:cubicBezTo>
                    <a:cubicBezTo>
                      <a:pt x="82902" y="22301"/>
                      <a:pt x="82925" y="22689"/>
                      <a:pt x="82971" y="23077"/>
                    </a:cubicBezTo>
                    <a:lnTo>
                      <a:pt x="82971" y="23191"/>
                    </a:lnTo>
                    <a:cubicBezTo>
                      <a:pt x="83016" y="23511"/>
                      <a:pt x="83039" y="23808"/>
                      <a:pt x="83062" y="24127"/>
                    </a:cubicBezTo>
                    <a:lnTo>
                      <a:pt x="83085" y="24606"/>
                    </a:lnTo>
                    <a:cubicBezTo>
                      <a:pt x="83108" y="24812"/>
                      <a:pt x="83108" y="25017"/>
                      <a:pt x="83130" y="25246"/>
                    </a:cubicBezTo>
                    <a:cubicBezTo>
                      <a:pt x="83130" y="25474"/>
                      <a:pt x="83153" y="25702"/>
                      <a:pt x="83153" y="25930"/>
                    </a:cubicBezTo>
                    <a:lnTo>
                      <a:pt x="83176" y="26318"/>
                    </a:lnTo>
                    <a:cubicBezTo>
                      <a:pt x="83199" y="26638"/>
                      <a:pt x="83199" y="27003"/>
                      <a:pt x="83199" y="27437"/>
                    </a:cubicBezTo>
                    <a:cubicBezTo>
                      <a:pt x="83199" y="27802"/>
                      <a:pt x="83199" y="28167"/>
                      <a:pt x="83222" y="28532"/>
                    </a:cubicBezTo>
                    <a:cubicBezTo>
                      <a:pt x="83222" y="28669"/>
                      <a:pt x="83222" y="28783"/>
                      <a:pt x="83244" y="28920"/>
                    </a:cubicBezTo>
                    <a:cubicBezTo>
                      <a:pt x="83244" y="29149"/>
                      <a:pt x="83267" y="29377"/>
                      <a:pt x="83267" y="29605"/>
                    </a:cubicBezTo>
                    <a:cubicBezTo>
                      <a:pt x="83267" y="29811"/>
                      <a:pt x="83267" y="30016"/>
                      <a:pt x="83267" y="30221"/>
                    </a:cubicBezTo>
                    <a:cubicBezTo>
                      <a:pt x="83290" y="30358"/>
                      <a:pt x="83290" y="30518"/>
                      <a:pt x="83290" y="30678"/>
                    </a:cubicBezTo>
                    <a:cubicBezTo>
                      <a:pt x="83290" y="30861"/>
                      <a:pt x="83313" y="31043"/>
                      <a:pt x="83313" y="31226"/>
                    </a:cubicBezTo>
                    <a:cubicBezTo>
                      <a:pt x="83313" y="31408"/>
                      <a:pt x="83313" y="31568"/>
                      <a:pt x="83336" y="31728"/>
                    </a:cubicBezTo>
                    <a:cubicBezTo>
                      <a:pt x="83336" y="32047"/>
                      <a:pt x="83336" y="32413"/>
                      <a:pt x="83336" y="32778"/>
                    </a:cubicBezTo>
                    <a:cubicBezTo>
                      <a:pt x="83313" y="33166"/>
                      <a:pt x="83313" y="33531"/>
                      <a:pt x="83290" y="33896"/>
                    </a:cubicBezTo>
                    <a:cubicBezTo>
                      <a:pt x="83290" y="34102"/>
                      <a:pt x="83290" y="34307"/>
                      <a:pt x="83290" y="34513"/>
                    </a:cubicBezTo>
                    <a:cubicBezTo>
                      <a:pt x="83290" y="34672"/>
                      <a:pt x="83267" y="34809"/>
                      <a:pt x="83267" y="34969"/>
                    </a:cubicBezTo>
                    <a:cubicBezTo>
                      <a:pt x="83267" y="35289"/>
                      <a:pt x="83267" y="35585"/>
                      <a:pt x="83267" y="35905"/>
                    </a:cubicBezTo>
                    <a:lnTo>
                      <a:pt x="83267" y="36042"/>
                    </a:lnTo>
                    <a:cubicBezTo>
                      <a:pt x="83267" y="36224"/>
                      <a:pt x="83267" y="36407"/>
                      <a:pt x="83267" y="36567"/>
                    </a:cubicBezTo>
                    <a:cubicBezTo>
                      <a:pt x="83267" y="36727"/>
                      <a:pt x="83267" y="36864"/>
                      <a:pt x="83244" y="37001"/>
                    </a:cubicBezTo>
                    <a:lnTo>
                      <a:pt x="83244" y="37115"/>
                    </a:lnTo>
                    <a:cubicBezTo>
                      <a:pt x="83244" y="37206"/>
                      <a:pt x="83244" y="37297"/>
                      <a:pt x="83222" y="37389"/>
                    </a:cubicBezTo>
                    <a:cubicBezTo>
                      <a:pt x="83222" y="37480"/>
                      <a:pt x="83222" y="37548"/>
                      <a:pt x="83222" y="37617"/>
                    </a:cubicBezTo>
                    <a:cubicBezTo>
                      <a:pt x="83199" y="37799"/>
                      <a:pt x="83199" y="37982"/>
                      <a:pt x="83176" y="38165"/>
                    </a:cubicBezTo>
                    <a:cubicBezTo>
                      <a:pt x="83153" y="38530"/>
                      <a:pt x="83108" y="38872"/>
                      <a:pt x="83062" y="39215"/>
                    </a:cubicBezTo>
                    <a:cubicBezTo>
                      <a:pt x="83039" y="39443"/>
                      <a:pt x="82993" y="39694"/>
                      <a:pt x="82948" y="39945"/>
                    </a:cubicBezTo>
                    <a:lnTo>
                      <a:pt x="82879" y="40310"/>
                    </a:lnTo>
                    <a:lnTo>
                      <a:pt x="82811" y="40675"/>
                    </a:lnTo>
                    <a:cubicBezTo>
                      <a:pt x="82788" y="40698"/>
                      <a:pt x="82788" y="40744"/>
                      <a:pt x="82765" y="40767"/>
                    </a:cubicBezTo>
                    <a:cubicBezTo>
                      <a:pt x="82765" y="40790"/>
                      <a:pt x="82765" y="40812"/>
                      <a:pt x="82765" y="40835"/>
                    </a:cubicBezTo>
                    <a:cubicBezTo>
                      <a:pt x="82765" y="41018"/>
                      <a:pt x="82605" y="41155"/>
                      <a:pt x="82423" y="41155"/>
                    </a:cubicBezTo>
                    <a:cubicBezTo>
                      <a:pt x="82240" y="41155"/>
                      <a:pt x="82103" y="41018"/>
                      <a:pt x="82103" y="40835"/>
                    </a:cubicBezTo>
                    <a:cubicBezTo>
                      <a:pt x="82103" y="40812"/>
                      <a:pt x="82103" y="40790"/>
                      <a:pt x="82103" y="40744"/>
                    </a:cubicBezTo>
                    <a:lnTo>
                      <a:pt x="82058" y="40721"/>
                    </a:lnTo>
                    <a:lnTo>
                      <a:pt x="81989" y="40653"/>
                    </a:lnTo>
                    <a:cubicBezTo>
                      <a:pt x="81943" y="40630"/>
                      <a:pt x="81898" y="40607"/>
                      <a:pt x="81852" y="40584"/>
                    </a:cubicBezTo>
                    <a:lnTo>
                      <a:pt x="81806" y="40538"/>
                    </a:lnTo>
                    <a:cubicBezTo>
                      <a:pt x="81715" y="40493"/>
                      <a:pt x="81647" y="40424"/>
                      <a:pt x="81578" y="40379"/>
                    </a:cubicBezTo>
                    <a:lnTo>
                      <a:pt x="81533" y="40356"/>
                    </a:lnTo>
                    <a:cubicBezTo>
                      <a:pt x="81418" y="40265"/>
                      <a:pt x="81282" y="40173"/>
                      <a:pt x="81145" y="40105"/>
                    </a:cubicBezTo>
                    <a:cubicBezTo>
                      <a:pt x="80939" y="40036"/>
                      <a:pt x="80711" y="39991"/>
                      <a:pt x="80505" y="39922"/>
                    </a:cubicBezTo>
                    <a:lnTo>
                      <a:pt x="80391" y="39899"/>
                    </a:lnTo>
                    <a:cubicBezTo>
                      <a:pt x="80254" y="39877"/>
                      <a:pt x="80140" y="39854"/>
                      <a:pt x="80026" y="39831"/>
                    </a:cubicBezTo>
                    <a:cubicBezTo>
                      <a:pt x="79958" y="39808"/>
                      <a:pt x="79889" y="39808"/>
                      <a:pt x="79821" y="39785"/>
                    </a:cubicBezTo>
                    <a:cubicBezTo>
                      <a:pt x="79752" y="39762"/>
                      <a:pt x="79707" y="39762"/>
                      <a:pt x="79638" y="39740"/>
                    </a:cubicBezTo>
                    <a:lnTo>
                      <a:pt x="78657" y="39740"/>
                    </a:lnTo>
                    <a:cubicBezTo>
                      <a:pt x="78474" y="39762"/>
                      <a:pt x="78291" y="39762"/>
                      <a:pt x="78132" y="39785"/>
                    </a:cubicBezTo>
                    <a:cubicBezTo>
                      <a:pt x="78063" y="39785"/>
                      <a:pt x="77995" y="39785"/>
                      <a:pt x="77926" y="39808"/>
                    </a:cubicBezTo>
                    <a:cubicBezTo>
                      <a:pt x="77835" y="39808"/>
                      <a:pt x="77721" y="39808"/>
                      <a:pt x="77629" y="39831"/>
                    </a:cubicBezTo>
                    <a:cubicBezTo>
                      <a:pt x="77424" y="39854"/>
                      <a:pt x="77196" y="39899"/>
                      <a:pt x="76945" y="39945"/>
                    </a:cubicBezTo>
                    <a:cubicBezTo>
                      <a:pt x="76808" y="39991"/>
                      <a:pt x="76671" y="40036"/>
                      <a:pt x="76511" y="40059"/>
                    </a:cubicBezTo>
                    <a:cubicBezTo>
                      <a:pt x="76397" y="40105"/>
                      <a:pt x="76283" y="40128"/>
                      <a:pt x="76191" y="40173"/>
                    </a:cubicBezTo>
                    <a:cubicBezTo>
                      <a:pt x="76055" y="40242"/>
                      <a:pt x="75940" y="40310"/>
                      <a:pt x="75826" y="40379"/>
                    </a:cubicBezTo>
                    <a:cubicBezTo>
                      <a:pt x="75712" y="40447"/>
                      <a:pt x="75598" y="40516"/>
                      <a:pt x="75461" y="40584"/>
                    </a:cubicBezTo>
                    <a:cubicBezTo>
                      <a:pt x="75347" y="40653"/>
                      <a:pt x="75233" y="40721"/>
                      <a:pt x="75119" y="40790"/>
                    </a:cubicBezTo>
                    <a:cubicBezTo>
                      <a:pt x="74982" y="40881"/>
                      <a:pt x="74845" y="40949"/>
                      <a:pt x="74708" y="41018"/>
                    </a:cubicBezTo>
                    <a:cubicBezTo>
                      <a:pt x="74480" y="41132"/>
                      <a:pt x="74251" y="41246"/>
                      <a:pt x="74023" y="41360"/>
                    </a:cubicBezTo>
                    <a:lnTo>
                      <a:pt x="73909" y="41429"/>
                    </a:lnTo>
                    <a:cubicBezTo>
                      <a:pt x="73772" y="41497"/>
                      <a:pt x="73635" y="41566"/>
                      <a:pt x="73475" y="41634"/>
                    </a:cubicBezTo>
                    <a:cubicBezTo>
                      <a:pt x="73361" y="41680"/>
                      <a:pt x="73270" y="41748"/>
                      <a:pt x="73179" y="41794"/>
                    </a:cubicBezTo>
                    <a:cubicBezTo>
                      <a:pt x="73133" y="41840"/>
                      <a:pt x="73110" y="41862"/>
                      <a:pt x="73064" y="41885"/>
                    </a:cubicBezTo>
                    <a:cubicBezTo>
                      <a:pt x="72996" y="41976"/>
                      <a:pt x="72905" y="42045"/>
                      <a:pt x="72813" y="42091"/>
                    </a:cubicBezTo>
                    <a:cubicBezTo>
                      <a:pt x="72699" y="42159"/>
                      <a:pt x="72562" y="42182"/>
                      <a:pt x="72402" y="42182"/>
                    </a:cubicBezTo>
                    <a:cubicBezTo>
                      <a:pt x="72334" y="42182"/>
                      <a:pt x="72243" y="42182"/>
                      <a:pt x="72151" y="42159"/>
                    </a:cubicBezTo>
                    <a:cubicBezTo>
                      <a:pt x="72106" y="42159"/>
                      <a:pt x="72060" y="42136"/>
                      <a:pt x="72037" y="42136"/>
                    </a:cubicBezTo>
                    <a:cubicBezTo>
                      <a:pt x="71900" y="42068"/>
                      <a:pt x="71786" y="42022"/>
                      <a:pt x="71672" y="41931"/>
                    </a:cubicBezTo>
                    <a:cubicBezTo>
                      <a:pt x="71626" y="41885"/>
                      <a:pt x="71581" y="41817"/>
                      <a:pt x="71512" y="41771"/>
                    </a:cubicBezTo>
                    <a:cubicBezTo>
                      <a:pt x="71398" y="41634"/>
                      <a:pt x="71284" y="41497"/>
                      <a:pt x="71193" y="41383"/>
                    </a:cubicBezTo>
                    <a:lnTo>
                      <a:pt x="71170" y="41360"/>
                    </a:lnTo>
                    <a:cubicBezTo>
                      <a:pt x="71170" y="41360"/>
                      <a:pt x="71170" y="41337"/>
                      <a:pt x="71170" y="41337"/>
                    </a:cubicBezTo>
                    <a:lnTo>
                      <a:pt x="71147" y="41337"/>
                    </a:lnTo>
                    <a:cubicBezTo>
                      <a:pt x="70964" y="41086"/>
                      <a:pt x="70828" y="40904"/>
                      <a:pt x="70736" y="40698"/>
                    </a:cubicBezTo>
                    <a:cubicBezTo>
                      <a:pt x="70645" y="40584"/>
                      <a:pt x="70576" y="40447"/>
                      <a:pt x="70531" y="40310"/>
                    </a:cubicBezTo>
                    <a:cubicBezTo>
                      <a:pt x="70462" y="40173"/>
                      <a:pt x="70394" y="40059"/>
                      <a:pt x="70325" y="39922"/>
                    </a:cubicBezTo>
                    <a:cubicBezTo>
                      <a:pt x="70234" y="39762"/>
                      <a:pt x="70166" y="39580"/>
                      <a:pt x="70074" y="39420"/>
                    </a:cubicBezTo>
                    <a:cubicBezTo>
                      <a:pt x="70029" y="39306"/>
                      <a:pt x="69983" y="39192"/>
                      <a:pt x="69937" y="39100"/>
                    </a:cubicBezTo>
                    <a:lnTo>
                      <a:pt x="69892" y="39032"/>
                    </a:lnTo>
                    <a:cubicBezTo>
                      <a:pt x="69800" y="38804"/>
                      <a:pt x="69686" y="38598"/>
                      <a:pt x="69549" y="38393"/>
                    </a:cubicBezTo>
                    <a:cubicBezTo>
                      <a:pt x="69390" y="38210"/>
                      <a:pt x="69230" y="38051"/>
                      <a:pt x="69047" y="37914"/>
                    </a:cubicBezTo>
                    <a:cubicBezTo>
                      <a:pt x="68819" y="37731"/>
                      <a:pt x="68545" y="37571"/>
                      <a:pt x="68225" y="37434"/>
                    </a:cubicBezTo>
                    <a:cubicBezTo>
                      <a:pt x="68088" y="37389"/>
                      <a:pt x="67974" y="37343"/>
                      <a:pt x="67883" y="37320"/>
                    </a:cubicBezTo>
                    <a:cubicBezTo>
                      <a:pt x="67769" y="37297"/>
                      <a:pt x="67655" y="37274"/>
                      <a:pt x="67518" y="37252"/>
                    </a:cubicBezTo>
                    <a:lnTo>
                      <a:pt x="67107" y="37252"/>
                    </a:lnTo>
                    <a:cubicBezTo>
                      <a:pt x="67039" y="37274"/>
                      <a:pt x="66947" y="37274"/>
                      <a:pt x="66879" y="37297"/>
                    </a:cubicBezTo>
                    <a:cubicBezTo>
                      <a:pt x="66696" y="37320"/>
                      <a:pt x="66491" y="37366"/>
                      <a:pt x="66308" y="37411"/>
                    </a:cubicBezTo>
                    <a:lnTo>
                      <a:pt x="66217" y="37434"/>
                    </a:lnTo>
                    <a:cubicBezTo>
                      <a:pt x="66148" y="37457"/>
                      <a:pt x="66080" y="37480"/>
                      <a:pt x="66011" y="37503"/>
                    </a:cubicBezTo>
                    <a:cubicBezTo>
                      <a:pt x="65966" y="37503"/>
                      <a:pt x="65897" y="37526"/>
                      <a:pt x="65852" y="37548"/>
                    </a:cubicBezTo>
                    <a:cubicBezTo>
                      <a:pt x="65737" y="37571"/>
                      <a:pt x="65646" y="37594"/>
                      <a:pt x="65532" y="37617"/>
                    </a:cubicBezTo>
                    <a:cubicBezTo>
                      <a:pt x="65258" y="37685"/>
                      <a:pt x="65007" y="37754"/>
                      <a:pt x="64733" y="37822"/>
                    </a:cubicBezTo>
                    <a:lnTo>
                      <a:pt x="64642" y="37868"/>
                    </a:lnTo>
                    <a:cubicBezTo>
                      <a:pt x="64391" y="37936"/>
                      <a:pt x="64048" y="38028"/>
                      <a:pt x="63729" y="38142"/>
                    </a:cubicBezTo>
                    <a:lnTo>
                      <a:pt x="63683" y="38165"/>
                    </a:lnTo>
                    <a:cubicBezTo>
                      <a:pt x="63569" y="38210"/>
                      <a:pt x="63432" y="38256"/>
                      <a:pt x="63318" y="38279"/>
                    </a:cubicBezTo>
                    <a:lnTo>
                      <a:pt x="63113" y="38347"/>
                    </a:lnTo>
                    <a:lnTo>
                      <a:pt x="62884" y="38393"/>
                    </a:lnTo>
                    <a:cubicBezTo>
                      <a:pt x="62725" y="38439"/>
                      <a:pt x="62542" y="38484"/>
                      <a:pt x="62382" y="38507"/>
                    </a:cubicBezTo>
                    <a:cubicBezTo>
                      <a:pt x="62200" y="38553"/>
                      <a:pt x="62040" y="38575"/>
                      <a:pt x="61857" y="38598"/>
                    </a:cubicBezTo>
                    <a:lnTo>
                      <a:pt x="61606" y="38621"/>
                    </a:lnTo>
                    <a:lnTo>
                      <a:pt x="61401" y="38667"/>
                    </a:lnTo>
                    <a:lnTo>
                      <a:pt x="61195" y="38690"/>
                    </a:lnTo>
                    <a:cubicBezTo>
                      <a:pt x="60921" y="38712"/>
                      <a:pt x="60647" y="38758"/>
                      <a:pt x="60374" y="38781"/>
                    </a:cubicBezTo>
                    <a:lnTo>
                      <a:pt x="60214" y="38781"/>
                    </a:lnTo>
                    <a:cubicBezTo>
                      <a:pt x="60031" y="38804"/>
                      <a:pt x="59849" y="38827"/>
                      <a:pt x="59666" y="38849"/>
                    </a:cubicBezTo>
                    <a:cubicBezTo>
                      <a:pt x="59620" y="38849"/>
                      <a:pt x="59552" y="38872"/>
                      <a:pt x="59461" y="38872"/>
                    </a:cubicBezTo>
                    <a:cubicBezTo>
                      <a:pt x="59278" y="38895"/>
                      <a:pt x="59118" y="38918"/>
                      <a:pt x="58936" y="38964"/>
                    </a:cubicBezTo>
                    <a:lnTo>
                      <a:pt x="58890" y="38964"/>
                    </a:lnTo>
                    <a:cubicBezTo>
                      <a:pt x="58730" y="38986"/>
                      <a:pt x="58593" y="39009"/>
                      <a:pt x="58456" y="39032"/>
                    </a:cubicBezTo>
                    <a:cubicBezTo>
                      <a:pt x="58068" y="39123"/>
                      <a:pt x="57749" y="39169"/>
                      <a:pt x="57429" y="39215"/>
                    </a:cubicBezTo>
                    <a:lnTo>
                      <a:pt x="57361" y="39237"/>
                    </a:lnTo>
                    <a:cubicBezTo>
                      <a:pt x="57315" y="39237"/>
                      <a:pt x="57269" y="39237"/>
                      <a:pt x="57201" y="39260"/>
                    </a:cubicBezTo>
                    <a:lnTo>
                      <a:pt x="57087" y="39260"/>
                    </a:lnTo>
                    <a:cubicBezTo>
                      <a:pt x="56927" y="39306"/>
                      <a:pt x="56744" y="39329"/>
                      <a:pt x="56585" y="39329"/>
                    </a:cubicBezTo>
                    <a:lnTo>
                      <a:pt x="56448" y="39329"/>
                    </a:lnTo>
                    <a:cubicBezTo>
                      <a:pt x="56288" y="39329"/>
                      <a:pt x="56105" y="39329"/>
                      <a:pt x="55945" y="39306"/>
                    </a:cubicBezTo>
                    <a:cubicBezTo>
                      <a:pt x="55786" y="39283"/>
                      <a:pt x="55626" y="39260"/>
                      <a:pt x="55489" y="39237"/>
                    </a:cubicBezTo>
                    <a:lnTo>
                      <a:pt x="55352" y="39215"/>
                    </a:lnTo>
                    <a:lnTo>
                      <a:pt x="55147" y="39169"/>
                    </a:lnTo>
                    <a:cubicBezTo>
                      <a:pt x="55034" y="39150"/>
                      <a:pt x="54922" y="39132"/>
                      <a:pt x="54798" y="39100"/>
                    </a:cubicBezTo>
                    <a:lnTo>
                      <a:pt x="54798" y="39100"/>
                    </a:lnTo>
                    <a:cubicBezTo>
                      <a:pt x="54800" y="39100"/>
                      <a:pt x="54802" y="39100"/>
                      <a:pt x="54804" y="39100"/>
                    </a:cubicBezTo>
                    <a:lnTo>
                      <a:pt x="54713" y="39078"/>
                    </a:lnTo>
                    <a:lnTo>
                      <a:pt x="54713" y="39078"/>
                    </a:lnTo>
                    <a:cubicBezTo>
                      <a:pt x="54742" y="39086"/>
                      <a:pt x="54770" y="39094"/>
                      <a:pt x="54798" y="39100"/>
                    </a:cubicBezTo>
                    <a:lnTo>
                      <a:pt x="54798" y="39100"/>
                    </a:lnTo>
                    <a:cubicBezTo>
                      <a:pt x="54709" y="39099"/>
                      <a:pt x="54619" y="39078"/>
                      <a:pt x="54530" y="39078"/>
                    </a:cubicBezTo>
                    <a:lnTo>
                      <a:pt x="54485" y="39055"/>
                    </a:lnTo>
                    <a:lnTo>
                      <a:pt x="54370" y="39055"/>
                    </a:lnTo>
                    <a:cubicBezTo>
                      <a:pt x="54188" y="39009"/>
                      <a:pt x="54005" y="38986"/>
                      <a:pt x="53823" y="38895"/>
                    </a:cubicBezTo>
                    <a:cubicBezTo>
                      <a:pt x="53686" y="38827"/>
                      <a:pt x="53549" y="38758"/>
                      <a:pt x="53457" y="38644"/>
                    </a:cubicBezTo>
                    <a:cubicBezTo>
                      <a:pt x="53366" y="38553"/>
                      <a:pt x="53275" y="38439"/>
                      <a:pt x="53206" y="38324"/>
                    </a:cubicBezTo>
                    <a:cubicBezTo>
                      <a:pt x="53138" y="38187"/>
                      <a:pt x="53092" y="38051"/>
                      <a:pt x="53069" y="37914"/>
                    </a:cubicBezTo>
                    <a:cubicBezTo>
                      <a:pt x="53047" y="37731"/>
                      <a:pt x="53024" y="37594"/>
                      <a:pt x="53047" y="37457"/>
                    </a:cubicBezTo>
                    <a:lnTo>
                      <a:pt x="53047" y="37343"/>
                    </a:lnTo>
                    <a:cubicBezTo>
                      <a:pt x="53069" y="37229"/>
                      <a:pt x="53069" y="37115"/>
                      <a:pt x="53092" y="37001"/>
                    </a:cubicBezTo>
                    <a:cubicBezTo>
                      <a:pt x="53115" y="36841"/>
                      <a:pt x="53138" y="36681"/>
                      <a:pt x="53184" y="36521"/>
                    </a:cubicBezTo>
                    <a:cubicBezTo>
                      <a:pt x="53206" y="36384"/>
                      <a:pt x="53275" y="36247"/>
                      <a:pt x="53343" y="36133"/>
                    </a:cubicBezTo>
                    <a:cubicBezTo>
                      <a:pt x="53435" y="35928"/>
                      <a:pt x="53572" y="35745"/>
                      <a:pt x="53709" y="35563"/>
                    </a:cubicBezTo>
                    <a:lnTo>
                      <a:pt x="53754" y="35494"/>
                    </a:lnTo>
                    <a:cubicBezTo>
                      <a:pt x="53914" y="35243"/>
                      <a:pt x="54074" y="35060"/>
                      <a:pt x="54234" y="34878"/>
                    </a:cubicBezTo>
                    <a:cubicBezTo>
                      <a:pt x="54370" y="34741"/>
                      <a:pt x="54530" y="34604"/>
                      <a:pt x="54690" y="34490"/>
                    </a:cubicBezTo>
                    <a:lnTo>
                      <a:pt x="54758" y="34421"/>
                    </a:lnTo>
                    <a:cubicBezTo>
                      <a:pt x="54850" y="34353"/>
                      <a:pt x="54941" y="34262"/>
                      <a:pt x="55032" y="34170"/>
                    </a:cubicBezTo>
                    <a:cubicBezTo>
                      <a:pt x="55078" y="34125"/>
                      <a:pt x="55124" y="34079"/>
                      <a:pt x="55192" y="34033"/>
                    </a:cubicBezTo>
                    <a:lnTo>
                      <a:pt x="55261" y="33942"/>
                    </a:lnTo>
                    <a:cubicBezTo>
                      <a:pt x="55375" y="33828"/>
                      <a:pt x="55489" y="33691"/>
                      <a:pt x="55603" y="33577"/>
                    </a:cubicBezTo>
                    <a:cubicBezTo>
                      <a:pt x="55649" y="33508"/>
                      <a:pt x="55717" y="33440"/>
                      <a:pt x="55763" y="33371"/>
                    </a:cubicBezTo>
                    <a:cubicBezTo>
                      <a:pt x="55831" y="33303"/>
                      <a:pt x="55877" y="33257"/>
                      <a:pt x="55923" y="33212"/>
                    </a:cubicBezTo>
                    <a:cubicBezTo>
                      <a:pt x="55991" y="33143"/>
                      <a:pt x="56037" y="33097"/>
                      <a:pt x="56105" y="33052"/>
                    </a:cubicBezTo>
                    <a:lnTo>
                      <a:pt x="56128" y="33006"/>
                    </a:lnTo>
                    <a:cubicBezTo>
                      <a:pt x="56151" y="32938"/>
                      <a:pt x="56174" y="32846"/>
                      <a:pt x="56174" y="32778"/>
                    </a:cubicBezTo>
                    <a:cubicBezTo>
                      <a:pt x="56196" y="32687"/>
                      <a:pt x="56196" y="32572"/>
                      <a:pt x="56174" y="32436"/>
                    </a:cubicBezTo>
                    <a:cubicBezTo>
                      <a:pt x="56174" y="32390"/>
                      <a:pt x="56151" y="32321"/>
                      <a:pt x="56128" y="32276"/>
                    </a:cubicBezTo>
                    <a:cubicBezTo>
                      <a:pt x="56082" y="32116"/>
                      <a:pt x="56060" y="31979"/>
                      <a:pt x="56037" y="31865"/>
                    </a:cubicBezTo>
                    <a:cubicBezTo>
                      <a:pt x="56014" y="31728"/>
                      <a:pt x="55968" y="31591"/>
                      <a:pt x="55923" y="31454"/>
                    </a:cubicBezTo>
                    <a:cubicBezTo>
                      <a:pt x="55854" y="31226"/>
                      <a:pt x="55786" y="30998"/>
                      <a:pt x="55740" y="30769"/>
                    </a:cubicBezTo>
                    <a:lnTo>
                      <a:pt x="55694" y="30655"/>
                    </a:lnTo>
                    <a:cubicBezTo>
                      <a:pt x="55649" y="30518"/>
                      <a:pt x="55603" y="30336"/>
                      <a:pt x="55580" y="30176"/>
                    </a:cubicBezTo>
                    <a:cubicBezTo>
                      <a:pt x="55557" y="29970"/>
                      <a:pt x="55535" y="29811"/>
                      <a:pt x="55535" y="29651"/>
                    </a:cubicBezTo>
                    <a:cubicBezTo>
                      <a:pt x="55512" y="29491"/>
                      <a:pt x="55535" y="29354"/>
                      <a:pt x="55535" y="29217"/>
                    </a:cubicBezTo>
                    <a:cubicBezTo>
                      <a:pt x="55535" y="29080"/>
                      <a:pt x="55557" y="28966"/>
                      <a:pt x="55580" y="28829"/>
                    </a:cubicBezTo>
                    <a:lnTo>
                      <a:pt x="55580" y="28761"/>
                    </a:lnTo>
                    <a:cubicBezTo>
                      <a:pt x="55603" y="28669"/>
                      <a:pt x="55603" y="28601"/>
                      <a:pt x="55626" y="28532"/>
                    </a:cubicBezTo>
                    <a:cubicBezTo>
                      <a:pt x="55649" y="28373"/>
                      <a:pt x="55672" y="28190"/>
                      <a:pt x="55740" y="28007"/>
                    </a:cubicBezTo>
                    <a:cubicBezTo>
                      <a:pt x="55808" y="27825"/>
                      <a:pt x="55900" y="27642"/>
                      <a:pt x="56037" y="27505"/>
                    </a:cubicBezTo>
                    <a:cubicBezTo>
                      <a:pt x="56151" y="27391"/>
                      <a:pt x="56288" y="27300"/>
                      <a:pt x="56425" y="27231"/>
                    </a:cubicBezTo>
                    <a:cubicBezTo>
                      <a:pt x="56562" y="27140"/>
                      <a:pt x="56744" y="27049"/>
                      <a:pt x="56927" y="26980"/>
                    </a:cubicBezTo>
                    <a:cubicBezTo>
                      <a:pt x="57201" y="26866"/>
                      <a:pt x="57475" y="26775"/>
                      <a:pt x="57817" y="26684"/>
                    </a:cubicBezTo>
                    <a:cubicBezTo>
                      <a:pt x="57886" y="26684"/>
                      <a:pt x="57954" y="26661"/>
                      <a:pt x="58023" y="26638"/>
                    </a:cubicBezTo>
                    <a:cubicBezTo>
                      <a:pt x="58091" y="26638"/>
                      <a:pt x="58159" y="26615"/>
                      <a:pt x="58228" y="26592"/>
                    </a:cubicBezTo>
                    <a:cubicBezTo>
                      <a:pt x="58388" y="26547"/>
                      <a:pt x="58525" y="26524"/>
                      <a:pt x="58684" y="26501"/>
                    </a:cubicBezTo>
                    <a:cubicBezTo>
                      <a:pt x="58753" y="26478"/>
                      <a:pt x="58844" y="26455"/>
                      <a:pt x="58913" y="26455"/>
                    </a:cubicBezTo>
                    <a:cubicBezTo>
                      <a:pt x="58981" y="26432"/>
                      <a:pt x="59072" y="26410"/>
                      <a:pt x="59164" y="26410"/>
                    </a:cubicBezTo>
                    <a:cubicBezTo>
                      <a:pt x="59301" y="26387"/>
                      <a:pt x="59438" y="26364"/>
                      <a:pt x="59597" y="26341"/>
                    </a:cubicBezTo>
                    <a:cubicBezTo>
                      <a:pt x="59803" y="26318"/>
                      <a:pt x="60031" y="26273"/>
                      <a:pt x="60237" y="26273"/>
                    </a:cubicBezTo>
                    <a:lnTo>
                      <a:pt x="60305" y="26273"/>
                    </a:lnTo>
                    <a:cubicBezTo>
                      <a:pt x="60488" y="26273"/>
                      <a:pt x="60647" y="26296"/>
                      <a:pt x="60807" y="26318"/>
                    </a:cubicBezTo>
                    <a:lnTo>
                      <a:pt x="60990" y="26318"/>
                    </a:lnTo>
                    <a:lnTo>
                      <a:pt x="61264" y="26364"/>
                    </a:lnTo>
                    <a:lnTo>
                      <a:pt x="61492" y="26387"/>
                    </a:lnTo>
                    <a:cubicBezTo>
                      <a:pt x="61652" y="26387"/>
                      <a:pt x="61789" y="26387"/>
                      <a:pt x="61926" y="26410"/>
                    </a:cubicBezTo>
                    <a:lnTo>
                      <a:pt x="62017" y="26410"/>
                    </a:lnTo>
                    <a:cubicBezTo>
                      <a:pt x="62245" y="26410"/>
                      <a:pt x="62496" y="26432"/>
                      <a:pt x="62725" y="26455"/>
                    </a:cubicBezTo>
                    <a:lnTo>
                      <a:pt x="63021" y="26478"/>
                    </a:lnTo>
                    <a:cubicBezTo>
                      <a:pt x="63181" y="26501"/>
                      <a:pt x="63341" y="26501"/>
                      <a:pt x="63523" y="26524"/>
                    </a:cubicBezTo>
                    <a:lnTo>
                      <a:pt x="63592" y="26524"/>
                    </a:lnTo>
                    <a:cubicBezTo>
                      <a:pt x="63683" y="26524"/>
                      <a:pt x="63774" y="26501"/>
                      <a:pt x="63866" y="26501"/>
                    </a:cubicBezTo>
                    <a:lnTo>
                      <a:pt x="64003" y="26501"/>
                    </a:lnTo>
                    <a:cubicBezTo>
                      <a:pt x="64094" y="26501"/>
                      <a:pt x="64208" y="26478"/>
                      <a:pt x="64299" y="26478"/>
                    </a:cubicBezTo>
                    <a:lnTo>
                      <a:pt x="64345" y="26501"/>
                    </a:lnTo>
                    <a:lnTo>
                      <a:pt x="64391" y="26501"/>
                    </a:lnTo>
                    <a:cubicBezTo>
                      <a:pt x="64436" y="26501"/>
                      <a:pt x="64459" y="26478"/>
                      <a:pt x="64482" y="26478"/>
                    </a:cubicBezTo>
                    <a:cubicBezTo>
                      <a:pt x="64642" y="26478"/>
                      <a:pt x="64824" y="26478"/>
                      <a:pt x="65007" y="26455"/>
                    </a:cubicBezTo>
                    <a:lnTo>
                      <a:pt x="64916" y="26455"/>
                    </a:lnTo>
                    <a:cubicBezTo>
                      <a:pt x="65007" y="26455"/>
                      <a:pt x="65098" y="26432"/>
                      <a:pt x="65212" y="26432"/>
                    </a:cubicBezTo>
                    <a:cubicBezTo>
                      <a:pt x="65692" y="26364"/>
                      <a:pt x="66194" y="26273"/>
                      <a:pt x="66673" y="26159"/>
                    </a:cubicBezTo>
                    <a:cubicBezTo>
                      <a:pt x="66924" y="26113"/>
                      <a:pt x="67175" y="25999"/>
                      <a:pt x="67381" y="25930"/>
                    </a:cubicBezTo>
                    <a:cubicBezTo>
                      <a:pt x="67472" y="25885"/>
                      <a:pt x="67586" y="25839"/>
                      <a:pt x="67678" y="25816"/>
                    </a:cubicBezTo>
                    <a:cubicBezTo>
                      <a:pt x="67792" y="25771"/>
                      <a:pt x="67906" y="25725"/>
                      <a:pt x="67997" y="25679"/>
                    </a:cubicBezTo>
                    <a:lnTo>
                      <a:pt x="68066" y="25656"/>
                    </a:lnTo>
                    <a:cubicBezTo>
                      <a:pt x="68180" y="25611"/>
                      <a:pt x="68294" y="25565"/>
                      <a:pt x="68408" y="25519"/>
                    </a:cubicBezTo>
                    <a:lnTo>
                      <a:pt x="68385" y="25519"/>
                    </a:lnTo>
                    <a:cubicBezTo>
                      <a:pt x="68522" y="25474"/>
                      <a:pt x="68636" y="25405"/>
                      <a:pt x="68728" y="25337"/>
                    </a:cubicBezTo>
                    <a:lnTo>
                      <a:pt x="68819" y="25268"/>
                    </a:lnTo>
                    <a:cubicBezTo>
                      <a:pt x="68910" y="25223"/>
                      <a:pt x="69001" y="25154"/>
                      <a:pt x="69093" y="25086"/>
                    </a:cubicBezTo>
                    <a:cubicBezTo>
                      <a:pt x="69161" y="25040"/>
                      <a:pt x="69230" y="24994"/>
                      <a:pt x="69298" y="24949"/>
                    </a:cubicBezTo>
                    <a:cubicBezTo>
                      <a:pt x="69412" y="24858"/>
                      <a:pt x="69504" y="24789"/>
                      <a:pt x="69618" y="24721"/>
                    </a:cubicBezTo>
                    <a:cubicBezTo>
                      <a:pt x="69732" y="24629"/>
                      <a:pt x="69823" y="24515"/>
                      <a:pt x="69915" y="24424"/>
                    </a:cubicBezTo>
                    <a:lnTo>
                      <a:pt x="69960" y="24401"/>
                    </a:lnTo>
                    <a:cubicBezTo>
                      <a:pt x="70029" y="24333"/>
                      <a:pt x="70074" y="24264"/>
                      <a:pt x="70143" y="24196"/>
                    </a:cubicBezTo>
                    <a:cubicBezTo>
                      <a:pt x="70188" y="24104"/>
                      <a:pt x="70234" y="24036"/>
                      <a:pt x="70280" y="23922"/>
                    </a:cubicBezTo>
                    <a:cubicBezTo>
                      <a:pt x="70394" y="23693"/>
                      <a:pt x="70439" y="23397"/>
                      <a:pt x="70508" y="23054"/>
                    </a:cubicBezTo>
                    <a:cubicBezTo>
                      <a:pt x="70531" y="22735"/>
                      <a:pt x="70531" y="22392"/>
                      <a:pt x="70508" y="22050"/>
                    </a:cubicBezTo>
                    <a:cubicBezTo>
                      <a:pt x="70462" y="21753"/>
                      <a:pt x="70325" y="21479"/>
                      <a:pt x="70234" y="21228"/>
                    </a:cubicBezTo>
                    <a:cubicBezTo>
                      <a:pt x="70143" y="21000"/>
                      <a:pt x="70029" y="20795"/>
                      <a:pt x="69869" y="20544"/>
                    </a:cubicBezTo>
                    <a:cubicBezTo>
                      <a:pt x="69732" y="20315"/>
                      <a:pt x="69572" y="20087"/>
                      <a:pt x="69412" y="19859"/>
                    </a:cubicBezTo>
                    <a:lnTo>
                      <a:pt x="69412" y="19859"/>
                    </a:lnTo>
                    <a:lnTo>
                      <a:pt x="69458" y="19927"/>
                    </a:lnTo>
                    <a:cubicBezTo>
                      <a:pt x="69390" y="19836"/>
                      <a:pt x="69321" y="19745"/>
                      <a:pt x="69253" y="19653"/>
                    </a:cubicBezTo>
                    <a:lnTo>
                      <a:pt x="69116" y="19494"/>
                    </a:lnTo>
                    <a:cubicBezTo>
                      <a:pt x="69024" y="19357"/>
                      <a:pt x="68910" y="19243"/>
                      <a:pt x="68750" y="19106"/>
                    </a:cubicBezTo>
                    <a:cubicBezTo>
                      <a:pt x="68636" y="18969"/>
                      <a:pt x="68499" y="18854"/>
                      <a:pt x="68362" y="18740"/>
                    </a:cubicBezTo>
                    <a:cubicBezTo>
                      <a:pt x="68248" y="18649"/>
                      <a:pt x="68134" y="18535"/>
                      <a:pt x="67997" y="18421"/>
                    </a:cubicBezTo>
                    <a:lnTo>
                      <a:pt x="67883" y="18284"/>
                    </a:lnTo>
                    <a:cubicBezTo>
                      <a:pt x="67792" y="18193"/>
                      <a:pt x="67700" y="18124"/>
                      <a:pt x="67632" y="18033"/>
                    </a:cubicBezTo>
                    <a:cubicBezTo>
                      <a:pt x="67586" y="17987"/>
                      <a:pt x="67541" y="17941"/>
                      <a:pt x="67518" y="17896"/>
                    </a:cubicBezTo>
                    <a:cubicBezTo>
                      <a:pt x="67472" y="17850"/>
                      <a:pt x="67427" y="17782"/>
                      <a:pt x="67358" y="17736"/>
                    </a:cubicBezTo>
                    <a:cubicBezTo>
                      <a:pt x="67335" y="17690"/>
                      <a:pt x="67290" y="17668"/>
                      <a:pt x="67267" y="17622"/>
                    </a:cubicBezTo>
                    <a:cubicBezTo>
                      <a:pt x="67198" y="17576"/>
                      <a:pt x="67130" y="17508"/>
                      <a:pt x="67061" y="17439"/>
                    </a:cubicBezTo>
                    <a:cubicBezTo>
                      <a:pt x="66856" y="17188"/>
                      <a:pt x="66673" y="16937"/>
                      <a:pt x="66559" y="16686"/>
                    </a:cubicBezTo>
                    <a:cubicBezTo>
                      <a:pt x="66491" y="16572"/>
                      <a:pt x="66445" y="16481"/>
                      <a:pt x="66399" y="16389"/>
                    </a:cubicBezTo>
                    <a:lnTo>
                      <a:pt x="66354" y="16298"/>
                    </a:lnTo>
                    <a:cubicBezTo>
                      <a:pt x="66285" y="16184"/>
                      <a:pt x="66217" y="16024"/>
                      <a:pt x="66171" y="15864"/>
                    </a:cubicBezTo>
                    <a:cubicBezTo>
                      <a:pt x="66126" y="15705"/>
                      <a:pt x="66103" y="15522"/>
                      <a:pt x="66126" y="15362"/>
                    </a:cubicBezTo>
                    <a:cubicBezTo>
                      <a:pt x="66126" y="15180"/>
                      <a:pt x="66148" y="14997"/>
                      <a:pt x="66171" y="14769"/>
                    </a:cubicBezTo>
                    <a:lnTo>
                      <a:pt x="66171" y="14769"/>
                    </a:lnTo>
                    <a:lnTo>
                      <a:pt x="66148" y="14837"/>
                    </a:lnTo>
                    <a:cubicBezTo>
                      <a:pt x="66171" y="14746"/>
                      <a:pt x="66171" y="14632"/>
                      <a:pt x="66194" y="14540"/>
                    </a:cubicBezTo>
                    <a:cubicBezTo>
                      <a:pt x="66194" y="14472"/>
                      <a:pt x="66217" y="14381"/>
                      <a:pt x="66217" y="14312"/>
                    </a:cubicBezTo>
                    <a:lnTo>
                      <a:pt x="66240" y="14198"/>
                    </a:lnTo>
                    <a:cubicBezTo>
                      <a:pt x="66262" y="13993"/>
                      <a:pt x="66308" y="13810"/>
                      <a:pt x="66377" y="13582"/>
                    </a:cubicBezTo>
                    <a:cubicBezTo>
                      <a:pt x="66399" y="13422"/>
                      <a:pt x="66468" y="13239"/>
                      <a:pt x="66514" y="13080"/>
                    </a:cubicBezTo>
                    <a:cubicBezTo>
                      <a:pt x="66605" y="12851"/>
                      <a:pt x="66696" y="12692"/>
                      <a:pt x="66765" y="12555"/>
                    </a:cubicBezTo>
                    <a:cubicBezTo>
                      <a:pt x="66924" y="12258"/>
                      <a:pt x="67153" y="12030"/>
                      <a:pt x="67358" y="11756"/>
                    </a:cubicBezTo>
                    <a:cubicBezTo>
                      <a:pt x="67449" y="11665"/>
                      <a:pt x="67518" y="11573"/>
                      <a:pt x="67609" y="11482"/>
                    </a:cubicBezTo>
                    <a:lnTo>
                      <a:pt x="67632" y="11436"/>
                    </a:lnTo>
                    <a:cubicBezTo>
                      <a:pt x="67700" y="11368"/>
                      <a:pt x="67746" y="11299"/>
                      <a:pt x="67815" y="11254"/>
                    </a:cubicBezTo>
                    <a:lnTo>
                      <a:pt x="67906" y="11140"/>
                    </a:lnTo>
                    <a:lnTo>
                      <a:pt x="67997" y="11025"/>
                    </a:lnTo>
                    <a:cubicBezTo>
                      <a:pt x="68066" y="10957"/>
                      <a:pt x="68134" y="10888"/>
                      <a:pt x="68203" y="10797"/>
                    </a:cubicBezTo>
                    <a:cubicBezTo>
                      <a:pt x="68294" y="10706"/>
                      <a:pt x="68385" y="10637"/>
                      <a:pt x="68454" y="10546"/>
                    </a:cubicBezTo>
                    <a:lnTo>
                      <a:pt x="68545" y="10455"/>
                    </a:lnTo>
                    <a:lnTo>
                      <a:pt x="68659" y="10341"/>
                    </a:lnTo>
                    <a:cubicBezTo>
                      <a:pt x="68865" y="10135"/>
                      <a:pt x="69093" y="9930"/>
                      <a:pt x="69321" y="9724"/>
                    </a:cubicBezTo>
                    <a:cubicBezTo>
                      <a:pt x="69572" y="9496"/>
                      <a:pt x="69869" y="9291"/>
                      <a:pt x="70143" y="9108"/>
                    </a:cubicBezTo>
                    <a:cubicBezTo>
                      <a:pt x="70188" y="9062"/>
                      <a:pt x="70280" y="9017"/>
                      <a:pt x="70348" y="8971"/>
                    </a:cubicBezTo>
                    <a:cubicBezTo>
                      <a:pt x="70394" y="8948"/>
                      <a:pt x="70439" y="8903"/>
                      <a:pt x="70485" y="8880"/>
                    </a:cubicBezTo>
                    <a:cubicBezTo>
                      <a:pt x="70599" y="8811"/>
                      <a:pt x="70713" y="8743"/>
                      <a:pt x="70828" y="8674"/>
                    </a:cubicBezTo>
                    <a:cubicBezTo>
                      <a:pt x="71330" y="8401"/>
                      <a:pt x="71832" y="8104"/>
                      <a:pt x="72288" y="7830"/>
                    </a:cubicBezTo>
                    <a:cubicBezTo>
                      <a:pt x="72380" y="7784"/>
                      <a:pt x="72471" y="7739"/>
                      <a:pt x="72562" y="7693"/>
                    </a:cubicBezTo>
                    <a:lnTo>
                      <a:pt x="72699" y="7624"/>
                    </a:lnTo>
                    <a:lnTo>
                      <a:pt x="72859" y="7556"/>
                    </a:lnTo>
                    <a:lnTo>
                      <a:pt x="73110" y="7419"/>
                    </a:lnTo>
                    <a:lnTo>
                      <a:pt x="73156" y="7396"/>
                    </a:lnTo>
                    <a:cubicBezTo>
                      <a:pt x="73430" y="7259"/>
                      <a:pt x="73681" y="7122"/>
                      <a:pt x="73955" y="7008"/>
                    </a:cubicBezTo>
                    <a:cubicBezTo>
                      <a:pt x="74114" y="6963"/>
                      <a:pt x="74251" y="6917"/>
                      <a:pt x="74388" y="6871"/>
                    </a:cubicBezTo>
                    <a:lnTo>
                      <a:pt x="74434" y="6848"/>
                    </a:lnTo>
                    <a:cubicBezTo>
                      <a:pt x="74548" y="6803"/>
                      <a:pt x="74685" y="6757"/>
                      <a:pt x="74799" y="6711"/>
                    </a:cubicBezTo>
                    <a:lnTo>
                      <a:pt x="74868" y="6711"/>
                    </a:lnTo>
                    <a:cubicBezTo>
                      <a:pt x="74982" y="6666"/>
                      <a:pt x="75096" y="6620"/>
                      <a:pt x="75187" y="6597"/>
                    </a:cubicBezTo>
                    <a:cubicBezTo>
                      <a:pt x="75347" y="6529"/>
                      <a:pt x="75484" y="6483"/>
                      <a:pt x="75644" y="6438"/>
                    </a:cubicBezTo>
                    <a:cubicBezTo>
                      <a:pt x="75735" y="6392"/>
                      <a:pt x="75803" y="6369"/>
                      <a:pt x="75895" y="6369"/>
                    </a:cubicBezTo>
                    <a:cubicBezTo>
                      <a:pt x="75963" y="6346"/>
                      <a:pt x="76009" y="6323"/>
                      <a:pt x="76077" y="6301"/>
                    </a:cubicBezTo>
                    <a:lnTo>
                      <a:pt x="76260" y="6255"/>
                    </a:lnTo>
                    <a:cubicBezTo>
                      <a:pt x="76351" y="6232"/>
                      <a:pt x="76443" y="6209"/>
                      <a:pt x="76534" y="6164"/>
                    </a:cubicBezTo>
                    <a:lnTo>
                      <a:pt x="76716" y="6118"/>
                    </a:lnTo>
                    <a:cubicBezTo>
                      <a:pt x="76831" y="6095"/>
                      <a:pt x="76922" y="6072"/>
                      <a:pt x="77036" y="6027"/>
                    </a:cubicBezTo>
                    <a:lnTo>
                      <a:pt x="77104" y="6004"/>
                    </a:lnTo>
                    <a:cubicBezTo>
                      <a:pt x="77219" y="5981"/>
                      <a:pt x="77333" y="5935"/>
                      <a:pt x="77447" y="5913"/>
                    </a:cubicBezTo>
                    <a:cubicBezTo>
                      <a:pt x="77584" y="5890"/>
                      <a:pt x="77721" y="5844"/>
                      <a:pt x="77858" y="5821"/>
                    </a:cubicBezTo>
                    <a:cubicBezTo>
                      <a:pt x="78040" y="5798"/>
                      <a:pt x="78200" y="5753"/>
                      <a:pt x="78360" y="5730"/>
                    </a:cubicBezTo>
                    <a:cubicBezTo>
                      <a:pt x="78497" y="5707"/>
                      <a:pt x="78657" y="5684"/>
                      <a:pt x="78794" y="5661"/>
                    </a:cubicBezTo>
                    <a:cubicBezTo>
                      <a:pt x="78999" y="5616"/>
                      <a:pt x="79204" y="5593"/>
                      <a:pt x="79387" y="5570"/>
                    </a:cubicBezTo>
                    <a:cubicBezTo>
                      <a:pt x="79478" y="5547"/>
                      <a:pt x="79547" y="5525"/>
                      <a:pt x="79638" y="5502"/>
                    </a:cubicBezTo>
                    <a:cubicBezTo>
                      <a:pt x="79684" y="5479"/>
                      <a:pt x="79707" y="5479"/>
                      <a:pt x="79729" y="5479"/>
                    </a:cubicBezTo>
                    <a:cubicBezTo>
                      <a:pt x="79752" y="5479"/>
                      <a:pt x="79798" y="5479"/>
                      <a:pt x="79821" y="5502"/>
                    </a:cubicBezTo>
                    <a:cubicBezTo>
                      <a:pt x="79844" y="5479"/>
                      <a:pt x="79866" y="5456"/>
                      <a:pt x="79889" y="5456"/>
                    </a:cubicBezTo>
                    <a:cubicBezTo>
                      <a:pt x="79935" y="5433"/>
                      <a:pt x="79980" y="5410"/>
                      <a:pt x="80049" y="5410"/>
                    </a:cubicBezTo>
                    <a:close/>
                    <a:moveTo>
                      <a:pt x="62565" y="42638"/>
                    </a:moveTo>
                    <a:cubicBezTo>
                      <a:pt x="62702" y="42638"/>
                      <a:pt x="62861" y="42638"/>
                      <a:pt x="63044" y="42684"/>
                    </a:cubicBezTo>
                    <a:cubicBezTo>
                      <a:pt x="63135" y="42684"/>
                      <a:pt x="63227" y="42730"/>
                      <a:pt x="63364" y="42775"/>
                    </a:cubicBezTo>
                    <a:cubicBezTo>
                      <a:pt x="63432" y="42798"/>
                      <a:pt x="63478" y="42844"/>
                      <a:pt x="63546" y="42867"/>
                    </a:cubicBezTo>
                    <a:cubicBezTo>
                      <a:pt x="63660" y="42958"/>
                      <a:pt x="63774" y="43049"/>
                      <a:pt x="63911" y="43186"/>
                    </a:cubicBezTo>
                    <a:cubicBezTo>
                      <a:pt x="64026" y="43323"/>
                      <a:pt x="64163" y="43437"/>
                      <a:pt x="64254" y="43597"/>
                    </a:cubicBezTo>
                    <a:cubicBezTo>
                      <a:pt x="64322" y="43688"/>
                      <a:pt x="64414" y="43825"/>
                      <a:pt x="64482" y="43985"/>
                    </a:cubicBezTo>
                    <a:cubicBezTo>
                      <a:pt x="64528" y="44076"/>
                      <a:pt x="64551" y="44145"/>
                      <a:pt x="64573" y="44259"/>
                    </a:cubicBezTo>
                    <a:cubicBezTo>
                      <a:pt x="64573" y="44305"/>
                      <a:pt x="64573" y="44350"/>
                      <a:pt x="64573" y="44396"/>
                    </a:cubicBezTo>
                    <a:cubicBezTo>
                      <a:pt x="64573" y="44487"/>
                      <a:pt x="64573" y="44601"/>
                      <a:pt x="64551" y="44693"/>
                    </a:cubicBezTo>
                    <a:cubicBezTo>
                      <a:pt x="64505" y="44898"/>
                      <a:pt x="64414" y="45081"/>
                      <a:pt x="64254" y="45240"/>
                    </a:cubicBezTo>
                    <a:cubicBezTo>
                      <a:pt x="64140" y="45332"/>
                      <a:pt x="64026" y="45400"/>
                      <a:pt x="63866" y="45469"/>
                    </a:cubicBezTo>
                    <a:cubicBezTo>
                      <a:pt x="63706" y="45537"/>
                      <a:pt x="63546" y="45606"/>
                      <a:pt x="63318" y="45606"/>
                    </a:cubicBezTo>
                    <a:cubicBezTo>
                      <a:pt x="63204" y="45606"/>
                      <a:pt x="63090" y="45583"/>
                      <a:pt x="62976" y="45560"/>
                    </a:cubicBezTo>
                    <a:lnTo>
                      <a:pt x="62861" y="45560"/>
                    </a:lnTo>
                    <a:cubicBezTo>
                      <a:pt x="62610" y="45514"/>
                      <a:pt x="62359" y="45446"/>
                      <a:pt x="62063" y="45377"/>
                    </a:cubicBezTo>
                    <a:lnTo>
                      <a:pt x="61948" y="45332"/>
                    </a:lnTo>
                    <a:cubicBezTo>
                      <a:pt x="61743" y="45286"/>
                      <a:pt x="61538" y="45240"/>
                      <a:pt x="61332" y="45195"/>
                    </a:cubicBezTo>
                    <a:lnTo>
                      <a:pt x="60944" y="45195"/>
                    </a:lnTo>
                    <a:cubicBezTo>
                      <a:pt x="60853" y="45218"/>
                      <a:pt x="60784" y="45240"/>
                      <a:pt x="60716" y="45263"/>
                    </a:cubicBezTo>
                    <a:cubicBezTo>
                      <a:pt x="60625" y="45309"/>
                      <a:pt x="60533" y="45355"/>
                      <a:pt x="60442" y="45400"/>
                    </a:cubicBezTo>
                    <a:cubicBezTo>
                      <a:pt x="60374" y="45446"/>
                      <a:pt x="60282" y="45492"/>
                      <a:pt x="60214" y="45560"/>
                    </a:cubicBezTo>
                    <a:lnTo>
                      <a:pt x="60168" y="45583"/>
                    </a:lnTo>
                    <a:cubicBezTo>
                      <a:pt x="59985" y="45743"/>
                      <a:pt x="59803" y="45902"/>
                      <a:pt x="59597" y="46017"/>
                    </a:cubicBezTo>
                    <a:cubicBezTo>
                      <a:pt x="59461" y="46085"/>
                      <a:pt x="59301" y="46153"/>
                      <a:pt x="59164" y="46199"/>
                    </a:cubicBezTo>
                    <a:cubicBezTo>
                      <a:pt x="58981" y="46245"/>
                      <a:pt x="58821" y="46268"/>
                      <a:pt x="58707" y="46268"/>
                    </a:cubicBezTo>
                    <a:lnTo>
                      <a:pt x="58639" y="46268"/>
                    </a:lnTo>
                    <a:cubicBezTo>
                      <a:pt x="58388" y="46245"/>
                      <a:pt x="58068" y="46199"/>
                      <a:pt x="57817" y="46017"/>
                    </a:cubicBezTo>
                    <a:cubicBezTo>
                      <a:pt x="57680" y="45925"/>
                      <a:pt x="57589" y="45834"/>
                      <a:pt x="57520" y="45720"/>
                    </a:cubicBezTo>
                    <a:cubicBezTo>
                      <a:pt x="57452" y="45629"/>
                      <a:pt x="57429" y="45514"/>
                      <a:pt x="57406" y="45400"/>
                    </a:cubicBezTo>
                    <a:cubicBezTo>
                      <a:pt x="57383" y="45355"/>
                      <a:pt x="57383" y="45286"/>
                      <a:pt x="57361" y="45195"/>
                    </a:cubicBezTo>
                    <a:cubicBezTo>
                      <a:pt x="57361" y="45149"/>
                      <a:pt x="57361" y="45126"/>
                      <a:pt x="57361" y="45081"/>
                    </a:cubicBezTo>
                    <a:cubicBezTo>
                      <a:pt x="57361" y="44967"/>
                      <a:pt x="57361" y="44830"/>
                      <a:pt x="57383" y="44738"/>
                    </a:cubicBezTo>
                    <a:cubicBezTo>
                      <a:pt x="57383" y="44738"/>
                      <a:pt x="57383" y="44715"/>
                      <a:pt x="57383" y="44715"/>
                    </a:cubicBezTo>
                    <a:cubicBezTo>
                      <a:pt x="57383" y="44715"/>
                      <a:pt x="57383" y="44693"/>
                      <a:pt x="57383" y="44693"/>
                    </a:cubicBezTo>
                    <a:cubicBezTo>
                      <a:pt x="57383" y="44647"/>
                      <a:pt x="57406" y="44601"/>
                      <a:pt x="57406" y="44556"/>
                    </a:cubicBezTo>
                    <a:cubicBezTo>
                      <a:pt x="57452" y="44487"/>
                      <a:pt x="57475" y="44419"/>
                      <a:pt x="57498" y="44350"/>
                    </a:cubicBezTo>
                    <a:cubicBezTo>
                      <a:pt x="57543" y="44259"/>
                      <a:pt x="57589" y="44168"/>
                      <a:pt x="57657" y="44099"/>
                    </a:cubicBezTo>
                    <a:lnTo>
                      <a:pt x="57680" y="44054"/>
                    </a:lnTo>
                    <a:cubicBezTo>
                      <a:pt x="57703" y="44008"/>
                      <a:pt x="57749" y="43962"/>
                      <a:pt x="57794" y="43939"/>
                    </a:cubicBezTo>
                    <a:cubicBezTo>
                      <a:pt x="57840" y="43894"/>
                      <a:pt x="57886" y="43848"/>
                      <a:pt x="57931" y="43802"/>
                    </a:cubicBezTo>
                    <a:cubicBezTo>
                      <a:pt x="58023" y="43757"/>
                      <a:pt x="58137" y="43711"/>
                      <a:pt x="58251" y="43688"/>
                    </a:cubicBezTo>
                    <a:cubicBezTo>
                      <a:pt x="58388" y="43666"/>
                      <a:pt x="58548" y="43643"/>
                      <a:pt x="58707" y="43643"/>
                    </a:cubicBezTo>
                    <a:cubicBezTo>
                      <a:pt x="58821" y="43643"/>
                      <a:pt x="58913" y="43666"/>
                      <a:pt x="59027" y="43666"/>
                    </a:cubicBezTo>
                    <a:lnTo>
                      <a:pt x="59141" y="43688"/>
                    </a:lnTo>
                    <a:cubicBezTo>
                      <a:pt x="59301" y="43688"/>
                      <a:pt x="59461" y="43688"/>
                      <a:pt x="59597" y="43711"/>
                    </a:cubicBezTo>
                    <a:cubicBezTo>
                      <a:pt x="59803" y="43620"/>
                      <a:pt x="59963" y="43551"/>
                      <a:pt x="60122" y="43506"/>
                    </a:cubicBezTo>
                    <a:cubicBezTo>
                      <a:pt x="60259" y="43460"/>
                      <a:pt x="60374" y="43392"/>
                      <a:pt x="60488" y="43346"/>
                    </a:cubicBezTo>
                    <a:lnTo>
                      <a:pt x="60533" y="43346"/>
                    </a:lnTo>
                    <a:cubicBezTo>
                      <a:pt x="60670" y="43278"/>
                      <a:pt x="60807" y="43209"/>
                      <a:pt x="60944" y="43141"/>
                    </a:cubicBezTo>
                    <a:cubicBezTo>
                      <a:pt x="61150" y="43049"/>
                      <a:pt x="61378" y="42935"/>
                      <a:pt x="61583" y="42867"/>
                    </a:cubicBezTo>
                    <a:cubicBezTo>
                      <a:pt x="61880" y="42753"/>
                      <a:pt x="62200" y="42638"/>
                      <a:pt x="62519" y="42638"/>
                    </a:cubicBezTo>
                    <a:close/>
                    <a:moveTo>
                      <a:pt x="53389" y="42342"/>
                    </a:moveTo>
                    <a:cubicBezTo>
                      <a:pt x="53709" y="42342"/>
                      <a:pt x="54005" y="42364"/>
                      <a:pt x="54325" y="42410"/>
                    </a:cubicBezTo>
                    <a:cubicBezTo>
                      <a:pt x="54393" y="42433"/>
                      <a:pt x="54462" y="42456"/>
                      <a:pt x="54530" y="42456"/>
                    </a:cubicBezTo>
                    <a:cubicBezTo>
                      <a:pt x="54599" y="42479"/>
                      <a:pt x="54690" y="42524"/>
                      <a:pt x="54781" y="42570"/>
                    </a:cubicBezTo>
                    <a:cubicBezTo>
                      <a:pt x="54850" y="42593"/>
                      <a:pt x="54918" y="42638"/>
                      <a:pt x="54987" y="42684"/>
                    </a:cubicBezTo>
                    <a:cubicBezTo>
                      <a:pt x="55055" y="42753"/>
                      <a:pt x="55124" y="42798"/>
                      <a:pt x="55192" y="42867"/>
                    </a:cubicBezTo>
                    <a:cubicBezTo>
                      <a:pt x="55283" y="42958"/>
                      <a:pt x="55352" y="43049"/>
                      <a:pt x="55420" y="43141"/>
                    </a:cubicBezTo>
                    <a:cubicBezTo>
                      <a:pt x="55443" y="43232"/>
                      <a:pt x="55489" y="43323"/>
                      <a:pt x="55512" y="43414"/>
                    </a:cubicBezTo>
                    <a:cubicBezTo>
                      <a:pt x="55535" y="43483"/>
                      <a:pt x="55557" y="43597"/>
                      <a:pt x="55535" y="43688"/>
                    </a:cubicBezTo>
                    <a:cubicBezTo>
                      <a:pt x="55535" y="43757"/>
                      <a:pt x="55512" y="43848"/>
                      <a:pt x="55512" y="43939"/>
                    </a:cubicBezTo>
                    <a:cubicBezTo>
                      <a:pt x="55489" y="44054"/>
                      <a:pt x="55443" y="44145"/>
                      <a:pt x="55375" y="44236"/>
                    </a:cubicBezTo>
                    <a:cubicBezTo>
                      <a:pt x="55352" y="44259"/>
                      <a:pt x="55352" y="44259"/>
                      <a:pt x="55329" y="44282"/>
                    </a:cubicBezTo>
                    <a:cubicBezTo>
                      <a:pt x="55306" y="44327"/>
                      <a:pt x="55238" y="44373"/>
                      <a:pt x="55169" y="44442"/>
                    </a:cubicBezTo>
                    <a:cubicBezTo>
                      <a:pt x="55124" y="44464"/>
                      <a:pt x="55078" y="44510"/>
                      <a:pt x="55032" y="44533"/>
                    </a:cubicBezTo>
                    <a:cubicBezTo>
                      <a:pt x="55010" y="44556"/>
                      <a:pt x="54964" y="44579"/>
                      <a:pt x="54895" y="44601"/>
                    </a:cubicBezTo>
                    <a:cubicBezTo>
                      <a:pt x="54827" y="44624"/>
                      <a:pt x="54781" y="44647"/>
                      <a:pt x="54713" y="44647"/>
                    </a:cubicBezTo>
                    <a:cubicBezTo>
                      <a:pt x="54576" y="44670"/>
                      <a:pt x="54439" y="44670"/>
                      <a:pt x="54302" y="44670"/>
                    </a:cubicBezTo>
                    <a:cubicBezTo>
                      <a:pt x="54142" y="44670"/>
                      <a:pt x="53982" y="44670"/>
                      <a:pt x="53800" y="44647"/>
                    </a:cubicBezTo>
                    <a:lnTo>
                      <a:pt x="53709" y="44624"/>
                    </a:lnTo>
                    <a:lnTo>
                      <a:pt x="53412" y="44624"/>
                    </a:lnTo>
                    <a:cubicBezTo>
                      <a:pt x="53321" y="44624"/>
                      <a:pt x="53229" y="44647"/>
                      <a:pt x="53161" y="44693"/>
                    </a:cubicBezTo>
                    <a:cubicBezTo>
                      <a:pt x="53115" y="44715"/>
                      <a:pt x="53069" y="44738"/>
                      <a:pt x="53024" y="44761"/>
                    </a:cubicBezTo>
                    <a:cubicBezTo>
                      <a:pt x="53001" y="44784"/>
                      <a:pt x="52955" y="44830"/>
                      <a:pt x="52910" y="44875"/>
                    </a:cubicBezTo>
                    <a:cubicBezTo>
                      <a:pt x="52864" y="44944"/>
                      <a:pt x="52818" y="45035"/>
                      <a:pt x="52773" y="45149"/>
                    </a:cubicBezTo>
                    <a:cubicBezTo>
                      <a:pt x="52704" y="45309"/>
                      <a:pt x="52659" y="45469"/>
                      <a:pt x="52636" y="45606"/>
                    </a:cubicBezTo>
                    <a:cubicBezTo>
                      <a:pt x="52567" y="45880"/>
                      <a:pt x="52522" y="46176"/>
                      <a:pt x="52339" y="46405"/>
                    </a:cubicBezTo>
                    <a:cubicBezTo>
                      <a:pt x="52202" y="46564"/>
                      <a:pt x="51997" y="46678"/>
                      <a:pt x="51746" y="46724"/>
                    </a:cubicBezTo>
                    <a:cubicBezTo>
                      <a:pt x="51677" y="46747"/>
                      <a:pt x="51563" y="46770"/>
                      <a:pt x="51472" y="46770"/>
                    </a:cubicBezTo>
                    <a:lnTo>
                      <a:pt x="51380" y="46770"/>
                    </a:lnTo>
                    <a:cubicBezTo>
                      <a:pt x="51266" y="46770"/>
                      <a:pt x="51129" y="46724"/>
                      <a:pt x="50969" y="46678"/>
                    </a:cubicBezTo>
                    <a:cubicBezTo>
                      <a:pt x="50855" y="46656"/>
                      <a:pt x="50787" y="46519"/>
                      <a:pt x="50810" y="46405"/>
                    </a:cubicBezTo>
                    <a:cubicBezTo>
                      <a:pt x="50764" y="46359"/>
                      <a:pt x="50741" y="46290"/>
                      <a:pt x="50718" y="46245"/>
                    </a:cubicBezTo>
                    <a:cubicBezTo>
                      <a:pt x="50696" y="46131"/>
                      <a:pt x="50673" y="46039"/>
                      <a:pt x="50673" y="45925"/>
                    </a:cubicBezTo>
                    <a:cubicBezTo>
                      <a:pt x="50650" y="45811"/>
                      <a:pt x="50627" y="45697"/>
                      <a:pt x="50604" y="45606"/>
                    </a:cubicBezTo>
                    <a:cubicBezTo>
                      <a:pt x="50581" y="45537"/>
                      <a:pt x="50559" y="45469"/>
                      <a:pt x="50536" y="45400"/>
                    </a:cubicBezTo>
                    <a:lnTo>
                      <a:pt x="50490" y="45286"/>
                    </a:lnTo>
                    <a:lnTo>
                      <a:pt x="50445" y="45172"/>
                    </a:lnTo>
                    <a:cubicBezTo>
                      <a:pt x="50422" y="45104"/>
                      <a:pt x="50399" y="45035"/>
                      <a:pt x="50376" y="44944"/>
                    </a:cubicBezTo>
                    <a:cubicBezTo>
                      <a:pt x="50353" y="44830"/>
                      <a:pt x="50330" y="44693"/>
                      <a:pt x="50308" y="44556"/>
                    </a:cubicBezTo>
                    <a:cubicBezTo>
                      <a:pt x="50262" y="44282"/>
                      <a:pt x="50285" y="44008"/>
                      <a:pt x="50376" y="43757"/>
                    </a:cubicBezTo>
                    <a:cubicBezTo>
                      <a:pt x="50445" y="43597"/>
                      <a:pt x="50513" y="43460"/>
                      <a:pt x="50604" y="43346"/>
                    </a:cubicBezTo>
                    <a:cubicBezTo>
                      <a:pt x="50696" y="43255"/>
                      <a:pt x="50764" y="43186"/>
                      <a:pt x="50878" y="43118"/>
                    </a:cubicBezTo>
                    <a:cubicBezTo>
                      <a:pt x="50992" y="43026"/>
                      <a:pt x="51084" y="42935"/>
                      <a:pt x="51221" y="42867"/>
                    </a:cubicBezTo>
                    <a:cubicBezTo>
                      <a:pt x="51335" y="42798"/>
                      <a:pt x="51472" y="42753"/>
                      <a:pt x="51609" y="42707"/>
                    </a:cubicBezTo>
                    <a:cubicBezTo>
                      <a:pt x="51883" y="42593"/>
                      <a:pt x="52134" y="42524"/>
                      <a:pt x="52385" y="42479"/>
                    </a:cubicBezTo>
                    <a:cubicBezTo>
                      <a:pt x="52727" y="42387"/>
                      <a:pt x="53047" y="42342"/>
                      <a:pt x="53321" y="42342"/>
                    </a:cubicBezTo>
                    <a:close/>
                    <a:moveTo>
                      <a:pt x="86143" y="51546"/>
                    </a:moveTo>
                    <a:cubicBezTo>
                      <a:pt x="86120" y="51726"/>
                      <a:pt x="86097" y="51884"/>
                      <a:pt x="86075" y="52042"/>
                    </a:cubicBezTo>
                    <a:lnTo>
                      <a:pt x="86052" y="52042"/>
                    </a:lnTo>
                    <a:cubicBezTo>
                      <a:pt x="86097" y="51884"/>
                      <a:pt x="86120" y="51726"/>
                      <a:pt x="86143" y="51546"/>
                    </a:cubicBezTo>
                    <a:close/>
                    <a:moveTo>
                      <a:pt x="66514" y="1"/>
                    </a:moveTo>
                    <a:cubicBezTo>
                      <a:pt x="66126" y="24"/>
                      <a:pt x="65715" y="46"/>
                      <a:pt x="65304" y="46"/>
                    </a:cubicBezTo>
                    <a:lnTo>
                      <a:pt x="65030" y="69"/>
                    </a:lnTo>
                    <a:lnTo>
                      <a:pt x="64733" y="92"/>
                    </a:lnTo>
                    <a:lnTo>
                      <a:pt x="64436" y="92"/>
                    </a:lnTo>
                    <a:lnTo>
                      <a:pt x="64140" y="115"/>
                    </a:lnTo>
                    <a:lnTo>
                      <a:pt x="63957" y="115"/>
                    </a:lnTo>
                    <a:cubicBezTo>
                      <a:pt x="63820" y="138"/>
                      <a:pt x="63683" y="138"/>
                      <a:pt x="63546" y="138"/>
                    </a:cubicBezTo>
                    <a:lnTo>
                      <a:pt x="63295" y="161"/>
                    </a:lnTo>
                    <a:lnTo>
                      <a:pt x="62907" y="161"/>
                    </a:lnTo>
                    <a:lnTo>
                      <a:pt x="62679" y="183"/>
                    </a:lnTo>
                    <a:lnTo>
                      <a:pt x="62085" y="183"/>
                    </a:lnTo>
                    <a:cubicBezTo>
                      <a:pt x="61948" y="183"/>
                      <a:pt x="61834" y="206"/>
                      <a:pt x="61720" y="206"/>
                    </a:cubicBezTo>
                    <a:lnTo>
                      <a:pt x="61241" y="206"/>
                    </a:lnTo>
                    <a:cubicBezTo>
                      <a:pt x="61035" y="206"/>
                      <a:pt x="60830" y="206"/>
                      <a:pt x="60647" y="229"/>
                    </a:cubicBezTo>
                    <a:cubicBezTo>
                      <a:pt x="60259" y="252"/>
                      <a:pt x="59871" y="252"/>
                      <a:pt x="59506" y="275"/>
                    </a:cubicBezTo>
                    <a:cubicBezTo>
                      <a:pt x="59118" y="275"/>
                      <a:pt x="58730" y="298"/>
                      <a:pt x="58342" y="320"/>
                    </a:cubicBezTo>
                    <a:cubicBezTo>
                      <a:pt x="58137" y="320"/>
                      <a:pt x="57931" y="343"/>
                      <a:pt x="57703" y="343"/>
                    </a:cubicBezTo>
                    <a:cubicBezTo>
                      <a:pt x="57566" y="343"/>
                      <a:pt x="57406" y="366"/>
                      <a:pt x="57246" y="366"/>
                    </a:cubicBezTo>
                    <a:lnTo>
                      <a:pt x="56995" y="366"/>
                    </a:lnTo>
                    <a:cubicBezTo>
                      <a:pt x="56881" y="366"/>
                      <a:pt x="56767" y="389"/>
                      <a:pt x="56653" y="389"/>
                    </a:cubicBezTo>
                    <a:cubicBezTo>
                      <a:pt x="56448" y="389"/>
                      <a:pt x="56242" y="412"/>
                      <a:pt x="56060" y="412"/>
                    </a:cubicBezTo>
                    <a:cubicBezTo>
                      <a:pt x="55694" y="434"/>
                      <a:pt x="55329" y="480"/>
                      <a:pt x="54873" y="549"/>
                    </a:cubicBezTo>
                    <a:cubicBezTo>
                      <a:pt x="54622" y="571"/>
                      <a:pt x="54348" y="617"/>
                      <a:pt x="54097" y="640"/>
                    </a:cubicBezTo>
                    <a:cubicBezTo>
                      <a:pt x="53960" y="663"/>
                      <a:pt x="53823" y="686"/>
                      <a:pt x="53686" y="708"/>
                    </a:cubicBezTo>
                    <a:cubicBezTo>
                      <a:pt x="53480" y="754"/>
                      <a:pt x="53275" y="777"/>
                      <a:pt x="53069" y="800"/>
                    </a:cubicBezTo>
                    <a:lnTo>
                      <a:pt x="52681" y="868"/>
                    </a:lnTo>
                    <a:lnTo>
                      <a:pt x="52339" y="914"/>
                    </a:lnTo>
                    <a:cubicBezTo>
                      <a:pt x="52065" y="959"/>
                      <a:pt x="51814" y="1005"/>
                      <a:pt x="51540" y="1028"/>
                    </a:cubicBezTo>
                    <a:cubicBezTo>
                      <a:pt x="51312" y="1074"/>
                      <a:pt x="51084" y="1096"/>
                      <a:pt x="50855" y="1142"/>
                    </a:cubicBezTo>
                    <a:cubicBezTo>
                      <a:pt x="50833" y="1119"/>
                      <a:pt x="50810" y="1096"/>
                      <a:pt x="50764" y="1074"/>
                    </a:cubicBezTo>
                    <a:lnTo>
                      <a:pt x="50559" y="1074"/>
                    </a:lnTo>
                    <a:cubicBezTo>
                      <a:pt x="50490" y="1074"/>
                      <a:pt x="50399" y="1074"/>
                      <a:pt x="50330" y="1096"/>
                    </a:cubicBezTo>
                    <a:cubicBezTo>
                      <a:pt x="50239" y="1096"/>
                      <a:pt x="50171" y="1096"/>
                      <a:pt x="50102" y="1119"/>
                    </a:cubicBezTo>
                    <a:cubicBezTo>
                      <a:pt x="49920" y="1119"/>
                      <a:pt x="49760" y="1165"/>
                      <a:pt x="49600" y="1188"/>
                    </a:cubicBezTo>
                    <a:lnTo>
                      <a:pt x="49486" y="1211"/>
                    </a:lnTo>
                    <a:cubicBezTo>
                      <a:pt x="49395" y="1211"/>
                      <a:pt x="49349" y="1233"/>
                      <a:pt x="49280" y="1233"/>
                    </a:cubicBezTo>
                    <a:cubicBezTo>
                      <a:pt x="48984" y="1256"/>
                      <a:pt x="48687" y="1302"/>
                      <a:pt x="48367" y="1325"/>
                    </a:cubicBezTo>
                    <a:cubicBezTo>
                      <a:pt x="48048" y="1370"/>
                      <a:pt x="47683" y="1439"/>
                      <a:pt x="47272" y="1507"/>
                    </a:cubicBezTo>
                    <a:cubicBezTo>
                      <a:pt x="47021" y="1553"/>
                      <a:pt x="46747" y="1621"/>
                      <a:pt x="46473" y="1667"/>
                    </a:cubicBezTo>
                    <a:lnTo>
                      <a:pt x="46336" y="1690"/>
                    </a:lnTo>
                    <a:cubicBezTo>
                      <a:pt x="46108" y="1736"/>
                      <a:pt x="45879" y="1758"/>
                      <a:pt x="45651" y="1781"/>
                    </a:cubicBezTo>
                    <a:cubicBezTo>
                      <a:pt x="45400" y="1827"/>
                      <a:pt x="45149" y="1872"/>
                      <a:pt x="44921" y="1895"/>
                    </a:cubicBezTo>
                    <a:cubicBezTo>
                      <a:pt x="44761" y="1918"/>
                      <a:pt x="44624" y="1941"/>
                      <a:pt x="44464" y="1964"/>
                    </a:cubicBezTo>
                    <a:cubicBezTo>
                      <a:pt x="44099" y="2009"/>
                      <a:pt x="43757" y="2078"/>
                      <a:pt x="43391" y="2124"/>
                    </a:cubicBezTo>
                    <a:lnTo>
                      <a:pt x="43163" y="2169"/>
                    </a:lnTo>
                    <a:cubicBezTo>
                      <a:pt x="42478" y="2283"/>
                      <a:pt x="41794" y="2397"/>
                      <a:pt x="41109" y="2534"/>
                    </a:cubicBezTo>
                    <a:cubicBezTo>
                      <a:pt x="40698" y="2626"/>
                      <a:pt x="40287" y="2717"/>
                      <a:pt x="39876" y="2831"/>
                    </a:cubicBezTo>
                    <a:cubicBezTo>
                      <a:pt x="39602" y="2900"/>
                      <a:pt x="39351" y="2945"/>
                      <a:pt x="39078" y="3014"/>
                    </a:cubicBezTo>
                    <a:cubicBezTo>
                      <a:pt x="38781" y="3082"/>
                      <a:pt x="38507" y="3151"/>
                      <a:pt x="38233" y="3242"/>
                    </a:cubicBezTo>
                    <a:cubicBezTo>
                      <a:pt x="38096" y="3265"/>
                      <a:pt x="37982" y="3288"/>
                      <a:pt x="37845" y="3333"/>
                    </a:cubicBezTo>
                    <a:cubicBezTo>
                      <a:pt x="37685" y="3356"/>
                      <a:pt x="37525" y="3402"/>
                      <a:pt x="37388" y="3447"/>
                    </a:cubicBezTo>
                    <a:lnTo>
                      <a:pt x="36955" y="3562"/>
                    </a:lnTo>
                    <a:lnTo>
                      <a:pt x="36521" y="3676"/>
                    </a:lnTo>
                    <a:cubicBezTo>
                      <a:pt x="36430" y="3698"/>
                      <a:pt x="36361" y="3721"/>
                      <a:pt x="36270" y="3767"/>
                    </a:cubicBezTo>
                    <a:lnTo>
                      <a:pt x="36133" y="3813"/>
                    </a:lnTo>
                    <a:lnTo>
                      <a:pt x="35768" y="3904"/>
                    </a:lnTo>
                    <a:lnTo>
                      <a:pt x="35631" y="3950"/>
                    </a:lnTo>
                    <a:cubicBezTo>
                      <a:pt x="35494" y="3995"/>
                      <a:pt x="35357" y="4018"/>
                      <a:pt x="35197" y="4064"/>
                    </a:cubicBezTo>
                    <a:cubicBezTo>
                      <a:pt x="35037" y="4109"/>
                      <a:pt x="34878" y="4155"/>
                      <a:pt x="34695" y="4201"/>
                    </a:cubicBezTo>
                    <a:cubicBezTo>
                      <a:pt x="34581" y="4246"/>
                      <a:pt x="34467" y="4269"/>
                      <a:pt x="34353" y="4315"/>
                    </a:cubicBezTo>
                    <a:lnTo>
                      <a:pt x="34284" y="4338"/>
                    </a:lnTo>
                    <a:cubicBezTo>
                      <a:pt x="34216" y="4360"/>
                      <a:pt x="34147" y="4383"/>
                      <a:pt x="34079" y="4406"/>
                    </a:cubicBezTo>
                    <a:cubicBezTo>
                      <a:pt x="33987" y="4429"/>
                      <a:pt x="33919" y="4452"/>
                      <a:pt x="33851" y="4475"/>
                    </a:cubicBezTo>
                    <a:lnTo>
                      <a:pt x="33622" y="4543"/>
                    </a:lnTo>
                    <a:cubicBezTo>
                      <a:pt x="33417" y="4612"/>
                      <a:pt x="33211" y="4680"/>
                      <a:pt x="32983" y="4771"/>
                    </a:cubicBezTo>
                    <a:lnTo>
                      <a:pt x="32823" y="4817"/>
                    </a:lnTo>
                    <a:cubicBezTo>
                      <a:pt x="32641" y="4885"/>
                      <a:pt x="32458" y="4931"/>
                      <a:pt x="32253" y="5000"/>
                    </a:cubicBezTo>
                    <a:cubicBezTo>
                      <a:pt x="32002" y="5091"/>
                      <a:pt x="31728" y="5205"/>
                      <a:pt x="31477" y="5296"/>
                    </a:cubicBezTo>
                    <a:lnTo>
                      <a:pt x="31203" y="5388"/>
                    </a:lnTo>
                    <a:lnTo>
                      <a:pt x="30929" y="5479"/>
                    </a:lnTo>
                    <a:cubicBezTo>
                      <a:pt x="30792" y="5525"/>
                      <a:pt x="30632" y="5593"/>
                      <a:pt x="30495" y="5639"/>
                    </a:cubicBezTo>
                    <a:lnTo>
                      <a:pt x="30335" y="5684"/>
                    </a:lnTo>
                    <a:cubicBezTo>
                      <a:pt x="30244" y="5730"/>
                      <a:pt x="30176" y="5753"/>
                      <a:pt x="30084" y="5776"/>
                    </a:cubicBezTo>
                    <a:lnTo>
                      <a:pt x="29742" y="5890"/>
                    </a:lnTo>
                    <a:lnTo>
                      <a:pt x="29605" y="5958"/>
                    </a:lnTo>
                    <a:lnTo>
                      <a:pt x="29445" y="6004"/>
                    </a:lnTo>
                    <a:cubicBezTo>
                      <a:pt x="29308" y="6050"/>
                      <a:pt x="29171" y="6095"/>
                      <a:pt x="29034" y="6141"/>
                    </a:cubicBezTo>
                    <a:lnTo>
                      <a:pt x="28966" y="6164"/>
                    </a:lnTo>
                    <a:lnTo>
                      <a:pt x="28875" y="6186"/>
                    </a:lnTo>
                    <a:cubicBezTo>
                      <a:pt x="28875" y="6164"/>
                      <a:pt x="28852" y="6164"/>
                      <a:pt x="28829" y="6164"/>
                    </a:cubicBezTo>
                    <a:lnTo>
                      <a:pt x="28760" y="6164"/>
                    </a:lnTo>
                    <a:cubicBezTo>
                      <a:pt x="28692" y="6164"/>
                      <a:pt x="28601" y="6186"/>
                      <a:pt x="28509" y="6186"/>
                    </a:cubicBezTo>
                    <a:cubicBezTo>
                      <a:pt x="28395" y="6209"/>
                      <a:pt x="28258" y="6232"/>
                      <a:pt x="28144" y="6255"/>
                    </a:cubicBezTo>
                    <a:cubicBezTo>
                      <a:pt x="27916" y="6323"/>
                      <a:pt x="27688" y="6392"/>
                      <a:pt x="27459" y="6438"/>
                    </a:cubicBezTo>
                    <a:cubicBezTo>
                      <a:pt x="27208" y="6529"/>
                      <a:pt x="26980" y="6597"/>
                      <a:pt x="26729" y="6666"/>
                    </a:cubicBezTo>
                    <a:cubicBezTo>
                      <a:pt x="26501" y="6734"/>
                      <a:pt x="26273" y="6826"/>
                      <a:pt x="26044" y="6894"/>
                    </a:cubicBezTo>
                    <a:lnTo>
                      <a:pt x="25702" y="7031"/>
                    </a:lnTo>
                    <a:cubicBezTo>
                      <a:pt x="25565" y="7077"/>
                      <a:pt x="25428" y="7122"/>
                      <a:pt x="25291" y="7168"/>
                    </a:cubicBezTo>
                    <a:lnTo>
                      <a:pt x="25223" y="7214"/>
                    </a:lnTo>
                    <a:cubicBezTo>
                      <a:pt x="24926" y="7328"/>
                      <a:pt x="24652" y="7442"/>
                      <a:pt x="24355" y="7556"/>
                    </a:cubicBezTo>
                    <a:lnTo>
                      <a:pt x="24310" y="7579"/>
                    </a:lnTo>
                    <a:cubicBezTo>
                      <a:pt x="23790" y="7805"/>
                      <a:pt x="23248" y="8008"/>
                      <a:pt x="22728" y="8212"/>
                    </a:cubicBezTo>
                    <a:lnTo>
                      <a:pt x="22728" y="8212"/>
                    </a:lnTo>
                    <a:cubicBezTo>
                      <a:pt x="22387" y="8320"/>
                      <a:pt x="22104" y="8429"/>
                      <a:pt x="21822" y="8537"/>
                    </a:cubicBezTo>
                    <a:cubicBezTo>
                      <a:pt x="21685" y="8606"/>
                      <a:pt x="21525" y="8674"/>
                      <a:pt x="21388" y="8720"/>
                    </a:cubicBezTo>
                    <a:cubicBezTo>
                      <a:pt x="21251" y="8789"/>
                      <a:pt x="21114" y="8834"/>
                      <a:pt x="21000" y="8880"/>
                    </a:cubicBezTo>
                    <a:cubicBezTo>
                      <a:pt x="20931" y="8925"/>
                      <a:pt x="20886" y="8948"/>
                      <a:pt x="20817" y="8971"/>
                    </a:cubicBezTo>
                    <a:cubicBezTo>
                      <a:pt x="20749" y="8994"/>
                      <a:pt x="20680" y="9017"/>
                      <a:pt x="20612" y="9062"/>
                    </a:cubicBezTo>
                    <a:cubicBezTo>
                      <a:pt x="20475" y="9108"/>
                      <a:pt x="20338" y="9177"/>
                      <a:pt x="20201" y="9222"/>
                    </a:cubicBezTo>
                    <a:cubicBezTo>
                      <a:pt x="20110" y="9268"/>
                      <a:pt x="19996" y="9314"/>
                      <a:pt x="19881" y="9359"/>
                    </a:cubicBezTo>
                    <a:cubicBezTo>
                      <a:pt x="19744" y="9428"/>
                      <a:pt x="19608" y="9473"/>
                      <a:pt x="19471" y="9519"/>
                    </a:cubicBezTo>
                    <a:cubicBezTo>
                      <a:pt x="19356" y="9565"/>
                      <a:pt x="19265" y="9610"/>
                      <a:pt x="19151" y="9656"/>
                    </a:cubicBezTo>
                    <a:lnTo>
                      <a:pt x="18991" y="9747"/>
                    </a:lnTo>
                    <a:lnTo>
                      <a:pt x="18809" y="9816"/>
                    </a:lnTo>
                    <a:cubicBezTo>
                      <a:pt x="18603" y="9907"/>
                      <a:pt x="18375" y="9998"/>
                      <a:pt x="18170" y="10090"/>
                    </a:cubicBezTo>
                    <a:cubicBezTo>
                      <a:pt x="18010" y="10158"/>
                      <a:pt x="17873" y="10227"/>
                      <a:pt x="17713" y="10295"/>
                    </a:cubicBezTo>
                    <a:lnTo>
                      <a:pt x="17485" y="10386"/>
                    </a:lnTo>
                    <a:cubicBezTo>
                      <a:pt x="17371" y="10432"/>
                      <a:pt x="17257" y="10478"/>
                      <a:pt x="17142" y="10546"/>
                    </a:cubicBezTo>
                    <a:cubicBezTo>
                      <a:pt x="17028" y="10592"/>
                      <a:pt x="16937" y="10637"/>
                      <a:pt x="16823" y="10706"/>
                    </a:cubicBezTo>
                    <a:lnTo>
                      <a:pt x="16777" y="10729"/>
                    </a:lnTo>
                    <a:cubicBezTo>
                      <a:pt x="16549" y="10843"/>
                      <a:pt x="16321" y="10980"/>
                      <a:pt x="16092" y="11117"/>
                    </a:cubicBezTo>
                    <a:cubicBezTo>
                      <a:pt x="16024" y="11140"/>
                      <a:pt x="15955" y="11185"/>
                      <a:pt x="15887" y="11231"/>
                    </a:cubicBezTo>
                    <a:lnTo>
                      <a:pt x="15750" y="11299"/>
                    </a:lnTo>
                    <a:cubicBezTo>
                      <a:pt x="15682" y="11345"/>
                      <a:pt x="15613" y="11368"/>
                      <a:pt x="15545" y="11413"/>
                    </a:cubicBezTo>
                    <a:cubicBezTo>
                      <a:pt x="15499" y="11459"/>
                      <a:pt x="15453" y="11482"/>
                      <a:pt x="15385" y="11505"/>
                    </a:cubicBezTo>
                    <a:cubicBezTo>
                      <a:pt x="15157" y="11642"/>
                      <a:pt x="14928" y="11779"/>
                      <a:pt x="14700" y="11916"/>
                    </a:cubicBezTo>
                    <a:cubicBezTo>
                      <a:pt x="14563" y="11984"/>
                      <a:pt x="14449" y="12053"/>
                      <a:pt x="14312" y="12121"/>
                    </a:cubicBezTo>
                    <a:cubicBezTo>
                      <a:pt x="14221" y="12189"/>
                      <a:pt x="14107" y="12258"/>
                      <a:pt x="13993" y="12326"/>
                    </a:cubicBezTo>
                    <a:cubicBezTo>
                      <a:pt x="13901" y="12372"/>
                      <a:pt x="13787" y="12441"/>
                      <a:pt x="13696" y="12486"/>
                    </a:cubicBezTo>
                    <a:cubicBezTo>
                      <a:pt x="13559" y="12555"/>
                      <a:pt x="13445" y="12623"/>
                      <a:pt x="13331" y="12692"/>
                    </a:cubicBezTo>
                    <a:cubicBezTo>
                      <a:pt x="13194" y="12783"/>
                      <a:pt x="13057" y="12851"/>
                      <a:pt x="12897" y="12943"/>
                    </a:cubicBezTo>
                    <a:lnTo>
                      <a:pt x="12691" y="13057"/>
                    </a:lnTo>
                    <a:cubicBezTo>
                      <a:pt x="12555" y="13125"/>
                      <a:pt x="12440" y="13194"/>
                      <a:pt x="12326" y="13262"/>
                    </a:cubicBezTo>
                    <a:lnTo>
                      <a:pt x="12121" y="13376"/>
                    </a:lnTo>
                    <a:cubicBezTo>
                      <a:pt x="12007" y="13445"/>
                      <a:pt x="11893" y="13513"/>
                      <a:pt x="11778" y="13582"/>
                    </a:cubicBezTo>
                    <a:cubicBezTo>
                      <a:pt x="11687" y="13627"/>
                      <a:pt x="11596" y="13673"/>
                      <a:pt x="11505" y="13719"/>
                    </a:cubicBezTo>
                    <a:lnTo>
                      <a:pt x="11459" y="13742"/>
                    </a:lnTo>
                    <a:cubicBezTo>
                      <a:pt x="11276" y="13856"/>
                      <a:pt x="11094" y="13947"/>
                      <a:pt x="10911" y="14038"/>
                    </a:cubicBezTo>
                    <a:cubicBezTo>
                      <a:pt x="10843" y="14084"/>
                      <a:pt x="10774" y="14107"/>
                      <a:pt x="10706" y="14152"/>
                    </a:cubicBezTo>
                    <a:lnTo>
                      <a:pt x="10614" y="14198"/>
                    </a:lnTo>
                    <a:cubicBezTo>
                      <a:pt x="10546" y="14221"/>
                      <a:pt x="10477" y="14267"/>
                      <a:pt x="10432" y="14289"/>
                    </a:cubicBezTo>
                    <a:cubicBezTo>
                      <a:pt x="10386" y="14335"/>
                      <a:pt x="10340" y="14358"/>
                      <a:pt x="10295" y="14381"/>
                    </a:cubicBezTo>
                    <a:lnTo>
                      <a:pt x="10067" y="14495"/>
                    </a:lnTo>
                    <a:cubicBezTo>
                      <a:pt x="9701" y="14677"/>
                      <a:pt x="9313" y="14883"/>
                      <a:pt x="8948" y="15111"/>
                    </a:cubicBezTo>
                    <a:lnTo>
                      <a:pt x="8720" y="15248"/>
                    </a:lnTo>
                    <a:cubicBezTo>
                      <a:pt x="8560" y="15339"/>
                      <a:pt x="8400" y="15431"/>
                      <a:pt x="8241" y="15545"/>
                    </a:cubicBezTo>
                    <a:cubicBezTo>
                      <a:pt x="8081" y="15636"/>
                      <a:pt x="7921" y="15727"/>
                      <a:pt x="7761" y="15842"/>
                    </a:cubicBezTo>
                    <a:lnTo>
                      <a:pt x="7601" y="15910"/>
                    </a:lnTo>
                    <a:cubicBezTo>
                      <a:pt x="7533" y="15978"/>
                      <a:pt x="7442" y="16024"/>
                      <a:pt x="7373" y="16070"/>
                    </a:cubicBezTo>
                    <a:cubicBezTo>
                      <a:pt x="7236" y="16138"/>
                      <a:pt x="7122" y="16230"/>
                      <a:pt x="6985" y="16298"/>
                    </a:cubicBezTo>
                    <a:cubicBezTo>
                      <a:pt x="6894" y="16344"/>
                      <a:pt x="6803" y="16389"/>
                      <a:pt x="6734" y="16458"/>
                    </a:cubicBezTo>
                    <a:cubicBezTo>
                      <a:pt x="6597" y="16526"/>
                      <a:pt x="6460" y="16618"/>
                      <a:pt x="6323" y="16686"/>
                    </a:cubicBezTo>
                    <a:cubicBezTo>
                      <a:pt x="6232" y="16732"/>
                      <a:pt x="6141" y="16777"/>
                      <a:pt x="6049" y="16823"/>
                    </a:cubicBezTo>
                    <a:cubicBezTo>
                      <a:pt x="5958" y="16869"/>
                      <a:pt x="5867" y="16891"/>
                      <a:pt x="5798" y="16937"/>
                    </a:cubicBezTo>
                    <a:cubicBezTo>
                      <a:pt x="5570" y="17051"/>
                      <a:pt x="5365" y="17188"/>
                      <a:pt x="5182" y="17280"/>
                    </a:cubicBezTo>
                    <a:cubicBezTo>
                      <a:pt x="4999" y="17394"/>
                      <a:pt x="4840" y="17485"/>
                      <a:pt x="4680" y="17599"/>
                    </a:cubicBezTo>
                    <a:cubicBezTo>
                      <a:pt x="4566" y="17668"/>
                      <a:pt x="4452" y="17736"/>
                      <a:pt x="4337" y="17827"/>
                    </a:cubicBezTo>
                    <a:lnTo>
                      <a:pt x="4200" y="17919"/>
                    </a:lnTo>
                    <a:cubicBezTo>
                      <a:pt x="4063" y="18033"/>
                      <a:pt x="3927" y="18124"/>
                      <a:pt x="3790" y="18215"/>
                    </a:cubicBezTo>
                    <a:lnTo>
                      <a:pt x="3561" y="18398"/>
                    </a:lnTo>
                    <a:lnTo>
                      <a:pt x="3470" y="18444"/>
                    </a:lnTo>
                    <a:cubicBezTo>
                      <a:pt x="3356" y="18535"/>
                      <a:pt x="3242" y="18603"/>
                      <a:pt x="3128" y="18672"/>
                    </a:cubicBezTo>
                    <a:cubicBezTo>
                      <a:pt x="3036" y="18740"/>
                      <a:pt x="2968" y="18786"/>
                      <a:pt x="2877" y="18832"/>
                    </a:cubicBezTo>
                    <a:cubicBezTo>
                      <a:pt x="2808" y="18854"/>
                      <a:pt x="2740" y="18900"/>
                      <a:pt x="2671" y="18946"/>
                    </a:cubicBezTo>
                    <a:lnTo>
                      <a:pt x="2534" y="19037"/>
                    </a:lnTo>
                    <a:lnTo>
                      <a:pt x="2260" y="19220"/>
                    </a:lnTo>
                    <a:lnTo>
                      <a:pt x="2123" y="19311"/>
                    </a:lnTo>
                    <a:cubicBezTo>
                      <a:pt x="2009" y="19379"/>
                      <a:pt x="1895" y="19448"/>
                      <a:pt x="1781" y="19516"/>
                    </a:cubicBezTo>
                    <a:lnTo>
                      <a:pt x="1758" y="19562"/>
                    </a:lnTo>
                    <a:cubicBezTo>
                      <a:pt x="1621" y="19631"/>
                      <a:pt x="1507" y="19722"/>
                      <a:pt x="1393" y="19813"/>
                    </a:cubicBezTo>
                    <a:lnTo>
                      <a:pt x="1210" y="19950"/>
                    </a:lnTo>
                    <a:cubicBezTo>
                      <a:pt x="1142" y="19996"/>
                      <a:pt x="1073" y="20064"/>
                      <a:pt x="1005" y="20110"/>
                    </a:cubicBezTo>
                    <a:lnTo>
                      <a:pt x="891" y="20224"/>
                    </a:lnTo>
                    <a:cubicBezTo>
                      <a:pt x="822" y="20270"/>
                      <a:pt x="754" y="20315"/>
                      <a:pt x="685" y="20384"/>
                    </a:cubicBezTo>
                    <a:cubicBezTo>
                      <a:pt x="548" y="20475"/>
                      <a:pt x="434" y="20566"/>
                      <a:pt x="297" y="20658"/>
                    </a:cubicBezTo>
                    <a:lnTo>
                      <a:pt x="274" y="20680"/>
                    </a:lnTo>
                    <a:lnTo>
                      <a:pt x="206" y="20703"/>
                    </a:lnTo>
                    <a:cubicBezTo>
                      <a:pt x="183" y="20726"/>
                      <a:pt x="160" y="20726"/>
                      <a:pt x="138" y="20726"/>
                    </a:cubicBezTo>
                    <a:cubicBezTo>
                      <a:pt x="92" y="20749"/>
                      <a:pt x="46" y="20772"/>
                      <a:pt x="1" y="20817"/>
                    </a:cubicBezTo>
                    <a:cubicBezTo>
                      <a:pt x="115" y="20772"/>
                      <a:pt x="206" y="20726"/>
                      <a:pt x="320" y="20680"/>
                    </a:cubicBezTo>
                    <a:lnTo>
                      <a:pt x="526" y="20612"/>
                    </a:lnTo>
                    <a:cubicBezTo>
                      <a:pt x="640" y="20566"/>
                      <a:pt x="754" y="20521"/>
                      <a:pt x="868" y="20475"/>
                    </a:cubicBezTo>
                    <a:cubicBezTo>
                      <a:pt x="1073" y="20407"/>
                      <a:pt x="1279" y="20338"/>
                      <a:pt x="1484" y="20270"/>
                    </a:cubicBezTo>
                    <a:cubicBezTo>
                      <a:pt x="1712" y="20201"/>
                      <a:pt x="1895" y="20156"/>
                      <a:pt x="2078" y="20110"/>
                    </a:cubicBezTo>
                    <a:lnTo>
                      <a:pt x="2169" y="20087"/>
                    </a:lnTo>
                    <a:cubicBezTo>
                      <a:pt x="2352" y="20041"/>
                      <a:pt x="2534" y="19996"/>
                      <a:pt x="2717" y="19973"/>
                    </a:cubicBezTo>
                    <a:cubicBezTo>
                      <a:pt x="2899" y="19927"/>
                      <a:pt x="3105" y="19927"/>
                      <a:pt x="3287" y="19904"/>
                    </a:cubicBezTo>
                    <a:cubicBezTo>
                      <a:pt x="3470" y="19904"/>
                      <a:pt x="3675" y="19882"/>
                      <a:pt x="3858" y="19882"/>
                    </a:cubicBezTo>
                    <a:lnTo>
                      <a:pt x="3927" y="19859"/>
                    </a:lnTo>
                    <a:cubicBezTo>
                      <a:pt x="4109" y="19836"/>
                      <a:pt x="4292" y="19836"/>
                      <a:pt x="4474" y="19836"/>
                    </a:cubicBezTo>
                    <a:lnTo>
                      <a:pt x="5068" y="19836"/>
                    </a:lnTo>
                    <a:cubicBezTo>
                      <a:pt x="5113" y="19836"/>
                      <a:pt x="5182" y="19859"/>
                      <a:pt x="5228" y="19859"/>
                    </a:cubicBezTo>
                    <a:cubicBezTo>
                      <a:pt x="5296" y="19836"/>
                      <a:pt x="5365" y="19813"/>
                      <a:pt x="5433" y="19813"/>
                    </a:cubicBezTo>
                    <a:lnTo>
                      <a:pt x="5501" y="19813"/>
                    </a:lnTo>
                    <a:cubicBezTo>
                      <a:pt x="5570" y="19813"/>
                      <a:pt x="5616" y="19836"/>
                      <a:pt x="5661" y="19836"/>
                    </a:cubicBezTo>
                    <a:cubicBezTo>
                      <a:pt x="5775" y="19859"/>
                      <a:pt x="5867" y="19859"/>
                      <a:pt x="5981" y="19882"/>
                    </a:cubicBezTo>
                    <a:cubicBezTo>
                      <a:pt x="6095" y="19882"/>
                      <a:pt x="6209" y="19904"/>
                      <a:pt x="6323" y="19904"/>
                    </a:cubicBezTo>
                    <a:cubicBezTo>
                      <a:pt x="6437" y="19927"/>
                      <a:pt x="6551" y="19927"/>
                      <a:pt x="6666" y="19927"/>
                    </a:cubicBezTo>
                    <a:cubicBezTo>
                      <a:pt x="6962" y="19973"/>
                      <a:pt x="7191" y="20019"/>
                      <a:pt x="7396" y="20087"/>
                    </a:cubicBezTo>
                    <a:cubicBezTo>
                      <a:pt x="7624" y="20156"/>
                      <a:pt x="7852" y="20270"/>
                      <a:pt x="8081" y="20384"/>
                    </a:cubicBezTo>
                    <a:cubicBezTo>
                      <a:pt x="8423" y="20544"/>
                      <a:pt x="8674" y="20726"/>
                      <a:pt x="8902" y="20932"/>
                    </a:cubicBezTo>
                    <a:cubicBezTo>
                      <a:pt x="9176" y="21183"/>
                      <a:pt x="9382" y="21434"/>
                      <a:pt x="9496" y="21708"/>
                    </a:cubicBezTo>
                    <a:cubicBezTo>
                      <a:pt x="9519" y="21776"/>
                      <a:pt x="9542" y="21867"/>
                      <a:pt x="9587" y="21936"/>
                    </a:cubicBezTo>
                    <a:cubicBezTo>
                      <a:pt x="9656" y="22118"/>
                      <a:pt x="9747" y="22324"/>
                      <a:pt x="9793" y="22529"/>
                    </a:cubicBezTo>
                    <a:cubicBezTo>
                      <a:pt x="9838" y="22689"/>
                      <a:pt x="9861" y="22826"/>
                      <a:pt x="9861" y="22940"/>
                    </a:cubicBezTo>
                    <a:cubicBezTo>
                      <a:pt x="9884" y="23031"/>
                      <a:pt x="9884" y="23100"/>
                      <a:pt x="9861" y="23168"/>
                    </a:cubicBezTo>
                    <a:lnTo>
                      <a:pt x="9861" y="23260"/>
                    </a:lnTo>
                    <a:cubicBezTo>
                      <a:pt x="9861" y="23351"/>
                      <a:pt x="9861" y="23442"/>
                      <a:pt x="9861" y="23534"/>
                    </a:cubicBezTo>
                    <a:cubicBezTo>
                      <a:pt x="9861" y="23693"/>
                      <a:pt x="9861" y="23853"/>
                      <a:pt x="9861" y="24013"/>
                    </a:cubicBezTo>
                    <a:cubicBezTo>
                      <a:pt x="9861" y="24173"/>
                      <a:pt x="9861" y="24310"/>
                      <a:pt x="9861" y="24447"/>
                    </a:cubicBezTo>
                    <a:cubicBezTo>
                      <a:pt x="9861" y="24584"/>
                      <a:pt x="9838" y="24721"/>
                      <a:pt x="9861" y="24880"/>
                    </a:cubicBezTo>
                    <a:cubicBezTo>
                      <a:pt x="9861" y="24949"/>
                      <a:pt x="9861" y="25040"/>
                      <a:pt x="9861" y="25109"/>
                    </a:cubicBezTo>
                    <a:lnTo>
                      <a:pt x="9838" y="25246"/>
                    </a:lnTo>
                    <a:cubicBezTo>
                      <a:pt x="9838" y="25360"/>
                      <a:pt x="9838" y="25474"/>
                      <a:pt x="9838" y="25588"/>
                    </a:cubicBezTo>
                    <a:cubicBezTo>
                      <a:pt x="9838" y="25679"/>
                      <a:pt x="9838" y="25771"/>
                      <a:pt x="9838" y="25839"/>
                    </a:cubicBezTo>
                    <a:cubicBezTo>
                      <a:pt x="9838" y="25885"/>
                      <a:pt x="9838" y="25953"/>
                      <a:pt x="9838" y="25999"/>
                    </a:cubicBezTo>
                    <a:lnTo>
                      <a:pt x="9838" y="26067"/>
                    </a:lnTo>
                    <a:cubicBezTo>
                      <a:pt x="9838" y="26159"/>
                      <a:pt x="9838" y="26250"/>
                      <a:pt x="9838" y="26341"/>
                    </a:cubicBezTo>
                    <a:cubicBezTo>
                      <a:pt x="9861" y="26501"/>
                      <a:pt x="9884" y="26661"/>
                      <a:pt x="9930" y="26798"/>
                    </a:cubicBezTo>
                    <a:cubicBezTo>
                      <a:pt x="9952" y="26866"/>
                      <a:pt x="9998" y="26935"/>
                      <a:pt x="10044" y="26980"/>
                    </a:cubicBezTo>
                    <a:cubicBezTo>
                      <a:pt x="10067" y="27026"/>
                      <a:pt x="10112" y="27072"/>
                      <a:pt x="10158" y="27117"/>
                    </a:cubicBezTo>
                    <a:cubicBezTo>
                      <a:pt x="10249" y="27186"/>
                      <a:pt x="10386" y="27277"/>
                      <a:pt x="10546" y="27345"/>
                    </a:cubicBezTo>
                    <a:cubicBezTo>
                      <a:pt x="10683" y="27414"/>
                      <a:pt x="10843" y="27460"/>
                      <a:pt x="10980" y="27528"/>
                    </a:cubicBezTo>
                    <a:cubicBezTo>
                      <a:pt x="11139" y="27574"/>
                      <a:pt x="11322" y="27642"/>
                      <a:pt x="11482" y="27688"/>
                    </a:cubicBezTo>
                    <a:cubicBezTo>
                      <a:pt x="11870" y="27802"/>
                      <a:pt x="12212" y="27870"/>
                      <a:pt x="12532" y="27939"/>
                    </a:cubicBezTo>
                    <a:cubicBezTo>
                      <a:pt x="12646" y="27962"/>
                      <a:pt x="12760" y="27962"/>
                      <a:pt x="12874" y="27985"/>
                    </a:cubicBezTo>
                    <a:lnTo>
                      <a:pt x="12988" y="27985"/>
                    </a:lnTo>
                    <a:cubicBezTo>
                      <a:pt x="13125" y="28007"/>
                      <a:pt x="13262" y="28007"/>
                      <a:pt x="13422" y="28030"/>
                    </a:cubicBezTo>
                    <a:lnTo>
                      <a:pt x="13445" y="28030"/>
                    </a:lnTo>
                    <a:cubicBezTo>
                      <a:pt x="13650" y="28053"/>
                      <a:pt x="13901" y="28076"/>
                      <a:pt x="14152" y="28076"/>
                    </a:cubicBezTo>
                    <a:lnTo>
                      <a:pt x="14997" y="28076"/>
                    </a:lnTo>
                    <a:cubicBezTo>
                      <a:pt x="15248" y="28076"/>
                      <a:pt x="15499" y="28053"/>
                      <a:pt x="15819" y="28030"/>
                    </a:cubicBezTo>
                    <a:lnTo>
                      <a:pt x="15773" y="28030"/>
                    </a:lnTo>
                    <a:lnTo>
                      <a:pt x="16047" y="27985"/>
                    </a:lnTo>
                    <a:cubicBezTo>
                      <a:pt x="16184" y="27985"/>
                      <a:pt x="16298" y="27962"/>
                      <a:pt x="16435" y="27939"/>
                    </a:cubicBezTo>
                    <a:cubicBezTo>
                      <a:pt x="16595" y="27916"/>
                      <a:pt x="16754" y="27916"/>
                      <a:pt x="16914" y="27893"/>
                    </a:cubicBezTo>
                    <a:lnTo>
                      <a:pt x="17097" y="27870"/>
                    </a:lnTo>
                    <a:lnTo>
                      <a:pt x="17302" y="27870"/>
                    </a:lnTo>
                    <a:lnTo>
                      <a:pt x="17348" y="27848"/>
                    </a:lnTo>
                    <a:lnTo>
                      <a:pt x="17462" y="27848"/>
                    </a:lnTo>
                    <a:cubicBezTo>
                      <a:pt x="17553" y="27825"/>
                      <a:pt x="17645" y="27825"/>
                      <a:pt x="17736" y="27802"/>
                    </a:cubicBezTo>
                    <a:lnTo>
                      <a:pt x="17827" y="27802"/>
                    </a:lnTo>
                    <a:lnTo>
                      <a:pt x="18078" y="27779"/>
                    </a:lnTo>
                    <a:lnTo>
                      <a:pt x="18329" y="27756"/>
                    </a:lnTo>
                    <a:cubicBezTo>
                      <a:pt x="18443" y="27733"/>
                      <a:pt x="18558" y="27733"/>
                      <a:pt x="18672" y="27711"/>
                    </a:cubicBezTo>
                    <a:lnTo>
                      <a:pt x="18831" y="27688"/>
                    </a:lnTo>
                    <a:cubicBezTo>
                      <a:pt x="18900" y="27688"/>
                      <a:pt x="18968" y="27688"/>
                      <a:pt x="19060" y="27665"/>
                    </a:cubicBezTo>
                    <a:lnTo>
                      <a:pt x="19037" y="27665"/>
                    </a:lnTo>
                    <a:cubicBezTo>
                      <a:pt x="19311" y="27642"/>
                      <a:pt x="19562" y="27642"/>
                      <a:pt x="19859" y="27642"/>
                    </a:cubicBezTo>
                    <a:lnTo>
                      <a:pt x="19973" y="27642"/>
                    </a:lnTo>
                    <a:cubicBezTo>
                      <a:pt x="20155" y="27642"/>
                      <a:pt x="20338" y="27619"/>
                      <a:pt x="20521" y="27619"/>
                    </a:cubicBezTo>
                    <a:lnTo>
                      <a:pt x="21365" y="27619"/>
                    </a:lnTo>
                    <a:lnTo>
                      <a:pt x="21616" y="27642"/>
                    </a:lnTo>
                    <a:cubicBezTo>
                      <a:pt x="21776" y="27642"/>
                      <a:pt x="21936" y="27642"/>
                      <a:pt x="22095" y="27665"/>
                    </a:cubicBezTo>
                    <a:cubicBezTo>
                      <a:pt x="22620" y="27688"/>
                      <a:pt x="23168" y="27802"/>
                      <a:pt x="23899" y="27985"/>
                    </a:cubicBezTo>
                    <a:cubicBezTo>
                      <a:pt x="24036" y="28030"/>
                      <a:pt x="24195" y="28076"/>
                      <a:pt x="24332" y="28122"/>
                    </a:cubicBezTo>
                    <a:lnTo>
                      <a:pt x="24515" y="28190"/>
                    </a:lnTo>
                    <a:cubicBezTo>
                      <a:pt x="24606" y="28213"/>
                      <a:pt x="24698" y="28258"/>
                      <a:pt x="24789" y="28281"/>
                    </a:cubicBezTo>
                    <a:cubicBezTo>
                      <a:pt x="24926" y="28350"/>
                      <a:pt x="25086" y="28395"/>
                      <a:pt x="25223" y="28464"/>
                    </a:cubicBezTo>
                    <a:cubicBezTo>
                      <a:pt x="25314" y="28487"/>
                      <a:pt x="25405" y="28532"/>
                      <a:pt x="25496" y="28578"/>
                    </a:cubicBezTo>
                    <a:cubicBezTo>
                      <a:pt x="25565" y="28624"/>
                      <a:pt x="25611" y="28647"/>
                      <a:pt x="25656" y="28669"/>
                    </a:cubicBezTo>
                    <a:lnTo>
                      <a:pt x="25702" y="28692"/>
                    </a:lnTo>
                    <a:lnTo>
                      <a:pt x="25725" y="28692"/>
                    </a:lnTo>
                    <a:cubicBezTo>
                      <a:pt x="25748" y="28692"/>
                      <a:pt x="25748" y="28715"/>
                      <a:pt x="25748" y="28715"/>
                    </a:cubicBezTo>
                    <a:lnTo>
                      <a:pt x="25839" y="28738"/>
                    </a:lnTo>
                    <a:cubicBezTo>
                      <a:pt x="26067" y="28852"/>
                      <a:pt x="26273" y="28943"/>
                      <a:pt x="26478" y="29057"/>
                    </a:cubicBezTo>
                    <a:cubicBezTo>
                      <a:pt x="26683" y="29194"/>
                      <a:pt x="26866" y="29331"/>
                      <a:pt x="27049" y="29491"/>
                    </a:cubicBezTo>
                    <a:cubicBezTo>
                      <a:pt x="27208" y="29651"/>
                      <a:pt x="27368" y="29811"/>
                      <a:pt x="27482" y="29993"/>
                    </a:cubicBezTo>
                    <a:cubicBezTo>
                      <a:pt x="27551" y="30084"/>
                      <a:pt x="27642" y="30199"/>
                      <a:pt x="27688" y="30336"/>
                    </a:cubicBezTo>
                    <a:cubicBezTo>
                      <a:pt x="27733" y="30450"/>
                      <a:pt x="27756" y="30564"/>
                      <a:pt x="27779" y="30678"/>
                    </a:cubicBezTo>
                    <a:lnTo>
                      <a:pt x="27779" y="30724"/>
                    </a:lnTo>
                    <a:cubicBezTo>
                      <a:pt x="27825" y="30815"/>
                      <a:pt x="27847" y="30883"/>
                      <a:pt x="27870" y="30952"/>
                    </a:cubicBezTo>
                    <a:cubicBezTo>
                      <a:pt x="27870" y="31066"/>
                      <a:pt x="27893" y="31157"/>
                      <a:pt x="27893" y="31226"/>
                    </a:cubicBezTo>
                    <a:cubicBezTo>
                      <a:pt x="27893" y="31386"/>
                      <a:pt x="27847" y="31522"/>
                      <a:pt x="27825" y="31659"/>
                    </a:cubicBezTo>
                    <a:lnTo>
                      <a:pt x="27802" y="31705"/>
                    </a:lnTo>
                    <a:lnTo>
                      <a:pt x="27802" y="31774"/>
                    </a:lnTo>
                    <a:cubicBezTo>
                      <a:pt x="27756" y="32002"/>
                      <a:pt x="27711" y="32230"/>
                      <a:pt x="27619" y="32458"/>
                    </a:cubicBezTo>
                    <a:cubicBezTo>
                      <a:pt x="27551" y="32664"/>
                      <a:pt x="27482" y="32801"/>
                      <a:pt x="27414" y="32938"/>
                    </a:cubicBezTo>
                    <a:cubicBezTo>
                      <a:pt x="27345" y="33075"/>
                      <a:pt x="27231" y="33234"/>
                      <a:pt x="27117" y="33371"/>
                    </a:cubicBezTo>
                    <a:cubicBezTo>
                      <a:pt x="27003" y="33508"/>
                      <a:pt x="26912" y="33600"/>
                      <a:pt x="26798" y="33691"/>
                    </a:cubicBezTo>
                    <a:cubicBezTo>
                      <a:pt x="26683" y="33782"/>
                      <a:pt x="26546" y="33873"/>
                      <a:pt x="26432" y="33942"/>
                    </a:cubicBezTo>
                    <a:cubicBezTo>
                      <a:pt x="26364" y="33988"/>
                      <a:pt x="26318" y="34010"/>
                      <a:pt x="26250" y="34033"/>
                    </a:cubicBezTo>
                    <a:cubicBezTo>
                      <a:pt x="26250" y="34056"/>
                      <a:pt x="26250" y="34079"/>
                      <a:pt x="26250" y="34102"/>
                    </a:cubicBezTo>
                    <a:cubicBezTo>
                      <a:pt x="26273" y="34307"/>
                      <a:pt x="26067" y="34421"/>
                      <a:pt x="25884" y="34513"/>
                    </a:cubicBezTo>
                    <a:lnTo>
                      <a:pt x="25862" y="34535"/>
                    </a:lnTo>
                    <a:cubicBezTo>
                      <a:pt x="25770" y="34581"/>
                      <a:pt x="25702" y="34627"/>
                      <a:pt x="25633" y="34650"/>
                    </a:cubicBezTo>
                    <a:cubicBezTo>
                      <a:pt x="25428" y="34741"/>
                      <a:pt x="25245" y="34809"/>
                      <a:pt x="25063" y="34855"/>
                    </a:cubicBezTo>
                    <a:cubicBezTo>
                      <a:pt x="24903" y="34901"/>
                      <a:pt x="24720" y="34923"/>
                      <a:pt x="24515" y="34923"/>
                    </a:cubicBezTo>
                    <a:cubicBezTo>
                      <a:pt x="24401" y="34946"/>
                      <a:pt x="24310" y="34946"/>
                      <a:pt x="24218" y="34946"/>
                    </a:cubicBezTo>
                    <a:lnTo>
                      <a:pt x="24013" y="34946"/>
                    </a:lnTo>
                    <a:lnTo>
                      <a:pt x="23967" y="34969"/>
                    </a:lnTo>
                    <a:lnTo>
                      <a:pt x="23944" y="34969"/>
                    </a:lnTo>
                    <a:cubicBezTo>
                      <a:pt x="23807" y="35015"/>
                      <a:pt x="23670" y="35083"/>
                      <a:pt x="23533" y="35106"/>
                    </a:cubicBezTo>
                    <a:cubicBezTo>
                      <a:pt x="23419" y="35152"/>
                      <a:pt x="23305" y="35175"/>
                      <a:pt x="23214" y="35197"/>
                    </a:cubicBezTo>
                    <a:lnTo>
                      <a:pt x="23100" y="35220"/>
                    </a:lnTo>
                    <a:cubicBezTo>
                      <a:pt x="22940" y="35243"/>
                      <a:pt x="22803" y="35266"/>
                      <a:pt x="22643" y="35311"/>
                    </a:cubicBezTo>
                    <a:lnTo>
                      <a:pt x="22506" y="35334"/>
                    </a:lnTo>
                    <a:cubicBezTo>
                      <a:pt x="22438" y="35357"/>
                      <a:pt x="22369" y="35380"/>
                      <a:pt x="22278" y="35403"/>
                    </a:cubicBezTo>
                    <a:cubicBezTo>
                      <a:pt x="22118" y="35471"/>
                      <a:pt x="21959" y="35563"/>
                      <a:pt x="21776" y="35654"/>
                    </a:cubicBezTo>
                    <a:cubicBezTo>
                      <a:pt x="21593" y="35768"/>
                      <a:pt x="21411" y="35882"/>
                      <a:pt x="21228" y="35996"/>
                    </a:cubicBezTo>
                    <a:cubicBezTo>
                      <a:pt x="21091" y="36110"/>
                      <a:pt x="20977" y="36202"/>
                      <a:pt x="20886" y="36316"/>
                    </a:cubicBezTo>
                    <a:cubicBezTo>
                      <a:pt x="20772" y="36476"/>
                      <a:pt x="20657" y="36613"/>
                      <a:pt x="20589" y="36772"/>
                    </a:cubicBezTo>
                    <a:cubicBezTo>
                      <a:pt x="20566" y="36818"/>
                      <a:pt x="20543" y="36886"/>
                      <a:pt x="20521" y="36955"/>
                    </a:cubicBezTo>
                    <a:cubicBezTo>
                      <a:pt x="20543" y="37001"/>
                      <a:pt x="20543" y="37046"/>
                      <a:pt x="20566" y="37092"/>
                    </a:cubicBezTo>
                    <a:lnTo>
                      <a:pt x="20589" y="37138"/>
                    </a:lnTo>
                    <a:lnTo>
                      <a:pt x="20612" y="37274"/>
                    </a:lnTo>
                    <a:cubicBezTo>
                      <a:pt x="20657" y="37366"/>
                      <a:pt x="20703" y="37434"/>
                      <a:pt x="20749" y="37526"/>
                    </a:cubicBezTo>
                    <a:cubicBezTo>
                      <a:pt x="20817" y="37594"/>
                      <a:pt x="20863" y="37662"/>
                      <a:pt x="20931" y="37777"/>
                    </a:cubicBezTo>
                    <a:cubicBezTo>
                      <a:pt x="21000" y="37868"/>
                      <a:pt x="21091" y="37982"/>
                      <a:pt x="21182" y="38073"/>
                    </a:cubicBezTo>
                    <a:cubicBezTo>
                      <a:pt x="21228" y="38142"/>
                      <a:pt x="21297" y="38233"/>
                      <a:pt x="21342" y="38324"/>
                    </a:cubicBezTo>
                    <a:cubicBezTo>
                      <a:pt x="21411" y="38461"/>
                      <a:pt x="21411" y="38644"/>
                      <a:pt x="21365" y="38849"/>
                    </a:cubicBezTo>
                    <a:cubicBezTo>
                      <a:pt x="21319" y="38986"/>
                      <a:pt x="21251" y="39146"/>
                      <a:pt x="21137" y="39260"/>
                    </a:cubicBezTo>
                    <a:cubicBezTo>
                      <a:pt x="21023" y="39374"/>
                      <a:pt x="20863" y="39466"/>
                      <a:pt x="20703" y="39489"/>
                    </a:cubicBezTo>
                    <a:cubicBezTo>
                      <a:pt x="20612" y="39511"/>
                      <a:pt x="20498" y="39511"/>
                      <a:pt x="20406" y="39511"/>
                    </a:cubicBezTo>
                    <a:lnTo>
                      <a:pt x="20178" y="39511"/>
                    </a:lnTo>
                    <a:cubicBezTo>
                      <a:pt x="20110" y="39511"/>
                      <a:pt x="20041" y="39511"/>
                      <a:pt x="19973" y="39489"/>
                    </a:cubicBezTo>
                    <a:lnTo>
                      <a:pt x="19630" y="39489"/>
                    </a:lnTo>
                    <a:cubicBezTo>
                      <a:pt x="19562" y="39511"/>
                      <a:pt x="19471" y="39534"/>
                      <a:pt x="19379" y="39557"/>
                    </a:cubicBezTo>
                    <a:cubicBezTo>
                      <a:pt x="19311" y="39580"/>
                      <a:pt x="19265" y="39603"/>
                      <a:pt x="19219" y="39625"/>
                    </a:cubicBezTo>
                    <a:cubicBezTo>
                      <a:pt x="19197" y="39648"/>
                      <a:pt x="19151" y="39694"/>
                      <a:pt x="19128" y="39717"/>
                    </a:cubicBezTo>
                    <a:cubicBezTo>
                      <a:pt x="19105" y="39740"/>
                      <a:pt x="19083" y="39785"/>
                      <a:pt x="19060" y="39808"/>
                    </a:cubicBezTo>
                    <a:cubicBezTo>
                      <a:pt x="19037" y="39899"/>
                      <a:pt x="19014" y="39991"/>
                      <a:pt x="18968" y="40105"/>
                    </a:cubicBezTo>
                    <a:cubicBezTo>
                      <a:pt x="18946" y="40196"/>
                      <a:pt x="18923" y="40287"/>
                      <a:pt x="18923" y="40379"/>
                    </a:cubicBezTo>
                    <a:lnTo>
                      <a:pt x="18900" y="40447"/>
                    </a:lnTo>
                    <a:lnTo>
                      <a:pt x="18900" y="40493"/>
                    </a:lnTo>
                    <a:cubicBezTo>
                      <a:pt x="18900" y="40561"/>
                      <a:pt x="18877" y="40607"/>
                      <a:pt x="18877" y="40653"/>
                    </a:cubicBezTo>
                    <a:lnTo>
                      <a:pt x="18854" y="40767"/>
                    </a:lnTo>
                    <a:cubicBezTo>
                      <a:pt x="18831" y="40812"/>
                      <a:pt x="18831" y="40881"/>
                      <a:pt x="18831" y="40926"/>
                    </a:cubicBezTo>
                    <a:cubicBezTo>
                      <a:pt x="18854" y="41018"/>
                      <a:pt x="18877" y="41109"/>
                      <a:pt x="18900" y="41200"/>
                    </a:cubicBezTo>
                    <a:cubicBezTo>
                      <a:pt x="18923" y="41246"/>
                      <a:pt x="18968" y="41315"/>
                      <a:pt x="18991" y="41360"/>
                    </a:cubicBezTo>
                    <a:cubicBezTo>
                      <a:pt x="19037" y="41429"/>
                      <a:pt x="19105" y="41497"/>
                      <a:pt x="19174" y="41566"/>
                    </a:cubicBezTo>
                    <a:cubicBezTo>
                      <a:pt x="19379" y="41703"/>
                      <a:pt x="19585" y="41840"/>
                      <a:pt x="19859" y="41976"/>
                    </a:cubicBezTo>
                    <a:cubicBezTo>
                      <a:pt x="20018" y="42045"/>
                      <a:pt x="20178" y="42091"/>
                      <a:pt x="20338" y="42159"/>
                    </a:cubicBezTo>
                    <a:lnTo>
                      <a:pt x="20475" y="42205"/>
                    </a:lnTo>
                    <a:cubicBezTo>
                      <a:pt x="20680" y="42273"/>
                      <a:pt x="20954" y="42364"/>
                      <a:pt x="21228" y="42410"/>
                    </a:cubicBezTo>
                    <a:lnTo>
                      <a:pt x="21274" y="42410"/>
                    </a:lnTo>
                    <a:cubicBezTo>
                      <a:pt x="21593" y="42456"/>
                      <a:pt x="21913" y="42501"/>
                      <a:pt x="22232" y="42501"/>
                    </a:cubicBezTo>
                    <a:cubicBezTo>
                      <a:pt x="22506" y="42501"/>
                      <a:pt x="22803" y="42524"/>
                      <a:pt x="23077" y="42570"/>
                    </a:cubicBezTo>
                    <a:lnTo>
                      <a:pt x="23191" y="42593"/>
                    </a:lnTo>
                    <a:cubicBezTo>
                      <a:pt x="23419" y="42616"/>
                      <a:pt x="23579" y="42638"/>
                      <a:pt x="23739" y="42684"/>
                    </a:cubicBezTo>
                    <a:cubicBezTo>
                      <a:pt x="23899" y="42730"/>
                      <a:pt x="24036" y="42798"/>
                      <a:pt x="24150" y="42844"/>
                    </a:cubicBezTo>
                    <a:cubicBezTo>
                      <a:pt x="24355" y="42935"/>
                      <a:pt x="24515" y="43004"/>
                      <a:pt x="24652" y="43095"/>
                    </a:cubicBezTo>
                    <a:cubicBezTo>
                      <a:pt x="24698" y="43118"/>
                      <a:pt x="24766" y="43163"/>
                      <a:pt x="24812" y="43209"/>
                    </a:cubicBezTo>
                    <a:cubicBezTo>
                      <a:pt x="24880" y="43232"/>
                      <a:pt x="24926" y="43255"/>
                      <a:pt x="24994" y="43300"/>
                    </a:cubicBezTo>
                    <a:cubicBezTo>
                      <a:pt x="25131" y="43392"/>
                      <a:pt x="25268" y="43506"/>
                      <a:pt x="25382" y="43597"/>
                    </a:cubicBezTo>
                    <a:cubicBezTo>
                      <a:pt x="25474" y="43688"/>
                      <a:pt x="25542" y="43757"/>
                      <a:pt x="25633" y="43848"/>
                    </a:cubicBezTo>
                    <a:cubicBezTo>
                      <a:pt x="25702" y="43894"/>
                      <a:pt x="25770" y="43962"/>
                      <a:pt x="25816" y="44076"/>
                    </a:cubicBezTo>
                    <a:cubicBezTo>
                      <a:pt x="25999" y="44327"/>
                      <a:pt x="26181" y="44579"/>
                      <a:pt x="26318" y="44852"/>
                    </a:cubicBezTo>
                    <a:cubicBezTo>
                      <a:pt x="26341" y="44921"/>
                      <a:pt x="26364" y="44967"/>
                      <a:pt x="26387" y="45035"/>
                    </a:cubicBezTo>
                    <a:cubicBezTo>
                      <a:pt x="26432" y="45126"/>
                      <a:pt x="26478" y="45195"/>
                      <a:pt x="26501" y="45286"/>
                    </a:cubicBezTo>
                    <a:cubicBezTo>
                      <a:pt x="26569" y="45446"/>
                      <a:pt x="26615" y="45606"/>
                      <a:pt x="26661" y="45788"/>
                    </a:cubicBezTo>
                    <a:cubicBezTo>
                      <a:pt x="26729" y="46085"/>
                      <a:pt x="26752" y="46405"/>
                      <a:pt x="26775" y="46678"/>
                    </a:cubicBezTo>
                    <a:cubicBezTo>
                      <a:pt x="26820" y="47089"/>
                      <a:pt x="26820" y="47500"/>
                      <a:pt x="26798" y="47911"/>
                    </a:cubicBezTo>
                    <a:cubicBezTo>
                      <a:pt x="26775" y="48276"/>
                      <a:pt x="26706" y="48664"/>
                      <a:pt x="26569" y="49121"/>
                    </a:cubicBezTo>
                    <a:cubicBezTo>
                      <a:pt x="26387" y="49691"/>
                      <a:pt x="26136" y="50262"/>
                      <a:pt x="25884" y="50833"/>
                    </a:cubicBezTo>
                    <a:cubicBezTo>
                      <a:pt x="25611" y="51449"/>
                      <a:pt x="25314" y="52020"/>
                      <a:pt x="24971" y="52545"/>
                    </a:cubicBezTo>
                    <a:lnTo>
                      <a:pt x="24926" y="52613"/>
                    </a:lnTo>
                    <a:cubicBezTo>
                      <a:pt x="24766" y="52841"/>
                      <a:pt x="24606" y="53092"/>
                      <a:pt x="24446" y="53321"/>
                    </a:cubicBezTo>
                    <a:cubicBezTo>
                      <a:pt x="24241" y="53572"/>
                      <a:pt x="24013" y="53868"/>
                      <a:pt x="23762" y="54142"/>
                    </a:cubicBezTo>
                    <a:cubicBezTo>
                      <a:pt x="23602" y="54325"/>
                      <a:pt x="23442" y="54508"/>
                      <a:pt x="23282" y="54690"/>
                    </a:cubicBezTo>
                    <a:lnTo>
                      <a:pt x="23145" y="54850"/>
                    </a:lnTo>
                    <a:lnTo>
                      <a:pt x="22894" y="55124"/>
                    </a:lnTo>
                    <a:lnTo>
                      <a:pt x="22506" y="55557"/>
                    </a:lnTo>
                    <a:lnTo>
                      <a:pt x="22461" y="55603"/>
                    </a:lnTo>
                    <a:cubicBezTo>
                      <a:pt x="22278" y="55809"/>
                      <a:pt x="22073" y="56037"/>
                      <a:pt x="21867" y="56242"/>
                    </a:cubicBezTo>
                    <a:cubicBezTo>
                      <a:pt x="21685" y="56448"/>
                      <a:pt x="21456" y="56630"/>
                      <a:pt x="21251" y="56813"/>
                    </a:cubicBezTo>
                    <a:lnTo>
                      <a:pt x="21182" y="56859"/>
                    </a:lnTo>
                    <a:cubicBezTo>
                      <a:pt x="21046" y="56973"/>
                      <a:pt x="20931" y="57087"/>
                      <a:pt x="20794" y="57201"/>
                    </a:cubicBezTo>
                    <a:cubicBezTo>
                      <a:pt x="20726" y="57338"/>
                      <a:pt x="20612" y="57429"/>
                      <a:pt x="20475" y="57543"/>
                    </a:cubicBezTo>
                    <a:cubicBezTo>
                      <a:pt x="20384" y="57635"/>
                      <a:pt x="20292" y="57726"/>
                      <a:pt x="20178" y="57817"/>
                    </a:cubicBezTo>
                    <a:cubicBezTo>
                      <a:pt x="20041" y="57931"/>
                      <a:pt x="19904" y="58045"/>
                      <a:pt x="19790" y="58160"/>
                    </a:cubicBezTo>
                    <a:lnTo>
                      <a:pt x="19676" y="58251"/>
                    </a:lnTo>
                    <a:lnTo>
                      <a:pt x="19630" y="58274"/>
                    </a:lnTo>
                    <a:cubicBezTo>
                      <a:pt x="19585" y="58342"/>
                      <a:pt x="19516" y="58411"/>
                      <a:pt x="19448" y="58479"/>
                    </a:cubicBezTo>
                    <a:lnTo>
                      <a:pt x="19311" y="58616"/>
                    </a:lnTo>
                    <a:cubicBezTo>
                      <a:pt x="19197" y="58730"/>
                      <a:pt x="19083" y="58822"/>
                      <a:pt x="18968" y="58913"/>
                    </a:cubicBezTo>
                    <a:cubicBezTo>
                      <a:pt x="18900" y="58958"/>
                      <a:pt x="18831" y="59027"/>
                      <a:pt x="18763" y="59073"/>
                    </a:cubicBezTo>
                    <a:cubicBezTo>
                      <a:pt x="18717" y="59118"/>
                      <a:pt x="18649" y="59164"/>
                      <a:pt x="18603" y="59187"/>
                    </a:cubicBezTo>
                    <a:cubicBezTo>
                      <a:pt x="18466" y="59301"/>
                      <a:pt x="18329" y="59415"/>
                      <a:pt x="18192" y="59506"/>
                    </a:cubicBezTo>
                    <a:cubicBezTo>
                      <a:pt x="17896" y="59735"/>
                      <a:pt x="17553" y="59917"/>
                      <a:pt x="17325" y="60054"/>
                    </a:cubicBezTo>
                    <a:lnTo>
                      <a:pt x="17142" y="60168"/>
                    </a:lnTo>
                    <a:cubicBezTo>
                      <a:pt x="17051" y="60214"/>
                      <a:pt x="16960" y="60259"/>
                      <a:pt x="16891" y="60305"/>
                    </a:cubicBezTo>
                    <a:cubicBezTo>
                      <a:pt x="16732" y="60396"/>
                      <a:pt x="16572" y="60465"/>
                      <a:pt x="16412" y="60556"/>
                    </a:cubicBezTo>
                    <a:cubicBezTo>
                      <a:pt x="16412" y="60556"/>
                      <a:pt x="16389" y="60579"/>
                      <a:pt x="16366" y="60579"/>
                    </a:cubicBezTo>
                    <a:lnTo>
                      <a:pt x="16298" y="60602"/>
                    </a:lnTo>
                    <a:cubicBezTo>
                      <a:pt x="15659" y="60944"/>
                      <a:pt x="15157" y="61173"/>
                      <a:pt x="14677" y="61378"/>
                    </a:cubicBezTo>
                    <a:cubicBezTo>
                      <a:pt x="14563" y="61424"/>
                      <a:pt x="14449" y="61469"/>
                      <a:pt x="14335" y="61515"/>
                    </a:cubicBezTo>
                    <a:cubicBezTo>
                      <a:pt x="14175" y="61583"/>
                      <a:pt x="14015" y="61652"/>
                      <a:pt x="13856" y="61697"/>
                    </a:cubicBezTo>
                    <a:cubicBezTo>
                      <a:pt x="13604" y="61812"/>
                      <a:pt x="13331" y="61903"/>
                      <a:pt x="13079" y="61971"/>
                    </a:cubicBezTo>
                    <a:cubicBezTo>
                      <a:pt x="12555" y="62154"/>
                      <a:pt x="12075" y="62291"/>
                      <a:pt x="11641" y="62382"/>
                    </a:cubicBezTo>
                    <a:cubicBezTo>
                      <a:pt x="11117" y="62496"/>
                      <a:pt x="10569" y="62588"/>
                      <a:pt x="9998" y="62656"/>
                    </a:cubicBezTo>
                    <a:cubicBezTo>
                      <a:pt x="9815" y="62679"/>
                      <a:pt x="9610" y="62702"/>
                      <a:pt x="9405" y="62702"/>
                    </a:cubicBezTo>
                    <a:lnTo>
                      <a:pt x="9199" y="62725"/>
                    </a:lnTo>
                    <a:cubicBezTo>
                      <a:pt x="8994" y="62747"/>
                      <a:pt x="8766" y="62747"/>
                      <a:pt x="8537" y="62770"/>
                    </a:cubicBezTo>
                    <a:lnTo>
                      <a:pt x="8606" y="62770"/>
                    </a:lnTo>
                    <a:cubicBezTo>
                      <a:pt x="8811" y="62770"/>
                      <a:pt x="9017" y="62747"/>
                      <a:pt x="9222" y="62747"/>
                    </a:cubicBezTo>
                    <a:lnTo>
                      <a:pt x="9587" y="62725"/>
                    </a:lnTo>
                    <a:cubicBezTo>
                      <a:pt x="9884" y="62725"/>
                      <a:pt x="10204" y="62702"/>
                      <a:pt x="10500" y="62679"/>
                    </a:cubicBezTo>
                    <a:cubicBezTo>
                      <a:pt x="10797" y="62679"/>
                      <a:pt x="11117" y="62656"/>
                      <a:pt x="11413" y="62656"/>
                    </a:cubicBezTo>
                    <a:cubicBezTo>
                      <a:pt x="12075" y="62610"/>
                      <a:pt x="12737" y="62588"/>
                      <a:pt x="13399" y="62565"/>
                    </a:cubicBezTo>
                    <a:cubicBezTo>
                      <a:pt x="13947" y="62519"/>
                      <a:pt x="14495" y="62519"/>
                      <a:pt x="15020" y="62496"/>
                    </a:cubicBezTo>
                    <a:lnTo>
                      <a:pt x="15225" y="62496"/>
                    </a:lnTo>
                    <a:cubicBezTo>
                      <a:pt x="16389" y="62451"/>
                      <a:pt x="17576" y="62359"/>
                      <a:pt x="18695" y="62291"/>
                    </a:cubicBezTo>
                    <a:lnTo>
                      <a:pt x="19128" y="62268"/>
                    </a:lnTo>
                    <a:lnTo>
                      <a:pt x="20110" y="62177"/>
                    </a:lnTo>
                    <a:cubicBezTo>
                      <a:pt x="21023" y="62131"/>
                      <a:pt x="21959" y="62063"/>
                      <a:pt x="22872" y="61994"/>
                    </a:cubicBezTo>
                    <a:cubicBezTo>
                      <a:pt x="23305" y="61971"/>
                      <a:pt x="23739" y="61949"/>
                      <a:pt x="24173" y="61949"/>
                    </a:cubicBezTo>
                    <a:lnTo>
                      <a:pt x="24789" y="61926"/>
                    </a:lnTo>
                    <a:cubicBezTo>
                      <a:pt x="25360" y="61903"/>
                      <a:pt x="25930" y="61857"/>
                      <a:pt x="26501" y="61812"/>
                    </a:cubicBezTo>
                    <a:lnTo>
                      <a:pt x="26775" y="61789"/>
                    </a:lnTo>
                    <a:cubicBezTo>
                      <a:pt x="27049" y="61766"/>
                      <a:pt x="27322" y="61743"/>
                      <a:pt x="27574" y="61720"/>
                    </a:cubicBezTo>
                    <a:lnTo>
                      <a:pt x="27847" y="61675"/>
                    </a:lnTo>
                    <a:cubicBezTo>
                      <a:pt x="28076" y="61652"/>
                      <a:pt x="28304" y="61629"/>
                      <a:pt x="28532" y="61629"/>
                    </a:cubicBezTo>
                    <a:cubicBezTo>
                      <a:pt x="29171" y="61583"/>
                      <a:pt x="29788" y="61538"/>
                      <a:pt x="30427" y="61492"/>
                    </a:cubicBezTo>
                    <a:cubicBezTo>
                      <a:pt x="31659" y="61378"/>
                      <a:pt x="32915" y="61309"/>
                      <a:pt x="34193" y="61241"/>
                    </a:cubicBezTo>
                    <a:cubicBezTo>
                      <a:pt x="34832" y="61218"/>
                      <a:pt x="35448" y="61195"/>
                      <a:pt x="36087" y="61173"/>
                    </a:cubicBezTo>
                    <a:cubicBezTo>
                      <a:pt x="36384" y="61173"/>
                      <a:pt x="36704" y="61173"/>
                      <a:pt x="37000" y="61150"/>
                    </a:cubicBezTo>
                    <a:cubicBezTo>
                      <a:pt x="37206" y="61150"/>
                      <a:pt x="37388" y="61150"/>
                      <a:pt x="37594" y="61127"/>
                    </a:cubicBezTo>
                    <a:lnTo>
                      <a:pt x="37982" y="61127"/>
                    </a:lnTo>
                    <a:cubicBezTo>
                      <a:pt x="38347" y="61104"/>
                      <a:pt x="38735" y="61104"/>
                      <a:pt x="39123" y="61104"/>
                    </a:cubicBezTo>
                    <a:cubicBezTo>
                      <a:pt x="39397" y="61104"/>
                      <a:pt x="39648" y="61104"/>
                      <a:pt x="39922" y="61081"/>
                    </a:cubicBezTo>
                    <a:lnTo>
                      <a:pt x="40333" y="61081"/>
                    </a:lnTo>
                    <a:cubicBezTo>
                      <a:pt x="40470" y="61058"/>
                      <a:pt x="40584" y="61058"/>
                      <a:pt x="40721" y="61058"/>
                    </a:cubicBezTo>
                    <a:lnTo>
                      <a:pt x="41269" y="61058"/>
                    </a:lnTo>
                    <a:lnTo>
                      <a:pt x="41657" y="61036"/>
                    </a:lnTo>
                    <a:lnTo>
                      <a:pt x="42593" y="61036"/>
                    </a:lnTo>
                    <a:lnTo>
                      <a:pt x="43551" y="61013"/>
                    </a:lnTo>
                    <a:lnTo>
                      <a:pt x="43780" y="61013"/>
                    </a:lnTo>
                    <a:cubicBezTo>
                      <a:pt x="43962" y="61013"/>
                      <a:pt x="44168" y="61013"/>
                      <a:pt x="44350" y="60990"/>
                    </a:cubicBezTo>
                    <a:lnTo>
                      <a:pt x="44898" y="60990"/>
                    </a:lnTo>
                    <a:lnTo>
                      <a:pt x="45446" y="60967"/>
                    </a:lnTo>
                    <a:cubicBezTo>
                      <a:pt x="45765" y="60944"/>
                      <a:pt x="46085" y="60944"/>
                      <a:pt x="46382" y="60921"/>
                    </a:cubicBezTo>
                    <a:cubicBezTo>
                      <a:pt x="46724" y="60921"/>
                      <a:pt x="47089" y="60899"/>
                      <a:pt x="47432" y="60899"/>
                    </a:cubicBezTo>
                    <a:cubicBezTo>
                      <a:pt x="47751" y="60876"/>
                      <a:pt x="48048" y="60876"/>
                      <a:pt x="48367" y="60853"/>
                    </a:cubicBezTo>
                    <a:cubicBezTo>
                      <a:pt x="48687" y="60853"/>
                      <a:pt x="48984" y="60830"/>
                      <a:pt x="49303" y="60830"/>
                    </a:cubicBezTo>
                    <a:cubicBezTo>
                      <a:pt x="49532" y="60830"/>
                      <a:pt x="49760" y="60807"/>
                      <a:pt x="49988" y="60807"/>
                    </a:cubicBezTo>
                    <a:lnTo>
                      <a:pt x="50673" y="60807"/>
                    </a:lnTo>
                    <a:cubicBezTo>
                      <a:pt x="50833" y="60784"/>
                      <a:pt x="51015" y="60784"/>
                      <a:pt x="51175" y="60784"/>
                    </a:cubicBezTo>
                    <a:cubicBezTo>
                      <a:pt x="51677" y="60784"/>
                      <a:pt x="52156" y="60762"/>
                      <a:pt x="52636" y="60762"/>
                    </a:cubicBezTo>
                    <a:lnTo>
                      <a:pt x="53138" y="60739"/>
                    </a:lnTo>
                    <a:cubicBezTo>
                      <a:pt x="53503" y="60739"/>
                      <a:pt x="53891" y="60716"/>
                      <a:pt x="54256" y="60716"/>
                    </a:cubicBezTo>
                    <a:lnTo>
                      <a:pt x="54941" y="60693"/>
                    </a:lnTo>
                    <a:cubicBezTo>
                      <a:pt x="55169" y="60693"/>
                      <a:pt x="55375" y="60670"/>
                      <a:pt x="55603" y="60670"/>
                    </a:cubicBezTo>
                    <a:cubicBezTo>
                      <a:pt x="56014" y="60648"/>
                      <a:pt x="56425" y="60648"/>
                      <a:pt x="56836" y="60625"/>
                    </a:cubicBezTo>
                    <a:lnTo>
                      <a:pt x="57087" y="60625"/>
                    </a:lnTo>
                    <a:cubicBezTo>
                      <a:pt x="57612" y="60625"/>
                      <a:pt x="58137" y="60602"/>
                      <a:pt x="58662" y="60579"/>
                    </a:cubicBezTo>
                    <a:cubicBezTo>
                      <a:pt x="59324" y="60556"/>
                      <a:pt x="59985" y="60533"/>
                      <a:pt x="60647" y="60511"/>
                    </a:cubicBezTo>
                    <a:cubicBezTo>
                      <a:pt x="61264" y="60488"/>
                      <a:pt x="61903" y="60442"/>
                      <a:pt x="62496" y="60396"/>
                    </a:cubicBezTo>
                    <a:cubicBezTo>
                      <a:pt x="62816" y="60374"/>
                      <a:pt x="63158" y="60374"/>
                      <a:pt x="63478" y="60351"/>
                    </a:cubicBezTo>
                    <a:cubicBezTo>
                      <a:pt x="63752" y="60351"/>
                      <a:pt x="64003" y="60328"/>
                      <a:pt x="64254" y="60328"/>
                    </a:cubicBezTo>
                    <a:cubicBezTo>
                      <a:pt x="64551" y="60305"/>
                      <a:pt x="64824" y="60282"/>
                      <a:pt x="65121" y="60282"/>
                    </a:cubicBezTo>
                    <a:cubicBezTo>
                      <a:pt x="65464" y="60259"/>
                      <a:pt x="65806" y="60237"/>
                      <a:pt x="66148" y="60214"/>
                    </a:cubicBezTo>
                    <a:lnTo>
                      <a:pt x="66514" y="60191"/>
                    </a:lnTo>
                    <a:cubicBezTo>
                      <a:pt x="66696" y="60191"/>
                      <a:pt x="66879" y="60168"/>
                      <a:pt x="67039" y="60168"/>
                    </a:cubicBezTo>
                    <a:cubicBezTo>
                      <a:pt x="67244" y="60145"/>
                      <a:pt x="67449" y="60145"/>
                      <a:pt x="67655" y="60123"/>
                    </a:cubicBezTo>
                    <a:lnTo>
                      <a:pt x="67997" y="60100"/>
                    </a:lnTo>
                    <a:cubicBezTo>
                      <a:pt x="70120" y="59940"/>
                      <a:pt x="72311" y="59780"/>
                      <a:pt x="74502" y="59529"/>
                    </a:cubicBezTo>
                    <a:cubicBezTo>
                      <a:pt x="75050" y="59461"/>
                      <a:pt x="75575" y="59392"/>
                      <a:pt x="76123" y="59324"/>
                    </a:cubicBezTo>
                    <a:cubicBezTo>
                      <a:pt x="76374" y="59301"/>
                      <a:pt x="76625" y="59255"/>
                      <a:pt x="76899" y="59210"/>
                    </a:cubicBezTo>
                    <a:cubicBezTo>
                      <a:pt x="77127" y="59164"/>
                      <a:pt x="77378" y="59118"/>
                      <a:pt x="77607" y="59050"/>
                    </a:cubicBezTo>
                    <a:lnTo>
                      <a:pt x="77766" y="59027"/>
                    </a:lnTo>
                    <a:lnTo>
                      <a:pt x="78017" y="58958"/>
                    </a:lnTo>
                    <a:cubicBezTo>
                      <a:pt x="78474" y="58867"/>
                      <a:pt x="78931" y="58753"/>
                      <a:pt x="79387" y="58639"/>
                    </a:cubicBezTo>
                    <a:cubicBezTo>
                      <a:pt x="79866" y="58502"/>
                      <a:pt x="80346" y="58342"/>
                      <a:pt x="80871" y="58114"/>
                    </a:cubicBezTo>
                    <a:cubicBezTo>
                      <a:pt x="81167" y="58000"/>
                      <a:pt x="81487" y="57863"/>
                      <a:pt x="81784" y="57703"/>
                    </a:cubicBezTo>
                    <a:cubicBezTo>
                      <a:pt x="82149" y="57498"/>
                      <a:pt x="82423" y="57338"/>
                      <a:pt x="82674" y="57155"/>
                    </a:cubicBezTo>
                    <a:lnTo>
                      <a:pt x="82879" y="57018"/>
                    </a:lnTo>
                    <a:cubicBezTo>
                      <a:pt x="83085" y="56881"/>
                      <a:pt x="83313" y="56722"/>
                      <a:pt x="83518" y="56562"/>
                    </a:cubicBezTo>
                    <a:cubicBezTo>
                      <a:pt x="83769" y="56356"/>
                      <a:pt x="83998" y="56151"/>
                      <a:pt x="84226" y="55900"/>
                    </a:cubicBezTo>
                    <a:cubicBezTo>
                      <a:pt x="84523" y="55603"/>
                      <a:pt x="84797" y="55261"/>
                      <a:pt x="85093" y="54873"/>
                    </a:cubicBezTo>
                    <a:cubicBezTo>
                      <a:pt x="85207" y="54713"/>
                      <a:pt x="85322" y="54576"/>
                      <a:pt x="85436" y="54416"/>
                    </a:cubicBezTo>
                    <a:cubicBezTo>
                      <a:pt x="85550" y="54256"/>
                      <a:pt x="85664" y="54097"/>
                      <a:pt x="85755" y="53937"/>
                    </a:cubicBezTo>
                    <a:lnTo>
                      <a:pt x="85755" y="53937"/>
                    </a:lnTo>
                    <a:lnTo>
                      <a:pt x="85732" y="53960"/>
                    </a:lnTo>
                    <a:cubicBezTo>
                      <a:pt x="85778" y="53891"/>
                      <a:pt x="85824" y="53823"/>
                      <a:pt x="85869" y="53731"/>
                    </a:cubicBezTo>
                    <a:cubicBezTo>
                      <a:pt x="85888" y="53674"/>
                      <a:pt x="85923" y="53617"/>
                      <a:pt x="85961" y="53560"/>
                    </a:cubicBezTo>
                    <a:lnTo>
                      <a:pt x="85961" y="53560"/>
                    </a:lnTo>
                    <a:cubicBezTo>
                      <a:pt x="85961" y="53563"/>
                      <a:pt x="85961" y="53567"/>
                      <a:pt x="85961" y="53572"/>
                    </a:cubicBezTo>
                    <a:lnTo>
                      <a:pt x="85984" y="53526"/>
                    </a:lnTo>
                    <a:lnTo>
                      <a:pt x="85984" y="53526"/>
                    </a:lnTo>
                    <a:cubicBezTo>
                      <a:pt x="85976" y="53537"/>
                      <a:pt x="85968" y="53549"/>
                      <a:pt x="85961" y="53560"/>
                    </a:cubicBezTo>
                    <a:lnTo>
                      <a:pt x="85961" y="53560"/>
                    </a:lnTo>
                    <a:cubicBezTo>
                      <a:pt x="85962" y="53548"/>
                      <a:pt x="85965" y="53544"/>
                      <a:pt x="85984" y="53526"/>
                    </a:cubicBezTo>
                    <a:lnTo>
                      <a:pt x="85984" y="53526"/>
                    </a:lnTo>
                    <a:lnTo>
                      <a:pt x="85984" y="53526"/>
                    </a:lnTo>
                    <a:lnTo>
                      <a:pt x="85984" y="53526"/>
                    </a:lnTo>
                    <a:cubicBezTo>
                      <a:pt x="85984" y="53526"/>
                      <a:pt x="85984" y="53526"/>
                      <a:pt x="85984" y="53526"/>
                    </a:cubicBezTo>
                    <a:lnTo>
                      <a:pt x="85984" y="53503"/>
                    </a:lnTo>
                    <a:cubicBezTo>
                      <a:pt x="86075" y="53366"/>
                      <a:pt x="86166" y="53229"/>
                      <a:pt x="86235" y="53070"/>
                    </a:cubicBezTo>
                    <a:lnTo>
                      <a:pt x="86257" y="52978"/>
                    </a:lnTo>
                    <a:cubicBezTo>
                      <a:pt x="86303" y="52933"/>
                      <a:pt x="86326" y="52864"/>
                      <a:pt x="86372" y="52796"/>
                    </a:cubicBezTo>
                    <a:cubicBezTo>
                      <a:pt x="86372" y="52750"/>
                      <a:pt x="86394" y="52704"/>
                      <a:pt x="86417" y="52682"/>
                    </a:cubicBezTo>
                    <a:cubicBezTo>
                      <a:pt x="86531" y="52659"/>
                      <a:pt x="86645" y="52567"/>
                      <a:pt x="86691" y="52453"/>
                    </a:cubicBezTo>
                    <a:cubicBezTo>
                      <a:pt x="86714" y="52339"/>
                      <a:pt x="86737" y="52225"/>
                      <a:pt x="86737" y="52134"/>
                    </a:cubicBezTo>
                    <a:lnTo>
                      <a:pt x="86737" y="52065"/>
                    </a:lnTo>
                    <a:lnTo>
                      <a:pt x="86760" y="51951"/>
                    </a:lnTo>
                    <a:cubicBezTo>
                      <a:pt x="86760" y="51883"/>
                      <a:pt x="86782" y="51791"/>
                      <a:pt x="86782" y="51700"/>
                    </a:cubicBezTo>
                    <a:cubicBezTo>
                      <a:pt x="86805" y="51472"/>
                      <a:pt x="86851" y="51244"/>
                      <a:pt x="86874" y="50992"/>
                    </a:cubicBezTo>
                    <a:lnTo>
                      <a:pt x="86874" y="50947"/>
                    </a:lnTo>
                    <a:cubicBezTo>
                      <a:pt x="86919" y="50719"/>
                      <a:pt x="86942" y="50490"/>
                      <a:pt x="86988" y="50239"/>
                    </a:cubicBezTo>
                    <a:cubicBezTo>
                      <a:pt x="87033" y="49942"/>
                      <a:pt x="87056" y="49646"/>
                      <a:pt x="87102" y="49349"/>
                    </a:cubicBezTo>
                    <a:cubicBezTo>
                      <a:pt x="87125" y="49166"/>
                      <a:pt x="87148" y="48961"/>
                      <a:pt x="87170" y="48778"/>
                    </a:cubicBezTo>
                    <a:cubicBezTo>
                      <a:pt x="87216" y="48459"/>
                      <a:pt x="87262" y="48139"/>
                      <a:pt x="87307" y="47820"/>
                    </a:cubicBezTo>
                    <a:cubicBezTo>
                      <a:pt x="87353" y="47272"/>
                      <a:pt x="87422" y="46747"/>
                      <a:pt x="87467" y="46199"/>
                    </a:cubicBezTo>
                    <a:cubicBezTo>
                      <a:pt x="87558" y="45240"/>
                      <a:pt x="87604" y="44259"/>
                      <a:pt x="87650" y="43300"/>
                    </a:cubicBezTo>
                    <a:lnTo>
                      <a:pt x="87650" y="42981"/>
                    </a:lnTo>
                    <a:cubicBezTo>
                      <a:pt x="87673" y="42501"/>
                      <a:pt x="87718" y="42022"/>
                      <a:pt x="87741" y="41543"/>
                    </a:cubicBezTo>
                    <a:lnTo>
                      <a:pt x="87764" y="41429"/>
                    </a:lnTo>
                    <a:cubicBezTo>
                      <a:pt x="87787" y="40881"/>
                      <a:pt x="87832" y="40356"/>
                      <a:pt x="87855" y="39808"/>
                    </a:cubicBezTo>
                    <a:cubicBezTo>
                      <a:pt x="87878" y="39283"/>
                      <a:pt x="87901" y="38735"/>
                      <a:pt x="87924" y="38187"/>
                    </a:cubicBezTo>
                    <a:cubicBezTo>
                      <a:pt x="87947" y="37662"/>
                      <a:pt x="87969" y="37115"/>
                      <a:pt x="87992" y="36590"/>
                    </a:cubicBezTo>
                    <a:cubicBezTo>
                      <a:pt x="88015" y="36316"/>
                      <a:pt x="88038" y="36019"/>
                      <a:pt x="88038" y="35745"/>
                    </a:cubicBezTo>
                    <a:cubicBezTo>
                      <a:pt x="88061" y="35471"/>
                      <a:pt x="88083" y="35220"/>
                      <a:pt x="88083" y="34946"/>
                    </a:cubicBezTo>
                    <a:cubicBezTo>
                      <a:pt x="88106" y="34650"/>
                      <a:pt x="88106" y="34376"/>
                      <a:pt x="88129" y="34102"/>
                    </a:cubicBezTo>
                    <a:cubicBezTo>
                      <a:pt x="88129" y="33851"/>
                      <a:pt x="88152" y="33577"/>
                      <a:pt x="88152" y="33326"/>
                    </a:cubicBezTo>
                    <a:lnTo>
                      <a:pt x="88175" y="32846"/>
                    </a:lnTo>
                    <a:cubicBezTo>
                      <a:pt x="88198" y="32504"/>
                      <a:pt x="88220" y="32139"/>
                      <a:pt x="88243" y="31796"/>
                    </a:cubicBezTo>
                    <a:lnTo>
                      <a:pt x="88266" y="31545"/>
                    </a:lnTo>
                    <a:cubicBezTo>
                      <a:pt x="88289" y="31089"/>
                      <a:pt x="88312" y="30632"/>
                      <a:pt x="88335" y="30176"/>
                    </a:cubicBezTo>
                    <a:cubicBezTo>
                      <a:pt x="88357" y="29879"/>
                      <a:pt x="88357" y="29582"/>
                      <a:pt x="88380" y="29286"/>
                    </a:cubicBezTo>
                    <a:cubicBezTo>
                      <a:pt x="88380" y="29035"/>
                      <a:pt x="88403" y="28761"/>
                      <a:pt x="88403" y="28510"/>
                    </a:cubicBezTo>
                    <a:cubicBezTo>
                      <a:pt x="88426" y="28007"/>
                      <a:pt x="88471" y="27482"/>
                      <a:pt x="88494" y="26980"/>
                    </a:cubicBezTo>
                    <a:cubicBezTo>
                      <a:pt x="88563" y="26227"/>
                      <a:pt x="88631" y="25474"/>
                      <a:pt x="88700" y="24766"/>
                    </a:cubicBezTo>
                    <a:cubicBezTo>
                      <a:pt x="88745" y="24401"/>
                      <a:pt x="88768" y="24036"/>
                      <a:pt x="88814" y="23693"/>
                    </a:cubicBezTo>
                    <a:cubicBezTo>
                      <a:pt x="88905" y="22712"/>
                      <a:pt x="88974" y="21685"/>
                      <a:pt x="89019" y="20498"/>
                    </a:cubicBezTo>
                    <a:lnTo>
                      <a:pt x="89042" y="20247"/>
                    </a:lnTo>
                    <a:cubicBezTo>
                      <a:pt x="89042" y="20087"/>
                      <a:pt x="89065" y="19904"/>
                      <a:pt x="89065" y="19745"/>
                    </a:cubicBezTo>
                    <a:cubicBezTo>
                      <a:pt x="89065" y="19448"/>
                      <a:pt x="89088" y="19151"/>
                      <a:pt x="89088" y="18854"/>
                    </a:cubicBezTo>
                    <a:cubicBezTo>
                      <a:pt x="89088" y="18626"/>
                      <a:pt x="89088" y="18398"/>
                      <a:pt x="89088" y="18170"/>
                    </a:cubicBezTo>
                    <a:lnTo>
                      <a:pt x="89088" y="18033"/>
                    </a:lnTo>
                    <a:cubicBezTo>
                      <a:pt x="89088" y="17782"/>
                      <a:pt x="89088" y="17531"/>
                      <a:pt x="89088" y="17280"/>
                    </a:cubicBezTo>
                    <a:cubicBezTo>
                      <a:pt x="89111" y="16755"/>
                      <a:pt x="89133" y="16207"/>
                      <a:pt x="89133" y="15659"/>
                    </a:cubicBezTo>
                    <a:cubicBezTo>
                      <a:pt x="89156" y="15294"/>
                      <a:pt x="89156" y="14929"/>
                      <a:pt x="89156" y="14563"/>
                    </a:cubicBezTo>
                    <a:lnTo>
                      <a:pt x="89133" y="14175"/>
                    </a:lnTo>
                    <a:lnTo>
                      <a:pt x="89133" y="13787"/>
                    </a:lnTo>
                    <a:cubicBezTo>
                      <a:pt x="89133" y="13125"/>
                      <a:pt x="89133" y="12441"/>
                      <a:pt x="89133" y="11756"/>
                    </a:cubicBezTo>
                    <a:cubicBezTo>
                      <a:pt x="89111" y="10934"/>
                      <a:pt x="89088" y="10112"/>
                      <a:pt x="89019" y="9336"/>
                    </a:cubicBezTo>
                    <a:cubicBezTo>
                      <a:pt x="88974" y="8925"/>
                      <a:pt x="88951" y="8537"/>
                      <a:pt x="88928" y="8127"/>
                    </a:cubicBezTo>
                    <a:cubicBezTo>
                      <a:pt x="88905" y="7739"/>
                      <a:pt x="88860" y="7282"/>
                      <a:pt x="88791" y="6757"/>
                    </a:cubicBezTo>
                    <a:cubicBezTo>
                      <a:pt x="88745" y="6346"/>
                      <a:pt x="88700" y="5913"/>
                      <a:pt x="88631" y="5502"/>
                    </a:cubicBezTo>
                    <a:cubicBezTo>
                      <a:pt x="88586" y="5114"/>
                      <a:pt x="88540" y="4726"/>
                      <a:pt x="88494" y="4360"/>
                    </a:cubicBezTo>
                    <a:lnTo>
                      <a:pt x="88494" y="4292"/>
                    </a:lnTo>
                    <a:lnTo>
                      <a:pt x="88494" y="4269"/>
                    </a:lnTo>
                    <a:lnTo>
                      <a:pt x="88494" y="4087"/>
                    </a:lnTo>
                    <a:cubicBezTo>
                      <a:pt x="88449" y="3607"/>
                      <a:pt x="88403" y="3128"/>
                      <a:pt x="88403" y="2649"/>
                    </a:cubicBezTo>
                    <a:cubicBezTo>
                      <a:pt x="88380" y="2466"/>
                      <a:pt x="88266" y="2352"/>
                      <a:pt x="88106" y="2329"/>
                    </a:cubicBezTo>
                    <a:lnTo>
                      <a:pt x="88083" y="2329"/>
                    </a:lnTo>
                    <a:cubicBezTo>
                      <a:pt x="88015" y="2283"/>
                      <a:pt x="87924" y="2238"/>
                      <a:pt x="87855" y="2215"/>
                    </a:cubicBezTo>
                    <a:lnTo>
                      <a:pt x="87490" y="2169"/>
                    </a:lnTo>
                    <a:cubicBezTo>
                      <a:pt x="86919" y="2124"/>
                      <a:pt x="86349" y="2055"/>
                      <a:pt x="85778" y="1941"/>
                    </a:cubicBezTo>
                    <a:lnTo>
                      <a:pt x="85595" y="1918"/>
                    </a:lnTo>
                    <a:cubicBezTo>
                      <a:pt x="85504" y="1895"/>
                      <a:pt x="85390" y="1872"/>
                      <a:pt x="85299" y="1872"/>
                    </a:cubicBezTo>
                    <a:cubicBezTo>
                      <a:pt x="85116" y="1850"/>
                      <a:pt x="84934" y="1804"/>
                      <a:pt x="84751" y="1781"/>
                    </a:cubicBezTo>
                    <a:cubicBezTo>
                      <a:pt x="84568" y="1758"/>
                      <a:pt x="84363" y="1736"/>
                      <a:pt x="84158" y="1713"/>
                    </a:cubicBezTo>
                    <a:cubicBezTo>
                      <a:pt x="84043" y="1690"/>
                      <a:pt x="83906" y="1667"/>
                      <a:pt x="83792" y="1667"/>
                    </a:cubicBezTo>
                    <a:cubicBezTo>
                      <a:pt x="83678" y="1644"/>
                      <a:pt x="83587" y="1621"/>
                      <a:pt x="83473" y="1621"/>
                    </a:cubicBezTo>
                    <a:cubicBezTo>
                      <a:pt x="83267" y="1576"/>
                      <a:pt x="83085" y="1553"/>
                      <a:pt x="82879" y="1530"/>
                    </a:cubicBezTo>
                    <a:lnTo>
                      <a:pt x="82697" y="1484"/>
                    </a:lnTo>
                    <a:lnTo>
                      <a:pt x="82560" y="1462"/>
                    </a:lnTo>
                    <a:lnTo>
                      <a:pt x="82491" y="1462"/>
                    </a:lnTo>
                    <a:cubicBezTo>
                      <a:pt x="82446" y="1462"/>
                      <a:pt x="82400" y="1462"/>
                      <a:pt x="82377" y="1439"/>
                    </a:cubicBezTo>
                    <a:lnTo>
                      <a:pt x="82263" y="1439"/>
                    </a:lnTo>
                    <a:cubicBezTo>
                      <a:pt x="82240" y="1439"/>
                      <a:pt x="82217" y="1416"/>
                      <a:pt x="82195" y="1416"/>
                    </a:cubicBezTo>
                    <a:lnTo>
                      <a:pt x="82172" y="1416"/>
                    </a:lnTo>
                    <a:cubicBezTo>
                      <a:pt x="82126" y="1416"/>
                      <a:pt x="82080" y="1439"/>
                      <a:pt x="82035" y="1462"/>
                    </a:cubicBezTo>
                    <a:cubicBezTo>
                      <a:pt x="81989" y="1462"/>
                      <a:pt x="81966" y="1484"/>
                      <a:pt x="81943" y="1507"/>
                    </a:cubicBezTo>
                    <a:cubicBezTo>
                      <a:pt x="81829" y="1507"/>
                      <a:pt x="81738" y="1484"/>
                      <a:pt x="81647" y="1462"/>
                    </a:cubicBezTo>
                    <a:lnTo>
                      <a:pt x="81487" y="1439"/>
                    </a:lnTo>
                    <a:lnTo>
                      <a:pt x="81350" y="1416"/>
                    </a:lnTo>
                    <a:cubicBezTo>
                      <a:pt x="81236" y="1416"/>
                      <a:pt x="81122" y="1393"/>
                      <a:pt x="80985" y="1370"/>
                    </a:cubicBezTo>
                    <a:lnTo>
                      <a:pt x="80711" y="1325"/>
                    </a:lnTo>
                    <a:cubicBezTo>
                      <a:pt x="80483" y="1302"/>
                      <a:pt x="80254" y="1256"/>
                      <a:pt x="80026" y="1233"/>
                    </a:cubicBezTo>
                    <a:cubicBezTo>
                      <a:pt x="79935" y="1233"/>
                      <a:pt x="79844" y="1233"/>
                      <a:pt x="79752" y="1211"/>
                    </a:cubicBezTo>
                    <a:cubicBezTo>
                      <a:pt x="79752" y="1142"/>
                      <a:pt x="79684" y="1119"/>
                      <a:pt x="79638" y="1096"/>
                    </a:cubicBezTo>
                    <a:cubicBezTo>
                      <a:pt x="79410" y="1096"/>
                      <a:pt x="79182" y="1074"/>
                      <a:pt x="78953" y="1051"/>
                    </a:cubicBezTo>
                    <a:cubicBezTo>
                      <a:pt x="78931" y="1028"/>
                      <a:pt x="78885" y="1005"/>
                      <a:pt x="78839" y="1005"/>
                    </a:cubicBezTo>
                    <a:cubicBezTo>
                      <a:pt x="78634" y="982"/>
                      <a:pt x="78428" y="982"/>
                      <a:pt x="78246" y="959"/>
                    </a:cubicBezTo>
                    <a:lnTo>
                      <a:pt x="77789" y="914"/>
                    </a:lnTo>
                    <a:cubicBezTo>
                      <a:pt x="77721" y="914"/>
                      <a:pt x="77652" y="914"/>
                      <a:pt x="77584" y="891"/>
                    </a:cubicBezTo>
                    <a:cubicBezTo>
                      <a:pt x="77196" y="845"/>
                      <a:pt x="76785" y="777"/>
                      <a:pt x="76397" y="731"/>
                    </a:cubicBezTo>
                    <a:lnTo>
                      <a:pt x="76237" y="708"/>
                    </a:lnTo>
                    <a:lnTo>
                      <a:pt x="75872" y="640"/>
                    </a:lnTo>
                    <a:lnTo>
                      <a:pt x="75621" y="594"/>
                    </a:lnTo>
                    <a:cubicBezTo>
                      <a:pt x="75393" y="571"/>
                      <a:pt x="75187" y="549"/>
                      <a:pt x="74982" y="526"/>
                    </a:cubicBezTo>
                    <a:cubicBezTo>
                      <a:pt x="74639" y="480"/>
                      <a:pt x="74320" y="457"/>
                      <a:pt x="74000" y="412"/>
                    </a:cubicBezTo>
                    <a:lnTo>
                      <a:pt x="73772" y="412"/>
                    </a:lnTo>
                    <a:cubicBezTo>
                      <a:pt x="72083" y="252"/>
                      <a:pt x="70394" y="161"/>
                      <a:pt x="68887" y="69"/>
                    </a:cubicBezTo>
                    <a:cubicBezTo>
                      <a:pt x="68705" y="46"/>
                      <a:pt x="68522" y="46"/>
                      <a:pt x="68340" y="24"/>
                    </a:cubicBezTo>
                    <a:lnTo>
                      <a:pt x="68294" y="24"/>
                    </a:lnTo>
                    <a:cubicBezTo>
                      <a:pt x="68088" y="24"/>
                      <a:pt x="67906" y="1"/>
                      <a:pt x="67723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4682;p38"/>
              <p:cNvSpPr/>
              <p:nvPr/>
            </p:nvSpPr>
            <p:spPr>
              <a:xfrm>
                <a:off x="8711910" y="3843911"/>
                <a:ext cx="544252" cy="425428"/>
              </a:xfrm>
              <a:custGeom>
                <a:avLst/>
                <a:gdLst/>
                <a:ahLst/>
                <a:cxnLst/>
                <a:rect l="l" t="t" r="r" b="b"/>
                <a:pathLst>
                  <a:path w="19448" h="15202" extrusionOk="0">
                    <a:moveTo>
                      <a:pt x="15636" y="0"/>
                    </a:moveTo>
                    <a:cubicBezTo>
                      <a:pt x="15431" y="0"/>
                      <a:pt x="15225" y="23"/>
                      <a:pt x="14997" y="46"/>
                    </a:cubicBezTo>
                    <a:cubicBezTo>
                      <a:pt x="14837" y="69"/>
                      <a:pt x="14677" y="114"/>
                      <a:pt x="14495" y="160"/>
                    </a:cubicBezTo>
                    <a:cubicBezTo>
                      <a:pt x="14472" y="160"/>
                      <a:pt x="14449" y="183"/>
                      <a:pt x="14426" y="183"/>
                    </a:cubicBezTo>
                    <a:cubicBezTo>
                      <a:pt x="14312" y="229"/>
                      <a:pt x="14198" y="274"/>
                      <a:pt x="14084" y="320"/>
                    </a:cubicBezTo>
                    <a:cubicBezTo>
                      <a:pt x="13810" y="411"/>
                      <a:pt x="13513" y="525"/>
                      <a:pt x="13262" y="639"/>
                    </a:cubicBezTo>
                    <a:lnTo>
                      <a:pt x="13171" y="662"/>
                    </a:lnTo>
                    <a:cubicBezTo>
                      <a:pt x="13057" y="708"/>
                      <a:pt x="12943" y="754"/>
                      <a:pt x="12829" y="799"/>
                    </a:cubicBezTo>
                    <a:lnTo>
                      <a:pt x="12715" y="868"/>
                    </a:lnTo>
                    <a:lnTo>
                      <a:pt x="12646" y="891"/>
                    </a:lnTo>
                    <a:cubicBezTo>
                      <a:pt x="12532" y="936"/>
                      <a:pt x="12418" y="982"/>
                      <a:pt x="12304" y="1050"/>
                    </a:cubicBezTo>
                    <a:lnTo>
                      <a:pt x="12075" y="1142"/>
                    </a:lnTo>
                    <a:cubicBezTo>
                      <a:pt x="11870" y="1256"/>
                      <a:pt x="11642" y="1370"/>
                      <a:pt x="11436" y="1461"/>
                    </a:cubicBezTo>
                    <a:cubicBezTo>
                      <a:pt x="11094" y="1598"/>
                      <a:pt x="10797" y="1712"/>
                      <a:pt x="10500" y="1826"/>
                    </a:cubicBezTo>
                    <a:cubicBezTo>
                      <a:pt x="10067" y="1941"/>
                      <a:pt x="9587" y="2032"/>
                      <a:pt x="9062" y="2055"/>
                    </a:cubicBezTo>
                    <a:lnTo>
                      <a:pt x="8697" y="2055"/>
                    </a:lnTo>
                    <a:cubicBezTo>
                      <a:pt x="8537" y="2055"/>
                      <a:pt x="8378" y="2032"/>
                      <a:pt x="8218" y="2032"/>
                    </a:cubicBezTo>
                    <a:cubicBezTo>
                      <a:pt x="7967" y="2009"/>
                      <a:pt x="7716" y="1986"/>
                      <a:pt x="7465" y="1963"/>
                    </a:cubicBezTo>
                    <a:lnTo>
                      <a:pt x="7282" y="1941"/>
                    </a:lnTo>
                    <a:lnTo>
                      <a:pt x="7008" y="1918"/>
                    </a:lnTo>
                    <a:cubicBezTo>
                      <a:pt x="6826" y="1895"/>
                      <a:pt x="6643" y="1895"/>
                      <a:pt x="6460" y="1872"/>
                    </a:cubicBezTo>
                    <a:cubicBezTo>
                      <a:pt x="6346" y="1849"/>
                      <a:pt x="6232" y="1849"/>
                      <a:pt x="6095" y="1849"/>
                    </a:cubicBezTo>
                    <a:lnTo>
                      <a:pt x="6050" y="1849"/>
                    </a:lnTo>
                    <a:cubicBezTo>
                      <a:pt x="5913" y="1849"/>
                      <a:pt x="5707" y="1872"/>
                      <a:pt x="5525" y="1895"/>
                    </a:cubicBezTo>
                    <a:cubicBezTo>
                      <a:pt x="5273" y="1941"/>
                      <a:pt x="5022" y="2032"/>
                      <a:pt x="4748" y="2146"/>
                    </a:cubicBezTo>
                    <a:lnTo>
                      <a:pt x="4680" y="2169"/>
                    </a:lnTo>
                    <a:cubicBezTo>
                      <a:pt x="4589" y="2214"/>
                      <a:pt x="4475" y="2260"/>
                      <a:pt x="4383" y="2306"/>
                    </a:cubicBezTo>
                    <a:cubicBezTo>
                      <a:pt x="4269" y="2374"/>
                      <a:pt x="4178" y="2443"/>
                      <a:pt x="4064" y="2511"/>
                    </a:cubicBezTo>
                    <a:cubicBezTo>
                      <a:pt x="3927" y="2602"/>
                      <a:pt x="3813" y="2671"/>
                      <a:pt x="3699" y="2762"/>
                    </a:cubicBezTo>
                    <a:cubicBezTo>
                      <a:pt x="3607" y="2854"/>
                      <a:pt x="3516" y="2945"/>
                      <a:pt x="3425" y="3059"/>
                    </a:cubicBezTo>
                    <a:cubicBezTo>
                      <a:pt x="3310" y="3173"/>
                      <a:pt x="3196" y="3333"/>
                      <a:pt x="3105" y="3470"/>
                    </a:cubicBezTo>
                    <a:cubicBezTo>
                      <a:pt x="3059" y="3538"/>
                      <a:pt x="3014" y="3584"/>
                      <a:pt x="2968" y="3652"/>
                    </a:cubicBezTo>
                    <a:cubicBezTo>
                      <a:pt x="2694" y="4040"/>
                      <a:pt x="2466" y="4474"/>
                      <a:pt x="2238" y="5022"/>
                    </a:cubicBezTo>
                    <a:cubicBezTo>
                      <a:pt x="2192" y="5136"/>
                      <a:pt x="2146" y="5273"/>
                      <a:pt x="2124" y="5387"/>
                    </a:cubicBezTo>
                    <a:cubicBezTo>
                      <a:pt x="2078" y="5501"/>
                      <a:pt x="2032" y="5615"/>
                      <a:pt x="1987" y="5730"/>
                    </a:cubicBezTo>
                    <a:cubicBezTo>
                      <a:pt x="1895" y="5958"/>
                      <a:pt x="1781" y="6186"/>
                      <a:pt x="1644" y="6460"/>
                    </a:cubicBezTo>
                    <a:cubicBezTo>
                      <a:pt x="1553" y="6597"/>
                      <a:pt x="1484" y="6734"/>
                      <a:pt x="1393" y="6871"/>
                    </a:cubicBezTo>
                    <a:cubicBezTo>
                      <a:pt x="1302" y="6985"/>
                      <a:pt x="1211" y="7076"/>
                      <a:pt x="1142" y="7168"/>
                    </a:cubicBezTo>
                    <a:lnTo>
                      <a:pt x="1051" y="7259"/>
                    </a:lnTo>
                    <a:cubicBezTo>
                      <a:pt x="1005" y="7304"/>
                      <a:pt x="959" y="7350"/>
                      <a:pt x="891" y="7419"/>
                    </a:cubicBezTo>
                    <a:cubicBezTo>
                      <a:pt x="845" y="7464"/>
                      <a:pt x="800" y="7487"/>
                      <a:pt x="754" y="7533"/>
                    </a:cubicBezTo>
                    <a:cubicBezTo>
                      <a:pt x="640" y="7670"/>
                      <a:pt x="526" y="7807"/>
                      <a:pt x="412" y="7966"/>
                    </a:cubicBezTo>
                    <a:cubicBezTo>
                      <a:pt x="320" y="8126"/>
                      <a:pt x="229" y="8286"/>
                      <a:pt x="161" y="8469"/>
                    </a:cubicBezTo>
                    <a:cubicBezTo>
                      <a:pt x="138" y="8537"/>
                      <a:pt x="92" y="8628"/>
                      <a:pt x="69" y="8720"/>
                    </a:cubicBezTo>
                    <a:lnTo>
                      <a:pt x="69" y="8765"/>
                    </a:lnTo>
                    <a:cubicBezTo>
                      <a:pt x="24" y="8902"/>
                      <a:pt x="1" y="9039"/>
                      <a:pt x="46" y="9153"/>
                    </a:cubicBezTo>
                    <a:cubicBezTo>
                      <a:pt x="69" y="9199"/>
                      <a:pt x="92" y="9222"/>
                      <a:pt x="138" y="9267"/>
                    </a:cubicBezTo>
                    <a:cubicBezTo>
                      <a:pt x="115" y="9336"/>
                      <a:pt x="115" y="9427"/>
                      <a:pt x="115" y="9519"/>
                    </a:cubicBezTo>
                    <a:cubicBezTo>
                      <a:pt x="138" y="9655"/>
                      <a:pt x="183" y="9792"/>
                      <a:pt x="275" y="9975"/>
                    </a:cubicBezTo>
                    <a:cubicBezTo>
                      <a:pt x="343" y="10089"/>
                      <a:pt x="412" y="10226"/>
                      <a:pt x="526" y="10386"/>
                    </a:cubicBezTo>
                    <a:cubicBezTo>
                      <a:pt x="617" y="10523"/>
                      <a:pt x="754" y="10637"/>
                      <a:pt x="914" y="10774"/>
                    </a:cubicBezTo>
                    <a:cubicBezTo>
                      <a:pt x="1211" y="11002"/>
                      <a:pt x="1484" y="11162"/>
                      <a:pt x="1758" y="11276"/>
                    </a:cubicBezTo>
                    <a:cubicBezTo>
                      <a:pt x="1941" y="11345"/>
                      <a:pt x="2124" y="11390"/>
                      <a:pt x="2329" y="11436"/>
                    </a:cubicBezTo>
                    <a:cubicBezTo>
                      <a:pt x="2420" y="11459"/>
                      <a:pt x="2512" y="11481"/>
                      <a:pt x="2580" y="11527"/>
                    </a:cubicBezTo>
                    <a:cubicBezTo>
                      <a:pt x="2900" y="11596"/>
                      <a:pt x="3219" y="11687"/>
                      <a:pt x="3562" y="11778"/>
                    </a:cubicBezTo>
                    <a:lnTo>
                      <a:pt x="3630" y="11801"/>
                    </a:lnTo>
                    <a:lnTo>
                      <a:pt x="3721" y="11824"/>
                    </a:lnTo>
                    <a:lnTo>
                      <a:pt x="3972" y="11870"/>
                    </a:lnTo>
                    <a:cubicBezTo>
                      <a:pt x="4101" y="11912"/>
                      <a:pt x="4209" y="11935"/>
                      <a:pt x="4335" y="11957"/>
                    </a:cubicBezTo>
                    <a:lnTo>
                      <a:pt x="4335" y="11957"/>
                    </a:lnTo>
                    <a:cubicBezTo>
                      <a:pt x="4478" y="11996"/>
                      <a:pt x="4633" y="12035"/>
                      <a:pt x="4771" y="12075"/>
                    </a:cubicBezTo>
                    <a:cubicBezTo>
                      <a:pt x="4863" y="12075"/>
                      <a:pt x="4977" y="12098"/>
                      <a:pt x="5068" y="12121"/>
                    </a:cubicBezTo>
                    <a:lnTo>
                      <a:pt x="5205" y="12143"/>
                    </a:lnTo>
                    <a:cubicBezTo>
                      <a:pt x="5479" y="12189"/>
                      <a:pt x="5753" y="12212"/>
                      <a:pt x="6027" y="12235"/>
                    </a:cubicBezTo>
                    <a:lnTo>
                      <a:pt x="6164" y="12258"/>
                    </a:lnTo>
                    <a:cubicBezTo>
                      <a:pt x="6369" y="12280"/>
                      <a:pt x="6597" y="12280"/>
                      <a:pt x="6871" y="12280"/>
                    </a:cubicBezTo>
                    <a:lnTo>
                      <a:pt x="8492" y="12280"/>
                    </a:lnTo>
                    <a:cubicBezTo>
                      <a:pt x="8674" y="12280"/>
                      <a:pt x="8857" y="12280"/>
                      <a:pt x="9040" y="12303"/>
                    </a:cubicBezTo>
                    <a:cubicBezTo>
                      <a:pt x="9154" y="12303"/>
                      <a:pt x="9268" y="12303"/>
                      <a:pt x="9359" y="12326"/>
                    </a:cubicBezTo>
                    <a:cubicBezTo>
                      <a:pt x="9405" y="12326"/>
                      <a:pt x="9450" y="12349"/>
                      <a:pt x="9519" y="12349"/>
                    </a:cubicBezTo>
                    <a:lnTo>
                      <a:pt x="9565" y="12349"/>
                    </a:lnTo>
                    <a:lnTo>
                      <a:pt x="9610" y="12372"/>
                    </a:lnTo>
                    <a:lnTo>
                      <a:pt x="9656" y="12372"/>
                    </a:lnTo>
                    <a:cubicBezTo>
                      <a:pt x="9861" y="12417"/>
                      <a:pt x="10044" y="12486"/>
                      <a:pt x="10204" y="12577"/>
                    </a:cubicBezTo>
                    <a:cubicBezTo>
                      <a:pt x="10423" y="12709"/>
                      <a:pt x="10663" y="12882"/>
                      <a:pt x="10924" y="13118"/>
                    </a:cubicBezTo>
                    <a:lnTo>
                      <a:pt x="10924" y="13118"/>
                    </a:lnTo>
                    <a:cubicBezTo>
                      <a:pt x="11011" y="13225"/>
                      <a:pt x="11098" y="13313"/>
                      <a:pt x="11185" y="13422"/>
                    </a:cubicBezTo>
                    <a:lnTo>
                      <a:pt x="11208" y="13444"/>
                    </a:lnTo>
                    <a:cubicBezTo>
                      <a:pt x="11299" y="13559"/>
                      <a:pt x="11391" y="13650"/>
                      <a:pt x="11459" y="13764"/>
                    </a:cubicBezTo>
                    <a:cubicBezTo>
                      <a:pt x="11505" y="13855"/>
                      <a:pt x="11573" y="13969"/>
                      <a:pt x="11619" y="14061"/>
                    </a:cubicBezTo>
                    <a:cubicBezTo>
                      <a:pt x="11824" y="14449"/>
                      <a:pt x="12053" y="14837"/>
                      <a:pt x="12441" y="15065"/>
                    </a:cubicBezTo>
                    <a:cubicBezTo>
                      <a:pt x="12532" y="15111"/>
                      <a:pt x="12623" y="15156"/>
                      <a:pt x="12737" y="15179"/>
                    </a:cubicBezTo>
                    <a:cubicBezTo>
                      <a:pt x="12806" y="15179"/>
                      <a:pt x="12851" y="15202"/>
                      <a:pt x="12920" y="15202"/>
                    </a:cubicBezTo>
                    <a:cubicBezTo>
                      <a:pt x="12943" y="15202"/>
                      <a:pt x="12988" y="15179"/>
                      <a:pt x="13011" y="15179"/>
                    </a:cubicBezTo>
                    <a:cubicBezTo>
                      <a:pt x="13125" y="15179"/>
                      <a:pt x="13239" y="15156"/>
                      <a:pt x="13376" y="15134"/>
                    </a:cubicBezTo>
                    <a:cubicBezTo>
                      <a:pt x="13650" y="15042"/>
                      <a:pt x="13901" y="14905"/>
                      <a:pt x="14130" y="14723"/>
                    </a:cubicBezTo>
                    <a:cubicBezTo>
                      <a:pt x="14335" y="14540"/>
                      <a:pt x="14518" y="14289"/>
                      <a:pt x="14655" y="14061"/>
                    </a:cubicBezTo>
                    <a:cubicBezTo>
                      <a:pt x="14837" y="13810"/>
                      <a:pt x="14997" y="13559"/>
                      <a:pt x="15157" y="13307"/>
                    </a:cubicBezTo>
                    <a:cubicBezTo>
                      <a:pt x="15248" y="13148"/>
                      <a:pt x="15317" y="13011"/>
                      <a:pt x="15362" y="12874"/>
                    </a:cubicBezTo>
                    <a:cubicBezTo>
                      <a:pt x="15408" y="12737"/>
                      <a:pt x="15454" y="12600"/>
                      <a:pt x="15454" y="12394"/>
                    </a:cubicBezTo>
                    <a:cubicBezTo>
                      <a:pt x="15476" y="12280"/>
                      <a:pt x="15476" y="12189"/>
                      <a:pt x="15476" y="12075"/>
                    </a:cubicBezTo>
                    <a:lnTo>
                      <a:pt x="15476" y="11961"/>
                    </a:lnTo>
                    <a:cubicBezTo>
                      <a:pt x="15476" y="11801"/>
                      <a:pt x="15476" y="11618"/>
                      <a:pt x="15476" y="11459"/>
                    </a:cubicBezTo>
                    <a:lnTo>
                      <a:pt x="15454" y="11208"/>
                    </a:lnTo>
                    <a:cubicBezTo>
                      <a:pt x="15454" y="11093"/>
                      <a:pt x="15454" y="10979"/>
                      <a:pt x="15431" y="10865"/>
                    </a:cubicBezTo>
                    <a:cubicBezTo>
                      <a:pt x="15431" y="10751"/>
                      <a:pt x="15431" y="10614"/>
                      <a:pt x="15431" y="10500"/>
                    </a:cubicBezTo>
                    <a:cubicBezTo>
                      <a:pt x="15431" y="10432"/>
                      <a:pt x="15454" y="10363"/>
                      <a:pt x="15454" y="10272"/>
                    </a:cubicBezTo>
                    <a:cubicBezTo>
                      <a:pt x="15454" y="10203"/>
                      <a:pt x="15454" y="10158"/>
                      <a:pt x="15454" y="10089"/>
                    </a:cubicBezTo>
                    <a:cubicBezTo>
                      <a:pt x="15454" y="9952"/>
                      <a:pt x="15454" y="9815"/>
                      <a:pt x="15454" y="9701"/>
                    </a:cubicBezTo>
                    <a:cubicBezTo>
                      <a:pt x="15454" y="9519"/>
                      <a:pt x="15454" y="9313"/>
                      <a:pt x="15476" y="9130"/>
                    </a:cubicBezTo>
                    <a:cubicBezTo>
                      <a:pt x="15476" y="9016"/>
                      <a:pt x="15476" y="8902"/>
                      <a:pt x="15499" y="8788"/>
                    </a:cubicBezTo>
                    <a:cubicBezTo>
                      <a:pt x="15499" y="8605"/>
                      <a:pt x="15499" y="8423"/>
                      <a:pt x="15522" y="8217"/>
                    </a:cubicBezTo>
                    <a:cubicBezTo>
                      <a:pt x="15545" y="7898"/>
                      <a:pt x="15591" y="7647"/>
                      <a:pt x="15636" y="7419"/>
                    </a:cubicBezTo>
                    <a:lnTo>
                      <a:pt x="15659" y="7350"/>
                    </a:lnTo>
                    <a:lnTo>
                      <a:pt x="15659" y="7282"/>
                    </a:lnTo>
                    <a:cubicBezTo>
                      <a:pt x="15727" y="7031"/>
                      <a:pt x="15796" y="6802"/>
                      <a:pt x="15864" y="6551"/>
                    </a:cubicBezTo>
                    <a:cubicBezTo>
                      <a:pt x="15956" y="6277"/>
                      <a:pt x="16047" y="6003"/>
                      <a:pt x="16184" y="5730"/>
                    </a:cubicBezTo>
                    <a:cubicBezTo>
                      <a:pt x="16298" y="5547"/>
                      <a:pt x="16458" y="5364"/>
                      <a:pt x="16595" y="5205"/>
                    </a:cubicBezTo>
                    <a:cubicBezTo>
                      <a:pt x="16618" y="5159"/>
                      <a:pt x="16663" y="5136"/>
                      <a:pt x="16686" y="5113"/>
                    </a:cubicBezTo>
                    <a:cubicBezTo>
                      <a:pt x="16755" y="5296"/>
                      <a:pt x="16823" y="5524"/>
                      <a:pt x="16960" y="5730"/>
                    </a:cubicBezTo>
                    <a:cubicBezTo>
                      <a:pt x="17006" y="5821"/>
                      <a:pt x="17051" y="5889"/>
                      <a:pt x="17120" y="5958"/>
                    </a:cubicBezTo>
                    <a:cubicBezTo>
                      <a:pt x="17165" y="6049"/>
                      <a:pt x="17257" y="6118"/>
                      <a:pt x="17348" y="6163"/>
                    </a:cubicBezTo>
                    <a:lnTo>
                      <a:pt x="17553" y="6163"/>
                    </a:lnTo>
                    <a:cubicBezTo>
                      <a:pt x="17622" y="6140"/>
                      <a:pt x="17690" y="6118"/>
                      <a:pt x="17736" y="6072"/>
                    </a:cubicBezTo>
                    <a:cubicBezTo>
                      <a:pt x="17805" y="6026"/>
                      <a:pt x="17850" y="5958"/>
                      <a:pt x="17873" y="5912"/>
                    </a:cubicBezTo>
                    <a:cubicBezTo>
                      <a:pt x="17942" y="5821"/>
                      <a:pt x="17987" y="5707"/>
                      <a:pt x="18033" y="5615"/>
                    </a:cubicBezTo>
                    <a:cubicBezTo>
                      <a:pt x="18078" y="5524"/>
                      <a:pt x="18124" y="5456"/>
                      <a:pt x="18170" y="5341"/>
                    </a:cubicBezTo>
                    <a:cubicBezTo>
                      <a:pt x="18193" y="5273"/>
                      <a:pt x="18215" y="5182"/>
                      <a:pt x="18215" y="5090"/>
                    </a:cubicBezTo>
                    <a:lnTo>
                      <a:pt x="18238" y="5068"/>
                    </a:lnTo>
                    <a:cubicBezTo>
                      <a:pt x="18238" y="5022"/>
                      <a:pt x="18261" y="4999"/>
                      <a:pt x="18261" y="4953"/>
                    </a:cubicBezTo>
                    <a:cubicBezTo>
                      <a:pt x="18284" y="4931"/>
                      <a:pt x="18307" y="4908"/>
                      <a:pt x="18330" y="4908"/>
                    </a:cubicBezTo>
                    <a:cubicBezTo>
                      <a:pt x="18398" y="4862"/>
                      <a:pt x="18489" y="4839"/>
                      <a:pt x="18581" y="4794"/>
                    </a:cubicBezTo>
                    <a:cubicBezTo>
                      <a:pt x="18672" y="4771"/>
                      <a:pt x="18786" y="4748"/>
                      <a:pt x="18877" y="4680"/>
                    </a:cubicBezTo>
                    <a:cubicBezTo>
                      <a:pt x="18969" y="4634"/>
                      <a:pt x="19037" y="4565"/>
                      <a:pt x="19083" y="4497"/>
                    </a:cubicBezTo>
                    <a:cubicBezTo>
                      <a:pt x="19128" y="4406"/>
                      <a:pt x="19174" y="4337"/>
                      <a:pt x="19197" y="4246"/>
                    </a:cubicBezTo>
                    <a:lnTo>
                      <a:pt x="19220" y="4200"/>
                    </a:lnTo>
                    <a:cubicBezTo>
                      <a:pt x="19265" y="4086"/>
                      <a:pt x="19334" y="3949"/>
                      <a:pt x="19357" y="3812"/>
                    </a:cubicBezTo>
                    <a:cubicBezTo>
                      <a:pt x="19380" y="3721"/>
                      <a:pt x="19402" y="3607"/>
                      <a:pt x="19425" y="3515"/>
                    </a:cubicBezTo>
                    <a:cubicBezTo>
                      <a:pt x="19448" y="3447"/>
                      <a:pt x="19425" y="3356"/>
                      <a:pt x="19425" y="3264"/>
                    </a:cubicBezTo>
                    <a:lnTo>
                      <a:pt x="19425" y="3219"/>
                    </a:lnTo>
                    <a:cubicBezTo>
                      <a:pt x="19425" y="3105"/>
                      <a:pt x="19402" y="2968"/>
                      <a:pt x="19357" y="2808"/>
                    </a:cubicBezTo>
                    <a:cubicBezTo>
                      <a:pt x="19334" y="2694"/>
                      <a:pt x="19311" y="2602"/>
                      <a:pt x="19288" y="2511"/>
                    </a:cubicBezTo>
                    <a:cubicBezTo>
                      <a:pt x="19288" y="2466"/>
                      <a:pt x="19265" y="2420"/>
                      <a:pt x="19265" y="2351"/>
                    </a:cubicBezTo>
                    <a:cubicBezTo>
                      <a:pt x="19220" y="2192"/>
                      <a:pt x="19174" y="2055"/>
                      <a:pt x="19128" y="1918"/>
                    </a:cubicBezTo>
                    <a:cubicBezTo>
                      <a:pt x="19083" y="1781"/>
                      <a:pt x="19037" y="1667"/>
                      <a:pt x="18991" y="1575"/>
                    </a:cubicBezTo>
                    <a:cubicBezTo>
                      <a:pt x="18946" y="1461"/>
                      <a:pt x="18877" y="1347"/>
                      <a:pt x="18832" y="1233"/>
                    </a:cubicBezTo>
                    <a:cubicBezTo>
                      <a:pt x="18740" y="1073"/>
                      <a:pt x="18672" y="959"/>
                      <a:pt x="18581" y="868"/>
                    </a:cubicBezTo>
                    <a:cubicBezTo>
                      <a:pt x="18489" y="754"/>
                      <a:pt x="18375" y="639"/>
                      <a:pt x="18238" y="571"/>
                    </a:cubicBezTo>
                    <a:cubicBezTo>
                      <a:pt x="18124" y="480"/>
                      <a:pt x="17964" y="388"/>
                      <a:pt x="17805" y="343"/>
                    </a:cubicBezTo>
                    <a:cubicBezTo>
                      <a:pt x="17599" y="274"/>
                      <a:pt x="17417" y="229"/>
                      <a:pt x="17257" y="206"/>
                    </a:cubicBezTo>
                    <a:cubicBezTo>
                      <a:pt x="17165" y="183"/>
                      <a:pt x="17074" y="160"/>
                      <a:pt x="17006" y="160"/>
                    </a:cubicBezTo>
                    <a:cubicBezTo>
                      <a:pt x="16937" y="137"/>
                      <a:pt x="16869" y="137"/>
                      <a:pt x="16823" y="114"/>
                    </a:cubicBezTo>
                    <a:cubicBezTo>
                      <a:pt x="16549" y="69"/>
                      <a:pt x="16252" y="46"/>
                      <a:pt x="15979" y="23"/>
                    </a:cubicBezTo>
                    <a:cubicBezTo>
                      <a:pt x="15842" y="0"/>
                      <a:pt x="15750" y="0"/>
                      <a:pt x="15636" y="0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4683;p38"/>
              <p:cNvSpPr/>
              <p:nvPr/>
            </p:nvSpPr>
            <p:spPr>
              <a:xfrm>
                <a:off x="6869069" y="3928873"/>
                <a:ext cx="1779650" cy="1218775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43551" extrusionOk="0">
                    <a:moveTo>
                      <a:pt x="41132" y="0"/>
                    </a:moveTo>
                    <a:cubicBezTo>
                      <a:pt x="41064" y="0"/>
                      <a:pt x="40995" y="23"/>
                      <a:pt x="40927" y="46"/>
                    </a:cubicBezTo>
                    <a:cubicBezTo>
                      <a:pt x="40881" y="46"/>
                      <a:pt x="40812" y="46"/>
                      <a:pt x="40767" y="23"/>
                    </a:cubicBezTo>
                    <a:lnTo>
                      <a:pt x="40173" y="23"/>
                    </a:lnTo>
                    <a:cubicBezTo>
                      <a:pt x="39991" y="23"/>
                      <a:pt x="39808" y="46"/>
                      <a:pt x="39626" y="46"/>
                    </a:cubicBezTo>
                    <a:lnTo>
                      <a:pt x="39557" y="69"/>
                    </a:lnTo>
                    <a:cubicBezTo>
                      <a:pt x="39374" y="69"/>
                      <a:pt x="39169" y="91"/>
                      <a:pt x="38986" y="91"/>
                    </a:cubicBezTo>
                    <a:cubicBezTo>
                      <a:pt x="38804" y="114"/>
                      <a:pt x="38598" y="114"/>
                      <a:pt x="38416" y="160"/>
                    </a:cubicBezTo>
                    <a:cubicBezTo>
                      <a:pt x="38233" y="183"/>
                      <a:pt x="38051" y="228"/>
                      <a:pt x="37868" y="274"/>
                    </a:cubicBezTo>
                    <a:lnTo>
                      <a:pt x="37777" y="297"/>
                    </a:lnTo>
                    <a:cubicBezTo>
                      <a:pt x="37594" y="343"/>
                      <a:pt x="37411" y="388"/>
                      <a:pt x="37183" y="457"/>
                    </a:cubicBezTo>
                    <a:cubicBezTo>
                      <a:pt x="36978" y="525"/>
                      <a:pt x="36772" y="594"/>
                      <a:pt x="36567" y="662"/>
                    </a:cubicBezTo>
                    <a:cubicBezTo>
                      <a:pt x="36453" y="708"/>
                      <a:pt x="36339" y="753"/>
                      <a:pt x="36225" y="799"/>
                    </a:cubicBezTo>
                    <a:lnTo>
                      <a:pt x="36019" y="867"/>
                    </a:lnTo>
                    <a:cubicBezTo>
                      <a:pt x="35814" y="936"/>
                      <a:pt x="35631" y="1027"/>
                      <a:pt x="35471" y="1096"/>
                    </a:cubicBezTo>
                    <a:cubicBezTo>
                      <a:pt x="35312" y="1164"/>
                      <a:pt x="35129" y="1256"/>
                      <a:pt x="34946" y="1370"/>
                    </a:cubicBezTo>
                    <a:cubicBezTo>
                      <a:pt x="34809" y="1438"/>
                      <a:pt x="34695" y="1529"/>
                      <a:pt x="34558" y="1621"/>
                    </a:cubicBezTo>
                    <a:lnTo>
                      <a:pt x="34467" y="1666"/>
                    </a:lnTo>
                    <a:lnTo>
                      <a:pt x="33965" y="2009"/>
                    </a:lnTo>
                    <a:lnTo>
                      <a:pt x="33851" y="2077"/>
                    </a:lnTo>
                    <a:cubicBezTo>
                      <a:pt x="33714" y="2169"/>
                      <a:pt x="33577" y="2260"/>
                      <a:pt x="33440" y="2351"/>
                    </a:cubicBezTo>
                    <a:cubicBezTo>
                      <a:pt x="33212" y="2534"/>
                      <a:pt x="32983" y="2694"/>
                      <a:pt x="32755" y="2876"/>
                    </a:cubicBezTo>
                    <a:cubicBezTo>
                      <a:pt x="32390" y="3150"/>
                      <a:pt x="32002" y="3447"/>
                      <a:pt x="31614" y="3698"/>
                    </a:cubicBezTo>
                    <a:cubicBezTo>
                      <a:pt x="31477" y="3812"/>
                      <a:pt x="31340" y="3903"/>
                      <a:pt x="31203" y="3995"/>
                    </a:cubicBezTo>
                    <a:lnTo>
                      <a:pt x="30929" y="4177"/>
                    </a:lnTo>
                    <a:cubicBezTo>
                      <a:pt x="30838" y="4223"/>
                      <a:pt x="30769" y="4291"/>
                      <a:pt x="30701" y="4337"/>
                    </a:cubicBezTo>
                    <a:lnTo>
                      <a:pt x="30632" y="4383"/>
                    </a:lnTo>
                    <a:cubicBezTo>
                      <a:pt x="30518" y="4474"/>
                      <a:pt x="30404" y="4565"/>
                      <a:pt x="30267" y="4634"/>
                    </a:cubicBezTo>
                    <a:cubicBezTo>
                      <a:pt x="30199" y="4702"/>
                      <a:pt x="30107" y="4771"/>
                      <a:pt x="30039" y="4816"/>
                    </a:cubicBezTo>
                    <a:lnTo>
                      <a:pt x="29970" y="4885"/>
                    </a:lnTo>
                    <a:lnTo>
                      <a:pt x="29856" y="4953"/>
                    </a:lnTo>
                    <a:cubicBezTo>
                      <a:pt x="29788" y="4999"/>
                      <a:pt x="29719" y="5067"/>
                      <a:pt x="29651" y="5113"/>
                    </a:cubicBezTo>
                    <a:cubicBezTo>
                      <a:pt x="29468" y="5273"/>
                      <a:pt x="29286" y="5410"/>
                      <a:pt x="29103" y="5569"/>
                    </a:cubicBezTo>
                    <a:cubicBezTo>
                      <a:pt x="29103" y="5569"/>
                      <a:pt x="29080" y="5592"/>
                      <a:pt x="29080" y="5592"/>
                    </a:cubicBezTo>
                    <a:cubicBezTo>
                      <a:pt x="29080" y="5592"/>
                      <a:pt x="29057" y="5615"/>
                      <a:pt x="29057" y="5615"/>
                    </a:cubicBezTo>
                    <a:lnTo>
                      <a:pt x="28898" y="5752"/>
                    </a:lnTo>
                    <a:lnTo>
                      <a:pt x="28806" y="5821"/>
                    </a:lnTo>
                    <a:lnTo>
                      <a:pt x="28761" y="5866"/>
                    </a:lnTo>
                    <a:cubicBezTo>
                      <a:pt x="28738" y="5866"/>
                      <a:pt x="28715" y="5889"/>
                      <a:pt x="28715" y="5912"/>
                    </a:cubicBezTo>
                    <a:cubicBezTo>
                      <a:pt x="28669" y="5935"/>
                      <a:pt x="28624" y="5980"/>
                      <a:pt x="28601" y="6003"/>
                    </a:cubicBezTo>
                    <a:lnTo>
                      <a:pt x="28532" y="6049"/>
                    </a:lnTo>
                    <a:lnTo>
                      <a:pt x="28555" y="6049"/>
                    </a:lnTo>
                    <a:cubicBezTo>
                      <a:pt x="28464" y="6117"/>
                      <a:pt x="28395" y="6186"/>
                      <a:pt x="28304" y="6277"/>
                    </a:cubicBezTo>
                    <a:lnTo>
                      <a:pt x="28099" y="6437"/>
                    </a:lnTo>
                    <a:cubicBezTo>
                      <a:pt x="27825" y="6688"/>
                      <a:pt x="27574" y="6939"/>
                      <a:pt x="27300" y="7190"/>
                    </a:cubicBezTo>
                    <a:cubicBezTo>
                      <a:pt x="27209" y="7281"/>
                      <a:pt x="27117" y="7350"/>
                      <a:pt x="27026" y="7441"/>
                    </a:cubicBezTo>
                    <a:cubicBezTo>
                      <a:pt x="26843" y="7601"/>
                      <a:pt x="26661" y="7761"/>
                      <a:pt x="26478" y="7943"/>
                    </a:cubicBezTo>
                    <a:cubicBezTo>
                      <a:pt x="26204" y="8217"/>
                      <a:pt x="25930" y="8491"/>
                      <a:pt x="25634" y="8765"/>
                    </a:cubicBezTo>
                    <a:lnTo>
                      <a:pt x="25383" y="9016"/>
                    </a:lnTo>
                    <a:cubicBezTo>
                      <a:pt x="25223" y="9176"/>
                      <a:pt x="25040" y="9358"/>
                      <a:pt x="24858" y="9518"/>
                    </a:cubicBezTo>
                    <a:cubicBezTo>
                      <a:pt x="24721" y="9655"/>
                      <a:pt x="24561" y="9792"/>
                      <a:pt x="24424" y="9929"/>
                    </a:cubicBezTo>
                    <a:cubicBezTo>
                      <a:pt x="24310" y="10043"/>
                      <a:pt x="24173" y="10157"/>
                      <a:pt x="24059" y="10294"/>
                    </a:cubicBezTo>
                    <a:cubicBezTo>
                      <a:pt x="23785" y="10545"/>
                      <a:pt x="23511" y="10796"/>
                      <a:pt x="23237" y="11070"/>
                    </a:cubicBezTo>
                    <a:cubicBezTo>
                      <a:pt x="23146" y="11162"/>
                      <a:pt x="23032" y="11253"/>
                      <a:pt x="22917" y="11344"/>
                    </a:cubicBezTo>
                    <a:lnTo>
                      <a:pt x="22780" y="11481"/>
                    </a:lnTo>
                    <a:cubicBezTo>
                      <a:pt x="22644" y="11618"/>
                      <a:pt x="22484" y="11755"/>
                      <a:pt x="22324" y="11892"/>
                    </a:cubicBezTo>
                    <a:cubicBezTo>
                      <a:pt x="22164" y="12052"/>
                      <a:pt x="21982" y="12212"/>
                      <a:pt x="21822" y="12371"/>
                    </a:cubicBezTo>
                    <a:lnTo>
                      <a:pt x="21457" y="12714"/>
                    </a:lnTo>
                    <a:cubicBezTo>
                      <a:pt x="21183" y="12942"/>
                      <a:pt x="20932" y="13193"/>
                      <a:pt x="20681" y="13421"/>
                    </a:cubicBezTo>
                    <a:lnTo>
                      <a:pt x="20566" y="13536"/>
                    </a:lnTo>
                    <a:lnTo>
                      <a:pt x="20407" y="13695"/>
                    </a:lnTo>
                    <a:cubicBezTo>
                      <a:pt x="20224" y="13878"/>
                      <a:pt x="20019" y="14060"/>
                      <a:pt x="19813" y="14266"/>
                    </a:cubicBezTo>
                    <a:lnTo>
                      <a:pt x="19653" y="14426"/>
                    </a:lnTo>
                    <a:cubicBezTo>
                      <a:pt x="19448" y="14654"/>
                      <a:pt x="19220" y="14859"/>
                      <a:pt x="19014" y="15110"/>
                    </a:cubicBezTo>
                    <a:cubicBezTo>
                      <a:pt x="18832" y="15316"/>
                      <a:pt x="18626" y="15544"/>
                      <a:pt x="18421" y="15750"/>
                    </a:cubicBezTo>
                    <a:lnTo>
                      <a:pt x="18238" y="15932"/>
                    </a:lnTo>
                    <a:cubicBezTo>
                      <a:pt x="18056" y="16115"/>
                      <a:pt x="17873" y="16297"/>
                      <a:pt x="17713" y="16503"/>
                    </a:cubicBezTo>
                    <a:lnTo>
                      <a:pt x="17485" y="16731"/>
                    </a:lnTo>
                    <a:cubicBezTo>
                      <a:pt x="17371" y="16868"/>
                      <a:pt x="17234" y="17005"/>
                      <a:pt x="17120" y="17142"/>
                    </a:cubicBezTo>
                    <a:cubicBezTo>
                      <a:pt x="17051" y="17210"/>
                      <a:pt x="17006" y="17279"/>
                      <a:pt x="16937" y="17347"/>
                    </a:cubicBezTo>
                    <a:cubicBezTo>
                      <a:pt x="16892" y="17416"/>
                      <a:pt x="16846" y="17461"/>
                      <a:pt x="16800" y="17507"/>
                    </a:cubicBezTo>
                    <a:cubicBezTo>
                      <a:pt x="16732" y="17598"/>
                      <a:pt x="16663" y="17667"/>
                      <a:pt x="16595" y="17735"/>
                    </a:cubicBezTo>
                    <a:cubicBezTo>
                      <a:pt x="16549" y="17804"/>
                      <a:pt x="16504" y="17849"/>
                      <a:pt x="16435" y="17918"/>
                    </a:cubicBezTo>
                    <a:cubicBezTo>
                      <a:pt x="16321" y="18055"/>
                      <a:pt x="16207" y="18215"/>
                      <a:pt x="16070" y="18352"/>
                    </a:cubicBezTo>
                    <a:cubicBezTo>
                      <a:pt x="15819" y="18671"/>
                      <a:pt x="15545" y="18968"/>
                      <a:pt x="15294" y="19287"/>
                    </a:cubicBezTo>
                    <a:cubicBezTo>
                      <a:pt x="15180" y="19424"/>
                      <a:pt x="15043" y="19561"/>
                      <a:pt x="14929" y="19698"/>
                    </a:cubicBezTo>
                    <a:cubicBezTo>
                      <a:pt x="14814" y="19835"/>
                      <a:pt x="14700" y="19995"/>
                      <a:pt x="14586" y="20132"/>
                    </a:cubicBezTo>
                    <a:cubicBezTo>
                      <a:pt x="14426" y="20292"/>
                      <a:pt x="14289" y="20474"/>
                      <a:pt x="14153" y="20657"/>
                    </a:cubicBezTo>
                    <a:lnTo>
                      <a:pt x="13879" y="20977"/>
                    </a:lnTo>
                    <a:lnTo>
                      <a:pt x="13696" y="21182"/>
                    </a:lnTo>
                    <a:cubicBezTo>
                      <a:pt x="13536" y="21387"/>
                      <a:pt x="13354" y="21616"/>
                      <a:pt x="13194" y="21821"/>
                    </a:cubicBezTo>
                    <a:cubicBezTo>
                      <a:pt x="12943" y="22118"/>
                      <a:pt x="12692" y="22437"/>
                      <a:pt x="12463" y="22757"/>
                    </a:cubicBezTo>
                    <a:cubicBezTo>
                      <a:pt x="12418" y="22825"/>
                      <a:pt x="12349" y="22894"/>
                      <a:pt x="12304" y="22962"/>
                    </a:cubicBezTo>
                    <a:cubicBezTo>
                      <a:pt x="12235" y="23054"/>
                      <a:pt x="12167" y="23145"/>
                      <a:pt x="12098" y="23236"/>
                    </a:cubicBezTo>
                    <a:lnTo>
                      <a:pt x="12007" y="23350"/>
                    </a:lnTo>
                    <a:cubicBezTo>
                      <a:pt x="11893" y="23487"/>
                      <a:pt x="11801" y="23624"/>
                      <a:pt x="11710" y="23761"/>
                    </a:cubicBezTo>
                    <a:cubicBezTo>
                      <a:pt x="11573" y="23921"/>
                      <a:pt x="11459" y="24081"/>
                      <a:pt x="11345" y="24241"/>
                    </a:cubicBezTo>
                    <a:cubicBezTo>
                      <a:pt x="11231" y="24400"/>
                      <a:pt x="11117" y="24537"/>
                      <a:pt x="11003" y="24697"/>
                    </a:cubicBezTo>
                    <a:cubicBezTo>
                      <a:pt x="10957" y="24788"/>
                      <a:pt x="10888" y="24857"/>
                      <a:pt x="10820" y="24948"/>
                    </a:cubicBezTo>
                    <a:cubicBezTo>
                      <a:pt x="10774" y="25017"/>
                      <a:pt x="10706" y="25108"/>
                      <a:pt x="10637" y="25199"/>
                    </a:cubicBezTo>
                    <a:lnTo>
                      <a:pt x="10523" y="25359"/>
                    </a:lnTo>
                    <a:cubicBezTo>
                      <a:pt x="10455" y="25450"/>
                      <a:pt x="10409" y="25519"/>
                      <a:pt x="10341" y="25610"/>
                    </a:cubicBezTo>
                    <a:cubicBezTo>
                      <a:pt x="10204" y="25816"/>
                      <a:pt x="10044" y="25998"/>
                      <a:pt x="9861" y="26204"/>
                    </a:cubicBezTo>
                    <a:lnTo>
                      <a:pt x="9679" y="26455"/>
                    </a:lnTo>
                    <a:lnTo>
                      <a:pt x="9428" y="26751"/>
                    </a:lnTo>
                    <a:cubicBezTo>
                      <a:pt x="9245" y="26980"/>
                      <a:pt x="9062" y="27208"/>
                      <a:pt x="8880" y="27436"/>
                    </a:cubicBezTo>
                    <a:cubicBezTo>
                      <a:pt x="8606" y="27778"/>
                      <a:pt x="8355" y="28144"/>
                      <a:pt x="8104" y="28532"/>
                    </a:cubicBezTo>
                    <a:lnTo>
                      <a:pt x="8104" y="28509"/>
                    </a:lnTo>
                    <a:lnTo>
                      <a:pt x="7944" y="28760"/>
                    </a:lnTo>
                    <a:lnTo>
                      <a:pt x="7886" y="28857"/>
                    </a:lnTo>
                    <a:lnTo>
                      <a:pt x="7886" y="28857"/>
                    </a:lnTo>
                    <a:cubicBezTo>
                      <a:pt x="7692" y="29139"/>
                      <a:pt x="7500" y="29439"/>
                      <a:pt x="7328" y="29719"/>
                    </a:cubicBezTo>
                    <a:lnTo>
                      <a:pt x="7214" y="29924"/>
                    </a:lnTo>
                    <a:cubicBezTo>
                      <a:pt x="7145" y="29993"/>
                      <a:pt x="7099" y="30084"/>
                      <a:pt x="7054" y="30152"/>
                    </a:cubicBezTo>
                    <a:cubicBezTo>
                      <a:pt x="7008" y="30244"/>
                      <a:pt x="6963" y="30335"/>
                      <a:pt x="6894" y="30403"/>
                    </a:cubicBezTo>
                    <a:cubicBezTo>
                      <a:pt x="6826" y="30540"/>
                      <a:pt x="6734" y="30700"/>
                      <a:pt x="6643" y="30837"/>
                    </a:cubicBezTo>
                    <a:lnTo>
                      <a:pt x="6575" y="30928"/>
                    </a:lnTo>
                    <a:cubicBezTo>
                      <a:pt x="6483" y="31111"/>
                      <a:pt x="6369" y="31271"/>
                      <a:pt x="6278" y="31431"/>
                    </a:cubicBezTo>
                    <a:cubicBezTo>
                      <a:pt x="6232" y="31499"/>
                      <a:pt x="6186" y="31567"/>
                      <a:pt x="6141" y="31636"/>
                    </a:cubicBezTo>
                    <a:cubicBezTo>
                      <a:pt x="6072" y="31750"/>
                      <a:pt x="6004" y="31864"/>
                      <a:pt x="5958" y="31978"/>
                    </a:cubicBezTo>
                    <a:cubicBezTo>
                      <a:pt x="5844" y="32161"/>
                      <a:pt x="5753" y="32344"/>
                      <a:pt x="5639" y="32503"/>
                    </a:cubicBezTo>
                    <a:cubicBezTo>
                      <a:pt x="5547" y="32663"/>
                      <a:pt x="5456" y="32823"/>
                      <a:pt x="5365" y="32983"/>
                    </a:cubicBezTo>
                    <a:cubicBezTo>
                      <a:pt x="5296" y="33120"/>
                      <a:pt x="5205" y="33279"/>
                      <a:pt x="5114" y="33416"/>
                    </a:cubicBezTo>
                    <a:lnTo>
                      <a:pt x="5045" y="33553"/>
                    </a:lnTo>
                    <a:cubicBezTo>
                      <a:pt x="4977" y="33667"/>
                      <a:pt x="4885" y="33804"/>
                      <a:pt x="4817" y="33918"/>
                    </a:cubicBezTo>
                    <a:cubicBezTo>
                      <a:pt x="4771" y="33987"/>
                      <a:pt x="4703" y="34101"/>
                      <a:pt x="4634" y="34192"/>
                    </a:cubicBezTo>
                    <a:cubicBezTo>
                      <a:pt x="4589" y="34284"/>
                      <a:pt x="4543" y="34375"/>
                      <a:pt x="4475" y="34466"/>
                    </a:cubicBezTo>
                    <a:lnTo>
                      <a:pt x="4315" y="34695"/>
                    </a:lnTo>
                    <a:lnTo>
                      <a:pt x="4155" y="34946"/>
                    </a:lnTo>
                    <a:cubicBezTo>
                      <a:pt x="4064" y="35105"/>
                      <a:pt x="3950" y="35265"/>
                      <a:pt x="3858" y="35425"/>
                    </a:cubicBezTo>
                    <a:cubicBezTo>
                      <a:pt x="3813" y="35539"/>
                      <a:pt x="3744" y="35630"/>
                      <a:pt x="3676" y="35744"/>
                    </a:cubicBezTo>
                    <a:cubicBezTo>
                      <a:pt x="3630" y="35813"/>
                      <a:pt x="3584" y="35904"/>
                      <a:pt x="3516" y="35996"/>
                    </a:cubicBezTo>
                    <a:cubicBezTo>
                      <a:pt x="3402" y="36178"/>
                      <a:pt x="3310" y="36384"/>
                      <a:pt x="3196" y="36566"/>
                    </a:cubicBezTo>
                    <a:lnTo>
                      <a:pt x="2968" y="36954"/>
                    </a:lnTo>
                    <a:cubicBezTo>
                      <a:pt x="2786" y="37297"/>
                      <a:pt x="2580" y="37639"/>
                      <a:pt x="2352" y="37981"/>
                    </a:cubicBezTo>
                    <a:cubicBezTo>
                      <a:pt x="2146" y="38301"/>
                      <a:pt x="1964" y="38620"/>
                      <a:pt x="1758" y="38963"/>
                    </a:cubicBezTo>
                    <a:cubicBezTo>
                      <a:pt x="1713" y="39077"/>
                      <a:pt x="1644" y="39168"/>
                      <a:pt x="1599" y="39282"/>
                    </a:cubicBezTo>
                    <a:cubicBezTo>
                      <a:pt x="1553" y="39351"/>
                      <a:pt x="1530" y="39419"/>
                      <a:pt x="1484" y="39488"/>
                    </a:cubicBezTo>
                    <a:lnTo>
                      <a:pt x="1439" y="39579"/>
                    </a:lnTo>
                    <a:cubicBezTo>
                      <a:pt x="1348" y="39739"/>
                      <a:pt x="1256" y="39899"/>
                      <a:pt x="1165" y="40058"/>
                    </a:cubicBezTo>
                    <a:cubicBezTo>
                      <a:pt x="1119" y="40173"/>
                      <a:pt x="1074" y="40264"/>
                      <a:pt x="1028" y="40355"/>
                    </a:cubicBezTo>
                    <a:cubicBezTo>
                      <a:pt x="1005" y="40446"/>
                      <a:pt x="959" y="40515"/>
                      <a:pt x="914" y="40606"/>
                    </a:cubicBezTo>
                    <a:cubicBezTo>
                      <a:pt x="823" y="40766"/>
                      <a:pt x="754" y="40949"/>
                      <a:pt x="663" y="41108"/>
                    </a:cubicBezTo>
                    <a:lnTo>
                      <a:pt x="617" y="41200"/>
                    </a:lnTo>
                    <a:cubicBezTo>
                      <a:pt x="594" y="41245"/>
                      <a:pt x="571" y="41291"/>
                      <a:pt x="526" y="41337"/>
                    </a:cubicBezTo>
                    <a:lnTo>
                      <a:pt x="434" y="41496"/>
                    </a:lnTo>
                    <a:lnTo>
                      <a:pt x="389" y="41588"/>
                    </a:lnTo>
                    <a:cubicBezTo>
                      <a:pt x="298" y="41748"/>
                      <a:pt x="206" y="41907"/>
                      <a:pt x="138" y="42090"/>
                    </a:cubicBezTo>
                    <a:cubicBezTo>
                      <a:pt x="92" y="42158"/>
                      <a:pt x="69" y="42204"/>
                      <a:pt x="46" y="42250"/>
                    </a:cubicBezTo>
                    <a:cubicBezTo>
                      <a:pt x="24" y="42341"/>
                      <a:pt x="1" y="42432"/>
                      <a:pt x="24" y="42501"/>
                    </a:cubicBezTo>
                    <a:cubicBezTo>
                      <a:pt x="46" y="42569"/>
                      <a:pt x="115" y="42638"/>
                      <a:pt x="183" y="42683"/>
                    </a:cubicBezTo>
                    <a:cubicBezTo>
                      <a:pt x="229" y="42752"/>
                      <a:pt x="298" y="42797"/>
                      <a:pt x="389" y="42820"/>
                    </a:cubicBezTo>
                    <a:lnTo>
                      <a:pt x="914" y="42934"/>
                    </a:lnTo>
                    <a:lnTo>
                      <a:pt x="1439" y="43071"/>
                    </a:lnTo>
                    <a:cubicBezTo>
                      <a:pt x="1690" y="43117"/>
                      <a:pt x="1941" y="43163"/>
                      <a:pt x="2124" y="43186"/>
                    </a:cubicBezTo>
                    <a:cubicBezTo>
                      <a:pt x="2763" y="43254"/>
                      <a:pt x="3310" y="43322"/>
                      <a:pt x="3858" y="43345"/>
                    </a:cubicBezTo>
                    <a:lnTo>
                      <a:pt x="3950" y="43345"/>
                    </a:lnTo>
                    <a:cubicBezTo>
                      <a:pt x="4429" y="43391"/>
                      <a:pt x="4885" y="43391"/>
                      <a:pt x="5456" y="43391"/>
                    </a:cubicBezTo>
                    <a:lnTo>
                      <a:pt x="7077" y="43391"/>
                    </a:lnTo>
                    <a:cubicBezTo>
                      <a:pt x="7305" y="43391"/>
                      <a:pt x="7533" y="43391"/>
                      <a:pt x="7784" y="43414"/>
                    </a:cubicBezTo>
                    <a:lnTo>
                      <a:pt x="8674" y="43414"/>
                    </a:lnTo>
                    <a:cubicBezTo>
                      <a:pt x="9062" y="43437"/>
                      <a:pt x="9473" y="43437"/>
                      <a:pt x="9884" y="43437"/>
                    </a:cubicBezTo>
                    <a:lnTo>
                      <a:pt x="13491" y="43437"/>
                    </a:lnTo>
                    <a:cubicBezTo>
                      <a:pt x="13810" y="43437"/>
                      <a:pt x="14130" y="43459"/>
                      <a:pt x="14449" y="43459"/>
                    </a:cubicBezTo>
                    <a:lnTo>
                      <a:pt x="15111" y="43482"/>
                    </a:lnTo>
                    <a:cubicBezTo>
                      <a:pt x="15636" y="43482"/>
                      <a:pt x="16184" y="43505"/>
                      <a:pt x="16709" y="43505"/>
                    </a:cubicBezTo>
                    <a:cubicBezTo>
                      <a:pt x="17006" y="43505"/>
                      <a:pt x="17325" y="43528"/>
                      <a:pt x="17622" y="43528"/>
                    </a:cubicBezTo>
                    <a:lnTo>
                      <a:pt x="18603" y="43528"/>
                    </a:lnTo>
                    <a:cubicBezTo>
                      <a:pt x="18991" y="43551"/>
                      <a:pt x="19357" y="43551"/>
                      <a:pt x="19745" y="43551"/>
                    </a:cubicBezTo>
                    <a:lnTo>
                      <a:pt x="19950" y="43551"/>
                    </a:lnTo>
                    <a:cubicBezTo>
                      <a:pt x="20224" y="43551"/>
                      <a:pt x="20498" y="43551"/>
                      <a:pt x="20772" y="43528"/>
                    </a:cubicBezTo>
                    <a:lnTo>
                      <a:pt x="22004" y="43528"/>
                    </a:lnTo>
                    <a:cubicBezTo>
                      <a:pt x="22141" y="43528"/>
                      <a:pt x="22278" y="43528"/>
                      <a:pt x="22415" y="43505"/>
                    </a:cubicBezTo>
                    <a:lnTo>
                      <a:pt x="24013" y="43505"/>
                    </a:lnTo>
                    <a:cubicBezTo>
                      <a:pt x="24173" y="43505"/>
                      <a:pt x="24310" y="43482"/>
                      <a:pt x="24470" y="43482"/>
                    </a:cubicBezTo>
                    <a:lnTo>
                      <a:pt x="24789" y="43482"/>
                    </a:lnTo>
                    <a:cubicBezTo>
                      <a:pt x="25063" y="43482"/>
                      <a:pt x="25337" y="43459"/>
                      <a:pt x="25611" y="43459"/>
                    </a:cubicBezTo>
                    <a:lnTo>
                      <a:pt x="30062" y="43459"/>
                    </a:lnTo>
                    <a:cubicBezTo>
                      <a:pt x="30450" y="43482"/>
                      <a:pt x="30861" y="43482"/>
                      <a:pt x="31271" y="43505"/>
                    </a:cubicBezTo>
                    <a:cubicBezTo>
                      <a:pt x="31796" y="43528"/>
                      <a:pt x="32344" y="43528"/>
                      <a:pt x="32869" y="43528"/>
                    </a:cubicBezTo>
                    <a:lnTo>
                      <a:pt x="34467" y="43528"/>
                    </a:lnTo>
                    <a:cubicBezTo>
                      <a:pt x="34581" y="43505"/>
                      <a:pt x="34695" y="43505"/>
                      <a:pt x="34787" y="43505"/>
                    </a:cubicBezTo>
                    <a:cubicBezTo>
                      <a:pt x="34946" y="43482"/>
                      <a:pt x="35106" y="43482"/>
                      <a:pt x="35266" y="43482"/>
                    </a:cubicBezTo>
                    <a:cubicBezTo>
                      <a:pt x="35517" y="43482"/>
                      <a:pt x="35768" y="43459"/>
                      <a:pt x="36019" y="43459"/>
                    </a:cubicBezTo>
                    <a:cubicBezTo>
                      <a:pt x="36795" y="43414"/>
                      <a:pt x="37594" y="43345"/>
                      <a:pt x="38393" y="43277"/>
                    </a:cubicBezTo>
                    <a:lnTo>
                      <a:pt x="39283" y="43208"/>
                    </a:lnTo>
                    <a:cubicBezTo>
                      <a:pt x="39534" y="43186"/>
                      <a:pt x="39785" y="43163"/>
                      <a:pt x="40036" y="43163"/>
                    </a:cubicBezTo>
                    <a:lnTo>
                      <a:pt x="40173" y="43140"/>
                    </a:lnTo>
                    <a:cubicBezTo>
                      <a:pt x="40402" y="43117"/>
                      <a:pt x="40607" y="43117"/>
                      <a:pt x="40812" y="43094"/>
                    </a:cubicBezTo>
                    <a:lnTo>
                      <a:pt x="40972" y="43094"/>
                    </a:lnTo>
                    <a:cubicBezTo>
                      <a:pt x="41155" y="43094"/>
                      <a:pt x="41360" y="43071"/>
                      <a:pt x="41566" y="43071"/>
                    </a:cubicBezTo>
                    <a:lnTo>
                      <a:pt x="41657" y="43071"/>
                    </a:lnTo>
                    <a:cubicBezTo>
                      <a:pt x="41908" y="43071"/>
                      <a:pt x="42159" y="43071"/>
                      <a:pt x="42410" y="43049"/>
                    </a:cubicBezTo>
                    <a:cubicBezTo>
                      <a:pt x="42570" y="43049"/>
                      <a:pt x="42707" y="43026"/>
                      <a:pt x="42867" y="43026"/>
                    </a:cubicBezTo>
                    <a:lnTo>
                      <a:pt x="43209" y="43026"/>
                    </a:lnTo>
                    <a:cubicBezTo>
                      <a:pt x="43437" y="43026"/>
                      <a:pt x="43666" y="43003"/>
                      <a:pt x="43871" y="42980"/>
                    </a:cubicBezTo>
                    <a:lnTo>
                      <a:pt x="44031" y="42980"/>
                    </a:lnTo>
                    <a:cubicBezTo>
                      <a:pt x="44328" y="42957"/>
                      <a:pt x="44601" y="42934"/>
                      <a:pt x="44898" y="42912"/>
                    </a:cubicBezTo>
                    <a:lnTo>
                      <a:pt x="45104" y="42889"/>
                    </a:lnTo>
                    <a:cubicBezTo>
                      <a:pt x="45309" y="42889"/>
                      <a:pt x="45514" y="42866"/>
                      <a:pt x="45720" y="42843"/>
                    </a:cubicBezTo>
                    <a:cubicBezTo>
                      <a:pt x="46268" y="42775"/>
                      <a:pt x="46816" y="42683"/>
                      <a:pt x="47340" y="42569"/>
                    </a:cubicBezTo>
                    <a:cubicBezTo>
                      <a:pt x="47774" y="42478"/>
                      <a:pt x="48254" y="42341"/>
                      <a:pt x="48778" y="42158"/>
                    </a:cubicBezTo>
                    <a:cubicBezTo>
                      <a:pt x="49030" y="42090"/>
                      <a:pt x="49303" y="41999"/>
                      <a:pt x="49555" y="41884"/>
                    </a:cubicBezTo>
                    <a:cubicBezTo>
                      <a:pt x="49714" y="41839"/>
                      <a:pt x="49874" y="41770"/>
                      <a:pt x="50034" y="41702"/>
                    </a:cubicBezTo>
                    <a:cubicBezTo>
                      <a:pt x="50148" y="41656"/>
                      <a:pt x="50262" y="41611"/>
                      <a:pt x="50376" y="41565"/>
                    </a:cubicBezTo>
                    <a:cubicBezTo>
                      <a:pt x="50856" y="41360"/>
                      <a:pt x="51358" y="41131"/>
                      <a:pt x="51997" y="40789"/>
                    </a:cubicBezTo>
                    <a:lnTo>
                      <a:pt x="52065" y="40766"/>
                    </a:lnTo>
                    <a:cubicBezTo>
                      <a:pt x="52088" y="40766"/>
                      <a:pt x="52111" y="40743"/>
                      <a:pt x="52111" y="40743"/>
                    </a:cubicBezTo>
                    <a:cubicBezTo>
                      <a:pt x="52271" y="40652"/>
                      <a:pt x="52431" y="40583"/>
                      <a:pt x="52590" y="40492"/>
                    </a:cubicBezTo>
                    <a:cubicBezTo>
                      <a:pt x="52659" y="40446"/>
                      <a:pt x="52750" y="40401"/>
                      <a:pt x="52841" y="40355"/>
                    </a:cubicBezTo>
                    <a:lnTo>
                      <a:pt x="53024" y="40241"/>
                    </a:lnTo>
                    <a:cubicBezTo>
                      <a:pt x="53252" y="40104"/>
                      <a:pt x="53595" y="39922"/>
                      <a:pt x="53891" y="39693"/>
                    </a:cubicBezTo>
                    <a:cubicBezTo>
                      <a:pt x="54028" y="39602"/>
                      <a:pt x="54165" y="39488"/>
                      <a:pt x="54302" y="39374"/>
                    </a:cubicBezTo>
                    <a:cubicBezTo>
                      <a:pt x="54348" y="39351"/>
                      <a:pt x="54416" y="39305"/>
                      <a:pt x="54462" y="39260"/>
                    </a:cubicBezTo>
                    <a:cubicBezTo>
                      <a:pt x="54530" y="39214"/>
                      <a:pt x="54599" y="39168"/>
                      <a:pt x="54667" y="39100"/>
                    </a:cubicBezTo>
                    <a:cubicBezTo>
                      <a:pt x="54782" y="39009"/>
                      <a:pt x="54896" y="38894"/>
                      <a:pt x="55010" y="38803"/>
                    </a:cubicBezTo>
                    <a:lnTo>
                      <a:pt x="55147" y="38666"/>
                    </a:lnTo>
                    <a:cubicBezTo>
                      <a:pt x="55215" y="38598"/>
                      <a:pt x="55284" y="38529"/>
                      <a:pt x="55329" y="38461"/>
                    </a:cubicBezTo>
                    <a:cubicBezTo>
                      <a:pt x="55329" y="38461"/>
                      <a:pt x="55375" y="38438"/>
                      <a:pt x="55375" y="38438"/>
                    </a:cubicBezTo>
                    <a:lnTo>
                      <a:pt x="55489" y="38347"/>
                    </a:lnTo>
                    <a:cubicBezTo>
                      <a:pt x="55603" y="38232"/>
                      <a:pt x="55740" y="38118"/>
                      <a:pt x="55877" y="38004"/>
                    </a:cubicBezTo>
                    <a:cubicBezTo>
                      <a:pt x="55991" y="37913"/>
                      <a:pt x="56083" y="37822"/>
                      <a:pt x="56174" y="37730"/>
                    </a:cubicBezTo>
                    <a:cubicBezTo>
                      <a:pt x="56311" y="37616"/>
                      <a:pt x="56425" y="37525"/>
                      <a:pt x="56493" y="37388"/>
                    </a:cubicBezTo>
                    <a:cubicBezTo>
                      <a:pt x="56630" y="37274"/>
                      <a:pt x="56745" y="37160"/>
                      <a:pt x="56881" y="37046"/>
                    </a:cubicBezTo>
                    <a:lnTo>
                      <a:pt x="56950" y="37000"/>
                    </a:lnTo>
                    <a:cubicBezTo>
                      <a:pt x="57155" y="36817"/>
                      <a:pt x="57384" y="36635"/>
                      <a:pt x="57566" y="36429"/>
                    </a:cubicBezTo>
                    <a:cubicBezTo>
                      <a:pt x="57772" y="36224"/>
                      <a:pt x="57977" y="35996"/>
                      <a:pt x="58160" y="35790"/>
                    </a:cubicBezTo>
                    <a:lnTo>
                      <a:pt x="58205" y="35744"/>
                    </a:lnTo>
                    <a:lnTo>
                      <a:pt x="58593" y="35311"/>
                    </a:lnTo>
                    <a:lnTo>
                      <a:pt x="58844" y="35037"/>
                    </a:lnTo>
                    <a:lnTo>
                      <a:pt x="58981" y="34877"/>
                    </a:lnTo>
                    <a:cubicBezTo>
                      <a:pt x="59141" y="34695"/>
                      <a:pt x="59301" y="34512"/>
                      <a:pt x="59461" y="34329"/>
                    </a:cubicBezTo>
                    <a:cubicBezTo>
                      <a:pt x="59712" y="34055"/>
                      <a:pt x="59940" y="33759"/>
                      <a:pt x="60145" y="33508"/>
                    </a:cubicBezTo>
                    <a:cubicBezTo>
                      <a:pt x="60305" y="33279"/>
                      <a:pt x="60465" y="33028"/>
                      <a:pt x="60625" y="32800"/>
                    </a:cubicBezTo>
                    <a:lnTo>
                      <a:pt x="60670" y="32732"/>
                    </a:lnTo>
                    <a:cubicBezTo>
                      <a:pt x="61013" y="32207"/>
                      <a:pt x="61310" y="31636"/>
                      <a:pt x="61583" y="31020"/>
                    </a:cubicBezTo>
                    <a:cubicBezTo>
                      <a:pt x="61835" y="30449"/>
                      <a:pt x="62086" y="29878"/>
                      <a:pt x="62268" y="29308"/>
                    </a:cubicBezTo>
                    <a:cubicBezTo>
                      <a:pt x="62405" y="28851"/>
                      <a:pt x="62474" y="28463"/>
                      <a:pt x="62497" y="28098"/>
                    </a:cubicBezTo>
                    <a:cubicBezTo>
                      <a:pt x="62519" y="27687"/>
                      <a:pt x="62519" y="27276"/>
                      <a:pt x="62474" y="26865"/>
                    </a:cubicBezTo>
                    <a:cubicBezTo>
                      <a:pt x="62451" y="26592"/>
                      <a:pt x="62428" y="26272"/>
                      <a:pt x="62360" y="25975"/>
                    </a:cubicBezTo>
                    <a:cubicBezTo>
                      <a:pt x="62314" y="25793"/>
                      <a:pt x="62268" y="25633"/>
                      <a:pt x="62200" y="25473"/>
                    </a:cubicBezTo>
                    <a:cubicBezTo>
                      <a:pt x="62177" y="25382"/>
                      <a:pt x="62131" y="25313"/>
                      <a:pt x="62086" y="25222"/>
                    </a:cubicBezTo>
                    <a:cubicBezTo>
                      <a:pt x="62063" y="25154"/>
                      <a:pt x="62040" y="25108"/>
                      <a:pt x="62017" y="25039"/>
                    </a:cubicBezTo>
                    <a:cubicBezTo>
                      <a:pt x="61880" y="24766"/>
                      <a:pt x="61698" y="24514"/>
                      <a:pt x="61515" y="24263"/>
                    </a:cubicBezTo>
                    <a:cubicBezTo>
                      <a:pt x="61469" y="24149"/>
                      <a:pt x="61401" y="24081"/>
                      <a:pt x="61332" y="24035"/>
                    </a:cubicBezTo>
                    <a:cubicBezTo>
                      <a:pt x="61241" y="23944"/>
                      <a:pt x="61173" y="23875"/>
                      <a:pt x="61081" y="23784"/>
                    </a:cubicBezTo>
                    <a:cubicBezTo>
                      <a:pt x="60967" y="23693"/>
                      <a:pt x="60830" y="23579"/>
                      <a:pt x="60693" y="23487"/>
                    </a:cubicBezTo>
                    <a:cubicBezTo>
                      <a:pt x="60625" y="23442"/>
                      <a:pt x="60579" y="23419"/>
                      <a:pt x="60511" y="23396"/>
                    </a:cubicBezTo>
                    <a:cubicBezTo>
                      <a:pt x="60465" y="23350"/>
                      <a:pt x="60397" y="23305"/>
                      <a:pt x="60351" y="23282"/>
                    </a:cubicBezTo>
                    <a:cubicBezTo>
                      <a:pt x="60214" y="23191"/>
                      <a:pt x="60054" y="23122"/>
                      <a:pt x="59849" y="23031"/>
                    </a:cubicBezTo>
                    <a:cubicBezTo>
                      <a:pt x="59735" y="22985"/>
                      <a:pt x="59598" y="22917"/>
                      <a:pt x="59438" y="22871"/>
                    </a:cubicBezTo>
                    <a:cubicBezTo>
                      <a:pt x="59278" y="22825"/>
                      <a:pt x="59118" y="22803"/>
                      <a:pt x="58890" y="22780"/>
                    </a:cubicBezTo>
                    <a:lnTo>
                      <a:pt x="58776" y="22757"/>
                    </a:lnTo>
                    <a:cubicBezTo>
                      <a:pt x="58502" y="22711"/>
                      <a:pt x="58205" y="22688"/>
                      <a:pt x="57931" y="22688"/>
                    </a:cubicBezTo>
                    <a:cubicBezTo>
                      <a:pt x="57612" y="22688"/>
                      <a:pt x="57292" y="22643"/>
                      <a:pt x="56973" y="22597"/>
                    </a:cubicBezTo>
                    <a:lnTo>
                      <a:pt x="56927" y="22597"/>
                    </a:lnTo>
                    <a:cubicBezTo>
                      <a:pt x="56653" y="22551"/>
                      <a:pt x="56379" y="22460"/>
                      <a:pt x="56174" y="22392"/>
                    </a:cubicBezTo>
                    <a:lnTo>
                      <a:pt x="56037" y="22346"/>
                    </a:lnTo>
                    <a:cubicBezTo>
                      <a:pt x="55877" y="22278"/>
                      <a:pt x="55717" y="22232"/>
                      <a:pt x="55558" y="22163"/>
                    </a:cubicBezTo>
                    <a:cubicBezTo>
                      <a:pt x="55284" y="22027"/>
                      <a:pt x="55078" y="21890"/>
                      <a:pt x="54873" y="21753"/>
                    </a:cubicBezTo>
                    <a:cubicBezTo>
                      <a:pt x="54804" y="21684"/>
                      <a:pt x="54736" y="21616"/>
                      <a:pt x="54690" y="21547"/>
                    </a:cubicBezTo>
                    <a:cubicBezTo>
                      <a:pt x="54667" y="21502"/>
                      <a:pt x="54622" y="21433"/>
                      <a:pt x="54599" y="21387"/>
                    </a:cubicBezTo>
                    <a:cubicBezTo>
                      <a:pt x="54576" y="21296"/>
                      <a:pt x="54553" y="21205"/>
                      <a:pt x="54530" y="21113"/>
                    </a:cubicBezTo>
                    <a:cubicBezTo>
                      <a:pt x="54530" y="21068"/>
                      <a:pt x="54530" y="20999"/>
                      <a:pt x="54553" y="20954"/>
                    </a:cubicBezTo>
                    <a:lnTo>
                      <a:pt x="54576" y="20840"/>
                    </a:lnTo>
                    <a:cubicBezTo>
                      <a:pt x="54576" y="20794"/>
                      <a:pt x="54599" y="20748"/>
                      <a:pt x="54599" y="20680"/>
                    </a:cubicBezTo>
                    <a:lnTo>
                      <a:pt x="54599" y="20634"/>
                    </a:lnTo>
                    <a:lnTo>
                      <a:pt x="54622" y="20566"/>
                    </a:lnTo>
                    <a:cubicBezTo>
                      <a:pt x="54622" y="20474"/>
                      <a:pt x="54645" y="20383"/>
                      <a:pt x="54667" y="20269"/>
                    </a:cubicBezTo>
                    <a:cubicBezTo>
                      <a:pt x="54713" y="20178"/>
                      <a:pt x="54736" y="20086"/>
                      <a:pt x="54759" y="19995"/>
                    </a:cubicBezTo>
                    <a:cubicBezTo>
                      <a:pt x="54782" y="19972"/>
                      <a:pt x="54804" y="19927"/>
                      <a:pt x="54827" y="19904"/>
                    </a:cubicBezTo>
                    <a:cubicBezTo>
                      <a:pt x="54850" y="19881"/>
                      <a:pt x="54873" y="19835"/>
                      <a:pt x="54918" y="19812"/>
                    </a:cubicBezTo>
                    <a:cubicBezTo>
                      <a:pt x="54964" y="19790"/>
                      <a:pt x="55010" y="19767"/>
                      <a:pt x="55078" y="19744"/>
                    </a:cubicBezTo>
                    <a:cubicBezTo>
                      <a:pt x="55170" y="19721"/>
                      <a:pt x="55238" y="19698"/>
                      <a:pt x="55329" y="19676"/>
                    </a:cubicBezTo>
                    <a:lnTo>
                      <a:pt x="55672" y="19676"/>
                    </a:lnTo>
                    <a:cubicBezTo>
                      <a:pt x="55740" y="19698"/>
                      <a:pt x="55809" y="19698"/>
                      <a:pt x="55877" y="19698"/>
                    </a:cubicBezTo>
                    <a:lnTo>
                      <a:pt x="56105" y="19698"/>
                    </a:lnTo>
                    <a:cubicBezTo>
                      <a:pt x="56197" y="19698"/>
                      <a:pt x="56311" y="19698"/>
                      <a:pt x="56402" y="19676"/>
                    </a:cubicBezTo>
                    <a:cubicBezTo>
                      <a:pt x="56562" y="19653"/>
                      <a:pt x="56722" y="19561"/>
                      <a:pt x="56836" y="19447"/>
                    </a:cubicBezTo>
                    <a:cubicBezTo>
                      <a:pt x="56950" y="19333"/>
                      <a:pt x="57018" y="19173"/>
                      <a:pt x="57064" y="19014"/>
                    </a:cubicBezTo>
                    <a:cubicBezTo>
                      <a:pt x="57110" y="18831"/>
                      <a:pt x="57110" y="18648"/>
                      <a:pt x="57041" y="18511"/>
                    </a:cubicBezTo>
                    <a:cubicBezTo>
                      <a:pt x="56996" y="18420"/>
                      <a:pt x="56927" y="18329"/>
                      <a:pt x="56881" y="18260"/>
                    </a:cubicBezTo>
                    <a:cubicBezTo>
                      <a:pt x="56790" y="18169"/>
                      <a:pt x="56699" y="18055"/>
                      <a:pt x="56630" y="17964"/>
                    </a:cubicBezTo>
                    <a:cubicBezTo>
                      <a:pt x="56562" y="17849"/>
                      <a:pt x="56516" y="17781"/>
                      <a:pt x="56448" y="17713"/>
                    </a:cubicBezTo>
                    <a:cubicBezTo>
                      <a:pt x="56402" y="17621"/>
                      <a:pt x="56356" y="17553"/>
                      <a:pt x="56311" y="17461"/>
                    </a:cubicBezTo>
                    <a:lnTo>
                      <a:pt x="56288" y="17325"/>
                    </a:lnTo>
                    <a:lnTo>
                      <a:pt x="56265" y="17279"/>
                    </a:lnTo>
                    <a:cubicBezTo>
                      <a:pt x="56242" y="17233"/>
                      <a:pt x="56242" y="17188"/>
                      <a:pt x="56220" y="17142"/>
                    </a:cubicBezTo>
                    <a:cubicBezTo>
                      <a:pt x="56242" y="17073"/>
                      <a:pt x="56265" y="17005"/>
                      <a:pt x="56288" y="16959"/>
                    </a:cubicBezTo>
                    <a:cubicBezTo>
                      <a:pt x="56356" y="16800"/>
                      <a:pt x="56471" y="16663"/>
                      <a:pt x="56585" y="16503"/>
                    </a:cubicBezTo>
                    <a:cubicBezTo>
                      <a:pt x="56676" y="16389"/>
                      <a:pt x="56790" y="16297"/>
                      <a:pt x="56927" y="16183"/>
                    </a:cubicBezTo>
                    <a:cubicBezTo>
                      <a:pt x="57110" y="16069"/>
                      <a:pt x="57292" y="15955"/>
                      <a:pt x="57475" y="15841"/>
                    </a:cubicBezTo>
                    <a:cubicBezTo>
                      <a:pt x="57658" y="15750"/>
                      <a:pt x="57817" y="15658"/>
                      <a:pt x="57977" y="15590"/>
                    </a:cubicBezTo>
                    <a:cubicBezTo>
                      <a:pt x="58068" y="15567"/>
                      <a:pt x="58137" y="15544"/>
                      <a:pt x="58205" y="15521"/>
                    </a:cubicBezTo>
                    <a:lnTo>
                      <a:pt x="58342" y="15498"/>
                    </a:lnTo>
                    <a:cubicBezTo>
                      <a:pt x="58502" y="15453"/>
                      <a:pt x="58639" y="15430"/>
                      <a:pt x="58799" y="15407"/>
                    </a:cubicBezTo>
                    <a:lnTo>
                      <a:pt x="58913" y="15384"/>
                    </a:lnTo>
                    <a:cubicBezTo>
                      <a:pt x="59004" y="15362"/>
                      <a:pt x="59118" y="15339"/>
                      <a:pt x="59232" y="15293"/>
                    </a:cubicBezTo>
                    <a:cubicBezTo>
                      <a:pt x="59369" y="15270"/>
                      <a:pt x="59506" y="15202"/>
                      <a:pt x="59643" y="15156"/>
                    </a:cubicBezTo>
                    <a:lnTo>
                      <a:pt x="59689" y="15156"/>
                    </a:lnTo>
                    <a:lnTo>
                      <a:pt x="59712" y="15133"/>
                    </a:lnTo>
                    <a:lnTo>
                      <a:pt x="59917" y="15133"/>
                    </a:lnTo>
                    <a:cubicBezTo>
                      <a:pt x="60009" y="15133"/>
                      <a:pt x="60100" y="15133"/>
                      <a:pt x="60214" y="15110"/>
                    </a:cubicBezTo>
                    <a:cubicBezTo>
                      <a:pt x="60419" y="15110"/>
                      <a:pt x="60602" y="15088"/>
                      <a:pt x="60762" y="15042"/>
                    </a:cubicBezTo>
                    <a:cubicBezTo>
                      <a:pt x="60944" y="14996"/>
                      <a:pt x="61127" y="14928"/>
                      <a:pt x="61332" y="14837"/>
                    </a:cubicBezTo>
                    <a:cubicBezTo>
                      <a:pt x="61401" y="14814"/>
                      <a:pt x="61469" y="14768"/>
                      <a:pt x="61561" y="14722"/>
                    </a:cubicBezTo>
                    <a:lnTo>
                      <a:pt x="61583" y="14700"/>
                    </a:lnTo>
                    <a:cubicBezTo>
                      <a:pt x="61766" y="14608"/>
                      <a:pt x="61972" y="14494"/>
                      <a:pt x="61949" y="14289"/>
                    </a:cubicBezTo>
                    <a:cubicBezTo>
                      <a:pt x="61949" y="14266"/>
                      <a:pt x="61949" y="14243"/>
                      <a:pt x="61949" y="14220"/>
                    </a:cubicBezTo>
                    <a:cubicBezTo>
                      <a:pt x="62017" y="14197"/>
                      <a:pt x="62063" y="14175"/>
                      <a:pt x="62131" y="14129"/>
                    </a:cubicBezTo>
                    <a:cubicBezTo>
                      <a:pt x="62245" y="14060"/>
                      <a:pt x="62382" y="13969"/>
                      <a:pt x="62497" y="13878"/>
                    </a:cubicBezTo>
                    <a:cubicBezTo>
                      <a:pt x="62611" y="13787"/>
                      <a:pt x="62702" y="13695"/>
                      <a:pt x="62816" y="13558"/>
                    </a:cubicBezTo>
                    <a:cubicBezTo>
                      <a:pt x="62930" y="13421"/>
                      <a:pt x="63044" y="13262"/>
                      <a:pt x="63113" y="13125"/>
                    </a:cubicBezTo>
                    <a:cubicBezTo>
                      <a:pt x="63181" y="12988"/>
                      <a:pt x="63250" y="12851"/>
                      <a:pt x="63318" y="12645"/>
                    </a:cubicBezTo>
                    <a:cubicBezTo>
                      <a:pt x="63410" y="12417"/>
                      <a:pt x="63455" y="12189"/>
                      <a:pt x="63501" y="11961"/>
                    </a:cubicBezTo>
                    <a:lnTo>
                      <a:pt x="63501" y="11892"/>
                    </a:lnTo>
                    <a:lnTo>
                      <a:pt x="63524" y="11846"/>
                    </a:lnTo>
                    <a:cubicBezTo>
                      <a:pt x="63546" y="11709"/>
                      <a:pt x="63592" y="11573"/>
                      <a:pt x="63592" y="11413"/>
                    </a:cubicBezTo>
                    <a:cubicBezTo>
                      <a:pt x="63592" y="11344"/>
                      <a:pt x="63569" y="11253"/>
                      <a:pt x="63546" y="11139"/>
                    </a:cubicBezTo>
                    <a:cubicBezTo>
                      <a:pt x="63546" y="11070"/>
                      <a:pt x="63524" y="11002"/>
                      <a:pt x="63478" y="10911"/>
                    </a:cubicBezTo>
                    <a:lnTo>
                      <a:pt x="63478" y="10865"/>
                    </a:lnTo>
                    <a:cubicBezTo>
                      <a:pt x="63455" y="10751"/>
                      <a:pt x="63432" y="10637"/>
                      <a:pt x="63387" y="10523"/>
                    </a:cubicBezTo>
                    <a:cubicBezTo>
                      <a:pt x="63341" y="10386"/>
                      <a:pt x="63250" y="10271"/>
                      <a:pt x="63181" y="10180"/>
                    </a:cubicBezTo>
                    <a:cubicBezTo>
                      <a:pt x="63067" y="9998"/>
                      <a:pt x="62907" y="9838"/>
                      <a:pt x="62748" y="9678"/>
                    </a:cubicBezTo>
                    <a:cubicBezTo>
                      <a:pt x="62565" y="9518"/>
                      <a:pt x="62382" y="9381"/>
                      <a:pt x="62177" y="9244"/>
                    </a:cubicBezTo>
                    <a:cubicBezTo>
                      <a:pt x="61972" y="9130"/>
                      <a:pt x="61766" y="9039"/>
                      <a:pt x="61538" y="8925"/>
                    </a:cubicBezTo>
                    <a:lnTo>
                      <a:pt x="61447" y="8902"/>
                    </a:lnTo>
                    <a:cubicBezTo>
                      <a:pt x="61447" y="8879"/>
                      <a:pt x="61447" y="8879"/>
                      <a:pt x="61424" y="8879"/>
                    </a:cubicBezTo>
                    <a:lnTo>
                      <a:pt x="61401" y="8879"/>
                    </a:lnTo>
                    <a:lnTo>
                      <a:pt x="61355" y="8856"/>
                    </a:lnTo>
                    <a:cubicBezTo>
                      <a:pt x="61310" y="8834"/>
                      <a:pt x="61264" y="8811"/>
                      <a:pt x="61195" y="8765"/>
                    </a:cubicBezTo>
                    <a:cubicBezTo>
                      <a:pt x="61104" y="8719"/>
                      <a:pt x="61013" y="8674"/>
                      <a:pt x="60922" y="8651"/>
                    </a:cubicBezTo>
                    <a:cubicBezTo>
                      <a:pt x="60785" y="8582"/>
                      <a:pt x="60625" y="8514"/>
                      <a:pt x="60488" y="8468"/>
                    </a:cubicBezTo>
                    <a:cubicBezTo>
                      <a:pt x="60397" y="8445"/>
                      <a:pt x="60305" y="8400"/>
                      <a:pt x="60214" y="8377"/>
                    </a:cubicBezTo>
                    <a:lnTo>
                      <a:pt x="60031" y="8309"/>
                    </a:lnTo>
                    <a:cubicBezTo>
                      <a:pt x="59894" y="8263"/>
                      <a:pt x="59735" y="8217"/>
                      <a:pt x="59598" y="8172"/>
                    </a:cubicBezTo>
                    <a:cubicBezTo>
                      <a:pt x="58867" y="7989"/>
                      <a:pt x="58319" y="7875"/>
                      <a:pt x="57794" y="7852"/>
                    </a:cubicBezTo>
                    <a:cubicBezTo>
                      <a:pt x="57635" y="7829"/>
                      <a:pt x="57475" y="7829"/>
                      <a:pt x="57315" y="7829"/>
                    </a:cubicBezTo>
                    <a:lnTo>
                      <a:pt x="57064" y="7806"/>
                    </a:lnTo>
                    <a:lnTo>
                      <a:pt x="56220" y="7806"/>
                    </a:lnTo>
                    <a:cubicBezTo>
                      <a:pt x="56037" y="7806"/>
                      <a:pt x="55854" y="7829"/>
                      <a:pt x="55672" y="7829"/>
                    </a:cubicBezTo>
                    <a:lnTo>
                      <a:pt x="55558" y="7829"/>
                    </a:lnTo>
                    <a:cubicBezTo>
                      <a:pt x="55261" y="7829"/>
                      <a:pt x="55010" y="7829"/>
                      <a:pt x="54736" y="7852"/>
                    </a:cubicBezTo>
                    <a:lnTo>
                      <a:pt x="54759" y="7852"/>
                    </a:lnTo>
                    <a:cubicBezTo>
                      <a:pt x="54667" y="7875"/>
                      <a:pt x="54599" y="7875"/>
                      <a:pt x="54530" y="7875"/>
                    </a:cubicBezTo>
                    <a:lnTo>
                      <a:pt x="54371" y="7898"/>
                    </a:lnTo>
                    <a:cubicBezTo>
                      <a:pt x="54257" y="7920"/>
                      <a:pt x="54142" y="7920"/>
                      <a:pt x="54028" y="7943"/>
                    </a:cubicBezTo>
                    <a:lnTo>
                      <a:pt x="53777" y="7966"/>
                    </a:lnTo>
                    <a:lnTo>
                      <a:pt x="53526" y="7989"/>
                    </a:lnTo>
                    <a:lnTo>
                      <a:pt x="53435" y="7989"/>
                    </a:lnTo>
                    <a:cubicBezTo>
                      <a:pt x="53344" y="8012"/>
                      <a:pt x="53252" y="8012"/>
                      <a:pt x="53161" y="8035"/>
                    </a:cubicBezTo>
                    <a:lnTo>
                      <a:pt x="53047" y="8035"/>
                    </a:lnTo>
                    <a:lnTo>
                      <a:pt x="53001" y="8057"/>
                    </a:lnTo>
                    <a:lnTo>
                      <a:pt x="52796" y="8057"/>
                    </a:lnTo>
                    <a:lnTo>
                      <a:pt x="52613" y="8080"/>
                    </a:lnTo>
                    <a:cubicBezTo>
                      <a:pt x="52453" y="8103"/>
                      <a:pt x="52294" y="8103"/>
                      <a:pt x="52134" y="8126"/>
                    </a:cubicBezTo>
                    <a:cubicBezTo>
                      <a:pt x="51997" y="8149"/>
                      <a:pt x="51883" y="8149"/>
                      <a:pt x="51746" y="8172"/>
                    </a:cubicBezTo>
                    <a:lnTo>
                      <a:pt x="51472" y="8217"/>
                    </a:lnTo>
                    <a:lnTo>
                      <a:pt x="51518" y="8217"/>
                    </a:lnTo>
                    <a:cubicBezTo>
                      <a:pt x="51198" y="8240"/>
                      <a:pt x="50947" y="8263"/>
                      <a:pt x="50696" y="8263"/>
                    </a:cubicBezTo>
                    <a:lnTo>
                      <a:pt x="49851" y="8263"/>
                    </a:lnTo>
                    <a:cubicBezTo>
                      <a:pt x="49600" y="8263"/>
                      <a:pt x="49349" y="8240"/>
                      <a:pt x="49144" y="8217"/>
                    </a:cubicBezTo>
                    <a:lnTo>
                      <a:pt x="49121" y="8217"/>
                    </a:lnTo>
                    <a:cubicBezTo>
                      <a:pt x="48961" y="8194"/>
                      <a:pt x="48824" y="8194"/>
                      <a:pt x="48687" y="8172"/>
                    </a:cubicBezTo>
                    <a:lnTo>
                      <a:pt x="48573" y="8172"/>
                    </a:lnTo>
                    <a:cubicBezTo>
                      <a:pt x="48459" y="8149"/>
                      <a:pt x="48345" y="8149"/>
                      <a:pt x="48231" y="8126"/>
                    </a:cubicBezTo>
                    <a:cubicBezTo>
                      <a:pt x="47911" y="8057"/>
                      <a:pt x="47569" y="7989"/>
                      <a:pt x="47181" y="7875"/>
                    </a:cubicBezTo>
                    <a:cubicBezTo>
                      <a:pt x="47021" y="7829"/>
                      <a:pt x="46861" y="7761"/>
                      <a:pt x="46679" y="7715"/>
                    </a:cubicBezTo>
                    <a:cubicBezTo>
                      <a:pt x="46542" y="7647"/>
                      <a:pt x="46382" y="7601"/>
                      <a:pt x="46245" y="7532"/>
                    </a:cubicBezTo>
                    <a:cubicBezTo>
                      <a:pt x="46085" y="7464"/>
                      <a:pt x="45948" y="7373"/>
                      <a:pt x="45857" y="7304"/>
                    </a:cubicBezTo>
                    <a:cubicBezTo>
                      <a:pt x="45811" y="7259"/>
                      <a:pt x="45766" y="7213"/>
                      <a:pt x="45743" y="7167"/>
                    </a:cubicBezTo>
                    <a:cubicBezTo>
                      <a:pt x="45697" y="7122"/>
                      <a:pt x="45651" y="7053"/>
                      <a:pt x="45629" y="6985"/>
                    </a:cubicBezTo>
                    <a:cubicBezTo>
                      <a:pt x="45583" y="6848"/>
                      <a:pt x="45560" y="6688"/>
                      <a:pt x="45537" y="6528"/>
                    </a:cubicBezTo>
                    <a:cubicBezTo>
                      <a:pt x="45537" y="6437"/>
                      <a:pt x="45537" y="6346"/>
                      <a:pt x="45537" y="6254"/>
                    </a:cubicBezTo>
                    <a:lnTo>
                      <a:pt x="45537" y="6186"/>
                    </a:lnTo>
                    <a:cubicBezTo>
                      <a:pt x="45537" y="6140"/>
                      <a:pt x="45537" y="6072"/>
                      <a:pt x="45537" y="6026"/>
                    </a:cubicBezTo>
                    <a:cubicBezTo>
                      <a:pt x="45537" y="5935"/>
                      <a:pt x="45537" y="5866"/>
                      <a:pt x="45537" y="5775"/>
                    </a:cubicBezTo>
                    <a:cubicBezTo>
                      <a:pt x="45537" y="5661"/>
                      <a:pt x="45537" y="5547"/>
                      <a:pt x="45537" y="5433"/>
                    </a:cubicBezTo>
                    <a:lnTo>
                      <a:pt x="45560" y="5296"/>
                    </a:lnTo>
                    <a:cubicBezTo>
                      <a:pt x="45560" y="5227"/>
                      <a:pt x="45560" y="5136"/>
                      <a:pt x="45560" y="5067"/>
                    </a:cubicBezTo>
                    <a:cubicBezTo>
                      <a:pt x="45537" y="4908"/>
                      <a:pt x="45560" y="4771"/>
                      <a:pt x="45560" y="4634"/>
                    </a:cubicBezTo>
                    <a:cubicBezTo>
                      <a:pt x="45560" y="4497"/>
                      <a:pt x="45560" y="4360"/>
                      <a:pt x="45560" y="4200"/>
                    </a:cubicBezTo>
                    <a:cubicBezTo>
                      <a:pt x="45560" y="4040"/>
                      <a:pt x="45560" y="3880"/>
                      <a:pt x="45560" y="3721"/>
                    </a:cubicBezTo>
                    <a:cubicBezTo>
                      <a:pt x="45560" y="3629"/>
                      <a:pt x="45560" y="3538"/>
                      <a:pt x="45560" y="3447"/>
                    </a:cubicBezTo>
                    <a:lnTo>
                      <a:pt x="45560" y="3355"/>
                    </a:lnTo>
                    <a:cubicBezTo>
                      <a:pt x="45583" y="3287"/>
                      <a:pt x="45583" y="3218"/>
                      <a:pt x="45560" y="3127"/>
                    </a:cubicBezTo>
                    <a:cubicBezTo>
                      <a:pt x="45560" y="3013"/>
                      <a:pt x="45537" y="2876"/>
                      <a:pt x="45492" y="2716"/>
                    </a:cubicBezTo>
                    <a:cubicBezTo>
                      <a:pt x="45446" y="2511"/>
                      <a:pt x="45355" y="2305"/>
                      <a:pt x="45286" y="2123"/>
                    </a:cubicBezTo>
                    <a:cubicBezTo>
                      <a:pt x="45241" y="2054"/>
                      <a:pt x="45218" y="1986"/>
                      <a:pt x="45195" y="1895"/>
                    </a:cubicBezTo>
                    <a:cubicBezTo>
                      <a:pt x="45081" y="1621"/>
                      <a:pt x="44875" y="1370"/>
                      <a:pt x="44601" y="1119"/>
                    </a:cubicBezTo>
                    <a:cubicBezTo>
                      <a:pt x="44373" y="890"/>
                      <a:pt x="44122" y="731"/>
                      <a:pt x="43780" y="571"/>
                    </a:cubicBezTo>
                    <a:cubicBezTo>
                      <a:pt x="43551" y="457"/>
                      <a:pt x="43323" y="343"/>
                      <a:pt x="43095" y="274"/>
                    </a:cubicBezTo>
                    <a:cubicBezTo>
                      <a:pt x="42890" y="206"/>
                      <a:pt x="42661" y="160"/>
                      <a:pt x="42365" y="114"/>
                    </a:cubicBezTo>
                    <a:cubicBezTo>
                      <a:pt x="42250" y="114"/>
                      <a:pt x="42136" y="114"/>
                      <a:pt x="42022" y="91"/>
                    </a:cubicBezTo>
                    <a:cubicBezTo>
                      <a:pt x="41908" y="91"/>
                      <a:pt x="41794" y="69"/>
                      <a:pt x="41680" y="69"/>
                    </a:cubicBezTo>
                    <a:cubicBezTo>
                      <a:pt x="41566" y="46"/>
                      <a:pt x="41474" y="46"/>
                      <a:pt x="41360" y="23"/>
                    </a:cubicBezTo>
                    <a:cubicBezTo>
                      <a:pt x="41315" y="23"/>
                      <a:pt x="41269" y="23"/>
                      <a:pt x="41200" y="0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4684;p38"/>
              <p:cNvSpPr/>
              <p:nvPr/>
            </p:nvSpPr>
            <p:spPr>
              <a:xfrm>
                <a:off x="9473326" y="4567631"/>
                <a:ext cx="201884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3630" extrusionOk="0">
                    <a:moveTo>
                      <a:pt x="5159" y="0"/>
                    </a:moveTo>
                    <a:cubicBezTo>
                      <a:pt x="4840" y="0"/>
                      <a:pt x="4520" y="115"/>
                      <a:pt x="4223" y="229"/>
                    </a:cubicBezTo>
                    <a:cubicBezTo>
                      <a:pt x="4018" y="297"/>
                      <a:pt x="3790" y="411"/>
                      <a:pt x="3584" y="503"/>
                    </a:cubicBezTo>
                    <a:cubicBezTo>
                      <a:pt x="3447" y="571"/>
                      <a:pt x="3310" y="640"/>
                      <a:pt x="3173" y="708"/>
                    </a:cubicBezTo>
                    <a:lnTo>
                      <a:pt x="3128" y="708"/>
                    </a:lnTo>
                    <a:cubicBezTo>
                      <a:pt x="3014" y="754"/>
                      <a:pt x="2899" y="822"/>
                      <a:pt x="2762" y="845"/>
                    </a:cubicBezTo>
                    <a:cubicBezTo>
                      <a:pt x="2603" y="913"/>
                      <a:pt x="2443" y="982"/>
                      <a:pt x="2237" y="1073"/>
                    </a:cubicBezTo>
                    <a:cubicBezTo>
                      <a:pt x="2101" y="1050"/>
                      <a:pt x="1941" y="1050"/>
                      <a:pt x="1781" y="1028"/>
                    </a:cubicBezTo>
                    <a:lnTo>
                      <a:pt x="1667" y="1028"/>
                    </a:lnTo>
                    <a:cubicBezTo>
                      <a:pt x="1553" y="1028"/>
                      <a:pt x="1461" y="1005"/>
                      <a:pt x="1347" y="1005"/>
                    </a:cubicBezTo>
                    <a:cubicBezTo>
                      <a:pt x="1188" y="1005"/>
                      <a:pt x="1028" y="1028"/>
                      <a:pt x="891" y="1050"/>
                    </a:cubicBezTo>
                    <a:cubicBezTo>
                      <a:pt x="777" y="1073"/>
                      <a:pt x="663" y="1119"/>
                      <a:pt x="571" y="1164"/>
                    </a:cubicBezTo>
                    <a:cubicBezTo>
                      <a:pt x="526" y="1210"/>
                      <a:pt x="480" y="1256"/>
                      <a:pt x="434" y="1301"/>
                    </a:cubicBezTo>
                    <a:cubicBezTo>
                      <a:pt x="389" y="1324"/>
                      <a:pt x="343" y="1370"/>
                      <a:pt x="320" y="1416"/>
                    </a:cubicBezTo>
                    <a:lnTo>
                      <a:pt x="297" y="1461"/>
                    </a:lnTo>
                    <a:cubicBezTo>
                      <a:pt x="229" y="1530"/>
                      <a:pt x="183" y="1621"/>
                      <a:pt x="138" y="1712"/>
                    </a:cubicBezTo>
                    <a:cubicBezTo>
                      <a:pt x="115" y="1781"/>
                      <a:pt x="92" y="1849"/>
                      <a:pt x="46" y="1918"/>
                    </a:cubicBezTo>
                    <a:cubicBezTo>
                      <a:pt x="46" y="1963"/>
                      <a:pt x="23" y="2009"/>
                      <a:pt x="23" y="2055"/>
                    </a:cubicBezTo>
                    <a:cubicBezTo>
                      <a:pt x="23" y="2055"/>
                      <a:pt x="23" y="2077"/>
                      <a:pt x="23" y="2077"/>
                    </a:cubicBezTo>
                    <a:cubicBezTo>
                      <a:pt x="23" y="2077"/>
                      <a:pt x="23" y="2100"/>
                      <a:pt x="23" y="2100"/>
                    </a:cubicBezTo>
                    <a:cubicBezTo>
                      <a:pt x="1" y="2192"/>
                      <a:pt x="1" y="2329"/>
                      <a:pt x="1" y="2443"/>
                    </a:cubicBezTo>
                    <a:cubicBezTo>
                      <a:pt x="1" y="2488"/>
                      <a:pt x="1" y="2511"/>
                      <a:pt x="1" y="2557"/>
                    </a:cubicBezTo>
                    <a:cubicBezTo>
                      <a:pt x="23" y="2648"/>
                      <a:pt x="23" y="2717"/>
                      <a:pt x="46" y="2762"/>
                    </a:cubicBezTo>
                    <a:cubicBezTo>
                      <a:pt x="69" y="2876"/>
                      <a:pt x="92" y="2991"/>
                      <a:pt x="160" y="3082"/>
                    </a:cubicBezTo>
                    <a:cubicBezTo>
                      <a:pt x="229" y="3196"/>
                      <a:pt x="320" y="3287"/>
                      <a:pt x="457" y="3379"/>
                    </a:cubicBezTo>
                    <a:cubicBezTo>
                      <a:pt x="708" y="3561"/>
                      <a:pt x="1028" y="3607"/>
                      <a:pt x="1279" y="3630"/>
                    </a:cubicBezTo>
                    <a:lnTo>
                      <a:pt x="1347" y="3630"/>
                    </a:lnTo>
                    <a:cubicBezTo>
                      <a:pt x="1461" y="3630"/>
                      <a:pt x="1621" y="3607"/>
                      <a:pt x="1804" y="3561"/>
                    </a:cubicBezTo>
                    <a:cubicBezTo>
                      <a:pt x="1941" y="3515"/>
                      <a:pt x="2101" y="3447"/>
                      <a:pt x="2237" y="3379"/>
                    </a:cubicBezTo>
                    <a:cubicBezTo>
                      <a:pt x="2443" y="3264"/>
                      <a:pt x="2625" y="3105"/>
                      <a:pt x="2808" y="2945"/>
                    </a:cubicBezTo>
                    <a:lnTo>
                      <a:pt x="2854" y="2922"/>
                    </a:lnTo>
                    <a:cubicBezTo>
                      <a:pt x="2922" y="2854"/>
                      <a:pt x="3014" y="2808"/>
                      <a:pt x="3082" y="2762"/>
                    </a:cubicBezTo>
                    <a:cubicBezTo>
                      <a:pt x="3173" y="2717"/>
                      <a:pt x="3265" y="2671"/>
                      <a:pt x="3356" y="2625"/>
                    </a:cubicBezTo>
                    <a:cubicBezTo>
                      <a:pt x="3424" y="2602"/>
                      <a:pt x="3493" y="2580"/>
                      <a:pt x="3584" y="2557"/>
                    </a:cubicBezTo>
                    <a:lnTo>
                      <a:pt x="3972" y="2557"/>
                    </a:lnTo>
                    <a:cubicBezTo>
                      <a:pt x="4178" y="2602"/>
                      <a:pt x="4383" y="2648"/>
                      <a:pt x="4588" y="2694"/>
                    </a:cubicBezTo>
                    <a:lnTo>
                      <a:pt x="4703" y="2739"/>
                    </a:lnTo>
                    <a:cubicBezTo>
                      <a:pt x="4999" y="2808"/>
                      <a:pt x="5250" y="2876"/>
                      <a:pt x="5501" y="2899"/>
                    </a:cubicBezTo>
                    <a:lnTo>
                      <a:pt x="5616" y="2922"/>
                    </a:lnTo>
                    <a:cubicBezTo>
                      <a:pt x="5730" y="2945"/>
                      <a:pt x="5844" y="2968"/>
                      <a:pt x="5958" y="2968"/>
                    </a:cubicBezTo>
                    <a:cubicBezTo>
                      <a:pt x="6186" y="2968"/>
                      <a:pt x="6346" y="2899"/>
                      <a:pt x="6506" y="2831"/>
                    </a:cubicBezTo>
                    <a:cubicBezTo>
                      <a:pt x="6666" y="2762"/>
                      <a:pt x="6780" y="2694"/>
                      <a:pt x="6894" y="2602"/>
                    </a:cubicBezTo>
                    <a:cubicBezTo>
                      <a:pt x="7054" y="2443"/>
                      <a:pt x="7145" y="2260"/>
                      <a:pt x="7191" y="2055"/>
                    </a:cubicBezTo>
                    <a:cubicBezTo>
                      <a:pt x="7213" y="1963"/>
                      <a:pt x="7213" y="1849"/>
                      <a:pt x="7213" y="1758"/>
                    </a:cubicBezTo>
                    <a:cubicBezTo>
                      <a:pt x="7213" y="1712"/>
                      <a:pt x="7213" y="1667"/>
                      <a:pt x="7213" y="1621"/>
                    </a:cubicBezTo>
                    <a:cubicBezTo>
                      <a:pt x="7191" y="1507"/>
                      <a:pt x="7168" y="1438"/>
                      <a:pt x="7122" y="1347"/>
                    </a:cubicBezTo>
                    <a:cubicBezTo>
                      <a:pt x="7054" y="1187"/>
                      <a:pt x="6962" y="1050"/>
                      <a:pt x="6894" y="959"/>
                    </a:cubicBezTo>
                    <a:cubicBezTo>
                      <a:pt x="6803" y="799"/>
                      <a:pt x="6666" y="685"/>
                      <a:pt x="6551" y="548"/>
                    </a:cubicBezTo>
                    <a:cubicBezTo>
                      <a:pt x="6414" y="411"/>
                      <a:pt x="6300" y="320"/>
                      <a:pt x="6186" y="229"/>
                    </a:cubicBezTo>
                    <a:cubicBezTo>
                      <a:pt x="6118" y="183"/>
                      <a:pt x="6072" y="160"/>
                      <a:pt x="6004" y="137"/>
                    </a:cubicBezTo>
                    <a:cubicBezTo>
                      <a:pt x="5867" y="92"/>
                      <a:pt x="5798" y="46"/>
                      <a:pt x="5684" y="46"/>
                    </a:cubicBezTo>
                    <a:cubicBezTo>
                      <a:pt x="5501" y="0"/>
                      <a:pt x="5342" y="0"/>
                      <a:pt x="5205" y="0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4685;p38"/>
              <p:cNvSpPr/>
              <p:nvPr/>
            </p:nvSpPr>
            <p:spPr>
              <a:xfrm>
                <a:off x="9274660" y="4559319"/>
                <a:ext cx="148237" cy="123946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429" extrusionOk="0">
                    <a:moveTo>
                      <a:pt x="3060" y="1"/>
                    </a:moveTo>
                    <a:cubicBezTo>
                      <a:pt x="2786" y="1"/>
                      <a:pt x="2466" y="46"/>
                      <a:pt x="2124" y="115"/>
                    </a:cubicBezTo>
                    <a:cubicBezTo>
                      <a:pt x="1873" y="183"/>
                      <a:pt x="1622" y="252"/>
                      <a:pt x="1348" y="366"/>
                    </a:cubicBezTo>
                    <a:cubicBezTo>
                      <a:pt x="1211" y="412"/>
                      <a:pt x="1074" y="457"/>
                      <a:pt x="960" y="526"/>
                    </a:cubicBezTo>
                    <a:cubicBezTo>
                      <a:pt x="823" y="594"/>
                      <a:pt x="731" y="685"/>
                      <a:pt x="617" y="777"/>
                    </a:cubicBezTo>
                    <a:cubicBezTo>
                      <a:pt x="503" y="845"/>
                      <a:pt x="435" y="914"/>
                      <a:pt x="343" y="1005"/>
                    </a:cubicBezTo>
                    <a:cubicBezTo>
                      <a:pt x="252" y="1119"/>
                      <a:pt x="184" y="1256"/>
                      <a:pt x="115" y="1416"/>
                    </a:cubicBezTo>
                    <a:cubicBezTo>
                      <a:pt x="47" y="1667"/>
                      <a:pt x="1" y="1941"/>
                      <a:pt x="47" y="2215"/>
                    </a:cubicBezTo>
                    <a:cubicBezTo>
                      <a:pt x="69" y="2352"/>
                      <a:pt x="92" y="2489"/>
                      <a:pt x="115" y="2603"/>
                    </a:cubicBezTo>
                    <a:cubicBezTo>
                      <a:pt x="138" y="2694"/>
                      <a:pt x="161" y="2763"/>
                      <a:pt x="206" y="2831"/>
                    </a:cubicBezTo>
                    <a:lnTo>
                      <a:pt x="229" y="2945"/>
                    </a:lnTo>
                    <a:lnTo>
                      <a:pt x="275" y="3059"/>
                    </a:lnTo>
                    <a:cubicBezTo>
                      <a:pt x="298" y="3128"/>
                      <a:pt x="320" y="3196"/>
                      <a:pt x="343" y="3265"/>
                    </a:cubicBezTo>
                    <a:cubicBezTo>
                      <a:pt x="366" y="3356"/>
                      <a:pt x="389" y="3470"/>
                      <a:pt x="412" y="3584"/>
                    </a:cubicBezTo>
                    <a:cubicBezTo>
                      <a:pt x="412" y="3698"/>
                      <a:pt x="435" y="3790"/>
                      <a:pt x="457" y="3904"/>
                    </a:cubicBezTo>
                    <a:cubicBezTo>
                      <a:pt x="480" y="3949"/>
                      <a:pt x="503" y="4018"/>
                      <a:pt x="549" y="4064"/>
                    </a:cubicBezTo>
                    <a:cubicBezTo>
                      <a:pt x="526" y="4178"/>
                      <a:pt x="594" y="4315"/>
                      <a:pt x="731" y="4337"/>
                    </a:cubicBezTo>
                    <a:cubicBezTo>
                      <a:pt x="868" y="4383"/>
                      <a:pt x="1005" y="4429"/>
                      <a:pt x="1119" y="4429"/>
                    </a:cubicBezTo>
                    <a:lnTo>
                      <a:pt x="1211" y="4429"/>
                    </a:lnTo>
                    <a:cubicBezTo>
                      <a:pt x="1302" y="4429"/>
                      <a:pt x="1416" y="4406"/>
                      <a:pt x="1485" y="4383"/>
                    </a:cubicBezTo>
                    <a:cubicBezTo>
                      <a:pt x="1736" y="4337"/>
                      <a:pt x="1941" y="4223"/>
                      <a:pt x="2078" y="4064"/>
                    </a:cubicBezTo>
                    <a:cubicBezTo>
                      <a:pt x="2261" y="3835"/>
                      <a:pt x="2306" y="3539"/>
                      <a:pt x="2375" y="3265"/>
                    </a:cubicBezTo>
                    <a:cubicBezTo>
                      <a:pt x="2398" y="3128"/>
                      <a:pt x="2443" y="2968"/>
                      <a:pt x="2512" y="2808"/>
                    </a:cubicBezTo>
                    <a:cubicBezTo>
                      <a:pt x="2557" y="2694"/>
                      <a:pt x="2603" y="2603"/>
                      <a:pt x="2649" y="2534"/>
                    </a:cubicBezTo>
                    <a:cubicBezTo>
                      <a:pt x="2694" y="2489"/>
                      <a:pt x="2740" y="2443"/>
                      <a:pt x="2763" y="2420"/>
                    </a:cubicBezTo>
                    <a:cubicBezTo>
                      <a:pt x="2808" y="2397"/>
                      <a:pt x="2854" y="2374"/>
                      <a:pt x="2900" y="2352"/>
                    </a:cubicBezTo>
                    <a:cubicBezTo>
                      <a:pt x="2968" y="2306"/>
                      <a:pt x="3060" y="2283"/>
                      <a:pt x="3151" y="2283"/>
                    </a:cubicBezTo>
                    <a:lnTo>
                      <a:pt x="3448" y="2283"/>
                    </a:lnTo>
                    <a:lnTo>
                      <a:pt x="3539" y="2306"/>
                    </a:lnTo>
                    <a:cubicBezTo>
                      <a:pt x="3721" y="2329"/>
                      <a:pt x="3881" y="2329"/>
                      <a:pt x="4041" y="2329"/>
                    </a:cubicBezTo>
                    <a:cubicBezTo>
                      <a:pt x="4178" y="2329"/>
                      <a:pt x="4315" y="2329"/>
                      <a:pt x="4452" y="2306"/>
                    </a:cubicBezTo>
                    <a:cubicBezTo>
                      <a:pt x="4520" y="2306"/>
                      <a:pt x="4566" y="2283"/>
                      <a:pt x="4634" y="2260"/>
                    </a:cubicBezTo>
                    <a:cubicBezTo>
                      <a:pt x="4703" y="2238"/>
                      <a:pt x="4749" y="2215"/>
                      <a:pt x="4771" y="2192"/>
                    </a:cubicBezTo>
                    <a:cubicBezTo>
                      <a:pt x="4817" y="2169"/>
                      <a:pt x="4863" y="2123"/>
                      <a:pt x="4908" y="2101"/>
                    </a:cubicBezTo>
                    <a:cubicBezTo>
                      <a:pt x="4977" y="2032"/>
                      <a:pt x="5045" y="1986"/>
                      <a:pt x="5068" y="1941"/>
                    </a:cubicBezTo>
                    <a:cubicBezTo>
                      <a:pt x="5091" y="1918"/>
                      <a:pt x="5091" y="1918"/>
                      <a:pt x="5114" y="1895"/>
                    </a:cubicBezTo>
                    <a:cubicBezTo>
                      <a:pt x="5182" y="1804"/>
                      <a:pt x="5228" y="1713"/>
                      <a:pt x="5251" y="1598"/>
                    </a:cubicBezTo>
                    <a:cubicBezTo>
                      <a:pt x="5251" y="1507"/>
                      <a:pt x="5274" y="1416"/>
                      <a:pt x="5274" y="1347"/>
                    </a:cubicBezTo>
                    <a:cubicBezTo>
                      <a:pt x="5296" y="1256"/>
                      <a:pt x="5274" y="1142"/>
                      <a:pt x="5251" y="1073"/>
                    </a:cubicBezTo>
                    <a:cubicBezTo>
                      <a:pt x="5228" y="982"/>
                      <a:pt x="5205" y="891"/>
                      <a:pt x="5159" y="800"/>
                    </a:cubicBezTo>
                    <a:cubicBezTo>
                      <a:pt x="5091" y="708"/>
                      <a:pt x="5022" y="617"/>
                      <a:pt x="4931" y="526"/>
                    </a:cubicBezTo>
                    <a:cubicBezTo>
                      <a:pt x="4863" y="457"/>
                      <a:pt x="4794" y="412"/>
                      <a:pt x="4726" y="343"/>
                    </a:cubicBezTo>
                    <a:cubicBezTo>
                      <a:pt x="4657" y="297"/>
                      <a:pt x="4589" y="252"/>
                      <a:pt x="4520" y="229"/>
                    </a:cubicBezTo>
                    <a:cubicBezTo>
                      <a:pt x="4429" y="183"/>
                      <a:pt x="4338" y="138"/>
                      <a:pt x="4269" y="115"/>
                    </a:cubicBezTo>
                    <a:cubicBezTo>
                      <a:pt x="4201" y="115"/>
                      <a:pt x="4132" y="92"/>
                      <a:pt x="4064" y="69"/>
                    </a:cubicBezTo>
                    <a:cubicBezTo>
                      <a:pt x="3744" y="23"/>
                      <a:pt x="3448" y="1"/>
                      <a:pt x="3128" y="1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4686;p38"/>
              <p:cNvSpPr/>
              <p:nvPr/>
            </p:nvSpPr>
            <p:spPr>
              <a:xfrm>
                <a:off x="9351955" y="3525805"/>
                <a:ext cx="848309" cy="1029064"/>
              </a:xfrm>
              <a:custGeom>
                <a:avLst/>
                <a:gdLst/>
                <a:ahLst/>
                <a:cxnLst/>
                <a:rect l="l" t="t" r="r" b="b"/>
                <a:pathLst>
                  <a:path w="30313" h="36772" extrusionOk="0">
                    <a:moveTo>
                      <a:pt x="27026" y="0"/>
                    </a:moveTo>
                    <a:cubicBezTo>
                      <a:pt x="26957" y="0"/>
                      <a:pt x="26912" y="23"/>
                      <a:pt x="26866" y="46"/>
                    </a:cubicBezTo>
                    <a:cubicBezTo>
                      <a:pt x="26843" y="46"/>
                      <a:pt x="26821" y="69"/>
                      <a:pt x="26798" y="92"/>
                    </a:cubicBezTo>
                    <a:cubicBezTo>
                      <a:pt x="26775" y="69"/>
                      <a:pt x="26729" y="69"/>
                      <a:pt x="26706" y="69"/>
                    </a:cubicBezTo>
                    <a:lnTo>
                      <a:pt x="26615" y="69"/>
                    </a:lnTo>
                    <a:cubicBezTo>
                      <a:pt x="26524" y="115"/>
                      <a:pt x="26455" y="137"/>
                      <a:pt x="26364" y="160"/>
                    </a:cubicBezTo>
                    <a:cubicBezTo>
                      <a:pt x="26181" y="183"/>
                      <a:pt x="25976" y="206"/>
                      <a:pt x="25771" y="251"/>
                    </a:cubicBezTo>
                    <a:cubicBezTo>
                      <a:pt x="25634" y="274"/>
                      <a:pt x="25474" y="297"/>
                      <a:pt x="25337" y="320"/>
                    </a:cubicBezTo>
                    <a:cubicBezTo>
                      <a:pt x="25177" y="343"/>
                      <a:pt x="25017" y="388"/>
                      <a:pt x="24835" y="411"/>
                    </a:cubicBezTo>
                    <a:cubicBezTo>
                      <a:pt x="24698" y="434"/>
                      <a:pt x="24561" y="480"/>
                      <a:pt x="24424" y="503"/>
                    </a:cubicBezTo>
                    <a:cubicBezTo>
                      <a:pt x="24310" y="525"/>
                      <a:pt x="24196" y="571"/>
                      <a:pt x="24081" y="594"/>
                    </a:cubicBezTo>
                    <a:lnTo>
                      <a:pt x="24013" y="617"/>
                    </a:lnTo>
                    <a:cubicBezTo>
                      <a:pt x="23899" y="662"/>
                      <a:pt x="23808" y="685"/>
                      <a:pt x="23693" y="708"/>
                    </a:cubicBezTo>
                    <a:lnTo>
                      <a:pt x="23511" y="754"/>
                    </a:lnTo>
                    <a:cubicBezTo>
                      <a:pt x="23420" y="799"/>
                      <a:pt x="23328" y="822"/>
                      <a:pt x="23237" y="845"/>
                    </a:cubicBezTo>
                    <a:lnTo>
                      <a:pt x="23054" y="891"/>
                    </a:lnTo>
                    <a:cubicBezTo>
                      <a:pt x="22986" y="913"/>
                      <a:pt x="22940" y="936"/>
                      <a:pt x="22872" y="959"/>
                    </a:cubicBezTo>
                    <a:cubicBezTo>
                      <a:pt x="22780" y="959"/>
                      <a:pt x="22712" y="982"/>
                      <a:pt x="22621" y="1028"/>
                    </a:cubicBezTo>
                    <a:cubicBezTo>
                      <a:pt x="22461" y="1073"/>
                      <a:pt x="22324" y="1119"/>
                      <a:pt x="22164" y="1187"/>
                    </a:cubicBezTo>
                    <a:cubicBezTo>
                      <a:pt x="22073" y="1210"/>
                      <a:pt x="21959" y="1256"/>
                      <a:pt x="21845" y="1301"/>
                    </a:cubicBezTo>
                    <a:lnTo>
                      <a:pt x="21776" y="1301"/>
                    </a:lnTo>
                    <a:cubicBezTo>
                      <a:pt x="21662" y="1347"/>
                      <a:pt x="21525" y="1393"/>
                      <a:pt x="21411" y="1438"/>
                    </a:cubicBezTo>
                    <a:lnTo>
                      <a:pt x="21365" y="1461"/>
                    </a:lnTo>
                    <a:cubicBezTo>
                      <a:pt x="21228" y="1507"/>
                      <a:pt x="21091" y="1553"/>
                      <a:pt x="20932" y="1598"/>
                    </a:cubicBezTo>
                    <a:cubicBezTo>
                      <a:pt x="20658" y="1712"/>
                      <a:pt x="20384" y="1849"/>
                      <a:pt x="20133" y="1986"/>
                    </a:cubicBezTo>
                    <a:lnTo>
                      <a:pt x="20087" y="2009"/>
                    </a:lnTo>
                    <a:lnTo>
                      <a:pt x="19836" y="2146"/>
                    </a:lnTo>
                    <a:lnTo>
                      <a:pt x="19676" y="2214"/>
                    </a:lnTo>
                    <a:lnTo>
                      <a:pt x="19539" y="2283"/>
                    </a:lnTo>
                    <a:cubicBezTo>
                      <a:pt x="19448" y="2329"/>
                      <a:pt x="19357" y="2374"/>
                      <a:pt x="19265" y="2420"/>
                    </a:cubicBezTo>
                    <a:cubicBezTo>
                      <a:pt x="18809" y="2694"/>
                      <a:pt x="18307" y="2991"/>
                      <a:pt x="17782" y="3264"/>
                    </a:cubicBezTo>
                    <a:cubicBezTo>
                      <a:pt x="17690" y="3333"/>
                      <a:pt x="17576" y="3401"/>
                      <a:pt x="17462" y="3470"/>
                    </a:cubicBezTo>
                    <a:cubicBezTo>
                      <a:pt x="17416" y="3493"/>
                      <a:pt x="17371" y="3538"/>
                      <a:pt x="17325" y="3561"/>
                    </a:cubicBezTo>
                    <a:cubicBezTo>
                      <a:pt x="17257" y="3607"/>
                      <a:pt x="17165" y="3652"/>
                      <a:pt x="17120" y="3698"/>
                    </a:cubicBezTo>
                    <a:cubicBezTo>
                      <a:pt x="16846" y="3881"/>
                      <a:pt x="16549" y="4086"/>
                      <a:pt x="16298" y="4314"/>
                    </a:cubicBezTo>
                    <a:cubicBezTo>
                      <a:pt x="16070" y="4520"/>
                      <a:pt x="15842" y="4725"/>
                      <a:pt x="15636" y="4931"/>
                    </a:cubicBezTo>
                    <a:lnTo>
                      <a:pt x="15522" y="5045"/>
                    </a:lnTo>
                    <a:lnTo>
                      <a:pt x="15431" y="5136"/>
                    </a:lnTo>
                    <a:cubicBezTo>
                      <a:pt x="15362" y="5227"/>
                      <a:pt x="15271" y="5296"/>
                      <a:pt x="15180" y="5387"/>
                    </a:cubicBezTo>
                    <a:cubicBezTo>
                      <a:pt x="15111" y="5478"/>
                      <a:pt x="15043" y="5547"/>
                      <a:pt x="14974" y="5615"/>
                    </a:cubicBezTo>
                    <a:lnTo>
                      <a:pt x="14883" y="5730"/>
                    </a:lnTo>
                    <a:lnTo>
                      <a:pt x="14792" y="5844"/>
                    </a:lnTo>
                    <a:cubicBezTo>
                      <a:pt x="14723" y="5889"/>
                      <a:pt x="14677" y="5958"/>
                      <a:pt x="14609" y="6026"/>
                    </a:cubicBezTo>
                    <a:lnTo>
                      <a:pt x="14586" y="6072"/>
                    </a:lnTo>
                    <a:cubicBezTo>
                      <a:pt x="14495" y="6163"/>
                      <a:pt x="14426" y="6255"/>
                      <a:pt x="14335" y="6346"/>
                    </a:cubicBezTo>
                    <a:cubicBezTo>
                      <a:pt x="14130" y="6620"/>
                      <a:pt x="13901" y="6848"/>
                      <a:pt x="13742" y="7145"/>
                    </a:cubicBezTo>
                    <a:cubicBezTo>
                      <a:pt x="13673" y="7282"/>
                      <a:pt x="13582" y="7441"/>
                      <a:pt x="13491" y="7670"/>
                    </a:cubicBezTo>
                    <a:cubicBezTo>
                      <a:pt x="13445" y="7829"/>
                      <a:pt x="13376" y="8012"/>
                      <a:pt x="13331" y="8172"/>
                    </a:cubicBezTo>
                    <a:cubicBezTo>
                      <a:pt x="13285" y="8400"/>
                      <a:pt x="13239" y="8583"/>
                      <a:pt x="13217" y="8788"/>
                    </a:cubicBezTo>
                    <a:lnTo>
                      <a:pt x="13194" y="8902"/>
                    </a:lnTo>
                    <a:cubicBezTo>
                      <a:pt x="13194" y="8971"/>
                      <a:pt x="13171" y="9062"/>
                      <a:pt x="13171" y="9130"/>
                    </a:cubicBezTo>
                    <a:cubicBezTo>
                      <a:pt x="13171" y="9222"/>
                      <a:pt x="13148" y="9336"/>
                      <a:pt x="13125" y="9427"/>
                    </a:cubicBezTo>
                    <a:lnTo>
                      <a:pt x="13148" y="9359"/>
                    </a:lnTo>
                    <a:lnTo>
                      <a:pt x="13148" y="9359"/>
                    </a:lnTo>
                    <a:cubicBezTo>
                      <a:pt x="13125" y="9564"/>
                      <a:pt x="13103" y="9770"/>
                      <a:pt x="13103" y="9952"/>
                    </a:cubicBezTo>
                    <a:cubicBezTo>
                      <a:pt x="13080" y="10112"/>
                      <a:pt x="13103" y="10295"/>
                      <a:pt x="13148" y="10454"/>
                    </a:cubicBezTo>
                    <a:cubicBezTo>
                      <a:pt x="13194" y="10614"/>
                      <a:pt x="13262" y="10774"/>
                      <a:pt x="13331" y="10888"/>
                    </a:cubicBezTo>
                    <a:lnTo>
                      <a:pt x="13376" y="10979"/>
                    </a:lnTo>
                    <a:cubicBezTo>
                      <a:pt x="13422" y="11071"/>
                      <a:pt x="13468" y="11162"/>
                      <a:pt x="13536" y="11276"/>
                    </a:cubicBezTo>
                    <a:cubicBezTo>
                      <a:pt x="13650" y="11527"/>
                      <a:pt x="13833" y="11778"/>
                      <a:pt x="14038" y="12029"/>
                    </a:cubicBezTo>
                    <a:cubicBezTo>
                      <a:pt x="14107" y="12098"/>
                      <a:pt x="14175" y="12166"/>
                      <a:pt x="14244" y="12212"/>
                    </a:cubicBezTo>
                    <a:cubicBezTo>
                      <a:pt x="14267" y="12258"/>
                      <a:pt x="14312" y="12280"/>
                      <a:pt x="14335" y="12326"/>
                    </a:cubicBezTo>
                    <a:cubicBezTo>
                      <a:pt x="14404" y="12372"/>
                      <a:pt x="14449" y="12440"/>
                      <a:pt x="14495" y="12486"/>
                    </a:cubicBezTo>
                    <a:cubicBezTo>
                      <a:pt x="14518" y="12531"/>
                      <a:pt x="14563" y="12577"/>
                      <a:pt x="14609" y="12623"/>
                    </a:cubicBezTo>
                    <a:cubicBezTo>
                      <a:pt x="14677" y="12714"/>
                      <a:pt x="14769" y="12783"/>
                      <a:pt x="14860" y="12874"/>
                    </a:cubicBezTo>
                    <a:lnTo>
                      <a:pt x="14974" y="13011"/>
                    </a:lnTo>
                    <a:cubicBezTo>
                      <a:pt x="15111" y="13125"/>
                      <a:pt x="15225" y="13239"/>
                      <a:pt x="15339" y="13330"/>
                    </a:cubicBezTo>
                    <a:cubicBezTo>
                      <a:pt x="15476" y="13444"/>
                      <a:pt x="15613" y="13559"/>
                      <a:pt x="15727" y="13696"/>
                    </a:cubicBezTo>
                    <a:cubicBezTo>
                      <a:pt x="15887" y="13833"/>
                      <a:pt x="16001" y="13947"/>
                      <a:pt x="16093" y="14084"/>
                    </a:cubicBezTo>
                    <a:lnTo>
                      <a:pt x="16230" y="14243"/>
                    </a:lnTo>
                    <a:cubicBezTo>
                      <a:pt x="16298" y="14335"/>
                      <a:pt x="16367" y="14426"/>
                      <a:pt x="16435" y="14517"/>
                    </a:cubicBezTo>
                    <a:lnTo>
                      <a:pt x="16389" y="14449"/>
                    </a:lnTo>
                    <a:lnTo>
                      <a:pt x="16389" y="14449"/>
                    </a:lnTo>
                    <a:cubicBezTo>
                      <a:pt x="16549" y="14677"/>
                      <a:pt x="16709" y="14905"/>
                      <a:pt x="16846" y="15134"/>
                    </a:cubicBezTo>
                    <a:cubicBezTo>
                      <a:pt x="17006" y="15385"/>
                      <a:pt x="17120" y="15590"/>
                      <a:pt x="17211" y="15818"/>
                    </a:cubicBezTo>
                    <a:cubicBezTo>
                      <a:pt x="17302" y="16069"/>
                      <a:pt x="17439" y="16343"/>
                      <a:pt x="17485" y="16640"/>
                    </a:cubicBezTo>
                    <a:cubicBezTo>
                      <a:pt x="17508" y="16982"/>
                      <a:pt x="17508" y="17325"/>
                      <a:pt x="17485" y="17644"/>
                    </a:cubicBezTo>
                    <a:cubicBezTo>
                      <a:pt x="17439" y="17987"/>
                      <a:pt x="17371" y="18283"/>
                      <a:pt x="17257" y="18512"/>
                    </a:cubicBezTo>
                    <a:cubicBezTo>
                      <a:pt x="17211" y="18626"/>
                      <a:pt x="17165" y="18694"/>
                      <a:pt x="17120" y="18786"/>
                    </a:cubicBezTo>
                    <a:cubicBezTo>
                      <a:pt x="17074" y="18854"/>
                      <a:pt x="17006" y="18923"/>
                      <a:pt x="16937" y="18991"/>
                    </a:cubicBezTo>
                    <a:lnTo>
                      <a:pt x="16892" y="19014"/>
                    </a:lnTo>
                    <a:cubicBezTo>
                      <a:pt x="16800" y="19105"/>
                      <a:pt x="16709" y="19219"/>
                      <a:pt x="16595" y="19311"/>
                    </a:cubicBezTo>
                    <a:cubicBezTo>
                      <a:pt x="16481" y="19379"/>
                      <a:pt x="16389" y="19448"/>
                      <a:pt x="16275" y="19539"/>
                    </a:cubicBezTo>
                    <a:cubicBezTo>
                      <a:pt x="16207" y="19584"/>
                      <a:pt x="16138" y="19630"/>
                      <a:pt x="16070" y="19676"/>
                    </a:cubicBezTo>
                    <a:cubicBezTo>
                      <a:pt x="15978" y="19744"/>
                      <a:pt x="15887" y="19813"/>
                      <a:pt x="15796" y="19858"/>
                    </a:cubicBezTo>
                    <a:lnTo>
                      <a:pt x="15705" y="19927"/>
                    </a:lnTo>
                    <a:cubicBezTo>
                      <a:pt x="15613" y="19995"/>
                      <a:pt x="15499" y="20064"/>
                      <a:pt x="15362" y="20109"/>
                    </a:cubicBezTo>
                    <a:lnTo>
                      <a:pt x="15385" y="20109"/>
                    </a:lnTo>
                    <a:cubicBezTo>
                      <a:pt x="15271" y="20155"/>
                      <a:pt x="15157" y="20201"/>
                      <a:pt x="15043" y="20246"/>
                    </a:cubicBezTo>
                    <a:lnTo>
                      <a:pt x="14974" y="20269"/>
                    </a:lnTo>
                    <a:cubicBezTo>
                      <a:pt x="14883" y="20315"/>
                      <a:pt x="14769" y="20361"/>
                      <a:pt x="14655" y="20406"/>
                    </a:cubicBezTo>
                    <a:cubicBezTo>
                      <a:pt x="14563" y="20429"/>
                      <a:pt x="14449" y="20475"/>
                      <a:pt x="14358" y="20520"/>
                    </a:cubicBezTo>
                    <a:cubicBezTo>
                      <a:pt x="14152" y="20589"/>
                      <a:pt x="13901" y="20703"/>
                      <a:pt x="13650" y="20749"/>
                    </a:cubicBezTo>
                    <a:cubicBezTo>
                      <a:pt x="13171" y="20863"/>
                      <a:pt x="12669" y="20954"/>
                      <a:pt x="12189" y="21022"/>
                    </a:cubicBezTo>
                    <a:cubicBezTo>
                      <a:pt x="12075" y="21022"/>
                      <a:pt x="11984" y="21045"/>
                      <a:pt x="11893" y="21045"/>
                    </a:cubicBezTo>
                    <a:lnTo>
                      <a:pt x="11984" y="21045"/>
                    </a:lnTo>
                    <a:cubicBezTo>
                      <a:pt x="11801" y="21068"/>
                      <a:pt x="11619" y="21068"/>
                      <a:pt x="11459" y="21068"/>
                    </a:cubicBezTo>
                    <a:lnTo>
                      <a:pt x="11276" y="21068"/>
                    </a:lnTo>
                    <a:cubicBezTo>
                      <a:pt x="11185" y="21068"/>
                      <a:pt x="11071" y="21091"/>
                      <a:pt x="10980" y="21091"/>
                    </a:cubicBezTo>
                    <a:lnTo>
                      <a:pt x="10843" y="21091"/>
                    </a:lnTo>
                    <a:cubicBezTo>
                      <a:pt x="10751" y="21091"/>
                      <a:pt x="10660" y="21114"/>
                      <a:pt x="10569" y="21114"/>
                    </a:cubicBezTo>
                    <a:lnTo>
                      <a:pt x="10500" y="21114"/>
                    </a:lnTo>
                    <a:cubicBezTo>
                      <a:pt x="10318" y="21091"/>
                      <a:pt x="10158" y="21091"/>
                      <a:pt x="9998" y="21068"/>
                    </a:cubicBezTo>
                    <a:lnTo>
                      <a:pt x="9702" y="21045"/>
                    </a:lnTo>
                    <a:cubicBezTo>
                      <a:pt x="9473" y="21022"/>
                      <a:pt x="9222" y="21000"/>
                      <a:pt x="8994" y="21000"/>
                    </a:cubicBezTo>
                    <a:lnTo>
                      <a:pt x="8903" y="21000"/>
                    </a:lnTo>
                    <a:cubicBezTo>
                      <a:pt x="8766" y="20977"/>
                      <a:pt x="8629" y="20977"/>
                      <a:pt x="8469" y="20977"/>
                    </a:cubicBezTo>
                    <a:lnTo>
                      <a:pt x="8241" y="20954"/>
                    </a:lnTo>
                    <a:lnTo>
                      <a:pt x="7967" y="20931"/>
                    </a:lnTo>
                    <a:lnTo>
                      <a:pt x="7784" y="20908"/>
                    </a:lnTo>
                    <a:cubicBezTo>
                      <a:pt x="7624" y="20886"/>
                      <a:pt x="7465" y="20863"/>
                      <a:pt x="7282" y="20863"/>
                    </a:cubicBezTo>
                    <a:lnTo>
                      <a:pt x="7214" y="20863"/>
                    </a:lnTo>
                    <a:cubicBezTo>
                      <a:pt x="7008" y="20863"/>
                      <a:pt x="6780" y="20908"/>
                      <a:pt x="6574" y="20931"/>
                    </a:cubicBezTo>
                    <a:cubicBezTo>
                      <a:pt x="6415" y="20954"/>
                      <a:pt x="6278" y="20977"/>
                      <a:pt x="6141" y="21000"/>
                    </a:cubicBezTo>
                    <a:cubicBezTo>
                      <a:pt x="6049" y="21000"/>
                      <a:pt x="5958" y="21022"/>
                      <a:pt x="5890" y="21045"/>
                    </a:cubicBezTo>
                    <a:cubicBezTo>
                      <a:pt x="5821" y="21045"/>
                      <a:pt x="5730" y="21068"/>
                      <a:pt x="5661" y="21091"/>
                    </a:cubicBezTo>
                    <a:cubicBezTo>
                      <a:pt x="5502" y="21114"/>
                      <a:pt x="5365" y="21137"/>
                      <a:pt x="5205" y="21182"/>
                    </a:cubicBezTo>
                    <a:cubicBezTo>
                      <a:pt x="5136" y="21205"/>
                      <a:pt x="5068" y="21228"/>
                      <a:pt x="5000" y="21228"/>
                    </a:cubicBezTo>
                    <a:cubicBezTo>
                      <a:pt x="4931" y="21251"/>
                      <a:pt x="4863" y="21274"/>
                      <a:pt x="4794" y="21274"/>
                    </a:cubicBezTo>
                    <a:cubicBezTo>
                      <a:pt x="4452" y="21365"/>
                      <a:pt x="4178" y="21456"/>
                      <a:pt x="3904" y="21570"/>
                    </a:cubicBezTo>
                    <a:cubicBezTo>
                      <a:pt x="3721" y="21639"/>
                      <a:pt x="3539" y="21730"/>
                      <a:pt x="3402" y="21821"/>
                    </a:cubicBezTo>
                    <a:cubicBezTo>
                      <a:pt x="3265" y="21890"/>
                      <a:pt x="3128" y="21981"/>
                      <a:pt x="3014" y="22095"/>
                    </a:cubicBezTo>
                    <a:cubicBezTo>
                      <a:pt x="2877" y="22232"/>
                      <a:pt x="2785" y="22415"/>
                      <a:pt x="2717" y="22597"/>
                    </a:cubicBezTo>
                    <a:cubicBezTo>
                      <a:pt x="2649" y="22780"/>
                      <a:pt x="2626" y="22963"/>
                      <a:pt x="2603" y="23122"/>
                    </a:cubicBezTo>
                    <a:cubicBezTo>
                      <a:pt x="2580" y="23191"/>
                      <a:pt x="2580" y="23259"/>
                      <a:pt x="2557" y="23351"/>
                    </a:cubicBezTo>
                    <a:lnTo>
                      <a:pt x="2557" y="23419"/>
                    </a:lnTo>
                    <a:cubicBezTo>
                      <a:pt x="2534" y="23556"/>
                      <a:pt x="2512" y="23670"/>
                      <a:pt x="2512" y="23784"/>
                    </a:cubicBezTo>
                    <a:cubicBezTo>
                      <a:pt x="2512" y="23944"/>
                      <a:pt x="2489" y="24081"/>
                      <a:pt x="2512" y="24241"/>
                    </a:cubicBezTo>
                    <a:cubicBezTo>
                      <a:pt x="2512" y="24401"/>
                      <a:pt x="2534" y="24560"/>
                      <a:pt x="2557" y="24766"/>
                    </a:cubicBezTo>
                    <a:cubicBezTo>
                      <a:pt x="2580" y="24926"/>
                      <a:pt x="2626" y="25108"/>
                      <a:pt x="2671" y="25245"/>
                    </a:cubicBezTo>
                    <a:lnTo>
                      <a:pt x="2717" y="25359"/>
                    </a:lnTo>
                    <a:cubicBezTo>
                      <a:pt x="2763" y="25588"/>
                      <a:pt x="2831" y="25816"/>
                      <a:pt x="2900" y="26044"/>
                    </a:cubicBezTo>
                    <a:cubicBezTo>
                      <a:pt x="2945" y="26181"/>
                      <a:pt x="2991" y="26318"/>
                      <a:pt x="3014" y="26455"/>
                    </a:cubicBezTo>
                    <a:cubicBezTo>
                      <a:pt x="3037" y="26569"/>
                      <a:pt x="3059" y="26706"/>
                      <a:pt x="3105" y="26866"/>
                    </a:cubicBezTo>
                    <a:cubicBezTo>
                      <a:pt x="3128" y="26911"/>
                      <a:pt x="3151" y="26980"/>
                      <a:pt x="3151" y="27026"/>
                    </a:cubicBezTo>
                    <a:cubicBezTo>
                      <a:pt x="3173" y="27162"/>
                      <a:pt x="3173" y="27277"/>
                      <a:pt x="3151" y="27368"/>
                    </a:cubicBezTo>
                    <a:cubicBezTo>
                      <a:pt x="3151" y="27436"/>
                      <a:pt x="3128" y="27528"/>
                      <a:pt x="3105" y="27596"/>
                    </a:cubicBezTo>
                    <a:lnTo>
                      <a:pt x="3082" y="27642"/>
                    </a:lnTo>
                    <a:cubicBezTo>
                      <a:pt x="3014" y="27687"/>
                      <a:pt x="2968" y="27733"/>
                      <a:pt x="2900" y="27802"/>
                    </a:cubicBezTo>
                    <a:cubicBezTo>
                      <a:pt x="2854" y="27847"/>
                      <a:pt x="2808" y="27893"/>
                      <a:pt x="2740" y="27961"/>
                    </a:cubicBezTo>
                    <a:cubicBezTo>
                      <a:pt x="2694" y="28030"/>
                      <a:pt x="2626" y="28098"/>
                      <a:pt x="2580" y="28167"/>
                    </a:cubicBezTo>
                    <a:cubicBezTo>
                      <a:pt x="2466" y="28281"/>
                      <a:pt x="2352" y="28418"/>
                      <a:pt x="2238" y="28532"/>
                    </a:cubicBezTo>
                    <a:lnTo>
                      <a:pt x="2169" y="28623"/>
                    </a:lnTo>
                    <a:cubicBezTo>
                      <a:pt x="2101" y="28669"/>
                      <a:pt x="2055" y="28715"/>
                      <a:pt x="2009" y="28760"/>
                    </a:cubicBezTo>
                    <a:cubicBezTo>
                      <a:pt x="1918" y="28852"/>
                      <a:pt x="1827" y="28943"/>
                      <a:pt x="1735" y="29011"/>
                    </a:cubicBezTo>
                    <a:lnTo>
                      <a:pt x="1667" y="29057"/>
                    </a:lnTo>
                    <a:cubicBezTo>
                      <a:pt x="1507" y="29194"/>
                      <a:pt x="1347" y="29331"/>
                      <a:pt x="1211" y="29468"/>
                    </a:cubicBezTo>
                    <a:cubicBezTo>
                      <a:pt x="1051" y="29650"/>
                      <a:pt x="891" y="29833"/>
                      <a:pt x="731" y="30084"/>
                    </a:cubicBezTo>
                    <a:lnTo>
                      <a:pt x="686" y="30153"/>
                    </a:lnTo>
                    <a:cubicBezTo>
                      <a:pt x="549" y="30335"/>
                      <a:pt x="412" y="30518"/>
                      <a:pt x="320" y="30723"/>
                    </a:cubicBezTo>
                    <a:cubicBezTo>
                      <a:pt x="252" y="30837"/>
                      <a:pt x="206" y="30974"/>
                      <a:pt x="161" y="31111"/>
                    </a:cubicBezTo>
                    <a:cubicBezTo>
                      <a:pt x="115" y="31271"/>
                      <a:pt x="92" y="31431"/>
                      <a:pt x="69" y="31591"/>
                    </a:cubicBezTo>
                    <a:cubicBezTo>
                      <a:pt x="46" y="31705"/>
                      <a:pt x="46" y="31819"/>
                      <a:pt x="24" y="31933"/>
                    </a:cubicBezTo>
                    <a:lnTo>
                      <a:pt x="24" y="32047"/>
                    </a:lnTo>
                    <a:cubicBezTo>
                      <a:pt x="1" y="32184"/>
                      <a:pt x="24" y="32321"/>
                      <a:pt x="46" y="32504"/>
                    </a:cubicBezTo>
                    <a:cubicBezTo>
                      <a:pt x="69" y="32641"/>
                      <a:pt x="115" y="32777"/>
                      <a:pt x="183" y="32914"/>
                    </a:cubicBezTo>
                    <a:cubicBezTo>
                      <a:pt x="252" y="33029"/>
                      <a:pt x="343" y="33143"/>
                      <a:pt x="434" y="33234"/>
                    </a:cubicBezTo>
                    <a:cubicBezTo>
                      <a:pt x="526" y="33325"/>
                      <a:pt x="663" y="33417"/>
                      <a:pt x="800" y="33485"/>
                    </a:cubicBezTo>
                    <a:cubicBezTo>
                      <a:pt x="982" y="33576"/>
                      <a:pt x="1165" y="33599"/>
                      <a:pt x="1347" y="33645"/>
                    </a:cubicBezTo>
                    <a:lnTo>
                      <a:pt x="1507" y="33645"/>
                    </a:lnTo>
                    <a:cubicBezTo>
                      <a:pt x="1599" y="33668"/>
                      <a:pt x="1690" y="33690"/>
                      <a:pt x="1781" y="33690"/>
                    </a:cubicBezTo>
                    <a:lnTo>
                      <a:pt x="1713" y="33668"/>
                    </a:lnTo>
                    <a:lnTo>
                      <a:pt x="1713" y="33668"/>
                    </a:lnTo>
                    <a:cubicBezTo>
                      <a:pt x="1850" y="33713"/>
                      <a:pt x="1987" y="33736"/>
                      <a:pt x="2124" y="33759"/>
                    </a:cubicBezTo>
                    <a:lnTo>
                      <a:pt x="2329" y="33805"/>
                    </a:lnTo>
                    <a:lnTo>
                      <a:pt x="2466" y="33827"/>
                    </a:lnTo>
                    <a:cubicBezTo>
                      <a:pt x="2603" y="33850"/>
                      <a:pt x="2763" y="33873"/>
                      <a:pt x="2922" y="33896"/>
                    </a:cubicBezTo>
                    <a:cubicBezTo>
                      <a:pt x="3082" y="33919"/>
                      <a:pt x="3265" y="33919"/>
                      <a:pt x="3425" y="33919"/>
                    </a:cubicBezTo>
                    <a:lnTo>
                      <a:pt x="3562" y="33919"/>
                    </a:lnTo>
                    <a:cubicBezTo>
                      <a:pt x="3721" y="33919"/>
                      <a:pt x="3904" y="33873"/>
                      <a:pt x="4064" y="33850"/>
                    </a:cubicBezTo>
                    <a:lnTo>
                      <a:pt x="4178" y="33850"/>
                    </a:lnTo>
                    <a:cubicBezTo>
                      <a:pt x="4246" y="33827"/>
                      <a:pt x="4292" y="33827"/>
                      <a:pt x="4338" y="33827"/>
                    </a:cubicBezTo>
                    <a:lnTo>
                      <a:pt x="4406" y="33805"/>
                    </a:lnTo>
                    <a:cubicBezTo>
                      <a:pt x="4726" y="33759"/>
                      <a:pt x="5045" y="33713"/>
                      <a:pt x="5433" y="33622"/>
                    </a:cubicBezTo>
                    <a:cubicBezTo>
                      <a:pt x="5570" y="33599"/>
                      <a:pt x="5707" y="33576"/>
                      <a:pt x="5867" y="33554"/>
                    </a:cubicBezTo>
                    <a:lnTo>
                      <a:pt x="5913" y="33554"/>
                    </a:lnTo>
                    <a:cubicBezTo>
                      <a:pt x="6095" y="33508"/>
                      <a:pt x="6255" y="33485"/>
                      <a:pt x="6438" y="33462"/>
                    </a:cubicBezTo>
                    <a:cubicBezTo>
                      <a:pt x="6529" y="33462"/>
                      <a:pt x="6597" y="33439"/>
                      <a:pt x="6643" y="33439"/>
                    </a:cubicBezTo>
                    <a:cubicBezTo>
                      <a:pt x="6826" y="33417"/>
                      <a:pt x="7008" y="33394"/>
                      <a:pt x="7191" y="33371"/>
                    </a:cubicBezTo>
                    <a:lnTo>
                      <a:pt x="7351" y="33371"/>
                    </a:lnTo>
                    <a:cubicBezTo>
                      <a:pt x="7624" y="33348"/>
                      <a:pt x="7898" y="33302"/>
                      <a:pt x="8172" y="33280"/>
                    </a:cubicBezTo>
                    <a:lnTo>
                      <a:pt x="8378" y="33234"/>
                    </a:lnTo>
                    <a:lnTo>
                      <a:pt x="8583" y="33211"/>
                    </a:lnTo>
                    <a:lnTo>
                      <a:pt x="8834" y="33188"/>
                    </a:lnTo>
                    <a:cubicBezTo>
                      <a:pt x="9017" y="33165"/>
                      <a:pt x="9177" y="33143"/>
                      <a:pt x="9359" y="33097"/>
                    </a:cubicBezTo>
                    <a:cubicBezTo>
                      <a:pt x="9519" y="33074"/>
                      <a:pt x="9702" y="33029"/>
                      <a:pt x="9861" y="32983"/>
                    </a:cubicBezTo>
                    <a:lnTo>
                      <a:pt x="10090" y="32937"/>
                    </a:lnTo>
                    <a:lnTo>
                      <a:pt x="10295" y="32869"/>
                    </a:lnTo>
                    <a:cubicBezTo>
                      <a:pt x="10409" y="32846"/>
                      <a:pt x="10546" y="32800"/>
                      <a:pt x="10660" y="32755"/>
                    </a:cubicBezTo>
                    <a:lnTo>
                      <a:pt x="10706" y="32732"/>
                    </a:lnTo>
                    <a:cubicBezTo>
                      <a:pt x="11025" y="32618"/>
                      <a:pt x="11368" y="32526"/>
                      <a:pt x="11619" y="32458"/>
                    </a:cubicBezTo>
                    <a:lnTo>
                      <a:pt x="11710" y="32412"/>
                    </a:lnTo>
                    <a:cubicBezTo>
                      <a:pt x="11984" y="32344"/>
                      <a:pt x="12235" y="32275"/>
                      <a:pt x="12509" y="32207"/>
                    </a:cubicBezTo>
                    <a:cubicBezTo>
                      <a:pt x="12623" y="32184"/>
                      <a:pt x="12714" y="32161"/>
                      <a:pt x="12829" y="32138"/>
                    </a:cubicBezTo>
                    <a:cubicBezTo>
                      <a:pt x="12874" y="32116"/>
                      <a:pt x="12943" y="32093"/>
                      <a:pt x="12988" y="32093"/>
                    </a:cubicBezTo>
                    <a:cubicBezTo>
                      <a:pt x="13057" y="32047"/>
                      <a:pt x="13125" y="32024"/>
                      <a:pt x="13194" y="32024"/>
                    </a:cubicBezTo>
                    <a:lnTo>
                      <a:pt x="13285" y="32001"/>
                    </a:lnTo>
                    <a:cubicBezTo>
                      <a:pt x="13468" y="31956"/>
                      <a:pt x="13673" y="31910"/>
                      <a:pt x="13856" y="31887"/>
                    </a:cubicBezTo>
                    <a:cubicBezTo>
                      <a:pt x="13924" y="31864"/>
                      <a:pt x="14016" y="31864"/>
                      <a:pt x="14084" y="31842"/>
                    </a:cubicBezTo>
                    <a:lnTo>
                      <a:pt x="14495" y="31842"/>
                    </a:lnTo>
                    <a:cubicBezTo>
                      <a:pt x="14632" y="31864"/>
                      <a:pt x="14746" y="31887"/>
                      <a:pt x="14860" y="31910"/>
                    </a:cubicBezTo>
                    <a:cubicBezTo>
                      <a:pt x="14951" y="31933"/>
                      <a:pt x="15065" y="31979"/>
                      <a:pt x="15202" y="32024"/>
                    </a:cubicBezTo>
                    <a:cubicBezTo>
                      <a:pt x="15522" y="32161"/>
                      <a:pt x="15796" y="32321"/>
                      <a:pt x="16024" y="32504"/>
                    </a:cubicBezTo>
                    <a:cubicBezTo>
                      <a:pt x="16207" y="32641"/>
                      <a:pt x="16367" y="32800"/>
                      <a:pt x="16526" y="32983"/>
                    </a:cubicBezTo>
                    <a:cubicBezTo>
                      <a:pt x="16663" y="33188"/>
                      <a:pt x="16777" y="33394"/>
                      <a:pt x="16869" y="33622"/>
                    </a:cubicBezTo>
                    <a:lnTo>
                      <a:pt x="16914" y="33690"/>
                    </a:lnTo>
                    <a:cubicBezTo>
                      <a:pt x="16960" y="33782"/>
                      <a:pt x="17006" y="33896"/>
                      <a:pt x="17051" y="34010"/>
                    </a:cubicBezTo>
                    <a:cubicBezTo>
                      <a:pt x="17143" y="34170"/>
                      <a:pt x="17211" y="34352"/>
                      <a:pt x="17302" y="34512"/>
                    </a:cubicBezTo>
                    <a:cubicBezTo>
                      <a:pt x="17371" y="34649"/>
                      <a:pt x="17439" y="34763"/>
                      <a:pt x="17485" y="34900"/>
                    </a:cubicBezTo>
                    <a:cubicBezTo>
                      <a:pt x="17553" y="35037"/>
                      <a:pt x="17622" y="35174"/>
                      <a:pt x="17713" y="35288"/>
                    </a:cubicBezTo>
                    <a:cubicBezTo>
                      <a:pt x="17805" y="35494"/>
                      <a:pt x="17941" y="35676"/>
                      <a:pt x="18124" y="35927"/>
                    </a:cubicBezTo>
                    <a:lnTo>
                      <a:pt x="18147" y="35927"/>
                    </a:lnTo>
                    <a:cubicBezTo>
                      <a:pt x="18147" y="35927"/>
                      <a:pt x="18147" y="35950"/>
                      <a:pt x="18147" y="35950"/>
                    </a:cubicBezTo>
                    <a:lnTo>
                      <a:pt x="18170" y="35973"/>
                    </a:lnTo>
                    <a:cubicBezTo>
                      <a:pt x="18261" y="36087"/>
                      <a:pt x="18375" y="36224"/>
                      <a:pt x="18489" y="36361"/>
                    </a:cubicBezTo>
                    <a:cubicBezTo>
                      <a:pt x="18558" y="36407"/>
                      <a:pt x="18603" y="36475"/>
                      <a:pt x="18649" y="36521"/>
                    </a:cubicBezTo>
                    <a:cubicBezTo>
                      <a:pt x="18763" y="36612"/>
                      <a:pt x="18877" y="36658"/>
                      <a:pt x="19014" y="36726"/>
                    </a:cubicBezTo>
                    <a:cubicBezTo>
                      <a:pt x="19037" y="36726"/>
                      <a:pt x="19083" y="36749"/>
                      <a:pt x="19128" y="36749"/>
                    </a:cubicBezTo>
                    <a:cubicBezTo>
                      <a:pt x="19220" y="36772"/>
                      <a:pt x="19311" y="36772"/>
                      <a:pt x="19379" y="36772"/>
                    </a:cubicBezTo>
                    <a:cubicBezTo>
                      <a:pt x="19539" y="36772"/>
                      <a:pt x="19676" y="36749"/>
                      <a:pt x="19790" y="36681"/>
                    </a:cubicBezTo>
                    <a:cubicBezTo>
                      <a:pt x="19882" y="36635"/>
                      <a:pt x="19973" y="36566"/>
                      <a:pt x="20041" y="36475"/>
                    </a:cubicBezTo>
                    <a:cubicBezTo>
                      <a:pt x="20087" y="36452"/>
                      <a:pt x="20110" y="36430"/>
                      <a:pt x="20156" y="36384"/>
                    </a:cubicBezTo>
                    <a:cubicBezTo>
                      <a:pt x="20247" y="36338"/>
                      <a:pt x="20338" y="36270"/>
                      <a:pt x="20452" y="36224"/>
                    </a:cubicBezTo>
                    <a:cubicBezTo>
                      <a:pt x="20612" y="36156"/>
                      <a:pt x="20749" y="36087"/>
                      <a:pt x="20886" y="36019"/>
                    </a:cubicBezTo>
                    <a:lnTo>
                      <a:pt x="21000" y="35950"/>
                    </a:lnTo>
                    <a:cubicBezTo>
                      <a:pt x="21228" y="35836"/>
                      <a:pt x="21457" y="35722"/>
                      <a:pt x="21685" y="35608"/>
                    </a:cubicBezTo>
                    <a:cubicBezTo>
                      <a:pt x="21822" y="35539"/>
                      <a:pt x="21959" y="35471"/>
                      <a:pt x="22096" y="35380"/>
                    </a:cubicBezTo>
                    <a:cubicBezTo>
                      <a:pt x="22210" y="35311"/>
                      <a:pt x="22324" y="35243"/>
                      <a:pt x="22438" y="35174"/>
                    </a:cubicBezTo>
                    <a:cubicBezTo>
                      <a:pt x="22575" y="35106"/>
                      <a:pt x="22689" y="35037"/>
                      <a:pt x="22803" y="34969"/>
                    </a:cubicBezTo>
                    <a:cubicBezTo>
                      <a:pt x="22917" y="34900"/>
                      <a:pt x="23032" y="34832"/>
                      <a:pt x="23168" y="34763"/>
                    </a:cubicBezTo>
                    <a:cubicBezTo>
                      <a:pt x="23260" y="34718"/>
                      <a:pt x="23374" y="34695"/>
                      <a:pt x="23488" y="34649"/>
                    </a:cubicBezTo>
                    <a:cubicBezTo>
                      <a:pt x="23648" y="34626"/>
                      <a:pt x="23785" y="34581"/>
                      <a:pt x="23922" y="34535"/>
                    </a:cubicBezTo>
                    <a:cubicBezTo>
                      <a:pt x="24173" y="34489"/>
                      <a:pt x="24401" y="34444"/>
                      <a:pt x="24606" y="34421"/>
                    </a:cubicBezTo>
                    <a:cubicBezTo>
                      <a:pt x="24698" y="34398"/>
                      <a:pt x="24812" y="34398"/>
                      <a:pt x="24903" y="34398"/>
                    </a:cubicBezTo>
                    <a:cubicBezTo>
                      <a:pt x="24972" y="34375"/>
                      <a:pt x="25040" y="34375"/>
                      <a:pt x="25109" y="34375"/>
                    </a:cubicBezTo>
                    <a:cubicBezTo>
                      <a:pt x="25268" y="34352"/>
                      <a:pt x="25451" y="34352"/>
                      <a:pt x="25634" y="34330"/>
                    </a:cubicBezTo>
                    <a:lnTo>
                      <a:pt x="26615" y="34330"/>
                    </a:lnTo>
                    <a:cubicBezTo>
                      <a:pt x="26684" y="34352"/>
                      <a:pt x="26729" y="34352"/>
                      <a:pt x="26798" y="34375"/>
                    </a:cubicBezTo>
                    <a:cubicBezTo>
                      <a:pt x="26866" y="34398"/>
                      <a:pt x="26935" y="34398"/>
                      <a:pt x="27003" y="34421"/>
                    </a:cubicBezTo>
                    <a:cubicBezTo>
                      <a:pt x="27117" y="34444"/>
                      <a:pt x="27231" y="34467"/>
                      <a:pt x="27368" y="34489"/>
                    </a:cubicBezTo>
                    <a:lnTo>
                      <a:pt x="27482" y="34512"/>
                    </a:lnTo>
                    <a:cubicBezTo>
                      <a:pt x="27688" y="34581"/>
                      <a:pt x="27916" y="34626"/>
                      <a:pt x="28122" y="34695"/>
                    </a:cubicBezTo>
                    <a:cubicBezTo>
                      <a:pt x="28259" y="34763"/>
                      <a:pt x="28395" y="34855"/>
                      <a:pt x="28532" y="34946"/>
                    </a:cubicBezTo>
                    <a:lnTo>
                      <a:pt x="28555" y="34969"/>
                    </a:lnTo>
                    <a:cubicBezTo>
                      <a:pt x="28624" y="35014"/>
                      <a:pt x="28692" y="35083"/>
                      <a:pt x="28783" y="35128"/>
                    </a:cubicBezTo>
                    <a:lnTo>
                      <a:pt x="28829" y="35174"/>
                    </a:lnTo>
                    <a:cubicBezTo>
                      <a:pt x="28875" y="35197"/>
                      <a:pt x="28920" y="35220"/>
                      <a:pt x="28966" y="35243"/>
                    </a:cubicBezTo>
                    <a:lnTo>
                      <a:pt x="29035" y="35311"/>
                    </a:lnTo>
                    <a:lnTo>
                      <a:pt x="29080" y="35334"/>
                    </a:lnTo>
                    <a:cubicBezTo>
                      <a:pt x="29080" y="35380"/>
                      <a:pt x="29080" y="35402"/>
                      <a:pt x="29080" y="35425"/>
                    </a:cubicBezTo>
                    <a:cubicBezTo>
                      <a:pt x="29080" y="35608"/>
                      <a:pt x="29217" y="35745"/>
                      <a:pt x="29400" y="35745"/>
                    </a:cubicBezTo>
                    <a:cubicBezTo>
                      <a:pt x="29582" y="35745"/>
                      <a:pt x="29742" y="35608"/>
                      <a:pt x="29742" y="35425"/>
                    </a:cubicBezTo>
                    <a:cubicBezTo>
                      <a:pt x="29742" y="35402"/>
                      <a:pt x="29742" y="35380"/>
                      <a:pt x="29742" y="35357"/>
                    </a:cubicBezTo>
                    <a:cubicBezTo>
                      <a:pt x="29765" y="35334"/>
                      <a:pt x="29765" y="35288"/>
                      <a:pt x="29788" y="35265"/>
                    </a:cubicBezTo>
                    <a:lnTo>
                      <a:pt x="29856" y="34900"/>
                    </a:lnTo>
                    <a:lnTo>
                      <a:pt x="29925" y="34535"/>
                    </a:lnTo>
                    <a:cubicBezTo>
                      <a:pt x="29970" y="34284"/>
                      <a:pt x="30016" y="34033"/>
                      <a:pt x="30039" y="33805"/>
                    </a:cubicBezTo>
                    <a:cubicBezTo>
                      <a:pt x="30085" y="33462"/>
                      <a:pt x="30130" y="33120"/>
                      <a:pt x="30153" y="32755"/>
                    </a:cubicBezTo>
                    <a:cubicBezTo>
                      <a:pt x="30176" y="32572"/>
                      <a:pt x="30176" y="32389"/>
                      <a:pt x="30199" y="32207"/>
                    </a:cubicBezTo>
                    <a:cubicBezTo>
                      <a:pt x="30199" y="32138"/>
                      <a:pt x="30199" y="32070"/>
                      <a:pt x="30199" y="31979"/>
                    </a:cubicBezTo>
                    <a:cubicBezTo>
                      <a:pt x="30221" y="31887"/>
                      <a:pt x="30221" y="31796"/>
                      <a:pt x="30221" y="31705"/>
                    </a:cubicBezTo>
                    <a:lnTo>
                      <a:pt x="30221" y="31591"/>
                    </a:lnTo>
                    <a:cubicBezTo>
                      <a:pt x="30244" y="31454"/>
                      <a:pt x="30244" y="31317"/>
                      <a:pt x="30244" y="31157"/>
                    </a:cubicBezTo>
                    <a:cubicBezTo>
                      <a:pt x="30244" y="30997"/>
                      <a:pt x="30244" y="30814"/>
                      <a:pt x="30244" y="30632"/>
                    </a:cubicBezTo>
                    <a:lnTo>
                      <a:pt x="30244" y="30495"/>
                    </a:lnTo>
                    <a:cubicBezTo>
                      <a:pt x="30244" y="30175"/>
                      <a:pt x="30244" y="29879"/>
                      <a:pt x="30244" y="29559"/>
                    </a:cubicBezTo>
                    <a:cubicBezTo>
                      <a:pt x="30244" y="29399"/>
                      <a:pt x="30267" y="29262"/>
                      <a:pt x="30267" y="29103"/>
                    </a:cubicBezTo>
                    <a:cubicBezTo>
                      <a:pt x="30267" y="28897"/>
                      <a:pt x="30267" y="28692"/>
                      <a:pt x="30267" y="28486"/>
                    </a:cubicBezTo>
                    <a:cubicBezTo>
                      <a:pt x="30290" y="28121"/>
                      <a:pt x="30290" y="27756"/>
                      <a:pt x="30313" y="27368"/>
                    </a:cubicBezTo>
                    <a:cubicBezTo>
                      <a:pt x="30313" y="27003"/>
                      <a:pt x="30313" y="26637"/>
                      <a:pt x="30313" y="26318"/>
                    </a:cubicBezTo>
                    <a:cubicBezTo>
                      <a:pt x="30290" y="26158"/>
                      <a:pt x="30290" y="25998"/>
                      <a:pt x="30290" y="25816"/>
                    </a:cubicBezTo>
                    <a:cubicBezTo>
                      <a:pt x="30290" y="25633"/>
                      <a:pt x="30267" y="25451"/>
                      <a:pt x="30267" y="25268"/>
                    </a:cubicBezTo>
                    <a:cubicBezTo>
                      <a:pt x="30267" y="25108"/>
                      <a:pt x="30267" y="24948"/>
                      <a:pt x="30244" y="24811"/>
                    </a:cubicBezTo>
                    <a:cubicBezTo>
                      <a:pt x="30244" y="24606"/>
                      <a:pt x="30244" y="24401"/>
                      <a:pt x="30244" y="24195"/>
                    </a:cubicBezTo>
                    <a:cubicBezTo>
                      <a:pt x="30244" y="23967"/>
                      <a:pt x="30221" y="23739"/>
                      <a:pt x="30221" y="23510"/>
                    </a:cubicBezTo>
                    <a:cubicBezTo>
                      <a:pt x="30199" y="23373"/>
                      <a:pt x="30199" y="23237"/>
                      <a:pt x="30199" y="23122"/>
                    </a:cubicBezTo>
                    <a:cubicBezTo>
                      <a:pt x="30176" y="22757"/>
                      <a:pt x="30176" y="22392"/>
                      <a:pt x="30176" y="22027"/>
                    </a:cubicBezTo>
                    <a:cubicBezTo>
                      <a:pt x="30176" y="21593"/>
                      <a:pt x="30176" y="21228"/>
                      <a:pt x="30153" y="20908"/>
                    </a:cubicBezTo>
                    <a:lnTo>
                      <a:pt x="30130" y="20520"/>
                    </a:lnTo>
                    <a:cubicBezTo>
                      <a:pt x="30130" y="20292"/>
                      <a:pt x="30107" y="20064"/>
                      <a:pt x="30107" y="19836"/>
                    </a:cubicBezTo>
                    <a:cubicBezTo>
                      <a:pt x="30085" y="19607"/>
                      <a:pt x="30085" y="19402"/>
                      <a:pt x="30062" y="19196"/>
                    </a:cubicBezTo>
                    <a:lnTo>
                      <a:pt x="30039" y="18717"/>
                    </a:lnTo>
                    <a:cubicBezTo>
                      <a:pt x="30016" y="18398"/>
                      <a:pt x="29993" y="18101"/>
                      <a:pt x="29948" y="17781"/>
                    </a:cubicBezTo>
                    <a:lnTo>
                      <a:pt x="29948" y="17667"/>
                    </a:lnTo>
                    <a:cubicBezTo>
                      <a:pt x="29902" y="17279"/>
                      <a:pt x="29879" y="16891"/>
                      <a:pt x="29856" y="16503"/>
                    </a:cubicBezTo>
                    <a:cubicBezTo>
                      <a:pt x="29833" y="16161"/>
                      <a:pt x="29811" y="15795"/>
                      <a:pt x="29788" y="15453"/>
                    </a:cubicBezTo>
                    <a:cubicBezTo>
                      <a:pt x="29765" y="15065"/>
                      <a:pt x="29742" y="14677"/>
                      <a:pt x="29697" y="14312"/>
                    </a:cubicBezTo>
                    <a:cubicBezTo>
                      <a:pt x="29674" y="13947"/>
                      <a:pt x="29628" y="13581"/>
                      <a:pt x="29605" y="13216"/>
                    </a:cubicBezTo>
                    <a:cubicBezTo>
                      <a:pt x="29582" y="13079"/>
                      <a:pt x="29560" y="12919"/>
                      <a:pt x="29560" y="12783"/>
                    </a:cubicBezTo>
                    <a:cubicBezTo>
                      <a:pt x="29537" y="12554"/>
                      <a:pt x="29514" y="12349"/>
                      <a:pt x="29491" y="12121"/>
                    </a:cubicBezTo>
                    <a:cubicBezTo>
                      <a:pt x="29423" y="11413"/>
                      <a:pt x="29331" y="10683"/>
                      <a:pt x="29217" y="9907"/>
                    </a:cubicBezTo>
                    <a:cubicBezTo>
                      <a:pt x="29172" y="9541"/>
                      <a:pt x="29126" y="9176"/>
                      <a:pt x="29080" y="8811"/>
                    </a:cubicBezTo>
                    <a:lnTo>
                      <a:pt x="29035" y="8469"/>
                    </a:lnTo>
                    <a:cubicBezTo>
                      <a:pt x="29012" y="8195"/>
                      <a:pt x="28989" y="7921"/>
                      <a:pt x="28943" y="7647"/>
                    </a:cubicBezTo>
                    <a:cubicBezTo>
                      <a:pt x="28898" y="7373"/>
                      <a:pt x="28852" y="7076"/>
                      <a:pt x="28829" y="6802"/>
                    </a:cubicBezTo>
                    <a:lnTo>
                      <a:pt x="28829" y="6871"/>
                    </a:lnTo>
                    <a:lnTo>
                      <a:pt x="28806" y="6734"/>
                    </a:lnTo>
                    <a:lnTo>
                      <a:pt x="28806" y="6620"/>
                    </a:lnTo>
                    <a:cubicBezTo>
                      <a:pt x="28783" y="6574"/>
                      <a:pt x="28783" y="6506"/>
                      <a:pt x="28783" y="6460"/>
                    </a:cubicBezTo>
                    <a:cubicBezTo>
                      <a:pt x="28761" y="6346"/>
                      <a:pt x="28738" y="6209"/>
                      <a:pt x="28738" y="6095"/>
                    </a:cubicBezTo>
                    <a:lnTo>
                      <a:pt x="28692" y="5889"/>
                    </a:lnTo>
                    <a:cubicBezTo>
                      <a:pt x="28669" y="5798"/>
                      <a:pt x="28669" y="5684"/>
                      <a:pt x="28647" y="5593"/>
                    </a:cubicBezTo>
                    <a:cubicBezTo>
                      <a:pt x="28578" y="5227"/>
                      <a:pt x="28532" y="4885"/>
                      <a:pt x="28464" y="4520"/>
                    </a:cubicBezTo>
                    <a:cubicBezTo>
                      <a:pt x="28418" y="4337"/>
                      <a:pt x="28373" y="4155"/>
                      <a:pt x="28350" y="3995"/>
                    </a:cubicBezTo>
                    <a:lnTo>
                      <a:pt x="28327" y="3881"/>
                    </a:lnTo>
                    <a:cubicBezTo>
                      <a:pt x="28281" y="3744"/>
                      <a:pt x="28259" y="3630"/>
                      <a:pt x="28213" y="3493"/>
                    </a:cubicBezTo>
                    <a:cubicBezTo>
                      <a:pt x="28167" y="3264"/>
                      <a:pt x="28099" y="3036"/>
                      <a:pt x="28030" y="2831"/>
                    </a:cubicBezTo>
                    <a:lnTo>
                      <a:pt x="27939" y="2511"/>
                    </a:lnTo>
                    <a:cubicBezTo>
                      <a:pt x="27848" y="2192"/>
                      <a:pt x="27734" y="1872"/>
                      <a:pt x="27642" y="1553"/>
                    </a:cubicBezTo>
                    <a:cubicBezTo>
                      <a:pt x="27597" y="1438"/>
                      <a:pt x="27551" y="1324"/>
                      <a:pt x="27505" y="1187"/>
                    </a:cubicBezTo>
                    <a:lnTo>
                      <a:pt x="27460" y="1073"/>
                    </a:lnTo>
                    <a:cubicBezTo>
                      <a:pt x="27414" y="913"/>
                      <a:pt x="27368" y="754"/>
                      <a:pt x="27346" y="594"/>
                    </a:cubicBezTo>
                    <a:cubicBezTo>
                      <a:pt x="27346" y="537"/>
                      <a:pt x="27346" y="481"/>
                      <a:pt x="27346" y="411"/>
                    </a:cubicBezTo>
                    <a:cubicBezTo>
                      <a:pt x="27346" y="320"/>
                      <a:pt x="27368" y="251"/>
                      <a:pt x="27323" y="160"/>
                    </a:cubicBezTo>
                    <a:cubicBezTo>
                      <a:pt x="27277" y="92"/>
                      <a:pt x="27186" y="23"/>
                      <a:pt x="27117" y="0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4687;p38"/>
              <p:cNvSpPr/>
              <p:nvPr/>
            </p:nvSpPr>
            <p:spPr>
              <a:xfrm>
                <a:off x="7895587" y="3645889"/>
                <a:ext cx="530819" cy="293395"/>
              </a:xfrm>
              <a:custGeom>
                <a:avLst/>
                <a:gdLst/>
                <a:ahLst/>
                <a:cxnLst/>
                <a:rect l="l" t="t" r="r" b="b"/>
                <a:pathLst>
                  <a:path w="18968" h="10484" extrusionOk="0">
                    <a:moveTo>
                      <a:pt x="16480" y="777"/>
                    </a:moveTo>
                    <a:cubicBezTo>
                      <a:pt x="16467" y="781"/>
                      <a:pt x="16454" y="786"/>
                      <a:pt x="16441" y="790"/>
                    </a:cubicBezTo>
                    <a:lnTo>
                      <a:pt x="16441" y="790"/>
                    </a:lnTo>
                    <a:cubicBezTo>
                      <a:pt x="16454" y="784"/>
                      <a:pt x="16467" y="777"/>
                      <a:pt x="16480" y="777"/>
                    </a:cubicBezTo>
                    <a:close/>
                    <a:moveTo>
                      <a:pt x="14631" y="2374"/>
                    </a:moveTo>
                    <a:cubicBezTo>
                      <a:pt x="14631" y="2397"/>
                      <a:pt x="14608" y="2397"/>
                      <a:pt x="14608" y="2397"/>
                    </a:cubicBezTo>
                    <a:lnTo>
                      <a:pt x="14631" y="2374"/>
                    </a:lnTo>
                    <a:close/>
                    <a:moveTo>
                      <a:pt x="18694" y="1"/>
                    </a:moveTo>
                    <a:cubicBezTo>
                      <a:pt x="18626" y="1"/>
                      <a:pt x="18580" y="23"/>
                      <a:pt x="18534" y="46"/>
                    </a:cubicBezTo>
                    <a:cubicBezTo>
                      <a:pt x="18489" y="69"/>
                      <a:pt x="18443" y="115"/>
                      <a:pt x="18374" y="137"/>
                    </a:cubicBezTo>
                    <a:cubicBezTo>
                      <a:pt x="18342" y="121"/>
                      <a:pt x="18287" y="105"/>
                      <a:pt x="18233" y="105"/>
                    </a:cubicBezTo>
                    <a:cubicBezTo>
                      <a:pt x="18211" y="105"/>
                      <a:pt x="18189" y="108"/>
                      <a:pt x="18169" y="115"/>
                    </a:cubicBezTo>
                    <a:cubicBezTo>
                      <a:pt x="17895" y="229"/>
                      <a:pt x="17598" y="320"/>
                      <a:pt x="17302" y="411"/>
                    </a:cubicBezTo>
                    <a:cubicBezTo>
                      <a:pt x="17165" y="457"/>
                      <a:pt x="17028" y="526"/>
                      <a:pt x="16891" y="571"/>
                    </a:cubicBezTo>
                    <a:cubicBezTo>
                      <a:pt x="16731" y="640"/>
                      <a:pt x="16571" y="731"/>
                      <a:pt x="16411" y="799"/>
                    </a:cubicBezTo>
                    <a:cubicBezTo>
                      <a:pt x="16414" y="799"/>
                      <a:pt x="16417" y="799"/>
                      <a:pt x="16420" y="798"/>
                    </a:cubicBezTo>
                    <a:lnTo>
                      <a:pt x="16420" y="798"/>
                    </a:lnTo>
                    <a:cubicBezTo>
                      <a:pt x="16308" y="842"/>
                      <a:pt x="16208" y="898"/>
                      <a:pt x="16092" y="936"/>
                    </a:cubicBezTo>
                    <a:cubicBezTo>
                      <a:pt x="15687" y="1149"/>
                      <a:pt x="15282" y="1362"/>
                      <a:pt x="14878" y="1557"/>
                    </a:cubicBezTo>
                    <a:lnTo>
                      <a:pt x="14878" y="1557"/>
                    </a:lnTo>
                    <a:cubicBezTo>
                      <a:pt x="14879" y="1555"/>
                      <a:pt x="14881" y="1554"/>
                      <a:pt x="14882" y="1553"/>
                    </a:cubicBezTo>
                    <a:lnTo>
                      <a:pt x="14882" y="1553"/>
                    </a:lnTo>
                    <a:cubicBezTo>
                      <a:pt x="14266" y="1849"/>
                      <a:pt x="13627" y="2146"/>
                      <a:pt x="13033" y="2466"/>
                    </a:cubicBezTo>
                    <a:cubicBezTo>
                      <a:pt x="12737" y="2625"/>
                      <a:pt x="12440" y="2808"/>
                      <a:pt x="12143" y="2968"/>
                    </a:cubicBezTo>
                    <a:cubicBezTo>
                      <a:pt x="12029" y="3059"/>
                      <a:pt x="11869" y="3128"/>
                      <a:pt x="11732" y="3196"/>
                    </a:cubicBezTo>
                    <a:cubicBezTo>
                      <a:pt x="11595" y="3287"/>
                      <a:pt x="11436" y="3356"/>
                      <a:pt x="11299" y="3447"/>
                    </a:cubicBezTo>
                    <a:cubicBezTo>
                      <a:pt x="11002" y="3584"/>
                      <a:pt x="10705" y="3744"/>
                      <a:pt x="10408" y="3904"/>
                    </a:cubicBezTo>
                    <a:cubicBezTo>
                      <a:pt x="10112" y="4063"/>
                      <a:pt x="9815" y="4223"/>
                      <a:pt x="9541" y="4360"/>
                    </a:cubicBezTo>
                    <a:cubicBezTo>
                      <a:pt x="9222" y="4520"/>
                      <a:pt x="8925" y="4657"/>
                      <a:pt x="8628" y="4817"/>
                    </a:cubicBezTo>
                    <a:cubicBezTo>
                      <a:pt x="8308" y="4976"/>
                      <a:pt x="7989" y="5159"/>
                      <a:pt x="7692" y="5319"/>
                    </a:cubicBezTo>
                    <a:cubicBezTo>
                      <a:pt x="7395" y="5479"/>
                      <a:pt x="7099" y="5638"/>
                      <a:pt x="6825" y="5821"/>
                    </a:cubicBezTo>
                    <a:cubicBezTo>
                      <a:pt x="6665" y="5912"/>
                      <a:pt x="6505" y="6004"/>
                      <a:pt x="6346" y="6118"/>
                    </a:cubicBezTo>
                    <a:cubicBezTo>
                      <a:pt x="6254" y="6163"/>
                      <a:pt x="6186" y="6209"/>
                      <a:pt x="6094" y="6277"/>
                    </a:cubicBezTo>
                    <a:lnTo>
                      <a:pt x="6072" y="6277"/>
                    </a:lnTo>
                    <a:cubicBezTo>
                      <a:pt x="6003" y="6277"/>
                      <a:pt x="5957" y="6300"/>
                      <a:pt x="5912" y="6300"/>
                    </a:cubicBezTo>
                    <a:cubicBezTo>
                      <a:pt x="5866" y="6323"/>
                      <a:pt x="5843" y="6346"/>
                      <a:pt x="5798" y="6346"/>
                    </a:cubicBezTo>
                    <a:cubicBezTo>
                      <a:pt x="5706" y="6392"/>
                      <a:pt x="5615" y="6437"/>
                      <a:pt x="5524" y="6483"/>
                    </a:cubicBezTo>
                    <a:cubicBezTo>
                      <a:pt x="5364" y="6574"/>
                      <a:pt x="5227" y="6666"/>
                      <a:pt x="5090" y="6757"/>
                    </a:cubicBezTo>
                    <a:cubicBezTo>
                      <a:pt x="4793" y="6939"/>
                      <a:pt x="4519" y="7122"/>
                      <a:pt x="4246" y="7282"/>
                    </a:cubicBezTo>
                    <a:cubicBezTo>
                      <a:pt x="3926" y="7487"/>
                      <a:pt x="3629" y="7670"/>
                      <a:pt x="3333" y="7852"/>
                    </a:cubicBezTo>
                    <a:cubicBezTo>
                      <a:pt x="3013" y="8035"/>
                      <a:pt x="2739" y="8218"/>
                      <a:pt x="2442" y="8423"/>
                    </a:cubicBezTo>
                    <a:cubicBezTo>
                      <a:pt x="2054" y="8674"/>
                      <a:pt x="1666" y="8925"/>
                      <a:pt x="1278" y="9153"/>
                    </a:cubicBezTo>
                    <a:cubicBezTo>
                      <a:pt x="1096" y="9268"/>
                      <a:pt x="913" y="9382"/>
                      <a:pt x="753" y="9496"/>
                    </a:cubicBezTo>
                    <a:cubicBezTo>
                      <a:pt x="639" y="9564"/>
                      <a:pt x="525" y="9633"/>
                      <a:pt x="434" y="9701"/>
                    </a:cubicBezTo>
                    <a:cubicBezTo>
                      <a:pt x="388" y="9724"/>
                      <a:pt x="365" y="9747"/>
                      <a:pt x="320" y="9770"/>
                    </a:cubicBezTo>
                    <a:cubicBezTo>
                      <a:pt x="251" y="9815"/>
                      <a:pt x="160" y="9884"/>
                      <a:pt x="91" y="9952"/>
                    </a:cubicBezTo>
                    <a:cubicBezTo>
                      <a:pt x="23" y="10044"/>
                      <a:pt x="0" y="10158"/>
                      <a:pt x="23" y="10249"/>
                    </a:cubicBezTo>
                    <a:cubicBezTo>
                      <a:pt x="69" y="10363"/>
                      <a:pt x="160" y="10455"/>
                      <a:pt x="274" y="10477"/>
                    </a:cubicBezTo>
                    <a:cubicBezTo>
                      <a:pt x="292" y="10482"/>
                      <a:pt x="311" y="10484"/>
                      <a:pt x="331" y="10484"/>
                    </a:cubicBezTo>
                    <a:cubicBezTo>
                      <a:pt x="411" y="10484"/>
                      <a:pt x="502" y="10455"/>
                      <a:pt x="594" y="10455"/>
                    </a:cubicBezTo>
                    <a:cubicBezTo>
                      <a:pt x="639" y="10432"/>
                      <a:pt x="685" y="10432"/>
                      <a:pt x="730" y="10409"/>
                    </a:cubicBezTo>
                    <a:cubicBezTo>
                      <a:pt x="1027" y="10363"/>
                      <a:pt x="1301" y="10318"/>
                      <a:pt x="1598" y="10272"/>
                    </a:cubicBezTo>
                    <a:cubicBezTo>
                      <a:pt x="1712" y="10226"/>
                      <a:pt x="1872" y="10203"/>
                      <a:pt x="1986" y="10158"/>
                    </a:cubicBezTo>
                    <a:cubicBezTo>
                      <a:pt x="2123" y="10135"/>
                      <a:pt x="2237" y="10044"/>
                      <a:pt x="2351" y="9975"/>
                    </a:cubicBezTo>
                    <a:cubicBezTo>
                      <a:pt x="2465" y="9884"/>
                      <a:pt x="2579" y="9793"/>
                      <a:pt x="2693" y="9701"/>
                    </a:cubicBezTo>
                    <a:cubicBezTo>
                      <a:pt x="2808" y="9610"/>
                      <a:pt x="2945" y="9542"/>
                      <a:pt x="3059" y="9450"/>
                    </a:cubicBezTo>
                    <a:cubicBezTo>
                      <a:pt x="3173" y="9359"/>
                      <a:pt x="3287" y="9268"/>
                      <a:pt x="3401" y="9199"/>
                    </a:cubicBezTo>
                    <a:cubicBezTo>
                      <a:pt x="3538" y="9085"/>
                      <a:pt x="3675" y="8994"/>
                      <a:pt x="3789" y="8902"/>
                    </a:cubicBezTo>
                    <a:cubicBezTo>
                      <a:pt x="4063" y="8720"/>
                      <a:pt x="4314" y="8537"/>
                      <a:pt x="4588" y="8377"/>
                    </a:cubicBezTo>
                    <a:cubicBezTo>
                      <a:pt x="4885" y="8195"/>
                      <a:pt x="5159" y="8012"/>
                      <a:pt x="5455" y="7807"/>
                    </a:cubicBezTo>
                    <a:cubicBezTo>
                      <a:pt x="6003" y="7464"/>
                      <a:pt x="6551" y="7099"/>
                      <a:pt x="7122" y="6757"/>
                    </a:cubicBezTo>
                    <a:cubicBezTo>
                      <a:pt x="7395" y="6574"/>
                      <a:pt x="7715" y="6414"/>
                      <a:pt x="8012" y="6255"/>
                    </a:cubicBezTo>
                    <a:cubicBezTo>
                      <a:pt x="8286" y="6072"/>
                      <a:pt x="8582" y="5935"/>
                      <a:pt x="8879" y="5775"/>
                    </a:cubicBezTo>
                    <a:cubicBezTo>
                      <a:pt x="9450" y="5456"/>
                      <a:pt x="10020" y="5136"/>
                      <a:pt x="10591" y="4817"/>
                    </a:cubicBezTo>
                    <a:cubicBezTo>
                      <a:pt x="11162" y="4497"/>
                      <a:pt x="11755" y="4200"/>
                      <a:pt x="12349" y="3904"/>
                    </a:cubicBezTo>
                    <a:cubicBezTo>
                      <a:pt x="12645" y="3744"/>
                      <a:pt x="12942" y="3607"/>
                      <a:pt x="13216" y="3447"/>
                    </a:cubicBezTo>
                    <a:cubicBezTo>
                      <a:pt x="13513" y="3265"/>
                      <a:pt x="13809" y="3105"/>
                      <a:pt x="14106" y="2945"/>
                    </a:cubicBezTo>
                    <a:cubicBezTo>
                      <a:pt x="14403" y="2785"/>
                      <a:pt x="14677" y="2625"/>
                      <a:pt x="14973" y="2488"/>
                    </a:cubicBezTo>
                    <a:cubicBezTo>
                      <a:pt x="15270" y="2329"/>
                      <a:pt x="15567" y="2192"/>
                      <a:pt x="15841" y="2032"/>
                    </a:cubicBezTo>
                    <a:cubicBezTo>
                      <a:pt x="16001" y="1941"/>
                      <a:pt x="16160" y="1849"/>
                      <a:pt x="16320" y="1781"/>
                    </a:cubicBezTo>
                    <a:cubicBezTo>
                      <a:pt x="16457" y="1690"/>
                      <a:pt x="16594" y="1621"/>
                      <a:pt x="16731" y="1553"/>
                    </a:cubicBezTo>
                    <a:cubicBezTo>
                      <a:pt x="17005" y="1416"/>
                      <a:pt x="17302" y="1279"/>
                      <a:pt x="17576" y="1142"/>
                    </a:cubicBezTo>
                    <a:cubicBezTo>
                      <a:pt x="17986" y="914"/>
                      <a:pt x="18420" y="708"/>
                      <a:pt x="18831" y="480"/>
                    </a:cubicBezTo>
                    <a:cubicBezTo>
                      <a:pt x="18945" y="411"/>
                      <a:pt x="18968" y="229"/>
                      <a:pt x="18899" y="115"/>
                    </a:cubicBezTo>
                    <a:cubicBezTo>
                      <a:pt x="18854" y="69"/>
                      <a:pt x="18808" y="23"/>
                      <a:pt x="18740" y="23"/>
                    </a:cubicBezTo>
                    <a:cubicBezTo>
                      <a:pt x="18717" y="1"/>
                      <a:pt x="18694" y="1"/>
                      <a:pt x="18694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4688;p38"/>
              <p:cNvSpPr/>
              <p:nvPr/>
            </p:nvSpPr>
            <p:spPr>
              <a:xfrm>
                <a:off x="8124896" y="3832409"/>
                <a:ext cx="168022" cy="10458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3737" extrusionOk="0">
                    <a:moveTo>
                      <a:pt x="5912" y="1"/>
                    </a:moveTo>
                    <a:cubicBezTo>
                      <a:pt x="5889" y="1"/>
                      <a:pt x="5866" y="23"/>
                      <a:pt x="5866" y="23"/>
                    </a:cubicBezTo>
                    <a:cubicBezTo>
                      <a:pt x="5730" y="115"/>
                      <a:pt x="5593" y="183"/>
                      <a:pt x="5433" y="252"/>
                    </a:cubicBezTo>
                    <a:cubicBezTo>
                      <a:pt x="5296" y="343"/>
                      <a:pt x="5136" y="411"/>
                      <a:pt x="4999" y="503"/>
                    </a:cubicBezTo>
                    <a:cubicBezTo>
                      <a:pt x="4839" y="571"/>
                      <a:pt x="4702" y="640"/>
                      <a:pt x="4565" y="708"/>
                    </a:cubicBezTo>
                    <a:cubicBezTo>
                      <a:pt x="4428" y="799"/>
                      <a:pt x="4269" y="868"/>
                      <a:pt x="4132" y="936"/>
                    </a:cubicBezTo>
                    <a:cubicBezTo>
                      <a:pt x="3812" y="1119"/>
                      <a:pt x="3515" y="1279"/>
                      <a:pt x="3196" y="1461"/>
                    </a:cubicBezTo>
                    <a:cubicBezTo>
                      <a:pt x="3059" y="1530"/>
                      <a:pt x="2922" y="1621"/>
                      <a:pt x="2785" y="1690"/>
                    </a:cubicBezTo>
                    <a:cubicBezTo>
                      <a:pt x="2625" y="1781"/>
                      <a:pt x="2465" y="1872"/>
                      <a:pt x="2329" y="1941"/>
                    </a:cubicBezTo>
                    <a:cubicBezTo>
                      <a:pt x="1941" y="2169"/>
                      <a:pt x="1575" y="2397"/>
                      <a:pt x="1187" y="2625"/>
                    </a:cubicBezTo>
                    <a:cubicBezTo>
                      <a:pt x="1005" y="2740"/>
                      <a:pt x="822" y="2854"/>
                      <a:pt x="639" y="2991"/>
                    </a:cubicBezTo>
                    <a:cubicBezTo>
                      <a:pt x="548" y="3036"/>
                      <a:pt x="457" y="3082"/>
                      <a:pt x="366" y="3150"/>
                    </a:cubicBezTo>
                    <a:cubicBezTo>
                      <a:pt x="274" y="3196"/>
                      <a:pt x="183" y="3265"/>
                      <a:pt x="114" y="3333"/>
                    </a:cubicBezTo>
                    <a:cubicBezTo>
                      <a:pt x="46" y="3356"/>
                      <a:pt x="23" y="3401"/>
                      <a:pt x="0" y="3470"/>
                    </a:cubicBezTo>
                    <a:cubicBezTo>
                      <a:pt x="0" y="3516"/>
                      <a:pt x="0" y="3584"/>
                      <a:pt x="46" y="3630"/>
                    </a:cubicBezTo>
                    <a:cubicBezTo>
                      <a:pt x="89" y="3701"/>
                      <a:pt x="158" y="3737"/>
                      <a:pt x="227" y="3737"/>
                    </a:cubicBezTo>
                    <a:cubicBezTo>
                      <a:pt x="268" y="3737"/>
                      <a:pt x="309" y="3724"/>
                      <a:pt x="343" y="3698"/>
                    </a:cubicBezTo>
                    <a:cubicBezTo>
                      <a:pt x="480" y="3607"/>
                      <a:pt x="617" y="3538"/>
                      <a:pt x="754" y="3447"/>
                    </a:cubicBezTo>
                    <a:cubicBezTo>
                      <a:pt x="868" y="3356"/>
                      <a:pt x="1005" y="3265"/>
                      <a:pt x="1142" y="3173"/>
                    </a:cubicBezTo>
                    <a:cubicBezTo>
                      <a:pt x="1438" y="2991"/>
                      <a:pt x="1712" y="2785"/>
                      <a:pt x="1986" y="2603"/>
                    </a:cubicBezTo>
                    <a:cubicBezTo>
                      <a:pt x="2283" y="2420"/>
                      <a:pt x="2557" y="2215"/>
                      <a:pt x="2831" y="2032"/>
                    </a:cubicBezTo>
                    <a:cubicBezTo>
                      <a:pt x="2968" y="1941"/>
                      <a:pt x="3127" y="1872"/>
                      <a:pt x="3264" y="1781"/>
                    </a:cubicBezTo>
                    <a:cubicBezTo>
                      <a:pt x="3401" y="1690"/>
                      <a:pt x="3538" y="1575"/>
                      <a:pt x="3652" y="1484"/>
                    </a:cubicBezTo>
                    <a:cubicBezTo>
                      <a:pt x="3858" y="1370"/>
                      <a:pt x="4063" y="1233"/>
                      <a:pt x="4246" y="1119"/>
                    </a:cubicBezTo>
                    <a:cubicBezTo>
                      <a:pt x="4337" y="1050"/>
                      <a:pt x="4428" y="1005"/>
                      <a:pt x="4520" y="959"/>
                    </a:cubicBezTo>
                    <a:cubicBezTo>
                      <a:pt x="4611" y="891"/>
                      <a:pt x="4702" y="845"/>
                      <a:pt x="4794" y="777"/>
                    </a:cubicBezTo>
                    <a:cubicBezTo>
                      <a:pt x="4999" y="685"/>
                      <a:pt x="5205" y="571"/>
                      <a:pt x="5387" y="457"/>
                    </a:cubicBezTo>
                    <a:cubicBezTo>
                      <a:pt x="5570" y="366"/>
                      <a:pt x="5775" y="274"/>
                      <a:pt x="5958" y="160"/>
                    </a:cubicBezTo>
                    <a:cubicBezTo>
                      <a:pt x="5981" y="137"/>
                      <a:pt x="6003" y="92"/>
                      <a:pt x="5981" y="46"/>
                    </a:cubicBezTo>
                    <a:cubicBezTo>
                      <a:pt x="5958" y="23"/>
                      <a:pt x="5935" y="1"/>
                      <a:pt x="5912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4689;p38"/>
              <p:cNvSpPr/>
              <p:nvPr/>
            </p:nvSpPr>
            <p:spPr>
              <a:xfrm>
                <a:off x="6880571" y="3929489"/>
                <a:ext cx="1091695" cy="1213066"/>
              </a:xfrm>
              <a:custGeom>
                <a:avLst/>
                <a:gdLst/>
                <a:ahLst/>
                <a:cxnLst/>
                <a:rect l="l" t="t" r="r" b="b"/>
                <a:pathLst>
                  <a:path w="39010" h="43347" extrusionOk="0">
                    <a:moveTo>
                      <a:pt x="38690" y="1"/>
                    </a:moveTo>
                    <a:cubicBezTo>
                      <a:pt x="38644" y="1"/>
                      <a:pt x="38598" y="24"/>
                      <a:pt x="38553" y="47"/>
                    </a:cubicBezTo>
                    <a:cubicBezTo>
                      <a:pt x="38461" y="115"/>
                      <a:pt x="38393" y="184"/>
                      <a:pt x="38302" y="252"/>
                    </a:cubicBezTo>
                    <a:cubicBezTo>
                      <a:pt x="38256" y="206"/>
                      <a:pt x="38210" y="184"/>
                      <a:pt x="38142" y="184"/>
                    </a:cubicBezTo>
                    <a:cubicBezTo>
                      <a:pt x="38119" y="184"/>
                      <a:pt x="38096" y="184"/>
                      <a:pt x="38050" y="206"/>
                    </a:cubicBezTo>
                    <a:cubicBezTo>
                      <a:pt x="37936" y="252"/>
                      <a:pt x="37799" y="275"/>
                      <a:pt x="37685" y="321"/>
                    </a:cubicBezTo>
                    <a:cubicBezTo>
                      <a:pt x="37640" y="321"/>
                      <a:pt x="37571" y="343"/>
                      <a:pt x="37525" y="343"/>
                    </a:cubicBezTo>
                    <a:cubicBezTo>
                      <a:pt x="37480" y="366"/>
                      <a:pt x="37434" y="366"/>
                      <a:pt x="37389" y="389"/>
                    </a:cubicBezTo>
                    <a:lnTo>
                      <a:pt x="37252" y="412"/>
                    </a:lnTo>
                    <a:cubicBezTo>
                      <a:pt x="37092" y="435"/>
                      <a:pt x="36932" y="480"/>
                      <a:pt x="36772" y="503"/>
                    </a:cubicBezTo>
                    <a:cubicBezTo>
                      <a:pt x="36704" y="526"/>
                      <a:pt x="36612" y="526"/>
                      <a:pt x="36521" y="549"/>
                    </a:cubicBezTo>
                    <a:cubicBezTo>
                      <a:pt x="36339" y="572"/>
                      <a:pt x="36133" y="594"/>
                      <a:pt x="35951" y="663"/>
                    </a:cubicBezTo>
                    <a:cubicBezTo>
                      <a:pt x="35791" y="709"/>
                      <a:pt x="35654" y="777"/>
                      <a:pt x="35517" y="868"/>
                    </a:cubicBezTo>
                    <a:lnTo>
                      <a:pt x="35471" y="891"/>
                    </a:lnTo>
                    <a:lnTo>
                      <a:pt x="35403" y="914"/>
                    </a:lnTo>
                    <a:cubicBezTo>
                      <a:pt x="35289" y="982"/>
                      <a:pt x="35152" y="1051"/>
                      <a:pt x="35038" y="1119"/>
                    </a:cubicBezTo>
                    <a:cubicBezTo>
                      <a:pt x="34764" y="1279"/>
                      <a:pt x="34513" y="1439"/>
                      <a:pt x="34239" y="1599"/>
                    </a:cubicBezTo>
                    <a:lnTo>
                      <a:pt x="34193" y="1644"/>
                    </a:lnTo>
                    <a:cubicBezTo>
                      <a:pt x="33919" y="1804"/>
                      <a:pt x="33645" y="1987"/>
                      <a:pt x="33371" y="2192"/>
                    </a:cubicBezTo>
                    <a:lnTo>
                      <a:pt x="33029" y="2466"/>
                    </a:lnTo>
                    <a:cubicBezTo>
                      <a:pt x="32892" y="2580"/>
                      <a:pt x="32732" y="2694"/>
                      <a:pt x="32595" y="2808"/>
                    </a:cubicBezTo>
                    <a:cubicBezTo>
                      <a:pt x="32413" y="2945"/>
                      <a:pt x="32230" y="3082"/>
                      <a:pt x="32047" y="3219"/>
                    </a:cubicBezTo>
                    <a:lnTo>
                      <a:pt x="31842" y="3379"/>
                    </a:lnTo>
                    <a:cubicBezTo>
                      <a:pt x="31682" y="3493"/>
                      <a:pt x="31545" y="3607"/>
                      <a:pt x="31408" y="3721"/>
                    </a:cubicBezTo>
                    <a:cubicBezTo>
                      <a:pt x="31294" y="3813"/>
                      <a:pt x="31157" y="3904"/>
                      <a:pt x="31043" y="3995"/>
                    </a:cubicBezTo>
                    <a:lnTo>
                      <a:pt x="30838" y="4155"/>
                    </a:lnTo>
                    <a:lnTo>
                      <a:pt x="30632" y="4315"/>
                    </a:lnTo>
                    <a:cubicBezTo>
                      <a:pt x="30518" y="4406"/>
                      <a:pt x="30381" y="4498"/>
                      <a:pt x="30267" y="4589"/>
                    </a:cubicBezTo>
                    <a:cubicBezTo>
                      <a:pt x="30130" y="4680"/>
                      <a:pt x="29993" y="4771"/>
                      <a:pt x="29856" y="4886"/>
                    </a:cubicBezTo>
                    <a:cubicBezTo>
                      <a:pt x="29696" y="4977"/>
                      <a:pt x="29559" y="5091"/>
                      <a:pt x="29400" y="5205"/>
                    </a:cubicBezTo>
                    <a:cubicBezTo>
                      <a:pt x="29331" y="5251"/>
                      <a:pt x="29286" y="5296"/>
                      <a:pt x="29217" y="5319"/>
                    </a:cubicBezTo>
                    <a:cubicBezTo>
                      <a:pt x="29149" y="5388"/>
                      <a:pt x="29057" y="5433"/>
                      <a:pt x="28989" y="5479"/>
                    </a:cubicBezTo>
                    <a:cubicBezTo>
                      <a:pt x="28852" y="5570"/>
                      <a:pt x="28715" y="5684"/>
                      <a:pt x="28578" y="5799"/>
                    </a:cubicBezTo>
                    <a:cubicBezTo>
                      <a:pt x="28144" y="6118"/>
                      <a:pt x="27711" y="6483"/>
                      <a:pt x="27277" y="6826"/>
                    </a:cubicBezTo>
                    <a:lnTo>
                      <a:pt x="27049" y="7031"/>
                    </a:lnTo>
                    <a:cubicBezTo>
                      <a:pt x="26912" y="7145"/>
                      <a:pt x="26775" y="7259"/>
                      <a:pt x="26638" y="7374"/>
                    </a:cubicBezTo>
                    <a:lnTo>
                      <a:pt x="26546" y="7465"/>
                    </a:lnTo>
                    <a:lnTo>
                      <a:pt x="26387" y="7602"/>
                    </a:lnTo>
                    <a:lnTo>
                      <a:pt x="26295" y="7670"/>
                    </a:lnTo>
                    <a:lnTo>
                      <a:pt x="26204" y="7739"/>
                    </a:lnTo>
                    <a:lnTo>
                      <a:pt x="25953" y="7967"/>
                    </a:lnTo>
                    <a:cubicBezTo>
                      <a:pt x="25770" y="8104"/>
                      <a:pt x="25588" y="8264"/>
                      <a:pt x="25428" y="8401"/>
                    </a:cubicBezTo>
                    <a:cubicBezTo>
                      <a:pt x="25291" y="8515"/>
                      <a:pt x="25177" y="8629"/>
                      <a:pt x="25040" y="8766"/>
                    </a:cubicBezTo>
                    <a:cubicBezTo>
                      <a:pt x="24949" y="8857"/>
                      <a:pt x="24835" y="8948"/>
                      <a:pt x="24720" y="9063"/>
                    </a:cubicBezTo>
                    <a:cubicBezTo>
                      <a:pt x="24492" y="9268"/>
                      <a:pt x="24241" y="9496"/>
                      <a:pt x="24013" y="9702"/>
                    </a:cubicBezTo>
                    <a:cubicBezTo>
                      <a:pt x="23853" y="9861"/>
                      <a:pt x="23716" y="9998"/>
                      <a:pt x="23556" y="10158"/>
                    </a:cubicBezTo>
                    <a:lnTo>
                      <a:pt x="23328" y="10386"/>
                    </a:lnTo>
                    <a:lnTo>
                      <a:pt x="22598" y="11117"/>
                    </a:lnTo>
                    <a:cubicBezTo>
                      <a:pt x="21936" y="11756"/>
                      <a:pt x="21251" y="12441"/>
                      <a:pt x="20589" y="13103"/>
                    </a:cubicBezTo>
                    <a:lnTo>
                      <a:pt x="20429" y="13262"/>
                    </a:lnTo>
                    <a:cubicBezTo>
                      <a:pt x="20270" y="13422"/>
                      <a:pt x="20110" y="13582"/>
                      <a:pt x="19973" y="13742"/>
                    </a:cubicBezTo>
                    <a:cubicBezTo>
                      <a:pt x="19813" y="13879"/>
                      <a:pt x="19653" y="14038"/>
                      <a:pt x="19516" y="14198"/>
                    </a:cubicBezTo>
                    <a:lnTo>
                      <a:pt x="19288" y="14427"/>
                    </a:lnTo>
                    <a:lnTo>
                      <a:pt x="19128" y="14609"/>
                    </a:lnTo>
                    <a:cubicBezTo>
                      <a:pt x="18968" y="14792"/>
                      <a:pt x="18786" y="14952"/>
                      <a:pt x="18626" y="15134"/>
                    </a:cubicBezTo>
                    <a:cubicBezTo>
                      <a:pt x="18421" y="15362"/>
                      <a:pt x="18238" y="15568"/>
                      <a:pt x="18033" y="15796"/>
                    </a:cubicBezTo>
                    <a:cubicBezTo>
                      <a:pt x="17667" y="16253"/>
                      <a:pt x="17257" y="16709"/>
                      <a:pt x="16891" y="17143"/>
                    </a:cubicBezTo>
                    <a:lnTo>
                      <a:pt x="16777" y="17257"/>
                    </a:lnTo>
                    <a:cubicBezTo>
                      <a:pt x="16572" y="17508"/>
                      <a:pt x="16344" y="17736"/>
                      <a:pt x="16138" y="17987"/>
                    </a:cubicBezTo>
                    <a:cubicBezTo>
                      <a:pt x="15933" y="18193"/>
                      <a:pt x="15750" y="18398"/>
                      <a:pt x="15568" y="18626"/>
                    </a:cubicBezTo>
                    <a:lnTo>
                      <a:pt x="15385" y="18855"/>
                    </a:lnTo>
                    <a:cubicBezTo>
                      <a:pt x="15248" y="19037"/>
                      <a:pt x="15111" y="19197"/>
                      <a:pt x="14974" y="19357"/>
                    </a:cubicBezTo>
                    <a:cubicBezTo>
                      <a:pt x="14883" y="19471"/>
                      <a:pt x="14791" y="19585"/>
                      <a:pt x="14677" y="19699"/>
                    </a:cubicBezTo>
                    <a:cubicBezTo>
                      <a:pt x="14586" y="19813"/>
                      <a:pt x="14472" y="19950"/>
                      <a:pt x="14358" y="20087"/>
                    </a:cubicBezTo>
                    <a:cubicBezTo>
                      <a:pt x="14221" y="20247"/>
                      <a:pt x="14061" y="20430"/>
                      <a:pt x="13924" y="20589"/>
                    </a:cubicBezTo>
                    <a:cubicBezTo>
                      <a:pt x="13673" y="20863"/>
                      <a:pt x="13422" y="21137"/>
                      <a:pt x="13194" y="21434"/>
                    </a:cubicBezTo>
                    <a:lnTo>
                      <a:pt x="12988" y="21662"/>
                    </a:lnTo>
                    <a:cubicBezTo>
                      <a:pt x="12851" y="21845"/>
                      <a:pt x="12714" y="22027"/>
                      <a:pt x="12577" y="22187"/>
                    </a:cubicBezTo>
                    <a:cubicBezTo>
                      <a:pt x="12486" y="22324"/>
                      <a:pt x="12395" y="22438"/>
                      <a:pt x="12304" y="22552"/>
                    </a:cubicBezTo>
                    <a:cubicBezTo>
                      <a:pt x="12189" y="22689"/>
                      <a:pt x="12098" y="22826"/>
                      <a:pt x="11984" y="22963"/>
                    </a:cubicBezTo>
                    <a:lnTo>
                      <a:pt x="11824" y="23146"/>
                    </a:lnTo>
                    <a:cubicBezTo>
                      <a:pt x="11687" y="23328"/>
                      <a:pt x="11550" y="23511"/>
                      <a:pt x="11390" y="23694"/>
                    </a:cubicBezTo>
                    <a:lnTo>
                      <a:pt x="11276" y="23831"/>
                    </a:lnTo>
                    <a:cubicBezTo>
                      <a:pt x="11117" y="24036"/>
                      <a:pt x="10934" y="24264"/>
                      <a:pt x="10774" y="24470"/>
                    </a:cubicBezTo>
                    <a:lnTo>
                      <a:pt x="10637" y="24629"/>
                    </a:lnTo>
                    <a:cubicBezTo>
                      <a:pt x="10546" y="24766"/>
                      <a:pt x="10455" y="24880"/>
                      <a:pt x="10363" y="25017"/>
                    </a:cubicBezTo>
                    <a:cubicBezTo>
                      <a:pt x="10272" y="25154"/>
                      <a:pt x="10158" y="25291"/>
                      <a:pt x="10067" y="25428"/>
                    </a:cubicBezTo>
                    <a:lnTo>
                      <a:pt x="9930" y="25611"/>
                    </a:lnTo>
                    <a:cubicBezTo>
                      <a:pt x="9884" y="25702"/>
                      <a:pt x="9838" y="25771"/>
                      <a:pt x="9770" y="25839"/>
                    </a:cubicBezTo>
                    <a:cubicBezTo>
                      <a:pt x="9701" y="25953"/>
                      <a:pt x="9610" y="26067"/>
                      <a:pt x="9542" y="26159"/>
                    </a:cubicBezTo>
                    <a:cubicBezTo>
                      <a:pt x="9473" y="26273"/>
                      <a:pt x="9405" y="26387"/>
                      <a:pt x="9336" y="26501"/>
                    </a:cubicBezTo>
                    <a:cubicBezTo>
                      <a:pt x="9291" y="26592"/>
                      <a:pt x="9245" y="26684"/>
                      <a:pt x="9222" y="26798"/>
                    </a:cubicBezTo>
                    <a:cubicBezTo>
                      <a:pt x="9017" y="27049"/>
                      <a:pt x="8834" y="27300"/>
                      <a:pt x="8651" y="27528"/>
                    </a:cubicBezTo>
                    <a:cubicBezTo>
                      <a:pt x="8515" y="27711"/>
                      <a:pt x="8378" y="27893"/>
                      <a:pt x="8241" y="28099"/>
                    </a:cubicBezTo>
                    <a:cubicBezTo>
                      <a:pt x="8149" y="28213"/>
                      <a:pt x="8081" y="28327"/>
                      <a:pt x="7990" y="28441"/>
                    </a:cubicBezTo>
                    <a:lnTo>
                      <a:pt x="7875" y="28601"/>
                    </a:lnTo>
                    <a:cubicBezTo>
                      <a:pt x="7761" y="28738"/>
                      <a:pt x="7670" y="28898"/>
                      <a:pt x="7556" y="29035"/>
                    </a:cubicBezTo>
                    <a:cubicBezTo>
                      <a:pt x="7396" y="29263"/>
                      <a:pt x="7236" y="29468"/>
                      <a:pt x="7099" y="29697"/>
                    </a:cubicBezTo>
                    <a:lnTo>
                      <a:pt x="7031" y="29788"/>
                    </a:lnTo>
                    <a:cubicBezTo>
                      <a:pt x="6803" y="30107"/>
                      <a:pt x="6574" y="30450"/>
                      <a:pt x="6346" y="30792"/>
                    </a:cubicBezTo>
                    <a:cubicBezTo>
                      <a:pt x="6232" y="30975"/>
                      <a:pt x="6118" y="31135"/>
                      <a:pt x="6027" y="31317"/>
                    </a:cubicBezTo>
                    <a:cubicBezTo>
                      <a:pt x="5981" y="31409"/>
                      <a:pt x="5935" y="31477"/>
                      <a:pt x="5890" y="31568"/>
                    </a:cubicBezTo>
                    <a:lnTo>
                      <a:pt x="5844" y="31637"/>
                    </a:lnTo>
                    <a:cubicBezTo>
                      <a:pt x="5775" y="31751"/>
                      <a:pt x="5707" y="31865"/>
                      <a:pt x="5684" y="31979"/>
                    </a:cubicBezTo>
                    <a:cubicBezTo>
                      <a:pt x="5684" y="32048"/>
                      <a:pt x="5684" y="32116"/>
                      <a:pt x="5707" y="32162"/>
                    </a:cubicBezTo>
                    <a:lnTo>
                      <a:pt x="5684" y="32207"/>
                    </a:lnTo>
                    <a:lnTo>
                      <a:pt x="5661" y="32230"/>
                    </a:lnTo>
                    <a:lnTo>
                      <a:pt x="5479" y="32458"/>
                    </a:lnTo>
                    <a:cubicBezTo>
                      <a:pt x="5273" y="32755"/>
                      <a:pt x="5068" y="33052"/>
                      <a:pt x="4840" y="33326"/>
                    </a:cubicBezTo>
                    <a:cubicBezTo>
                      <a:pt x="4589" y="33668"/>
                      <a:pt x="4315" y="34033"/>
                      <a:pt x="4064" y="34376"/>
                    </a:cubicBezTo>
                    <a:cubicBezTo>
                      <a:pt x="3995" y="34490"/>
                      <a:pt x="3927" y="34581"/>
                      <a:pt x="3858" y="34673"/>
                    </a:cubicBezTo>
                    <a:cubicBezTo>
                      <a:pt x="3676" y="34946"/>
                      <a:pt x="3470" y="35198"/>
                      <a:pt x="3310" y="35471"/>
                    </a:cubicBezTo>
                    <a:cubicBezTo>
                      <a:pt x="3082" y="35837"/>
                      <a:pt x="2831" y="36225"/>
                      <a:pt x="2626" y="36613"/>
                    </a:cubicBezTo>
                    <a:lnTo>
                      <a:pt x="2511" y="36795"/>
                    </a:lnTo>
                    <a:cubicBezTo>
                      <a:pt x="2329" y="37115"/>
                      <a:pt x="2146" y="37434"/>
                      <a:pt x="1986" y="37777"/>
                    </a:cubicBezTo>
                    <a:lnTo>
                      <a:pt x="1804" y="38119"/>
                    </a:lnTo>
                    <a:cubicBezTo>
                      <a:pt x="1644" y="38416"/>
                      <a:pt x="1507" y="38713"/>
                      <a:pt x="1370" y="39009"/>
                    </a:cubicBezTo>
                    <a:lnTo>
                      <a:pt x="1256" y="39238"/>
                    </a:lnTo>
                    <a:cubicBezTo>
                      <a:pt x="891" y="39968"/>
                      <a:pt x="526" y="40698"/>
                      <a:pt x="252" y="41474"/>
                    </a:cubicBezTo>
                    <a:lnTo>
                      <a:pt x="206" y="41589"/>
                    </a:lnTo>
                    <a:cubicBezTo>
                      <a:pt x="160" y="41771"/>
                      <a:pt x="92" y="41954"/>
                      <a:pt x="46" y="42136"/>
                    </a:cubicBezTo>
                    <a:cubicBezTo>
                      <a:pt x="46" y="42205"/>
                      <a:pt x="23" y="42296"/>
                      <a:pt x="23" y="42387"/>
                    </a:cubicBezTo>
                    <a:cubicBezTo>
                      <a:pt x="1" y="42456"/>
                      <a:pt x="23" y="42524"/>
                      <a:pt x="23" y="42593"/>
                    </a:cubicBezTo>
                    <a:cubicBezTo>
                      <a:pt x="46" y="42639"/>
                      <a:pt x="69" y="42684"/>
                      <a:pt x="92" y="42707"/>
                    </a:cubicBezTo>
                    <a:cubicBezTo>
                      <a:pt x="138" y="42798"/>
                      <a:pt x="229" y="42867"/>
                      <a:pt x="297" y="42890"/>
                    </a:cubicBezTo>
                    <a:cubicBezTo>
                      <a:pt x="343" y="42935"/>
                      <a:pt x="412" y="42935"/>
                      <a:pt x="457" y="42958"/>
                    </a:cubicBezTo>
                    <a:lnTo>
                      <a:pt x="594" y="42958"/>
                    </a:lnTo>
                    <a:lnTo>
                      <a:pt x="640" y="42981"/>
                    </a:lnTo>
                    <a:cubicBezTo>
                      <a:pt x="708" y="42981"/>
                      <a:pt x="777" y="42981"/>
                      <a:pt x="845" y="43004"/>
                    </a:cubicBezTo>
                    <a:lnTo>
                      <a:pt x="914" y="43004"/>
                    </a:lnTo>
                    <a:cubicBezTo>
                      <a:pt x="959" y="43027"/>
                      <a:pt x="1005" y="43027"/>
                      <a:pt x="1051" y="43049"/>
                    </a:cubicBezTo>
                    <a:lnTo>
                      <a:pt x="1188" y="43072"/>
                    </a:lnTo>
                    <a:cubicBezTo>
                      <a:pt x="1256" y="43072"/>
                      <a:pt x="1302" y="43095"/>
                      <a:pt x="1370" y="43095"/>
                    </a:cubicBezTo>
                    <a:cubicBezTo>
                      <a:pt x="1416" y="43095"/>
                      <a:pt x="1461" y="43118"/>
                      <a:pt x="1530" y="43118"/>
                    </a:cubicBezTo>
                    <a:cubicBezTo>
                      <a:pt x="1690" y="43141"/>
                      <a:pt x="1850" y="43186"/>
                      <a:pt x="1986" y="43232"/>
                    </a:cubicBezTo>
                    <a:lnTo>
                      <a:pt x="2055" y="43255"/>
                    </a:lnTo>
                    <a:cubicBezTo>
                      <a:pt x="2123" y="43278"/>
                      <a:pt x="2215" y="43300"/>
                      <a:pt x="2283" y="43300"/>
                    </a:cubicBezTo>
                    <a:cubicBezTo>
                      <a:pt x="2375" y="43323"/>
                      <a:pt x="2489" y="43346"/>
                      <a:pt x="2603" y="43346"/>
                    </a:cubicBezTo>
                    <a:lnTo>
                      <a:pt x="2671" y="43346"/>
                    </a:lnTo>
                    <a:cubicBezTo>
                      <a:pt x="2877" y="43346"/>
                      <a:pt x="3105" y="43278"/>
                      <a:pt x="3310" y="43186"/>
                    </a:cubicBezTo>
                    <a:cubicBezTo>
                      <a:pt x="3402" y="43141"/>
                      <a:pt x="3493" y="43095"/>
                      <a:pt x="3584" y="43049"/>
                    </a:cubicBezTo>
                    <a:cubicBezTo>
                      <a:pt x="3676" y="43004"/>
                      <a:pt x="3744" y="42935"/>
                      <a:pt x="3835" y="42844"/>
                    </a:cubicBezTo>
                    <a:cubicBezTo>
                      <a:pt x="4109" y="42570"/>
                      <a:pt x="4292" y="42205"/>
                      <a:pt x="4452" y="41862"/>
                    </a:cubicBezTo>
                    <a:lnTo>
                      <a:pt x="4497" y="41794"/>
                    </a:lnTo>
                    <a:lnTo>
                      <a:pt x="5045" y="40676"/>
                    </a:lnTo>
                    <a:lnTo>
                      <a:pt x="5250" y="40265"/>
                    </a:lnTo>
                    <a:cubicBezTo>
                      <a:pt x="5570" y="39626"/>
                      <a:pt x="5890" y="38964"/>
                      <a:pt x="6255" y="38325"/>
                    </a:cubicBezTo>
                    <a:lnTo>
                      <a:pt x="6278" y="38256"/>
                    </a:lnTo>
                    <a:cubicBezTo>
                      <a:pt x="6369" y="38096"/>
                      <a:pt x="6483" y="37914"/>
                      <a:pt x="6552" y="37754"/>
                    </a:cubicBezTo>
                    <a:lnTo>
                      <a:pt x="6620" y="37617"/>
                    </a:lnTo>
                    <a:cubicBezTo>
                      <a:pt x="6711" y="37480"/>
                      <a:pt x="6780" y="37320"/>
                      <a:pt x="6871" y="37183"/>
                    </a:cubicBezTo>
                    <a:cubicBezTo>
                      <a:pt x="7031" y="36864"/>
                      <a:pt x="7191" y="36567"/>
                      <a:pt x="7373" y="36270"/>
                    </a:cubicBezTo>
                    <a:lnTo>
                      <a:pt x="7556" y="35974"/>
                    </a:lnTo>
                    <a:cubicBezTo>
                      <a:pt x="7967" y="35243"/>
                      <a:pt x="8400" y="34558"/>
                      <a:pt x="8925" y="33714"/>
                    </a:cubicBezTo>
                    <a:cubicBezTo>
                      <a:pt x="9108" y="33440"/>
                      <a:pt x="9291" y="33166"/>
                      <a:pt x="9473" y="32869"/>
                    </a:cubicBezTo>
                    <a:lnTo>
                      <a:pt x="9816" y="32344"/>
                    </a:lnTo>
                    <a:cubicBezTo>
                      <a:pt x="10112" y="31888"/>
                      <a:pt x="10409" y="31409"/>
                      <a:pt x="10729" y="30952"/>
                    </a:cubicBezTo>
                    <a:lnTo>
                      <a:pt x="10729" y="30952"/>
                    </a:lnTo>
                    <a:lnTo>
                      <a:pt x="10660" y="31020"/>
                    </a:lnTo>
                    <a:cubicBezTo>
                      <a:pt x="10843" y="30792"/>
                      <a:pt x="11002" y="30541"/>
                      <a:pt x="11162" y="30313"/>
                    </a:cubicBezTo>
                    <a:lnTo>
                      <a:pt x="11162" y="30313"/>
                    </a:lnTo>
                    <a:lnTo>
                      <a:pt x="11094" y="30381"/>
                    </a:lnTo>
                    <a:cubicBezTo>
                      <a:pt x="11254" y="30176"/>
                      <a:pt x="11390" y="29993"/>
                      <a:pt x="11527" y="29788"/>
                    </a:cubicBezTo>
                    <a:cubicBezTo>
                      <a:pt x="11642" y="29605"/>
                      <a:pt x="11756" y="29446"/>
                      <a:pt x="11870" y="29263"/>
                    </a:cubicBezTo>
                    <a:lnTo>
                      <a:pt x="12167" y="28852"/>
                    </a:lnTo>
                    <a:lnTo>
                      <a:pt x="12623" y="28167"/>
                    </a:lnTo>
                    <a:cubicBezTo>
                      <a:pt x="12874" y="27802"/>
                      <a:pt x="13148" y="27437"/>
                      <a:pt x="13399" y="27072"/>
                    </a:cubicBezTo>
                    <a:lnTo>
                      <a:pt x="13787" y="26547"/>
                    </a:lnTo>
                    <a:lnTo>
                      <a:pt x="14152" y="26022"/>
                    </a:lnTo>
                    <a:lnTo>
                      <a:pt x="14312" y="25794"/>
                    </a:lnTo>
                    <a:cubicBezTo>
                      <a:pt x="14381" y="25702"/>
                      <a:pt x="14449" y="25588"/>
                      <a:pt x="14540" y="25474"/>
                    </a:cubicBezTo>
                    <a:cubicBezTo>
                      <a:pt x="14677" y="25291"/>
                      <a:pt x="14814" y="25109"/>
                      <a:pt x="14974" y="24926"/>
                    </a:cubicBezTo>
                    <a:cubicBezTo>
                      <a:pt x="15225" y="24584"/>
                      <a:pt x="15476" y="24219"/>
                      <a:pt x="15727" y="23876"/>
                    </a:cubicBezTo>
                    <a:cubicBezTo>
                      <a:pt x="16001" y="23511"/>
                      <a:pt x="16275" y="23123"/>
                      <a:pt x="16549" y="22758"/>
                    </a:cubicBezTo>
                    <a:cubicBezTo>
                      <a:pt x="16800" y="22415"/>
                      <a:pt x="17074" y="22050"/>
                      <a:pt x="17348" y="21708"/>
                    </a:cubicBezTo>
                    <a:cubicBezTo>
                      <a:pt x="17645" y="21343"/>
                      <a:pt x="17941" y="21000"/>
                      <a:pt x="18215" y="20635"/>
                    </a:cubicBezTo>
                    <a:cubicBezTo>
                      <a:pt x="18421" y="20407"/>
                      <a:pt x="18626" y="20156"/>
                      <a:pt x="18809" y="19905"/>
                    </a:cubicBezTo>
                    <a:lnTo>
                      <a:pt x="19105" y="19562"/>
                    </a:lnTo>
                    <a:cubicBezTo>
                      <a:pt x="19288" y="19334"/>
                      <a:pt x="19471" y="19129"/>
                      <a:pt x="19630" y="18900"/>
                    </a:cubicBezTo>
                    <a:lnTo>
                      <a:pt x="19950" y="18535"/>
                    </a:lnTo>
                    <a:lnTo>
                      <a:pt x="20018" y="18467"/>
                    </a:lnTo>
                    <a:cubicBezTo>
                      <a:pt x="20292" y="18124"/>
                      <a:pt x="20566" y="17805"/>
                      <a:pt x="20840" y="17485"/>
                    </a:cubicBezTo>
                    <a:lnTo>
                      <a:pt x="21320" y="16914"/>
                    </a:lnTo>
                    <a:cubicBezTo>
                      <a:pt x="21753" y="16412"/>
                      <a:pt x="22187" y="15910"/>
                      <a:pt x="22621" y="15431"/>
                    </a:cubicBezTo>
                    <a:lnTo>
                      <a:pt x="22757" y="15271"/>
                    </a:lnTo>
                    <a:cubicBezTo>
                      <a:pt x="22872" y="15134"/>
                      <a:pt x="22986" y="15020"/>
                      <a:pt x="23100" y="14906"/>
                    </a:cubicBezTo>
                    <a:lnTo>
                      <a:pt x="23191" y="14792"/>
                    </a:lnTo>
                    <a:cubicBezTo>
                      <a:pt x="23328" y="14655"/>
                      <a:pt x="23442" y="14518"/>
                      <a:pt x="23556" y="14404"/>
                    </a:cubicBezTo>
                    <a:cubicBezTo>
                      <a:pt x="23876" y="14061"/>
                      <a:pt x="24173" y="13719"/>
                      <a:pt x="24492" y="13399"/>
                    </a:cubicBezTo>
                    <a:cubicBezTo>
                      <a:pt x="24675" y="13217"/>
                      <a:pt x="24857" y="13011"/>
                      <a:pt x="25017" y="12829"/>
                    </a:cubicBezTo>
                    <a:cubicBezTo>
                      <a:pt x="25154" y="12692"/>
                      <a:pt x="25291" y="12555"/>
                      <a:pt x="25405" y="12418"/>
                    </a:cubicBezTo>
                    <a:cubicBezTo>
                      <a:pt x="25565" y="12258"/>
                      <a:pt x="25725" y="12076"/>
                      <a:pt x="25885" y="11916"/>
                    </a:cubicBezTo>
                    <a:cubicBezTo>
                      <a:pt x="26022" y="11756"/>
                      <a:pt x="26181" y="11573"/>
                      <a:pt x="26341" y="11414"/>
                    </a:cubicBezTo>
                    <a:cubicBezTo>
                      <a:pt x="26569" y="11163"/>
                      <a:pt x="26820" y="10934"/>
                      <a:pt x="27049" y="10683"/>
                    </a:cubicBezTo>
                    <a:lnTo>
                      <a:pt x="27323" y="10409"/>
                    </a:lnTo>
                    <a:lnTo>
                      <a:pt x="27688" y="10021"/>
                    </a:lnTo>
                    <a:cubicBezTo>
                      <a:pt x="27870" y="9839"/>
                      <a:pt x="28053" y="9656"/>
                      <a:pt x="28236" y="9473"/>
                    </a:cubicBezTo>
                    <a:cubicBezTo>
                      <a:pt x="28852" y="8834"/>
                      <a:pt x="29491" y="8218"/>
                      <a:pt x="30130" y="7625"/>
                    </a:cubicBezTo>
                    <a:cubicBezTo>
                      <a:pt x="30472" y="7328"/>
                      <a:pt x="30815" y="7031"/>
                      <a:pt x="31157" y="6734"/>
                    </a:cubicBezTo>
                    <a:cubicBezTo>
                      <a:pt x="31363" y="6552"/>
                      <a:pt x="31568" y="6369"/>
                      <a:pt x="31773" y="6187"/>
                    </a:cubicBezTo>
                    <a:cubicBezTo>
                      <a:pt x="31888" y="6072"/>
                      <a:pt x="32025" y="5958"/>
                      <a:pt x="32139" y="5844"/>
                    </a:cubicBezTo>
                    <a:cubicBezTo>
                      <a:pt x="32276" y="5730"/>
                      <a:pt x="32413" y="5593"/>
                      <a:pt x="32550" y="5479"/>
                    </a:cubicBezTo>
                    <a:lnTo>
                      <a:pt x="32618" y="5411"/>
                    </a:lnTo>
                    <a:lnTo>
                      <a:pt x="32846" y="5228"/>
                    </a:lnTo>
                    <a:cubicBezTo>
                      <a:pt x="33029" y="5068"/>
                      <a:pt x="33211" y="4908"/>
                      <a:pt x="33394" y="4726"/>
                    </a:cubicBezTo>
                    <a:cubicBezTo>
                      <a:pt x="33714" y="4475"/>
                      <a:pt x="34056" y="4201"/>
                      <a:pt x="34467" y="3881"/>
                    </a:cubicBezTo>
                    <a:cubicBezTo>
                      <a:pt x="34809" y="3630"/>
                      <a:pt x="35174" y="3356"/>
                      <a:pt x="35517" y="3082"/>
                    </a:cubicBezTo>
                    <a:lnTo>
                      <a:pt x="35882" y="2786"/>
                    </a:lnTo>
                    <a:cubicBezTo>
                      <a:pt x="36087" y="2626"/>
                      <a:pt x="36316" y="2443"/>
                      <a:pt x="36544" y="2261"/>
                    </a:cubicBezTo>
                    <a:cubicBezTo>
                      <a:pt x="36886" y="2010"/>
                      <a:pt x="37229" y="1736"/>
                      <a:pt x="37594" y="1485"/>
                    </a:cubicBezTo>
                    <a:lnTo>
                      <a:pt x="37799" y="1325"/>
                    </a:lnTo>
                    <a:cubicBezTo>
                      <a:pt x="37959" y="1234"/>
                      <a:pt x="38096" y="1119"/>
                      <a:pt x="38233" y="1028"/>
                    </a:cubicBezTo>
                    <a:cubicBezTo>
                      <a:pt x="38438" y="868"/>
                      <a:pt x="38644" y="709"/>
                      <a:pt x="38849" y="526"/>
                    </a:cubicBezTo>
                    <a:cubicBezTo>
                      <a:pt x="38918" y="480"/>
                      <a:pt x="38963" y="435"/>
                      <a:pt x="38986" y="343"/>
                    </a:cubicBezTo>
                    <a:cubicBezTo>
                      <a:pt x="39009" y="275"/>
                      <a:pt x="38986" y="184"/>
                      <a:pt x="38941" y="138"/>
                    </a:cubicBezTo>
                    <a:cubicBezTo>
                      <a:pt x="38895" y="47"/>
                      <a:pt x="38804" y="1"/>
                      <a:pt x="38690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4690;p38"/>
              <p:cNvSpPr/>
              <p:nvPr/>
            </p:nvSpPr>
            <p:spPr>
              <a:xfrm>
                <a:off x="7376270" y="4064908"/>
                <a:ext cx="550633" cy="598011"/>
              </a:xfrm>
              <a:custGeom>
                <a:avLst/>
                <a:gdLst/>
                <a:ahLst/>
                <a:cxnLst/>
                <a:rect l="l" t="t" r="r" b="b"/>
                <a:pathLst>
                  <a:path w="19676" h="21369" extrusionOk="0">
                    <a:moveTo>
                      <a:pt x="19493" y="1"/>
                    </a:moveTo>
                    <a:cubicBezTo>
                      <a:pt x="19470" y="1"/>
                      <a:pt x="19424" y="24"/>
                      <a:pt x="19402" y="47"/>
                    </a:cubicBezTo>
                    <a:cubicBezTo>
                      <a:pt x="19128" y="252"/>
                      <a:pt x="18831" y="457"/>
                      <a:pt x="18557" y="686"/>
                    </a:cubicBezTo>
                    <a:cubicBezTo>
                      <a:pt x="18283" y="891"/>
                      <a:pt x="18032" y="1097"/>
                      <a:pt x="17758" y="1325"/>
                    </a:cubicBezTo>
                    <a:cubicBezTo>
                      <a:pt x="17233" y="1758"/>
                      <a:pt x="16685" y="2215"/>
                      <a:pt x="16160" y="2649"/>
                    </a:cubicBezTo>
                    <a:cubicBezTo>
                      <a:pt x="15613" y="3105"/>
                      <a:pt x="15065" y="3562"/>
                      <a:pt x="14517" y="4041"/>
                    </a:cubicBezTo>
                    <a:cubicBezTo>
                      <a:pt x="14243" y="4292"/>
                      <a:pt x="13969" y="4543"/>
                      <a:pt x="13695" y="4794"/>
                    </a:cubicBezTo>
                    <a:cubicBezTo>
                      <a:pt x="13558" y="4931"/>
                      <a:pt x="13421" y="5068"/>
                      <a:pt x="13307" y="5182"/>
                    </a:cubicBezTo>
                    <a:cubicBezTo>
                      <a:pt x="13193" y="5296"/>
                      <a:pt x="13079" y="5410"/>
                      <a:pt x="12942" y="5525"/>
                    </a:cubicBezTo>
                    <a:cubicBezTo>
                      <a:pt x="12691" y="5776"/>
                      <a:pt x="12440" y="6027"/>
                      <a:pt x="12189" y="6278"/>
                    </a:cubicBezTo>
                    <a:cubicBezTo>
                      <a:pt x="11938" y="6529"/>
                      <a:pt x="11709" y="6780"/>
                      <a:pt x="11458" y="7008"/>
                    </a:cubicBezTo>
                    <a:cubicBezTo>
                      <a:pt x="11207" y="7282"/>
                      <a:pt x="10956" y="7533"/>
                      <a:pt x="10705" y="7784"/>
                    </a:cubicBezTo>
                    <a:cubicBezTo>
                      <a:pt x="10477" y="8035"/>
                      <a:pt x="10226" y="8264"/>
                      <a:pt x="9998" y="8515"/>
                    </a:cubicBezTo>
                    <a:cubicBezTo>
                      <a:pt x="9518" y="9017"/>
                      <a:pt x="9016" y="9519"/>
                      <a:pt x="8537" y="10044"/>
                    </a:cubicBezTo>
                    <a:cubicBezTo>
                      <a:pt x="8035" y="10546"/>
                      <a:pt x="7555" y="11071"/>
                      <a:pt x="7076" y="11619"/>
                    </a:cubicBezTo>
                    <a:cubicBezTo>
                      <a:pt x="6597" y="12144"/>
                      <a:pt x="6140" y="12692"/>
                      <a:pt x="5684" y="13240"/>
                    </a:cubicBezTo>
                    <a:cubicBezTo>
                      <a:pt x="5455" y="13513"/>
                      <a:pt x="5204" y="13765"/>
                      <a:pt x="4976" y="14038"/>
                    </a:cubicBezTo>
                    <a:cubicBezTo>
                      <a:pt x="4748" y="14312"/>
                      <a:pt x="4520" y="14586"/>
                      <a:pt x="4314" y="14883"/>
                    </a:cubicBezTo>
                    <a:cubicBezTo>
                      <a:pt x="4086" y="15157"/>
                      <a:pt x="3880" y="15431"/>
                      <a:pt x="3652" y="15705"/>
                    </a:cubicBezTo>
                    <a:cubicBezTo>
                      <a:pt x="3470" y="15979"/>
                      <a:pt x="3264" y="16252"/>
                      <a:pt x="3059" y="16526"/>
                    </a:cubicBezTo>
                    <a:cubicBezTo>
                      <a:pt x="2830" y="16823"/>
                      <a:pt x="2602" y="17120"/>
                      <a:pt x="2397" y="17417"/>
                    </a:cubicBezTo>
                    <a:cubicBezTo>
                      <a:pt x="2305" y="17554"/>
                      <a:pt x="2214" y="17690"/>
                      <a:pt x="2100" y="17827"/>
                    </a:cubicBezTo>
                    <a:cubicBezTo>
                      <a:pt x="2009" y="17964"/>
                      <a:pt x="1895" y="18101"/>
                      <a:pt x="1803" y="18238"/>
                    </a:cubicBezTo>
                    <a:cubicBezTo>
                      <a:pt x="1666" y="18467"/>
                      <a:pt x="1507" y="18672"/>
                      <a:pt x="1370" y="18900"/>
                    </a:cubicBezTo>
                    <a:cubicBezTo>
                      <a:pt x="1233" y="19106"/>
                      <a:pt x="1096" y="19311"/>
                      <a:pt x="959" y="19517"/>
                    </a:cubicBezTo>
                    <a:cubicBezTo>
                      <a:pt x="799" y="19745"/>
                      <a:pt x="662" y="19950"/>
                      <a:pt x="502" y="20201"/>
                    </a:cubicBezTo>
                    <a:cubicBezTo>
                      <a:pt x="365" y="20430"/>
                      <a:pt x="206" y="20681"/>
                      <a:pt x="91" y="20932"/>
                    </a:cubicBezTo>
                    <a:cubicBezTo>
                      <a:pt x="0" y="21069"/>
                      <a:pt x="91" y="21274"/>
                      <a:pt x="228" y="21343"/>
                    </a:cubicBezTo>
                    <a:cubicBezTo>
                      <a:pt x="268" y="21356"/>
                      <a:pt x="315" y="21369"/>
                      <a:pt x="365" y="21369"/>
                    </a:cubicBezTo>
                    <a:cubicBezTo>
                      <a:pt x="402" y="21369"/>
                      <a:pt x="441" y="21362"/>
                      <a:pt x="479" y="21343"/>
                    </a:cubicBezTo>
                    <a:cubicBezTo>
                      <a:pt x="548" y="21320"/>
                      <a:pt x="616" y="21274"/>
                      <a:pt x="639" y="21183"/>
                    </a:cubicBezTo>
                    <a:cubicBezTo>
                      <a:pt x="685" y="21114"/>
                      <a:pt x="753" y="21023"/>
                      <a:pt x="799" y="20932"/>
                    </a:cubicBezTo>
                    <a:cubicBezTo>
                      <a:pt x="890" y="20795"/>
                      <a:pt x="982" y="20635"/>
                      <a:pt x="1096" y="20475"/>
                    </a:cubicBezTo>
                    <a:cubicBezTo>
                      <a:pt x="1278" y="20178"/>
                      <a:pt x="1484" y="19905"/>
                      <a:pt x="1666" y="19608"/>
                    </a:cubicBezTo>
                    <a:cubicBezTo>
                      <a:pt x="1872" y="19311"/>
                      <a:pt x="2077" y="19014"/>
                      <a:pt x="2283" y="18695"/>
                    </a:cubicBezTo>
                    <a:cubicBezTo>
                      <a:pt x="2374" y="18558"/>
                      <a:pt x="2465" y="18421"/>
                      <a:pt x="2557" y="18307"/>
                    </a:cubicBezTo>
                    <a:cubicBezTo>
                      <a:pt x="2671" y="18147"/>
                      <a:pt x="2762" y="18010"/>
                      <a:pt x="2876" y="17873"/>
                    </a:cubicBezTo>
                    <a:cubicBezTo>
                      <a:pt x="3082" y="17576"/>
                      <a:pt x="3310" y="17280"/>
                      <a:pt x="3538" y="16983"/>
                    </a:cubicBezTo>
                    <a:cubicBezTo>
                      <a:pt x="3743" y="16709"/>
                      <a:pt x="3926" y="16412"/>
                      <a:pt x="4154" y="16138"/>
                    </a:cubicBezTo>
                    <a:cubicBezTo>
                      <a:pt x="4360" y="15864"/>
                      <a:pt x="4565" y="15613"/>
                      <a:pt x="4771" y="15339"/>
                    </a:cubicBezTo>
                    <a:cubicBezTo>
                      <a:pt x="4999" y="15066"/>
                      <a:pt x="5204" y="14769"/>
                      <a:pt x="5433" y="14518"/>
                    </a:cubicBezTo>
                    <a:cubicBezTo>
                      <a:pt x="5661" y="14244"/>
                      <a:pt x="5912" y="13970"/>
                      <a:pt x="6140" y="13696"/>
                    </a:cubicBezTo>
                    <a:cubicBezTo>
                      <a:pt x="6597" y="13148"/>
                      <a:pt x="7053" y="12600"/>
                      <a:pt x="7510" y="12075"/>
                    </a:cubicBezTo>
                    <a:cubicBezTo>
                      <a:pt x="8012" y="11528"/>
                      <a:pt x="8491" y="11003"/>
                      <a:pt x="8993" y="10455"/>
                    </a:cubicBezTo>
                    <a:cubicBezTo>
                      <a:pt x="9473" y="9953"/>
                      <a:pt x="9952" y="9451"/>
                      <a:pt x="10431" y="8948"/>
                    </a:cubicBezTo>
                    <a:cubicBezTo>
                      <a:pt x="10660" y="8697"/>
                      <a:pt x="10911" y="8446"/>
                      <a:pt x="11162" y="8195"/>
                    </a:cubicBezTo>
                    <a:cubicBezTo>
                      <a:pt x="11390" y="7944"/>
                      <a:pt x="11641" y="7693"/>
                      <a:pt x="11869" y="7442"/>
                    </a:cubicBezTo>
                    <a:cubicBezTo>
                      <a:pt x="12120" y="7191"/>
                      <a:pt x="12349" y="6940"/>
                      <a:pt x="12600" y="6689"/>
                    </a:cubicBezTo>
                    <a:cubicBezTo>
                      <a:pt x="12851" y="6415"/>
                      <a:pt x="13079" y="6164"/>
                      <a:pt x="13353" y="5913"/>
                    </a:cubicBezTo>
                    <a:cubicBezTo>
                      <a:pt x="13604" y="5662"/>
                      <a:pt x="13855" y="5410"/>
                      <a:pt x="14083" y="5159"/>
                    </a:cubicBezTo>
                    <a:cubicBezTo>
                      <a:pt x="14197" y="5045"/>
                      <a:pt x="14334" y="4931"/>
                      <a:pt x="14449" y="4817"/>
                    </a:cubicBezTo>
                    <a:cubicBezTo>
                      <a:pt x="14585" y="4680"/>
                      <a:pt x="14722" y="4566"/>
                      <a:pt x="14837" y="4452"/>
                    </a:cubicBezTo>
                    <a:cubicBezTo>
                      <a:pt x="15088" y="4224"/>
                      <a:pt x="15316" y="3995"/>
                      <a:pt x="15567" y="3767"/>
                    </a:cubicBezTo>
                    <a:cubicBezTo>
                      <a:pt x="16092" y="3288"/>
                      <a:pt x="16640" y="2808"/>
                      <a:pt x="17165" y="2329"/>
                    </a:cubicBezTo>
                    <a:cubicBezTo>
                      <a:pt x="17439" y="2101"/>
                      <a:pt x="17690" y="1873"/>
                      <a:pt x="17941" y="1644"/>
                    </a:cubicBezTo>
                    <a:cubicBezTo>
                      <a:pt x="18192" y="1416"/>
                      <a:pt x="18443" y="1211"/>
                      <a:pt x="18717" y="982"/>
                    </a:cubicBezTo>
                    <a:cubicBezTo>
                      <a:pt x="18854" y="868"/>
                      <a:pt x="18991" y="777"/>
                      <a:pt x="19128" y="663"/>
                    </a:cubicBezTo>
                    <a:cubicBezTo>
                      <a:pt x="19265" y="526"/>
                      <a:pt x="19424" y="412"/>
                      <a:pt x="19584" y="298"/>
                    </a:cubicBezTo>
                    <a:cubicBezTo>
                      <a:pt x="19676" y="252"/>
                      <a:pt x="19676" y="161"/>
                      <a:pt x="19630" y="69"/>
                    </a:cubicBezTo>
                    <a:cubicBezTo>
                      <a:pt x="19607" y="24"/>
                      <a:pt x="19561" y="1"/>
                      <a:pt x="19493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4691;p38"/>
              <p:cNvSpPr/>
              <p:nvPr/>
            </p:nvSpPr>
            <p:spPr>
              <a:xfrm>
                <a:off x="7293854" y="4507575"/>
                <a:ext cx="275344" cy="407406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4558" extrusionOk="0">
                    <a:moveTo>
                      <a:pt x="9679" y="1"/>
                    </a:moveTo>
                    <a:cubicBezTo>
                      <a:pt x="9633" y="1"/>
                      <a:pt x="9610" y="24"/>
                      <a:pt x="9564" y="46"/>
                    </a:cubicBezTo>
                    <a:cubicBezTo>
                      <a:pt x="9062" y="571"/>
                      <a:pt x="8583" y="1119"/>
                      <a:pt x="8104" y="1667"/>
                    </a:cubicBezTo>
                    <a:cubicBezTo>
                      <a:pt x="7875" y="1941"/>
                      <a:pt x="7670" y="2215"/>
                      <a:pt x="7465" y="2489"/>
                    </a:cubicBezTo>
                    <a:cubicBezTo>
                      <a:pt x="7259" y="2763"/>
                      <a:pt x="7031" y="3037"/>
                      <a:pt x="6825" y="3310"/>
                    </a:cubicBezTo>
                    <a:cubicBezTo>
                      <a:pt x="6415" y="3858"/>
                      <a:pt x="6004" y="4429"/>
                      <a:pt x="5616" y="4977"/>
                    </a:cubicBezTo>
                    <a:cubicBezTo>
                      <a:pt x="5182" y="5593"/>
                      <a:pt x="4748" y="6209"/>
                      <a:pt x="4337" y="6848"/>
                    </a:cubicBezTo>
                    <a:cubicBezTo>
                      <a:pt x="4155" y="7145"/>
                      <a:pt x="3972" y="7419"/>
                      <a:pt x="3812" y="7716"/>
                    </a:cubicBezTo>
                    <a:cubicBezTo>
                      <a:pt x="3607" y="8035"/>
                      <a:pt x="3424" y="8355"/>
                      <a:pt x="3219" y="8674"/>
                    </a:cubicBezTo>
                    <a:cubicBezTo>
                      <a:pt x="3036" y="8971"/>
                      <a:pt x="2854" y="9268"/>
                      <a:pt x="2671" y="9565"/>
                    </a:cubicBezTo>
                    <a:cubicBezTo>
                      <a:pt x="2466" y="9861"/>
                      <a:pt x="2283" y="10181"/>
                      <a:pt x="2101" y="10500"/>
                    </a:cubicBezTo>
                    <a:cubicBezTo>
                      <a:pt x="1941" y="10797"/>
                      <a:pt x="1758" y="11071"/>
                      <a:pt x="1598" y="11368"/>
                    </a:cubicBezTo>
                    <a:cubicBezTo>
                      <a:pt x="1416" y="11665"/>
                      <a:pt x="1256" y="11984"/>
                      <a:pt x="1073" y="12304"/>
                    </a:cubicBezTo>
                    <a:cubicBezTo>
                      <a:pt x="914" y="12600"/>
                      <a:pt x="777" y="12897"/>
                      <a:pt x="594" y="13217"/>
                    </a:cubicBezTo>
                    <a:cubicBezTo>
                      <a:pt x="526" y="13354"/>
                      <a:pt x="434" y="13513"/>
                      <a:pt x="343" y="13673"/>
                    </a:cubicBezTo>
                    <a:cubicBezTo>
                      <a:pt x="252" y="13833"/>
                      <a:pt x="160" y="13993"/>
                      <a:pt x="69" y="14175"/>
                    </a:cubicBezTo>
                    <a:cubicBezTo>
                      <a:pt x="1" y="14289"/>
                      <a:pt x="69" y="14472"/>
                      <a:pt x="206" y="14541"/>
                    </a:cubicBezTo>
                    <a:cubicBezTo>
                      <a:pt x="240" y="14552"/>
                      <a:pt x="275" y="14558"/>
                      <a:pt x="309" y="14558"/>
                    </a:cubicBezTo>
                    <a:cubicBezTo>
                      <a:pt x="343" y="14558"/>
                      <a:pt x="377" y="14552"/>
                      <a:pt x="411" y="14541"/>
                    </a:cubicBezTo>
                    <a:cubicBezTo>
                      <a:pt x="480" y="14518"/>
                      <a:pt x="526" y="14472"/>
                      <a:pt x="571" y="14404"/>
                    </a:cubicBezTo>
                    <a:cubicBezTo>
                      <a:pt x="663" y="14244"/>
                      <a:pt x="777" y="14084"/>
                      <a:pt x="868" y="13924"/>
                    </a:cubicBezTo>
                    <a:cubicBezTo>
                      <a:pt x="959" y="13764"/>
                      <a:pt x="1051" y="13627"/>
                      <a:pt x="1142" y="13468"/>
                    </a:cubicBezTo>
                    <a:cubicBezTo>
                      <a:pt x="1302" y="13171"/>
                      <a:pt x="1461" y="12851"/>
                      <a:pt x="1621" y="12555"/>
                    </a:cubicBezTo>
                    <a:cubicBezTo>
                      <a:pt x="1941" y="11938"/>
                      <a:pt x="2283" y="11345"/>
                      <a:pt x="2626" y="10729"/>
                    </a:cubicBezTo>
                    <a:cubicBezTo>
                      <a:pt x="2808" y="10409"/>
                      <a:pt x="2968" y="10090"/>
                      <a:pt x="3173" y="9793"/>
                    </a:cubicBezTo>
                    <a:cubicBezTo>
                      <a:pt x="3356" y="9473"/>
                      <a:pt x="3539" y="9177"/>
                      <a:pt x="3721" y="8880"/>
                    </a:cubicBezTo>
                    <a:cubicBezTo>
                      <a:pt x="3904" y="8537"/>
                      <a:pt x="4086" y="8218"/>
                      <a:pt x="4292" y="7898"/>
                    </a:cubicBezTo>
                    <a:cubicBezTo>
                      <a:pt x="4452" y="7624"/>
                      <a:pt x="4611" y="7328"/>
                      <a:pt x="4794" y="7031"/>
                    </a:cubicBezTo>
                    <a:cubicBezTo>
                      <a:pt x="4908" y="6826"/>
                      <a:pt x="5045" y="6643"/>
                      <a:pt x="5182" y="6438"/>
                    </a:cubicBezTo>
                    <a:cubicBezTo>
                      <a:pt x="5570" y="5844"/>
                      <a:pt x="5958" y="5251"/>
                      <a:pt x="6346" y="4680"/>
                    </a:cubicBezTo>
                    <a:cubicBezTo>
                      <a:pt x="6552" y="4383"/>
                      <a:pt x="6734" y="4109"/>
                      <a:pt x="6940" y="3835"/>
                    </a:cubicBezTo>
                    <a:cubicBezTo>
                      <a:pt x="7122" y="3539"/>
                      <a:pt x="7328" y="3265"/>
                      <a:pt x="7533" y="2991"/>
                    </a:cubicBezTo>
                    <a:cubicBezTo>
                      <a:pt x="7716" y="2740"/>
                      <a:pt x="7875" y="2489"/>
                      <a:pt x="8058" y="2261"/>
                    </a:cubicBezTo>
                    <a:cubicBezTo>
                      <a:pt x="8218" y="2032"/>
                      <a:pt x="8400" y="1804"/>
                      <a:pt x="8583" y="1576"/>
                    </a:cubicBezTo>
                    <a:cubicBezTo>
                      <a:pt x="8971" y="1119"/>
                      <a:pt x="9359" y="663"/>
                      <a:pt x="9770" y="229"/>
                    </a:cubicBezTo>
                    <a:cubicBezTo>
                      <a:pt x="9838" y="161"/>
                      <a:pt x="9816" y="69"/>
                      <a:pt x="9770" y="24"/>
                    </a:cubicBezTo>
                    <a:cubicBezTo>
                      <a:pt x="9747" y="1"/>
                      <a:pt x="9701" y="1"/>
                      <a:pt x="9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4692;p38"/>
              <p:cNvSpPr/>
              <p:nvPr/>
            </p:nvSpPr>
            <p:spPr>
              <a:xfrm>
                <a:off x="7822742" y="3921205"/>
                <a:ext cx="836835" cy="1083159"/>
              </a:xfrm>
              <a:custGeom>
                <a:avLst/>
                <a:gdLst/>
                <a:ahLst/>
                <a:cxnLst/>
                <a:rect l="l" t="t" r="r" b="b"/>
                <a:pathLst>
                  <a:path w="29903" h="38705" extrusionOk="0">
                    <a:moveTo>
                      <a:pt x="3904" y="799"/>
                    </a:moveTo>
                    <a:lnTo>
                      <a:pt x="3904" y="799"/>
                    </a:lnTo>
                    <a:cubicBezTo>
                      <a:pt x="3904" y="799"/>
                      <a:pt x="3881" y="822"/>
                      <a:pt x="3881" y="822"/>
                    </a:cubicBezTo>
                    <a:cubicBezTo>
                      <a:pt x="3881" y="822"/>
                      <a:pt x="3904" y="822"/>
                      <a:pt x="3904" y="799"/>
                    </a:cubicBezTo>
                    <a:close/>
                    <a:moveTo>
                      <a:pt x="6666" y="0"/>
                    </a:moveTo>
                    <a:cubicBezTo>
                      <a:pt x="6324" y="0"/>
                      <a:pt x="5981" y="23"/>
                      <a:pt x="5639" y="46"/>
                    </a:cubicBezTo>
                    <a:cubicBezTo>
                      <a:pt x="4840" y="114"/>
                      <a:pt x="4041" y="274"/>
                      <a:pt x="3265" y="457"/>
                    </a:cubicBezTo>
                    <a:cubicBezTo>
                      <a:pt x="2580" y="617"/>
                      <a:pt x="1918" y="799"/>
                      <a:pt x="1279" y="1027"/>
                    </a:cubicBezTo>
                    <a:cubicBezTo>
                      <a:pt x="868" y="1370"/>
                      <a:pt x="435" y="1712"/>
                      <a:pt x="1" y="2032"/>
                    </a:cubicBezTo>
                    <a:cubicBezTo>
                      <a:pt x="1256" y="1507"/>
                      <a:pt x="2557" y="1096"/>
                      <a:pt x="3881" y="822"/>
                    </a:cubicBezTo>
                    <a:cubicBezTo>
                      <a:pt x="3881" y="799"/>
                      <a:pt x="3881" y="799"/>
                      <a:pt x="3904" y="799"/>
                    </a:cubicBezTo>
                    <a:cubicBezTo>
                      <a:pt x="4787" y="630"/>
                      <a:pt x="5701" y="507"/>
                      <a:pt x="6607" y="507"/>
                    </a:cubicBezTo>
                    <a:cubicBezTo>
                      <a:pt x="6802" y="507"/>
                      <a:pt x="6997" y="513"/>
                      <a:pt x="7191" y="525"/>
                    </a:cubicBezTo>
                    <a:cubicBezTo>
                      <a:pt x="7762" y="548"/>
                      <a:pt x="8355" y="639"/>
                      <a:pt x="8903" y="822"/>
                    </a:cubicBezTo>
                    <a:cubicBezTo>
                      <a:pt x="8914" y="825"/>
                      <a:pt x="8925" y="829"/>
                      <a:pt x="8936" y="832"/>
                    </a:cubicBezTo>
                    <a:lnTo>
                      <a:pt x="8936" y="832"/>
                    </a:lnTo>
                    <a:cubicBezTo>
                      <a:pt x="8939" y="836"/>
                      <a:pt x="8943" y="840"/>
                      <a:pt x="8949" y="845"/>
                    </a:cubicBezTo>
                    <a:cubicBezTo>
                      <a:pt x="8949" y="841"/>
                      <a:pt x="8948" y="838"/>
                      <a:pt x="8947" y="836"/>
                    </a:cubicBezTo>
                    <a:lnTo>
                      <a:pt x="8947" y="836"/>
                    </a:lnTo>
                    <a:cubicBezTo>
                      <a:pt x="9296" y="949"/>
                      <a:pt x="9623" y="1104"/>
                      <a:pt x="9930" y="1301"/>
                    </a:cubicBezTo>
                    <a:cubicBezTo>
                      <a:pt x="10181" y="1484"/>
                      <a:pt x="10409" y="1689"/>
                      <a:pt x="10615" y="1918"/>
                    </a:cubicBezTo>
                    <a:cubicBezTo>
                      <a:pt x="10775" y="2100"/>
                      <a:pt x="10911" y="2283"/>
                      <a:pt x="11026" y="2511"/>
                    </a:cubicBezTo>
                    <a:cubicBezTo>
                      <a:pt x="11117" y="2716"/>
                      <a:pt x="11185" y="2945"/>
                      <a:pt x="11254" y="3173"/>
                    </a:cubicBezTo>
                    <a:cubicBezTo>
                      <a:pt x="11322" y="3584"/>
                      <a:pt x="11322" y="4017"/>
                      <a:pt x="11300" y="4451"/>
                    </a:cubicBezTo>
                    <a:cubicBezTo>
                      <a:pt x="11300" y="4451"/>
                      <a:pt x="11300" y="4428"/>
                      <a:pt x="11300" y="4406"/>
                    </a:cubicBezTo>
                    <a:cubicBezTo>
                      <a:pt x="11277" y="5045"/>
                      <a:pt x="11185" y="5684"/>
                      <a:pt x="11208" y="6323"/>
                    </a:cubicBezTo>
                    <a:cubicBezTo>
                      <a:pt x="11208" y="6597"/>
                      <a:pt x="11254" y="6893"/>
                      <a:pt x="11368" y="7167"/>
                    </a:cubicBezTo>
                    <a:cubicBezTo>
                      <a:pt x="11459" y="7441"/>
                      <a:pt x="11642" y="7670"/>
                      <a:pt x="11847" y="7875"/>
                    </a:cubicBezTo>
                    <a:cubicBezTo>
                      <a:pt x="11961" y="7989"/>
                      <a:pt x="12098" y="8080"/>
                      <a:pt x="12235" y="8149"/>
                    </a:cubicBezTo>
                    <a:cubicBezTo>
                      <a:pt x="12395" y="8263"/>
                      <a:pt x="12578" y="8331"/>
                      <a:pt x="12760" y="8377"/>
                    </a:cubicBezTo>
                    <a:cubicBezTo>
                      <a:pt x="13240" y="8560"/>
                      <a:pt x="13765" y="8628"/>
                      <a:pt x="14267" y="8674"/>
                    </a:cubicBezTo>
                    <a:cubicBezTo>
                      <a:pt x="14674" y="8711"/>
                      <a:pt x="15079" y="8726"/>
                      <a:pt x="15483" y="8726"/>
                    </a:cubicBezTo>
                    <a:cubicBezTo>
                      <a:pt x="16322" y="8726"/>
                      <a:pt x="17155" y="8660"/>
                      <a:pt x="17987" y="8583"/>
                    </a:cubicBezTo>
                    <a:cubicBezTo>
                      <a:pt x="19350" y="8467"/>
                      <a:pt x="20729" y="8288"/>
                      <a:pt x="22097" y="8288"/>
                    </a:cubicBezTo>
                    <a:cubicBezTo>
                      <a:pt x="22356" y="8288"/>
                      <a:pt x="22614" y="8294"/>
                      <a:pt x="22872" y="8309"/>
                    </a:cubicBezTo>
                    <a:cubicBezTo>
                      <a:pt x="23237" y="8331"/>
                      <a:pt x="23625" y="8354"/>
                      <a:pt x="23990" y="8423"/>
                    </a:cubicBezTo>
                    <a:cubicBezTo>
                      <a:pt x="24287" y="8468"/>
                      <a:pt x="24584" y="8514"/>
                      <a:pt x="24881" y="8583"/>
                    </a:cubicBezTo>
                    <a:cubicBezTo>
                      <a:pt x="25360" y="8697"/>
                      <a:pt x="25862" y="8834"/>
                      <a:pt x="26341" y="8993"/>
                    </a:cubicBezTo>
                    <a:lnTo>
                      <a:pt x="26364" y="8993"/>
                    </a:lnTo>
                    <a:cubicBezTo>
                      <a:pt x="26981" y="9199"/>
                      <a:pt x="27597" y="9450"/>
                      <a:pt x="28145" y="9815"/>
                    </a:cubicBezTo>
                    <a:cubicBezTo>
                      <a:pt x="28396" y="9975"/>
                      <a:pt x="28647" y="10180"/>
                      <a:pt x="28852" y="10409"/>
                    </a:cubicBezTo>
                    <a:cubicBezTo>
                      <a:pt x="28966" y="10568"/>
                      <a:pt x="29080" y="10728"/>
                      <a:pt x="29172" y="10888"/>
                    </a:cubicBezTo>
                    <a:cubicBezTo>
                      <a:pt x="29240" y="11048"/>
                      <a:pt x="29286" y="11207"/>
                      <a:pt x="29332" y="11367"/>
                    </a:cubicBezTo>
                    <a:cubicBezTo>
                      <a:pt x="29354" y="11527"/>
                      <a:pt x="29377" y="11710"/>
                      <a:pt x="29377" y="11892"/>
                    </a:cubicBezTo>
                    <a:cubicBezTo>
                      <a:pt x="29354" y="12098"/>
                      <a:pt x="29309" y="12303"/>
                      <a:pt x="29240" y="12508"/>
                    </a:cubicBezTo>
                    <a:cubicBezTo>
                      <a:pt x="29149" y="12805"/>
                      <a:pt x="29012" y="13056"/>
                      <a:pt x="28829" y="13330"/>
                    </a:cubicBezTo>
                    <a:cubicBezTo>
                      <a:pt x="28578" y="13695"/>
                      <a:pt x="28282" y="14038"/>
                      <a:pt x="27939" y="14334"/>
                    </a:cubicBezTo>
                    <a:cubicBezTo>
                      <a:pt x="27779" y="14449"/>
                      <a:pt x="27642" y="14563"/>
                      <a:pt x="27483" y="14677"/>
                    </a:cubicBezTo>
                    <a:cubicBezTo>
                      <a:pt x="27391" y="14745"/>
                      <a:pt x="27300" y="14791"/>
                      <a:pt x="27209" y="14859"/>
                    </a:cubicBezTo>
                    <a:cubicBezTo>
                      <a:pt x="26981" y="14974"/>
                      <a:pt x="26707" y="15042"/>
                      <a:pt x="26456" y="15133"/>
                    </a:cubicBezTo>
                    <a:cubicBezTo>
                      <a:pt x="26113" y="15225"/>
                      <a:pt x="25771" y="15339"/>
                      <a:pt x="25428" y="15430"/>
                    </a:cubicBezTo>
                    <a:cubicBezTo>
                      <a:pt x="24698" y="15613"/>
                      <a:pt x="23968" y="15818"/>
                      <a:pt x="23283" y="16115"/>
                    </a:cubicBezTo>
                    <a:cubicBezTo>
                      <a:pt x="23009" y="16252"/>
                      <a:pt x="22758" y="16389"/>
                      <a:pt x="22530" y="16571"/>
                    </a:cubicBezTo>
                    <a:cubicBezTo>
                      <a:pt x="22415" y="16663"/>
                      <a:pt x="22324" y="16754"/>
                      <a:pt x="22256" y="16868"/>
                    </a:cubicBezTo>
                    <a:cubicBezTo>
                      <a:pt x="22164" y="16982"/>
                      <a:pt x="22096" y="17096"/>
                      <a:pt x="22050" y="17256"/>
                    </a:cubicBezTo>
                    <a:cubicBezTo>
                      <a:pt x="21959" y="17553"/>
                      <a:pt x="22050" y="17850"/>
                      <a:pt x="22233" y="18101"/>
                    </a:cubicBezTo>
                    <a:cubicBezTo>
                      <a:pt x="22393" y="18329"/>
                      <a:pt x="22621" y="18489"/>
                      <a:pt x="22803" y="18694"/>
                    </a:cubicBezTo>
                    <a:cubicBezTo>
                      <a:pt x="22849" y="18763"/>
                      <a:pt x="22895" y="18808"/>
                      <a:pt x="22940" y="18877"/>
                    </a:cubicBezTo>
                    <a:cubicBezTo>
                      <a:pt x="22940" y="18922"/>
                      <a:pt x="22963" y="18945"/>
                      <a:pt x="22963" y="18968"/>
                    </a:cubicBezTo>
                    <a:cubicBezTo>
                      <a:pt x="22963" y="18991"/>
                      <a:pt x="22963" y="19014"/>
                      <a:pt x="22963" y="19059"/>
                    </a:cubicBezTo>
                    <a:cubicBezTo>
                      <a:pt x="22963" y="19082"/>
                      <a:pt x="22963" y="19105"/>
                      <a:pt x="22963" y="19151"/>
                    </a:cubicBezTo>
                    <a:cubicBezTo>
                      <a:pt x="22940" y="19196"/>
                      <a:pt x="22895" y="19265"/>
                      <a:pt x="22872" y="19310"/>
                    </a:cubicBezTo>
                    <a:cubicBezTo>
                      <a:pt x="22826" y="19356"/>
                      <a:pt x="22781" y="19425"/>
                      <a:pt x="22735" y="19470"/>
                    </a:cubicBezTo>
                    <a:cubicBezTo>
                      <a:pt x="22712" y="19493"/>
                      <a:pt x="22712" y="19493"/>
                      <a:pt x="22689" y="19516"/>
                    </a:cubicBezTo>
                    <a:cubicBezTo>
                      <a:pt x="22644" y="19516"/>
                      <a:pt x="22598" y="19539"/>
                      <a:pt x="22575" y="19539"/>
                    </a:cubicBezTo>
                    <a:cubicBezTo>
                      <a:pt x="22438" y="19561"/>
                      <a:pt x="22278" y="19584"/>
                      <a:pt x="22142" y="19584"/>
                    </a:cubicBezTo>
                    <a:cubicBezTo>
                      <a:pt x="21936" y="19584"/>
                      <a:pt x="21754" y="19607"/>
                      <a:pt x="21548" y="19653"/>
                    </a:cubicBezTo>
                    <a:cubicBezTo>
                      <a:pt x="21343" y="19698"/>
                      <a:pt x="21160" y="19767"/>
                      <a:pt x="21000" y="19881"/>
                    </a:cubicBezTo>
                    <a:cubicBezTo>
                      <a:pt x="20772" y="20041"/>
                      <a:pt x="20635" y="20246"/>
                      <a:pt x="20475" y="20474"/>
                    </a:cubicBezTo>
                    <a:cubicBezTo>
                      <a:pt x="20270" y="20794"/>
                      <a:pt x="20064" y="21182"/>
                      <a:pt x="20110" y="21593"/>
                    </a:cubicBezTo>
                    <a:cubicBezTo>
                      <a:pt x="20110" y="21730"/>
                      <a:pt x="20156" y="21867"/>
                      <a:pt x="20247" y="22004"/>
                    </a:cubicBezTo>
                    <a:cubicBezTo>
                      <a:pt x="20338" y="22141"/>
                      <a:pt x="20475" y="22232"/>
                      <a:pt x="20612" y="22323"/>
                    </a:cubicBezTo>
                    <a:cubicBezTo>
                      <a:pt x="20772" y="22437"/>
                      <a:pt x="20932" y="22506"/>
                      <a:pt x="21114" y="22552"/>
                    </a:cubicBezTo>
                    <a:cubicBezTo>
                      <a:pt x="21320" y="22643"/>
                      <a:pt x="21548" y="22711"/>
                      <a:pt x="21776" y="22757"/>
                    </a:cubicBezTo>
                    <a:cubicBezTo>
                      <a:pt x="22210" y="22871"/>
                      <a:pt x="22644" y="22940"/>
                      <a:pt x="23055" y="22985"/>
                    </a:cubicBezTo>
                    <a:cubicBezTo>
                      <a:pt x="23899" y="23077"/>
                      <a:pt x="24766" y="23122"/>
                      <a:pt x="25565" y="23350"/>
                    </a:cubicBezTo>
                    <a:cubicBezTo>
                      <a:pt x="25611" y="23373"/>
                      <a:pt x="25657" y="23373"/>
                      <a:pt x="25702" y="23396"/>
                    </a:cubicBezTo>
                    <a:cubicBezTo>
                      <a:pt x="26022" y="23487"/>
                      <a:pt x="26319" y="23624"/>
                      <a:pt x="26592" y="23807"/>
                    </a:cubicBezTo>
                    <a:cubicBezTo>
                      <a:pt x="26592" y="23807"/>
                      <a:pt x="26592" y="23807"/>
                      <a:pt x="26592" y="23830"/>
                    </a:cubicBezTo>
                    <a:cubicBezTo>
                      <a:pt x="26821" y="23967"/>
                      <a:pt x="27026" y="24149"/>
                      <a:pt x="27209" y="24355"/>
                    </a:cubicBezTo>
                    <a:cubicBezTo>
                      <a:pt x="27437" y="24629"/>
                      <a:pt x="27642" y="24925"/>
                      <a:pt x="27802" y="25245"/>
                    </a:cubicBezTo>
                    <a:cubicBezTo>
                      <a:pt x="27802" y="25268"/>
                      <a:pt x="27802" y="25268"/>
                      <a:pt x="27825" y="25291"/>
                    </a:cubicBezTo>
                    <a:cubicBezTo>
                      <a:pt x="27825" y="25291"/>
                      <a:pt x="27802" y="25268"/>
                      <a:pt x="27802" y="25268"/>
                    </a:cubicBezTo>
                    <a:lnTo>
                      <a:pt x="27802" y="25268"/>
                    </a:lnTo>
                    <a:cubicBezTo>
                      <a:pt x="27985" y="25633"/>
                      <a:pt x="28099" y="25998"/>
                      <a:pt x="28190" y="26386"/>
                    </a:cubicBezTo>
                    <a:cubicBezTo>
                      <a:pt x="28190" y="26386"/>
                      <a:pt x="28190" y="26386"/>
                      <a:pt x="28190" y="26409"/>
                    </a:cubicBezTo>
                    <a:cubicBezTo>
                      <a:pt x="28282" y="26888"/>
                      <a:pt x="28327" y="27368"/>
                      <a:pt x="28282" y="27870"/>
                    </a:cubicBezTo>
                    <a:cubicBezTo>
                      <a:pt x="28236" y="28555"/>
                      <a:pt x="28099" y="29239"/>
                      <a:pt x="27894" y="29901"/>
                    </a:cubicBezTo>
                    <a:cubicBezTo>
                      <a:pt x="27483" y="31088"/>
                      <a:pt x="26889" y="32184"/>
                      <a:pt x="26204" y="33234"/>
                    </a:cubicBezTo>
                    <a:cubicBezTo>
                      <a:pt x="26204" y="33234"/>
                      <a:pt x="26204" y="33211"/>
                      <a:pt x="26204" y="33211"/>
                    </a:cubicBezTo>
                    <a:cubicBezTo>
                      <a:pt x="25269" y="34649"/>
                      <a:pt x="24127" y="35950"/>
                      <a:pt x="22826" y="37068"/>
                    </a:cubicBezTo>
                    <a:cubicBezTo>
                      <a:pt x="22347" y="37502"/>
                      <a:pt x="21822" y="37890"/>
                      <a:pt x="21274" y="38255"/>
                    </a:cubicBezTo>
                    <a:cubicBezTo>
                      <a:pt x="21160" y="38324"/>
                      <a:pt x="21114" y="38484"/>
                      <a:pt x="21183" y="38598"/>
                    </a:cubicBezTo>
                    <a:cubicBezTo>
                      <a:pt x="21240" y="38669"/>
                      <a:pt x="21315" y="38705"/>
                      <a:pt x="21391" y="38705"/>
                    </a:cubicBezTo>
                    <a:cubicBezTo>
                      <a:pt x="21436" y="38705"/>
                      <a:pt x="21482" y="38692"/>
                      <a:pt x="21525" y="38666"/>
                    </a:cubicBezTo>
                    <a:cubicBezTo>
                      <a:pt x="22164" y="38278"/>
                      <a:pt x="22735" y="37822"/>
                      <a:pt x="23283" y="37342"/>
                    </a:cubicBezTo>
                    <a:cubicBezTo>
                      <a:pt x="23922" y="36772"/>
                      <a:pt x="24515" y="36155"/>
                      <a:pt x="25063" y="35516"/>
                    </a:cubicBezTo>
                    <a:cubicBezTo>
                      <a:pt x="25657" y="34832"/>
                      <a:pt x="26204" y="34101"/>
                      <a:pt x="26707" y="33348"/>
                    </a:cubicBezTo>
                    <a:cubicBezTo>
                      <a:pt x="27209" y="32595"/>
                      <a:pt x="27642" y="31796"/>
                      <a:pt x="28008" y="30974"/>
                    </a:cubicBezTo>
                    <a:cubicBezTo>
                      <a:pt x="28327" y="30198"/>
                      <a:pt x="28578" y="29376"/>
                      <a:pt x="28715" y="28532"/>
                    </a:cubicBezTo>
                    <a:cubicBezTo>
                      <a:pt x="28761" y="28144"/>
                      <a:pt x="28807" y="27733"/>
                      <a:pt x="28784" y="27345"/>
                    </a:cubicBezTo>
                    <a:cubicBezTo>
                      <a:pt x="28784" y="26934"/>
                      <a:pt x="28738" y="26546"/>
                      <a:pt x="28647" y="26158"/>
                    </a:cubicBezTo>
                    <a:cubicBezTo>
                      <a:pt x="28464" y="25336"/>
                      <a:pt x="28053" y="24515"/>
                      <a:pt x="27460" y="23898"/>
                    </a:cubicBezTo>
                    <a:cubicBezTo>
                      <a:pt x="27163" y="23579"/>
                      <a:pt x="26798" y="23328"/>
                      <a:pt x="26410" y="23145"/>
                    </a:cubicBezTo>
                    <a:cubicBezTo>
                      <a:pt x="26045" y="22962"/>
                      <a:pt x="25634" y="22848"/>
                      <a:pt x="25223" y="22757"/>
                    </a:cubicBezTo>
                    <a:cubicBezTo>
                      <a:pt x="24607" y="22643"/>
                      <a:pt x="23990" y="22597"/>
                      <a:pt x="23374" y="22529"/>
                    </a:cubicBezTo>
                    <a:cubicBezTo>
                      <a:pt x="23032" y="22483"/>
                      <a:pt x="22712" y="22437"/>
                      <a:pt x="22393" y="22392"/>
                    </a:cubicBezTo>
                    <a:cubicBezTo>
                      <a:pt x="22073" y="22346"/>
                      <a:pt x="21754" y="22255"/>
                      <a:pt x="21457" y="22164"/>
                    </a:cubicBezTo>
                    <a:cubicBezTo>
                      <a:pt x="21229" y="22095"/>
                      <a:pt x="21023" y="22004"/>
                      <a:pt x="20818" y="21890"/>
                    </a:cubicBezTo>
                    <a:cubicBezTo>
                      <a:pt x="20772" y="21844"/>
                      <a:pt x="20726" y="21798"/>
                      <a:pt x="20681" y="21753"/>
                    </a:cubicBezTo>
                    <a:cubicBezTo>
                      <a:pt x="20658" y="21730"/>
                      <a:pt x="20635" y="21707"/>
                      <a:pt x="20612" y="21661"/>
                    </a:cubicBezTo>
                    <a:cubicBezTo>
                      <a:pt x="20612" y="21639"/>
                      <a:pt x="20612" y="21616"/>
                      <a:pt x="20589" y="21593"/>
                    </a:cubicBezTo>
                    <a:cubicBezTo>
                      <a:pt x="20589" y="21547"/>
                      <a:pt x="20589" y="21524"/>
                      <a:pt x="20589" y="21479"/>
                    </a:cubicBezTo>
                    <a:cubicBezTo>
                      <a:pt x="20589" y="21410"/>
                      <a:pt x="20612" y="21319"/>
                      <a:pt x="20635" y="21251"/>
                    </a:cubicBezTo>
                    <a:cubicBezTo>
                      <a:pt x="20726" y="21022"/>
                      <a:pt x="20840" y="20817"/>
                      <a:pt x="20977" y="20611"/>
                    </a:cubicBezTo>
                    <a:cubicBezTo>
                      <a:pt x="21046" y="20520"/>
                      <a:pt x="21114" y="20429"/>
                      <a:pt x="21206" y="20360"/>
                    </a:cubicBezTo>
                    <a:cubicBezTo>
                      <a:pt x="21274" y="20292"/>
                      <a:pt x="21343" y="20246"/>
                      <a:pt x="21411" y="20201"/>
                    </a:cubicBezTo>
                    <a:cubicBezTo>
                      <a:pt x="21502" y="20178"/>
                      <a:pt x="21594" y="20132"/>
                      <a:pt x="21685" y="20109"/>
                    </a:cubicBezTo>
                    <a:cubicBezTo>
                      <a:pt x="21845" y="20086"/>
                      <a:pt x="22005" y="20086"/>
                      <a:pt x="22187" y="20064"/>
                    </a:cubicBezTo>
                    <a:cubicBezTo>
                      <a:pt x="22324" y="20064"/>
                      <a:pt x="22484" y="20064"/>
                      <a:pt x="22644" y="20041"/>
                    </a:cubicBezTo>
                    <a:cubicBezTo>
                      <a:pt x="22803" y="19995"/>
                      <a:pt x="22963" y="19950"/>
                      <a:pt x="23077" y="19813"/>
                    </a:cubicBezTo>
                    <a:cubicBezTo>
                      <a:pt x="23146" y="19767"/>
                      <a:pt x="23192" y="19698"/>
                      <a:pt x="23260" y="19607"/>
                    </a:cubicBezTo>
                    <a:cubicBezTo>
                      <a:pt x="23306" y="19539"/>
                      <a:pt x="23374" y="19447"/>
                      <a:pt x="23397" y="19356"/>
                    </a:cubicBezTo>
                    <a:cubicBezTo>
                      <a:pt x="23465" y="19219"/>
                      <a:pt x="23488" y="19059"/>
                      <a:pt x="23465" y="18922"/>
                    </a:cubicBezTo>
                    <a:cubicBezTo>
                      <a:pt x="23420" y="18763"/>
                      <a:pt x="23374" y="18626"/>
                      <a:pt x="23283" y="18512"/>
                    </a:cubicBezTo>
                    <a:cubicBezTo>
                      <a:pt x="23123" y="18283"/>
                      <a:pt x="22895" y="18101"/>
                      <a:pt x="22712" y="17918"/>
                    </a:cubicBezTo>
                    <a:cubicBezTo>
                      <a:pt x="22667" y="17850"/>
                      <a:pt x="22598" y="17781"/>
                      <a:pt x="22575" y="17690"/>
                    </a:cubicBezTo>
                    <a:cubicBezTo>
                      <a:pt x="22552" y="17667"/>
                      <a:pt x="22530" y="17621"/>
                      <a:pt x="22530" y="17576"/>
                    </a:cubicBezTo>
                    <a:cubicBezTo>
                      <a:pt x="22530" y="17553"/>
                      <a:pt x="22507" y="17507"/>
                      <a:pt x="22507" y="17462"/>
                    </a:cubicBezTo>
                    <a:cubicBezTo>
                      <a:pt x="22530" y="17439"/>
                      <a:pt x="22530" y="17393"/>
                      <a:pt x="22530" y="17347"/>
                    </a:cubicBezTo>
                    <a:cubicBezTo>
                      <a:pt x="22552" y="17279"/>
                      <a:pt x="22575" y="17233"/>
                      <a:pt x="22621" y="17188"/>
                    </a:cubicBezTo>
                    <a:cubicBezTo>
                      <a:pt x="22667" y="17119"/>
                      <a:pt x="22735" y="17051"/>
                      <a:pt x="22803" y="16982"/>
                    </a:cubicBezTo>
                    <a:cubicBezTo>
                      <a:pt x="22963" y="16845"/>
                      <a:pt x="23146" y="16731"/>
                      <a:pt x="23328" y="16640"/>
                    </a:cubicBezTo>
                    <a:cubicBezTo>
                      <a:pt x="23990" y="16320"/>
                      <a:pt x="24698" y="16138"/>
                      <a:pt x="25406" y="15932"/>
                    </a:cubicBezTo>
                    <a:cubicBezTo>
                      <a:pt x="25748" y="15841"/>
                      <a:pt x="26113" y="15750"/>
                      <a:pt x="26456" y="15636"/>
                    </a:cubicBezTo>
                    <a:cubicBezTo>
                      <a:pt x="26752" y="15567"/>
                      <a:pt x="27049" y="15476"/>
                      <a:pt x="27323" y="15339"/>
                    </a:cubicBezTo>
                    <a:cubicBezTo>
                      <a:pt x="27437" y="15293"/>
                      <a:pt x="27551" y="15248"/>
                      <a:pt x="27642" y="15179"/>
                    </a:cubicBezTo>
                    <a:cubicBezTo>
                      <a:pt x="27848" y="15042"/>
                      <a:pt x="28053" y="14882"/>
                      <a:pt x="28236" y="14723"/>
                    </a:cubicBezTo>
                    <a:cubicBezTo>
                      <a:pt x="28624" y="14380"/>
                      <a:pt x="28989" y="13992"/>
                      <a:pt x="29286" y="13536"/>
                    </a:cubicBezTo>
                    <a:cubicBezTo>
                      <a:pt x="29560" y="13102"/>
                      <a:pt x="29765" y="12645"/>
                      <a:pt x="29834" y="12120"/>
                    </a:cubicBezTo>
                    <a:cubicBezTo>
                      <a:pt x="29902" y="11618"/>
                      <a:pt x="29811" y="11093"/>
                      <a:pt x="29583" y="10637"/>
                    </a:cubicBezTo>
                    <a:cubicBezTo>
                      <a:pt x="29217" y="9906"/>
                      <a:pt x="28487" y="9404"/>
                      <a:pt x="27779" y="9039"/>
                    </a:cubicBezTo>
                    <a:cubicBezTo>
                      <a:pt x="27369" y="8834"/>
                      <a:pt x="26958" y="8674"/>
                      <a:pt x="26547" y="8537"/>
                    </a:cubicBezTo>
                    <a:cubicBezTo>
                      <a:pt x="26136" y="8400"/>
                      <a:pt x="25725" y="8286"/>
                      <a:pt x="25314" y="8194"/>
                    </a:cubicBezTo>
                    <a:cubicBezTo>
                      <a:pt x="24881" y="8080"/>
                      <a:pt x="24447" y="7989"/>
                      <a:pt x="23990" y="7921"/>
                    </a:cubicBezTo>
                    <a:cubicBezTo>
                      <a:pt x="23397" y="7829"/>
                      <a:pt x="22758" y="7806"/>
                      <a:pt x="22142" y="7806"/>
                    </a:cubicBezTo>
                    <a:cubicBezTo>
                      <a:pt x="22048" y="7805"/>
                      <a:pt x="21955" y="7804"/>
                      <a:pt x="21863" y="7804"/>
                    </a:cubicBezTo>
                    <a:cubicBezTo>
                      <a:pt x="20703" y="7804"/>
                      <a:pt x="19560" y="7931"/>
                      <a:pt x="18398" y="8058"/>
                    </a:cubicBezTo>
                    <a:cubicBezTo>
                      <a:pt x="17406" y="8151"/>
                      <a:pt x="16399" y="8229"/>
                      <a:pt x="15389" y="8229"/>
                    </a:cubicBezTo>
                    <a:cubicBezTo>
                      <a:pt x="15168" y="8229"/>
                      <a:pt x="14945" y="8226"/>
                      <a:pt x="14723" y="8217"/>
                    </a:cubicBezTo>
                    <a:lnTo>
                      <a:pt x="14678" y="8217"/>
                    </a:lnTo>
                    <a:cubicBezTo>
                      <a:pt x="14107" y="8172"/>
                      <a:pt x="13514" y="8103"/>
                      <a:pt x="12966" y="7943"/>
                    </a:cubicBezTo>
                    <a:lnTo>
                      <a:pt x="12943" y="7943"/>
                    </a:lnTo>
                    <a:cubicBezTo>
                      <a:pt x="12943" y="7943"/>
                      <a:pt x="12943" y="7921"/>
                      <a:pt x="12920" y="7921"/>
                    </a:cubicBezTo>
                    <a:cubicBezTo>
                      <a:pt x="12738" y="7852"/>
                      <a:pt x="12555" y="7784"/>
                      <a:pt x="12395" y="7670"/>
                    </a:cubicBezTo>
                    <a:cubicBezTo>
                      <a:pt x="12281" y="7601"/>
                      <a:pt x="12167" y="7510"/>
                      <a:pt x="12076" y="7418"/>
                    </a:cubicBezTo>
                    <a:cubicBezTo>
                      <a:pt x="12007" y="7327"/>
                      <a:pt x="11939" y="7236"/>
                      <a:pt x="11893" y="7122"/>
                    </a:cubicBezTo>
                    <a:cubicBezTo>
                      <a:pt x="11825" y="6985"/>
                      <a:pt x="11779" y="6848"/>
                      <a:pt x="11756" y="6711"/>
                    </a:cubicBezTo>
                    <a:cubicBezTo>
                      <a:pt x="11688" y="6391"/>
                      <a:pt x="11688" y="6049"/>
                      <a:pt x="11710" y="5729"/>
                    </a:cubicBezTo>
                    <a:cubicBezTo>
                      <a:pt x="11733" y="5067"/>
                      <a:pt x="11825" y="4428"/>
                      <a:pt x="11802" y="3789"/>
                    </a:cubicBezTo>
                    <a:cubicBezTo>
                      <a:pt x="11802" y="3447"/>
                      <a:pt x="11756" y="3127"/>
                      <a:pt x="11665" y="2785"/>
                    </a:cubicBezTo>
                    <a:cubicBezTo>
                      <a:pt x="11573" y="2465"/>
                      <a:pt x="11414" y="2146"/>
                      <a:pt x="11208" y="1872"/>
                    </a:cubicBezTo>
                    <a:cubicBezTo>
                      <a:pt x="10843" y="1347"/>
                      <a:pt x="10341" y="936"/>
                      <a:pt x="9770" y="639"/>
                    </a:cubicBezTo>
                    <a:cubicBezTo>
                      <a:pt x="9177" y="343"/>
                      <a:pt x="8515" y="183"/>
                      <a:pt x="7876" y="92"/>
                    </a:cubicBezTo>
                    <a:cubicBezTo>
                      <a:pt x="7465" y="23"/>
                      <a:pt x="7077" y="0"/>
                      <a:pt x="6666" y="0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4693;p38"/>
              <p:cNvSpPr/>
              <p:nvPr/>
            </p:nvSpPr>
            <p:spPr>
              <a:xfrm>
                <a:off x="7931996" y="394356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4694;p38"/>
              <p:cNvSpPr/>
              <p:nvPr/>
            </p:nvSpPr>
            <p:spPr>
              <a:xfrm>
                <a:off x="8071865" y="394418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4695;p38"/>
              <p:cNvSpPr/>
              <p:nvPr/>
            </p:nvSpPr>
            <p:spPr>
              <a:xfrm>
                <a:off x="8071865" y="394418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4696;p38"/>
              <p:cNvSpPr/>
              <p:nvPr/>
            </p:nvSpPr>
            <p:spPr>
              <a:xfrm>
                <a:off x="8184924" y="4143490"/>
                <a:ext cx="672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4697;p38"/>
              <p:cNvSpPr/>
              <p:nvPr/>
            </p:nvSpPr>
            <p:spPr>
              <a:xfrm>
                <a:off x="8233478" y="4151158"/>
                <a:ext cx="1315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7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46" y="0"/>
                    </a:cubicBezTo>
                    <a:cubicBezTo>
                      <a:pt x="23" y="0"/>
                      <a:pt x="23" y="0"/>
                      <a:pt x="1" y="0"/>
                    </a:cubicBezTo>
                    <a:cubicBezTo>
                      <a:pt x="1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4698;p38"/>
              <p:cNvSpPr/>
              <p:nvPr/>
            </p:nvSpPr>
            <p:spPr>
              <a:xfrm>
                <a:off x="8234765" y="4151158"/>
                <a:ext cx="672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4699;p38"/>
              <p:cNvSpPr/>
              <p:nvPr/>
            </p:nvSpPr>
            <p:spPr>
              <a:xfrm>
                <a:off x="8600781" y="4627659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4700;p38"/>
              <p:cNvSpPr/>
              <p:nvPr/>
            </p:nvSpPr>
            <p:spPr>
              <a:xfrm>
                <a:off x="8600781" y="4627659"/>
                <a:ext cx="28" cy="6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4701;p38"/>
              <p:cNvSpPr/>
              <p:nvPr/>
            </p:nvSpPr>
            <p:spPr>
              <a:xfrm>
                <a:off x="9343027" y="3522615"/>
                <a:ext cx="833617" cy="1036956"/>
              </a:xfrm>
              <a:custGeom>
                <a:avLst/>
                <a:gdLst/>
                <a:ahLst/>
                <a:cxnLst/>
                <a:rect l="l" t="t" r="r" b="b"/>
                <a:pathLst>
                  <a:path w="29788" h="37054" extrusionOk="0">
                    <a:moveTo>
                      <a:pt x="15903" y="19902"/>
                    </a:moveTo>
                    <a:lnTo>
                      <a:pt x="15903" y="19902"/>
                    </a:lnTo>
                    <a:cubicBezTo>
                      <a:pt x="15890" y="19910"/>
                      <a:pt x="15877" y="19918"/>
                      <a:pt x="15864" y="19927"/>
                    </a:cubicBezTo>
                    <a:cubicBezTo>
                      <a:pt x="15877" y="19914"/>
                      <a:pt x="15890" y="19908"/>
                      <a:pt x="15903" y="19902"/>
                    </a:cubicBezTo>
                    <a:close/>
                    <a:moveTo>
                      <a:pt x="26797" y="0"/>
                    </a:moveTo>
                    <a:cubicBezTo>
                      <a:pt x="26409" y="0"/>
                      <a:pt x="26044" y="46"/>
                      <a:pt x="25656" y="92"/>
                    </a:cubicBezTo>
                    <a:cubicBezTo>
                      <a:pt x="25108" y="183"/>
                      <a:pt x="24560" y="297"/>
                      <a:pt x="24035" y="457"/>
                    </a:cubicBezTo>
                    <a:cubicBezTo>
                      <a:pt x="22757" y="799"/>
                      <a:pt x="21502" y="1278"/>
                      <a:pt x="20315" y="1849"/>
                    </a:cubicBezTo>
                    <a:cubicBezTo>
                      <a:pt x="19059" y="2465"/>
                      <a:pt x="17827" y="3173"/>
                      <a:pt x="16708" y="4018"/>
                    </a:cubicBezTo>
                    <a:cubicBezTo>
                      <a:pt x="16183" y="4406"/>
                      <a:pt x="15681" y="4839"/>
                      <a:pt x="15225" y="5319"/>
                    </a:cubicBezTo>
                    <a:cubicBezTo>
                      <a:pt x="14791" y="5752"/>
                      <a:pt x="14380" y="6209"/>
                      <a:pt x="14038" y="6711"/>
                    </a:cubicBezTo>
                    <a:cubicBezTo>
                      <a:pt x="13741" y="7190"/>
                      <a:pt x="13467" y="7692"/>
                      <a:pt x="13307" y="8217"/>
                    </a:cubicBezTo>
                    <a:cubicBezTo>
                      <a:pt x="13216" y="8468"/>
                      <a:pt x="13170" y="8742"/>
                      <a:pt x="13125" y="9016"/>
                    </a:cubicBezTo>
                    <a:cubicBezTo>
                      <a:pt x="13079" y="9267"/>
                      <a:pt x="13079" y="9541"/>
                      <a:pt x="13102" y="9815"/>
                    </a:cubicBezTo>
                    <a:cubicBezTo>
                      <a:pt x="13125" y="10363"/>
                      <a:pt x="13307" y="10911"/>
                      <a:pt x="13536" y="11390"/>
                    </a:cubicBezTo>
                    <a:cubicBezTo>
                      <a:pt x="13832" y="11984"/>
                      <a:pt x="14266" y="12509"/>
                      <a:pt x="14723" y="12988"/>
                    </a:cubicBezTo>
                    <a:cubicBezTo>
                      <a:pt x="15111" y="13376"/>
                      <a:pt x="15544" y="13764"/>
                      <a:pt x="15932" y="14152"/>
                    </a:cubicBezTo>
                    <a:cubicBezTo>
                      <a:pt x="16412" y="14608"/>
                      <a:pt x="16868" y="15111"/>
                      <a:pt x="17211" y="15681"/>
                    </a:cubicBezTo>
                    <a:cubicBezTo>
                      <a:pt x="17370" y="15932"/>
                      <a:pt x="17484" y="16183"/>
                      <a:pt x="17576" y="16480"/>
                    </a:cubicBezTo>
                    <a:cubicBezTo>
                      <a:pt x="17621" y="16684"/>
                      <a:pt x="17644" y="16888"/>
                      <a:pt x="17667" y="17093"/>
                    </a:cubicBezTo>
                    <a:lnTo>
                      <a:pt x="17667" y="17093"/>
                    </a:lnTo>
                    <a:cubicBezTo>
                      <a:pt x="17662" y="17330"/>
                      <a:pt x="17619" y="17567"/>
                      <a:pt x="17576" y="17804"/>
                    </a:cubicBezTo>
                    <a:cubicBezTo>
                      <a:pt x="17484" y="18078"/>
                      <a:pt x="17393" y="18329"/>
                      <a:pt x="17256" y="18580"/>
                    </a:cubicBezTo>
                    <a:cubicBezTo>
                      <a:pt x="17119" y="18808"/>
                      <a:pt x="16937" y="19037"/>
                      <a:pt x="16754" y="19242"/>
                    </a:cubicBezTo>
                    <a:cubicBezTo>
                      <a:pt x="16499" y="19476"/>
                      <a:pt x="16224" y="19690"/>
                      <a:pt x="15929" y="19885"/>
                    </a:cubicBezTo>
                    <a:lnTo>
                      <a:pt x="15929" y="19885"/>
                    </a:lnTo>
                    <a:cubicBezTo>
                      <a:pt x="15930" y="19883"/>
                      <a:pt x="15931" y="19882"/>
                      <a:pt x="15932" y="19881"/>
                    </a:cubicBezTo>
                    <a:lnTo>
                      <a:pt x="15932" y="19881"/>
                    </a:lnTo>
                    <a:cubicBezTo>
                      <a:pt x="15450" y="20166"/>
                      <a:pt x="14946" y="20367"/>
                      <a:pt x="14422" y="20524"/>
                    </a:cubicBezTo>
                    <a:lnTo>
                      <a:pt x="14422" y="20524"/>
                    </a:lnTo>
                    <a:cubicBezTo>
                      <a:pt x="14423" y="20523"/>
                      <a:pt x="14424" y="20522"/>
                      <a:pt x="14426" y="20520"/>
                    </a:cubicBezTo>
                    <a:lnTo>
                      <a:pt x="14426" y="20520"/>
                    </a:lnTo>
                    <a:cubicBezTo>
                      <a:pt x="13490" y="20794"/>
                      <a:pt x="12531" y="20908"/>
                      <a:pt x="11573" y="20931"/>
                    </a:cubicBezTo>
                    <a:lnTo>
                      <a:pt x="11527" y="20931"/>
                    </a:lnTo>
                    <a:cubicBezTo>
                      <a:pt x="11422" y="20935"/>
                      <a:pt x="11319" y="20937"/>
                      <a:pt x="11215" y="20937"/>
                    </a:cubicBezTo>
                    <a:cubicBezTo>
                      <a:pt x="10779" y="20937"/>
                      <a:pt x="10354" y="20904"/>
                      <a:pt x="9929" y="20885"/>
                    </a:cubicBezTo>
                    <a:cubicBezTo>
                      <a:pt x="9336" y="20863"/>
                      <a:pt x="8765" y="20817"/>
                      <a:pt x="8172" y="20817"/>
                    </a:cubicBezTo>
                    <a:cubicBezTo>
                      <a:pt x="7533" y="20817"/>
                      <a:pt x="6916" y="20840"/>
                      <a:pt x="6300" y="20908"/>
                    </a:cubicBezTo>
                    <a:cubicBezTo>
                      <a:pt x="5707" y="20977"/>
                      <a:pt x="5113" y="21091"/>
                      <a:pt x="4565" y="21296"/>
                    </a:cubicBezTo>
                    <a:cubicBezTo>
                      <a:pt x="4132" y="21456"/>
                      <a:pt x="3721" y="21684"/>
                      <a:pt x="3378" y="22004"/>
                    </a:cubicBezTo>
                    <a:cubicBezTo>
                      <a:pt x="3036" y="22323"/>
                      <a:pt x="2785" y="22711"/>
                      <a:pt x="2648" y="23168"/>
                    </a:cubicBezTo>
                    <a:cubicBezTo>
                      <a:pt x="2465" y="23693"/>
                      <a:pt x="2443" y="24286"/>
                      <a:pt x="2511" y="24834"/>
                    </a:cubicBezTo>
                    <a:cubicBezTo>
                      <a:pt x="2557" y="25222"/>
                      <a:pt x="2648" y="25587"/>
                      <a:pt x="2808" y="25953"/>
                    </a:cubicBezTo>
                    <a:cubicBezTo>
                      <a:pt x="2922" y="26204"/>
                      <a:pt x="3059" y="26478"/>
                      <a:pt x="3150" y="26751"/>
                    </a:cubicBezTo>
                    <a:cubicBezTo>
                      <a:pt x="3173" y="26843"/>
                      <a:pt x="3173" y="26934"/>
                      <a:pt x="3196" y="27025"/>
                    </a:cubicBezTo>
                    <a:cubicBezTo>
                      <a:pt x="3196" y="27117"/>
                      <a:pt x="3173" y="27208"/>
                      <a:pt x="3150" y="27299"/>
                    </a:cubicBezTo>
                    <a:cubicBezTo>
                      <a:pt x="3127" y="27413"/>
                      <a:pt x="3059" y="27550"/>
                      <a:pt x="2990" y="27664"/>
                    </a:cubicBezTo>
                    <a:cubicBezTo>
                      <a:pt x="2853" y="27916"/>
                      <a:pt x="2671" y="28144"/>
                      <a:pt x="2488" y="28349"/>
                    </a:cubicBezTo>
                    <a:cubicBezTo>
                      <a:pt x="1918" y="28897"/>
                      <a:pt x="1210" y="29331"/>
                      <a:pt x="708" y="29970"/>
                    </a:cubicBezTo>
                    <a:cubicBezTo>
                      <a:pt x="571" y="30130"/>
                      <a:pt x="480" y="30312"/>
                      <a:pt x="388" y="30495"/>
                    </a:cubicBezTo>
                    <a:cubicBezTo>
                      <a:pt x="274" y="30677"/>
                      <a:pt x="206" y="30906"/>
                      <a:pt x="160" y="31134"/>
                    </a:cubicBezTo>
                    <a:cubicBezTo>
                      <a:pt x="92" y="31362"/>
                      <a:pt x="46" y="31613"/>
                      <a:pt x="23" y="31842"/>
                    </a:cubicBezTo>
                    <a:cubicBezTo>
                      <a:pt x="0" y="32252"/>
                      <a:pt x="46" y="32663"/>
                      <a:pt x="228" y="33028"/>
                    </a:cubicBezTo>
                    <a:cubicBezTo>
                      <a:pt x="388" y="33371"/>
                      <a:pt x="639" y="33645"/>
                      <a:pt x="936" y="33827"/>
                    </a:cubicBezTo>
                    <a:cubicBezTo>
                      <a:pt x="1301" y="34056"/>
                      <a:pt x="1689" y="34170"/>
                      <a:pt x="2100" y="34238"/>
                    </a:cubicBezTo>
                    <a:cubicBezTo>
                      <a:pt x="2557" y="34329"/>
                      <a:pt x="3013" y="34352"/>
                      <a:pt x="3470" y="34352"/>
                    </a:cubicBezTo>
                    <a:cubicBezTo>
                      <a:pt x="4634" y="34329"/>
                      <a:pt x="5775" y="34170"/>
                      <a:pt x="6893" y="33964"/>
                    </a:cubicBezTo>
                    <a:cubicBezTo>
                      <a:pt x="8080" y="33736"/>
                      <a:pt x="9267" y="33462"/>
                      <a:pt x="10454" y="33188"/>
                    </a:cubicBezTo>
                    <a:cubicBezTo>
                      <a:pt x="11459" y="32960"/>
                      <a:pt x="12440" y="32709"/>
                      <a:pt x="13467" y="32526"/>
                    </a:cubicBezTo>
                    <a:cubicBezTo>
                      <a:pt x="13810" y="32458"/>
                      <a:pt x="14175" y="32389"/>
                      <a:pt x="14540" y="32389"/>
                    </a:cubicBezTo>
                    <a:cubicBezTo>
                      <a:pt x="14814" y="32389"/>
                      <a:pt x="15065" y="32435"/>
                      <a:pt x="15316" y="32503"/>
                    </a:cubicBezTo>
                    <a:cubicBezTo>
                      <a:pt x="15521" y="32549"/>
                      <a:pt x="15727" y="32618"/>
                      <a:pt x="15909" y="32732"/>
                    </a:cubicBezTo>
                    <a:cubicBezTo>
                      <a:pt x="16069" y="32823"/>
                      <a:pt x="16206" y="32937"/>
                      <a:pt x="16343" y="33051"/>
                    </a:cubicBezTo>
                    <a:cubicBezTo>
                      <a:pt x="16549" y="33257"/>
                      <a:pt x="16708" y="33485"/>
                      <a:pt x="16845" y="33736"/>
                    </a:cubicBezTo>
                    <a:cubicBezTo>
                      <a:pt x="16845" y="33713"/>
                      <a:pt x="16845" y="33713"/>
                      <a:pt x="16845" y="33713"/>
                    </a:cubicBezTo>
                    <a:cubicBezTo>
                      <a:pt x="16845" y="33713"/>
                      <a:pt x="16845" y="33736"/>
                      <a:pt x="16868" y="33736"/>
                    </a:cubicBezTo>
                    <a:cubicBezTo>
                      <a:pt x="17165" y="34261"/>
                      <a:pt x="17416" y="34809"/>
                      <a:pt x="17713" y="35334"/>
                    </a:cubicBezTo>
                    <a:cubicBezTo>
                      <a:pt x="17895" y="35653"/>
                      <a:pt x="18101" y="35973"/>
                      <a:pt x="18329" y="36247"/>
                    </a:cubicBezTo>
                    <a:cubicBezTo>
                      <a:pt x="18557" y="36521"/>
                      <a:pt x="18831" y="36772"/>
                      <a:pt x="19173" y="36932"/>
                    </a:cubicBezTo>
                    <a:cubicBezTo>
                      <a:pt x="19368" y="37020"/>
                      <a:pt x="19577" y="37054"/>
                      <a:pt x="19788" y="37054"/>
                    </a:cubicBezTo>
                    <a:cubicBezTo>
                      <a:pt x="19849" y="37054"/>
                      <a:pt x="19911" y="37051"/>
                      <a:pt x="19972" y="37046"/>
                    </a:cubicBezTo>
                    <a:cubicBezTo>
                      <a:pt x="20086" y="37023"/>
                      <a:pt x="20223" y="36977"/>
                      <a:pt x="20360" y="36932"/>
                    </a:cubicBezTo>
                    <a:cubicBezTo>
                      <a:pt x="20497" y="36886"/>
                      <a:pt x="20634" y="36817"/>
                      <a:pt x="20771" y="36726"/>
                    </a:cubicBezTo>
                    <a:cubicBezTo>
                      <a:pt x="21068" y="36566"/>
                      <a:pt x="21342" y="36361"/>
                      <a:pt x="21639" y="36155"/>
                    </a:cubicBezTo>
                    <a:cubicBezTo>
                      <a:pt x="21890" y="35950"/>
                      <a:pt x="22164" y="35745"/>
                      <a:pt x="22460" y="35562"/>
                    </a:cubicBezTo>
                    <a:cubicBezTo>
                      <a:pt x="22894" y="35288"/>
                      <a:pt x="23373" y="35106"/>
                      <a:pt x="23875" y="34946"/>
                    </a:cubicBezTo>
                    <a:lnTo>
                      <a:pt x="23898" y="34946"/>
                    </a:lnTo>
                    <a:cubicBezTo>
                      <a:pt x="24581" y="34741"/>
                      <a:pt x="25287" y="34649"/>
                      <a:pt x="25993" y="34626"/>
                    </a:cubicBezTo>
                    <a:lnTo>
                      <a:pt x="25993" y="34626"/>
                    </a:lnTo>
                    <a:cubicBezTo>
                      <a:pt x="26565" y="34630"/>
                      <a:pt x="27137" y="34677"/>
                      <a:pt x="27687" y="34832"/>
                    </a:cubicBezTo>
                    <a:cubicBezTo>
                      <a:pt x="28053" y="34923"/>
                      <a:pt x="28395" y="35060"/>
                      <a:pt x="28714" y="35242"/>
                    </a:cubicBezTo>
                    <a:cubicBezTo>
                      <a:pt x="28943" y="35357"/>
                      <a:pt x="29125" y="35516"/>
                      <a:pt x="29308" y="35676"/>
                    </a:cubicBezTo>
                    <a:cubicBezTo>
                      <a:pt x="29331" y="35699"/>
                      <a:pt x="29331" y="35722"/>
                      <a:pt x="29354" y="35722"/>
                    </a:cubicBezTo>
                    <a:cubicBezTo>
                      <a:pt x="29399" y="35767"/>
                      <a:pt x="29445" y="35813"/>
                      <a:pt x="29513" y="35813"/>
                    </a:cubicBezTo>
                    <a:cubicBezTo>
                      <a:pt x="29532" y="35819"/>
                      <a:pt x="29550" y="35822"/>
                      <a:pt x="29568" y="35822"/>
                    </a:cubicBezTo>
                    <a:cubicBezTo>
                      <a:pt x="29617" y="35822"/>
                      <a:pt x="29663" y="35801"/>
                      <a:pt x="29696" y="35767"/>
                    </a:cubicBezTo>
                    <a:cubicBezTo>
                      <a:pt x="29742" y="35722"/>
                      <a:pt x="29787" y="35676"/>
                      <a:pt x="29787" y="35608"/>
                    </a:cubicBezTo>
                    <a:cubicBezTo>
                      <a:pt x="29787" y="35539"/>
                      <a:pt x="29787" y="35471"/>
                      <a:pt x="29742" y="35425"/>
                    </a:cubicBezTo>
                    <a:cubicBezTo>
                      <a:pt x="29605" y="35288"/>
                      <a:pt x="29491" y="35174"/>
                      <a:pt x="29331" y="35060"/>
                    </a:cubicBezTo>
                    <a:cubicBezTo>
                      <a:pt x="29194" y="34946"/>
                      <a:pt x="29011" y="34832"/>
                      <a:pt x="28851" y="34740"/>
                    </a:cubicBezTo>
                    <a:cubicBezTo>
                      <a:pt x="28509" y="34558"/>
                      <a:pt x="28144" y="34444"/>
                      <a:pt x="27756" y="34329"/>
                    </a:cubicBezTo>
                    <a:cubicBezTo>
                      <a:pt x="27206" y="34200"/>
                      <a:pt x="26622" y="34139"/>
                      <a:pt x="26044" y="34139"/>
                    </a:cubicBezTo>
                    <a:cubicBezTo>
                      <a:pt x="25806" y="34139"/>
                      <a:pt x="25569" y="34150"/>
                      <a:pt x="25336" y="34170"/>
                    </a:cubicBezTo>
                    <a:cubicBezTo>
                      <a:pt x="24515" y="34238"/>
                      <a:pt x="23716" y="34444"/>
                      <a:pt x="22985" y="34740"/>
                    </a:cubicBezTo>
                    <a:cubicBezTo>
                      <a:pt x="22643" y="34877"/>
                      <a:pt x="22323" y="35060"/>
                      <a:pt x="22027" y="35242"/>
                    </a:cubicBezTo>
                    <a:cubicBezTo>
                      <a:pt x="21661" y="35494"/>
                      <a:pt x="21319" y="35767"/>
                      <a:pt x="20954" y="36041"/>
                    </a:cubicBezTo>
                    <a:cubicBezTo>
                      <a:pt x="20817" y="36110"/>
                      <a:pt x="20703" y="36201"/>
                      <a:pt x="20566" y="36292"/>
                    </a:cubicBezTo>
                    <a:cubicBezTo>
                      <a:pt x="20406" y="36384"/>
                      <a:pt x="20223" y="36475"/>
                      <a:pt x="20041" y="36521"/>
                    </a:cubicBezTo>
                    <a:cubicBezTo>
                      <a:pt x="19950" y="36544"/>
                      <a:pt x="19858" y="36566"/>
                      <a:pt x="19767" y="36566"/>
                    </a:cubicBezTo>
                    <a:cubicBezTo>
                      <a:pt x="19698" y="36566"/>
                      <a:pt x="19607" y="36566"/>
                      <a:pt x="19539" y="36544"/>
                    </a:cubicBezTo>
                    <a:cubicBezTo>
                      <a:pt x="19447" y="36521"/>
                      <a:pt x="19356" y="36475"/>
                      <a:pt x="19265" y="36429"/>
                    </a:cubicBezTo>
                    <a:cubicBezTo>
                      <a:pt x="19151" y="36338"/>
                      <a:pt x="19014" y="36247"/>
                      <a:pt x="18922" y="36155"/>
                    </a:cubicBezTo>
                    <a:cubicBezTo>
                      <a:pt x="18626" y="35859"/>
                      <a:pt x="18397" y="35516"/>
                      <a:pt x="18192" y="35174"/>
                    </a:cubicBezTo>
                    <a:lnTo>
                      <a:pt x="18192" y="35174"/>
                    </a:lnTo>
                    <a:cubicBezTo>
                      <a:pt x="18192" y="35177"/>
                      <a:pt x="18192" y="35179"/>
                      <a:pt x="18192" y="35182"/>
                    </a:cubicBezTo>
                    <a:lnTo>
                      <a:pt x="18192" y="35182"/>
                    </a:lnTo>
                    <a:cubicBezTo>
                      <a:pt x="17816" y="34553"/>
                      <a:pt x="17544" y="33860"/>
                      <a:pt x="17119" y="33234"/>
                    </a:cubicBezTo>
                    <a:cubicBezTo>
                      <a:pt x="16937" y="32960"/>
                      <a:pt x="16708" y="32686"/>
                      <a:pt x="16434" y="32481"/>
                    </a:cubicBezTo>
                    <a:cubicBezTo>
                      <a:pt x="16275" y="32366"/>
                      <a:pt x="16138" y="32275"/>
                      <a:pt x="15978" y="32207"/>
                    </a:cubicBezTo>
                    <a:cubicBezTo>
                      <a:pt x="15773" y="32115"/>
                      <a:pt x="15567" y="32047"/>
                      <a:pt x="15362" y="32001"/>
                    </a:cubicBezTo>
                    <a:cubicBezTo>
                      <a:pt x="15111" y="31933"/>
                      <a:pt x="14860" y="31910"/>
                      <a:pt x="14608" y="31910"/>
                    </a:cubicBezTo>
                    <a:cubicBezTo>
                      <a:pt x="14426" y="31910"/>
                      <a:pt x="14266" y="31910"/>
                      <a:pt x="14106" y="31933"/>
                    </a:cubicBezTo>
                    <a:cubicBezTo>
                      <a:pt x="13695" y="31978"/>
                      <a:pt x="13307" y="32047"/>
                      <a:pt x="12919" y="32115"/>
                    </a:cubicBezTo>
                    <a:cubicBezTo>
                      <a:pt x="11869" y="32344"/>
                      <a:pt x="10819" y="32595"/>
                      <a:pt x="9769" y="32846"/>
                    </a:cubicBezTo>
                    <a:cubicBezTo>
                      <a:pt x="8583" y="33120"/>
                      <a:pt x="7373" y="33394"/>
                      <a:pt x="6186" y="33599"/>
                    </a:cubicBezTo>
                    <a:cubicBezTo>
                      <a:pt x="5319" y="33736"/>
                      <a:pt x="4451" y="33850"/>
                      <a:pt x="3584" y="33850"/>
                    </a:cubicBezTo>
                    <a:cubicBezTo>
                      <a:pt x="3466" y="33855"/>
                      <a:pt x="3347" y="33858"/>
                      <a:pt x="3227" y="33858"/>
                    </a:cubicBezTo>
                    <a:cubicBezTo>
                      <a:pt x="2791" y="33858"/>
                      <a:pt x="2347" y="33821"/>
                      <a:pt x="1918" y="33713"/>
                    </a:cubicBezTo>
                    <a:cubicBezTo>
                      <a:pt x="1911" y="33713"/>
                      <a:pt x="1907" y="33711"/>
                      <a:pt x="1903" y="33709"/>
                    </a:cubicBezTo>
                    <a:lnTo>
                      <a:pt x="1903" y="33709"/>
                    </a:lnTo>
                    <a:cubicBezTo>
                      <a:pt x="1908" y="33710"/>
                      <a:pt x="1913" y="33712"/>
                      <a:pt x="1918" y="33713"/>
                    </a:cubicBezTo>
                    <a:cubicBezTo>
                      <a:pt x="1895" y="33691"/>
                      <a:pt x="1895" y="33690"/>
                      <a:pt x="1895" y="33690"/>
                    </a:cubicBezTo>
                    <a:lnTo>
                      <a:pt x="1895" y="33690"/>
                    </a:lnTo>
                    <a:cubicBezTo>
                      <a:pt x="1895" y="33690"/>
                      <a:pt x="1895" y="33702"/>
                      <a:pt x="1903" y="33709"/>
                    </a:cubicBezTo>
                    <a:lnTo>
                      <a:pt x="1903" y="33709"/>
                    </a:lnTo>
                    <a:cubicBezTo>
                      <a:pt x="1680" y="33641"/>
                      <a:pt x="1457" y="33551"/>
                      <a:pt x="1256" y="33439"/>
                    </a:cubicBezTo>
                    <a:cubicBezTo>
                      <a:pt x="1141" y="33371"/>
                      <a:pt x="1050" y="33302"/>
                      <a:pt x="936" y="33211"/>
                    </a:cubicBezTo>
                    <a:cubicBezTo>
                      <a:pt x="868" y="33120"/>
                      <a:pt x="776" y="33028"/>
                      <a:pt x="731" y="32937"/>
                    </a:cubicBezTo>
                    <a:cubicBezTo>
                      <a:pt x="662" y="32823"/>
                      <a:pt x="617" y="32732"/>
                      <a:pt x="594" y="32618"/>
                    </a:cubicBezTo>
                    <a:cubicBezTo>
                      <a:pt x="548" y="32435"/>
                      <a:pt x="525" y="32275"/>
                      <a:pt x="525" y="32115"/>
                    </a:cubicBezTo>
                    <a:cubicBezTo>
                      <a:pt x="525" y="31819"/>
                      <a:pt x="571" y="31499"/>
                      <a:pt x="639" y="31225"/>
                    </a:cubicBezTo>
                    <a:cubicBezTo>
                      <a:pt x="708" y="30997"/>
                      <a:pt x="776" y="30769"/>
                      <a:pt x="890" y="30563"/>
                    </a:cubicBezTo>
                    <a:cubicBezTo>
                      <a:pt x="1027" y="30335"/>
                      <a:pt x="1164" y="30152"/>
                      <a:pt x="1347" y="29970"/>
                    </a:cubicBezTo>
                    <a:cubicBezTo>
                      <a:pt x="1666" y="29650"/>
                      <a:pt x="2032" y="29376"/>
                      <a:pt x="2397" y="29080"/>
                    </a:cubicBezTo>
                    <a:cubicBezTo>
                      <a:pt x="2808" y="28737"/>
                      <a:pt x="3196" y="28326"/>
                      <a:pt x="3447" y="27847"/>
                    </a:cubicBezTo>
                    <a:cubicBezTo>
                      <a:pt x="3561" y="27642"/>
                      <a:pt x="3652" y="27413"/>
                      <a:pt x="3675" y="27162"/>
                    </a:cubicBezTo>
                    <a:cubicBezTo>
                      <a:pt x="3698" y="26957"/>
                      <a:pt x="3652" y="26751"/>
                      <a:pt x="3584" y="26546"/>
                    </a:cubicBezTo>
                    <a:cubicBezTo>
                      <a:pt x="3538" y="26363"/>
                      <a:pt x="3447" y="26181"/>
                      <a:pt x="3356" y="25998"/>
                    </a:cubicBezTo>
                    <a:cubicBezTo>
                      <a:pt x="3264" y="25793"/>
                      <a:pt x="3173" y="25565"/>
                      <a:pt x="3104" y="25359"/>
                    </a:cubicBezTo>
                    <a:cubicBezTo>
                      <a:pt x="3013" y="25017"/>
                      <a:pt x="2968" y="24674"/>
                      <a:pt x="2968" y="24332"/>
                    </a:cubicBezTo>
                    <a:cubicBezTo>
                      <a:pt x="2968" y="24058"/>
                      <a:pt x="2990" y="23761"/>
                      <a:pt x="3059" y="23510"/>
                    </a:cubicBezTo>
                    <a:cubicBezTo>
                      <a:pt x="3104" y="23305"/>
                      <a:pt x="3173" y="23099"/>
                      <a:pt x="3287" y="22917"/>
                    </a:cubicBezTo>
                    <a:cubicBezTo>
                      <a:pt x="3378" y="22734"/>
                      <a:pt x="3492" y="22574"/>
                      <a:pt x="3629" y="22437"/>
                    </a:cubicBezTo>
                    <a:cubicBezTo>
                      <a:pt x="3789" y="22278"/>
                      <a:pt x="3972" y="22141"/>
                      <a:pt x="4154" y="22027"/>
                    </a:cubicBezTo>
                    <a:cubicBezTo>
                      <a:pt x="4474" y="21844"/>
                      <a:pt x="4794" y="21730"/>
                      <a:pt x="5113" y="21616"/>
                    </a:cubicBezTo>
                    <a:lnTo>
                      <a:pt x="5136" y="21616"/>
                    </a:lnTo>
                    <a:cubicBezTo>
                      <a:pt x="5935" y="21388"/>
                      <a:pt x="6779" y="21319"/>
                      <a:pt x="7601" y="21319"/>
                    </a:cubicBezTo>
                    <a:lnTo>
                      <a:pt x="7647" y="21319"/>
                    </a:lnTo>
                    <a:cubicBezTo>
                      <a:pt x="7814" y="21312"/>
                      <a:pt x="7983" y="21310"/>
                      <a:pt x="8153" y="21310"/>
                    </a:cubicBezTo>
                    <a:cubicBezTo>
                      <a:pt x="8565" y="21310"/>
                      <a:pt x="8985" y="21326"/>
                      <a:pt x="9404" y="21342"/>
                    </a:cubicBezTo>
                    <a:cubicBezTo>
                      <a:pt x="9906" y="21365"/>
                      <a:pt x="10409" y="21410"/>
                      <a:pt x="10934" y="21433"/>
                    </a:cubicBezTo>
                    <a:cubicBezTo>
                      <a:pt x="11059" y="21437"/>
                      <a:pt x="11185" y="21439"/>
                      <a:pt x="11310" y="21439"/>
                    </a:cubicBezTo>
                    <a:cubicBezTo>
                      <a:pt x="11938" y="21439"/>
                      <a:pt x="12566" y="21391"/>
                      <a:pt x="13193" y="21296"/>
                    </a:cubicBezTo>
                    <a:cubicBezTo>
                      <a:pt x="13969" y="21182"/>
                      <a:pt x="14768" y="20977"/>
                      <a:pt x="15499" y="20657"/>
                    </a:cubicBezTo>
                    <a:cubicBezTo>
                      <a:pt x="16206" y="20338"/>
                      <a:pt x="16868" y="19904"/>
                      <a:pt x="17347" y="19310"/>
                    </a:cubicBezTo>
                    <a:cubicBezTo>
                      <a:pt x="17599" y="18991"/>
                      <a:pt x="17781" y="18649"/>
                      <a:pt x="17941" y="18283"/>
                    </a:cubicBezTo>
                    <a:cubicBezTo>
                      <a:pt x="18078" y="17895"/>
                      <a:pt x="18146" y="17507"/>
                      <a:pt x="18146" y="17096"/>
                    </a:cubicBezTo>
                    <a:cubicBezTo>
                      <a:pt x="18124" y="15521"/>
                      <a:pt x="16868" y="14357"/>
                      <a:pt x="15795" y="13330"/>
                    </a:cubicBezTo>
                    <a:cubicBezTo>
                      <a:pt x="15636" y="13193"/>
                      <a:pt x="15476" y="13033"/>
                      <a:pt x="15339" y="12897"/>
                    </a:cubicBezTo>
                    <a:cubicBezTo>
                      <a:pt x="15316" y="12874"/>
                      <a:pt x="15316" y="12874"/>
                      <a:pt x="15293" y="12851"/>
                    </a:cubicBezTo>
                    <a:lnTo>
                      <a:pt x="15293" y="12851"/>
                    </a:lnTo>
                    <a:cubicBezTo>
                      <a:pt x="15293" y="12851"/>
                      <a:pt x="15293" y="12851"/>
                      <a:pt x="15293" y="12852"/>
                    </a:cubicBezTo>
                    <a:lnTo>
                      <a:pt x="15293" y="12852"/>
                    </a:lnTo>
                    <a:cubicBezTo>
                      <a:pt x="14846" y="12425"/>
                      <a:pt x="14443" y="11975"/>
                      <a:pt x="14129" y="11459"/>
                    </a:cubicBezTo>
                    <a:cubicBezTo>
                      <a:pt x="14152" y="11459"/>
                      <a:pt x="14152" y="11481"/>
                      <a:pt x="14175" y="11504"/>
                    </a:cubicBezTo>
                    <a:cubicBezTo>
                      <a:pt x="13969" y="11185"/>
                      <a:pt x="13832" y="10865"/>
                      <a:pt x="13718" y="10523"/>
                    </a:cubicBezTo>
                    <a:cubicBezTo>
                      <a:pt x="13627" y="10203"/>
                      <a:pt x="13581" y="9884"/>
                      <a:pt x="13581" y="9564"/>
                    </a:cubicBezTo>
                    <a:cubicBezTo>
                      <a:pt x="13581" y="9222"/>
                      <a:pt x="13627" y="8902"/>
                      <a:pt x="13695" y="8583"/>
                    </a:cubicBezTo>
                    <a:cubicBezTo>
                      <a:pt x="13832" y="8172"/>
                      <a:pt x="13992" y="7761"/>
                      <a:pt x="14220" y="7373"/>
                    </a:cubicBezTo>
                    <a:lnTo>
                      <a:pt x="14220" y="7373"/>
                    </a:lnTo>
                    <a:cubicBezTo>
                      <a:pt x="14220" y="7373"/>
                      <a:pt x="14198" y="7396"/>
                      <a:pt x="14198" y="7396"/>
                    </a:cubicBezTo>
                    <a:cubicBezTo>
                      <a:pt x="14563" y="6779"/>
                      <a:pt x="15019" y="6209"/>
                      <a:pt x="15521" y="5707"/>
                    </a:cubicBezTo>
                    <a:cubicBezTo>
                      <a:pt x="15521" y="5707"/>
                      <a:pt x="15521" y="5707"/>
                      <a:pt x="15521" y="5707"/>
                    </a:cubicBezTo>
                    <a:lnTo>
                      <a:pt x="15521" y="5707"/>
                    </a:lnTo>
                    <a:cubicBezTo>
                      <a:pt x="16452" y="4758"/>
                      <a:pt x="17562" y="3966"/>
                      <a:pt x="18717" y="3264"/>
                    </a:cubicBezTo>
                    <a:lnTo>
                      <a:pt x="18717" y="3264"/>
                    </a:lnTo>
                    <a:cubicBezTo>
                      <a:pt x="18694" y="3287"/>
                      <a:pt x="18671" y="3287"/>
                      <a:pt x="18649" y="3310"/>
                    </a:cubicBezTo>
                    <a:cubicBezTo>
                      <a:pt x="19516" y="2785"/>
                      <a:pt x="20383" y="2351"/>
                      <a:pt x="21296" y="1940"/>
                    </a:cubicBezTo>
                    <a:cubicBezTo>
                      <a:pt x="22141" y="1575"/>
                      <a:pt x="23008" y="1256"/>
                      <a:pt x="23898" y="1005"/>
                    </a:cubicBezTo>
                    <a:cubicBezTo>
                      <a:pt x="23921" y="982"/>
                      <a:pt x="23944" y="982"/>
                      <a:pt x="23967" y="982"/>
                    </a:cubicBezTo>
                    <a:lnTo>
                      <a:pt x="23944" y="982"/>
                    </a:lnTo>
                    <a:cubicBezTo>
                      <a:pt x="24423" y="845"/>
                      <a:pt x="24925" y="731"/>
                      <a:pt x="25428" y="639"/>
                    </a:cubicBezTo>
                    <a:cubicBezTo>
                      <a:pt x="25861" y="548"/>
                      <a:pt x="26295" y="502"/>
                      <a:pt x="26751" y="502"/>
                    </a:cubicBezTo>
                    <a:lnTo>
                      <a:pt x="27003" y="502"/>
                    </a:lnTo>
                    <a:cubicBezTo>
                      <a:pt x="27140" y="502"/>
                      <a:pt x="27254" y="434"/>
                      <a:pt x="27276" y="274"/>
                    </a:cubicBezTo>
                    <a:cubicBezTo>
                      <a:pt x="27276" y="160"/>
                      <a:pt x="27185" y="23"/>
                      <a:pt x="27048" y="23"/>
                    </a:cubicBezTo>
                    <a:cubicBezTo>
                      <a:pt x="26957" y="0"/>
                      <a:pt x="26866" y="0"/>
                      <a:pt x="26797" y="0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4702;p38"/>
              <p:cNvSpPr/>
              <p:nvPr/>
            </p:nvSpPr>
            <p:spPr>
              <a:xfrm>
                <a:off x="8704885" y="3834956"/>
                <a:ext cx="560875" cy="443982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865" extrusionOk="0">
                    <a:moveTo>
                      <a:pt x="5823" y="2482"/>
                    </a:moveTo>
                    <a:cubicBezTo>
                      <a:pt x="5815" y="2484"/>
                      <a:pt x="5807" y="2486"/>
                      <a:pt x="5798" y="2489"/>
                    </a:cubicBezTo>
                    <a:cubicBezTo>
                      <a:pt x="5807" y="2489"/>
                      <a:pt x="5815" y="2486"/>
                      <a:pt x="5823" y="2482"/>
                    </a:cubicBezTo>
                    <a:close/>
                    <a:moveTo>
                      <a:pt x="1279" y="7191"/>
                    </a:moveTo>
                    <a:cubicBezTo>
                      <a:pt x="1271" y="7191"/>
                      <a:pt x="1266" y="7194"/>
                      <a:pt x="1263" y="7197"/>
                    </a:cubicBezTo>
                    <a:lnTo>
                      <a:pt x="1263" y="7197"/>
                    </a:lnTo>
                    <a:cubicBezTo>
                      <a:pt x="1267" y="7193"/>
                      <a:pt x="1272" y="7191"/>
                      <a:pt x="1279" y="7191"/>
                    </a:cubicBezTo>
                    <a:close/>
                    <a:moveTo>
                      <a:pt x="16321" y="480"/>
                    </a:moveTo>
                    <a:cubicBezTo>
                      <a:pt x="16663" y="503"/>
                      <a:pt x="17006" y="526"/>
                      <a:pt x="17325" y="617"/>
                    </a:cubicBezTo>
                    <a:cubicBezTo>
                      <a:pt x="17576" y="686"/>
                      <a:pt x="17827" y="777"/>
                      <a:pt x="18056" y="914"/>
                    </a:cubicBezTo>
                    <a:cubicBezTo>
                      <a:pt x="18261" y="1028"/>
                      <a:pt x="18421" y="1188"/>
                      <a:pt x="18581" y="1325"/>
                    </a:cubicBezTo>
                    <a:cubicBezTo>
                      <a:pt x="18786" y="1553"/>
                      <a:pt x="18969" y="1781"/>
                      <a:pt x="19106" y="2032"/>
                    </a:cubicBezTo>
                    <a:cubicBezTo>
                      <a:pt x="19242" y="2283"/>
                      <a:pt x="19357" y="2534"/>
                      <a:pt x="19425" y="2808"/>
                    </a:cubicBezTo>
                    <a:cubicBezTo>
                      <a:pt x="19471" y="3037"/>
                      <a:pt x="19516" y="3265"/>
                      <a:pt x="19516" y="3493"/>
                    </a:cubicBezTo>
                    <a:cubicBezTo>
                      <a:pt x="19516" y="3699"/>
                      <a:pt x="19494" y="3904"/>
                      <a:pt x="19448" y="4087"/>
                    </a:cubicBezTo>
                    <a:cubicBezTo>
                      <a:pt x="19379" y="4269"/>
                      <a:pt x="19334" y="4429"/>
                      <a:pt x="19242" y="4589"/>
                    </a:cubicBezTo>
                    <a:cubicBezTo>
                      <a:pt x="19197" y="4634"/>
                      <a:pt x="19174" y="4680"/>
                      <a:pt x="19128" y="4726"/>
                    </a:cubicBezTo>
                    <a:cubicBezTo>
                      <a:pt x="19106" y="4748"/>
                      <a:pt x="19106" y="4748"/>
                      <a:pt x="19083" y="4771"/>
                    </a:cubicBezTo>
                    <a:cubicBezTo>
                      <a:pt x="19060" y="4771"/>
                      <a:pt x="19060" y="4771"/>
                      <a:pt x="19037" y="4794"/>
                    </a:cubicBezTo>
                    <a:cubicBezTo>
                      <a:pt x="18969" y="4794"/>
                      <a:pt x="18900" y="4817"/>
                      <a:pt x="18854" y="4817"/>
                    </a:cubicBezTo>
                    <a:cubicBezTo>
                      <a:pt x="18740" y="4817"/>
                      <a:pt x="18672" y="4840"/>
                      <a:pt x="18581" y="4863"/>
                    </a:cubicBezTo>
                    <a:cubicBezTo>
                      <a:pt x="18489" y="4908"/>
                      <a:pt x="18398" y="4954"/>
                      <a:pt x="18352" y="5022"/>
                    </a:cubicBezTo>
                    <a:cubicBezTo>
                      <a:pt x="18307" y="5091"/>
                      <a:pt x="18261" y="5137"/>
                      <a:pt x="18238" y="5205"/>
                    </a:cubicBezTo>
                    <a:cubicBezTo>
                      <a:pt x="18170" y="5319"/>
                      <a:pt x="18147" y="5456"/>
                      <a:pt x="18124" y="5593"/>
                    </a:cubicBezTo>
                    <a:cubicBezTo>
                      <a:pt x="18101" y="5707"/>
                      <a:pt x="18078" y="5821"/>
                      <a:pt x="18033" y="5958"/>
                    </a:cubicBezTo>
                    <a:cubicBezTo>
                      <a:pt x="18010" y="6027"/>
                      <a:pt x="17987" y="6118"/>
                      <a:pt x="17941" y="6209"/>
                    </a:cubicBezTo>
                    <a:cubicBezTo>
                      <a:pt x="17919" y="6232"/>
                      <a:pt x="17919" y="6255"/>
                      <a:pt x="17896" y="6278"/>
                    </a:cubicBezTo>
                    <a:cubicBezTo>
                      <a:pt x="17873" y="6278"/>
                      <a:pt x="17873" y="6301"/>
                      <a:pt x="17850" y="6301"/>
                    </a:cubicBezTo>
                    <a:lnTo>
                      <a:pt x="17827" y="6301"/>
                    </a:lnTo>
                    <a:cubicBezTo>
                      <a:pt x="17804" y="6323"/>
                      <a:pt x="17782" y="6323"/>
                      <a:pt x="17759" y="6323"/>
                    </a:cubicBezTo>
                    <a:lnTo>
                      <a:pt x="17713" y="6323"/>
                    </a:lnTo>
                    <a:cubicBezTo>
                      <a:pt x="17690" y="6301"/>
                      <a:pt x="17690" y="6301"/>
                      <a:pt x="17690" y="6301"/>
                    </a:cubicBezTo>
                    <a:cubicBezTo>
                      <a:pt x="17668" y="6301"/>
                      <a:pt x="17668" y="6278"/>
                      <a:pt x="17645" y="6278"/>
                    </a:cubicBezTo>
                    <a:cubicBezTo>
                      <a:pt x="17622" y="6232"/>
                      <a:pt x="17599" y="6209"/>
                      <a:pt x="17576" y="6164"/>
                    </a:cubicBezTo>
                    <a:cubicBezTo>
                      <a:pt x="17531" y="6095"/>
                      <a:pt x="17508" y="6004"/>
                      <a:pt x="17485" y="5913"/>
                    </a:cubicBezTo>
                    <a:cubicBezTo>
                      <a:pt x="17439" y="5776"/>
                      <a:pt x="17416" y="5639"/>
                      <a:pt x="17416" y="5502"/>
                    </a:cubicBezTo>
                    <a:lnTo>
                      <a:pt x="17416" y="5525"/>
                    </a:lnTo>
                    <a:cubicBezTo>
                      <a:pt x="17416" y="5479"/>
                      <a:pt x="17416" y="5410"/>
                      <a:pt x="17371" y="5365"/>
                    </a:cubicBezTo>
                    <a:cubicBezTo>
                      <a:pt x="17325" y="5319"/>
                      <a:pt x="17279" y="5273"/>
                      <a:pt x="17211" y="5273"/>
                    </a:cubicBezTo>
                    <a:cubicBezTo>
                      <a:pt x="17165" y="5273"/>
                      <a:pt x="17120" y="5273"/>
                      <a:pt x="17074" y="5296"/>
                    </a:cubicBezTo>
                    <a:cubicBezTo>
                      <a:pt x="17051" y="5296"/>
                      <a:pt x="17006" y="5319"/>
                      <a:pt x="16960" y="5342"/>
                    </a:cubicBezTo>
                    <a:cubicBezTo>
                      <a:pt x="16755" y="5502"/>
                      <a:pt x="16549" y="5684"/>
                      <a:pt x="16366" y="5890"/>
                    </a:cubicBezTo>
                    <a:cubicBezTo>
                      <a:pt x="16207" y="6095"/>
                      <a:pt x="16070" y="6301"/>
                      <a:pt x="15933" y="6529"/>
                    </a:cubicBezTo>
                    <a:cubicBezTo>
                      <a:pt x="15705" y="6985"/>
                      <a:pt x="15590" y="7465"/>
                      <a:pt x="15499" y="7967"/>
                    </a:cubicBezTo>
                    <a:cubicBezTo>
                      <a:pt x="15431" y="8469"/>
                      <a:pt x="15408" y="8994"/>
                      <a:pt x="15408" y="9519"/>
                    </a:cubicBezTo>
                    <a:cubicBezTo>
                      <a:pt x="15408" y="10044"/>
                      <a:pt x="15431" y="10546"/>
                      <a:pt x="15431" y="11071"/>
                    </a:cubicBezTo>
                    <a:cubicBezTo>
                      <a:pt x="15431" y="11733"/>
                      <a:pt x="15385" y="12395"/>
                      <a:pt x="15225" y="13034"/>
                    </a:cubicBezTo>
                    <a:cubicBezTo>
                      <a:pt x="15225" y="13034"/>
                      <a:pt x="15247" y="13012"/>
                      <a:pt x="15248" y="12990"/>
                    </a:cubicBezTo>
                    <a:lnTo>
                      <a:pt x="15248" y="12990"/>
                    </a:lnTo>
                    <a:cubicBezTo>
                      <a:pt x="15247" y="13012"/>
                      <a:pt x="15225" y="13035"/>
                      <a:pt x="15225" y="13057"/>
                    </a:cubicBezTo>
                    <a:cubicBezTo>
                      <a:pt x="15088" y="13513"/>
                      <a:pt x="14906" y="13970"/>
                      <a:pt x="14677" y="14404"/>
                    </a:cubicBezTo>
                    <a:cubicBezTo>
                      <a:pt x="14540" y="14632"/>
                      <a:pt x="14381" y="14837"/>
                      <a:pt x="14198" y="15020"/>
                    </a:cubicBezTo>
                    <a:cubicBezTo>
                      <a:pt x="14107" y="15111"/>
                      <a:pt x="14015" y="15180"/>
                      <a:pt x="13901" y="15248"/>
                    </a:cubicBezTo>
                    <a:cubicBezTo>
                      <a:pt x="13833" y="15294"/>
                      <a:pt x="13742" y="15317"/>
                      <a:pt x="13650" y="15362"/>
                    </a:cubicBezTo>
                    <a:cubicBezTo>
                      <a:pt x="13582" y="15362"/>
                      <a:pt x="13513" y="15385"/>
                      <a:pt x="13422" y="15385"/>
                    </a:cubicBezTo>
                    <a:cubicBezTo>
                      <a:pt x="13331" y="15385"/>
                      <a:pt x="13262" y="15362"/>
                      <a:pt x="13171" y="15339"/>
                    </a:cubicBezTo>
                    <a:cubicBezTo>
                      <a:pt x="13057" y="15317"/>
                      <a:pt x="12943" y="15271"/>
                      <a:pt x="12829" y="15202"/>
                    </a:cubicBezTo>
                    <a:cubicBezTo>
                      <a:pt x="12737" y="15134"/>
                      <a:pt x="12646" y="15065"/>
                      <a:pt x="12555" y="14974"/>
                    </a:cubicBezTo>
                    <a:cubicBezTo>
                      <a:pt x="12189" y="14586"/>
                      <a:pt x="11984" y="14107"/>
                      <a:pt x="11710" y="13650"/>
                    </a:cubicBezTo>
                    <a:cubicBezTo>
                      <a:pt x="11550" y="13422"/>
                      <a:pt x="11391" y="13217"/>
                      <a:pt x="11185" y="13034"/>
                    </a:cubicBezTo>
                    <a:cubicBezTo>
                      <a:pt x="11071" y="12943"/>
                      <a:pt x="10957" y="12874"/>
                      <a:pt x="10843" y="12806"/>
                    </a:cubicBezTo>
                    <a:cubicBezTo>
                      <a:pt x="10706" y="12737"/>
                      <a:pt x="10569" y="12669"/>
                      <a:pt x="10432" y="12623"/>
                    </a:cubicBezTo>
                    <a:cubicBezTo>
                      <a:pt x="9861" y="12395"/>
                      <a:pt x="9222" y="12349"/>
                      <a:pt x="8606" y="12326"/>
                    </a:cubicBezTo>
                    <a:lnTo>
                      <a:pt x="7465" y="12326"/>
                    </a:lnTo>
                    <a:cubicBezTo>
                      <a:pt x="7223" y="12326"/>
                      <a:pt x="6981" y="12348"/>
                      <a:pt x="6719" y="12349"/>
                    </a:cubicBezTo>
                    <a:lnTo>
                      <a:pt x="6719" y="12349"/>
                    </a:lnTo>
                    <a:cubicBezTo>
                      <a:pt x="6389" y="12348"/>
                      <a:pt x="6060" y="12325"/>
                      <a:pt x="5730" y="12281"/>
                    </a:cubicBezTo>
                    <a:cubicBezTo>
                      <a:pt x="5296" y="12212"/>
                      <a:pt x="4863" y="12121"/>
                      <a:pt x="4429" y="12007"/>
                    </a:cubicBezTo>
                    <a:lnTo>
                      <a:pt x="4383" y="12007"/>
                    </a:lnTo>
                    <a:cubicBezTo>
                      <a:pt x="3835" y="11847"/>
                      <a:pt x="3310" y="11665"/>
                      <a:pt x="2785" y="11459"/>
                    </a:cubicBezTo>
                    <a:cubicBezTo>
                      <a:pt x="2375" y="11299"/>
                      <a:pt x="1941" y="11140"/>
                      <a:pt x="1553" y="10934"/>
                    </a:cubicBezTo>
                    <a:cubicBezTo>
                      <a:pt x="1370" y="10820"/>
                      <a:pt x="1188" y="10683"/>
                      <a:pt x="1028" y="10523"/>
                    </a:cubicBezTo>
                    <a:cubicBezTo>
                      <a:pt x="914" y="10409"/>
                      <a:pt x="822" y="10295"/>
                      <a:pt x="754" y="10158"/>
                    </a:cubicBezTo>
                    <a:cubicBezTo>
                      <a:pt x="663" y="9998"/>
                      <a:pt x="617" y="9861"/>
                      <a:pt x="571" y="9702"/>
                    </a:cubicBezTo>
                    <a:cubicBezTo>
                      <a:pt x="526" y="9542"/>
                      <a:pt x="503" y="9359"/>
                      <a:pt x="503" y="9199"/>
                    </a:cubicBezTo>
                    <a:cubicBezTo>
                      <a:pt x="503" y="9085"/>
                      <a:pt x="526" y="8971"/>
                      <a:pt x="549" y="8880"/>
                    </a:cubicBezTo>
                    <a:cubicBezTo>
                      <a:pt x="571" y="8766"/>
                      <a:pt x="640" y="8652"/>
                      <a:pt x="686" y="8537"/>
                    </a:cubicBezTo>
                    <a:cubicBezTo>
                      <a:pt x="820" y="8336"/>
                      <a:pt x="976" y="8157"/>
                      <a:pt x="1133" y="7999"/>
                    </a:cubicBezTo>
                    <a:lnTo>
                      <a:pt x="1133" y="7999"/>
                    </a:lnTo>
                    <a:cubicBezTo>
                      <a:pt x="1356" y="7776"/>
                      <a:pt x="1580" y="7574"/>
                      <a:pt x="1804" y="7351"/>
                    </a:cubicBezTo>
                    <a:cubicBezTo>
                      <a:pt x="1918" y="7236"/>
                      <a:pt x="2032" y="7099"/>
                      <a:pt x="2123" y="6963"/>
                    </a:cubicBezTo>
                    <a:cubicBezTo>
                      <a:pt x="2260" y="6803"/>
                      <a:pt x="2352" y="6620"/>
                      <a:pt x="2443" y="6415"/>
                    </a:cubicBezTo>
                    <a:cubicBezTo>
                      <a:pt x="2603" y="6095"/>
                      <a:pt x="2717" y="5730"/>
                      <a:pt x="2854" y="5365"/>
                    </a:cubicBezTo>
                    <a:cubicBezTo>
                      <a:pt x="2968" y="5000"/>
                      <a:pt x="3105" y="4657"/>
                      <a:pt x="3288" y="4315"/>
                    </a:cubicBezTo>
                    <a:cubicBezTo>
                      <a:pt x="3356" y="4223"/>
                      <a:pt x="3425" y="4109"/>
                      <a:pt x="3493" y="4018"/>
                    </a:cubicBezTo>
                    <a:cubicBezTo>
                      <a:pt x="3584" y="3904"/>
                      <a:pt x="3698" y="3790"/>
                      <a:pt x="3813" y="3676"/>
                    </a:cubicBezTo>
                    <a:cubicBezTo>
                      <a:pt x="4132" y="3356"/>
                      <a:pt x="4475" y="3082"/>
                      <a:pt x="4863" y="2854"/>
                    </a:cubicBezTo>
                    <a:cubicBezTo>
                      <a:pt x="5175" y="2698"/>
                      <a:pt x="5508" y="2564"/>
                      <a:pt x="5843" y="2472"/>
                    </a:cubicBezTo>
                    <a:lnTo>
                      <a:pt x="5843" y="2472"/>
                    </a:lnTo>
                    <a:cubicBezTo>
                      <a:pt x="5836" y="2475"/>
                      <a:pt x="5830" y="2479"/>
                      <a:pt x="5823" y="2482"/>
                    </a:cubicBezTo>
                    <a:lnTo>
                      <a:pt x="5823" y="2482"/>
                    </a:lnTo>
                    <a:cubicBezTo>
                      <a:pt x="6225" y="2373"/>
                      <a:pt x="6606" y="2329"/>
                      <a:pt x="7008" y="2329"/>
                    </a:cubicBezTo>
                    <a:cubicBezTo>
                      <a:pt x="7373" y="2329"/>
                      <a:pt x="7739" y="2375"/>
                      <a:pt x="8081" y="2420"/>
                    </a:cubicBezTo>
                    <a:cubicBezTo>
                      <a:pt x="8264" y="2466"/>
                      <a:pt x="8423" y="2489"/>
                      <a:pt x="8606" y="2512"/>
                    </a:cubicBezTo>
                    <a:cubicBezTo>
                      <a:pt x="8788" y="2534"/>
                      <a:pt x="8948" y="2534"/>
                      <a:pt x="9131" y="2534"/>
                    </a:cubicBezTo>
                    <a:cubicBezTo>
                      <a:pt x="9838" y="2534"/>
                      <a:pt x="10523" y="2352"/>
                      <a:pt x="11162" y="2146"/>
                    </a:cubicBezTo>
                    <a:cubicBezTo>
                      <a:pt x="12486" y="1713"/>
                      <a:pt x="13719" y="1005"/>
                      <a:pt x="15088" y="663"/>
                    </a:cubicBezTo>
                    <a:lnTo>
                      <a:pt x="15020" y="663"/>
                    </a:lnTo>
                    <a:cubicBezTo>
                      <a:pt x="15453" y="571"/>
                      <a:pt x="15887" y="503"/>
                      <a:pt x="16321" y="480"/>
                    </a:cubicBezTo>
                    <a:close/>
                    <a:moveTo>
                      <a:pt x="16321" y="1"/>
                    </a:moveTo>
                    <a:cubicBezTo>
                      <a:pt x="16138" y="1"/>
                      <a:pt x="15978" y="1"/>
                      <a:pt x="15796" y="24"/>
                    </a:cubicBezTo>
                    <a:cubicBezTo>
                      <a:pt x="15339" y="69"/>
                      <a:pt x="14883" y="183"/>
                      <a:pt x="14426" y="320"/>
                    </a:cubicBezTo>
                    <a:cubicBezTo>
                      <a:pt x="13970" y="480"/>
                      <a:pt x="13536" y="663"/>
                      <a:pt x="13080" y="845"/>
                    </a:cubicBezTo>
                    <a:cubicBezTo>
                      <a:pt x="12212" y="1211"/>
                      <a:pt x="11345" y="1621"/>
                      <a:pt x="10409" y="1850"/>
                    </a:cubicBezTo>
                    <a:cubicBezTo>
                      <a:pt x="9955" y="1963"/>
                      <a:pt x="9502" y="2031"/>
                      <a:pt x="9048" y="2032"/>
                    </a:cubicBezTo>
                    <a:lnTo>
                      <a:pt x="9048" y="2032"/>
                    </a:lnTo>
                    <a:cubicBezTo>
                      <a:pt x="8881" y="2032"/>
                      <a:pt x="8732" y="2031"/>
                      <a:pt x="8583" y="2009"/>
                    </a:cubicBezTo>
                    <a:cubicBezTo>
                      <a:pt x="8378" y="1987"/>
                      <a:pt x="8195" y="1941"/>
                      <a:pt x="8012" y="1918"/>
                    </a:cubicBezTo>
                    <a:cubicBezTo>
                      <a:pt x="7704" y="1867"/>
                      <a:pt x="7396" y="1841"/>
                      <a:pt x="7088" y="1841"/>
                    </a:cubicBezTo>
                    <a:cubicBezTo>
                      <a:pt x="6985" y="1841"/>
                      <a:pt x="6883" y="1844"/>
                      <a:pt x="6780" y="1850"/>
                    </a:cubicBezTo>
                    <a:cubicBezTo>
                      <a:pt x="6415" y="1850"/>
                      <a:pt x="6049" y="1918"/>
                      <a:pt x="5684" y="2009"/>
                    </a:cubicBezTo>
                    <a:cubicBezTo>
                      <a:pt x="5296" y="2101"/>
                      <a:pt x="4954" y="2261"/>
                      <a:pt x="4611" y="2443"/>
                    </a:cubicBezTo>
                    <a:cubicBezTo>
                      <a:pt x="4246" y="2649"/>
                      <a:pt x="3927" y="2877"/>
                      <a:pt x="3630" y="3151"/>
                    </a:cubicBezTo>
                    <a:cubicBezTo>
                      <a:pt x="3470" y="3310"/>
                      <a:pt x="3310" y="3470"/>
                      <a:pt x="3173" y="3630"/>
                    </a:cubicBezTo>
                    <a:cubicBezTo>
                      <a:pt x="3014" y="3813"/>
                      <a:pt x="2900" y="4018"/>
                      <a:pt x="2785" y="4201"/>
                    </a:cubicBezTo>
                    <a:cubicBezTo>
                      <a:pt x="2603" y="4566"/>
                      <a:pt x="2466" y="4931"/>
                      <a:pt x="2352" y="5319"/>
                    </a:cubicBezTo>
                    <a:cubicBezTo>
                      <a:pt x="2215" y="5707"/>
                      <a:pt x="2078" y="6072"/>
                      <a:pt x="1895" y="6438"/>
                    </a:cubicBezTo>
                    <a:cubicBezTo>
                      <a:pt x="1804" y="6574"/>
                      <a:pt x="1690" y="6734"/>
                      <a:pt x="1576" y="6871"/>
                    </a:cubicBezTo>
                    <a:cubicBezTo>
                      <a:pt x="1490" y="6978"/>
                      <a:pt x="1385" y="7084"/>
                      <a:pt x="1279" y="7191"/>
                    </a:cubicBezTo>
                    <a:lnTo>
                      <a:pt x="1279" y="7191"/>
                    </a:lnTo>
                    <a:cubicBezTo>
                      <a:pt x="1279" y="7191"/>
                      <a:pt x="1279" y="7191"/>
                      <a:pt x="1279" y="7191"/>
                    </a:cubicBezTo>
                    <a:lnTo>
                      <a:pt x="1279" y="7191"/>
                    </a:lnTo>
                    <a:cubicBezTo>
                      <a:pt x="1279" y="7191"/>
                      <a:pt x="1279" y="7191"/>
                      <a:pt x="1279" y="7191"/>
                    </a:cubicBezTo>
                    <a:lnTo>
                      <a:pt x="1279" y="7191"/>
                    </a:lnTo>
                    <a:cubicBezTo>
                      <a:pt x="1279" y="7191"/>
                      <a:pt x="1279" y="7191"/>
                      <a:pt x="1279" y="7191"/>
                    </a:cubicBezTo>
                    <a:lnTo>
                      <a:pt x="1279" y="7191"/>
                    </a:lnTo>
                    <a:cubicBezTo>
                      <a:pt x="1271" y="7198"/>
                      <a:pt x="1264" y="7206"/>
                      <a:pt x="1256" y="7214"/>
                    </a:cubicBezTo>
                    <a:cubicBezTo>
                      <a:pt x="1256" y="7214"/>
                      <a:pt x="1256" y="7204"/>
                      <a:pt x="1263" y="7197"/>
                    </a:cubicBezTo>
                    <a:lnTo>
                      <a:pt x="1263" y="7197"/>
                    </a:lnTo>
                    <a:cubicBezTo>
                      <a:pt x="1258" y="7201"/>
                      <a:pt x="1255" y="7207"/>
                      <a:pt x="1251" y="7214"/>
                    </a:cubicBezTo>
                    <a:lnTo>
                      <a:pt x="1251" y="7214"/>
                    </a:lnTo>
                    <a:cubicBezTo>
                      <a:pt x="1233" y="7214"/>
                      <a:pt x="1233" y="7216"/>
                      <a:pt x="1233" y="7236"/>
                    </a:cubicBezTo>
                    <a:cubicBezTo>
                      <a:pt x="777" y="7670"/>
                      <a:pt x="252" y="8104"/>
                      <a:pt x="69" y="8720"/>
                    </a:cubicBezTo>
                    <a:cubicBezTo>
                      <a:pt x="24" y="8903"/>
                      <a:pt x="1" y="9085"/>
                      <a:pt x="24" y="9245"/>
                    </a:cubicBezTo>
                    <a:cubicBezTo>
                      <a:pt x="24" y="9473"/>
                      <a:pt x="69" y="9679"/>
                      <a:pt x="115" y="9884"/>
                    </a:cubicBezTo>
                    <a:cubicBezTo>
                      <a:pt x="206" y="10249"/>
                      <a:pt x="389" y="10569"/>
                      <a:pt x="663" y="10843"/>
                    </a:cubicBezTo>
                    <a:cubicBezTo>
                      <a:pt x="1165" y="11391"/>
                      <a:pt x="1872" y="11642"/>
                      <a:pt x="2557" y="11893"/>
                    </a:cubicBezTo>
                    <a:cubicBezTo>
                      <a:pt x="2991" y="12075"/>
                      <a:pt x="3447" y="12235"/>
                      <a:pt x="3904" y="12372"/>
                    </a:cubicBezTo>
                    <a:cubicBezTo>
                      <a:pt x="4383" y="12509"/>
                      <a:pt x="4863" y="12646"/>
                      <a:pt x="5365" y="12714"/>
                    </a:cubicBezTo>
                    <a:cubicBezTo>
                      <a:pt x="5616" y="12760"/>
                      <a:pt x="5844" y="12783"/>
                      <a:pt x="6095" y="12806"/>
                    </a:cubicBezTo>
                    <a:cubicBezTo>
                      <a:pt x="6323" y="12829"/>
                      <a:pt x="6574" y="12829"/>
                      <a:pt x="6803" y="12829"/>
                    </a:cubicBezTo>
                    <a:cubicBezTo>
                      <a:pt x="7282" y="12829"/>
                      <a:pt x="7784" y="12806"/>
                      <a:pt x="8264" y="12806"/>
                    </a:cubicBezTo>
                    <a:cubicBezTo>
                      <a:pt x="8834" y="12806"/>
                      <a:pt x="9405" y="12851"/>
                      <a:pt x="9975" y="12988"/>
                    </a:cubicBezTo>
                    <a:cubicBezTo>
                      <a:pt x="10204" y="13057"/>
                      <a:pt x="10432" y="13148"/>
                      <a:pt x="10660" y="13262"/>
                    </a:cubicBezTo>
                    <a:cubicBezTo>
                      <a:pt x="10660" y="13262"/>
                      <a:pt x="10660" y="13262"/>
                      <a:pt x="10660" y="13262"/>
                    </a:cubicBezTo>
                    <a:lnTo>
                      <a:pt x="10660" y="13262"/>
                    </a:lnTo>
                    <a:cubicBezTo>
                      <a:pt x="10679" y="13282"/>
                      <a:pt x="10682" y="13285"/>
                      <a:pt x="10697" y="13285"/>
                    </a:cubicBezTo>
                    <a:lnTo>
                      <a:pt x="10697" y="13285"/>
                    </a:lnTo>
                    <a:cubicBezTo>
                      <a:pt x="10685" y="13277"/>
                      <a:pt x="10672" y="13270"/>
                      <a:pt x="10660" y="13262"/>
                    </a:cubicBezTo>
                    <a:lnTo>
                      <a:pt x="10660" y="13262"/>
                    </a:lnTo>
                    <a:lnTo>
                      <a:pt x="10706" y="13285"/>
                    </a:lnTo>
                    <a:cubicBezTo>
                      <a:pt x="10702" y="13285"/>
                      <a:pt x="10699" y="13285"/>
                      <a:pt x="10697" y="13285"/>
                    </a:cubicBezTo>
                    <a:lnTo>
                      <a:pt x="10697" y="13285"/>
                    </a:lnTo>
                    <a:cubicBezTo>
                      <a:pt x="10798" y="13350"/>
                      <a:pt x="10898" y="13432"/>
                      <a:pt x="10980" y="13513"/>
                    </a:cubicBezTo>
                    <a:cubicBezTo>
                      <a:pt x="11459" y="14016"/>
                      <a:pt x="11664" y="14723"/>
                      <a:pt x="12121" y="15225"/>
                    </a:cubicBezTo>
                    <a:cubicBezTo>
                      <a:pt x="12349" y="15499"/>
                      <a:pt x="12669" y="15705"/>
                      <a:pt x="13011" y="15819"/>
                    </a:cubicBezTo>
                    <a:cubicBezTo>
                      <a:pt x="13171" y="15864"/>
                      <a:pt x="13354" y="15864"/>
                      <a:pt x="13513" y="15864"/>
                    </a:cubicBezTo>
                    <a:cubicBezTo>
                      <a:pt x="13673" y="15864"/>
                      <a:pt x="13833" y="15819"/>
                      <a:pt x="13993" y="15750"/>
                    </a:cubicBezTo>
                    <a:cubicBezTo>
                      <a:pt x="14289" y="15636"/>
                      <a:pt x="14540" y="15408"/>
                      <a:pt x="14746" y="15157"/>
                    </a:cubicBezTo>
                    <a:cubicBezTo>
                      <a:pt x="14951" y="14906"/>
                      <a:pt x="15134" y="14609"/>
                      <a:pt x="15271" y="14289"/>
                    </a:cubicBezTo>
                    <a:cubicBezTo>
                      <a:pt x="15590" y="13673"/>
                      <a:pt x="15773" y="13011"/>
                      <a:pt x="15864" y="12326"/>
                    </a:cubicBezTo>
                    <a:cubicBezTo>
                      <a:pt x="15910" y="11847"/>
                      <a:pt x="15933" y="11345"/>
                      <a:pt x="15933" y="10843"/>
                    </a:cubicBezTo>
                    <a:cubicBezTo>
                      <a:pt x="15911" y="10354"/>
                      <a:pt x="15910" y="9866"/>
                      <a:pt x="15910" y="9377"/>
                    </a:cubicBezTo>
                    <a:lnTo>
                      <a:pt x="15910" y="9377"/>
                    </a:lnTo>
                    <a:cubicBezTo>
                      <a:pt x="15910" y="8740"/>
                      <a:pt x="15933" y="8102"/>
                      <a:pt x="16093" y="7488"/>
                    </a:cubicBezTo>
                    <a:cubicBezTo>
                      <a:pt x="16184" y="7191"/>
                      <a:pt x="16298" y="6894"/>
                      <a:pt x="16458" y="6620"/>
                    </a:cubicBezTo>
                    <a:cubicBezTo>
                      <a:pt x="16595" y="6392"/>
                      <a:pt x="16755" y="6186"/>
                      <a:pt x="16937" y="6004"/>
                    </a:cubicBezTo>
                    <a:cubicBezTo>
                      <a:pt x="16960" y="5981"/>
                      <a:pt x="16960" y="5981"/>
                      <a:pt x="16983" y="5958"/>
                    </a:cubicBezTo>
                    <a:cubicBezTo>
                      <a:pt x="17006" y="6095"/>
                      <a:pt x="17051" y="6209"/>
                      <a:pt x="17120" y="6346"/>
                    </a:cubicBezTo>
                    <a:cubicBezTo>
                      <a:pt x="17165" y="6483"/>
                      <a:pt x="17279" y="6620"/>
                      <a:pt x="17394" y="6711"/>
                    </a:cubicBezTo>
                    <a:cubicBezTo>
                      <a:pt x="17498" y="6781"/>
                      <a:pt x="17630" y="6811"/>
                      <a:pt x="17757" y="6811"/>
                    </a:cubicBezTo>
                    <a:cubicBezTo>
                      <a:pt x="17796" y="6811"/>
                      <a:pt x="17835" y="6808"/>
                      <a:pt x="17873" y="6803"/>
                    </a:cubicBezTo>
                    <a:cubicBezTo>
                      <a:pt x="18010" y="6780"/>
                      <a:pt x="18147" y="6711"/>
                      <a:pt x="18238" y="6597"/>
                    </a:cubicBezTo>
                    <a:cubicBezTo>
                      <a:pt x="18329" y="6529"/>
                      <a:pt x="18398" y="6415"/>
                      <a:pt x="18444" y="6301"/>
                    </a:cubicBezTo>
                    <a:cubicBezTo>
                      <a:pt x="18535" y="6050"/>
                      <a:pt x="18581" y="5798"/>
                      <a:pt x="18626" y="5547"/>
                    </a:cubicBezTo>
                    <a:cubicBezTo>
                      <a:pt x="18649" y="5479"/>
                      <a:pt x="18672" y="5433"/>
                      <a:pt x="18695" y="5388"/>
                    </a:cubicBezTo>
                    <a:cubicBezTo>
                      <a:pt x="18695" y="5365"/>
                      <a:pt x="18717" y="5365"/>
                      <a:pt x="18717" y="5342"/>
                    </a:cubicBezTo>
                    <a:lnTo>
                      <a:pt x="18740" y="5342"/>
                    </a:lnTo>
                    <a:cubicBezTo>
                      <a:pt x="18763" y="5319"/>
                      <a:pt x="18763" y="5319"/>
                      <a:pt x="18786" y="5319"/>
                    </a:cubicBezTo>
                    <a:cubicBezTo>
                      <a:pt x="18854" y="5296"/>
                      <a:pt x="18923" y="5296"/>
                      <a:pt x="18969" y="5296"/>
                    </a:cubicBezTo>
                    <a:cubicBezTo>
                      <a:pt x="19060" y="5296"/>
                      <a:pt x="19151" y="5273"/>
                      <a:pt x="19220" y="5251"/>
                    </a:cubicBezTo>
                    <a:cubicBezTo>
                      <a:pt x="19425" y="5182"/>
                      <a:pt x="19562" y="5000"/>
                      <a:pt x="19653" y="4840"/>
                    </a:cubicBezTo>
                    <a:cubicBezTo>
                      <a:pt x="19836" y="4520"/>
                      <a:pt x="19950" y="4178"/>
                      <a:pt x="19996" y="3813"/>
                    </a:cubicBezTo>
                    <a:cubicBezTo>
                      <a:pt x="20041" y="3470"/>
                      <a:pt x="19996" y="3105"/>
                      <a:pt x="19927" y="2763"/>
                    </a:cubicBezTo>
                    <a:cubicBezTo>
                      <a:pt x="19882" y="2580"/>
                      <a:pt x="19836" y="2420"/>
                      <a:pt x="19767" y="2261"/>
                    </a:cubicBezTo>
                    <a:cubicBezTo>
                      <a:pt x="19699" y="2078"/>
                      <a:pt x="19608" y="1895"/>
                      <a:pt x="19516" y="1736"/>
                    </a:cubicBezTo>
                    <a:cubicBezTo>
                      <a:pt x="19334" y="1416"/>
                      <a:pt x="19106" y="1142"/>
                      <a:pt x="18854" y="891"/>
                    </a:cubicBezTo>
                    <a:cubicBezTo>
                      <a:pt x="18603" y="663"/>
                      <a:pt x="18307" y="480"/>
                      <a:pt x="17987" y="343"/>
                    </a:cubicBezTo>
                    <a:cubicBezTo>
                      <a:pt x="17462" y="92"/>
                      <a:pt x="16891" y="1"/>
                      <a:pt x="16321" y="1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4703;p38"/>
              <p:cNvSpPr/>
              <p:nvPr/>
            </p:nvSpPr>
            <p:spPr>
              <a:xfrm>
                <a:off x="9468204" y="4563153"/>
                <a:ext cx="214673" cy="111492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3984" extrusionOk="0">
                    <a:moveTo>
                      <a:pt x="5388" y="480"/>
                    </a:moveTo>
                    <a:cubicBezTo>
                      <a:pt x="5548" y="480"/>
                      <a:pt x="5684" y="503"/>
                      <a:pt x="5844" y="548"/>
                    </a:cubicBezTo>
                    <a:cubicBezTo>
                      <a:pt x="6004" y="594"/>
                      <a:pt x="6164" y="663"/>
                      <a:pt x="6301" y="731"/>
                    </a:cubicBezTo>
                    <a:cubicBezTo>
                      <a:pt x="6461" y="845"/>
                      <a:pt x="6597" y="959"/>
                      <a:pt x="6734" y="1073"/>
                    </a:cubicBezTo>
                    <a:cubicBezTo>
                      <a:pt x="6849" y="1188"/>
                      <a:pt x="6940" y="1302"/>
                      <a:pt x="7031" y="1439"/>
                    </a:cubicBezTo>
                    <a:cubicBezTo>
                      <a:pt x="7077" y="1530"/>
                      <a:pt x="7100" y="1621"/>
                      <a:pt x="7145" y="1735"/>
                    </a:cubicBezTo>
                    <a:cubicBezTo>
                      <a:pt x="7168" y="1804"/>
                      <a:pt x="7168" y="1872"/>
                      <a:pt x="7168" y="1964"/>
                    </a:cubicBezTo>
                    <a:cubicBezTo>
                      <a:pt x="7168" y="2009"/>
                      <a:pt x="7168" y="2078"/>
                      <a:pt x="7145" y="2146"/>
                    </a:cubicBezTo>
                    <a:cubicBezTo>
                      <a:pt x="7122" y="2215"/>
                      <a:pt x="7100" y="2283"/>
                      <a:pt x="7054" y="2352"/>
                    </a:cubicBezTo>
                    <a:cubicBezTo>
                      <a:pt x="7008" y="2443"/>
                      <a:pt x="6963" y="2511"/>
                      <a:pt x="6894" y="2580"/>
                    </a:cubicBezTo>
                    <a:cubicBezTo>
                      <a:pt x="6803" y="2648"/>
                      <a:pt x="6734" y="2717"/>
                      <a:pt x="6643" y="2762"/>
                    </a:cubicBezTo>
                    <a:cubicBezTo>
                      <a:pt x="6552" y="2808"/>
                      <a:pt x="6483" y="2854"/>
                      <a:pt x="6392" y="2877"/>
                    </a:cubicBezTo>
                    <a:cubicBezTo>
                      <a:pt x="6301" y="2899"/>
                      <a:pt x="6187" y="2899"/>
                      <a:pt x="6095" y="2899"/>
                    </a:cubicBezTo>
                    <a:cubicBezTo>
                      <a:pt x="5890" y="2899"/>
                      <a:pt x="5707" y="2854"/>
                      <a:pt x="5525" y="2808"/>
                    </a:cubicBezTo>
                    <a:cubicBezTo>
                      <a:pt x="5205" y="2717"/>
                      <a:pt x="4886" y="2580"/>
                      <a:pt x="4543" y="2489"/>
                    </a:cubicBezTo>
                    <a:cubicBezTo>
                      <a:pt x="4292" y="2397"/>
                      <a:pt x="4018" y="2329"/>
                      <a:pt x="3744" y="2329"/>
                    </a:cubicBezTo>
                    <a:cubicBezTo>
                      <a:pt x="3724" y="2322"/>
                      <a:pt x="3706" y="2319"/>
                      <a:pt x="3689" y="2319"/>
                    </a:cubicBezTo>
                    <a:cubicBezTo>
                      <a:pt x="3647" y="2319"/>
                      <a:pt x="3610" y="2335"/>
                      <a:pt x="3562" y="2352"/>
                    </a:cubicBezTo>
                    <a:lnTo>
                      <a:pt x="3539" y="2352"/>
                    </a:lnTo>
                    <a:cubicBezTo>
                      <a:pt x="3516" y="2352"/>
                      <a:pt x="3493" y="2352"/>
                      <a:pt x="3470" y="2374"/>
                    </a:cubicBezTo>
                    <a:cubicBezTo>
                      <a:pt x="3219" y="2466"/>
                      <a:pt x="3014" y="2603"/>
                      <a:pt x="2808" y="2785"/>
                    </a:cubicBezTo>
                    <a:cubicBezTo>
                      <a:pt x="2626" y="2968"/>
                      <a:pt x="2443" y="3151"/>
                      <a:pt x="2192" y="3287"/>
                    </a:cubicBezTo>
                    <a:cubicBezTo>
                      <a:pt x="2078" y="3356"/>
                      <a:pt x="1964" y="3402"/>
                      <a:pt x="1827" y="3447"/>
                    </a:cubicBezTo>
                    <a:cubicBezTo>
                      <a:pt x="1713" y="3470"/>
                      <a:pt x="1576" y="3493"/>
                      <a:pt x="1462" y="3493"/>
                    </a:cubicBezTo>
                    <a:cubicBezTo>
                      <a:pt x="1348" y="3493"/>
                      <a:pt x="1234" y="3470"/>
                      <a:pt x="1119" y="3447"/>
                    </a:cubicBezTo>
                    <a:cubicBezTo>
                      <a:pt x="1051" y="3424"/>
                      <a:pt x="960" y="3402"/>
                      <a:pt x="891" y="3356"/>
                    </a:cubicBezTo>
                    <a:cubicBezTo>
                      <a:pt x="823" y="3310"/>
                      <a:pt x="777" y="3265"/>
                      <a:pt x="709" y="3219"/>
                    </a:cubicBezTo>
                    <a:cubicBezTo>
                      <a:pt x="663" y="3173"/>
                      <a:pt x="617" y="3128"/>
                      <a:pt x="594" y="3059"/>
                    </a:cubicBezTo>
                    <a:cubicBezTo>
                      <a:pt x="549" y="3014"/>
                      <a:pt x="526" y="2945"/>
                      <a:pt x="503" y="2877"/>
                    </a:cubicBezTo>
                    <a:cubicBezTo>
                      <a:pt x="503" y="2785"/>
                      <a:pt x="480" y="2694"/>
                      <a:pt x="480" y="2626"/>
                    </a:cubicBezTo>
                    <a:cubicBezTo>
                      <a:pt x="480" y="2511"/>
                      <a:pt x="503" y="2397"/>
                      <a:pt x="526" y="2283"/>
                    </a:cubicBezTo>
                    <a:cubicBezTo>
                      <a:pt x="572" y="2123"/>
                      <a:pt x="640" y="1964"/>
                      <a:pt x="731" y="1827"/>
                    </a:cubicBezTo>
                    <a:cubicBezTo>
                      <a:pt x="777" y="1735"/>
                      <a:pt x="823" y="1667"/>
                      <a:pt x="891" y="1598"/>
                    </a:cubicBezTo>
                    <a:cubicBezTo>
                      <a:pt x="937" y="1553"/>
                      <a:pt x="982" y="1507"/>
                      <a:pt x="1051" y="1461"/>
                    </a:cubicBezTo>
                    <a:cubicBezTo>
                      <a:pt x="1119" y="1439"/>
                      <a:pt x="1188" y="1393"/>
                      <a:pt x="1256" y="1370"/>
                    </a:cubicBezTo>
                    <a:cubicBezTo>
                      <a:pt x="1393" y="1347"/>
                      <a:pt x="1507" y="1347"/>
                      <a:pt x="1622" y="1347"/>
                    </a:cubicBezTo>
                    <a:cubicBezTo>
                      <a:pt x="2023" y="1347"/>
                      <a:pt x="2410" y="1435"/>
                      <a:pt x="2806" y="1435"/>
                    </a:cubicBezTo>
                    <a:cubicBezTo>
                      <a:pt x="2905" y="1435"/>
                      <a:pt x="3005" y="1429"/>
                      <a:pt x="3105" y="1416"/>
                    </a:cubicBezTo>
                    <a:cubicBezTo>
                      <a:pt x="3402" y="1370"/>
                      <a:pt x="3653" y="1256"/>
                      <a:pt x="3904" y="1119"/>
                    </a:cubicBezTo>
                    <a:cubicBezTo>
                      <a:pt x="4132" y="982"/>
                      <a:pt x="4338" y="845"/>
                      <a:pt x="4543" y="708"/>
                    </a:cubicBezTo>
                    <a:cubicBezTo>
                      <a:pt x="4680" y="640"/>
                      <a:pt x="4817" y="571"/>
                      <a:pt x="4977" y="526"/>
                    </a:cubicBezTo>
                    <a:cubicBezTo>
                      <a:pt x="5114" y="503"/>
                      <a:pt x="5251" y="480"/>
                      <a:pt x="5388" y="480"/>
                    </a:cubicBezTo>
                    <a:close/>
                    <a:moveTo>
                      <a:pt x="5251" y="1"/>
                    </a:moveTo>
                    <a:cubicBezTo>
                      <a:pt x="4908" y="1"/>
                      <a:pt x="4566" y="138"/>
                      <a:pt x="4269" y="297"/>
                    </a:cubicBezTo>
                    <a:cubicBezTo>
                      <a:pt x="4064" y="434"/>
                      <a:pt x="3881" y="571"/>
                      <a:pt x="3676" y="685"/>
                    </a:cubicBezTo>
                    <a:cubicBezTo>
                      <a:pt x="3516" y="777"/>
                      <a:pt x="3333" y="845"/>
                      <a:pt x="3174" y="891"/>
                    </a:cubicBezTo>
                    <a:cubicBezTo>
                      <a:pt x="3037" y="936"/>
                      <a:pt x="2923" y="936"/>
                      <a:pt x="2786" y="936"/>
                    </a:cubicBezTo>
                    <a:cubicBezTo>
                      <a:pt x="2489" y="936"/>
                      <a:pt x="2215" y="891"/>
                      <a:pt x="1918" y="868"/>
                    </a:cubicBezTo>
                    <a:cubicBezTo>
                      <a:pt x="1781" y="845"/>
                      <a:pt x="1622" y="845"/>
                      <a:pt x="1485" y="845"/>
                    </a:cubicBezTo>
                    <a:cubicBezTo>
                      <a:pt x="1325" y="868"/>
                      <a:pt x="1165" y="891"/>
                      <a:pt x="1028" y="936"/>
                    </a:cubicBezTo>
                    <a:cubicBezTo>
                      <a:pt x="709" y="1051"/>
                      <a:pt x="457" y="1279"/>
                      <a:pt x="298" y="1576"/>
                    </a:cubicBezTo>
                    <a:cubicBezTo>
                      <a:pt x="206" y="1735"/>
                      <a:pt x="115" y="1918"/>
                      <a:pt x="69" y="2123"/>
                    </a:cubicBezTo>
                    <a:cubicBezTo>
                      <a:pt x="47" y="2215"/>
                      <a:pt x="24" y="2306"/>
                      <a:pt x="1" y="2397"/>
                    </a:cubicBezTo>
                    <a:cubicBezTo>
                      <a:pt x="1" y="2489"/>
                      <a:pt x="1" y="2603"/>
                      <a:pt x="1" y="2694"/>
                    </a:cubicBezTo>
                    <a:cubicBezTo>
                      <a:pt x="1" y="2991"/>
                      <a:pt x="115" y="3310"/>
                      <a:pt x="321" y="3516"/>
                    </a:cubicBezTo>
                    <a:cubicBezTo>
                      <a:pt x="412" y="3630"/>
                      <a:pt x="549" y="3721"/>
                      <a:pt x="663" y="3790"/>
                    </a:cubicBezTo>
                    <a:cubicBezTo>
                      <a:pt x="800" y="3881"/>
                      <a:pt x="960" y="3927"/>
                      <a:pt x="1097" y="3949"/>
                    </a:cubicBezTo>
                    <a:cubicBezTo>
                      <a:pt x="1208" y="3973"/>
                      <a:pt x="1319" y="3983"/>
                      <a:pt x="1430" y="3983"/>
                    </a:cubicBezTo>
                    <a:cubicBezTo>
                      <a:pt x="1636" y="3983"/>
                      <a:pt x="1839" y="3948"/>
                      <a:pt x="2032" y="3904"/>
                    </a:cubicBezTo>
                    <a:cubicBezTo>
                      <a:pt x="2192" y="3858"/>
                      <a:pt x="2352" y="3767"/>
                      <a:pt x="2489" y="3698"/>
                    </a:cubicBezTo>
                    <a:cubicBezTo>
                      <a:pt x="2649" y="3584"/>
                      <a:pt x="2808" y="3470"/>
                      <a:pt x="2945" y="3333"/>
                    </a:cubicBezTo>
                    <a:cubicBezTo>
                      <a:pt x="3105" y="3196"/>
                      <a:pt x="3242" y="3036"/>
                      <a:pt x="3448" y="2922"/>
                    </a:cubicBezTo>
                    <a:cubicBezTo>
                      <a:pt x="3516" y="2877"/>
                      <a:pt x="3585" y="2854"/>
                      <a:pt x="3653" y="2831"/>
                    </a:cubicBezTo>
                    <a:lnTo>
                      <a:pt x="3744" y="2831"/>
                    </a:lnTo>
                    <a:cubicBezTo>
                      <a:pt x="3927" y="2831"/>
                      <a:pt x="4087" y="2854"/>
                      <a:pt x="4246" y="2899"/>
                    </a:cubicBezTo>
                    <a:lnTo>
                      <a:pt x="4269" y="2899"/>
                    </a:lnTo>
                    <a:cubicBezTo>
                      <a:pt x="4612" y="3014"/>
                      <a:pt x="4931" y="3151"/>
                      <a:pt x="5274" y="3242"/>
                    </a:cubicBezTo>
                    <a:cubicBezTo>
                      <a:pt x="5561" y="3332"/>
                      <a:pt x="5848" y="3393"/>
                      <a:pt x="6135" y="3393"/>
                    </a:cubicBezTo>
                    <a:cubicBezTo>
                      <a:pt x="6213" y="3393"/>
                      <a:pt x="6291" y="3389"/>
                      <a:pt x="6369" y="3379"/>
                    </a:cubicBezTo>
                    <a:cubicBezTo>
                      <a:pt x="6757" y="3310"/>
                      <a:pt x="7100" y="3082"/>
                      <a:pt x="7351" y="2785"/>
                    </a:cubicBezTo>
                    <a:cubicBezTo>
                      <a:pt x="7465" y="2671"/>
                      <a:pt x="7556" y="2511"/>
                      <a:pt x="7602" y="2352"/>
                    </a:cubicBezTo>
                    <a:cubicBezTo>
                      <a:pt x="7647" y="2169"/>
                      <a:pt x="7670" y="1986"/>
                      <a:pt x="7647" y="1804"/>
                    </a:cubicBezTo>
                    <a:cubicBezTo>
                      <a:pt x="7647" y="1644"/>
                      <a:pt x="7579" y="1484"/>
                      <a:pt x="7511" y="1347"/>
                    </a:cubicBezTo>
                    <a:cubicBezTo>
                      <a:pt x="7442" y="1188"/>
                      <a:pt x="7351" y="1028"/>
                      <a:pt x="7214" y="891"/>
                    </a:cubicBezTo>
                    <a:cubicBezTo>
                      <a:pt x="6986" y="594"/>
                      <a:pt x="6689" y="389"/>
                      <a:pt x="6346" y="206"/>
                    </a:cubicBezTo>
                    <a:cubicBezTo>
                      <a:pt x="6027" y="69"/>
                      <a:pt x="5684" y="1"/>
                      <a:pt x="5342" y="1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4704;p38"/>
              <p:cNvSpPr/>
              <p:nvPr/>
            </p:nvSpPr>
            <p:spPr>
              <a:xfrm>
                <a:off x="9267636" y="4550392"/>
                <a:ext cx="160998" cy="144011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146" extrusionOk="0">
                    <a:moveTo>
                      <a:pt x="3402" y="479"/>
                    </a:moveTo>
                    <a:cubicBezTo>
                      <a:pt x="3676" y="502"/>
                      <a:pt x="3950" y="525"/>
                      <a:pt x="4201" y="594"/>
                    </a:cubicBezTo>
                    <a:cubicBezTo>
                      <a:pt x="4360" y="639"/>
                      <a:pt x="4497" y="685"/>
                      <a:pt x="4657" y="776"/>
                    </a:cubicBezTo>
                    <a:cubicBezTo>
                      <a:pt x="4748" y="822"/>
                      <a:pt x="4817" y="890"/>
                      <a:pt x="4908" y="959"/>
                    </a:cubicBezTo>
                    <a:cubicBezTo>
                      <a:pt x="4977" y="1027"/>
                      <a:pt x="5022" y="1119"/>
                      <a:pt x="5091" y="1210"/>
                    </a:cubicBezTo>
                    <a:cubicBezTo>
                      <a:pt x="5137" y="1301"/>
                      <a:pt x="5182" y="1392"/>
                      <a:pt x="5205" y="1507"/>
                    </a:cubicBezTo>
                    <a:cubicBezTo>
                      <a:pt x="5228" y="1598"/>
                      <a:pt x="5251" y="1689"/>
                      <a:pt x="5251" y="1803"/>
                    </a:cubicBezTo>
                    <a:cubicBezTo>
                      <a:pt x="5251" y="1872"/>
                      <a:pt x="5228" y="1917"/>
                      <a:pt x="5228" y="1986"/>
                    </a:cubicBezTo>
                    <a:cubicBezTo>
                      <a:pt x="5205" y="2032"/>
                      <a:pt x="5182" y="2077"/>
                      <a:pt x="5159" y="2123"/>
                    </a:cubicBezTo>
                    <a:cubicBezTo>
                      <a:pt x="5137" y="2169"/>
                      <a:pt x="5114" y="2214"/>
                      <a:pt x="5068" y="2237"/>
                    </a:cubicBezTo>
                    <a:cubicBezTo>
                      <a:pt x="5022" y="2283"/>
                      <a:pt x="4977" y="2328"/>
                      <a:pt x="4908" y="2374"/>
                    </a:cubicBezTo>
                    <a:cubicBezTo>
                      <a:pt x="4817" y="2420"/>
                      <a:pt x="4726" y="2442"/>
                      <a:pt x="4612" y="2488"/>
                    </a:cubicBezTo>
                    <a:cubicBezTo>
                      <a:pt x="4452" y="2534"/>
                      <a:pt x="4269" y="2534"/>
                      <a:pt x="4087" y="2557"/>
                    </a:cubicBezTo>
                    <a:cubicBezTo>
                      <a:pt x="3858" y="2534"/>
                      <a:pt x="3607" y="2511"/>
                      <a:pt x="3379" y="2442"/>
                    </a:cubicBezTo>
                    <a:lnTo>
                      <a:pt x="3333" y="2442"/>
                    </a:lnTo>
                    <a:cubicBezTo>
                      <a:pt x="3285" y="2426"/>
                      <a:pt x="3236" y="2410"/>
                      <a:pt x="3196" y="2410"/>
                    </a:cubicBezTo>
                    <a:cubicBezTo>
                      <a:pt x="3179" y="2410"/>
                      <a:pt x="3164" y="2413"/>
                      <a:pt x="3151" y="2420"/>
                    </a:cubicBezTo>
                    <a:cubicBezTo>
                      <a:pt x="3105" y="2442"/>
                      <a:pt x="3082" y="2442"/>
                      <a:pt x="3037" y="2465"/>
                    </a:cubicBezTo>
                    <a:cubicBezTo>
                      <a:pt x="2900" y="2579"/>
                      <a:pt x="2786" y="2716"/>
                      <a:pt x="2671" y="2853"/>
                    </a:cubicBezTo>
                    <a:cubicBezTo>
                      <a:pt x="2580" y="3013"/>
                      <a:pt x="2512" y="3173"/>
                      <a:pt x="2466" y="3333"/>
                    </a:cubicBezTo>
                    <a:cubicBezTo>
                      <a:pt x="2352" y="3629"/>
                      <a:pt x="2306" y="3949"/>
                      <a:pt x="2146" y="4223"/>
                    </a:cubicBezTo>
                    <a:cubicBezTo>
                      <a:pt x="2101" y="4268"/>
                      <a:pt x="2055" y="4337"/>
                      <a:pt x="2009" y="4383"/>
                    </a:cubicBezTo>
                    <a:cubicBezTo>
                      <a:pt x="1964" y="4428"/>
                      <a:pt x="1918" y="4474"/>
                      <a:pt x="1850" y="4497"/>
                    </a:cubicBezTo>
                    <a:cubicBezTo>
                      <a:pt x="1781" y="4542"/>
                      <a:pt x="1690" y="4588"/>
                      <a:pt x="1621" y="4611"/>
                    </a:cubicBezTo>
                    <a:cubicBezTo>
                      <a:pt x="1507" y="4634"/>
                      <a:pt x="1393" y="4656"/>
                      <a:pt x="1279" y="4656"/>
                    </a:cubicBezTo>
                    <a:cubicBezTo>
                      <a:pt x="1233" y="4656"/>
                      <a:pt x="1211" y="4656"/>
                      <a:pt x="1165" y="4634"/>
                    </a:cubicBezTo>
                    <a:lnTo>
                      <a:pt x="1142" y="4634"/>
                    </a:lnTo>
                    <a:cubicBezTo>
                      <a:pt x="1119" y="4611"/>
                      <a:pt x="1119" y="4611"/>
                      <a:pt x="1096" y="4611"/>
                    </a:cubicBezTo>
                    <a:cubicBezTo>
                      <a:pt x="1096" y="4588"/>
                      <a:pt x="1074" y="4565"/>
                      <a:pt x="1074" y="4565"/>
                    </a:cubicBezTo>
                    <a:cubicBezTo>
                      <a:pt x="1051" y="4520"/>
                      <a:pt x="1028" y="4474"/>
                      <a:pt x="1028" y="4405"/>
                    </a:cubicBezTo>
                    <a:cubicBezTo>
                      <a:pt x="959" y="4200"/>
                      <a:pt x="937" y="3995"/>
                      <a:pt x="891" y="3766"/>
                    </a:cubicBezTo>
                    <a:cubicBezTo>
                      <a:pt x="845" y="3629"/>
                      <a:pt x="800" y="3492"/>
                      <a:pt x="754" y="3355"/>
                    </a:cubicBezTo>
                    <a:cubicBezTo>
                      <a:pt x="708" y="3218"/>
                      <a:pt x="663" y="3082"/>
                      <a:pt x="617" y="2945"/>
                    </a:cubicBezTo>
                    <a:cubicBezTo>
                      <a:pt x="571" y="2716"/>
                      <a:pt x="526" y="2465"/>
                      <a:pt x="526" y="2214"/>
                    </a:cubicBezTo>
                    <a:cubicBezTo>
                      <a:pt x="526" y="2100"/>
                      <a:pt x="549" y="1986"/>
                      <a:pt x="571" y="1872"/>
                    </a:cubicBezTo>
                    <a:cubicBezTo>
                      <a:pt x="594" y="1780"/>
                      <a:pt x="640" y="1689"/>
                      <a:pt x="663" y="1621"/>
                    </a:cubicBezTo>
                    <a:cubicBezTo>
                      <a:pt x="731" y="1507"/>
                      <a:pt x="800" y="1415"/>
                      <a:pt x="891" y="1347"/>
                    </a:cubicBezTo>
                    <a:cubicBezTo>
                      <a:pt x="1005" y="1210"/>
                      <a:pt x="1165" y="1119"/>
                      <a:pt x="1302" y="1027"/>
                    </a:cubicBezTo>
                    <a:cubicBezTo>
                      <a:pt x="1599" y="845"/>
                      <a:pt x="1918" y="731"/>
                      <a:pt x="2261" y="639"/>
                    </a:cubicBezTo>
                    <a:cubicBezTo>
                      <a:pt x="2626" y="548"/>
                      <a:pt x="3014" y="479"/>
                      <a:pt x="3402" y="479"/>
                    </a:cubicBezTo>
                    <a:close/>
                    <a:moveTo>
                      <a:pt x="3379" y="0"/>
                    </a:moveTo>
                    <a:cubicBezTo>
                      <a:pt x="3128" y="0"/>
                      <a:pt x="2877" y="23"/>
                      <a:pt x="2626" y="46"/>
                    </a:cubicBezTo>
                    <a:cubicBezTo>
                      <a:pt x="2169" y="114"/>
                      <a:pt x="1736" y="251"/>
                      <a:pt x="1325" y="457"/>
                    </a:cubicBezTo>
                    <a:cubicBezTo>
                      <a:pt x="891" y="662"/>
                      <a:pt x="480" y="959"/>
                      <a:pt x="252" y="1370"/>
                    </a:cubicBezTo>
                    <a:cubicBezTo>
                      <a:pt x="46" y="1735"/>
                      <a:pt x="1" y="2146"/>
                      <a:pt x="46" y="2557"/>
                    </a:cubicBezTo>
                    <a:cubicBezTo>
                      <a:pt x="69" y="2785"/>
                      <a:pt x="138" y="3013"/>
                      <a:pt x="206" y="3241"/>
                    </a:cubicBezTo>
                    <a:cubicBezTo>
                      <a:pt x="229" y="3355"/>
                      <a:pt x="275" y="3470"/>
                      <a:pt x="298" y="3584"/>
                    </a:cubicBezTo>
                    <a:cubicBezTo>
                      <a:pt x="343" y="3698"/>
                      <a:pt x="389" y="3812"/>
                      <a:pt x="412" y="3926"/>
                    </a:cubicBezTo>
                    <a:cubicBezTo>
                      <a:pt x="503" y="4246"/>
                      <a:pt x="503" y="4588"/>
                      <a:pt x="686" y="4862"/>
                    </a:cubicBezTo>
                    <a:cubicBezTo>
                      <a:pt x="777" y="5022"/>
                      <a:pt x="959" y="5090"/>
                      <a:pt x="1119" y="5136"/>
                    </a:cubicBezTo>
                    <a:cubicBezTo>
                      <a:pt x="1150" y="5143"/>
                      <a:pt x="1183" y="5146"/>
                      <a:pt x="1216" y="5146"/>
                    </a:cubicBezTo>
                    <a:cubicBezTo>
                      <a:pt x="1284" y="5146"/>
                      <a:pt x="1355" y="5136"/>
                      <a:pt x="1416" y="5136"/>
                    </a:cubicBezTo>
                    <a:cubicBezTo>
                      <a:pt x="1576" y="5113"/>
                      <a:pt x="1713" y="5090"/>
                      <a:pt x="1850" y="5044"/>
                    </a:cubicBezTo>
                    <a:cubicBezTo>
                      <a:pt x="2055" y="4976"/>
                      <a:pt x="2238" y="4862"/>
                      <a:pt x="2397" y="4702"/>
                    </a:cubicBezTo>
                    <a:cubicBezTo>
                      <a:pt x="2512" y="4565"/>
                      <a:pt x="2603" y="4405"/>
                      <a:pt x="2694" y="4223"/>
                    </a:cubicBezTo>
                    <a:cubicBezTo>
                      <a:pt x="2831" y="3880"/>
                      <a:pt x="2900" y="3515"/>
                      <a:pt x="3059" y="3173"/>
                    </a:cubicBezTo>
                    <a:cubicBezTo>
                      <a:pt x="3105" y="3104"/>
                      <a:pt x="3174" y="3036"/>
                      <a:pt x="3219" y="2967"/>
                    </a:cubicBezTo>
                    <a:cubicBezTo>
                      <a:pt x="3242" y="2945"/>
                      <a:pt x="3265" y="2945"/>
                      <a:pt x="3265" y="2922"/>
                    </a:cubicBezTo>
                    <a:cubicBezTo>
                      <a:pt x="3539" y="3002"/>
                      <a:pt x="3830" y="3047"/>
                      <a:pt x="4118" y="3047"/>
                    </a:cubicBezTo>
                    <a:cubicBezTo>
                      <a:pt x="4406" y="3047"/>
                      <a:pt x="4691" y="3002"/>
                      <a:pt x="4954" y="2899"/>
                    </a:cubicBezTo>
                    <a:cubicBezTo>
                      <a:pt x="5091" y="2830"/>
                      <a:pt x="5205" y="2762"/>
                      <a:pt x="5319" y="2693"/>
                    </a:cubicBezTo>
                    <a:cubicBezTo>
                      <a:pt x="5433" y="2602"/>
                      <a:pt x="5525" y="2488"/>
                      <a:pt x="5593" y="2351"/>
                    </a:cubicBezTo>
                    <a:cubicBezTo>
                      <a:pt x="5753" y="2077"/>
                      <a:pt x="5753" y="1758"/>
                      <a:pt x="5707" y="1461"/>
                    </a:cubicBezTo>
                    <a:cubicBezTo>
                      <a:pt x="5639" y="1141"/>
                      <a:pt x="5502" y="867"/>
                      <a:pt x="5273" y="639"/>
                    </a:cubicBezTo>
                    <a:cubicBezTo>
                      <a:pt x="5045" y="411"/>
                      <a:pt x="4794" y="274"/>
                      <a:pt x="4497" y="160"/>
                    </a:cubicBezTo>
                    <a:cubicBezTo>
                      <a:pt x="4201" y="69"/>
                      <a:pt x="3904" y="23"/>
                      <a:pt x="3584" y="0"/>
                    </a:cubicBezTo>
                    <a:close/>
                  </a:path>
                </a:pathLst>
              </a:custGeom>
              <a:solidFill>
                <a:srgbClr val="4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4705;p38"/>
              <p:cNvSpPr/>
              <p:nvPr/>
            </p:nvSpPr>
            <p:spPr>
              <a:xfrm>
                <a:off x="6865879" y="3367382"/>
                <a:ext cx="3476185" cy="1748139"/>
              </a:xfrm>
              <a:custGeom>
                <a:avLst/>
                <a:gdLst/>
                <a:ahLst/>
                <a:cxnLst/>
                <a:rect l="l" t="t" r="r" b="b"/>
                <a:pathLst>
                  <a:path w="124216" h="62467" extrusionOk="0">
                    <a:moveTo>
                      <a:pt x="99930" y="1"/>
                    </a:moveTo>
                    <a:cubicBezTo>
                      <a:pt x="99496" y="1"/>
                      <a:pt x="99063" y="24"/>
                      <a:pt x="98629" y="24"/>
                    </a:cubicBezTo>
                    <a:lnTo>
                      <a:pt x="98081" y="24"/>
                    </a:lnTo>
                    <a:cubicBezTo>
                      <a:pt x="97282" y="46"/>
                      <a:pt x="96460" y="92"/>
                      <a:pt x="95662" y="115"/>
                    </a:cubicBezTo>
                    <a:cubicBezTo>
                      <a:pt x="92169" y="275"/>
                      <a:pt x="88677" y="594"/>
                      <a:pt x="85208" y="1074"/>
                    </a:cubicBezTo>
                    <a:cubicBezTo>
                      <a:pt x="85162" y="1096"/>
                      <a:pt x="85116" y="1096"/>
                      <a:pt x="85071" y="1096"/>
                    </a:cubicBezTo>
                    <a:lnTo>
                      <a:pt x="85048" y="1096"/>
                    </a:lnTo>
                    <a:cubicBezTo>
                      <a:pt x="84728" y="1142"/>
                      <a:pt x="84386" y="1188"/>
                      <a:pt x="84066" y="1256"/>
                    </a:cubicBezTo>
                    <a:cubicBezTo>
                      <a:pt x="83884" y="1279"/>
                      <a:pt x="83701" y="1302"/>
                      <a:pt x="83518" y="1325"/>
                    </a:cubicBezTo>
                    <a:lnTo>
                      <a:pt x="83496" y="1325"/>
                    </a:lnTo>
                    <a:cubicBezTo>
                      <a:pt x="82126" y="1553"/>
                      <a:pt x="80757" y="1781"/>
                      <a:pt x="79387" y="2055"/>
                    </a:cubicBezTo>
                    <a:lnTo>
                      <a:pt x="79364" y="2055"/>
                    </a:lnTo>
                    <a:cubicBezTo>
                      <a:pt x="79296" y="2078"/>
                      <a:pt x="79227" y="2078"/>
                      <a:pt x="79136" y="2101"/>
                    </a:cubicBezTo>
                    <a:cubicBezTo>
                      <a:pt x="77995" y="2329"/>
                      <a:pt x="76853" y="2557"/>
                      <a:pt x="75712" y="2808"/>
                    </a:cubicBezTo>
                    <a:cubicBezTo>
                      <a:pt x="75712" y="2808"/>
                      <a:pt x="75712" y="2808"/>
                      <a:pt x="75712" y="2831"/>
                    </a:cubicBezTo>
                    <a:cubicBezTo>
                      <a:pt x="75644" y="2831"/>
                      <a:pt x="75575" y="2854"/>
                      <a:pt x="75530" y="2854"/>
                    </a:cubicBezTo>
                    <a:cubicBezTo>
                      <a:pt x="75415" y="2900"/>
                      <a:pt x="75301" y="2922"/>
                      <a:pt x="75187" y="2945"/>
                    </a:cubicBezTo>
                    <a:lnTo>
                      <a:pt x="75164" y="2945"/>
                    </a:lnTo>
                    <a:cubicBezTo>
                      <a:pt x="74913" y="3014"/>
                      <a:pt x="74639" y="3059"/>
                      <a:pt x="74366" y="3128"/>
                    </a:cubicBezTo>
                    <a:cubicBezTo>
                      <a:pt x="73863" y="3265"/>
                      <a:pt x="73361" y="3379"/>
                      <a:pt x="72859" y="3516"/>
                    </a:cubicBezTo>
                    <a:cubicBezTo>
                      <a:pt x="66354" y="5159"/>
                      <a:pt x="60008" y="7396"/>
                      <a:pt x="53891" y="10181"/>
                    </a:cubicBezTo>
                    <a:cubicBezTo>
                      <a:pt x="53846" y="10204"/>
                      <a:pt x="53800" y="10226"/>
                      <a:pt x="53754" y="10249"/>
                    </a:cubicBezTo>
                    <a:cubicBezTo>
                      <a:pt x="53731" y="10249"/>
                      <a:pt x="53731" y="10272"/>
                      <a:pt x="53709" y="10272"/>
                    </a:cubicBezTo>
                    <a:cubicBezTo>
                      <a:pt x="53412" y="10409"/>
                      <a:pt x="53115" y="10546"/>
                      <a:pt x="52818" y="10683"/>
                    </a:cubicBezTo>
                    <a:cubicBezTo>
                      <a:pt x="52796" y="10683"/>
                      <a:pt x="52773" y="10706"/>
                      <a:pt x="52773" y="10706"/>
                    </a:cubicBezTo>
                    <a:cubicBezTo>
                      <a:pt x="52681" y="10751"/>
                      <a:pt x="52613" y="10774"/>
                      <a:pt x="52522" y="10820"/>
                    </a:cubicBezTo>
                    <a:lnTo>
                      <a:pt x="52499" y="10820"/>
                    </a:lnTo>
                    <a:cubicBezTo>
                      <a:pt x="52499" y="10820"/>
                      <a:pt x="52499" y="10820"/>
                      <a:pt x="52499" y="10843"/>
                    </a:cubicBezTo>
                    <a:cubicBezTo>
                      <a:pt x="52271" y="10934"/>
                      <a:pt x="52042" y="11048"/>
                      <a:pt x="51837" y="11139"/>
                    </a:cubicBezTo>
                    <a:cubicBezTo>
                      <a:pt x="49075" y="12463"/>
                      <a:pt x="46382" y="13901"/>
                      <a:pt x="43757" y="15431"/>
                    </a:cubicBezTo>
                    <a:cubicBezTo>
                      <a:pt x="43574" y="15545"/>
                      <a:pt x="43392" y="15659"/>
                      <a:pt x="43209" y="15750"/>
                    </a:cubicBezTo>
                    <a:cubicBezTo>
                      <a:pt x="43209" y="15750"/>
                      <a:pt x="43186" y="15773"/>
                      <a:pt x="43186" y="15773"/>
                    </a:cubicBezTo>
                    <a:cubicBezTo>
                      <a:pt x="43095" y="15841"/>
                      <a:pt x="42981" y="15887"/>
                      <a:pt x="42889" y="15956"/>
                    </a:cubicBezTo>
                    <a:cubicBezTo>
                      <a:pt x="42844" y="15978"/>
                      <a:pt x="42775" y="16001"/>
                      <a:pt x="42730" y="16047"/>
                    </a:cubicBezTo>
                    <a:cubicBezTo>
                      <a:pt x="42707" y="16070"/>
                      <a:pt x="42684" y="16070"/>
                      <a:pt x="42638" y="16093"/>
                    </a:cubicBezTo>
                    <a:cubicBezTo>
                      <a:pt x="42570" y="16138"/>
                      <a:pt x="42524" y="16161"/>
                      <a:pt x="42456" y="16207"/>
                    </a:cubicBezTo>
                    <a:cubicBezTo>
                      <a:pt x="42228" y="16344"/>
                      <a:pt x="42022" y="16481"/>
                      <a:pt x="41817" y="16595"/>
                    </a:cubicBezTo>
                    <a:cubicBezTo>
                      <a:pt x="41794" y="16618"/>
                      <a:pt x="41771" y="16618"/>
                      <a:pt x="41748" y="16640"/>
                    </a:cubicBezTo>
                    <a:cubicBezTo>
                      <a:pt x="41703" y="16663"/>
                      <a:pt x="41634" y="16709"/>
                      <a:pt x="41566" y="16754"/>
                    </a:cubicBezTo>
                    <a:cubicBezTo>
                      <a:pt x="41543" y="16777"/>
                      <a:pt x="41497" y="16800"/>
                      <a:pt x="41474" y="16800"/>
                    </a:cubicBezTo>
                    <a:cubicBezTo>
                      <a:pt x="41406" y="16846"/>
                      <a:pt x="41337" y="16891"/>
                      <a:pt x="41269" y="16937"/>
                    </a:cubicBezTo>
                    <a:cubicBezTo>
                      <a:pt x="41200" y="16983"/>
                      <a:pt x="41132" y="17028"/>
                      <a:pt x="41063" y="17074"/>
                    </a:cubicBezTo>
                    <a:cubicBezTo>
                      <a:pt x="41041" y="17074"/>
                      <a:pt x="41018" y="17097"/>
                      <a:pt x="41018" y="17097"/>
                    </a:cubicBezTo>
                    <a:cubicBezTo>
                      <a:pt x="39648" y="17941"/>
                      <a:pt x="38302" y="18832"/>
                      <a:pt x="36955" y="19745"/>
                    </a:cubicBezTo>
                    <a:cubicBezTo>
                      <a:pt x="36795" y="19859"/>
                      <a:pt x="36658" y="19950"/>
                      <a:pt x="36498" y="20064"/>
                    </a:cubicBezTo>
                    <a:cubicBezTo>
                      <a:pt x="36498" y="20064"/>
                      <a:pt x="36476" y="20064"/>
                      <a:pt x="36476" y="20087"/>
                    </a:cubicBezTo>
                    <a:cubicBezTo>
                      <a:pt x="36407" y="20133"/>
                      <a:pt x="36316" y="20178"/>
                      <a:pt x="36247" y="20247"/>
                    </a:cubicBezTo>
                    <a:lnTo>
                      <a:pt x="36224" y="20247"/>
                    </a:lnTo>
                    <a:cubicBezTo>
                      <a:pt x="36019" y="20407"/>
                      <a:pt x="35814" y="20543"/>
                      <a:pt x="35608" y="20680"/>
                    </a:cubicBezTo>
                    <a:cubicBezTo>
                      <a:pt x="35585" y="20703"/>
                      <a:pt x="35585" y="20703"/>
                      <a:pt x="35563" y="20703"/>
                    </a:cubicBezTo>
                    <a:cubicBezTo>
                      <a:pt x="35174" y="21000"/>
                      <a:pt x="34764" y="21274"/>
                      <a:pt x="34376" y="21571"/>
                    </a:cubicBezTo>
                    <a:cubicBezTo>
                      <a:pt x="33782" y="22004"/>
                      <a:pt x="33212" y="22438"/>
                      <a:pt x="32618" y="22872"/>
                    </a:cubicBezTo>
                    <a:cubicBezTo>
                      <a:pt x="29765" y="25040"/>
                      <a:pt x="27026" y="27323"/>
                      <a:pt x="24401" y="29765"/>
                    </a:cubicBezTo>
                    <a:cubicBezTo>
                      <a:pt x="24196" y="29925"/>
                      <a:pt x="24013" y="30107"/>
                      <a:pt x="23830" y="30267"/>
                    </a:cubicBezTo>
                    <a:cubicBezTo>
                      <a:pt x="23762" y="30358"/>
                      <a:pt x="23671" y="30427"/>
                      <a:pt x="23579" y="30495"/>
                    </a:cubicBezTo>
                    <a:lnTo>
                      <a:pt x="23579" y="30518"/>
                    </a:lnTo>
                    <a:cubicBezTo>
                      <a:pt x="23442" y="30632"/>
                      <a:pt x="23328" y="30769"/>
                      <a:pt x="23191" y="30883"/>
                    </a:cubicBezTo>
                    <a:cubicBezTo>
                      <a:pt x="23168" y="30906"/>
                      <a:pt x="23168" y="30906"/>
                      <a:pt x="23168" y="30906"/>
                    </a:cubicBezTo>
                    <a:cubicBezTo>
                      <a:pt x="23054" y="30997"/>
                      <a:pt x="22963" y="31089"/>
                      <a:pt x="22872" y="31203"/>
                    </a:cubicBezTo>
                    <a:lnTo>
                      <a:pt x="22849" y="31203"/>
                    </a:lnTo>
                    <a:cubicBezTo>
                      <a:pt x="22529" y="31500"/>
                      <a:pt x="22233" y="31819"/>
                      <a:pt x="21913" y="32116"/>
                    </a:cubicBezTo>
                    <a:lnTo>
                      <a:pt x="21890" y="32116"/>
                    </a:lnTo>
                    <a:cubicBezTo>
                      <a:pt x="21776" y="32253"/>
                      <a:pt x="21639" y="32390"/>
                      <a:pt x="21502" y="32527"/>
                    </a:cubicBezTo>
                    <a:cubicBezTo>
                      <a:pt x="20155" y="33873"/>
                      <a:pt x="18832" y="35243"/>
                      <a:pt x="17553" y="36635"/>
                    </a:cubicBezTo>
                    <a:cubicBezTo>
                      <a:pt x="17439" y="36749"/>
                      <a:pt x="17348" y="36864"/>
                      <a:pt x="17234" y="36978"/>
                    </a:cubicBezTo>
                    <a:cubicBezTo>
                      <a:pt x="17234" y="36978"/>
                      <a:pt x="17234" y="36978"/>
                      <a:pt x="17234" y="37000"/>
                    </a:cubicBezTo>
                    <a:cubicBezTo>
                      <a:pt x="17120" y="37092"/>
                      <a:pt x="17028" y="37206"/>
                      <a:pt x="16937" y="37320"/>
                    </a:cubicBezTo>
                    <a:cubicBezTo>
                      <a:pt x="16846" y="37434"/>
                      <a:pt x="16732" y="37548"/>
                      <a:pt x="16640" y="37662"/>
                    </a:cubicBezTo>
                    <a:cubicBezTo>
                      <a:pt x="16458" y="37845"/>
                      <a:pt x="16298" y="38050"/>
                      <a:pt x="16138" y="38233"/>
                    </a:cubicBezTo>
                    <a:cubicBezTo>
                      <a:pt x="16093" y="38256"/>
                      <a:pt x="16070" y="38302"/>
                      <a:pt x="16047" y="38324"/>
                    </a:cubicBezTo>
                    <a:cubicBezTo>
                      <a:pt x="15956" y="38438"/>
                      <a:pt x="15841" y="38553"/>
                      <a:pt x="15750" y="38667"/>
                    </a:cubicBezTo>
                    <a:cubicBezTo>
                      <a:pt x="15727" y="38690"/>
                      <a:pt x="15704" y="38712"/>
                      <a:pt x="15704" y="38712"/>
                    </a:cubicBezTo>
                    <a:cubicBezTo>
                      <a:pt x="13559" y="41177"/>
                      <a:pt x="11527" y="43734"/>
                      <a:pt x="9633" y="46382"/>
                    </a:cubicBezTo>
                    <a:cubicBezTo>
                      <a:pt x="9610" y="46404"/>
                      <a:pt x="9587" y="46427"/>
                      <a:pt x="9564" y="46473"/>
                    </a:cubicBezTo>
                    <a:cubicBezTo>
                      <a:pt x="9359" y="46747"/>
                      <a:pt x="9154" y="47021"/>
                      <a:pt x="8948" y="47317"/>
                    </a:cubicBezTo>
                    <a:cubicBezTo>
                      <a:pt x="8766" y="47569"/>
                      <a:pt x="8583" y="47820"/>
                      <a:pt x="8423" y="48071"/>
                    </a:cubicBezTo>
                    <a:lnTo>
                      <a:pt x="8400" y="48071"/>
                    </a:lnTo>
                    <a:cubicBezTo>
                      <a:pt x="8286" y="48231"/>
                      <a:pt x="8195" y="48390"/>
                      <a:pt x="8081" y="48573"/>
                    </a:cubicBezTo>
                    <a:cubicBezTo>
                      <a:pt x="8058" y="48596"/>
                      <a:pt x="8035" y="48619"/>
                      <a:pt x="8035" y="48641"/>
                    </a:cubicBezTo>
                    <a:lnTo>
                      <a:pt x="8012" y="48641"/>
                    </a:lnTo>
                    <a:cubicBezTo>
                      <a:pt x="7967" y="48710"/>
                      <a:pt x="7944" y="48778"/>
                      <a:pt x="7898" y="48824"/>
                    </a:cubicBezTo>
                    <a:cubicBezTo>
                      <a:pt x="7898" y="48824"/>
                      <a:pt x="7875" y="48847"/>
                      <a:pt x="7875" y="48847"/>
                    </a:cubicBezTo>
                    <a:cubicBezTo>
                      <a:pt x="7716" y="49098"/>
                      <a:pt x="7533" y="49349"/>
                      <a:pt x="7373" y="49600"/>
                    </a:cubicBezTo>
                    <a:cubicBezTo>
                      <a:pt x="7350" y="49623"/>
                      <a:pt x="7328" y="49646"/>
                      <a:pt x="7305" y="49668"/>
                    </a:cubicBezTo>
                    <a:cubicBezTo>
                      <a:pt x="7168" y="49897"/>
                      <a:pt x="7031" y="50102"/>
                      <a:pt x="6871" y="50330"/>
                    </a:cubicBezTo>
                    <a:cubicBezTo>
                      <a:pt x="6871" y="50330"/>
                      <a:pt x="6871" y="50330"/>
                      <a:pt x="6871" y="50353"/>
                    </a:cubicBezTo>
                    <a:cubicBezTo>
                      <a:pt x="6689" y="50604"/>
                      <a:pt x="6529" y="50878"/>
                      <a:pt x="6346" y="51129"/>
                    </a:cubicBezTo>
                    <a:cubicBezTo>
                      <a:pt x="6346" y="51152"/>
                      <a:pt x="6346" y="51152"/>
                      <a:pt x="6346" y="51152"/>
                    </a:cubicBezTo>
                    <a:cubicBezTo>
                      <a:pt x="6278" y="51266"/>
                      <a:pt x="6186" y="51358"/>
                      <a:pt x="6118" y="51472"/>
                    </a:cubicBezTo>
                    <a:cubicBezTo>
                      <a:pt x="6049" y="51586"/>
                      <a:pt x="5981" y="51723"/>
                      <a:pt x="5890" y="51837"/>
                    </a:cubicBezTo>
                    <a:cubicBezTo>
                      <a:pt x="5867" y="51883"/>
                      <a:pt x="5844" y="51928"/>
                      <a:pt x="5821" y="51974"/>
                    </a:cubicBezTo>
                    <a:cubicBezTo>
                      <a:pt x="5707" y="52111"/>
                      <a:pt x="5616" y="52271"/>
                      <a:pt x="5524" y="52430"/>
                    </a:cubicBezTo>
                    <a:cubicBezTo>
                      <a:pt x="5456" y="52522"/>
                      <a:pt x="5410" y="52613"/>
                      <a:pt x="5342" y="52704"/>
                    </a:cubicBezTo>
                    <a:cubicBezTo>
                      <a:pt x="5342" y="52704"/>
                      <a:pt x="5342" y="52704"/>
                      <a:pt x="5342" y="52727"/>
                    </a:cubicBezTo>
                    <a:cubicBezTo>
                      <a:pt x="5251" y="52864"/>
                      <a:pt x="5159" y="53001"/>
                      <a:pt x="5068" y="53161"/>
                    </a:cubicBezTo>
                    <a:cubicBezTo>
                      <a:pt x="5022" y="53229"/>
                      <a:pt x="4954" y="53321"/>
                      <a:pt x="4908" y="53412"/>
                    </a:cubicBezTo>
                    <a:cubicBezTo>
                      <a:pt x="4885" y="53435"/>
                      <a:pt x="4862" y="53457"/>
                      <a:pt x="4862" y="53503"/>
                    </a:cubicBezTo>
                    <a:lnTo>
                      <a:pt x="4840" y="53503"/>
                    </a:lnTo>
                    <a:cubicBezTo>
                      <a:pt x="4817" y="53572"/>
                      <a:pt x="4771" y="53640"/>
                      <a:pt x="4726" y="53709"/>
                    </a:cubicBezTo>
                    <a:cubicBezTo>
                      <a:pt x="4611" y="53868"/>
                      <a:pt x="4520" y="54051"/>
                      <a:pt x="4406" y="54234"/>
                    </a:cubicBezTo>
                    <a:cubicBezTo>
                      <a:pt x="4406" y="54234"/>
                      <a:pt x="4406" y="54234"/>
                      <a:pt x="4383" y="54256"/>
                    </a:cubicBezTo>
                    <a:cubicBezTo>
                      <a:pt x="4201" y="54576"/>
                      <a:pt x="3995" y="54918"/>
                      <a:pt x="3790" y="55261"/>
                    </a:cubicBezTo>
                    <a:cubicBezTo>
                      <a:pt x="3561" y="55649"/>
                      <a:pt x="3310" y="56060"/>
                      <a:pt x="3082" y="56470"/>
                    </a:cubicBezTo>
                    <a:cubicBezTo>
                      <a:pt x="2580" y="57338"/>
                      <a:pt x="2101" y="58205"/>
                      <a:pt x="1621" y="59073"/>
                    </a:cubicBezTo>
                    <a:cubicBezTo>
                      <a:pt x="1530" y="59232"/>
                      <a:pt x="1439" y="59415"/>
                      <a:pt x="1347" y="59575"/>
                    </a:cubicBezTo>
                    <a:cubicBezTo>
                      <a:pt x="1347" y="59575"/>
                      <a:pt x="1347" y="59575"/>
                      <a:pt x="1347" y="59597"/>
                    </a:cubicBezTo>
                    <a:cubicBezTo>
                      <a:pt x="1325" y="59643"/>
                      <a:pt x="1279" y="59712"/>
                      <a:pt x="1256" y="59780"/>
                    </a:cubicBezTo>
                    <a:cubicBezTo>
                      <a:pt x="1233" y="59803"/>
                      <a:pt x="1210" y="59826"/>
                      <a:pt x="1210" y="59871"/>
                    </a:cubicBezTo>
                    <a:lnTo>
                      <a:pt x="1188" y="59871"/>
                    </a:lnTo>
                    <a:cubicBezTo>
                      <a:pt x="1119" y="60008"/>
                      <a:pt x="1051" y="60145"/>
                      <a:pt x="982" y="60282"/>
                    </a:cubicBezTo>
                    <a:cubicBezTo>
                      <a:pt x="959" y="60305"/>
                      <a:pt x="959" y="60328"/>
                      <a:pt x="937" y="60351"/>
                    </a:cubicBezTo>
                    <a:cubicBezTo>
                      <a:pt x="914" y="60396"/>
                      <a:pt x="891" y="60442"/>
                      <a:pt x="891" y="60465"/>
                    </a:cubicBezTo>
                    <a:cubicBezTo>
                      <a:pt x="822" y="60579"/>
                      <a:pt x="777" y="60693"/>
                      <a:pt x="708" y="60784"/>
                    </a:cubicBezTo>
                    <a:cubicBezTo>
                      <a:pt x="663" y="60899"/>
                      <a:pt x="617" y="60990"/>
                      <a:pt x="571" y="61081"/>
                    </a:cubicBezTo>
                    <a:cubicBezTo>
                      <a:pt x="548" y="61104"/>
                      <a:pt x="548" y="61104"/>
                      <a:pt x="548" y="61104"/>
                    </a:cubicBezTo>
                    <a:lnTo>
                      <a:pt x="480" y="61264"/>
                    </a:lnTo>
                    <a:cubicBezTo>
                      <a:pt x="434" y="61332"/>
                      <a:pt x="412" y="61401"/>
                      <a:pt x="366" y="61469"/>
                    </a:cubicBezTo>
                    <a:lnTo>
                      <a:pt x="320" y="61583"/>
                    </a:lnTo>
                    <a:cubicBezTo>
                      <a:pt x="297" y="61606"/>
                      <a:pt x="275" y="61629"/>
                      <a:pt x="275" y="61675"/>
                    </a:cubicBezTo>
                    <a:cubicBezTo>
                      <a:pt x="229" y="61743"/>
                      <a:pt x="183" y="61812"/>
                      <a:pt x="160" y="61903"/>
                    </a:cubicBezTo>
                    <a:cubicBezTo>
                      <a:pt x="138" y="61926"/>
                      <a:pt x="115" y="61971"/>
                      <a:pt x="92" y="61994"/>
                    </a:cubicBezTo>
                    <a:cubicBezTo>
                      <a:pt x="92" y="62040"/>
                      <a:pt x="69" y="62063"/>
                      <a:pt x="46" y="62085"/>
                    </a:cubicBezTo>
                    <a:cubicBezTo>
                      <a:pt x="24" y="62154"/>
                      <a:pt x="1" y="62222"/>
                      <a:pt x="24" y="62268"/>
                    </a:cubicBezTo>
                    <a:cubicBezTo>
                      <a:pt x="24" y="62337"/>
                      <a:pt x="69" y="62405"/>
                      <a:pt x="138" y="62428"/>
                    </a:cubicBezTo>
                    <a:cubicBezTo>
                      <a:pt x="172" y="62453"/>
                      <a:pt x="219" y="62466"/>
                      <a:pt x="267" y="62466"/>
                    </a:cubicBezTo>
                    <a:cubicBezTo>
                      <a:pt x="347" y="62466"/>
                      <a:pt x="429" y="62431"/>
                      <a:pt x="457" y="62359"/>
                    </a:cubicBezTo>
                    <a:cubicBezTo>
                      <a:pt x="663" y="61948"/>
                      <a:pt x="891" y="61538"/>
                      <a:pt x="1096" y="61127"/>
                    </a:cubicBezTo>
                    <a:cubicBezTo>
                      <a:pt x="1096" y="61127"/>
                      <a:pt x="1096" y="61104"/>
                      <a:pt x="1119" y="61104"/>
                    </a:cubicBezTo>
                    <a:cubicBezTo>
                      <a:pt x="1256" y="60830"/>
                      <a:pt x="1393" y="60556"/>
                      <a:pt x="1530" y="60282"/>
                    </a:cubicBezTo>
                    <a:lnTo>
                      <a:pt x="1621" y="60145"/>
                    </a:lnTo>
                    <a:cubicBezTo>
                      <a:pt x="1621" y="60145"/>
                      <a:pt x="1621" y="60122"/>
                      <a:pt x="1621" y="60122"/>
                    </a:cubicBezTo>
                    <a:cubicBezTo>
                      <a:pt x="1644" y="60077"/>
                      <a:pt x="1690" y="60008"/>
                      <a:pt x="1713" y="59940"/>
                    </a:cubicBezTo>
                    <a:cubicBezTo>
                      <a:pt x="3219" y="57155"/>
                      <a:pt x="4817" y="54416"/>
                      <a:pt x="6529" y="51768"/>
                    </a:cubicBezTo>
                    <a:cubicBezTo>
                      <a:pt x="6871" y="51243"/>
                      <a:pt x="7191" y="50741"/>
                      <a:pt x="7533" y="50239"/>
                    </a:cubicBezTo>
                    <a:cubicBezTo>
                      <a:pt x="7738" y="49942"/>
                      <a:pt x="7944" y="49646"/>
                      <a:pt x="8126" y="49349"/>
                    </a:cubicBezTo>
                    <a:cubicBezTo>
                      <a:pt x="8309" y="49098"/>
                      <a:pt x="8469" y="48847"/>
                      <a:pt x="8651" y="48596"/>
                    </a:cubicBezTo>
                    <a:cubicBezTo>
                      <a:pt x="8857" y="48299"/>
                      <a:pt x="9062" y="48002"/>
                      <a:pt x="9291" y="47683"/>
                    </a:cubicBezTo>
                    <a:cubicBezTo>
                      <a:pt x="9587" y="47249"/>
                      <a:pt x="9907" y="46815"/>
                      <a:pt x="10226" y="46404"/>
                    </a:cubicBezTo>
                    <a:cubicBezTo>
                      <a:pt x="10272" y="46313"/>
                      <a:pt x="10341" y="46222"/>
                      <a:pt x="10409" y="46131"/>
                    </a:cubicBezTo>
                    <a:cubicBezTo>
                      <a:pt x="11117" y="45172"/>
                      <a:pt x="11847" y="44213"/>
                      <a:pt x="12577" y="43277"/>
                    </a:cubicBezTo>
                    <a:cubicBezTo>
                      <a:pt x="12646" y="43186"/>
                      <a:pt x="12714" y="43118"/>
                      <a:pt x="12783" y="43026"/>
                    </a:cubicBezTo>
                    <a:lnTo>
                      <a:pt x="12829" y="42981"/>
                    </a:lnTo>
                    <a:cubicBezTo>
                      <a:pt x="12874" y="42889"/>
                      <a:pt x="12943" y="42821"/>
                      <a:pt x="13011" y="42752"/>
                    </a:cubicBezTo>
                    <a:cubicBezTo>
                      <a:pt x="13011" y="42730"/>
                      <a:pt x="13034" y="42707"/>
                      <a:pt x="13034" y="42684"/>
                    </a:cubicBezTo>
                    <a:cubicBezTo>
                      <a:pt x="13102" y="42615"/>
                      <a:pt x="13171" y="42547"/>
                      <a:pt x="13217" y="42456"/>
                    </a:cubicBezTo>
                    <a:cubicBezTo>
                      <a:pt x="13262" y="42410"/>
                      <a:pt x="13285" y="42364"/>
                      <a:pt x="13331" y="42319"/>
                    </a:cubicBezTo>
                    <a:cubicBezTo>
                      <a:pt x="13353" y="42296"/>
                      <a:pt x="13376" y="42273"/>
                      <a:pt x="13399" y="42227"/>
                    </a:cubicBezTo>
                    <a:lnTo>
                      <a:pt x="13559" y="42068"/>
                    </a:lnTo>
                    <a:cubicBezTo>
                      <a:pt x="13559" y="42045"/>
                      <a:pt x="13559" y="42045"/>
                      <a:pt x="13559" y="42045"/>
                    </a:cubicBezTo>
                    <a:cubicBezTo>
                      <a:pt x="13696" y="41862"/>
                      <a:pt x="13833" y="41702"/>
                      <a:pt x="13993" y="41520"/>
                    </a:cubicBezTo>
                    <a:cubicBezTo>
                      <a:pt x="15362" y="39854"/>
                      <a:pt x="16754" y="38233"/>
                      <a:pt x="18215" y="36635"/>
                    </a:cubicBezTo>
                    <a:cubicBezTo>
                      <a:pt x="19311" y="35448"/>
                      <a:pt x="20407" y="34307"/>
                      <a:pt x="21548" y="33166"/>
                    </a:cubicBezTo>
                    <a:cubicBezTo>
                      <a:pt x="22392" y="32321"/>
                      <a:pt x="23282" y="31477"/>
                      <a:pt x="24150" y="30655"/>
                    </a:cubicBezTo>
                    <a:cubicBezTo>
                      <a:pt x="25999" y="28920"/>
                      <a:pt x="27916" y="27254"/>
                      <a:pt x="29856" y="25656"/>
                    </a:cubicBezTo>
                    <a:cubicBezTo>
                      <a:pt x="30313" y="25314"/>
                      <a:pt x="30746" y="24949"/>
                      <a:pt x="31180" y="24606"/>
                    </a:cubicBezTo>
                    <a:cubicBezTo>
                      <a:pt x="31180" y="24606"/>
                      <a:pt x="31203" y="24584"/>
                      <a:pt x="31203" y="24584"/>
                    </a:cubicBezTo>
                    <a:cubicBezTo>
                      <a:pt x="31249" y="24561"/>
                      <a:pt x="31294" y="24515"/>
                      <a:pt x="31340" y="24469"/>
                    </a:cubicBezTo>
                    <a:cubicBezTo>
                      <a:pt x="31385" y="24447"/>
                      <a:pt x="31431" y="24424"/>
                      <a:pt x="31477" y="24378"/>
                    </a:cubicBezTo>
                    <a:cubicBezTo>
                      <a:pt x="31477" y="24378"/>
                      <a:pt x="31500" y="24355"/>
                      <a:pt x="31500" y="24355"/>
                    </a:cubicBezTo>
                    <a:cubicBezTo>
                      <a:pt x="32572" y="23534"/>
                      <a:pt x="33622" y="22712"/>
                      <a:pt x="34718" y="21936"/>
                    </a:cubicBezTo>
                    <a:cubicBezTo>
                      <a:pt x="34764" y="21890"/>
                      <a:pt x="34832" y="21845"/>
                      <a:pt x="34901" y="21799"/>
                    </a:cubicBezTo>
                    <a:cubicBezTo>
                      <a:pt x="34901" y="21799"/>
                      <a:pt x="34901" y="21776"/>
                      <a:pt x="34923" y="21776"/>
                    </a:cubicBezTo>
                    <a:cubicBezTo>
                      <a:pt x="35038" y="21708"/>
                      <a:pt x="35152" y="21616"/>
                      <a:pt x="35266" y="21548"/>
                    </a:cubicBezTo>
                    <a:cubicBezTo>
                      <a:pt x="35357" y="21479"/>
                      <a:pt x="35448" y="21411"/>
                      <a:pt x="35540" y="21342"/>
                    </a:cubicBezTo>
                    <a:cubicBezTo>
                      <a:pt x="35540" y="21320"/>
                      <a:pt x="35563" y="21320"/>
                      <a:pt x="35585" y="21320"/>
                    </a:cubicBezTo>
                    <a:cubicBezTo>
                      <a:pt x="35608" y="21297"/>
                      <a:pt x="35631" y="21274"/>
                      <a:pt x="35654" y="21251"/>
                    </a:cubicBezTo>
                    <a:cubicBezTo>
                      <a:pt x="35699" y="21205"/>
                      <a:pt x="35768" y="21160"/>
                      <a:pt x="35836" y="21137"/>
                    </a:cubicBezTo>
                    <a:cubicBezTo>
                      <a:pt x="35882" y="21091"/>
                      <a:pt x="35928" y="21068"/>
                      <a:pt x="35973" y="21023"/>
                    </a:cubicBezTo>
                    <a:cubicBezTo>
                      <a:pt x="37092" y="20224"/>
                      <a:pt x="38233" y="19471"/>
                      <a:pt x="39374" y="18717"/>
                    </a:cubicBezTo>
                    <a:cubicBezTo>
                      <a:pt x="40744" y="17827"/>
                      <a:pt x="42113" y="16983"/>
                      <a:pt x="43529" y="16138"/>
                    </a:cubicBezTo>
                    <a:cubicBezTo>
                      <a:pt x="44099" y="15796"/>
                      <a:pt x="44670" y="15476"/>
                      <a:pt x="45240" y="15157"/>
                    </a:cubicBezTo>
                    <a:lnTo>
                      <a:pt x="45263" y="15134"/>
                    </a:lnTo>
                    <a:cubicBezTo>
                      <a:pt x="45537" y="14974"/>
                      <a:pt x="45811" y="14837"/>
                      <a:pt x="46062" y="14677"/>
                    </a:cubicBezTo>
                    <a:cubicBezTo>
                      <a:pt x="48345" y="13422"/>
                      <a:pt x="50673" y="12235"/>
                      <a:pt x="53024" y="11117"/>
                    </a:cubicBezTo>
                    <a:cubicBezTo>
                      <a:pt x="55192" y="10112"/>
                      <a:pt x="57406" y="9154"/>
                      <a:pt x="59620" y="8286"/>
                    </a:cubicBezTo>
                    <a:cubicBezTo>
                      <a:pt x="60282" y="8035"/>
                      <a:pt x="60921" y="7784"/>
                      <a:pt x="61583" y="7533"/>
                    </a:cubicBezTo>
                    <a:cubicBezTo>
                      <a:pt x="61652" y="7510"/>
                      <a:pt x="61720" y="7487"/>
                      <a:pt x="61766" y="7465"/>
                    </a:cubicBezTo>
                    <a:cubicBezTo>
                      <a:pt x="61834" y="7442"/>
                      <a:pt x="61926" y="7419"/>
                      <a:pt x="61994" y="7396"/>
                    </a:cubicBezTo>
                    <a:cubicBezTo>
                      <a:pt x="62063" y="7373"/>
                      <a:pt x="62108" y="7350"/>
                      <a:pt x="62177" y="7328"/>
                    </a:cubicBezTo>
                    <a:cubicBezTo>
                      <a:pt x="62200" y="7305"/>
                      <a:pt x="62200" y="7305"/>
                      <a:pt x="62200" y="7305"/>
                    </a:cubicBezTo>
                    <a:cubicBezTo>
                      <a:pt x="62268" y="7282"/>
                      <a:pt x="62337" y="7259"/>
                      <a:pt x="62405" y="7236"/>
                    </a:cubicBezTo>
                    <a:cubicBezTo>
                      <a:pt x="62428" y="7236"/>
                      <a:pt x="62428" y="7236"/>
                      <a:pt x="62451" y="7214"/>
                    </a:cubicBezTo>
                    <a:cubicBezTo>
                      <a:pt x="64140" y="6620"/>
                      <a:pt x="65829" y="6049"/>
                      <a:pt x="67541" y="5524"/>
                    </a:cubicBezTo>
                    <a:cubicBezTo>
                      <a:pt x="67564" y="5502"/>
                      <a:pt x="67564" y="5502"/>
                      <a:pt x="67564" y="5502"/>
                    </a:cubicBezTo>
                    <a:cubicBezTo>
                      <a:pt x="67632" y="5502"/>
                      <a:pt x="67678" y="5479"/>
                      <a:pt x="67723" y="5456"/>
                    </a:cubicBezTo>
                    <a:cubicBezTo>
                      <a:pt x="68157" y="5319"/>
                      <a:pt x="68591" y="5205"/>
                      <a:pt x="69024" y="5068"/>
                    </a:cubicBezTo>
                    <a:cubicBezTo>
                      <a:pt x="70828" y="4543"/>
                      <a:pt x="72654" y="4064"/>
                      <a:pt x="74480" y="3607"/>
                    </a:cubicBezTo>
                    <a:cubicBezTo>
                      <a:pt x="75027" y="3470"/>
                      <a:pt x="75598" y="3356"/>
                      <a:pt x="76146" y="3219"/>
                    </a:cubicBezTo>
                    <a:cubicBezTo>
                      <a:pt x="78816" y="2626"/>
                      <a:pt x="81510" y="2123"/>
                      <a:pt x="84226" y="1713"/>
                    </a:cubicBezTo>
                    <a:cubicBezTo>
                      <a:pt x="84317" y="1713"/>
                      <a:pt x="84386" y="1690"/>
                      <a:pt x="84477" y="1690"/>
                    </a:cubicBezTo>
                    <a:cubicBezTo>
                      <a:pt x="84500" y="1690"/>
                      <a:pt x="84523" y="1667"/>
                      <a:pt x="84546" y="1667"/>
                    </a:cubicBezTo>
                    <a:lnTo>
                      <a:pt x="84614" y="1667"/>
                    </a:lnTo>
                    <a:cubicBezTo>
                      <a:pt x="86782" y="1347"/>
                      <a:pt x="88997" y="1096"/>
                      <a:pt x="91188" y="914"/>
                    </a:cubicBezTo>
                    <a:lnTo>
                      <a:pt x="91165" y="914"/>
                    </a:lnTo>
                    <a:cubicBezTo>
                      <a:pt x="91188" y="914"/>
                      <a:pt x="91211" y="891"/>
                      <a:pt x="91211" y="891"/>
                    </a:cubicBezTo>
                    <a:lnTo>
                      <a:pt x="91325" y="891"/>
                    </a:lnTo>
                    <a:cubicBezTo>
                      <a:pt x="91576" y="868"/>
                      <a:pt x="91827" y="845"/>
                      <a:pt x="92078" y="822"/>
                    </a:cubicBezTo>
                    <a:cubicBezTo>
                      <a:pt x="93470" y="731"/>
                      <a:pt x="94863" y="640"/>
                      <a:pt x="96255" y="594"/>
                    </a:cubicBezTo>
                    <a:cubicBezTo>
                      <a:pt x="97488" y="526"/>
                      <a:pt x="98720" y="503"/>
                      <a:pt x="99930" y="503"/>
                    </a:cubicBezTo>
                    <a:lnTo>
                      <a:pt x="101984" y="503"/>
                    </a:lnTo>
                    <a:cubicBezTo>
                      <a:pt x="102418" y="503"/>
                      <a:pt x="102852" y="503"/>
                      <a:pt x="103285" y="526"/>
                    </a:cubicBezTo>
                    <a:cubicBezTo>
                      <a:pt x="105066" y="571"/>
                      <a:pt x="106823" y="640"/>
                      <a:pt x="108603" y="754"/>
                    </a:cubicBezTo>
                    <a:cubicBezTo>
                      <a:pt x="109037" y="800"/>
                      <a:pt x="109471" y="822"/>
                      <a:pt x="109905" y="868"/>
                    </a:cubicBezTo>
                    <a:lnTo>
                      <a:pt x="110110" y="868"/>
                    </a:lnTo>
                    <a:cubicBezTo>
                      <a:pt x="110407" y="891"/>
                      <a:pt x="110703" y="937"/>
                      <a:pt x="110977" y="959"/>
                    </a:cubicBezTo>
                    <a:lnTo>
                      <a:pt x="111114" y="959"/>
                    </a:lnTo>
                    <a:cubicBezTo>
                      <a:pt x="113374" y="1188"/>
                      <a:pt x="115657" y="1462"/>
                      <a:pt x="117916" y="1804"/>
                    </a:cubicBezTo>
                    <a:cubicBezTo>
                      <a:pt x="117939" y="1804"/>
                      <a:pt x="117985" y="1804"/>
                      <a:pt x="118008" y="1827"/>
                    </a:cubicBezTo>
                    <a:lnTo>
                      <a:pt x="118030" y="1827"/>
                    </a:lnTo>
                    <a:cubicBezTo>
                      <a:pt x="118122" y="1827"/>
                      <a:pt x="118213" y="1850"/>
                      <a:pt x="118327" y="1872"/>
                    </a:cubicBezTo>
                    <a:cubicBezTo>
                      <a:pt x="118715" y="1941"/>
                      <a:pt x="119126" y="2009"/>
                      <a:pt x="119537" y="2055"/>
                    </a:cubicBezTo>
                    <a:cubicBezTo>
                      <a:pt x="119651" y="2078"/>
                      <a:pt x="119765" y="2101"/>
                      <a:pt x="119879" y="2123"/>
                    </a:cubicBezTo>
                    <a:lnTo>
                      <a:pt x="119902" y="2123"/>
                    </a:lnTo>
                    <a:cubicBezTo>
                      <a:pt x="119925" y="2123"/>
                      <a:pt x="119948" y="2146"/>
                      <a:pt x="119971" y="2146"/>
                    </a:cubicBezTo>
                    <a:cubicBezTo>
                      <a:pt x="120062" y="2169"/>
                      <a:pt x="120153" y="2169"/>
                      <a:pt x="120244" y="2192"/>
                    </a:cubicBezTo>
                    <a:cubicBezTo>
                      <a:pt x="120290" y="2192"/>
                      <a:pt x="120336" y="2215"/>
                      <a:pt x="120404" y="2215"/>
                    </a:cubicBezTo>
                    <a:cubicBezTo>
                      <a:pt x="121568" y="2420"/>
                      <a:pt x="122710" y="2648"/>
                      <a:pt x="123874" y="2900"/>
                    </a:cubicBezTo>
                    <a:cubicBezTo>
                      <a:pt x="123942" y="2900"/>
                      <a:pt x="124011" y="2900"/>
                      <a:pt x="124056" y="2877"/>
                    </a:cubicBezTo>
                    <a:cubicBezTo>
                      <a:pt x="124125" y="2854"/>
                      <a:pt x="124170" y="2785"/>
                      <a:pt x="124193" y="2740"/>
                    </a:cubicBezTo>
                    <a:cubicBezTo>
                      <a:pt x="124216" y="2603"/>
                      <a:pt x="124148" y="2443"/>
                      <a:pt x="124033" y="2420"/>
                    </a:cubicBezTo>
                    <a:cubicBezTo>
                      <a:pt x="122892" y="2192"/>
                      <a:pt x="121751" y="1964"/>
                      <a:pt x="120587" y="1758"/>
                    </a:cubicBezTo>
                    <a:cubicBezTo>
                      <a:pt x="120495" y="1735"/>
                      <a:pt x="120404" y="1713"/>
                      <a:pt x="120336" y="1713"/>
                    </a:cubicBezTo>
                    <a:cubicBezTo>
                      <a:pt x="120199" y="1690"/>
                      <a:pt x="120085" y="1667"/>
                      <a:pt x="119971" y="1644"/>
                    </a:cubicBezTo>
                    <a:lnTo>
                      <a:pt x="119902" y="1621"/>
                    </a:lnTo>
                    <a:cubicBezTo>
                      <a:pt x="119560" y="1576"/>
                      <a:pt x="119240" y="1530"/>
                      <a:pt x="118898" y="1462"/>
                    </a:cubicBezTo>
                    <a:lnTo>
                      <a:pt x="118601" y="1416"/>
                    </a:lnTo>
                    <a:cubicBezTo>
                      <a:pt x="118487" y="1393"/>
                      <a:pt x="118373" y="1370"/>
                      <a:pt x="118259" y="1370"/>
                    </a:cubicBezTo>
                    <a:lnTo>
                      <a:pt x="118236" y="1370"/>
                    </a:lnTo>
                    <a:cubicBezTo>
                      <a:pt x="118190" y="1347"/>
                      <a:pt x="118122" y="1347"/>
                      <a:pt x="118076" y="1325"/>
                    </a:cubicBezTo>
                    <a:lnTo>
                      <a:pt x="118030" y="1325"/>
                    </a:lnTo>
                    <a:lnTo>
                      <a:pt x="117939" y="1302"/>
                    </a:lnTo>
                    <a:cubicBezTo>
                      <a:pt x="117688" y="1279"/>
                      <a:pt x="117437" y="1233"/>
                      <a:pt x="117209" y="1210"/>
                    </a:cubicBezTo>
                    <a:cubicBezTo>
                      <a:pt x="117117" y="1188"/>
                      <a:pt x="117026" y="1165"/>
                      <a:pt x="116935" y="1165"/>
                    </a:cubicBezTo>
                    <a:lnTo>
                      <a:pt x="116889" y="1165"/>
                    </a:lnTo>
                    <a:lnTo>
                      <a:pt x="116570" y="1119"/>
                    </a:lnTo>
                    <a:lnTo>
                      <a:pt x="116547" y="1119"/>
                    </a:lnTo>
                    <a:cubicBezTo>
                      <a:pt x="115017" y="891"/>
                      <a:pt x="113465" y="708"/>
                      <a:pt x="111890" y="549"/>
                    </a:cubicBezTo>
                    <a:lnTo>
                      <a:pt x="111868" y="549"/>
                    </a:lnTo>
                    <a:cubicBezTo>
                      <a:pt x="111639" y="526"/>
                      <a:pt x="111388" y="503"/>
                      <a:pt x="111137" y="480"/>
                    </a:cubicBezTo>
                    <a:lnTo>
                      <a:pt x="111114" y="480"/>
                    </a:lnTo>
                    <a:lnTo>
                      <a:pt x="111023" y="457"/>
                    </a:lnTo>
                    <a:lnTo>
                      <a:pt x="111000" y="457"/>
                    </a:lnTo>
                    <a:cubicBezTo>
                      <a:pt x="110886" y="457"/>
                      <a:pt x="110772" y="434"/>
                      <a:pt x="110658" y="434"/>
                    </a:cubicBezTo>
                    <a:cubicBezTo>
                      <a:pt x="110498" y="412"/>
                      <a:pt x="110338" y="412"/>
                      <a:pt x="110156" y="389"/>
                    </a:cubicBezTo>
                    <a:lnTo>
                      <a:pt x="110133" y="389"/>
                    </a:lnTo>
                    <a:cubicBezTo>
                      <a:pt x="110019" y="366"/>
                      <a:pt x="109905" y="366"/>
                      <a:pt x="109790" y="366"/>
                    </a:cubicBezTo>
                    <a:cubicBezTo>
                      <a:pt x="109699" y="343"/>
                      <a:pt x="109608" y="343"/>
                      <a:pt x="109517" y="343"/>
                    </a:cubicBezTo>
                    <a:lnTo>
                      <a:pt x="109494" y="343"/>
                    </a:lnTo>
                    <a:lnTo>
                      <a:pt x="109288" y="320"/>
                    </a:lnTo>
                    <a:lnTo>
                      <a:pt x="109265" y="320"/>
                    </a:lnTo>
                    <a:cubicBezTo>
                      <a:pt x="109060" y="297"/>
                      <a:pt x="108832" y="297"/>
                      <a:pt x="108626" y="275"/>
                    </a:cubicBezTo>
                    <a:lnTo>
                      <a:pt x="108603" y="275"/>
                    </a:lnTo>
                    <a:cubicBezTo>
                      <a:pt x="108512" y="275"/>
                      <a:pt x="108444" y="252"/>
                      <a:pt x="108352" y="252"/>
                    </a:cubicBezTo>
                    <a:cubicBezTo>
                      <a:pt x="107873" y="229"/>
                      <a:pt x="107394" y="183"/>
                      <a:pt x="106914" y="161"/>
                    </a:cubicBezTo>
                    <a:cubicBezTo>
                      <a:pt x="105385" y="69"/>
                      <a:pt x="103879" y="24"/>
                      <a:pt x="102349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2" name="Google Shape;4706;p38"/>
            <p:cNvSpPr/>
            <p:nvPr/>
          </p:nvSpPr>
          <p:spPr>
            <a:xfrm>
              <a:off x="8419998" y="2782916"/>
              <a:ext cx="1475593" cy="910912"/>
            </a:xfrm>
            <a:custGeom>
              <a:avLst/>
              <a:gdLst/>
              <a:ahLst/>
              <a:cxnLst/>
              <a:rect l="l" t="t" r="r" b="b"/>
              <a:pathLst>
                <a:path w="52728" h="32550" extrusionOk="0">
                  <a:moveTo>
                    <a:pt x="17371" y="1"/>
                  </a:moveTo>
                  <a:cubicBezTo>
                    <a:pt x="17302" y="1"/>
                    <a:pt x="17234" y="23"/>
                    <a:pt x="17188" y="92"/>
                  </a:cubicBezTo>
                  <a:cubicBezTo>
                    <a:pt x="17097" y="206"/>
                    <a:pt x="17006" y="343"/>
                    <a:pt x="16914" y="503"/>
                  </a:cubicBezTo>
                  <a:cubicBezTo>
                    <a:pt x="16823" y="617"/>
                    <a:pt x="16732" y="754"/>
                    <a:pt x="16640" y="868"/>
                  </a:cubicBezTo>
                  <a:lnTo>
                    <a:pt x="16526" y="1028"/>
                  </a:lnTo>
                  <a:lnTo>
                    <a:pt x="16503" y="1073"/>
                  </a:lnTo>
                  <a:cubicBezTo>
                    <a:pt x="16344" y="1256"/>
                    <a:pt x="16207" y="1461"/>
                    <a:pt x="16047" y="1644"/>
                  </a:cubicBezTo>
                  <a:cubicBezTo>
                    <a:pt x="15956" y="1781"/>
                    <a:pt x="15841" y="1872"/>
                    <a:pt x="15750" y="1986"/>
                  </a:cubicBezTo>
                  <a:lnTo>
                    <a:pt x="15704" y="2032"/>
                  </a:lnTo>
                  <a:cubicBezTo>
                    <a:pt x="15613" y="2123"/>
                    <a:pt x="15522" y="2215"/>
                    <a:pt x="15431" y="2329"/>
                  </a:cubicBezTo>
                  <a:lnTo>
                    <a:pt x="15294" y="2489"/>
                  </a:lnTo>
                  <a:lnTo>
                    <a:pt x="15179" y="2626"/>
                  </a:lnTo>
                  <a:cubicBezTo>
                    <a:pt x="15065" y="2740"/>
                    <a:pt x="14951" y="2877"/>
                    <a:pt x="14837" y="3014"/>
                  </a:cubicBezTo>
                  <a:cubicBezTo>
                    <a:pt x="14700" y="3196"/>
                    <a:pt x="14540" y="3402"/>
                    <a:pt x="14403" y="3584"/>
                  </a:cubicBezTo>
                  <a:cubicBezTo>
                    <a:pt x="14312" y="3721"/>
                    <a:pt x="14221" y="3835"/>
                    <a:pt x="14107" y="3949"/>
                  </a:cubicBezTo>
                  <a:cubicBezTo>
                    <a:pt x="13993" y="4109"/>
                    <a:pt x="13856" y="4269"/>
                    <a:pt x="13741" y="4429"/>
                  </a:cubicBezTo>
                  <a:lnTo>
                    <a:pt x="13673" y="4520"/>
                  </a:lnTo>
                  <a:lnTo>
                    <a:pt x="13650" y="4566"/>
                  </a:lnTo>
                  <a:cubicBezTo>
                    <a:pt x="13559" y="4680"/>
                    <a:pt x="13468" y="4794"/>
                    <a:pt x="13399" y="4908"/>
                  </a:cubicBezTo>
                  <a:cubicBezTo>
                    <a:pt x="13331" y="5045"/>
                    <a:pt x="13399" y="5228"/>
                    <a:pt x="13513" y="5296"/>
                  </a:cubicBezTo>
                  <a:lnTo>
                    <a:pt x="13559" y="5319"/>
                  </a:lnTo>
                  <a:cubicBezTo>
                    <a:pt x="13559" y="5342"/>
                    <a:pt x="13559" y="5365"/>
                    <a:pt x="13582" y="5410"/>
                  </a:cubicBezTo>
                  <a:cubicBezTo>
                    <a:pt x="13605" y="5479"/>
                    <a:pt x="13650" y="5524"/>
                    <a:pt x="13696" y="5570"/>
                  </a:cubicBezTo>
                  <a:lnTo>
                    <a:pt x="13787" y="5684"/>
                  </a:lnTo>
                  <a:lnTo>
                    <a:pt x="13810" y="5730"/>
                  </a:lnTo>
                  <a:lnTo>
                    <a:pt x="13878" y="5821"/>
                  </a:lnTo>
                  <a:cubicBezTo>
                    <a:pt x="13970" y="5912"/>
                    <a:pt x="14038" y="5981"/>
                    <a:pt x="14107" y="6072"/>
                  </a:cubicBezTo>
                  <a:cubicBezTo>
                    <a:pt x="14221" y="6186"/>
                    <a:pt x="14335" y="6278"/>
                    <a:pt x="14426" y="6346"/>
                  </a:cubicBezTo>
                  <a:cubicBezTo>
                    <a:pt x="14609" y="6483"/>
                    <a:pt x="14723" y="6620"/>
                    <a:pt x="14837" y="6757"/>
                  </a:cubicBezTo>
                  <a:lnTo>
                    <a:pt x="14860" y="6780"/>
                  </a:lnTo>
                  <a:cubicBezTo>
                    <a:pt x="14997" y="6939"/>
                    <a:pt x="15111" y="7099"/>
                    <a:pt x="15225" y="7236"/>
                  </a:cubicBezTo>
                  <a:cubicBezTo>
                    <a:pt x="15316" y="7373"/>
                    <a:pt x="15385" y="7487"/>
                    <a:pt x="15476" y="7601"/>
                  </a:cubicBezTo>
                  <a:lnTo>
                    <a:pt x="15568" y="7738"/>
                  </a:lnTo>
                  <a:cubicBezTo>
                    <a:pt x="15613" y="7830"/>
                    <a:pt x="15682" y="7898"/>
                    <a:pt x="15727" y="7989"/>
                  </a:cubicBezTo>
                  <a:cubicBezTo>
                    <a:pt x="15819" y="8104"/>
                    <a:pt x="15910" y="8241"/>
                    <a:pt x="15978" y="8355"/>
                  </a:cubicBezTo>
                  <a:cubicBezTo>
                    <a:pt x="16024" y="8423"/>
                    <a:pt x="16070" y="8492"/>
                    <a:pt x="16115" y="8560"/>
                  </a:cubicBezTo>
                  <a:lnTo>
                    <a:pt x="16161" y="8629"/>
                  </a:lnTo>
                  <a:lnTo>
                    <a:pt x="16229" y="8743"/>
                  </a:lnTo>
                  <a:cubicBezTo>
                    <a:pt x="16321" y="8902"/>
                    <a:pt x="16389" y="9039"/>
                    <a:pt x="16481" y="9176"/>
                  </a:cubicBezTo>
                  <a:cubicBezTo>
                    <a:pt x="16572" y="9336"/>
                    <a:pt x="16663" y="9473"/>
                    <a:pt x="16754" y="9633"/>
                  </a:cubicBezTo>
                  <a:cubicBezTo>
                    <a:pt x="16914" y="9861"/>
                    <a:pt x="17074" y="10112"/>
                    <a:pt x="17211" y="10340"/>
                  </a:cubicBezTo>
                  <a:lnTo>
                    <a:pt x="17257" y="10432"/>
                  </a:lnTo>
                  <a:lnTo>
                    <a:pt x="17279" y="10477"/>
                  </a:lnTo>
                  <a:cubicBezTo>
                    <a:pt x="17462" y="10751"/>
                    <a:pt x="17599" y="10980"/>
                    <a:pt x="17736" y="11208"/>
                  </a:cubicBezTo>
                  <a:cubicBezTo>
                    <a:pt x="17782" y="11322"/>
                    <a:pt x="17827" y="11436"/>
                    <a:pt x="17896" y="11550"/>
                  </a:cubicBezTo>
                  <a:lnTo>
                    <a:pt x="17941" y="11619"/>
                  </a:lnTo>
                  <a:lnTo>
                    <a:pt x="18010" y="11801"/>
                  </a:lnTo>
                  <a:lnTo>
                    <a:pt x="18078" y="11938"/>
                  </a:lnTo>
                  <a:lnTo>
                    <a:pt x="18147" y="12075"/>
                  </a:lnTo>
                  <a:cubicBezTo>
                    <a:pt x="18215" y="12212"/>
                    <a:pt x="18261" y="12372"/>
                    <a:pt x="18329" y="12509"/>
                  </a:cubicBezTo>
                  <a:cubicBezTo>
                    <a:pt x="18398" y="12646"/>
                    <a:pt x="18466" y="12806"/>
                    <a:pt x="18512" y="12943"/>
                  </a:cubicBezTo>
                  <a:cubicBezTo>
                    <a:pt x="18603" y="13148"/>
                    <a:pt x="18717" y="13353"/>
                    <a:pt x="18809" y="13559"/>
                  </a:cubicBezTo>
                  <a:lnTo>
                    <a:pt x="18923" y="13787"/>
                  </a:lnTo>
                  <a:cubicBezTo>
                    <a:pt x="18991" y="13901"/>
                    <a:pt x="19037" y="14015"/>
                    <a:pt x="19105" y="14129"/>
                  </a:cubicBezTo>
                  <a:lnTo>
                    <a:pt x="19128" y="14175"/>
                  </a:lnTo>
                  <a:cubicBezTo>
                    <a:pt x="19197" y="14335"/>
                    <a:pt x="19265" y="14472"/>
                    <a:pt x="19334" y="14609"/>
                  </a:cubicBezTo>
                  <a:lnTo>
                    <a:pt x="19357" y="14654"/>
                  </a:lnTo>
                  <a:cubicBezTo>
                    <a:pt x="19425" y="14791"/>
                    <a:pt x="19471" y="14906"/>
                    <a:pt x="19516" y="15020"/>
                  </a:cubicBezTo>
                  <a:lnTo>
                    <a:pt x="19585" y="15157"/>
                  </a:lnTo>
                  <a:cubicBezTo>
                    <a:pt x="19630" y="15248"/>
                    <a:pt x="19676" y="15362"/>
                    <a:pt x="19722" y="15453"/>
                  </a:cubicBezTo>
                  <a:cubicBezTo>
                    <a:pt x="19790" y="15567"/>
                    <a:pt x="19836" y="15682"/>
                    <a:pt x="19881" y="15773"/>
                  </a:cubicBezTo>
                  <a:cubicBezTo>
                    <a:pt x="19973" y="15955"/>
                    <a:pt x="20064" y="16115"/>
                    <a:pt x="20155" y="16298"/>
                  </a:cubicBezTo>
                  <a:cubicBezTo>
                    <a:pt x="20178" y="16344"/>
                    <a:pt x="20201" y="16412"/>
                    <a:pt x="20224" y="16458"/>
                  </a:cubicBezTo>
                  <a:lnTo>
                    <a:pt x="20224" y="16503"/>
                  </a:lnTo>
                  <a:lnTo>
                    <a:pt x="20247" y="16526"/>
                  </a:lnTo>
                  <a:cubicBezTo>
                    <a:pt x="20292" y="16617"/>
                    <a:pt x="20292" y="16663"/>
                    <a:pt x="20338" y="16732"/>
                  </a:cubicBezTo>
                  <a:cubicBezTo>
                    <a:pt x="20384" y="16868"/>
                    <a:pt x="20452" y="17028"/>
                    <a:pt x="20521" y="17165"/>
                  </a:cubicBezTo>
                  <a:cubicBezTo>
                    <a:pt x="20566" y="17257"/>
                    <a:pt x="20589" y="17325"/>
                    <a:pt x="20635" y="17393"/>
                  </a:cubicBezTo>
                  <a:lnTo>
                    <a:pt x="20726" y="17667"/>
                  </a:lnTo>
                  <a:lnTo>
                    <a:pt x="20772" y="17759"/>
                  </a:lnTo>
                  <a:lnTo>
                    <a:pt x="20772" y="17804"/>
                  </a:lnTo>
                  <a:cubicBezTo>
                    <a:pt x="20795" y="17850"/>
                    <a:pt x="20817" y="17896"/>
                    <a:pt x="20840" y="17941"/>
                  </a:cubicBezTo>
                  <a:cubicBezTo>
                    <a:pt x="20909" y="18147"/>
                    <a:pt x="20977" y="18352"/>
                    <a:pt x="21023" y="18558"/>
                  </a:cubicBezTo>
                  <a:lnTo>
                    <a:pt x="21068" y="18695"/>
                  </a:lnTo>
                  <a:lnTo>
                    <a:pt x="21091" y="18786"/>
                  </a:lnTo>
                  <a:cubicBezTo>
                    <a:pt x="21068" y="18740"/>
                    <a:pt x="21046" y="18717"/>
                    <a:pt x="21023" y="18672"/>
                  </a:cubicBezTo>
                  <a:lnTo>
                    <a:pt x="20977" y="18626"/>
                  </a:lnTo>
                  <a:cubicBezTo>
                    <a:pt x="20886" y="18512"/>
                    <a:pt x="20772" y="18398"/>
                    <a:pt x="20658" y="18284"/>
                  </a:cubicBezTo>
                  <a:cubicBezTo>
                    <a:pt x="20566" y="18192"/>
                    <a:pt x="20475" y="18101"/>
                    <a:pt x="20384" y="18033"/>
                  </a:cubicBezTo>
                  <a:lnTo>
                    <a:pt x="20338" y="17987"/>
                  </a:lnTo>
                  <a:lnTo>
                    <a:pt x="20133" y="17804"/>
                  </a:lnTo>
                  <a:lnTo>
                    <a:pt x="19973" y="17667"/>
                  </a:lnTo>
                  <a:cubicBezTo>
                    <a:pt x="19745" y="17485"/>
                    <a:pt x="19516" y="17257"/>
                    <a:pt x="19242" y="17051"/>
                  </a:cubicBezTo>
                  <a:lnTo>
                    <a:pt x="19174" y="17005"/>
                  </a:lnTo>
                  <a:lnTo>
                    <a:pt x="19105" y="16937"/>
                  </a:lnTo>
                  <a:cubicBezTo>
                    <a:pt x="19083" y="16914"/>
                    <a:pt x="19060" y="16914"/>
                    <a:pt x="19037" y="16891"/>
                  </a:cubicBezTo>
                  <a:lnTo>
                    <a:pt x="19014" y="16868"/>
                  </a:lnTo>
                  <a:cubicBezTo>
                    <a:pt x="18946" y="16800"/>
                    <a:pt x="18877" y="16754"/>
                    <a:pt x="18809" y="16709"/>
                  </a:cubicBezTo>
                  <a:cubicBezTo>
                    <a:pt x="18558" y="16549"/>
                    <a:pt x="18307" y="16366"/>
                    <a:pt x="18055" y="16207"/>
                  </a:cubicBezTo>
                  <a:cubicBezTo>
                    <a:pt x="17941" y="16115"/>
                    <a:pt x="17827" y="16047"/>
                    <a:pt x="17713" y="15978"/>
                  </a:cubicBezTo>
                  <a:lnTo>
                    <a:pt x="17667" y="15955"/>
                  </a:lnTo>
                  <a:lnTo>
                    <a:pt x="17576" y="15910"/>
                  </a:lnTo>
                  <a:cubicBezTo>
                    <a:pt x="17439" y="15819"/>
                    <a:pt x="17348" y="15773"/>
                    <a:pt x="17234" y="15704"/>
                  </a:cubicBezTo>
                  <a:cubicBezTo>
                    <a:pt x="16937" y="15567"/>
                    <a:pt x="16640" y="15453"/>
                    <a:pt x="16344" y="15362"/>
                  </a:cubicBezTo>
                  <a:cubicBezTo>
                    <a:pt x="16047" y="15294"/>
                    <a:pt x="15773" y="15225"/>
                    <a:pt x="15522" y="15202"/>
                  </a:cubicBezTo>
                  <a:lnTo>
                    <a:pt x="15202" y="15202"/>
                  </a:lnTo>
                  <a:cubicBezTo>
                    <a:pt x="15065" y="15225"/>
                    <a:pt x="14928" y="15248"/>
                    <a:pt x="14791" y="15271"/>
                  </a:cubicBezTo>
                  <a:cubicBezTo>
                    <a:pt x="14723" y="15271"/>
                    <a:pt x="14677" y="15294"/>
                    <a:pt x="14609" y="15294"/>
                  </a:cubicBezTo>
                  <a:cubicBezTo>
                    <a:pt x="14518" y="15316"/>
                    <a:pt x="14426" y="15316"/>
                    <a:pt x="14335" y="15339"/>
                  </a:cubicBezTo>
                  <a:cubicBezTo>
                    <a:pt x="14198" y="15362"/>
                    <a:pt x="14061" y="15408"/>
                    <a:pt x="13947" y="15453"/>
                  </a:cubicBezTo>
                  <a:cubicBezTo>
                    <a:pt x="13764" y="15499"/>
                    <a:pt x="13605" y="15567"/>
                    <a:pt x="13490" y="15636"/>
                  </a:cubicBezTo>
                  <a:cubicBezTo>
                    <a:pt x="13308" y="15727"/>
                    <a:pt x="13171" y="15819"/>
                    <a:pt x="13034" y="15933"/>
                  </a:cubicBezTo>
                  <a:cubicBezTo>
                    <a:pt x="12920" y="16024"/>
                    <a:pt x="12806" y="16115"/>
                    <a:pt x="12692" y="16207"/>
                  </a:cubicBezTo>
                  <a:cubicBezTo>
                    <a:pt x="12577" y="16321"/>
                    <a:pt x="12463" y="16435"/>
                    <a:pt x="12372" y="16526"/>
                  </a:cubicBezTo>
                  <a:cubicBezTo>
                    <a:pt x="12167" y="16777"/>
                    <a:pt x="11961" y="17074"/>
                    <a:pt x="11710" y="17439"/>
                  </a:cubicBezTo>
                  <a:cubicBezTo>
                    <a:pt x="11642" y="17576"/>
                    <a:pt x="11573" y="17713"/>
                    <a:pt x="11505" y="17827"/>
                  </a:cubicBezTo>
                  <a:cubicBezTo>
                    <a:pt x="11436" y="17987"/>
                    <a:pt x="11368" y="18147"/>
                    <a:pt x="11322" y="18284"/>
                  </a:cubicBezTo>
                  <a:cubicBezTo>
                    <a:pt x="11276" y="18466"/>
                    <a:pt x="11231" y="18603"/>
                    <a:pt x="11208" y="18740"/>
                  </a:cubicBezTo>
                  <a:cubicBezTo>
                    <a:pt x="11208" y="18831"/>
                    <a:pt x="11185" y="18923"/>
                    <a:pt x="11185" y="19014"/>
                  </a:cubicBezTo>
                  <a:cubicBezTo>
                    <a:pt x="11185" y="19083"/>
                    <a:pt x="11185" y="19128"/>
                    <a:pt x="11185" y="19197"/>
                  </a:cubicBezTo>
                  <a:lnTo>
                    <a:pt x="11185" y="19242"/>
                  </a:lnTo>
                  <a:cubicBezTo>
                    <a:pt x="11185" y="19493"/>
                    <a:pt x="11208" y="19722"/>
                    <a:pt x="11231" y="19950"/>
                  </a:cubicBezTo>
                  <a:lnTo>
                    <a:pt x="11254" y="19973"/>
                  </a:lnTo>
                  <a:lnTo>
                    <a:pt x="11254" y="20018"/>
                  </a:lnTo>
                  <a:cubicBezTo>
                    <a:pt x="11276" y="20087"/>
                    <a:pt x="11276" y="20178"/>
                    <a:pt x="11299" y="20247"/>
                  </a:cubicBezTo>
                  <a:cubicBezTo>
                    <a:pt x="11322" y="20361"/>
                    <a:pt x="11390" y="20475"/>
                    <a:pt x="11436" y="20589"/>
                  </a:cubicBezTo>
                  <a:cubicBezTo>
                    <a:pt x="11527" y="20772"/>
                    <a:pt x="11642" y="20931"/>
                    <a:pt x="11733" y="21091"/>
                  </a:cubicBezTo>
                  <a:lnTo>
                    <a:pt x="11847" y="21274"/>
                  </a:lnTo>
                  <a:cubicBezTo>
                    <a:pt x="11779" y="21251"/>
                    <a:pt x="11733" y="21228"/>
                    <a:pt x="11664" y="21205"/>
                  </a:cubicBezTo>
                  <a:lnTo>
                    <a:pt x="11596" y="21182"/>
                  </a:lnTo>
                  <a:cubicBezTo>
                    <a:pt x="11550" y="21160"/>
                    <a:pt x="11505" y="21160"/>
                    <a:pt x="11436" y="21137"/>
                  </a:cubicBezTo>
                  <a:cubicBezTo>
                    <a:pt x="11345" y="21114"/>
                    <a:pt x="11254" y="21091"/>
                    <a:pt x="11139" y="21068"/>
                  </a:cubicBezTo>
                  <a:lnTo>
                    <a:pt x="10843" y="21068"/>
                  </a:lnTo>
                  <a:cubicBezTo>
                    <a:pt x="10797" y="21091"/>
                    <a:pt x="10729" y="21091"/>
                    <a:pt x="10683" y="21114"/>
                  </a:cubicBezTo>
                  <a:cubicBezTo>
                    <a:pt x="10614" y="21137"/>
                    <a:pt x="10546" y="21160"/>
                    <a:pt x="10500" y="21182"/>
                  </a:cubicBezTo>
                  <a:cubicBezTo>
                    <a:pt x="10432" y="21228"/>
                    <a:pt x="10363" y="21274"/>
                    <a:pt x="10318" y="21319"/>
                  </a:cubicBezTo>
                  <a:lnTo>
                    <a:pt x="10272" y="21342"/>
                  </a:lnTo>
                  <a:cubicBezTo>
                    <a:pt x="10226" y="21388"/>
                    <a:pt x="10181" y="21434"/>
                    <a:pt x="10112" y="21502"/>
                  </a:cubicBezTo>
                  <a:cubicBezTo>
                    <a:pt x="9975" y="21639"/>
                    <a:pt x="9884" y="21776"/>
                    <a:pt x="9816" y="21913"/>
                  </a:cubicBezTo>
                  <a:cubicBezTo>
                    <a:pt x="9633" y="22187"/>
                    <a:pt x="9496" y="22483"/>
                    <a:pt x="9405" y="22780"/>
                  </a:cubicBezTo>
                  <a:cubicBezTo>
                    <a:pt x="9382" y="22849"/>
                    <a:pt x="9382" y="22894"/>
                    <a:pt x="9359" y="22963"/>
                  </a:cubicBezTo>
                  <a:cubicBezTo>
                    <a:pt x="9359" y="23077"/>
                    <a:pt x="9336" y="23168"/>
                    <a:pt x="9336" y="23260"/>
                  </a:cubicBezTo>
                  <a:cubicBezTo>
                    <a:pt x="9313" y="23419"/>
                    <a:pt x="9313" y="23556"/>
                    <a:pt x="9336" y="23716"/>
                  </a:cubicBezTo>
                  <a:cubicBezTo>
                    <a:pt x="9336" y="23785"/>
                    <a:pt x="9336" y="23853"/>
                    <a:pt x="9336" y="23899"/>
                  </a:cubicBezTo>
                  <a:lnTo>
                    <a:pt x="9291" y="23830"/>
                  </a:lnTo>
                  <a:lnTo>
                    <a:pt x="9176" y="23693"/>
                  </a:lnTo>
                  <a:cubicBezTo>
                    <a:pt x="8994" y="23511"/>
                    <a:pt x="8811" y="23328"/>
                    <a:pt x="8629" y="23145"/>
                  </a:cubicBezTo>
                  <a:cubicBezTo>
                    <a:pt x="8514" y="23054"/>
                    <a:pt x="8400" y="22963"/>
                    <a:pt x="8286" y="22872"/>
                  </a:cubicBezTo>
                  <a:lnTo>
                    <a:pt x="8172" y="22780"/>
                  </a:lnTo>
                  <a:cubicBezTo>
                    <a:pt x="8081" y="22689"/>
                    <a:pt x="7967" y="22620"/>
                    <a:pt x="7875" y="22552"/>
                  </a:cubicBezTo>
                  <a:cubicBezTo>
                    <a:pt x="7579" y="22324"/>
                    <a:pt x="7282" y="22164"/>
                    <a:pt x="6962" y="22027"/>
                  </a:cubicBezTo>
                  <a:cubicBezTo>
                    <a:pt x="6803" y="21959"/>
                    <a:pt x="6666" y="21913"/>
                    <a:pt x="6529" y="21867"/>
                  </a:cubicBezTo>
                  <a:cubicBezTo>
                    <a:pt x="6369" y="21822"/>
                    <a:pt x="6209" y="21799"/>
                    <a:pt x="6027" y="21776"/>
                  </a:cubicBezTo>
                  <a:lnTo>
                    <a:pt x="5844" y="21776"/>
                  </a:lnTo>
                  <a:cubicBezTo>
                    <a:pt x="5753" y="21776"/>
                    <a:pt x="5661" y="21776"/>
                    <a:pt x="5593" y="21799"/>
                  </a:cubicBezTo>
                  <a:cubicBezTo>
                    <a:pt x="5502" y="21799"/>
                    <a:pt x="5410" y="21799"/>
                    <a:pt x="5296" y="21822"/>
                  </a:cubicBezTo>
                  <a:cubicBezTo>
                    <a:pt x="5250" y="21822"/>
                    <a:pt x="5182" y="21844"/>
                    <a:pt x="5114" y="21867"/>
                  </a:cubicBezTo>
                  <a:lnTo>
                    <a:pt x="5068" y="21890"/>
                  </a:lnTo>
                  <a:cubicBezTo>
                    <a:pt x="4885" y="21936"/>
                    <a:pt x="4725" y="22004"/>
                    <a:pt x="4589" y="22050"/>
                  </a:cubicBezTo>
                  <a:cubicBezTo>
                    <a:pt x="4452" y="22118"/>
                    <a:pt x="4292" y="22187"/>
                    <a:pt x="4155" y="22255"/>
                  </a:cubicBezTo>
                  <a:cubicBezTo>
                    <a:pt x="3881" y="22415"/>
                    <a:pt x="3653" y="22575"/>
                    <a:pt x="3470" y="22712"/>
                  </a:cubicBezTo>
                  <a:cubicBezTo>
                    <a:pt x="3379" y="22780"/>
                    <a:pt x="3310" y="22849"/>
                    <a:pt x="3219" y="22940"/>
                  </a:cubicBezTo>
                  <a:cubicBezTo>
                    <a:pt x="3128" y="23054"/>
                    <a:pt x="3059" y="23168"/>
                    <a:pt x="2991" y="23305"/>
                  </a:cubicBezTo>
                  <a:lnTo>
                    <a:pt x="2945" y="23397"/>
                  </a:lnTo>
                  <a:cubicBezTo>
                    <a:pt x="2785" y="23670"/>
                    <a:pt x="2626" y="23967"/>
                    <a:pt x="2489" y="24310"/>
                  </a:cubicBezTo>
                  <a:cubicBezTo>
                    <a:pt x="2443" y="24446"/>
                    <a:pt x="2397" y="24583"/>
                    <a:pt x="2374" y="24720"/>
                  </a:cubicBezTo>
                  <a:cubicBezTo>
                    <a:pt x="2352" y="24880"/>
                    <a:pt x="2306" y="25040"/>
                    <a:pt x="2306" y="25223"/>
                  </a:cubicBezTo>
                  <a:cubicBezTo>
                    <a:pt x="2306" y="25382"/>
                    <a:pt x="2329" y="25565"/>
                    <a:pt x="2352" y="25748"/>
                  </a:cubicBezTo>
                  <a:cubicBezTo>
                    <a:pt x="2397" y="25884"/>
                    <a:pt x="2420" y="26021"/>
                    <a:pt x="2466" y="26181"/>
                  </a:cubicBezTo>
                  <a:cubicBezTo>
                    <a:pt x="2557" y="26387"/>
                    <a:pt x="2626" y="26569"/>
                    <a:pt x="2740" y="26752"/>
                  </a:cubicBezTo>
                  <a:cubicBezTo>
                    <a:pt x="2785" y="26843"/>
                    <a:pt x="2877" y="26980"/>
                    <a:pt x="2991" y="27026"/>
                  </a:cubicBezTo>
                  <a:cubicBezTo>
                    <a:pt x="2968" y="27049"/>
                    <a:pt x="2922" y="27071"/>
                    <a:pt x="2854" y="27094"/>
                  </a:cubicBezTo>
                  <a:lnTo>
                    <a:pt x="2831" y="27117"/>
                  </a:lnTo>
                  <a:lnTo>
                    <a:pt x="2717" y="27163"/>
                  </a:lnTo>
                  <a:cubicBezTo>
                    <a:pt x="2671" y="27186"/>
                    <a:pt x="2603" y="27231"/>
                    <a:pt x="2557" y="27254"/>
                  </a:cubicBezTo>
                  <a:cubicBezTo>
                    <a:pt x="2466" y="27300"/>
                    <a:pt x="2374" y="27345"/>
                    <a:pt x="2283" y="27391"/>
                  </a:cubicBezTo>
                  <a:cubicBezTo>
                    <a:pt x="2192" y="27414"/>
                    <a:pt x="2101" y="27437"/>
                    <a:pt x="1986" y="27459"/>
                  </a:cubicBezTo>
                  <a:cubicBezTo>
                    <a:pt x="1872" y="27505"/>
                    <a:pt x="1735" y="27551"/>
                    <a:pt x="1621" y="27596"/>
                  </a:cubicBezTo>
                  <a:cubicBezTo>
                    <a:pt x="1484" y="27665"/>
                    <a:pt x="1325" y="27779"/>
                    <a:pt x="1188" y="27916"/>
                  </a:cubicBezTo>
                  <a:cubicBezTo>
                    <a:pt x="1142" y="27939"/>
                    <a:pt x="1096" y="28007"/>
                    <a:pt x="1051" y="28053"/>
                  </a:cubicBezTo>
                  <a:lnTo>
                    <a:pt x="1028" y="28076"/>
                  </a:lnTo>
                  <a:cubicBezTo>
                    <a:pt x="936" y="28167"/>
                    <a:pt x="868" y="28235"/>
                    <a:pt x="777" y="28327"/>
                  </a:cubicBezTo>
                  <a:cubicBezTo>
                    <a:pt x="617" y="28509"/>
                    <a:pt x="503" y="28669"/>
                    <a:pt x="389" y="28806"/>
                  </a:cubicBezTo>
                  <a:cubicBezTo>
                    <a:pt x="275" y="28966"/>
                    <a:pt x="206" y="29103"/>
                    <a:pt x="138" y="29240"/>
                  </a:cubicBezTo>
                  <a:cubicBezTo>
                    <a:pt x="69" y="29400"/>
                    <a:pt x="1" y="29628"/>
                    <a:pt x="115" y="29788"/>
                  </a:cubicBezTo>
                  <a:cubicBezTo>
                    <a:pt x="92" y="29788"/>
                    <a:pt x="92" y="29810"/>
                    <a:pt x="69" y="29833"/>
                  </a:cubicBezTo>
                  <a:cubicBezTo>
                    <a:pt x="23" y="29970"/>
                    <a:pt x="23" y="30084"/>
                    <a:pt x="23" y="30198"/>
                  </a:cubicBezTo>
                  <a:cubicBezTo>
                    <a:pt x="23" y="30358"/>
                    <a:pt x="69" y="30518"/>
                    <a:pt x="115" y="30678"/>
                  </a:cubicBezTo>
                  <a:cubicBezTo>
                    <a:pt x="160" y="30883"/>
                    <a:pt x="229" y="31043"/>
                    <a:pt x="297" y="31157"/>
                  </a:cubicBezTo>
                  <a:cubicBezTo>
                    <a:pt x="389" y="31317"/>
                    <a:pt x="480" y="31431"/>
                    <a:pt x="594" y="31545"/>
                  </a:cubicBezTo>
                  <a:cubicBezTo>
                    <a:pt x="708" y="31659"/>
                    <a:pt x="845" y="31773"/>
                    <a:pt x="982" y="31888"/>
                  </a:cubicBezTo>
                  <a:cubicBezTo>
                    <a:pt x="1119" y="32002"/>
                    <a:pt x="1256" y="32070"/>
                    <a:pt x="1370" y="32139"/>
                  </a:cubicBezTo>
                  <a:cubicBezTo>
                    <a:pt x="1530" y="32230"/>
                    <a:pt x="1713" y="32321"/>
                    <a:pt x="1872" y="32367"/>
                  </a:cubicBezTo>
                  <a:cubicBezTo>
                    <a:pt x="2009" y="32412"/>
                    <a:pt x="2169" y="32435"/>
                    <a:pt x="2306" y="32458"/>
                  </a:cubicBezTo>
                  <a:cubicBezTo>
                    <a:pt x="2489" y="32481"/>
                    <a:pt x="2671" y="32527"/>
                    <a:pt x="2831" y="32527"/>
                  </a:cubicBezTo>
                  <a:lnTo>
                    <a:pt x="3173" y="32527"/>
                  </a:lnTo>
                  <a:cubicBezTo>
                    <a:pt x="3219" y="32527"/>
                    <a:pt x="3265" y="32549"/>
                    <a:pt x="3333" y="32549"/>
                  </a:cubicBezTo>
                  <a:lnTo>
                    <a:pt x="3767" y="32549"/>
                  </a:lnTo>
                  <a:cubicBezTo>
                    <a:pt x="3949" y="32549"/>
                    <a:pt x="4086" y="32527"/>
                    <a:pt x="4246" y="32504"/>
                  </a:cubicBezTo>
                  <a:lnTo>
                    <a:pt x="4497" y="32481"/>
                  </a:lnTo>
                  <a:cubicBezTo>
                    <a:pt x="4680" y="32458"/>
                    <a:pt x="4931" y="32412"/>
                    <a:pt x="5136" y="32367"/>
                  </a:cubicBezTo>
                  <a:cubicBezTo>
                    <a:pt x="5456" y="32298"/>
                    <a:pt x="5753" y="32207"/>
                    <a:pt x="6027" y="32093"/>
                  </a:cubicBezTo>
                  <a:lnTo>
                    <a:pt x="6072" y="32093"/>
                  </a:lnTo>
                  <a:cubicBezTo>
                    <a:pt x="6300" y="32002"/>
                    <a:pt x="6574" y="31910"/>
                    <a:pt x="6825" y="31751"/>
                  </a:cubicBezTo>
                  <a:cubicBezTo>
                    <a:pt x="7054" y="31614"/>
                    <a:pt x="7259" y="31454"/>
                    <a:pt x="7465" y="31271"/>
                  </a:cubicBezTo>
                  <a:cubicBezTo>
                    <a:pt x="7624" y="31134"/>
                    <a:pt x="7807" y="30997"/>
                    <a:pt x="7967" y="30860"/>
                  </a:cubicBezTo>
                  <a:cubicBezTo>
                    <a:pt x="8195" y="30655"/>
                    <a:pt x="8400" y="30472"/>
                    <a:pt x="8629" y="30290"/>
                  </a:cubicBezTo>
                  <a:cubicBezTo>
                    <a:pt x="8811" y="30176"/>
                    <a:pt x="8971" y="30061"/>
                    <a:pt x="9131" y="29993"/>
                  </a:cubicBezTo>
                  <a:cubicBezTo>
                    <a:pt x="9199" y="29970"/>
                    <a:pt x="9268" y="29947"/>
                    <a:pt x="9336" y="29947"/>
                  </a:cubicBezTo>
                  <a:lnTo>
                    <a:pt x="9770" y="29947"/>
                  </a:lnTo>
                  <a:cubicBezTo>
                    <a:pt x="10044" y="29993"/>
                    <a:pt x="10295" y="30061"/>
                    <a:pt x="10546" y="30130"/>
                  </a:cubicBezTo>
                  <a:cubicBezTo>
                    <a:pt x="10820" y="30221"/>
                    <a:pt x="11071" y="30267"/>
                    <a:pt x="11322" y="30313"/>
                  </a:cubicBezTo>
                  <a:cubicBezTo>
                    <a:pt x="11573" y="30358"/>
                    <a:pt x="11801" y="30381"/>
                    <a:pt x="12007" y="30381"/>
                  </a:cubicBezTo>
                  <a:cubicBezTo>
                    <a:pt x="12075" y="30381"/>
                    <a:pt x="12144" y="30381"/>
                    <a:pt x="12212" y="30358"/>
                  </a:cubicBezTo>
                  <a:cubicBezTo>
                    <a:pt x="12577" y="30335"/>
                    <a:pt x="12851" y="30290"/>
                    <a:pt x="13125" y="30198"/>
                  </a:cubicBezTo>
                  <a:cubicBezTo>
                    <a:pt x="13194" y="30176"/>
                    <a:pt x="13285" y="30130"/>
                    <a:pt x="13376" y="30084"/>
                  </a:cubicBezTo>
                  <a:cubicBezTo>
                    <a:pt x="13445" y="30061"/>
                    <a:pt x="13513" y="30016"/>
                    <a:pt x="13582" y="29970"/>
                  </a:cubicBezTo>
                  <a:cubicBezTo>
                    <a:pt x="13810" y="29788"/>
                    <a:pt x="13970" y="29605"/>
                    <a:pt x="14038" y="29400"/>
                  </a:cubicBezTo>
                  <a:cubicBezTo>
                    <a:pt x="14107" y="29240"/>
                    <a:pt x="14130" y="29057"/>
                    <a:pt x="14152" y="28875"/>
                  </a:cubicBezTo>
                  <a:cubicBezTo>
                    <a:pt x="14175" y="28806"/>
                    <a:pt x="14152" y="28738"/>
                    <a:pt x="14152" y="28646"/>
                  </a:cubicBezTo>
                  <a:cubicBezTo>
                    <a:pt x="14152" y="28601"/>
                    <a:pt x="14152" y="28555"/>
                    <a:pt x="14152" y="28509"/>
                  </a:cubicBezTo>
                  <a:lnTo>
                    <a:pt x="14244" y="28509"/>
                  </a:lnTo>
                  <a:cubicBezTo>
                    <a:pt x="14289" y="28509"/>
                    <a:pt x="14312" y="28532"/>
                    <a:pt x="14358" y="28532"/>
                  </a:cubicBezTo>
                  <a:cubicBezTo>
                    <a:pt x="14381" y="28532"/>
                    <a:pt x="14381" y="28555"/>
                    <a:pt x="14403" y="28555"/>
                  </a:cubicBezTo>
                  <a:cubicBezTo>
                    <a:pt x="14426" y="28555"/>
                    <a:pt x="14449" y="28578"/>
                    <a:pt x="14472" y="28578"/>
                  </a:cubicBezTo>
                  <a:lnTo>
                    <a:pt x="14609" y="28669"/>
                  </a:lnTo>
                  <a:cubicBezTo>
                    <a:pt x="14677" y="28715"/>
                    <a:pt x="14769" y="28760"/>
                    <a:pt x="14860" y="28783"/>
                  </a:cubicBezTo>
                  <a:cubicBezTo>
                    <a:pt x="14997" y="28852"/>
                    <a:pt x="15157" y="28920"/>
                    <a:pt x="15316" y="28966"/>
                  </a:cubicBezTo>
                  <a:cubicBezTo>
                    <a:pt x="15431" y="29012"/>
                    <a:pt x="15568" y="29012"/>
                    <a:pt x="15704" y="29012"/>
                  </a:cubicBezTo>
                  <a:cubicBezTo>
                    <a:pt x="15887" y="29012"/>
                    <a:pt x="16092" y="28989"/>
                    <a:pt x="16298" y="28920"/>
                  </a:cubicBezTo>
                  <a:cubicBezTo>
                    <a:pt x="16503" y="28852"/>
                    <a:pt x="16640" y="28783"/>
                    <a:pt x="16777" y="28692"/>
                  </a:cubicBezTo>
                  <a:cubicBezTo>
                    <a:pt x="16914" y="28601"/>
                    <a:pt x="17051" y="28509"/>
                    <a:pt x="17188" y="28395"/>
                  </a:cubicBezTo>
                  <a:cubicBezTo>
                    <a:pt x="17279" y="28327"/>
                    <a:pt x="17371" y="28213"/>
                    <a:pt x="17462" y="28121"/>
                  </a:cubicBezTo>
                  <a:lnTo>
                    <a:pt x="17508" y="28053"/>
                  </a:lnTo>
                  <a:cubicBezTo>
                    <a:pt x="17576" y="27984"/>
                    <a:pt x="17645" y="27916"/>
                    <a:pt x="17713" y="27870"/>
                  </a:cubicBezTo>
                  <a:cubicBezTo>
                    <a:pt x="17736" y="27847"/>
                    <a:pt x="17759" y="27825"/>
                    <a:pt x="17804" y="27802"/>
                  </a:cubicBezTo>
                  <a:cubicBezTo>
                    <a:pt x="17850" y="28007"/>
                    <a:pt x="17896" y="28190"/>
                    <a:pt x="17941" y="28395"/>
                  </a:cubicBezTo>
                  <a:lnTo>
                    <a:pt x="17987" y="28646"/>
                  </a:lnTo>
                  <a:cubicBezTo>
                    <a:pt x="18010" y="28783"/>
                    <a:pt x="18055" y="28920"/>
                    <a:pt x="18101" y="29034"/>
                  </a:cubicBezTo>
                  <a:cubicBezTo>
                    <a:pt x="18147" y="29171"/>
                    <a:pt x="18170" y="29263"/>
                    <a:pt x="18238" y="29354"/>
                  </a:cubicBezTo>
                  <a:cubicBezTo>
                    <a:pt x="18352" y="29514"/>
                    <a:pt x="18489" y="29696"/>
                    <a:pt x="18649" y="29856"/>
                  </a:cubicBezTo>
                  <a:lnTo>
                    <a:pt x="18672" y="29902"/>
                  </a:lnTo>
                  <a:cubicBezTo>
                    <a:pt x="18763" y="29993"/>
                    <a:pt x="18832" y="30084"/>
                    <a:pt x="18923" y="30176"/>
                  </a:cubicBezTo>
                  <a:cubicBezTo>
                    <a:pt x="19060" y="30313"/>
                    <a:pt x="19197" y="30427"/>
                    <a:pt x="19357" y="30518"/>
                  </a:cubicBezTo>
                  <a:cubicBezTo>
                    <a:pt x="19859" y="30860"/>
                    <a:pt x="20452" y="31066"/>
                    <a:pt x="21068" y="31089"/>
                  </a:cubicBezTo>
                  <a:lnTo>
                    <a:pt x="21274" y="31089"/>
                  </a:lnTo>
                  <a:cubicBezTo>
                    <a:pt x="21548" y="31089"/>
                    <a:pt x="21776" y="31066"/>
                    <a:pt x="22004" y="31020"/>
                  </a:cubicBezTo>
                  <a:lnTo>
                    <a:pt x="22255" y="30952"/>
                  </a:lnTo>
                  <a:cubicBezTo>
                    <a:pt x="22438" y="30906"/>
                    <a:pt x="22666" y="30860"/>
                    <a:pt x="22872" y="30792"/>
                  </a:cubicBezTo>
                  <a:cubicBezTo>
                    <a:pt x="23419" y="30632"/>
                    <a:pt x="23944" y="30335"/>
                    <a:pt x="24355" y="29970"/>
                  </a:cubicBezTo>
                  <a:cubicBezTo>
                    <a:pt x="24469" y="29856"/>
                    <a:pt x="24584" y="29742"/>
                    <a:pt x="24675" y="29582"/>
                  </a:cubicBezTo>
                  <a:cubicBezTo>
                    <a:pt x="24720" y="29514"/>
                    <a:pt x="24766" y="29445"/>
                    <a:pt x="24789" y="29377"/>
                  </a:cubicBezTo>
                  <a:cubicBezTo>
                    <a:pt x="24835" y="29285"/>
                    <a:pt x="24880" y="29194"/>
                    <a:pt x="24880" y="29103"/>
                  </a:cubicBezTo>
                  <a:cubicBezTo>
                    <a:pt x="24903" y="29012"/>
                    <a:pt x="24926" y="28920"/>
                    <a:pt x="24926" y="28829"/>
                  </a:cubicBezTo>
                  <a:cubicBezTo>
                    <a:pt x="24926" y="28738"/>
                    <a:pt x="24903" y="28646"/>
                    <a:pt x="24903" y="28555"/>
                  </a:cubicBezTo>
                  <a:lnTo>
                    <a:pt x="24880" y="28487"/>
                  </a:lnTo>
                  <a:cubicBezTo>
                    <a:pt x="24857" y="28327"/>
                    <a:pt x="24857" y="28213"/>
                    <a:pt x="24812" y="28076"/>
                  </a:cubicBezTo>
                  <a:cubicBezTo>
                    <a:pt x="24789" y="27984"/>
                    <a:pt x="24743" y="27893"/>
                    <a:pt x="24720" y="27802"/>
                  </a:cubicBezTo>
                  <a:lnTo>
                    <a:pt x="24720" y="27802"/>
                  </a:lnTo>
                  <a:cubicBezTo>
                    <a:pt x="24857" y="27825"/>
                    <a:pt x="25040" y="27847"/>
                    <a:pt x="25268" y="27870"/>
                  </a:cubicBezTo>
                  <a:lnTo>
                    <a:pt x="25748" y="27870"/>
                  </a:lnTo>
                  <a:cubicBezTo>
                    <a:pt x="25885" y="27870"/>
                    <a:pt x="26044" y="27847"/>
                    <a:pt x="26227" y="27802"/>
                  </a:cubicBezTo>
                  <a:cubicBezTo>
                    <a:pt x="26295" y="27779"/>
                    <a:pt x="26364" y="27756"/>
                    <a:pt x="26410" y="27733"/>
                  </a:cubicBezTo>
                  <a:cubicBezTo>
                    <a:pt x="26478" y="27688"/>
                    <a:pt x="26524" y="27688"/>
                    <a:pt x="26569" y="27665"/>
                  </a:cubicBezTo>
                  <a:cubicBezTo>
                    <a:pt x="26592" y="27619"/>
                    <a:pt x="26638" y="27596"/>
                    <a:pt x="26683" y="27551"/>
                  </a:cubicBezTo>
                  <a:lnTo>
                    <a:pt x="26706" y="27528"/>
                  </a:lnTo>
                  <a:cubicBezTo>
                    <a:pt x="26820" y="27459"/>
                    <a:pt x="26912" y="27345"/>
                    <a:pt x="26980" y="27208"/>
                  </a:cubicBezTo>
                  <a:cubicBezTo>
                    <a:pt x="27049" y="27094"/>
                    <a:pt x="27094" y="26957"/>
                    <a:pt x="27117" y="26775"/>
                  </a:cubicBezTo>
                  <a:cubicBezTo>
                    <a:pt x="27140" y="26683"/>
                    <a:pt x="27140" y="26592"/>
                    <a:pt x="27163" y="26501"/>
                  </a:cubicBezTo>
                  <a:cubicBezTo>
                    <a:pt x="27208" y="26524"/>
                    <a:pt x="27300" y="26546"/>
                    <a:pt x="27368" y="26569"/>
                  </a:cubicBezTo>
                  <a:cubicBezTo>
                    <a:pt x="27459" y="26615"/>
                    <a:pt x="27574" y="26661"/>
                    <a:pt x="27665" y="26706"/>
                  </a:cubicBezTo>
                  <a:lnTo>
                    <a:pt x="27733" y="26752"/>
                  </a:lnTo>
                  <a:cubicBezTo>
                    <a:pt x="27870" y="26820"/>
                    <a:pt x="28007" y="26866"/>
                    <a:pt x="28121" y="26934"/>
                  </a:cubicBezTo>
                  <a:cubicBezTo>
                    <a:pt x="28281" y="27003"/>
                    <a:pt x="28441" y="27049"/>
                    <a:pt x="28601" y="27117"/>
                  </a:cubicBezTo>
                  <a:lnTo>
                    <a:pt x="28738" y="27140"/>
                  </a:lnTo>
                  <a:cubicBezTo>
                    <a:pt x="28852" y="27186"/>
                    <a:pt x="28966" y="27231"/>
                    <a:pt x="29080" y="27254"/>
                  </a:cubicBezTo>
                  <a:cubicBezTo>
                    <a:pt x="29400" y="27345"/>
                    <a:pt x="29719" y="27368"/>
                    <a:pt x="30016" y="27414"/>
                  </a:cubicBezTo>
                  <a:cubicBezTo>
                    <a:pt x="30290" y="27437"/>
                    <a:pt x="30564" y="27459"/>
                    <a:pt x="30860" y="27459"/>
                  </a:cubicBezTo>
                  <a:lnTo>
                    <a:pt x="31066" y="27459"/>
                  </a:lnTo>
                  <a:cubicBezTo>
                    <a:pt x="31408" y="27437"/>
                    <a:pt x="31728" y="27391"/>
                    <a:pt x="32047" y="27322"/>
                  </a:cubicBezTo>
                  <a:cubicBezTo>
                    <a:pt x="32253" y="27277"/>
                    <a:pt x="32458" y="27231"/>
                    <a:pt x="32641" y="27186"/>
                  </a:cubicBezTo>
                  <a:lnTo>
                    <a:pt x="32892" y="27117"/>
                  </a:lnTo>
                  <a:cubicBezTo>
                    <a:pt x="33029" y="27071"/>
                    <a:pt x="33143" y="27026"/>
                    <a:pt x="33257" y="27003"/>
                  </a:cubicBezTo>
                  <a:lnTo>
                    <a:pt x="33326" y="26980"/>
                  </a:lnTo>
                  <a:cubicBezTo>
                    <a:pt x="33485" y="26912"/>
                    <a:pt x="33622" y="26866"/>
                    <a:pt x="33759" y="26820"/>
                  </a:cubicBezTo>
                  <a:cubicBezTo>
                    <a:pt x="34079" y="26661"/>
                    <a:pt x="34376" y="26501"/>
                    <a:pt x="34649" y="26341"/>
                  </a:cubicBezTo>
                  <a:cubicBezTo>
                    <a:pt x="34878" y="26181"/>
                    <a:pt x="35083" y="25999"/>
                    <a:pt x="35266" y="25816"/>
                  </a:cubicBezTo>
                  <a:cubicBezTo>
                    <a:pt x="35448" y="25633"/>
                    <a:pt x="35608" y="25474"/>
                    <a:pt x="35745" y="25291"/>
                  </a:cubicBezTo>
                  <a:lnTo>
                    <a:pt x="35836" y="25200"/>
                  </a:lnTo>
                  <a:lnTo>
                    <a:pt x="35859" y="25154"/>
                  </a:lnTo>
                  <a:cubicBezTo>
                    <a:pt x="35996" y="24994"/>
                    <a:pt x="36110" y="24857"/>
                    <a:pt x="36224" y="24698"/>
                  </a:cubicBezTo>
                  <a:cubicBezTo>
                    <a:pt x="36247" y="24629"/>
                    <a:pt x="36293" y="24561"/>
                    <a:pt x="36316" y="24515"/>
                  </a:cubicBezTo>
                  <a:lnTo>
                    <a:pt x="36361" y="24446"/>
                  </a:lnTo>
                  <a:cubicBezTo>
                    <a:pt x="36361" y="24424"/>
                    <a:pt x="36384" y="24401"/>
                    <a:pt x="36384" y="24378"/>
                  </a:cubicBezTo>
                  <a:lnTo>
                    <a:pt x="36453" y="24446"/>
                  </a:lnTo>
                  <a:cubicBezTo>
                    <a:pt x="36567" y="24538"/>
                    <a:pt x="36681" y="24606"/>
                    <a:pt x="36795" y="24698"/>
                  </a:cubicBezTo>
                  <a:lnTo>
                    <a:pt x="36864" y="24720"/>
                  </a:lnTo>
                  <a:cubicBezTo>
                    <a:pt x="37023" y="24834"/>
                    <a:pt x="37137" y="24903"/>
                    <a:pt x="37274" y="24994"/>
                  </a:cubicBezTo>
                  <a:lnTo>
                    <a:pt x="37343" y="25017"/>
                  </a:lnTo>
                  <a:cubicBezTo>
                    <a:pt x="37434" y="25086"/>
                    <a:pt x="37548" y="25131"/>
                    <a:pt x="37662" y="25200"/>
                  </a:cubicBezTo>
                  <a:cubicBezTo>
                    <a:pt x="37913" y="25337"/>
                    <a:pt x="38210" y="25451"/>
                    <a:pt x="38553" y="25565"/>
                  </a:cubicBezTo>
                  <a:cubicBezTo>
                    <a:pt x="38781" y="25633"/>
                    <a:pt x="39055" y="25679"/>
                    <a:pt x="39397" y="25725"/>
                  </a:cubicBezTo>
                  <a:cubicBezTo>
                    <a:pt x="39511" y="25725"/>
                    <a:pt x="39625" y="25748"/>
                    <a:pt x="39740" y="25748"/>
                  </a:cubicBezTo>
                  <a:lnTo>
                    <a:pt x="39922" y="25770"/>
                  </a:lnTo>
                  <a:lnTo>
                    <a:pt x="40812" y="25770"/>
                  </a:lnTo>
                  <a:cubicBezTo>
                    <a:pt x="40949" y="25770"/>
                    <a:pt x="41109" y="25770"/>
                    <a:pt x="41246" y="25748"/>
                  </a:cubicBezTo>
                  <a:cubicBezTo>
                    <a:pt x="41634" y="25702"/>
                    <a:pt x="41908" y="25656"/>
                    <a:pt x="42159" y="25588"/>
                  </a:cubicBezTo>
                  <a:cubicBezTo>
                    <a:pt x="42433" y="25496"/>
                    <a:pt x="42707" y="25405"/>
                    <a:pt x="42981" y="25291"/>
                  </a:cubicBezTo>
                  <a:cubicBezTo>
                    <a:pt x="43255" y="25154"/>
                    <a:pt x="43574" y="25017"/>
                    <a:pt x="43848" y="24812"/>
                  </a:cubicBezTo>
                  <a:cubicBezTo>
                    <a:pt x="43985" y="24698"/>
                    <a:pt x="44122" y="24583"/>
                    <a:pt x="44259" y="24469"/>
                  </a:cubicBezTo>
                  <a:cubicBezTo>
                    <a:pt x="44373" y="24378"/>
                    <a:pt x="44487" y="24287"/>
                    <a:pt x="44578" y="24173"/>
                  </a:cubicBezTo>
                  <a:cubicBezTo>
                    <a:pt x="44807" y="23944"/>
                    <a:pt x="44989" y="23648"/>
                    <a:pt x="45172" y="23351"/>
                  </a:cubicBezTo>
                  <a:cubicBezTo>
                    <a:pt x="45263" y="23191"/>
                    <a:pt x="45355" y="23077"/>
                    <a:pt x="45400" y="22940"/>
                  </a:cubicBezTo>
                  <a:cubicBezTo>
                    <a:pt x="45469" y="22757"/>
                    <a:pt x="45537" y="22575"/>
                    <a:pt x="45583" y="22415"/>
                  </a:cubicBezTo>
                  <a:cubicBezTo>
                    <a:pt x="45606" y="22301"/>
                    <a:pt x="45628" y="22210"/>
                    <a:pt x="45651" y="22118"/>
                  </a:cubicBezTo>
                  <a:lnTo>
                    <a:pt x="45651" y="22050"/>
                  </a:lnTo>
                  <a:cubicBezTo>
                    <a:pt x="45697" y="22095"/>
                    <a:pt x="45743" y="22118"/>
                    <a:pt x="45788" y="22164"/>
                  </a:cubicBezTo>
                  <a:cubicBezTo>
                    <a:pt x="45834" y="22210"/>
                    <a:pt x="45902" y="22232"/>
                    <a:pt x="45971" y="22278"/>
                  </a:cubicBezTo>
                  <a:lnTo>
                    <a:pt x="46016" y="22301"/>
                  </a:lnTo>
                  <a:lnTo>
                    <a:pt x="46176" y="22415"/>
                  </a:lnTo>
                  <a:lnTo>
                    <a:pt x="46245" y="22461"/>
                  </a:lnTo>
                  <a:lnTo>
                    <a:pt x="46382" y="22529"/>
                  </a:lnTo>
                  <a:cubicBezTo>
                    <a:pt x="46473" y="22598"/>
                    <a:pt x="46519" y="22620"/>
                    <a:pt x="46564" y="22643"/>
                  </a:cubicBezTo>
                  <a:cubicBezTo>
                    <a:pt x="46678" y="22712"/>
                    <a:pt x="46815" y="22780"/>
                    <a:pt x="46929" y="22849"/>
                  </a:cubicBezTo>
                  <a:lnTo>
                    <a:pt x="47044" y="22894"/>
                  </a:lnTo>
                  <a:cubicBezTo>
                    <a:pt x="47135" y="22963"/>
                    <a:pt x="47226" y="23008"/>
                    <a:pt x="47318" y="23031"/>
                  </a:cubicBezTo>
                  <a:cubicBezTo>
                    <a:pt x="47477" y="23123"/>
                    <a:pt x="47614" y="23168"/>
                    <a:pt x="47774" y="23214"/>
                  </a:cubicBezTo>
                  <a:cubicBezTo>
                    <a:pt x="48094" y="23328"/>
                    <a:pt x="48459" y="23374"/>
                    <a:pt x="48756" y="23397"/>
                  </a:cubicBezTo>
                  <a:lnTo>
                    <a:pt x="49463" y="23397"/>
                  </a:lnTo>
                  <a:cubicBezTo>
                    <a:pt x="49760" y="23374"/>
                    <a:pt x="50011" y="23328"/>
                    <a:pt x="50239" y="23260"/>
                  </a:cubicBezTo>
                  <a:cubicBezTo>
                    <a:pt x="50308" y="23237"/>
                    <a:pt x="50376" y="23237"/>
                    <a:pt x="50445" y="23214"/>
                  </a:cubicBezTo>
                  <a:lnTo>
                    <a:pt x="50536" y="23191"/>
                  </a:lnTo>
                  <a:cubicBezTo>
                    <a:pt x="50673" y="23168"/>
                    <a:pt x="50787" y="23123"/>
                    <a:pt x="50947" y="23077"/>
                  </a:cubicBezTo>
                  <a:cubicBezTo>
                    <a:pt x="51129" y="23008"/>
                    <a:pt x="51289" y="22894"/>
                    <a:pt x="51426" y="22803"/>
                  </a:cubicBezTo>
                  <a:lnTo>
                    <a:pt x="51495" y="22735"/>
                  </a:lnTo>
                  <a:cubicBezTo>
                    <a:pt x="51746" y="22575"/>
                    <a:pt x="51951" y="22392"/>
                    <a:pt x="52111" y="22232"/>
                  </a:cubicBezTo>
                  <a:cubicBezTo>
                    <a:pt x="52202" y="22118"/>
                    <a:pt x="52339" y="21959"/>
                    <a:pt x="52430" y="21799"/>
                  </a:cubicBezTo>
                  <a:cubicBezTo>
                    <a:pt x="52499" y="21685"/>
                    <a:pt x="52567" y="21548"/>
                    <a:pt x="52613" y="21388"/>
                  </a:cubicBezTo>
                  <a:cubicBezTo>
                    <a:pt x="52659" y="21228"/>
                    <a:pt x="52681" y="21068"/>
                    <a:pt x="52704" y="20886"/>
                  </a:cubicBezTo>
                  <a:cubicBezTo>
                    <a:pt x="52727" y="20749"/>
                    <a:pt x="52727" y="20612"/>
                    <a:pt x="52727" y="20475"/>
                  </a:cubicBezTo>
                  <a:cubicBezTo>
                    <a:pt x="52704" y="20292"/>
                    <a:pt x="52704" y="20132"/>
                    <a:pt x="52681" y="19973"/>
                  </a:cubicBezTo>
                  <a:cubicBezTo>
                    <a:pt x="52681" y="19790"/>
                    <a:pt x="52636" y="19608"/>
                    <a:pt x="52590" y="19425"/>
                  </a:cubicBezTo>
                  <a:lnTo>
                    <a:pt x="52567" y="19288"/>
                  </a:lnTo>
                  <a:cubicBezTo>
                    <a:pt x="52522" y="19037"/>
                    <a:pt x="52453" y="18809"/>
                    <a:pt x="52362" y="18580"/>
                  </a:cubicBezTo>
                  <a:cubicBezTo>
                    <a:pt x="52293" y="18375"/>
                    <a:pt x="52156" y="18147"/>
                    <a:pt x="51997" y="17873"/>
                  </a:cubicBezTo>
                  <a:lnTo>
                    <a:pt x="51883" y="17713"/>
                  </a:lnTo>
                  <a:cubicBezTo>
                    <a:pt x="51791" y="17553"/>
                    <a:pt x="51700" y="17393"/>
                    <a:pt x="51586" y="17257"/>
                  </a:cubicBezTo>
                  <a:cubicBezTo>
                    <a:pt x="51517" y="17165"/>
                    <a:pt x="51426" y="17074"/>
                    <a:pt x="51358" y="17005"/>
                  </a:cubicBezTo>
                  <a:lnTo>
                    <a:pt x="51289" y="16914"/>
                  </a:lnTo>
                  <a:cubicBezTo>
                    <a:pt x="51175" y="16800"/>
                    <a:pt x="51084" y="16709"/>
                    <a:pt x="50992" y="16617"/>
                  </a:cubicBezTo>
                  <a:cubicBezTo>
                    <a:pt x="50855" y="16503"/>
                    <a:pt x="50718" y="16412"/>
                    <a:pt x="50582" y="16321"/>
                  </a:cubicBezTo>
                  <a:cubicBezTo>
                    <a:pt x="50513" y="16275"/>
                    <a:pt x="50422" y="16207"/>
                    <a:pt x="50330" y="16161"/>
                  </a:cubicBezTo>
                  <a:lnTo>
                    <a:pt x="50308" y="16138"/>
                  </a:lnTo>
                  <a:lnTo>
                    <a:pt x="50239" y="16092"/>
                  </a:lnTo>
                  <a:lnTo>
                    <a:pt x="50194" y="16070"/>
                  </a:lnTo>
                  <a:cubicBezTo>
                    <a:pt x="49920" y="15910"/>
                    <a:pt x="49646" y="15773"/>
                    <a:pt x="49349" y="15659"/>
                  </a:cubicBezTo>
                  <a:cubicBezTo>
                    <a:pt x="49212" y="15636"/>
                    <a:pt x="49098" y="15590"/>
                    <a:pt x="48961" y="15545"/>
                  </a:cubicBezTo>
                  <a:cubicBezTo>
                    <a:pt x="48801" y="15522"/>
                    <a:pt x="48619" y="15499"/>
                    <a:pt x="48459" y="15476"/>
                  </a:cubicBezTo>
                  <a:cubicBezTo>
                    <a:pt x="48276" y="15453"/>
                    <a:pt x="48071" y="15430"/>
                    <a:pt x="47888" y="15430"/>
                  </a:cubicBezTo>
                  <a:cubicBezTo>
                    <a:pt x="47774" y="15430"/>
                    <a:pt x="47660" y="15430"/>
                    <a:pt x="47569" y="15453"/>
                  </a:cubicBezTo>
                  <a:cubicBezTo>
                    <a:pt x="47363" y="15453"/>
                    <a:pt x="47203" y="15476"/>
                    <a:pt x="47044" y="15522"/>
                  </a:cubicBezTo>
                  <a:cubicBezTo>
                    <a:pt x="46975" y="15545"/>
                    <a:pt x="46907" y="15567"/>
                    <a:pt x="46838" y="15567"/>
                  </a:cubicBezTo>
                  <a:lnTo>
                    <a:pt x="46793" y="15590"/>
                  </a:lnTo>
                  <a:cubicBezTo>
                    <a:pt x="46724" y="15613"/>
                    <a:pt x="46678" y="15636"/>
                    <a:pt x="46610" y="15659"/>
                  </a:cubicBezTo>
                  <a:cubicBezTo>
                    <a:pt x="46587" y="15659"/>
                    <a:pt x="46541" y="15682"/>
                    <a:pt x="46519" y="15682"/>
                  </a:cubicBezTo>
                  <a:cubicBezTo>
                    <a:pt x="46473" y="15682"/>
                    <a:pt x="46427" y="15704"/>
                    <a:pt x="46405" y="15704"/>
                  </a:cubicBezTo>
                  <a:cubicBezTo>
                    <a:pt x="46313" y="15750"/>
                    <a:pt x="46222" y="15773"/>
                    <a:pt x="46131" y="15819"/>
                  </a:cubicBezTo>
                  <a:cubicBezTo>
                    <a:pt x="46039" y="15841"/>
                    <a:pt x="45971" y="15887"/>
                    <a:pt x="45902" y="15910"/>
                  </a:cubicBezTo>
                  <a:cubicBezTo>
                    <a:pt x="45834" y="15933"/>
                    <a:pt x="45765" y="15978"/>
                    <a:pt x="45697" y="16001"/>
                  </a:cubicBezTo>
                  <a:lnTo>
                    <a:pt x="45651" y="16024"/>
                  </a:lnTo>
                  <a:cubicBezTo>
                    <a:pt x="45491" y="16070"/>
                    <a:pt x="45400" y="16115"/>
                    <a:pt x="45286" y="16184"/>
                  </a:cubicBezTo>
                  <a:cubicBezTo>
                    <a:pt x="45172" y="16252"/>
                    <a:pt x="45035" y="16344"/>
                    <a:pt x="44875" y="16480"/>
                  </a:cubicBezTo>
                  <a:cubicBezTo>
                    <a:pt x="44715" y="16640"/>
                    <a:pt x="44556" y="16800"/>
                    <a:pt x="44442" y="16937"/>
                  </a:cubicBezTo>
                  <a:cubicBezTo>
                    <a:pt x="44464" y="16754"/>
                    <a:pt x="44464" y="16595"/>
                    <a:pt x="44487" y="16435"/>
                  </a:cubicBezTo>
                  <a:lnTo>
                    <a:pt x="44510" y="16389"/>
                  </a:lnTo>
                  <a:cubicBezTo>
                    <a:pt x="44510" y="16298"/>
                    <a:pt x="44533" y="16207"/>
                    <a:pt x="44533" y="16115"/>
                  </a:cubicBezTo>
                  <a:cubicBezTo>
                    <a:pt x="44556" y="15955"/>
                    <a:pt x="44556" y="15796"/>
                    <a:pt x="44533" y="15636"/>
                  </a:cubicBezTo>
                  <a:cubicBezTo>
                    <a:pt x="44510" y="15476"/>
                    <a:pt x="44487" y="15339"/>
                    <a:pt x="44442" y="15202"/>
                  </a:cubicBezTo>
                  <a:cubicBezTo>
                    <a:pt x="44396" y="15042"/>
                    <a:pt x="44350" y="14883"/>
                    <a:pt x="44305" y="14746"/>
                  </a:cubicBezTo>
                  <a:cubicBezTo>
                    <a:pt x="44236" y="14586"/>
                    <a:pt x="44122" y="14449"/>
                    <a:pt x="44031" y="14335"/>
                  </a:cubicBezTo>
                  <a:cubicBezTo>
                    <a:pt x="43917" y="14198"/>
                    <a:pt x="43802" y="14084"/>
                    <a:pt x="43688" y="13992"/>
                  </a:cubicBezTo>
                  <a:cubicBezTo>
                    <a:pt x="43574" y="13901"/>
                    <a:pt x="43460" y="13833"/>
                    <a:pt x="43323" y="13741"/>
                  </a:cubicBezTo>
                  <a:cubicBezTo>
                    <a:pt x="43186" y="13650"/>
                    <a:pt x="43026" y="13582"/>
                    <a:pt x="42867" y="13536"/>
                  </a:cubicBezTo>
                  <a:cubicBezTo>
                    <a:pt x="42730" y="13490"/>
                    <a:pt x="42570" y="13468"/>
                    <a:pt x="42456" y="13468"/>
                  </a:cubicBezTo>
                  <a:lnTo>
                    <a:pt x="42410" y="13468"/>
                  </a:lnTo>
                  <a:cubicBezTo>
                    <a:pt x="42296" y="13468"/>
                    <a:pt x="42205" y="13490"/>
                    <a:pt x="42113" y="13490"/>
                  </a:cubicBezTo>
                  <a:cubicBezTo>
                    <a:pt x="42022" y="13490"/>
                    <a:pt x="41954" y="13513"/>
                    <a:pt x="41885" y="13536"/>
                  </a:cubicBezTo>
                  <a:cubicBezTo>
                    <a:pt x="41817" y="13536"/>
                    <a:pt x="41771" y="13559"/>
                    <a:pt x="41702" y="13582"/>
                  </a:cubicBezTo>
                  <a:cubicBezTo>
                    <a:pt x="41680" y="13582"/>
                    <a:pt x="41657" y="13604"/>
                    <a:pt x="41634" y="13604"/>
                  </a:cubicBezTo>
                  <a:cubicBezTo>
                    <a:pt x="41543" y="13650"/>
                    <a:pt x="41474" y="13673"/>
                    <a:pt x="41406" y="13719"/>
                  </a:cubicBezTo>
                  <a:cubicBezTo>
                    <a:pt x="41246" y="13810"/>
                    <a:pt x="41109" y="13901"/>
                    <a:pt x="40972" y="13992"/>
                  </a:cubicBezTo>
                  <a:cubicBezTo>
                    <a:pt x="40858" y="14084"/>
                    <a:pt x="40767" y="14129"/>
                    <a:pt x="40675" y="14198"/>
                  </a:cubicBezTo>
                  <a:lnTo>
                    <a:pt x="40653" y="14221"/>
                  </a:lnTo>
                  <a:lnTo>
                    <a:pt x="40630" y="14221"/>
                  </a:lnTo>
                  <a:cubicBezTo>
                    <a:pt x="40538" y="14289"/>
                    <a:pt x="40447" y="14335"/>
                    <a:pt x="40379" y="14381"/>
                  </a:cubicBezTo>
                  <a:cubicBezTo>
                    <a:pt x="40447" y="14312"/>
                    <a:pt x="40493" y="14221"/>
                    <a:pt x="40516" y="14152"/>
                  </a:cubicBezTo>
                  <a:cubicBezTo>
                    <a:pt x="40630" y="13970"/>
                    <a:pt x="40721" y="13810"/>
                    <a:pt x="40789" y="13627"/>
                  </a:cubicBezTo>
                  <a:cubicBezTo>
                    <a:pt x="40835" y="13536"/>
                    <a:pt x="40858" y="13468"/>
                    <a:pt x="40881" y="13399"/>
                  </a:cubicBezTo>
                  <a:lnTo>
                    <a:pt x="40904" y="13353"/>
                  </a:lnTo>
                  <a:cubicBezTo>
                    <a:pt x="40926" y="13285"/>
                    <a:pt x="40949" y="13239"/>
                    <a:pt x="40949" y="13171"/>
                  </a:cubicBezTo>
                  <a:cubicBezTo>
                    <a:pt x="40995" y="13034"/>
                    <a:pt x="41041" y="12874"/>
                    <a:pt x="41063" y="12669"/>
                  </a:cubicBezTo>
                  <a:cubicBezTo>
                    <a:pt x="41086" y="12555"/>
                    <a:pt x="41086" y="12418"/>
                    <a:pt x="41109" y="12303"/>
                  </a:cubicBezTo>
                  <a:lnTo>
                    <a:pt x="41109" y="12235"/>
                  </a:lnTo>
                  <a:cubicBezTo>
                    <a:pt x="41132" y="12098"/>
                    <a:pt x="41132" y="11984"/>
                    <a:pt x="41109" y="11847"/>
                  </a:cubicBezTo>
                  <a:lnTo>
                    <a:pt x="41109" y="11778"/>
                  </a:lnTo>
                  <a:cubicBezTo>
                    <a:pt x="41109" y="11482"/>
                    <a:pt x="41086" y="11162"/>
                    <a:pt x="40995" y="10797"/>
                  </a:cubicBezTo>
                  <a:cubicBezTo>
                    <a:pt x="40949" y="10500"/>
                    <a:pt x="40881" y="10181"/>
                    <a:pt x="40767" y="9884"/>
                  </a:cubicBezTo>
                  <a:lnTo>
                    <a:pt x="40767" y="9815"/>
                  </a:lnTo>
                  <a:cubicBezTo>
                    <a:pt x="40721" y="9701"/>
                    <a:pt x="40675" y="9610"/>
                    <a:pt x="40630" y="9496"/>
                  </a:cubicBezTo>
                  <a:cubicBezTo>
                    <a:pt x="40607" y="9450"/>
                    <a:pt x="40584" y="9405"/>
                    <a:pt x="40538" y="9336"/>
                  </a:cubicBezTo>
                  <a:lnTo>
                    <a:pt x="40516" y="9290"/>
                  </a:lnTo>
                  <a:cubicBezTo>
                    <a:pt x="40447" y="9154"/>
                    <a:pt x="40356" y="9017"/>
                    <a:pt x="40264" y="8880"/>
                  </a:cubicBezTo>
                  <a:cubicBezTo>
                    <a:pt x="40128" y="8674"/>
                    <a:pt x="39991" y="8469"/>
                    <a:pt x="39831" y="8286"/>
                  </a:cubicBezTo>
                  <a:cubicBezTo>
                    <a:pt x="39625" y="8081"/>
                    <a:pt x="39420" y="7898"/>
                    <a:pt x="39237" y="7738"/>
                  </a:cubicBezTo>
                  <a:cubicBezTo>
                    <a:pt x="39215" y="7716"/>
                    <a:pt x="39215" y="7716"/>
                    <a:pt x="39192" y="7716"/>
                  </a:cubicBezTo>
                  <a:cubicBezTo>
                    <a:pt x="39055" y="7601"/>
                    <a:pt x="38963" y="7533"/>
                    <a:pt x="38849" y="7442"/>
                  </a:cubicBezTo>
                  <a:lnTo>
                    <a:pt x="38781" y="7419"/>
                  </a:lnTo>
                  <a:cubicBezTo>
                    <a:pt x="38667" y="7328"/>
                    <a:pt x="38553" y="7259"/>
                    <a:pt x="38438" y="7213"/>
                  </a:cubicBezTo>
                  <a:cubicBezTo>
                    <a:pt x="38279" y="7145"/>
                    <a:pt x="38142" y="7076"/>
                    <a:pt x="37982" y="7054"/>
                  </a:cubicBezTo>
                  <a:cubicBezTo>
                    <a:pt x="37822" y="7031"/>
                    <a:pt x="37662" y="7008"/>
                    <a:pt x="37503" y="6985"/>
                  </a:cubicBezTo>
                  <a:cubicBezTo>
                    <a:pt x="37206" y="6939"/>
                    <a:pt x="36818" y="6917"/>
                    <a:pt x="36453" y="6917"/>
                  </a:cubicBezTo>
                  <a:cubicBezTo>
                    <a:pt x="36156" y="6917"/>
                    <a:pt x="35905" y="6939"/>
                    <a:pt x="35631" y="6985"/>
                  </a:cubicBezTo>
                  <a:cubicBezTo>
                    <a:pt x="35403" y="7008"/>
                    <a:pt x="35174" y="7054"/>
                    <a:pt x="34946" y="7145"/>
                  </a:cubicBezTo>
                  <a:cubicBezTo>
                    <a:pt x="34718" y="7213"/>
                    <a:pt x="34467" y="7305"/>
                    <a:pt x="34261" y="7419"/>
                  </a:cubicBezTo>
                  <a:cubicBezTo>
                    <a:pt x="34079" y="7487"/>
                    <a:pt x="33919" y="7601"/>
                    <a:pt x="33759" y="7693"/>
                  </a:cubicBezTo>
                  <a:lnTo>
                    <a:pt x="33645" y="7738"/>
                  </a:lnTo>
                  <a:cubicBezTo>
                    <a:pt x="33508" y="7830"/>
                    <a:pt x="33348" y="7944"/>
                    <a:pt x="33211" y="8035"/>
                  </a:cubicBezTo>
                  <a:lnTo>
                    <a:pt x="33166" y="8058"/>
                  </a:lnTo>
                  <a:lnTo>
                    <a:pt x="33097" y="8126"/>
                  </a:lnTo>
                  <a:lnTo>
                    <a:pt x="33075" y="8149"/>
                  </a:lnTo>
                  <a:lnTo>
                    <a:pt x="33029" y="8172"/>
                  </a:lnTo>
                  <a:lnTo>
                    <a:pt x="32960" y="8218"/>
                  </a:lnTo>
                  <a:cubicBezTo>
                    <a:pt x="32823" y="8309"/>
                    <a:pt x="32732" y="8377"/>
                    <a:pt x="32618" y="8469"/>
                  </a:cubicBezTo>
                  <a:cubicBezTo>
                    <a:pt x="32527" y="8560"/>
                    <a:pt x="32413" y="8651"/>
                    <a:pt x="32321" y="8766"/>
                  </a:cubicBezTo>
                  <a:cubicBezTo>
                    <a:pt x="32162" y="8925"/>
                    <a:pt x="32070" y="9039"/>
                    <a:pt x="31979" y="9154"/>
                  </a:cubicBezTo>
                  <a:cubicBezTo>
                    <a:pt x="31888" y="9268"/>
                    <a:pt x="31796" y="9405"/>
                    <a:pt x="31705" y="9519"/>
                  </a:cubicBezTo>
                  <a:cubicBezTo>
                    <a:pt x="31522" y="9793"/>
                    <a:pt x="31363" y="10044"/>
                    <a:pt x="31226" y="10295"/>
                  </a:cubicBezTo>
                  <a:cubicBezTo>
                    <a:pt x="31089" y="10569"/>
                    <a:pt x="30975" y="10843"/>
                    <a:pt x="30883" y="11162"/>
                  </a:cubicBezTo>
                  <a:cubicBezTo>
                    <a:pt x="30769" y="11436"/>
                    <a:pt x="30701" y="11710"/>
                    <a:pt x="30655" y="11961"/>
                  </a:cubicBezTo>
                  <a:cubicBezTo>
                    <a:pt x="30564" y="12258"/>
                    <a:pt x="30518" y="12532"/>
                    <a:pt x="30472" y="12806"/>
                  </a:cubicBezTo>
                  <a:lnTo>
                    <a:pt x="30472" y="12874"/>
                  </a:lnTo>
                  <a:lnTo>
                    <a:pt x="30450" y="13011"/>
                  </a:lnTo>
                  <a:lnTo>
                    <a:pt x="30427" y="13125"/>
                  </a:lnTo>
                  <a:lnTo>
                    <a:pt x="30404" y="13239"/>
                  </a:lnTo>
                  <a:lnTo>
                    <a:pt x="30381" y="13353"/>
                  </a:lnTo>
                  <a:lnTo>
                    <a:pt x="30358" y="13445"/>
                  </a:lnTo>
                  <a:cubicBezTo>
                    <a:pt x="30358" y="13536"/>
                    <a:pt x="30335" y="13627"/>
                    <a:pt x="30313" y="13719"/>
                  </a:cubicBezTo>
                  <a:cubicBezTo>
                    <a:pt x="30313" y="13878"/>
                    <a:pt x="30290" y="14038"/>
                    <a:pt x="30267" y="14198"/>
                  </a:cubicBezTo>
                  <a:lnTo>
                    <a:pt x="30244" y="14266"/>
                  </a:lnTo>
                  <a:lnTo>
                    <a:pt x="30244" y="14335"/>
                  </a:lnTo>
                  <a:lnTo>
                    <a:pt x="30221" y="14426"/>
                  </a:lnTo>
                  <a:lnTo>
                    <a:pt x="30199" y="14495"/>
                  </a:lnTo>
                  <a:cubicBezTo>
                    <a:pt x="30199" y="14540"/>
                    <a:pt x="30199" y="14609"/>
                    <a:pt x="30199" y="14654"/>
                  </a:cubicBezTo>
                  <a:cubicBezTo>
                    <a:pt x="30176" y="14791"/>
                    <a:pt x="30176" y="14928"/>
                    <a:pt x="30199" y="15065"/>
                  </a:cubicBezTo>
                  <a:lnTo>
                    <a:pt x="30199" y="15111"/>
                  </a:lnTo>
                  <a:lnTo>
                    <a:pt x="30199" y="15179"/>
                  </a:lnTo>
                  <a:cubicBezTo>
                    <a:pt x="30199" y="15271"/>
                    <a:pt x="30199" y="15385"/>
                    <a:pt x="30199" y="15499"/>
                  </a:cubicBezTo>
                  <a:lnTo>
                    <a:pt x="30176" y="15453"/>
                  </a:lnTo>
                  <a:lnTo>
                    <a:pt x="30153" y="15408"/>
                  </a:lnTo>
                  <a:cubicBezTo>
                    <a:pt x="30107" y="15362"/>
                    <a:pt x="30062" y="15316"/>
                    <a:pt x="30016" y="15271"/>
                  </a:cubicBezTo>
                  <a:lnTo>
                    <a:pt x="29970" y="15248"/>
                  </a:lnTo>
                  <a:cubicBezTo>
                    <a:pt x="29925" y="15179"/>
                    <a:pt x="29856" y="15111"/>
                    <a:pt x="29788" y="15042"/>
                  </a:cubicBezTo>
                  <a:cubicBezTo>
                    <a:pt x="29696" y="14928"/>
                    <a:pt x="29605" y="14814"/>
                    <a:pt x="29514" y="14677"/>
                  </a:cubicBezTo>
                  <a:cubicBezTo>
                    <a:pt x="29468" y="14632"/>
                    <a:pt x="29422" y="14586"/>
                    <a:pt x="29400" y="14517"/>
                  </a:cubicBezTo>
                  <a:lnTo>
                    <a:pt x="29377" y="14495"/>
                  </a:lnTo>
                  <a:lnTo>
                    <a:pt x="29263" y="14335"/>
                  </a:lnTo>
                  <a:lnTo>
                    <a:pt x="29240" y="14289"/>
                  </a:lnTo>
                  <a:cubicBezTo>
                    <a:pt x="29057" y="14015"/>
                    <a:pt x="28875" y="13741"/>
                    <a:pt x="28692" y="13468"/>
                  </a:cubicBezTo>
                  <a:cubicBezTo>
                    <a:pt x="28646" y="13399"/>
                    <a:pt x="28601" y="13308"/>
                    <a:pt x="28555" y="13239"/>
                  </a:cubicBezTo>
                  <a:lnTo>
                    <a:pt x="28509" y="13148"/>
                  </a:lnTo>
                  <a:lnTo>
                    <a:pt x="28464" y="13057"/>
                  </a:lnTo>
                  <a:cubicBezTo>
                    <a:pt x="28373" y="12920"/>
                    <a:pt x="28281" y="12783"/>
                    <a:pt x="28190" y="12646"/>
                  </a:cubicBezTo>
                  <a:cubicBezTo>
                    <a:pt x="28030" y="12395"/>
                    <a:pt x="27870" y="12144"/>
                    <a:pt x="27711" y="11893"/>
                  </a:cubicBezTo>
                  <a:lnTo>
                    <a:pt x="27642" y="11824"/>
                  </a:lnTo>
                  <a:lnTo>
                    <a:pt x="27391" y="11436"/>
                  </a:lnTo>
                  <a:lnTo>
                    <a:pt x="27140" y="11071"/>
                  </a:lnTo>
                  <a:cubicBezTo>
                    <a:pt x="27049" y="10934"/>
                    <a:pt x="26957" y="10797"/>
                    <a:pt x="26866" y="10660"/>
                  </a:cubicBezTo>
                  <a:lnTo>
                    <a:pt x="26752" y="10523"/>
                  </a:lnTo>
                  <a:lnTo>
                    <a:pt x="26729" y="10477"/>
                  </a:lnTo>
                  <a:cubicBezTo>
                    <a:pt x="26683" y="10386"/>
                    <a:pt x="26638" y="10340"/>
                    <a:pt x="26592" y="10272"/>
                  </a:cubicBezTo>
                  <a:lnTo>
                    <a:pt x="26546" y="10226"/>
                  </a:lnTo>
                  <a:lnTo>
                    <a:pt x="26524" y="10181"/>
                  </a:lnTo>
                  <a:cubicBezTo>
                    <a:pt x="26364" y="9975"/>
                    <a:pt x="26181" y="9747"/>
                    <a:pt x="26022" y="9542"/>
                  </a:cubicBezTo>
                  <a:lnTo>
                    <a:pt x="25953" y="9473"/>
                  </a:lnTo>
                  <a:lnTo>
                    <a:pt x="25907" y="9405"/>
                  </a:lnTo>
                  <a:lnTo>
                    <a:pt x="25839" y="9336"/>
                  </a:lnTo>
                  <a:cubicBezTo>
                    <a:pt x="25702" y="9154"/>
                    <a:pt x="25565" y="8971"/>
                    <a:pt x="25405" y="8788"/>
                  </a:cubicBezTo>
                  <a:lnTo>
                    <a:pt x="25108" y="8400"/>
                  </a:lnTo>
                  <a:cubicBezTo>
                    <a:pt x="24812" y="8012"/>
                    <a:pt x="24515" y="7647"/>
                    <a:pt x="24218" y="7259"/>
                  </a:cubicBezTo>
                  <a:lnTo>
                    <a:pt x="24150" y="7168"/>
                  </a:lnTo>
                  <a:cubicBezTo>
                    <a:pt x="23967" y="6962"/>
                    <a:pt x="23807" y="6757"/>
                    <a:pt x="23625" y="6551"/>
                  </a:cubicBezTo>
                  <a:cubicBezTo>
                    <a:pt x="23556" y="6460"/>
                    <a:pt x="23465" y="6346"/>
                    <a:pt x="23397" y="6255"/>
                  </a:cubicBezTo>
                  <a:lnTo>
                    <a:pt x="23374" y="6232"/>
                  </a:lnTo>
                  <a:cubicBezTo>
                    <a:pt x="23237" y="6072"/>
                    <a:pt x="23123" y="5935"/>
                    <a:pt x="23009" y="5775"/>
                  </a:cubicBezTo>
                  <a:cubicBezTo>
                    <a:pt x="22780" y="5547"/>
                    <a:pt x="22575" y="5296"/>
                    <a:pt x="22347" y="5045"/>
                  </a:cubicBezTo>
                  <a:cubicBezTo>
                    <a:pt x="22255" y="4931"/>
                    <a:pt x="22141" y="4840"/>
                    <a:pt x="22027" y="4725"/>
                  </a:cubicBezTo>
                  <a:lnTo>
                    <a:pt x="22004" y="4680"/>
                  </a:lnTo>
                  <a:cubicBezTo>
                    <a:pt x="21890" y="4566"/>
                    <a:pt x="21799" y="4474"/>
                    <a:pt x="21708" y="4360"/>
                  </a:cubicBezTo>
                  <a:cubicBezTo>
                    <a:pt x="21662" y="4315"/>
                    <a:pt x="21616" y="4269"/>
                    <a:pt x="21571" y="4223"/>
                  </a:cubicBezTo>
                  <a:lnTo>
                    <a:pt x="21525" y="4178"/>
                  </a:lnTo>
                  <a:lnTo>
                    <a:pt x="21456" y="4109"/>
                  </a:lnTo>
                  <a:lnTo>
                    <a:pt x="21411" y="4041"/>
                  </a:lnTo>
                  <a:cubicBezTo>
                    <a:pt x="21274" y="3904"/>
                    <a:pt x="21160" y="3790"/>
                    <a:pt x="21046" y="3653"/>
                  </a:cubicBezTo>
                  <a:lnTo>
                    <a:pt x="20703" y="3287"/>
                  </a:lnTo>
                  <a:lnTo>
                    <a:pt x="20589" y="3150"/>
                  </a:lnTo>
                  <a:lnTo>
                    <a:pt x="20475" y="3014"/>
                  </a:lnTo>
                  <a:cubicBezTo>
                    <a:pt x="20247" y="2740"/>
                    <a:pt x="19996" y="2443"/>
                    <a:pt x="19722" y="2192"/>
                  </a:cubicBezTo>
                  <a:cubicBezTo>
                    <a:pt x="19151" y="1598"/>
                    <a:pt x="18649" y="1142"/>
                    <a:pt x="18147" y="708"/>
                  </a:cubicBezTo>
                  <a:lnTo>
                    <a:pt x="18101" y="663"/>
                  </a:lnTo>
                  <a:cubicBezTo>
                    <a:pt x="18033" y="594"/>
                    <a:pt x="17964" y="548"/>
                    <a:pt x="17896" y="480"/>
                  </a:cubicBezTo>
                  <a:lnTo>
                    <a:pt x="17736" y="366"/>
                  </a:lnTo>
                  <a:cubicBezTo>
                    <a:pt x="17713" y="320"/>
                    <a:pt x="17667" y="297"/>
                    <a:pt x="17645" y="275"/>
                  </a:cubicBezTo>
                  <a:lnTo>
                    <a:pt x="17599" y="252"/>
                  </a:lnTo>
                  <a:cubicBezTo>
                    <a:pt x="17599" y="183"/>
                    <a:pt x="17576" y="92"/>
                    <a:pt x="17508" y="46"/>
                  </a:cubicBezTo>
                  <a:cubicBezTo>
                    <a:pt x="17462" y="23"/>
                    <a:pt x="17416" y="1"/>
                    <a:pt x="17371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4707;p38"/>
            <p:cNvSpPr/>
            <p:nvPr/>
          </p:nvSpPr>
          <p:spPr>
            <a:xfrm>
              <a:off x="9014064" y="2584894"/>
              <a:ext cx="103489" cy="93302"/>
            </a:xfrm>
            <a:custGeom>
              <a:avLst/>
              <a:gdLst/>
              <a:ahLst/>
              <a:cxnLst/>
              <a:rect l="l" t="t" r="r" b="b"/>
              <a:pathLst>
                <a:path w="3698" h="3334" extrusionOk="0">
                  <a:moveTo>
                    <a:pt x="1598" y="1"/>
                  </a:moveTo>
                  <a:cubicBezTo>
                    <a:pt x="1507" y="24"/>
                    <a:pt x="1461" y="24"/>
                    <a:pt x="1438" y="24"/>
                  </a:cubicBezTo>
                  <a:cubicBezTo>
                    <a:pt x="1301" y="24"/>
                    <a:pt x="1210" y="46"/>
                    <a:pt x="1119" y="69"/>
                  </a:cubicBezTo>
                  <a:cubicBezTo>
                    <a:pt x="1027" y="92"/>
                    <a:pt x="936" y="138"/>
                    <a:pt x="845" y="161"/>
                  </a:cubicBezTo>
                  <a:cubicBezTo>
                    <a:pt x="685" y="229"/>
                    <a:pt x="525" y="343"/>
                    <a:pt x="388" y="457"/>
                  </a:cubicBezTo>
                  <a:cubicBezTo>
                    <a:pt x="297" y="526"/>
                    <a:pt x="228" y="617"/>
                    <a:pt x="160" y="708"/>
                  </a:cubicBezTo>
                  <a:cubicBezTo>
                    <a:pt x="69" y="845"/>
                    <a:pt x="23" y="1005"/>
                    <a:pt x="0" y="1188"/>
                  </a:cubicBezTo>
                  <a:cubicBezTo>
                    <a:pt x="0" y="1393"/>
                    <a:pt x="0" y="1576"/>
                    <a:pt x="23" y="1758"/>
                  </a:cubicBezTo>
                  <a:cubicBezTo>
                    <a:pt x="46" y="1941"/>
                    <a:pt x="69" y="2101"/>
                    <a:pt x="137" y="2238"/>
                  </a:cubicBezTo>
                  <a:cubicBezTo>
                    <a:pt x="183" y="2329"/>
                    <a:pt x="228" y="2420"/>
                    <a:pt x="297" y="2512"/>
                  </a:cubicBezTo>
                  <a:cubicBezTo>
                    <a:pt x="320" y="2557"/>
                    <a:pt x="365" y="2603"/>
                    <a:pt x="388" y="2649"/>
                  </a:cubicBezTo>
                  <a:cubicBezTo>
                    <a:pt x="434" y="2694"/>
                    <a:pt x="502" y="2740"/>
                    <a:pt x="548" y="2763"/>
                  </a:cubicBezTo>
                  <a:lnTo>
                    <a:pt x="594" y="2808"/>
                  </a:lnTo>
                  <a:cubicBezTo>
                    <a:pt x="662" y="2877"/>
                    <a:pt x="776" y="2922"/>
                    <a:pt x="868" y="2968"/>
                  </a:cubicBezTo>
                  <a:cubicBezTo>
                    <a:pt x="913" y="2991"/>
                    <a:pt x="959" y="2991"/>
                    <a:pt x="1005" y="3014"/>
                  </a:cubicBezTo>
                  <a:cubicBezTo>
                    <a:pt x="1141" y="3105"/>
                    <a:pt x="1301" y="3173"/>
                    <a:pt x="1461" y="3242"/>
                  </a:cubicBezTo>
                  <a:cubicBezTo>
                    <a:pt x="1529" y="3265"/>
                    <a:pt x="1598" y="3288"/>
                    <a:pt x="1689" y="3310"/>
                  </a:cubicBezTo>
                  <a:cubicBezTo>
                    <a:pt x="1781" y="3333"/>
                    <a:pt x="1895" y="3333"/>
                    <a:pt x="2009" y="3333"/>
                  </a:cubicBezTo>
                  <a:lnTo>
                    <a:pt x="2032" y="3333"/>
                  </a:lnTo>
                  <a:cubicBezTo>
                    <a:pt x="2123" y="3333"/>
                    <a:pt x="2191" y="3333"/>
                    <a:pt x="2260" y="3310"/>
                  </a:cubicBezTo>
                  <a:lnTo>
                    <a:pt x="2306" y="3310"/>
                  </a:lnTo>
                  <a:cubicBezTo>
                    <a:pt x="2374" y="3310"/>
                    <a:pt x="2465" y="3288"/>
                    <a:pt x="2557" y="3288"/>
                  </a:cubicBezTo>
                  <a:cubicBezTo>
                    <a:pt x="2648" y="3265"/>
                    <a:pt x="2739" y="3242"/>
                    <a:pt x="2808" y="3196"/>
                  </a:cubicBezTo>
                  <a:cubicBezTo>
                    <a:pt x="2899" y="3151"/>
                    <a:pt x="2990" y="3128"/>
                    <a:pt x="3059" y="3082"/>
                  </a:cubicBezTo>
                  <a:cubicBezTo>
                    <a:pt x="3150" y="3014"/>
                    <a:pt x="3264" y="2945"/>
                    <a:pt x="3356" y="2831"/>
                  </a:cubicBezTo>
                  <a:cubicBezTo>
                    <a:pt x="3424" y="2763"/>
                    <a:pt x="3470" y="2717"/>
                    <a:pt x="3492" y="2649"/>
                  </a:cubicBezTo>
                  <a:cubicBezTo>
                    <a:pt x="3515" y="2603"/>
                    <a:pt x="3538" y="2557"/>
                    <a:pt x="3561" y="2534"/>
                  </a:cubicBezTo>
                  <a:lnTo>
                    <a:pt x="3584" y="2489"/>
                  </a:lnTo>
                  <a:lnTo>
                    <a:pt x="3584" y="2443"/>
                  </a:lnTo>
                  <a:cubicBezTo>
                    <a:pt x="3629" y="2375"/>
                    <a:pt x="3629" y="2306"/>
                    <a:pt x="3652" y="2260"/>
                  </a:cubicBezTo>
                  <a:cubicBezTo>
                    <a:pt x="3675" y="2146"/>
                    <a:pt x="3698" y="2032"/>
                    <a:pt x="3698" y="1941"/>
                  </a:cubicBezTo>
                  <a:cubicBezTo>
                    <a:pt x="3698" y="1827"/>
                    <a:pt x="3675" y="1736"/>
                    <a:pt x="3675" y="1644"/>
                  </a:cubicBezTo>
                  <a:cubicBezTo>
                    <a:pt x="3652" y="1484"/>
                    <a:pt x="3629" y="1347"/>
                    <a:pt x="3561" y="1188"/>
                  </a:cubicBezTo>
                  <a:cubicBezTo>
                    <a:pt x="3515" y="1096"/>
                    <a:pt x="3447" y="1005"/>
                    <a:pt x="3401" y="937"/>
                  </a:cubicBezTo>
                  <a:lnTo>
                    <a:pt x="3378" y="914"/>
                  </a:lnTo>
                  <a:cubicBezTo>
                    <a:pt x="3333" y="845"/>
                    <a:pt x="3264" y="777"/>
                    <a:pt x="3196" y="708"/>
                  </a:cubicBezTo>
                  <a:cubicBezTo>
                    <a:pt x="3127" y="663"/>
                    <a:pt x="3059" y="617"/>
                    <a:pt x="2990" y="571"/>
                  </a:cubicBezTo>
                  <a:cubicBezTo>
                    <a:pt x="2990" y="526"/>
                    <a:pt x="2990" y="480"/>
                    <a:pt x="2967" y="434"/>
                  </a:cubicBezTo>
                  <a:cubicBezTo>
                    <a:pt x="2922" y="320"/>
                    <a:pt x="2808" y="252"/>
                    <a:pt x="2739" y="206"/>
                  </a:cubicBezTo>
                  <a:cubicBezTo>
                    <a:pt x="2648" y="161"/>
                    <a:pt x="2579" y="138"/>
                    <a:pt x="2511" y="115"/>
                  </a:cubicBezTo>
                  <a:lnTo>
                    <a:pt x="2442" y="115"/>
                  </a:lnTo>
                  <a:cubicBezTo>
                    <a:pt x="2214" y="46"/>
                    <a:pt x="2009" y="1"/>
                    <a:pt x="1781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4708;p38"/>
            <p:cNvSpPr/>
            <p:nvPr/>
          </p:nvSpPr>
          <p:spPr>
            <a:xfrm>
              <a:off x="9187795" y="2611088"/>
              <a:ext cx="50485" cy="49841"/>
            </a:xfrm>
            <a:custGeom>
              <a:avLst/>
              <a:gdLst/>
              <a:ahLst/>
              <a:cxnLst/>
              <a:rect l="l" t="t" r="r" b="b"/>
              <a:pathLst>
                <a:path w="1804" h="1781" extrusionOk="0">
                  <a:moveTo>
                    <a:pt x="845" y="1"/>
                  </a:moveTo>
                  <a:cubicBezTo>
                    <a:pt x="800" y="1"/>
                    <a:pt x="754" y="23"/>
                    <a:pt x="708" y="23"/>
                  </a:cubicBezTo>
                  <a:cubicBezTo>
                    <a:pt x="640" y="46"/>
                    <a:pt x="594" y="69"/>
                    <a:pt x="548" y="92"/>
                  </a:cubicBezTo>
                  <a:cubicBezTo>
                    <a:pt x="526" y="115"/>
                    <a:pt x="480" y="115"/>
                    <a:pt x="457" y="138"/>
                  </a:cubicBezTo>
                  <a:cubicBezTo>
                    <a:pt x="366" y="206"/>
                    <a:pt x="297" y="252"/>
                    <a:pt x="252" y="297"/>
                  </a:cubicBezTo>
                  <a:cubicBezTo>
                    <a:pt x="206" y="343"/>
                    <a:pt x="160" y="411"/>
                    <a:pt x="115" y="480"/>
                  </a:cubicBezTo>
                  <a:lnTo>
                    <a:pt x="92" y="503"/>
                  </a:lnTo>
                  <a:lnTo>
                    <a:pt x="69" y="571"/>
                  </a:lnTo>
                  <a:lnTo>
                    <a:pt x="46" y="617"/>
                  </a:lnTo>
                  <a:cubicBezTo>
                    <a:pt x="23" y="640"/>
                    <a:pt x="23" y="685"/>
                    <a:pt x="1" y="731"/>
                  </a:cubicBezTo>
                  <a:cubicBezTo>
                    <a:pt x="1" y="800"/>
                    <a:pt x="1" y="822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3" y="1073"/>
                    <a:pt x="23" y="1119"/>
                    <a:pt x="69" y="1188"/>
                  </a:cubicBezTo>
                  <a:cubicBezTo>
                    <a:pt x="92" y="1256"/>
                    <a:pt x="115" y="1302"/>
                    <a:pt x="160" y="1347"/>
                  </a:cubicBezTo>
                  <a:cubicBezTo>
                    <a:pt x="206" y="1416"/>
                    <a:pt x="275" y="1484"/>
                    <a:pt x="320" y="1530"/>
                  </a:cubicBezTo>
                  <a:cubicBezTo>
                    <a:pt x="389" y="1553"/>
                    <a:pt x="434" y="1598"/>
                    <a:pt x="503" y="1621"/>
                  </a:cubicBezTo>
                  <a:cubicBezTo>
                    <a:pt x="548" y="1644"/>
                    <a:pt x="594" y="1667"/>
                    <a:pt x="640" y="1690"/>
                  </a:cubicBezTo>
                  <a:cubicBezTo>
                    <a:pt x="685" y="1713"/>
                    <a:pt x="731" y="1735"/>
                    <a:pt x="777" y="1758"/>
                  </a:cubicBezTo>
                  <a:lnTo>
                    <a:pt x="868" y="1758"/>
                  </a:lnTo>
                  <a:cubicBezTo>
                    <a:pt x="914" y="1781"/>
                    <a:pt x="937" y="1781"/>
                    <a:pt x="982" y="1781"/>
                  </a:cubicBezTo>
                  <a:cubicBezTo>
                    <a:pt x="1028" y="1781"/>
                    <a:pt x="1096" y="1781"/>
                    <a:pt x="1142" y="1758"/>
                  </a:cubicBezTo>
                  <a:cubicBezTo>
                    <a:pt x="1302" y="1735"/>
                    <a:pt x="1439" y="1644"/>
                    <a:pt x="1598" y="1507"/>
                  </a:cubicBezTo>
                  <a:cubicBezTo>
                    <a:pt x="1644" y="1439"/>
                    <a:pt x="1690" y="1370"/>
                    <a:pt x="1735" y="1279"/>
                  </a:cubicBezTo>
                  <a:lnTo>
                    <a:pt x="1758" y="1233"/>
                  </a:lnTo>
                  <a:cubicBezTo>
                    <a:pt x="1804" y="1142"/>
                    <a:pt x="1804" y="1028"/>
                    <a:pt x="1804" y="936"/>
                  </a:cubicBezTo>
                  <a:cubicBezTo>
                    <a:pt x="1804" y="868"/>
                    <a:pt x="1804" y="800"/>
                    <a:pt x="1781" y="731"/>
                  </a:cubicBezTo>
                  <a:cubicBezTo>
                    <a:pt x="1781" y="640"/>
                    <a:pt x="1758" y="571"/>
                    <a:pt x="1735" y="503"/>
                  </a:cubicBezTo>
                  <a:cubicBezTo>
                    <a:pt x="1713" y="434"/>
                    <a:pt x="1690" y="389"/>
                    <a:pt x="1644" y="320"/>
                  </a:cubicBezTo>
                  <a:cubicBezTo>
                    <a:pt x="1576" y="252"/>
                    <a:pt x="1530" y="206"/>
                    <a:pt x="1439" y="160"/>
                  </a:cubicBezTo>
                  <a:cubicBezTo>
                    <a:pt x="1393" y="115"/>
                    <a:pt x="1302" y="69"/>
                    <a:pt x="1210" y="46"/>
                  </a:cubicBezTo>
                  <a:cubicBezTo>
                    <a:pt x="1119" y="23"/>
                    <a:pt x="1051" y="23"/>
                    <a:pt x="959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4709;p38"/>
            <p:cNvSpPr/>
            <p:nvPr/>
          </p:nvSpPr>
          <p:spPr>
            <a:xfrm>
              <a:off x="9117524" y="2723503"/>
              <a:ext cx="30056" cy="35177"/>
            </a:xfrm>
            <a:custGeom>
              <a:avLst/>
              <a:gdLst/>
              <a:ahLst/>
              <a:cxnLst/>
              <a:rect l="l" t="t" r="r" b="b"/>
              <a:pathLst>
                <a:path w="1074" h="1257" extrusionOk="0">
                  <a:moveTo>
                    <a:pt x="708" y="1"/>
                  </a:moveTo>
                  <a:cubicBezTo>
                    <a:pt x="640" y="1"/>
                    <a:pt x="549" y="24"/>
                    <a:pt x="503" y="92"/>
                  </a:cubicBezTo>
                  <a:cubicBezTo>
                    <a:pt x="389" y="92"/>
                    <a:pt x="298" y="183"/>
                    <a:pt x="206" y="252"/>
                  </a:cubicBezTo>
                  <a:cubicBezTo>
                    <a:pt x="161" y="298"/>
                    <a:pt x="115" y="343"/>
                    <a:pt x="92" y="389"/>
                  </a:cubicBezTo>
                  <a:cubicBezTo>
                    <a:pt x="69" y="412"/>
                    <a:pt x="69" y="457"/>
                    <a:pt x="47" y="480"/>
                  </a:cubicBezTo>
                  <a:cubicBezTo>
                    <a:pt x="24" y="526"/>
                    <a:pt x="24" y="571"/>
                    <a:pt x="24" y="594"/>
                  </a:cubicBezTo>
                  <a:cubicBezTo>
                    <a:pt x="24" y="640"/>
                    <a:pt x="24" y="686"/>
                    <a:pt x="24" y="708"/>
                  </a:cubicBezTo>
                  <a:cubicBezTo>
                    <a:pt x="1" y="823"/>
                    <a:pt x="24" y="914"/>
                    <a:pt x="69" y="1005"/>
                  </a:cubicBezTo>
                  <a:cubicBezTo>
                    <a:pt x="92" y="1096"/>
                    <a:pt x="183" y="1188"/>
                    <a:pt x="298" y="1233"/>
                  </a:cubicBezTo>
                  <a:cubicBezTo>
                    <a:pt x="343" y="1233"/>
                    <a:pt x="389" y="1256"/>
                    <a:pt x="435" y="1256"/>
                  </a:cubicBezTo>
                  <a:lnTo>
                    <a:pt x="503" y="1256"/>
                  </a:lnTo>
                  <a:cubicBezTo>
                    <a:pt x="526" y="1256"/>
                    <a:pt x="572" y="1233"/>
                    <a:pt x="594" y="1233"/>
                  </a:cubicBezTo>
                  <a:cubicBezTo>
                    <a:pt x="686" y="1211"/>
                    <a:pt x="777" y="1142"/>
                    <a:pt x="868" y="1074"/>
                  </a:cubicBezTo>
                  <a:cubicBezTo>
                    <a:pt x="891" y="1028"/>
                    <a:pt x="937" y="1005"/>
                    <a:pt x="960" y="960"/>
                  </a:cubicBezTo>
                  <a:cubicBezTo>
                    <a:pt x="1005" y="914"/>
                    <a:pt x="1028" y="845"/>
                    <a:pt x="1028" y="800"/>
                  </a:cubicBezTo>
                  <a:lnTo>
                    <a:pt x="1051" y="754"/>
                  </a:lnTo>
                  <a:lnTo>
                    <a:pt x="1051" y="731"/>
                  </a:lnTo>
                  <a:cubicBezTo>
                    <a:pt x="1051" y="686"/>
                    <a:pt x="1074" y="663"/>
                    <a:pt x="1074" y="617"/>
                  </a:cubicBezTo>
                  <a:cubicBezTo>
                    <a:pt x="1074" y="549"/>
                    <a:pt x="1051" y="480"/>
                    <a:pt x="1028" y="435"/>
                  </a:cubicBezTo>
                  <a:cubicBezTo>
                    <a:pt x="1005" y="366"/>
                    <a:pt x="1005" y="320"/>
                    <a:pt x="960" y="275"/>
                  </a:cubicBezTo>
                  <a:cubicBezTo>
                    <a:pt x="960" y="206"/>
                    <a:pt x="960" y="161"/>
                    <a:pt x="937" y="115"/>
                  </a:cubicBezTo>
                  <a:cubicBezTo>
                    <a:pt x="891" y="69"/>
                    <a:pt x="845" y="24"/>
                    <a:pt x="777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4710;p38"/>
            <p:cNvSpPr/>
            <p:nvPr/>
          </p:nvSpPr>
          <p:spPr>
            <a:xfrm>
              <a:off x="8772609" y="3113167"/>
              <a:ext cx="33246" cy="31959"/>
            </a:xfrm>
            <a:custGeom>
              <a:avLst/>
              <a:gdLst/>
              <a:ahLst/>
              <a:cxnLst/>
              <a:rect l="l" t="t" r="r" b="b"/>
              <a:pathLst>
                <a:path w="1188" h="1142" extrusionOk="0">
                  <a:moveTo>
                    <a:pt x="571" y="0"/>
                  </a:moveTo>
                  <a:cubicBezTo>
                    <a:pt x="525" y="0"/>
                    <a:pt x="502" y="0"/>
                    <a:pt x="457" y="23"/>
                  </a:cubicBezTo>
                  <a:cubicBezTo>
                    <a:pt x="457" y="23"/>
                    <a:pt x="388" y="46"/>
                    <a:pt x="388" y="46"/>
                  </a:cubicBezTo>
                  <a:lnTo>
                    <a:pt x="297" y="92"/>
                  </a:lnTo>
                  <a:cubicBezTo>
                    <a:pt x="251" y="114"/>
                    <a:pt x="206" y="160"/>
                    <a:pt x="183" y="206"/>
                  </a:cubicBezTo>
                  <a:cubicBezTo>
                    <a:pt x="114" y="274"/>
                    <a:pt x="69" y="365"/>
                    <a:pt x="46" y="457"/>
                  </a:cubicBezTo>
                  <a:cubicBezTo>
                    <a:pt x="0" y="548"/>
                    <a:pt x="23" y="685"/>
                    <a:pt x="69" y="776"/>
                  </a:cubicBezTo>
                  <a:cubicBezTo>
                    <a:pt x="92" y="845"/>
                    <a:pt x="137" y="890"/>
                    <a:pt x="183" y="936"/>
                  </a:cubicBezTo>
                  <a:cubicBezTo>
                    <a:pt x="228" y="959"/>
                    <a:pt x="251" y="982"/>
                    <a:pt x="297" y="1005"/>
                  </a:cubicBezTo>
                  <a:lnTo>
                    <a:pt x="343" y="1027"/>
                  </a:lnTo>
                  <a:cubicBezTo>
                    <a:pt x="365" y="1050"/>
                    <a:pt x="434" y="1073"/>
                    <a:pt x="457" y="1096"/>
                  </a:cubicBezTo>
                  <a:cubicBezTo>
                    <a:pt x="525" y="1119"/>
                    <a:pt x="594" y="1142"/>
                    <a:pt x="662" y="1142"/>
                  </a:cubicBezTo>
                  <a:lnTo>
                    <a:pt x="731" y="1142"/>
                  </a:lnTo>
                  <a:lnTo>
                    <a:pt x="776" y="1119"/>
                  </a:lnTo>
                  <a:cubicBezTo>
                    <a:pt x="799" y="1119"/>
                    <a:pt x="845" y="1119"/>
                    <a:pt x="868" y="1096"/>
                  </a:cubicBezTo>
                  <a:cubicBezTo>
                    <a:pt x="936" y="1073"/>
                    <a:pt x="1005" y="1027"/>
                    <a:pt x="1050" y="982"/>
                  </a:cubicBezTo>
                  <a:cubicBezTo>
                    <a:pt x="1096" y="936"/>
                    <a:pt x="1119" y="890"/>
                    <a:pt x="1141" y="845"/>
                  </a:cubicBezTo>
                  <a:cubicBezTo>
                    <a:pt x="1164" y="799"/>
                    <a:pt x="1164" y="754"/>
                    <a:pt x="1187" y="708"/>
                  </a:cubicBezTo>
                  <a:lnTo>
                    <a:pt x="1187" y="685"/>
                  </a:lnTo>
                  <a:cubicBezTo>
                    <a:pt x="1187" y="617"/>
                    <a:pt x="1164" y="594"/>
                    <a:pt x="1164" y="571"/>
                  </a:cubicBezTo>
                  <a:cubicBezTo>
                    <a:pt x="1164" y="502"/>
                    <a:pt x="1141" y="457"/>
                    <a:pt x="1096" y="411"/>
                  </a:cubicBezTo>
                  <a:lnTo>
                    <a:pt x="1073" y="388"/>
                  </a:lnTo>
                  <a:cubicBezTo>
                    <a:pt x="1073" y="343"/>
                    <a:pt x="1050" y="297"/>
                    <a:pt x="1027" y="274"/>
                  </a:cubicBezTo>
                  <a:cubicBezTo>
                    <a:pt x="982" y="206"/>
                    <a:pt x="913" y="137"/>
                    <a:pt x="845" y="69"/>
                  </a:cubicBezTo>
                  <a:cubicBezTo>
                    <a:pt x="799" y="46"/>
                    <a:pt x="708" y="0"/>
                    <a:pt x="662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4711;p38"/>
            <p:cNvSpPr/>
            <p:nvPr/>
          </p:nvSpPr>
          <p:spPr>
            <a:xfrm>
              <a:off x="8649307" y="3093997"/>
              <a:ext cx="72873" cy="75392"/>
            </a:xfrm>
            <a:custGeom>
              <a:avLst/>
              <a:gdLst/>
              <a:ahLst/>
              <a:cxnLst/>
              <a:rect l="l" t="t" r="r" b="b"/>
              <a:pathLst>
                <a:path w="2604" h="2694" extrusionOk="0">
                  <a:moveTo>
                    <a:pt x="1599" y="1"/>
                  </a:moveTo>
                  <a:cubicBezTo>
                    <a:pt x="1439" y="1"/>
                    <a:pt x="1256" y="23"/>
                    <a:pt x="1097" y="69"/>
                  </a:cubicBezTo>
                  <a:cubicBezTo>
                    <a:pt x="982" y="92"/>
                    <a:pt x="868" y="137"/>
                    <a:pt x="754" y="183"/>
                  </a:cubicBezTo>
                  <a:cubicBezTo>
                    <a:pt x="640" y="252"/>
                    <a:pt x="549" y="343"/>
                    <a:pt x="435" y="457"/>
                  </a:cubicBezTo>
                  <a:cubicBezTo>
                    <a:pt x="389" y="503"/>
                    <a:pt x="320" y="571"/>
                    <a:pt x="298" y="640"/>
                  </a:cubicBezTo>
                  <a:cubicBezTo>
                    <a:pt x="252" y="685"/>
                    <a:pt x="229" y="754"/>
                    <a:pt x="184" y="822"/>
                  </a:cubicBezTo>
                  <a:cubicBezTo>
                    <a:pt x="138" y="891"/>
                    <a:pt x="115" y="982"/>
                    <a:pt x="92" y="1096"/>
                  </a:cubicBezTo>
                  <a:cubicBezTo>
                    <a:pt x="69" y="1187"/>
                    <a:pt x="47" y="1302"/>
                    <a:pt x="47" y="1393"/>
                  </a:cubicBezTo>
                  <a:lnTo>
                    <a:pt x="47" y="1439"/>
                  </a:lnTo>
                  <a:lnTo>
                    <a:pt x="24" y="1507"/>
                  </a:lnTo>
                  <a:cubicBezTo>
                    <a:pt x="1" y="1621"/>
                    <a:pt x="1" y="1735"/>
                    <a:pt x="47" y="1895"/>
                  </a:cubicBezTo>
                  <a:cubicBezTo>
                    <a:pt x="115" y="2055"/>
                    <a:pt x="229" y="2237"/>
                    <a:pt x="389" y="2374"/>
                  </a:cubicBezTo>
                  <a:cubicBezTo>
                    <a:pt x="526" y="2488"/>
                    <a:pt x="663" y="2580"/>
                    <a:pt x="777" y="2625"/>
                  </a:cubicBezTo>
                  <a:cubicBezTo>
                    <a:pt x="868" y="2671"/>
                    <a:pt x="937" y="2694"/>
                    <a:pt x="1028" y="2694"/>
                  </a:cubicBezTo>
                  <a:lnTo>
                    <a:pt x="1097" y="2694"/>
                  </a:lnTo>
                  <a:cubicBezTo>
                    <a:pt x="1165" y="2694"/>
                    <a:pt x="1234" y="2694"/>
                    <a:pt x="1325" y="2671"/>
                  </a:cubicBezTo>
                  <a:cubicBezTo>
                    <a:pt x="1416" y="2648"/>
                    <a:pt x="1507" y="2625"/>
                    <a:pt x="1599" y="2603"/>
                  </a:cubicBezTo>
                  <a:cubicBezTo>
                    <a:pt x="1736" y="2534"/>
                    <a:pt x="1873" y="2443"/>
                    <a:pt x="2032" y="2306"/>
                  </a:cubicBezTo>
                  <a:cubicBezTo>
                    <a:pt x="2101" y="2260"/>
                    <a:pt x="2169" y="2192"/>
                    <a:pt x="2215" y="2123"/>
                  </a:cubicBezTo>
                  <a:cubicBezTo>
                    <a:pt x="2261" y="2032"/>
                    <a:pt x="2329" y="1963"/>
                    <a:pt x="2375" y="1849"/>
                  </a:cubicBezTo>
                  <a:cubicBezTo>
                    <a:pt x="2489" y="1667"/>
                    <a:pt x="2512" y="1461"/>
                    <a:pt x="2557" y="1256"/>
                  </a:cubicBezTo>
                  <a:cubicBezTo>
                    <a:pt x="2580" y="1210"/>
                    <a:pt x="2580" y="1142"/>
                    <a:pt x="2580" y="1073"/>
                  </a:cubicBezTo>
                  <a:cubicBezTo>
                    <a:pt x="2603" y="959"/>
                    <a:pt x="2603" y="845"/>
                    <a:pt x="2557" y="731"/>
                  </a:cubicBezTo>
                  <a:cubicBezTo>
                    <a:pt x="2512" y="480"/>
                    <a:pt x="2375" y="274"/>
                    <a:pt x="2215" y="160"/>
                  </a:cubicBezTo>
                  <a:cubicBezTo>
                    <a:pt x="2169" y="137"/>
                    <a:pt x="2124" y="115"/>
                    <a:pt x="2078" y="92"/>
                  </a:cubicBezTo>
                  <a:cubicBezTo>
                    <a:pt x="2032" y="69"/>
                    <a:pt x="1964" y="46"/>
                    <a:pt x="1895" y="23"/>
                  </a:cubicBezTo>
                  <a:cubicBezTo>
                    <a:pt x="1804" y="1"/>
                    <a:pt x="1736" y="1"/>
                    <a:pt x="1644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4712;p38"/>
            <p:cNvSpPr/>
            <p:nvPr/>
          </p:nvSpPr>
          <p:spPr>
            <a:xfrm>
              <a:off x="8847329" y="2920266"/>
              <a:ext cx="244057" cy="400577"/>
            </a:xfrm>
            <a:custGeom>
              <a:avLst/>
              <a:gdLst/>
              <a:ahLst/>
              <a:cxnLst/>
              <a:rect l="l" t="t" r="r" b="b"/>
              <a:pathLst>
                <a:path w="8721" h="14314" extrusionOk="0">
                  <a:moveTo>
                    <a:pt x="8449" y="13356"/>
                  </a:moveTo>
                  <a:cubicBezTo>
                    <a:pt x="8456" y="13370"/>
                    <a:pt x="8462" y="13384"/>
                    <a:pt x="8469" y="13398"/>
                  </a:cubicBezTo>
                  <a:cubicBezTo>
                    <a:pt x="8469" y="13398"/>
                    <a:pt x="8469" y="13378"/>
                    <a:pt x="8449" y="13356"/>
                  </a:cubicBezTo>
                  <a:close/>
                  <a:moveTo>
                    <a:pt x="92" y="0"/>
                  </a:moveTo>
                  <a:cubicBezTo>
                    <a:pt x="69" y="0"/>
                    <a:pt x="46" y="23"/>
                    <a:pt x="46" y="46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69" y="183"/>
                    <a:pt x="92" y="228"/>
                    <a:pt x="115" y="251"/>
                  </a:cubicBezTo>
                  <a:cubicBezTo>
                    <a:pt x="206" y="342"/>
                    <a:pt x="298" y="457"/>
                    <a:pt x="366" y="548"/>
                  </a:cubicBezTo>
                  <a:cubicBezTo>
                    <a:pt x="434" y="639"/>
                    <a:pt x="503" y="708"/>
                    <a:pt x="571" y="799"/>
                  </a:cubicBezTo>
                  <a:cubicBezTo>
                    <a:pt x="571" y="776"/>
                    <a:pt x="571" y="776"/>
                    <a:pt x="571" y="776"/>
                  </a:cubicBezTo>
                  <a:cubicBezTo>
                    <a:pt x="594" y="822"/>
                    <a:pt x="640" y="890"/>
                    <a:pt x="686" y="936"/>
                  </a:cubicBezTo>
                  <a:cubicBezTo>
                    <a:pt x="891" y="1187"/>
                    <a:pt x="1096" y="1438"/>
                    <a:pt x="1302" y="1689"/>
                  </a:cubicBezTo>
                  <a:cubicBezTo>
                    <a:pt x="1507" y="1940"/>
                    <a:pt x="1713" y="2191"/>
                    <a:pt x="1895" y="2465"/>
                  </a:cubicBezTo>
                  <a:cubicBezTo>
                    <a:pt x="1987" y="2602"/>
                    <a:pt x="2078" y="2762"/>
                    <a:pt x="2169" y="2899"/>
                  </a:cubicBezTo>
                  <a:cubicBezTo>
                    <a:pt x="2260" y="3036"/>
                    <a:pt x="2352" y="3173"/>
                    <a:pt x="2420" y="3310"/>
                  </a:cubicBezTo>
                  <a:cubicBezTo>
                    <a:pt x="2603" y="3561"/>
                    <a:pt x="2763" y="3835"/>
                    <a:pt x="2922" y="4109"/>
                  </a:cubicBezTo>
                  <a:cubicBezTo>
                    <a:pt x="3082" y="4382"/>
                    <a:pt x="3242" y="4679"/>
                    <a:pt x="3402" y="4953"/>
                  </a:cubicBezTo>
                  <a:cubicBezTo>
                    <a:pt x="3493" y="5090"/>
                    <a:pt x="3562" y="5250"/>
                    <a:pt x="3630" y="5387"/>
                  </a:cubicBezTo>
                  <a:cubicBezTo>
                    <a:pt x="3721" y="5524"/>
                    <a:pt x="3813" y="5684"/>
                    <a:pt x="3881" y="5820"/>
                  </a:cubicBezTo>
                  <a:cubicBezTo>
                    <a:pt x="4201" y="6437"/>
                    <a:pt x="4543" y="7030"/>
                    <a:pt x="4863" y="7624"/>
                  </a:cubicBezTo>
                  <a:cubicBezTo>
                    <a:pt x="4954" y="7761"/>
                    <a:pt x="5022" y="7898"/>
                    <a:pt x="5091" y="8057"/>
                  </a:cubicBezTo>
                  <a:cubicBezTo>
                    <a:pt x="5182" y="8194"/>
                    <a:pt x="5273" y="8331"/>
                    <a:pt x="5342" y="8491"/>
                  </a:cubicBezTo>
                  <a:cubicBezTo>
                    <a:pt x="5525" y="8788"/>
                    <a:pt x="5684" y="9062"/>
                    <a:pt x="5821" y="9358"/>
                  </a:cubicBezTo>
                  <a:cubicBezTo>
                    <a:pt x="5981" y="9655"/>
                    <a:pt x="6141" y="9952"/>
                    <a:pt x="6301" y="10249"/>
                  </a:cubicBezTo>
                  <a:cubicBezTo>
                    <a:pt x="6460" y="10545"/>
                    <a:pt x="6620" y="10842"/>
                    <a:pt x="6757" y="11139"/>
                  </a:cubicBezTo>
                  <a:cubicBezTo>
                    <a:pt x="6894" y="11390"/>
                    <a:pt x="7008" y="11641"/>
                    <a:pt x="7145" y="11915"/>
                  </a:cubicBezTo>
                  <a:cubicBezTo>
                    <a:pt x="7191" y="12029"/>
                    <a:pt x="7259" y="12166"/>
                    <a:pt x="7328" y="12280"/>
                  </a:cubicBezTo>
                  <a:cubicBezTo>
                    <a:pt x="7396" y="12394"/>
                    <a:pt x="7442" y="12508"/>
                    <a:pt x="7487" y="12622"/>
                  </a:cubicBezTo>
                  <a:cubicBezTo>
                    <a:pt x="7602" y="12873"/>
                    <a:pt x="7716" y="13125"/>
                    <a:pt x="7830" y="13376"/>
                  </a:cubicBezTo>
                  <a:cubicBezTo>
                    <a:pt x="7876" y="13513"/>
                    <a:pt x="7921" y="13627"/>
                    <a:pt x="7990" y="13741"/>
                  </a:cubicBezTo>
                  <a:cubicBezTo>
                    <a:pt x="8058" y="13901"/>
                    <a:pt x="8104" y="14038"/>
                    <a:pt x="8195" y="14175"/>
                  </a:cubicBezTo>
                  <a:cubicBezTo>
                    <a:pt x="8254" y="14263"/>
                    <a:pt x="8351" y="14313"/>
                    <a:pt x="8443" y="14313"/>
                  </a:cubicBezTo>
                  <a:cubicBezTo>
                    <a:pt x="8494" y="14313"/>
                    <a:pt x="8543" y="14298"/>
                    <a:pt x="8583" y="14266"/>
                  </a:cubicBezTo>
                  <a:cubicBezTo>
                    <a:pt x="8652" y="14220"/>
                    <a:pt x="8697" y="14175"/>
                    <a:pt x="8720" y="14106"/>
                  </a:cubicBezTo>
                  <a:cubicBezTo>
                    <a:pt x="8720" y="14060"/>
                    <a:pt x="8720" y="14038"/>
                    <a:pt x="8720" y="14015"/>
                  </a:cubicBezTo>
                  <a:cubicBezTo>
                    <a:pt x="8720" y="13969"/>
                    <a:pt x="8720" y="13923"/>
                    <a:pt x="8674" y="13878"/>
                  </a:cubicBezTo>
                  <a:cubicBezTo>
                    <a:pt x="8606" y="13695"/>
                    <a:pt x="8537" y="13535"/>
                    <a:pt x="8446" y="13353"/>
                  </a:cubicBezTo>
                  <a:lnTo>
                    <a:pt x="8446" y="13353"/>
                  </a:lnTo>
                  <a:cubicBezTo>
                    <a:pt x="8447" y="13354"/>
                    <a:pt x="8448" y="13355"/>
                    <a:pt x="8449" y="13356"/>
                  </a:cubicBezTo>
                  <a:lnTo>
                    <a:pt x="8449" y="13356"/>
                  </a:lnTo>
                  <a:cubicBezTo>
                    <a:pt x="8298" y="13030"/>
                    <a:pt x="8166" y="12722"/>
                    <a:pt x="8012" y="12394"/>
                  </a:cubicBezTo>
                  <a:cubicBezTo>
                    <a:pt x="7853" y="12075"/>
                    <a:pt x="7693" y="11778"/>
                    <a:pt x="7533" y="11458"/>
                  </a:cubicBezTo>
                  <a:cubicBezTo>
                    <a:pt x="7373" y="11162"/>
                    <a:pt x="7236" y="10865"/>
                    <a:pt x="7077" y="10568"/>
                  </a:cubicBezTo>
                  <a:cubicBezTo>
                    <a:pt x="6985" y="10431"/>
                    <a:pt x="6917" y="10294"/>
                    <a:pt x="6848" y="10157"/>
                  </a:cubicBezTo>
                  <a:cubicBezTo>
                    <a:pt x="6757" y="9998"/>
                    <a:pt x="6689" y="9861"/>
                    <a:pt x="6597" y="9701"/>
                  </a:cubicBezTo>
                  <a:cubicBezTo>
                    <a:pt x="6438" y="9404"/>
                    <a:pt x="6255" y="9107"/>
                    <a:pt x="6095" y="8811"/>
                  </a:cubicBezTo>
                  <a:cubicBezTo>
                    <a:pt x="5935" y="8514"/>
                    <a:pt x="5776" y="8217"/>
                    <a:pt x="5593" y="7943"/>
                  </a:cubicBezTo>
                  <a:cubicBezTo>
                    <a:pt x="5433" y="7647"/>
                    <a:pt x="5273" y="7373"/>
                    <a:pt x="5114" y="7099"/>
                  </a:cubicBezTo>
                  <a:cubicBezTo>
                    <a:pt x="4931" y="6779"/>
                    <a:pt x="4748" y="6482"/>
                    <a:pt x="4589" y="6186"/>
                  </a:cubicBezTo>
                  <a:cubicBezTo>
                    <a:pt x="4406" y="5889"/>
                    <a:pt x="4246" y="5615"/>
                    <a:pt x="4064" y="5318"/>
                  </a:cubicBezTo>
                  <a:cubicBezTo>
                    <a:pt x="3904" y="5022"/>
                    <a:pt x="3744" y="4748"/>
                    <a:pt x="3584" y="4474"/>
                  </a:cubicBezTo>
                  <a:cubicBezTo>
                    <a:pt x="3402" y="4200"/>
                    <a:pt x="3242" y="3926"/>
                    <a:pt x="3059" y="3652"/>
                  </a:cubicBezTo>
                  <a:cubicBezTo>
                    <a:pt x="2900" y="3401"/>
                    <a:pt x="2694" y="3127"/>
                    <a:pt x="2512" y="2876"/>
                  </a:cubicBezTo>
                  <a:cubicBezTo>
                    <a:pt x="2397" y="2716"/>
                    <a:pt x="2283" y="2534"/>
                    <a:pt x="2146" y="2351"/>
                  </a:cubicBezTo>
                  <a:cubicBezTo>
                    <a:pt x="2009" y="2191"/>
                    <a:pt x="1872" y="2031"/>
                    <a:pt x="1736" y="1872"/>
                  </a:cubicBezTo>
                  <a:cubicBezTo>
                    <a:pt x="1599" y="1712"/>
                    <a:pt x="1462" y="1552"/>
                    <a:pt x="1325" y="1415"/>
                  </a:cubicBezTo>
                  <a:cubicBezTo>
                    <a:pt x="1188" y="1255"/>
                    <a:pt x="1051" y="1096"/>
                    <a:pt x="914" y="959"/>
                  </a:cubicBezTo>
                  <a:cubicBezTo>
                    <a:pt x="868" y="890"/>
                    <a:pt x="822" y="845"/>
                    <a:pt x="777" y="776"/>
                  </a:cubicBezTo>
                  <a:cubicBezTo>
                    <a:pt x="777" y="776"/>
                    <a:pt x="777" y="799"/>
                    <a:pt x="777" y="799"/>
                  </a:cubicBezTo>
                  <a:cubicBezTo>
                    <a:pt x="731" y="730"/>
                    <a:pt x="686" y="685"/>
                    <a:pt x="640" y="616"/>
                  </a:cubicBezTo>
                  <a:cubicBezTo>
                    <a:pt x="640" y="616"/>
                    <a:pt x="640" y="639"/>
                    <a:pt x="640" y="639"/>
                  </a:cubicBezTo>
                  <a:cubicBezTo>
                    <a:pt x="526" y="479"/>
                    <a:pt x="412" y="342"/>
                    <a:pt x="298" y="205"/>
                  </a:cubicBezTo>
                  <a:cubicBezTo>
                    <a:pt x="252" y="137"/>
                    <a:pt x="206" y="91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4713;p38"/>
            <p:cNvSpPr/>
            <p:nvPr/>
          </p:nvSpPr>
          <p:spPr>
            <a:xfrm>
              <a:off x="8868430" y="2869781"/>
              <a:ext cx="64533" cy="69990"/>
            </a:xfrm>
            <a:custGeom>
              <a:avLst/>
              <a:gdLst/>
              <a:ahLst/>
              <a:cxnLst/>
              <a:rect l="l" t="t" r="r" b="b"/>
              <a:pathLst>
                <a:path w="2306" h="2501" extrusionOk="0">
                  <a:moveTo>
                    <a:pt x="91" y="1"/>
                  </a:moveTo>
                  <a:cubicBezTo>
                    <a:pt x="68" y="1"/>
                    <a:pt x="46" y="1"/>
                    <a:pt x="23" y="24"/>
                  </a:cubicBezTo>
                  <a:cubicBezTo>
                    <a:pt x="0" y="46"/>
                    <a:pt x="0" y="115"/>
                    <a:pt x="23" y="138"/>
                  </a:cubicBezTo>
                  <a:cubicBezTo>
                    <a:pt x="137" y="252"/>
                    <a:pt x="251" y="366"/>
                    <a:pt x="365" y="480"/>
                  </a:cubicBezTo>
                  <a:cubicBezTo>
                    <a:pt x="457" y="594"/>
                    <a:pt x="571" y="686"/>
                    <a:pt x="662" y="800"/>
                  </a:cubicBezTo>
                  <a:cubicBezTo>
                    <a:pt x="845" y="1005"/>
                    <a:pt x="1027" y="1211"/>
                    <a:pt x="1210" y="1416"/>
                  </a:cubicBezTo>
                  <a:cubicBezTo>
                    <a:pt x="1347" y="1599"/>
                    <a:pt x="1506" y="1781"/>
                    <a:pt x="1666" y="1964"/>
                  </a:cubicBezTo>
                  <a:cubicBezTo>
                    <a:pt x="1735" y="2055"/>
                    <a:pt x="1803" y="2124"/>
                    <a:pt x="1872" y="2215"/>
                  </a:cubicBezTo>
                  <a:cubicBezTo>
                    <a:pt x="1940" y="2306"/>
                    <a:pt x="2031" y="2375"/>
                    <a:pt x="2123" y="2466"/>
                  </a:cubicBezTo>
                  <a:cubicBezTo>
                    <a:pt x="2134" y="2489"/>
                    <a:pt x="2163" y="2500"/>
                    <a:pt x="2191" y="2500"/>
                  </a:cubicBezTo>
                  <a:cubicBezTo>
                    <a:pt x="2220" y="2500"/>
                    <a:pt x="2248" y="2489"/>
                    <a:pt x="2260" y="2466"/>
                  </a:cubicBezTo>
                  <a:cubicBezTo>
                    <a:pt x="2305" y="2420"/>
                    <a:pt x="2305" y="2352"/>
                    <a:pt x="2260" y="2306"/>
                  </a:cubicBezTo>
                  <a:cubicBezTo>
                    <a:pt x="2168" y="2215"/>
                    <a:pt x="2077" y="2146"/>
                    <a:pt x="2009" y="2055"/>
                  </a:cubicBezTo>
                  <a:cubicBezTo>
                    <a:pt x="1917" y="1964"/>
                    <a:pt x="1826" y="1873"/>
                    <a:pt x="1735" y="1781"/>
                  </a:cubicBezTo>
                  <a:cubicBezTo>
                    <a:pt x="1575" y="1576"/>
                    <a:pt x="1392" y="1370"/>
                    <a:pt x="1233" y="1188"/>
                  </a:cubicBezTo>
                  <a:cubicBezTo>
                    <a:pt x="1050" y="1005"/>
                    <a:pt x="890" y="800"/>
                    <a:pt x="708" y="617"/>
                  </a:cubicBezTo>
                  <a:cubicBezTo>
                    <a:pt x="639" y="526"/>
                    <a:pt x="548" y="435"/>
                    <a:pt x="457" y="343"/>
                  </a:cubicBezTo>
                  <a:cubicBezTo>
                    <a:pt x="342" y="252"/>
                    <a:pt x="251" y="138"/>
                    <a:pt x="137" y="24"/>
                  </a:cubicBezTo>
                  <a:cubicBezTo>
                    <a:pt x="137" y="1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4714;p38"/>
            <p:cNvSpPr/>
            <p:nvPr/>
          </p:nvSpPr>
          <p:spPr>
            <a:xfrm>
              <a:off x="8960389" y="2906189"/>
              <a:ext cx="284915" cy="425680"/>
            </a:xfrm>
            <a:custGeom>
              <a:avLst/>
              <a:gdLst/>
              <a:ahLst/>
              <a:cxnLst/>
              <a:rect l="l" t="t" r="r" b="b"/>
              <a:pathLst>
                <a:path w="10181" h="15211" extrusionOk="0">
                  <a:moveTo>
                    <a:pt x="115" y="1"/>
                  </a:moveTo>
                  <a:cubicBezTo>
                    <a:pt x="69" y="1"/>
                    <a:pt x="47" y="24"/>
                    <a:pt x="47" y="24"/>
                  </a:cubicBezTo>
                  <a:cubicBezTo>
                    <a:pt x="1" y="69"/>
                    <a:pt x="1" y="115"/>
                    <a:pt x="47" y="161"/>
                  </a:cubicBezTo>
                  <a:cubicBezTo>
                    <a:pt x="275" y="412"/>
                    <a:pt x="526" y="663"/>
                    <a:pt x="754" y="937"/>
                  </a:cubicBezTo>
                  <a:cubicBezTo>
                    <a:pt x="754" y="937"/>
                    <a:pt x="754" y="937"/>
                    <a:pt x="754" y="937"/>
                  </a:cubicBezTo>
                  <a:lnTo>
                    <a:pt x="754" y="937"/>
                  </a:lnTo>
                  <a:cubicBezTo>
                    <a:pt x="754" y="937"/>
                    <a:pt x="777" y="937"/>
                    <a:pt x="777" y="960"/>
                  </a:cubicBezTo>
                  <a:cubicBezTo>
                    <a:pt x="758" y="941"/>
                    <a:pt x="755" y="937"/>
                    <a:pt x="754" y="937"/>
                  </a:cubicBezTo>
                  <a:lnTo>
                    <a:pt x="754" y="937"/>
                  </a:lnTo>
                  <a:cubicBezTo>
                    <a:pt x="823" y="1005"/>
                    <a:pt x="891" y="1097"/>
                    <a:pt x="960" y="1188"/>
                  </a:cubicBezTo>
                  <a:cubicBezTo>
                    <a:pt x="1165" y="1439"/>
                    <a:pt x="1370" y="1690"/>
                    <a:pt x="1553" y="1964"/>
                  </a:cubicBezTo>
                  <a:cubicBezTo>
                    <a:pt x="1644" y="2101"/>
                    <a:pt x="1736" y="2215"/>
                    <a:pt x="1827" y="2352"/>
                  </a:cubicBezTo>
                  <a:cubicBezTo>
                    <a:pt x="1918" y="2489"/>
                    <a:pt x="2009" y="2603"/>
                    <a:pt x="2101" y="2740"/>
                  </a:cubicBezTo>
                  <a:cubicBezTo>
                    <a:pt x="2283" y="3014"/>
                    <a:pt x="2466" y="3288"/>
                    <a:pt x="2649" y="3562"/>
                  </a:cubicBezTo>
                  <a:cubicBezTo>
                    <a:pt x="2763" y="3721"/>
                    <a:pt x="2854" y="3858"/>
                    <a:pt x="2945" y="3995"/>
                  </a:cubicBezTo>
                  <a:cubicBezTo>
                    <a:pt x="3059" y="4155"/>
                    <a:pt x="3151" y="4292"/>
                    <a:pt x="3242" y="4429"/>
                  </a:cubicBezTo>
                  <a:cubicBezTo>
                    <a:pt x="3630" y="5022"/>
                    <a:pt x="4064" y="5570"/>
                    <a:pt x="4429" y="6164"/>
                  </a:cubicBezTo>
                  <a:cubicBezTo>
                    <a:pt x="4612" y="6460"/>
                    <a:pt x="4794" y="6734"/>
                    <a:pt x="4977" y="7031"/>
                  </a:cubicBezTo>
                  <a:cubicBezTo>
                    <a:pt x="5068" y="7168"/>
                    <a:pt x="5159" y="7305"/>
                    <a:pt x="5251" y="7442"/>
                  </a:cubicBezTo>
                  <a:cubicBezTo>
                    <a:pt x="5365" y="7602"/>
                    <a:pt x="5456" y="7784"/>
                    <a:pt x="5570" y="7944"/>
                  </a:cubicBezTo>
                  <a:cubicBezTo>
                    <a:pt x="5753" y="8218"/>
                    <a:pt x="5913" y="8492"/>
                    <a:pt x="6072" y="8789"/>
                  </a:cubicBezTo>
                  <a:cubicBezTo>
                    <a:pt x="6232" y="9063"/>
                    <a:pt x="6415" y="9359"/>
                    <a:pt x="6597" y="9633"/>
                  </a:cubicBezTo>
                  <a:cubicBezTo>
                    <a:pt x="6757" y="9930"/>
                    <a:pt x="6963" y="10227"/>
                    <a:pt x="7122" y="10523"/>
                  </a:cubicBezTo>
                  <a:cubicBezTo>
                    <a:pt x="7305" y="10820"/>
                    <a:pt x="7465" y="11117"/>
                    <a:pt x="7625" y="11414"/>
                  </a:cubicBezTo>
                  <a:cubicBezTo>
                    <a:pt x="7807" y="11710"/>
                    <a:pt x="7944" y="12007"/>
                    <a:pt x="8127" y="12304"/>
                  </a:cubicBezTo>
                  <a:cubicBezTo>
                    <a:pt x="8195" y="12441"/>
                    <a:pt x="8286" y="12578"/>
                    <a:pt x="8355" y="12715"/>
                  </a:cubicBezTo>
                  <a:cubicBezTo>
                    <a:pt x="8469" y="12874"/>
                    <a:pt x="8538" y="13034"/>
                    <a:pt x="8629" y="13194"/>
                  </a:cubicBezTo>
                  <a:cubicBezTo>
                    <a:pt x="8720" y="13354"/>
                    <a:pt x="8811" y="13491"/>
                    <a:pt x="8880" y="13650"/>
                  </a:cubicBezTo>
                  <a:cubicBezTo>
                    <a:pt x="8971" y="13810"/>
                    <a:pt x="9063" y="13970"/>
                    <a:pt x="9131" y="14107"/>
                  </a:cubicBezTo>
                  <a:cubicBezTo>
                    <a:pt x="9291" y="14404"/>
                    <a:pt x="9428" y="14700"/>
                    <a:pt x="9565" y="14997"/>
                  </a:cubicBezTo>
                  <a:cubicBezTo>
                    <a:pt x="9587" y="15020"/>
                    <a:pt x="9610" y="15043"/>
                    <a:pt x="9633" y="15066"/>
                  </a:cubicBezTo>
                  <a:cubicBezTo>
                    <a:pt x="9675" y="15164"/>
                    <a:pt x="9769" y="15210"/>
                    <a:pt x="9867" y="15210"/>
                  </a:cubicBezTo>
                  <a:cubicBezTo>
                    <a:pt x="9928" y="15210"/>
                    <a:pt x="9991" y="15192"/>
                    <a:pt x="10044" y="15157"/>
                  </a:cubicBezTo>
                  <a:cubicBezTo>
                    <a:pt x="10112" y="15134"/>
                    <a:pt x="10158" y="15066"/>
                    <a:pt x="10181" y="14974"/>
                  </a:cubicBezTo>
                  <a:cubicBezTo>
                    <a:pt x="10181" y="14951"/>
                    <a:pt x="10181" y="14929"/>
                    <a:pt x="10181" y="14906"/>
                  </a:cubicBezTo>
                  <a:cubicBezTo>
                    <a:pt x="10181" y="14837"/>
                    <a:pt x="10158" y="14792"/>
                    <a:pt x="10135" y="14746"/>
                  </a:cubicBezTo>
                  <a:cubicBezTo>
                    <a:pt x="10067" y="14609"/>
                    <a:pt x="10021" y="14449"/>
                    <a:pt x="9953" y="14312"/>
                  </a:cubicBezTo>
                  <a:cubicBezTo>
                    <a:pt x="9884" y="14153"/>
                    <a:pt x="9793" y="13970"/>
                    <a:pt x="9702" y="13810"/>
                  </a:cubicBezTo>
                  <a:cubicBezTo>
                    <a:pt x="9542" y="13491"/>
                    <a:pt x="9382" y="13194"/>
                    <a:pt x="9199" y="12874"/>
                  </a:cubicBezTo>
                  <a:cubicBezTo>
                    <a:pt x="9040" y="12578"/>
                    <a:pt x="8857" y="12304"/>
                    <a:pt x="8697" y="12007"/>
                  </a:cubicBezTo>
                  <a:cubicBezTo>
                    <a:pt x="8606" y="11870"/>
                    <a:pt x="8538" y="11710"/>
                    <a:pt x="8446" y="11573"/>
                  </a:cubicBezTo>
                  <a:cubicBezTo>
                    <a:pt x="8355" y="11414"/>
                    <a:pt x="8264" y="11254"/>
                    <a:pt x="8195" y="11094"/>
                  </a:cubicBezTo>
                  <a:cubicBezTo>
                    <a:pt x="8035" y="10797"/>
                    <a:pt x="7853" y="10501"/>
                    <a:pt x="7693" y="10204"/>
                  </a:cubicBezTo>
                  <a:cubicBezTo>
                    <a:pt x="7533" y="9930"/>
                    <a:pt x="7351" y="9656"/>
                    <a:pt x="7168" y="9359"/>
                  </a:cubicBezTo>
                  <a:cubicBezTo>
                    <a:pt x="6985" y="9085"/>
                    <a:pt x="6803" y="8789"/>
                    <a:pt x="6643" y="8515"/>
                  </a:cubicBezTo>
                  <a:cubicBezTo>
                    <a:pt x="6460" y="8218"/>
                    <a:pt x="6301" y="7921"/>
                    <a:pt x="6095" y="7625"/>
                  </a:cubicBezTo>
                  <a:cubicBezTo>
                    <a:pt x="5913" y="7351"/>
                    <a:pt x="5707" y="7054"/>
                    <a:pt x="5502" y="6757"/>
                  </a:cubicBezTo>
                  <a:cubicBezTo>
                    <a:pt x="5410" y="6620"/>
                    <a:pt x="5319" y="6483"/>
                    <a:pt x="5228" y="6346"/>
                  </a:cubicBezTo>
                  <a:cubicBezTo>
                    <a:pt x="5137" y="6187"/>
                    <a:pt x="5022" y="6050"/>
                    <a:pt x="4931" y="5890"/>
                  </a:cubicBezTo>
                  <a:cubicBezTo>
                    <a:pt x="4749" y="5616"/>
                    <a:pt x="4543" y="5365"/>
                    <a:pt x="4360" y="5091"/>
                  </a:cubicBezTo>
                  <a:cubicBezTo>
                    <a:pt x="4132" y="4794"/>
                    <a:pt x="3927" y="4497"/>
                    <a:pt x="3721" y="4201"/>
                  </a:cubicBezTo>
                  <a:cubicBezTo>
                    <a:pt x="3447" y="3858"/>
                    <a:pt x="3196" y="3493"/>
                    <a:pt x="2945" y="3174"/>
                  </a:cubicBezTo>
                  <a:cubicBezTo>
                    <a:pt x="2671" y="2808"/>
                    <a:pt x="2398" y="2489"/>
                    <a:pt x="2124" y="2146"/>
                  </a:cubicBezTo>
                  <a:lnTo>
                    <a:pt x="2124" y="2146"/>
                  </a:lnTo>
                  <a:cubicBezTo>
                    <a:pt x="2124" y="2169"/>
                    <a:pt x="2146" y="2169"/>
                    <a:pt x="2146" y="2192"/>
                  </a:cubicBezTo>
                  <a:cubicBezTo>
                    <a:pt x="1987" y="2010"/>
                    <a:pt x="1850" y="1804"/>
                    <a:pt x="1690" y="1644"/>
                  </a:cubicBezTo>
                  <a:cubicBezTo>
                    <a:pt x="1530" y="1462"/>
                    <a:pt x="1370" y="1279"/>
                    <a:pt x="1211" y="1096"/>
                  </a:cubicBezTo>
                  <a:cubicBezTo>
                    <a:pt x="1051" y="937"/>
                    <a:pt x="868" y="754"/>
                    <a:pt x="708" y="594"/>
                  </a:cubicBezTo>
                  <a:cubicBezTo>
                    <a:pt x="526" y="412"/>
                    <a:pt x="343" y="229"/>
                    <a:pt x="161" y="24"/>
                  </a:cubicBezTo>
                  <a:cubicBezTo>
                    <a:pt x="138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4715;p38"/>
            <p:cNvSpPr/>
            <p:nvPr/>
          </p:nvSpPr>
          <p:spPr>
            <a:xfrm>
              <a:off x="9141172" y="3247299"/>
              <a:ext cx="77323" cy="146585"/>
            </a:xfrm>
            <a:custGeom>
              <a:avLst/>
              <a:gdLst/>
              <a:ahLst/>
              <a:cxnLst/>
              <a:rect l="l" t="t" r="r" b="b"/>
              <a:pathLst>
                <a:path w="2763" h="5238" extrusionOk="0">
                  <a:moveTo>
                    <a:pt x="92" y="1"/>
                  </a:moveTo>
                  <a:cubicBezTo>
                    <a:pt x="92" y="1"/>
                    <a:pt x="69" y="1"/>
                    <a:pt x="46" y="23"/>
                  </a:cubicBezTo>
                  <a:cubicBezTo>
                    <a:pt x="23" y="46"/>
                    <a:pt x="0" y="92"/>
                    <a:pt x="23" y="138"/>
                  </a:cubicBezTo>
                  <a:cubicBezTo>
                    <a:pt x="137" y="343"/>
                    <a:pt x="274" y="526"/>
                    <a:pt x="388" y="731"/>
                  </a:cubicBezTo>
                  <a:cubicBezTo>
                    <a:pt x="457" y="822"/>
                    <a:pt x="525" y="936"/>
                    <a:pt x="594" y="1051"/>
                  </a:cubicBezTo>
                  <a:cubicBezTo>
                    <a:pt x="662" y="1142"/>
                    <a:pt x="708" y="1233"/>
                    <a:pt x="754" y="1324"/>
                  </a:cubicBezTo>
                  <a:cubicBezTo>
                    <a:pt x="891" y="1530"/>
                    <a:pt x="1005" y="1735"/>
                    <a:pt x="1119" y="1964"/>
                  </a:cubicBezTo>
                  <a:cubicBezTo>
                    <a:pt x="1165" y="2032"/>
                    <a:pt x="1187" y="2078"/>
                    <a:pt x="1233" y="2146"/>
                  </a:cubicBezTo>
                  <a:cubicBezTo>
                    <a:pt x="1256" y="2192"/>
                    <a:pt x="1279" y="2260"/>
                    <a:pt x="1301" y="2306"/>
                  </a:cubicBezTo>
                  <a:cubicBezTo>
                    <a:pt x="1347" y="2397"/>
                    <a:pt x="1393" y="2489"/>
                    <a:pt x="1438" y="2603"/>
                  </a:cubicBezTo>
                  <a:cubicBezTo>
                    <a:pt x="1438" y="2580"/>
                    <a:pt x="1438" y="2580"/>
                    <a:pt x="1438" y="2580"/>
                  </a:cubicBezTo>
                  <a:cubicBezTo>
                    <a:pt x="1530" y="2785"/>
                    <a:pt x="1621" y="3014"/>
                    <a:pt x="1712" y="3219"/>
                  </a:cubicBezTo>
                  <a:cubicBezTo>
                    <a:pt x="1804" y="3424"/>
                    <a:pt x="1872" y="3630"/>
                    <a:pt x="1963" y="3835"/>
                  </a:cubicBezTo>
                  <a:cubicBezTo>
                    <a:pt x="1986" y="3927"/>
                    <a:pt x="2032" y="4018"/>
                    <a:pt x="2055" y="4109"/>
                  </a:cubicBezTo>
                  <a:cubicBezTo>
                    <a:pt x="2100" y="4223"/>
                    <a:pt x="2146" y="4360"/>
                    <a:pt x="2214" y="4474"/>
                  </a:cubicBezTo>
                  <a:cubicBezTo>
                    <a:pt x="2283" y="4703"/>
                    <a:pt x="2397" y="4954"/>
                    <a:pt x="2511" y="5159"/>
                  </a:cubicBezTo>
                  <a:cubicBezTo>
                    <a:pt x="2511" y="5205"/>
                    <a:pt x="2557" y="5228"/>
                    <a:pt x="2603" y="5228"/>
                  </a:cubicBezTo>
                  <a:cubicBezTo>
                    <a:pt x="2609" y="5234"/>
                    <a:pt x="2618" y="5237"/>
                    <a:pt x="2627" y="5237"/>
                  </a:cubicBezTo>
                  <a:cubicBezTo>
                    <a:pt x="2650" y="5237"/>
                    <a:pt x="2678" y="5221"/>
                    <a:pt x="2694" y="5205"/>
                  </a:cubicBezTo>
                  <a:cubicBezTo>
                    <a:pt x="2739" y="5205"/>
                    <a:pt x="2762" y="5159"/>
                    <a:pt x="2762" y="5136"/>
                  </a:cubicBezTo>
                  <a:cubicBezTo>
                    <a:pt x="2762" y="5091"/>
                    <a:pt x="2762" y="5045"/>
                    <a:pt x="2739" y="5022"/>
                  </a:cubicBezTo>
                  <a:cubicBezTo>
                    <a:pt x="2717" y="4954"/>
                    <a:pt x="2671" y="4885"/>
                    <a:pt x="2648" y="4817"/>
                  </a:cubicBezTo>
                  <a:lnTo>
                    <a:pt x="2648" y="4840"/>
                  </a:lnTo>
                  <a:cubicBezTo>
                    <a:pt x="2511" y="4543"/>
                    <a:pt x="2397" y="4223"/>
                    <a:pt x="2260" y="3904"/>
                  </a:cubicBezTo>
                  <a:cubicBezTo>
                    <a:pt x="2123" y="3584"/>
                    <a:pt x="1986" y="3265"/>
                    <a:pt x="1826" y="2945"/>
                  </a:cubicBezTo>
                  <a:cubicBezTo>
                    <a:pt x="1689" y="2648"/>
                    <a:pt x="1530" y="2352"/>
                    <a:pt x="1370" y="2055"/>
                  </a:cubicBezTo>
                  <a:cubicBezTo>
                    <a:pt x="1279" y="1895"/>
                    <a:pt x="1187" y="1735"/>
                    <a:pt x="1096" y="1576"/>
                  </a:cubicBezTo>
                  <a:cubicBezTo>
                    <a:pt x="1005" y="1416"/>
                    <a:pt x="913" y="1279"/>
                    <a:pt x="845" y="1142"/>
                  </a:cubicBezTo>
                  <a:cubicBezTo>
                    <a:pt x="731" y="959"/>
                    <a:pt x="617" y="777"/>
                    <a:pt x="503" y="594"/>
                  </a:cubicBezTo>
                  <a:cubicBezTo>
                    <a:pt x="457" y="503"/>
                    <a:pt x="411" y="411"/>
                    <a:pt x="343" y="343"/>
                  </a:cubicBezTo>
                  <a:cubicBezTo>
                    <a:pt x="274" y="229"/>
                    <a:pt x="229" y="138"/>
                    <a:pt x="160" y="46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4716;p38"/>
            <p:cNvSpPr/>
            <p:nvPr/>
          </p:nvSpPr>
          <p:spPr>
            <a:xfrm>
              <a:off x="9015967" y="3051208"/>
              <a:ext cx="72201" cy="105839"/>
            </a:xfrm>
            <a:custGeom>
              <a:avLst/>
              <a:gdLst/>
              <a:ahLst/>
              <a:cxnLst/>
              <a:rect l="l" t="t" r="r" b="b"/>
              <a:pathLst>
                <a:path w="2580" h="3782" extrusionOk="0">
                  <a:moveTo>
                    <a:pt x="92" y="0"/>
                  </a:moveTo>
                  <a:cubicBezTo>
                    <a:pt x="69" y="0"/>
                    <a:pt x="69" y="23"/>
                    <a:pt x="46" y="23"/>
                  </a:cubicBezTo>
                  <a:cubicBezTo>
                    <a:pt x="23" y="46"/>
                    <a:pt x="1" y="92"/>
                    <a:pt x="23" y="137"/>
                  </a:cubicBezTo>
                  <a:cubicBezTo>
                    <a:pt x="138" y="297"/>
                    <a:pt x="252" y="434"/>
                    <a:pt x="366" y="594"/>
                  </a:cubicBezTo>
                  <a:cubicBezTo>
                    <a:pt x="457" y="731"/>
                    <a:pt x="571" y="868"/>
                    <a:pt x="663" y="1005"/>
                  </a:cubicBezTo>
                  <a:cubicBezTo>
                    <a:pt x="777" y="1164"/>
                    <a:pt x="868" y="1301"/>
                    <a:pt x="982" y="1461"/>
                  </a:cubicBezTo>
                  <a:cubicBezTo>
                    <a:pt x="1073" y="1598"/>
                    <a:pt x="1188" y="1735"/>
                    <a:pt x="1279" y="1872"/>
                  </a:cubicBezTo>
                  <a:cubicBezTo>
                    <a:pt x="1370" y="2009"/>
                    <a:pt x="1484" y="2169"/>
                    <a:pt x="1576" y="2306"/>
                  </a:cubicBezTo>
                  <a:cubicBezTo>
                    <a:pt x="1667" y="2443"/>
                    <a:pt x="1735" y="2579"/>
                    <a:pt x="1827" y="2716"/>
                  </a:cubicBezTo>
                  <a:cubicBezTo>
                    <a:pt x="1918" y="2853"/>
                    <a:pt x="2009" y="3013"/>
                    <a:pt x="2078" y="3150"/>
                  </a:cubicBezTo>
                  <a:cubicBezTo>
                    <a:pt x="2169" y="3310"/>
                    <a:pt x="2238" y="3447"/>
                    <a:pt x="2306" y="3584"/>
                  </a:cubicBezTo>
                  <a:cubicBezTo>
                    <a:pt x="2352" y="3629"/>
                    <a:pt x="2374" y="3698"/>
                    <a:pt x="2397" y="3744"/>
                  </a:cubicBezTo>
                  <a:cubicBezTo>
                    <a:pt x="2424" y="3770"/>
                    <a:pt x="2451" y="3781"/>
                    <a:pt x="2478" y="3781"/>
                  </a:cubicBezTo>
                  <a:cubicBezTo>
                    <a:pt x="2496" y="3781"/>
                    <a:pt x="2515" y="3776"/>
                    <a:pt x="2534" y="3766"/>
                  </a:cubicBezTo>
                  <a:cubicBezTo>
                    <a:pt x="2580" y="3744"/>
                    <a:pt x="2580" y="3675"/>
                    <a:pt x="2557" y="3629"/>
                  </a:cubicBezTo>
                  <a:cubicBezTo>
                    <a:pt x="2466" y="3492"/>
                    <a:pt x="2374" y="3333"/>
                    <a:pt x="2283" y="3173"/>
                  </a:cubicBezTo>
                  <a:cubicBezTo>
                    <a:pt x="2215" y="3036"/>
                    <a:pt x="2123" y="2876"/>
                    <a:pt x="2032" y="2739"/>
                  </a:cubicBezTo>
                  <a:cubicBezTo>
                    <a:pt x="1941" y="2602"/>
                    <a:pt x="1850" y="2443"/>
                    <a:pt x="1758" y="2283"/>
                  </a:cubicBezTo>
                  <a:cubicBezTo>
                    <a:pt x="1667" y="2146"/>
                    <a:pt x="1576" y="2009"/>
                    <a:pt x="1484" y="1895"/>
                  </a:cubicBezTo>
                  <a:cubicBezTo>
                    <a:pt x="1393" y="1735"/>
                    <a:pt x="1279" y="1598"/>
                    <a:pt x="1188" y="1461"/>
                  </a:cubicBezTo>
                  <a:cubicBezTo>
                    <a:pt x="1073" y="1324"/>
                    <a:pt x="982" y="1187"/>
                    <a:pt x="891" y="1027"/>
                  </a:cubicBezTo>
                  <a:cubicBezTo>
                    <a:pt x="777" y="890"/>
                    <a:pt x="663" y="753"/>
                    <a:pt x="571" y="594"/>
                  </a:cubicBezTo>
                  <a:cubicBezTo>
                    <a:pt x="457" y="457"/>
                    <a:pt x="366" y="320"/>
                    <a:pt x="252" y="183"/>
                  </a:cubicBezTo>
                  <a:cubicBezTo>
                    <a:pt x="229" y="137"/>
                    <a:pt x="183" y="92"/>
                    <a:pt x="160" y="46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4717;p38"/>
            <p:cNvSpPr/>
            <p:nvPr/>
          </p:nvSpPr>
          <p:spPr>
            <a:xfrm>
              <a:off x="9152030" y="3110592"/>
              <a:ext cx="143115" cy="220410"/>
            </a:xfrm>
            <a:custGeom>
              <a:avLst/>
              <a:gdLst/>
              <a:ahLst/>
              <a:cxnLst/>
              <a:rect l="l" t="t" r="r" b="b"/>
              <a:pathLst>
                <a:path w="5114" h="7876" extrusionOk="0">
                  <a:moveTo>
                    <a:pt x="92" y="1"/>
                  </a:moveTo>
                  <a:cubicBezTo>
                    <a:pt x="69" y="1"/>
                    <a:pt x="69" y="24"/>
                    <a:pt x="46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137" y="275"/>
                    <a:pt x="252" y="435"/>
                    <a:pt x="366" y="594"/>
                  </a:cubicBezTo>
                  <a:cubicBezTo>
                    <a:pt x="457" y="731"/>
                    <a:pt x="571" y="868"/>
                    <a:pt x="662" y="1005"/>
                  </a:cubicBezTo>
                  <a:cubicBezTo>
                    <a:pt x="868" y="1279"/>
                    <a:pt x="1050" y="1553"/>
                    <a:pt x="1256" y="1827"/>
                  </a:cubicBezTo>
                  <a:cubicBezTo>
                    <a:pt x="1347" y="1987"/>
                    <a:pt x="1461" y="2124"/>
                    <a:pt x="1553" y="2283"/>
                  </a:cubicBezTo>
                  <a:cubicBezTo>
                    <a:pt x="1644" y="2420"/>
                    <a:pt x="1735" y="2557"/>
                    <a:pt x="1804" y="2694"/>
                  </a:cubicBezTo>
                  <a:cubicBezTo>
                    <a:pt x="1986" y="2991"/>
                    <a:pt x="2169" y="3288"/>
                    <a:pt x="2351" y="3562"/>
                  </a:cubicBezTo>
                  <a:cubicBezTo>
                    <a:pt x="2557" y="3858"/>
                    <a:pt x="2739" y="4155"/>
                    <a:pt x="2922" y="4452"/>
                  </a:cubicBezTo>
                  <a:cubicBezTo>
                    <a:pt x="3082" y="4726"/>
                    <a:pt x="3264" y="5023"/>
                    <a:pt x="3424" y="5319"/>
                  </a:cubicBezTo>
                  <a:cubicBezTo>
                    <a:pt x="3516" y="5479"/>
                    <a:pt x="3584" y="5616"/>
                    <a:pt x="3675" y="5776"/>
                  </a:cubicBezTo>
                  <a:cubicBezTo>
                    <a:pt x="3767" y="5936"/>
                    <a:pt x="3858" y="6095"/>
                    <a:pt x="3949" y="6255"/>
                  </a:cubicBezTo>
                  <a:cubicBezTo>
                    <a:pt x="4109" y="6529"/>
                    <a:pt x="4269" y="6826"/>
                    <a:pt x="4429" y="7122"/>
                  </a:cubicBezTo>
                  <a:cubicBezTo>
                    <a:pt x="4474" y="7214"/>
                    <a:pt x="4520" y="7305"/>
                    <a:pt x="4566" y="7419"/>
                  </a:cubicBezTo>
                  <a:cubicBezTo>
                    <a:pt x="4634" y="7533"/>
                    <a:pt x="4680" y="7647"/>
                    <a:pt x="4748" y="7739"/>
                  </a:cubicBezTo>
                  <a:cubicBezTo>
                    <a:pt x="4748" y="7762"/>
                    <a:pt x="4748" y="7762"/>
                    <a:pt x="4748" y="7762"/>
                  </a:cubicBezTo>
                  <a:lnTo>
                    <a:pt x="4771" y="7807"/>
                  </a:lnTo>
                  <a:cubicBezTo>
                    <a:pt x="4771" y="7830"/>
                    <a:pt x="4794" y="7853"/>
                    <a:pt x="4817" y="7853"/>
                  </a:cubicBezTo>
                  <a:cubicBezTo>
                    <a:pt x="4862" y="7876"/>
                    <a:pt x="4908" y="7876"/>
                    <a:pt x="4954" y="7876"/>
                  </a:cubicBezTo>
                  <a:cubicBezTo>
                    <a:pt x="5045" y="7853"/>
                    <a:pt x="5113" y="7739"/>
                    <a:pt x="5068" y="7647"/>
                  </a:cubicBezTo>
                  <a:cubicBezTo>
                    <a:pt x="4999" y="7488"/>
                    <a:pt x="4931" y="7328"/>
                    <a:pt x="4839" y="7168"/>
                  </a:cubicBezTo>
                  <a:cubicBezTo>
                    <a:pt x="4771" y="7008"/>
                    <a:pt x="4680" y="6871"/>
                    <a:pt x="4611" y="6712"/>
                  </a:cubicBezTo>
                  <a:cubicBezTo>
                    <a:pt x="4429" y="6438"/>
                    <a:pt x="4246" y="6141"/>
                    <a:pt x="4086" y="5867"/>
                  </a:cubicBezTo>
                  <a:cubicBezTo>
                    <a:pt x="3995" y="5730"/>
                    <a:pt x="3904" y="5570"/>
                    <a:pt x="3835" y="5433"/>
                  </a:cubicBezTo>
                  <a:cubicBezTo>
                    <a:pt x="3744" y="5274"/>
                    <a:pt x="3630" y="5137"/>
                    <a:pt x="3538" y="4977"/>
                  </a:cubicBezTo>
                  <a:cubicBezTo>
                    <a:pt x="3470" y="4817"/>
                    <a:pt x="3379" y="4680"/>
                    <a:pt x="3287" y="4543"/>
                  </a:cubicBezTo>
                  <a:cubicBezTo>
                    <a:pt x="3196" y="4406"/>
                    <a:pt x="3105" y="4246"/>
                    <a:pt x="2991" y="4110"/>
                  </a:cubicBezTo>
                  <a:cubicBezTo>
                    <a:pt x="2899" y="3950"/>
                    <a:pt x="2808" y="3813"/>
                    <a:pt x="2717" y="3676"/>
                  </a:cubicBezTo>
                  <a:cubicBezTo>
                    <a:pt x="2625" y="3539"/>
                    <a:pt x="2511" y="3402"/>
                    <a:pt x="2420" y="3242"/>
                  </a:cubicBezTo>
                  <a:cubicBezTo>
                    <a:pt x="2306" y="3105"/>
                    <a:pt x="2215" y="2968"/>
                    <a:pt x="2123" y="2831"/>
                  </a:cubicBezTo>
                  <a:cubicBezTo>
                    <a:pt x="2032" y="2694"/>
                    <a:pt x="1941" y="2557"/>
                    <a:pt x="1849" y="2420"/>
                  </a:cubicBezTo>
                  <a:cubicBezTo>
                    <a:pt x="1667" y="2147"/>
                    <a:pt x="1461" y="1873"/>
                    <a:pt x="1279" y="1599"/>
                  </a:cubicBezTo>
                  <a:cubicBezTo>
                    <a:pt x="1187" y="1439"/>
                    <a:pt x="1073" y="1302"/>
                    <a:pt x="982" y="1165"/>
                  </a:cubicBezTo>
                  <a:cubicBezTo>
                    <a:pt x="868" y="1005"/>
                    <a:pt x="754" y="868"/>
                    <a:pt x="662" y="709"/>
                  </a:cubicBezTo>
                  <a:cubicBezTo>
                    <a:pt x="503" y="480"/>
                    <a:pt x="343" y="275"/>
                    <a:pt x="160" y="47"/>
                  </a:cubicBezTo>
                  <a:cubicBezTo>
                    <a:pt x="137" y="24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4718;p38"/>
            <p:cNvSpPr/>
            <p:nvPr/>
          </p:nvSpPr>
          <p:spPr>
            <a:xfrm>
              <a:off x="8775799" y="3300946"/>
              <a:ext cx="18554" cy="17295"/>
            </a:xfrm>
            <a:custGeom>
              <a:avLst/>
              <a:gdLst/>
              <a:ahLst/>
              <a:cxnLst/>
              <a:rect l="l" t="t" r="r" b="b"/>
              <a:pathLst>
                <a:path w="663" h="618" extrusionOk="0">
                  <a:moveTo>
                    <a:pt x="297" y="1"/>
                  </a:moveTo>
                  <a:cubicBezTo>
                    <a:pt x="229" y="1"/>
                    <a:pt x="137" y="47"/>
                    <a:pt x="92" y="115"/>
                  </a:cubicBezTo>
                  <a:cubicBezTo>
                    <a:pt x="46" y="161"/>
                    <a:pt x="0" y="252"/>
                    <a:pt x="23" y="343"/>
                  </a:cubicBezTo>
                  <a:cubicBezTo>
                    <a:pt x="23" y="412"/>
                    <a:pt x="69" y="503"/>
                    <a:pt x="137" y="549"/>
                  </a:cubicBezTo>
                  <a:cubicBezTo>
                    <a:pt x="206" y="594"/>
                    <a:pt x="274" y="617"/>
                    <a:pt x="366" y="617"/>
                  </a:cubicBezTo>
                  <a:cubicBezTo>
                    <a:pt x="434" y="617"/>
                    <a:pt x="525" y="549"/>
                    <a:pt x="571" y="503"/>
                  </a:cubicBezTo>
                  <a:cubicBezTo>
                    <a:pt x="617" y="435"/>
                    <a:pt x="662" y="343"/>
                    <a:pt x="639" y="275"/>
                  </a:cubicBezTo>
                  <a:cubicBezTo>
                    <a:pt x="639" y="184"/>
                    <a:pt x="594" y="115"/>
                    <a:pt x="525" y="69"/>
                  </a:cubicBezTo>
                  <a:cubicBezTo>
                    <a:pt x="457" y="1"/>
                    <a:pt x="388" y="1"/>
                    <a:pt x="29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4719;p38"/>
            <p:cNvSpPr/>
            <p:nvPr/>
          </p:nvSpPr>
          <p:spPr>
            <a:xfrm>
              <a:off x="8781536" y="3265181"/>
              <a:ext cx="7052" cy="7052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1"/>
                  </a:moveTo>
                  <a:cubicBezTo>
                    <a:pt x="69" y="1"/>
                    <a:pt x="46" y="24"/>
                    <a:pt x="24" y="46"/>
                  </a:cubicBezTo>
                  <a:cubicBezTo>
                    <a:pt x="1" y="69"/>
                    <a:pt x="1" y="115"/>
                    <a:pt x="1" y="138"/>
                  </a:cubicBezTo>
                  <a:cubicBezTo>
                    <a:pt x="1" y="160"/>
                    <a:pt x="24" y="206"/>
                    <a:pt x="46" y="229"/>
                  </a:cubicBezTo>
                  <a:cubicBezTo>
                    <a:pt x="69" y="252"/>
                    <a:pt x="92" y="252"/>
                    <a:pt x="138" y="252"/>
                  </a:cubicBezTo>
                  <a:cubicBezTo>
                    <a:pt x="161" y="252"/>
                    <a:pt x="206" y="229"/>
                    <a:pt x="229" y="206"/>
                  </a:cubicBezTo>
                  <a:cubicBezTo>
                    <a:pt x="229" y="183"/>
                    <a:pt x="252" y="138"/>
                    <a:pt x="252" y="115"/>
                  </a:cubicBezTo>
                  <a:cubicBezTo>
                    <a:pt x="252" y="92"/>
                    <a:pt x="229" y="46"/>
                    <a:pt x="206" y="24"/>
                  </a:cubicBezTo>
                  <a:cubicBezTo>
                    <a:pt x="183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4720;p38"/>
            <p:cNvSpPr/>
            <p:nvPr/>
          </p:nvSpPr>
          <p:spPr>
            <a:xfrm>
              <a:off x="8822422" y="3280517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138" y="0"/>
                    <a:pt x="69" y="46"/>
                    <a:pt x="46" y="69"/>
                  </a:cubicBezTo>
                  <a:cubicBezTo>
                    <a:pt x="23" y="115"/>
                    <a:pt x="1" y="160"/>
                    <a:pt x="1" y="229"/>
                  </a:cubicBezTo>
                  <a:cubicBezTo>
                    <a:pt x="1" y="274"/>
                    <a:pt x="23" y="320"/>
                    <a:pt x="69" y="343"/>
                  </a:cubicBezTo>
                  <a:cubicBezTo>
                    <a:pt x="115" y="389"/>
                    <a:pt x="160" y="389"/>
                    <a:pt x="206" y="389"/>
                  </a:cubicBezTo>
                  <a:cubicBezTo>
                    <a:pt x="252" y="389"/>
                    <a:pt x="320" y="366"/>
                    <a:pt x="343" y="320"/>
                  </a:cubicBezTo>
                  <a:cubicBezTo>
                    <a:pt x="366" y="274"/>
                    <a:pt x="389" y="229"/>
                    <a:pt x="389" y="183"/>
                  </a:cubicBezTo>
                  <a:cubicBezTo>
                    <a:pt x="366" y="137"/>
                    <a:pt x="343" y="92"/>
                    <a:pt x="320" y="46"/>
                  </a:cubicBezTo>
                  <a:cubicBezTo>
                    <a:pt x="275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4721;p38"/>
            <p:cNvSpPr/>
            <p:nvPr/>
          </p:nvSpPr>
          <p:spPr>
            <a:xfrm>
              <a:off x="8833924" y="3331617"/>
              <a:ext cx="6409" cy="6409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1"/>
                  </a:moveTo>
                  <a:cubicBezTo>
                    <a:pt x="92" y="1"/>
                    <a:pt x="46" y="23"/>
                    <a:pt x="46" y="46"/>
                  </a:cubicBezTo>
                  <a:cubicBezTo>
                    <a:pt x="23" y="69"/>
                    <a:pt x="0" y="92"/>
                    <a:pt x="0" y="115"/>
                  </a:cubicBezTo>
                  <a:cubicBezTo>
                    <a:pt x="23" y="160"/>
                    <a:pt x="23" y="183"/>
                    <a:pt x="46" y="206"/>
                  </a:cubicBezTo>
                  <a:cubicBezTo>
                    <a:pt x="69" y="229"/>
                    <a:pt x="115" y="229"/>
                    <a:pt x="137" y="229"/>
                  </a:cubicBezTo>
                  <a:cubicBezTo>
                    <a:pt x="160" y="229"/>
                    <a:pt x="183" y="206"/>
                    <a:pt x="206" y="183"/>
                  </a:cubicBezTo>
                  <a:cubicBezTo>
                    <a:pt x="229" y="160"/>
                    <a:pt x="229" y="137"/>
                    <a:pt x="229" y="92"/>
                  </a:cubicBezTo>
                  <a:cubicBezTo>
                    <a:pt x="229" y="69"/>
                    <a:pt x="206" y="46"/>
                    <a:pt x="183" y="23"/>
                  </a:cubicBezTo>
                  <a:cubicBezTo>
                    <a:pt x="160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4722;p38"/>
            <p:cNvSpPr/>
            <p:nvPr/>
          </p:nvSpPr>
          <p:spPr>
            <a:xfrm>
              <a:off x="8852450" y="3234537"/>
              <a:ext cx="8340" cy="7668"/>
            </a:xfrm>
            <a:custGeom>
              <a:avLst/>
              <a:gdLst/>
              <a:ahLst/>
              <a:cxnLst/>
              <a:rect l="l" t="t" r="r" b="b"/>
              <a:pathLst>
                <a:path w="298" h="274" extrusionOk="0">
                  <a:moveTo>
                    <a:pt x="137" y="0"/>
                  </a:moveTo>
                  <a:cubicBezTo>
                    <a:pt x="92" y="0"/>
                    <a:pt x="69" y="23"/>
                    <a:pt x="46" y="46"/>
                  </a:cubicBezTo>
                  <a:cubicBezTo>
                    <a:pt x="23" y="91"/>
                    <a:pt x="0" y="114"/>
                    <a:pt x="0" y="160"/>
                  </a:cubicBezTo>
                  <a:cubicBezTo>
                    <a:pt x="0" y="206"/>
                    <a:pt x="23" y="228"/>
                    <a:pt x="46" y="251"/>
                  </a:cubicBezTo>
                  <a:cubicBezTo>
                    <a:pt x="92" y="274"/>
                    <a:pt x="115" y="274"/>
                    <a:pt x="160" y="274"/>
                  </a:cubicBezTo>
                  <a:cubicBezTo>
                    <a:pt x="206" y="274"/>
                    <a:pt x="229" y="251"/>
                    <a:pt x="251" y="228"/>
                  </a:cubicBezTo>
                  <a:cubicBezTo>
                    <a:pt x="274" y="206"/>
                    <a:pt x="297" y="160"/>
                    <a:pt x="274" y="137"/>
                  </a:cubicBezTo>
                  <a:cubicBezTo>
                    <a:pt x="274" y="91"/>
                    <a:pt x="251" y="69"/>
                    <a:pt x="229" y="46"/>
                  </a:cubicBezTo>
                  <a:cubicBezTo>
                    <a:pt x="206" y="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4723;p38"/>
            <p:cNvSpPr/>
            <p:nvPr/>
          </p:nvSpPr>
          <p:spPr>
            <a:xfrm>
              <a:off x="8899717" y="3268371"/>
              <a:ext cx="10243" cy="10270"/>
            </a:xfrm>
            <a:custGeom>
              <a:avLst/>
              <a:gdLst/>
              <a:ahLst/>
              <a:cxnLst/>
              <a:rect l="l" t="t" r="r" b="b"/>
              <a:pathLst>
                <a:path w="366" h="367" extrusionOk="0">
                  <a:moveTo>
                    <a:pt x="160" y="1"/>
                  </a:moveTo>
                  <a:cubicBezTo>
                    <a:pt x="115" y="1"/>
                    <a:pt x="69" y="24"/>
                    <a:pt x="46" y="69"/>
                  </a:cubicBezTo>
                  <a:cubicBezTo>
                    <a:pt x="0" y="115"/>
                    <a:pt x="0" y="161"/>
                    <a:pt x="0" y="206"/>
                  </a:cubicBezTo>
                  <a:cubicBezTo>
                    <a:pt x="0" y="252"/>
                    <a:pt x="23" y="298"/>
                    <a:pt x="69" y="320"/>
                  </a:cubicBezTo>
                  <a:cubicBezTo>
                    <a:pt x="115" y="366"/>
                    <a:pt x="137" y="366"/>
                    <a:pt x="206" y="366"/>
                  </a:cubicBezTo>
                  <a:cubicBezTo>
                    <a:pt x="252" y="366"/>
                    <a:pt x="297" y="343"/>
                    <a:pt x="320" y="298"/>
                  </a:cubicBezTo>
                  <a:cubicBezTo>
                    <a:pt x="343" y="252"/>
                    <a:pt x="366" y="206"/>
                    <a:pt x="366" y="161"/>
                  </a:cubicBezTo>
                  <a:cubicBezTo>
                    <a:pt x="366" y="115"/>
                    <a:pt x="343" y="69"/>
                    <a:pt x="297" y="46"/>
                  </a:cubicBezTo>
                  <a:cubicBezTo>
                    <a:pt x="252" y="1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4724;p38"/>
            <p:cNvSpPr/>
            <p:nvPr/>
          </p:nvSpPr>
          <p:spPr>
            <a:xfrm>
              <a:off x="8544559" y="3484919"/>
              <a:ext cx="18554" cy="18554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97" y="1"/>
                  </a:moveTo>
                  <a:cubicBezTo>
                    <a:pt x="206" y="1"/>
                    <a:pt x="115" y="69"/>
                    <a:pt x="69" y="115"/>
                  </a:cubicBezTo>
                  <a:cubicBezTo>
                    <a:pt x="23" y="183"/>
                    <a:pt x="1" y="274"/>
                    <a:pt x="1" y="366"/>
                  </a:cubicBezTo>
                  <a:cubicBezTo>
                    <a:pt x="23" y="457"/>
                    <a:pt x="46" y="526"/>
                    <a:pt x="115" y="594"/>
                  </a:cubicBezTo>
                  <a:cubicBezTo>
                    <a:pt x="183" y="640"/>
                    <a:pt x="274" y="663"/>
                    <a:pt x="366" y="663"/>
                  </a:cubicBezTo>
                  <a:cubicBezTo>
                    <a:pt x="457" y="663"/>
                    <a:pt x="526" y="594"/>
                    <a:pt x="594" y="548"/>
                  </a:cubicBezTo>
                  <a:cubicBezTo>
                    <a:pt x="640" y="480"/>
                    <a:pt x="663" y="389"/>
                    <a:pt x="663" y="297"/>
                  </a:cubicBezTo>
                  <a:cubicBezTo>
                    <a:pt x="640" y="206"/>
                    <a:pt x="594" y="138"/>
                    <a:pt x="548" y="92"/>
                  </a:cubicBezTo>
                  <a:cubicBezTo>
                    <a:pt x="457" y="23"/>
                    <a:pt x="389" y="1"/>
                    <a:pt x="29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4725;p38"/>
            <p:cNvSpPr/>
            <p:nvPr/>
          </p:nvSpPr>
          <p:spPr>
            <a:xfrm>
              <a:off x="8524774" y="3443390"/>
              <a:ext cx="13433" cy="12817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205" y="1"/>
                  </a:moveTo>
                  <a:cubicBezTo>
                    <a:pt x="160" y="1"/>
                    <a:pt x="91" y="47"/>
                    <a:pt x="68" y="92"/>
                  </a:cubicBezTo>
                  <a:cubicBezTo>
                    <a:pt x="23" y="138"/>
                    <a:pt x="0" y="206"/>
                    <a:pt x="23" y="252"/>
                  </a:cubicBezTo>
                  <a:cubicBezTo>
                    <a:pt x="23" y="320"/>
                    <a:pt x="46" y="366"/>
                    <a:pt x="91" y="412"/>
                  </a:cubicBezTo>
                  <a:cubicBezTo>
                    <a:pt x="137" y="457"/>
                    <a:pt x="205" y="457"/>
                    <a:pt x="274" y="457"/>
                  </a:cubicBezTo>
                  <a:cubicBezTo>
                    <a:pt x="320" y="457"/>
                    <a:pt x="388" y="412"/>
                    <a:pt x="411" y="366"/>
                  </a:cubicBezTo>
                  <a:cubicBezTo>
                    <a:pt x="457" y="320"/>
                    <a:pt x="479" y="275"/>
                    <a:pt x="457" y="206"/>
                  </a:cubicBezTo>
                  <a:cubicBezTo>
                    <a:pt x="457" y="161"/>
                    <a:pt x="434" y="92"/>
                    <a:pt x="388" y="69"/>
                  </a:cubicBezTo>
                  <a:cubicBezTo>
                    <a:pt x="342" y="24"/>
                    <a:pt x="274" y="1"/>
                    <a:pt x="20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4726;p38"/>
            <p:cNvSpPr/>
            <p:nvPr/>
          </p:nvSpPr>
          <p:spPr>
            <a:xfrm>
              <a:off x="8581612" y="3444677"/>
              <a:ext cx="7052" cy="7052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23" y="69"/>
                    <a:pt x="0" y="115"/>
                    <a:pt x="23" y="138"/>
                  </a:cubicBezTo>
                  <a:cubicBezTo>
                    <a:pt x="23" y="160"/>
                    <a:pt x="23" y="183"/>
                    <a:pt x="46" y="206"/>
                  </a:cubicBezTo>
                  <a:cubicBezTo>
                    <a:pt x="92" y="229"/>
                    <a:pt x="115" y="252"/>
                    <a:pt x="137" y="252"/>
                  </a:cubicBezTo>
                  <a:cubicBezTo>
                    <a:pt x="183" y="252"/>
                    <a:pt x="206" y="229"/>
                    <a:pt x="229" y="206"/>
                  </a:cubicBezTo>
                  <a:cubicBezTo>
                    <a:pt x="252" y="183"/>
                    <a:pt x="252" y="138"/>
                    <a:pt x="252" y="115"/>
                  </a:cubicBezTo>
                  <a:cubicBezTo>
                    <a:pt x="252" y="69"/>
                    <a:pt x="229" y="46"/>
                    <a:pt x="206" y="23"/>
                  </a:cubicBezTo>
                  <a:cubicBezTo>
                    <a:pt x="183" y="1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4727;p38"/>
            <p:cNvSpPr/>
            <p:nvPr/>
          </p:nvSpPr>
          <p:spPr>
            <a:xfrm>
              <a:off x="8590567" y="3490684"/>
              <a:ext cx="6409" cy="5765"/>
            </a:xfrm>
            <a:custGeom>
              <a:avLst/>
              <a:gdLst/>
              <a:ahLst/>
              <a:cxnLst/>
              <a:rect l="l" t="t" r="r" b="b"/>
              <a:pathLst>
                <a:path w="229" h="206" extrusionOk="0">
                  <a:moveTo>
                    <a:pt x="114" y="0"/>
                  </a:moveTo>
                  <a:cubicBezTo>
                    <a:pt x="68" y="0"/>
                    <a:pt x="46" y="23"/>
                    <a:pt x="46" y="23"/>
                  </a:cubicBezTo>
                  <a:cubicBezTo>
                    <a:pt x="23" y="46"/>
                    <a:pt x="0" y="91"/>
                    <a:pt x="0" y="114"/>
                  </a:cubicBezTo>
                  <a:cubicBezTo>
                    <a:pt x="23" y="137"/>
                    <a:pt x="23" y="160"/>
                    <a:pt x="46" y="183"/>
                  </a:cubicBezTo>
                  <a:cubicBezTo>
                    <a:pt x="68" y="205"/>
                    <a:pt x="91" y="205"/>
                    <a:pt x="137" y="205"/>
                  </a:cubicBezTo>
                  <a:cubicBezTo>
                    <a:pt x="160" y="205"/>
                    <a:pt x="183" y="183"/>
                    <a:pt x="205" y="160"/>
                  </a:cubicBezTo>
                  <a:cubicBezTo>
                    <a:pt x="205" y="137"/>
                    <a:pt x="228" y="114"/>
                    <a:pt x="228" y="91"/>
                  </a:cubicBezTo>
                  <a:cubicBezTo>
                    <a:pt x="228" y="68"/>
                    <a:pt x="205" y="46"/>
                    <a:pt x="183" y="23"/>
                  </a:cubicBezTo>
                  <a:cubicBezTo>
                    <a:pt x="160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4728;p38"/>
            <p:cNvSpPr/>
            <p:nvPr/>
          </p:nvSpPr>
          <p:spPr>
            <a:xfrm>
              <a:off x="8600138" y="3425507"/>
              <a:ext cx="8340" cy="7696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37" y="1"/>
                  </a:moveTo>
                  <a:cubicBezTo>
                    <a:pt x="92" y="1"/>
                    <a:pt x="69" y="24"/>
                    <a:pt x="46" y="46"/>
                  </a:cubicBezTo>
                  <a:cubicBezTo>
                    <a:pt x="23" y="69"/>
                    <a:pt x="0" y="115"/>
                    <a:pt x="23" y="138"/>
                  </a:cubicBezTo>
                  <a:cubicBezTo>
                    <a:pt x="23" y="183"/>
                    <a:pt x="46" y="206"/>
                    <a:pt x="69" y="229"/>
                  </a:cubicBezTo>
                  <a:cubicBezTo>
                    <a:pt x="92" y="252"/>
                    <a:pt x="137" y="275"/>
                    <a:pt x="160" y="275"/>
                  </a:cubicBezTo>
                  <a:cubicBezTo>
                    <a:pt x="206" y="275"/>
                    <a:pt x="229" y="252"/>
                    <a:pt x="251" y="206"/>
                  </a:cubicBezTo>
                  <a:cubicBezTo>
                    <a:pt x="274" y="183"/>
                    <a:pt x="297" y="161"/>
                    <a:pt x="297" y="115"/>
                  </a:cubicBezTo>
                  <a:cubicBezTo>
                    <a:pt x="297" y="69"/>
                    <a:pt x="274" y="46"/>
                    <a:pt x="251" y="24"/>
                  </a:cubicBezTo>
                  <a:cubicBezTo>
                    <a:pt x="206" y="1"/>
                    <a:pt x="183" y="1"/>
                    <a:pt x="13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4729;p38"/>
            <p:cNvSpPr/>
            <p:nvPr/>
          </p:nvSpPr>
          <p:spPr>
            <a:xfrm>
              <a:off x="8646761" y="3477895"/>
              <a:ext cx="12817" cy="12173"/>
            </a:xfrm>
            <a:custGeom>
              <a:avLst/>
              <a:gdLst/>
              <a:ahLst/>
              <a:cxnLst/>
              <a:rect l="l" t="t" r="r" b="b"/>
              <a:pathLst>
                <a:path w="458" h="435" extrusionOk="0">
                  <a:moveTo>
                    <a:pt x="206" y="0"/>
                  </a:moveTo>
                  <a:cubicBezTo>
                    <a:pt x="160" y="0"/>
                    <a:pt x="92" y="23"/>
                    <a:pt x="69" y="69"/>
                  </a:cubicBezTo>
                  <a:cubicBezTo>
                    <a:pt x="23" y="115"/>
                    <a:pt x="1" y="183"/>
                    <a:pt x="23" y="229"/>
                  </a:cubicBezTo>
                  <a:cubicBezTo>
                    <a:pt x="23" y="297"/>
                    <a:pt x="46" y="343"/>
                    <a:pt x="92" y="366"/>
                  </a:cubicBezTo>
                  <a:cubicBezTo>
                    <a:pt x="138" y="411"/>
                    <a:pt x="206" y="434"/>
                    <a:pt x="252" y="434"/>
                  </a:cubicBezTo>
                  <a:cubicBezTo>
                    <a:pt x="297" y="434"/>
                    <a:pt x="366" y="389"/>
                    <a:pt x="389" y="343"/>
                  </a:cubicBezTo>
                  <a:cubicBezTo>
                    <a:pt x="434" y="297"/>
                    <a:pt x="457" y="252"/>
                    <a:pt x="457" y="183"/>
                  </a:cubicBezTo>
                  <a:cubicBezTo>
                    <a:pt x="434" y="137"/>
                    <a:pt x="411" y="69"/>
                    <a:pt x="366" y="46"/>
                  </a:cubicBezTo>
                  <a:cubicBezTo>
                    <a:pt x="320" y="0"/>
                    <a:pt x="275" y="0"/>
                    <a:pt x="206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4730;p38"/>
            <p:cNvSpPr/>
            <p:nvPr/>
          </p:nvSpPr>
          <p:spPr>
            <a:xfrm>
              <a:off x="8722152" y="3481085"/>
              <a:ext cx="10243" cy="9599"/>
            </a:xfrm>
            <a:custGeom>
              <a:avLst/>
              <a:gdLst/>
              <a:ahLst/>
              <a:cxnLst/>
              <a:rect l="l" t="t" r="r" b="b"/>
              <a:pathLst>
                <a:path w="366" h="343" extrusionOk="0">
                  <a:moveTo>
                    <a:pt x="160" y="1"/>
                  </a:moveTo>
                  <a:cubicBezTo>
                    <a:pt x="114" y="1"/>
                    <a:pt x="69" y="46"/>
                    <a:pt x="46" y="69"/>
                  </a:cubicBezTo>
                  <a:cubicBezTo>
                    <a:pt x="23" y="115"/>
                    <a:pt x="0" y="160"/>
                    <a:pt x="0" y="206"/>
                  </a:cubicBezTo>
                  <a:cubicBezTo>
                    <a:pt x="23" y="252"/>
                    <a:pt x="46" y="275"/>
                    <a:pt x="69" y="320"/>
                  </a:cubicBezTo>
                  <a:cubicBezTo>
                    <a:pt x="114" y="343"/>
                    <a:pt x="160" y="343"/>
                    <a:pt x="205" y="343"/>
                  </a:cubicBezTo>
                  <a:cubicBezTo>
                    <a:pt x="251" y="343"/>
                    <a:pt x="297" y="320"/>
                    <a:pt x="320" y="297"/>
                  </a:cubicBezTo>
                  <a:cubicBezTo>
                    <a:pt x="342" y="252"/>
                    <a:pt x="365" y="206"/>
                    <a:pt x="365" y="160"/>
                  </a:cubicBezTo>
                  <a:cubicBezTo>
                    <a:pt x="342" y="115"/>
                    <a:pt x="320" y="69"/>
                    <a:pt x="297" y="46"/>
                  </a:cubicBezTo>
                  <a:cubicBezTo>
                    <a:pt x="251" y="23"/>
                    <a:pt x="205" y="1"/>
                    <a:pt x="160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4731;p38"/>
            <p:cNvSpPr/>
            <p:nvPr/>
          </p:nvSpPr>
          <p:spPr>
            <a:xfrm>
              <a:off x="8758561" y="3419127"/>
              <a:ext cx="10243" cy="9599"/>
            </a:xfrm>
            <a:custGeom>
              <a:avLst/>
              <a:gdLst/>
              <a:ahLst/>
              <a:cxnLst/>
              <a:rect l="l" t="t" r="r" b="b"/>
              <a:pathLst>
                <a:path w="366" h="343" extrusionOk="0">
                  <a:moveTo>
                    <a:pt x="160" y="1"/>
                  </a:moveTo>
                  <a:cubicBezTo>
                    <a:pt x="114" y="1"/>
                    <a:pt x="69" y="23"/>
                    <a:pt x="46" y="69"/>
                  </a:cubicBezTo>
                  <a:cubicBezTo>
                    <a:pt x="23" y="92"/>
                    <a:pt x="0" y="138"/>
                    <a:pt x="0" y="183"/>
                  </a:cubicBezTo>
                  <a:cubicBezTo>
                    <a:pt x="0" y="252"/>
                    <a:pt x="23" y="274"/>
                    <a:pt x="69" y="320"/>
                  </a:cubicBezTo>
                  <a:cubicBezTo>
                    <a:pt x="114" y="343"/>
                    <a:pt x="160" y="343"/>
                    <a:pt x="205" y="343"/>
                  </a:cubicBezTo>
                  <a:cubicBezTo>
                    <a:pt x="251" y="343"/>
                    <a:pt x="297" y="320"/>
                    <a:pt x="320" y="297"/>
                  </a:cubicBezTo>
                  <a:cubicBezTo>
                    <a:pt x="342" y="252"/>
                    <a:pt x="365" y="206"/>
                    <a:pt x="365" y="160"/>
                  </a:cubicBezTo>
                  <a:cubicBezTo>
                    <a:pt x="365" y="115"/>
                    <a:pt x="320" y="69"/>
                    <a:pt x="297" y="46"/>
                  </a:cubicBezTo>
                  <a:cubicBezTo>
                    <a:pt x="251" y="1"/>
                    <a:pt x="205" y="1"/>
                    <a:pt x="160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4732;p38"/>
            <p:cNvSpPr/>
            <p:nvPr/>
          </p:nvSpPr>
          <p:spPr>
            <a:xfrm>
              <a:off x="8513888" y="3573072"/>
              <a:ext cx="10886" cy="10243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184" y="0"/>
                  </a:moveTo>
                  <a:cubicBezTo>
                    <a:pt x="138" y="0"/>
                    <a:pt x="69" y="23"/>
                    <a:pt x="47" y="69"/>
                  </a:cubicBezTo>
                  <a:cubicBezTo>
                    <a:pt x="24" y="115"/>
                    <a:pt x="1" y="160"/>
                    <a:pt x="24" y="206"/>
                  </a:cubicBezTo>
                  <a:cubicBezTo>
                    <a:pt x="24" y="252"/>
                    <a:pt x="47" y="297"/>
                    <a:pt x="69" y="320"/>
                  </a:cubicBezTo>
                  <a:cubicBezTo>
                    <a:pt x="115" y="366"/>
                    <a:pt x="161" y="366"/>
                    <a:pt x="206" y="366"/>
                  </a:cubicBezTo>
                  <a:cubicBezTo>
                    <a:pt x="252" y="366"/>
                    <a:pt x="298" y="320"/>
                    <a:pt x="343" y="297"/>
                  </a:cubicBezTo>
                  <a:cubicBezTo>
                    <a:pt x="366" y="252"/>
                    <a:pt x="389" y="206"/>
                    <a:pt x="366" y="160"/>
                  </a:cubicBezTo>
                  <a:cubicBezTo>
                    <a:pt x="366" y="115"/>
                    <a:pt x="343" y="69"/>
                    <a:pt x="298" y="46"/>
                  </a:cubicBezTo>
                  <a:cubicBezTo>
                    <a:pt x="275" y="0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4733;p38"/>
            <p:cNvSpPr/>
            <p:nvPr/>
          </p:nvSpPr>
          <p:spPr>
            <a:xfrm>
              <a:off x="8459597" y="3596076"/>
              <a:ext cx="8340" cy="7696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38" y="0"/>
                  </a:moveTo>
                  <a:cubicBezTo>
                    <a:pt x="115" y="0"/>
                    <a:pt x="69" y="23"/>
                    <a:pt x="46" y="69"/>
                  </a:cubicBezTo>
                  <a:cubicBezTo>
                    <a:pt x="24" y="91"/>
                    <a:pt x="1" y="114"/>
                    <a:pt x="24" y="160"/>
                  </a:cubicBezTo>
                  <a:cubicBezTo>
                    <a:pt x="24" y="206"/>
                    <a:pt x="46" y="228"/>
                    <a:pt x="69" y="251"/>
                  </a:cubicBezTo>
                  <a:cubicBezTo>
                    <a:pt x="92" y="274"/>
                    <a:pt x="138" y="274"/>
                    <a:pt x="161" y="274"/>
                  </a:cubicBezTo>
                  <a:cubicBezTo>
                    <a:pt x="206" y="274"/>
                    <a:pt x="229" y="251"/>
                    <a:pt x="252" y="228"/>
                  </a:cubicBezTo>
                  <a:cubicBezTo>
                    <a:pt x="275" y="206"/>
                    <a:pt x="298" y="160"/>
                    <a:pt x="298" y="137"/>
                  </a:cubicBezTo>
                  <a:cubicBezTo>
                    <a:pt x="275" y="91"/>
                    <a:pt x="275" y="69"/>
                    <a:pt x="252" y="46"/>
                  </a:cubicBezTo>
                  <a:cubicBezTo>
                    <a:pt x="206" y="23"/>
                    <a:pt x="183" y="0"/>
                    <a:pt x="138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4734;p38"/>
            <p:cNvSpPr/>
            <p:nvPr/>
          </p:nvSpPr>
          <p:spPr>
            <a:xfrm>
              <a:off x="8511341" y="3626719"/>
              <a:ext cx="7696" cy="7052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115" y="1"/>
                  </a:moveTo>
                  <a:cubicBezTo>
                    <a:pt x="92" y="1"/>
                    <a:pt x="69" y="24"/>
                    <a:pt x="46" y="46"/>
                  </a:cubicBezTo>
                  <a:cubicBezTo>
                    <a:pt x="23" y="69"/>
                    <a:pt x="1" y="92"/>
                    <a:pt x="1" y="138"/>
                  </a:cubicBezTo>
                  <a:cubicBezTo>
                    <a:pt x="23" y="161"/>
                    <a:pt x="23" y="206"/>
                    <a:pt x="69" y="229"/>
                  </a:cubicBezTo>
                  <a:cubicBezTo>
                    <a:pt x="92" y="252"/>
                    <a:pt x="115" y="252"/>
                    <a:pt x="160" y="252"/>
                  </a:cubicBezTo>
                  <a:cubicBezTo>
                    <a:pt x="183" y="252"/>
                    <a:pt x="229" y="229"/>
                    <a:pt x="229" y="206"/>
                  </a:cubicBezTo>
                  <a:cubicBezTo>
                    <a:pt x="252" y="183"/>
                    <a:pt x="275" y="138"/>
                    <a:pt x="275" y="115"/>
                  </a:cubicBezTo>
                  <a:cubicBezTo>
                    <a:pt x="252" y="69"/>
                    <a:pt x="252" y="46"/>
                    <a:pt x="229" y="24"/>
                  </a:cubicBezTo>
                  <a:cubicBezTo>
                    <a:pt x="183" y="1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4735;p38"/>
            <p:cNvSpPr/>
            <p:nvPr/>
          </p:nvSpPr>
          <p:spPr>
            <a:xfrm>
              <a:off x="8578421" y="3604359"/>
              <a:ext cx="4506" cy="4506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46" y="1"/>
                    <a:pt x="23" y="24"/>
                    <a:pt x="23" y="47"/>
                  </a:cubicBezTo>
                  <a:cubicBezTo>
                    <a:pt x="0" y="47"/>
                    <a:pt x="0" y="69"/>
                    <a:pt x="0" y="92"/>
                  </a:cubicBezTo>
                  <a:cubicBezTo>
                    <a:pt x="0" y="115"/>
                    <a:pt x="0" y="138"/>
                    <a:pt x="23" y="161"/>
                  </a:cubicBezTo>
                  <a:lnTo>
                    <a:pt x="92" y="161"/>
                  </a:lnTo>
                  <a:cubicBezTo>
                    <a:pt x="114" y="161"/>
                    <a:pt x="137" y="161"/>
                    <a:pt x="137" y="138"/>
                  </a:cubicBezTo>
                  <a:cubicBezTo>
                    <a:pt x="160" y="115"/>
                    <a:pt x="160" y="92"/>
                    <a:pt x="160" y="69"/>
                  </a:cubicBezTo>
                  <a:cubicBezTo>
                    <a:pt x="160" y="69"/>
                    <a:pt x="137" y="47"/>
                    <a:pt x="137" y="24"/>
                  </a:cubicBezTo>
                  <a:cubicBezTo>
                    <a:pt x="114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4736;p38"/>
            <p:cNvSpPr/>
            <p:nvPr/>
          </p:nvSpPr>
          <p:spPr>
            <a:xfrm>
              <a:off x="9367290" y="3115070"/>
              <a:ext cx="19198" cy="17910"/>
            </a:xfrm>
            <a:custGeom>
              <a:avLst/>
              <a:gdLst/>
              <a:ahLst/>
              <a:cxnLst/>
              <a:rect l="l" t="t" r="r" b="b"/>
              <a:pathLst>
                <a:path w="686" h="640" extrusionOk="0">
                  <a:moveTo>
                    <a:pt x="297" y="1"/>
                  </a:moveTo>
                  <a:cubicBezTo>
                    <a:pt x="229" y="1"/>
                    <a:pt x="138" y="46"/>
                    <a:pt x="92" y="115"/>
                  </a:cubicBezTo>
                  <a:cubicBezTo>
                    <a:pt x="23" y="183"/>
                    <a:pt x="1" y="275"/>
                    <a:pt x="23" y="343"/>
                  </a:cubicBezTo>
                  <a:cubicBezTo>
                    <a:pt x="23" y="434"/>
                    <a:pt x="69" y="526"/>
                    <a:pt x="138" y="571"/>
                  </a:cubicBezTo>
                  <a:cubicBezTo>
                    <a:pt x="206" y="640"/>
                    <a:pt x="274" y="640"/>
                    <a:pt x="366" y="640"/>
                  </a:cubicBezTo>
                  <a:cubicBezTo>
                    <a:pt x="457" y="640"/>
                    <a:pt x="548" y="594"/>
                    <a:pt x="594" y="526"/>
                  </a:cubicBezTo>
                  <a:cubicBezTo>
                    <a:pt x="640" y="457"/>
                    <a:pt x="685" y="366"/>
                    <a:pt x="663" y="275"/>
                  </a:cubicBezTo>
                  <a:cubicBezTo>
                    <a:pt x="663" y="206"/>
                    <a:pt x="617" y="115"/>
                    <a:pt x="548" y="69"/>
                  </a:cubicBezTo>
                  <a:cubicBezTo>
                    <a:pt x="480" y="1"/>
                    <a:pt x="389" y="1"/>
                    <a:pt x="29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4737;p38"/>
            <p:cNvSpPr/>
            <p:nvPr/>
          </p:nvSpPr>
          <p:spPr>
            <a:xfrm>
              <a:off x="9358979" y="3040350"/>
              <a:ext cx="16007" cy="15979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252" y="0"/>
                  </a:moveTo>
                  <a:cubicBezTo>
                    <a:pt x="183" y="0"/>
                    <a:pt x="115" y="46"/>
                    <a:pt x="69" y="114"/>
                  </a:cubicBezTo>
                  <a:cubicBezTo>
                    <a:pt x="24" y="160"/>
                    <a:pt x="1" y="251"/>
                    <a:pt x="1" y="320"/>
                  </a:cubicBezTo>
                  <a:cubicBezTo>
                    <a:pt x="24" y="388"/>
                    <a:pt x="47" y="457"/>
                    <a:pt x="115" y="502"/>
                  </a:cubicBezTo>
                  <a:cubicBezTo>
                    <a:pt x="183" y="548"/>
                    <a:pt x="252" y="571"/>
                    <a:pt x="320" y="571"/>
                  </a:cubicBezTo>
                  <a:cubicBezTo>
                    <a:pt x="389" y="571"/>
                    <a:pt x="457" y="525"/>
                    <a:pt x="503" y="457"/>
                  </a:cubicBezTo>
                  <a:cubicBezTo>
                    <a:pt x="549" y="411"/>
                    <a:pt x="571" y="320"/>
                    <a:pt x="571" y="251"/>
                  </a:cubicBezTo>
                  <a:cubicBezTo>
                    <a:pt x="571" y="183"/>
                    <a:pt x="526" y="114"/>
                    <a:pt x="457" y="69"/>
                  </a:cubicBezTo>
                  <a:cubicBezTo>
                    <a:pt x="412" y="23"/>
                    <a:pt x="343" y="0"/>
                    <a:pt x="25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4738;p38"/>
            <p:cNvSpPr/>
            <p:nvPr/>
          </p:nvSpPr>
          <p:spPr>
            <a:xfrm>
              <a:off x="9417747" y="3028848"/>
              <a:ext cx="8340" cy="7696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15" y="0"/>
                  </a:moveTo>
                  <a:cubicBezTo>
                    <a:pt x="92" y="0"/>
                    <a:pt x="46" y="23"/>
                    <a:pt x="24" y="46"/>
                  </a:cubicBezTo>
                  <a:cubicBezTo>
                    <a:pt x="1" y="69"/>
                    <a:pt x="1" y="114"/>
                    <a:pt x="1" y="160"/>
                  </a:cubicBezTo>
                  <a:cubicBezTo>
                    <a:pt x="1" y="183"/>
                    <a:pt x="24" y="229"/>
                    <a:pt x="46" y="251"/>
                  </a:cubicBezTo>
                  <a:cubicBezTo>
                    <a:pt x="69" y="274"/>
                    <a:pt x="115" y="274"/>
                    <a:pt x="161" y="274"/>
                  </a:cubicBezTo>
                  <a:cubicBezTo>
                    <a:pt x="183" y="274"/>
                    <a:pt x="229" y="251"/>
                    <a:pt x="252" y="229"/>
                  </a:cubicBezTo>
                  <a:cubicBezTo>
                    <a:pt x="275" y="206"/>
                    <a:pt x="298" y="160"/>
                    <a:pt x="275" y="114"/>
                  </a:cubicBezTo>
                  <a:cubicBezTo>
                    <a:pt x="275" y="92"/>
                    <a:pt x="252" y="46"/>
                    <a:pt x="229" y="23"/>
                  </a:cubicBezTo>
                  <a:cubicBezTo>
                    <a:pt x="206" y="0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4739;p38"/>
            <p:cNvSpPr/>
            <p:nvPr/>
          </p:nvSpPr>
          <p:spPr>
            <a:xfrm>
              <a:off x="9415844" y="3074827"/>
              <a:ext cx="8340" cy="8340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37" y="1"/>
                  </a:moveTo>
                  <a:cubicBezTo>
                    <a:pt x="92" y="1"/>
                    <a:pt x="46" y="24"/>
                    <a:pt x="23" y="46"/>
                  </a:cubicBezTo>
                  <a:cubicBezTo>
                    <a:pt x="0" y="92"/>
                    <a:pt x="0" y="115"/>
                    <a:pt x="0" y="161"/>
                  </a:cubicBezTo>
                  <a:cubicBezTo>
                    <a:pt x="0" y="206"/>
                    <a:pt x="23" y="229"/>
                    <a:pt x="46" y="275"/>
                  </a:cubicBezTo>
                  <a:cubicBezTo>
                    <a:pt x="92" y="297"/>
                    <a:pt x="114" y="297"/>
                    <a:pt x="160" y="297"/>
                  </a:cubicBezTo>
                  <a:cubicBezTo>
                    <a:pt x="206" y="297"/>
                    <a:pt x="251" y="275"/>
                    <a:pt x="274" y="252"/>
                  </a:cubicBezTo>
                  <a:cubicBezTo>
                    <a:pt x="297" y="206"/>
                    <a:pt x="297" y="161"/>
                    <a:pt x="297" y="138"/>
                  </a:cubicBezTo>
                  <a:cubicBezTo>
                    <a:pt x="297" y="92"/>
                    <a:pt x="274" y="46"/>
                    <a:pt x="251" y="24"/>
                  </a:cubicBezTo>
                  <a:cubicBezTo>
                    <a:pt x="206" y="1"/>
                    <a:pt x="183" y="1"/>
                    <a:pt x="13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4740;p38"/>
            <p:cNvSpPr/>
            <p:nvPr/>
          </p:nvSpPr>
          <p:spPr>
            <a:xfrm>
              <a:off x="9341096" y="3088876"/>
              <a:ext cx="5793" cy="5793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92" y="1"/>
                  </a:moveTo>
                  <a:cubicBezTo>
                    <a:pt x="69" y="1"/>
                    <a:pt x="46" y="24"/>
                    <a:pt x="46" y="47"/>
                  </a:cubicBezTo>
                  <a:cubicBezTo>
                    <a:pt x="24" y="69"/>
                    <a:pt x="1" y="92"/>
                    <a:pt x="24" y="115"/>
                  </a:cubicBezTo>
                  <a:cubicBezTo>
                    <a:pt x="24" y="138"/>
                    <a:pt x="24" y="161"/>
                    <a:pt x="46" y="184"/>
                  </a:cubicBezTo>
                  <a:cubicBezTo>
                    <a:pt x="69" y="206"/>
                    <a:pt x="92" y="206"/>
                    <a:pt x="115" y="206"/>
                  </a:cubicBezTo>
                  <a:cubicBezTo>
                    <a:pt x="138" y="206"/>
                    <a:pt x="161" y="184"/>
                    <a:pt x="183" y="161"/>
                  </a:cubicBezTo>
                  <a:cubicBezTo>
                    <a:pt x="206" y="138"/>
                    <a:pt x="206" y="115"/>
                    <a:pt x="206" y="92"/>
                  </a:cubicBezTo>
                  <a:cubicBezTo>
                    <a:pt x="206" y="69"/>
                    <a:pt x="183" y="47"/>
                    <a:pt x="183" y="24"/>
                  </a:cubicBezTo>
                  <a:cubicBezTo>
                    <a:pt x="161" y="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4741;p38"/>
            <p:cNvSpPr/>
            <p:nvPr/>
          </p:nvSpPr>
          <p:spPr>
            <a:xfrm>
              <a:off x="9305975" y="3138717"/>
              <a:ext cx="12173" cy="11530"/>
            </a:xfrm>
            <a:custGeom>
              <a:avLst/>
              <a:gdLst/>
              <a:ahLst/>
              <a:cxnLst/>
              <a:rect l="l" t="t" r="r" b="b"/>
              <a:pathLst>
                <a:path w="435" h="412" extrusionOk="0">
                  <a:moveTo>
                    <a:pt x="206" y="0"/>
                  </a:moveTo>
                  <a:cubicBezTo>
                    <a:pt x="137" y="0"/>
                    <a:pt x="92" y="46"/>
                    <a:pt x="69" y="69"/>
                  </a:cubicBezTo>
                  <a:cubicBezTo>
                    <a:pt x="23" y="114"/>
                    <a:pt x="0" y="183"/>
                    <a:pt x="23" y="229"/>
                  </a:cubicBezTo>
                  <a:cubicBezTo>
                    <a:pt x="23" y="274"/>
                    <a:pt x="46" y="320"/>
                    <a:pt x="92" y="365"/>
                  </a:cubicBezTo>
                  <a:cubicBezTo>
                    <a:pt x="137" y="411"/>
                    <a:pt x="183" y="411"/>
                    <a:pt x="229" y="411"/>
                  </a:cubicBezTo>
                  <a:cubicBezTo>
                    <a:pt x="297" y="411"/>
                    <a:pt x="343" y="365"/>
                    <a:pt x="366" y="343"/>
                  </a:cubicBezTo>
                  <a:cubicBezTo>
                    <a:pt x="411" y="297"/>
                    <a:pt x="434" y="229"/>
                    <a:pt x="411" y="183"/>
                  </a:cubicBezTo>
                  <a:cubicBezTo>
                    <a:pt x="411" y="137"/>
                    <a:pt x="388" y="92"/>
                    <a:pt x="343" y="46"/>
                  </a:cubicBezTo>
                  <a:cubicBezTo>
                    <a:pt x="297" y="0"/>
                    <a:pt x="251" y="0"/>
                    <a:pt x="206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4742;p38"/>
            <p:cNvSpPr/>
            <p:nvPr/>
          </p:nvSpPr>
          <p:spPr>
            <a:xfrm>
              <a:off x="9351311" y="3179603"/>
              <a:ext cx="16651" cy="15979"/>
            </a:xfrm>
            <a:custGeom>
              <a:avLst/>
              <a:gdLst/>
              <a:ahLst/>
              <a:cxnLst/>
              <a:rect l="l" t="t" r="r" b="b"/>
              <a:pathLst>
                <a:path w="595" h="571" extrusionOk="0">
                  <a:moveTo>
                    <a:pt x="275" y="0"/>
                  </a:moveTo>
                  <a:cubicBezTo>
                    <a:pt x="184" y="0"/>
                    <a:pt x="115" y="69"/>
                    <a:pt x="69" y="114"/>
                  </a:cubicBezTo>
                  <a:cubicBezTo>
                    <a:pt x="24" y="160"/>
                    <a:pt x="1" y="251"/>
                    <a:pt x="24" y="320"/>
                  </a:cubicBezTo>
                  <a:cubicBezTo>
                    <a:pt x="24" y="388"/>
                    <a:pt x="47" y="457"/>
                    <a:pt x="115" y="525"/>
                  </a:cubicBezTo>
                  <a:cubicBezTo>
                    <a:pt x="184" y="571"/>
                    <a:pt x="252" y="571"/>
                    <a:pt x="321" y="571"/>
                  </a:cubicBezTo>
                  <a:cubicBezTo>
                    <a:pt x="389" y="571"/>
                    <a:pt x="480" y="525"/>
                    <a:pt x="526" y="479"/>
                  </a:cubicBezTo>
                  <a:cubicBezTo>
                    <a:pt x="572" y="411"/>
                    <a:pt x="594" y="342"/>
                    <a:pt x="572" y="274"/>
                  </a:cubicBezTo>
                  <a:cubicBezTo>
                    <a:pt x="572" y="183"/>
                    <a:pt x="526" y="114"/>
                    <a:pt x="480" y="69"/>
                  </a:cubicBezTo>
                  <a:cubicBezTo>
                    <a:pt x="412" y="23"/>
                    <a:pt x="343" y="0"/>
                    <a:pt x="275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4743;p38"/>
            <p:cNvSpPr/>
            <p:nvPr/>
          </p:nvSpPr>
          <p:spPr>
            <a:xfrm>
              <a:off x="9446488" y="3108689"/>
              <a:ext cx="14720" cy="14076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29" y="0"/>
                  </a:moveTo>
                  <a:cubicBezTo>
                    <a:pt x="184" y="0"/>
                    <a:pt x="115" y="46"/>
                    <a:pt x="69" y="92"/>
                  </a:cubicBezTo>
                  <a:cubicBezTo>
                    <a:pt x="24" y="137"/>
                    <a:pt x="1" y="206"/>
                    <a:pt x="1" y="274"/>
                  </a:cubicBezTo>
                  <a:cubicBezTo>
                    <a:pt x="24" y="343"/>
                    <a:pt x="47" y="411"/>
                    <a:pt x="92" y="434"/>
                  </a:cubicBezTo>
                  <a:cubicBezTo>
                    <a:pt x="161" y="480"/>
                    <a:pt x="229" y="503"/>
                    <a:pt x="298" y="503"/>
                  </a:cubicBezTo>
                  <a:cubicBezTo>
                    <a:pt x="343" y="503"/>
                    <a:pt x="412" y="457"/>
                    <a:pt x="457" y="411"/>
                  </a:cubicBezTo>
                  <a:cubicBezTo>
                    <a:pt x="503" y="366"/>
                    <a:pt x="526" y="297"/>
                    <a:pt x="526" y="229"/>
                  </a:cubicBezTo>
                  <a:cubicBezTo>
                    <a:pt x="503" y="160"/>
                    <a:pt x="480" y="92"/>
                    <a:pt x="435" y="46"/>
                  </a:cubicBezTo>
                  <a:cubicBezTo>
                    <a:pt x="366" y="0"/>
                    <a:pt x="298" y="0"/>
                    <a:pt x="229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4744;p38"/>
            <p:cNvSpPr/>
            <p:nvPr/>
          </p:nvSpPr>
          <p:spPr>
            <a:xfrm>
              <a:off x="9459277" y="3010965"/>
              <a:ext cx="5149" cy="5765"/>
            </a:xfrm>
            <a:custGeom>
              <a:avLst/>
              <a:gdLst/>
              <a:ahLst/>
              <a:cxnLst/>
              <a:rect l="l" t="t" r="r" b="b"/>
              <a:pathLst>
                <a:path w="184" h="206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0" y="114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46" y="183"/>
                    <a:pt x="69" y="206"/>
                    <a:pt x="115" y="206"/>
                  </a:cubicBezTo>
                  <a:cubicBezTo>
                    <a:pt x="137" y="206"/>
                    <a:pt x="160" y="183"/>
                    <a:pt x="160" y="160"/>
                  </a:cubicBezTo>
                  <a:cubicBezTo>
                    <a:pt x="183" y="137"/>
                    <a:pt x="183" y="114"/>
                    <a:pt x="183" y="92"/>
                  </a:cubicBezTo>
                  <a:cubicBezTo>
                    <a:pt x="183" y="69"/>
                    <a:pt x="183" y="46"/>
                    <a:pt x="160" y="23"/>
                  </a:cubicBezTo>
                  <a:cubicBezTo>
                    <a:pt x="137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4745;p38"/>
            <p:cNvSpPr/>
            <p:nvPr/>
          </p:nvSpPr>
          <p:spPr>
            <a:xfrm>
              <a:off x="9512281" y="3056945"/>
              <a:ext cx="7696" cy="7052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115" y="1"/>
                  </a:moveTo>
                  <a:cubicBezTo>
                    <a:pt x="92" y="1"/>
                    <a:pt x="47" y="23"/>
                    <a:pt x="24" y="46"/>
                  </a:cubicBezTo>
                  <a:cubicBezTo>
                    <a:pt x="1" y="69"/>
                    <a:pt x="1" y="115"/>
                    <a:pt x="1" y="138"/>
                  </a:cubicBezTo>
                  <a:cubicBezTo>
                    <a:pt x="1" y="183"/>
                    <a:pt x="24" y="206"/>
                    <a:pt x="47" y="229"/>
                  </a:cubicBezTo>
                  <a:cubicBezTo>
                    <a:pt x="69" y="252"/>
                    <a:pt x="115" y="252"/>
                    <a:pt x="138" y="252"/>
                  </a:cubicBezTo>
                  <a:cubicBezTo>
                    <a:pt x="184" y="252"/>
                    <a:pt x="206" y="229"/>
                    <a:pt x="229" y="206"/>
                  </a:cubicBezTo>
                  <a:cubicBezTo>
                    <a:pt x="252" y="183"/>
                    <a:pt x="275" y="138"/>
                    <a:pt x="275" y="115"/>
                  </a:cubicBezTo>
                  <a:cubicBezTo>
                    <a:pt x="252" y="69"/>
                    <a:pt x="252" y="46"/>
                    <a:pt x="229" y="23"/>
                  </a:cubicBezTo>
                  <a:cubicBezTo>
                    <a:pt x="184" y="1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4746;p38"/>
            <p:cNvSpPr/>
            <p:nvPr/>
          </p:nvSpPr>
          <p:spPr>
            <a:xfrm>
              <a:off x="9531450" y="3106142"/>
              <a:ext cx="7052" cy="7052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69" y="0"/>
                    <a:pt x="46" y="23"/>
                    <a:pt x="24" y="46"/>
                  </a:cubicBezTo>
                  <a:cubicBezTo>
                    <a:pt x="1" y="69"/>
                    <a:pt x="1" y="114"/>
                    <a:pt x="1" y="137"/>
                  </a:cubicBezTo>
                  <a:cubicBezTo>
                    <a:pt x="1" y="183"/>
                    <a:pt x="24" y="206"/>
                    <a:pt x="46" y="228"/>
                  </a:cubicBezTo>
                  <a:cubicBezTo>
                    <a:pt x="69" y="251"/>
                    <a:pt x="92" y="251"/>
                    <a:pt x="138" y="251"/>
                  </a:cubicBezTo>
                  <a:cubicBezTo>
                    <a:pt x="160" y="251"/>
                    <a:pt x="206" y="228"/>
                    <a:pt x="229" y="206"/>
                  </a:cubicBezTo>
                  <a:cubicBezTo>
                    <a:pt x="252" y="183"/>
                    <a:pt x="252" y="137"/>
                    <a:pt x="252" y="114"/>
                  </a:cubicBezTo>
                  <a:cubicBezTo>
                    <a:pt x="252" y="69"/>
                    <a:pt x="229" y="46"/>
                    <a:pt x="206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4747;p38"/>
            <p:cNvSpPr/>
            <p:nvPr/>
          </p:nvSpPr>
          <p:spPr>
            <a:xfrm>
              <a:off x="9578717" y="3241562"/>
              <a:ext cx="16007" cy="15336"/>
            </a:xfrm>
            <a:custGeom>
              <a:avLst/>
              <a:gdLst/>
              <a:ahLst/>
              <a:cxnLst/>
              <a:rect l="l" t="t" r="r" b="b"/>
              <a:pathLst>
                <a:path w="572" h="548" extrusionOk="0">
                  <a:moveTo>
                    <a:pt x="252" y="0"/>
                  </a:moveTo>
                  <a:cubicBezTo>
                    <a:pt x="183" y="0"/>
                    <a:pt x="115" y="46"/>
                    <a:pt x="69" y="91"/>
                  </a:cubicBezTo>
                  <a:cubicBezTo>
                    <a:pt x="24" y="160"/>
                    <a:pt x="1" y="228"/>
                    <a:pt x="1" y="297"/>
                  </a:cubicBezTo>
                  <a:cubicBezTo>
                    <a:pt x="24" y="365"/>
                    <a:pt x="46" y="434"/>
                    <a:pt x="115" y="479"/>
                  </a:cubicBezTo>
                  <a:cubicBezTo>
                    <a:pt x="161" y="548"/>
                    <a:pt x="229" y="548"/>
                    <a:pt x="320" y="548"/>
                  </a:cubicBezTo>
                  <a:cubicBezTo>
                    <a:pt x="389" y="548"/>
                    <a:pt x="457" y="502"/>
                    <a:pt x="503" y="457"/>
                  </a:cubicBezTo>
                  <a:cubicBezTo>
                    <a:pt x="549" y="388"/>
                    <a:pt x="571" y="320"/>
                    <a:pt x="549" y="251"/>
                  </a:cubicBezTo>
                  <a:cubicBezTo>
                    <a:pt x="549" y="183"/>
                    <a:pt x="503" y="114"/>
                    <a:pt x="457" y="69"/>
                  </a:cubicBezTo>
                  <a:cubicBezTo>
                    <a:pt x="389" y="0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4748;p38"/>
            <p:cNvSpPr/>
            <p:nvPr/>
          </p:nvSpPr>
          <p:spPr>
            <a:xfrm>
              <a:off x="9605555" y="3196198"/>
              <a:ext cx="11530" cy="12173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83" y="1"/>
                  </a:moveTo>
                  <a:cubicBezTo>
                    <a:pt x="137" y="1"/>
                    <a:pt x="69" y="46"/>
                    <a:pt x="46" y="69"/>
                  </a:cubicBezTo>
                  <a:cubicBezTo>
                    <a:pt x="0" y="115"/>
                    <a:pt x="0" y="183"/>
                    <a:pt x="0" y="229"/>
                  </a:cubicBezTo>
                  <a:cubicBezTo>
                    <a:pt x="0" y="297"/>
                    <a:pt x="23" y="343"/>
                    <a:pt x="69" y="366"/>
                  </a:cubicBezTo>
                  <a:cubicBezTo>
                    <a:pt x="115" y="411"/>
                    <a:pt x="160" y="434"/>
                    <a:pt x="229" y="434"/>
                  </a:cubicBezTo>
                  <a:cubicBezTo>
                    <a:pt x="274" y="434"/>
                    <a:pt x="343" y="389"/>
                    <a:pt x="366" y="343"/>
                  </a:cubicBezTo>
                  <a:cubicBezTo>
                    <a:pt x="411" y="297"/>
                    <a:pt x="411" y="252"/>
                    <a:pt x="411" y="183"/>
                  </a:cubicBezTo>
                  <a:cubicBezTo>
                    <a:pt x="411" y="138"/>
                    <a:pt x="388" y="92"/>
                    <a:pt x="343" y="46"/>
                  </a:cubicBezTo>
                  <a:cubicBezTo>
                    <a:pt x="297" y="23"/>
                    <a:pt x="252" y="1"/>
                    <a:pt x="183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4749;p38"/>
            <p:cNvSpPr/>
            <p:nvPr/>
          </p:nvSpPr>
          <p:spPr>
            <a:xfrm>
              <a:off x="9627915" y="3240918"/>
              <a:ext cx="7052" cy="6409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3" y="69"/>
                    <a:pt x="0" y="92"/>
                    <a:pt x="0" y="114"/>
                  </a:cubicBezTo>
                  <a:cubicBezTo>
                    <a:pt x="23" y="160"/>
                    <a:pt x="23" y="183"/>
                    <a:pt x="46" y="206"/>
                  </a:cubicBezTo>
                  <a:cubicBezTo>
                    <a:pt x="69" y="229"/>
                    <a:pt x="114" y="229"/>
                    <a:pt x="137" y="229"/>
                  </a:cubicBezTo>
                  <a:cubicBezTo>
                    <a:pt x="160" y="229"/>
                    <a:pt x="206" y="206"/>
                    <a:pt x="229" y="183"/>
                  </a:cubicBezTo>
                  <a:cubicBezTo>
                    <a:pt x="229" y="160"/>
                    <a:pt x="251" y="137"/>
                    <a:pt x="251" y="92"/>
                  </a:cubicBezTo>
                  <a:cubicBezTo>
                    <a:pt x="251" y="69"/>
                    <a:pt x="229" y="46"/>
                    <a:pt x="206" y="23"/>
                  </a:cubicBezTo>
                  <a:cubicBezTo>
                    <a:pt x="183" y="0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4750;p38"/>
            <p:cNvSpPr/>
            <p:nvPr/>
          </p:nvSpPr>
          <p:spPr>
            <a:xfrm>
              <a:off x="9547430" y="3228773"/>
              <a:ext cx="5121" cy="5149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69" y="1"/>
                  </a:moveTo>
                  <a:cubicBezTo>
                    <a:pt x="46" y="1"/>
                    <a:pt x="23" y="23"/>
                    <a:pt x="23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8"/>
                    <a:pt x="0" y="160"/>
                    <a:pt x="23" y="183"/>
                  </a:cubicBezTo>
                  <a:lnTo>
                    <a:pt x="92" y="183"/>
                  </a:lnTo>
                  <a:cubicBezTo>
                    <a:pt x="114" y="183"/>
                    <a:pt x="137" y="183"/>
                    <a:pt x="160" y="160"/>
                  </a:cubicBezTo>
                  <a:cubicBezTo>
                    <a:pt x="183" y="138"/>
                    <a:pt x="183" y="115"/>
                    <a:pt x="183" y="92"/>
                  </a:cubicBezTo>
                  <a:cubicBezTo>
                    <a:pt x="183" y="69"/>
                    <a:pt x="160" y="46"/>
                    <a:pt x="137" y="23"/>
                  </a:cubicBezTo>
                  <a:cubicBezTo>
                    <a:pt x="114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4751;p38"/>
            <p:cNvSpPr/>
            <p:nvPr/>
          </p:nvSpPr>
          <p:spPr>
            <a:xfrm>
              <a:off x="9735853" y="3297756"/>
              <a:ext cx="17910" cy="17295"/>
            </a:xfrm>
            <a:custGeom>
              <a:avLst/>
              <a:gdLst/>
              <a:ahLst/>
              <a:cxnLst/>
              <a:rect l="l" t="t" r="r" b="b"/>
              <a:pathLst>
                <a:path w="640" h="618" extrusionOk="0">
                  <a:moveTo>
                    <a:pt x="298" y="1"/>
                  </a:moveTo>
                  <a:cubicBezTo>
                    <a:pt x="206" y="1"/>
                    <a:pt x="138" y="69"/>
                    <a:pt x="92" y="115"/>
                  </a:cubicBezTo>
                  <a:cubicBezTo>
                    <a:pt x="24" y="183"/>
                    <a:pt x="1" y="275"/>
                    <a:pt x="24" y="343"/>
                  </a:cubicBezTo>
                  <a:cubicBezTo>
                    <a:pt x="24" y="434"/>
                    <a:pt x="69" y="503"/>
                    <a:pt x="115" y="549"/>
                  </a:cubicBezTo>
                  <a:cubicBezTo>
                    <a:pt x="183" y="617"/>
                    <a:pt x="275" y="617"/>
                    <a:pt x="343" y="617"/>
                  </a:cubicBezTo>
                  <a:cubicBezTo>
                    <a:pt x="434" y="617"/>
                    <a:pt x="503" y="571"/>
                    <a:pt x="549" y="503"/>
                  </a:cubicBezTo>
                  <a:cubicBezTo>
                    <a:pt x="617" y="434"/>
                    <a:pt x="640" y="366"/>
                    <a:pt x="617" y="275"/>
                  </a:cubicBezTo>
                  <a:cubicBezTo>
                    <a:pt x="617" y="206"/>
                    <a:pt x="571" y="115"/>
                    <a:pt x="526" y="69"/>
                  </a:cubicBezTo>
                  <a:cubicBezTo>
                    <a:pt x="457" y="24"/>
                    <a:pt x="366" y="1"/>
                    <a:pt x="298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4752;p38"/>
            <p:cNvSpPr/>
            <p:nvPr/>
          </p:nvSpPr>
          <p:spPr>
            <a:xfrm>
              <a:off x="9752476" y="3250489"/>
              <a:ext cx="11530" cy="11530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183" y="1"/>
                  </a:moveTo>
                  <a:cubicBezTo>
                    <a:pt x="137" y="1"/>
                    <a:pt x="92" y="46"/>
                    <a:pt x="46" y="69"/>
                  </a:cubicBezTo>
                  <a:cubicBezTo>
                    <a:pt x="23" y="115"/>
                    <a:pt x="0" y="160"/>
                    <a:pt x="0" y="229"/>
                  </a:cubicBezTo>
                  <a:cubicBezTo>
                    <a:pt x="23" y="275"/>
                    <a:pt x="46" y="320"/>
                    <a:pt x="92" y="366"/>
                  </a:cubicBezTo>
                  <a:cubicBezTo>
                    <a:pt x="137" y="389"/>
                    <a:pt x="183" y="412"/>
                    <a:pt x="229" y="412"/>
                  </a:cubicBezTo>
                  <a:cubicBezTo>
                    <a:pt x="274" y="412"/>
                    <a:pt x="343" y="366"/>
                    <a:pt x="365" y="320"/>
                  </a:cubicBezTo>
                  <a:cubicBezTo>
                    <a:pt x="411" y="297"/>
                    <a:pt x="411" y="229"/>
                    <a:pt x="411" y="183"/>
                  </a:cubicBezTo>
                  <a:cubicBezTo>
                    <a:pt x="411" y="138"/>
                    <a:pt x="388" y="92"/>
                    <a:pt x="343" y="46"/>
                  </a:cubicBezTo>
                  <a:cubicBezTo>
                    <a:pt x="297" y="1"/>
                    <a:pt x="251" y="1"/>
                    <a:pt x="183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4753;p38"/>
            <p:cNvSpPr/>
            <p:nvPr/>
          </p:nvSpPr>
          <p:spPr>
            <a:xfrm>
              <a:off x="9807411" y="3277327"/>
              <a:ext cx="4478" cy="4506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69" y="0"/>
                  </a:moveTo>
                  <a:cubicBezTo>
                    <a:pt x="46" y="0"/>
                    <a:pt x="23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lnTo>
                    <a:pt x="92" y="160"/>
                  </a:lnTo>
                  <a:cubicBezTo>
                    <a:pt x="114" y="160"/>
                    <a:pt x="137" y="160"/>
                    <a:pt x="137" y="137"/>
                  </a:cubicBezTo>
                  <a:cubicBezTo>
                    <a:pt x="160" y="114"/>
                    <a:pt x="160" y="92"/>
                    <a:pt x="160" y="69"/>
                  </a:cubicBezTo>
                  <a:cubicBezTo>
                    <a:pt x="160" y="69"/>
                    <a:pt x="137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4754;p38"/>
            <p:cNvSpPr/>
            <p:nvPr/>
          </p:nvSpPr>
          <p:spPr>
            <a:xfrm>
              <a:off x="9792075" y="3311188"/>
              <a:ext cx="4506" cy="5121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46" y="0"/>
                    <a:pt x="23" y="23"/>
                    <a:pt x="23" y="46"/>
                  </a:cubicBezTo>
                  <a:cubicBezTo>
                    <a:pt x="0" y="69"/>
                    <a:pt x="0" y="69"/>
                    <a:pt x="0" y="91"/>
                  </a:cubicBezTo>
                  <a:cubicBezTo>
                    <a:pt x="0" y="114"/>
                    <a:pt x="23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15" y="183"/>
                    <a:pt x="137" y="160"/>
                    <a:pt x="137" y="137"/>
                  </a:cubicBezTo>
                  <a:cubicBezTo>
                    <a:pt x="160" y="137"/>
                    <a:pt x="160" y="114"/>
                    <a:pt x="160" y="91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4755;p38"/>
            <p:cNvSpPr/>
            <p:nvPr/>
          </p:nvSpPr>
          <p:spPr>
            <a:xfrm>
              <a:off x="9825293" y="3346310"/>
              <a:ext cx="8955" cy="8983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137" y="0"/>
                  </a:moveTo>
                  <a:cubicBezTo>
                    <a:pt x="114" y="0"/>
                    <a:pt x="69" y="23"/>
                    <a:pt x="46" y="46"/>
                  </a:cubicBezTo>
                  <a:cubicBezTo>
                    <a:pt x="0" y="92"/>
                    <a:pt x="0" y="137"/>
                    <a:pt x="0" y="183"/>
                  </a:cubicBezTo>
                  <a:cubicBezTo>
                    <a:pt x="0" y="229"/>
                    <a:pt x="23" y="252"/>
                    <a:pt x="69" y="297"/>
                  </a:cubicBezTo>
                  <a:cubicBezTo>
                    <a:pt x="92" y="320"/>
                    <a:pt x="137" y="320"/>
                    <a:pt x="183" y="320"/>
                  </a:cubicBezTo>
                  <a:cubicBezTo>
                    <a:pt x="229" y="320"/>
                    <a:pt x="274" y="297"/>
                    <a:pt x="297" y="274"/>
                  </a:cubicBezTo>
                  <a:cubicBezTo>
                    <a:pt x="320" y="229"/>
                    <a:pt x="320" y="183"/>
                    <a:pt x="320" y="137"/>
                  </a:cubicBezTo>
                  <a:cubicBezTo>
                    <a:pt x="320" y="92"/>
                    <a:pt x="297" y="69"/>
                    <a:pt x="274" y="23"/>
                  </a:cubicBezTo>
                  <a:cubicBezTo>
                    <a:pt x="229" y="0"/>
                    <a:pt x="183" y="0"/>
                    <a:pt x="137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4756;p38"/>
            <p:cNvSpPr/>
            <p:nvPr/>
          </p:nvSpPr>
          <p:spPr>
            <a:xfrm>
              <a:off x="9836795" y="3278614"/>
              <a:ext cx="7696" cy="7668"/>
            </a:xfrm>
            <a:custGeom>
              <a:avLst/>
              <a:gdLst/>
              <a:ahLst/>
              <a:cxnLst/>
              <a:rect l="l" t="t" r="r" b="b"/>
              <a:pathLst>
                <a:path w="275" h="274" extrusionOk="0">
                  <a:moveTo>
                    <a:pt x="137" y="0"/>
                  </a:moveTo>
                  <a:cubicBezTo>
                    <a:pt x="91" y="0"/>
                    <a:pt x="69" y="23"/>
                    <a:pt x="46" y="46"/>
                  </a:cubicBezTo>
                  <a:cubicBezTo>
                    <a:pt x="23" y="91"/>
                    <a:pt x="0" y="114"/>
                    <a:pt x="23" y="160"/>
                  </a:cubicBezTo>
                  <a:cubicBezTo>
                    <a:pt x="23" y="183"/>
                    <a:pt x="46" y="228"/>
                    <a:pt x="69" y="228"/>
                  </a:cubicBezTo>
                  <a:cubicBezTo>
                    <a:pt x="91" y="274"/>
                    <a:pt x="114" y="274"/>
                    <a:pt x="160" y="274"/>
                  </a:cubicBezTo>
                  <a:cubicBezTo>
                    <a:pt x="183" y="274"/>
                    <a:pt x="228" y="251"/>
                    <a:pt x="251" y="228"/>
                  </a:cubicBezTo>
                  <a:cubicBezTo>
                    <a:pt x="274" y="205"/>
                    <a:pt x="274" y="160"/>
                    <a:pt x="274" y="137"/>
                  </a:cubicBezTo>
                  <a:cubicBezTo>
                    <a:pt x="274" y="91"/>
                    <a:pt x="251" y="68"/>
                    <a:pt x="228" y="46"/>
                  </a:cubicBezTo>
                  <a:cubicBezTo>
                    <a:pt x="206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4757;p38"/>
            <p:cNvSpPr/>
            <p:nvPr/>
          </p:nvSpPr>
          <p:spPr>
            <a:xfrm>
              <a:off x="9838054" y="3365479"/>
              <a:ext cx="14076" cy="13433"/>
            </a:xfrm>
            <a:custGeom>
              <a:avLst/>
              <a:gdLst/>
              <a:ahLst/>
              <a:cxnLst/>
              <a:rect l="l" t="t" r="r" b="b"/>
              <a:pathLst>
                <a:path w="503" h="480" extrusionOk="0">
                  <a:moveTo>
                    <a:pt x="229" y="0"/>
                  </a:moveTo>
                  <a:cubicBezTo>
                    <a:pt x="161" y="0"/>
                    <a:pt x="115" y="46"/>
                    <a:pt x="69" y="69"/>
                  </a:cubicBezTo>
                  <a:cubicBezTo>
                    <a:pt x="24" y="137"/>
                    <a:pt x="1" y="206"/>
                    <a:pt x="24" y="251"/>
                  </a:cubicBezTo>
                  <a:cubicBezTo>
                    <a:pt x="24" y="320"/>
                    <a:pt x="46" y="365"/>
                    <a:pt x="92" y="411"/>
                  </a:cubicBezTo>
                  <a:cubicBezTo>
                    <a:pt x="161" y="457"/>
                    <a:pt x="206" y="480"/>
                    <a:pt x="275" y="480"/>
                  </a:cubicBezTo>
                  <a:cubicBezTo>
                    <a:pt x="343" y="480"/>
                    <a:pt x="412" y="434"/>
                    <a:pt x="435" y="388"/>
                  </a:cubicBezTo>
                  <a:cubicBezTo>
                    <a:pt x="480" y="343"/>
                    <a:pt x="503" y="274"/>
                    <a:pt x="480" y="206"/>
                  </a:cubicBezTo>
                  <a:cubicBezTo>
                    <a:pt x="480" y="137"/>
                    <a:pt x="457" y="92"/>
                    <a:pt x="412" y="46"/>
                  </a:cubicBezTo>
                  <a:cubicBezTo>
                    <a:pt x="343" y="0"/>
                    <a:pt x="298" y="0"/>
                    <a:pt x="229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4758;p38"/>
            <p:cNvSpPr/>
            <p:nvPr/>
          </p:nvSpPr>
          <p:spPr>
            <a:xfrm>
              <a:off x="9669417" y="3340573"/>
              <a:ext cx="12173" cy="12145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206" y="0"/>
                  </a:moveTo>
                  <a:cubicBezTo>
                    <a:pt x="138" y="0"/>
                    <a:pt x="92" y="46"/>
                    <a:pt x="47" y="91"/>
                  </a:cubicBezTo>
                  <a:cubicBezTo>
                    <a:pt x="24" y="137"/>
                    <a:pt x="1" y="183"/>
                    <a:pt x="1" y="251"/>
                  </a:cubicBezTo>
                  <a:cubicBezTo>
                    <a:pt x="24" y="297"/>
                    <a:pt x="47" y="342"/>
                    <a:pt x="92" y="388"/>
                  </a:cubicBezTo>
                  <a:cubicBezTo>
                    <a:pt x="138" y="434"/>
                    <a:pt x="184" y="434"/>
                    <a:pt x="252" y="434"/>
                  </a:cubicBezTo>
                  <a:cubicBezTo>
                    <a:pt x="298" y="434"/>
                    <a:pt x="343" y="388"/>
                    <a:pt x="389" y="365"/>
                  </a:cubicBezTo>
                  <a:cubicBezTo>
                    <a:pt x="412" y="320"/>
                    <a:pt x="435" y="251"/>
                    <a:pt x="435" y="205"/>
                  </a:cubicBezTo>
                  <a:cubicBezTo>
                    <a:pt x="435" y="137"/>
                    <a:pt x="389" y="91"/>
                    <a:pt x="366" y="46"/>
                  </a:cubicBezTo>
                  <a:cubicBezTo>
                    <a:pt x="298" y="23"/>
                    <a:pt x="252" y="0"/>
                    <a:pt x="206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4759;p38"/>
            <p:cNvSpPr/>
            <p:nvPr/>
          </p:nvSpPr>
          <p:spPr>
            <a:xfrm>
              <a:off x="9579361" y="3437009"/>
              <a:ext cx="8983" cy="8983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38" y="1"/>
                  </a:moveTo>
                  <a:cubicBezTo>
                    <a:pt x="115" y="1"/>
                    <a:pt x="69" y="24"/>
                    <a:pt x="46" y="46"/>
                  </a:cubicBezTo>
                  <a:cubicBezTo>
                    <a:pt x="1" y="92"/>
                    <a:pt x="1" y="138"/>
                    <a:pt x="1" y="183"/>
                  </a:cubicBezTo>
                  <a:cubicBezTo>
                    <a:pt x="1" y="229"/>
                    <a:pt x="23" y="252"/>
                    <a:pt x="69" y="275"/>
                  </a:cubicBezTo>
                  <a:cubicBezTo>
                    <a:pt x="92" y="320"/>
                    <a:pt x="138" y="320"/>
                    <a:pt x="183" y="320"/>
                  </a:cubicBezTo>
                  <a:cubicBezTo>
                    <a:pt x="229" y="320"/>
                    <a:pt x="274" y="297"/>
                    <a:pt x="297" y="252"/>
                  </a:cubicBezTo>
                  <a:cubicBezTo>
                    <a:pt x="320" y="229"/>
                    <a:pt x="320" y="183"/>
                    <a:pt x="320" y="138"/>
                  </a:cubicBezTo>
                  <a:cubicBezTo>
                    <a:pt x="320" y="92"/>
                    <a:pt x="297" y="69"/>
                    <a:pt x="274" y="46"/>
                  </a:cubicBezTo>
                  <a:cubicBezTo>
                    <a:pt x="229" y="1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4760;p38"/>
            <p:cNvSpPr/>
            <p:nvPr/>
          </p:nvSpPr>
          <p:spPr>
            <a:xfrm>
              <a:off x="9608745" y="3374406"/>
              <a:ext cx="4506" cy="4506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15"/>
                    <a:pt x="23" y="138"/>
                  </a:cubicBezTo>
                  <a:cubicBezTo>
                    <a:pt x="46" y="161"/>
                    <a:pt x="69" y="161"/>
                    <a:pt x="92" y="161"/>
                  </a:cubicBezTo>
                  <a:cubicBezTo>
                    <a:pt x="115" y="161"/>
                    <a:pt x="138" y="138"/>
                    <a:pt x="138" y="138"/>
                  </a:cubicBezTo>
                  <a:cubicBezTo>
                    <a:pt x="160" y="115"/>
                    <a:pt x="160" y="92"/>
                    <a:pt x="160" y="69"/>
                  </a:cubicBezTo>
                  <a:cubicBezTo>
                    <a:pt x="160" y="46"/>
                    <a:pt x="160" y="24"/>
                    <a:pt x="138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4761;p38"/>
            <p:cNvSpPr/>
            <p:nvPr/>
          </p:nvSpPr>
          <p:spPr>
            <a:xfrm>
              <a:off x="9643251" y="3397410"/>
              <a:ext cx="10243" cy="10243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60" y="1"/>
                  </a:moveTo>
                  <a:cubicBezTo>
                    <a:pt x="114" y="1"/>
                    <a:pt x="69" y="23"/>
                    <a:pt x="46" y="69"/>
                  </a:cubicBezTo>
                  <a:cubicBezTo>
                    <a:pt x="0" y="92"/>
                    <a:pt x="0" y="160"/>
                    <a:pt x="0" y="206"/>
                  </a:cubicBezTo>
                  <a:cubicBezTo>
                    <a:pt x="0" y="252"/>
                    <a:pt x="23" y="297"/>
                    <a:pt x="69" y="320"/>
                  </a:cubicBezTo>
                  <a:cubicBezTo>
                    <a:pt x="114" y="343"/>
                    <a:pt x="137" y="366"/>
                    <a:pt x="206" y="366"/>
                  </a:cubicBezTo>
                  <a:cubicBezTo>
                    <a:pt x="228" y="366"/>
                    <a:pt x="297" y="320"/>
                    <a:pt x="320" y="297"/>
                  </a:cubicBezTo>
                  <a:cubicBezTo>
                    <a:pt x="342" y="252"/>
                    <a:pt x="365" y="206"/>
                    <a:pt x="342" y="160"/>
                  </a:cubicBezTo>
                  <a:cubicBezTo>
                    <a:pt x="342" y="115"/>
                    <a:pt x="320" y="69"/>
                    <a:pt x="297" y="46"/>
                  </a:cubicBezTo>
                  <a:cubicBezTo>
                    <a:pt x="251" y="1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4762;p38"/>
            <p:cNvSpPr/>
            <p:nvPr/>
          </p:nvSpPr>
          <p:spPr>
            <a:xfrm>
              <a:off x="9306619" y="3262634"/>
              <a:ext cx="14720" cy="14076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28" y="0"/>
                  </a:moveTo>
                  <a:cubicBezTo>
                    <a:pt x="160" y="0"/>
                    <a:pt x="91" y="46"/>
                    <a:pt x="69" y="92"/>
                  </a:cubicBezTo>
                  <a:cubicBezTo>
                    <a:pt x="23" y="160"/>
                    <a:pt x="0" y="229"/>
                    <a:pt x="0" y="297"/>
                  </a:cubicBezTo>
                  <a:cubicBezTo>
                    <a:pt x="0" y="343"/>
                    <a:pt x="46" y="411"/>
                    <a:pt x="91" y="457"/>
                  </a:cubicBezTo>
                  <a:cubicBezTo>
                    <a:pt x="160" y="503"/>
                    <a:pt x="206" y="503"/>
                    <a:pt x="297" y="503"/>
                  </a:cubicBezTo>
                  <a:cubicBezTo>
                    <a:pt x="343" y="503"/>
                    <a:pt x="411" y="457"/>
                    <a:pt x="457" y="411"/>
                  </a:cubicBezTo>
                  <a:cubicBezTo>
                    <a:pt x="502" y="366"/>
                    <a:pt x="525" y="297"/>
                    <a:pt x="502" y="229"/>
                  </a:cubicBezTo>
                  <a:cubicBezTo>
                    <a:pt x="502" y="160"/>
                    <a:pt x="480" y="115"/>
                    <a:pt x="411" y="69"/>
                  </a:cubicBezTo>
                  <a:cubicBezTo>
                    <a:pt x="365" y="23"/>
                    <a:pt x="297" y="0"/>
                    <a:pt x="228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4763;p38"/>
            <p:cNvSpPr/>
            <p:nvPr/>
          </p:nvSpPr>
          <p:spPr>
            <a:xfrm>
              <a:off x="9069614" y="3373147"/>
              <a:ext cx="11530" cy="10886"/>
            </a:xfrm>
            <a:custGeom>
              <a:avLst/>
              <a:gdLst/>
              <a:ahLst/>
              <a:cxnLst/>
              <a:rect l="l" t="t" r="r" b="b"/>
              <a:pathLst>
                <a:path w="412" h="389" extrusionOk="0">
                  <a:moveTo>
                    <a:pt x="184" y="0"/>
                  </a:moveTo>
                  <a:cubicBezTo>
                    <a:pt x="138" y="0"/>
                    <a:pt x="92" y="46"/>
                    <a:pt x="47" y="69"/>
                  </a:cubicBezTo>
                  <a:cubicBezTo>
                    <a:pt x="24" y="114"/>
                    <a:pt x="1" y="160"/>
                    <a:pt x="1" y="228"/>
                  </a:cubicBezTo>
                  <a:cubicBezTo>
                    <a:pt x="24" y="274"/>
                    <a:pt x="47" y="320"/>
                    <a:pt x="92" y="365"/>
                  </a:cubicBezTo>
                  <a:cubicBezTo>
                    <a:pt x="115" y="388"/>
                    <a:pt x="184" y="388"/>
                    <a:pt x="229" y="388"/>
                  </a:cubicBezTo>
                  <a:cubicBezTo>
                    <a:pt x="275" y="388"/>
                    <a:pt x="343" y="365"/>
                    <a:pt x="366" y="320"/>
                  </a:cubicBezTo>
                  <a:cubicBezTo>
                    <a:pt x="389" y="297"/>
                    <a:pt x="412" y="228"/>
                    <a:pt x="412" y="183"/>
                  </a:cubicBezTo>
                  <a:cubicBezTo>
                    <a:pt x="412" y="137"/>
                    <a:pt x="366" y="91"/>
                    <a:pt x="343" y="46"/>
                  </a:cubicBezTo>
                  <a:cubicBezTo>
                    <a:pt x="298" y="0"/>
                    <a:pt x="252" y="0"/>
                    <a:pt x="184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4764;p38"/>
            <p:cNvSpPr/>
            <p:nvPr/>
          </p:nvSpPr>
          <p:spPr>
            <a:xfrm>
              <a:off x="9110500" y="3363548"/>
              <a:ext cx="5793" cy="5793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92" y="1"/>
                  </a:moveTo>
                  <a:cubicBezTo>
                    <a:pt x="69" y="1"/>
                    <a:pt x="46" y="24"/>
                    <a:pt x="24" y="46"/>
                  </a:cubicBezTo>
                  <a:cubicBezTo>
                    <a:pt x="1" y="69"/>
                    <a:pt x="1" y="92"/>
                    <a:pt x="1" y="115"/>
                  </a:cubicBezTo>
                  <a:cubicBezTo>
                    <a:pt x="1" y="138"/>
                    <a:pt x="24" y="161"/>
                    <a:pt x="24" y="183"/>
                  </a:cubicBezTo>
                  <a:cubicBezTo>
                    <a:pt x="46" y="183"/>
                    <a:pt x="69" y="206"/>
                    <a:pt x="115" y="206"/>
                  </a:cubicBezTo>
                  <a:cubicBezTo>
                    <a:pt x="138" y="206"/>
                    <a:pt x="161" y="183"/>
                    <a:pt x="161" y="161"/>
                  </a:cubicBezTo>
                  <a:cubicBezTo>
                    <a:pt x="183" y="138"/>
                    <a:pt x="206" y="115"/>
                    <a:pt x="183" y="92"/>
                  </a:cubicBezTo>
                  <a:cubicBezTo>
                    <a:pt x="183" y="69"/>
                    <a:pt x="183" y="46"/>
                    <a:pt x="161" y="24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4765;p38"/>
            <p:cNvSpPr/>
            <p:nvPr/>
          </p:nvSpPr>
          <p:spPr>
            <a:xfrm>
              <a:off x="8414261" y="2765033"/>
              <a:ext cx="1488970" cy="936462"/>
            </a:xfrm>
            <a:custGeom>
              <a:avLst/>
              <a:gdLst/>
              <a:ahLst/>
              <a:cxnLst/>
              <a:rect l="l" t="t" r="r" b="b"/>
              <a:pathLst>
                <a:path w="53206" h="33463" extrusionOk="0">
                  <a:moveTo>
                    <a:pt x="16982" y="1"/>
                  </a:moveTo>
                  <a:cubicBezTo>
                    <a:pt x="16891" y="1"/>
                    <a:pt x="16800" y="69"/>
                    <a:pt x="16777" y="137"/>
                  </a:cubicBezTo>
                  <a:cubicBezTo>
                    <a:pt x="16708" y="252"/>
                    <a:pt x="16754" y="411"/>
                    <a:pt x="16868" y="480"/>
                  </a:cubicBezTo>
                  <a:cubicBezTo>
                    <a:pt x="17119" y="640"/>
                    <a:pt x="17370" y="799"/>
                    <a:pt x="17599" y="982"/>
                  </a:cubicBezTo>
                  <a:cubicBezTo>
                    <a:pt x="19607" y="2420"/>
                    <a:pt x="21205" y="4246"/>
                    <a:pt x="22529" y="5844"/>
                  </a:cubicBezTo>
                  <a:cubicBezTo>
                    <a:pt x="23099" y="6529"/>
                    <a:pt x="23670" y="7236"/>
                    <a:pt x="24218" y="7967"/>
                  </a:cubicBezTo>
                  <a:lnTo>
                    <a:pt x="24652" y="8514"/>
                  </a:lnTo>
                  <a:lnTo>
                    <a:pt x="24789" y="8697"/>
                  </a:lnTo>
                  <a:cubicBezTo>
                    <a:pt x="25177" y="9176"/>
                    <a:pt x="25565" y="9678"/>
                    <a:pt x="25953" y="10181"/>
                  </a:cubicBezTo>
                  <a:cubicBezTo>
                    <a:pt x="27185" y="11801"/>
                    <a:pt x="28304" y="13467"/>
                    <a:pt x="29513" y="15316"/>
                  </a:cubicBezTo>
                  <a:lnTo>
                    <a:pt x="29719" y="15613"/>
                  </a:lnTo>
                  <a:cubicBezTo>
                    <a:pt x="29879" y="15887"/>
                    <a:pt x="30061" y="16138"/>
                    <a:pt x="30244" y="16389"/>
                  </a:cubicBezTo>
                  <a:cubicBezTo>
                    <a:pt x="30289" y="16458"/>
                    <a:pt x="30381" y="16503"/>
                    <a:pt x="30449" y="16503"/>
                  </a:cubicBezTo>
                  <a:lnTo>
                    <a:pt x="30540" y="16503"/>
                  </a:lnTo>
                  <a:cubicBezTo>
                    <a:pt x="30609" y="16503"/>
                    <a:pt x="30677" y="16458"/>
                    <a:pt x="30723" y="16412"/>
                  </a:cubicBezTo>
                  <a:cubicBezTo>
                    <a:pt x="30746" y="16343"/>
                    <a:pt x="30769" y="16275"/>
                    <a:pt x="30769" y="16229"/>
                  </a:cubicBezTo>
                  <a:cubicBezTo>
                    <a:pt x="30677" y="15818"/>
                    <a:pt x="30655" y="15408"/>
                    <a:pt x="30655" y="14974"/>
                  </a:cubicBezTo>
                  <a:lnTo>
                    <a:pt x="30632" y="15042"/>
                  </a:lnTo>
                  <a:cubicBezTo>
                    <a:pt x="30632" y="14289"/>
                    <a:pt x="30746" y="13559"/>
                    <a:pt x="30929" y="12851"/>
                  </a:cubicBezTo>
                  <a:cubicBezTo>
                    <a:pt x="31111" y="12166"/>
                    <a:pt x="31385" y="11504"/>
                    <a:pt x="31705" y="10911"/>
                  </a:cubicBezTo>
                  <a:lnTo>
                    <a:pt x="31727" y="10865"/>
                  </a:lnTo>
                  <a:cubicBezTo>
                    <a:pt x="32047" y="10340"/>
                    <a:pt x="32412" y="9861"/>
                    <a:pt x="32823" y="9450"/>
                  </a:cubicBezTo>
                  <a:cubicBezTo>
                    <a:pt x="33188" y="9085"/>
                    <a:pt x="33599" y="8765"/>
                    <a:pt x="34033" y="8514"/>
                  </a:cubicBezTo>
                  <a:cubicBezTo>
                    <a:pt x="34444" y="8263"/>
                    <a:pt x="34900" y="8058"/>
                    <a:pt x="35357" y="7921"/>
                  </a:cubicBezTo>
                  <a:cubicBezTo>
                    <a:pt x="35859" y="7784"/>
                    <a:pt x="36338" y="7738"/>
                    <a:pt x="36795" y="7715"/>
                  </a:cubicBezTo>
                  <a:cubicBezTo>
                    <a:pt x="37183" y="7715"/>
                    <a:pt x="37571" y="7761"/>
                    <a:pt x="37913" y="7852"/>
                  </a:cubicBezTo>
                  <a:cubicBezTo>
                    <a:pt x="38255" y="7944"/>
                    <a:pt x="38598" y="8081"/>
                    <a:pt x="38895" y="8263"/>
                  </a:cubicBezTo>
                  <a:cubicBezTo>
                    <a:pt x="39168" y="8423"/>
                    <a:pt x="39442" y="8628"/>
                    <a:pt x="39671" y="8857"/>
                  </a:cubicBezTo>
                  <a:lnTo>
                    <a:pt x="39716" y="8880"/>
                  </a:lnTo>
                  <a:cubicBezTo>
                    <a:pt x="39945" y="9131"/>
                    <a:pt x="40150" y="9405"/>
                    <a:pt x="40355" y="9701"/>
                  </a:cubicBezTo>
                  <a:lnTo>
                    <a:pt x="40378" y="9747"/>
                  </a:lnTo>
                  <a:lnTo>
                    <a:pt x="40355" y="9724"/>
                  </a:lnTo>
                  <a:lnTo>
                    <a:pt x="40355" y="9724"/>
                  </a:lnTo>
                  <a:cubicBezTo>
                    <a:pt x="40538" y="10044"/>
                    <a:pt x="40698" y="10409"/>
                    <a:pt x="40812" y="10797"/>
                  </a:cubicBezTo>
                  <a:cubicBezTo>
                    <a:pt x="40926" y="11231"/>
                    <a:pt x="40972" y="11687"/>
                    <a:pt x="40994" y="12144"/>
                  </a:cubicBezTo>
                  <a:cubicBezTo>
                    <a:pt x="40972" y="12646"/>
                    <a:pt x="40903" y="13194"/>
                    <a:pt x="40766" y="13764"/>
                  </a:cubicBezTo>
                  <a:lnTo>
                    <a:pt x="40766" y="13810"/>
                  </a:lnTo>
                  <a:lnTo>
                    <a:pt x="40743" y="13810"/>
                  </a:lnTo>
                  <a:cubicBezTo>
                    <a:pt x="40629" y="14243"/>
                    <a:pt x="40492" y="14631"/>
                    <a:pt x="40310" y="14951"/>
                  </a:cubicBezTo>
                  <a:lnTo>
                    <a:pt x="40287" y="14997"/>
                  </a:lnTo>
                  <a:cubicBezTo>
                    <a:pt x="40173" y="15156"/>
                    <a:pt x="40081" y="15293"/>
                    <a:pt x="39990" y="15408"/>
                  </a:cubicBezTo>
                  <a:cubicBezTo>
                    <a:pt x="39945" y="15453"/>
                    <a:pt x="39922" y="15522"/>
                    <a:pt x="39922" y="15590"/>
                  </a:cubicBezTo>
                  <a:cubicBezTo>
                    <a:pt x="39945" y="15659"/>
                    <a:pt x="39967" y="15727"/>
                    <a:pt x="40036" y="15750"/>
                  </a:cubicBezTo>
                  <a:cubicBezTo>
                    <a:pt x="40081" y="15796"/>
                    <a:pt x="40127" y="15818"/>
                    <a:pt x="40173" y="15818"/>
                  </a:cubicBezTo>
                  <a:cubicBezTo>
                    <a:pt x="40218" y="15818"/>
                    <a:pt x="40241" y="15796"/>
                    <a:pt x="40264" y="15796"/>
                  </a:cubicBezTo>
                  <a:lnTo>
                    <a:pt x="40310" y="15796"/>
                  </a:lnTo>
                  <a:cubicBezTo>
                    <a:pt x="40424" y="15796"/>
                    <a:pt x="40515" y="15727"/>
                    <a:pt x="40538" y="15636"/>
                  </a:cubicBezTo>
                  <a:cubicBezTo>
                    <a:pt x="40584" y="15590"/>
                    <a:pt x="40606" y="15522"/>
                    <a:pt x="40629" y="15453"/>
                  </a:cubicBezTo>
                  <a:cubicBezTo>
                    <a:pt x="40721" y="15316"/>
                    <a:pt x="40812" y="15202"/>
                    <a:pt x="40926" y="15088"/>
                  </a:cubicBezTo>
                  <a:cubicBezTo>
                    <a:pt x="41063" y="14951"/>
                    <a:pt x="41223" y="14837"/>
                    <a:pt x="41405" y="14723"/>
                  </a:cubicBezTo>
                  <a:cubicBezTo>
                    <a:pt x="41588" y="14609"/>
                    <a:pt x="41793" y="14540"/>
                    <a:pt x="41999" y="14472"/>
                  </a:cubicBezTo>
                  <a:cubicBezTo>
                    <a:pt x="42204" y="14403"/>
                    <a:pt x="42387" y="14380"/>
                    <a:pt x="42592" y="14380"/>
                  </a:cubicBezTo>
                  <a:cubicBezTo>
                    <a:pt x="42775" y="14380"/>
                    <a:pt x="42935" y="14403"/>
                    <a:pt x="43117" y="14449"/>
                  </a:cubicBezTo>
                  <a:cubicBezTo>
                    <a:pt x="43254" y="14495"/>
                    <a:pt x="43391" y="14540"/>
                    <a:pt x="43528" y="14609"/>
                  </a:cubicBezTo>
                  <a:cubicBezTo>
                    <a:pt x="43642" y="14700"/>
                    <a:pt x="43756" y="14791"/>
                    <a:pt x="43870" y="14883"/>
                  </a:cubicBezTo>
                  <a:cubicBezTo>
                    <a:pt x="43962" y="14997"/>
                    <a:pt x="44053" y="15088"/>
                    <a:pt x="44122" y="15225"/>
                  </a:cubicBezTo>
                  <a:cubicBezTo>
                    <a:pt x="44213" y="15385"/>
                    <a:pt x="44281" y="15545"/>
                    <a:pt x="44327" y="15750"/>
                  </a:cubicBezTo>
                  <a:cubicBezTo>
                    <a:pt x="44418" y="16024"/>
                    <a:pt x="44441" y="16321"/>
                    <a:pt x="44464" y="16663"/>
                  </a:cubicBezTo>
                  <a:lnTo>
                    <a:pt x="44464" y="16686"/>
                  </a:lnTo>
                  <a:cubicBezTo>
                    <a:pt x="44464" y="16983"/>
                    <a:pt x="44441" y="17279"/>
                    <a:pt x="44395" y="17576"/>
                  </a:cubicBezTo>
                  <a:cubicBezTo>
                    <a:pt x="44373" y="17690"/>
                    <a:pt x="44441" y="17804"/>
                    <a:pt x="44555" y="17850"/>
                  </a:cubicBezTo>
                  <a:cubicBezTo>
                    <a:pt x="44578" y="17873"/>
                    <a:pt x="44601" y="17873"/>
                    <a:pt x="44647" y="17873"/>
                  </a:cubicBezTo>
                  <a:cubicBezTo>
                    <a:pt x="44738" y="17873"/>
                    <a:pt x="44806" y="17827"/>
                    <a:pt x="44852" y="17759"/>
                  </a:cubicBezTo>
                  <a:cubicBezTo>
                    <a:pt x="44943" y="17622"/>
                    <a:pt x="45057" y="17507"/>
                    <a:pt x="45149" y="17393"/>
                  </a:cubicBezTo>
                  <a:cubicBezTo>
                    <a:pt x="45331" y="17211"/>
                    <a:pt x="45560" y="17051"/>
                    <a:pt x="45788" y="16891"/>
                  </a:cubicBezTo>
                  <a:cubicBezTo>
                    <a:pt x="46085" y="16731"/>
                    <a:pt x="46381" y="16617"/>
                    <a:pt x="46701" y="16526"/>
                  </a:cubicBezTo>
                  <a:lnTo>
                    <a:pt x="46678" y="16503"/>
                  </a:lnTo>
                  <a:cubicBezTo>
                    <a:pt x="47089" y="16412"/>
                    <a:pt x="47568" y="16343"/>
                    <a:pt x="48025" y="16343"/>
                  </a:cubicBezTo>
                  <a:cubicBezTo>
                    <a:pt x="48504" y="16343"/>
                    <a:pt x="48983" y="16412"/>
                    <a:pt x="49440" y="16526"/>
                  </a:cubicBezTo>
                  <a:cubicBezTo>
                    <a:pt x="49874" y="16640"/>
                    <a:pt x="50262" y="16800"/>
                    <a:pt x="50604" y="16983"/>
                  </a:cubicBezTo>
                  <a:cubicBezTo>
                    <a:pt x="50878" y="17142"/>
                    <a:pt x="51106" y="17325"/>
                    <a:pt x="51312" y="17507"/>
                  </a:cubicBezTo>
                  <a:cubicBezTo>
                    <a:pt x="51517" y="17736"/>
                    <a:pt x="51722" y="18010"/>
                    <a:pt x="51928" y="18352"/>
                  </a:cubicBezTo>
                  <a:cubicBezTo>
                    <a:pt x="52156" y="18763"/>
                    <a:pt x="52339" y="19197"/>
                    <a:pt x="52476" y="19653"/>
                  </a:cubicBezTo>
                  <a:cubicBezTo>
                    <a:pt x="52590" y="20064"/>
                    <a:pt x="52658" y="20498"/>
                    <a:pt x="52681" y="20908"/>
                  </a:cubicBezTo>
                  <a:cubicBezTo>
                    <a:pt x="52681" y="21251"/>
                    <a:pt x="52635" y="21570"/>
                    <a:pt x="52567" y="21867"/>
                  </a:cubicBezTo>
                  <a:cubicBezTo>
                    <a:pt x="52498" y="22095"/>
                    <a:pt x="52407" y="22301"/>
                    <a:pt x="52293" y="22483"/>
                  </a:cubicBezTo>
                  <a:cubicBezTo>
                    <a:pt x="52202" y="22643"/>
                    <a:pt x="52065" y="22826"/>
                    <a:pt x="51928" y="22963"/>
                  </a:cubicBezTo>
                  <a:cubicBezTo>
                    <a:pt x="51768" y="23100"/>
                    <a:pt x="51608" y="23237"/>
                    <a:pt x="51426" y="23351"/>
                  </a:cubicBezTo>
                  <a:cubicBezTo>
                    <a:pt x="51197" y="23465"/>
                    <a:pt x="50969" y="23579"/>
                    <a:pt x="50718" y="23647"/>
                  </a:cubicBezTo>
                  <a:cubicBezTo>
                    <a:pt x="50399" y="23739"/>
                    <a:pt x="50056" y="23784"/>
                    <a:pt x="49714" y="23784"/>
                  </a:cubicBezTo>
                  <a:cubicBezTo>
                    <a:pt x="49280" y="23784"/>
                    <a:pt x="48846" y="23739"/>
                    <a:pt x="48367" y="23602"/>
                  </a:cubicBezTo>
                  <a:cubicBezTo>
                    <a:pt x="47637" y="23419"/>
                    <a:pt x="46883" y="23100"/>
                    <a:pt x="46130" y="22666"/>
                  </a:cubicBezTo>
                  <a:lnTo>
                    <a:pt x="46085" y="22643"/>
                  </a:lnTo>
                  <a:lnTo>
                    <a:pt x="46062" y="22620"/>
                  </a:lnTo>
                  <a:cubicBezTo>
                    <a:pt x="46016" y="22598"/>
                    <a:pt x="45970" y="22575"/>
                    <a:pt x="45902" y="22575"/>
                  </a:cubicBezTo>
                  <a:lnTo>
                    <a:pt x="45811" y="22575"/>
                  </a:lnTo>
                  <a:cubicBezTo>
                    <a:pt x="45696" y="22575"/>
                    <a:pt x="45582" y="22666"/>
                    <a:pt x="45560" y="22780"/>
                  </a:cubicBezTo>
                  <a:cubicBezTo>
                    <a:pt x="45537" y="23008"/>
                    <a:pt x="45491" y="23259"/>
                    <a:pt x="45423" y="23465"/>
                  </a:cubicBezTo>
                  <a:cubicBezTo>
                    <a:pt x="45308" y="23739"/>
                    <a:pt x="45194" y="24013"/>
                    <a:pt x="45035" y="24241"/>
                  </a:cubicBezTo>
                  <a:cubicBezTo>
                    <a:pt x="44858" y="24506"/>
                    <a:pt x="44660" y="24728"/>
                    <a:pt x="44441" y="24949"/>
                  </a:cubicBezTo>
                  <a:lnTo>
                    <a:pt x="44441" y="24949"/>
                  </a:lnTo>
                  <a:cubicBezTo>
                    <a:pt x="44144" y="25200"/>
                    <a:pt x="43825" y="25428"/>
                    <a:pt x="43460" y="25610"/>
                  </a:cubicBezTo>
                  <a:lnTo>
                    <a:pt x="43414" y="25633"/>
                  </a:lnTo>
                  <a:cubicBezTo>
                    <a:pt x="42980" y="25839"/>
                    <a:pt x="42501" y="25998"/>
                    <a:pt x="41999" y="26113"/>
                  </a:cubicBezTo>
                  <a:cubicBezTo>
                    <a:pt x="41542" y="26204"/>
                    <a:pt x="41063" y="26272"/>
                    <a:pt x="40606" y="26272"/>
                  </a:cubicBezTo>
                  <a:cubicBezTo>
                    <a:pt x="40469" y="26272"/>
                    <a:pt x="40355" y="26250"/>
                    <a:pt x="40241" y="26250"/>
                  </a:cubicBezTo>
                  <a:cubicBezTo>
                    <a:pt x="39693" y="26227"/>
                    <a:pt x="39168" y="26113"/>
                    <a:pt x="38689" y="25953"/>
                  </a:cubicBezTo>
                  <a:cubicBezTo>
                    <a:pt x="38301" y="25816"/>
                    <a:pt x="37936" y="25656"/>
                    <a:pt x="37616" y="25451"/>
                  </a:cubicBezTo>
                  <a:cubicBezTo>
                    <a:pt x="37342" y="25268"/>
                    <a:pt x="37114" y="25040"/>
                    <a:pt x="36909" y="24812"/>
                  </a:cubicBezTo>
                  <a:cubicBezTo>
                    <a:pt x="36863" y="24766"/>
                    <a:pt x="36795" y="24766"/>
                    <a:pt x="36726" y="24766"/>
                  </a:cubicBezTo>
                  <a:cubicBezTo>
                    <a:pt x="36635" y="24766"/>
                    <a:pt x="36544" y="24812"/>
                    <a:pt x="36498" y="24903"/>
                  </a:cubicBezTo>
                  <a:cubicBezTo>
                    <a:pt x="36452" y="25017"/>
                    <a:pt x="36384" y="25131"/>
                    <a:pt x="36292" y="25291"/>
                  </a:cubicBezTo>
                  <a:cubicBezTo>
                    <a:pt x="36087" y="25588"/>
                    <a:pt x="35859" y="25862"/>
                    <a:pt x="35585" y="26113"/>
                  </a:cubicBezTo>
                  <a:cubicBezTo>
                    <a:pt x="35220" y="26432"/>
                    <a:pt x="34786" y="26706"/>
                    <a:pt x="34329" y="26957"/>
                  </a:cubicBezTo>
                  <a:cubicBezTo>
                    <a:pt x="33759" y="27254"/>
                    <a:pt x="33143" y="27459"/>
                    <a:pt x="32458" y="27619"/>
                  </a:cubicBezTo>
                  <a:cubicBezTo>
                    <a:pt x="31910" y="27733"/>
                    <a:pt x="31317" y="27779"/>
                    <a:pt x="30769" y="27779"/>
                  </a:cubicBezTo>
                  <a:lnTo>
                    <a:pt x="30335" y="27779"/>
                  </a:lnTo>
                  <a:cubicBezTo>
                    <a:pt x="29764" y="27733"/>
                    <a:pt x="29217" y="27642"/>
                    <a:pt x="28714" y="27482"/>
                  </a:cubicBezTo>
                  <a:lnTo>
                    <a:pt x="28646" y="27459"/>
                  </a:lnTo>
                  <a:lnTo>
                    <a:pt x="28692" y="27482"/>
                  </a:lnTo>
                  <a:cubicBezTo>
                    <a:pt x="28304" y="27322"/>
                    <a:pt x="27961" y="27163"/>
                    <a:pt x="27642" y="26980"/>
                  </a:cubicBezTo>
                  <a:cubicBezTo>
                    <a:pt x="27619" y="26934"/>
                    <a:pt x="27573" y="26911"/>
                    <a:pt x="27528" y="26911"/>
                  </a:cubicBezTo>
                  <a:lnTo>
                    <a:pt x="27391" y="26911"/>
                  </a:lnTo>
                  <a:cubicBezTo>
                    <a:pt x="27322" y="26957"/>
                    <a:pt x="27254" y="27026"/>
                    <a:pt x="27231" y="27117"/>
                  </a:cubicBezTo>
                  <a:cubicBezTo>
                    <a:pt x="27208" y="27231"/>
                    <a:pt x="27185" y="27345"/>
                    <a:pt x="27162" y="27459"/>
                  </a:cubicBezTo>
                  <a:cubicBezTo>
                    <a:pt x="27117" y="27573"/>
                    <a:pt x="27071" y="27665"/>
                    <a:pt x="27003" y="27756"/>
                  </a:cubicBezTo>
                  <a:cubicBezTo>
                    <a:pt x="26957" y="27847"/>
                    <a:pt x="26888" y="27916"/>
                    <a:pt x="26820" y="27984"/>
                  </a:cubicBezTo>
                  <a:cubicBezTo>
                    <a:pt x="26751" y="28053"/>
                    <a:pt x="26660" y="28098"/>
                    <a:pt x="26569" y="28167"/>
                  </a:cubicBezTo>
                  <a:cubicBezTo>
                    <a:pt x="26455" y="28213"/>
                    <a:pt x="26318" y="28258"/>
                    <a:pt x="26158" y="28304"/>
                  </a:cubicBezTo>
                  <a:cubicBezTo>
                    <a:pt x="25998" y="28327"/>
                    <a:pt x="25793" y="28349"/>
                    <a:pt x="25587" y="28349"/>
                  </a:cubicBezTo>
                  <a:lnTo>
                    <a:pt x="25428" y="28349"/>
                  </a:lnTo>
                  <a:cubicBezTo>
                    <a:pt x="25222" y="28327"/>
                    <a:pt x="25017" y="28304"/>
                    <a:pt x="24789" y="28258"/>
                  </a:cubicBezTo>
                  <a:cubicBezTo>
                    <a:pt x="24766" y="28258"/>
                    <a:pt x="24743" y="28235"/>
                    <a:pt x="24720" y="28235"/>
                  </a:cubicBezTo>
                  <a:cubicBezTo>
                    <a:pt x="24629" y="28235"/>
                    <a:pt x="24560" y="28304"/>
                    <a:pt x="24515" y="28395"/>
                  </a:cubicBezTo>
                  <a:cubicBezTo>
                    <a:pt x="24469" y="28464"/>
                    <a:pt x="24469" y="28578"/>
                    <a:pt x="24515" y="28646"/>
                  </a:cubicBezTo>
                  <a:cubicBezTo>
                    <a:pt x="24606" y="28760"/>
                    <a:pt x="24674" y="28874"/>
                    <a:pt x="24720" y="28966"/>
                  </a:cubicBezTo>
                  <a:cubicBezTo>
                    <a:pt x="24789" y="29103"/>
                    <a:pt x="24834" y="29262"/>
                    <a:pt x="24880" y="29399"/>
                  </a:cubicBezTo>
                  <a:cubicBezTo>
                    <a:pt x="24903" y="29514"/>
                    <a:pt x="24903" y="29628"/>
                    <a:pt x="24903" y="29742"/>
                  </a:cubicBezTo>
                  <a:cubicBezTo>
                    <a:pt x="24903" y="29856"/>
                    <a:pt x="24880" y="29947"/>
                    <a:pt x="24857" y="30039"/>
                  </a:cubicBezTo>
                  <a:cubicBezTo>
                    <a:pt x="24811" y="30153"/>
                    <a:pt x="24743" y="30267"/>
                    <a:pt x="24697" y="30358"/>
                  </a:cubicBezTo>
                  <a:lnTo>
                    <a:pt x="24674" y="30381"/>
                  </a:lnTo>
                  <a:cubicBezTo>
                    <a:pt x="24583" y="30518"/>
                    <a:pt x="24492" y="30609"/>
                    <a:pt x="24378" y="30700"/>
                  </a:cubicBezTo>
                  <a:cubicBezTo>
                    <a:pt x="24218" y="30860"/>
                    <a:pt x="24012" y="30997"/>
                    <a:pt x="23784" y="31111"/>
                  </a:cubicBezTo>
                  <a:cubicBezTo>
                    <a:pt x="23465" y="31271"/>
                    <a:pt x="23122" y="31385"/>
                    <a:pt x="22757" y="31454"/>
                  </a:cubicBezTo>
                  <a:cubicBezTo>
                    <a:pt x="22415" y="31545"/>
                    <a:pt x="22049" y="31568"/>
                    <a:pt x="21684" y="31568"/>
                  </a:cubicBezTo>
                  <a:lnTo>
                    <a:pt x="21410" y="31568"/>
                  </a:lnTo>
                  <a:cubicBezTo>
                    <a:pt x="21000" y="31545"/>
                    <a:pt x="20634" y="31477"/>
                    <a:pt x="20269" y="31340"/>
                  </a:cubicBezTo>
                  <a:cubicBezTo>
                    <a:pt x="19995" y="31248"/>
                    <a:pt x="19744" y="31134"/>
                    <a:pt x="19516" y="30997"/>
                  </a:cubicBezTo>
                  <a:cubicBezTo>
                    <a:pt x="19333" y="30860"/>
                    <a:pt x="19151" y="30700"/>
                    <a:pt x="18991" y="30518"/>
                  </a:cubicBezTo>
                  <a:cubicBezTo>
                    <a:pt x="18854" y="30358"/>
                    <a:pt x="18717" y="30198"/>
                    <a:pt x="18626" y="30016"/>
                  </a:cubicBezTo>
                  <a:cubicBezTo>
                    <a:pt x="18512" y="29765"/>
                    <a:pt x="18397" y="29468"/>
                    <a:pt x="18329" y="29148"/>
                  </a:cubicBezTo>
                  <a:cubicBezTo>
                    <a:pt x="18306" y="28966"/>
                    <a:pt x="18260" y="28760"/>
                    <a:pt x="18238" y="28555"/>
                  </a:cubicBezTo>
                  <a:cubicBezTo>
                    <a:pt x="18238" y="28532"/>
                    <a:pt x="18238" y="28509"/>
                    <a:pt x="18215" y="28486"/>
                  </a:cubicBezTo>
                  <a:cubicBezTo>
                    <a:pt x="18215" y="28464"/>
                    <a:pt x="18215" y="28418"/>
                    <a:pt x="18215" y="28395"/>
                  </a:cubicBezTo>
                  <a:cubicBezTo>
                    <a:pt x="18192" y="28327"/>
                    <a:pt x="18146" y="28281"/>
                    <a:pt x="18078" y="28258"/>
                  </a:cubicBezTo>
                  <a:cubicBezTo>
                    <a:pt x="18055" y="28235"/>
                    <a:pt x="18009" y="28213"/>
                    <a:pt x="17964" y="28213"/>
                  </a:cubicBezTo>
                  <a:cubicBezTo>
                    <a:pt x="17941" y="28213"/>
                    <a:pt x="17918" y="28235"/>
                    <a:pt x="17895" y="28235"/>
                  </a:cubicBezTo>
                  <a:cubicBezTo>
                    <a:pt x="17827" y="28258"/>
                    <a:pt x="17758" y="28304"/>
                    <a:pt x="17735" y="28372"/>
                  </a:cubicBezTo>
                  <a:cubicBezTo>
                    <a:pt x="17713" y="28486"/>
                    <a:pt x="17644" y="28578"/>
                    <a:pt x="17576" y="28692"/>
                  </a:cubicBezTo>
                  <a:cubicBezTo>
                    <a:pt x="17507" y="28806"/>
                    <a:pt x="17439" y="28897"/>
                    <a:pt x="17347" y="28989"/>
                  </a:cubicBezTo>
                  <a:cubicBezTo>
                    <a:pt x="17233" y="29080"/>
                    <a:pt x="17119" y="29148"/>
                    <a:pt x="16982" y="29240"/>
                  </a:cubicBezTo>
                  <a:cubicBezTo>
                    <a:pt x="16800" y="29308"/>
                    <a:pt x="16617" y="29377"/>
                    <a:pt x="16434" y="29422"/>
                  </a:cubicBezTo>
                  <a:cubicBezTo>
                    <a:pt x="16252" y="29468"/>
                    <a:pt x="16069" y="29468"/>
                    <a:pt x="15864" y="29468"/>
                  </a:cubicBezTo>
                  <a:lnTo>
                    <a:pt x="15704" y="29468"/>
                  </a:lnTo>
                  <a:cubicBezTo>
                    <a:pt x="15499" y="29445"/>
                    <a:pt x="15293" y="29422"/>
                    <a:pt x="15088" y="29354"/>
                  </a:cubicBezTo>
                  <a:cubicBezTo>
                    <a:pt x="14928" y="29285"/>
                    <a:pt x="14768" y="29217"/>
                    <a:pt x="14608" y="29126"/>
                  </a:cubicBezTo>
                  <a:lnTo>
                    <a:pt x="14494" y="29034"/>
                  </a:lnTo>
                  <a:cubicBezTo>
                    <a:pt x="14449" y="28989"/>
                    <a:pt x="14380" y="28966"/>
                    <a:pt x="14312" y="28966"/>
                  </a:cubicBezTo>
                  <a:cubicBezTo>
                    <a:pt x="14289" y="28966"/>
                    <a:pt x="14266" y="28989"/>
                    <a:pt x="14243" y="28989"/>
                  </a:cubicBezTo>
                  <a:cubicBezTo>
                    <a:pt x="14129" y="29034"/>
                    <a:pt x="14061" y="29126"/>
                    <a:pt x="14083" y="29240"/>
                  </a:cubicBezTo>
                  <a:cubicBezTo>
                    <a:pt x="14083" y="29377"/>
                    <a:pt x="14106" y="29514"/>
                    <a:pt x="14083" y="29651"/>
                  </a:cubicBezTo>
                  <a:cubicBezTo>
                    <a:pt x="14083" y="29787"/>
                    <a:pt x="14061" y="29902"/>
                    <a:pt x="14015" y="30039"/>
                  </a:cubicBezTo>
                  <a:cubicBezTo>
                    <a:pt x="13992" y="30107"/>
                    <a:pt x="13946" y="30198"/>
                    <a:pt x="13901" y="30267"/>
                  </a:cubicBezTo>
                  <a:cubicBezTo>
                    <a:pt x="13855" y="30335"/>
                    <a:pt x="13810" y="30404"/>
                    <a:pt x="13741" y="30449"/>
                  </a:cubicBezTo>
                  <a:cubicBezTo>
                    <a:pt x="13673" y="30518"/>
                    <a:pt x="13581" y="30564"/>
                    <a:pt x="13513" y="30609"/>
                  </a:cubicBezTo>
                  <a:cubicBezTo>
                    <a:pt x="13376" y="30678"/>
                    <a:pt x="13216" y="30746"/>
                    <a:pt x="13033" y="30769"/>
                  </a:cubicBezTo>
                  <a:cubicBezTo>
                    <a:pt x="12805" y="30815"/>
                    <a:pt x="12577" y="30837"/>
                    <a:pt x="12349" y="30837"/>
                  </a:cubicBezTo>
                  <a:lnTo>
                    <a:pt x="12052" y="30837"/>
                  </a:lnTo>
                  <a:cubicBezTo>
                    <a:pt x="11641" y="30792"/>
                    <a:pt x="11185" y="30723"/>
                    <a:pt x="10705" y="30632"/>
                  </a:cubicBezTo>
                  <a:cubicBezTo>
                    <a:pt x="10454" y="30564"/>
                    <a:pt x="10203" y="30495"/>
                    <a:pt x="9929" y="30427"/>
                  </a:cubicBezTo>
                  <a:lnTo>
                    <a:pt x="9861" y="30404"/>
                  </a:lnTo>
                  <a:cubicBezTo>
                    <a:pt x="9701" y="30358"/>
                    <a:pt x="9541" y="30312"/>
                    <a:pt x="9381" y="30312"/>
                  </a:cubicBezTo>
                  <a:cubicBezTo>
                    <a:pt x="9176" y="30312"/>
                    <a:pt x="9039" y="30427"/>
                    <a:pt x="8948" y="30518"/>
                  </a:cubicBezTo>
                  <a:cubicBezTo>
                    <a:pt x="8902" y="30564"/>
                    <a:pt x="8834" y="30609"/>
                    <a:pt x="8788" y="30655"/>
                  </a:cubicBezTo>
                  <a:lnTo>
                    <a:pt x="8719" y="30723"/>
                  </a:lnTo>
                  <a:cubicBezTo>
                    <a:pt x="8651" y="30769"/>
                    <a:pt x="8560" y="30837"/>
                    <a:pt x="8491" y="30906"/>
                  </a:cubicBezTo>
                  <a:lnTo>
                    <a:pt x="8309" y="31043"/>
                  </a:lnTo>
                  <a:cubicBezTo>
                    <a:pt x="8240" y="31111"/>
                    <a:pt x="8149" y="31180"/>
                    <a:pt x="8080" y="31248"/>
                  </a:cubicBezTo>
                  <a:lnTo>
                    <a:pt x="7989" y="31340"/>
                  </a:lnTo>
                  <a:lnTo>
                    <a:pt x="7943" y="31362"/>
                  </a:lnTo>
                  <a:cubicBezTo>
                    <a:pt x="7806" y="31499"/>
                    <a:pt x="7670" y="31613"/>
                    <a:pt x="7533" y="31728"/>
                  </a:cubicBezTo>
                  <a:cubicBezTo>
                    <a:pt x="7259" y="31956"/>
                    <a:pt x="6985" y="32138"/>
                    <a:pt x="6711" y="32275"/>
                  </a:cubicBezTo>
                  <a:cubicBezTo>
                    <a:pt x="6277" y="32504"/>
                    <a:pt x="5775" y="32663"/>
                    <a:pt x="5113" y="32800"/>
                  </a:cubicBezTo>
                  <a:lnTo>
                    <a:pt x="5182" y="32800"/>
                  </a:lnTo>
                  <a:cubicBezTo>
                    <a:pt x="4611" y="32915"/>
                    <a:pt x="4040" y="32960"/>
                    <a:pt x="3538" y="32960"/>
                  </a:cubicBezTo>
                  <a:lnTo>
                    <a:pt x="3127" y="32960"/>
                  </a:lnTo>
                  <a:cubicBezTo>
                    <a:pt x="3150" y="32960"/>
                    <a:pt x="3173" y="32960"/>
                    <a:pt x="3196" y="32983"/>
                  </a:cubicBezTo>
                  <a:cubicBezTo>
                    <a:pt x="2762" y="32937"/>
                    <a:pt x="2374" y="32869"/>
                    <a:pt x="2055" y="32755"/>
                  </a:cubicBezTo>
                  <a:cubicBezTo>
                    <a:pt x="1826" y="32686"/>
                    <a:pt x="1598" y="32572"/>
                    <a:pt x="1415" y="32458"/>
                  </a:cubicBezTo>
                  <a:cubicBezTo>
                    <a:pt x="1278" y="32344"/>
                    <a:pt x="1141" y="32253"/>
                    <a:pt x="1027" y="32116"/>
                  </a:cubicBezTo>
                  <a:cubicBezTo>
                    <a:pt x="936" y="32002"/>
                    <a:pt x="845" y="31887"/>
                    <a:pt x="776" y="31750"/>
                  </a:cubicBezTo>
                  <a:cubicBezTo>
                    <a:pt x="685" y="31591"/>
                    <a:pt x="639" y="31408"/>
                    <a:pt x="594" y="31203"/>
                  </a:cubicBezTo>
                  <a:cubicBezTo>
                    <a:pt x="548" y="30974"/>
                    <a:pt x="525" y="30746"/>
                    <a:pt x="548" y="30518"/>
                  </a:cubicBezTo>
                  <a:cubicBezTo>
                    <a:pt x="548" y="30312"/>
                    <a:pt x="594" y="30107"/>
                    <a:pt x="662" y="29902"/>
                  </a:cubicBezTo>
                  <a:lnTo>
                    <a:pt x="662" y="29856"/>
                  </a:lnTo>
                  <a:cubicBezTo>
                    <a:pt x="731" y="29673"/>
                    <a:pt x="845" y="29468"/>
                    <a:pt x="959" y="29262"/>
                  </a:cubicBezTo>
                  <a:cubicBezTo>
                    <a:pt x="1096" y="29057"/>
                    <a:pt x="1256" y="28874"/>
                    <a:pt x="1438" y="28715"/>
                  </a:cubicBezTo>
                  <a:cubicBezTo>
                    <a:pt x="1621" y="28532"/>
                    <a:pt x="1849" y="28395"/>
                    <a:pt x="2077" y="28258"/>
                  </a:cubicBezTo>
                  <a:cubicBezTo>
                    <a:pt x="2328" y="28144"/>
                    <a:pt x="2602" y="28053"/>
                    <a:pt x="2876" y="27984"/>
                  </a:cubicBezTo>
                  <a:cubicBezTo>
                    <a:pt x="2945" y="27961"/>
                    <a:pt x="3036" y="27961"/>
                    <a:pt x="3104" y="27939"/>
                  </a:cubicBezTo>
                  <a:cubicBezTo>
                    <a:pt x="3219" y="27939"/>
                    <a:pt x="3310" y="27847"/>
                    <a:pt x="3333" y="27733"/>
                  </a:cubicBezTo>
                  <a:cubicBezTo>
                    <a:pt x="3378" y="27642"/>
                    <a:pt x="3356" y="27551"/>
                    <a:pt x="3310" y="27505"/>
                  </a:cubicBezTo>
                  <a:cubicBezTo>
                    <a:pt x="3173" y="27322"/>
                    <a:pt x="3036" y="27140"/>
                    <a:pt x="2945" y="26957"/>
                  </a:cubicBezTo>
                  <a:cubicBezTo>
                    <a:pt x="2831" y="26752"/>
                    <a:pt x="2762" y="26523"/>
                    <a:pt x="2716" y="26318"/>
                  </a:cubicBezTo>
                  <a:cubicBezTo>
                    <a:pt x="2671" y="26113"/>
                    <a:pt x="2671" y="25907"/>
                    <a:pt x="2671" y="25725"/>
                  </a:cubicBezTo>
                  <a:cubicBezTo>
                    <a:pt x="2694" y="25519"/>
                    <a:pt x="2739" y="25291"/>
                    <a:pt x="2785" y="25085"/>
                  </a:cubicBezTo>
                  <a:cubicBezTo>
                    <a:pt x="2876" y="24857"/>
                    <a:pt x="2968" y="24629"/>
                    <a:pt x="3127" y="24401"/>
                  </a:cubicBezTo>
                  <a:cubicBezTo>
                    <a:pt x="3287" y="24127"/>
                    <a:pt x="3515" y="23876"/>
                    <a:pt x="3744" y="23647"/>
                  </a:cubicBezTo>
                  <a:cubicBezTo>
                    <a:pt x="4040" y="23396"/>
                    <a:pt x="4360" y="23168"/>
                    <a:pt x="4725" y="22986"/>
                  </a:cubicBezTo>
                  <a:cubicBezTo>
                    <a:pt x="4999" y="22849"/>
                    <a:pt x="5273" y="22734"/>
                    <a:pt x="5547" y="22666"/>
                  </a:cubicBezTo>
                  <a:cubicBezTo>
                    <a:pt x="5775" y="22643"/>
                    <a:pt x="5980" y="22620"/>
                    <a:pt x="6186" y="22620"/>
                  </a:cubicBezTo>
                  <a:lnTo>
                    <a:pt x="6323" y="22620"/>
                  </a:lnTo>
                  <a:cubicBezTo>
                    <a:pt x="6574" y="22643"/>
                    <a:pt x="6802" y="22689"/>
                    <a:pt x="7053" y="22757"/>
                  </a:cubicBezTo>
                  <a:cubicBezTo>
                    <a:pt x="7327" y="22849"/>
                    <a:pt x="7601" y="22986"/>
                    <a:pt x="7875" y="23145"/>
                  </a:cubicBezTo>
                  <a:cubicBezTo>
                    <a:pt x="8172" y="23351"/>
                    <a:pt x="8468" y="23602"/>
                    <a:pt x="8765" y="23921"/>
                  </a:cubicBezTo>
                  <a:lnTo>
                    <a:pt x="8788" y="23944"/>
                  </a:lnTo>
                  <a:cubicBezTo>
                    <a:pt x="9039" y="24218"/>
                    <a:pt x="9267" y="24538"/>
                    <a:pt x="9473" y="24857"/>
                  </a:cubicBezTo>
                  <a:cubicBezTo>
                    <a:pt x="9518" y="24926"/>
                    <a:pt x="9587" y="24971"/>
                    <a:pt x="9678" y="24971"/>
                  </a:cubicBezTo>
                  <a:cubicBezTo>
                    <a:pt x="9701" y="24971"/>
                    <a:pt x="9747" y="24949"/>
                    <a:pt x="9769" y="24949"/>
                  </a:cubicBezTo>
                  <a:cubicBezTo>
                    <a:pt x="9884" y="24903"/>
                    <a:pt x="9952" y="24766"/>
                    <a:pt x="9906" y="24629"/>
                  </a:cubicBezTo>
                  <a:cubicBezTo>
                    <a:pt x="9906" y="24583"/>
                    <a:pt x="9884" y="24538"/>
                    <a:pt x="9884" y="24492"/>
                  </a:cubicBezTo>
                  <a:cubicBezTo>
                    <a:pt x="9838" y="24332"/>
                    <a:pt x="9838" y="24150"/>
                    <a:pt x="9838" y="23967"/>
                  </a:cubicBezTo>
                  <a:cubicBezTo>
                    <a:pt x="9861" y="23739"/>
                    <a:pt x="9906" y="23533"/>
                    <a:pt x="9975" y="23305"/>
                  </a:cubicBezTo>
                  <a:cubicBezTo>
                    <a:pt x="10043" y="23100"/>
                    <a:pt x="10135" y="22894"/>
                    <a:pt x="10249" y="22712"/>
                  </a:cubicBezTo>
                  <a:cubicBezTo>
                    <a:pt x="10340" y="22575"/>
                    <a:pt x="10431" y="22461"/>
                    <a:pt x="10568" y="22324"/>
                  </a:cubicBezTo>
                  <a:cubicBezTo>
                    <a:pt x="10660" y="22255"/>
                    <a:pt x="10751" y="22187"/>
                    <a:pt x="10865" y="22118"/>
                  </a:cubicBezTo>
                  <a:cubicBezTo>
                    <a:pt x="10956" y="22073"/>
                    <a:pt x="11048" y="22050"/>
                    <a:pt x="11139" y="22027"/>
                  </a:cubicBezTo>
                  <a:cubicBezTo>
                    <a:pt x="11207" y="22004"/>
                    <a:pt x="11276" y="22004"/>
                    <a:pt x="11344" y="22004"/>
                  </a:cubicBezTo>
                  <a:lnTo>
                    <a:pt x="11390" y="22004"/>
                  </a:lnTo>
                  <a:cubicBezTo>
                    <a:pt x="11481" y="22027"/>
                    <a:pt x="11573" y="22027"/>
                    <a:pt x="11664" y="22073"/>
                  </a:cubicBezTo>
                  <a:cubicBezTo>
                    <a:pt x="11755" y="22095"/>
                    <a:pt x="11869" y="22141"/>
                    <a:pt x="11961" y="22187"/>
                  </a:cubicBezTo>
                  <a:cubicBezTo>
                    <a:pt x="11984" y="22209"/>
                    <a:pt x="12029" y="22232"/>
                    <a:pt x="12075" y="22232"/>
                  </a:cubicBezTo>
                  <a:cubicBezTo>
                    <a:pt x="12166" y="22232"/>
                    <a:pt x="12257" y="22164"/>
                    <a:pt x="12303" y="22073"/>
                  </a:cubicBezTo>
                  <a:cubicBezTo>
                    <a:pt x="12326" y="22027"/>
                    <a:pt x="12326" y="21981"/>
                    <a:pt x="12326" y="21936"/>
                  </a:cubicBezTo>
                  <a:cubicBezTo>
                    <a:pt x="12326" y="21867"/>
                    <a:pt x="12303" y="21821"/>
                    <a:pt x="12280" y="21753"/>
                  </a:cubicBezTo>
                  <a:cubicBezTo>
                    <a:pt x="12166" y="21593"/>
                    <a:pt x="12052" y="21433"/>
                    <a:pt x="11984" y="21296"/>
                  </a:cubicBezTo>
                  <a:cubicBezTo>
                    <a:pt x="11869" y="21068"/>
                    <a:pt x="11778" y="20817"/>
                    <a:pt x="11710" y="20566"/>
                  </a:cubicBezTo>
                  <a:cubicBezTo>
                    <a:pt x="11664" y="20292"/>
                    <a:pt x="11641" y="20018"/>
                    <a:pt x="11664" y="19744"/>
                  </a:cubicBezTo>
                  <a:cubicBezTo>
                    <a:pt x="11664" y="19470"/>
                    <a:pt x="11732" y="19197"/>
                    <a:pt x="11801" y="18945"/>
                  </a:cubicBezTo>
                  <a:cubicBezTo>
                    <a:pt x="11915" y="18626"/>
                    <a:pt x="12052" y="18306"/>
                    <a:pt x="12257" y="18010"/>
                  </a:cubicBezTo>
                  <a:cubicBezTo>
                    <a:pt x="12440" y="17713"/>
                    <a:pt x="12668" y="17462"/>
                    <a:pt x="12919" y="17211"/>
                  </a:cubicBezTo>
                  <a:cubicBezTo>
                    <a:pt x="13216" y="16960"/>
                    <a:pt x="13536" y="16709"/>
                    <a:pt x="13878" y="16526"/>
                  </a:cubicBezTo>
                  <a:cubicBezTo>
                    <a:pt x="14220" y="16366"/>
                    <a:pt x="14563" y="16252"/>
                    <a:pt x="14905" y="16161"/>
                  </a:cubicBezTo>
                  <a:cubicBezTo>
                    <a:pt x="15179" y="16115"/>
                    <a:pt x="15476" y="16092"/>
                    <a:pt x="15750" y="16092"/>
                  </a:cubicBezTo>
                  <a:lnTo>
                    <a:pt x="15932" y="16092"/>
                  </a:lnTo>
                  <a:cubicBezTo>
                    <a:pt x="16275" y="16115"/>
                    <a:pt x="16617" y="16184"/>
                    <a:pt x="16959" y="16298"/>
                  </a:cubicBezTo>
                  <a:cubicBezTo>
                    <a:pt x="17416" y="16458"/>
                    <a:pt x="17872" y="16663"/>
                    <a:pt x="18352" y="16983"/>
                  </a:cubicBezTo>
                  <a:cubicBezTo>
                    <a:pt x="18694" y="17211"/>
                    <a:pt x="19037" y="17462"/>
                    <a:pt x="19356" y="17736"/>
                  </a:cubicBezTo>
                  <a:cubicBezTo>
                    <a:pt x="19630" y="17964"/>
                    <a:pt x="19927" y="18261"/>
                    <a:pt x="20223" y="18580"/>
                  </a:cubicBezTo>
                  <a:cubicBezTo>
                    <a:pt x="20634" y="19037"/>
                    <a:pt x="21068" y="19585"/>
                    <a:pt x="21502" y="20201"/>
                  </a:cubicBezTo>
                  <a:cubicBezTo>
                    <a:pt x="21547" y="20269"/>
                    <a:pt x="21616" y="20315"/>
                    <a:pt x="21707" y="20315"/>
                  </a:cubicBezTo>
                  <a:cubicBezTo>
                    <a:pt x="21753" y="20315"/>
                    <a:pt x="21798" y="20292"/>
                    <a:pt x="21844" y="20269"/>
                  </a:cubicBezTo>
                  <a:cubicBezTo>
                    <a:pt x="21867" y="20247"/>
                    <a:pt x="21890" y="20224"/>
                    <a:pt x="21913" y="20201"/>
                  </a:cubicBezTo>
                  <a:cubicBezTo>
                    <a:pt x="22004" y="20132"/>
                    <a:pt x="22027" y="19995"/>
                    <a:pt x="21981" y="19881"/>
                  </a:cubicBezTo>
                  <a:cubicBezTo>
                    <a:pt x="21570" y="19037"/>
                    <a:pt x="21182" y="18192"/>
                    <a:pt x="20748" y="17256"/>
                  </a:cubicBezTo>
                  <a:cubicBezTo>
                    <a:pt x="20292" y="16321"/>
                    <a:pt x="19813" y="15225"/>
                    <a:pt x="19288" y="14198"/>
                  </a:cubicBezTo>
                  <a:cubicBezTo>
                    <a:pt x="18854" y="13330"/>
                    <a:pt x="18352" y="12440"/>
                    <a:pt x="17964" y="11733"/>
                  </a:cubicBezTo>
                  <a:cubicBezTo>
                    <a:pt x="17576" y="11002"/>
                    <a:pt x="17142" y="10249"/>
                    <a:pt x="16686" y="9519"/>
                  </a:cubicBezTo>
                  <a:cubicBezTo>
                    <a:pt x="16138" y="8628"/>
                    <a:pt x="15613" y="7852"/>
                    <a:pt x="15088" y="7190"/>
                  </a:cubicBezTo>
                  <a:cubicBezTo>
                    <a:pt x="14471" y="6414"/>
                    <a:pt x="13855" y="5798"/>
                    <a:pt x="13193" y="5296"/>
                  </a:cubicBezTo>
                  <a:cubicBezTo>
                    <a:pt x="13170" y="5273"/>
                    <a:pt x="13125" y="5273"/>
                    <a:pt x="13079" y="5273"/>
                  </a:cubicBezTo>
                  <a:cubicBezTo>
                    <a:pt x="12988" y="5273"/>
                    <a:pt x="12897" y="5319"/>
                    <a:pt x="12851" y="5387"/>
                  </a:cubicBezTo>
                  <a:cubicBezTo>
                    <a:pt x="12805" y="5433"/>
                    <a:pt x="12805" y="5501"/>
                    <a:pt x="12805" y="5570"/>
                  </a:cubicBezTo>
                  <a:cubicBezTo>
                    <a:pt x="12828" y="5638"/>
                    <a:pt x="12851" y="5684"/>
                    <a:pt x="12919" y="5730"/>
                  </a:cubicBezTo>
                  <a:cubicBezTo>
                    <a:pt x="13033" y="5798"/>
                    <a:pt x="13125" y="5889"/>
                    <a:pt x="13216" y="5958"/>
                  </a:cubicBezTo>
                  <a:cubicBezTo>
                    <a:pt x="13924" y="6574"/>
                    <a:pt x="14608" y="7327"/>
                    <a:pt x="15339" y="8377"/>
                  </a:cubicBezTo>
                  <a:cubicBezTo>
                    <a:pt x="16297" y="9724"/>
                    <a:pt x="17119" y="11231"/>
                    <a:pt x="17918" y="12669"/>
                  </a:cubicBezTo>
                  <a:lnTo>
                    <a:pt x="17941" y="12714"/>
                  </a:lnTo>
                  <a:cubicBezTo>
                    <a:pt x="18420" y="13582"/>
                    <a:pt x="18877" y="14472"/>
                    <a:pt x="19333" y="15453"/>
                  </a:cubicBezTo>
                  <a:cubicBezTo>
                    <a:pt x="19653" y="16115"/>
                    <a:pt x="19972" y="16800"/>
                    <a:pt x="20292" y="17462"/>
                  </a:cubicBezTo>
                  <a:lnTo>
                    <a:pt x="20315" y="17553"/>
                  </a:lnTo>
                  <a:lnTo>
                    <a:pt x="20657" y="18306"/>
                  </a:lnTo>
                  <a:lnTo>
                    <a:pt x="20680" y="18352"/>
                  </a:lnTo>
                  <a:cubicBezTo>
                    <a:pt x="20520" y="18147"/>
                    <a:pt x="20338" y="17964"/>
                    <a:pt x="20155" y="17781"/>
                  </a:cubicBezTo>
                  <a:cubicBezTo>
                    <a:pt x="19493" y="17119"/>
                    <a:pt x="18740" y="16572"/>
                    <a:pt x="17941" y="16161"/>
                  </a:cubicBezTo>
                  <a:cubicBezTo>
                    <a:pt x="17553" y="15955"/>
                    <a:pt x="17142" y="15796"/>
                    <a:pt x="16731" y="15704"/>
                  </a:cubicBezTo>
                  <a:cubicBezTo>
                    <a:pt x="16389" y="15613"/>
                    <a:pt x="16069" y="15567"/>
                    <a:pt x="15704" y="15567"/>
                  </a:cubicBezTo>
                  <a:cubicBezTo>
                    <a:pt x="15613" y="15567"/>
                    <a:pt x="15521" y="15590"/>
                    <a:pt x="15430" y="15590"/>
                  </a:cubicBezTo>
                  <a:cubicBezTo>
                    <a:pt x="15019" y="15613"/>
                    <a:pt x="14586" y="15704"/>
                    <a:pt x="14152" y="15864"/>
                  </a:cubicBezTo>
                  <a:cubicBezTo>
                    <a:pt x="13832" y="15978"/>
                    <a:pt x="13490" y="16161"/>
                    <a:pt x="13170" y="16366"/>
                  </a:cubicBezTo>
                  <a:cubicBezTo>
                    <a:pt x="12737" y="16663"/>
                    <a:pt x="12326" y="17051"/>
                    <a:pt x="12006" y="17485"/>
                  </a:cubicBezTo>
                  <a:cubicBezTo>
                    <a:pt x="11687" y="17918"/>
                    <a:pt x="11436" y="18398"/>
                    <a:pt x="11299" y="18923"/>
                  </a:cubicBezTo>
                  <a:cubicBezTo>
                    <a:pt x="11139" y="19402"/>
                    <a:pt x="11116" y="19950"/>
                    <a:pt x="11185" y="20452"/>
                  </a:cubicBezTo>
                  <a:cubicBezTo>
                    <a:pt x="11253" y="20817"/>
                    <a:pt x="11367" y="21182"/>
                    <a:pt x="11527" y="21525"/>
                  </a:cubicBezTo>
                  <a:cubicBezTo>
                    <a:pt x="11459" y="21502"/>
                    <a:pt x="11390" y="21502"/>
                    <a:pt x="11344" y="21502"/>
                  </a:cubicBezTo>
                  <a:cubicBezTo>
                    <a:pt x="11207" y="21502"/>
                    <a:pt x="11048" y="21525"/>
                    <a:pt x="10911" y="21570"/>
                  </a:cubicBezTo>
                  <a:cubicBezTo>
                    <a:pt x="10728" y="21616"/>
                    <a:pt x="10546" y="21707"/>
                    <a:pt x="10386" y="21844"/>
                  </a:cubicBezTo>
                  <a:cubicBezTo>
                    <a:pt x="10203" y="21958"/>
                    <a:pt x="10066" y="22118"/>
                    <a:pt x="9929" y="22301"/>
                  </a:cubicBezTo>
                  <a:cubicBezTo>
                    <a:pt x="9678" y="22643"/>
                    <a:pt x="9496" y="23054"/>
                    <a:pt x="9404" y="23511"/>
                  </a:cubicBezTo>
                  <a:cubicBezTo>
                    <a:pt x="9381" y="23602"/>
                    <a:pt x="9359" y="23716"/>
                    <a:pt x="9336" y="23830"/>
                  </a:cubicBezTo>
                  <a:cubicBezTo>
                    <a:pt x="9016" y="23419"/>
                    <a:pt x="8628" y="23054"/>
                    <a:pt x="8217" y="22780"/>
                  </a:cubicBezTo>
                  <a:cubicBezTo>
                    <a:pt x="7898" y="22552"/>
                    <a:pt x="7533" y="22392"/>
                    <a:pt x="7190" y="22278"/>
                  </a:cubicBezTo>
                  <a:cubicBezTo>
                    <a:pt x="6848" y="22164"/>
                    <a:pt x="6505" y="22118"/>
                    <a:pt x="6140" y="22118"/>
                  </a:cubicBezTo>
                  <a:lnTo>
                    <a:pt x="6049" y="22118"/>
                  </a:lnTo>
                  <a:cubicBezTo>
                    <a:pt x="5661" y="22118"/>
                    <a:pt x="5273" y="22209"/>
                    <a:pt x="4862" y="22369"/>
                  </a:cubicBezTo>
                  <a:cubicBezTo>
                    <a:pt x="4497" y="22506"/>
                    <a:pt x="4132" y="22712"/>
                    <a:pt x="3766" y="22986"/>
                  </a:cubicBezTo>
                  <a:cubicBezTo>
                    <a:pt x="3104" y="23465"/>
                    <a:pt x="2625" y="24104"/>
                    <a:pt x="2374" y="24789"/>
                  </a:cubicBezTo>
                  <a:cubicBezTo>
                    <a:pt x="2191" y="25291"/>
                    <a:pt x="2123" y="25793"/>
                    <a:pt x="2191" y="26272"/>
                  </a:cubicBezTo>
                  <a:cubicBezTo>
                    <a:pt x="2260" y="26706"/>
                    <a:pt x="2443" y="27117"/>
                    <a:pt x="2694" y="27528"/>
                  </a:cubicBezTo>
                  <a:cubicBezTo>
                    <a:pt x="2420" y="27573"/>
                    <a:pt x="2146" y="27665"/>
                    <a:pt x="1895" y="27802"/>
                  </a:cubicBezTo>
                  <a:cubicBezTo>
                    <a:pt x="1552" y="27961"/>
                    <a:pt x="1256" y="28190"/>
                    <a:pt x="959" y="28464"/>
                  </a:cubicBezTo>
                  <a:cubicBezTo>
                    <a:pt x="411" y="29011"/>
                    <a:pt x="69" y="29765"/>
                    <a:pt x="23" y="30518"/>
                  </a:cubicBezTo>
                  <a:cubicBezTo>
                    <a:pt x="0" y="31180"/>
                    <a:pt x="160" y="31773"/>
                    <a:pt x="480" y="32253"/>
                  </a:cubicBezTo>
                  <a:cubicBezTo>
                    <a:pt x="776" y="32641"/>
                    <a:pt x="1187" y="32960"/>
                    <a:pt x="1735" y="33166"/>
                  </a:cubicBezTo>
                  <a:cubicBezTo>
                    <a:pt x="2214" y="33348"/>
                    <a:pt x="2762" y="33462"/>
                    <a:pt x="3424" y="33462"/>
                  </a:cubicBezTo>
                  <a:lnTo>
                    <a:pt x="3584" y="33462"/>
                  </a:lnTo>
                  <a:cubicBezTo>
                    <a:pt x="4063" y="33462"/>
                    <a:pt x="4588" y="33417"/>
                    <a:pt x="5136" y="33303"/>
                  </a:cubicBezTo>
                  <a:cubicBezTo>
                    <a:pt x="5775" y="33188"/>
                    <a:pt x="6300" y="33029"/>
                    <a:pt x="6757" y="32823"/>
                  </a:cubicBezTo>
                  <a:cubicBezTo>
                    <a:pt x="7122" y="32663"/>
                    <a:pt x="7464" y="32435"/>
                    <a:pt x="7829" y="32138"/>
                  </a:cubicBezTo>
                  <a:cubicBezTo>
                    <a:pt x="7989" y="32002"/>
                    <a:pt x="8149" y="31865"/>
                    <a:pt x="8331" y="31705"/>
                  </a:cubicBezTo>
                  <a:cubicBezTo>
                    <a:pt x="8468" y="31591"/>
                    <a:pt x="8605" y="31454"/>
                    <a:pt x="8765" y="31340"/>
                  </a:cubicBezTo>
                  <a:cubicBezTo>
                    <a:pt x="8902" y="31225"/>
                    <a:pt x="9016" y="31111"/>
                    <a:pt x="9153" y="30997"/>
                  </a:cubicBezTo>
                  <a:cubicBezTo>
                    <a:pt x="9244" y="30929"/>
                    <a:pt x="9290" y="30883"/>
                    <a:pt x="9359" y="30837"/>
                  </a:cubicBezTo>
                  <a:cubicBezTo>
                    <a:pt x="9404" y="30815"/>
                    <a:pt x="9404" y="30815"/>
                    <a:pt x="9427" y="30815"/>
                  </a:cubicBezTo>
                  <a:cubicBezTo>
                    <a:pt x="9496" y="30837"/>
                    <a:pt x="9587" y="30860"/>
                    <a:pt x="9655" y="30883"/>
                  </a:cubicBezTo>
                  <a:cubicBezTo>
                    <a:pt x="9747" y="30906"/>
                    <a:pt x="9838" y="30929"/>
                    <a:pt x="9929" y="30952"/>
                  </a:cubicBezTo>
                  <a:lnTo>
                    <a:pt x="10021" y="30974"/>
                  </a:lnTo>
                  <a:cubicBezTo>
                    <a:pt x="10089" y="30997"/>
                    <a:pt x="10157" y="30997"/>
                    <a:pt x="10203" y="31020"/>
                  </a:cubicBezTo>
                  <a:cubicBezTo>
                    <a:pt x="10477" y="31089"/>
                    <a:pt x="10728" y="31157"/>
                    <a:pt x="10979" y="31203"/>
                  </a:cubicBezTo>
                  <a:cubicBezTo>
                    <a:pt x="11481" y="31294"/>
                    <a:pt x="11938" y="31340"/>
                    <a:pt x="12349" y="31340"/>
                  </a:cubicBezTo>
                  <a:lnTo>
                    <a:pt x="12668" y="31340"/>
                  </a:lnTo>
                  <a:cubicBezTo>
                    <a:pt x="12965" y="31317"/>
                    <a:pt x="13216" y="31271"/>
                    <a:pt x="13467" y="31180"/>
                  </a:cubicBezTo>
                  <a:cubicBezTo>
                    <a:pt x="13558" y="31134"/>
                    <a:pt x="13673" y="31089"/>
                    <a:pt x="13810" y="31020"/>
                  </a:cubicBezTo>
                  <a:cubicBezTo>
                    <a:pt x="13924" y="30952"/>
                    <a:pt x="14015" y="30883"/>
                    <a:pt x="14106" y="30792"/>
                  </a:cubicBezTo>
                  <a:cubicBezTo>
                    <a:pt x="14198" y="30723"/>
                    <a:pt x="14266" y="30632"/>
                    <a:pt x="14335" y="30518"/>
                  </a:cubicBezTo>
                  <a:cubicBezTo>
                    <a:pt x="14426" y="30381"/>
                    <a:pt x="14471" y="30244"/>
                    <a:pt x="14517" y="30130"/>
                  </a:cubicBezTo>
                  <a:cubicBezTo>
                    <a:pt x="14540" y="30016"/>
                    <a:pt x="14563" y="29902"/>
                    <a:pt x="14586" y="29742"/>
                  </a:cubicBezTo>
                  <a:lnTo>
                    <a:pt x="14586" y="29673"/>
                  </a:lnTo>
                  <a:cubicBezTo>
                    <a:pt x="14974" y="29879"/>
                    <a:pt x="15430" y="29993"/>
                    <a:pt x="15887" y="29993"/>
                  </a:cubicBezTo>
                  <a:cubicBezTo>
                    <a:pt x="16046" y="29993"/>
                    <a:pt x="16206" y="29970"/>
                    <a:pt x="16366" y="29947"/>
                  </a:cubicBezTo>
                  <a:cubicBezTo>
                    <a:pt x="16777" y="29879"/>
                    <a:pt x="17165" y="29742"/>
                    <a:pt x="17484" y="29514"/>
                  </a:cubicBezTo>
                  <a:cubicBezTo>
                    <a:pt x="17599" y="29422"/>
                    <a:pt x="17735" y="29308"/>
                    <a:pt x="17850" y="29194"/>
                  </a:cubicBezTo>
                  <a:cubicBezTo>
                    <a:pt x="17895" y="29445"/>
                    <a:pt x="17941" y="29696"/>
                    <a:pt x="18032" y="29924"/>
                  </a:cubicBezTo>
                  <a:cubicBezTo>
                    <a:pt x="18124" y="30153"/>
                    <a:pt x="18238" y="30381"/>
                    <a:pt x="18397" y="30586"/>
                  </a:cubicBezTo>
                  <a:cubicBezTo>
                    <a:pt x="18671" y="30974"/>
                    <a:pt x="19037" y="31294"/>
                    <a:pt x="19493" y="31545"/>
                  </a:cubicBezTo>
                  <a:cubicBezTo>
                    <a:pt x="19881" y="31773"/>
                    <a:pt x="20338" y="31933"/>
                    <a:pt x="20863" y="32002"/>
                  </a:cubicBezTo>
                  <a:cubicBezTo>
                    <a:pt x="21136" y="32047"/>
                    <a:pt x="21410" y="32070"/>
                    <a:pt x="21707" y="32070"/>
                  </a:cubicBezTo>
                  <a:cubicBezTo>
                    <a:pt x="21913" y="32070"/>
                    <a:pt x="22118" y="32070"/>
                    <a:pt x="22323" y="32047"/>
                  </a:cubicBezTo>
                  <a:cubicBezTo>
                    <a:pt x="23031" y="31956"/>
                    <a:pt x="24035" y="31728"/>
                    <a:pt x="24789" y="31020"/>
                  </a:cubicBezTo>
                  <a:cubicBezTo>
                    <a:pt x="25085" y="30746"/>
                    <a:pt x="25291" y="30404"/>
                    <a:pt x="25359" y="30039"/>
                  </a:cubicBezTo>
                  <a:cubicBezTo>
                    <a:pt x="25450" y="29673"/>
                    <a:pt x="25405" y="29240"/>
                    <a:pt x="25222" y="28852"/>
                  </a:cubicBezTo>
                  <a:lnTo>
                    <a:pt x="25633" y="28852"/>
                  </a:lnTo>
                  <a:cubicBezTo>
                    <a:pt x="25998" y="28852"/>
                    <a:pt x="26318" y="28806"/>
                    <a:pt x="26615" y="28692"/>
                  </a:cubicBezTo>
                  <a:cubicBezTo>
                    <a:pt x="26911" y="28578"/>
                    <a:pt x="27162" y="28395"/>
                    <a:pt x="27345" y="28167"/>
                  </a:cubicBezTo>
                  <a:cubicBezTo>
                    <a:pt x="27482" y="28007"/>
                    <a:pt x="27596" y="27802"/>
                    <a:pt x="27664" y="27551"/>
                  </a:cubicBezTo>
                  <a:cubicBezTo>
                    <a:pt x="27801" y="27642"/>
                    <a:pt x="27961" y="27710"/>
                    <a:pt x="28121" y="27779"/>
                  </a:cubicBezTo>
                  <a:cubicBezTo>
                    <a:pt x="28395" y="27916"/>
                    <a:pt x="28692" y="28007"/>
                    <a:pt x="29011" y="28098"/>
                  </a:cubicBezTo>
                  <a:cubicBezTo>
                    <a:pt x="29559" y="28213"/>
                    <a:pt x="30152" y="28281"/>
                    <a:pt x="30792" y="28281"/>
                  </a:cubicBezTo>
                  <a:lnTo>
                    <a:pt x="30974" y="28281"/>
                  </a:lnTo>
                  <a:cubicBezTo>
                    <a:pt x="31636" y="28281"/>
                    <a:pt x="32321" y="28167"/>
                    <a:pt x="33006" y="27984"/>
                  </a:cubicBezTo>
                  <a:cubicBezTo>
                    <a:pt x="33668" y="27825"/>
                    <a:pt x="34284" y="27573"/>
                    <a:pt x="34877" y="27231"/>
                  </a:cubicBezTo>
                  <a:cubicBezTo>
                    <a:pt x="35699" y="26775"/>
                    <a:pt x="36361" y="26135"/>
                    <a:pt x="36795" y="25428"/>
                  </a:cubicBezTo>
                  <a:cubicBezTo>
                    <a:pt x="37639" y="26227"/>
                    <a:pt x="38735" y="26546"/>
                    <a:pt x="39488" y="26683"/>
                  </a:cubicBezTo>
                  <a:cubicBezTo>
                    <a:pt x="39853" y="26729"/>
                    <a:pt x="40218" y="26775"/>
                    <a:pt x="40606" y="26775"/>
                  </a:cubicBezTo>
                  <a:cubicBezTo>
                    <a:pt x="40835" y="26775"/>
                    <a:pt x="41063" y="26752"/>
                    <a:pt x="41268" y="26729"/>
                  </a:cubicBezTo>
                  <a:cubicBezTo>
                    <a:pt x="41862" y="26683"/>
                    <a:pt x="42432" y="26569"/>
                    <a:pt x="42980" y="26364"/>
                  </a:cubicBezTo>
                  <a:cubicBezTo>
                    <a:pt x="43802" y="26067"/>
                    <a:pt x="44510" y="25633"/>
                    <a:pt x="45035" y="25063"/>
                  </a:cubicBezTo>
                  <a:cubicBezTo>
                    <a:pt x="45537" y="24538"/>
                    <a:pt x="45879" y="23876"/>
                    <a:pt x="46016" y="23168"/>
                  </a:cubicBezTo>
                  <a:cubicBezTo>
                    <a:pt x="46769" y="23579"/>
                    <a:pt x="47477" y="23876"/>
                    <a:pt x="48162" y="24081"/>
                  </a:cubicBezTo>
                  <a:cubicBezTo>
                    <a:pt x="48709" y="24218"/>
                    <a:pt x="49234" y="24287"/>
                    <a:pt x="49714" y="24287"/>
                  </a:cubicBezTo>
                  <a:cubicBezTo>
                    <a:pt x="50102" y="24287"/>
                    <a:pt x="50467" y="24241"/>
                    <a:pt x="50809" y="24150"/>
                  </a:cubicBezTo>
                  <a:cubicBezTo>
                    <a:pt x="51563" y="23944"/>
                    <a:pt x="52202" y="23511"/>
                    <a:pt x="52613" y="22917"/>
                  </a:cubicBezTo>
                  <a:cubicBezTo>
                    <a:pt x="52955" y="22438"/>
                    <a:pt x="53138" y="21799"/>
                    <a:pt x="53183" y="21114"/>
                  </a:cubicBezTo>
                  <a:cubicBezTo>
                    <a:pt x="53206" y="20498"/>
                    <a:pt x="53092" y="19813"/>
                    <a:pt x="52841" y="19128"/>
                  </a:cubicBezTo>
                  <a:cubicBezTo>
                    <a:pt x="52635" y="18512"/>
                    <a:pt x="52316" y="17941"/>
                    <a:pt x="51905" y="17439"/>
                  </a:cubicBezTo>
                  <a:cubicBezTo>
                    <a:pt x="51563" y="17005"/>
                    <a:pt x="51060" y="16617"/>
                    <a:pt x="50444" y="16343"/>
                  </a:cubicBezTo>
                  <a:cubicBezTo>
                    <a:pt x="50170" y="16206"/>
                    <a:pt x="49874" y="16115"/>
                    <a:pt x="49508" y="16024"/>
                  </a:cubicBezTo>
                  <a:cubicBezTo>
                    <a:pt x="49212" y="15933"/>
                    <a:pt x="48892" y="15887"/>
                    <a:pt x="48550" y="15864"/>
                  </a:cubicBezTo>
                  <a:cubicBezTo>
                    <a:pt x="48367" y="15841"/>
                    <a:pt x="48207" y="15841"/>
                    <a:pt x="48048" y="15841"/>
                  </a:cubicBezTo>
                  <a:cubicBezTo>
                    <a:pt x="46792" y="15841"/>
                    <a:pt x="45696" y="16206"/>
                    <a:pt x="44943" y="16891"/>
                  </a:cubicBezTo>
                  <a:cubicBezTo>
                    <a:pt x="44966" y="16435"/>
                    <a:pt x="44943" y="16047"/>
                    <a:pt x="44829" y="15681"/>
                  </a:cubicBezTo>
                  <a:cubicBezTo>
                    <a:pt x="44738" y="15339"/>
                    <a:pt x="44601" y="15020"/>
                    <a:pt x="44418" y="14768"/>
                  </a:cubicBezTo>
                  <a:cubicBezTo>
                    <a:pt x="44236" y="14495"/>
                    <a:pt x="43962" y="14289"/>
                    <a:pt x="43619" y="14107"/>
                  </a:cubicBezTo>
                  <a:cubicBezTo>
                    <a:pt x="43345" y="13947"/>
                    <a:pt x="43003" y="13878"/>
                    <a:pt x="42638" y="13878"/>
                  </a:cubicBezTo>
                  <a:cubicBezTo>
                    <a:pt x="42273" y="13878"/>
                    <a:pt x="41930" y="13947"/>
                    <a:pt x="41588" y="14084"/>
                  </a:cubicBezTo>
                  <a:cubicBezTo>
                    <a:pt x="41428" y="14129"/>
                    <a:pt x="41268" y="14198"/>
                    <a:pt x="41131" y="14289"/>
                  </a:cubicBezTo>
                  <a:cubicBezTo>
                    <a:pt x="41223" y="14015"/>
                    <a:pt x="41314" y="13673"/>
                    <a:pt x="41383" y="13262"/>
                  </a:cubicBezTo>
                  <a:cubicBezTo>
                    <a:pt x="41519" y="12532"/>
                    <a:pt x="41519" y="11778"/>
                    <a:pt x="41383" y="11094"/>
                  </a:cubicBezTo>
                  <a:cubicBezTo>
                    <a:pt x="41268" y="10409"/>
                    <a:pt x="40994" y="9793"/>
                    <a:pt x="40629" y="9222"/>
                  </a:cubicBezTo>
                  <a:cubicBezTo>
                    <a:pt x="40264" y="8674"/>
                    <a:pt x="39785" y="8218"/>
                    <a:pt x="39237" y="7875"/>
                  </a:cubicBezTo>
                  <a:cubicBezTo>
                    <a:pt x="38666" y="7533"/>
                    <a:pt x="38004" y="7305"/>
                    <a:pt x="37320" y="7236"/>
                  </a:cubicBezTo>
                  <a:cubicBezTo>
                    <a:pt x="37137" y="7236"/>
                    <a:pt x="36977" y="7213"/>
                    <a:pt x="36817" y="7213"/>
                  </a:cubicBezTo>
                  <a:cubicBezTo>
                    <a:pt x="36247" y="7213"/>
                    <a:pt x="35653" y="7305"/>
                    <a:pt x="35037" y="7510"/>
                  </a:cubicBezTo>
                  <a:cubicBezTo>
                    <a:pt x="33736" y="7898"/>
                    <a:pt x="32549" y="8811"/>
                    <a:pt x="31682" y="10021"/>
                  </a:cubicBezTo>
                  <a:cubicBezTo>
                    <a:pt x="31065" y="10888"/>
                    <a:pt x="30609" y="11915"/>
                    <a:pt x="30358" y="13034"/>
                  </a:cubicBezTo>
                  <a:cubicBezTo>
                    <a:pt x="30175" y="13810"/>
                    <a:pt x="30107" y="14586"/>
                    <a:pt x="30152" y="15385"/>
                  </a:cubicBezTo>
                  <a:lnTo>
                    <a:pt x="30061" y="15225"/>
                  </a:lnTo>
                  <a:lnTo>
                    <a:pt x="29810" y="14837"/>
                  </a:lnTo>
                  <a:cubicBezTo>
                    <a:pt x="29513" y="14403"/>
                    <a:pt x="29239" y="13970"/>
                    <a:pt x="28943" y="13536"/>
                  </a:cubicBezTo>
                  <a:cubicBezTo>
                    <a:pt x="28281" y="12554"/>
                    <a:pt x="27710" y="11733"/>
                    <a:pt x="27162" y="10979"/>
                  </a:cubicBezTo>
                  <a:cubicBezTo>
                    <a:pt x="26866" y="10569"/>
                    <a:pt x="26546" y="10135"/>
                    <a:pt x="26227" y="9701"/>
                  </a:cubicBezTo>
                  <a:cubicBezTo>
                    <a:pt x="26044" y="9450"/>
                    <a:pt x="25838" y="9222"/>
                    <a:pt x="25656" y="8971"/>
                  </a:cubicBezTo>
                  <a:lnTo>
                    <a:pt x="25542" y="8834"/>
                  </a:lnTo>
                  <a:lnTo>
                    <a:pt x="25336" y="8583"/>
                  </a:lnTo>
                  <a:lnTo>
                    <a:pt x="24994" y="8126"/>
                  </a:lnTo>
                  <a:lnTo>
                    <a:pt x="24857" y="7967"/>
                  </a:lnTo>
                  <a:cubicBezTo>
                    <a:pt x="24469" y="7464"/>
                    <a:pt x="24081" y="6962"/>
                    <a:pt x="23670" y="6460"/>
                  </a:cubicBezTo>
                  <a:cubicBezTo>
                    <a:pt x="22871" y="5456"/>
                    <a:pt x="21821" y="4155"/>
                    <a:pt x="20634" y="2945"/>
                  </a:cubicBezTo>
                  <a:cubicBezTo>
                    <a:pt x="19447" y="1735"/>
                    <a:pt x="18283" y="799"/>
                    <a:pt x="17119" y="46"/>
                  </a:cubicBezTo>
                  <a:cubicBezTo>
                    <a:pt x="17074" y="23"/>
                    <a:pt x="17028" y="1"/>
                    <a:pt x="16982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4766;p38"/>
            <p:cNvSpPr/>
            <p:nvPr/>
          </p:nvSpPr>
          <p:spPr>
            <a:xfrm>
              <a:off x="8764941" y="3106142"/>
              <a:ext cx="49198" cy="49198"/>
            </a:xfrm>
            <a:custGeom>
              <a:avLst/>
              <a:gdLst/>
              <a:ahLst/>
              <a:cxnLst/>
              <a:rect l="l" t="t" r="r" b="b"/>
              <a:pathLst>
                <a:path w="1758" h="1758" extrusionOk="0">
                  <a:moveTo>
                    <a:pt x="982" y="502"/>
                  </a:moveTo>
                  <a:cubicBezTo>
                    <a:pt x="1027" y="525"/>
                    <a:pt x="1050" y="525"/>
                    <a:pt x="1073" y="548"/>
                  </a:cubicBezTo>
                  <a:cubicBezTo>
                    <a:pt x="1119" y="571"/>
                    <a:pt x="1142" y="594"/>
                    <a:pt x="1164" y="616"/>
                  </a:cubicBezTo>
                  <a:cubicBezTo>
                    <a:pt x="1187" y="639"/>
                    <a:pt x="1187" y="662"/>
                    <a:pt x="1210" y="708"/>
                  </a:cubicBezTo>
                  <a:cubicBezTo>
                    <a:pt x="1233" y="731"/>
                    <a:pt x="1233" y="753"/>
                    <a:pt x="1256" y="799"/>
                  </a:cubicBezTo>
                  <a:cubicBezTo>
                    <a:pt x="1256" y="822"/>
                    <a:pt x="1256" y="845"/>
                    <a:pt x="1256" y="890"/>
                  </a:cubicBezTo>
                  <a:cubicBezTo>
                    <a:pt x="1256" y="913"/>
                    <a:pt x="1256" y="959"/>
                    <a:pt x="1233" y="982"/>
                  </a:cubicBezTo>
                  <a:cubicBezTo>
                    <a:pt x="1233" y="1005"/>
                    <a:pt x="1210" y="1050"/>
                    <a:pt x="1210" y="1073"/>
                  </a:cubicBezTo>
                  <a:cubicBezTo>
                    <a:pt x="1187" y="1096"/>
                    <a:pt x="1164" y="1119"/>
                    <a:pt x="1142" y="1141"/>
                  </a:cubicBezTo>
                  <a:cubicBezTo>
                    <a:pt x="1119" y="1164"/>
                    <a:pt x="1073" y="1187"/>
                    <a:pt x="1050" y="1210"/>
                  </a:cubicBezTo>
                  <a:cubicBezTo>
                    <a:pt x="1027" y="1210"/>
                    <a:pt x="982" y="1233"/>
                    <a:pt x="959" y="1233"/>
                  </a:cubicBezTo>
                  <a:cubicBezTo>
                    <a:pt x="936" y="1233"/>
                    <a:pt x="913" y="1233"/>
                    <a:pt x="868" y="1256"/>
                  </a:cubicBezTo>
                  <a:cubicBezTo>
                    <a:pt x="845" y="1233"/>
                    <a:pt x="822" y="1233"/>
                    <a:pt x="776" y="1233"/>
                  </a:cubicBezTo>
                  <a:cubicBezTo>
                    <a:pt x="754" y="1210"/>
                    <a:pt x="708" y="1210"/>
                    <a:pt x="685" y="1187"/>
                  </a:cubicBezTo>
                  <a:lnTo>
                    <a:pt x="617" y="1119"/>
                  </a:lnTo>
                  <a:cubicBezTo>
                    <a:pt x="594" y="1096"/>
                    <a:pt x="571" y="1073"/>
                    <a:pt x="548" y="1050"/>
                  </a:cubicBezTo>
                  <a:cubicBezTo>
                    <a:pt x="548" y="1027"/>
                    <a:pt x="525" y="1005"/>
                    <a:pt x="525" y="982"/>
                  </a:cubicBezTo>
                  <a:cubicBezTo>
                    <a:pt x="502" y="913"/>
                    <a:pt x="502" y="890"/>
                    <a:pt x="502" y="868"/>
                  </a:cubicBezTo>
                  <a:cubicBezTo>
                    <a:pt x="502" y="822"/>
                    <a:pt x="525" y="799"/>
                    <a:pt x="525" y="753"/>
                  </a:cubicBezTo>
                  <a:cubicBezTo>
                    <a:pt x="525" y="731"/>
                    <a:pt x="548" y="685"/>
                    <a:pt x="571" y="662"/>
                  </a:cubicBezTo>
                  <a:lnTo>
                    <a:pt x="617" y="594"/>
                  </a:lnTo>
                  <a:cubicBezTo>
                    <a:pt x="662" y="571"/>
                    <a:pt x="685" y="548"/>
                    <a:pt x="708" y="525"/>
                  </a:cubicBezTo>
                  <a:cubicBezTo>
                    <a:pt x="731" y="525"/>
                    <a:pt x="776" y="502"/>
                    <a:pt x="799" y="502"/>
                  </a:cubicBezTo>
                  <a:close/>
                  <a:moveTo>
                    <a:pt x="891" y="0"/>
                  </a:moveTo>
                  <a:cubicBezTo>
                    <a:pt x="731" y="0"/>
                    <a:pt x="571" y="23"/>
                    <a:pt x="457" y="114"/>
                  </a:cubicBezTo>
                  <a:cubicBezTo>
                    <a:pt x="411" y="114"/>
                    <a:pt x="388" y="137"/>
                    <a:pt x="343" y="160"/>
                  </a:cubicBezTo>
                  <a:cubicBezTo>
                    <a:pt x="343" y="160"/>
                    <a:pt x="343" y="183"/>
                    <a:pt x="320" y="183"/>
                  </a:cubicBezTo>
                  <a:cubicBezTo>
                    <a:pt x="274" y="228"/>
                    <a:pt x="251" y="251"/>
                    <a:pt x="229" y="274"/>
                  </a:cubicBezTo>
                  <a:cubicBezTo>
                    <a:pt x="206" y="297"/>
                    <a:pt x="206" y="320"/>
                    <a:pt x="183" y="343"/>
                  </a:cubicBezTo>
                  <a:cubicBezTo>
                    <a:pt x="137" y="388"/>
                    <a:pt x="114" y="434"/>
                    <a:pt x="92" y="480"/>
                  </a:cubicBezTo>
                  <a:cubicBezTo>
                    <a:pt x="46" y="548"/>
                    <a:pt x="23" y="639"/>
                    <a:pt x="0" y="731"/>
                  </a:cubicBezTo>
                  <a:cubicBezTo>
                    <a:pt x="0" y="731"/>
                    <a:pt x="0" y="753"/>
                    <a:pt x="0" y="753"/>
                  </a:cubicBezTo>
                  <a:cubicBezTo>
                    <a:pt x="0" y="822"/>
                    <a:pt x="0" y="868"/>
                    <a:pt x="0" y="913"/>
                  </a:cubicBezTo>
                  <a:cubicBezTo>
                    <a:pt x="0" y="982"/>
                    <a:pt x="0" y="1027"/>
                    <a:pt x="23" y="1096"/>
                  </a:cubicBezTo>
                  <a:cubicBezTo>
                    <a:pt x="46" y="1119"/>
                    <a:pt x="46" y="1141"/>
                    <a:pt x="46" y="1164"/>
                  </a:cubicBezTo>
                  <a:cubicBezTo>
                    <a:pt x="69" y="1233"/>
                    <a:pt x="92" y="1301"/>
                    <a:pt x="137" y="1347"/>
                  </a:cubicBezTo>
                  <a:cubicBezTo>
                    <a:pt x="183" y="1415"/>
                    <a:pt x="251" y="1484"/>
                    <a:pt x="297" y="1529"/>
                  </a:cubicBezTo>
                  <a:cubicBezTo>
                    <a:pt x="366" y="1598"/>
                    <a:pt x="434" y="1621"/>
                    <a:pt x="502" y="1666"/>
                  </a:cubicBezTo>
                  <a:cubicBezTo>
                    <a:pt x="571" y="1712"/>
                    <a:pt x="662" y="1712"/>
                    <a:pt x="731" y="1735"/>
                  </a:cubicBezTo>
                  <a:cubicBezTo>
                    <a:pt x="754" y="1735"/>
                    <a:pt x="799" y="1758"/>
                    <a:pt x="868" y="1758"/>
                  </a:cubicBezTo>
                  <a:lnTo>
                    <a:pt x="959" y="1758"/>
                  </a:lnTo>
                  <a:cubicBezTo>
                    <a:pt x="1027" y="1735"/>
                    <a:pt x="1119" y="1712"/>
                    <a:pt x="1187" y="1689"/>
                  </a:cubicBezTo>
                  <a:cubicBezTo>
                    <a:pt x="1279" y="1666"/>
                    <a:pt x="1347" y="1621"/>
                    <a:pt x="1415" y="1575"/>
                  </a:cubicBezTo>
                  <a:cubicBezTo>
                    <a:pt x="1530" y="1484"/>
                    <a:pt x="1621" y="1370"/>
                    <a:pt x="1667" y="1256"/>
                  </a:cubicBezTo>
                  <a:cubicBezTo>
                    <a:pt x="1712" y="1187"/>
                    <a:pt x="1712" y="1141"/>
                    <a:pt x="1735" y="1073"/>
                  </a:cubicBezTo>
                  <a:cubicBezTo>
                    <a:pt x="1758" y="982"/>
                    <a:pt x="1758" y="913"/>
                    <a:pt x="1758" y="822"/>
                  </a:cubicBezTo>
                  <a:cubicBezTo>
                    <a:pt x="1758" y="662"/>
                    <a:pt x="1689" y="525"/>
                    <a:pt x="1621" y="388"/>
                  </a:cubicBezTo>
                  <a:cubicBezTo>
                    <a:pt x="1598" y="343"/>
                    <a:pt x="1552" y="297"/>
                    <a:pt x="1507" y="251"/>
                  </a:cubicBezTo>
                  <a:lnTo>
                    <a:pt x="1484" y="228"/>
                  </a:lnTo>
                  <a:cubicBezTo>
                    <a:pt x="1438" y="183"/>
                    <a:pt x="1370" y="137"/>
                    <a:pt x="1324" y="114"/>
                  </a:cubicBezTo>
                  <a:cubicBezTo>
                    <a:pt x="1187" y="23"/>
                    <a:pt x="1027" y="0"/>
                    <a:pt x="891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4767;p38"/>
            <p:cNvSpPr/>
            <p:nvPr/>
          </p:nvSpPr>
          <p:spPr>
            <a:xfrm>
              <a:off x="8641667" y="3084426"/>
              <a:ext cx="92630" cy="93274"/>
            </a:xfrm>
            <a:custGeom>
              <a:avLst/>
              <a:gdLst/>
              <a:ahLst/>
              <a:cxnLst/>
              <a:rect l="l" t="t" r="r" b="b"/>
              <a:pathLst>
                <a:path w="3310" h="3333" extrusionOk="0">
                  <a:moveTo>
                    <a:pt x="1940" y="502"/>
                  </a:moveTo>
                  <a:cubicBezTo>
                    <a:pt x="2031" y="502"/>
                    <a:pt x="2100" y="525"/>
                    <a:pt x="2191" y="548"/>
                  </a:cubicBezTo>
                  <a:cubicBezTo>
                    <a:pt x="2260" y="571"/>
                    <a:pt x="2328" y="594"/>
                    <a:pt x="2374" y="639"/>
                  </a:cubicBezTo>
                  <a:cubicBezTo>
                    <a:pt x="2442" y="685"/>
                    <a:pt x="2488" y="731"/>
                    <a:pt x="2556" y="776"/>
                  </a:cubicBezTo>
                  <a:cubicBezTo>
                    <a:pt x="2602" y="822"/>
                    <a:pt x="2625" y="890"/>
                    <a:pt x="2671" y="959"/>
                  </a:cubicBezTo>
                  <a:cubicBezTo>
                    <a:pt x="2716" y="1027"/>
                    <a:pt x="2739" y="1096"/>
                    <a:pt x="2762" y="1187"/>
                  </a:cubicBezTo>
                  <a:cubicBezTo>
                    <a:pt x="2785" y="1278"/>
                    <a:pt x="2785" y="1392"/>
                    <a:pt x="2785" y="1484"/>
                  </a:cubicBezTo>
                  <a:cubicBezTo>
                    <a:pt x="2785" y="1598"/>
                    <a:pt x="2762" y="1712"/>
                    <a:pt x="2716" y="1826"/>
                  </a:cubicBezTo>
                  <a:cubicBezTo>
                    <a:pt x="2671" y="1940"/>
                    <a:pt x="2625" y="2054"/>
                    <a:pt x="2579" y="2146"/>
                  </a:cubicBezTo>
                  <a:cubicBezTo>
                    <a:pt x="2488" y="2260"/>
                    <a:pt x="2420" y="2374"/>
                    <a:pt x="2305" y="2465"/>
                  </a:cubicBezTo>
                  <a:cubicBezTo>
                    <a:pt x="2214" y="2534"/>
                    <a:pt x="2123" y="2602"/>
                    <a:pt x="2031" y="2671"/>
                  </a:cubicBezTo>
                  <a:cubicBezTo>
                    <a:pt x="1917" y="2739"/>
                    <a:pt x="1803" y="2762"/>
                    <a:pt x="1689" y="2808"/>
                  </a:cubicBezTo>
                  <a:cubicBezTo>
                    <a:pt x="1598" y="2830"/>
                    <a:pt x="1484" y="2830"/>
                    <a:pt x="1370" y="2830"/>
                  </a:cubicBezTo>
                  <a:cubicBezTo>
                    <a:pt x="1301" y="2830"/>
                    <a:pt x="1210" y="2808"/>
                    <a:pt x="1141" y="2785"/>
                  </a:cubicBezTo>
                  <a:cubicBezTo>
                    <a:pt x="1073" y="2762"/>
                    <a:pt x="1004" y="2739"/>
                    <a:pt x="936" y="2694"/>
                  </a:cubicBezTo>
                  <a:cubicBezTo>
                    <a:pt x="867" y="2648"/>
                    <a:pt x="822" y="2602"/>
                    <a:pt x="776" y="2557"/>
                  </a:cubicBezTo>
                  <a:cubicBezTo>
                    <a:pt x="730" y="2511"/>
                    <a:pt x="685" y="2442"/>
                    <a:pt x="639" y="2397"/>
                  </a:cubicBezTo>
                  <a:cubicBezTo>
                    <a:pt x="616" y="2305"/>
                    <a:pt x="571" y="2237"/>
                    <a:pt x="548" y="2146"/>
                  </a:cubicBezTo>
                  <a:cubicBezTo>
                    <a:pt x="548" y="2054"/>
                    <a:pt x="525" y="1963"/>
                    <a:pt x="525" y="1849"/>
                  </a:cubicBezTo>
                  <a:cubicBezTo>
                    <a:pt x="548" y="1781"/>
                    <a:pt x="548" y="1689"/>
                    <a:pt x="571" y="1621"/>
                  </a:cubicBezTo>
                  <a:lnTo>
                    <a:pt x="593" y="1529"/>
                  </a:lnTo>
                  <a:cubicBezTo>
                    <a:pt x="616" y="1415"/>
                    <a:pt x="685" y="1301"/>
                    <a:pt x="753" y="1187"/>
                  </a:cubicBezTo>
                  <a:cubicBezTo>
                    <a:pt x="776" y="1119"/>
                    <a:pt x="845" y="1050"/>
                    <a:pt x="890" y="1004"/>
                  </a:cubicBezTo>
                  <a:lnTo>
                    <a:pt x="913" y="959"/>
                  </a:lnTo>
                  <a:cubicBezTo>
                    <a:pt x="936" y="936"/>
                    <a:pt x="982" y="913"/>
                    <a:pt x="1004" y="890"/>
                  </a:cubicBezTo>
                  <a:cubicBezTo>
                    <a:pt x="1050" y="845"/>
                    <a:pt x="1096" y="799"/>
                    <a:pt x="1164" y="753"/>
                  </a:cubicBezTo>
                  <a:cubicBezTo>
                    <a:pt x="1210" y="731"/>
                    <a:pt x="1255" y="685"/>
                    <a:pt x="1301" y="662"/>
                  </a:cubicBezTo>
                  <a:lnTo>
                    <a:pt x="1347" y="639"/>
                  </a:lnTo>
                  <a:cubicBezTo>
                    <a:pt x="1438" y="594"/>
                    <a:pt x="1529" y="548"/>
                    <a:pt x="1621" y="525"/>
                  </a:cubicBezTo>
                  <a:cubicBezTo>
                    <a:pt x="1735" y="502"/>
                    <a:pt x="1826" y="502"/>
                    <a:pt x="1940" y="502"/>
                  </a:cubicBezTo>
                  <a:close/>
                  <a:moveTo>
                    <a:pt x="1803" y="0"/>
                  </a:moveTo>
                  <a:cubicBezTo>
                    <a:pt x="1643" y="0"/>
                    <a:pt x="1461" y="46"/>
                    <a:pt x="1255" y="114"/>
                  </a:cubicBezTo>
                  <a:lnTo>
                    <a:pt x="1210" y="137"/>
                  </a:lnTo>
                  <a:cubicBezTo>
                    <a:pt x="1073" y="206"/>
                    <a:pt x="959" y="274"/>
                    <a:pt x="845" y="365"/>
                  </a:cubicBezTo>
                  <a:cubicBezTo>
                    <a:pt x="799" y="388"/>
                    <a:pt x="753" y="434"/>
                    <a:pt x="708" y="457"/>
                  </a:cubicBezTo>
                  <a:cubicBezTo>
                    <a:pt x="593" y="571"/>
                    <a:pt x="502" y="662"/>
                    <a:pt x="411" y="776"/>
                  </a:cubicBezTo>
                  <a:lnTo>
                    <a:pt x="388" y="822"/>
                  </a:lnTo>
                  <a:cubicBezTo>
                    <a:pt x="388" y="822"/>
                    <a:pt x="365" y="867"/>
                    <a:pt x="365" y="867"/>
                  </a:cubicBezTo>
                  <a:cubicBezTo>
                    <a:pt x="297" y="959"/>
                    <a:pt x="251" y="1027"/>
                    <a:pt x="228" y="1096"/>
                  </a:cubicBezTo>
                  <a:cubicBezTo>
                    <a:pt x="137" y="1233"/>
                    <a:pt x="91" y="1392"/>
                    <a:pt x="46" y="1575"/>
                  </a:cubicBezTo>
                  <a:lnTo>
                    <a:pt x="46" y="1621"/>
                  </a:lnTo>
                  <a:lnTo>
                    <a:pt x="46" y="1644"/>
                  </a:lnTo>
                  <a:lnTo>
                    <a:pt x="46" y="1712"/>
                  </a:lnTo>
                  <a:cubicBezTo>
                    <a:pt x="0" y="1963"/>
                    <a:pt x="46" y="2214"/>
                    <a:pt x="114" y="2465"/>
                  </a:cubicBezTo>
                  <a:cubicBezTo>
                    <a:pt x="183" y="2648"/>
                    <a:pt x="320" y="2830"/>
                    <a:pt x="479" y="2990"/>
                  </a:cubicBezTo>
                  <a:cubicBezTo>
                    <a:pt x="639" y="3127"/>
                    <a:pt x="822" y="3241"/>
                    <a:pt x="1096" y="3310"/>
                  </a:cubicBezTo>
                  <a:cubicBezTo>
                    <a:pt x="1210" y="3333"/>
                    <a:pt x="1324" y="3333"/>
                    <a:pt x="1438" y="3333"/>
                  </a:cubicBezTo>
                  <a:cubicBezTo>
                    <a:pt x="1552" y="3333"/>
                    <a:pt x="1643" y="3333"/>
                    <a:pt x="1758" y="3310"/>
                  </a:cubicBezTo>
                  <a:cubicBezTo>
                    <a:pt x="1986" y="3241"/>
                    <a:pt x="2214" y="3150"/>
                    <a:pt x="2420" y="3013"/>
                  </a:cubicBezTo>
                  <a:cubicBezTo>
                    <a:pt x="2579" y="2922"/>
                    <a:pt x="2739" y="2762"/>
                    <a:pt x="2899" y="2579"/>
                  </a:cubicBezTo>
                  <a:cubicBezTo>
                    <a:pt x="3036" y="2397"/>
                    <a:pt x="3150" y="2169"/>
                    <a:pt x="3218" y="1940"/>
                  </a:cubicBezTo>
                  <a:cubicBezTo>
                    <a:pt x="3287" y="1712"/>
                    <a:pt x="3310" y="1484"/>
                    <a:pt x="3287" y="1233"/>
                  </a:cubicBezTo>
                  <a:cubicBezTo>
                    <a:pt x="3264" y="1004"/>
                    <a:pt x="3150" y="753"/>
                    <a:pt x="2990" y="525"/>
                  </a:cubicBezTo>
                  <a:cubicBezTo>
                    <a:pt x="2876" y="365"/>
                    <a:pt x="2693" y="228"/>
                    <a:pt x="2488" y="114"/>
                  </a:cubicBezTo>
                  <a:cubicBezTo>
                    <a:pt x="2374" y="69"/>
                    <a:pt x="2260" y="46"/>
                    <a:pt x="2168" y="23"/>
                  </a:cubicBezTo>
                  <a:cubicBezTo>
                    <a:pt x="2077" y="0"/>
                    <a:pt x="2009" y="0"/>
                    <a:pt x="1895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4768;p38"/>
            <p:cNvSpPr/>
            <p:nvPr/>
          </p:nvSpPr>
          <p:spPr>
            <a:xfrm>
              <a:off x="9008299" y="2574035"/>
              <a:ext cx="114375" cy="112444"/>
            </a:xfrm>
            <a:custGeom>
              <a:avLst/>
              <a:gdLst/>
              <a:ahLst/>
              <a:cxnLst/>
              <a:rect l="l" t="t" r="r" b="b"/>
              <a:pathLst>
                <a:path w="4087" h="4018" extrusionOk="0">
                  <a:moveTo>
                    <a:pt x="1895" y="526"/>
                  </a:moveTo>
                  <a:cubicBezTo>
                    <a:pt x="2032" y="526"/>
                    <a:pt x="2169" y="549"/>
                    <a:pt x="2306" y="594"/>
                  </a:cubicBezTo>
                  <a:cubicBezTo>
                    <a:pt x="2443" y="640"/>
                    <a:pt x="2580" y="708"/>
                    <a:pt x="2717" y="777"/>
                  </a:cubicBezTo>
                  <a:cubicBezTo>
                    <a:pt x="2854" y="868"/>
                    <a:pt x="2991" y="982"/>
                    <a:pt x="3105" y="1096"/>
                  </a:cubicBezTo>
                  <a:cubicBezTo>
                    <a:pt x="3219" y="1210"/>
                    <a:pt x="3310" y="1347"/>
                    <a:pt x="3379" y="1484"/>
                  </a:cubicBezTo>
                  <a:cubicBezTo>
                    <a:pt x="3447" y="1621"/>
                    <a:pt x="3516" y="1758"/>
                    <a:pt x="3539" y="1895"/>
                  </a:cubicBezTo>
                  <a:cubicBezTo>
                    <a:pt x="3562" y="2032"/>
                    <a:pt x="3584" y="2169"/>
                    <a:pt x="3584" y="2306"/>
                  </a:cubicBezTo>
                  <a:cubicBezTo>
                    <a:pt x="3562" y="2420"/>
                    <a:pt x="3562" y="2534"/>
                    <a:pt x="3516" y="2648"/>
                  </a:cubicBezTo>
                  <a:cubicBezTo>
                    <a:pt x="3493" y="2740"/>
                    <a:pt x="3447" y="2831"/>
                    <a:pt x="3379" y="2945"/>
                  </a:cubicBezTo>
                  <a:cubicBezTo>
                    <a:pt x="3333" y="3037"/>
                    <a:pt x="3265" y="3105"/>
                    <a:pt x="3196" y="3173"/>
                  </a:cubicBezTo>
                  <a:cubicBezTo>
                    <a:pt x="3105" y="3242"/>
                    <a:pt x="3014" y="3310"/>
                    <a:pt x="2922" y="3356"/>
                  </a:cubicBezTo>
                  <a:cubicBezTo>
                    <a:pt x="2808" y="3425"/>
                    <a:pt x="2717" y="3447"/>
                    <a:pt x="2603" y="3493"/>
                  </a:cubicBezTo>
                  <a:cubicBezTo>
                    <a:pt x="2466" y="3516"/>
                    <a:pt x="2352" y="3516"/>
                    <a:pt x="2215" y="3516"/>
                  </a:cubicBezTo>
                  <a:cubicBezTo>
                    <a:pt x="2055" y="3516"/>
                    <a:pt x="1941" y="3493"/>
                    <a:pt x="1804" y="3447"/>
                  </a:cubicBezTo>
                  <a:cubicBezTo>
                    <a:pt x="1644" y="3402"/>
                    <a:pt x="1507" y="3333"/>
                    <a:pt x="1370" y="3265"/>
                  </a:cubicBezTo>
                  <a:cubicBezTo>
                    <a:pt x="1233" y="3173"/>
                    <a:pt x="1096" y="3059"/>
                    <a:pt x="982" y="2945"/>
                  </a:cubicBezTo>
                  <a:cubicBezTo>
                    <a:pt x="868" y="2831"/>
                    <a:pt x="777" y="2694"/>
                    <a:pt x="708" y="2557"/>
                  </a:cubicBezTo>
                  <a:cubicBezTo>
                    <a:pt x="617" y="2397"/>
                    <a:pt x="571" y="2260"/>
                    <a:pt x="526" y="2101"/>
                  </a:cubicBezTo>
                  <a:cubicBezTo>
                    <a:pt x="503" y="1987"/>
                    <a:pt x="503" y="1895"/>
                    <a:pt x="503" y="1804"/>
                  </a:cubicBezTo>
                  <a:cubicBezTo>
                    <a:pt x="503" y="1781"/>
                    <a:pt x="503" y="1758"/>
                    <a:pt x="503" y="1735"/>
                  </a:cubicBezTo>
                  <a:cubicBezTo>
                    <a:pt x="503" y="1621"/>
                    <a:pt x="526" y="1507"/>
                    <a:pt x="571" y="1393"/>
                  </a:cubicBezTo>
                  <a:cubicBezTo>
                    <a:pt x="571" y="1347"/>
                    <a:pt x="594" y="1325"/>
                    <a:pt x="594" y="1302"/>
                  </a:cubicBezTo>
                  <a:cubicBezTo>
                    <a:pt x="640" y="1210"/>
                    <a:pt x="663" y="1165"/>
                    <a:pt x="686" y="1096"/>
                  </a:cubicBezTo>
                  <a:lnTo>
                    <a:pt x="708" y="1074"/>
                  </a:lnTo>
                  <a:lnTo>
                    <a:pt x="731" y="1051"/>
                  </a:lnTo>
                  <a:lnTo>
                    <a:pt x="754" y="1005"/>
                  </a:lnTo>
                  <a:cubicBezTo>
                    <a:pt x="800" y="959"/>
                    <a:pt x="800" y="959"/>
                    <a:pt x="800" y="959"/>
                  </a:cubicBezTo>
                  <a:cubicBezTo>
                    <a:pt x="822" y="937"/>
                    <a:pt x="868" y="891"/>
                    <a:pt x="891" y="868"/>
                  </a:cubicBezTo>
                  <a:cubicBezTo>
                    <a:pt x="937" y="822"/>
                    <a:pt x="982" y="777"/>
                    <a:pt x="1028" y="754"/>
                  </a:cubicBezTo>
                  <a:cubicBezTo>
                    <a:pt x="1074" y="731"/>
                    <a:pt x="1119" y="686"/>
                    <a:pt x="1142" y="663"/>
                  </a:cubicBezTo>
                  <a:cubicBezTo>
                    <a:pt x="1188" y="663"/>
                    <a:pt x="1211" y="640"/>
                    <a:pt x="1256" y="617"/>
                  </a:cubicBezTo>
                  <a:cubicBezTo>
                    <a:pt x="1347" y="594"/>
                    <a:pt x="1416" y="571"/>
                    <a:pt x="1462" y="549"/>
                  </a:cubicBezTo>
                  <a:cubicBezTo>
                    <a:pt x="1599" y="526"/>
                    <a:pt x="1735" y="526"/>
                    <a:pt x="1850" y="526"/>
                  </a:cubicBezTo>
                  <a:close/>
                  <a:moveTo>
                    <a:pt x="1827" y="1"/>
                  </a:moveTo>
                  <a:cubicBezTo>
                    <a:pt x="1781" y="1"/>
                    <a:pt x="1735" y="1"/>
                    <a:pt x="1690" y="24"/>
                  </a:cubicBezTo>
                  <a:lnTo>
                    <a:pt x="1599" y="24"/>
                  </a:lnTo>
                  <a:cubicBezTo>
                    <a:pt x="1507" y="24"/>
                    <a:pt x="1416" y="46"/>
                    <a:pt x="1325" y="69"/>
                  </a:cubicBezTo>
                  <a:lnTo>
                    <a:pt x="1233" y="92"/>
                  </a:lnTo>
                  <a:cubicBezTo>
                    <a:pt x="1211" y="115"/>
                    <a:pt x="1188" y="115"/>
                    <a:pt x="1142" y="115"/>
                  </a:cubicBezTo>
                  <a:cubicBezTo>
                    <a:pt x="1028" y="161"/>
                    <a:pt x="914" y="229"/>
                    <a:pt x="800" y="297"/>
                  </a:cubicBezTo>
                  <a:lnTo>
                    <a:pt x="777" y="320"/>
                  </a:lnTo>
                  <a:lnTo>
                    <a:pt x="731" y="343"/>
                  </a:lnTo>
                  <a:cubicBezTo>
                    <a:pt x="663" y="389"/>
                    <a:pt x="571" y="457"/>
                    <a:pt x="480" y="549"/>
                  </a:cubicBezTo>
                  <a:cubicBezTo>
                    <a:pt x="434" y="594"/>
                    <a:pt x="389" y="663"/>
                    <a:pt x="343" y="708"/>
                  </a:cubicBezTo>
                  <a:lnTo>
                    <a:pt x="320" y="754"/>
                  </a:lnTo>
                  <a:cubicBezTo>
                    <a:pt x="275" y="845"/>
                    <a:pt x="229" y="891"/>
                    <a:pt x="206" y="937"/>
                  </a:cubicBezTo>
                  <a:lnTo>
                    <a:pt x="183" y="982"/>
                  </a:lnTo>
                  <a:lnTo>
                    <a:pt x="161" y="1028"/>
                  </a:lnTo>
                  <a:cubicBezTo>
                    <a:pt x="138" y="1074"/>
                    <a:pt x="115" y="1142"/>
                    <a:pt x="92" y="1188"/>
                  </a:cubicBezTo>
                  <a:cubicBezTo>
                    <a:pt x="92" y="1233"/>
                    <a:pt x="69" y="1279"/>
                    <a:pt x="69" y="1325"/>
                  </a:cubicBezTo>
                  <a:cubicBezTo>
                    <a:pt x="46" y="1370"/>
                    <a:pt x="24" y="1416"/>
                    <a:pt x="24" y="1484"/>
                  </a:cubicBezTo>
                  <a:cubicBezTo>
                    <a:pt x="1" y="1621"/>
                    <a:pt x="1" y="1758"/>
                    <a:pt x="1" y="1895"/>
                  </a:cubicBezTo>
                  <a:lnTo>
                    <a:pt x="1" y="1941"/>
                  </a:lnTo>
                  <a:cubicBezTo>
                    <a:pt x="1" y="2032"/>
                    <a:pt x="24" y="2101"/>
                    <a:pt x="46" y="2169"/>
                  </a:cubicBezTo>
                  <a:cubicBezTo>
                    <a:pt x="69" y="2397"/>
                    <a:pt x="161" y="2648"/>
                    <a:pt x="320" y="2900"/>
                  </a:cubicBezTo>
                  <a:cubicBezTo>
                    <a:pt x="412" y="3059"/>
                    <a:pt x="549" y="3242"/>
                    <a:pt x="754" y="3425"/>
                  </a:cubicBezTo>
                  <a:cubicBezTo>
                    <a:pt x="914" y="3584"/>
                    <a:pt x="1119" y="3721"/>
                    <a:pt x="1370" y="3813"/>
                  </a:cubicBezTo>
                  <a:cubicBezTo>
                    <a:pt x="1553" y="3927"/>
                    <a:pt x="1781" y="3972"/>
                    <a:pt x="2032" y="4018"/>
                  </a:cubicBezTo>
                  <a:lnTo>
                    <a:pt x="2375" y="4018"/>
                  </a:lnTo>
                  <a:cubicBezTo>
                    <a:pt x="2534" y="4018"/>
                    <a:pt x="2671" y="3972"/>
                    <a:pt x="2808" y="3950"/>
                  </a:cubicBezTo>
                  <a:cubicBezTo>
                    <a:pt x="2991" y="3904"/>
                    <a:pt x="3196" y="3813"/>
                    <a:pt x="3379" y="3676"/>
                  </a:cubicBezTo>
                  <a:cubicBezTo>
                    <a:pt x="3562" y="3539"/>
                    <a:pt x="3721" y="3379"/>
                    <a:pt x="3858" y="3128"/>
                  </a:cubicBezTo>
                  <a:cubicBezTo>
                    <a:pt x="3972" y="2968"/>
                    <a:pt x="4041" y="2740"/>
                    <a:pt x="4064" y="2489"/>
                  </a:cubicBezTo>
                  <a:cubicBezTo>
                    <a:pt x="4086" y="2375"/>
                    <a:pt x="4086" y="2238"/>
                    <a:pt x="4086" y="2146"/>
                  </a:cubicBezTo>
                  <a:cubicBezTo>
                    <a:pt x="4086" y="2009"/>
                    <a:pt x="4041" y="1872"/>
                    <a:pt x="4018" y="1735"/>
                  </a:cubicBezTo>
                  <a:cubicBezTo>
                    <a:pt x="3972" y="1530"/>
                    <a:pt x="3881" y="1302"/>
                    <a:pt x="3721" y="1074"/>
                  </a:cubicBezTo>
                  <a:cubicBezTo>
                    <a:pt x="3607" y="891"/>
                    <a:pt x="3470" y="731"/>
                    <a:pt x="3265" y="571"/>
                  </a:cubicBezTo>
                  <a:cubicBezTo>
                    <a:pt x="3014" y="343"/>
                    <a:pt x="2671" y="161"/>
                    <a:pt x="2306" y="69"/>
                  </a:cubicBezTo>
                  <a:cubicBezTo>
                    <a:pt x="2146" y="24"/>
                    <a:pt x="1987" y="1"/>
                    <a:pt x="1827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4769;p38"/>
            <p:cNvSpPr/>
            <p:nvPr/>
          </p:nvSpPr>
          <p:spPr>
            <a:xfrm>
              <a:off x="9106666" y="2716479"/>
              <a:ext cx="50513" cy="50485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1074" y="526"/>
                  </a:moveTo>
                  <a:cubicBezTo>
                    <a:pt x="1096" y="526"/>
                    <a:pt x="1119" y="549"/>
                    <a:pt x="1142" y="549"/>
                  </a:cubicBezTo>
                  <a:lnTo>
                    <a:pt x="1188" y="594"/>
                  </a:lnTo>
                  <a:cubicBezTo>
                    <a:pt x="1211" y="617"/>
                    <a:pt x="1233" y="640"/>
                    <a:pt x="1233" y="640"/>
                  </a:cubicBezTo>
                  <a:cubicBezTo>
                    <a:pt x="1256" y="686"/>
                    <a:pt x="1256" y="708"/>
                    <a:pt x="1279" y="731"/>
                  </a:cubicBezTo>
                  <a:cubicBezTo>
                    <a:pt x="1279" y="754"/>
                    <a:pt x="1279" y="800"/>
                    <a:pt x="1279" y="822"/>
                  </a:cubicBezTo>
                  <a:cubicBezTo>
                    <a:pt x="1279" y="868"/>
                    <a:pt x="1256" y="891"/>
                    <a:pt x="1256" y="937"/>
                  </a:cubicBezTo>
                  <a:cubicBezTo>
                    <a:pt x="1233" y="982"/>
                    <a:pt x="1233" y="1005"/>
                    <a:pt x="1211" y="1051"/>
                  </a:cubicBezTo>
                  <a:cubicBezTo>
                    <a:pt x="1188" y="1096"/>
                    <a:pt x="1142" y="1119"/>
                    <a:pt x="1119" y="1165"/>
                  </a:cubicBezTo>
                  <a:cubicBezTo>
                    <a:pt x="1074" y="1188"/>
                    <a:pt x="1051" y="1211"/>
                    <a:pt x="1005" y="1233"/>
                  </a:cubicBezTo>
                  <a:cubicBezTo>
                    <a:pt x="982" y="1256"/>
                    <a:pt x="937" y="1279"/>
                    <a:pt x="891" y="1279"/>
                  </a:cubicBezTo>
                  <a:lnTo>
                    <a:pt x="731" y="1279"/>
                  </a:lnTo>
                  <a:cubicBezTo>
                    <a:pt x="708" y="1279"/>
                    <a:pt x="686" y="1256"/>
                    <a:pt x="686" y="1256"/>
                  </a:cubicBezTo>
                  <a:cubicBezTo>
                    <a:pt x="640" y="1233"/>
                    <a:pt x="617" y="1211"/>
                    <a:pt x="594" y="1188"/>
                  </a:cubicBezTo>
                  <a:lnTo>
                    <a:pt x="571" y="1165"/>
                  </a:lnTo>
                  <a:cubicBezTo>
                    <a:pt x="571" y="1119"/>
                    <a:pt x="549" y="1096"/>
                    <a:pt x="549" y="1074"/>
                  </a:cubicBezTo>
                  <a:cubicBezTo>
                    <a:pt x="526" y="1028"/>
                    <a:pt x="526" y="1005"/>
                    <a:pt x="526" y="982"/>
                  </a:cubicBezTo>
                  <a:cubicBezTo>
                    <a:pt x="549" y="937"/>
                    <a:pt x="549" y="914"/>
                    <a:pt x="549" y="868"/>
                  </a:cubicBezTo>
                  <a:cubicBezTo>
                    <a:pt x="571" y="822"/>
                    <a:pt x="594" y="777"/>
                    <a:pt x="617" y="754"/>
                  </a:cubicBezTo>
                  <a:cubicBezTo>
                    <a:pt x="640" y="708"/>
                    <a:pt x="640" y="686"/>
                    <a:pt x="663" y="686"/>
                  </a:cubicBezTo>
                  <a:lnTo>
                    <a:pt x="686" y="640"/>
                  </a:lnTo>
                  <a:cubicBezTo>
                    <a:pt x="731" y="617"/>
                    <a:pt x="754" y="594"/>
                    <a:pt x="800" y="571"/>
                  </a:cubicBezTo>
                  <a:cubicBezTo>
                    <a:pt x="845" y="549"/>
                    <a:pt x="868" y="526"/>
                    <a:pt x="914" y="526"/>
                  </a:cubicBezTo>
                  <a:close/>
                  <a:moveTo>
                    <a:pt x="982" y="1"/>
                  </a:moveTo>
                  <a:cubicBezTo>
                    <a:pt x="960" y="1"/>
                    <a:pt x="937" y="24"/>
                    <a:pt x="891" y="24"/>
                  </a:cubicBezTo>
                  <a:cubicBezTo>
                    <a:pt x="823" y="24"/>
                    <a:pt x="754" y="46"/>
                    <a:pt x="686" y="69"/>
                  </a:cubicBezTo>
                  <a:lnTo>
                    <a:pt x="663" y="69"/>
                  </a:lnTo>
                  <a:cubicBezTo>
                    <a:pt x="617" y="92"/>
                    <a:pt x="571" y="115"/>
                    <a:pt x="526" y="138"/>
                  </a:cubicBezTo>
                  <a:cubicBezTo>
                    <a:pt x="435" y="183"/>
                    <a:pt x="389" y="229"/>
                    <a:pt x="343" y="275"/>
                  </a:cubicBezTo>
                  <a:cubicBezTo>
                    <a:pt x="320" y="298"/>
                    <a:pt x="275" y="343"/>
                    <a:pt x="252" y="389"/>
                  </a:cubicBezTo>
                  <a:lnTo>
                    <a:pt x="229" y="412"/>
                  </a:lnTo>
                  <a:cubicBezTo>
                    <a:pt x="183" y="457"/>
                    <a:pt x="161" y="503"/>
                    <a:pt x="161" y="526"/>
                  </a:cubicBezTo>
                  <a:cubicBezTo>
                    <a:pt x="115" y="617"/>
                    <a:pt x="69" y="686"/>
                    <a:pt x="47" y="777"/>
                  </a:cubicBezTo>
                  <a:lnTo>
                    <a:pt x="47" y="822"/>
                  </a:lnTo>
                  <a:cubicBezTo>
                    <a:pt x="1" y="1005"/>
                    <a:pt x="47" y="1188"/>
                    <a:pt x="92" y="1325"/>
                  </a:cubicBezTo>
                  <a:cubicBezTo>
                    <a:pt x="138" y="1462"/>
                    <a:pt x="252" y="1576"/>
                    <a:pt x="343" y="1644"/>
                  </a:cubicBezTo>
                  <a:cubicBezTo>
                    <a:pt x="457" y="1713"/>
                    <a:pt x="571" y="1758"/>
                    <a:pt x="731" y="1781"/>
                  </a:cubicBezTo>
                  <a:cubicBezTo>
                    <a:pt x="754" y="1781"/>
                    <a:pt x="777" y="1804"/>
                    <a:pt x="823" y="1804"/>
                  </a:cubicBezTo>
                  <a:cubicBezTo>
                    <a:pt x="937" y="1804"/>
                    <a:pt x="1051" y="1758"/>
                    <a:pt x="1188" y="1713"/>
                  </a:cubicBezTo>
                  <a:cubicBezTo>
                    <a:pt x="1302" y="1667"/>
                    <a:pt x="1439" y="1553"/>
                    <a:pt x="1553" y="1439"/>
                  </a:cubicBezTo>
                  <a:cubicBezTo>
                    <a:pt x="1713" y="1233"/>
                    <a:pt x="1804" y="959"/>
                    <a:pt x="1781" y="708"/>
                  </a:cubicBezTo>
                  <a:cubicBezTo>
                    <a:pt x="1736" y="412"/>
                    <a:pt x="1530" y="161"/>
                    <a:pt x="1256" y="46"/>
                  </a:cubicBezTo>
                  <a:cubicBezTo>
                    <a:pt x="1165" y="24"/>
                    <a:pt x="1096" y="1"/>
                    <a:pt x="982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4770;p38"/>
            <p:cNvSpPr/>
            <p:nvPr/>
          </p:nvSpPr>
          <p:spPr>
            <a:xfrm>
              <a:off x="9178867" y="2601517"/>
              <a:ext cx="70914" cy="69011"/>
            </a:xfrm>
            <a:custGeom>
              <a:avLst/>
              <a:gdLst/>
              <a:ahLst/>
              <a:cxnLst/>
              <a:rect l="l" t="t" r="r" b="b"/>
              <a:pathLst>
                <a:path w="2534" h="2466" extrusionOk="0">
                  <a:moveTo>
                    <a:pt x="1256" y="502"/>
                  </a:moveTo>
                  <a:cubicBezTo>
                    <a:pt x="1324" y="502"/>
                    <a:pt x="1392" y="525"/>
                    <a:pt x="1438" y="525"/>
                  </a:cubicBezTo>
                  <a:cubicBezTo>
                    <a:pt x="1507" y="548"/>
                    <a:pt x="1552" y="594"/>
                    <a:pt x="1621" y="617"/>
                  </a:cubicBezTo>
                  <a:cubicBezTo>
                    <a:pt x="1666" y="639"/>
                    <a:pt x="1712" y="685"/>
                    <a:pt x="1758" y="731"/>
                  </a:cubicBezTo>
                  <a:cubicBezTo>
                    <a:pt x="1803" y="776"/>
                    <a:pt x="1826" y="822"/>
                    <a:pt x="1872" y="890"/>
                  </a:cubicBezTo>
                  <a:cubicBezTo>
                    <a:pt x="1895" y="936"/>
                    <a:pt x="1917" y="1005"/>
                    <a:pt x="1940" y="1073"/>
                  </a:cubicBezTo>
                  <a:cubicBezTo>
                    <a:pt x="1940" y="1142"/>
                    <a:pt x="1963" y="1210"/>
                    <a:pt x="1963" y="1278"/>
                  </a:cubicBezTo>
                  <a:cubicBezTo>
                    <a:pt x="1940" y="1324"/>
                    <a:pt x="1940" y="1393"/>
                    <a:pt x="1917" y="1461"/>
                  </a:cubicBezTo>
                  <a:cubicBezTo>
                    <a:pt x="1895" y="1507"/>
                    <a:pt x="1872" y="1575"/>
                    <a:pt x="1849" y="1621"/>
                  </a:cubicBezTo>
                  <a:cubicBezTo>
                    <a:pt x="1803" y="1666"/>
                    <a:pt x="1780" y="1712"/>
                    <a:pt x="1735" y="1758"/>
                  </a:cubicBezTo>
                  <a:cubicBezTo>
                    <a:pt x="1689" y="1803"/>
                    <a:pt x="1621" y="1849"/>
                    <a:pt x="1575" y="1872"/>
                  </a:cubicBezTo>
                  <a:cubicBezTo>
                    <a:pt x="1507" y="1918"/>
                    <a:pt x="1461" y="1918"/>
                    <a:pt x="1392" y="1940"/>
                  </a:cubicBezTo>
                  <a:cubicBezTo>
                    <a:pt x="1324" y="1963"/>
                    <a:pt x="1278" y="1963"/>
                    <a:pt x="1210" y="1963"/>
                  </a:cubicBezTo>
                  <a:cubicBezTo>
                    <a:pt x="1141" y="1963"/>
                    <a:pt x="1073" y="1940"/>
                    <a:pt x="1027" y="1940"/>
                  </a:cubicBezTo>
                  <a:cubicBezTo>
                    <a:pt x="959" y="1918"/>
                    <a:pt x="913" y="1895"/>
                    <a:pt x="845" y="1849"/>
                  </a:cubicBezTo>
                  <a:cubicBezTo>
                    <a:pt x="799" y="1826"/>
                    <a:pt x="753" y="1781"/>
                    <a:pt x="685" y="1735"/>
                  </a:cubicBezTo>
                  <a:cubicBezTo>
                    <a:pt x="662" y="1689"/>
                    <a:pt x="616" y="1621"/>
                    <a:pt x="594" y="1575"/>
                  </a:cubicBezTo>
                  <a:cubicBezTo>
                    <a:pt x="548" y="1507"/>
                    <a:pt x="525" y="1461"/>
                    <a:pt x="525" y="1393"/>
                  </a:cubicBezTo>
                  <a:cubicBezTo>
                    <a:pt x="502" y="1324"/>
                    <a:pt x="502" y="1278"/>
                    <a:pt x="502" y="1210"/>
                  </a:cubicBezTo>
                  <a:cubicBezTo>
                    <a:pt x="502" y="1142"/>
                    <a:pt x="525" y="1073"/>
                    <a:pt x="525" y="1005"/>
                  </a:cubicBezTo>
                  <a:cubicBezTo>
                    <a:pt x="548" y="959"/>
                    <a:pt x="571" y="890"/>
                    <a:pt x="616" y="845"/>
                  </a:cubicBezTo>
                  <a:cubicBezTo>
                    <a:pt x="616" y="822"/>
                    <a:pt x="639" y="822"/>
                    <a:pt x="639" y="799"/>
                  </a:cubicBezTo>
                  <a:cubicBezTo>
                    <a:pt x="662" y="776"/>
                    <a:pt x="685" y="731"/>
                    <a:pt x="731" y="708"/>
                  </a:cubicBezTo>
                  <a:cubicBezTo>
                    <a:pt x="776" y="662"/>
                    <a:pt x="799" y="639"/>
                    <a:pt x="845" y="617"/>
                  </a:cubicBezTo>
                  <a:lnTo>
                    <a:pt x="890" y="594"/>
                  </a:lnTo>
                  <a:cubicBezTo>
                    <a:pt x="936" y="571"/>
                    <a:pt x="1004" y="548"/>
                    <a:pt x="1073" y="525"/>
                  </a:cubicBezTo>
                  <a:cubicBezTo>
                    <a:pt x="1141" y="502"/>
                    <a:pt x="1187" y="502"/>
                    <a:pt x="1256" y="502"/>
                  </a:cubicBezTo>
                  <a:close/>
                  <a:moveTo>
                    <a:pt x="1187" y="0"/>
                  </a:moveTo>
                  <a:cubicBezTo>
                    <a:pt x="1096" y="0"/>
                    <a:pt x="1004" y="23"/>
                    <a:pt x="936" y="46"/>
                  </a:cubicBezTo>
                  <a:lnTo>
                    <a:pt x="867" y="46"/>
                  </a:lnTo>
                  <a:cubicBezTo>
                    <a:pt x="845" y="69"/>
                    <a:pt x="799" y="69"/>
                    <a:pt x="776" y="92"/>
                  </a:cubicBezTo>
                  <a:cubicBezTo>
                    <a:pt x="639" y="137"/>
                    <a:pt x="525" y="206"/>
                    <a:pt x="434" y="297"/>
                  </a:cubicBezTo>
                  <a:cubicBezTo>
                    <a:pt x="274" y="411"/>
                    <a:pt x="160" y="571"/>
                    <a:pt x="91" y="753"/>
                  </a:cubicBezTo>
                  <a:cubicBezTo>
                    <a:pt x="46" y="868"/>
                    <a:pt x="23" y="959"/>
                    <a:pt x="0" y="1096"/>
                  </a:cubicBezTo>
                  <a:cubicBezTo>
                    <a:pt x="0" y="1142"/>
                    <a:pt x="0" y="1210"/>
                    <a:pt x="0" y="1256"/>
                  </a:cubicBezTo>
                  <a:cubicBezTo>
                    <a:pt x="0" y="1278"/>
                    <a:pt x="0" y="1301"/>
                    <a:pt x="0" y="1324"/>
                  </a:cubicBezTo>
                  <a:cubicBezTo>
                    <a:pt x="0" y="1370"/>
                    <a:pt x="0" y="1393"/>
                    <a:pt x="0" y="1393"/>
                  </a:cubicBezTo>
                  <a:cubicBezTo>
                    <a:pt x="23" y="1598"/>
                    <a:pt x="114" y="1781"/>
                    <a:pt x="228" y="1963"/>
                  </a:cubicBezTo>
                  <a:cubicBezTo>
                    <a:pt x="320" y="2100"/>
                    <a:pt x="457" y="2214"/>
                    <a:pt x="662" y="2328"/>
                  </a:cubicBezTo>
                  <a:cubicBezTo>
                    <a:pt x="731" y="2374"/>
                    <a:pt x="799" y="2397"/>
                    <a:pt x="913" y="2420"/>
                  </a:cubicBezTo>
                  <a:cubicBezTo>
                    <a:pt x="1004" y="2443"/>
                    <a:pt x="1119" y="2465"/>
                    <a:pt x="1210" y="2465"/>
                  </a:cubicBezTo>
                  <a:cubicBezTo>
                    <a:pt x="1347" y="2465"/>
                    <a:pt x="1438" y="2443"/>
                    <a:pt x="1552" y="2420"/>
                  </a:cubicBezTo>
                  <a:cubicBezTo>
                    <a:pt x="1644" y="2397"/>
                    <a:pt x="1758" y="2351"/>
                    <a:pt x="1872" y="2283"/>
                  </a:cubicBezTo>
                  <a:cubicBezTo>
                    <a:pt x="1940" y="2237"/>
                    <a:pt x="2009" y="2191"/>
                    <a:pt x="2054" y="2146"/>
                  </a:cubicBezTo>
                  <a:cubicBezTo>
                    <a:pt x="2146" y="2055"/>
                    <a:pt x="2214" y="1986"/>
                    <a:pt x="2260" y="1895"/>
                  </a:cubicBezTo>
                  <a:cubicBezTo>
                    <a:pt x="2488" y="1552"/>
                    <a:pt x="2534" y="1096"/>
                    <a:pt x="2351" y="708"/>
                  </a:cubicBezTo>
                  <a:cubicBezTo>
                    <a:pt x="2283" y="548"/>
                    <a:pt x="2169" y="411"/>
                    <a:pt x="2009" y="274"/>
                  </a:cubicBezTo>
                  <a:cubicBezTo>
                    <a:pt x="1872" y="160"/>
                    <a:pt x="1712" y="92"/>
                    <a:pt x="1507" y="23"/>
                  </a:cubicBezTo>
                  <a:cubicBezTo>
                    <a:pt x="1415" y="0"/>
                    <a:pt x="1324" y="0"/>
                    <a:pt x="1256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4771;p38"/>
            <p:cNvSpPr/>
            <p:nvPr/>
          </p:nvSpPr>
          <p:spPr>
            <a:xfrm>
              <a:off x="8128730" y="2430333"/>
              <a:ext cx="647097" cy="469504"/>
            </a:xfrm>
            <a:custGeom>
              <a:avLst/>
              <a:gdLst/>
              <a:ahLst/>
              <a:cxnLst/>
              <a:rect l="l" t="t" r="r" b="b"/>
              <a:pathLst>
                <a:path w="23123" h="16777" extrusionOk="0">
                  <a:moveTo>
                    <a:pt x="548" y="0"/>
                  </a:moveTo>
                  <a:cubicBezTo>
                    <a:pt x="525" y="0"/>
                    <a:pt x="480" y="23"/>
                    <a:pt x="434" y="46"/>
                  </a:cubicBezTo>
                  <a:cubicBezTo>
                    <a:pt x="388" y="114"/>
                    <a:pt x="320" y="160"/>
                    <a:pt x="251" y="251"/>
                  </a:cubicBezTo>
                  <a:cubicBezTo>
                    <a:pt x="229" y="274"/>
                    <a:pt x="183" y="320"/>
                    <a:pt x="160" y="342"/>
                  </a:cubicBezTo>
                  <a:cubicBezTo>
                    <a:pt x="137" y="388"/>
                    <a:pt x="137" y="457"/>
                    <a:pt x="137" y="502"/>
                  </a:cubicBezTo>
                  <a:cubicBezTo>
                    <a:pt x="114" y="525"/>
                    <a:pt x="69" y="548"/>
                    <a:pt x="46" y="571"/>
                  </a:cubicBezTo>
                  <a:cubicBezTo>
                    <a:pt x="23" y="616"/>
                    <a:pt x="0" y="662"/>
                    <a:pt x="0" y="730"/>
                  </a:cubicBezTo>
                  <a:cubicBezTo>
                    <a:pt x="0" y="776"/>
                    <a:pt x="23" y="822"/>
                    <a:pt x="92" y="867"/>
                  </a:cubicBezTo>
                  <a:cubicBezTo>
                    <a:pt x="137" y="913"/>
                    <a:pt x="183" y="936"/>
                    <a:pt x="229" y="982"/>
                  </a:cubicBezTo>
                  <a:lnTo>
                    <a:pt x="251" y="1004"/>
                  </a:lnTo>
                  <a:cubicBezTo>
                    <a:pt x="320" y="1050"/>
                    <a:pt x="388" y="1096"/>
                    <a:pt x="457" y="1141"/>
                  </a:cubicBezTo>
                  <a:lnTo>
                    <a:pt x="754" y="1301"/>
                  </a:lnTo>
                  <a:lnTo>
                    <a:pt x="845" y="1370"/>
                  </a:lnTo>
                  <a:lnTo>
                    <a:pt x="1027" y="1529"/>
                  </a:lnTo>
                  <a:lnTo>
                    <a:pt x="1210" y="1712"/>
                  </a:lnTo>
                  <a:cubicBezTo>
                    <a:pt x="1301" y="1780"/>
                    <a:pt x="1370" y="1849"/>
                    <a:pt x="1461" y="1917"/>
                  </a:cubicBezTo>
                  <a:lnTo>
                    <a:pt x="1484" y="1963"/>
                  </a:lnTo>
                  <a:lnTo>
                    <a:pt x="1552" y="2032"/>
                  </a:lnTo>
                  <a:cubicBezTo>
                    <a:pt x="1598" y="2054"/>
                    <a:pt x="1644" y="2100"/>
                    <a:pt x="1689" y="2123"/>
                  </a:cubicBezTo>
                  <a:cubicBezTo>
                    <a:pt x="1735" y="2146"/>
                    <a:pt x="1758" y="2146"/>
                    <a:pt x="1781" y="2146"/>
                  </a:cubicBezTo>
                  <a:cubicBezTo>
                    <a:pt x="1804" y="2146"/>
                    <a:pt x="1826" y="2146"/>
                    <a:pt x="1826" y="2123"/>
                  </a:cubicBezTo>
                  <a:cubicBezTo>
                    <a:pt x="1872" y="2123"/>
                    <a:pt x="1895" y="2100"/>
                    <a:pt x="1918" y="2077"/>
                  </a:cubicBezTo>
                  <a:cubicBezTo>
                    <a:pt x="1918" y="2077"/>
                    <a:pt x="1940" y="2077"/>
                    <a:pt x="1940" y="2054"/>
                  </a:cubicBezTo>
                  <a:cubicBezTo>
                    <a:pt x="1986" y="2100"/>
                    <a:pt x="2032" y="2146"/>
                    <a:pt x="2077" y="2168"/>
                  </a:cubicBezTo>
                  <a:lnTo>
                    <a:pt x="2123" y="2214"/>
                  </a:lnTo>
                  <a:lnTo>
                    <a:pt x="2146" y="2237"/>
                  </a:lnTo>
                  <a:cubicBezTo>
                    <a:pt x="2260" y="2328"/>
                    <a:pt x="2374" y="2442"/>
                    <a:pt x="2488" y="2511"/>
                  </a:cubicBezTo>
                  <a:lnTo>
                    <a:pt x="3264" y="3173"/>
                  </a:lnTo>
                  <a:cubicBezTo>
                    <a:pt x="3515" y="3378"/>
                    <a:pt x="3789" y="3561"/>
                    <a:pt x="4040" y="3766"/>
                  </a:cubicBezTo>
                  <a:cubicBezTo>
                    <a:pt x="4109" y="3812"/>
                    <a:pt x="4177" y="3858"/>
                    <a:pt x="4246" y="3903"/>
                  </a:cubicBezTo>
                  <a:lnTo>
                    <a:pt x="4291" y="3926"/>
                  </a:lnTo>
                  <a:lnTo>
                    <a:pt x="4428" y="4017"/>
                  </a:lnTo>
                  <a:lnTo>
                    <a:pt x="4543" y="4109"/>
                  </a:lnTo>
                  <a:lnTo>
                    <a:pt x="4634" y="4177"/>
                  </a:lnTo>
                  <a:cubicBezTo>
                    <a:pt x="4680" y="4200"/>
                    <a:pt x="4725" y="4223"/>
                    <a:pt x="4771" y="4268"/>
                  </a:cubicBezTo>
                  <a:lnTo>
                    <a:pt x="4794" y="4291"/>
                  </a:lnTo>
                  <a:lnTo>
                    <a:pt x="4839" y="4314"/>
                  </a:lnTo>
                  <a:cubicBezTo>
                    <a:pt x="4862" y="4337"/>
                    <a:pt x="4908" y="4337"/>
                    <a:pt x="4953" y="4337"/>
                  </a:cubicBezTo>
                  <a:cubicBezTo>
                    <a:pt x="4999" y="4337"/>
                    <a:pt x="5022" y="4314"/>
                    <a:pt x="5068" y="4291"/>
                  </a:cubicBezTo>
                  <a:cubicBezTo>
                    <a:pt x="5227" y="4405"/>
                    <a:pt x="5364" y="4519"/>
                    <a:pt x="5524" y="4634"/>
                  </a:cubicBezTo>
                  <a:lnTo>
                    <a:pt x="5593" y="4702"/>
                  </a:lnTo>
                  <a:lnTo>
                    <a:pt x="5707" y="4771"/>
                  </a:lnTo>
                  <a:cubicBezTo>
                    <a:pt x="5821" y="4862"/>
                    <a:pt x="5958" y="4953"/>
                    <a:pt x="6072" y="5044"/>
                  </a:cubicBezTo>
                  <a:lnTo>
                    <a:pt x="6232" y="5159"/>
                  </a:lnTo>
                  <a:cubicBezTo>
                    <a:pt x="6323" y="5227"/>
                    <a:pt x="6437" y="5296"/>
                    <a:pt x="6528" y="5364"/>
                  </a:cubicBezTo>
                  <a:lnTo>
                    <a:pt x="6642" y="5432"/>
                  </a:lnTo>
                  <a:lnTo>
                    <a:pt x="6734" y="5524"/>
                  </a:lnTo>
                  <a:lnTo>
                    <a:pt x="6916" y="5661"/>
                  </a:lnTo>
                  <a:lnTo>
                    <a:pt x="7076" y="5775"/>
                  </a:lnTo>
                  <a:lnTo>
                    <a:pt x="7761" y="6300"/>
                  </a:lnTo>
                  <a:cubicBezTo>
                    <a:pt x="8263" y="6665"/>
                    <a:pt x="8765" y="7007"/>
                    <a:pt x="9130" y="7259"/>
                  </a:cubicBezTo>
                  <a:lnTo>
                    <a:pt x="9085" y="7236"/>
                  </a:lnTo>
                  <a:lnTo>
                    <a:pt x="9085" y="7236"/>
                  </a:lnTo>
                  <a:cubicBezTo>
                    <a:pt x="9245" y="7327"/>
                    <a:pt x="9404" y="7441"/>
                    <a:pt x="9564" y="7555"/>
                  </a:cubicBezTo>
                  <a:lnTo>
                    <a:pt x="9678" y="7647"/>
                  </a:lnTo>
                  <a:lnTo>
                    <a:pt x="9815" y="7738"/>
                  </a:lnTo>
                  <a:lnTo>
                    <a:pt x="9929" y="7806"/>
                  </a:lnTo>
                  <a:lnTo>
                    <a:pt x="9952" y="7829"/>
                  </a:lnTo>
                  <a:lnTo>
                    <a:pt x="9998" y="7852"/>
                  </a:lnTo>
                  <a:lnTo>
                    <a:pt x="10021" y="7875"/>
                  </a:lnTo>
                  <a:cubicBezTo>
                    <a:pt x="10066" y="7898"/>
                    <a:pt x="10089" y="7920"/>
                    <a:pt x="10112" y="7943"/>
                  </a:cubicBezTo>
                  <a:lnTo>
                    <a:pt x="10135" y="7943"/>
                  </a:lnTo>
                  <a:cubicBezTo>
                    <a:pt x="10203" y="8012"/>
                    <a:pt x="10272" y="8057"/>
                    <a:pt x="10340" y="8126"/>
                  </a:cubicBezTo>
                  <a:cubicBezTo>
                    <a:pt x="10431" y="8172"/>
                    <a:pt x="10523" y="8240"/>
                    <a:pt x="10591" y="8308"/>
                  </a:cubicBezTo>
                  <a:cubicBezTo>
                    <a:pt x="10660" y="8354"/>
                    <a:pt x="10705" y="8400"/>
                    <a:pt x="10751" y="8423"/>
                  </a:cubicBezTo>
                  <a:cubicBezTo>
                    <a:pt x="11025" y="8651"/>
                    <a:pt x="11322" y="8879"/>
                    <a:pt x="11618" y="9085"/>
                  </a:cubicBezTo>
                  <a:lnTo>
                    <a:pt x="11710" y="9153"/>
                  </a:lnTo>
                  <a:cubicBezTo>
                    <a:pt x="11984" y="9358"/>
                    <a:pt x="12235" y="9541"/>
                    <a:pt x="12486" y="9724"/>
                  </a:cubicBezTo>
                  <a:cubicBezTo>
                    <a:pt x="12600" y="9815"/>
                    <a:pt x="12737" y="9883"/>
                    <a:pt x="12851" y="9975"/>
                  </a:cubicBezTo>
                  <a:lnTo>
                    <a:pt x="13011" y="10089"/>
                  </a:lnTo>
                  <a:cubicBezTo>
                    <a:pt x="13102" y="10180"/>
                    <a:pt x="13216" y="10249"/>
                    <a:pt x="13330" y="10340"/>
                  </a:cubicBezTo>
                  <a:lnTo>
                    <a:pt x="13764" y="10637"/>
                  </a:lnTo>
                  <a:lnTo>
                    <a:pt x="13878" y="10705"/>
                  </a:lnTo>
                  <a:cubicBezTo>
                    <a:pt x="13901" y="10728"/>
                    <a:pt x="13947" y="10751"/>
                    <a:pt x="13992" y="10796"/>
                  </a:cubicBezTo>
                  <a:cubicBezTo>
                    <a:pt x="14106" y="10865"/>
                    <a:pt x="14243" y="10956"/>
                    <a:pt x="14357" y="11025"/>
                  </a:cubicBezTo>
                  <a:cubicBezTo>
                    <a:pt x="14380" y="11025"/>
                    <a:pt x="14403" y="11025"/>
                    <a:pt x="14426" y="11047"/>
                  </a:cubicBezTo>
                  <a:cubicBezTo>
                    <a:pt x="14472" y="11093"/>
                    <a:pt x="14517" y="11116"/>
                    <a:pt x="14563" y="11162"/>
                  </a:cubicBezTo>
                  <a:lnTo>
                    <a:pt x="14631" y="11207"/>
                  </a:lnTo>
                  <a:lnTo>
                    <a:pt x="14723" y="11276"/>
                  </a:lnTo>
                  <a:cubicBezTo>
                    <a:pt x="14791" y="11344"/>
                    <a:pt x="14882" y="11413"/>
                    <a:pt x="14951" y="11481"/>
                  </a:cubicBezTo>
                  <a:lnTo>
                    <a:pt x="15111" y="11595"/>
                  </a:lnTo>
                  <a:cubicBezTo>
                    <a:pt x="15293" y="11755"/>
                    <a:pt x="15499" y="11915"/>
                    <a:pt x="15727" y="12075"/>
                  </a:cubicBezTo>
                  <a:lnTo>
                    <a:pt x="15955" y="12257"/>
                  </a:lnTo>
                  <a:lnTo>
                    <a:pt x="16252" y="12463"/>
                  </a:lnTo>
                  <a:lnTo>
                    <a:pt x="16389" y="12577"/>
                  </a:lnTo>
                  <a:cubicBezTo>
                    <a:pt x="16526" y="12691"/>
                    <a:pt x="16663" y="12805"/>
                    <a:pt x="16823" y="12896"/>
                  </a:cubicBezTo>
                  <a:cubicBezTo>
                    <a:pt x="17096" y="13125"/>
                    <a:pt x="17393" y="13330"/>
                    <a:pt x="17690" y="13535"/>
                  </a:cubicBezTo>
                  <a:cubicBezTo>
                    <a:pt x="17987" y="13764"/>
                    <a:pt x="18306" y="13992"/>
                    <a:pt x="18626" y="14197"/>
                  </a:cubicBezTo>
                  <a:lnTo>
                    <a:pt x="18922" y="14403"/>
                  </a:lnTo>
                  <a:lnTo>
                    <a:pt x="18945" y="14403"/>
                  </a:lnTo>
                  <a:lnTo>
                    <a:pt x="19105" y="14517"/>
                  </a:lnTo>
                  <a:lnTo>
                    <a:pt x="19174" y="14585"/>
                  </a:lnTo>
                  <a:cubicBezTo>
                    <a:pt x="19196" y="14585"/>
                    <a:pt x="19196" y="14585"/>
                    <a:pt x="19219" y="14608"/>
                  </a:cubicBezTo>
                  <a:cubicBezTo>
                    <a:pt x="19219" y="14608"/>
                    <a:pt x="19196" y="14585"/>
                    <a:pt x="19196" y="14585"/>
                  </a:cubicBezTo>
                  <a:lnTo>
                    <a:pt x="19242" y="14608"/>
                  </a:lnTo>
                  <a:lnTo>
                    <a:pt x="19265" y="14631"/>
                  </a:lnTo>
                  <a:cubicBezTo>
                    <a:pt x="19288" y="14654"/>
                    <a:pt x="19311" y="14654"/>
                    <a:pt x="19356" y="14677"/>
                  </a:cubicBezTo>
                  <a:cubicBezTo>
                    <a:pt x="19379" y="14700"/>
                    <a:pt x="19402" y="14700"/>
                    <a:pt x="19447" y="14700"/>
                  </a:cubicBezTo>
                  <a:cubicBezTo>
                    <a:pt x="19493" y="14700"/>
                    <a:pt x="19516" y="14700"/>
                    <a:pt x="19584" y="14677"/>
                  </a:cubicBezTo>
                  <a:cubicBezTo>
                    <a:pt x="19584" y="14654"/>
                    <a:pt x="19584" y="14654"/>
                    <a:pt x="19607" y="14654"/>
                  </a:cubicBezTo>
                  <a:lnTo>
                    <a:pt x="19653" y="14700"/>
                  </a:lnTo>
                  <a:lnTo>
                    <a:pt x="19721" y="14745"/>
                  </a:lnTo>
                  <a:lnTo>
                    <a:pt x="19767" y="14791"/>
                  </a:lnTo>
                  <a:cubicBezTo>
                    <a:pt x="19813" y="14836"/>
                    <a:pt x="19858" y="14882"/>
                    <a:pt x="19904" y="14905"/>
                  </a:cubicBezTo>
                  <a:cubicBezTo>
                    <a:pt x="20018" y="14996"/>
                    <a:pt x="20155" y="15110"/>
                    <a:pt x="20269" y="15202"/>
                  </a:cubicBezTo>
                  <a:cubicBezTo>
                    <a:pt x="20383" y="15270"/>
                    <a:pt x="20497" y="15361"/>
                    <a:pt x="20612" y="15430"/>
                  </a:cubicBezTo>
                  <a:cubicBezTo>
                    <a:pt x="20703" y="15521"/>
                    <a:pt x="20817" y="15613"/>
                    <a:pt x="20931" y="15681"/>
                  </a:cubicBezTo>
                  <a:cubicBezTo>
                    <a:pt x="21091" y="15795"/>
                    <a:pt x="21251" y="15909"/>
                    <a:pt x="21410" y="16023"/>
                  </a:cubicBezTo>
                  <a:lnTo>
                    <a:pt x="21502" y="16092"/>
                  </a:lnTo>
                  <a:lnTo>
                    <a:pt x="21547" y="16138"/>
                  </a:lnTo>
                  <a:lnTo>
                    <a:pt x="21593" y="16183"/>
                  </a:lnTo>
                  <a:cubicBezTo>
                    <a:pt x="21662" y="16252"/>
                    <a:pt x="21730" y="16297"/>
                    <a:pt x="21798" y="16366"/>
                  </a:cubicBezTo>
                  <a:cubicBezTo>
                    <a:pt x="21913" y="16480"/>
                    <a:pt x="22050" y="16571"/>
                    <a:pt x="22187" y="16663"/>
                  </a:cubicBezTo>
                  <a:cubicBezTo>
                    <a:pt x="22232" y="16685"/>
                    <a:pt x="22278" y="16708"/>
                    <a:pt x="22323" y="16731"/>
                  </a:cubicBezTo>
                  <a:cubicBezTo>
                    <a:pt x="22369" y="16754"/>
                    <a:pt x="22392" y="16754"/>
                    <a:pt x="22415" y="16754"/>
                  </a:cubicBezTo>
                  <a:cubicBezTo>
                    <a:pt x="22460" y="16777"/>
                    <a:pt x="22483" y="16777"/>
                    <a:pt x="22506" y="16777"/>
                  </a:cubicBezTo>
                  <a:cubicBezTo>
                    <a:pt x="22529" y="16777"/>
                    <a:pt x="22575" y="16777"/>
                    <a:pt x="22620" y="16754"/>
                  </a:cubicBezTo>
                  <a:cubicBezTo>
                    <a:pt x="22666" y="16754"/>
                    <a:pt x="22711" y="16708"/>
                    <a:pt x="22757" y="16663"/>
                  </a:cubicBezTo>
                  <a:cubicBezTo>
                    <a:pt x="22780" y="16640"/>
                    <a:pt x="22803" y="16594"/>
                    <a:pt x="22826" y="16548"/>
                  </a:cubicBezTo>
                  <a:cubicBezTo>
                    <a:pt x="22848" y="16503"/>
                    <a:pt x="22871" y="16457"/>
                    <a:pt x="22894" y="16389"/>
                  </a:cubicBezTo>
                  <a:cubicBezTo>
                    <a:pt x="22894" y="16366"/>
                    <a:pt x="22894" y="16366"/>
                    <a:pt x="22894" y="16366"/>
                  </a:cubicBezTo>
                  <a:lnTo>
                    <a:pt x="22894" y="16343"/>
                  </a:lnTo>
                  <a:lnTo>
                    <a:pt x="22917" y="16343"/>
                  </a:lnTo>
                  <a:cubicBezTo>
                    <a:pt x="22940" y="16343"/>
                    <a:pt x="22985" y="16343"/>
                    <a:pt x="23031" y="16320"/>
                  </a:cubicBezTo>
                  <a:cubicBezTo>
                    <a:pt x="23054" y="16297"/>
                    <a:pt x="23077" y="16252"/>
                    <a:pt x="23100" y="16229"/>
                  </a:cubicBezTo>
                  <a:cubicBezTo>
                    <a:pt x="23122" y="16206"/>
                    <a:pt x="23122" y="16160"/>
                    <a:pt x="23122" y="16115"/>
                  </a:cubicBezTo>
                  <a:cubicBezTo>
                    <a:pt x="23122" y="16092"/>
                    <a:pt x="23122" y="16069"/>
                    <a:pt x="23077" y="16001"/>
                  </a:cubicBezTo>
                  <a:cubicBezTo>
                    <a:pt x="23077" y="15978"/>
                    <a:pt x="23054" y="15932"/>
                    <a:pt x="22985" y="15909"/>
                  </a:cubicBezTo>
                  <a:cubicBezTo>
                    <a:pt x="22963" y="15886"/>
                    <a:pt x="22940" y="15886"/>
                    <a:pt x="22917" y="15886"/>
                  </a:cubicBezTo>
                  <a:lnTo>
                    <a:pt x="22871" y="15886"/>
                  </a:lnTo>
                  <a:cubicBezTo>
                    <a:pt x="22848" y="15886"/>
                    <a:pt x="22848" y="15864"/>
                    <a:pt x="22826" y="15864"/>
                  </a:cubicBezTo>
                  <a:lnTo>
                    <a:pt x="22734" y="15818"/>
                  </a:lnTo>
                  <a:lnTo>
                    <a:pt x="22689" y="15795"/>
                  </a:lnTo>
                  <a:cubicBezTo>
                    <a:pt x="22620" y="15704"/>
                    <a:pt x="22552" y="15635"/>
                    <a:pt x="22483" y="15567"/>
                  </a:cubicBezTo>
                  <a:cubicBezTo>
                    <a:pt x="22415" y="15498"/>
                    <a:pt x="22346" y="15430"/>
                    <a:pt x="22255" y="15339"/>
                  </a:cubicBezTo>
                  <a:cubicBezTo>
                    <a:pt x="22141" y="15247"/>
                    <a:pt x="22004" y="15110"/>
                    <a:pt x="21844" y="14996"/>
                  </a:cubicBezTo>
                  <a:cubicBezTo>
                    <a:pt x="21684" y="14859"/>
                    <a:pt x="21525" y="14745"/>
                    <a:pt x="21365" y="14654"/>
                  </a:cubicBezTo>
                  <a:cubicBezTo>
                    <a:pt x="21296" y="14608"/>
                    <a:pt x="21228" y="14585"/>
                    <a:pt x="21159" y="14540"/>
                  </a:cubicBezTo>
                  <a:cubicBezTo>
                    <a:pt x="21137" y="14517"/>
                    <a:pt x="21091" y="14517"/>
                    <a:pt x="21045" y="14494"/>
                  </a:cubicBezTo>
                  <a:cubicBezTo>
                    <a:pt x="21022" y="14471"/>
                    <a:pt x="20977" y="14471"/>
                    <a:pt x="20954" y="14448"/>
                  </a:cubicBezTo>
                  <a:cubicBezTo>
                    <a:pt x="20931" y="14448"/>
                    <a:pt x="20931" y="14426"/>
                    <a:pt x="20908" y="14403"/>
                  </a:cubicBezTo>
                  <a:cubicBezTo>
                    <a:pt x="20840" y="14334"/>
                    <a:pt x="20749" y="14289"/>
                    <a:pt x="20634" y="14197"/>
                  </a:cubicBezTo>
                  <a:lnTo>
                    <a:pt x="20520" y="14106"/>
                  </a:lnTo>
                  <a:cubicBezTo>
                    <a:pt x="20406" y="14038"/>
                    <a:pt x="20292" y="13946"/>
                    <a:pt x="20178" y="13878"/>
                  </a:cubicBezTo>
                  <a:lnTo>
                    <a:pt x="20064" y="13787"/>
                  </a:lnTo>
                  <a:lnTo>
                    <a:pt x="19972" y="13718"/>
                  </a:lnTo>
                  <a:lnTo>
                    <a:pt x="19790" y="13581"/>
                  </a:lnTo>
                  <a:cubicBezTo>
                    <a:pt x="19630" y="13444"/>
                    <a:pt x="19447" y="13307"/>
                    <a:pt x="19265" y="13193"/>
                  </a:cubicBezTo>
                  <a:cubicBezTo>
                    <a:pt x="18877" y="12874"/>
                    <a:pt x="18466" y="12577"/>
                    <a:pt x="18055" y="12303"/>
                  </a:cubicBezTo>
                  <a:lnTo>
                    <a:pt x="17873" y="12166"/>
                  </a:lnTo>
                  <a:lnTo>
                    <a:pt x="17439" y="11869"/>
                  </a:lnTo>
                  <a:lnTo>
                    <a:pt x="17393" y="11824"/>
                  </a:lnTo>
                  <a:lnTo>
                    <a:pt x="17348" y="11778"/>
                  </a:lnTo>
                  <a:cubicBezTo>
                    <a:pt x="17233" y="11709"/>
                    <a:pt x="17119" y="11618"/>
                    <a:pt x="17005" y="11550"/>
                  </a:cubicBezTo>
                  <a:lnTo>
                    <a:pt x="16914" y="11481"/>
                  </a:lnTo>
                  <a:cubicBezTo>
                    <a:pt x="16800" y="11413"/>
                    <a:pt x="16686" y="11321"/>
                    <a:pt x="16571" y="11276"/>
                  </a:cubicBezTo>
                  <a:cubicBezTo>
                    <a:pt x="16571" y="11253"/>
                    <a:pt x="16549" y="11253"/>
                    <a:pt x="16526" y="11253"/>
                  </a:cubicBezTo>
                  <a:lnTo>
                    <a:pt x="16503" y="11230"/>
                  </a:lnTo>
                  <a:lnTo>
                    <a:pt x="16457" y="11207"/>
                  </a:lnTo>
                  <a:lnTo>
                    <a:pt x="16343" y="11116"/>
                  </a:lnTo>
                  <a:lnTo>
                    <a:pt x="16229" y="11025"/>
                  </a:lnTo>
                  <a:cubicBezTo>
                    <a:pt x="16092" y="10911"/>
                    <a:pt x="15955" y="10796"/>
                    <a:pt x="15795" y="10705"/>
                  </a:cubicBezTo>
                  <a:cubicBezTo>
                    <a:pt x="15590" y="10545"/>
                    <a:pt x="15385" y="10408"/>
                    <a:pt x="15179" y="10249"/>
                  </a:cubicBezTo>
                  <a:lnTo>
                    <a:pt x="14928" y="10089"/>
                  </a:lnTo>
                  <a:cubicBezTo>
                    <a:pt x="14745" y="9952"/>
                    <a:pt x="14563" y="9838"/>
                    <a:pt x="14357" y="9701"/>
                  </a:cubicBezTo>
                  <a:lnTo>
                    <a:pt x="14015" y="9450"/>
                  </a:lnTo>
                  <a:cubicBezTo>
                    <a:pt x="13764" y="9290"/>
                    <a:pt x="13513" y="9085"/>
                    <a:pt x="13239" y="8902"/>
                  </a:cubicBezTo>
                  <a:lnTo>
                    <a:pt x="13193" y="8879"/>
                  </a:lnTo>
                  <a:lnTo>
                    <a:pt x="12668" y="8491"/>
                  </a:lnTo>
                  <a:lnTo>
                    <a:pt x="12417" y="8286"/>
                  </a:lnTo>
                  <a:cubicBezTo>
                    <a:pt x="12349" y="8240"/>
                    <a:pt x="12280" y="8194"/>
                    <a:pt x="12212" y="8149"/>
                  </a:cubicBezTo>
                  <a:lnTo>
                    <a:pt x="12143" y="8103"/>
                  </a:lnTo>
                  <a:lnTo>
                    <a:pt x="12006" y="7989"/>
                  </a:lnTo>
                  <a:lnTo>
                    <a:pt x="11915" y="7920"/>
                  </a:lnTo>
                  <a:lnTo>
                    <a:pt x="11869" y="7898"/>
                  </a:lnTo>
                  <a:lnTo>
                    <a:pt x="11801" y="7852"/>
                  </a:lnTo>
                  <a:cubicBezTo>
                    <a:pt x="11618" y="7715"/>
                    <a:pt x="11459" y="7578"/>
                    <a:pt x="11299" y="7441"/>
                  </a:cubicBezTo>
                  <a:cubicBezTo>
                    <a:pt x="11253" y="7418"/>
                    <a:pt x="11208" y="7395"/>
                    <a:pt x="11139" y="7395"/>
                  </a:cubicBezTo>
                  <a:cubicBezTo>
                    <a:pt x="11071" y="7395"/>
                    <a:pt x="11025" y="7418"/>
                    <a:pt x="10979" y="7464"/>
                  </a:cubicBezTo>
                  <a:lnTo>
                    <a:pt x="10956" y="7464"/>
                  </a:lnTo>
                  <a:lnTo>
                    <a:pt x="10888" y="7395"/>
                  </a:lnTo>
                  <a:lnTo>
                    <a:pt x="10797" y="7327"/>
                  </a:lnTo>
                  <a:lnTo>
                    <a:pt x="10363" y="6985"/>
                  </a:lnTo>
                  <a:lnTo>
                    <a:pt x="10340" y="6962"/>
                  </a:lnTo>
                  <a:cubicBezTo>
                    <a:pt x="9952" y="6619"/>
                    <a:pt x="9518" y="6277"/>
                    <a:pt x="9108" y="5957"/>
                  </a:cubicBezTo>
                  <a:cubicBezTo>
                    <a:pt x="8902" y="5798"/>
                    <a:pt x="8720" y="5661"/>
                    <a:pt x="8514" y="5524"/>
                  </a:cubicBezTo>
                  <a:cubicBezTo>
                    <a:pt x="8423" y="5455"/>
                    <a:pt x="8309" y="5387"/>
                    <a:pt x="8217" y="5318"/>
                  </a:cubicBezTo>
                  <a:lnTo>
                    <a:pt x="8035" y="5204"/>
                  </a:lnTo>
                  <a:lnTo>
                    <a:pt x="7989" y="5159"/>
                  </a:lnTo>
                  <a:cubicBezTo>
                    <a:pt x="7898" y="5113"/>
                    <a:pt x="7807" y="5067"/>
                    <a:pt x="7715" y="5022"/>
                  </a:cubicBezTo>
                  <a:cubicBezTo>
                    <a:pt x="7555" y="4907"/>
                    <a:pt x="7396" y="4793"/>
                    <a:pt x="7259" y="4679"/>
                  </a:cubicBezTo>
                  <a:lnTo>
                    <a:pt x="6916" y="4428"/>
                  </a:lnTo>
                  <a:cubicBezTo>
                    <a:pt x="6894" y="4405"/>
                    <a:pt x="6848" y="4383"/>
                    <a:pt x="6757" y="4383"/>
                  </a:cubicBezTo>
                  <a:lnTo>
                    <a:pt x="6688" y="4383"/>
                  </a:lnTo>
                  <a:lnTo>
                    <a:pt x="6574" y="4291"/>
                  </a:lnTo>
                  <a:cubicBezTo>
                    <a:pt x="6460" y="4177"/>
                    <a:pt x="6323" y="4063"/>
                    <a:pt x="6209" y="3972"/>
                  </a:cubicBezTo>
                  <a:cubicBezTo>
                    <a:pt x="5981" y="3766"/>
                    <a:pt x="5752" y="3584"/>
                    <a:pt x="5547" y="3424"/>
                  </a:cubicBezTo>
                  <a:lnTo>
                    <a:pt x="5387" y="3287"/>
                  </a:lnTo>
                  <a:lnTo>
                    <a:pt x="5341" y="3264"/>
                  </a:lnTo>
                  <a:lnTo>
                    <a:pt x="4748" y="2785"/>
                  </a:lnTo>
                  <a:cubicBezTo>
                    <a:pt x="4474" y="2534"/>
                    <a:pt x="4155" y="2283"/>
                    <a:pt x="3835" y="2077"/>
                  </a:cubicBezTo>
                  <a:cubicBezTo>
                    <a:pt x="3812" y="2054"/>
                    <a:pt x="3789" y="2032"/>
                    <a:pt x="3744" y="2009"/>
                  </a:cubicBezTo>
                  <a:cubicBezTo>
                    <a:pt x="3698" y="1986"/>
                    <a:pt x="3652" y="1963"/>
                    <a:pt x="3584" y="1963"/>
                  </a:cubicBezTo>
                  <a:cubicBezTo>
                    <a:pt x="3515" y="1963"/>
                    <a:pt x="3447" y="2009"/>
                    <a:pt x="3401" y="2077"/>
                  </a:cubicBezTo>
                  <a:cubicBezTo>
                    <a:pt x="3287" y="1986"/>
                    <a:pt x="3196" y="1917"/>
                    <a:pt x="3105" y="1826"/>
                  </a:cubicBezTo>
                  <a:cubicBezTo>
                    <a:pt x="2899" y="1666"/>
                    <a:pt x="2694" y="1507"/>
                    <a:pt x="2488" y="1347"/>
                  </a:cubicBezTo>
                  <a:lnTo>
                    <a:pt x="2306" y="1187"/>
                  </a:lnTo>
                  <a:lnTo>
                    <a:pt x="2192" y="1096"/>
                  </a:lnTo>
                  <a:lnTo>
                    <a:pt x="2100" y="1050"/>
                  </a:lnTo>
                  <a:lnTo>
                    <a:pt x="2032" y="982"/>
                  </a:lnTo>
                  <a:cubicBezTo>
                    <a:pt x="1986" y="959"/>
                    <a:pt x="1940" y="913"/>
                    <a:pt x="1895" y="890"/>
                  </a:cubicBezTo>
                  <a:lnTo>
                    <a:pt x="1758" y="799"/>
                  </a:lnTo>
                  <a:cubicBezTo>
                    <a:pt x="1598" y="662"/>
                    <a:pt x="1438" y="548"/>
                    <a:pt x="1256" y="457"/>
                  </a:cubicBezTo>
                  <a:lnTo>
                    <a:pt x="1142" y="457"/>
                  </a:lnTo>
                  <a:cubicBezTo>
                    <a:pt x="1096" y="434"/>
                    <a:pt x="1050" y="411"/>
                    <a:pt x="1005" y="411"/>
                  </a:cubicBezTo>
                  <a:lnTo>
                    <a:pt x="982" y="365"/>
                  </a:lnTo>
                  <a:lnTo>
                    <a:pt x="936" y="342"/>
                  </a:lnTo>
                  <a:lnTo>
                    <a:pt x="913" y="297"/>
                  </a:lnTo>
                  <a:cubicBezTo>
                    <a:pt x="845" y="251"/>
                    <a:pt x="799" y="183"/>
                    <a:pt x="708" y="137"/>
                  </a:cubicBezTo>
                  <a:cubicBezTo>
                    <a:pt x="708" y="114"/>
                    <a:pt x="685" y="69"/>
                    <a:pt x="662" y="46"/>
                  </a:cubicBezTo>
                  <a:cubicBezTo>
                    <a:pt x="639" y="23"/>
                    <a:pt x="594" y="0"/>
                    <a:pt x="548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4772;p38"/>
            <p:cNvSpPr/>
            <p:nvPr/>
          </p:nvSpPr>
          <p:spPr>
            <a:xfrm>
              <a:off x="8499839" y="2838494"/>
              <a:ext cx="178264" cy="179524"/>
            </a:xfrm>
            <a:custGeom>
              <a:avLst/>
              <a:gdLst/>
              <a:ahLst/>
              <a:cxnLst/>
              <a:rect l="l" t="t" r="r" b="b"/>
              <a:pathLst>
                <a:path w="6370" h="6415" extrusionOk="0">
                  <a:moveTo>
                    <a:pt x="2854" y="0"/>
                  </a:moveTo>
                  <a:cubicBezTo>
                    <a:pt x="2717" y="0"/>
                    <a:pt x="2557" y="23"/>
                    <a:pt x="2420" y="23"/>
                  </a:cubicBezTo>
                  <a:cubicBezTo>
                    <a:pt x="2261" y="46"/>
                    <a:pt x="2101" y="69"/>
                    <a:pt x="1964" y="115"/>
                  </a:cubicBezTo>
                  <a:cubicBezTo>
                    <a:pt x="1872" y="160"/>
                    <a:pt x="1804" y="206"/>
                    <a:pt x="1713" y="251"/>
                  </a:cubicBezTo>
                  <a:lnTo>
                    <a:pt x="1599" y="320"/>
                  </a:lnTo>
                  <a:lnTo>
                    <a:pt x="1507" y="366"/>
                  </a:lnTo>
                  <a:cubicBezTo>
                    <a:pt x="1393" y="434"/>
                    <a:pt x="1279" y="503"/>
                    <a:pt x="1142" y="617"/>
                  </a:cubicBezTo>
                  <a:cubicBezTo>
                    <a:pt x="1142" y="617"/>
                    <a:pt x="1119" y="640"/>
                    <a:pt x="1119" y="662"/>
                  </a:cubicBezTo>
                  <a:cubicBezTo>
                    <a:pt x="1096" y="754"/>
                    <a:pt x="1005" y="845"/>
                    <a:pt x="914" y="845"/>
                  </a:cubicBezTo>
                  <a:cubicBezTo>
                    <a:pt x="868" y="868"/>
                    <a:pt x="845" y="868"/>
                    <a:pt x="800" y="868"/>
                  </a:cubicBezTo>
                  <a:lnTo>
                    <a:pt x="754" y="868"/>
                  </a:lnTo>
                  <a:cubicBezTo>
                    <a:pt x="640" y="1005"/>
                    <a:pt x="549" y="1164"/>
                    <a:pt x="434" y="1301"/>
                  </a:cubicBezTo>
                  <a:cubicBezTo>
                    <a:pt x="343" y="1484"/>
                    <a:pt x="275" y="1667"/>
                    <a:pt x="229" y="1872"/>
                  </a:cubicBezTo>
                  <a:cubicBezTo>
                    <a:pt x="161" y="2055"/>
                    <a:pt x="115" y="2237"/>
                    <a:pt x="69" y="2420"/>
                  </a:cubicBezTo>
                  <a:cubicBezTo>
                    <a:pt x="69" y="2488"/>
                    <a:pt x="46" y="2534"/>
                    <a:pt x="46" y="2602"/>
                  </a:cubicBezTo>
                  <a:lnTo>
                    <a:pt x="46" y="2671"/>
                  </a:lnTo>
                  <a:cubicBezTo>
                    <a:pt x="24" y="2831"/>
                    <a:pt x="1" y="2968"/>
                    <a:pt x="46" y="3105"/>
                  </a:cubicBezTo>
                  <a:cubicBezTo>
                    <a:pt x="46" y="3127"/>
                    <a:pt x="69" y="3150"/>
                    <a:pt x="69" y="3173"/>
                  </a:cubicBezTo>
                  <a:lnTo>
                    <a:pt x="69" y="3219"/>
                  </a:lnTo>
                  <a:cubicBezTo>
                    <a:pt x="69" y="3356"/>
                    <a:pt x="69" y="3515"/>
                    <a:pt x="69" y="3675"/>
                  </a:cubicBezTo>
                  <a:cubicBezTo>
                    <a:pt x="92" y="3812"/>
                    <a:pt x="115" y="3972"/>
                    <a:pt x="183" y="4132"/>
                  </a:cubicBezTo>
                  <a:cubicBezTo>
                    <a:pt x="206" y="4269"/>
                    <a:pt x="252" y="4406"/>
                    <a:pt x="320" y="4543"/>
                  </a:cubicBezTo>
                  <a:cubicBezTo>
                    <a:pt x="389" y="4725"/>
                    <a:pt x="480" y="4885"/>
                    <a:pt x="571" y="5022"/>
                  </a:cubicBezTo>
                  <a:cubicBezTo>
                    <a:pt x="594" y="5068"/>
                    <a:pt x="640" y="5136"/>
                    <a:pt x="686" y="5205"/>
                  </a:cubicBezTo>
                  <a:cubicBezTo>
                    <a:pt x="731" y="5273"/>
                    <a:pt x="800" y="5364"/>
                    <a:pt x="868" y="5433"/>
                  </a:cubicBezTo>
                  <a:cubicBezTo>
                    <a:pt x="982" y="5547"/>
                    <a:pt x="1096" y="5661"/>
                    <a:pt x="1188" y="5752"/>
                  </a:cubicBezTo>
                  <a:cubicBezTo>
                    <a:pt x="1325" y="5844"/>
                    <a:pt x="1462" y="5958"/>
                    <a:pt x="1621" y="6049"/>
                  </a:cubicBezTo>
                  <a:cubicBezTo>
                    <a:pt x="1758" y="6118"/>
                    <a:pt x="1895" y="6186"/>
                    <a:pt x="2009" y="6232"/>
                  </a:cubicBezTo>
                  <a:cubicBezTo>
                    <a:pt x="2215" y="6300"/>
                    <a:pt x="2375" y="6346"/>
                    <a:pt x="2534" y="6369"/>
                  </a:cubicBezTo>
                  <a:cubicBezTo>
                    <a:pt x="2717" y="6414"/>
                    <a:pt x="2922" y="6414"/>
                    <a:pt x="3128" y="6414"/>
                  </a:cubicBezTo>
                  <a:lnTo>
                    <a:pt x="3516" y="6414"/>
                  </a:lnTo>
                  <a:cubicBezTo>
                    <a:pt x="3813" y="6391"/>
                    <a:pt x="4109" y="6277"/>
                    <a:pt x="4383" y="6163"/>
                  </a:cubicBezTo>
                  <a:lnTo>
                    <a:pt x="4452" y="6140"/>
                  </a:lnTo>
                  <a:cubicBezTo>
                    <a:pt x="4657" y="6072"/>
                    <a:pt x="4817" y="6003"/>
                    <a:pt x="4954" y="5935"/>
                  </a:cubicBezTo>
                  <a:cubicBezTo>
                    <a:pt x="5091" y="5867"/>
                    <a:pt x="5228" y="5752"/>
                    <a:pt x="5342" y="5638"/>
                  </a:cubicBezTo>
                  <a:cubicBezTo>
                    <a:pt x="5456" y="5547"/>
                    <a:pt x="5547" y="5456"/>
                    <a:pt x="5616" y="5364"/>
                  </a:cubicBezTo>
                  <a:cubicBezTo>
                    <a:pt x="5730" y="5250"/>
                    <a:pt x="5798" y="5113"/>
                    <a:pt x="5890" y="4999"/>
                  </a:cubicBezTo>
                  <a:cubicBezTo>
                    <a:pt x="6027" y="4794"/>
                    <a:pt x="6118" y="4565"/>
                    <a:pt x="6186" y="4360"/>
                  </a:cubicBezTo>
                  <a:cubicBezTo>
                    <a:pt x="6186" y="4314"/>
                    <a:pt x="6209" y="4269"/>
                    <a:pt x="6209" y="4223"/>
                  </a:cubicBezTo>
                  <a:cubicBezTo>
                    <a:pt x="6232" y="4177"/>
                    <a:pt x="6255" y="4109"/>
                    <a:pt x="6278" y="4040"/>
                  </a:cubicBezTo>
                  <a:cubicBezTo>
                    <a:pt x="6278" y="4040"/>
                    <a:pt x="6278" y="4040"/>
                    <a:pt x="6278" y="4018"/>
                  </a:cubicBezTo>
                  <a:cubicBezTo>
                    <a:pt x="6301" y="3926"/>
                    <a:pt x="6323" y="3835"/>
                    <a:pt x="6323" y="3744"/>
                  </a:cubicBezTo>
                  <a:lnTo>
                    <a:pt x="6346" y="3630"/>
                  </a:lnTo>
                  <a:cubicBezTo>
                    <a:pt x="6369" y="3538"/>
                    <a:pt x="6369" y="3470"/>
                    <a:pt x="6369" y="3379"/>
                  </a:cubicBezTo>
                  <a:cubicBezTo>
                    <a:pt x="6369" y="3310"/>
                    <a:pt x="6369" y="3242"/>
                    <a:pt x="6346" y="3196"/>
                  </a:cubicBezTo>
                  <a:cubicBezTo>
                    <a:pt x="6346" y="3059"/>
                    <a:pt x="6323" y="2945"/>
                    <a:pt x="6301" y="2831"/>
                  </a:cubicBezTo>
                  <a:lnTo>
                    <a:pt x="6278" y="2785"/>
                  </a:lnTo>
                  <a:cubicBezTo>
                    <a:pt x="6278" y="2739"/>
                    <a:pt x="6255" y="2671"/>
                    <a:pt x="6255" y="2625"/>
                  </a:cubicBezTo>
                  <a:cubicBezTo>
                    <a:pt x="6232" y="2580"/>
                    <a:pt x="6232" y="2534"/>
                    <a:pt x="6209" y="2488"/>
                  </a:cubicBezTo>
                  <a:lnTo>
                    <a:pt x="6209" y="2466"/>
                  </a:lnTo>
                  <a:lnTo>
                    <a:pt x="6164" y="2351"/>
                  </a:lnTo>
                  <a:cubicBezTo>
                    <a:pt x="6141" y="2283"/>
                    <a:pt x="6118" y="2237"/>
                    <a:pt x="6095" y="2169"/>
                  </a:cubicBezTo>
                  <a:cubicBezTo>
                    <a:pt x="6072" y="2055"/>
                    <a:pt x="6027" y="1941"/>
                    <a:pt x="5958" y="1826"/>
                  </a:cubicBezTo>
                  <a:lnTo>
                    <a:pt x="5958" y="1804"/>
                  </a:lnTo>
                  <a:cubicBezTo>
                    <a:pt x="5890" y="1644"/>
                    <a:pt x="5798" y="1507"/>
                    <a:pt x="5730" y="1347"/>
                  </a:cubicBezTo>
                  <a:cubicBezTo>
                    <a:pt x="5684" y="1256"/>
                    <a:pt x="5616" y="1119"/>
                    <a:pt x="5502" y="1005"/>
                  </a:cubicBezTo>
                  <a:cubicBezTo>
                    <a:pt x="5479" y="959"/>
                    <a:pt x="5456" y="936"/>
                    <a:pt x="5433" y="913"/>
                  </a:cubicBezTo>
                  <a:cubicBezTo>
                    <a:pt x="5342" y="799"/>
                    <a:pt x="5228" y="708"/>
                    <a:pt x="5137" y="640"/>
                  </a:cubicBezTo>
                  <a:lnTo>
                    <a:pt x="5000" y="548"/>
                  </a:lnTo>
                  <a:cubicBezTo>
                    <a:pt x="4931" y="503"/>
                    <a:pt x="4863" y="480"/>
                    <a:pt x="4794" y="411"/>
                  </a:cubicBezTo>
                  <a:lnTo>
                    <a:pt x="4771" y="388"/>
                  </a:lnTo>
                  <a:cubicBezTo>
                    <a:pt x="4634" y="320"/>
                    <a:pt x="4520" y="251"/>
                    <a:pt x="4383" y="183"/>
                  </a:cubicBezTo>
                  <a:cubicBezTo>
                    <a:pt x="4338" y="160"/>
                    <a:pt x="4269" y="137"/>
                    <a:pt x="4201" y="137"/>
                  </a:cubicBezTo>
                  <a:cubicBezTo>
                    <a:pt x="4087" y="115"/>
                    <a:pt x="3950" y="92"/>
                    <a:pt x="3835" y="69"/>
                  </a:cubicBezTo>
                  <a:lnTo>
                    <a:pt x="3767" y="69"/>
                  </a:lnTo>
                  <a:cubicBezTo>
                    <a:pt x="3607" y="46"/>
                    <a:pt x="3425" y="23"/>
                    <a:pt x="3265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4773;p38"/>
            <p:cNvSpPr/>
            <p:nvPr/>
          </p:nvSpPr>
          <p:spPr>
            <a:xfrm>
              <a:off x="8682525" y="2960508"/>
              <a:ext cx="82444" cy="73461"/>
            </a:xfrm>
            <a:custGeom>
              <a:avLst/>
              <a:gdLst/>
              <a:ahLst/>
              <a:cxnLst/>
              <a:rect l="l" t="t" r="r" b="b"/>
              <a:pathLst>
                <a:path w="2946" h="2625" extrusionOk="0">
                  <a:moveTo>
                    <a:pt x="1005" y="0"/>
                  </a:moveTo>
                  <a:cubicBezTo>
                    <a:pt x="823" y="46"/>
                    <a:pt x="708" y="160"/>
                    <a:pt x="571" y="274"/>
                  </a:cubicBezTo>
                  <a:cubicBezTo>
                    <a:pt x="480" y="365"/>
                    <a:pt x="389" y="457"/>
                    <a:pt x="298" y="571"/>
                  </a:cubicBezTo>
                  <a:cubicBezTo>
                    <a:pt x="252" y="616"/>
                    <a:pt x="206" y="685"/>
                    <a:pt x="161" y="730"/>
                  </a:cubicBezTo>
                  <a:cubicBezTo>
                    <a:pt x="138" y="799"/>
                    <a:pt x="92" y="845"/>
                    <a:pt x="69" y="913"/>
                  </a:cubicBezTo>
                  <a:cubicBezTo>
                    <a:pt x="47" y="936"/>
                    <a:pt x="47" y="982"/>
                    <a:pt x="24" y="1027"/>
                  </a:cubicBezTo>
                  <a:cubicBezTo>
                    <a:pt x="24" y="1096"/>
                    <a:pt x="24" y="1164"/>
                    <a:pt x="47" y="1233"/>
                  </a:cubicBezTo>
                  <a:cubicBezTo>
                    <a:pt x="1" y="1278"/>
                    <a:pt x="1" y="1370"/>
                    <a:pt x="69" y="1415"/>
                  </a:cubicBezTo>
                  <a:cubicBezTo>
                    <a:pt x="183" y="1507"/>
                    <a:pt x="275" y="1598"/>
                    <a:pt x="389" y="1689"/>
                  </a:cubicBezTo>
                  <a:cubicBezTo>
                    <a:pt x="503" y="1758"/>
                    <a:pt x="594" y="1849"/>
                    <a:pt x="708" y="1917"/>
                  </a:cubicBezTo>
                  <a:cubicBezTo>
                    <a:pt x="914" y="2077"/>
                    <a:pt x="1142" y="2214"/>
                    <a:pt x="1348" y="2374"/>
                  </a:cubicBezTo>
                  <a:cubicBezTo>
                    <a:pt x="1439" y="2442"/>
                    <a:pt x="1530" y="2534"/>
                    <a:pt x="1667" y="2602"/>
                  </a:cubicBezTo>
                  <a:cubicBezTo>
                    <a:pt x="1713" y="2625"/>
                    <a:pt x="1758" y="2625"/>
                    <a:pt x="1827" y="2625"/>
                  </a:cubicBezTo>
                  <a:cubicBezTo>
                    <a:pt x="1895" y="2625"/>
                    <a:pt x="1964" y="2602"/>
                    <a:pt x="2032" y="2556"/>
                  </a:cubicBezTo>
                  <a:cubicBezTo>
                    <a:pt x="2078" y="2534"/>
                    <a:pt x="2124" y="2488"/>
                    <a:pt x="2169" y="2465"/>
                  </a:cubicBezTo>
                  <a:cubicBezTo>
                    <a:pt x="2192" y="2442"/>
                    <a:pt x="2215" y="2420"/>
                    <a:pt x="2238" y="2397"/>
                  </a:cubicBezTo>
                  <a:cubicBezTo>
                    <a:pt x="2443" y="2214"/>
                    <a:pt x="2557" y="1986"/>
                    <a:pt x="2717" y="1758"/>
                  </a:cubicBezTo>
                  <a:cubicBezTo>
                    <a:pt x="2786" y="1666"/>
                    <a:pt x="2831" y="1575"/>
                    <a:pt x="2900" y="1484"/>
                  </a:cubicBezTo>
                  <a:cubicBezTo>
                    <a:pt x="2922" y="1461"/>
                    <a:pt x="2945" y="1392"/>
                    <a:pt x="2945" y="1324"/>
                  </a:cubicBezTo>
                  <a:cubicBezTo>
                    <a:pt x="2945" y="1301"/>
                    <a:pt x="2922" y="1255"/>
                    <a:pt x="2922" y="1233"/>
                  </a:cubicBezTo>
                  <a:cubicBezTo>
                    <a:pt x="2900" y="1187"/>
                    <a:pt x="2877" y="1141"/>
                    <a:pt x="2854" y="1118"/>
                  </a:cubicBezTo>
                  <a:cubicBezTo>
                    <a:pt x="2831" y="1050"/>
                    <a:pt x="2763" y="1004"/>
                    <a:pt x="2740" y="959"/>
                  </a:cubicBezTo>
                  <a:cubicBezTo>
                    <a:pt x="2694" y="936"/>
                    <a:pt x="2671" y="913"/>
                    <a:pt x="2649" y="867"/>
                  </a:cubicBezTo>
                  <a:cubicBezTo>
                    <a:pt x="2534" y="799"/>
                    <a:pt x="2443" y="708"/>
                    <a:pt x="2329" y="616"/>
                  </a:cubicBezTo>
                  <a:cubicBezTo>
                    <a:pt x="2306" y="616"/>
                    <a:pt x="2283" y="593"/>
                    <a:pt x="2238" y="548"/>
                  </a:cubicBezTo>
                  <a:cubicBezTo>
                    <a:pt x="2101" y="457"/>
                    <a:pt x="1964" y="365"/>
                    <a:pt x="1827" y="274"/>
                  </a:cubicBezTo>
                  <a:cubicBezTo>
                    <a:pt x="1713" y="205"/>
                    <a:pt x="1599" y="114"/>
                    <a:pt x="1462" y="69"/>
                  </a:cubicBezTo>
                  <a:cubicBezTo>
                    <a:pt x="1393" y="46"/>
                    <a:pt x="1325" y="23"/>
                    <a:pt x="1256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4774;p38"/>
            <p:cNvSpPr/>
            <p:nvPr/>
          </p:nvSpPr>
          <p:spPr>
            <a:xfrm>
              <a:off x="8733626" y="3005844"/>
              <a:ext cx="24963" cy="28125"/>
            </a:xfrm>
            <a:custGeom>
              <a:avLst/>
              <a:gdLst/>
              <a:ahLst/>
              <a:cxnLst/>
              <a:rect l="l" t="t" r="r" b="b"/>
              <a:pathLst>
                <a:path w="892" h="1005" extrusionOk="0">
                  <a:moveTo>
                    <a:pt x="777" y="1"/>
                  </a:moveTo>
                  <a:cubicBezTo>
                    <a:pt x="754" y="1"/>
                    <a:pt x="708" y="23"/>
                    <a:pt x="686" y="46"/>
                  </a:cubicBezTo>
                  <a:cubicBezTo>
                    <a:pt x="594" y="160"/>
                    <a:pt x="480" y="275"/>
                    <a:pt x="366" y="389"/>
                  </a:cubicBezTo>
                  <a:cubicBezTo>
                    <a:pt x="320" y="457"/>
                    <a:pt x="275" y="503"/>
                    <a:pt x="206" y="548"/>
                  </a:cubicBezTo>
                  <a:cubicBezTo>
                    <a:pt x="161" y="640"/>
                    <a:pt x="92" y="708"/>
                    <a:pt x="24" y="777"/>
                  </a:cubicBezTo>
                  <a:cubicBezTo>
                    <a:pt x="1" y="800"/>
                    <a:pt x="1" y="845"/>
                    <a:pt x="1" y="868"/>
                  </a:cubicBezTo>
                  <a:cubicBezTo>
                    <a:pt x="1" y="914"/>
                    <a:pt x="24" y="936"/>
                    <a:pt x="47" y="959"/>
                  </a:cubicBezTo>
                  <a:cubicBezTo>
                    <a:pt x="69" y="982"/>
                    <a:pt x="92" y="1005"/>
                    <a:pt x="138" y="1005"/>
                  </a:cubicBezTo>
                  <a:cubicBezTo>
                    <a:pt x="183" y="1005"/>
                    <a:pt x="206" y="982"/>
                    <a:pt x="229" y="959"/>
                  </a:cubicBezTo>
                  <a:cubicBezTo>
                    <a:pt x="298" y="891"/>
                    <a:pt x="343" y="822"/>
                    <a:pt x="389" y="754"/>
                  </a:cubicBezTo>
                  <a:cubicBezTo>
                    <a:pt x="457" y="685"/>
                    <a:pt x="503" y="640"/>
                    <a:pt x="549" y="571"/>
                  </a:cubicBezTo>
                  <a:cubicBezTo>
                    <a:pt x="640" y="457"/>
                    <a:pt x="754" y="320"/>
                    <a:pt x="868" y="206"/>
                  </a:cubicBezTo>
                  <a:cubicBezTo>
                    <a:pt x="891" y="138"/>
                    <a:pt x="891" y="69"/>
                    <a:pt x="845" y="46"/>
                  </a:cubicBezTo>
                  <a:cubicBezTo>
                    <a:pt x="823" y="23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4775;p38"/>
            <p:cNvSpPr/>
            <p:nvPr/>
          </p:nvSpPr>
          <p:spPr>
            <a:xfrm>
              <a:off x="8726602" y="3019893"/>
              <a:ext cx="13461" cy="16651"/>
            </a:xfrm>
            <a:custGeom>
              <a:avLst/>
              <a:gdLst/>
              <a:ahLst/>
              <a:cxnLst/>
              <a:rect l="l" t="t" r="r" b="b"/>
              <a:pathLst>
                <a:path w="481" h="595" extrusionOk="0">
                  <a:moveTo>
                    <a:pt x="343" y="1"/>
                  </a:moveTo>
                  <a:cubicBezTo>
                    <a:pt x="275" y="1"/>
                    <a:pt x="229" y="46"/>
                    <a:pt x="206" y="92"/>
                  </a:cubicBezTo>
                  <a:cubicBezTo>
                    <a:pt x="206" y="115"/>
                    <a:pt x="206" y="138"/>
                    <a:pt x="206" y="161"/>
                  </a:cubicBezTo>
                  <a:cubicBezTo>
                    <a:pt x="183" y="183"/>
                    <a:pt x="183" y="206"/>
                    <a:pt x="161" y="252"/>
                  </a:cubicBezTo>
                  <a:cubicBezTo>
                    <a:pt x="138" y="252"/>
                    <a:pt x="138" y="275"/>
                    <a:pt x="115" y="298"/>
                  </a:cubicBezTo>
                  <a:cubicBezTo>
                    <a:pt x="46" y="320"/>
                    <a:pt x="1" y="366"/>
                    <a:pt x="1" y="457"/>
                  </a:cubicBezTo>
                  <a:cubicBezTo>
                    <a:pt x="1" y="526"/>
                    <a:pt x="69" y="594"/>
                    <a:pt x="161" y="594"/>
                  </a:cubicBezTo>
                  <a:cubicBezTo>
                    <a:pt x="183" y="594"/>
                    <a:pt x="183" y="594"/>
                    <a:pt x="206" y="571"/>
                  </a:cubicBezTo>
                  <a:cubicBezTo>
                    <a:pt x="229" y="571"/>
                    <a:pt x="252" y="571"/>
                    <a:pt x="252" y="549"/>
                  </a:cubicBezTo>
                  <a:cubicBezTo>
                    <a:pt x="298" y="549"/>
                    <a:pt x="320" y="503"/>
                    <a:pt x="320" y="480"/>
                  </a:cubicBezTo>
                  <a:cubicBezTo>
                    <a:pt x="343" y="457"/>
                    <a:pt x="343" y="434"/>
                    <a:pt x="366" y="412"/>
                  </a:cubicBezTo>
                  <a:cubicBezTo>
                    <a:pt x="412" y="320"/>
                    <a:pt x="434" y="229"/>
                    <a:pt x="457" y="138"/>
                  </a:cubicBezTo>
                  <a:cubicBezTo>
                    <a:pt x="480" y="92"/>
                    <a:pt x="412" y="24"/>
                    <a:pt x="366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4776;p38"/>
            <p:cNvSpPr/>
            <p:nvPr/>
          </p:nvSpPr>
          <p:spPr>
            <a:xfrm>
              <a:off x="7975428" y="2460332"/>
              <a:ext cx="130326" cy="109253"/>
            </a:xfrm>
            <a:custGeom>
              <a:avLst/>
              <a:gdLst/>
              <a:ahLst/>
              <a:cxnLst/>
              <a:rect l="l" t="t" r="r" b="b"/>
              <a:pathLst>
                <a:path w="4657" h="3904" extrusionOk="0">
                  <a:moveTo>
                    <a:pt x="822" y="1"/>
                  </a:moveTo>
                  <a:cubicBezTo>
                    <a:pt x="776" y="24"/>
                    <a:pt x="753" y="24"/>
                    <a:pt x="731" y="24"/>
                  </a:cubicBezTo>
                  <a:cubicBezTo>
                    <a:pt x="639" y="69"/>
                    <a:pt x="571" y="115"/>
                    <a:pt x="502" y="183"/>
                  </a:cubicBezTo>
                  <a:cubicBezTo>
                    <a:pt x="411" y="229"/>
                    <a:pt x="343" y="298"/>
                    <a:pt x="297" y="366"/>
                  </a:cubicBezTo>
                  <a:cubicBezTo>
                    <a:pt x="228" y="412"/>
                    <a:pt x="183" y="480"/>
                    <a:pt x="137" y="594"/>
                  </a:cubicBezTo>
                  <a:cubicBezTo>
                    <a:pt x="92" y="663"/>
                    <a:pt x="69" y="754"/>
                    <a:pt x="46" y="823"/>
                  </a:cubicBezTo>
                  <a:cubicBezTo>
                    <a:pt x="0" y="914"/>
                    <a:pt x="0" y="1028"/>
                    <a:pt x="46" y="1119"/>
                  </a:cubicBezTo>
                  <a:cubicBezTo>
                    <a:pt x="46" y="1142"/>
                    <a:pt x="69" y="1165"/>
                    <a:pt x="92" y="1188"/>
                  </a:cubicBezTo>
                  <a:cubicBezTo>
                    <a:pt x="46" y="1233"/>
                    <a:pt x="69" y="1302"/>
                    <a:pt x="114" y="1348"/>
                  </a:cubicBezTo>
                  <a:cubicBezTo>
                    <a:pt x="160" y="1393"/>
                    <a:pt x="206" y="1462"/>
                    <a:pt x="274" y="1507"/>
                  </a:cubicBezTo>
                  <a:cubicBezTo>
                    <a:pt x="320" y="1530"/>
                    <a:pt x="365" y="1576"/>
                    <a:pt x="411" y="1599"/>
                  </a:cubicBezTo>
                  <a:lnTo>
                    <a:pt x="480" y="1644"/>
                  </a:lnTo>
                  <a:cubicBezTo>
                    <a:pt x="571" y="1713"/>
                    <a:pt x="662" y="1804"/>
                    <a:pt x="753" y="1873"/>
                  </a:cubicBezTo>
                  <a:lnTo>
                    <a:pt x="845" y="1964"/>
                  </a:lnTo>
                  <a:lnTo>
                    <a:pt x="936" y="2032"/>
                  </a:lnTo>
                  <a:cubicBezTo>
                    <a:pt x="1027" y="2101"/>
                    <a:pt x="1142" y="2192"/>
                    <a:pt x="1233" y="2283"/>
                  </a:cubicBezTo>
                  <a:cubicBezTo>
                    <a:pt x="1370" y="2375"/>
                    <a:pt x="1484" y="2466"/>
                    <a:pt x="1621" y="2580"/>
                  </a:cubicBezTo>
                  <a:cubicBezTo>
                    <a:pt x="1666" y="2626"/>
                    <a:pt x="1712" y="2671"/>
                    <a:pt x="1781" y="2717"/>
                  </a:cubicBezTo>
                  <a:cubicBezTo>
                    <a:pt x="1826" y="2763"/>
                    <a:pt x="1895" y="2831"/>
                    <a:pt x="1963" y="2877"/>
                  </a:cubicBezTo>
                  <a:cubicBezTo>
                    <a:pt x="2100" y="2968"/>
                    <a:pt x="2214" y="3059"/>
                    <a:pt x="2351" y="3151"/>
                  </a:cubicBezTo>
                  <a:lnTo>
                    <a:pt x="2465" y="3242"/>
                  </a:lnTo>
                  <a:cubicBezTo>
                    <a:pt x="2671" y="3402"/>
                    <a:pt x="2899" y="3562"/>
                    <a:pt x="3127" y="3699"/>
                  </a:cubicBezTo>
                  <a:cubicBezTo>
                    <a:pt x="3264" y="3767"/>
                    <a:pt x="3378" y="3813"/>
                    <a:pt x="3470" y="3858"/>
                  </a:cubicBezTo>
                  <a:cubicBezTo>
                    <a:pt x="3538" y="3881"/>
                    <a:pt x="3561" y="3881"/>
                    <a:pt x="3607" y="3904"/>
                  </a:cubicBezTo>
                  <a:lnTo>
                    <a:pt x="3675" y="3904"/>
                  </a:lnTo>
                  <a:cubicBezTo>
                    <a:pt x="3721" y="3904"/>
                    <a:pt x="3766" y="3904"/>
                    <a:pt x="3812" y="3881"/>
                  </a:cubicBezTo>
                  <a:cubicBezTo>
                    <a:pt x="3926" y="3858"/>
                    <a:pt x="4017" y="3767"/>
                    <a:pt x="4109" y="3699"/>
                  </a:cubicBezTo>
                  <a:cubicBezTo>
                    <a:pt x="4223" y="3584"/>
                    <a:pt x="4314" y="3425"/>
                    <a:pt x="4383" y="3288"/>
                  </a:cubicBezTo>
                  <a:cubicBezTo>
                    <a:pt x="4406" y="3242"/>
                    <a:pt x="4451" y="3196"/>
                    <a:pt x="4474" y="3151"/>
                  </a:cubicBezTo>
                  <a:lnTo>
                    <a:pt x="4497" y="3105"/>
                  </a:lnTo>
                  <a:cubicBezTo>
                    <a:pt x="4542" y="3014"/>
                    <a:pt x="4588" y="2968"/>
                    <a:pt x="4611" y="2900"/>
                  </a:cubicBezTo>
                  <a:cubicBezTo>
                    <a:pt x="4634" y="2808"/>
                    <a:pt x="4657" y="2717"/>
                    <a:pt x="4657" y="2603"/>
                  </a:cubicBezTo>
                  <a:cubicBezTo>
                    <a:pt x="4634" y="2443"/>
                    <a:pt x="4520" y="2329"/>
                    <a:pt x="4428" y="2215"/>
                  </a:cubicBezTo>
                  <a:cubicBezTo>
                    <a:pt x="4291" y="2055"/>
                    <a:pt x="4154" y="1964"/>
                    <a:pt x="4063" y="1873"/>
                  </a:cubicBezTo>
                  <a:cubicBezTo>
                    <a:pt x="3972" y="1804"/>
                    <a:pt x="3858" y="1758"/>
                    <a:pt x="3766" y="1690"/>
                  </a:cubicBezTo>
                  <a:lnTo>
                    <a:pt x="3629" y="1599"/>
                  </a:lnTo>
                  <a:lnTo>
                    <a:pt x="3538" y="1530"/>
                  </a:lnTo>
                  <a:lnTo>
                    <a:pt x="3264" y="1348"/>
                  </a:lnTo>
                  <a:lnTo>
                    <a:pt x="2968" y="1165"/>
                  </a:lnTo>
                  <a:lnTo>
                    <a:pt x="2716" y="1005"/>
                  </a:lnTo>
                  <a:cubicBezTo>
                    <a:pt x="2602" y="914"/>
                    <a:pt x="2465" y="845"/>
                    <a:pt x="2351" y="754"/>
                  </a:cubicBezTo>
                  <a:cubicBezTo>
                    <a:pt x="2237" y="663"/>
                    <a:pt x="2123" y="594"/>
                    <a:pt x="2009" y="503"/>
                  </a:cubicBezTo>
                  <a:cubicBezTo>
                    <a:pt x="1872" y="412"/>
                    <a:pt x="1735" y="343"/>
                    <a:pt x="1598" y="252"/>
                  </a:cubicBezTo>
                  <a:cubicBezTo>
                    <a:pt x="1484" y="183"/>
                    <a:pt x="1393" y="115"/>
                    <a:pt x="1278" y="69"/>
                  </a:cubicBezTo>
                  <a:cubicBezTo>
                    <a:pt x="1233" y="47"/>
                    <a:pt x="1164" y="24"/>
                    <a:pt x="1096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4777;p38"/>
            <p:cNvSpPr/>
            <p:nvPr/>
          </p:nvSpPr>
          <p:spPr>
            <a:xfrm>
              <a:off x="8098059" y="2555509"/>
              <a:ext cx="179524" cy="176333"/>
            </a:xfrm>
            <a:custGeom>
              <a:avLst/>
              <a:gdLst/>
              <a:ahLst/>
              <a:cxnLst/>
              <a:rect l="l" t="t" r="r" b="b"/>
              <a:pathLst>
                <a:path w="6415" h="6301" extrusionOk="0">
                  <a:moveTo>
                    <a:pt x="3310" y="1507"/>
                  </a:moveTo>
                  <a:cubicBezTo>
                    <a:pt x="3470" y="1530"/>
                    <a:pt x="3607" y="1553"/>
                    <a:pt x="3744" y="1599"/>
                  </a:cubicBezTo>
                  <a:cubicBezTo>
                    <a:pt x="4064" y="1667"/>
                    <a:pt x="4338" y="1850"/>
                    <a:pt x="4497" y="2101"/>
                  </a:cubicBezTo>
                  <a:cubicBezTo>
                    <a:pt x="4543" y="2169"/>
                    <a:pt x="4589" y="2238"/>
                    <a:pt x="4634" y="2283"/>
                  </a:cubicBezTo>
                  <a:cubicBezTo>
                    <a:pt x="4657" y="2329"/>
                    <a:pt x="4680" y="2375"/>
                    <a:pt x="4703" y="2397"/>
                  </a:cubicBezTo>
                  <a:cubicBezTo>
                    <a:pt x="4771" y="2534"/>
                    <a:pt x="4817" y="2671"/>
                    <a:pt x="4703" y="2808"/>
                  </a:cubicBezTo>
                  <a:cubicBezTo>
                    <a:pt x="4771" y="2922"/>
                    <a:pt x="4794" y="3059"/>
                    <a:pt x="4817" y="3196"/>
                  </a:cubicBezTo>
                  <a:cubicBezTo>
                    <a:pt x="4817" y="3356"/>
                    <a:pt x="4840" y="3516"/>
                    <a:pt x="4817" y="3653"/>
                  </a:cubicBezTo>
                  <a:cubicBezTo>
                    <a:pt x="4794" y="3790"/>
                    <a:pt x="4748" y="3881"/>
                    <a:pt x="4703" y="3972"/>
                  </a:cubicBezTo>
                  <a:cubicBezTo>
                    <a:pt x="4657" y="4041"/>
                    <a:pt x="4611" y="4087"/>
                    <a:pt x="4589" y="4155"/>
                  </a:cubicBezTo>
                  <a:lnTo>
                    <a:pt x="4520" y="4223"/>
                  </a:lnTo>
                  <a:cubicBezTo>
                    <a:pt x="4429" y="4338"/>
                    <a:pt x="4338" y="4452"/>
                    <a:pt x="4246" y="4543"/>
                  </a:cubicBezTo>
                  <a:cubicBezTo>
                    <a:pt x="4109" y="4657"/>
                    <a:pt x="3995" y="4748"/>
                    <a:pt x="3858" y="4817"/>
                  </a:cubicBezTo>
                  <a:cubicBezTo>
                    <a:pt x="3790" y="4840"/>
                    <a:pt x="3698" y="4885"/>
                    <a:pt x="3607" y="4908"/>
                  </a:cubicBezTo>
                  <a:cubicBezTo>
                    <a:pt x="3516" y="4908"/>
                    <a:pt x="3447" y="4931"/>
                    <a:pt x="3356" y="4931"/>
                  </a:cubicBezTo>
                  <a:lnTo>
                    <a:pt x="3310" y="4931"/>
                  </a:lnTo>
                  <a:cubicBezTo>
                    <a:pt x="3082" y="4931"/>
                    <a:pt x="2831" y="4863"/>
                    <a:pt x="2648" y="4771"/>
                  </a:cubicBezTo>
                  <a:cubicBezTo>
                    <a:pt x="2534" y="4748"/>
                    <a:pt x="2443" y="4703"/>
                    <a:pt x="2352" y="4657"/>
                  </a:cubicBezTo>
                  <a:cubicBezTo>
                    <a:pt x="2238" y="4612"/>
                    <a:pt x="2123" y="4543"/>
                    <a:pt x="2009" y="4475"/>
                  </a:cubicBezTo>
                  <a:cubicBezTo>
                    <a:pt x="1918" y="4383"/>
                    <a:pt x="1827" y="4269"/>
                    <a:pt x="1758" y="4155"/>
                  </a:cubicBezTo>
                  <a:cubicBezTo>
                    <a:pt x="1644" y="3972"/>
                    <a:pt x="1576" y="3767"/>
                    <a:pt x="1553" y="3562"/>
                  </a:cubicBezTo>
                  <a:cubicBezTo>
                    <a:pt x="1530" y="3425"/>
                    <a:pt x="1530" y="3310"/>
                    <a:pt x="1530" y="3196"/>
                  </a:cubicBezTo>
                  <a:cubicBezTo>
                    <a:pt x="1530" y="3128"/>
                    <a:pt x="1530" y="3082"/>
                    <a:pt x="1530" y="3037"/>
                  </a:cubicBezTo>
                  <a:cubicBezTo>
                    <a:pt x="1553" y="2991"/>
                    <a:pt x="1553" y="2945"/>
                    <a:pt x="1598" y="2922"/>
                  </a:cubicBezTo>
                  <a:cubicBezTo>
                    <a:pt x="1598" y="2900"/>
                    <a:pt x="1598" y="2877"/>
                    <a:pt x="1621" y="2854"/>
                  </a:cubicBezTo>
                  <a:cubicBezTo>
                    <a:pt x="1667" y="2717"/>
                    <a:pt x="1713" y="2534"/>
                    <a:pt x="1827" y="2397"/>
                  </a:cubicBezTo>
                  <a:cubicBezTo>
                    <a:pt x="1850" y="2352"/>
                    <a:pt x="1895" y="2329"/>
                    <a:pt x="1895" y="2283"/>
                  </a:cubicBezTo>
                  <a:cubicBezTo>
                    <a:pt x="1872" y="2238"/>
                    <a:pt x="1850" y="2192"/>
                    <a:pt x="1827" y="2146"/>
                  </a:cubicBezTo>
                  <a:cubicBezTo>
                    <a:pt x="1827" y="2101"/>
                    <a:pt x="1827" y="2032"/>
                    <a:pt x="1850" y="1987"/>
                  </a:cubicBezTo>
                  <a:cubicBezTo>
                    <a:pt x="1895" y="1872"/>
                    <a:pt x="1964" y="1804"/>
                    <a:pt x="2101" y="1736"/>
                  </a:cubicBezTo>
                  <a:cubicBezTo>
                    <a:pt x="2146" y="1690"/>
                    <a:pt x="2192" y="1667"/>
                    <a:pt x="2260" y="1644"/>
                  </a:cubicBezTo>
                  <a:cubicBezTo>
                    <a:pt x="2375" y="1599"/>
                    <a:pt x="2511" y="1576"/>
                    <a:pt x="2671" y="1530"/>
                  </a:cubicBezTo>
                  <a:cubicBezTo>
                    <a:pt x="2831" y="1507"/>
                    <a:pt x="2991" y="1507"/>
                    <a:pt x="3128" y="1507"/>
                  </a:cubicBezTo>
                  <a:close/>
                  <a:moveTo>
                    <a:pt x="2854" y="1"/>
                  </a:moveTo>
                  <a:cubicBezTo>
                    <a:pt x="2785" y="1"/>
                    <a:pt x="2740" y="24"/>
                    <a:pt x="2671" y="24"/>
                  </a:cubicBezTo>
                  <a:cubicBezTo>
                    <a:pt x="2557" y="24"/>
                    <a:pt x="2420" y="69"/>
                    <a:pt x="2306" y="92"/>
                  </a:cubicBezTo>
                  <a:lnTo>
                    <a:pt x="2192" y="115"/>
                  </a:lnTo>
                  <a:cubicBezTo>
                    <a:pt x="2078" y="138"/>
                    <a:pt x="1987" y="161"/>
                    <a:pt x="1895" y="183"/>
                  </a:cubicBezTo>
                  <a:cubicBezTo>
                    <a:pt x="1827" y="229"/>
                    <a:pt x="1781" y="252"/>
                    <a:pt x="1713" y="298"/>
                  </a:cubicBezTo>
                  <a:cubicBezTo>
                    <a:pt x="1576" y="389"/>
                    <a:pt x="1439" y="480"/>
                    <a:pt x="1325" y="571"/>
                  </a:cubicBezTo>
                  <a:cubicBezTo>
                    <a:pt x="1256" y="617"/>
                    <a:pt x="1188" y="640"/>
                    <a:pt x="1119" y="686"/>
                  </a:cubicBezTo>
                  <a:cubicBezTo>
                    <a:pt x="1073" y="708"/>
                    <a:pt x="1005" y="731"/>
                    <a:pt x="937" y="754"/>
                  </a:cubicBezTo>
                  <a:cubicBezTo>
                    <a:pt x="868" y="823"/>
                    <a:pt x="800" y="891"/>
                    <a:pt x="708" y="959"/>
                  </a:cubicBezTo>
                  <a:cubicBezTo>
                    <a:pt x="434" y="1256"/>
                    <a:pt x="320" y="1621"/>
                    <a:pt x="206" y="1987"/>
                  </a:cubicBezTo>
                  <a:lnTo>
                    <a:pt x="160" y="2124"/>
                  </a:lnTo>
                  <a:lnTo>
                    <a:pt x="160" y="2169"/>
                  </a:lnTo>
                  <a:cubicBezTo>
                    <a:pt x="138" y="2215"/>
                    <a:pt x="115" y="2283"/>
                    <a:pt x="92" y="2352"/>
                  </a:cubicBezTo>
                  <a:cubicBezTo>
                    <a:pt x="92" y="2420"/>
                    <a:pt x="92" y="2489"/>
                    <a:pt x="138" y="2557"/>
                  </a:cubicBezTo>
                  <a:cubicBezTo>
                    <a:pt x="115" y="2603"/>
                    <a:pt x="92" y="2671"/>
                    <a:pt x="69" y="2717"/>
                  </a:cubicBezTo>
                  <a:cubicBezTo>
                    <a:pt x="46" y="2808"/>
                    <a:pt x="46" y="2877"/>
                    <a:pt x="24" y="2968"/>
                  </a:cubicBezTo>
                  <a:cubicBezTo>
                    <a:pt x="1" y="3105"/>
                    <a:pt x="1" y="3265"/>
                    <a:pt x="1" y="3447"/>
                  </a:cubicBezTo>
                  <a:cubicBezTo>
                    <a:pt x="1" y="3630"/>
                    <a:pt x="24" y="3790"/>
                    <a:pt x="92" y="3972"/>
                  </a:cubicBezTo>
                  <a:cubicBezTo>
                    <a:pt x="138" y="4132"/>
                    <a:pt x="183" y="4292"/>
                    <a:pt x="252" y="4429"/>
                  </a:cubicBezTo>
                  <a:cubicBezTo>
                    <a:pt x="320" y="4566"/>
                    <a:pt x="389" y="4680"/>
                    <a:pt x="480" y="4817"/>
                  </a:cubicBezTo>
                  <a:cubicBezTo>
                    <a:pt x="549" y="4931"/>
                    <a:pt x="663" y="5068"/>
                    <a:pt x="777" y="5205"/>
                  </a:cubicBezTo>
                  <a:cubicBezTo>
                    <a:pt x="891" y="5342"/>
                    <a:pt x="1005" y="5456"/>
                    <a:pt x="1142" y="5570"/>
                  </a:cubicBezTo>
                  <a:cubicBezTo>
                    <a:pt x="1279" y="5684"/>
                    <a:pt x="1439" y="5776"/>
                    <a:pt x="1576" y="5844"/>
                  </a:cubicBezTo>
                  <a:cubicBezTo>
                    <a:pt x="1827" y="5981"/>
                    <a:pt x="2123" y="6141"/>
                    <a:pt x="2466" y="6209"/>
                  </a:cubicBezTo>
                  <a:cubicBezTo>
                    <a:pt x="2717" y="6255"/>
                    <a:pt x="2945" y="6301"/>
                    <a:pt x="3173" y="6301"/>
                  </a:cubicBezTo>
                  <a:cubicBezTo>
                    <a:pt x="3265" y="6301"/>
                    <a:pt x="3333" y="6278"/>
                    <a:pt x="3424" y="6278"/>
                  </a:cubicBezTo>
                  <a:cubicBezTo>
                    <a:pt x="3584" y="6255"/>
                    <a:pt x="3744" y="6232"/>
                    <a:pt x="3904" y="6209"/>
                  </a:cubicBezTo>
                  <a:cubicBezTo>
                    <a:pt x="4086" y="6186"/>
                    <a:pt x="4246" y="6164"/>
                    <a:pt x="4406" y="6095"/>
                  </a:cubicBezTo>
                  <a:cubicBezTo>
                    <a:pt x="4566" y="6050"/>
                    <a:pt x="4726" y="5981"/>
                    <a:pt x="4908" y="5890"/>
                  </a:cubicBezTo>
                  <a:cubicBezTo>
                    <a:pt x="5045" y="5798"/>
                    <a:pt x="5182" y="5707"/>
                    <a:pt x="5296" y="5616"/>
                  </a:cubicBezTo>
                  <a:cubicBezTo>
                    <a:pt x="5502" y="5456"/>
                    <a:pt x="5684" y="5251"/>
                    <a:pt x="5844" y="5068"/>
                  </a:cubicBezTo>
                  <a:cubicBezTo>
                    <a:pt x="5958" y="4954"/>
                    <a:pt x="6027" y="4840"/>
                    <a:pt x="6095" y="4703"/>
                  </a:cubicBezTo>
                  <a:cubicBezTo>
                    <a:pt x="6164" y="4589"/>
                    <a:pt x="6232" y="4452"/>
                    <a:pt x="6255" y="4360"/>
                  </a:cubicBezTo>
                  <a:lnTo>
                    <a:pt x="6278" y="4292"/>
                  </a:lnTo>
                  <a:cubicBezTo>
                    <a:pt x="6323" y="4155"/>
                    <a:pt x="6346" y="4018"/>
                    <a:pt x="6369" y="3835"/>
                  </a:cubicBezTo>
                  <a:cubicBezTo>
                    <a:pt x="6392" y="3653"/>
                    <a:pt x="6415" y="3470"/>
                    <a:pt x="6415" y="3288"/>
                  </a:cubicBezTo>
                  <a:cubicBezTo>
                    <a:pt x="6415" y="3037"/>
                    <a:pt x="6392" y="2786"/>
                    <a:pt x="6300" y="2489"/>
                  </a:cubicBezTo>
                  <a:cubicBezTo>
                    <a:pt x="6300" y="2420"/>
                    <a:pt x="6278" y="2375"/>
                    <a:pt x="6278" y="2329"/>
                  </a:cubicBezTo>
                  <a:cubicBezTo>
                    <a:pt x="6255" y="2238"/>
                    <a:pt x="6232" y="2146"/>
                    <a:pt x="6209" y="2055"/>
                  </a:cubicBezTo>
                  <a:cubicBezTo>
                    <a:pt x="6164" y="1918"/>
                    <a:pt x="6095" y="1781"/>
                    <a:pt x="6004" y="1644"/>
                  </a:cubicBezTo>
                  <a:cubicBezTo>
                    <a:pt x="5844" y="1370"/>
                    <a:pt x="5639" y="1096"/>
                    <a:pt x="5365" y="845"/>
                  </a:cubicBezTo>
                  <a:cubicBezTo>
                    <a:pt x="5251" y="731"/>
                    <a:pt x="5114" y="640"/>
                    <a:pt x="4977" y="549"/>
                  </a:cubicBezTo>
                  <a:cubicBezTo>
                    <a:pt x="4862" y="480"/>
                    <a:pt x="4726" y="412"/>
                    <a:pt x="4566" y="366"/>
                  </a:cubicBezTo>
                  <a:cubicBezTo>
                    <a:pt x="4406" y="298"/>
                    <a:pt x="4246" y="252"/>
                    <a:pt x="4064" y="206"/>
                  </a:cubicBezTo>
                  <a:lnTo>
                    <a:pt x="3949" y="183"/>
                  </a:lnTo>
                  <a:cubicBezTo>
                    <a:pt x="3858" y="161"/>
                    <a:pt x="3744" y="115"/>
                    <a:pt x="3630" y="115"/>
                  </a:cubicBezTo>
                  <a:cubicBezTo>
                    <a:pt x="3493" y="69"/>
                    <a:pt x="3356" y="46"/>
                    <a:pt x="3219" y="46"/>
                  </a:cubicBezTo>
                  <a:cubicBezTo>
                    <a:pt x="3082" y="24"/>
                    <a:pt x="2945" y="1"/>
                    <a:pt x="2854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4778;p38"/>
            <p:cNvSpPr/>
            <p:nvPr/>
          </p:nvSpPr>
          <p:spPr>
            <a:xfrm>
              <a:off x="8018861" y="2209951"/>
              <a:ext cx="945389" cy="769084"/>
            </a:xfrm>
            <a:custGeom>
              <a:avLst/>
              <a:gdLst/>
              <a:ahLst/>
              <a:cxnLst/>
              <a:rect l="l" t="t" r="r" b="b"/>
              <a:pathLst>
                <a:path w="33782" h="27482" extrusionOk="0">
                  <a:moveTo>
                    <a:pt x="10500" y="1804"/>
                  </a:moveTo>
                  <a:cubicBezTo>
                    <a:pt x="10546" y="1804"/>
                    <a:pt x="10568" y="1804"/>
                    <a:pt x="10637" y="1826"/>
                  </a:cubicBezTo>
                  <a:lnTo>
                    <a:pt x="10774" y="1826"/>
                  </a:lnTo>
                  <a:lnTo>
                    <a:pt x="10957" y="1849"/>
                  </a:lnTo>
                  <a:lnTo>
                    <a:pt x="11162" y="1872"/>
                  </a:lnTo>
                  <a:cubicBezTo>
                    <a:pt x="11253" y="1872"/>
                    <a:pt x="11345" y="1895"/>
                    <a:pt x="11436" y="1895"/>
                  </a:cubicBezTo>
                  <a:cubicBezTo>
                    <a:pt x="11481" y="1895"/>
                    <a:pt x="11550" y="1918"/>
                    <a:pt x="11596" y="1918"/>
                  </a:cubicBezTo>
                  <a:lnTo>
                    <a:pt x="11801" y="1918"/>
                  </a:lnTo>
                  <a:cubicBezTo>
                    <a:pt x="11870" y="1918"/>
                    <a:pt x="11938" y="1941"/>
                    <a:pt x="11961" y="2009"/>
                  </a:cubicBezTo>
                  <a:lnTo>
                    <a:pt x="12006" y="2009"/>
                  </a:lnTo>
                  <a:cubicBezTo>
                    <a:pt x="12075" y="2009"/>
                    <a:pt x="12121" y="2032"/>
                    <a:pt x="12166" y="2032"/>
                  </a:cubicBezTo>
                  <a:cubicBezTo>
                    <a:pt x="12326" y="2077"/>
                    <a:pt x="12486" y="2123"/>
                    <a:pt x="12646" y="2192"/>
                  </a:cubicBezTo>
                  <a:cubicBezTo>
                    <a:pt x="12828" y="2260"/>
                    <a:pt x="13011" y="2306"/>
                    <a:pt x="13193" y="2397"/>
                  </a:cubicBezTo>
                  <a:cubicBezTo>
                    <a:pt x="13330" y="2488"/>
                    <a:pt x="13467" y="2557"/>
                    <a:pt x="13604" y="2625"/>
                  </a:cubicBezTo>
                  <a:lnTo>
                    <a:pt x="13673" y="2648"/>
                  </a:lnTo>
                  <a:cubicBezTo>
                    <a:pt x="13764" y="2694"/>
                    <a:pt x="13878" y="2762"/>
                    <a:pt x="13969" y="2808"/>
                  </a:cubicBezTo>
                  <a:cubicBezTo>
                    <a:pt x="14084" y="2899"/>
                    <a:pt x="14198" y="3013"/>
                    <a:pt x="14335" y="3150"/>
                  </a:cubicBezTo>
                  <a:cubicBezTo>
                    <a:pt x="14426" y="3242"/>
                    <a:pt x="14517" y="3333"/>
                    <a:pt x="14586" y="3447"/>
                  </a:cubicBezTo>
                  <a:cubicBezTo>
                    <a:pt x="14631" y="3561"/>
                    <a:pt x="14700" y="3698"/>
                    <a:pt x="14654" y="3835"/>
                  </a:cubicBezTo>
                  <a:cubicBezTo>
                    <a:pt x="14631" y="3926"/>
                    <a:pt x="14586" y="4018"/>
                    <a:pt x="14540" y="4109"/>
                  </a:cubicBezTo>
                  <a:cubicBezTo>
                    <a:pt x="14472" y="4200"/>
                    <a:pt x="14426" y="4292"/>
                    <a:pt x="14357" y="4383"/>
                  </a:cubicBezTo>
                  <a:cubicBezTo>
                    <a:pt x="14289" y="4474"/>
                    <a:pt x="14221" y="4565"/>
                    <a:pt x="14152" y="4680"/>
                  </a:cubicBezTo>
                  <a:cubicBezTo>
                    <a:pt x="14061" y="4816"/>
                    <a:pt x="13969" y="4953"/>
                    <a:pt x="13878" y="5090"/>
                  </a:cubicBezTo>
                  <a:cubicBezTo>
                    <a:pt x="13787" y="5227"/>
                    <a:pt x="13696" y="5364"/>
                    <a:pt x="13581" y="5478"/>
                  </a:cubicBezTo>
                  <a:lnTo>
                    <a:pt x="13490" y="5615"/>
                  </a:lnTo>
                  <a:cubicBezTo>
                    <a:pt x="13422" y="5707"/>
                    <a:pt x="13330" y="5798"/>
                    <a:pt x="13262" y="5889"/>
                  </a:cubicBezTo>
                  <a:cubicBezTo>
                    <a:pt x="13171" y="6003"/>
                    <a:pt x="13079" y="6118"/>
                    <a:pt x="12988" y="6232"/>
                  </a:cubicBezTo>
                  <a:cubicBezTo>
                    <a:pt x="12897" y="6369"/>
                    <a:pt x="12783" y="6506"/>
                    <a:pt x="12691" y="6643"/>
                  </a:cubicBezTo>
                  <a:cubicBezTo>
                    <a:pt x="12600" y="6779"/>
                    <a:pt x="12486" y="6916"/>
                    <a:pt x="12395" y="7076"/>
                  </a:cubicBezTo>
                  <a:lnTo>
                    <a:pt x="12235" y="7327"/>
                  </a:lnTo>
                  <a:cubicBezTo>
                    <a:pt x="12143" y="7464"/>
                    <a:pt x="12029" y="7624"/>
                    <a:pt x="11915" y="7761"/>
                  </a:cubicBezTo>
                  <a:cubicBezTo>
                    <a:pt x="11847" y="7852"/>
                    <a:pt x="11778" y="7944"/>
                    <a:pt x="11687" y="8058"/>
                  </a:cubicBezTo>
                  <a:lnTo>
                    <a:pt x="11664" y="8103"/>
                  </a:lnTo>
                  <a:cubicBezTo>
                    <a:pt x="11527" y="8286"/>
                    <a:pt x="11413" y="8469"/>
                    <a:pt x="11299" y="8628"/>
                  </a:cubicBezTo>
                  <a:lnTo>
                    <a:pt x="11208" y="8765"/>
                  </a:lnTo>
                  <a:cubicBezTo>
                    <a:pt x="11139" y="8902"/>
                    <a:pt x="11048" y="9016"/>
                    <a:pt x="10957" y="9153"/>
                  </a:cubicBezTo>
                  <a:cubicBezTo>
                    <a:pt x="10911" y="9199"/>
                    <a:pt x="10865" y="9267"/>
                    <a:pt x="10797" y="9313"/>
                  </a:cubicBezTo>
                  <a:lnTo>
                    <a:pt x="10774" y="9336"/>
                  </a:lnTo>
                  <a:cubicBezTo>
                    <a:pt x="10728" y="9359"/>
                    <a:pt x="10705" y="9382"/>
                    <a:pt x="10660" y="9404"/>
                  </a:cubicBezTo>
                  <a:cubicBezTo>
                    <a:pt x="10591" y="9450"/>
                    <a:pt x="10523" y="9473"/>
                    <a:pt x="10454" y="9473"/>
                  </a:cubicBezTo>
                  <a:cubicBezTo>
                    <a:pt x="10432" y="9473"/>
                    <a:pt x="10409" y="9473"/>
                    <a:pt x="10386" y="9450"/>
                  </a:cubicBezTo>
                  <a:cubicBezTo>
                    <a:pt x="10203" y="9427"/>
                    <a:pt x="10089" y="9290"/>
                    <a:pt x="9998" y="9153"/>
                  </a:cubicBezTo>
                  <a:cubicBezTo>
                    <a:pt x="9884" y="9016"/>
                    <a:pt x="9747" y="8902"/>
                    <a:pt x="9564" y="8765"/>
                  </a:cubicBezTo>
                  <a:cubicBezTo>
                    <a:pt x="9473" y="8697"/>
                    <a:pt x="9359" y="8628"/>
                    <a:pt x="9267" y="8560"/>
                  </a:cubicBezTo>
                  <a:cubicBezTo>
                    <a:pt x="9199" y="8514"/>
                    <a:pt x="9108" y="8469"/>
                    <a:pt x="9039" y="8423"/>
                  </a:cubicBezTo>
                  <a:lnTo>
                    <a:pt x="8742" y="8217"/>
                  </a:lnTo>
                  <a:lnTo>
                    <a:pt x="8423" y="8012"/>
                  </a:lnTo>
                  <a:lnTo>
                    <a:pt x="8354" y="7966"/>
                  </a:lnTo>
                  <a:cubicBezTo>
                    <a:pt x="8286" y="7921"/>
                    <a:pt x="8217" y="7875"/>
                    <a:pt x="8149" y="7829"/>
                  </a:cubicBezTo>
                  <a:lnTo>
                    <a:pt x="8035" y="7761"/>
                  </a:lnTo>
                  <a:cubicBezTo>
                    <a:pt x="7989" y="7738"/>
                    <a:pt x="7966" y="7715"/>
                    <a:pt x="7921" y="7692"/>
                  </a:cubicBezTo>
                  <a:cubicBezTo>
                    <a:pt x="7761" y="7601"/>
                    <a:pt x="7578" y="7464"/>
                    <a:pt x="7419" y="7350"/>
                  </a:cubicBezTo>
                  <a:lnTo>
                    <a:pt x="7373" y="7304"/>
                  </a:lnTo>
                  <a:cubicBezTo>
                    <a:pt x="7304" y="7282"/>
                    <a:pt x="7259" y="7236"/>
                    <a:pt x="7213" y="7213"/>
                  </a:cubicBezTo>
                  <a:cubicBezTo>
                    <a:pt x="7168" y="7190"/>
                    <a:pt x="7122" y="7167"/>
                    <a:pt x="7076" y="7122"/>
                  </a:cubicBezTo>
                  <a:cubicBezTo>
                    <a:pt x="6962" y="7053"/>
                    <a:pt x="6825" y="6985"/>
                    <a:pt x="6779" y="6825"/>
                  </a:cubicBezTo>
                  <a:cubicBezTo>
                    <a:pt x="6734" y="6734"/>
                    <a:pt x="6757" y="6597"/>
                    <a:pt x="6848" y="6483"/>
                  </a:cubicBezTo>
                  <a:cubicBezTo>
                    <a:pt x="6871" y="6437"/>
                    <a:pt x="6916" y="6391"/>
                    <a:pt x="6962" y="6323"/>
                  </a:cubicBezTo>
                  <a:lnTo>
                    <a:pt x="7031" y="6232"/>
                  </a:lnTo>
                  <a:cubicBezTo>
                    <a:pt x="7076" y="6163"/>
                    <a:pt x="7122" y="6095"/>
                    <a:pt x="7190" y="6003"/>
                  </a:cubicBezTo>
                  <a:lnTo>
                    <a:pt x="7259" y="5912"/>
                  </a:lnTo>
                  <a:cubicBezTo>
                    <a:pt x="7373" y="5729"/>
                    <a:pt x="7487" y="5547"/>
                    <a:pt x="7601" y="5364"/>
                  </a:cubicBezTo>
                  <a:cubicBezTo>
                    <a:pt x="7670" y="5227"/>
                    <a:pt x="7761" y="5090"/>
                    <a:pt x="7829" y="4953"/>
                  </a:cubicBezTo>
                  <a:lnTo>
                    <a:pt x="7921" y="4794"/>
                  </a:lnTo>
                  <a:cubicBezTo>
                    <a:pt x="8035" y="4588"/>
                    <a:pt x="8172" y="4406"/>
                    <a:pt x="8332" y="4200"/>
                  </a:cubicBezTo>
                  <a:cubicBezTo>
                    <a:pt x="8423" y="4086"/>
                    <a:pt x="8491" y="3972"/>
                    <a:pt x="8583" y="3858"/>
                  </a:cubicBezTo>
                  <a:cubicBezTo>
                    <a:pt x="8674" y="3721"/>
                    <a:pt x="8765" y="3607"/>
                    <a:pt x="8879" y="3470"/>
                  </a:cubicBezTo>
                  <a:lnTo>
                    <a:pt x="8948" y="3378"/>
                  </a:lnTo>
                  <a:cubicBezTo>
                    <a:pt x="9108" y="3196"/>
                    <a:pt x="9245" y="2990"/>
                    <a:pt x="9404" y="2785"/>
                  </a:cubicBezTo>
                  <a:cubicBezTo>
                    <a:pt x="9450" y="2717"/>
                    <a:pt x="9496" y="2648"/>
                    <a:pt x="9564" y="2602"/>
                  </a:cubicBezTo>
                  <a:cubicBezTo>
                    <a:pt x="9587" y="2534"/>
                    <a:pt x="9633" y="2488"/>
                    <a:pt x="9678" y="2443"/>
                  </a:cubicBezTo>
                  <a:cubicBezTo>
                    <a:pt x="9747" y="2329"/>
                    <a:pt x="9838" y="2237"/>
                    <a:pt x="9952" y="2123"/>
                  </a:cubicBezTo>
                  <a:cubicBezTo>
                    <a:pt x="10021" y="2055"/>
                    <a:pt x="10089" y="2009"/>
                    <a:pt x="10135" y="1963"/>
                  </a:cubicBezTo>
                  <a:cubicBezTo>
                    <a:pt x="10180" y="1918"/>
                    <a:pt x="10203" y="1895"/>
                    <a:pt x="10249" y="1872"/>
                  </a:cubicBezTo>
                  <a:cubicBezTo>
                    <a:pt x="10317" y="1826"/>
                    <a:pt x="10386" y="1826"/>
                    <a:pt x="10454" y="1804"/>
                  </a:cubicBezTo>
                  <a:close/>
                  <a:moveTo>
                    <a:pt x="4474" y="7875"/>
                  </a:moveTo>
                  <a:cubicBezTo>
                    <a:pt x="4520" y="7875"/>
                    <a:pt x="4565" y="7898"/>
                    <a:pt x="4588" y="7921"/>
                  </a:cubicBezTo>
                  <a:cubicBezTo>
                    <a:pt x="4611" y="7944"/>
                    <a:pt x="4634" y="7989"/>
                    <a:pt x="4634" y="8012"/>
                  </a:cubicBezTo>
                  <a:cubicBezTo>
                    <a:pt x="4725" y="8058"/>
                    <a:pt x="4771" y="8126"/>
                    <a:pt x="4839" y="8172"/>
                  </a:cubicBezTo>
                  <a:lnTo>
                    <a:pt x="4862" y="8217"/>
                  </a:lnTo>
                  <a:lnTo>
                    <a:pt x="4908" y="8240"/>
                  </a:lnTo>
                  <a:lnTo>
                    <a:pt x="4931" y="8286"/>
                  </a:lnTo>
                  <a:cubicBezTo>
                    <a:pt x="4976" y="8286"/>
                    <a:pt x="5022" y="8309"/>
                    <a:pt x="5068" y="8332"/>
                  </a:cubicBezTo>
                  <a:lnTo>
                    <a:pt x="5182" y="8332"/>
                  </a:lnTo>
                  <a:cubicBezTo>
                    <a:pt x="5364" y="8423"/>
                    <a:pt x="5524" y="8560"/>
                    <a:pt x="5684" y="8674"/>
                  </a:cubicBezTo>
                  <a:lnTo>
                    <a:pt x="5821" y="8765"/>
                  </a:lnTo>
                  <a:cubicBezTo>
                    <a:pt x="5866" y="8788"/>
                    <a:pt x="5912" y="8834"/>
                    <a:pt x="5958" y="8857"/>
                  </a:cubicBezTo>
                  <a:lnTo>
                    <a:pt x="6026" y="8925"/>
                  </a:lnTo>
                  <a:lnTo>
                    <a:pt x="6118" y="8971"/>
                  </a:lnTo>
                  <a:lnTo>
                    <a:pt x="6232" y="9062"/>
                  </a:lnTo>
                  <a:lnTo>
                    <a:pt x="6414" y="9222"/>
                  </a:lnTo>
                  <a:cubicBezTo>
                    <a:pt x="6620" y="9382"/>
                    <a:pt x="6825" y="9541"/>
                    <a:pt x="7031" y="9701"/>
                  </a:cubicBezTo>
                  <a:cubicBezTo>
                    <a:pt x="7122" y="9792"/>
                    <a:pt x="7213" y="9861"/>
                    <a:pt x="7327" y="9952"/>
                  </a:cubicBezTo>
                  <a:cubicBezTo>
                    <a:pt x="7373" y="9884"/>
                    <a:pt x="7441" y="9838"/>
                    <a:pt x="7510" y="9838"/>
                  </a:cubicBezTo>
                  <a:cubicBezTo>
                    <a:pt x="7578" y="9838"/>
                    <a:pt x="7624" y="9861"/>
                    <a:pt x="7670" y="9884"/>
                  </a:cubicBezTo>
                  <a:cubicBezTo>
                    <a:pt x="7715" y="9907"/>
                    <a:pt x="7738" y="9929"/>
                    <a:pt x="7761" y="9952"/>
                  </a:cubicBezTo>
                  <a:cubicBezTo>
                    <a:pt x="8081" y="10158"/>
                    <a:pt x="8400" y="10409"/>
                    <a:pt x="8674" y="10660"/>
                  </a:cubicBezTo>
                  <a:lnTo>
                    <a:pt x="9267" y="11139"/>
                  </a:lnTo>
                  <a:lnTo>
                    <a:pt x="9313" y="11162"/>
                  </a:lnTo>
                  <a:lnTo>
                    <a:pt x="9473" y="11299"/>
                  </a:lnTo>
                  <a:cubicBezTo>
                    <a:pt x="9678" y="11459"/>
                    <a:pt x="9907" y="11641"/>
                    <a:pt x="10135" y="11847"/>
                  </a:cubicBezTo>
                  <a:cubicBezTo>
                    <a:pt x="10249" y="11938"/>
                    <a:pt x="10386" y="12052"/>
                    <a:pt x="10500" y="12166"/>
                  </a:cubicBezTo>
                  <a:lnTo>
                    <a:pt x="10614" y="12258"/>
                  </a:lnTo>
                  <a:lnTo>
                    <a:pt x="10683" y="12258"/>
                  </a:lnTo>
                  <a:cubicBezTo>
                    <a:pt x="10774" y="12258"/>
                    <a:pt x="10820" y="12280"/>
                    <a:pt x="10842" y="12303"/>
                  </a:cubicBezTo>
                  <a:lnTo>
                    <a:pt x="11185" y="12554"/>
                  </a:lnTo>
                  <a:cubicBezTo>
                    <a:pt x="11345" y="12668"/>
                    <a:pt x="11481" y="12782"/>
                    <a:pt x="11641" y="12897"/>
                  </a:cubicBezTo>
                  <a:cubicBezTo>
                    <a:pt x="11733" y="12942"/>
                    <a:pt x="11824" y="12988"/>
                    <a:pt x="11915" y="13034"/>
                  </a:cubicBezTo>
                  <a:lnTo>
                    <a:pt x="11961" y="13079"/>
                  </a:lnTo>
                  <a:lnTo>
                    <a:pt x="12143" y="13193"/>
                  </a:lnTo>
                  <a:cubicBezTo>
                    <a:pt x="12235" y="13262"/>
                    <a:pt x="12349" y="13330"/>
                    <a:pt x="12440" y="13399"/>
                  </a:cubicBezTo>
                  <a:cubicBezTo>
                    <a:pt x="12646" y="13536"/>
                    <a:pt x="12828" y="13673"/>
                    <a:pt x="13034" y="13832"/>
                  </a:cubicBezTo>
                  <a:cubicBezTo>
                    <a:pt x="13444" y="14152"/>
                    <a:pt x="13878" y="14494"/>
                    <a:pt x="14266" y="14837"/>
                  </a:cubicBezTo>
                  <a:lnTo>
                    <a:pt x="14289" y="14860"/>
                  </a:lnTo>
                  <a:lnTo>
                    <a:pt x="14723" y="15202"/>
                  </a:lnTo>
                  <a:lnTo>
                    <a:pt x="14814" y="15270"/>
                  </a:lnTo>
                  <a:lnTo>
                    <a:pt x="14882" y="15339"/>
                  </a:lnTo>
                  <a:cubicBezTo>
                    <a:pt x="14951" y="15293"/>
                    <a:pt x="14997" y="15270"/>
                    <a:pt x="15065" y="15270"/>
                  </a:cubicBezTo>
                  <a:cubicBezTo>
                    <a:pt x="15134" y="15270"/>
                    <a:pt x="15179" y="15293"/>
                    <a:pt x="15225" y="15316"/>
                  </a:cubicBezTo>
                  <a:cubicBezTo>
                    <a:pt x="15385" y="15453"/>
                    <a:pt x="15544" y="15590"/>
                    <a:pt x="15727" y="15727"/>
                  </a:cubicBezTo>
                  <a:lnTo>
                    <a:pt x="15773" y="15773"/>
                  </a:lnTo>
                  <a:lnTo>
                    <a:pt x="15841" y="15795"/>
                  </a:lnTo>
                  <a:lnTo>
                    <a:pt x="15932" y="15864"/>
                  </a:lnTo>
                  <a:lnTo>
                    <a:pt x="16069" y="15978"/>
                  </a:lnTo>
                  <a:lnTo>
                    <a:pt x="16138" y="16024"/>
                  </a:lnTo>
                  <a:cubicBezTo>
                    <a:pt x="16206" y="16069"/>
                    <a:pt x="16275" y="16115"/>
                    <a:pt x="16343" y="16161"/>
                  </a:cubicBezTo>
                  <a:lnTo>
                    <a:pt x="16594" y="16366"/>
                  </a:lnTo>
                  <a:lnTo>
                    <a:pt x="17119" y="16754"/>
                  </a:lnTo>
                  <a:lnTo>
                    <a:pt x="17165" y="16777"/>
                  </a:lnTo>
                  <a:cubicBezTo>
                    <a:pt x="17439" y="16960"/>
                    <a:pt x="17690" y="17165"/>
                    <a:pt x="17941" y="17325"/>
                  </a:cubicBezTo>
                  <a:lnTo>
                    <a:pt x="18283" y="17576"/>
                  </a:lnTo>
                  <a:cubicBezTo>
                    <a:pt x="18489" y="17713"/>
                    <a:pt x="18671" y="17827"/>
                    <a:pt x="18854" y="17964"/>
                  </a:cubicBezTo>
                  <a:lnTo>
                    <a:pt x="19105" y="18124"/>
                  </a:lnTo>
                  <a:cubicBezTo>
                    <a:pt x="19311" y="18283"/>
                    <a:pt x="19516" y="18420"/>
                    <a:pt x="19721" y="18580"/>
                  </a:cubicBezTo>
                  <a:cubicBezTo>
                    <a:pt x="19881" y="18671"/>
                    <a:pt x="20018" y="18786"/>
                    <a:pt x="20155" y="18900"/>
                  </a:cubicBezTo>
                  <a:lnTo>
                    <a:pt x="20269" y="18991"/>
                  </a:lnTo>
                  <a:lnTo>
                    <a:pt x="20383" y="19082"/>
                  </a:lnTo>
                  <a:lnTo>
                    <a:pt x="20429" y="19105"/>
                  </a:lnTo>
                  <a:lnTo>
                    <a:pt x="20452" y="19128"/>
                  </a:lnTo>
                  <a:cubicBezTo>
                    <a:pt x="20475" y="19128"/>
                    <a:pt x="20497" y="19128"/>
                    <a:pt x="20497" y="19151"/>
                  </a:cubicBezTo>
                  <a:cubicBezTo>
                    <a:pt x="20612" y="19196"/>
                    <a:pt x="20726" y="19288"/>
                    <a:pt x="20840" y="19356"/>
                  </a:cubicBezTo>
                  <a:lnTo>
                    <a:pt x="20931" y="19425"/>
                  </a:lnTo>
                  <a:cubicBezTo>
                    <a:pt x="21045" y="19493"/>
                    <a:pt x="21159" y="19584"/>
                    <a:pt x="21274" y="19653"/>
                  </a:cubicBezTo>
                  <a:lnTo>
                    <a:pt x="21319" y="19699"/>
                  </a:lnTo>
                  <a:lnTo>
                    <a:pt x="21365" y="19744"/>
                  </a:lnTo>
                  <a:lnTo>
                    <a:pt x="21799" y="20041"/>
                  </a:lnTo>
                  <a:lnTo>
                    <a:pt x="21981" y="20155"/>
                  </a:lnTo>
                  <a:cubicBezTo>
                    <a:pt x="22392" y="20452"/>
                    <a:pt x="22803" y="20749"/>
                    <a:pt x="23191" y="21068"/>
                  </a:cubicBezTo>
                  <a:cubicBezTo>
                    <a:pt x="23373" y="21182"/>
                    <a:pt x="23556" y="21319"/>
                    <a:pt x="23716" y="21456"/>
                  </a:cubicBezTo>
                  <a:lnTo>
                    <a:pt x="23898" y="21593"/>
                  </a:lnTo>
                  <a:lnTo>
                    <a:pt x="23990" y="21662"/>
                  </a:lnTo>
                  <a:lnTo>
                    <a:pt x="24104" y="21753"/>
                  </a:lnTo>
                  <a:cubicBezTo>
                    <a:pt x="24218" y="21821"/>
                    <a:pt x="24332" y="21913"/>
                    <a:pt x="24446" y="21981"/>
                  </a:cubicBezTo>
                  <a:lnTo>
                    <a:pt x="24560" y="22072"/>
                  </a:lnTo>
                  <a:cubicBezTo>
                    <a:pt x="24675" y="22164"/>
                    <a:pt x="24766" y="22209"/>
                    <a:pt x="24834" y="22278"/>
                  </a:cubicBezTo>
                  <a:cubicBezTo>
                    <a:pt x="24857" y="22301"/>
                    <a:pt x="24857" y="22323"/>
                    <a:pt x="24880" y="22323"/>
                  </a:cubicBezTo>
                  <a:cubicBezTo>
                    <a:pt x="24903" y="22346"/>
                    <a:pt x="24948" y="22346"/>
                    <a:pt x="24971" y="22369"/>
                  </a:cubicBezTo>
                  <a:cubicBezTo>
                    <a:pt x="25017" y="22392"/>
                    <a:pt x="25063" y="22392"/>
                    <a:pt x="25085" y="22415"/>
                  </a:cubicBezTo>
                  <a:cubicBezTo>
                    <a:pt x="25154" y="22460"/>
                    <a:pt x="25222" y="22483"/>
                    <a:pt x="25291" y="22529"/>
                  </a:cubicBezTo>
                  <a:cubicBezTo>
                    <a:pt x="25451" y="22620"/>
                    <a:pt x="25610" y="22734"/>
                    <a:pt x="25770" y="22871"/>
                  </a:cubicBezTo>
                  <a:cubicBezTo>
                    <a:pt x="25930" y="22985"/>
                    <a:pt x="26067" y="23122"/>
                    <a:pt x="26181" y="23214"/>
                  </a:cubicBezTo>
                  <a:cubicBezTo>
                    <a:pt x="26272" y="23305"/>
                    <a:pt x="26341" y="23373"/>
                    <a:pt x="26409" y="23442"/>
                  </a:cubicBezTo>
                  <a:cubicBezTo>
                    <a:pt x="26478" y="23510"/>
                    <a:pt x="26546" y="23579"/>
                    <a:pt x="26615" y="23670"/>
                  </a:cubicBezTo>
                  <a:lnTo>
                    <a:pt x="26660" y="23693"/>
                  </a:lnTo>
                  <a:lnTo>
                    <a:pt x="26752" y="23739"/>
                  </a:lnTo>
                  <a:cubicBezTo>
                    <a:pt x="26774" y="23761"/>
                    <a:pt x="26774" y="23761"/>
                    <a:pt x="26797" y="23761"/>
                  </a:cubicBezTo>
                  <a:lnTo>
                    <a:pt x="26843" y="23761"/>
                  </a:lnTo>
                  <a:cubicBezTo>
                    <a:pt x="26866" y="23761"/>
                    <a:pt x="26889" y="23761"/>
                    <a:pt x="26911" y="23784"/>
                  </a:cubicBezTo>
                  <a:cubicBezTo>
                    <a:pt x="26980" y="23807"/>
                    <a:pt x="27003" y="23853"/>
                    <a:pt x="27003" y="23876"/>
                  </a:cubicBezTo>
                  <a:cubicBezTo>
                    <a:pt x="27048" y="23944"/>
                    <a:pt x="27048" y="23967"/>
                    <a:pt x="27048" y="23990"/>
                  </a:cubicBezTo>
                  <a:cubicBezTo>
                    <a:pt x="27048" y="24035"/>
                    <a:pt x="27048" y="24081"/>
                    <a:pt x="27026" y="24104"/>
                  </a:cubicBezTo>
                  <a:cubicBezTo>
                    <a:pt x="27003" y="24149"/>
                    <a:pt x="26980" y="24172"/>
                    <a:pt x="26957" y="24195"/>
                  </a:cubicBezTo>
                  <a:cubicBezTo>
                    <a:pt x="26911" y="24218"/>
                    <a:pt x="26866" y="24218"/>
                    <a:pt x="26843" y="24218"/>
                  </a:cubicBezTo>
                  <a:cubicBezTo>
                    <a:pt x="26820" y="24309"/>
                    <a:pt x="26797" y="24378"/>
                    <a:pt x="26752" y="24423"/>
                  </a:cubicBezTo>
                  <a:cubicBezTo>
                    <a:pt x="26729" y="24469"/>
                    <a:pt x="26706" y="24515"/>
                    <a:pt x="26683" y="24538"/>
                  </a:cubicBezTo>
                  <a:cubicBezTo>
                    <a:pt x="26637" y="24583"/>
                    <a:pt x="26592" y="24629"/>
                    <a:pt x="26546" y="24629"/>
                  </a:cubicBezTo>
                  <a:cubicBezTo>
                    <a:pt x="26501" y="24652"/>
                    <a:pt x="26455" y="24652"/>
                    <a:pt x="26432" y="24652"/>
                  </a:cubicBezTo>
                  <a:cubicBezTo>
                    <a:pt x="26409" y="24652"/>
                    <a:pt x="26386" y="24652"/>
                    <a:pt x="26341" y="24629"/>
                  </a:cubicBezTo>
                  <a:cubicBezTo>
                    <a:pt x="26318" y="24629"/>
                    <a:pt x="26295" y="24629"/>
                    <a:pt x="26249" y="24606"/>
                  </a:cubicBezTo>
                  <a:cubicBezTo>
                    <a:pt x="26204" y="24583"/>
                    <a:pt x="26158" y="24560"/>
                    <a:pt x="26113" y="24538"/>
                  </a:cubicBezTo>
                  <a:cubicBezTo>
                    <a:pt x="25976" y="24446"/>
                    <a:pt x="25839" y="24355"/>
                    <a:pt x="25724" y="24241"/>
                  </a:cubicBezTo>
                  <a:cubicBezTo>
                    <a:pt x="25656" y="24172"/>
                    <a:pt x="25588" y="24127"/>
                    <a:pt x="25519" y="24058"/>
                  </a:cubicBezTo>
                  <a:lnTo>
                    <a:pt x="25473" y="24013"/>
                  </a:lnTo>
                  <a:lnTo>
                    <a:pt x="25428" y="23967"/>
                  </a:lnTo>
                  <a:lnTo>
                    <a:pt x="25336" y="23898"/>
                  </a:lnTo>
                  <a:cubicBezTo>
                    <a:pt x="25177" y="23784"/>
                    <a:pt x="25017" y="23670"/>
                    <a:pt x="24857" y="23556"/>
                  </a:cubicBezTo>
                  <a:cubicBezTo>
                    <a:pt x="24743" y="23488"/>
                    <a:pt x="24629" y="23396"/>
                    <a:pt x="24538" y="23305"/>
                  </a:cubicBezTo>
                  <a:cubicBezTo>
                    <a:pt x="24423" y="23236"/>
                    <a:pt x="24309" y="23145"/>
                    <a:pt x="24195" y="23077"/>
                  </a:cubicBezTo>
                  <a:cubicBezTo>
                    <a:pt x="24081" y="22963"/>
                    <a:pt x="23944" y="22871"/>
                    <a:pt x="23830" y="22780"/>
                  </a:cubicBezTo>
                  <a:cubicBezTo>
                    <a:pt x="23784" y="22757"/>
                    <a:pt x="23739" y="22711"/>
                    <a:pt x="23693" y="22666"/>
                  </a:cubicBezTo>
                  <a:lnTo>
                    <a:pt x="23647" y="22620"/>
                  </a:lnTo>
                  <a:lnTo>
                    <a:pt x="23579" y="22575"/>
                  </a:lnTo>
                  <a:lnTo>
                    <a:pt x="23533" y="22529"/>
                  </a:lnTo>
                  <a:cubicBezTo>
                    <a:pt x="23465" y="22552"/>
                    <a:pt x="23419" y="22575"/>
                    <a:pt x="23373" y="22575"/>
                  </a:cubicBezTo>
                  <a:cubicBezTo>
                    <a:pt x="23328" y="22575"/>
                    <a:pt x="23305" y="22575"/>
                    <a:pt x="23282" y="22552"/>
                  </a:cubicBezTo>
                  <a:cubicBezTo>
                    <a:pt x="23237" y="22529"/>
                    <a:pt x="23214" y="22529"/>
                    <a:pt x="23191" y="22506"/>
                  </a:cubicBezTo>
                  <a:lnTo>
                    <a:pt x="23168" y="22483"/>
                  </a:lnTo>
                  <a:lnTo>
                    <a:pt x="23122" y="22460"/>
                  </a:lnTo>
                  <a:lnTo>
                    <a:pt x="23168" y="22506"/>
                  </a:lnTo>
                  <a:lnTo>
                    <a:pt x="23168" y="22506"/>
                  </a:lnTo>
                  <a:lnTo>
                    <a:pt x="23031" y="22392"/>
                  </a:lnTo>
                  <a:lnTo>
                    <a:pt x="22871" y="22278"/>
                  </a:lnTo>
                  <a:lnTo>
                    <a:pt x="22848" y="22278"/>
                  </a:lnTo>
                  <a:lnTo>
                    <a:pt x="22552" y="22072"/>
                  </a:lnTo>
                  <a:cubicBezTo>
                    <a:pt x="22232" y="21867"/>
                    <a:pt x="21913" y="21639"/>
                    <a:pt x="21616" y="21410"/>
                  </a:cubicBezTo>
                  <a:cubicBezTo>
                    <a:pt x="21319" y="21205"/>
                    <a:pt x="21022" y="21000"/>
                    <a:pt x="20749" y="20771"/>
                  </a:cubicBezTo>
                  <a:cubicBezTo>
                    <a:pt x="20589" y="20680"/>
                    <a:pt x="20452" y="20566"/>
                    <a:pt x="20315" y="20452"/>
                  </a:cubicBezTo>
                  <a:lnTo>
                    <a:pt x="20178" y="20338"/>
                  </a:lnTo>
                  <a:lnTo>
                    <a:pt x="19881" y="20132"/>
                  </a:lnTo>
                  <a:lnTo>
                    <a:pt x="19653" y="19950"/>
                  </a:lnTo>
                  <a:cubicBezTo>
                    <a:pt x="19425" y="19790"/>
                    <a:pt x="19219" y="19630"/>
                    <a:pt x="19037" y="19470"/>
                  </a:cubicBezTo>
                  <a:lnTo>
                    <a:pt x="18877" y="19356"/>
                  </a:lnTo>
                  <a:cubicBezTo>
                    <a:pt x="18808" y="19288"/>
                    <a:pt x="18717" y="19219"/>
                    <a:pt x="18626" y="19151"/>
                  </a:cubicBezTo>
                  <a:lnTo>
                    <a:pt x="18557" y="19082"/>
                  </a:lnTo>
                  <a:lnTo>
                    <a:pt x="18489" y="19037"/>
                  </a:lnTo>
                  <a:cubicBezTo>
                    <a:pt x="18443" y="18991"/>
                    <a:pt x="18398" y="18968"/>
                    <a:pt x="18352" y="18922"/>
                  </a:cubicBezTo>
                  <a:cubicBezTo>
                    <a:pt x="18329" y="18900"/>
                    <a:pt x="18306" y="18900"/>
                    <a:pt x="18283" y="18900"/>
                  </a:cubicBezTo>
                  <a:cubicBezTo>
                    <a:pt x="18169" y="18831"/>
                    <a:pt x="18055" y="18740"/>
                    <a:pt x="17918" y="18671"/>
                  </a:cubicBezTo>
                  <a:lnTo>
                    <a:pt x="17918" y="18671"/>
                  </a:lnTo>
                  <a:lnTo>
                    <a:pt x="17941" y="18694"/>
                  </a:lnTo>
                  <a:lnTo>
                    <a:pt x="17690" y="18512"/>
                  </a:lnTo>
                  <a:lnTo>
                    <a:pt x="17256" y="18192"/>
                  </a:lnTo>
                  <a:cubicBezTo>
                    <a:pt x="17142" y="18124"/>
                    <a:pt x="17028" y="18055"/>
                    <a:pt x="16937" y="17964"/>
                  </a:cubicBezTo>
                  <a:lnTo>
                    <a:pt x="16777" y="17850"/>
                  </a:lnTo>
                  <a:cubicBezTo>
                    <a:pt x="16640" y="17758"/>
                    <a:pt x="16526" y="17690"/>
                    <a:pt x="16412" y="17599"/>
                  </a:cubicBezTo>
                  <a:cubicBezTo>
                    <a:pt x="16161" y="17416"/>
                    <a:pt x="15910" y="17233"/>
                    <a:pt x="15636" y="17028"/>
                  </a:cubicBezTo>
                  <a:lnTo>
                    <a:pt x="15544" y="16960"/>
                  </a:lnTo>
                  <a:cubicBezTo>
                    <a:pt x="15248" y="16754"/>
                    <a:pt x="14951" y="16526"/>
                    <a:pt x="14677" y="16298"/>
                  </a:cubicBezTo>
                  <a:cubicBezTo>
                    <a:pt x="14631" y="16275"/>
                    <a:pt x="14563" y="16229"/>
                    <a:pt x="14517" y="16183"/>
                  </a:cubicBezTo>
                  <a:cubicBezTo>
                    <a:pt x="14449" y="16115"/>
                    <a:pt x="14357" y="16047"/>
                    <a:pt x="14266" y="15978"/>
                  </a:cubicBezTo>
                  <a:cubicBezTo>
                    <a:pt x="14198" y="15932"/>
                    <a:pt x="14129" y="15887"/>
                    <a:pt x="14061" y="15818"/>
                  </a:cubicBezTo>
                  <a:cubicBezTo>
                    <a:pt x="14061" y="15818"/>
                    <a:pt x="14038" y="15818"/>
                    <a:pt x="14038" y="15795"/>
                  </a:cubicBezTo>
                  <a:cubicBezTo>
                    <a:pt x="14015" y="15795"/>
                    <a:pt x="13992" y="15773"/>
                    <a:pt x="13947" y="15750"/>
                  </a:cubicBezTo>
                  <a:lnTo>
                    <a:pt x="13924" y="15727"/>
                  </a:lnTo>
                  <a:lnTo>
                    <a:pt x="13878" y="15704"/>
                  </a:lnTo>
                  <a:lnTo>
                    <a:pt x="13855" y="15681"/>
                  </a:lnTo>
                  <a:lnTo>
                    <a:pt x="13741" y="15613"/>
                  </a:lnTo>
                  <a:lnTo>
                    <a:pt x="13604" y="15522"/>
                  </a:lnTo>
                  <a:lnTo>
                    <a:pt x="13490" y="15430"/>
                  </a:lnTo>
                  <a:cubicBezTo>
                    <a:pt x="13330" y="15316"/>
                    <a:pt x="13171" y="15202"/>
                    <a:pt x="13011" y="15111"/>
                  </a:cubicBezTo>
                  <a:lnTo>
                    <a:pt x="13011" y="15111"/>
                  </a:lnTo>
                  <a:lnTo>
                    <a:pt x="13056" y="15134"/>
                  </a:lnTo>
                  <a:cubicBezTo>
                    <a:pt x="12691" y="14882"/>
                    <a:pt x="12189" y="14540"/>
                    <a:pt x="11687" y="14175"/>
                  </a:cubicBezTo>
                  <a:lnTo>
                    <a:pt x="11002" y="13650"/>
                  </a:lnTo>
                  <a:lnTo>
                    <a:pt x="10842" y="13536"/>
                  </a:lnTo>
                  <a:lnTo>
                    <a:pt x="10660" y="13399"/>
                  </a:lnTo>
                  <a:lnTo>
                    <a:pt x="10568" y="13307"/>
                  </a:lnTo>
                  <a:lnTo>
                    <a:pt x="10454" y="13239"/>
                  </a:lnTo>
                  <a:cubicBezTo>
                    <a:pt x="10363" y="13171"/>
                    <a:pt x="10249" y="13102"/>
                    <a:pt x="10158" y="13034"/>
                  </a:cubicBezTo>
                  <a:lnTo>
                    <a:pt x="9998" y="12919"/>
                  </a:lnTo>
                  <a:cubicBezTo>
                    <a:pt x="9884" y="12828"/>
                    <a:pt x="9747" y="12737"/>
                    <a:pt x="9633" y="12646"/>
                  </a:cubicBezTo>
                  <a:lnTo>
                    <a:pt x="9519" y="12577"/>
                  </a:lnTo>
                  <a:lnTo>
                    <a:pt x="9450" y="12509"/>
                  </a:lnTo>
                  <a:cubicBezTo>
                    <a:pt x="9290" y="12394"/>
                    <a:pt x="9153" y="12280"/>
                    <a:pt x="8994" y="12166"/>
                  </a:cubicBezTo>
                  <a:cubicBezTo>
                    <a:pt x="8948" y="12189"/>
                    <a:pt x="8925" y="12212"/>
                    <a:pt x="8879" y="12212"/>
                  </a:cubicBezTo>
                  <a:cubicBezTo>
                    <a:pt x="8834" y="12212"/>
                    <a:pt x="8788" y="12212"/>
                    <a:pt x="8765" y="12189"/>
                  </a:cubicBezTo>
                  <a:lnTo>
                    <a:pt x="8720" y="12166"/>
                  </a:lnTo>
                  <a:lnTo>
                    <a:pt x="8697" y="12143"/>
                  </a:lnTo>
                  <a:cubicBezTo>
                    <a:pt x="8651" y="12098"/>
                    <a:pt x="8606" y="12075"/>
                    <a:pt x="8560" y="12052"/>
                  </a:cubicBezTo>
                  <a:lnTo>
                    <a:pt x="8469" y="11984"/>
                  </a:lnTo>
                  <a:lnTo>
                    <a:pt x="8354" y="11892"/>
                  </a:lnTo>
                  <a:lnTo>
                    <a:pt x="8217" y="11801"/>
                  </a:lnTo>
                  <a:lnTo>
                    <a:pt x="8172" y="11778"/>
                  </a:lnTo>
                  <a:cubicBezTo>
                    <a:pt x="8103" y="11733"/>
                    <a:pt x="8035" y="11687"/>
                    <a:pt x="7966" y="11641"/>
                  </a:cubicBezTo>
                  <a:cubicBezTo>
                    <a:pt x="7715" y="11436"/>
                    <a:pt x="7441" y="11230"/>
                    <a:pt x="7190" y="11048"/>
                  </a:cubicBezTo>
                  <a:lnTo>
                    <a:pt x="6414" y="10386"/>
                  </a:lnTo>
                  <a:cubicBezTo>
                    <a:pt x="6300" y="10317"/>
                    <a:pt x="6186" y="10203"/>
                    <a:pt x="6072" y="10112"/>
                  </a:cubicBezTo>
                  <a:lnTo>
                    <a:pt x="6049" y="10089"/>
                  </a:lnTo>
                  <a:lnTo>
                    <a:pt x="6003" y="10043"/>
                  </a:lnTo>
                  <a:cubicBezTo>
                    <a:pt x="5958" y="10021"/>
                    <a:pt x="5912" y="9975"/>
                    <a:pt x="5866" y="9929"/>
                  </a:cubicBezTo>
                  <a:cubicBezTo>
                    <a:pt x="5844" y="9975"/>
                    <a:pt x="5798" y="9998"/>
                    <a:pt x="5752" y="9998"/>
                  </a:cubicBezTo>
                  <a:cubicBezTo>
                    <a:pt x="5752" y="10021"/>
                    <a:pt x="5730" y="10021"/>
                    <a:pt x="5707" y="10021"/>
                  </a:cubicBezTo>
                  <a:cubicBezTo>
                    <a:pt x="5684" y="10021"/>
                    <a:pt x="5661" y="10021"/>
                    <a:pt x="5615" y="9998"/>
                  </a:cubicBezTo>
                  <a:cubicBezTo>
                    <a:pt x="5570" y="9975"/>
                    <a:pt x="5524" y="9929"/>
                    <a:pt x="5478" y="9907"/>
                  </a:cubicBezTo>
                  <a:lnTo>
                    <a:pt x="5410" y="9838"/>
                  </a:lnTo>
                  <a:lnTo>
                    <a:pt x="5387" y="9792"/>
                  </a:lnTo>
                  <a:cubicBezTo>
                    <a:pt x="5296" y="9724"/>
                    <a:pt x="5227" y="9655"/>
                    <a:pt x="5136" y="9587"/>
                  </a:cubicBezTo>
                  <a:lnTo>
                    <a:pt x="4953" y="9404"/>
                  </a:lnTo>
                  <a:lnTo>
                    <a:pt x="4771" y="9245"/>
                  </a:lnTo>
                  <a:lnTo>
                    <a:pt x="4680" y="9176"/>
                  </a:lnTo>
                  <a:lnTo>
                    <a:pt x="4383" y="9016"/>
                  </a:lnTo>
                  <a:cubicBezTo>
                    <a:pt x="4314" y="8971"/>
                    <a:pt x="4246" y="8925"/>
                    <a:pt x="4177" y="8879"/>
                  </a:cubicBezTo>
                  <a:lnTo>
                    <a:pt x="4155" y="8857"/>
                  </a:lnTo>
                  <a:cubicBezTo>
                    <a:pt x="4109" y="8811"/>
                    <a:pt x="4063" y="8788"/>
                    <a:pt x="4018" y="8742"/>
                  </a:cubicBezTo>
                  <a:cubicBezTo>
                    <a:pt x="3949" y="8697"/>
                    <a:pt x="3926" y="8651"/>
                    <a:pt x="3926" y="8605"/>
                  </a:cubicBezTo>
                  <a:cubicBezTo>
                    <a:pt x="3926" y="8537"/>
                    <a:pt x="3949" y="8491"/>
                    <a:pt x="3972" y="8446"/>
                  </a:cubicBezTo>
                  <a:cubicBezTo>
                    <a:pt x="3995" y="8423"/>
                    <a:pt x="4018" y="8400"/>
                    <a:pt x="4063" y="8377"/>
                  </a:cubicBezTo>
                  <a:cubicBezTo>
                    <a:pt x="4063" y="8332"/>
                    <a:pt x="4063" y="8263"/>
                    <a:pt x="4086" y="8217"/>
                  </a:cubicBezTo>
                  <a:cubicBezTo>
                    <a:pt x="4109" y="8195"/>
                    <a:pt x="4155" y="8149"/>
                    <a:pt x="4177" y="8126"/>
                  </a:cubicBezTo>
                  <a:cubicBezTo>
                    <a:pt x="4246" y="8035"/>
                    <a:pt x="4314" y="7989"/>
                    <a:pt x="4360" y="7921"/>
                  </a:cubicBezTo>
                  <a:cubicBezTo>
                    <a:pt x="4406" y="7898"/>
                    <a:pt x="4451" y="7875"/>
                    <a:pt x="4474" y="7875"/>
                  </a:cubicBezTo>
                  <a:close/>
                  <a:moveTo>
                    <a:pt x="12166" y="0"/>
                  </a:moveTo>
                  <a:cubicBezTo>
                    <a:pt x="12121" y="23"/>
                    <a:pt x="12075" y="23"/>
                    <a:pt x="12029" y="46"/>
                  </a:cubicBezTo>
                  <a:lnTo>
                    <a:pt x="11573" y="46"/>
                  </a:lnTo>
                  <a:cubicBezTo>
                    <a:pt x="11436" y="69"/>
                    <a:pt x="11276" y="114"/>
                    <a:pt x="11116" y="160"/>
                  </a:cubicBezTo>
                  <a:cubicBezTo>
                    <a:pt x="10865" y="206"/>
                    <a:pt x="10614" y="274"/>
                    <a:pt x="10317" y="366"/>
                  </a:cubicBezTo>
                  <a:cubicBezTo>
                    <a:pt x="10180" y="411"/>
                    <a:pt x="10021" y="457"/>
                    <a:pt x="9861" y="525"/>
                  </a:cubicBezTo>
                  <a:cubicBezTo>
                    <a:pt x="9724" y="594"/>
                    <a:pt x="9541" y="662"/>
                    <a:pt x="9382" y="776"/>
                  </a:cubicBezTo>
                  <a:cubicBezTo>
                    <a:pt x="9222" y="868"/>
                    <a:pt x="9085" y="982"/>
                    <a:pt x="8948" y="1096"/>
                  </a:cubicBezTo>
                  <a:cubicBezTo>
                    <a:pt x="8834" y="1210"/>
                    <a:pt x="8697" y="1324"/>
                    <a:pt x="8583" y="1438"/>
                  </a:cubicBezTo>
                  <a:cubicBezTo>
                    <a:pt x="8354" y="1667"/>
                    <a:pt x="8149" y="1918"/>
                    <a:pt x="7944" y="2169"/>
                  </a:cubicBezTo>
                  <a:cubicBezTo>
                    <a:pt x="7852" y="2283"/>
                    <a:pt x="7738" y="2397"/>
                    <a:pt x="7647" y="2534"/>
                  </a:cubicBezTo>
                  <a:cubicBezTo>
                    <a:pt x="7601" y="2602"/>
                    <a:pt x="7556" y="2694"/>
                    <a:pt x="7510" y="2762"/>
                  </a:cubicBezTo>
                  <a:cubicBezTo>
                    <a:pt x="7487" y="2808"/>
                    <a:pt x="7464" y="2854"/>
                    <a:pt x="7441" y="2876"/>
                  </a:cubicBezTo>
                  <a:cubicBezTo>
                    <a:pt x="7419" y="2968"/>
                    <a:pt x="7396" y="3059"/>
                    <a:pt x="7396" y="3127"/>
                  </a:cubicBezTo>
                  <a:cubicBezTo>
                    <a:pt x="7373" y="3242"/>
                    <a:pt x="7396" y="3356"/>
                    <a:pt x="7464" y="3424"/>
                  </a:cubicBezTo>
                  <a:cubicBezTo>
                    <a:pt x="7396" y="3493"/>
                    <a:pt x="7327" y="3584"/>
                    <a:pt x="7282" y="3652"/>
                  </a:cubicBezTo>
                  <a:lnTo>
                    <a:pt x="7076" y="3903"/>
                  </a:lnTo>
                  <a:lnTo>
                    <a:pt x="6962" y="4040"/>
                  </a:lnTo>
                  <a:cubicBezTo>
                    <a:pt x="6894" y="4132"/>
                    <a:pt x="6825" y="4246"/>
                    <a:pt x="6757" y="4360"/>
                  </a:cubicBezTo>
                  <a:lnTo>
                    <a:pt x="6665" y="4474"/>
                  </a:lnTo>
                  <a:lnTo>
                    <a:pt x="6643" y="4520"/>
                  </a:lnTo>
                  <a:cubicBezTo>
                    <a:pt x="6528" y="4680"/>
                    <a:pt x="6369" y="4839"/>
                    <a:pt x="6232" y="4999"/>
                  </a:cubicBezTo>
                  <a:lnTo>
                    <a:pt x="6163" y="5068"/>
                  </a:lnTo>
                  <a:lnTo>
                    <a:pt x="6049" y="5182"/>
                  </a:lnTo>
                  <a:cubicBezTo>
                    <a:pt x="5935" y="5319"/>
                    <a:pt x="5798" y="5478"/>
                    <a:pt x="5638" y="5593"/>
                  </a:cubicBezTo>
                  <a:cubicBezTo>
                    <a:pt x="5547" y="5661"/>
                    <a:pt x="5478" y="5729"/>
                    <a:pt x="5410" y="5775"/>
                  </a:cubicBezTo>
                  <a:cubicBezTo>
                    <a:pt x="5364" y="5752"/>
                    <a:pt x="5319" y="5729"/>
                    <a:pt x="5296" y="5707"/>
                  </a:cubicBezTo>
                  <a:cubicBezTo>
                    <a:pt x="5250" y="5684"/>
                    <a:pt x="5227" y="5684"/>
                    <a:pt x="5182" y="5661"/>
                  </a:cubicBezTo>
                  <a:cubicBezTo>
                    <a:pt x="5090" y="5615"/>
                    <a:pt x="4999" y="5570"/>
                    <a:pt x="4908" y="5524"/>
                  </a:cubicBezTo>
                  <a:cubicBezTo>
                    <a:pt x="4817" y="5478"/>
                    <a:pt x="4725" y="5433"/>
                    <a:pt x="4634" y="5387"/>
                  </a:cubicBezTo>
                  <a:cubicBezTo>
                    <a:pt x="4520" y="5364"/>
                    <a:pt x="4428" y="5296"/>
                    <a:pt x="4314" y="5250"/>
                  </a:cubicBezTo>
                  <a:cubicBezTo>
                    <a:pt x="4223" y="5205"/>
                    <a:pt x="4132" y="5182"/>
                    <a:pt x="4040" y="5136"/>
                  </a:cubicBezTo>
                  <a:cubicBezTo>
                    <a:pt x="3926" y="5090"/>
                    <a:pt x="3812" y="5045"/>
                    <a:pt x="3675" y="5045"/>
                  </a:cubicBezTo>
                  <a:cubicBezTo>
                    <a:pt x="3607" y="5022"/>
                    <a:pt x="3538" y="5022"/>
                    <a:pt x="3447" y="5022"/>
                  </a:cubicBezTo>
                  <a:lnTo>
                    <a:pt x="3424" y="4999"/>
                  </a:lnTo>
                  <a:cubicBezTo>
                    <a:pt x="3356" y="4999"/>
                    <a:pt x="3310" y="5022"/>
                    <a:pt x="3242" y="5022"/>
                  </a:cubicBezTo>
                  <a:cubicBezTo>
                    <a:pt x="3150" y="5045"/>
                    <a:pt x="3059" y="5090"/>
                    <a:pt x="2922" y="5159"/>
                  </a:cubicBezTo>
                  <a:cubicBezTo>
                    <a:pt x="2831" y="5205"/>
                    <a:pt x="2739" y="5296"/>
                    <a:pt x="2648" y="5387"/>
                  </a:cubicBezTo>
                  <a:lnTo>
                    <a:pt x="2602" y="5433"/>
                  </a:lnTo>
                  <a:cubicBezTo>
                    <a:pt x="2534" y="5501"/>
                    <a:pt x="2443" y="5593"/>
                    <a:pt x="2374" y="5661"/>
                  </a:cubicBezTo>
                  <a:cubicBezTo>
                    <a:pt x="2237" y="5821"/>
                    <a:pt x="2100" y="5981"/>
                    <a:pt x="1963" y="6140"/>
                  </a:cubicBezTo>
                  <a:lnTo>
                    <a:pt x="1849" y="6300"/>
                  </a:lnTo>
                  <a:cubicBezTo>
                    <a:pt x="1667" y="6506"/>
                    <a:pt x="1507" y="6711"/>
                    <a:pt x="1301" y="7031"/>
                  </a:cubicBezTo>
                  <a:lnTo>
                    <a:pt x="1256" y="7076"/>
                  </a:lnTo>
                  <a:cubicBezTo>
                    <a:pt x="1164" y="7190"/>
                    <a:pt x="1096" y="7304"/>
                    <a:pt x="1005" y="7441"/>
                  </a:cubicBezTo>
                  <a:lnTo>
                    <a:pt x="891" y="7624"/>
                  </a:lnTo>
                  <a:cubicBezTo>
                    <a:pt x="845" y="7692"/>
                    <a:pt x="799" y="7761"/>
                    <a:pt x="754" y="7829"/>
                  </a:cubicBezTo>
                  <a:cubicBezTo>
                    <a:pt x="662" y="7989"/>
                    <a:pt x="571" y="8149"/>
                    <a:pt x="480" y="8286"/>
                  </a:cubicBezTo>
                  <a:cubicBezTo>
                    <a:pt x="434" y="8377"/>
                    <a:pt x="388" y="8446"/>
                    <a:pt x="343" y="8514"/>
                  </a:cubicBezTo>
                  <a:cubicBezTo>
                    <a:pt x="320" y="8491"/>
                    <a:pt x="274" y="8491"/>
                    <a:pt x="251" y="8491"/>
                  </a:cubicBezTo>
                  <a:cubicBezTo>
                    <a:pt x="206" y="8491"/>
                    <a:pt x="160" y="8514"/>
                    <a:pt x="137" y="8537"/>
                  </a:cubicBezTo>
                  <a:cubicBezTo>
                    <a:pt x="69" y="8560"/>
                    <a:pt x="46" y="8628"/>
                    <a:pt x="23" y="8674"/>
                  </a:cubicBezTo>
                  <a:cubicBezTo>
                    <a:pt x="0" y="8742"/>
                    <a:pt x="23" y="8788"/>
                    <a:pt x="46" y="8834"/>
                  </a:cubicBezTo>
                  <a:cubicBezTo>
                    <a:pt x="160" y="8971"/>
                    <a:pt x="251" y="9108"/>
                    <a:pt x="366" y="9199"/>
                  </a:cubicBezTo>
                  <a:cubicBezTo>
                    <a:pt x="434" y="9267"/>
                    <a:pt x="503" y="9313"/>
                    <a:pt x="571" y="9359"/>
                  </a:cubicBezTo>
                  <a:lnTo>
                    <a:pt x="685" y="9450"/>
                  </a:lnTo>
                  <a:cubicBezTo>
                    <a:pt x="776" y="9518"/>
                    <a:pt x="868" y="9587"/>
                    <a:pt x="982" y="9655"/>
                  </a:cubicBezTo>
                  <a:cubicBezTo>
                    <a:pt x="1096" y="9770"/>
                    <a:pt x="1233" y="9861"/>
                    <a:pt x="1370" y="9952"/>
                  </a:cubicBezTo>
                  <a:cubicBezTo>
                    <a:pt x="1461" y="10021"/>
                    <a:pt x="1575" y="10089"/>
                    <a:pt x="1667" y="10158"/>
                  </a:cubicBezTo>
                  <a:cubicBezTo>
                    <a:pt x="1758" y="10203"/>
                    <a:pt x="1826" y="10249"/>
                    <a:pt x="1895" y="10295"/>
                  </a:cubicBezTo>
                  <a:lnTo>
                    <a:pt x="2009" y="10363"/>
                  </a:lnTo>
                  <a:lnTo>
                    <a:pt x="2214" y="10500"/>
                  </a:lnTo>
                  <a:cubicBezTo>
                    <a:pt x="2329" y="10568"/>
                    <a:pt x="2443" y="10660"/>
                    <a:pt x="2580" y="10728"/>
                  </a:cubicBezTo>
                  <a:lnTo>
                    <a:pt x="2625" y="10774"/>
                  </a:lnTo>
                  <a:cubicBezTo>
                    <a:pt x="2671" y="10820"/>
                    <a:pt x="2717" y="10842"/>
                    <a:pt x="2762" y="10865"/>
                  </a:cubicBezTo>
                  <a:cubicBezTo>
                    <a:pt x="2831" y="10934"/>
                    <a:pt x="2922" y="10979"/>
                    <a:pt x="3013" y="11048"/>
                  </a:cubicBezTo>
                  <a:lnTo>
                    <a:pt x="3059" y="11071"/>
                  </a:lnTo>
                  <a:cubicBezTo>
                    <a:pt x="3105" y="11116"/>
                    <a:pt x="3173" y="11162"/>
                    <a:pt x="3219" y="11208"/>
                  </a:cubicBezTo>
                  <a:cubicBezTo>
                    <a:pt x="3242" y="11253"/>
                    <a:pt x="3287" y="11299"/>
                    <a:pt x="3310" y="11367"/>
                  </a:cubicBezTo>
                  <a:lnTo>
                    <a:pt x="3310" y="11390"/>
                  </a:lnTo>
                  <a:lnTo>
                    <a:pt x="3310" y="11436"/>
                  </a:lnTo>
                  <a:cubicBezTo>
                    <a:pt x="3264" y="11504"/>
                    <a:pt x="3242" y="11550"/>
                    <a:pt x="3219" y="11596"/>
                  </a:cubicBezTo>
                  <a:cubicBezTo>
                    <a:pt x="3150" y="11710"/>
                    <a:pt x="3105" y="11778"/>
                    <a:pt x="3059" y="11869"/>
                  </a:cubicBezTo>
                  <a:cubicBezTo>
                    <a:pt x="3013" y="11984"/>
                    <a:pt x="2968" y="12075"/>
                    <a:pt x="2922" y="12189"/>
                  </a:cubicBezTo>
                  <a:cubicBezTo>
                    <a:pt x="2899" y="12326"/>
                    <a:pt x="2922" y="12509"/>
                    <a:pt x="3036" y="12646"/>
                  </a:cubicBezTo>
                  <a:cubicBezTo>
                    <a:pt x="3105" y="12760"/>
                    <a:pt x="3196" y="12851"/>
                    <a:pt x="3310" y="12919"/>
                  </a:cubicBezTo>
                  <a:cubicBezTo>
                    <a:pt x="3356" y="12965"/>
                    <a:pt x="3401" y="12988"/>
                    <a:pt x="3470" y="13034"/>
                  </a:cubicBezTo>
                  <a:cubicBezTo>
                    <a:pt x="3538" y="13079"/>
                    <a:pt x="3607" y="13102"/>
                    <a:pt x="3698" y="13102"/>
                  </a:cubicBezTo>
                  <a:cubicBezTo>
                    <a:pt x="3789" y="13102"/>
                    <a:pt x="3881" y="13079"/>
                    <a:pt x="3949" y="13034"/>
                  </a:cubicBezTo>
                  <a:cubicBezTo>
                    <a:pt x="4018" y="12988"/>
                    <a:pt x="4086" y="12965"/>
                    <a:pt x="4155" y="12919"/>
                  </a:cubicBezTo>
                  <a:cubicBezTo>
                    <a:pt x="4292" y="12828"/>
                    <a:pt x="4406" y="12737"/>
                    <a:pt x="4543" y="12646"/>
                  </a:cubicBezTo>
                  <a:cubicBezTo>
                    <a:pt x="4748" y="12509"/>
                    <a:pt x="4908" y="12417"/>
                    <a:pt x="5068" y="12326"/>
                  </a:cubicBezTo>
                  <a:cubicBezTo>
                    <a:pt x="5159" y="12303"/>
                    <a:pt x="5250" y="12258"/>
                    <a:pt x="5341" y="12258"/>
                  </a:cubicBezTo>
                  <a:cubicBezTo>
                    <a:pt x="5456" y="12235"/>
                    <a:pt x="5547" y="12235"/>
                    <a:pt x="5661" y="12212"/>
                  </a:cubicBezTo>
                  <a:lnTo>
                    <a:pt x="5798" y="12212"/>
                  </a:lnTo>
                  <a:cubicBezTo>
                    <a:pt x="5912" y="12212"/>
                    <a:pt x="6003" y="12189"/>
                    <a:pt x="6118" y="12189"/>
                  </a:cubicBezTo>
                  <a:cubicBezTo>
                    <a:pt x="6186" y="12189"/>
                    <a:pt x="6254" y="12189"/>
                    <a:pt x="6300" y="12212"/>
                  </a:cubicBezTo>
                  <a:cubicBezTo>
                    <a:pt x="6460" y="12235"/>
                    <a:pt x="6620" y="12258"/>
                    <a:pt x="6779" y="12280"/>
                  </a:cubicBezTo>
                  <a:cubicBezTo>
                    <a:pt x="6916" y="12326"/>
                    <a:pt x="7076" y="12349"/>
                    <a:pt x="7236" y="12417"/>
                  </a:cubicBezTo>
                  <a:cubicBezTo>
                    <a:pt x="7327" y="12440"/>
                    <a:pt x="7419" y="12509"/>
                    <a:pt x="7510" y="12554"/>
                  </a:cubicBezTo>
                  <a:lnTo>
                    <a:pt x="7578" y="12577"/>
                  </a:lnTo>
                  <a:cubicBezTo>
                    <a:pt x="7670" y="12623"/>
                    <a:pt x="7761" y="12691"/>
                    <a:pt x="7852" y="12760"/>
                  </a:cubicBezTo>
                  <a:cubicBezTo>
                    <a:pt x="8081" y="12897"/>
                    <a:pt x="8240" y="13056"/>
                    <a:pt x="8377" y="13239"/>
                  </a:cubicBezTo>
                  <a:cubicBezTo>
                    <a:pt x="8514" y="13399"/>
                    <a:pt x="8651" y="13581"/>
                    <a:pt x="8788" y="13741"/>
                  </a:cubicBezTo>
                  <a:cubicBezTo>
                    <a:pt x="8879" y="13901"/>
                    <a:pt x="8971" y="14061"/>
                    <a:pt x="9085" y="14266"/>
                  </a:cubicBezTo>
                  <a:cubicBezTo>
                    <a:pt x="9222" y="14586"/>
                    <a:pt x="9290" y="14928"/>
                    <a:pt x="9336" y="15202"/>
                  </a:cubicBezTo>
                  <a:cubicBezTo>
                    <a:pt x="9336" y="15293"/>
                    <a:pt x="9359" y="15407"/>
                    <a:pt x="9382" y="15499"/>
                  </a:cubicBezTo>
                  <a:lnTo>
                    <a:pt x="9382" y="15544"/>
                  </a:lnTo>
                  <a:cubicBezTo>
                    <a:pt x="9404" y="15658"/>
                    <a:pt x="9404" y="15773"/>
                    <a:pt x="9404" y="15864"/>
                  </a:cubicBezTo>
                  <a:cubicBezTo>
                    <a:pt x="9382" y="15955"/>
                    <a:pt x="9382" y="16024"/>
                    <a:pt x="9359" y="16115"/>
                  </a:cubicBezTo>
                  <a:cubicBezTo>
                    <a:pt x="9336" y="16183"/>
                    <a:pt x="9313" y="16252"/>
                    <a:pt x="9290" y="16320"/>
                  </a:cubicBezTo>
                  <a:lnTo>
                    <a:pt x="9245" y="16412"/>
                  </a:lnTo>
                  <a:lnTo>
                    <a:pt x="9222" y="16503"/>
                  </a:lnTo>
                  <a:cubicBezTo>
                    <a:pt x="9176" y="16594"/>
                    <a:pt x="9176" y="16663"/>
                    <a:pt x="9153" y="16754"/>
                  </a:cubicBezTo>
                  <a:cubicBezTo>
                    <a:pt x="9153" y="16823"/>
                    <a:pt x="9176" y="16891"/>
                    <a:pt x="9199" y="16960"/>
                  </a:cubicBezTo>
                  <a:cubicBezTo>
                    <a:pt x="9245" y="17028"/>
                    <a:pt x="9267" y="17074"/>
                    <a:pt x="9313" y="17142"/>
                  </a:cubicBezTo>
                  <a:cubicBezTo>
                    <a:pt x="9336" y="17211"/>
                    <a:pt x="9404" y="17256"/>
                    <a:pt x="9450" y="17302"/>
                  </a:cubicBezTo>
                  <a:cubicBezTo>
                    <a:pt x="9519" y="17393"/>
                    <a:pt x="9587" y="17462"/>
                    <a:pt x="9678" y="17507"/>
                  </a:cubicBezTo>
                  <a:cubicBezTo>
                    <a:pt x="9838" y="17644"/>
                    <a:pt x="10021" y="17758"/>
                    <a:pt x="10203" y="17873"/>
                  </a:cubicBezTo>
                  <a:cubicBezTo>
                    <a:pt x="10317" y="17941"/>
                    <a:pt x="10432" y="18009"/>
                    <a:pt x="10546" y="18101"/>
                  </a:cubicBezTo>
                  <a:cubicBezTo>
                    <a:pt x="10774" y="18261"/>
                    <a:pt x="10979" y="18398"/>
                    <a:pt x="11208" y="18557"/>
                  </a:cubicBezTo>
                  <a:lnTo>
                    <a:pt x="11436" y="18740"/>
                  </a:lnTo>
                  <a:lnTo>
                    <a:pt x="11504" y="18786"/>
                  </a:lnTo>
                  <a:lnTo>
                    <a:pt x="11618" y="18854"/>
                  </a:lnTo>
                  <a:cubicBezTo>
                    <a:pt x="11687" y="18900"/>
                    <a:pt x="11733" y="18945"/>
                    <a:pt x="11801" y="18991"/>
                  </a:cubicBezTo>
                  <a:lnTo>
                    <a:pt x="11824" y="19014"/>
                  </a:lnTo>
                  <a:lnTo>
                    <a:pt x="11847" y="19014"/>
                  </a:lnTo>
                  <a:cubicBezTo>
                    <a:pt x="11938" y="19082"/>
                    <a:pt x="12006" y="19151"/>
                    <a:pt x="12098" y="19219"/>
                  </a:cubicBezTo>
                  <a:lnTo>
                    <a:pt x="12280" y="19333"/>
                  </a:lnTo>
                  <a:cubicBezTo>
                    <a:pt x="12440" y="19470"/>
                    <a:pt x="12600" y="19562"/>
                    <a:pt x="12760" y="19676"/>
                  </a:cubicBezTo>
                  <a:cubicBezTo>
                    <a:pt x="12851" y="19721"/>
                    <a:pt x="12942" y="19790"/>
                    <a:pt x="13011" y="19836"/>
                  </a:cubicBezTo>
                  <a:lnTo>
                    <a:pt x="13216" y="19972"/>
                  </a:lnTo>
                  <a:lnTo>
                    <a:pt x="13262" y="19995"/>
                  </a:lnTo>
                  <a:cubicBezTo>
                    <a:pt x="13399" y="20087"/>
                    <a:pt x="13536" y="20178"/>
                    <a:pt x="13673" y="20292"/>
                  </a:cubicBezTo>
                  <a:lnTo>
                    <a:pt x="13718" y="20315"/>
                  </a:lnTo>
                  <a:lnTo>
                    <a:pt x="13718" y="20292"/>
                  </a:lnTo>
                  <a:cubicBezTo>
                    <a:pt x="13787" y="20360"/>
                    <a:pt x="13855" y="20406"/>
                    <a:pt x="13924" y="20475"/>
                  </a:cubicBezTo>
                  <a:cubicBezTo>
                    <a:pt x="14061" y="20566"/>
                    <a:pt x="14175" y="20634"/>
                    <a:pt x="14312" y="20726"/>
                  </a:cubicBezTo>
                  <a:lnTo>
                    <a:pt x="14426" y="20817"/>
                  </a:lnTo>
                  <a:cubicBezTo>
                    <a:pt x="14517" y="20885"/>
                    <a:pt x="14586" y="20931"/>
                    <a:pt x="14654" y="20977"/>
                  </a:cubicBezTo>
                  <a:lnTo>
                    <a:pt x="14746" y="21068"/>
                  </a:lnTo>
                  <a:cubicBezTo>
                    <a:pt x="14860" y="21137"/>
                    <a:pt x="14951" y="21205"/>
                    <a:pt x="15065" y="21273"/>
                  </a:cubicBezTo>
                  <a:lnTo>
                    <a:pt x="15156" y="21342"/>
                  </a:lnTo>
                  <a:lnTo>
                    <a:pt x="15088" y="21296"/>
                  </a:lnTo>
                  <a:lnTo>
                    <a:pt x="15088" y="21296"/>
                  </a:lnTo>
                  <a:cubicBezTo>
                    <a:pt x="15179" y="21365"/>
                    <a:pt x="15293" y="21433"/>
                    <a:pt x="15407" y="21525"/>
                  </a:cubicBezTo>
                  <a:lnTo>
                    <a:pt x="15590" y="21639"/>
                  </a:lnTo>
                  <a:lnTo>
                    <a:pt x="15544" y="21616"/>
                  </a:lnTo>
                  <a:lnTo>
                    <a:pt x="15750" y="21753"/>
                  </a:lnTo>
                  <a:cubicBezTo>
                    <a:pt x="15818" y="21821"/>
                    <a:pt x="15910" y="21867"/>
                    <a:pt x="16001" y="21935"/>
                  </a:cubicBezTo>
                  <a:lnTo>
                    <a:pt x="16206" y="22072"/>
                  </a:lnTo>
                  <a:cubicBezTo>
                    <a:pt x="16549" y="22323"/>
                    <a:pt x="16845" y="22575"/>
                    <a:pt x="17142" y="22803"/>
                  </a:cubicBezTo>
                  <a:cubicBezTo>
                    <a:pt x="17348" y="22985"/>
                    <a:pt x="17530" y="23100"/>
                    <a:pt x="17690" y="23214"/>
                  </a:cubicBezTo>
                  <a:cubicBezTo>
                    <a:pt x="17713" y="23236"/>
                    <a:pt x="17758" y="23259"/>
                    <a:pt x="17781" y="23282"/>
                  </a:cubicBezTo>
                  <a:cubicBezTo>
                    <a:pt x="17850" y="23305"/>
                    <a:pt x="17918" y="23328"/>
                    <a:pt x="17987" y="23328"/>
                  </a:cubicBezTo>
                  <a:cubicBezTo>
                    <a:pt x="18032" y="23328"/>
                    <a:pt x="18055" y="23328"/>
                    <a:pt x="18101" y="23305"/>
                  </a:cubicBezTo>
                  <a:cubicBezTo>
                    <a:pt x="18192" y="23305"/>
                    <a:pt x="18283" y="23191"/>
                    <a:pt x="18306" y="23122"/>
                  </a:cubicBezTo>
                  <a:cubicBezTo>
                    <a:pt x="18306" y="23100"/>
                    <a:pt x="18329" y="23077"/>
                    <a:pt x="18329" y="23077"/>
                  </a:cubicBezTo>
                  <a:cubicBezTo>
                    <a:pt x="18466" y="22963"/>
                    <a:pt x="18580" y="22894"/>
                    <a:pt x="18694" y="22826"/>
                  </a:cubicBezTo>
                  <a:lnTo>
                    <a:pt x="18786" y="22780"/>
                  </a:lnTo>
                  <a:lnTo>
                    <a:pt x="18900" y="22711"/>
                  </a:lnTo>
                  <a:cubicBezTo>
                    <a:pt x="19014" y="22643"/>
                    <a:pt x="19105" y="22597"/>
                    <a:pt x="19196" y="22552"/>
                  </a:cubicBezTo>
                  <a:cubicBezTo>
                    <a:pt x="19356" y="22483"/>
                    <a:pt x="19470" y="22438"/>
                    <a:pt x="19584" y="22415"/>
                  </a:cubicBezTo>
                  <a:cubicBezTo>
                    <a:pt x="19721" y="22415"/>
                    <a:pt x="19881" y="22392"/>
                    <a:pt x="20018" y="22392"/>
                  </a:cubicBezTo>
                  <a:lnTo>
                    <a:pt x="20064" y="22392"/>
                  </a:lnTo>
                  <a:lnTo>
                    <a:pt x="20178" y="22369"/>
                  </a:lnTo>
                  <a:lnTo>
                    <a:pt x="20634" y="22369"/>
                  </a:lnTo>
                  <a:cubicBezTo>
                    <a:pt x="20771" y="22392"/>
                    <a:pt x="20908" y="22415"/>
                    <a:pt x="21022" y="22460"/>
                  </a:cubicBezTo>
                  <a:cubicBezTo>
                    <a:pt x="21159" y="22483"/>
                    <a:pt x="21296" y="22529"/>
                    <a:pt x="21411" y="22575"/>
                  </a:cubicBezTo>
                  <a:cubicBezTo>
                    <a:pt x="21593" y="22643"/>
                    <a:pt x="21776" y="22734"/>
                    <a:pt x="21958" y="22848"/>
                  </a:cubicBezTo>
                  <a:lnTo>
                    <a:pt x="21981" y="22871"/>
                  </a:lnTo>
                  <a:cubicBezTo>
                    <a:pt x="22050" y="22940"/>
                    <a:pt x="22118" y="22963"/>
                    <a:pt x="22187" y="23008"/>
                  </a:cubicBezTo>
                  <a:lnTo>
                    <a:pt x="22324" y="23100"/>
                  </a:lnTo>
                  <a:cubicBezTo>
                    <a:pt x="22506" y="23236"/>
                    <a:pt x="22689" y="23419"/>
                    <a:pt x="22894" y="23647"/>
                  </a:cubicBezTo>
                  <a:cubicBezTo>
                    <a:pt x="23077" y="23876"/>
                    <a:pt x="23282" y="24172"/>
                    <a:pt x="23442" y="24469"/>
                  </a:cubicBezTo>
                  <a:cubicBezTo>
                    <a:pt x="23488" y="24606"/>
                    <a:pt x="23533" y="24743"/>
                    <a:pt x="23556" y="24880"/>
                  </a:cubicBezTo>
                  <a:lnTo>
                    <a:pt x="23579" y="24994"/>
                  </a:lnTo>
                  <a:lnTo>
                    <a:pt x="23602" y="25085"/>
                  </a:lnTo>
                  <a:lnTo>
                    <a:pt x="23625" y="25199"/>
                  </a:lnTo>
                  <a:lnTo>
                    <a:pt x="23647" y="25268"/>
                  </a:lnTo>
                  <a:cubicBezTo>
                    <a:pt x="23647" y="25382"/>
                    <a:pt x="23647" y="25473"/>
                    <a:pt x="23647" y="25565"/>
                  </a:cubicBezTo>
                  <a:cubicBezTo>
                    <a:pt x="23647" y="25679"/>
                    <a:pt x="23647" y="25793"/>
                    <a:pt x="23647" y="25884"/>
                  </a:cubicBezTo>
                  <a:cubicBezTo>
                    <a:pt x="23625" y="26021"/>
                    <a:pt x="23602" y="26158"/>
                    <a:pt x="23556" y="26295"/>
                  </a:cubicBezTo>
                  <a:cubicBezTo>
                    <a:pt x="23533" y="26341"/>
                    <a:pt x="23510" y="26386"/>
                    <a:pt x="23488" y="26432"/>
                  </a:cubicBezTo>
                  <a:lnTo>
                    <a:pt x="23488" y="26455"/>
                  </a:lnTo>
                  <a:cubicBezTo>
                    <a:pt x="23465" y="26523"/>
                    <a:pt x="23419" y="26615"/>
                    <a:pt x="23396" y="26683"/>
                  </a:cubicBezTo>
                  <a:cubicBezTo>
                    <a:pt x="23373" y="26774"/>
                    <a:pt x="23351" y="26866"/>
                    <a:pt x="23351" y="26980"/>
                  </a:cubicBezTo>
                  <a:cubicBezTo>
                    <a:pt x="23328" y="27117"/>
                    <a:pt x="23328" y="27277"/>
                    <a:pt x="23442" y="27391"/>
                  </a:cubicBezTo>
                  <a:cubicBezTo>
                    <a:pt x="23510" y="27436"/>
                    <a:pt x="23579" y="27459"/>
                    <a:pt x="23670" y="27459"/>
                  </a:cubicBezTo>
                  <a:lnTo>
                    <a:pt x="23762" y="27459"/>
                  </a:lnTo>
                  <a:cubicBezTo>
                    <a:pt x="23807" y="27436"/>
                    <a:pt x="23830" y="27413"/>
                    <a:pt x="23876" y="27391"/>
                  </a:cubicBezTo>
                  <a:cubicBezTo>
                    <a:pt x="23967" y="27345"/>
                    <a:pt x="24035" y="27299"/>
                    <a:pt x="24104" y="27231"/>
                  </a:cubicBezTo>
                  <a:cubicBezTo>
                    <a:pt x="24218" y="27140"/>
                    <a:pt x="24309" y="27025"/>
                    <a:pt x="24401" y="26911"/>
                  </a:cubicBezTo>
                  <a:lnTo>
                    <a:pt x="24446" y="26866"/>
                  </a:lnTo>
                  <a:cubicBezTo>
                    <a:pt x="24492" y="26797"/>
                    <a:pt x="24560" y="26729"/>
                    <a:pt x="24629" y="26660"/>
                  </a:cubicBezTo>
                  <a:cubicBezTo>
                    <a:pt x="24652" y="26637"/>
                    <a:pt x="24652" y="26637"/>
                    <a:pt x="24675" y="26615"/>
                  </a:cubicBezTo>
                  <a:cubicBezTo>
                    <a:pt x="24720" y="26637"/>
                    <a:pt x="24743" y="26637"/>
                    <a:pt x="24766" y="26637"/>
                  </a:cubicBezTo>
                  <a:cubicBezTo>
                    <a:pt x="24789" y="26637"/>
                    <a:pt x="24811" y="26660"/>
                    <a:pt x="24811" y="26660"/>
                  </a:cubicBezTo>
                  <a:cubicBezTo>
                    <a:pt x="24880" y="26683"/>
                    <a:pt x="24948" y="26706"/>
                    <a:pt x="24994" y="26752"/>
                  </a:cubicBezTo>
                  <a:lnTo>
                    <a:pt x="25040" y="26774"/>
                  </a:lnTo>
                  <a:lnTo>
                    <a:pt x="25131" y="26820"/>
                  </a:lnTo>
                  <a:cubicBezTo>
                    <a:pt x="25177" y="26843"/>
                    <a:pt x="25222" y="26866"/>
                    <a:pt x="25268" y="26911"/>
                  </a:cubicBezTo>
                  <a:cubicBezTo>
                    <a:pt x="25382" y="26957"/>
                    <a:pt x="25473" y="27025"/>
                    <a:pt x="25565" y="27094"/>
                  </a:cubicBezTo>
                  <a:cubicBezTo>
                    <a:pt x="25610" y="27117"/>
                    <a:pt x="25656" y="27140"/>
                    <a:pt x="25679" y="27162"/>
                  </a:cubicBezTo>
                  <a:cubicBezTo>
                    <a:pt x="25724" y="27208"/>
                    <a:pt x="25770" y="27231"/>
                    <a:pt x="25793" y="27254"/>
                  </a:cubicBezTo>
                  <a:cubicBezTo>
                    <a:pt x="25839" y="27277"/>
                    <a:pt x="25884" y="27299"/>
                    <a:pt x="25907" y="27345"/>
                  </a:cubicBezTo>
                  <a:lnTo>
                    <a:pt x="25953" y="27368"/>
                  </a:lnTo>
                  <a:cubicBezTo>
                    <a:pt x="26021" y="27436"/>
                    <a:pt x="26067" y="27459"/>
                    <a:pt x="26113" y="27482"/>
                  </a:cubicBezTo>
                  <a:lnTo>
                    <a:pt x="26181" y="27482"/>
                  </a:lnTo>
                  <a:cubicBezTo>
                    <a:pt x="26227" y="27482"/>
                    <a:pt x="26295" y="27459"/>
                    <a:pt x="26341" y="27436"/>
                  </a:cubicBezTo>
                  <a:cubicBezTo>
                    <a:pt x="26455" y="27368"/>
                    <a:pt x="26501" y="27231"/>
                    <a:pt x="26478" y="27140"/>
                  </a:cubicBezTo>
                  <a:cubicBezTo>
                    <a:pt x="26523" y="27071"/>
                    <a:pt x="26592" y="27025"/>
                    <a:pt x="26637" y="26957"/>
                  </a:cubicBezTo>
                  <a:cubicBezTo>
                    <a:pt x="26660" y="26911"/>
                    <a:pt x="26706" y="26889"/>
                    <a:pt x="26729" y="26843"/>
                  </a:cubicBezTo>
                  <a:lnTo>
                    <a:pt x="26797" y="26774"/>
                  </a:lnTo>
                  <a:cubicBezTo>
                    <a:pt x="26889" y="26660"/>
                    <a:pt x="27003" y="26523"/>
                    <a:pt x="27094" y="26409"/>
                  </a:cubicBezTo>
                  <a:cubicBezTo>
                    <a:pt x="27299" y="26181"/>
                    <a:pt x="27482" y="25930"/>
                    <a:pt x="27665" y="25702"/>
                  </a:cubicBezTo>
                  <a:cubicBezTo>
                    <a:pt x="28007" y="25199"/>
                    <a:pt x="28372" y="24720"/>
                    <a:pt x="28806" y="24195"/>
                  </a:cubicBezTo>
                  <a:cubicBezTo>
                    <a:pt x="28874" y="24104"/>
                    <a:pt x="28943" y="24013"/>
                    <a:pt x="29011" y="23921"/>
                  </a:cubicBezTo>
                  <a:lnTo>
                    <a:pt x="29103" y="23830"/>
                  </a:lnTo>
                  <a:lnTo>
                    <a:pt x="29171" y="23716"/>
                  </a:lnTo>
                  <a:cubicBezTo>
                    <a:pt x="29240" y="23624"/>
                    <a:pt x="29308" y="23556"/>
                    <a:pt x="29354" y="23465"/>
                  </a:cubicBezTo>
                  <a:cubicBezTo>
                    <a:pt x="29422" y="23373"/>
                    <a:pt x="29513" y="23282"/>
                    <a:pt x="29582" y="23191"/>
                  </a:cubicBezTo>
                  <a:lnTo>
                    <a:pt x="29650" y="23077"/>
                  </a:lnTo>
                  <a:cubicBezTo>
                    <a:pt x="29719" y="23008"/>
                    <a:pt x="29765" y="22940"/>
                    <a:pt x="29810" y="22871"/>
                  </a:cubicBezTo>
                  <a:cubicBezTo>
                    <a:pt x="29856" y="22803"/>
                    <a:pt x="29902" y="22734"/>
                    <a:pt x="29947" y="22689"/>
                  </a:cubicBezTo>
                  <a:cubicBezTo>
                    <a:pt x="30038" y="22575"/>
                    <a:pt x="30130" y="22460"/>
                    <a:pt x="30198" y="22369"/>
                  </a:cubicBezTo>
                  <a:lnTo>
                    <a:pt x="30267" y="22301"/>
                  </a:lnTo>
                  <a:cubicBezTo>
                    <a:pt x="30312" y="22209"/>
                    <a:pt x="30381" y="22141"/>
                    <a:pt x="30449" y="22050"/>
                  </a:cubicBezTo>
                  <a:lnTo>
                    <a:pt x="30541" y="21913"/>
                  </a:lnTo>
                  <a:cubicBezTo>
                    <a:pt x="30746" y="21662"/>
                    <a:pt x="30929" y="21388"/>
                    <a:pt x="31134" y="21114"/>
                  </a:cubicBezTo>
                  <a:lnTo>
                    <a:pt x="31340" y="20817"/>
                  </a:lnTo>
                  <a:cubicBezTo>
                    <a:pt x="31636" y="20406"/>
                    <a:pt x="31910" y="20018"/>
                    <a:pt x="32184" y="19584"/>
                  </a:cubicBezTo>
                  <a:cubicBezTo>
                    <a:pt x="32253" y="19470"/>
                    <a:pt x="32321" y="19379"/>
                    <a:pt x="32389" y="19265"/>
                  </a:cubicBezTo>
                  <a:cubicBezTo>
                    <a:pt x="32504" y="19128"/>
                    <a:pt x="32595" y="18968"/>
                    <a:pt x="32686" y="18831"/>
                  </a:cubicBezTo>
                  <a:cubicBezTo>
                    <a:pt x="32823" y="18603"/>
                    <a:pt x="32960" y="18398"/>
                    <a:pt x="33097" y="18192"/>
                  </a:cubicBezTo>
                  <a:lnTo>
                    <a:pt x="33188" y="18055"/>
                  </a:lnTo>
                  <a:cubicBezTo>
                    <a:pt x="33280" y="17895"/>
                    <a:pt x="33371" y="17758"/>
                    <a:pt x="33485" y="17599"/>
                  </a:cubicBezTo>
                  <a:lnTo>
                    <a:pt x="33531" y="17507"/>
                  </a:lnTo>
                  <a:cubicBezTo>
                    <a:pt x="33576" y="17439"/>
                    <a:pt x="33599" y="17393"/>
                    <a:pt x="33645" y="17325"/>
                  </a:cubicBezTo>
                  <a:cubicBezTo>
                    <a:pt x="33645" y="17302"/>
                    <a:pt x="33668" y="17279"/>
                    <a:pt x="33691" y="17256"/>
                  </a:cubicBezTo>
                  <a:cubicBezTo>
                    <a:pt x="33691" y="17211"/>
                    <a:pt x="33713" y="17165"/>
                    <a:pt x="33713" y="17142"/>
                  </a:cubicBezTo>
                  <a:cubicBezTo>
                    <a:pt x="33736" y="17074"/>
                    <a:pt x="33759" y="17005"/>
                    <a:pt x="33759" y="16937"/>
                  </a:cubicBezTo>
                  <a:cubicBezTo>
                    <a:pt x="33759" y="16845"/>
                    <a:pt x="33782" y="16777"/>
                    <a:pt x="33782" y="16686"/>
                  </a:cubicBezTo>
                  <a:cubicBezTo>
                    <a:pt x="33759" y="16503"/>
                    <a:pt x="33759" y="16343"/>
                    <a:pt x="33713" y="16183"/>
                  </a:cubicBezTo>
                  <a:cubicBezTo>
                    <a:pt x="33691" y="16024"/>
                    <a:pt x="33645" y="15887"/>
                    <a:pt x="33599" y="15727"/>
                  </a:cubicBezTo>
                  <a:lnTo>
                    <a:pt x="33576" y="15681"/>
                  </a:lnTo>
                  <a:cubicBezTo>
                    <a:pt x="33531" y="15544"/>
                    <a:pt x="33485" y="15385"/>
                    <a:pt x="33417" y="15248"/>
                  </a:cubicBezTo>
                  <a:cubicBezTo>
                    <a:pt x="33348" y="15065"/>
                    <a:pt x="33280" y="14905"/>
                    <a:pt x="33211" y="14791"/>
                  </a:cubicBezTo>
                  <a:cubicBezTo>
                    <a:pt x="33166" y="14745"/>
                    <a:pt x="33143" y="14700"/>
                    <a:pt x="33097" y="14654"/>
                  </a:cubicBezTo>
                  <a:lnTo>
                    <a:pt x="33074" y="14609"/>
                  </a:lnTo>
                  <a:cubicBezTo>
                    <a:pt x="33006" y="14540"/>
                    <a:pt x="32937" y="14449"/>
                    <a:pt x="32846" y="14380"/>
                  </a:cubicBezTo>
                  <a:cubicBezTo>
                    <a:pt x="32778" y="14289"/>
                    <a:pt x="32686" y="14198"/>
                    <a:pt x="32595" y="14106"/>
                  </a:cubicBezTo>
                  <a:lnTo>
                    <a:pt x="32526" y="14038"/>
                  </a:lnTo>
                  <a:cubicBezTo>
                    <a:pt x="32412" y="13947"/>
                    <a:pt x="32321" y="13832"/>
                    <a:pt x="32207" y="13741"/>
                  </a:cubicBezTo>
                  <a:cubicBezTo>
                    <a:pt x="32116" y="13696"/>
                    <a:pt x="32047" y="13627"/>
                    <a:pt x="31956" y="13559"/>
                  </a:cubicBezTo>
                  <a:cubicBezTo>
                    <a:pt x="31796" y="13422"/>
                    <a:pt x="31613" y="13285"/>
                    <a:pt x="31454" y="13171"/>
                  </a:cubicBezTo>
                  <a:cubicBezTo>
                    <a:pt x="31225" y="13011"/>
                    <a:pt x="31020" y="12851"/>
                    <a:pt x="30792" y="12691"/>
                  </a:cubicBezTo>
                  <a:lnTo>
                    <a:pt x="30700" y="12600"/>
                  </a:lnTo>
                  <a:cubicBezTo>
                    <a:pt x="30495" y="12440"/>
                    <a:pt x="30267" y="12303"/>
                    <a:pt x="30061" y="12143"/>
                  </a:cubicBezTo>
                  <a:lnTo>
                    <a:pt x="29902" y="12029"/>
                  </a:lnTo>
                  <a:cubicBezTo>
                    <a:pt x="29742" y="11915"/>
                    <a:pt x="29582" y="11801"/>
                    <a:pt x="29422" y="11664"/>
                  </a:cubicBezTo>
                  <a:cubicBezTo>
                    <a:pt x="29308" y="11596"/>
                    <a:pt x="29217" y="11504"/>
                    <a:pt x="29103" y="11436"/>
                  </a:cubicBezTo>
                  <a:cubicBezTo>
                    <a:pt x="28874" y="11253"/>
                    <a:pt x="28646" y="11093"/>
                    <a:pt x="28418" y="10911"/>
                  </a:cubicBezTo>
                  <a:cubicBezTo>
                    <a:pt x="28258" y="10820"/>
                    <a:pt x="28098" y="10705"/>
                    <a:pt x="27961" y="10591"/>
                  </a:cubicBezTo>
                  <a:cubicBezTo>
                    <a:pt x="27870" y="10523"/>
                    <a:pt x="27779" y="10454"/>
                    <a:pt x="27687" y="10386"/>
                  </a:cubicBezTo>
                  <a:cubicBezTo>
                    <a:pt x="27436" y="10203"/>
                    <a:pt x="27208" y="10043"/>
                    <a:pt x="26957" y="9861"/>
                  </a:cubicBezTo>
                  <a:cubicBezTo>
                    <a:pt x="26683" y="9701"/>
                    <a:pt x="26409" y="9518"/>
                    <a:pt x="26113" y="9336"/>
                  </a:cubicBezTo>
                  <a:lnTo>
                    <a:pt x="26067" y="9313"/>
                  </a:lnTo>
                  <a:lnTo>
                    <a:pt x="25976" y="9245"/>
                  </a:lnTo>
                  <a:cubicBezTo>
                    <a:pt x="25747" y="9108"/>
                    <a:pt x="25542" y="8948"/>
                    <a:pt x="25314" y="8811"/>
                  </a:cubicBezTo>
                  <a:lnTo>
                    <a:pt x="25200" y="8742"/>
                  </a:lnTo>
                  <a:cubicBezTo>
                    <a:pt x="25063" y="8628"/>
                    <a:pt x="24903" y="8537"/>
                    <a:pt x="24766" y="8423"/>
                  </a:cubicBezTo>
                  <a:cubicBezTo>
                    <a:pt x="24652" y="8354"/>
                    <a:pt x="24538" y="8263"/>
                    <a:pt x="24423" y="8195"/>
                  </a:cubicBezTo>
                  <a:cubicBezTo>
                    <a:pt x="24286" y="8103"/>
                    <a:pt x="24172" y="8012"/>
                    <a:pt x="24035" y="7898"/>
                  </a:cubicBezTo>
                  <a:cubicBezTo>
                    <a:pt x="23898" y="7807"/>
                    <a:pt x="23762" y="7715"/>
                    <a:pt x="23647" y="7624"/>
                  </a:cubicBezTo>
                  <a:lnTo>
                    <a:pt x="23328" y="7396"/>
                  </a:lnTo>
                  <a:cubicBezTo>
                    <a:pt x="23145" y="7282"/>
                    <a:pt x="22985" y="7167"/>
                    <a:pt x="22826" y="7053"/>
                  </a:cubicBezTo>
                  <a:lnTo>
                    <a:pt x="22780" y="7031"/>
                  </a:lnTo>
                  <a:cubicBezTo>
                    <a:pt x="22506" y="6848"/>
                    <a:pt x="22255" y="6688"/>
                    <a:pt x="22004" y="6506"/>
                  </a:cubicBezTo>
                  <a:lnTo>
                    <a:pt x="21707" y="6277"/>
                  </a:lnTo>
                  <a:cubicBezTo>
                    <a:pt x="21525" y="6140"/>
                    <a:pt x="21342" y="6003"/>
                    <a:pt x="21159" y="5866"/>
                  </a:cubicBezTo>
                  <a:cubicBezTo>
                    <a:pt x="20886" y="5684"/>
                    <a:pt x="20634" y="5501"/>
                    <a:pt x="20383" y="5319"/>
                  </a:cubicBezTo>
                  <a:cubicBezTo>
                    <a:pt x="20109" y="5113"/>
                    <a:pt x="19858" y="4908"/>
                    <a:pt x="19584" y="4725"/>
                  </a:cubicBezTo>
                  <a:lnTo>
                    <a:pt x="19470" y="4657"/>
                  </a:lnTo>
                  <a:cubicBezTo>
                    <a:pt x="19379" y="4588"/>
                    <a:pt x="19265" y="4497"/>
                    <a:pt x="19151" y="4428"/>
                  </a:cubicBezTo>
                  <a:cubicBezTo>
                    <a:pt x="19037" y="4337"/>
                    <a:pt x="18900" y="4246"/>
                    <a:pt x="18786" y="4155"/>
                  </a:cubicBezTo>
                  <a:lnTo>
                    <a:pt x="18603" y="4040"/>
                  </a:lnTo>
                  <a:cubicBezTo>
                    <a:pt x="18375" y="3903"/>
                    <a:pt x="18169" y="3767"/>
                    <a:pt x="17964" y="3607"/>
                  </a:cubicBezTo>
                  <a:lnTo>
                    <a:pt x="17530" y="3310"/>
                  </a:lnTo>
                  <a:lnTo>
                    <a:pt x="17119" y="3013"/>
                  </a:lnTo>
                  <a:cubicBezTo>
                    <a:pt x="16960" y="2899"/>
                    <a:pt x="16800" y="2808"/>
                    <a:pt x="16663" y="2694"/>
                  </a:cubicBezTo>
                  <a:cubicBezTo>
                    <a:pt x="16526" y="2602"/>
                    <a:pt x="16389" y="2511"/>
                    <a:pt x="16275" y="2420"/>
                  </a:cubicBezTo>
                  <a:cubicBezTo>
                    <a:pt x="16161" y="2351"/>
                    <a:pt x="16047" y="2260"/>
                    <a:pt x="15932" y="2169"/>
                  </a:cubicBezTo>
                  <a:cubicBezTo>
                    <a:pt x="15773" y="2077"/>
                    <a:pt x="15613" y="1963"/>
                    <a:pt x="15453" y="1849"/>
                  </a:cubicBezTo>
                  <a:cubicBezTo>
                    <a:pt x="15293" y="1735"/>
                    <a:pt x="15134" y="1621"/>
                    <a:pt x="14974" y="1507"/>
                  </a:cubicBezTo>
                  <a:lnTo>
                    <a:pt x="14654" y="1301"/>
                  </a:lnTo>
                  <a:cubicBezTo>
                    <a:pt x="14380" y="1119"/>
                    <a:pt x="14084" y="936"/>
                    <a:pt x="13764" y="754"/>
                  </a:cubicBezTo>
                  <a:cubicBezTo>
                    <a:pt x="13513" y="594"/>
                    <a:pt x="13239" y="434"/>
                    <a:pt x="12988" y="297"/>
                  </a:cubicBezTo>
                  <a:cubicBezTo>
                    <a:pt x="12851" y="251"/>
                    <a:pt x="12737" y="183"/>
                    <a:pt x="12600" y="137"/>
                  </a:cubicBezTo>
                  <a:cubicBezTo>
                    <a:pt x="12486" y="69"/>
                    <a:pt x="12349" y="0"/>
                    <a:pt x="12212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4779;p38"/>
            <p:cNvSpPr/>
            <p:nvPr/>
          </p:nvSpPr>
          <p:spPr>
            <a:xfrm>
              <a:off x="8140848" y="2597683"/>
              <a:ext cx="92658" cy="95849"/>
            </a:xfrm>
            <a:custGeom>
              <a:avLst/>
              <a:gdLst/>
              <a:ahLst/>
              <a:cxnLst/>
              <a:rect l="l" t="t" r="r" b="b"/>
              <a:pathLst>
                <a:path w="3311" h="3425" extrusionOk="0">
                  <a:moveTo>
                    <a:pt x="1599" y="0"/>
                  </a:moveTo>
                  <a:cubicBezTo>
                    <a:pt x="1462" y="0"/>
                    <a:pt x="1302" y="0"/>
                    <a:pt x="1142" y="23"/>
                  </a:cubicBezTo>
                  <a:cubicBezTo>
                    <a:pt x="982" y="69"/>
                    <a:pt x="846" y="92"/>
                    <a:pt x="709" y="137"/>
                  </a:cubicBezTo>
                  <a:cubicBezTo>
                    <a:pt x="663" y="160"/>
                    <a:pt x="617" y="183"/>
                    <a:pt x="572" y="229"/>
                  </a:cubicBezTo>
                  <a:cubicBezTo>
                    <a:pt x="435" y="297"/>
                    <a:pt x="366" y="365"/>
                    <a:pt x="321" y="480"/>
                  </a:cubicBezTo>
                  <a:cubicBezTo>
                    <a:pt x="298" y="525"/>
                    <a:pt x="298" y="594"/>
                    <a:pt x="298" y="639"/>
                  </a:cubicBezTo>
                  <a:cubicBezTo>
                    <a:pt x="321" y="685"/>
                    <a:pt x="343" y="731"/>
                    <a:pt x="366" y="776"/>
                  </a:cubicBezTo>
                  <a:cubicBezTo>
                    <a:pt x="366" y="822"/>
                    <a:pt x="321" y="845"/>
                    <a:pt x="298" y="890"/>
                  </a:cubicBezTo>
                  <a:cubicBezTo>
                    <a:pt x="184" y="1027"/>
                    <a:pt x="138" y="1210"/>
                    <a:pt x="92" y="1347"/>
                  </a:cubicBezTo>
                  <a:cubicBezTo>
                    <a:pt x="69" y="1370"/>
                    <a:pt x="69" y="1393"/>
                    <a:pt x="69" y="1415"/>
                  </a:cubicBezTo>
                  <a:cubicBezTo>
                    <a:pt x="24" y="1438"/>
                    <a:pt x="24" y="1484"/>
                    <a:pt x="1" y="1530"/>
                  </a:cubicBezTo>
                  <a:cubicBezTo>
                    <a:pt x="1" y="1575"/>
                    <a:pt x="1" y="1621"/>
                    <a:pt x="1" y="1689"/>
                  </a:cubicBezTo>
                  <a:cubicBezTo>
                    <a:pt x="1" y="1803"/>
                    <a:pt x="1" y="1918"/>
                    <a:pt x="24" y="2055"/>
                  </a:cubicBezTo>
                  <a:cubicBezTo>
                    <a:pt x="47" y="2260"/>
                    <a:pt x="115" y="2465"/>
                    <a:pt x="229" y="2648"/>
                  </a:cubicBezTo>
                  <a:cubicBezTo>
                    <a:pt x="298" y="2762"/>
                    <a:pt x="366" y="2876"/>
                    <a:pt x="480" y="2968"/>
                  </a:cubicBezTo>
                  <a:cubicBezTo>
                    <a:pt x="594" y="3036"/>
                    <a:pt x="709" y="3105"/>
                    <a:pt x="823" y="3150"/>
                  </a:cubicBezTo>
                  <a:cubicBezTo>
                    <a:pt x="914" y="3196"/>
                    <a:pt x="1005" y="3241"/>
                    <a:pt x="1119" y="3264"/>
                  </a:cubicBezTo>
                  <a:cubicBezTo>
                    <a:pt x="1302" y="3356"/>
                    <a:pt x="1553" y="3424"/>
                    <a:pt x="1781" y="3424"/>
                  </a:cubicBezTo>
                  <a:lnTo>
                    <a:pt x="1827" y="3424"/>
                  </a:lnTo>
                  <a:cubicBezTo>
                    <a:pt x="1918" y="3424"/>
                    <a:pt x="1987" y="3401"/>
                    <a:pt x="2078" y="3378"/>
                  </a:cubicBezTo>
                  <a:cubicBezTo>
                    <a:pt x="2169" y="3378"/>
                    <a:pt x="2261" y="3333"/>
                    <a:pt x="2329" y="3310"/>
                  </a:cubicBezTo>
                  <a:cubicBezTo>
                    <a:pt x="2466" y="3241"/>
                    <a:pt x="2580" y="3150"/>
                    <a:pt x="2717" y="3036"/>
                  </a:cubicBezTo>
                  <a:cubicBezTo>
                    <a:pt x="2809" y="2945"/>
                    <a:pt x="2900" y="2831"/>
                    <a:pt x="2991" y="2716"/>
                  </a:cubicBezTo>
                  <a:lnTo>
                    <a:pt x="3060" y="2648"/>
                  </a:lnTo>
                  <a:cubicBezTo>
                    <a:pt x="3082" y="2580"/>
                    <a:pt x="3128" y="2534"/>
                    <a:pt x="3174" y="2465"/>
                  </a:cubicBezTo>
                  <a:cubicBezTo>
                    <a:pt x="3219" y="2374"/>
                    <a:pt x="3265" y="2283"/>
                    <a:pt x="3288" y="2146"/>
                  </a:cubicBezTo>
                  <a:cubicBezTo>
                    <a:pt x="3311" y="1986"/>
                    <a:pt x="3288" y="1849"/>
                    <a:pt x="3288" y="1689"/>
                  </a:cubicBezTo>
                  <a:cubicBezTo>
                    <a:pt x="3265" y="1552"/>
                    <a:pt x="3242" y="1415"/>
                    <a:pt x="3174" y="1301"/>
                  </a:cubicBezTo>
                  <a:cubicBezTo>
                    <a:pt x="3288" y="1164"/>
                    <a:pt x="3242" y="1027"/>
                    <a:pt x="3174" y="890"/>
                  </a:cubicBezTo>
                  <a:cubicBezTo>
                    <a:pt x="3151" y="868"/>
                    <a:pt x="3128" y="822"/>
                    <a:pt x="3105" y="776"/>
                  </a:cubicBezTo>
                  <a:cubicBezTo>
                    <a:pt x="3060" y="731"/>
                    <a:pt x="3014" y="662"/>
                    <a:pt x="2968" y="594"/>
                  </a:cubicBezTo>
                  <a:cubicBezTo>
                    <a:pt x="2809" y="343"/>
                    <a:pt x="2535" y="160"/>
                    <a:pt x="2215" y="92"/>
                  </a:cubicBezTo>
                  <a:cubicBezTo>
                    <a:pt x="2078" y="46"/>
                    <a:pt x="1941" y="23"/>
                    <a:pt x="178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4780;p38"/>
            <p:cNvSpPr/>
            <p:nvPr/>
          </p:nvSpPr>
          <p:spPr>
            <a:xfrm>
              <a:off x="8540082" y="2877449"/>
              <a:ext cx="99039" cy="102873"/>
            </a:xfrm>
            <a:custGeom>
              <a:avLst/>
              <a:gdLst/>
              <a:ahLst/>
              <a:cxnLst/>
              <a:rect l="l" t="t" r="r" b="b"/>
              <a:pathLst>
                <a:path w="3539" h="3676" extrusionOk="0">
                  <a:moveTo>
                    <a:pt x="1553" y="1"/>
                  </a:moveTo>
                  <a:cubicBezTo>
                    <a:pt x="1484" y="1"/>
                    <a:pt x="1416" y="24"/>
                    <a:pt x="1348" y="24"/>
                  </a:cubicBezTo>
                  <a:cubicBezTo>
                    <a:pt x="1165" y="46"/>
                    <a:pt x="1005" y="115"/>
                    <a:pt x="868" y="206"/>
                  </a:cubicBezTo>
                  <a:cubicBezTo>
                    <a:pt x="686" y="320"/>
                    <a:pt x="549" y="457"/>
                    <a:pt x="412" y="594"/>
                  </a:cubicBezTo>
                  <a:cubicBezTo>
                    <a:pt x="366" y="663"/>
                    <a:pt x="320" y="731"/>
                    <a:pt x="275" y="800"/>
                  </a:cubicBezTo>
                  <a:cubicBezTo>
                    <a:pt x="229" y="891"/>
                    <a:pt x="183" y="982"/>
                    <a:pt x="138" y="1074"/>
                  </a:cubicBezTo>
                  <a:cubicBezTo>
                    <a:pt x="69" y="1233"/>
                    <a:pt x="46" y="1393"/>
                    <a:pt x="24" y="1553"/>
                  </a:cubicBezTo>
                  <a:cubicBezTo>
                    <a:pt x="1" y="1713"/>
                    <a:pt x="24" y="1872"/>
                    <a:pt x="69" y="2032"/>
                  </a:cubicBezTo>
                  <a:cubicBezTo>
                    <a:pt x="92" y="2055"/>
                    <a:pt x="92" y="2078"/>
                    <a:pt x="92" y="2078"/>
                  </a:cubicBezTo>
                  <a:cubicBezTo>
                    <a:pt x="115" y="2101"/>
                    <a:pt x="115" y="2123"/>
                    <a:pt x="115" y="2146"/>
                  </a:cubicBezTo>
                  <a:cubicBezTo>
                    <a:pt x="161" y="2306"/>
                    <a:pt x="206" y="2443"/>
                    <a:pt x="275" y="2603"/>
                  </a:cubicBezTo>
                  <a:cubicBezTo>
                    <a:pt x="343" y="2740"/>
                    <a:pt x="412" y="2877"/>
                    <a:pt x="526" y="3014"/>
                  </a:cubicBezTo>
                  <a:cubicBezTo>
                    <a:pt x="663" y="3173"/>
                    <a:pt x="845" y="3288"/>
                    <a:pt x="1028" y="3379"/>
                  </a:cubicBezTo>
                  <a:cubicBezTo>
                    <a:pt x="1051" y="3402"/>
                    <a:pt x="1074" y="3425"/>
                    <a:pt x="1096" y="3425"/>
                  </a:cubicBezTo>
                  <a:cubicBezTo>
                    <a:pt x="1188" y="3470"/>
                    <a:pt x="1256" y="3493"/>
                    <a:pt x="1348" y="3539"/>
                  </a:cubicBezTo>
                  <a:cubicBezTo>
                    <a:pt x="1416" y="3561"/>
                    <a:pt x="1484" y="3584"/>
                    <a:pt x="1553" y="3607"/>
                  </a:cubicBezTo>
                  <a:cubicBezTo>
                    <a:pt x="1644" y="3653"/>
                    <a:pt x="1736" y="3653"/>
                    <a:pt x="1827" y="3676"/>
                  </a:cubicBezTo>
                  <a:lnTo>
                    <a:pt x="2032" y="3676"/>
                  </a:lnTo>
                  <a:cubicBezTo>
                    <a:pt x="2124" y="3653"/>
                    <a:pt x="2215" y="3653"/>
                    <a:pt x="2306" y="3630"/>
                  </a:cubicBezTo>
                  <a:cubicBezTo>
                    <a:pt x="2466" y="3607"/>
                    <a:pt x="2626" y="3539"/>
                    <a:pt x="2763" y="3425"/>
                  </a:cubicBezTo>
                  <a:cubicBezTo>
                    <a:pt x="2831" y="3379"/>
                    <a:pt x="2900" y="3333"/>
                    <a:pt x="2968" y="3288"/>
                  </a:cubicBezTo>
                  <a:cubicBezTo>
                    <a:pt x="3037" y="3196"/>
                    <a:pt x="3082" y="3128"/>
                    <a:pt x="3151" y="3059"/>
                  </a:cubicBezTo>
                  <a:cubicBezTo>
                    <a:pt x="3242" y="2922"/>
                    <a:pt x="3288" y="2763"/>
                    <a:pt x="3356" y="2603"/>
                  </a:cubicBezTo>
                  <a:cubicBezTo>
                    <a:pt x="3402" y="2512"/>
                    <a:pt x="3425" y="2397"/>
                    <a:pt x="3447" y="2283"/>
                  </a:cubicBezTo>
                  <a:cubicBezTo>
                    <a:pt x="3470" y="2238"/>
                    <a:pt x="3493" y="2169"/>
                    <a:pt x="3493" y="2123"/>
                  </a:cubicBezTo>
                  <a:cubicBezTo>
                    <a:pt x="3516" y="2055"/>
                    <a:pt x="3516" y="2009"/>
                    <a:pt x="3539" y="1964"/>
                  </a:cubicBezTo>
                  <a:cubicBezTo>
                    <a:pt x="3539" y="1850"/>
                    <a:pt x="3539" y="1758"/>
                    <a:pt x="3516" y="1667"/>
                  </a:cubicBezTo>
                  <a:cubicBezTo>
                    <a:pt x="3516" y="1599"/>
                    <a:pt x="3493" y="1530"/>
                    <a:pt x="3470" y="1462"/>
                  </a:cubicBezTo>
                  <a:cubicBezTo>
                    <a:pt x="3425" y="1370"/>
                    <a:pt x="3402" y="1279"/>
                    <a:pt x="3356" y="1188"/>
                  </a:cubicBezTo>
                  <a:cubicBezTo>
                    <a:pt x="3356" y="1188"/>
                    <a:pt x="3333" y="1188"/>
                    <a:pt x="3333" y="1165"/>
                  </a:cubicBezTo>
                  <a:cubicBezTo>
                    <a:pt x="3333" y="1119"/>
                    <a:pt x="3288" y="1074"/>
                    <a:pt x="3265" y="1028"/>
                  </a:cubicBezTo>
                  <a:cubicBezTo>
                    <a:pt x="3219" y="914"/>
                    <a:pt x="3151" y="845"/>
                    <a:pt x="3082" y="777"/>
                  </a:cubicBezTo>
                  <a:cubicBezTo>
                    <a:pt x="2991" y="686"/>
                    <a:pt x="2900" y="617"/>
                    <a:pt x="2808" y="549"/>
                  </a:cubicBezTo>
                  <a:cubicBezTo>
                    <a:pt x="2740" y="480"/>
                    <a:pt x="2649" y="412"/>
                    <a:pt x="2557" y="366"/>
                  </a:cubicBezTo>
                  <a:cubicBezTo>
                    <a:pt x="2489" y="320"/>
                    <a:pt x="2420" y="275"/>
                    <a:pt x="2329" y="252"/>
                  </a:cubicBezTo>
                  <a:cubicBezTo>
                    <a:pt x="2192" y="183"/>
                    <a:pt x="2055" y="115"/>
                    <a:pt x="1895" y="69"/>
                  </a:cubicBezTo>
                  <a:cubicBezTo>
                    <a:pt x="1827" y="46"/>
                    <a:pt x="1736" y="24"/>
                    <a:pt x="1644" y="24"/>
                  </a:cubicBezTo>
                  <a:cubicBezTo>
                    <a:pt x="1621" y="1"/>
                    <a:pt x="1576" y="1"/>
                    <a:pt x="155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4781;p38"/>
            <p:cNvSpPr/>
            <p:nvPr/>
          </p:nvSpPr>
          <p:spPr>
            <a:xfrm>
              <a:off x="8207284" y="2260408"/>
              <a:ext cx="222956" cy="214645"/>
            </a:xfrm>
            <a:custGeom>
              <a:avLst/>
              <a:gdLst/>
              <a:ahLst/>
              <a:cxnLst/>
              <a:rect l="l" t="t" r="r" b="b"/>
              <a:pathLst>
                <a:path w="7967" h="7670" extrusionOk="0">
                  <a:moveTo>
                    <a:pt x="3721" y="1"/>
                  </a:moveTo>
                  <a:cubicBezTo>
                    <a:pt x="3653" y="23"/>
                    <a:pt x="3584" y="23"/>
                    <a:pt x="3516" y="69"/>
                  </a:cubicBezTo>
                  <a:cubicBezTo>
                    <a:pt x="3470" y="92"/>
                    <a:pt x="3447" y="115"/>
                    <a:pt x="3402" y="160"/>
                  </a:cubicBezTo>
                  <a:cubicBezTo>
                    <a:pt x="3356" y="206"/>
                    <a:pt x="3288" y="252"/>
                    <a:pt x="3219" y="320"/>
                  </a:cubicBezTo>
                  <a:cubicBezTo>
                    <a:pt x="3105" y="434"/>
                    <a:pt x="3014" y="526"/>
                    <a:pt x="2945" y="640"/>
                  </a:cubicBezTo>
                  <a:cubicBezTo>
                    <a:pt x="2900" y="685"/>
                    <a:pt x="2854" y="731"/>
                    <a:pt x="2831" y="799"/>
                  </a:cubicBezTo>
                  <a:cubicBezTo>
                    <a:pt x="2763" y="845"/>
                    <a:pt x="2717" y="914"/>
                    <a:pt x="2671" y="982"/>
                  </a:cubicBezTo>
                  <a:cubicBezTo>
                    <a:pt x="2512" y="1187"/>
                    <a:pt x="2375" y="1393"/>
                    <a:pt x="2215" y="1575"/>
                  </a:cubicBezTo>
                  <a:lnTo>
                    <a:pt x="2146" y="1667"/>
                  </a:lnTo>
                  <a:cubicBezTo>
                    <a:pt x="2032" y="1804"/>
                    <a:pt x="1941" y="1918"/>
                    <a:pt x="1850" y="2055"/>
                  </a:cubicBezTo>
                  <a:cubicBezTo>
                    <a:pt x="1758" y="2169"/>
                    <a:pt x="1690" y="2283"/>
                    <a:pt x="1599" y="2397"/>
                  </a:cubicBezTo>
                  <a:cubicBezTo>
                    <a:pt x="1439" y="2603"/>
                    <a:pt x="1302" y="2785"/>
                    <a:pt x="1188" y="2991"/>
                  </a:cubicBezTo>
                  <a:lnTo>
                    <a:pt x="1096" y="3150"/>
                  </a:lnTo>
                  <a:cubicBezTo>
                    <a:pt x="1028" y="3287"/>
                    <a:pt x="937" y="3424"/>
                    <a:pt x="868" y="3561"/>
                  </a:cubicBezTo>
                  <a:cubicBezTo>
                    <a:pt x="754" y="3744"/>
                    <a:pt x="640" y="3926"/>
                    <a:pt x="526" y="4109"/>
                  </a:cubicBezTo>
                  <a:lnTo>
                    <a:pt x="457" y="4200"/>
                  </a:lnTo>
                  <a:cubicBezTo>
                    <a:pt x="389" y="4292"/>
                    <a:pt x="343" y="4360"/>
                    <a:pt x="298" y="4429"/>
                  </a:cubicBezTo>
                  <a:lnTo>
                    <a:pt x="229" y="4520"/>
                  </a:lnTo>
                  <a:cubicBezTo>
                    <a:pt x="183" y="4588"/>
                    <a:pt x="138" y="4634"/>
                    <a:pt x="115" y="4680"/>
                  </a:cubicBezTo>
                  <a:cubicBezTo>
                    <a:pt x="24" y="4794"/>
                    <a:pt x="1" y="4931"/>
                    <a:pt x="46" y="5022"/>
                  </a:cubicBezTo>
                  <a:cubicBezTo>
                    <a:pt x="92" y="5182"/>
                    <a:pt x="229" y="5250"/>
                    <a:pt x="343" y="5319"/>
                  </a:cubicBezTo>
                  <a:cubicBezTo>
                    <a:pt x="389" y="5364"/>
                    <a:pt x="435" y="5387"/>
                    <a:pt x="480" y="5410"/>
                  </a:cubicBezTo>
                  <a:cubicBezTo>
                    <a:pt x="526" y="5433"/>
                    <a:pt x="571" y="5479"/>
                    <a:pt x="640" y="5501"/>
                  </a:cubicBezTo>
                  <a:lnTo>
                    <a:pt x="686" y="5547"/>
                  </a:lnTo>
                  <a:cubicBezTo>
                    <a:pt x="868" y="5661"/>
                    <a:pt x="1028" y="5798"/>
                    <a:pt x="1188" y="5889"/>
                  </a:cubicBezTo>
                  <a:cubicBezTo>
                    <a:pt x="1233" y="5912"/>
                    <a:pt x="1256" y="5935"/>
                    <a:pt x="1302" y="5958"/>
                  </a:cubicBezTo>
                  <a:lnTo>
                    <a:pt x="1393" y="6026"/>
                  </a:lnTo>
                  <a:cubicBezTo>
                    <a:pt x="1484" y="6072"/>
                    <a:pt x="1553" y="6118"/>
                    <a:pt x="1621" y="6163"/>
                  </a:cubicBezTo>
                  <a:lnTo>
                    <a:pt x="1690" y="6209"/>
                  </a:lnTo>
                  <a:lnTo>
                    <a:pt x="2009" y="6414"/>
                  </a:lnTo>
                  <a:lnTo>
                    <a:pt x="2306" y="6620"/>
                  </a:lnTo>
                  <a:cubicBezTo>
                    <a:pt x="2375" y="6666"/>
                    <a:pt x="2466" y="6711"/>
                    <a:pt x="2534" y="6757"/>
                  </a:cubicBezTo>
                  <a:cubicBezTo>
                    <a:pt x="2626" y="6825"/>
                    <a:pt x="2740" y="6894"/>
                    <a:pt x="2831" y="6962"/>
                  </a:cubicBezTo>
                  <a:cubicBezTo>
                    <a:pt x="3014" y="7099"/>
                    <a:pt x="3151" y="7213"/>
                    <a:pt x="3265" y="7350"/>
                  </a:cubicBezTo>
                  <a:cubicBezTo>
                    <a:pt x="3356" y="7487"/>
                    <a:pt x="3470" y="7624"/>
                    <a:pt x="3653" y="7647"/>
                  </a:cubicBezTo>
                  <a:cubicBezTo>
                    <a:pt x="3676" y="7670"/>
                    <a:pt x="3699" y="7670"/>
                    <a:pt x="3721" y="7670"/>
                  </a:cubicBezTo>
                  <a:cubicBezTo>
                    <a:pt x="3790" y="7670"/>
                    <a:pt x="3858" y="7647"/>
                    <a:pt x="3927" y="7601"/>
                  </a:cubicBezTo>
                  <a:cubicBezTo>
                    <a:pt x="3972" y="7579"/>
                    <a:pt x="3995" y="7556"/>
                    <a:pt x="4041" y="7533"/>
                  </a:cubicBezTo>
                  <a:lnTo>
                    <a:pt x="4064" y="7510"/>
                  </a:lnTo>
                  <a:cubicBezTo>
                    <a:pt x="4132" y="7464"/>
                    <a:pt x="4178" y="7396"/>
                    <a:pt x="4224" y="7350"/>
                  </a:cubicBezTo>
                  <a:cubicBezTo>
                    <a:pt x="4315" y="7213"/>
                    <a:pt x="4406" y="7099"/>
                    <a:pt x="4475" y="6962"/>
                  </a:cubicBezTo>
                  <a:lnTo>
                    <a:pt x="4566" y="6825"/>
                  </a:lnTo>
                  <a:cubicBezTo>
                    <a:pt x="4680" y="6666"/>
                    <a:pt x="4794" y="6483"/>
                    <a:pt x="4931" y="6300"/>
                  </a:cubicBezTo>
                  <a:lnTo>
                    <a:pt x="4954" y="6255"/>
                  </a:lnTo>
                  <a:cubicBezTo>
                    <a:pt x="5045" y="6141"/>
                    <a:pt x="5114" y="6049"/>
                    <a:pt x="5182" y="5958"/>
                  </a:cubicBezTo>
                  <a:cubicBezTo>
                    <a:pt x="5296" y="5821"/>
                    <a:pt x="5410" y="5661"/>
                    <a:pt x="5502" y="5524"/>
                  </a:cubicBezTo>
                  <a:lnTo>
                    <a:pt x="5662" y="5273"/>
                  </a:lnTo>
                  <a:cubicBezTo>
                    <a:pt x="5753" y="5113"/>
                    <a:pt x="5867" y="4976"/>
                    <a:pt x="5958" y="4840"/>
                  </a:cubicBezTo>
                  <a:cubicBezTo>
                    <a:pt x="6050" y="4703"/>
                    <a:pt x="6164" y="4566"/>
                    <a:pt x="6255" y="4429"/>
                  </a:cubicBezTo>
                  <a:cubicBezTo>
                    <a:pt x="6346" y="4315"/>
                    <a:pt x="6438" y="4200"/>
                    <a:pt x="6529" y="4086"/>
                  </a:cubicBezTo>
                  <a:cubicBezTo>
                    <a:pt x="6597" y="3995"/>
                    <a:pt x="6689" y="3904"/>
                    <a:pt x="6757" y="3812"/>
                  </a:cubicBezTo>
                  <a:lnTo>
                    <a:pt x="6848" y="3675"/>
                  </a:lnTo>
                  <a:cubicBezTo>
                    <a:pt x="6963" y="3561"/>
                    <a:pt x="7054" y="3424"/>
                    <a:pt x="7145" y="3287"/>
                  </a:cubicBezTo>
                  <a:cubicBezTo>
                    <a:pt x="7236" y="3150"/>
                    <a:pt x="7328" y="3013"/>
                    <a:pt x="7419" y="2877"/>
                  </a:cubicBezTo>
                  <a:cubicBezTo>
                    <a:pt x="7488" y="2762"/>
                    <a:pt x="7556" y="2671"/>
                    <a:pt x="7624" y="2580"/>
                  </a:cubicBezTo>
                  <a:cubicBezTo>
                    <a:pt x="7693" y="2489"/>
                    <a:pt x="7739" y="2397"/>
                    <a:pt x="7807" y="2306"/>
                  </a:cubicBezTo>
                  <a:cubicBezTo>
                    <a:pt x="7853" y="2215"/>
                    <a:pt x="7898" y="2146"/>
                    <a:pt x="7921" y="2032"/>
                  </a:cubicBezTo>
                  <a:cubicBezTo>
                    <a:pt x="7967" y="1895"/>
                    <a:pt x="7898" y="1758"/>
                    <a:pt x="7853" y="1644"/>
                  </a:cubicBezTo>
                  <a:cubicBezTo>
                    <a:pt x="7784" y="1530"/>
                    <a:pt x="7693" y="1439"/>
                    <a:pt x="7602" y="1347"/>
                  </a:cubicBezTo>
                  <a:cubicBezTo>
                    <a:pt x="7465" y="1210"/>
                    <a:pt x="7351" y="1096"/>
                    <a:pt x="7236" y="1028"/>
                  </a:cubicBezTo>
                  <a:cubicBezTo>
                    <a:pt x="7145" y="959"/>
                    <a:pt x="7031" y="891"/>
                    <a:pt x="6940" y="845"/>
                  </a:cubicBezTo>
                  <a:lnTo>
                    <a:pt x="6871" y="822"/>
                  </a:lnTo>
                  <a:cubicBezTo>
                    <a:pt x="6734" y="754"/>
                    <a:pt x="6597" y="685"/>
                    <a:pt x="6460" y="594"/>
                  </a:cubicBezTo>
                  <a:cubicBezTo>
                    <a:pt x="6278" y="503"/>
                    <a:pt x="6095" y="457"/>
                    <a:pt x="5913" y="389"/>
                  </a:cubicBezTo>
                  <a:cubicBezTo>
                    <a:pt x="5753" y="320"/>
                    <a:pt x="5593" y="274"/>
                    <a:pt x="5433" y="229"/>
                  </a:cubicBezTo>
                  <a:cubicBezTo>
                    <a:pt x="5388" y="229"/>
                    <a:pt x="5342" y="206"/>
                    <a:pt x="5273" y="206"/>
                  </a:cubicBezTo>
                  <a:lnTo>
                    <a:pt x="5228" y="206"/>
                  </a:lnTo>
                  <a:cubicBezTo>
                    <a:pt x="5182" y="138"/>
                    <a:pt x="5137" y="115"/>
                    <a:pt x="5068" y="115"/>
                  </a:cubicBezTo>
                  <a:lnTo>
                    <a:pt x="4863" y="115"/>
                  </a:lnTo>
                  <a:cubicBezTo>
                    <a:pt x="4817" y="115"/>
                    <a:pt x="4748" y="92"/>
                    <a:pt x="4703" y="92"/>
                  </a:cubicBezTo>
                  <a:cubicBezTo>
                    <a:pt x="4612" y="92"/>
                    <a:pt x="4520" y="69"/>
                    <a:pt x="4429" y="69"/>
                  </a:cubicBezTo>
                  <a:lnTo>
                    <a:pt x="4224" y="46"/>
                  </a:lnTo>
                  <a:lnTo>
                    <a:pt x="4041" y="23"/>
                  </a:lnTo>
                  <a:lnTo>
                    <a:pt x="3904" y="23"/>
                  </a:lnTo>
                  <a:cubicBezTo>
                    <a:pt x="3835" y="1"/>
                    <a:pt x="3813" y="1"/>
                    <a:pt x="3767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4782;p38"/>
            <p:cNvSpPr/>
            <p:nvPr/>
          </p:nvSpPr>
          <p:spPr>
            <a:xfrm>
              <a:off x="8144066" y="2431592"/>
              <a:ext cx="44720" cy="34142"/>
            </a:xfrm>
            <a:custGeom>
              <a:avLst/>
              <a:gdLst/>
              <a:ahLst/>
              <a:cxnLst/>
              <a:rect l="l" t="t" r="r" b="b"/>
              <a:pathLst>
                <a:path w="1598" h="1220" extrusionOk="0">
                  <a:moveTo>
                    <a:pt x="228" y="1"/>
                  </a:moveTo>
                  <a:cubicBezTo>
                    <a:pt x="183" y="1"/>
                    <a:pt x="114" y="24"/>
                    <a:pt x="91" y="69"/>
                  </a:cubicBezTo>
                  <a:cubicBezTo>
                    <a:pt x="0" y="160"/>
                    <a:pt x="23" y="275"/>
                    <a:pt x="91" y="343"/>
                  </a:cubicBezTo>
                  <a:cubicBezTo>
                    <a:pt x="251" y="503"/>
                    <a:pt x="411" y="640"/>
                    <a:pt x="571" y="777"/>
                  </a:cubicBezTo>
                  <a:cubicBezTo>
                    <a:pt x="662" y="868"/>
                    <a:pt x="776" y="937"/>
                    <a:pt x="867" y="1005"/>
                  </a:cubicBezTo>
                  <a:cubicBezTo>
                    <a:pt x="982" y="1096"/>
                    <a:pt x="1096" y="1142"/>
                    <a:pt x="1233" y="1188"/>
                  </a:cubicBezTo>
                  <a:cubicBezTo>
                    <a:pt x="1265" y="1204"/>
                    <a:pt x="1309" y="1220"/>
                    <a:pt x="1348" y="1220"/>
                  </a:cubicBezTo>
                  <a:cubicBezTo>
                    <a:pt x="1364" y="1220"/>
                    <a:pt x="1379" y="1217"/>
                    <a:pt x="1392" y="1210"/>
                  </a:cubicBezTo>
                  <a:cubicBezTo>
                    <a:pt x="1461" y="1188"/>
                    <a:pt x="1507" y="1165"/>
                    <a:pt x="1552" y="1096"/>
                  </a:cubicBezTo>
                  <a:cubicBezTo>
                    <a:pt x="1598" y="982"/>
                    <a:pt x="1575" y="822"/>
                    <a:pt x="1438" y="777"/>
                  </a:cubicBezTo>
                  <a:cubicBezTo>
                    <a:pt x="1324" y="708"/>
                    <a:pt x="1187" y="663"/>
                    <a:pt x="1050" y="594"/>
                  </a:cubicBezTo>
                  <a:cubicBezTo>
                    <a:pt x="936" y="526"/>
                    <a:pt x="845" y="457"/>
                    <a:pt x="753" y="389"/>
                  </a:cubicBezTo>
                  <a:cubicBezTo>
                    <a:pt x="616" y="275"/>
                    <a:pt x="479" y="183"/>
                    <a:pt x="365" y="69"/>
                  </a:cubicBezTo>
                  <a:cubicBezTo>
                    <a:pt x="320" y="24"/>
                    <a:pt x="274" y="1"/>
                    <a:pt x="228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4783;p38"/>
            <p:cNvSpPr/>
            <p:nvPr/>
          </p:nvSpPr>
          <p:spPr>
            <a:xfrm>
              <a:off x="8413618" y="2369633"/>
              <a:ext cx="126492" cy="114039"/>
            </a:xfrm>
            <a:custGeom>
              <a:avLst/>
              <a:gdLst/>
              <a:ahLst/>
              <a:cxnLst/>
              <a:rect l="l" t="t" r="r" b="b"/>
              <a:pathLst>
                <a:path w="4520" h="4075" extrusionOk="0">
                  <a:moveTo>
                    <a:pt x="503" y="1142"/>
                  </a:moveTo>
                  <a:lnTo>
                    <a:pt x="503" y="1142"/>
                  </a:lnTo>
                  <a:cubicBezTo>
                    <a:pt x="498" y="1150"/>
                    <a:pt x="494" y="1158"/>
                    <a:pt x="490" y="1166"/>
                  </a:cubicBezTo>
                  <a:lnTo>
                    <a:pt x="490" y="1166"/>
                  </a:lnTo>
                  <a:cubicBezTo>
                    <a:pt x="496" y="1160"/>
                    <a:pt x="503" y="1154"/>
                    <a:pt x="503" y="1142"/>
                  </a:cubicBezTo>
                  <a:close/>
                  <a:moveTo>
                    <a:pt x="490" y="1166"/>
                  </a:moveTo>
                  <a:cubicBezTo>
                    <a:pt x="485" y="1171"/>
                    <a:pt x="481" y="1175"/>
                    <a:pt x="480" y="1182"/>
                  </a:cubicBezTo>
                  <a:lnTo>
                    <a:pt x="480" y="1182"/>
                  </a:lnTo>
                  <a:cubicBezTo>
                    <a:pt x="483" y="1177"/>
                    <a:pt x="486" y="1172"/>
                    <a:pt x="490" y="1166"/>
                  </a:cubicBezTo>
                  <a:close/>
                  <a:moveTo>
                    <a:pt x="366" y="1347"/>
                  </a:moveTo>
                  <a:cubicBezTo>
                    <a:pt x="366" y="1347"/>
                    <a:pt x="360" y="1353"/>
                    <a:pt x="354" y="1362"/>
                  </a:cubicBezTo>
                  <a:lnTo>
                    <a:pt x="354" y="1362"/>
                  </a:lnTo>
                  <a:cubicBezTo>
                    <a:pt x="358" y="1357"/>
                    <a:pt x="362" y="1352"/>
                    <a:pt x="366" y="1347"/>
                  </a:cubicBezTo>
                  <a:close/>
                  <a:moveTo>
                    <a:pt x="1416" y="1"/>
                  </a:moveTo>
                  <a:cubicBezTo>
                    <a:pt x="1301" y="23"/>
                    <a:pt x="1233" y="115"/>
                    <a:pt x="1164" y="183"/>
                  </a:cubicBezTo>
                  <a:cubicBezTo>
                    <a:pt x="1096" y="252"/>
                    <a:pt x="1050" y="320"/>
                    <a:pt x="1005" y="389"/>
                  </a:cubicBezTo>
                  <a:cubicBezTo>
                    <a:pt x="913" y="526"/>
                    <a:pt x="822" y="663"/>
                    <a:pt x="731" y="822"/>
                  </a:cubicBezTo>
                  <a:cubicBezTo>
                    <a:pt x="708" y="845"/>
                    <a:pt x="708" y="868"/>
                    <a:pt x="685" y="914"/>
                  </a:cubicBezTo>
                  <a:cubicBezTo>
                    <a:pt x="662" y="937"/>
                    <a:pt x="640" y="959"/>
                    <a:pt x="617" y="1005"/>
                  </a:cubicBezTo>
                  <a:cubicBezTo>
                    <a:pt x="617" y="1005"/>
                    <a:pt x="617" y="982"/>
                    <a:pt x="617" y="982"/>
                  </a:cubicBezTo>
                  <a:cubicBezTo>
                    <a:pt x="571" y="1051"/>
                    <a:pt x="525" y="1119"/>
                    <a:pt x="480" y="1188"/>
                  </a:cubicBezTo>
                  <a:cubicBezTo>
                    <a:pt x="480" y="1186"/>
                    <a:pt x="480" y="1184"/>
                    <a:pt x="480" y="1182"/>
                  </a:cubicBezTo>
                  <a:lnTo>
                    <a:pt x="480" y="1182"/>
                  </a:lnTo>
                  <a:cubicBezTo>
                    <a:pt x="436" y="1255"/>
                    <a:pt x="381" y="1316"/>
                    <a:pt x="343" y="1393"/>
                  </a:cubicBezTo>
                  <a:cubicBezTo>
                    <a:pt x="343" y="1382"/>
                    <a:pt x="348" y="1370"/>
                    <a:pt x="354" y="1362"/>
                  </a:cubicBezTo>
                  <a:lnTo>
                    <a:pt x="354" y="1362"/>
                  </a:lnTo>
                  <a:cubicBezTo>
                    <a:pt x="267" y="1471"/>
                    <a:pt x="179" y="1581"/>
                    <a:pt x="92" y="1713"/>
                  </a:cubicBezTo>
                  <a:cubicBezTo>
                    <a:pt x="69" y="1758"/>
                    <a:pt x="46" y="1804"/>
                    <a:pt x="23" y="1872"/>
                  </a:cubicBezTo>
                  <a:cubicBezTo>
                    <a:pt x="0" y="1918"/>
                    <a:pt x="0" y="2009"/>
                    <a:pt x="23" y="2055"/>
                  </a:cubicBezTo>
                  <a:cubicBezTo>
                    <a:pt x="46" y="2123"/>
                    <a:pt x="69" y="2146"/>
                    <a:pt x="115" y="2192"/>
                  </a:cubicBezTo>
                  <a:cubicBezTo>
                    <a:pt x="137" y="2238"/>
                    <a:pt x="183" y="2260"/>
                    <a:pt x="229" y="2283"/>
                  </a:cubicBezTo>
                  <a:cubicBezTo>
                    <a:pt x="343" y="2374"/>
                    <a:pt x="503" y="2443"/>
                    <a:pt x="640" y="2511"/>
                  </a:cubicBezTo>
                  <a:cubicBezTo>
                    <a:pt x="776" y="2580"/>
                    <a:pt x="913" y="2648"/>
                    <a:pt x="1050" y="2740"/>
                  </a:cubicBezTo>
                  <a:cubicBezTo>
                    <a:pt x="1142" y="2808"/>
                    <a:pt x="1233" y="2899"/>
                    <a:pt x="1324" y="2968"/>
                  </a:cubicBezTo>
                  <a:cubicBezTo>
                    <a:pt x="1438" y="3059"/>
                    <a:pt x="1553" y="3151"/>
                    <a:pt x="1644" y="3242"/>
                  </a:cubicBezTo>
                  <a:cubicBezTo>
                    <a:pt x="1781" y="3333"/>
                    <a:pt x="1895" y="3424"/>
                    <a:pt x="2032" y="3516"/>
                  </a:cubicBezTo>
                  <a:cubicBezTo>
                    <a:pt x="2146" y="3607"/>
                    <a:pt x="2283" y="3676"/>
                    <a:pt x="2420" y="3744"/>
                  </a:cubicBezTo>
                  <a:cubicBezTo>
                    <a:pt x="2534" y="3790"/>
                    <a:pt x="2625" y="3858"/>
                    <a:pt x="2739" y="3927"/>
                  </a:cubicBezTo>
                  <a:cubicBezTo>
                    <a:pt x="2785" y="3949"/>
                    <a:pt x="2831" y="3972"/>
                    <a:pt x="2876" y="4018"/>
                  </a:cubicBezTo>
                  <a:cubicBezTo>
                    <a:pt x="2899" y="4018"/>
                    <a:pt x="2899" y="4018"/>
                    <a:pt x="2922" y="4041"/>
                  </a:cubicBezTo>
                  <a:cubicBezTo>
                    <a:pt x="2968" y="4064"/>
                    <a:pt x="3013" y="4075"/>
                    <a:pt x="3056" y="4075"/>
                  </a:cubicBezTo>
                  <a:cubicBezTo>
                    <a:pt x="3099" y="4075"/>
                    <a:pt x="3139" y="4064"/>
                    <a:pt x="3173" y="4041"/>
                  </a:cubicBezTo>
                  <a:cubicBezTo>
                    <a:pt x="3196" y="4041"/>
                    <a:pt x="3219" y="4041"/>
                    <a:pt x="3242" y="4018"/>
                  </a:cubicBezTo>
                  <a:cubicBezTo>
                    <a:pt x="3310" y="3972"/>
                    <a:pt x="3379" y="3904"/>
                    <a:pt x="3447" y="3835"/>
                  </a:cubicBezTo>
                  <a:cubicBezTo>
                    <a:pt x="3561" y="3721"/>
                    <a:pt x="3675" y="3607"/>
                    <a:pt x="3767" y="3493"/>
                  </a:cubicBezTo>
                  <a:cubicBezTo>
                    <a:pt x="3972" y="3265"/>
                    <a:pt x="4132" y="3014"/>
                    <a:pt x="4292" y="2763"/>
                  </a:cubicBezTo>
                  <a:cubicBezTo>
                    <a:pt x="4383" y="2603"/>
                    <a:pt x="4497" y="2443"/>
                    <a:pt x="4497" y="2260"/>
                  </a:cubicBezTo>
                  <a:cubicBezTo>
                    <a:pt x="4520" y="2101"/>
                    <a:pt x="4406" y="2009"/>
                    <a:pt x="4314" y="1895"/>
                  </a:cubicBezTo>
                  <a:cubicBezTo>
                    <a:pt x="4223" y="1804"/>
                    <a:pt x="4109" y="1690"/>
                    <a:pt x="3995" y="1598"/>
                  </a:cubicBezTo>
                  <a:cubicBezTo>
                    <a:pt x="3904" y="1484"/>
                    <a:pt x="3789" y="1416"/>
                    <a:pt x="3675" y="1325"/>
                  </a:cubicBezTo>
                  <a:cubicBezTo>
                    <a:pt x="3561" y="1233"/>
                    <a:pt x="3447" y="1142"/>
                    <a:pt x="3333" y="1073"/>
                  </a:cubicBezTo>
                  <a:cubicBezTo>
                    <a:pt x="3196" y="959"/>
                    <a:pt x="3036" y="845"/>
                    <a:pt x="2899" y="754"/>
                  </a:cubicBezTo>
                  <a:cubicBezTo>
                    <a:pt x="2762" y="663"/>
                    <a:pt x="2625" y="571"/>
                    <a:pt x="2488" y="480"/>
                  </a:cubicBezTo>
                  <a:cubicBezTo>
                    <a:pt x="2237" y="343"/>
                    <a:pt x="1986" y="206"/>
                    <a:pt x="1735" y="69"/>
                  </a:cubicBezTo>
                  <a:cubicBezTo>
                    <a:pt x="1712" y="69"/>
                    <a:pt x="1712" y="46"/>
                    <a:pt x="1689" y="46"/>
                  </a:cubicBezTo>
                  <a:cubicBezTo>
                    <a:pt x="1667" y="23"/>
                    <a:pt x="1621" y="23"/>
                    <a:pt x="1598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4784;p38"/>
            <p:cNvSpPr/>
            <p:nvPr/>
          </p:nvSpPr>
          <p:spPr>
            <a:xfrm>
              <a:off x="8534989" y="2454596"/>
              <a:ext cx="132257" cy="118209"/>
            </a:xfrm>
            <a:custGeom>
              <a:avLst/>
              <a:gdLst/>
              <a:ahLst/>
              <a:cxnLst/>
              <a:rect l="l" t="t" r="r" b="b"/>
              <a:pathLst>
                <a:path w="4726" h="4224" extrusionOk="0">
                  <a:moveTo>
                    <a:pt x="1530" y="0"/>
                  </a:moveTo>
                  <a:cubicBezTo>
                    <a:pt x="1484" y="0"/>
                    <a:pt x="1438" y="46"/>
                    <a:pt x="1393" y="92"/>
                  </a:cubicBezTo>
                  <a:cubicBezTo>
                    <a:pt x="1370" y="137"/>
                    <a:pt x="1347" y="160"/>
                    <a:pt x="1301" y="206"/>
                  </a:cubicBezTo>
                  <a:cubicBezTo>
                    <a:pt x="1278" y="252"/>
                    <a:pt x="1256" y="274"/>
                    <a:pt x="1233" y="297"/>
                  </a:cubicBezTo>
                  <a:cubicBezTo>
                    <a:pt x="1187" y="366"/>
                    <a:pt x="1119" y="457"/>
                    <a:pt x="1073" y="525"/>
                  </a:cubicBezTo>
                  <a:cubicBezTo>
                    <a:pt x="982" y="662"/>
                    <a:pt x="890" y="799"/>
                    <a:pt x="799" y="936"/>
                  </a:cubicBezTo>
                  <a:cubicBezTo>
                    <a:pt x="685" y="1073"/>
                    <a:pt x="548" y="1210"/>
                    <a:pt x="434" y="1324"/>
                  </a:cubicBezTo>
                  <a:cubicBezTo>
                    <a:pt x="343" y="1416"/>
                    <a:pt x="251" y="1507"/>
                    <a:pt x="160" y="1598"/>
                  </a:cubicBezTo>
                  <a:cubicBezTo>
                    <a:pt x="114" y="1644"/>
                    <a:pt x="69" y="1689"/>
                    <a:pt x="46" y="1735"/>
                  </a:cubicBezTo>
                  <a:cubicBezTo>
                    <a:pt x="0" y="1804"/>
                    <a:pt x="0" y="1872"/>
                    <a:pt x="0" y="1941"/>
                  </a:cubicBezTo>
                  <a:cubicBezTo>
                    <a:pt x="0" y="2009"/>
                    <a:pt x="23" y="2078"/>
                    <a:pt x="69" y="2123"/>
                  </a:cubicBezTo>
                  <a:cubicBezTo>
                    <a:pt x="183" y="2283"/>
                    <a:pt x="343" y="2397"/>
                    <a:pt x="502" y="2511"/>
                  </a:cubicBezTo>
                  <a:cubicBezTo>
                    <a:pt x="639" y="2603"/>
                    <a:pt x="776" y="2671"/>
                    <a:pt x="913" y="2739"/>
                  </a:cubicBezTo>
                  <a:cubicBezTo>
                    <a:pt x="1164" y="2899"/>
                    <a:pt x="1415" y="3059"/>
                    <a:pt x="1666" y="3219"/>
                  </a:cubicBezTo>
                  <a:cubicBezTo>
                    <a:pt x="1758" y="3287"/>
                    <a:pt x="1849" y="3379"/>
                    <a:pt x="1940" y="3470"/>
                  </a:cubicBezTo>
                  <a:cubicBezTo>
                    <a:pt x="2032" y="3561"/>
                    <a:pt x="2146" y="3630"/>
                    <a:pt x="2260" y="3721"/>
                  </a:cubicBezTo>
                  <a:cubicBezTo>
                    <a:pt x="2351" y="3789"/>
                    <a:pt x="2465" y="3858"/>
                    <a:pt x="2579" y="3949"/>
                  </a:cubicBezTo>
                  <a:lnTo>
                    <a:pt x="2671" y="4018"/>
                  </a:lnTo>
                  <a:cubicBezTo>
                    <a:pt x="2694" y="4040"/>
                    <a:pt x="2716" y="4086"/>
                    <a:pt x="2739" y="4109"/>
                  </a:cubicBezTo>
                  <a:cubicBezTo>
                    <a:pt x="2831" y="4177"/>
                    <a:pt x="2945" y="4223"/>
                    <a:pt x="3059" y="4223"/>
                  </a:cubicBezTo>
                  <a:cubicBezTo>
                    <a:pt x="3196" y="4200"/>
                    <a:pt x="3287" y="4132"/>
                    <a:pt x="3401" y="4040"/>
                  </a:cubicBezTo>
                  <a:cubicBezTo>
                    <a:pt x="3515" y="3949"/>
                    <a:pt x="3629" y="3812"/>
                    <a:pt x="3744" y="3698"/>
                  </a:cubicBezTo>
                  <a:cubicBezTo>
                    <a:pt x="3972" y="3447"/>
                    <a:pt x="4177" y="3173"/>
                    <a:pt x="4360" y="2899"/>
                  </a:cubicBezTo>
                  <a:cubicBezTo>
                    <a:pt x="4428" y="2808"/>
                    <a:pt x="4474" y="2717"/>
                    <a:pt x="4520" y="2625"/>
                  </a:cubicBezTo>
                  <a:cubicBezTo>
                    <a:pt x="4565" y="2534"/>
                    <a:pt x="4611" y="2443"/>
                    <a:pt x="4634" y="2351"/>
                  </a:cubicBezTo>
                  <a:cubicBezTo>
                    <a:pt x="4725" y="2009"/>
                    <a:pt x="4428" y="1758"/>
                    <a:pt x="4177" y="1575"/>
                  </a:cubicBezTo>
                  <a:cubicBezTo>
                    <a:pt x="3926" y="1370"/>
                    <a:pt x="3652" y="1165"/>
                    <a:pt x="3356" y="959"/>
                  </a:cubicBezTo>
                  <a:cubicBezTo>
                    <a:pt x="3104" y="776"/>
                    <a:pt x="2808" y="640"/>
                    <a:pt x="2511" y="480"/>
                  </a:cubicBezTo>
                  <a:cubicBezTo>
                    <a:pt x="2374" y="411"/>
                    <a:pt x="2214" y="343"/>
                    <a:pt x="2077" y="252"/>
                  </a:cubicBezTo>
                  <a:cubicBezTo>
                    <a:pt x="1986" y="206"/>
                    <a:pt x="1895" y="160"/>
                    <a:pt x="1781" y="115"/>
                  </a:cubicBezTo>
                  <a:cubicBezTo>
                    <a:pt x="1735" y="92"/>
                    <a:pt x="1689" y="69"/>
                    <a:pt x="1644" y="69"/>
                  </a:cubicBezTo>
                  <a:cubicBezTo>
                    <a:pt x="1644" y="46"/>
                    <a:pt x="1621" y="23"/>
                    <a:pt x="1598" y="23"/>
                  </a:cubicBezTo>
                  <a:cubicBezTo>
                    <a:pt x="1575" y="0"/>
                    <a:pt x="1552" y="0"/>
                    <a:pt x="1530" y="0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4785;p38"/>
            <p:cNvSpPr/>
            <p:nvPr/>
          </p:nvSpPr>
          <p:spPr>
            <a:xfrm>
              <a:off x="8366995" y="2452049"/>
              <a:ext cx="116921" cy="103656"/>
            </a:xfrm>
            <a:custGeom>
              <a:avLst/>
              <a:gdLst/>
              <a:ahLst/>
              <a:cxnLst/>
              <a:rect l="l" t="t" r="r" b="b"/>
              <a:pathLst>
                <a:path w="4178" h="3704" extrusionOk="0">
                  <a:moveTo>
                    <a:pt x="1187" y="0"/>
                  </a:moveTo>
                  <a:cubicBezTo>
                    <a:pt x="1141" y="0"/>
                    <a:pt x="1096" y="23"/>
                    <a:pt x="1050" y="69"/>
                  </a:cubicBezTo>
                  <a:cubicBezTo>
                    <a:pt x="982" y="137"/>
                    <a:pt x="913" y="206"/>
                    <a:pt x="845" y="297"/>
                  </a:cubicBezTo>
                  <a:cubicBezTo>
                    <a:pt x="822" y="320"/>
                    <a:pt x="799" y="320"/>
                    <a:pt x="776" y="343"/>
                  </a:cubicBezTo>
                  <a:cubicBezTo>
                    <a:pt x="731" y="388"/>
                    <a:pt x="708" y="411"/>
                    <a:pt x="662" y="434"/>
                  </a:cubicBezTo>
                  <a:cubicBezTo>
                    <a:pt x="616" y="479"/>
                    <a:pt x="571" y="525"/>
                    <a:pt x="525" y="571"/>
                  </a:cubicBezTo>
                  <a:cubicBezTo>
                    <a:pt x="434" y="662"/>
                    <a:pt x="343" y="753"/>
                    <a:pt x="251" y="845"/>
                  </a:cubicBezTo>
                  <a:cubicBezTo>
                    <a:pt x="206" y="913"/>
                    <a:pt x="137" y="959"/>
                    <a:pt x="114" y="1027"/>
                  </a:cubicBezTo>
                  <a:cubicBezTo>
                    <a:pt x="69" y="1096"/>
                    <a:pt x="69" y="1141"/>
                    <a:pt x="69" y="1187"/>
                  </a:cubicBezTo>
                  <a:cubicBezTo>
                    <a:pt x="69" y="1187"/>
                    <a:pt x="69" y="1210"/>
                    <a:pt x="46" y="1210"/>
                  </a:cubicBezTo>
                  <a:cubicBezTo>
                    <a:pt x="0" y="1324"/>
                    <a:pt x="23" y="1438"/>
                    <a:pt x="91" y="1529"/>
                  </a:cubicBezTo>
                  <a:cubicBezTo>
                    <a:pt x="114" y="1575"/>
                    <a:pt x="160" y="1621"/>
                    <a:pt x="206" y="1644"/>
                  </a:cubicBezTo>
                  <a:cubicBezTo>
                    <a:pt x="228" y="1689"/>
                    <a:pt x="274" y="1712"/>
                    <a:pt x="320" y="1735"/>
                  </a:cubicBezTo>
                  <a:cubicBezTo>
                    <a:pt x="434" y="1803"/>
                    <a:pt x="548" y="1872"/>
                    <a:pt x="662" y="1963"/>
                  </a:cubicBezTo>
                  <a:cubicBezTo>
                    <a:pt x="868" y="2100"/>
                    <a:pt x="1073" y="2214"/>
                    <a:pt x="1278" y="2351"/>
                  </a:cubicBezTo>
                  <a:cubicBezTo>
                    <a:pt x="1324" y="2397"/>
                    <a:pt x="1370" y="2420"/>
                    <a:pt x="1415" y="2465"/>
                  </a:cubicBezTo>
                  <a:cubicBezTo>
                    <a:pt x="1461" y="2511"/>
                    <a:pt x="1507" y="2557"/>
                    <a:pt x="1552" y="2602"/>
                  </a:cubicBezTo>
                  <a:cubicBezTo>
                    <a:pt x="1666" y="2694"/>
                    <a:pt x="1803" y="2762"/>
                    <a:pt x="1917" y="2853"/>
                  </a:cubicBezTo>
                  <a:cubicBezTo>
                    <a:pt x="2009" y="2922"/>
                    <a:pt x="2077" y="2967"/>
                    <a:pt x="2169" y="3036"/>
                  </a:cubicBezTo>
                  <a:cubicBezTo>
                    <a:pt x="2237" y="3104"/>
                    <a:pt x="2328" y="3150"/>
                    <a:pt x="2420" y="3218"/>
                  </a:cubicBezTo>
                  <a:cubicBezTo>
                    <a:pt x="2488" y="3264"/>
                    <a:pt x="2534" y="3310"/>
                    <a:pt x="2602" y="3355"/>
                  </a:cubicBezTo>
                  <a:cubicBezTo>
                    <a:pt x="2602" y="3378"/>
                    <a:pt x="2625" y="3378"/>
                    <a:pt x="2625" y="3378"/>
                  </a:cubicBezTo>
                  <a:cubicBezTo>
                    <a:pt x="2625" y="3401"/>
                    <a:pt x="2625" y="3424"/>
                    <a:pt x="2625" y="3424"/>
                  </a:cubicBezTo>
                  <a:cubicBezTo>
                    <a:pt x="2671" y="3492"/>
                    <a:pt x="2694" y="3561"/>
                    <a:pt x="2739" y="3607"/>
                  </a:cubicBezTo>
                  <a:cubicBezTo>
                    <a:pt x="2762" y="3629"/>
                    <a:pt x="2785" y="3652"/>
                    <a:pt x="2830" y="3675"/>
                  </a:cubicBezTo>
                  <a:cubicBezTo>
                    <a:pt x="2876" y="3698"/>
                    <a:pt x="2922" y="3698"/>
                    <a:pt x="2990" y="3698"/>
                  </a:cubicBezTo>
                  <a:cubicBezTo>
                    <a:pt x="3011" y="3702"/>
                    <a:pt x="3031" y="3704"/>
                    <a:pt x="3051" y="3704"/>
                  </a:cubicBezTo>
                  <a:cubicBezTo>
                    <a:pt x="3138" y="3704"/>
                    <a:pt x="3212" y="3667"/>
                    <a:pt x="3287" y="3629"/>
                  </a:cubicBezTo>
                  <a:cubicBezTo>
                    <a:pt x="3355" y="3607"/>
                    <a:pt x="3424" y="3538"/>
                    <a:pt x="3470" y="3492"/>
                  </a:cubicBezTo>
                  <a:cubicBezTo>
                    <a:pt x="3492" y="3447"/>
                    <a:pt x="3515" y="3401"/>
                    <a:pt x="3538" y="3355"/>
                  </a:cubicBezTo>
                  <a:cubicBezTo>
                    <a:pt x="3584" y="3287"/>
                    <a:pt x="3584" y="3196"/>
                    <a:pt x="3584" y="3104"/>
                  </a:cubicBezTo>
                  <a:cubicBezTo>
                    <a:pt x="3607" y="3059"/>
                    <a:pt x="3652" y="3013"/>
                    <a:pt x="3698" y="2945"/>
                  </a:cubicBezTo>
                  <a:cubicBezTo>
                    <a:pt x="3789" y="2830"/>
                    <a:pt x="3858" y="2694"/>
                    <a:pt x="3949" y="2579"/>
                  </a:cubicBezTo>
                  <a:cubicBezTo>
                    <a:pt x="3995" y="2465"/>
                    <a:pt x="4063" y="2374"/>
                    <a:pt x="4109" y="2260"/>
                  </a:cubicBezTo>
                  <a:cubicBezTo>
                    <a:pt x="4154" y="2214"/>
                    <a:pt x="4177" y="2146"/>
                    <a:pt x="4177" y="2077"/>
                  </a:cubicBezTo>
                  <a:cubicBezTo>
                    <a:pt x="4177" y="2009"/>
                    <a:pt x="4154" y="1963"/>
                    <a:pt x="4132" y="1917"/>
                  </a:cubicBezTo>
                  <a:cubicBezTo>
                    <a:pt x="4086" y="1849"/>
                    <a:pt x="4063" y="1826"/>
                    <a:pt x="3995" y="1803"/>
                  </a:cubicBezTo>
                  <a:cubicBezTo>
                    <a:pt x="3926" y="1735"/>
                    <a:pt x="3835" y="1689"/>
                    <a:pt x="3766" y="1644"/>
                  </a:cubicBezTo>
                  <a:cubicBezTo>
                    <a:pt x="3675" y="1575"/>
                    <a:pt x="3561" y="1507"/>
                    <a:pt x="3470" y="1438"/>
                  </a:cubicBezTo>
                  <a:cubicBezTo>
                    <a:pt x="3173" y="1210"/>
                    <a:pt x="2899" y="1004"/>
                    <a:pt x="2602" y="799"/>
                  </a:cubicBezTo>
                  <a:cubicBezTo>
                    <a:pt x="2351" y="616"/>
                    <a:pt x="2077" y="502"/>
                    <a:pt x="1826" y="343"/>
                  </a:cubicBezTo>
                  <a:cubicBezTo>
                    <a:pt x="1758" y="274"/>
                    <a:pt x="1689" y="228"/>
                    <a:pt x="1621" y="183"/>
                  </a:cubicBezTo>
                  <a:cubicBezTo>
                    <a:pt x="1575" y="160"/>
                    <a:pt x="1507" y="137"/>
                    <a:pt x="1438" y="114"/>
                  </a:cubicBezTo>
                  <a:cubicBezTo>
                    <a:pt x="1415" y="91"/>
                    <a:pt x="1370" y="91"/>
                    <a:pt x="1324" y="91"/>
                  </a:cubicBezTo>
                  <a:cubicBezTo>
                    <a:pt x="1324" y="69"/>
                    <a:pt x="1301" y="69"/>
                    <a:pt x="1301" y="46"/>
                  </a:cubicBezTo>
                  <a:cubicBezTo>
                    <a:pt x="1256" y="23"/>
                    <a:pt x="1233" y="0"/>
                    <a:pt x="1187" y="0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4786;p38"/>
            <p:cNvSpPr/>
            <p:nvPr/>
          </p:nvSpPr>
          <p:spPr>
            <a:xfrm>
              <a:off x="8654429" y="2541461"/>
              <a:ext cx="127136" cy="116921"/>
            </a:xfrm>
            <a:custGeom>
              <a:avLst/>
              <a:gdLst/>
              <a:ahLst/>
              <a:cxnLst/>
              <a:rect l="l" t="t" r="r" b="b"/>
              <a:pathLst>
                <a:path w="4543" h="4178" extrusionOk="0">
                  <a:moveTo>
                    <a:pt x="2808" y="4018"/>
                  </a:moveTo>
                  <a:lnTo>
                    <a:pt x="2808" y="4018"/>
                  </a:lnTo>
                  <a:cubicBezTo>
                    <a:pt x="2831" y="4041"/>
                    <a:pt x="2831" y="4041"/>
                    <a:pt x="2831" y="4041"/>
                  </a:cubicBezTo>
                  <a:cubicBezTo>
                    <a:pt x="2808" y="4041"/>
                    <a:pt x="2808" y="4018"/>
                    <a:pt x="2808" y="4018"/>
                  </a:cubicBezTo>
                  <a:close/>
                  <a:moveTo>
                    <a:pt x="1598" y="1"/>
                  </a:moveTo>
                  <a:cubicBezTo>
                    <a:pt x="1553" y="1"/>
                    <a:pt x="1530" y="1"/>
                    <a:pt x="1507" y="23"/>
                  </a:cubicBezTo>
                  <a:cubicBezTo>
                    <a:pt x="1461" y="46"/>
                    <a:pt x="1416" y="69"/>
                    <a:pt x="1370" y="115"/>
                  </a:cubicBezTo>
                  <a:cubicBezTo>
                    <a:pt x="1324" y="138"/>
                    <a:pt x="1279" y="183"/>
                    <a:pt x="1256" y="229"/>
                  </a:cubicBezTo>
                  <a:cubicBezTo>
                    <a:pt x="1187" y="297"/>
                    <a:pt x="1142" y="343"/>
                    <a:pt x="1096" y="412"/>
                  </a:cubicBezTo>
                  <a:cubicBezTo>
                    <a:pt x="1005" y="526"/>
                    <a:pt x="891" y="663"/>
                    <a:pt x="777" y="777"/>
                  </a:cubicBezTo>
                  <a:cubicBezTo>
                    <a:pt x="685" y="891"/>
                    <a:pt x="571" y="982"/>
                    <a:pt x="480" y="1119"/>
                  </a:cubicBezTo>
                  <a:cubicBezTo>
                    <a:pt x="411" y="1210"/>
                    <a:pt x="320" y="1302"/>
                    <a:pt x="252" y="1416"/>
                  </a:cubicBezTo>
                  <a:cubicBezTo>
                    <a:pt x="206" y="1484"/>
                    <a:pt x="137" y="1553"/>
                    <a:pt x="92" y="1621"/>
                  </a:cubicBezTo>
                  <a:cubicBezTo>
                    <a:pt x="23" y="1735"/>
                    <a:pt x="1" y="1872"/>
                    <a:pt x="69" y="2009"/>
                  </a:cubicBezTo>
                  <a:cubicBezTo>
                    <a:pt x="115" y="2123"/>
                    <a:pt x="206" y="2192"/>
                    <a:pt x="297" y="2260"/>
                  </a:cubicBezTo>
                  <a:cubicBezTo>
                    <a:pt x="526" y="2443"/>
                    <a:pt x="799" y="2534"/>
                    <a:pt x="1028" y="2694"/>
                  </a:cubicBezTo>
                  <a:cubicBezTo>
                    <a:pt x="1073" y="2717"/>
                    <a:pt x="1119" y="2763"/>
                    <a:pt x="1165" y="2785"/>
                  </a:cubicBezTo>
                  <a:cubicBezTo>
                    <a:pt x="1279" y="2899"/>
                    <a:pt x="1393" y="2991"/>
                    <a:pt x="1507" y="3082"/>
                  </a:cubicBezTo>
                  <a:cubicBezTo>
                    <a:pt x="1621" y="3196"/>
                    <a:pt x="1712" y="3310"/>
                    <a:pt x="1849" y="3402"/>
                  </a:cubicBezTo>
                  <a:cubicBezTo>
                    <a:pt x="1895" y="3424"/>
                    <a:pt x="1941" y="3447"/>
                    <a:pt x="2009" y="3493"/>
                  </a:cubicBezTo>
                  <a:cubicBezTo>
                    <a:pt x="2055" y="3516"/>
                    <a:pt x="2100" y="3561"/>
                    <a:pt x="2146" y="3607"/>
                  </a:cubicBezTo>
                  <a:cubicBezTo>
                    <a:pt x="2237" y="3653"/>
                    <a:pt x="2352" y="3721"/>
                    <a:pt x="2443" y="3744"/>
                  </a:cubicBezTo>
                  <a:cubicBezTo>
                    <a:pt x="2466" y="3790"/>
                    <a:pt x="2511" y="3835"/>
                    <a:pt x="2557" y="3858"/>
                  </a:cubicBezTo>
                  <a:cubicBezTo>
                    <a:pt x="2580" y="3881"/>
                    <a:pt x="2625" y="3904"/>
                    <a:pt x="2671" y="3927"/>
                  </a:cubicBezTo>
                  <a:cubicBezTo>
                    <a:pt x="2717" y="3972"/>
                    <a:pt x="2762" y="3995"/>
                    <a:pt x="2785" y="4041"/>
                  </a:cubicBezTo>
                  <a:cubicBezTo>
                    <a:pt x="2831" y="4064"/>
                    <a:pt x="2854" y="4086"/>
                    <a:pt x="2877" y="4086"/>
                  </a:cubicBezTo>
                  <a:cubicBezTo>
                    <a:pt x="2922" y="4155"/>
                    <a:pt x="2991" y="4178"/>
                    <a:pt x="3059" y="4178"/>
                  </a:cubicBezTo>
                  <a:cubicBezTo>
                    <a:pt x="3150" y="4178"/>
                    <a:pt x="3265" y="4132"/>
                    <a:pt x="3310" y="4041"/>
                  </a:cubicBezTo>
                  <a:cubicBezTo>
                    <a:pt x="3333" y="3995"/>
                    <a:pt x="3379" y="3927"/>
                    <a:pt x="3402" y="3881"/>
                  </a:cubicBezTo>
                  <a:cubicBezTo>
                    <a:pt x="3424" y="3858"/>
                    <a:pt x="3424" y="3858"/>
                    <a:pt x="3424" y="3835"/>
                  </a:cubicBezTo>
                  <a:cubicBezTo>
                    <a:pt x="3447" y="3812"/>
                    <a:pt x="3470" y="3790"/>
                    <a:pt x="3493" y="3767"/>
                  </a:cubicBezTo>
                  <a:cubicBezTo>
                    <a:pt x="3584" y="3653"/>
                    <a:pt x="3653" y="3539"/>
                    <a:pt x="3744" y="3402"/>
                  </a:cubicBezTo>
                  <a:cubicBezTo>
                    <a:pt x="3812" y="3265"/>
                    <a:pt x="3904" y="3151"/>
                    <a:pt x="3995" y="3036"/>
                  </a:cubicBezTo>
                  <a:cubicBezTo>
                    <a:pt x="4132" y="2831"/>
                    <a:pt x="4246" y="2626"/>
                    <a:pt x="4383" y="2420"/>
                  </a:cubicBezTo>
                  <a:cubicBezTo>
                    <a:pt x="4406" y="2352"/>
                    <a:pt x="4451" y="2306"/>
                    <a:pt x="4474" y="2260"/>
                  </a:cubicBezTo>
                  <a:cubicBezTo>
                    <a:pt x="4497" y="2169"/>
                    <a:pt x="4520" y="2123"/>
                    <a:pt x="4543" y="2032"/>
                  </a:cubicBezTo>
                  <a:cubicBezTo>
                    <a:pt x="4543" y="1918"/>
                    <a:pt x="4474" y="1827"/>
                    <a:pt x="4406" y="1735"/>
                  </a:cubicBezTo>
                  <a:cubicBezTo>
                    <a:pt x="4383" y="1690"/>
                    <a:pt x="4315" y="1667"/>
                    <a:pt x="4292" y="1644"/>
                  </a:cubicBezTo>
                  <a:cubicBezTo>
                    <a:pt x="4246" y="1598"/>
                    <a:pt x="4223" y="1576"/>
                    <a:pt x="4178" y="1553"/>
                  </a:cubicBezTo>
                  <a:cubicBezTo>
                    <a:pt x="4086" y="1484"/>
                    <a:pt x="4018" y="1439"/>
                    <a:pt x="3926" y="1370"/>
                  </a:cubicBezTo>
                  <a:cubicBezTo>
                    <a:pt x="3767" y="1279"/>
                    <a:pt x="3630" y="1188"/>
                    <a:pt x="3493" y="1073"/>
                  </a:cubicBezTo>
                  <a:cubicBezTo>
                    <a:pt x="3379" y="959"/>
                    <a:pt x="3242" y="845"/>
                    <a:pt x="3105" y="754"/>
                  </a:cubicBezTo>
                  <a:cubicBezTo>
                    <a:pt x="2991" y="663"/>
                    <a:pt x="2854" y="571"/>
                    <a:pt x="2717" y="503"/>
                  </a:cubicBezTo>
                  <a:cubicBezTo>
                    <a:pt x="2580" y="434"/>
                    <a:pt x="2443" y="343"/>
                    <a:pt x="2306" y="275"/>
                  </a:cubicBezTo>
                  <a:cubicBezTo>
                    <a:pt x="2146" y="206"/>
                    <a:pt x="1964" y="138"/>
                    <a:pt x="1781" y="138"/>
                  </a:cubicBezTo>
                  <a:cubicBezTo>
                    <a:pt x="1781" y="138"/>
                    <a:pt x="1781" y="115"/>
                    <a:pt x="1781" y="115"/>
                  </a:cubicBezTo>
                  <a:cubicBezTo>
                    <a:pt x="1735" y="46"/>
                    <a:pt x="1667" y="1"/>
                    <a:pt x="1598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4787;p38"/>
            <p:cNvSpPr/>
            <p:nvPr/>
          </p:nvSpPr>
          <p:spPr>
            <a:xfrm>
              <a:off x="8485791" y="2535080"/>
              <a:ext cx="121399" cy="110793"/>
            </a:xfrm>
            <a:custGeom>
              <a:avLst/>
              <a:gdLst/>
              <a:ahLst/>
              <a:cxnLst/>
              <a:rect l="l" t="t" r="r" b="b"/>
              <a:pathLst>
                <a:path w="4338" h="3959" extrusionOk="0">
                  <a:moveTo>
                    <a:pt x="1256" y="0"/>
                  </a:moveTo>
                  <a:cubicBezTo>
                    <a:pt x="1210" y="0"/>
                    <a:pt x="1165" y="23"/>
                    <a:pt x="1119" y="69"/>
                  </a:cubicBezTo>
                  <a:cubicBezTo>
                    <a:pt x="914" y="229"/>
                    <a:pt x="731" y="457"/>
                    <a:pt x="594" y="685"/>
                  </a:cubicBezTo>
                  <a:cubicBezTo>
                    <a:pt x="503" y="776"/>
                    <a:pt x="434" y="868"/>
                    <a:pt x="366" y="982"/>
                  </a:cubicBezTo>
                  <a:cubicBezTo>
                    <a:pt x="320" y="1050"/>
                    <a:pt x="275" y="1096"/>
                    <a:pt x="229" y="1164"/>
                  </a:cubicBezTo>
                  <a:cubicBezTo>
                    <a:pt x="183" y="1233"/>
                    <a:pt x="138" y="1279"/>
                    <a:pt x="115" y="1347"/>
                  </a:cubicBezTo>
                  <a:cubicBezTo>
                    <a:pt x="92" y="1370"/>
                    <a:pt x="92" y="1393"/>
                    <a:pt x="69" y="1416"/>
                  </a:cubicBezTo>
                  <a:cubicBezTo>
                    <a:pt x="46" y="1438"/>
                    <a:pt x="23" y="1484"/>
                    <a:pt x="23" y="1530"/>
                  </a:cubicBezTo>
                  <a:cubicBezTo>
                    <a:pt x="23" y="1575"/>
                    <a:pt x="1" y="1621"/>
                    <a:pt x="23" y="1667"/>
                  </a:cubicBezTo>
                  <a:cubicBezTo>
                    <a:pt x="23" y="1712"/>
                    <a:pt x="46" y="1758"/>
                    <a:pt x="69" y="1781"/>
                  </a:cubicBezTo>
                  <a:cubicBezTo>
                    <a:pt x="115" y="1918"/>
                    <a:pt x="275" y="2009"/>
                    <a:pt x="389" y="2078"/>
                  </a:cubicBezTo>
                  <a:cubicBezTo>
                    <a:pt x="480" y="2146"/>
                    <a:pt x="594" y="2214"/>
                    <a:pt x="685" y="2283"/>
                  </a:cubicBezTo>
                  <a:cubicBezTo>
                    <a:pt x="754" y="2351"/>
                    <a:pt x="845" y="2420"/>
                    <a:pt x="936" y="2488"/>
                  </a:cubicBezTo>
                  <a:cubicBezTo>
                    <a:pt x="1028" y="2557"/>
                    <a:pt x="1142" y="2602"/>
                    <a:pt x="1233" y="2671"/>
                  </a:cubicBezTo>
                  <a:cubicBezTo>
                    <a:pt x="1439" y="2785"/>
                    <a:pt x="1621" y="2899"/>
                    <a:pt x="1827" y="3013"/>
                  </a:cubicBezTo>
                  <a:cubicBezTo>
                    <a:pt x="1964" y="3105"/>
                    <a:pt x="2101" y="3196"/>
                    <a:pt x="2238" y="3287"/>
                  </a:cubicBezTo>
                  <a:cubicBezTo>
                    <a:pt x="2306" y="3333"/>
                    <a:pt x="2374" y="3401"/>
                    <a:pt x="2420" y="3447"/>
                  </a:cubicBezTo>
                  <a:cubicBezTo>
                    <a:pt x="2489" y="3493"/>
                    <a:pt x="2557" y="3516"/>
                    <a:pt x="2626" y="3561"/>
                  </a:cubicBezTo>
                  <a:cubicBezTo>
                    <a:pt x="2694" y="3630"/>
                    <a:pt x="2740" y="3698"/>
                    <a:pt x="2808" y="3767"/>
                  </a:cubicBezTo>
                  <a:cubicBezTo>
                    <a:pt x="2907" y="3845"/>
                    <a:pt x="3022" y="3958"/>
                    <a:pt x="3155" y="3958"/>
                  </a:cubicBezTo>
                  <a:cubicBezTo>
                    <a:pt x="3176" y="3958"/>
                    <a:pt x="3197" y="3955"/>
                    <a:pt x="3219" y="3949"/>
                  </a:cubicBezTo>
                  <a:cubicBezTo>
                    <a:pt x="3379" y="3904"/>
                    <a:pt x="3470" y="3767"/>
                    <a:pt x="3561" y="3652"/>
                  </a:cubicBezTo>
                  <a:cubicBezTo>
                    <a:pt x="3607" y="3584"/>
                    <a:pt x="3653" y="3516"/>
                    <a:pt x="3698" y="3447"/>
                  </a:cubicBezTo>
                  <a:cubicBezTo>
                    <a:pt x="3812" y="3333"/>
                    <a:pt x="3904" y="3196"/>
                    <a:pt x="3972" y="3059"/>
                  </a:cubicBezTo>
                  <a:cubicBezTo>
                    <a:pt x="4041" y="2945"/>
                    <a:pt x="4109" y="2831"/>
                    <a:pt x="4178" y="2717"/>
                  </a:cubicBezTo>
                  <a:cubicBezTo>
                    <a:pt x="4223" y="2648"/>
                    <a:pt x="4269" y="2557"/>
                    <a:pt x="4292" y="2466"/>
                  </a:cubicBezTo>
                  <a:cubicBezTo>
                    <a:pt x="4315" y="2443"/>
                    <a:pt x="4315" y="2397"/>
                    <a:pt x="4315" y="2374"/>
                  </a:cubicBezTo>
                  <a:cubicBezTo>
                    <a:pt x="4337" y="2260"/>
                    <a:pt x="4315" y="2146"/>
                    <a:pt x="4223" y="2055"/>
                  </a:cubicBezTo>
                  <a:cubicBezTo>
                    <a:pt x="4132" y="1963"/>
                    <a:pt x="3995" y="1895"/>
                    <a:pt x="3904" y="1804"/>
                  </a:cubicBezTo>
                  <a:cubicBezTo>
                    <a:pt x="3653" y="1621"/>
                    <a:pt x="3379" y="1438"/>
                    <a:pt x="3105" y="1256"/>
                  </a:cubicBezTo>
                  <a:cubicBezTo>
                    <a:pt x="2991" y="1164"/>
                    <a:pt x="2877" y="1096"/>
                    <a:pt x="2740" y="1005"/>
                  </a:cubicBezTo>
                  <a:cubicBezTo>
                    <a:pt x="2603" y="913"/>
                    <a:pt x="2443" y="822"/>
                    <a:pt x="2306" y="754"/>
                  </a:cubicBezTo>
                  <a:cubicBezTo>
                    <a:pt x="2169" y="685"/>
                    <a:pt x="2055" y="617"/>
                    <a:pt x="1964" y="525"/>
                  </a:cubicBezTo>
                  <a:cubicBezTo>
                    <a:pt x="1872" y="480"/>
                    <a:pt x="1804" y="411"/>
                    <a:pt x="1735" y="366"/>
                  </a:cubicBezTo>
                  <a:cubicBezTo>
                    <a:pt x="1667" y="320"/>
                    <a:pt x="1598" y="297"/>
                    <a:pt x="1507" y="251"/>
                  </a:cubicBezTo>
                  <a:cubicBezTo>
                    <a:pt x="1484" y="251"/>
                    <a:pt x="1484" y="229"/>
                    <a:pt x="1461" y="229"/>
                  </a:cubicBezTo>
                  <a:cubicBezTo>
                    <a:pt x="1461" y="183"/>
                    <a:pt x="1439" y="115"/>
                    <a:pt x="1393" y="69"/>
                  </a:cubicBezTo>
                  <a:cubicBezTo>
                    <a:pt x="1370" y="23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4788;p38"/>
            <p:cNvSpPr/>
            <p:nvPr/>
          </p:nvSpPr>
          <p:spPr>
            <a:xfrm>
              <a:off x="8608449" y="2621946"/>
              <a:ext cx="117537" cy="104076"/>
            </a:xfrm>
            <a:custGeom>
              <a:avLst/>
              <a:gdLst/>
              <a:ahLst/>
              <a:cxnLst/>
              <a:rect l="l" t="t" r="r" b="b"/>
              <a:pathLst>
                <a:path w="4200" h="3719" extrusionOk="0">
                  <a:moveTo>
                    <a:pt x="1096" y="1"/>
                  </a:moveTo>
                  <a:cubicBezTo>
                    <a:pt x="1027" y="1"/>
                    <a:pt x="982" y="23"/>
                    <a:pt x="959" y="69"/>
                  </a:cubicBezTo>
                  <a:cubicBezTo>
                    <a:pt x="936" y="69"/>
                    <a:pt x="936" y="92"/>
                    <a:pt x="936" y="92"/>
                  </a:cubicBezTo>
                  <a:cubicBezTo>
                    <a:pt x="890" y="138"/>
                    <a:pt x="845" y="160"/>
                    <a:pt x="822" y="183"/>
                  </a:cubicBezTo>
                  <a:cubicBezTo>
                    <a:pt x="776" y="206"/>
                    <a:pt x="731" y="252"/>
                    <a:pt x="708" y="275"/>
                  </a:cubicBezTo>
                  <a:cubicBezTo>
                    <a:pt x="594" y="389"/>
                    <a:pt x="457" y="503"/>
                    <a:pt x="365" y="617"/>
                  </a:cubicBezTo>
                  <a:cubicBezTo>
                    <a:pt x="320" y="663"/>
                    <a:pt x="274" y="708"/>
                    <a:pt x="228" y="754"/>
                  </a:cubicBezTo>
                  <a:cubicBezTo>
                    <a:pt x="183" y="822"/>
                    <a:pt x="114" y="868"/>
                    <a:pt x="69" y="959"/>
                  </a:cubicBezTo>
                  <a:cubicBezTo>
                    <a:pt x="46" y="982"/>
                    <a:pt x="46" y="1005"/>
                    <a:pt x="23" y="1051"/>
                  </a:cubicBezTo>
                  <a:cubicBezTo>
                    <a:pt x="23" y="1096"/>
                    <a:pt x="0" y="1142"/>
                    <a:pt x="23" y="1210"/>
                  </a:cubicBezTo>
                  <a:cubicBezTo>
                    <a:pt x="23" y="1233"/>
                    <a:pt x="23" y="1256"/>
                    <a:pt x="46" y="1279"/>
                  </a:cubicBezTo>
                  <a:cubicBezTo>
                    <a:pt x="46" y="1279"/>
                    <a:pt x="46" y="1302"/>
                    <a:pt x="23" y="1302"/>
                  </a:cubicBezTo>
                  <a:cubicBezTo>
                    <a:pt x="0" y="1393"/>
                    <a:pt x="23" y="1507"/>
                    <a:pt x="91" y="1576"/>
                  </a:cubicBezTo>
                  <a:cubicBezTo>
                    <a:pt x="137" y="1621"/>
                    <a:pt x="183" y="1644"/>
                    <a:pt x="228" y="1667"/>
                  </a:cubicBezTo>
                  <a:cubicBezTo>
                    <a:pt x="320" y="1735"/>
                    <a:pt x="388" y="1781"/>
                    <a:pt x="479" y="1849"/>
                  </a:cubicBezTo>
                  <a:cubicBezTo>
                    <a:pt x="571" y="1918"/>
                    <a:pt x="685" y="1964"/>
                    <a:pt x="776" y="2032"/>
                  </a:cubicBezTo>
                  <a:cubicBezTo>
                    <a:pt x="890" y="2101"/>
                    <a:pt x="1004" y="2169"/>
                    <a:pt x="1119" y="2260"/>
                  </a:cubicBezTo>
                  <a:cubicBezTo>
                    <a:pt x="1210" y="2329"/>
                    <a:pt x="1301" y="2397"/>
                    <a:pt x="1392" y="2466"/>
                  </a:cubicBezTo>
                  <a:cubicBezTo>
                    <a:pt x="1484" y="2534"/>
                    <a:pt x="1575" y="2603"/>
                    <a:pt x="1666" y="2671"/>
                  </a:cubicBezTo>
                  <a:cubicBezTo>
                    <a:pt x="1803" y="2785"/>
                    <a:pt x="1917" y="2877"/>
                    <a:pt x="2032" y="2991"/>
                  </a:cubicBezTo>
                  <a:cubicBezTo>
                    <a:pt x="2169" y="3151"/>
                    <a:pt x="2328" y="3265"/>
                    <a:pt x="2465" y="3379"/>
                  </a:cubicBezTo>
                  <a:cubicBezTo>
                    <a:pt x="2534" y="3424"/>
                    <a:pt x="2579" y="3493"/>
                    <a:pt x="2625" y="3539"/>
                  </a:cubicBezTo>
                  <a:cubicBezTo>
                    <a:pt x="2648" y="3561"/>
                    <a:pt x="2671" y="3584"/>
                    <a:pt x="2694" y="3607"/>
                  </a:cubicBezTo>
                  <a:cubicBezTo>
                    <a:pt x="2716" y="3630"/>
                    <a:pt x="2762" y="3653"/>
                    <a:pt x="2785" y="3676"/>
                  </a:cubicBezTo>
                  <a:cubicBezTo>
                    <a:pt x="2847" y="3701"/>
                    <a:pt x="2910" y="3719"/>
                    <a:pt x="2969" y="3719"/>
                  </a:cubicBezTo>
                  <a:cubicBezTo>
                    <a:pt x="3017" y="3719"/>
                    <a:pt x="3063" y="3706"/>
                    <a:pt x="3104" y="3676"/>
                  </a:cubicBezTo>
                  <a:cubicBezTo>
                    <a:pt x="3218" y="3630"/>
                    <a:pt x="3310" y="3539"/>
                    <a:pt x="3378" y="3447"/>
                  </a:cubicBezTo>
                  <a:cubicBezTo>
                    <a:pt x="3447" y="3379"/>
                    <a:pt x="3515" y="3310"/>
                    <a:pt x="3561" y="3219"/>
                  </a:cubicBezTo>
                  <a:cubicBezTo>
                    <a:pt x="3652" y="3105"/>
                    <a:pt x="3743" y="2968"/>
                    <a:pt x="3835" y="2854"/>
                  </a:cubicBezTo>
                  <a:cubicBezTo>
                    <a:pt x="3903" y="2763"/>
                    <a:pt x="3972" y="2648"/>
                    <a:pt x="4040" y="2557"/>
                  </a:cubicBezTo>
                  <a:cubicBezTo>
                    <a:pt x="4063" y="2511"/>
                    <a:pt x="4086" y="2443"/>
                    <a:pt x="4132" y="2397"/>
                  </a:cubicBezTo>
                  <a:cubicBezTo>
                    <a:pt x="4154" y="2352"/>
                    <a:pt x="4177" y="2306"/>
                    <a:pt x="4200" y="2260"/>
                  </a:cubicBezTo>
                  <a:cubicBezTo>
                    <a:pt x="4200" y="2169"/>
                    <a:pt x="4200" y="2192"/>
                    <a:pt x="4200" y="2101"/>
                  </a:cubicBezTo>
                  <a:cubicBezTo>
                    <a:pt x="4200" y="2055"/>
                    <a:pt x="4177" y="2032"/>
                    <a:pt x="4177" y="2009"/>
                  </a:cubicBezTo>
                  <a:cubicBezTo>
                    <a:pt x="4154" y="1964"/>
                    <a:pt x="4132" y="1941"/>
                    <a:pt x="4109" y="1895"/>
                  </a:cubicBezTo>
                  <a:cubicBezTo>
                    <a:pt x="4063" y="1872"/>
                    <a:pt x="4040" y="1827"/>
                    <a:pt x="3995" y="1804"/>
                  </a:cubicBezTo>
                  <a:cubicBezTo>
                    <a:pt x="3858" y="1690"/>
                    <a:pt x="3721" y="1553"/>
                    <a:pt x="3561" y="1461"/>
                  </a:cubicBezTo>
                  <a:cubicBezTo>
                    <a:pt x="3287" y="1256"/>
                    <a:pt x="3013" y="1096"/>
                    <a:pt x="2739" y="914"/>
                  </a:cubicBezTo>
                  <a:cubicBezTo>
                    <a:pt x="2579" y="822"/>
                    <a:pt x="2442" y="731"/>
                    <a:pt x="2305" y="640"/>
                  </a:cubicBezTo>
                  <a:cubicBezTo>
                    <a:pt x="2169" y="548"/>
                    <a:pt x="2032" y="457"/>
                    <a:pt x="1895" y="366"/>
                  </a:cubicBezTo>
                  <a:cubicBezTo>
                    <a:pt x="1803" y="297"/>
                    <a:pt x="1712" y="229"/>
                    <a:pt x="1598" y="160"/>
                  </a:cubicBezTo>
                  <a:cubicBezTo>
                    <a:pt x="1529" y="115"/>
                    <a:pt x="1438" y="92"/>
                    <a:pt x="1370" y="46"/>
                  </a:cubicBezTo>
                  <a:cubicBezTo>
                    <a:pt x="1301" y="23"/>
                    <a:pt x="1233" y="1"/>
                    <a:pt x="1187" y="1"/>
                  </a:cubicBezTo>
                  <a:cubicBezTo>
                    <a:pt x="1164" y="1"/>
                    <a:pt x="1164" y="23"/>
                    <a:pt x="1164" y="23"/>
                  </a:cubicBezTo>
                  <a:cubicBezTo>
                    <a:pt x="1141" y="1"/>
                    <a:pt x="1119" y="1"/>
                    <a:pt x="1096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4789;p38"/>
            <p:cNvSpPr/>
            <p:nvPr/>
          </p:nvSpPr>
          <p:spPr>
            <a:xfrm>
              <a:off x="8728533" y="2709455"/>
              <a:ext cx="115634" cy="98003"/>
            </a:xfrm>
            <a:custGeom>
              <a:avLst/>
              <a:gdLst/>
              <a:ahLst/>
              <a:cxnLst/>
              <a:rect l="l" t="t" r="r" b="b"/>
              <a:pathLst>
                <a:path w="4132" h="3502" extrusionOk="0">
                  <a:moveTo>
                    <a:pt x="1142" y="1"/>
                  </a:moveTo>
                  <a:cubicBezTo>
                    <a:pt x="1096" y="1"/>
                    <a:pt x="1027" y="24"/>
                    <a:pt x="1005" y="69"/>
                  </a:cubicBezTo>
                  <a:cubicBezTo>
                    <a:pt x="982" y="115"/>
                    <a:pt x="936" y="160"/>
                    <a:pt x="913" y="206"/>
                  </a:cubicBezTo>
                  <a:cubicBezTo>
                    <a:pt x="913" y="206"/>
                    <a:pt x="890" y="229"/>
                    <a:pt x="868" y="252"/>
                  </a:cubicBezTo>
                  <a:cubicBezTo>
                    <a:pt x="799" y="320"/>
                    <a:pt x="708" y="412"/>
                    <a:pt x="639" y="503"/>
                  </a:cubicBezTo>
                  <a:cubicBezTo>
                    <a:pt x="548" y="594"/>
                    <a:pt x="457" y="685"/>
                    <a:pt x="388" y="800"/>
                  </a:cubicBezTo>
                  <a:cubicBezTo>
                    <a:pt x="320" y="891"/>
                    <a:pt x="251" y="959"/>
                    <a:pt x="206" y="1051"/>
                  </a:cubicBezTo>
                  <a:cubicBezTo>
                    <a:pt x="206" y="1051"/>
                    <a:pt x="206" y="1073"/>
                    <a:pt x="206" y="1073"/>
                  </a:cubicBezTo>
                  <a:cubicBezTo>
                    <a:pt x="160" y="1119"/>
                    <a:pt x="114" y="1165"/>
                    <a:pt x="69" y="1233"/>
                  </a:cubicBezTo>
                  <a:cubicBezTo>
                    <a:pt x="0" y="1302"/>
                    <a:pt x="0" y="1393"/>
                    <a:pt x="23" y="1484"/>
                  </a:cubicBezTo>
                  <a:cubicBezTo>
                    <a:pt x="23" y="1576"/>
                    <a:pt x="114" y="1644"/>
                    <a:pt x="183" y="1690"/>
                  </a:cubicBezTo>
                  <a:cubicBezTo>
                    <a:pt x="320" y="1758"/>
                    <a:pt x="480" y="1827"/>
                    <a:pt x="617" y="1895"/>
                  </a:cubicBezTo>
                  <a:cubicBezTo>
                    <a:pt x="754" y="1964"/>
                    <a:pt x="868" y="2078"/>
                    <a:pt x="1005" y="2169"/>
                  </a:cubicBezTo>
                  <a:cubicBezTo>
                    <a:pt x="1142" y="2260"/>
                    <a:pt x="1256" y="2375"/>
                    <a:pt x="1393" y="2466"/>
                  </a:cubicBezTo>
                  <a:cubicBezTo>
                    <a:pt x="1507" y="2557"/>
                    <a:pt x="1621" y="2648"/>
                    <a:pt x="1735" y="2740"/>
                  </a:cubicBezTo>
                  <a:cubicBezTo>
                    <a:pt x="1803" y="2785"/>
                    <a:pt x="1872" y="2831"/>
                    <a:pt x="1940" y="2877"/>
                  </a:cubicBezTo>
                  <a:cubicBezTo>
                    <a:pt x="2055" y="2945"/>
                    <a:pt x="2146" y="3036"/>
                    <a:pt x="2237" y="3105"/>
                  </a:cubicBezTo>
                  <a:cubicBezTo>
                    <a:pt x="2351" y="3173"/>
                    <a:pt x="2443" y="3242"/>
                    <a:pt x="2557" y="3310"/>
                  </a:cubicBezTo>
                  <a:cubicBezTo>
                    <a:pt x="2625" y="3356"/>
                    <a:pt x="2716" y="3402"/>
                    <a:pt x="2808" y="3424"/>
                  </a:cubicBezTo>
                  <a:cubicBezTo>
                    <a:pt x="2808" y="3447"/>
                    <a:pt x="2831" y="3447"/>
                    <a:pt x="2853" y="3447"/>
                  </a:cubicBezTo>
                  <a:cubicBezTo>
                    <a:pt x="2853" y="3447"/>
                    <a:pt x="2853" y="3447"/>
                    <a:pt x="2853" y="3470"/>
                  </a:cubicBezTo>
                  <a:cubicBezTo>
                    <a:pt x="2894" y="3491"/>
                    <a:pt x="2945" y="3502"/>
                    <a:pt x="2996" y="3502"/>
                  </a:cubicBezTo>
                  <a:cubicBezTo>
                    <a:pt x="3059" y="3502"/>
                    <a:pt x="3123" y="3485"/>
                    <a:pt x="3173" y="3447"/>
                  </a:cubicBezTo>
                  <a:cubicBezTo>
                    <a:pt x="3173" y="3447"/>
                    <a:pt x="3196" y="3424"/>
                    <a:pt x="3196" y="3424"/>
                  </a:cubicBezTo>
                  <a:cubicBezTo>
                    <a:pt x="3287" y="3402"/>
                    <a:pt x="3356" y="3310"/>
                    <a:pt x="3401" y="3265"/>
                  </a:cubicBezTo>
                  <a:cubicBezTo>
                    <a:pt x="3470" y="3196"/>
                    <a:pt x="3515" y="3128"/>
                    <a:pt x="3561" y="3059"/>
                  </a:cubicBezTo>
                  <a:cubicBezTo>
                    <a:pt x="3584" y="3036"/>
                    <a:pt x="3607" y="3014"/>
                    <a:pt x="3630" y="2991"/>
                  </a:cubicBezTo>
                  <a:cubicBezTo>
                    <a:pt x="3630" y="2968"/>
                    <a:pt x="3652" y="2945"/>
                    <a:pt x="3652" y="2945"/>
                  </a:cubicBezTo>
                  <a:cubicBezTo>
                    <a:pt x="3675" y="2922"/>
                    <a:pt x="3675" y="2900"/>
                    <a:pt x="3698" y="2877"/>
                  </a:cubicBezTo>
                  <a:cubicBezTo>
                    <a:pt x="3766" y="2763"/>
                    <a:pt x="3835" y="2671"/>
                    <a:pt x="3903" y="2557"/>
                  </a:cubicBezTo>
                  <a:cubicBezTo>
                    <a:pt x="3949" y="2489"/>
                    <a:pt x="4018" y="2420"/>
                    <a:pt x="4040" y="2329"/>
                  </a:cubicBezTo>
                  <a:cubicBezTo>
                    <a:pt x="4109" y="2215"/>
                    <a:pt x="4132" y="2055"/>
                    <a:pt x="4063" y="1918"/>
                  </a:cubicBezTo>
                  <a:cubicBezTo>
                    <a:pt x="4018" y="1850"/>
                    <a:pt x="3949" y="1781"/>
                    <a:pt x="3903" y="1713"/>
                  </a:cubicBezTo>
                  <a:cubicBezTo>
                    <a:pt x="3835" y="1644"/>
                    <a:pt x="3766" y="1576"/>
                    <a:pt x="3675" y="1507"/>
                  </a:cubicBezTo>
                  <a:cubicBezTo>
                    <a:pt x="3561" y="1416"/>
                    <a:pt x="3401" y="1347"/>
                    <a:pt x="3264" y="1256"/>
                  </a:cubicBezTo>
                  <a:cubicBezTo>
                    <a:pt x="3150" y="1188"/>
                    <a:pt x="3013" y="1119"/>
                    <a:pt x="2876" y="1028"/>
                  </a:cubicBezTo>
                  <a:cubicBezTo>
                    <a:pt x="2739" y="937"/>
                    <a:pt x="2580" y="845"/>
                    <a:pt x="2443" y="754"/>
                  </a:cubicBezTo>
                  <a:cubicBezTo>
                    <a:pt x="2306" y="663"/>
                    <a:pt x="2169" y="549"/>
                    <a:pt x="2032" y="434"/>
                  </a:cubicBezTo>
                  <a:cubicBezTo>
                    <a:pt x="1918" y="366"/>
                    <a:pt x="1803" y="275"/>
                    <a:pt x="1689" y="206"/>
                  </a:cubicBezTo>
                  <a:cubicBezTo>
                    <a:pt x="1575" y="138"/>
                    <a:pt x="1484" y="92"/>
                    <a:pt x="1370" y="46"/>
                  </a:cubicBezTo>
                  <a:cubicBezTo>
                    <a:pt x="1339" y="46"/>
                    <a:pt x="1309" y="36"/>
                    <a:pt x="1285" y="36"/>
                  </a:cubicBezTo>
                  <a:cubicBezTo>
                    <a:pt x="1273" y="36"/>
                    <a:pt x="1263" y="39"/>
                    <a:pt x="1256" y="46"/>
                  </a:cubicBezTo>
                  <a:cubicBezTo>
                    <a:pt x="1233" y="24"/>
                    <a:pt x="1233" y="24"/>
                    <a:pt x="1233" y="24"/>
                  </a:cubicBezTo>
                  <a:cubicBezTo>
                    <a:pt x="1210" y="1"/>
                    <a:pt x="1164" y="1"/>
                    <a:pt x="1142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4790;p38"/>
            <p:cNvSpPr/>
            <p:nvPr/>
          </p:nvSpPr>
          <p:spPr>
            <a:xfrm>
              <a:off x="8773869" y="2625136"/>
              <a:ext cx="53060" cy="79673"/>
            </a:xfrm>
            <a:custGeom>
              <a:avLst/>
              <a:gdLst/>
              <a:ahLst/>
              <a:cxnLst/>
              <a:rect l="l" t="t" r="r" b="b"/>
              <a:pathLst>
                <a:path w="1896" h="2847" extrusionOk="0">
                  <a:moveTo>
                    <a:pt x="1713" y="1"/>
                  </a:moveTo>
                  <a:cubicBezTo>
                    <a:pt x="1690" y="1"/>
                    <a:pt x="1667" y="1"/>
                    <a:pt x="1644" y="24"/>
                  </a:cubicBezTo>
                  <a:cubicBezTo>
                    <a:pt x="1599" y="46"/>
                    <a:pt x="1553" y="69"/>
                    <a:pt x="1507" y="115"/>
                  </a:cubicBezTo>
                  <a:cubicBezTo>
                    <a:pt x="1462" y="161"/>
                    <a:pt x="1416" y="206"/>
                    <a:pt x="1348" y="252"/>
                  </a:cubicBezTo>
                  <a:cubicBezTo>
                    <a:pt x="1302" y="320"/>
                    <a:pt x="1233" y="389"/>
                    <a:pt x="1188" y="457"/>
                  </a:cubicBezTo>
                  <a:cubicBezTo>
                    <a:pt x="1051" y="617"/>
                    <a:pt x="937" y="754"/>
                    <a:pt x="823" y="914"/>
                  </a:cubicBezTo>
                  <a:lnTo>
                    <a:pt x="800" y="937"/>
                  </a:lnTo>
                  <a:lnTo>
                    <a:pt x="823" y="937"/>
                  </a:lnTo>
                  <a:cubicBezTo>
                    <a:pt x="686" y="1096"/>
                    <a:pt x="549" y="1256"/>
                    <a:pt x="389" y="1393"/>
                  </a:cubicBezTo>
                  <a:cubicBezTo>
                    <a:pt x="275" y="1507"/>
                    <a:pt x="161" y="1644"/>
                    <a:pt x="92" y="1781"/>
                  </a:cubicBezTo>
                  <a:cubicBezTo>
                    <a:pt x="92" y="1804"/>
                    <a:pt x="69" y="1827"/>
                    <a:pt x="69" y="1850"/>
                  </a:cubicBezTo>
                  <a:cubicBezTo>
                    <a:pt x="24" y="1918"/>
                    <a:pt x="1" y="1964"/>
                    <a:pt x="1" y="2055"/>
                  </a:cubicBezTo>
                  <a:cubicBezTo>
                    <a:pt x="1" y="2101"/>
                    <a:pt x="24" y="2169"/>
                    <a:pt x="47" y="2215"/>
                  </a:cubicBezTo>
                  <a:cubicBezTo>
                    <a:pt x="69" y="2283"/>
                    <a:pt x="138" y="2329"/>
                    <a:pt x="183" y="2352"/>
                  </a:cubicBezTo>
                  <a:cubicBezTo>
                    <a:pt x="229" y="2375"/>
                    <a:pt x="275" y="2397"/>
                    <a:pt x="320" y="2420"/>
                  </a:cubicBezTo>
                  <a:cubicBezTo>
                    <a:pt x="389" y="2466"/>
                    <a:pt x="480" y="2534"/>
                    <a:pt x="549" y="2580"/>
                  </a:cubicBezTo>
                  <a:cubicBezTo>
                    <a:pt x="617" y="2603"/>
                    <a:pt x="663" y="2626"/>
                    <a:pt x="708" y="2671"/>
                  </a:cubicBezTo>
                  <a:cubicBezTo>
                    <a:pt x="777" y="2694"/>
                    <a:pt x="845" y="2763"/>
                    <a:pt x="914" y="2808"/>
                  </a:cubicBezTo>
                  <a:cubicBezTo>
                    <a:pt x="941" y="2835"/>
                    <a:pt x="983" y="2846"/>
                    <a:pt x="1027" y="2846"/>
                  </a:cubicBezTo>
                  <a:cubicBezTo>
                    <a:pt x="1059" y="2846"/>
                    <a:pt x="1091" y="2841"/>
                    <a:pt x="1119" y="2831"/>
                  </a:cubicBezTo>
                  <a:cubicBezTo>
                    <a:pt x="1211" y="2831"/>
                    <a:pt x="1279" y="2763"/>
                    <a:pt x="1302" y="2694"/>
                  </a:cubicBezTo>
                  <a:cubicBezTo>
                    <a:pt x="1348" y="2649"/>
                    <a:pt x="1370" y="2557"/>
                    <a:pt x="1348" y="2489"/>
                  </a:cubicBezTo>
                  <a:cubicBezTo>
                    <a:pt x="1325" y="2397"/>
                    <a:pt x="1279" y="2352"/>
                    <a:pt x="1211" y="2306"/>
                  </a:cubicBezTo>
                  <a:cubicBezTo>
                    <a:pt x="1142" y="2238"/>
                    <a:pt x="1074" y="2192"/>
                    <a:pt x="982" y="2146"/>
                  </a:cubicBezTo>
                  <a:cubicBezTo>
                    <a:pt x="937" y="2101"/>
                    <a:pt x="868" y="2078"/>
                    <a:pt x="800" y="2032"/>
                  </a:cubicBezTo>
                  <a:cubicBezTo>
                    <a:pt x="754" y="2009"/>
                    <a:pt x="686" y="1987"/>
                    <a:pt x="640" y="1941"/>
                  </a:cubicBezTo>
                  <a:cubicBezTo>
                    <a:pt x="663" y="1872"/>
                    <a:pt x="708" y="1804"/>
                    <a:pt x="754" y="1735"/>
                  </a:cubicBezTo>
                  <a:cubicBezTo>
                    <a:pt x="845" y="1599"/>
                    <a:pt x="914" y="1462"/>
                    <a:pt x="1005" y="1325"/>
                  </a:cubicBezTo>
                  <a:cubicBezTo>
                    <a:pt x="1188" y="1028"/>
                    <a:pt x="1370" y="754"/>
                    <a:pt x="1576" y="480"/>
                  </a:cubicBezTo>
                  <a:cubicBezTo>
                    <a:pt x="1621" y="434"/>
                    <a:pt x="1667" y="366"/>
                    <a:pt x="1736" y="320"/>
                  </a:cubicBezTo>
                  <a:cubicBezTo>
                    <a:pt x="1758" y="320"/>
                    <a:pt x="1758" y="298"/>
                    <a:pt x="1781" y="298"/>
                  </a:cubicBezTo>
                  <a:cubicBezTo>
                    <a:pt x="1850" y="252"/>
                    <a:pt x="1895" y="161"/>
                    <a:pt x="1850" y="92"/>
                  </a:cubicBezTo>
                  <a:cubicBezTo>
                    <a:pt x="1827" y="46"/>
                    <a:pt x="1758" y="1"/>
                    <a:pt x="1713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4791;p38"/>
            <p:cNvSpPr/>
            <p:nvPr/>
          </p:nvSpPr>
          <p:spPr>
            <a:xfrm>
              <a:off x="8778990" y="2627067"/>
              <a:ext cx="128423" cy="116921"/>
            </a:xfrm>
            <a:custGeom>
              <a:avLst/>
              <a:gdLst/>
              <a:ahLst/>
              <a:cxnLst/>
              <a:rect l="l" t="t" r="r" b="b"/>
              <a:pathLst>
                <a:path w="4589" h="4178" extrusionOk="0">
                  <a:moveTo>
                    <a:pt x="4496" y="2353"/>
                  </a:moveTo>
                  <a:cubicBezTo>
                    <a:pt x="4489" y="2368"/>
                    <a:pt x="4481" y="2382"/>
                    <a:pt x="4474" y="2397"/>
                  </a:cubicBezTo>
                  <a:cubicBezTo>
                    <a:pt x="4489" y="2382"/>
                    <a:pt x="4494" y="2368"/>
                    <a:pt x="4496" y="2353"/>
                  </a:cubicBezTo>
                  <a:close/>
                  <a:moveTo>
                    <a:pt x="1530" y="0"/>
                  </a:moveTo>
                  <a:cubicBezTo>
                    <a:pt x="1484" y="0"/>
                    <a:pt x="1438" y="0"/>
                    <a:pt x="1393" y="23"/>
                  </a:cubicBezTo>
                  <a:lnTo>
                    <a:pt x="1324" y="46"/>
                  </a:lnTo>
                  <a:cubicBezTo>
                    <a:pt x="1279" y="69"/>
                    <a:pt x="1256" y="92"/>
                    <a:pt x="1210" y="137"/>
                  </a:cubicBezTo>
                  <a:cubicBezTo>
                    <a:pt x="1165" y="183"/>
                    <a:pt x="1096" y="229"/>
                    <a:pt x="1050" y="297"/>
                  </a:cubicBezTo>
                  <a:cubicBezTo>
                    <a:pt x="982" y="365"/>
                    <a:pt x="913" y="457"/>
                    <a:pt x="845" y="525"/>
                  </a:cubicBezTo>
                  <a:cubicBezTo>
                    <a:pt x="799" y="617"/>
                    <a:pt x="731" y="708"/>
                    <a:pt x="662" y="799"/>
                  </a:cubicBezTo>
                  <a:cubicBezTo>
                    <a:pt x="548" y="959"/>
                    <a:pt x="434" y="1142"/>
                    <a:pt x="320" y="1301"/>
                  </a:cubicBezTo>
                  <a:cubicBezTo>
                    <a:pt x="252" y="1393"/>
                    <a:pt x="206" y="1461"/>
                    <a:pt x="160" y="1552"/>
                  </a:cubicBezTo>
                  <a:cubicBezTo>
                    <a:pt x="137" y="1575"/>
                    <a:pt x="115" y="1621"/>
                    <a:pt x="92" y="1666"/>
                  </a:cubicBezTo>
                  <a:cubicBezTo>
                    <a:pt x="46" y="1735"/>
                    <a:pt x="0" y="1803"/>
                    <a:pt x="23" y="1895"/>
                  </a:cubicBezTo>
                  <a:cubicBezTo>
                    <a:pt x="23" y="1963"/>
                    <a:pt x="46" y="2032"/>
                    <a:pt x="92" y="2077"/>
                  </a:cubicBezTo>
                  <a:cubicBezTo>
                    <a:pt x="115" y="2123"/>
                    <a:pt x="160" y="2146"/>
                    <a:pt x="206" y="2169"/>
                  </a:cubicBezTo>
                  <a:lnTo>
                    <a:pt x="320" y="2169"/>
                  </a:lnTo>
                  <a:cubicBezTo>
                    <a:pt x="366" y="2260"/>
                    <a:pt x="411" y="2283"/>
                    <a:pt x="503" y="2328"/>
                  </a:cubicBezTo>
                  <a:cubicBezTo>
                    <a:pt x="529" y="2335"/>
                    <a:pt x="556" y="2338"/>
                    <a:pt x="583" y="2338"/>
                  </a:cubicBezTo>
                  <a:cubicBezTo>
                    <a:pt x="649" y="2338"/>
                    <a:pt x="719" y="2322"/>
                    <a:pt x="799" y="2306"/>
                  </a:cubicBezTo>
                  <a:cubicBezTo>
                    <a:pt x="799" y="2306"/>
                    <a:pt x="799" y="2306"/>
                    <a:pt x="822" y="2283"/>
                  </a:cubicBezTo>
                  <a:lnTo>
                    <a:pt x="822" y="2283"/>
                  </a:lnTo>
                  <a:cubicBezTo>
                    <a:pt x="777" y="2374"/>
                    <a:pt x="754" y="2443"/>
                    <a:pt x="799" y="2534"/>
                  </a:cubicBezTo>
                  <a:cubicBezTo>
                    <a:pt x="799" y="2602"/>
                    <a:pt x="822" y="2648"/>
                    <a:pt x="868" y="2671"/>
                  </a:cubicBezTo>
                  <a:cubicBezTo>
                    <a:pt x="891" y="2694"/>
                    <a:pt x="913" y="2716"/>
                    <a:pt x="936" y="2739"/>
                  </a:cubicBezTo>
                  <a:cubicBezTo>
                    <a:pt x="982" y="2762"/>
                    <a:pt x="1028" y="2785"/>
                    <a:pt x="1073" y="2785"/>
                  </a:cubicBezTo>
                  <a:lnTo>
                    <a:pt x="1119" y="2785"/>
                  </a:lnTo>
                  <a:cubicBezTo>
                    <a:pt x="1142" y="2808"/>
                    <a:pt x="1187" y="2831"/>
                    <a:pt x="1210" y="2853"/>
                  </a:cubicBezTo>
                  <a:cubicBezTo>
                    <a:pt x="1233" y="2876"/>
                    <a:pt x="1233" y="2899"/>
                    <a:pt x="1256" y="2922"/>
                  </a:cubicBezTo>
                  <a:cubicBezTo>
                    <a:pt x="1302" y="3036"/>
                    <a:pt x="1438" y="3104"/>
                    <a:pt x="1575" y="3104"/>
                  </a:cubicBezTo>
                  <a:cubicBezTo>
                    <a:pt x="1575" y="3127"/>
                    <a:pt x="1598" y="3150"/>
                    <a:pt x="1621" y="3150"/>
                  </a:cubicBezTo>
                  <a:cubicBezTo>
                    <a:pt x="1667" y="3219"/>
                    <a:pt x="1712" y="3287"/>
                    <a:pt x="1804" y="3310"/>
                  </a:cubicBezTo>
                  <a:cubicBezTo>
                    <a:pt x="1849" y="3356"/>
                    <a:pt x="1918" y="3424"/>
                    <a:pt x="1986" y="3493"/>
                  </a:cubicBezTo>
                  <a:cubicBezTo>
                    <a:pt x="2009" y="3515"/>
                    <a:pt x="2032" y="3538"/>
                    <a:pt x="2078" y="3561"/>
                  </a:cubicBezTo>
                  <a:cubicBezTo>
                    <a:pt x="2100" y="3584"/>
                    <a:pt x="2123" y="3607"/>
                    <a:pt x="2146" y="3629"/>
                  </a:cubicBezTo>
                  <a:cubicBezTo>
                    <a:pt x="2215" y="3698"/>
                    <a:pt x="2283" y="3744"/>
                    <a:pt x="2351" y="3789"/>
                  </a:cubicBezTo>
                  <a:cubicBezTo>
                    <a:pt x="2420" y="3858"/>
                    <a:pt x="2488" y="3881"/>
                    <a:pt x="2557" y="3926"/>
                  </a:cubicBezTo>
                  <a:cubicBezTo>
                    <a:pt x="2648" y="3995"/>
                    <a:pt x="2762" y="4063"/>
                    <a:pt x="2854" y="4132"/>
                  </a:cubicBezTo>
                  <a:cubicBezTo>
                    <a:pt x="2922" y="4154"/>
                    <a:pt x="2991" y="4177"/>
                    <a:pt x="3059" y="4177"/>
                  </a:cubicBezTo>
                  <a:cubicBezTo>
                    <a:pt x="3105" y="4177"/>
                    <a:pt x="3150" y="4177"/>
                    <a:pt x="3196" y="4132"/>
                  </a:cubicBezTo>
                  <a:cubicBezTo>
                    <a:pt x="3242" y="4109"/>
                    <a:pt x="3264" y="4086"/>
                    <a:pt x="3287" y="4063"/>
                  </a:cubicBezTo>
                  <a:cubicBezTo>
                    <a:pt x="3379" y="3972"/>
                    <a:pt x="3424" y="3881"/>
                    <a:pt x="3493" y="3812"/>
                  </a:cubicBezTo>
                  <a:cubicBezTo>
                    <a:pt x="3584" y="3675"/>
                    <a:pt x="3698" y="3538"/>
                    <a:pt x="3789" y="3401"/>
                  </a:cubicBezTo>
                  <a:cubicBezTo>
                    <a:pt x="3972" y="3173"/>
                    <a:pt x="4155" y="2922"/>
                    <a:pt x="4314" y="2694"/>
                  </a:cubicBezTo>
                  <a:cubicBezTo>
                    <a:pt x="4383" y="2580"/>
                    <a:pt x="4451" y="2465"/>
                    <a:pt x="4497" y="2328"/>
                  </a:cubicBezTo>
                  <a:lnTo>
                    <a:pt x="4497" y="2328"/>
                  </a:lnTo>
                  <a:cubicBezTo>
                    <a:pt x="4497" y="2337"/>
                    <a:pt x="4497" y="2345"/>
                    <a:pt x="4496" y="2353"/>
                  </a:cubicBezTo>
                  <a:lnTo>
                    <a:pt x="4496" y="2353"/>
                  </a:lnTo>
                  <a:cubicBezTo>
                    <a:pt x="4512" y="2322"/>
                    <a:pt x="4527" y="2291"/>
                    <a:pt x="4543" y="2260"/>
                  </a:cubicBezTo>
                  <a:cubicBezTo>
                    <a:pt x="4588" y="2169"/>
                    <a:pt x="4543" y="2032"/>
                    <a:pt x="4497" y="1940"/>
                  </a:cubicBezTo>
                  <a:cubicBezTo>
                    <a:pt x="4429" y="1826"/>
                    <a:pt x="4314" y="1758"/>
                    <a:pt x="4200" y="1666"/>
                  </a:cubicBezTo>
                  <a:cubicBezTo>
                    <a:pt x="4155" y="1621"/>
                    <a:pt x="4086" y="1575"/>
                    <a:pt x="4018" y="1530"/>
                  </a:cubicBezTo>
                  <a:cubicBezTo>
                    <a:pt x="3881" y="1438"/>
                    <a:pt x="3744" y="1324"/>
                    <a:pt x="3584" y="1233"/>
                  </a:cubicBezTo>
                  <a:cubicBezTo>
                    <a:pt x="3447" y="1142"/>
                    <a:pt x="3310" y="1050"/>
                    <a:pt x="3173" y="959"/>
                  </a:cubicBezTo>
                  <a:cubicBezTo>
                    <a:pt x="2968" y="822"/>
                    <a:pt x="2785" y="685"/>
                    <a:pt x="2603" y="548"/>
                  </a:cubicBezTo>
                  <a:cubicBezTo>
                    <a:pt x="2580" y="525"/>
                    <a:pt x="2557" y="502"/>
                    <a:pt x="2511" y="480"/>
                  </a:cubicBezTo>
                  <a:cubicBezTo>
                    <a:pt x="2488" y="457"/>
                    <a:pt x="2443" y="434"/>
                    <a:pt x="2397" y="411"/>
                  </a:cubicBezTo>
                  <a:cubicBezTo>
                    <a:pt x="2283" y="320"/>
                    <a:pt x="2169" y="229"/>
                    <a:pt x="2032" y="160"/>
                  </a:cubicBezTo>
                  <a:cubicBezTo>
                    <a:pt x="1986" y="137"/>
                    <a:pt x="1941" y="114"/>
                    <a:pt x="1872" y="92"/>
                  </a:cubicBezTo>
                  <a:cubicBezTo>
                    <a:pt x="1849" y="69"/>
                    <a:pt x="1804" y="69"/>
                    <a:pt x="1758" y="69"/>
                  </a:cubicBezTo>
                  <a:cubicBezTo>
                    <a:pt x="1735" y="69"/>
                    <a:pt x="1712" y="46"/>
                    <a:pt x="1690" y="46"/>
                  </a:cubicBezTo>
                  <a:cubicBezTo>
                    <a:pt x="1667" y="46"/>
                    <a:pt x="1667" y="23"/>
                    <a:pt x="1644" y="23"/>
                  </a:cubicBezTo>
                  <a:cubicBezTo>
                    <a:pt x="1598" y="0"/>
                    <a:pt x="1575" y="0"/>
                    <a:pt x="1530" y="0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4792;p38"/>
            <p:cNvSpPr/>
            <p:nvPr/>
          </p:nvSpPr>
          <p:spPr>
            <a:xfrm>
              <a:off x="8703626" y="2974557"/>
              <a:ext cx="57509" cy="64533"/>
            </a:xfrm>
            <a:custGeom>
              <a:avLst/>
              <a:gdLst/>
              <a:ahLst/>
              <a:cxnLst/>
              <a:rect l="l" t="t" r="r" b="b"/>
              <a:pathLst>
                <a:path w="2055" h="2306" extrusionOk="0">
                  <a:moveTo>
                    <a:pt x="1803" y="1393"/>
                  </a:moveTo>
                  <a:lnTo>
                    <a:pt x="1794" y="1411"/>
                  </a:lnTo>
                  <a:lnTo>
                    <a:pt x="1794" y="1411"/>
                  </a:lnTo>
                  <a:cubicBezTo>
                    <a:pt x="1799" y="1408"/>
                    <a:pt x="1803" y="1403"/>
                    <a:pt x="1803" y="1393"/>
                  </a:cubicBezTo>
                  <a:close/>
                  <a:moveTo>
                    <a:pt x="1794" y="1411"/>
                  </a:moveTo>
                  <a:lnTo>
                    <a:pt x="1794" y="1411"/>
                  </a:lnTo>
                  <a:cubicBezTo>
                    <a:pt x="1788" y="1415"/>
                    <a:pt x="1780" y="1415"/>
                    <a:pt x="1780" y="1415"/>
                  </a:cubicBezTo>
                  <a:cubicBezTo>
                    <a:pt x="1780" y="1438"/>
                    <a:pt x="1780" y="1438"/>
                    <a:pt x="1780" y="1438"/>
                  </a:cubicBezTo>
                  <a:lnTo>
                    <a:pt x="1794" y="1411"/>
                  </a:lnTo>
                  <a:close/>
                  <a:moveTo>
                    <a:pt x="1324" y="0"/>
                  </a:moveTo>
                  <a:cubicBezTo>
                    <a:pt x="1278" y="0"/>
                    <a:pt x="1233" y="23"/>
                    <a:pt x="1210" y="69"/>
                  </a:cubicBezTo>
                  <a:cubicBezTo>
                    <a:pt x="1119" y="206"/>
                    <a:pt x="1050" y="320"/>
                    <a:pt x="982" y="434"/>
                  </a:cubicBezTo>
                  <a:cubicBezTo>
                    <a:pt x="890" y="594"/>
                    <a:pt x="776" y="753"/>
                    <a:pt x="662" y="913"/>
                  </a:cubicBezTo>
                  <a:cubicBezTo>
                    <a:pt x="548" y="1027"/>
                    <a:pt x="434" y="1141"/>
                    <a:pt x="320" y="1233"/>
                  </a:cubicBezTo>
                  <a:cubicBezTo>
                    <a:pt x="297" y="1256"/>
                    <a:pt x="274" y="1301"/>
                    <a:pt x="251" y="1324"/>
                  </a:cubicBezTo>
                  <a:cubicBezTo>
                    <a:pt x="251" y="1324"/>
                    <a:pt x="228" y="1324"/>
                    <a:pt x="228" y="1347"/>
                  </a:cubicBezTo>
                  <a:cubicBezTo>
                    <a:pt x="160" y="1393"/>
                    <a:pt x="114" y="1415"/>
                    <a:pt x="69" y="1461"/>
                  </a:cubicBezTo>
                  <a:cubicBezTo>
                    <a:pt x="0" y="1552"/>
                    <a:pt x="0" y="1666"/>
                    <a:pt x="69" y="1735"/>
                  </a:cubicBezTo>
                  <a:cubicBezTo>
                    <a:pt x="91" y="1803"/>
                    <a:pt x="160" y="1826"/>
                    <a:pt x="206" y="1826"/>
                  </a:cubicBezTo>
                  <a:cubicBezTo>
                    <a:pt x="226" y="1833"/>
                    <a:pt x="244" y="1836"/>
                    <a:pt x="261" y="1836"/>
                  </a:cubicBezTo>
                  <a:cubicBezTo>
                    <a:pt x="303" y="1836"/>
                    <a:pt x="340" y="1820"/>
                    <a:pt x="388" y="1803"/>
                  </a:cubicBezTo>
                  <a:cubicBezTo>
                    <a:pt x="411" y="1781"/>
                    <a:pt x="434" y="1758"/>
                    <a:pt x="457" y="1735"/>
                  </a:cubicBezTo>
                  <a:cubicBezTo>
                    <a:pt x="457" y="1758"/>
                    <a:pt x="457" y="1758"/>
                    <a:pt x="479" y="1781"/>
                  </a:cubicBezTo>
                  <a:cubicBezTo>
                    <a:pt x="479" y="1826"/>
                    <a:pt x="525" y="1849"/>
                    <a:pt x="571" y="1872"/>
                  </a:cubicBezTo>
                  <a:cubicBezTo>
                    <a:pt x="571" y="1940"/>
                    <a:pt x="594" y="1986"/>
                    <a:pt x="662" y="2032"/>
                  </a:cubicBezTo>
                  <a:cubicBezTo>
                    <a:pt x="662" y="2054"/>
                    <a:pt x="662" y="2077"/>
                    <a:pt x="685" y="2100"/>
                  </a:cubicBezTo>
                  <a:cubicBezTo>
                    <a:pt x="708" y="2169"/>
                    <a:pt x="753" y="2260"/>
                    <a:pt x="845" y="2260"/>
                  </a:cubicBezTo>
                  <a:cubicBezTo>
                    <a:pt x="890" y="2283"/>
                    <a:pt x="936" y="2306"/>
                    <a:pt x="982" y="2306"/>
                  </a:cubicBezTo>
                  <a:cubicBezTo>
                    <a:pt x="1050" y="2283"/>
                    <a:pt x="1096" y="2260"/>
                    <a:pt x="1141" y="2237"/>
                  </a:cubicBezTo>
                  <a:cubicBezTo>
                    <a:pt x="1187" y="2214"/>
                    <a:pt x="1210" y="2191"/>
                    <a:pt x="1233" y="2169"/>
                  </a:cubicBezTo>
                  <a:cubicBezTo>
                    <a:pt x="1324" y="2100"/>
                    <a:pt x="1392" y="2009"/>
                    <a:pt x="1438" y="1918"/>
                  </a:cubicBezTo>
                  <a:cubicBezTo>
                    <a:pt x="1575" y="1758"/>
                    <a:pt x="1689" y="1598"/>
                    <a:pt x="1780" y="1415"/>
                  </a:cubicBezTo>
                  <a:cubicBezTo>
                    <a:pt x="1826" y="1324"/>
                    <a:pt x="1895" y="1233"/>
                    <a:pt x="1940" y="1141"/>
                  </a:cubicBezTo>
                  <a:cubicBezTo>
                    <a:pt x="1963" y="1096"/>
                    <a:pt x="1963" y="1050"/>
                    <a:pt x="1986" y="1005"/>
                  </a:cubicBezTo>
                  <a:cubicBezTo>
                    <a:pt x="2009" y="936"/>
                    <a:pt x="2032" y="890"/>
                    <a:pt x="2054" y="822"/>
                  </a:cubicBezTo>
                  <a:cubicBezTo>
                    <a:pt x="2054" y="776"/>
                    <a:pt x="2054" y="731"/>
                    <a:pt x="2032" y="662"/>
                  </a:cubicBezTo>
                  <a:cubicBezTo>
                    <a:pt x="2009" y="616"/>
                    <a:pt x="1986" y="594"/>
                    <a:pt x="1940" y="548"/>
                  </a:cubicBezTo>
                  <a:cubicBezTo>
                    <a:pt x="1917" y="525"/>
                    <a:pt x="1872" y="502"/>
                    <a:pt x="1826" y="502"/>
                  </a:cubicBezTo>
                  <a:lnTo>
                    <a:pt x="1803" y="502"/>
                  </a:lnTo>
                  <a:lnTo>
                    <a:pt x="1780" y="480"/>
                  </a:lnTo>
                  <a:cubicBezTo>
                    <a:pt x="1758" y="457"/>
                    <a:pt x="1735" y="434"/>
                    <a:pt x="1689" y="411"/>
                  </a:cubicBezTo>
                  <a:cubicBezTo>
                    <a:pt x="1644" y="388"/>
                    <a:pt x="1598" y="388"/>
                    <a:pt x="1552" y="388"/>
                  </a:cubicBezTo>
                  <a:cubicBezTo>
                    <a:pt x="1552" y="343"/>
                    <a:pt x="1529" y="297"/>
                    <a:pt x="1484" y="251"/>
                  </a:cubicBezTo>
                  <a:cubicBezTo>
                    <a:pt x="1507" y="183"/>
                    <a:pt x="1507" y="91"/>
                    <a:pt x="1438" y="46"/>
                  </a:cubicBezTo>
                  <a:cubicBezTo>
                    <a:pt x="1415" y="23"/>
                    <a:pt x="1370" y="0"/>
                    <a:pt x="1324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4793;p38"/>
            <p:cNvSpPr/>
            <p:nvPr/>
          </p:nvSpPr>
          <p:spPr>
            <a:xfrm>
              <a:off x="8733010" y="2855733"/>
              <a:ext cx="43461" cy="45000"/>
            </a:xfrm>
            <a:custGeom>
              <a:avLst/>
              <a:gdLst/>
              <a:ahLst/>
              <a:cxnLst/>
              <a:rect l="l" t="t" r="r" b="b"/>
              <a:pathLst>
                <a:path w="1553" h="1608" extrusionOk="0">
                  <a:moveTo>
                    <a:pt x="525" y="1"/>
                  </a:moveTo>
                  <a:cubicBezTo>
                    <a:pt x="457" y="46"/>
                    <a:pt x="411" y="92"/>
                    <a:pt x="365" y="138"/>
                  </a:cubicBezTo>
                  <a:cubicBezTo>
                    <a:pt x="342" y="183"/>
                    <a:pt x="297" y="229"/>
                    <a:pt x="274" y="275"/>
                  </a:cubicBezTo>
                  <a:cubicBezTo>
                    <a:pt x="228" y="343"/>
                    <a:pt x="183" y="389"/>
                    <a:pt x="137" y="434"/>
                  </a:cubicBezTo>
                  <a:cubicBezTo>
                    <a:pt x="114" y="480"/>
                    <a:pt x="69" y="526"/>
                    <a:pt x="46" y="571"/>
                  </a:cubicBezTo>
                  <a:cubicBezTo>
                    <a:pt x="0" y="617"/>
                    <a:pt x="0" y="685"/>
                    <a:pt x="46" y="754"/>
                  </a:cubicBezTo>
                  <a:cubicBezTo>
                    <a:pt x="23" y="754"/>
                    <a:pt x="23" y="777"/>
                    <a:pt x="23" y="800"/>
                  </a:cubicBezTo>
                  <a:cubicBezTo>
                    <a:pt x="46" y="868"/>
                    <a:pt x="69" y="914"/>
                    <a:pt x="137" y="959"/>
                  </a:cubicBezTo>
                  <a:cubicBezTo>
                    <a:pt x="137" y="982"/>
                    <a:pt x="160" y="1028"/>
                    <a:pt x="183" y="1051"/>
                  </a:cubicBezTo>
                  <a:cubicBezTo>
                    <a:pt x="205" y="1096"/>
                    <a:pt x="228" y="1119"/>
                    <a:pt x="251" y="1142"/>
                  </a:cubicBezTo>
                  <a:cubicBezTo>
                    <a:pt x="251" y="1142"/>
                    <a:pt x="251" y="1142"/>
                    <a:pt x="251" y="1165"/>
                  </a:cubicBezTo>
                  <a:cubicBezTo>
                    <a:pt x="251" y="1210"/>
                    <a:pt x="251" y="1256"/>
                    <a:pt x="274" y="1279"/>
                  </a:cubicBezTo>
                  <a:cubicBezTo>
                    <a:pt x="297" y="1325"/>
                    <a:pt x="320" y="1370"/>
                    <a:pt x="342" y="1393"/>
                  </a:cubicBezTo>
                  <a:cubicBezTo>
                    <a:pt x="393" y="1431"/>
                    <a:pt x="450" y="1448"/>
                    <a:pt x="506" y="1448"/>
                  </a:cubicBezTo>
                  <a:cubicBezTo>
                    <a:pt x="552" y="1448"/>
                    <a:pt x="598" y="1436"/>
                    <a:pt x="639" y="1416"/>
                  </a:cubicBezTo>
                  <a:cubicBezTo>
                    <a:pt x="639" y="1416"/>
                    <a:pt x="662" y="1439"/>
                    <a:pt x="662" y="1462"/>
                  </a:cubicBezTo>
                  <a:cubicBezTo>
                    <a:pt x="708" y="1507"/>
                    <a:pt x="799" y="1553"/>
                    <a:pt x="867" y="1553"/>
                  </a:cubicBezTo>
                  <a:cubicBezTo>
                    <a:pt x="913" y="1576"/>
                    <a:pt x="936" y="1598"/>
                    <a:pt x="982" y="1598"/>
                  </a:cubicBezTo>
                  <a:cubicBezTo>
                    <a:pt x="994" y="1605"/>
                    <a:pt x="1008" y="1607"/>
                    <a:pt x="1022" y="1607"/>
                  </a:cubicBezTo>
                  <a:cubicBezTo>
                    <a:pt x="1062" y="1607"/>
                    <a:pt x="1108" y="1586"/>
                    <a:pt x="1141" y="1553"/>
                  </a:cubicBezTo>
                  <a:cubicBezTo>
                    <a:pt x="1233" y="1462"/>
                    <a:pt x="1347" y="1370"/>
                    <a:pt x="1415" y="1256"/>
                  </a:cubicBezTo>
                  <a:cubicBezTo>
                    <a:pt x="1461" y="1165"/>
                    <a:pt x="1529" y="1073"/>
                    <a:pt x="1552" y="959"/>
                  </a:cubicBezTo>
                  <a:cubicBezTo>
                    <a:pt x="1552" y="891"/>
                    <a:pt x="1552" y="845"/>
                    <a:pt x="1552" y="777"/>
                  </a:cubicBezTo>
                  <a:cubicBezTo>
                    <a:pt x="1529" y="708"/>
                    <a:pt x="1461" y="640"/>
                    <a:pt x="1415" y="617"/>
                  </a:cubicBezTo>
                  <a:cubicBezTo>
                    <a:pt x="1392" y="548"/>
                    <a:pt x="1370" y="480"/>
                    <a:pt x="1324" y="457"/>
                  </a:cubicBezTo>
                  <a:cubicBezTo>
                    <a:pt x="1278" y="434"/>
                    <a:pt x="1255" y="412"/>
                    <a:pt x="1233" y="389"/>
                  </a:cubicBezTo>
                  <a:cubicBezTo>
                    <a:pt x="1187" y="366"/>
                    <a:pt x="1141" y="366"/>
                    <a:pt x="1096" y="366"/>
                  </a:cubicBezTo>
                  <a:cubicBezTo>
                    <a:pt x="1096" y="366"/>
                    <a:pt x="1096" y="343"/>
                    <a:pt x="1073" y="343"/>
                  </a:cubicBezTo>
                  <a:cubicBezTo>
                    <a:pt x="1050" y="275"/>
                    <a:pt x="982" y="206"/>
                    <a:pt x="913" y="206"/>
                  </a:cubicBezTo>
                  <a:cubicBezTo>
                    <a:pt x="890" y="206"/>
                    <a:pt x="845" y="183"/>
                    <a:pt x="822" y="183"/>
                  </a:cubicBezTo>
                  <a:cubicBezTo>
                    <a:pt x="799" y="160"/>
                    <a:pt x="776" y="138"/>
                    <a:pt x="730" y="115"/>
                  </a:cubicBezTo>
                  <a:cubicBezTo>
                    <a:pt x="730" y="92"/>
                    <a:pt x="708" y="46"/>
                    <a:pt x="685" y="46"/>
                  </a:cubicBezTo>
                  <a:cubicBezTo>
                    <a:pt x="662" y="24"/>
                    <a:pt x="639" y="1"/>
                    <a:pt x="616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4794;p38"/>
            <p:cNvSpPr/>
            <p:nvPr/>
          </p:nvSpPr>
          <p:spPr>
            <a:xfrm>
              <a:off x="8731079" y="2855089"/>
              <a:ext cx="22388" cy="28181"/>
            </a:xfrm>
            <a:custGeom>
              <a:avLst/>
              <a:gdLst/>
              <a:ahLst/>
              <a:cxnLst/>
              <a:rect l="l" t="t" r="r" b="b"/>
              <a:pathLst>
                <a:path w="800" h="1007" extrusionOk="0">
                  <a:moveTo>
                    <a:pt x="617" y="1"/>
                  </a:moveTo>
                  <a:cubicBezTo>
                    <a:pt x="548" y="1"/>
                    <a:pt x="480" y="47"/>
                    <a:pt x="457" y="115"/>
                  </a:cubicBezTo>
                  <a:cubicBezTo>
                    <a:pt x="411" y="183"/>
                    <a:pt x="366" y="275"/>
                    <a:pt x="320" y="366"/>
                  </a:cubicBezTo>
                  <a:cubicBezTo>
                    <a:pt x="252" y="480"/>
                    <a:pt x="160" y="617"/>
                    <a:pt x="46" y="754"/>
                  </a:cubicBezTo>
                  <a:cubicBezTo>
                    <a:pt x="1" y="823"/>
                    <a:pt x="23" y="914"/>
                    <a:pt x="92" y="982"/>
                  </a:cubicBezTo>
                  <a:cubicBezTo>
                    <a:pt x="116" y="999"/>
                    <a:pt x="143" y="1006"/>
                    <a:pt x="171" y="1006"/>
                  </a:cubicBezTo>
                  <a:cubicBezTo>
                    <a:pt x="222" y="1006"/>
                    <a:pt x="276" y="981"/>
                    <a:pt x="320" y="937"/>
                  </a:cubicBezTo>
                  <a:cubicBezTo>
                    <a:pt x="389" y="845"/>
                    <a:pt x="457" y="731"/>
                    <a:pt x="526" y="640"/>
                  </a:cubicBezTo>
                  <a:cubicBezTo>
                    <a:pt x="617" y="503"/>
                    <a:pt x="685" y="366"/>
                    <a:pt x="754" y="229"/>
                  </a:cubicBezTo>
                  <a:cubicBezTo>
                    <a:pt x="799" y="161"/>
                    <a:pt x="731" y="47"/>
                    <a:pt x="663" y="24"/>
                  </a:cubicBezTo>
                  <a:cubicBezTo>
                    <a:pt x="640" y="24"/>
                    <a:pt x="617" y="1"/>
                    <a:pt x="617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4795;p38"/>
            <p:cNvSpPr/>
            <p:nvPr/>
          </p:nvSpPr>
          <p:spPr>
            <a:xfrm>
              <a:off x="8709363" y="2836563"/>
              <a:ext cx="25578" cy="31175"/>
            </a:xfrm>
            <a:custGeom>
              <a:avLst/>
              <a:gdLst/>
              <a:ahLst/>
              <a:cxnLst/>
              <a:rect l="l" t="t" r="r" b="b"/>
              <a:pathLst>
                <a:path w="914" h="1114" extrusionOk="0">
                  <a:moveTo>
                    <a:pt x="708" y="1"/>
                  </a:moveTo>
                  <a:cubicBezTo>
                    <a:pt x="685" y="1"/>
                    <a:pt x="617" y="24"/>
                    <a:pt x="594" y="69"/>
                  </a:cubicBezTo>
                  <a:cubicBezTo>
                    <a:pt x="526" y="206"/>
                    <a:pt x="434" y="320"/>
                    <a:pt x="343" y="435"/>
                  </a:cubicBezTo>
                  <a:cubicBezTo>
                    <a:pt x="252" y="572"/>
                    <a:pt x="160" y="686"/>
                    <a:pt x="46" y="800"/>
                  </a:cubicBezTo>
                  <a:cubicBezTo>
                    <a:pt x="1" y="891"/>
                    <a:pt x="1" y="1005"/>
                    <a:pt x="92" y="1074"/>
                  </a:cubicBezTo>
                  <a:cubicBezTo>
                    <a:pt x="119" y="1101"/>
                    <a:pt x="153" y="1114"/>
                    <a:pt x="189" y="1114"/>
                  </a:cubicBezTo>
                  <a:cubicBezTo>
                    <a:pt x="243" y="1114"/>
                    <a:pt x="301" y="1083"/>
                    <a:pt x="343" y="1028"/>
                  </a:cubicBezTo>
                  <a:cubicBezTo>
                    <a:pt x="389" y="982"/>
                    <a:pt x="434" y="914"/>
                    <a:pt x="480" y="845"/>
                  </a:cubicBezTo>
                  <a:cubicBezTo>
                    <a:pt x="526" y="800"/>
                    <a:pt x="571" y="731"/>
                    <a:pt x="617" y="686"/>
                  </a:cubicBezTo>
                  <a:cubicBezTo>
                    <a:pt x="708" y="549"/>
                    <a:pt x="777" y="412"/>
                    <a:pt x="868" y="275"/>
                  </a:cubicBezTo>
                  <a:cubicBezTo>
                    <a:pt x="891" y="229"/>
                    <a:pt x="914" y="206"/>
                    <a:pt x="914" y="161"/>
                  </a:cubicBezTo>
                  <a:cubicBezTo>
                    <a:pt x="914" y="115"/>
                    <a:pt x="891" y="69"/>
                    <a:pt x="845" y="47"/>
                  </a:cubicBezTo>
                  <a:cubicBezTo>
                    <a:pt x="822" y="24"/>
                    <a:pt x="777" y="1"/>
                    <a:pt x="731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4796;p38"/>
            <p:cNvSpPr/>
            <p:nvPr/>
          </p:nvSpPr>
          <p:spPr>
            <a:xfrm>
              <a:off x="8711910" y="2840397"/>
              <a:ext cx="21129" cy="25214"/>
            </a:xfrm>
            <a:custGeom>
              <a:avLst/>
              <a:gdLst/>
              <a:ahLst/>
              <a:cxnLst/>
              <a:rect l="l" t="t" r="r" b="b"/>
              <a:pathLst>
                <a:path w="755" h="901" extrusionOk="0">
                  <a:moveTo>
                    <a:pt x="617" y="1"/>
                  </a:moveTo>
                  <a:cubicBezTo>
                    <a:pt x="571" y="1"/>
                    <a:pt x="526" y="24"/>
                    <a:pt x="503" y="47"/>
                  </a:cubicBezTo>
                  <a:cubicBezTo>
                    <a:pt x="435" y="161"/>
                    <a:pt x="366" y="252"/>
                    <a:pt x="298" y="343"/>
                  </a:cubicBezTo>
                  <a:cubicBezTo>
                    <a:pt x="229" y="457"/>
                    <a:pt x="138" y="572"/>
                    <a:pt x="46" y="686"/>
                  </a:cubicBezTo>
                  <a:cubicBezTo>
                    <a:pt x="1" y="731"/>
                    <a:pt x="1" y="823"/>
                    <a:pt x="69" y="868"/>
                  </a:cubicBezTo>
                  <a:cubicBezTo>
                    <a:pt x="100" y="889"/>
                    <a:pt x="131" y="900"/>
                    <a:pt x="160" y="900"/>
                  </a:cubicBezTo>
                  <a:cubicBezTo>
                    <a:pt x="195" y="900"/>
                    <a:pt x="227" y="883"/>
                    <a:pt x="252" y="845"/>
                  </a:cubicBezTo>
                  <a:cubicBezTo>
                    <a:pt x="343" y="731"/>
                    <a:pt x="435" y="640"/>
                    <a:pt x="526" y="526"/>
                  </a:cubicBezTo>
                  <a:cubicBezTo>
                    <a:pt x="594" y="412"/>
                    <a:pt x="663" y="320"/>
                    <a:pt x="731" y="229"/>
                  </a:cubicBezTo>
                  <a:cubicBezTo>
                    <a:pt x="754" y="161"/>
                    <a:pt x="754" y="92"/>
                    <a:pt x="708" y="24"/>
                  </a:cubicBezTo>
                  <a:cubicBezTo>
                    <a:pt x="686" y="24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4797;p38"/>
            <p:cNvSpPr/>
            <p:nvPr/>
          </p:nvSpPr>
          <p:spPr>
            <a:xfrm>
              <a:off x="8597591" y="2920266"/>
              <a:ext cx="69011" cy="83059"/>
            </a:xfrm>
            <a:custGeom>
              <a:avLst/>
              <a:gdLst/>
              <a:ahLst/>
              <a:cxnLst/>
              <a:rect l="l" t="t" r="r" b="b"/>
              <a:pathLst>
                <a:path w="2466" h="2968" extrusionOk="0">
                  <a:moveTo>
                    <a:pt x="1815" y="1164"/>
                  </a:moveTo>
                  <a:lnTo>
                    <a:pt x="1815" y="1164"/>
                  </a:lnTo>
                  <a:cubicBezTo>
                    <a:pt x="1811" y="1172"/>
                    <a:pt x="1807" y="1179"/>
                    <a:pt x="1803" y="1187"/>
                  </a:cubicBezTo>
                  <a:cubicBezTo>
                    <a:pt x="1803" y="1175"/>
                    <a:pt x="1809" y="1170"/>
                    <a:pt x="1815" y="1164"/>
                  </a:cubicBezTo>
                  <a:close/>
                  <a:moveTo>
                    <a:pt x="836" y="2238"/>
                  </a:moveTo>
                  <a:cubicBezTo>
                    <a:pt x="832" y="2239"/>
                    <a:pt x="829" y="2241"/>
                    <a:pt x="826" y="2244"/>
                  </a:cubicBezTo>
                  <a:lnTo>
                    <a:pt x="826" y="2244"/>
                  </a:lnTo>
                  <a:cubicBezTo>
                    <a:pt x="830" y="2242"/>
                    <a:pt x="833" y="2240"/>
                    <a:pt x="836" y="2238"/>
                  </a:cubicBezTo>
                  <a:close/>
                  <a:moveTo>
                    <a:pt x="1004" y="2693"/>
                  </a:moveTo>
                  <a:lnTo>
                    <a:pt x="1004" y="2693"/>
                  </a:lnTo>
                  <a:cubicBezTo>
                    <a:pt x="991" y="2701"/>
                    <a:pt x="978" y="2709"/>
                    <a:pt x="965" y="2716"/>
                  </a:cubicBezTo>
                  <a:lnTo>
                    <a:pt x="965" y="2716"/>
                  </a:lnTo>
                  <a:cubicBezTo>
                    <a:pt x="982" y="2716"/>
                    <a:pt x="984" y="2714"/>
                    <a:pt x="1004" y="2693"/>
                  </a:cubicBezTo>
                  <a:close/>
                  <a:moveTo>
                    <a:pt x="2305" y="0"/>
                  </a:moveTo>
                  <a:cubicBezTo>
                    <a:pt x="2237" y="0"/>
                    <a:pt x="2191" y="46"/>
                    <a:pt x="2168" y="114"/>
                  </a:cubicBezTo>
                  <a:cubicBezTo>
                    <a:pt x="2123" y="274"/>
                    <a:pt x="2100" y="457"/>
                    <a:pt x="2054" y="616"/>
                  </a:cubicBezTo>
                  <a:cubicBezTo>
                    <a:pt x="2054" y="616"/>
                    <a:pt x="2054" y="639"/>
                    <a:pt x="2054" y="639"/>
                  </a:cubicBezTo>
                  <a:cubicBezTo>
                    <a:pt x="2012" y="807"/>
                    <a:pt x="1913" y="974"/>
                    <a:pt x="1826" y="1142"/>
                  </a:cubicBezTo>
                  <a:lnTo>
                    <a:pt x="1826" y="1142"/>
                  </a:lnTo>
                  <a:cubicBezTo>
                    <a:pt x="1826" y="1142"/>
                    <a:pt x="1826" y="1142"/>
                    <a:pt x="1826" y="1141"/>
                  </a:cubicBezTo>
                  <a:lnTo>
                    <a:pt x="1826" y="1141"/>
                  </a:lnTo>
                  <a:cubicBezTo>
                    <a:pt x="1803" y="1164"/>
                    <a:pt x="1803" y="1187"/>
                    <a:pt x="1780" y="1233"/>
                  </a:cubicBezTo>
                  <a:cubicBezTo>
                    <a:pt x="1689" y="1347"/>
                    <a:pt x="1598" y="1484"/>
                    <a:pt x="1507" y="1598"/>
                  </a:cubicBezTo>
                  <a:cubicBezTo>
                    <a:pt x="1415" y="1735"/>
                    <a:pt x="1324" y="1849"/>
                    <a:pt x="1210" y="1963"/>
                  </a:cubicBezTo>
                  <a:cubicBezTo>
                    <a:pt x="1105" y="2068"/>
                    <a:pt x="980" y="2154"/>
                    <a:pt x="836" y="2238"/>
                  </a:cubicBezTo>
                  <a:lnTo>
                    <a:pt x="836" y="2238"/>
                  </a:lnTo>
                  <a:cubicBezTo>
                    <a:pt x="839" y="2237"/>
                    <a:pt x="842" y="2237"/>
                    <a:pt x="845" y="2237"/>
                  </a:cubicBezTo>
                  <a:cubicBezTo>
                    <a:pt x="837" y="2241"/>
                    <a:pt x="829" y="2245"/>
                    <a:pt x="822" y="2248"/>
                  </a:cubicBezTo>
                  <a:lnTo>
                    <a:pt x="822" y="2248"/>
                  </a:lnTo>
                  <a:cubicBezTo>
                    <a:pt x="823" y="2247"/>
                    <a:pt x="825" y="2245"/>
                    <a:pt x="826" y="2244"/>
                  </a:cubicBezTo>
                  <a:lnTo>
                    <a:pt x="826" y="2244"/>
                  </a:lnTo>
                  <a:cubicBezTo>
                    <a:pt x="817" y="2249"/>
                    <a:pt x="808" y="2254"/>
                    <a:pt x="799" y="2260"/>
                  </a:cubicBezTo>
                  <a:lnTo>
                    <a:pt x="799" y="2260"/>
                  </a:lnTo>
                  <a:cubicBezTo>
                    <a:pt x="723" y="2298"/>
                    <a:pt x="647" y="2336"/>
                    <a:pt x="571" y="2374"/>
                  </a:cubicBezTo>
                  <a:cubicBezTo>
                    <a:pt x="479" y="2397"/>
                    <a:pt x="388" y="2420"/>
                    <a:pt x="274" y="2442"/>
                  </a:cubicBezTo>
                  <a:cubicBezTo>
                    <a:pt x="251" y="2465"/>
                    <a:pt x="206" y="2465"/>
                    <a:pt x="160" y="2488"/>
                  </a:cubicBezTo>
                  <a:cubicBezTo>
                    <a:pt x="91" y="2488"/>
                    <a:pt x="46" y="2556"/>
                    <a:pt x="23" y="2625"/>
                  </a:cubicBezTo>
                  <a:cubicBezTo>
                    <a:pt x="0" y="2671"/>
                    <a:pt x="0" y="2739"/>
                    <a:pt x="23" y="2808"/>
                  </a:cubicBezTo>
                  <a:cubicBezTo>
                    <a:pt x="46" y="2876"/>
                    <a:pt x="91" y="2922"/>
                    <a:pt x="160" y="2945"/>
                  </a:cubicBezTo>
                  <a:cubicBezTo>
                    <a:pt x="183" y="2967"/>
                    <a:pt x="206" y="2967"/>
                    <a:pt x="228" y="2967"/>
                  </a:cubicBezTo>
                  <a:lnTo>
                    <a:pt x="342" y="2967"/>
                  </a:lnTo>
                  <a:cubicBezTo>
                    <a:pt x="457" y="2922"/>
                    <a:pt x="548" y="2899"/>
                    <a:pt x="662" y="2853"/>
                  </a:cubicBezTo>
                  <a:cubicBezTo>
                    <a:pt x="763" y="2813"/>
                    <a:pt x="864" y="2772"/>
                    <a:pt x="965" y="2716"/>
                  </a:cubicBezTo>
                  <a:lnTo>
                    <a:pt x="965" y="2716"/>
                  </a:lnTo>
                  <a:cubicBezTo>
                    <a:pt x="963" y="2716"/>
                    <a:pt x="961" y="2716"/>
                    <a:pt x="959" y="2716"/>
                  </a:cubicBezTo>
                  <a:cubicBezTo>
                    <a:pt x="1073" y="2648"/>
                    <a:pt x="1187" y="2602"/>
                    <a:pt x="1278" y="2511"/>
                  </a:cubicBezTo>
                  <a:cubicBezTo>
                    <a:pt x="1392" y="2442"/>
                    <a:pt x="1507" y="2328"/>
                    <a:pt x="1598" y="2237"/>
                  </a:cubicBezTo>
                  <a:cubicBezTo>
                    <a:pt x="1689" y="2123"/>
                    <a:pt x="1780" y="2009"/>
                    <a:pt x="1849" y="1895"/>
                  </a:cubicBezTo>
                  <a:cubicBezTo>
                    <a:pt x="1940" y="1758"/>
                    <a:pt x="2009" y="1643"/>
                    <a:pt x="2077" y="1507"/>
                  </a:cubicBezTo>
                  <a:cubicBezTo>
                    <a:pt x="2146" y="1392"/>
                    <a:pt x="2191" y="1278"/>
                    <a:pt x="2237" y="1164"/>
                  </a:cubicBezTo>
                  <a:cubicBezTo>
                    <a:pt x="2283" y="1050"/>
                    <a:pt x="2305" y="936"/>
                    <a:pt x="2328" y="822"/>
                  </a:cubicBezTo>
                  <a:cubicBezTo>
                    <a:pt x="2374" y="593"/>
                    <a:pt x="2374" y="388"/>
                    <a:pt x="2420" y="183"/>
                  </a:cubicBezTo>
                  <a:cubicBezTo>
                    <a:pt x="2442" y="160"/>
                    <a:pt x="2442" y="160"/>
                    <a:pt x="2442" y="160"/>
                  </a:cubicBezTo>
                  <a:cubicBezTo>
                    <a:pt x="2465" y="91"/>
                    <a:pt x="2397" y="23"/>
                    <a:pt x="2328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4798;p38"/>
            <p:cNvSpPr/>
            <p:nvPr/>
          </p:nvSpPr>
          <p:spPr>
            <a:xfrm>
              <a:off x="8195782" y="2625136"/>
              <a:ext cx="65821" cy="94953"/>
            </a:xfrm>
            <a:custGeom>
              <a:avLst/>
              <a:gdLst/>
              <a:ahLst/>
              <a:cxnLst/>
              <a:rect l="l" t="t" r="r" b="b"/>
              <a:pathLst>
                <a:path w="2352" h="3393" extrusionOk="0">
                  <a:moveTo>
                    <a:pt x="2147" y="1"/>
                  </a:moveTo>
                  <a:cubicBezTo>
                    <a:pt x="2078" y="24"/>
                    <a:pt x="2055" y="69"/>
                    <a:pt x="2055" y="138"/>
                  </a:cubicBezTo>
                  <a:lnTo>
                    <a:pt x="2055" y="275"/>
                  </a:lnTo>
                  <a:cubicBezTo>
                    <a:pt x="2055" y="457"/>
                    <a:pt x="2032" y="617"/>
                    <a:pt x="2010" y="800"/>
                  </a:cubicBezTo>
                  <a:cubicBezTo>
                    <a:pt x="2010" y="959"/>
                    <a:pt x="1964" y="1119"/>
                    <a:pt x="1918" y="1256"/>
                  </a:cubicBezTo>
                  <a:cubicBezTo>
                    <a:pt x="1873" y="1462"/>
                    <a:pt x="1781" y="1667"/>
                    <a:pt x="1690" y="1850"/>
                  </a:cubicBezTo>
                  <a:cubicBezTo>
                    <a:pt x="1622" y="1941"/>
                    <a:pt x="1553" y="2032"/>
                    <a:pt x="1485" y="2146"/>
                  </a:cubicBezTo>
                  <a:cubicBezTo>
                    <a:pt x="1416" y="2238"/>
                    <a:pt x="1325" y="2329"/>
                    <a:pt x="1256" y="2397"/>
                  </a:cubicBezTo>
                  <a:cubicBezTo>
                    <a:pt x="1142" y="2489"/>
                    <a:pt x="1051" y="2580"/>
                    <a:pt x="937" y="2649"/>
                  </a:cubicBezTo>
                  <a:cubicBezTo>
                    <a:pt x="846" y="2694"/>
                    <a:pt x="777" y="2717"/>
                    <a:pt x="686" y="2740"/>
                  </a:cubicBezTo>
                  <a:cubicBezTo>
                    <a:pt x="617" y="2763"/>
                    <a:pt x="526" y="2785"/>
                    <a:pt x="457" y="2808"/>
                  </a:cubicBezTo>
                  <a:cubicBezTo>
                    <a:pt x="389" y="2831"/>
                    <a:pt x="298" y="2854"/>
                    <a:pt x="229" y="2877"/>
                  </a:cubicBezTo>
                  <a:cubicBezTo>
                    <a:pt x="115" y="2900"/>
                    <a:pt x="24" y="2968"/>
                    <a:pt x="1" y="3082"/>
                  </a:cubicBezTo>
                  <a:cubicBezTo>
                    <a:pt x="1" y="3196"/>
                    <a:pt x="69" y="3310"/>
                    <a:pt x="161" y="3356"/>
                  </a:cubicBezTo>
                  <a:cubicBezTo>
                    <a:pt x="206" y="3383"/>
                    <a:pt x="250" y="3392"/>
                    <a:pt x="295" y="3392"/>
                  </a:cubicBezTo>
                  <a:cubicBezTo>
                    <a:pt x="364" y="3392"/>
                    <a:pt x="434" y="3370"/>
                    <a:pt x="503" y="3356"/>
                  </a:cubicBezTo>
                  <a:cubicBezTo>
                    <a:pt x="549" y="3333"/>
                    <a:pt x="594" y="3310"/>
                    <a:pt x="663" y="3310"/>
                  </a:cubicBezTo>
                  <a:cubicBezTo>
                    <a:pt x="754" y="3265"/>
                    <a:pt x="846" y="3242"/>
                    <a:pt x="937" y="3196"/>
                  </a:cubicBezTo>
                  <a:cubicBezTo>
                    <a:pt x="1028" y="3173"/>
                    <a:pt x="1142" y="3105"/>
                    <a:pt x="1234" y="3059"/>
                  </a:cubicBezTo>
                  <a:cubicBezTo>
                    <a:pt x="1325" y="2991"/>
                    <a:pt x="1416" y="2922"/>
                    <a:pt x="1485" y="2854"/>
                  </a:cubicBezTo>
                  <a:cubicBezTo>
                    <a:pt x="1599" y="2763"/>
                    <a:pt x="1713" y="2649"/>
                    <a:pt x="1804" y="2534"/>
                  </a:cubicBezTo>
                  <a:cubicBezTo>
                    <a:pt x="1895" y="2420"/>
                    <a:pt x="1964" y="2283"/>
                    <a:pt x="2032" y="2169"/>
                  </a:cubicBezTo>
                  <a:cubicBezTo>
                    <a:pt x="2055" y="2101"/>
                    <a:pt x="2101" y="2055"/>
                    <a:pt x="2124" y="2009"/>
                  </a:cubicBezTo>
                  <a:cubicBezTo>
                    <a:pt x="2147" y="1941"/>
                    <a:pt x="2169" y="1872"/>
                    <a:pt x="2192" y="1827"/>
                  </a:cubicBezTo>
                  <a:cubicBezTo>
                    <a:pt x="2238" y="1690"/>
                    <a:pt x="2284" y="1553"/>
                    <a:pt x="2306" y="1416"/>
                  </a:cubicBezTo>
                  <a:cubicBezTo>
                    <a:pt x="2352" y="1211"/>
                    <a:pt x="2352" y="1005"/>
                    <a:pt x="2329" y="777"/>
                  </a:cubicBezTo>
                  <a:cubicBezTo>
                    <a:pt x="2329" y="686"/>
                    <a:pt x="2306" y="594"/>
                    <a:pt x="2306" y="480"/>
                  </a:cubicBezTo>
                  <a:cubicBezTo>
                    <a:pt x="2284" y="366"/>
                    <a:pt x="2284" y="229"/>
                    <a:pt x="2284" y="115"/>
                  </a:cubicBezTo>
                  <a:cubicBezTo>
                    <a:pt x="2284" y="46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4799;p38"/>
            <p:cNvSpPr/>
            <p:nvPr/>
          </p:nvSpPr>
          <p:spPr>
            <a:xfrm>
              <a:off x="8180475" y="2705621"/>
              <a:ext cx="13433" cy="12817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206" y="1"/>
                  </a:moveTo>
                  <a:cubicBezTo>
                    <a:pt x="160" y="1"/>
                    <a:pt x="91" y="24"/>
                    <a:pt x="46" y="69"/>
                  </a:cubicBezTo>
                  <a:cubicBezTo>
                    <a:pt x="23" y="115"/>
                    <a:pt x="0" y="183"/>
                    <a:pt x="0" y="252"/>
                  </a:cubicBezTo>
                  <a:cubicBezTo>
                    <a:pt x="23" y="297"/>
                    <a:pt x="46" y="366"/>
                    <a:pt x="91" y="389"/>
                  </a:cubicBezTo>
                  <a:cubicBezTo>
                    <a:pt x="137" y="434"/>
                    <a:pt x="206" y="457"/>
                    <a:pt x="251" y="457"/>
                  </a:cubicBezTo>
                  <a:cubicBezTo>
                    <a:pt x="320" y="457"/>
                    <a:pt x="388" y="412"/>
                    <a:pt x="411" y="366"/>
                  </a:cubicBezTo>
                  <a:cubicBezTo>
                    <a:pt x="457" y="320"/>
                    <a:pt x="479" y="252"/>
                    <a:pt x="457" y="183"/>
                  </a:cubicBezTo>
                  <a:cubicBezTo>
                    <a:pt x="457" y="138"/>
                    <a:pt x="434" y="69"/>
                    <a:pt x="388" y="46"/>
                  </a:cubicBezTo>
                  <a:cubicBezTo>
                    <a:pt x="320" y="1"/>
                    <a:pt x="274" y="1"/>
                    <a:pt x="206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4800;p38"/>
            <p:cNvSpPr/>
            <p:nvPr/>
          </p:nvSpPr>
          <p:spPr>
            <a:xfrm>
              <a:off x="8577778" y="2991152"/>
              <a:ext cx="12789" cy="12817"/>
            </a:xfrm>
            <a:custGeom>
              <a:avLst/>
              <a:gdLst/>
              <a:ahLst/>
              <a:cxnLst/>
              <a:rect l="l" t="t" r="r" b="b"/>
              <a:pathLst>
                <a:path w="457" h="458" extrusionOk="0">
                  <a:moveTo>
                    <a:pt x="206" y="1"/>
                  </a:moveTo>
                  <a:cubicBezTo>
                    <a:pt x="137" y="1"/>
                    <a:pt x="92" y="46"/>
                    <a:pt x="46" y="92"/>
                  </a:cubicBezTo>
                  <a:cubicBezTo>
                    <a:pt x="23" y="138"/>
                    <a:pt x="1" y="183"/>
                    <a:pt x="1" y="252"/>
                  </a:cubicBezTo>
                  <a:cubicBezTo>
                    <a:pt x="23" y="320"/>
                    <a:pt x="46" y="366"/>
                    <a:pt x="92" y="412"/>
                  </a:cubicBezTo>
                  <a:cubicBezTo>
                    <a:pt x="137" y="434"/>
                    <a:pt x="183" y="457"/>
                    <a:pt x="252" y="457"/>
                  </a:cubicBezTo>
                  <a:cubicBezTo>
                    <a:pt x="320" y="457"/>
                    <a:pt x="366" y="412"/>
                    <a:pt x="411" y="366"/>
                  </a:cubicBezTo>
                  <a:cubicBezTo>
                    <a:pt x="434" y="320"/>
                    <a:pt x="457" y="252"/>
                    <a:pt x="457" y="206"/>
                  </a:cubicBezTo>
                  <a:cubicBezTo>
                    <a:pt x="457" y="138"/>
                    <a:pt x="411" y="92"/>
                    <a:pt x="366" y="46"/>
                  </a:cubicBezTo>
                  <a:cubicBezTo>
                    <a:pt x="320" y="1"/>
                    <a:pt x="274" y="1"/>
                    <a:pt x="206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4801;p38"/>
            <p:cNvSpPr/>
            <p:nvPr/>
          </p:nvSpPr>
          <p:spPr>
            <a:xfrm>
              <a:off x="8040578" y="2505052"/>
              <a:ext cx="63890" cy="64477"/>
            </a:xfrm>
            <a:custGeom>
              <a:avLst/>
              <a:gdLst/>
              <a:ahLst/>
              <a:cxnLst/>
              <a:rect l="l" t="t" r="r" b="b"/>
              <a:pathLst>
                <a:path w="2283" h="2304" extrusionOk="0">
                  <a:moveTo>
                    <a:pt x="731" y="571"/>
                  </a:moveTo>
                  <a:cubicBezTo>
                    <a:pt x="731" y="571"/>
                    <a:pt x="718" y="584"/>
                    <a:pt x="712" y="600"/>
                  </a:cubicBezTo>
                  <a:lnTo>
                    <a:pt x="712" y="600"/>
                  </a:lnTo>
                  <a:cubicBezTo>
                    <a:pt x="718" y="590"/>
                    <a:pt x="724" y="581"/>
                    <a:pt x="731" y="571"/>
                  </a:cubicBezTo>
                  <a:close/>
                  <a:moveTo>
                    <a:pt x="1119" y="1"/>
                  </a:moveTo>
                  <a:cubicBezTo>
                    <a:pt x="1050" y="1"/>
                    <a:pt x="982" y="46"/>
                    <a:pt x="959" y="115"/>
                  </a:cubicBezTo>
                  <a:cubicBezTo>
                    <a:pt x="891" y="229"/>
                    <a:pt x="845" y="366"/>
                    <a:pt x="776" y="503"/>
                  </a:cubicBezTo>
                  <a:cubicBezTo>
                    <a:pt x="776" y="503"/>
                    <a:pt x="776" y="503"/>
                    <a:pt x="776" y="503"/>
                  </a:cubicBezTo>
                  <a:lnTo>
                    <a:pt x="776" y="503"/>
                  </a:lnTo>
                  <a:cubicBezTo>
                    <a:pt x="776" y="503"/>
                    <a:pt x="754" y="503"/>
                    <a:pt x="754" y="526"/>
                  </a:cubicBezTo>
                  <a:lnTo>
                    <a:pt x="776" y="503"/>
                  </a:lnTo>
                  <a:lnTo>
                    <a:pt x="776" y="503"/>
                  </a:lnTo>
                  <a:cubicBezTo>
                    <a:pt x="754" y="526"/>
                    <a:pt x="731" y="571"/>
                    <a:pt x="708" y="617"/>
                  </a:cubicBezTo>
                  <a:cubicBezTo>
                    <a:pt x="708" y="611"/>
                    <a:pt x="710" y="605"/>
                    <a:pt x="712" y="600"/>
                  </a:cubicBezTo>
                  <a:lnTo>
                    <a:pt x="712" y="600"/>
                  </a:lnTo>
                  <a:cubicBezTo>
                    <a:pt x="581" y="794"/>
                    <a:pt x="450" y="967"/>
                    <a:pt x="297" y="1119"/>
                  </a:cubicBezTo>
                  <a:cubicBezTo>
                    <a:pt x="252" y="1165"/>
                    <a:pt x="206" y="1188"/>
                    <a:pt x="183" y="1233"/>
                  </a:cubicBezTo>
                  <a:cubicBezTo>
                    <a:pt x="115" y="1279"/>
                    <a:pt x="23" y="1347"/>
                    <a:pt x="23" y="1439"/>
                  </a:cubicBezTo>
                  <a:cubicBezTo>
                    <a:pt x="0" y="1530"/>
                    <a:pt x="46" y="1621"/>
                    <a:pt x="137" y="1644"/>
                  </a:cubicBezTo>
                  <a:cubicBezTo>
                    <a:pt x="160" y="1655"/>
                    <a:pt x="183" y="1661"/>
                    <a:pt x="206" y="1661"/>
                  </a:cubicBezTo>
                  <a:cubicBezTo>
                    <a:pt x="229" y="1661"/>
                    <a:pt x="252" y="1655"/>
                    <a:pt x="274" y="1644"/>
                  </a:cubicBezTo>
                  <a:cubicBezTo>
                    <a:pt x="320" y="1644"/>
                    <a:pt x="366" y="1621"/>
                    <a:pt x="388" y="1598"/>
                  </a:cubicBezTo>
                  <a:cubicBezTo>
                    <a:pt x="411" y="1621"/>
                    <a:pt x="457" y="1667"/>
                    <a:pt x="503" y="1667"/>
                  </a:cubicBezTo>
                  <a:cubicBezTo>
                    <a:pt x="503" y="1713"/>
                    <a:pt x="548" y="1781"/>
                    <a:pt x="594" y="1804"/>
                  </a:cubicBezTo>
                  <a:cubicBezTo>
                    <a:pt x="617" y="1827"/>
                    <a:pt x="640" y="1849"/>
                    <a:pt x="662" y="1849"/>
                  </a:cubicBezTo>
                  <a:cubicBezTo>
                    <a:pt x="662" y="1895"/>
                    <a:pt x="685" y="1964"/>
                    <a:pt x="708" y="2009"/>
                  </a:cubicBezTo>
                  <a:cubicBezTo>
                    <a:pt x="754" y="2055"/>
                    <a:pt x="822" y="2101"/>
                    <a:pt x="891" y="2101"/>
                  </a:cubicBezTo>
                  <a:cubicBezTo>
                    <a:pt x="913" y="2112"/>
                    <a:pt x="936" y="2118"/>
                    <a:pt x="956" y="2118"/>
                  </a:cubicBezTo>
                  <a:cubicBezTo>
                    <a:pt x="976" y="2118"/>
                    <a:pt x="993" y="2112"/>
                    <a:pt x="1005" y="2101"/>
                  </a:cubicBezTo>
                  <a:cubicBezTo>
                    <a:pt x="1028" y="2123"/>
                    <a:pt x="1028" y="2123"/>
                    <a:pt x="1050" y="2123"/>
                  </a:cubicBezTo>
                  <a:lnTo>
                    <a:pt x="1050" y="2146"/>
                  </a:lnTo>
                  <a:cubicBezTo>
                    <a:pt x="1073" y="2169"/>
                    <a:pt x="1096" y="2215"/>
                    <a:pt x="1119" y="2237"/>
                  </a:cubicBezTo>
                  <a:cubicBezTo>
                    <a:pt x="1174" y="2284"/>
                    <a:pt x="1237" y="2304"/>
                    <a:pt x="1300" y="2304"/>
                  </a:cubicBezTo>
                  <a:cubicBezTo>
                    <a:pt x="1392" y="2304"/>
                    <a:pt x="1484" y="2260"/>
                    <a:pt x="1553" y="2192"/>
                  </a:cubicBezTo>
                  <a:cubicBezTo>
                    <a:pt x="1598" y="2123"/>
                    <a:pt x="1667" y="2032"/>
                    <a:pt x="1712" y="1964"/>
                  </a:cubicBezTo>
                  <a:lnTo>
                    <a:pt x="1918" y="1690"/>
                  </a:lnTo>
                  <a:cubicBezTo>
                    <a:pt x="1986" y="1598"/>
                    <a:pt x="2032" y="1507"/>
                    <a:pt x="2100" y="1416"/>
                  </a:cubicBezTo>
                  <a:cubicBezTo>
                    <a:pt x="2169" y="1302"/>
                    <a:pt x="2214" y="1188"/>
                    <a:pt x="2260" y="1073"/>
                  </a:cubicBezTo>
                  <a:cubicBezTo>
                    <a:pt x="2283" y="1005"/>
                    <a:pt x="2283" y="959"/>
                    <a:pt x="2283" y="891"/>
                  </a:cubicBezTo>
                  <a:cubicBezTo>
                    <a:pt x="2260" y="822"/>
                    <a:pt x="2214" y="754"/>
                    <a:pt x="2169" y="708"/>
                  </a:cubicBezTo>
                  <a:cubicBezTo>
                    <a:pt x="2146" y="685"/>
                    <a:pt x="2123" y="685"/>
                    <a:pt x="2100" y="663"/>
                  </a:cubicBezTo>
                  <a:cubicBezTo>
                    <a:pt x="2078" y="594"/>
                    <a:pt x="1986" y="526"/>
                    <a:pt x="1895" y="503"/>
                  </a:cubicBezTo>
                  <a:lnTo>
                    <a:pt x="1849" y="503"/>
                  </a:lnTo>
                  <a:cubicBezTo>
                    <a:pt x="1849" y="480"/>
                    <a:pt x="1849" y="480"/>
                    <a:pt x="1826" y="457"/>
                  </a:cubicBezTo>
                  <a:cubicBezTo>
                    <a:pt x="1804" y="411"/>
                    <a:pt x="1735" y="366"/>
                    <a:pt x="1667" y="366"/>
                  </a:cubicBezTo>
                  <a:lnTo>
                    <a:pt x="1644" y="366"/>
                  </a:lnTo>
                  <a:cubicBezTo>
                    <a:pt x="1644" y="343"/>
                    <a:pt x="1621" y="320"/>
                    <a:pt x="1598" y="297"/>
                  </a:cubicBezTo>
                  <a:cubicBezTo>
                    <a:pt x="1553" y="275"/>
                    <a:pt x="1507" y="252"/>
                    <a:pt x="1438" y="252"/>
                  </a:cubicBezTo>
                  <a:cubicBezTo>
                    <a:pt x="1416" y="252"/>
                    <a:pt x="1393" y="275"/>
                    <a:pt x="1370" y="275"/>
                  </a:cubicBezTo>
                  <a:cubicBezTo>
                    <a:pt x="1347" y="229"/>
                    <a:pt x="1324" y="206"/>
                    <a:pt x="1279" y="183"/>
                  </a:cubicBezTo>
                  <a:cubicBezTo>
                    <a:pt x="1279" y="115"/>
                    <a:pt x="1256" y="46"/>
                    <a:pt x="1165" y="23"/>
                  </a:cubicBezTo>
                  <a:cubicBezTo>
                    <a:pt x="1165" y="1"/>
                    <a:pt x="1142" y="1"/>
                    <a:pt x="1119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4802;p38"/>
            <p:cNvSpPr/>
            <p:nvPr/>
          </p:nvSpPr>
          <p:spPr>
            <a:xfrm>
              <a:off x="8020764" y="2352394"/>
              <a:ext cx="146306" cy="122322"/>
            </a:xfrm>
            <a:custGeom>
              <a:avLst/>
              <a:gdLst/>
              <a:ahLst/>
              <a:cxnLst/>
              <a:rect l="l" t="t" r="r" b="b"/>
              <a:pathLst>
                <a:path w="5228" h="4371" extrusionOk="0">
                  <a:moveTo>
                    <a:pt x="3653" y="0"/>
                  </a:moveTo>
                  <a:cubicBezTo>
                    <a:pt x="3607" y="0"/>
                    <a:pt x="3539" y="0"/>
                    <a:pt x="3493" y="23"/>
                  </a:cubicBezTo>
                  <a:cubicBezTo>
                    <a:pt x="3402" y="23"/>
                    <a:pt x="3333" y="46"/>
                    <a:pt x="3265" y="92"/>
                  </a:cubicBezTo>
                  <a:cubicBezTo>
                    <a:pt x="3105" y="137"/>
                    <a:pt x="2968" y="206"/>
                    <a:pt x="2831" y="274"/>
                  </a:cubicBezTo>
                  <a:cubicBezTo>
                    <a:pt x="2649" y="343"/>
                    <a:pt x="2512" y="434"/>
                    <a:pt x="2375" y="548"/>
                  </a:cubicBezTo>
                  <a:cubicBezTo>
                    <a:pt x="2146" y="731"/>
                    <a:pt x="1918" y="936"/>
                    <a:pt x="1736" y="1142"/>
                  </a:cubicBezTo>
                  <a:cubicBezTo>
                    <a:pt x="1530" y="1393"/>
                    <a:pt x="1348" y="1621"/>
                    <a:pt x="1142" y="1872"/>
                  </a:cubicBezTo>
                  <a:cubicBezTo>
                    <a:pt x="937" y="2146"/>
                    <a:pt x="731" y="2420"/>
                    <a:pt x="549" y="2717"/>
                  </a:cubicBezTo>
                  <a:cubicBezTo>
                    <a:pt x="480" y="2876"/>
                    <a:pt x="389" y="3013"/>
                    <a:pt x="298" y="3150"/>
                  </a:cubicBezTo>
                  <a:cubicBezTo>
                    <a:pt x="275" y="3219"/>
                    <a:pt x="229" y="3287"/>
                    <a:pt x="183" y="3356"/>
                  </a:cubicBezTo>
                  <a:cubicBezTo>
                    <a:pt x="138" y="3447"/>
                    <a:pt x="69" y="3538"/>
                    <a:pt x="46" y="3652"/>
                  </a:cubicBezTo>
                  <a:cubicBezTo>
                    <a:pt x="1" y="3789"/>
                    <a:pt x="24" y="3949"/>
                    <a:pt x="138" y="4063"/>
                  </a:cubicBezTo>
                  <a:cubicBezTo>
                    <a:pt x="161" y="4086"/>
                    <a:pt x="183" y="4109"/>
                    <a:pt x="229" y="4132"/>
                  </a:cubicBezTo>
                  <a:cubicBezTo>
                    <a:pt x="252" y="4155"/>
                    <a:pt x="298" y="4177"/>
                    <a:pt x="320" y="4200"/>
                  </a:cubicBezTo>
                  <a:cubicBezTo>
                    <a:pt x="389" y="4269"/>
                    <a:pt x="457" y="4314"/>
                    <a:pt x="549" y="4337"/>
                  </a:cubicBezTo>
                  <a:cubicBezTo>
                    <a:pt x="594" y="4360"/>
                    <a:pt x="640" y="4370"/>
                    <a:pt x="685" y="4370"/>
                  </a:cubicBezTo>
                  <a:cubicBezTo>
                    <a:pt x="774" y="4370"/>
                    <a:pt x="861" y="4330"/>
                    <a:pt x="937" y="4269"/>
                  </a:cubicBezTo>
                  <a:cubicBezTo>
                    <a:pt x="982" y="4223"/>
                    <a:pt x="1028" y="4155"/>
                    <a:pt x="1051" y="4109"/>
                  </a:cubicBezTo>
                  <a:cubicBezTo>
                    <a:pt x="1096" y="4063"/>
                    <a:pt x="1142" y="3995"/>
                    <a:pt x="1165" y="3949"/>
                  </a:cubicBezTo>
                  <a:cubicBezTo>
                    <a:pt x="1302" y="3721"/>
                    <a:pt x="1439" y="3493"/>
                    <a:pt x="1599" y="3264"/>
                  </a:cubicBezTo>
                  <a:cubicBezTo>
                    <a:pt x="1781" y="2968"/>
                    <a:pt x="1987" y="2671"/>
                    <a:pt x="2215" y="2374"/>
                  </a:cubicBezTo>
                  <a:lnTo>
                    <a:pt x="2215" y="2374"/>
                  </a:lnTo>
                  <a:cubicBezTo>
                    <a:pt x="2215" y="2374"/>
                    <a:pt x="2192" y="2397"/>
                    <a:pt x="2192" y="2397"/>
                  </a:cubicBezTo>
                  <a:cubicBezTo>
                    <a:pt x="2352" y="2192"/>
                    <a:pt x="2512" y="1963"/>
                    <a:pt x="2717" y="1781"/>
                  </a:cubicBezTo>
                  <a:cubicBezTo>
                    <a:pt x="2900" y="1575"/>
                    <a:pt x="3082" y="1393"/>
                    <a:pt x="3311" y="1210"/>
                  </a:cubicBezTo>
                  <a:cubicBezTo>
                    <a:pt x="3516" y="1050"/>
                    <a:pt x="3744" y="913"/>
                    <a:pt x="3972" y="799"/>
                  </a:cubicBezTo>
                  <a:cubicBezTo>
                    <a:pt x="4087" y="754"/>
                    <a:pt x="4178" y="731"/>
                    <a:pt x="4292" y="708"/>
                  </a:cubicBezTo>
                  <a:lnTo>
                    <a:pt x="4543" y="708"/>
                  </a:lnTo>
                  <a:cubicBezTo>
                    <a:pt x="4589" y="708"/>
                    <a:pt x="4612" y="731"/>
                    <a:pt x="4657" y="731"/>
                  </a:cubicBezTo>
                  <a:cubicBezTo>
                    <a:pt x="4680" y="754"/>
                    <a:pt x="4703" y="776"/>
                    <a:pt x="4726" y="776"/>
                  </a:cubicBezTo>
                  <a:cubicBezTo>
                    <a:pt x="4769" y="805"/>
                    <a:pt x="4818" y="818"/>
                    <a:pt x="4869" y="818"/>
                  </a:cubicBezTo>
                  <a:cubicBezTo>
                    <a:pt x="4978" y="818"/>
                    <a:pt x="5090" y="756"/>
                    <a:pt x="5137" y="662"/>
                  </a:cubicBezTo>
                  <a:cubicBezTo>
                    <a:pt x="5228" y="525"/>
                    <a:pt x="5159" y="343"/>
                    <a:pt x="5022" y="251"/>
                  </a:cubicBezTo>
                  <a:cubicBezTo>
                    <a:pt x="4840" y="137"/>
                    <a:pt x="4634" y="92"/>
                    <a:pt x="4406" y="92"/>
                  </a:cubicBezTo>
                  <a:cubicBezTo>
                    <a:pt x="4366" y="85"/>
                    <a:pt x="4326" y="82"/>
                    <a:pt x="4286" y="82"/>
                  </a:cubicBezTo>
                  <a:cubicBezTo>
                    <a:pt x="4189" y="82"/>
                    <a:pt x="4092" y="98"/>
                    <a:pt x="3995" y="115"/>
                  </a:cubicBezTo>
                  <a:cubicBezTo>
                    <a:pt x="3950" y="69"/>
                    <a:pt x="3881" y="23"/>
                    <a:pt x="3790" y="23"/>
                  </a:cubicBezTo>
                  <a:cubicBezTo>
                    <a:pt x="3744" y="0"/>
                    <a:pt x="3721" y="0"/>
                    <a:pt x="3676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4803;p38"/>
            <p:cNvSpPr/>
            <p:nvPr/>
          </p:nvSpPr>
          <p:spPr>
            <a:xfrm>
              <a:off x="8036744" y="2362609"/>
              <a:ext cx="139281" cy="112024"/>
            </a:xfrm>
            <a:custGeom>
              <a:avLst/>
              <a:gdLst/>
              <a:ahLst/>
              <a:cxnLst/>
              <a:rect l="l" t="t" r="r" b="b"/>
              <a:pathLst>
                <a:path w="4977" h="4003" extrusionOk="0">
                  <a:moveTo>
                    <a:pt x="891" y="3356"/>
                  </a:moveTo>
                  <a:cubicBezTo>
                    <a:pt x="891" y="3356"/>
                    <a:pt x="891" y="3379"/>
                    <a:pt x="891" y="3379"/>
                  </a:cubicBezTo>
                  <a:cubicBezTo>
                    <a:pt x="891" y="3379"/>
                    <a:pt x="891" y="3356"/>
                    <a:pt x="913" y="3356"/>
                  </a:cubicBezTo>
                  <a:close/>
                  <a:moveTo>
                    <a:pt x="891" y="3379"/>
                  </a:moveTo>
                  <a:cubicBezTo>
                    <a:pt x="891" y="3379"/>
                    <a:pt x="868" y="3402"/>
                    <a:pt x="868" y="3402"/>
                  </a:cubicBezTo>
                  <a:cubicBezTo>
                    <a:pt x="868" y="3402"/>
                    <a:pt x="868" y="3424"/>
                    <a:pt x="868" y="3424"/>
                  </a:cubicBezTo>
                  <a:cubicBezTo>
                    <a:pt x="868" y="3402"/>
                    <a:pt x="891" y="3402"/>
                    <a:pt x="891" y="3379"/>
                  </a:cubicBezTo>
                  <a:close/>
                  <a:moveTo>
                    <a:pt x="594" y="3767"/>
                  </a:moveTo>
                  <a:lnTo>
                    <a:pt x="594" y="3767"/>
                  </a:lnTo>
                  <a:cubicBezTo>
                    <a:pt x="588" y="3773"/>
                    <a:pt x="582" y="3780"/>
                    <a:pt x="576" y="3789"/>
                  </a:cubicBezTo>
                  <a:lnTo>
                    <a:pt x="576" y="3789"/>
                  </a:lnTo>
                  <a:cubicBezTo>
                    <a:pt x="594" y="3786"/>
                    <a:pt x="594" y="3767"/>
                    <a:pt x="594" y="3767"/>
                  </a:cubicBezTo>
                  <a:close/>
                  <a:moveTo>
                    <a:pt x="3767" y="1"/>
                  </a:moveTo>
                  <a:cubicBezTo>
                    <a:pt x="3630" y="23"/>
                    <a:pt x="3516" y="46"/>
                    <a:pt x="3401" y="69"/>
                  </a:cubicBezTo>
                  <a:cubicBezTo>
                    <a:pt x="3128" y="138"/>
                    <a:pt x="2899" y="252"/>
                    <a:pt x="2694" y="389"/>
                  </a:cubicBezTo>
                  <a:cubicBezTo>
                    <a:pt x="2557" y="480"/>
                    <a:pt x="2420" y="594"/>
                    <a:pt x="2306" y="708"/>
                  </a:cubicBezTo>
                  <a:cubicBezTo>
                    <a:pt x="2192" y="799"/>
                    <a:pt x="2078" y="914"/>
                    <a:pt x="1986" y="1005"/>
                  </a:cubicBezTo>
                  <a:cubicBezTo>
                    <a:pt x="1781" y="1233"/>
                    <a:pt x="1598" y="1461"/>
                    <a:pt x="1416" y="1690"/>
                  </a:cubicBezTo>
                  <a:cubicBezTo>
                    <a:pt x="1210" y="1918"/>
                    <a:pt x="1005" y="2169"/>
                    <a:pt x="822" y="2420"/>
                  </a:cubicBezTo>
                  <a:cubicBezTo>
                    <a:pt x="685" y="2625"/>
                    <a:pt x="571" y="2831"/>
                    <a:pt x="434" y="3036"/>
                  </a:cubicBezTo>
                  <a:cubicBezTo>
                    <a:pt x="366" y="3150"/>
                    <a:pt x="320" y="3242"/>
                    <a:pt x="252" y="3333"/>
                  </a:cubicBezTo>
                  <a:cubicBezTo>
                    <a:pt x="183" y="3424"/>
                    <a:pt x="115" y="3516"/>
                    <a:pt x="69" y="3607"/>
                  </a:cubicBezTo>
                  <a:cubicBezTo>
                    <a:pt x="69" y="3630"/>
                    <a:pt x="46" y="3675"/>
                    <a:pt x="46" y="3698"/>
                  </a:cubicBezTo>
                  <a:cubicBezTo>
                    <a:pt x="0" y="3812"/>
                    <a:pt x="69" y="3927"/>
                    <a:pt x="160" y="3972"/>
                  </a:cubicBezTo>
                  <a:cubicBezTo>
                    <a:pt x="198" y="3991"/>
                    <a:pt x="244" y="4002"/>
                    <a:pt x="289" y="4002"/>
                  </a:cubicBezTo>
                  <a:cubicBezTo>
                    <a:pt x="353" y="4002"/>
                    <a:pt x="417" y="3980"/>
                    <a:pt x="457" y="3927"/>
                  </a:cubicBezTo>
                  <a:cubicBezTo>
                    <a:pt x="480" y="3904"/>
                    <a:pt x="503" y="3904"/>
                    <a:pt x="525" y="3881"/>
                  </a:cubicBezTo>
                  <a:cubicBezTo>
                    <a:pt x="542" y="3847"/>
                    <a:pt x="559" y="3814"/>
                    <a:pt x="576" y="3789"/>
                  </a:cubicBezTo>
                  <a:lnTo>
                    <a:pt x="576" y="3789"/>
                  </a:lnTo>
                  <a:cubicBezTo>
                    <a:pt x="574" y="3789"/>
                    <a:pt x="573" y="3790"/>
                    <a:pt x="571" y="3790"/>
                  </a:cubicBezTo>
                  <a:cubicBezTo>
                    <a:pt x="617" y="3744"/>
                    <a:pt x="662" y="3675"/>
                    <a:pt x="708" y="3630"/>
                  </a:cubicBezTo>
                  <a:cubicBezTo>
                    <a:pt x="731" y="3585"/>
                    <a:pt x="753" y="3562"/>
                    <a:pt x="776" y="3539"/>
                  </a:cubicBezTo>
                  <a:lnTo>
                    <a:pt x="776" y="3539"/>
                  </a:lnTo>
                  <a:cubicBezTo>
                    <a:pt x="754" y="3561"/>
                    <a:pt x="753" y="3562"/>
                    <a:pt x="731" y="3584"/>
                  </a:cubicBezTo>
                  <a:cubicBezTo>
                    <a:pt x="777" y="3539"/>
                    <a:pt x="822" y="3470"/>
                    <a:pt x="845" y="3424"/>
                  </a:cubicBezTo>
                  <a:cubicBezTo>
                    <a:pt x="845" y="3424"/>
                    <a:pt x="845" y="3447"/>
                    <a:pt x="845" y="3447"/>
                  </a:cubicBezTo>
                  <a:lnTo>
                    <a:pt x="868" y="3402"/>
                  </a:lnTo>
                  <a:cubicBezTo>
                    <a:pt x="891" y="3379"/>
                    <a:pt x="891" y="3379"/>
                    <a:pt x="891" y="3356"/>
                  </a:cubicBezTo>
                  <a:cubicBezTo>
                    <a:pt x="1073" y="3150"/>
                    <a:pt x="1210" y="2922"/>
                    <a:pt x="1370" y="2694"/>
                  </a:cubicBezTo>
                  <a:cubicBezTo>
                    <a:pt x="1621" y="2374"/>
                    <a:pt x="1872" y="2078"/>
                    <a:pt x="2123" y="1758"/>
                  </a:cubicBezTo>
                  <a:cubicBezTo>
                    <a:pt x="2260" y="1598"/>
                    <a:pt x="2374" y="1439"/>
                    <a:pt x="2534" y="1279"/>
                  </a:cubicBezTo>
                  <a:cubicBezTo>
                    <a:pt x="2671" y="1142"/>
                    <a:pt x="2808" y="1005"/>
                    <a:pt x="2968" y="891"/>
                  </a:cubicBezTo>
                  <a:cubicBezTo>
                    <a:pt x="3105" y="777"/>
                    <a:pt x="3264" y="685"/>
                    <a:pt x="3424" y="617"/>
                  </a:cubicBezTo>
                  <a:cubicBezTo>
                    <a:pt x="3538" y="571"/>
                    <a:pt x="3675" y="526"/>
                    <a:pt x="3812" y="503"/>
                  </a:cubicBezTo>
                  <a:cubicBezTo>
                    <a:pt x="3866" y="496"/>
                    <a:pt x="3921" y="493"/>
                    <a:pt x="3977" y="493"/>
                  </a:cubicBezTo>
                  <a:cubicBezTo>
                    <a:pt x="4113" y="493"/>
                    <a:pt x="4254" y="509"/>
                    <a:pt x="4383" y="526"/>
                  </a:cubicBezTo>
                  <a:cubicBezTo>
                    <a:pt x="4474" y="526"/>
                    <a:pt x="4566" y="548"/>
                    <a:pt x="4657" y="571"/>
                  </a:cubicBezTo>
                  <a:cubicBezTo>
                    <a:pt x="4689" y="587"/>
                    <a:pt x="4721" y="604"/>
                    <a:pt x="4754" y="604"/>
                  </a:cubicBezTo>
                  <a:cubicBezTo>
                    <a:pt x="4767" y="604"/>
                    <a:pt x="4780" y="601"/>
                    <a:pt x="4794" y="594"/>
                  </a:cubicBezTo>
                  <a:cubicBezTo>
                    <a:pt x="4862" y="594"/>
                    <a:pt x="4908" y="548"/>
                    <a:pt x="4931" y="503"/>
                  </a:cubicBezTo>
                  <a:cubicBezTo>
                    <a:pt x="4976" y="411"/>
                    <a:pt x="4954" y="274"/>
                    <a:pt x="4862" y="229"/>
                  </a:cubicBezTo>
                  <a:cubicBezTo>
                    <a:pt x="4634" y="138"/>
                    <a:pt x="4429" y="69"/>
                    <a:pt x="4200" y="23"/>
                  </a:cubicBezTo>
                  <a:cubicBezTo>
                    <a:pt x="4132" y="23"/>
                    <a:pt x="4063" y="23"/>
                    <a:pt x="3995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4804;p38"/>
            <p:cNvSpPr/>
            <p:nvPr/>
          </p:nvSpPr>
          <p:spPr>
            <a:xfrm>
              <a:off x="8042481" y="2210594"/>
              <a:ext cx="344327" cy="271091"/>
            </a:xfrm>
            <a:custGeom>
              <a:avLst/>
              <a:gdLst/>
              <a:ahLst/>
              <a:cxnLst/>
              <a:rect l="l" t="t" r="r" b="b"/>
              <a:pathLst>
                <a:path w="12304" h="9687" extrusionOk="0">
                  <a:moveTo>
                    <a:pt x="11642" y="23"/>
                  </a:moveTo>
                  <a:cubicBezTo>
                    <a:pt x="11645" y="24"/>
                    <a:pt x="11649" y="24"/>
                    <a:pt x="11653" y="25"/>
                  </a:cubicBezTo>
                  <a:lnTo>
                    <a:pt x="11653" y="25"/>
                  </a:lnTo>
                  <a:cubicBezTo>
                    <a:pt x="11649" y="24"/>
                    <a:pt x="11645" y="23"/>
                    <a:pt x="11642" y="23"/>
                  </a:cubicBezTo>
                  <a:close/>
                  <a:moveTo>
                    <a:pt x="6270" y="4591"/>
                  </a:moveTo>
                  <a:lnTo>
                    <a:pt x="6270" y="4591"/>
                  </a:lnTo>
                  <a:cubicBezTo>
                    <a:pt x="6265" y="4598"/>
                    <a:pt x="6260" y="4604"/>
                    <a:pt x="6255" y="4611"/>
                  </a:cubicBezTo>
                  <a:cubicBezTo>
                    <a:pt x="6255" y="4611"/>
                    <a:pt x="6263" y="4603"/>
                    <a:pt x="6270" y="4591"/>
                  </a:cubicBezTo>
                  <a:close/>
                  <a:moveTo>
                    <a:pt x="11094" y="0"/>
                  </a:moveTo>
                  <a:cubicBezTo>
                    <a:pt x="10980" y="0"/>
                    <a:pt x="10866" y="0"/>
                    <a:pt x="10752" y="23"/>
                  </a:cubicBezTo>
                  <a:cubicBezTo>
                    <a:pt x="10569" y="23"/>
                    <a:pt x="10409" y="46"/>
                    <a:pt x="10249" y="91"/>
                  </a:cubicBezTo>
                  <a:cubicBezTo>
                    <a:pt x="10113" y="114"/>
                    <a:pt x="9953" y="160"/>
                    <a:pt x="9816" y="206"/>
                  </a:cubicBezTo>
                  <a:cubicBezTo>
                    <a:pt x="9519" y="274"/>
                    <a:pt x="9222" y="411"/>
                    <a:pt x="8948" y="571"/>
                  </a:cubicBezTo>
                  <a:cubicBezTo>
                    <a:pt x="8675" y="731"/>
                    <a:pt x="8401" y="936"/>
                    <a:pt x="8172" y="1164"/>
                  </a:cubicBezTo>
                  <a:cubicBezTo>
                    <a:pt x="8035" y="1256"/>
                    <a:pt x="7921" y="1393"/>
                    <a:pt x="7807" y="1507"/>
                  </a:cubicBezTo>
                  <a:cubicBezTo>
                    <a:pt x="7693" y="1621"/>
                    <a:pt x="7579" y="1712"/>
                    <a:pt x="7488" y="1826"/>
                  </a:cubicBezTo>
                  <a:cubicBezTo>
                    <a:pt x="7282" y="2077"/>
                    <a:pt x="7100" y="2328"/>
                    <a:pt x="6917" y="2579"/>
                  </a:cubicBezTo>
                  <a:cubicBezTo>
                    <a:pt x="6757" y="2831"/>
                    <a:pt x="6552" y="3059"/>
                    <a:pt x="6392" y="3310"/>
                  </a:cubicBezTo>
                  <a:cubicBezTo>
                    <a:pt x="6209" y="3561"/>
                    <a:pt x="6027" y="3812"/>
                    <a:pt x="5844" y="4063"/>
                  </a:cubicBezTo>
                  <a:cubicBezTo>
                    <a:pt x="5821" y="4109"/>
                    <a:pt x="5776" y="4154"/>
                    <a:pt x="5730" y="4223"/>
                  </a:cubicBezTo>
                  <a:cubicBezTo>
                    <a:pt x="5730" y="4223"/>
                    <a:pt x="5707" y="4246"/>
                    <a:pt x="5707" y="4246"/>
                  </a:cubicBezTo>
                  <a:cubicBezTo>
                    <a:pt x="5456" y="4588"/>
                    <a:pt x="5228" y="4953"/>
                    <a:pt x="4977" y="5296"/>
                  </a:cubicBezTo>
                  <a:lnTo>
                    <a:pt x="5022" y="5227"/>
                  </a:lnTo>
                  <a:lnTo>
                    <a:pt x="5022" y="5227"/>
                  </a:lnTo>
                  <a:cubicBezTo>
                    <a:pt x="5000" y="5250"/>
                    <a:pt x="4954" y="5296"/>
                    <a:pt x="4931" y="5341"/>
                  </a:cubicBezTo>
                  <a:cubicBezTo>
                    <a:pt x="4886" y="5410"/>
                    <a:pt x="4840" y="5455"/>
                    <a:pt x="4771" y="5501"/>
                  </a:cubicBezTo>
                  <a:cubicBezTo>
                    <a:pt x="4726" y="5547"/>
                    <a:pt x="4680" y="5615"/>
                    <a:pt x="4634" y="5661"/>
                  </a:cubicBezTo>
                  <a:lnTo>
                    <a:pt x="4612" y="5661"/>
                  </a:lnTo>
                  <a:cubicBezTo>
                    <a:pt x="4589" y="5684"/>
                    <a:pt x="4589" y="5684"/>
                    <a:pt x="4566" y="5684"/>
                  </a:cubicBezTo>
                  <a:lnTo>
                    <a:pt x="4361" y="5684"/>
                  </a:lnTo>
                  <a:cubicBezTo>
                    <a:pt x="4269" y="5661"/>
                    <a:pt x="4201" y="5638"/>
                    <a:pt x="4109" y="5638"/>
                  </a:cubicBezTo>
                  <a:cubicBezTo>
                    <a:pt x="3995" y="5615"/>
                    <a:pt x="3858" y="5615"/>
                    <a:pt x="3744" y="5615"/>
                  </a:cubicBezTo>
                  <a:cubicBezTo>
                    <a:pt x="3562" y="5615"/>
                    <a:pt x="3402" y="5638"/>
                    <a:pt x="3219" y="5684"/>
                  </a:cubicBezTo>
                  <a:cubicBezTo>
                    <a:pt x="2991" y="5752"/>
                    <a:pt x="2786" y="5866"/>
                    <a:pt x="2580" y="6026"/>
                  </a:cubicBezTo>
                  <a:cubicBezTo>
                    <a:pt x="2489" y="6117"/>
                    <a:pt x="2375" y="6186"/>
                    <a:pt x="2283" y="6277"/>
                  </a:cubicBezTo>
                  <a:cubicBezTo>
                    <a:pt x="2169" y="6391"/>
                    <a:pt x="2078" y="6483"/>
                    <a:pt x="1964" y="6597"/>
                  </a:cubicBezTo>
                  <a:cubicBezTo>
                    <a:pt x="1873" y="6688"/>
                    <a:pt x="1758" y="6779"/>
                    <a:pt x="1667" y="6893"/>
                  </a:cubicBezTo>
                  <a:cubicBezTo>
                    <a:pt x="1576" y="6985"/>
                    <a:pt x="1507" y="7099"/>
                    <a:pt x="1416" y="7213"/>
                  </a:cubicBezTo>
                  <a:cubicBezTo>
                    <a:pt x="1233" y="7441"/>
                    <a:pt x="1051" y="7669"/>
                    <a:pt x="891" y="7921"/>
                  </a:cubicBezTo>
                  <a:cubicBezTo>
                    <a:pt x="777" y="8080"/>
                    <a:pt x="663" y="8240"/>
                    <a:pt x="549" y="8423"/>
                  </a:cubicBezTo>
                  <a:cubicBezTo>
                    <a:pt x="435" y="8582"/>
                    <a:pt x="298" y="8742"/>
                    <a:pt x="206" y="8925"/>
                  </a:cubicBezTo>
                  <a:cubicBezTo>
                    <a:pt x="161" y="8993"/>
                    <a:pt x="138" y="9062"/>
                    <a:pt x="92" y="9130"/>
                  </a:cubicBezTo>
                  <a:cubicBezTo>
                    <a:pt x="92" y="9153"/>
                    <a:pt x="69" y="9199"/>
                    <a:pt x="47" y="9222"/>
                  </a:cubicBezTo>
                  <a:cubicBezTo>
                    <a:pt x="47" y="9244"/>
                    <a:pt x="24" y="9290"/>
                    <a:pt x="24" y="9336"/>
                  </a:cubicBezTo>
                  <a:cubicBezTo>
                    <a:pt x="1" y="9427"/>
                    <a:pt x="24" y="9518"/>
                    <a:pt x="92" y="9610"/>
                  </a:cubicBezTo>
                  <a:cubicBezTo>
                    <a:pt x="144" y="9661"/>
                    <a:pt x="221" y="9687"/>
                    <a:pt x="294" y="9687"/>
                  </a:cubicBezTo>
                  <a:cubicBezTo>
                    <a:pt x="319" y="9687"/>
                    <a:pt x="343" y="9684"/>
                    <a:pt x="366" y="9678"/>
                  </a:cubicBezTo>
                  <a:cubicBezTo>
                    <a:pt x="457" y="9655"/>
                    <a:pt x="526" y="9587"/>
                    <a:pt x="572" y="9518"/>
                  </a:cubicBezTo>
                  <a:cubicBezTo>
                    <a:pt x="594" y="9495"/>
                    <a:pt x="594" y="9473"/>
                    <a:pt x="617" y="9450"/>
                  </a:cubicBezTo>
                  <a:cubicBezTo>
                    <a:pt x="663" y="9381"/>
                    <a:pt x="686" y="9336"/>
                    <a:pt x="731" y="9267"/>
                  </a:cubicBezTo>
                  <a:cubicBezTo>
                    <a:pt x="823" y="9130"/>
                    <a:pt x="914" y="9016"/>
                    <a:pt x="1005" y="8879"/>
                  </a:cubicBezTo>
                  <a:cubicBezTo>
                    <a:pt x="1119" y="8742"/>
                    <a:pt x="1211" y="8605"/>
                    <a:pt x="1302" y="8468"/>
                  </a:cubicBezTo>
                  <a:cubicBezTo>
                    <a:pt x="1393" y="8309"/>
                    <a:pt x="1507" y="8149"/>
                    <a:pt x="1621" y="8012"/>
                  </a:cubicBezTo>
                  <a:cubicBezTo>
                    <a:pt x="1736" y="7852"/>
                    <a:pt x="1850" y="7715"/>
                    <a:pt x="1964" y="7578"/>
                  </a:cubicBezTo>
                  <a:cubicBezTo>
                    <a:pt x="2032" y="7487"/>
                    <a:pt x="2101" y="7396"/>
                    <a:pt x="2169" y="7304"/>
                  </a:cubicBezTo>
                  <a:cubicBezTo>
                    <a:pt x="2261" y="7213"/>
                    <a:pt x="2375" y="7122"/>
                    <a:pt x="2466" y="7030"/>
                  </a:cubicBezTo>
                  <a:cubicBezTo>
                    <a:pt x="2557" y="6916"/>
                    <a:pt x="2649" y="6825"/>
                    <a:pt x="2763" y="6734"/>
                  </a:cubicBezTo>
                  <a:cubicBezTo>
                    <a:pt x="2831" y="6642"/>
                    <a:pt x="2923" y="6574"/>
                    <a:pt x="3014" y="6505"/>
                  </a:cubicBezTo>
                  <a:cubicBezTo>
                    <a:pt x="3105" y="6460"/>
                    <a:pt x="3196" y="6391"/>
                    <a:pt x="3288" y="6368"/>
                  </a:cubicBezTo>
                  <a:cubicBezTo>
                    <a:pt x="3379" y="6323"/>
                    <a:pt x="3493" y="6300"/>
                    <a:pt x="3607" y="6277"/>
                  </a:cubicBezTo>
                  <a:cubicBezTo>
                    <a:pt x="3645" y="6270"/>
                    <a:pt x="3686" y="6267"/>
                    <a:pt x="3728" y="6267"/>
                  </a:cubicBezTo>
                  <a:cubicBezTo>
                    <a:pt x="3813" y="6267"/>
                    <a:pt x="3904" y="6277"/>
                    <a:pt x="3995" y="6277"/>
                  </a:cubicBezTo>
                  <a:cubicBezTo>
                    <a:pt x="4154" y="6306"/>
                    <a:pt x="4313" y="6335"/>
                    <a:pt x="4477" y="6335"/>
                  </a:cubicBezTo>
                  <a:cubicBezTo>
                    <a:pt x="4573" y="6335"/>
                    <a:pt x="4671" y="6325"/>
                    <a:pt x="4771" y="6300"/>
                  </a:cubicBezTo>
                  <a:cubicBezTo>
                    <a:pt x="4931" y="6277"/>
                    <a:pt x="5045" y="6163"/>
                    <a:pt x="5159" y="6049"/>
                  </a:cubicBezTo>
                  <a:cubicBezTo>
                    <a:pt x="5274" y="5935"/>
                    <a:pt x="5365" y="5821"/>
                    <a:pt x="5479" y="5706"/>
                  </a:cubicBezTo>
                  <a:lnTo>
                    <a:pt x="5456" y="5706"/>
                  </a:lnTo>
                  <a:cubicBezTo>
                    <a:pt x="5730" y="5387"/>
                    <a:pt x="5958" y="5022"/>
                    <a:pt x="6209" y="4679"/>
                  </a:cubicBezTo>
                  <a:cubicBezTo>
                    <a:pt x="6232" y="4634"/>
                    <a:pt x="6255" y="4611"/>
                    <a:pt x="6278" y="4565"/>
                  </a:cubicBezTo>
                  <a:lnTo>
                    <a:pt x="6278" y="4565"/>
                  </a:lnTo>
                  <a:cubicBezTo>
                    <a:pt x="6278" y="4574"/>
                    <a:pt x="6274" y="4583"/>
                    <a:pt x="6270" y="4591"/>
                  </a:cubicBezTo>
                  <a:lnTo>
                    <a:pt x="6270" y="4591"/>
                  </a:lnTo>
                  <a:cubicBezTo>
                    <a:pt x="6538" y="4232"/>
                    <a:pt x="6785" y="3874"/>
                    <a:pt x="7031" y="3515"/>
                  </a:cubicBezTo>
                  <a:cubicBezTo>
                    <a:pt x="7168" y="3333"/>
                    <a:pt x="7305" y="3173"/>
                    <a:pt x="7419" y="2990"/>
                  </a:cubicBezTo>
                  <a:cubicBezTo>
                    <a:pt x="7548" y="2840"/>
                    <a:pt x="7657" y="2669"/>
                    <a:pt x="7764" y="2516"/>
                  </a:cubicBezTo>
                  <a:lnTo>
                    <a:pt x="7764" y="2516"/>
                  </a:lnTo>
                  <a:cubicBezTo>
                    <a:pt x="7755" y="2529"/>
                    <a:pt x="7747" y="2543"/>
                    <a:pt x="7739" y="2557"/>
                  </a:cubicBezTo>
                  <a:lnTo>
                    <a:pt x="7784" y="2488"/>
                  </a:lnTo>
                  <a:lnTo>
                    <a:pt x="7784" y="2488"/>
                  </a:lnTo>
                  <a:cubicBezTo>
                    <a:pt x="7778" y="2497"/>
                    <a:pt x="7771" y="2507"/>
                    <a:pt x="7764" y="2516"/>
                  </a:cubicBezTo>
                  <a:lnTo>
                    <a:pt x="7764" y="2516"/>
                  </a:lnTo>
                  <a:cubicBezTo>
                    <a:pt x="7829" y="2420"/>
                    <a:pt x="7909" y="2337"/>
                    <a:pt x="7990" y="2237"/>
                  </a:cubicBezTo>
                  <a:cubicBezTo>
                    <a:pt x="8081" y="2123"/>
                    <a:pt x="8195" y="2032"/>
                    <a:pt x="8286" y="1918"/>
                  </a:cubicBezTo>
                  <a:cubicBezTo>
                    <a:pt x="8401" y="1826"/>
                    <a:pt x="8492" y="1712"/>
                    <a:pt x="8606" y="1621"/>
                  </a:cubicBezTo>
                  <a:cubicBezTo>
                    <a:pt x="8697" y="1529"/>
                    <a:pt x="8789" y="1461"/>
                    <a:pt x="8903" y="1370"/>
                  </a:cubicBezTo>
                  <a:cubicBezTo>
                    <a:pt x="9040" y="1278"/>
                    <a:pt x="9177" y="1164"/>
                    <a:pt x="9336" y="1073"/>
                  </a:cubicBezTo>
                  <a:cubicBezTo>
                    <a:pt x="9473" y="982"/>
                    <a:pt x="9633" y="890"/>
                    <a:pt x="9793" y="822"/>
                  </a:cubicBezTo>
                  <a:cubicBezTo>
                    <a:pt x="10181" y="685"/>
                    <a:pt x="10546" y="571"/>
                    <a:pt x="10957" y="502"/>
                  </a:cubicBezTo>
                  <a:cubicBezTo>
                    <a:pt x="11131" y="476"/>
                    <a:pt x="11305" y="465"/>
                    <a:pt x="11479" y="465"/>
                  </a:cubicBezTo>
                  <a:cubicBezTo>
                    <a:pt x="11601" y="465"/>
                    <a:pt x="11724" y="470"/>
                    <a:pt x="11847" y="480"/>
                  </a:cubicBezTo>
                  <a:cubicBezTo>
                    <a:pt x="11916" y="480"/>
                    <a:pt x="11961" y="502"/>
                    <a:pt x="12030" y="525"/>
                  </a:cubicBezTo>
                  <a:cubicBezTo>
                    <a:pt x="12045" y="528"/>
                    <a:pt x="12059" y="530"/>
                    <a:pt x="12074" y="530"/>
                  </a:cubicBezTo>
                  <a:cubicBezTo>
                    <a:pt x="12172" y="530"/>
                    <a:pt x="12261" y="465"/>
                    <a:pt x="12281" y="365"/>
                  </a:cubicBezTo>
                  <a:cubicBezTo>
                    <a:pt x="12304" y="251"/>
                    <a:pt x="12235" y="160"/>
                    <a:pt x="12144" y="114"/>
                  </a:cubicBezTo>
                  <a:cubicBezTo>
                    <a:pt x="11988" y="70"/>
                    <a:pt x="11810" y="47"/>
                    <a:pt x="11653" y="25"/>
                  </a:cubicBezTo>
                  <a:lnTo>
                    <a:pt x="11653" y="25"/>
                  </a:lnTo>
                  <a:cubicBezTo>
                    <a:pt x="11671" y="30"/>
                    <a:pt x="11687" y="46"/>
                    <a:pt x="11687" y="46"/>
                  </a:cubicBezTo>
                  <a:cubicBezTo>
                    <a:pt x="11505" y="0"/>
                    <a:pt x="11299" y="0"/>
                    <a:pt x="11094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4805;p38"/>
            <p:cNvSpPr/>
            <p:nvPr/>
          </p:nvSpPr>
          <p:spPr>
            <a:xfrm>
              <a:off x="8324821" y="2507599"/>
              <a:ext cx="197406" cy="144822"/>
            </a:xfrm>
            <a:custGeom>
              <a:avLst/>
              <a:gdLst/>
              <a:ahLst/>
              <a:cxnLst/>
              <a:rect l="l" t="t" r="r" b="b"/>
              <a:pathLst>
                <a:path w="7054" h="5175" extrusionOk="0">
                  <a:moveTo>
                    <a:pt x="343" y="1"/>
                  </a:moveTo>
                  <a:cubicBezTo>
                    <a:pt x="252" y="1"/>
                    <a:pt x="160" y="47"/>
                    <a:pt x="92" y="138"/>
                  </a:cubicBezTo>
                  <a:cubicBezTo>
                    <a:pt x="1" y="275"/>
                    <a:pt x="24" y="480"/>
                    <a:pt x="160" y="572"/>
                  </a:cubicBezTo>
                  <a:cubicBezTo>
                    <a:pt x="206" y="594"/>
                    <a:pt x="229" y="640"/>
                    <a:pt x="275" y="663"/>
                  </a:cubicBezTo>
                  <a:cubicBezTo>
                    <a:pt x="343" y="709"/>
                    <a:pt x="412" y="754"/>
                    <a:pt x="457" y="800"/>
                  </a:cubicBezTo>
                  <a:cubicBezTo>
                    <a:pt x="594" y="868"/>
                    <a:pt x="708" y="960"/>
                    <a:pt x="845" y="1051"/>
                  </a:cubicBezTo>
                  <a:cubicBezTo>
                    <a:pt x="1096" y="1233"/>
                    <a:pt x="1347" y="1439"/>
                    <a:pt x="1598" y="1622"/>
                  </a:cubicBezTo>
                  <a:cubicBezTo>
                    <a:pt x="1872" y="1827"/>
                    <a:pt x="2146" y="2032"/>
                    <a:pt x="2420" y="2215"/>
                  </a:cubicBezTo>
                  <a:cubicBezTo>
                    <a:pt x="2534" y="2306"/>
                    <a:pt x="2671" y="2375"/>
                    <a:pt x="2785" y="2466"/>
                  </a:cubicBezTo>
                  <a:cubicBezTo>
                    <a:pt x="2922" y="2557"/>
                    <a:pt x="3059" y="2649"/>
                    <a:pt x="3196" y="2763"/>
                  </a:cubicBezTo>
                  <a:cubicBezTo>
                    <a:pt x="3288" y="2831"/>
                    <a:pt x="3402" y="2877"/>
                    <a:pt x="3493" y="2945"/>
                  </a:cubicBezTo>
                  <a:cubicBezTo>
                    <a:pt x="3607" y="3037"/>
                    <a:pt x="3698" y="3105"/>
                    <a:pt x="3813" y="3174"/>
                  </a:cubicBezTo>
                  <a:cubicBezTo>
                    <a:pt x="3995" y="3311"/>
                    <a:pt x="4178" y="3448"/>
                    <a:pt x="4360" y="3562"/>
                  </a:cubicBezTo>
                  <a:cubicBezTo>
                    <a:pt x="4566" y="3676"/>
                    <a:pt x="4748" y="3813"/>
                    <a:pt x="4954" y="3950"/>
                  </a:cubicBezTo>
                  <a:cubicBezTo>
                    <a:pt x="5159" y="4064"/>
                    <a:pt x="5365" y="4201"/>
                    <a:pt x="5570" y="4315"/>
                  </a:cubicBezTo>
                  <a:cubicBezTo>
                    <a:pt x="5661" y="4361"/>
                    <a:pt x="5753" y="4429"/>
                    <a:pt x="5867" y="4498"/>
                  </a:cubicBezTo>
                  <a:cubicBezTo>
                    <a:pt x="5867" y="4492"/>
                    <a:pt x="5865" y="4488"/>
                    <a:pt x="5863" y="4485"/>
                  </a:cubicBezTo>
                  <a:lnTo>
                    <a:pt x="5863" y="4485"/>
                  </a:lnTo>
                  <a:cubicBezTo>
                    <a:pt x="5994" y="4552"/>
                    <a:pt x="6124" y="4639"/>
                    <a:pt x="6255" y="4726"/>
                  </a:cubicBezTo>
                  <a:cubicBezTo>
                    <a:pt x="6255" y="4726"/>
                    <a:pt x="6255" y="4703"/>
                    <a:pt x="6255" y="4703"/>
                  </a:cubicBezTo>
                  <a:cubicBezTo>
                    <a:pt x="6255" y="4703"/>
                    <a:pt x="6255" y="4726"/>
                    <a:pt x="6278" y="4726"/>
                  </a:cubicBezTo>
                  <a:cubicBezTo>
                    <a:pt x="6369" y="4771"/>
                    <a:pt x="6460" y="4840"/>
                    <a:pt x="6574" y="4908"/>
                  </a:cubicBezTo>
                  <a:cubicBezTo>
                    <a:pt x="6666" y="5000"/>
                    <a:pt x="6780" y="5068"/>
                    <a:pt x="6894" y="5159"/>
                  </a:cubicBezTo>
                  <a:cubicBezTo>
                    <a:pt x="6913" y="5169"/>
                    <a:pt x="6932" y="5174"/>
                    <a:pt x="6951" y="5174"/>
                  </a:cubicBezTo>
                  <a:cubicBezTo>
                    <a:pt x="6977" y="5174"/>
                    <a:pt x="7004" y="5163"/>
                    <a:pt x="7031" y="5137"/>
                  </a:cubicBezTo>
                  <a:cubicBezTo>
                    <a:pt x="7054" y="5091"/>
                    <a:pt x="7054" y="5045"/>
                    <a:pt x="7008" y="5000"/>
                  </a:cubicBezTo>
                  <a:cubicBezTo>
                    <a:pt x="6757" y="4840"/>
                    <a:pt x="6529" y="4634"/>
                    <a:pt x="6278" y="4452"/>
                  </a:cubicBezTo>
                  <a:cubicBezTo>
                    <a:pt x="6164" y="4361"/>
                    <a:pt x="6027" y="4269"/>
                    <a:pt x="5890" y="4178"/>
                  </a:cubicBezTo>
                  <a:cubicBezTo>
                    <a:pt x="5844" y="4132"/>
                    <a:pt x="5775" y="4087"/>
                    <a:pt x="5707" y="4041"/>
                  </a:cubicBezTo>
                  <a:cubicBezTo>
                    <a:pt x="5661" y="3995"/>
                    <a:pt x="5593" y="3950"/>
                    <a:pt x="5524" y="3904"/>
                  </a:cubicBezTo>
                  <a:cubicBezTo>
                    <a:pt x="5410" y="3813"/>
                    <a:pt x="5296" y="3699"/>
                    <a:pt x="5182" y="3584"/>
                  </a:cubicBezTo>
                  <a:cubicBezTo>
                    <a:pt x="5068" y="3493"/>
                    <a:pt x="4954" y="3402"/>
                    <a:pt x="4840" y="3311"/>
                  </a:cubicBezTo>
                  <a:cubicBezTo>
                    <a:pt x="4726" y="3219"/>
                    <a:pt x="4589" y="3128"/>
                    <a:pt x="4474" y="3037"/>
                  </a:cubicBezTo>
                  <a:cubicBezTo>
                    <a:pt x="4360" y="2945"/>
                    <a:pt x="4246" y="2854"/>
                    <a:pt x="4155" y="2763"/>
                  </a:cubicBezTo>
                  <a:cubicBezTo>
                    <a:pt x="4018" y="2649"/>
                    <a:pt x="3904" y="2557"/>
                    <a:pt x="3767" y="2443"/>
                  </a:cubicBezTo>
                  <a:cubicBezTo>
                    <a:pt x="3630" y="2352"/>
                    <a:pt x="3493" y="2261"/>
                    <a:pt x="3379" y="2169"/>
                  </a:cubicBezTo>
                  <a:cubicBezTo>
                    <a:pt x="3242" y="2078"/>
                    <a:pt x="3128" y="1964"/>
                    <a:pt x="2991" y="1873"/>
                  </a:cubicBezTo>
                  <a:cubicBezTo>
                    <a:pt x="2877" y="1781"/>
                    <a:pt x="2740" y="1690"/>
                    <a:pt x="2626" y="1599"/>
                  </a:cubicBezTo>
                  <a:cubicBezTo>
                    <a:pt x="2352" y="1393"/>
                    <a:pt x="2101" y="1188"/>
                    <a:pt x="1850" y="1005"/>
                  </a:cubicBezTo>
                  <a:cubicBezTo>
                    <a:pt x="1713" y="891"/>
                    <a:pt x="1576" y="800"/>
                    <a:pt x="1462" y="709"/>
                  </a:cubicBezTo>
                  <a:cubicBezTo>
                    <a:pt x="1347" y="594"/>
                    <a:pt x="1210" y="526"/>
                    <a:pt x="1096" y="435"/>
                  </a:cubicBezTo>
                  <a:cubicBezTo>
                    <a:pt x="982" y="366"/>
                    <a:pt x="891" y="298"/>
                    <a:pt x="777" y="229"/>
                  </a:cubicBezTo>
                  <a:cubicBezTo>
                    <a:pt x="754" y="206"/>
                    <a:pt x="708" y="161"/>
                    <a:pt x="663" y="138"/>
                  </a:cubicBezTo>
                  <a:cubicBezTo>
                    <a:pt x="617" y="115"/>
                    <a:pt x="594" y="92"/>
                    <a:pt x="548" y="69"/>
                  </a:cubicBezTo>
                  <a:cubicBezTo>
                    <a:pt x="526" y="47"/>
                    <a:pt x="480" y="47"/>
                    <a:pt x="457" y="24"/>
                  </a:cubicBezTo>
                  <a:cubicBezTo>
                    <a:pt x="434" y="24"/>
                    <a:pt x="389" y="1"/>
                    <a:pt x="343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4806;p38"/>
            <p:cNvSpPr/>
            <p:nvPr/>
          </p:nvSpPr>
          <p:spPr>
            <a:xfrm>
              <a:off x="8302461" y="2494194"/>
              <a:ext cx="19198" cy="17910"/>
            </a:xfrm>
            <a:custGeom>
              <a:avLst/>
              <a:gdLst/>
              <a:ahLst/>
              <a:cxnLst/>
              <a:rect l="l" t="t" r="r" b="b"/>
              <a:pathLst>
                <a:path w="686" h="640" extrusionOk="0">
                  <a:moveTo>
                    <a:pt x="389" y="1"/>
                  </a:moveTo>
                  <a:cubicBezTo>
                    <a:pt x="298" y="1"/>
                    <a:pt x="229" y="1"/>
                    <a:pt x="138" y="69"/>
                  </a:cubicBezTo>
                  <a:cubicBezTo>
                    <a:pt x="69" y="115"/>
                    <a:pt x="24" y="183"/>
                    <a:pt x="24" y="274"/>
                  </a:cubicBezTo>
                  <a:cubicBezTo>
                    <a:pt x="1" y="366"/>
                    <a:pt x="24" y="457"/>
                    <a:pt x="92" y="526"/>
                  </a:cubicBezTo>
                  <a:cubicBezTo>
                    <a:pt x="138" y="571"/>
                    <a:pt x="229" y="640"/>
                    <a:pt x="298" y="640"/>
                  </a:cubicBezTo>
                  <a:cubicBezTo>
                    <a:pt x="389" y="640"/>
                    <a:pt x="480" y="640"/>
                    <a:pt x="549" y="571"/>
                  </a:cubicBezTo>
                  <a:cubicBezTo>
                    <a:pt x="617" y="526"/>
                    <a:pt x="663" y="457"/>
                    <a:pt x="663" y="366"/>
                  </a:cubicBezTo>
                  <a:cubicBezTo>
                    <a:pt x="686" y="274"/>
                    <a:pt x="663" y="183"/>
                    <a:pt x="617" y="115"/>
                  </a:cubicBezTo>
                  <a:cubicBezTo>
                    <a:pt x="571" y="69"/>
                    <a:pt x="480" y="1"/>
                    <a:pt x="389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4807;p38"/>
            <p:cNvSpPr/>
            <p:nvPr/>
          </p:nvSpPr>
          <p:spPr>
            <a:xfrm>
              <a:off x="8575875" y="2692216"/>
              <a:ext cx="137350" cy="94981"/>
            </a:xfrm>
            <a:custGeom>
              <a:avLst/>
              <a:gdLst/>
              <a:ahLst/>
              <a:cxnLst/>
              <a:rect l="l" t="t" r="r" b="b"/>
              <a:pathLst>
                <a:path w="4908" h="3394" extrusionOk="0">
                  <a:moveTo>
                    <a:pt x="251" y="0"/>
                  </a:moveTo>
                  <a:cubicBezTo>
                    <a:pt x="183" y="0"/>
                    <a:pt x="114" y="46"/>
                    <a:pt x="69" y="92"/>
                  </a:cubicBezTo>
                  <a:cubicBezTo>
                    <a:pt x="23" y="137"/>
                    <a:pt x="0" y="206"/>
                    <a:pt x="23" y="274"/>
                  </a:cubicBezTo>
                  <a:cubicBezTo>
                    <a:pt x="23" y="343"/>
                    <a:pt x="46" y="411"/>
                    <a:pt x="114" y="434"/>
                  </a:cubicBezTo>
                  <a:cubicBezTo>
                    <a:pt x="228" y="525"/>
                    <a:pt x="342" y="617"/>
                    <a:pt x="457" y="708"/>
                  </a:cubicBezTo>
                  <a:cubicBezTo>
                    <a:pt x="571" y="799"/>
                    <a:pt x="685" y="868"/>
                    <a:pt x="822" y="959"/>
                  </a:cubicBezTo>
                  <a:cubicBezTo>
                    <a:pt x="913" y="1050"/>
                    <a:pt x="1027" y="1119"/>
                    <a:pt x="1141" y="1187"/>
                  </a:cubicBezTo>
                  <a:cubicBezTo>
                    <a:pt x="1278" y="1256"/>
                    <a:pt x="1392" y="1347"/>
                    <a:pt x="1507" y="1416"/>
                  </a:cubicBezTo>
                  <a:cubicBezTo>
                    <a:pt x="1758" y="1575"/>
                    <a:pt x="2009" y="1735"/>
                    <a:pt x="2260" y="1895"/>
                  </a:cubicBezTo>
                  <a:cubicBezTo>
                    <a:pt x="2511" y="2055"/>
                    <a:pt x="2739" y="2192"/>
                    <a:pt x="2990" y="2329"/>
                  </a:cubicBezTo>
                  <a:lnTo>
                    <a:pt x="2967" y="2329"/>
                  </a:lnTo>
                  <a:cubicBezTo>
                    <a:pt x="3127" y="2420"/>
                    <a:pt x="3264" y="2511"/>
                    <a:pt x="3424" y="2603"/>
                  </a:cubicBezTo>
                  <a:cubicBezTo>
                    <a:pt x="3584" y="2694"/>
                    <a:pt x="3743" y="2762"/>
                    <a:pt x="3903" y="2854"/>
                  </a:cubicBezTo>
                  <a:lnTo>
                    <a:pt x="3880" y="2854"/>
                  </a:lnTo>
                  <a:cubicBezTo>
                    <a:pt x="4017" y="2922"/>
                    <a:pt x="4154" y="3013"/>
                    <a:pt x="4291" y="3082"/>
                  </a:cubicBezTo>
                  <a:cubicBezTo>
                    <a:pt x="4451" y="3173"/>
                    <a:pt x="4611" y="3287"/>
                    <a:pt x="4771" y="3379"/>
                  </a:cubicBezTo>
                  <a:cubicBezTo>
                    <a:pt x="4780" y="3388"/>
                    <a:pt x="4797" y="3394"/>
                    <a:pt x="4816" y="3394"/>
                  </a:cubicBezTo>
                  <a:cubicBezTo>
                    <a:pt x="4842" y="3394"/>
                    <a:pt x="4871" y="3382"/>
                    <a:pt x="4885" y="3356"/>
                  </a:cubicBezTo>
                  <a:cubicBezTo>
                    <a:pt x="4907" y="3333"/>
                    <a:pt x="4907" y="3264"/>
                    <a:pt x="4862" y="3242"/>
                  </a:cubicBezTo>
                  <a:cubicBezTo>
                    <a:pt x="4725" y="3150"/>
                    <a:pt x="4588" y="3059"/>
                    <a:pt x="4428" y="2968"/>
                  </a:cubicBezTo>
                  <a:cubicBezTo>
                    <a:pt x="4291" y="2876"/>
                    <a:pt x="4154" y="2785"/>
                    <a:pt x="4017" y="2671"/>
                  </a:cubicBezTo>
                  <a:cubicBezTo>
                    <a:pt x="3789" y="2511"/>
                    <a:pt x="3515" y="2351"/>
                    <a:pt x="3287" y="2169"/>
                  </a:cubicBezTo>
                  <a:cubicBezTo>
                    <a:pt x="3173" y="2078"/>
                    <a:pt x="3059" y="1986"/>
                    <a:pt x="2944" y="1895"/>
                  </a:cubicBezTo>
                  <a:cubicBezTo>
                    <a:pt x="2899" y="1872"/>
                    <a:pt x="2830" y="1826"/>
                    <a:pt x="2785" y="1781"/>
                  </a:cubicBezTo>
                  <a:cubicBezTo>
                    <a:pt x="2716" y="1735"/>
                    <a:pt x="2625" y="1689"/>
                    <a:pt x="2556" y="1621"/>
                  </a:cubicBezTo>
                  <a:cubicBezTo>
                    <a:pt x="2511" y="1575"/>
                    <a:pt x="2465" y="1530"/>
                    <a:pt x="2397" y="1507"/>
                  </a:cubicBezTo>
                  <a:cubicBezTo>
                    <a:pt x="2351" y="1438"/>
                    <a:pt x="2283" y="1393"/>
                    <a:pt x="2214" y="1347"/>
                  </a:cubicBezTo>
                  <a:cubicBezTo>
                    <a:pt x="2077" y="1256"/>
                    <a:pt x="1940" y="1142"/>
                    <a:pt x="1803" y="1050"/>
                  </a:cubicBezTo>
                  <a:cubicBezTo>
                    <a:pt x="1689" y="959"/>
                    <a:pt x="1575" y="868"/>
                    <a:pt x="1461" y="776"/>
                  </a:cubicBezTo>
                  <a:cubicBezTo>
                    <a:pt x="1347" y="708"/>
                    <a:pt x="1233" y="617"/>
                    <a:pt x="1141" y="548"/>
                  </a:cubicBezTo>
                  <a:cubicBezTo>
                    <a:pt x="1027" y="457"/>
                    <a:pt x="913" y="366"/>
                    <a:pt x="776" y="274"/>
                  </a:cubicBezTo>
                  <a:cubicBezTo>
                    <a:pt x="639" y="183"/>
                    <a:pt x="502" y="92"/>
                    <a:pt x="342" y="23"/>
                  </a:cubicBezTo>
                  <a:cubicBezTo>
                    <a:pt x="320" y="0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4808;p38"/>
            <p:cNvSpPr/>
            <p:nvPr/>
          </p:nvSpPr>
          <p:spPr>
            <a:xfrm>
              <a:off x="8556705" y="2680071"/>
              <a:ext cx="8955" cy="8340"/>
            </a:xfrm>
            <a:custGeom>
              <a:avLst/>
              <a:gdLst/>
              <a:ahLst/>
              <a:cxnLst/>
              <a:rect l="l" t="t" r="r" b="b"/>
              <a:pathLst>
                <a:path w="320" h="298" extrusionOk="0">
                  <a:moveTo>
                    <a:pt x="183" y="1"/>
                  </a:moveTo>
                  <a:cubicBezTo>
                    <a:pt x="137" y="1"/>
                    <a:pt x="92" y="1"/>
                    <a:pt x="69" y="24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0" y="183"/>
                    <a:pt x="0" y="206"/>
                    <a:pt x="23" y="252"/>
                  </a:cubicBezTo>
                  <a:cubicBezTo>
                    <a:pt x="46" y="275"/>
                    <a:pt x="92" y="297"/>
                    <a:pt x="137" y="297"/>
                  </a:cubicBezTo>
                  <a:cubicBezTo>
                    <a:pt x="183" y="297"/>
                    <a:pt x="206" y="297"/>
                    <a:pt x="251" y="275"/>
                  </a:cubicBezTo>
                  <a:cubicBezTo>
                    <a:pt x="274" y="252"/>
                    <a:pt x="297" y="206"/>
                    <a:pt x="297" y="183"/>
                  </a:cubicBezTo>
                  <a:cubicBezTo>
                    <a:pt x="320" y="138"/>
                    <a:pt x="297" y="92"/>
                    <a:pt x="274" y="69"/>
                  </a:cubicBezTo>
                  <a:cubicBezTo>
                    <a:pt x="251" y="24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4809;p38"/>
            <p:cNvSpPr/>
            <p:nvPr/>
          </p:nvSpPr>
          <p:spPr>
            <a:xfrm>
              <a:off x="8322275" y="2211238"/>
              <a:ext cx="272770" cy="158031"/>
            </a:xfrm>
            <a:custGeom>
              <a:avLst/>
              <a:gdLst/>
              <a:ahLst/>
              <a:cxnLst/>
              <a:rect l="l" t="t" r="r" b="b"/>
              <a:pathLst>
                <a:path w="9747" h="5647" extrusionOk="0">
                  <a:moveTo>
                    <a:pt x="1210" y="0"/>
                  </a:moveTo>
                  <a:cubicBezTo>
                    <a:pt x="1050" y="0"/>
                    <a:pt x="913" y="23"/>
                    <a:pt x="776" y="46"/>
                  </a:cubicBezTo>
                  <a:cubicBezTo>
                    <a:pt x="617" y="68"/>
                    <a:pt x="434" y="114"/>
                    <a:pt x="274" y="183"/>
                  </a:cubicBezTo>
                  <a:cubicBezTo>
                    <a:pt x="229" y="183"/>
                    <a:pt x="183" y="205"/>
                    <a:pt x="137" y="205"/>
                  </a:cubicBezTo>
                  <a:cubicBezTo>
                    <a:pt x="46" y="251"/>
                    <a:pt x="0" y="365"/>
                    <a:pt x="0" y="457"/>
                  </a:cubicBezTo>
                  <a:cubicBezTo>
                    <a:pt x="0" y="525"/>
                    <a:pt x="46" y="571"/>
                    <a:pt x="92" y="616"/>
                  </a:cubicBezTo>
                  <a:cubicBezTo>
                    <a:pt x="137" y="639"/>
                    <a:pt x="206" y="662"/>
                    <a:pt x="251" y="662"/>
                  </a:cubicBezTo>
                  <a:cubicBezTo>
                    <a:pt x="480" y="593"/>
                    <a:pt x="708" y="548"/>
                    <a:pt x="936" y="548"/>
                  </a:cubicBezTo>
                  <a:cubicBezTo>
                    <a:pt x="1142" y="548"/>
                    <a:pt x="1324" y="548"/>
                    <a:pt x="1530" y="593"/>
                  </a:cubicBezTo>
                  <a:cubicBezTo>
                    <a:pt x="1712" y="639"/>
                    <a:pt x="1895" y="708"/>
                    <a:pt x="2077" y="776"/>
                  </a:cubicBezTo>
                  <a:cubicBezTo>
                    <a:pt x="2192" y="822"/>
                    <a:pt x="2306" y="890"/>
                    <a:pt x="2420" y="936"/>
                  </a:cubicBezTo>
                  <a:cubicBezTo>
                    <a:pt x="2511" y="981"/>
                    <a:pt x="2625" y="1027"/>
                    <a:pt x="2717" y="1096"/>
                  </a:cubicBezTo>
                  <a:cubicBezTo>
                    <a:pt x="2968" y="1233"/>
                    <a:pt x="3219" y="1392"/>
                    <a:pt x="3470" y="1552"/>
                  </a:cubicBezTo>
                  <a:cubicBezTo>
                    <a:pt x="3607" y="1643"/>
                    <a:pt x="3721" y="1735"/>
                    <a:pt x="3858" y="1803"/>
                  </a:cubicBezTo>
                  <a:cubicBezTo>
                    <a:pt x="3972" y="1895"/>
                    <a:pt x="4109" y="1986"/>
                    <a:pt x="4246" y="2054"/>
                  </a:cubicBezTo>
                  <a:cubicBezTo>
                    <a:pt x="4383" y="2146"/>
                    <a:pt x="4520" y="2237"/>
                    <a:pt x="4634" y="2328"/>
                  </a:cubicBezTo>
                  <a:cubicBezTo>
                    <a:pt x="4771" y="2419"/>
                    <a:pt x="4885" y="2488"/>
                    <a:pt x="4999" y="2579"/>
                  </a:cubicBezTo>
                  <a:cubicBezTo>
                    <a:pt x="5136" y="2671"/>
                    <a:pt x="5250" y="2739"/>
                    <a:pt x="5387" y="2830"/>
                  </a:cubicBezTo>
                  <a:cubicBezTo>
                    <a:pt x="5501" y="2922"/>
                    <a:pt x="5638" y="3013"/>
                    <a:pt x="5752" y="3104"/>
                  </a:cubicBezTo>
                  <a:cubicBezTo>
                    <a:pt x="6277" y="3469"/>
                    <a:pt x="6802" y="3857"/>
                    <a:pt x="7327" y="4223"/>
                  </a:cubicBezTo>
                  <a:cubicBezTo>
                    <a:pt x="7441" y="4291"/>
                    <a:pt x="7578" y="4382"/>
                    <a:pt x="7715" y="4451"/>
                  </a:cubicBezTo>
                  <a:cubicBezTo>
                    <a:pt x="7829" y="4542"/>
                    <a:pt x="7966" y="4611"/>
                    <a:pt x="8081" y="4702"/>
                  </a:cubicBezTo>
                  <a:cubicBezTo>
                    <a:pt x="8217" y="4793"/>
                    <a:pt x="8354" y="4862"/>
                    <a:pt x="8491" y="4953"/>
                  </a:cubicBezTo>
                  <a:cubicBezTo>
                    <a:pt x="8628" y="5044"/>
                    <a:pt x="8765" y="5136"/>
                    <a:pt x="8902" y="5204"/>
                  </a:cubicBezTo>
                  <a:cubicBezTo>
                    <a:pt x="9016" y="5295"/>
                    <a:pt x="9131" y="5364"/>
                    <a:pt x="9245" y="5432"/>
                  </a:cubicBezTo>
                  <a:cubicBezTo>
                    <a:pt x="9359" y="5501"/>
                    <a:pt x="9496" y="5569"/>
                    <a:pt x="9610" y="5638"/>
                  </a:cubicBezTo>
                  <a:cubicBezTo>
                    <a:pt x="9622" y="5644"/>
                    <a:pt x="9634" y="5647"/>
                    <a:pt x="9646" y="5647"/>
                  </a:cubicBezTo>
                  <a:cubicBezTo>
                    <a:pt x="9678" y="5647"/>
                    <a:pt x="9707" y="5626"/>
                    <a:pt x="9724" y="5592"/>
                  </a:cubicBezTo>
                  <a:cubicBezTo>
                    <a:pt x="9747" y="5547"/>
                    <a:pt x="9724" y="5501"/>
                    <a:pt x="9678" y="5501"/>
                  </a:cubicBezTo>
                  <a:cubicBezTo>
                    <a:pt x="9610" y="5455"/>
                    <a:pt x="9541" y="5410"/>
                    <a:pt x="9473" y="5387"/>
                  </a:cubicBezTo>
                  <a:cubicBezTo>
                    <a:pt x="9359" y="5295"/>
                    <a:pt x="9222" y="5204"/>
                    <a:pt x="9108" y="5136"/>
                  </a:cubicBezTo>
                  <a:cubicBezTo>
                    <a:pt x="8994" y="5044"/>
                    <a:pt x="8879" y="4953"/>
                    <a:pt x="8765" y="4862"/>
                  </a:cubicBezTo>
                  <a:cubicBezTo>
                    <a:pt x="8628" y="4748"/>
                    <a:pt x="8491" y="4656"/>
                    <a:pt x="8354" y="4542"/>
                  </a:cubicBezTo>
                  <a:cubicBezTo>
                    <a:pt x="8240" y="4451"/>
                    <a:pt x="8126" y="4360"/>
                    <a:pt x="8012" y="4246"/>
                  </a:cubicBezTo>
                  <a:cubicBezTo>
                    <a:pt x="7898" y="4154"/>
                    <a:pt x="7784" y="4086"/>
                    <a:pt x="7670" y="3994"/>
                  </a:cubicBezTo>
                  <a:cubicBezTo>
                    <a:pt x="7556" y="3903"/>
                    <a:pt x="7419" y="3789"/>
                    <a:pt x="7304" y="3698"/>
                  </a:cubicBezTo>
                  <a:cubicBezTo>
                    <a:pt x="7053" y="3492"/>
                    <a:pt x="6802" y="3264"/>
                    <a:pt x="6551" y="3059"/>
                  </a:cubicBezTo>
                  <a:cubicBezTo>
                    <a:pt x="6300" y="2853"/>
                    <a:pt x="6049" y="2671"/>
                    <a:pt x="5798" y="2465"/>
                  </a:cubicBezTo>
                  <a:cubicBezTo>
                    <a:pt x="5684" y="2374"/>
                    <a:pt x="5570" y="2283"/>
                    <a:pt x="5456" y="2191"/>
                  </a:cubicBezTo>
                  <a:cubicBezTo>
                    <a:pt x="5342" y="2100"/>
                    <a:pt x="5227" y="2031"/>
                    <a:pt x="5113" y="1940"/>
                  </a:cubicBezTo>
                  <a:cubicBezTo>
                    <a:pt x="4976" y="1849"/>
                    <a:pt x="4839" y="1758"/>
                    <a:pt x="4725" y="1666"/>
                  </a:cubicBezTo>
                  <a:cubicBezTo>
                    <a:pt x="4588" y="1575"/>
                    <a:pt x="4451" y="1484"/>
                    <a:pt x="4337" y="1392"/>
                  </a:cubicBezTo>
                  <a:cubicBezTo>
                    <a:pt x="4200" y="1301"/>
                    <a:pt x="4086" y="1210"/>
                    <a:pt x="3949" y="1141"/>
                  </a:cubicBezTo>
                  <a:cubicBezTo>
                    <a:pt x="3835" y="1050"/>
                    <a:pt x="3721" y="981"/>
                    <a:pt x="3607" y="890"/>
                  </a:cubicBezTo>
                  <a:cubicBezTo>
                    <a:pt x="3310" y="708"/>
                    <a:pt x="3036" y="548"/>
                    <a:pt x="2739" y="388"/>
                  </a:cubicBezTo>
                  <a:cubicBezTo>
                    <a:pt x="2602" y="342"/>
                    <a:pt x="2466" y="274"/>
                    <a:pt x="2351" y="228"/>
                  </a:cubicBezTo>
                  <a:cubicBezTo>
                    <a:pt x="2214" y="183"/>
                    <a:pt x="2077" y="137"/>
                    <a:pt x="1941" y="91"/>
                  </a:cubicBezTo>
                  <a:cubicBezTo>
                    <a:pt x="1712" y="46"/>
                    <a:pt x="1507" y="0"/>
                    <a:pt x="1279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4810;p38"/>
            <p:cNvSpPr/>
            <p:nvPr/>
          </p:nvSpPr>
          <p:spPr>
            <a:xfrm>
              <a:off x="7973498" y="2455883"/>
              <a:ext cx="56250" cy="60699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279" y="0"/>
                  </a:moveTo>
                  <a:cubicBezTo>
                    <a:pt x="1256" y="0"/>
                    <a:pt x="1211" y="0"/>
                    <a:pt x="1188" y="23"/>
                  </a:cubicBezTo>
                  <a:cubicBezTo>
                    <a:pt x="1051" y="114"/>
                    <a:pt x="891" y="183"/>
                    <a:pt x="777" y="297"/>
                  </a:cubicBezTo>
                  <a:cubicBezTo>
                    <a:pt x="686" y="388"/>
                    <a:pt x="594" y="479"/>
                    <a:pt x="526" y="594"/>
                  </a:cubicBezTo>
                  <a:cubicBezTo>
                    <a:pt x="457" y="708"/>
                    <a:pt x="412" y="799"/>
                    <a:pt x="366" y="890"/>
                  </a:cubicBezTo>
                  <a:cubicBezTo>
                    <a:pt x="320" y="959"/>
                    <a:pt x="275" y="1004"/>
                    <a:pt x="252" y="1050"/>
                  </a:cubicBezTo>
                  <a:cubicBezTo>
                    <a:pt x="206" y="1119"/>
                    <a:pt x="161" y="1210"/>
                    <a:pt x="115" y="1278"/>
                  </a:cubicBezTo>
                  <a:cubicBezTo>
                    <a:pt x="69" y="1392"/>
                    <a:pt x="1" y="1552"/>
                    <a:pt x="69" y="1666"/>
                  </a:cubicBezTo>
                  <a:cubicBezTo>
                    <a:pt x="69" y="1712"/>
                    <a:pt x="115" y="1758"/>
                    <a:pt x="161" y="1780"/>
                  </a:cubicBezTo>
                  <a:cubicBezTo>
                    <a:pt x="206" y="1803"/>
                    <a:pt x="229" y="1826"/>
                    <a:pt x="275" y="1826"/>
                  </a:cubicBezTo>
                  <a:cubicBezTo>
                    <a:pt x="320" y="1826"/>
                    <a:pt x="343" y="1803"/>
                    <a:pt x="366" y="1803"/>
                  </a:cubicBezTo>
                  <a:lnTo>
                    <a:pt x="389" y="1803"/>
                  </a:lnTo>
                  <a:cubicBezTo>
                    <a:pt x="412" y="1826"/>
                    <a:pt x="412" y="1826"/>
                    <a:pt x="434" y="1849"/>
                  </a:cubicBezTo>
                  <a:cubicBezTo>
                    <a:pt x="472" y="1886"/>
                    <a:pt x="539" y="1923"/>
                    <a:pt x="600" y="1923"/>
                  </a:cubicBezTo>
                  <a:cubicBezTo>
                    <a:pt x="614" y="1923"/>
                    <a:pt x="627" y="1922"/>
                    <a:pt x="640" y="1917"/>
                  </a:cubicBezTo>
                  <a:cubicBezTo>
                    <a:pt x="640" y="1917"/>
                    <a:pt x="640" y="1940"/>
                    <a:pt x="640" y="1940"/>
                  </a:cubicBezTo>
                  <a:cubicBezTo>
                    <a:pt x="640" y="2009"/>
                    <a:pt x="663" y="2054"/>
                    <a:pt x="686" y="2100"/>
                  </a:cubicBezTo>
                  <a:cubicBezTo>
                    <a:pt x="731" y="2146"/>
                    <a:pt x="777" y="2168"/>
                    <a:pt x="845" y="2168"/>
                  </a:cubicBezTo>
                  <a:cubicBezTo>
                    <a:pt x="914" y="2168"/>
                    <a:pt x="959" y="2146"/>
                    <a:pt x="1005" y="2123"/>
                  </a:cubicBezTo>
                  <a:cubicBezTo>
                    <a:pt x="1051" y="2100"/>
                    <a:pt x="1074" y="2032"/>
                    <a:pt x="1119" y="1986"/>
                  </a:cubicBezTo>
                  <a:cubicBezTo>
                    <a:pt x="1142" y="1940"/>
                    <a:pt x="1165" y="1895"/>
                    <a:pt x="1188" y="1849"/>
                  </a:cubicBezTo>
                  <a:cubicBezTo>
                    <a:pt x="1211" y="1803"/>
                    <a:pt x="1233" y="1735"/>
                    <a:pt x="1256" y="1689"/>
                  </a:cubicBezTo>
                  <a:cubicBezTo>
                    <a:pt x="1302" y="1621"/>
                    <a:pt x="1347" y="1552"/>
                    <a:pt x="1370" y="1484"/>
                  </a:cubicBezTo>
                  <a:cubicBezTo>
                    <a:pt x="1462" y="1347"/>
                    <a:pt x="1553" y="1210"/>
                    <a:pt x="1644" y="1096"/>
                  </a:cubicBezTo>
                  <a:cubicBezTo>
                    <a:pt x="1758" y="959"/>
                    <a:pt x="1850" y="822"/>
                    <a:pt x="1964" y="685"/>
                  </a:cubicBezTo>
                  <a:cubicBezTo>
                    <a:pt x="1987" y="639"/>
                    <a:pt x="2009" y="571"/>
                    <a:pt x="1987" y="525"/>
                  </a:cubicBezTo>
                  <a:cubicBezTo>
                    <a:pt x="1987" y="479"/>
                    <a:pt x="1941" y="411"/>
                    <a:pt x="1895" y="388"/>
                  </a:cubicBezTo>
                  <a:cubicBezTo>
                    <a:pt x="1863" y="372"/>
                    <a:pt x="1819" y="356"/>
                    <a:pt x="1780" y="356"/>
                  </a:cubicBezTo>
                  <a:cubicBezTo>
                    <a:pt x="1764" y="356"/>
                    <a:pt x="1749" y="359"/>
                    <a:pt x="1735" y="365"/>
                  </a:cubicBezTo>
                  <a:cubicBezTo>
                    <a:pt x="1667" y="365"/>
                    <a:pt x="1621" y="411"/>
                    <a:pt x="1599" y="457"/>
                  </a:cubicBezTo>
                  <a:cubicBezTo>
                    <a:pt x="1576" y="457"/>
                    <a:pt x="1576" y="457"/>
                    <a:pt x="1576" y="479"/>
                  </a:cubicBezTo>
                  <a:cubicBezTo>
                    <a:pt x="1553" y="457"/>
                    <a:pt x="1530" y="434"/>
                    <a:pt x="1484" y="434"/>
                  </a:cubicBezTo>
                  <a:cubicBezTo>
                    <a:pt x="1462" y="457"/>
                    <a:pt x="1462" y="457"/>
                    <a:pt x="1439" y="457"/>
                  </a:cubicBezTo>
                  <a:lnTo>
                    <a:pt x="1416" y="457"/>
                  </a:lnTo>
                  <a:cubicBezTo>
                    <a:pt x="1416" y="457"/>
                    <a:pt x="1416" y="434"/>
                    <a:pt x="1416" y="434"/>
                  </a:cubicBezTo>
                  <a:cubicBezTo>
                    <a:pt x="1462" y="411"/>
                    <a:pt x="1507" y="365"/>
                    <a:pt x="1530" y="297"/>
                  </a:cubicBezTo>
                  <a:cubicBezTo>
                    <a:pt x="1530" y="251"/>
                    <a:pt x="1530" y="183"/>
                    <a:pt x="1507" y="137"/>
                  </a:cubicBezTo>
                  <a:cubicBezTo>
                    <a:pt x="1462" y="46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4811;p38"/>
            <p:cNvSpPr/>
            <p:nvPr/>
          </p:nvSpPr>
          <p:spPr>
            <a:xfrm>
              <a:off x="8128730" y="2427758"/>
              <a:ext cx="31959" cy="35177"/>
            </a:xfrm>
            <a:custGeom>
              <a:avLst/>
              <a:gdLst/>
              <a:ahLst/>
              <a:cxnLst/>
              <a:rect l="l" t="t" r="r" b="b"/>
              <a:pathLst>
                <a:path w="1142" h="1257" extrusionOk="0">
                  <a:moveTo>
                    <a:pt x="822" y="1"/>
                  </a:moveTo>
                  <a:cubicBezTo>
                    <a:pt x="776" y="1"/>
                    <a:pt x="731" y="1"/>
                    <a:pt x="685" y="24"/>
                  </a:cubicBezTo>
                  <a:cubicBezTo>
                    <a:pt x="617" y="92"/>
                    <a:pt x="548" y="138"/>
                    <a:pt x="480" y="183"/>
                  </a:cubicBezTo>
                  <a:cubicBezTo>
                    <a:pt x="457" y="206"/>
                    <a:pt x="457" y="206"/>
                    <a:pt x="457" y="206"/>
                  </a:cubicBezTo>
                  <a:cubicBezTo>
                    <a:pt x="366" y="275"/>
                    <a:pt x="297" y="343"/>
                    <a:pt x="229" y="434"/>
                  </a:cubicBezTo>
                  <a:cubicBezTo>
                    <a:pt x="160" y="526"/>
                    <a:pt x="69" y="640"/>
                    <a:pt x="23" y="754"/>
                  </a:cubicBezTo>
                  <a:cubicBezTo>
                    <a:pt x="0" y="822"/>
                    <a:pt x="23" y="891"/>
                    <a:pt x="46" y="914"/>
                  </a:cubicBezTo>
                  <a:cubicBezTo>
                    <a:pt x="69" y="937"/>
                    <a:pt x="92" y="959"/>
                    <a:pt x="114" y="959"/>
                  </a:cubicBezTo>
                  <a:cubicBezTo>
                    <a:pt x="92" y="1028"/>
                    <a:pt x="114" y="1119"/>
                    <a:pt x="183" y="1188"/>
                  </a:cubicBezTo>
                  <a:cubicBezTo>
                    <a:pt x="229" y="1233"/>
                    <a:pt x="274" y="1256"/>
                    <a:pt x="343" y="1256"/>
                  </a:cubicBezTo>
                  <a:cubicBezTo>
                    <a:pt x="366" y="1256"/>
                    <a:pt x="388" y="1256"/>
                    <a:pt x="434" y="1233"/>
                  </a:cubicBezTo>
                  <a:cubicBezTo>
                    <a:pt x="446" y="1237"/>
                    <a:pt x="459" y="1239"/>
                    <a:pt x="472" y="1239"/>
                  </a:cubicBezTo>
                  <a:cubicBezTo>
                    <a:pt x="533" y="1239"/>
                    <a:pt x="598" y="1198"/>
                    <a:pt x="617" y="1142"/>
                  </a:cubicBezTo>
                  <a:cubicBezTo>
                    <a:pt x="639" y="1096"/>
                    <a:pt x="685" y="1051"/>
                    <a:pt x="708" y="1005"/>
                  </a:cubicBezTo>
                  <a:lnTo>
                    <a:pt x="731" y="982"/>
                  </a:lnTo>
                  <a:cubicBezTo>
                    <a:pt x="754" y="937"/>
                    <a:pt x="776" y="914"/>
                    <a:pt x="799" y="891"/>
                  </a:cubicBezTo>
                  <a:cubicBezTo>
                    <a:pt x="845" y="845"/>
                    <a:pt x="891" y="800"/>
                    <a:pt x="913" y="754"/>
                  </a:cubicBezTo>
                  <a:cubicBezTo>
                    <a:pt x="959" y="708"/>
                    <a:pt x="982" y="663"/>
                    <a:pt x="1027" y="640"/>
                  </a:cubicBezTo>
                  <a:cubicBezTo>
                    <a:pt x="1050" y="617"/>
                    <a:pt x="1073" y="571"/>
                    <a:pt x="1096" y="549"/>
                  </a:cubicBezTo>
                  <a:cubicBezTo>
                    <a:pt x="1119" y="526"/>
                    <a:pt x="1119" y="480"/>
                    <a:pt x="1142" y="434"/>
                  </a:cubicBezTo>
                  <a:cubicBezTo>
                    <a:pt x="1142" y="343"/>
                    <a:pt x="1096" y="275"/>
                    <a:pt x="1027" y="229"/>
                  </a:cubicBezTo>
                  <a:cubicBezTo>
                    <a:pt x="1027" y="229"/>
                    <a:pt x="1005" y="229"/>
                    <a:pt x="1005" y="206"/>
                  </a:cubicBezTo>
                  <a:cubicBezTo>
                    <a:pt x="1005" y="183"/>
                    <a:pt x="1005" y="161"/>
                    <a:pt x="1005" y="138"/>
                  </a:cubicBezTo>
                  <a:cubicBezTo>
                    <a:pt x="982" y="69"/>
                    <a:pt x="913" y="1"/>
                    <a:pt x="822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4812;p38"/>
            <p:cNvSpPr/>
            <p:nvPr/>
          </p:nvSpPr>
          <p:spPr>
            <a:xfrm>
              <a:off x="8110848" y="2569558"/>
              <a:ext cx="67724" cy="77966"/>
            </a:xfrm>
            <a:custGeom>
              <a:avLst/>
              <a:gdLst/>
              <a:ahLst/>
              <a:cxnLst/>
              <a:rect l="l" t="t" r="r" b="b"/>
              <a:pathLst>
                <a:path w="2420" h="2786" extrusionOk="0">
                  <a:moveTo>
                    <a:pt x="2260" y="1"/>
                  </a:moveTo>
                  <a:cubicBezTo>
                    <a:pt x="2032" y="47"/>
                    <a:pt x="1803" y="92"/>
                    <a:pt x="1598" y="206"/>
                  </a:cubicBezTo>
                  <a:cubicBezTo>
                    <a:pt x="1507" y="229"/>
                    <a:pt x="1415" y="298"/>
                    <a:pt x="1324" y="343"/>
                  </a:cubicBezTo>
                  <a:cubicBezTo>
                    <a:pt x="1210" y="412"/>
                    <a:pt x="1119" y="480"/>
                    <a:pt x="1005" y="572"/>
                  </a:cubicBezTo>
                  <a:cubicBezTo>
                    <a:pt x="913" y="640"/>
                    <a:pt x="822" y="731"/>
                    <a:pt x="708" y="846"/>
                  </a:cubicBezTo>
                  <a:cubicBezTo>
                    <a:pt x="616" y="937"/>
                    <a:pt x="525" y="1051"/>
                    <a:pt x="434" y="1188"/>
                  </a:cubicBezTo>
                  <a:cubicBezTo>
                    <a:pt x="274" y="1416"/>
                    <a:pt x="160" y="1690"/>
                    <a:pt x="92" y="1964"/>
                  </a:cubicBezTo>
                  <a:cubicBezTo>
                    <a:pt x="46" y="2078"/>
                    <a:pt x="23" y="2192"/>
                    <a:pt x="0" y="2306"/>
                  </a:cubicBezTo>
                  <a:cubicBezTo>
                    <a:pt x="0" y="2375"/>
                    <a:pt x="0" y="2443"/>
                    <a:pt x="23" y="2512"/>
                  </a:cubicBezTo>
                  <a:cubicBezTo>
                    <a:pt x="23" y="2580"/>
                    <a:pt x="46" y="2626"/>
                    <a:pt x="69" y="2694"/>
                  </a:cubicBezTo>
                  <a:cubicBezTo>
                    <a:pt x="92" y="2717"/>
                    <a:pt x="114" y="2740"/>
                    <a:pt x="137" y="2763"/>
                  </a:cubicBezTo>
                  <a:cubicBezTo>
                    <a:pt x="183" y="2786"/>
                    <a:pt x="228" y="2786"/>
                    <a:pt x="274" y="2786"/>
                  </a:cubicBezTo>
                  <a:cubicBezTo>
                    <a:pt x="365" y="2763"/>
                    <a:pt x="434" y="2694"/>
                    <a:pt x="434" y="2603"/>
                  </a:cubicBezTo>
                  <a:cubicBezTo>
                    <a:pt x="434" y="2535"/>
                    <a:pt x="434" y="2443"/>
                    <a:pt x="457" y="2375"/>
                  </a:cubicBezTo>
                  <a:cubicBezTo>
                    <a:pt x="480" y="2238"/>
                    <a:pt x="502" y="2124"/>
                    <a:pt x="548" y="2010"/>
                  </a:cubicBezTo>
                  <a:cubicBezTo>
                    <a:pt x="571" y="1873"/>
                    <a:pt x="639" y="1736"/>
                    <a:pt x="685" y="1599"/>
                  </a:cubicBezTo>
                  <a:cubicBezTo>
                    <a:pt x="753" y="1462"/>
                    <a:pt x="845" y="1302"/>
                    <a:pt x="959" y="1165"/>
                  </a:cubicBezTo>
                  <a:cubicBezTo>
                    <a:pt x="1164" y="914"/>
                    <a:pt x="1438" y="663"/>
                    <a:pt x="1712" y="480"/>
                  </a:cubicBezTo>
                  <a:cubicBezTo>
                    <a:pt x="1758" y="435"/>
                    <a:pt x="1803" y="412"/>
                    <a:pt x="1849" y="389"/>
                  </a:cubicBezTo>
                  <a:cubicBezTo>
                    <a:pt x="1895" y="366"/>
                    <a:pt x="1940" y="343"/>
                    <a:pt x="2009" y="321"/>
                  </a:cubicBezTo>
                  <a:lnTo>
                    <a:pt x="2009" y="343"/>
                  </a:lnTo>
                  <a:cubicBezTo>
                    <a:pt x="2100" y="298"/>
                    <a:pt x="2214" y="275"/>
                    <a:pt x="2306" y="252"/>
                  </a:cubicBezTo>
                  <a:cubicBezTo>
                    <a:pt x="2374" y="229"/>
                    <a:pt x="2420" y="161"/>
                    <a:pt x="2420" y="92"/>
                  </a:cubicBezTo>
                  <a:cubicBezTo>
                    <a:pt x="2397" y="47"/>
                    <a:pt x="2351" y="1"/>
                    <a:pt x="2283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4813;p38"/>
            <p:cNvSpPr/>
            <p:nvPr/>
          </p:nvSpPr>
          <p:spPr>
            <a:xfrm>
              <a:off x="8115298" y="2657095"/>
              <a:ext cx="7080" cy="7052"/>
            </a:xfrm>
            <a:custGeom>
              <a:avLst/>
              <a:gdLst/>
              <a:ahLst/>
              <a:cxnLst/>
              <a:rect l="l" t="t" r="r" b="b"/>
              <a:pathLst>
                <a:path w="253" h="252" extrusionOk="0">
                  <a:moveTo>
                    <a:pt x="138" y="0"/>
                  </a:moveTo>
                  <a:cubicBezTo>
                    <a:pt x="69" y="0"/>
                    <a:pt x="1" y="69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29" y="205"/>
                    <a:pt x="252" y="137"/>
                  </a:cubicBezTo>
                  <a:cubicBezTo>
                    <a:pt x="252" y="69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4814;p38"/>
            <p:cNvSpPr/>
            <p:nvPr/>
          </p:nvSpPr>
          <p:spPr>
            <a:xfrm>
              <a:off x="8154281" y="2446928"/>
              <a:ext cx="25578" cy="29188"/>
            </a:xfrm>
            <a:custGeom>
              <a:avLst/>
              <a:gdLst/>
              <a:ahLst/>
              <a:cxnLst/>
              <a:rect l="l" t="t" r="r" b="b"/>
              <a:pathLst>
                <a:path w="914" h="1043" extrusionOk="0">
                  <a:moveTo>
                    <a:pt x="754" y="1"/>
                  </a:moveTo>
                  <a:cubicBezTo>
                    <a:pt x="731" y="1"/>
                    <a:pt x="708" y="1"/>
                    <a:pt x="685" y="23"/>
                  </a:cubicBezTo>
                  <a:cubicBezTo>
                    <a:pt x="639" y="23"/>
                    <a:pt x="594" y="23"/>
                    <a:pt x="571" y="69"/>
                  </a:cubicBezTo>
                  <a:cubicBezTo>
                    <a:pt x="457" y="183"/>
                    <a:pt x="343" y="320"/>
                    <a:pt x="229" y="480"/>
                  </a:cubicBezTo>
                  <a:cubicBezTo>
                    <a:pt x="206" y="526"/>
                    <a:pt x="160" y="594"/>
                    <a:pt x="114" y="662"/>
                  </a:cubicBezTo>
                  <a:cubicBezTo>
                    <a:pt x="69" y="708"/>
                    <a:pt x="23" y="777"/>
                    <a:pt x="23" y="868"/>
                  </a:cubicBezTo>
                  <a:cubicBezTo>
                    <a:pt x="0" y="914"/>
                    <a:pt x="46" y="982"/>
                    <a:pt x="92" y="1028"/>
                  </a:cubicBezTo>
                  <a:cubicBezTo>
                    <a:pt x="120" y="1037"/>
                    <a:pt x="152" y="1043"/>
                    <a:pt x="184" y="1043"/>
                  </a:cubicBezTo>
                  <a:cubicBezTo>
                    <a:pt x="228" y="1043"/>
                    <a:pt x="270" y="1032"/>
                    <a:pt x="297" y="1005"/>
                  </a:cubicBezTo>
                  <a:cubicBezTo>
                    <a:pt x="343" y="959"/>
                    <a:pt x="366" y="914"/>
                    <a:pt x="411" y="845"/>
                  </a:cubicBezTo>
                  <a:cubicBezTo>
                    <a:pt x="434" y="799"/>
                    <a:pt x="480" y="754"/>
                    <a:pt x="502" y="708"/>
                  </a:cubicBezTo>
                  <a:cubicBezTo>
                    <a:pt x="571" y="617"/>
                    <a:pt x="617" y="526"/>
                    <a:pt x="685" y="434"/>
                  </a:cubicBezTo>
                  <a:cubicBezTo>
                    <a:pt x="731" y="389"/>
                    <a:pt x="799" y="320"/>
                    <a:pt x="868" y="274"/>
                  </a:cubicBezTo>
                  <a:cubicBezTo>
                    <a:pt x="913" y="229"/>
                    <a:pt x="913" y="137"/>
                    <a:pt x="891" y="92"/>
                  </a:cubicBezTo>
                  <a:cubicBezTo>
                    <a:pt x="868" y="23"/>
                    <a:pt x="799" y="1"/>
                    <a:pt x="754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4815;p38"/>
            <p:cNvSpPr/>
            <p:nvPr/>
          </p:nvSpPr>
          <p:spPr>
            <a:xfrm>
              <a:off x="8009262" y="2479502"/>
              <a:ext cx="39655" cy="52416"/>
            </a:xfrm>
            <a:custGeom>
              <a:avLst/>
              <a:gdLst/>
              <a:ahLst/>
              <a:cxnLst/>
              <a:rect l="l" t="t" r="r" b="b"/>
              <a:pathLst>
                <a:path w="1417" h="1873" extrusionOk="0">
                  <a:moveTo>
                    <a:pt x="1165" y="1"/>
                  </a:moveTo>
                  <a:cubicBezTo>
                    <a:pt x="1097" y="23"/>
                    <a:pt x="1074" y="46"/>
                    <a:pt x="1028" y="92"/>
                  </a:cubicBezTo>
                  <a:cubicBezTo>
                    <a:pt x="823" y="343"/>
                    <a:pt x="640" y="594"/>
                    <a:pt x="457" y="868"/>
                  </a:cubicBezTo>
                  <a:cubicBezTo>
                    <a:pt x="366" y="982"/>
                    <a:pt x="275" y="1119"/>
                    <a:pt x="206" y="1256"/>
                  </a:cubicBezTo>
                  <a:cubicBezTo>
                    <a:pt x="161" y="1324"/>
                    <a:pt x="138" y="1370"/>
                    <a:pt x="115" y="1439"/>
                  </a:cubicBezTo>
                  <a:cubicBezTo>
                    <a:pt x="69" y="1530"/>
                    <a:pt x="1" y="1621"/>
                    <a:pt x="24" y="1713"/>
                  </a:cubicBezTo>
                  <a:cubicBezTo>
                    <a:pt x="47" y="1804"/>
                    <a:pt x="115" y="1872"/>
                    <a:pt x="229" y="1872"/>
                  </a:cubicBezTo>
                  <a:cubicBezTo>
                    <a:pt x="252" y="1872"/>
                    <a:pt x="298" y="1872"/>
                    <a:pt x="321" y="1849"/>
                  </a:cubicBezTo>
                  <a:cubicBezTo>
                    <a:pt x="343" y="1849"/>
                    <a:pt x="343" y="1849"/>
                    <a:pt x="366" y="1827"/>
                  </a:cubicBezTo>
                  <a:cubicBezTo>
                    <a:pt x="412" y="1781"/>
                    <a:pt x="457" y="1713"/>
                    <a:pt x="480" y="1667"/>
                  </a:cubicBezTo>
                  <a:cubicBezTo>
                    <a:pt x="503" y="1598"/>
                    <a:pt x="549" y="1530"/>
                    <a:pt x="572" y="1461"/>
                  </a:cubicBezTo>
                  <a:cubicBezTo>
                    <a:pt x="663" y="1347"/>
                    <a:pt x="731" y="1210"/>
                    <a:pt x="823" y="1073"/>
                  </a:cubicBezTo>
                  <a:cubicBezTo>
                    <a:pt x="914" y="936"/>
                    <a:pt x="982" y="822"/>
                    <a:pt x="1097" y="685"/>
                  </a:cubicBezTo>
                  <a:cubicBezTo>
                    <a:pt x="1142" y="617"/>
                    <a:pt x="1188" y="548"/>
                    <a:pt x="1256" y="480"/>
                  </a:cubicBezTo>
                  <a:cubicBezTo>
                    <a:pt x="1256" y="457"/>
                    <a:pt x="1279" y="457"/>
                    <a:pt x="1279" y="434"/>
                  </a:cubicBezTo>
                  <a:cubicBezTo>
                    <a:pt x="1302" y="434"/>
                    <a:pt x="1325" y="389"/>
                    <a:pt x="1325" y="366"/>
                  </a:cubicBezTo>
                  <a:cubicBezTo>
                    <a:pt x="1348" y="343"/>
                    <a:pt x="1348" y="343"/>
                    <a:pt x="1371" y="320"/>
                  </a:cubicBezTo>
                  <a:cubicBezTo>
                    <a:pt x="1393" y="275"/>
                    <a:pt x="1416" y="206"/>
                    <a:pt x="1393" y="160"/>
                  </a:cubicBezTo>
                  <a:cubicBezTo>
                    <a:pt x="1393" y="115"/>
                    <a:pt x="1348" y="69"/>
                    <a:pt x="1302" y="23"/>
                  </a:cubicBezTo>
                  <a:cubicBezTo>
                    <a:pt x="1279" y="23"/>
                    <a:pt x="1234" y="1"/>
                    <a:pt x="1188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4816;p38"/>
            <p:cNvSpPr/>
            <p:nvPr/>
          </p:nvSpPr>
          <p:spPr>
            <a:xfrm>
              <a:off x="8511985" y="2850639"/>
              <a:ext cx="68367" cy="83059"/>
            </a:xfrm>
            <a:custGeom>
              <a:avLst/>
              <a:gdLst/>
              <a:ahLst/>
              <a:cxnLst/>
              <a:rect l="l" t="t" r="r" b="b"/>
              <a:pathLst>
                <a:path w="2443" h="2968" extrusionOk="0">
                  <a:moveTo>
                    <a:pt x="1153" y="1087"/>
                  </a:moveTo>
                  <a:cubicBezTo>
                    <a:pt x="1144" y="1097"/>
                    <a:pt x="1136" y="1107"/>
                    <a:pt x="1128" y="1117"/>
                  </a:cubicBezTo>
                  <a:lnTo>
                    <a:pt x="1128" y="1117"/>
                  </a:lnTo>
                  <a:cubicBezTo>
                    <a:pt x="1139" y="1113"/>
                    <a:pt x="1143" y="1101"/>
                    <a:pt x="1153" y="1087"/>
                  </a:cubicBezTo>
                  <a:close/>
                  <a:moveTo>
                    <a:pt x="640" y="1849"/>
                  </a:moveTo>
                  <a:cubicBezTo>
                    <a:pt x="640" y="1872"/>
                    <a:pt x="640" y="1872"/>
                    <a:pt x="640" y="1872"/>
                  </a:cubicBezTo>
                  <a:cubicBezTo>
                    <a:pt x="640" y="1872"/>
                    <a:pt x="662" y="1849"/>
                    <a:pt x="662" y="1849"/>
                  </a:cubicBezTo>
                  <a:close/>
                  <a:moveTo>
                    <a:pt x="2283" y="0"/>
                  </a:moveTo>
                  <a:cubicBezTo>
                    <a:pt x="2169" y="46"/>
                    <a:pt x="2055" y="69"/>
                    <a:pt x="1941" y="114"/>
                  </a:cubicBezTo>
                  <a:lnTo>
                    <a:pt x="1963" y="114"/>
                  </a:lnTo>
                  <a:cubicBezTo>
                    <a:pt x="1781" y="183"/>
                    <a:pt x="1621" y="251"/>
                    <a:pt x="1461" y="342"/>
                  </a:cubicBezTo>
                  <a:cubicBezTo>
                    <a:pt x="1233" y="457"/>
                    <a:pt x="1050" y="616"/>
                    <a:pt x="868" y="776"/>
                  </a:cubicBezTo>
                  <a:cubicBezTo>
                    <a:pt x="822" y="845"/>
                    <a:pt x="777" y="890"/>
                    <a:pt x="731" y="959"/>
                  </a:cubicBezTo>
                  <a:cubicBezTo>
                    <a:pt x="662" y="1027"/>
                    <a:pt x="594" y="1096"/>
                    <a:pt x="548" y="1164"/>
                  </a:cubicBezTo>
                  <a:cubicBezTo>
                    <a:pt x="457" y="1301"/>
                    <a:pt x="366" y="1438"/>
                    <a:pt x="297" y="1575"/>
                  </a:cubicBezTo>
                  <a:cubicBezTo>
                    <a:pt x="229" y="1712"/>
                    <a:pt x="160" y="1849"/>
                    <a:pt x="137" y="2009"/>
                  </a:cubicBezTo>
                  <a:cubicBezTo>
                    <a:pt x="92" y="2123"/>
                    <a:pt x="69" y="2237"/>
                    <a:pt x="23" y="2374"/>
                  </a:cubicBezTo>
                  <a:cubicBezTo>
                    <a:pt x="23" y="2442"/>
                    <a:pt x="0" y="2511"/>
                    <a:pt x="0" y="2602"/>
                  </a:cubicBezTo>
                  <a:cubicBezTo>
                    <a:pt x="0" y="2625"/>
                    <a:pt x="0" y="2671"/>
                    <a:pt x="0" y="2716"/>
                  </a:cubicBezTo>
                  <a:cubicBezTo>
                    <a:pt x="0" y="2762"/>
                    <a:pt x="23" y="2808"/>
                    <a:pt x="46" y="2853"/>
                  </a:cubicBezTo>
                  <a:cubicBezTo>
                    <a:pt x="69" y="2899"/>
                    <a:pt x="92" y="2922"/>
                    <a:pt x="115" y="2945"/>
                  </a:cubicBezTo>
                  <a:cubicBezTo>
                    <a:pt x="160" y="2967"/>
                    <a:pt x="229" y="2967"/>
                    <a:pt x="274" y="2967"/>
                  </a:cubicBezTo>
                  <a:cubicBezTo>
                    <a:pt x="389" y="2945"/>
                    <a:pt x="457" y="2830"/>
                    <a:pt x="434" y="2716"/>
                  </a:cubicBezTo>
                  <a:cubicBezTo>
                    <a:pt x="434" y="2716"/>
                    <a:pt x="434" y="2693"/>
                    <a:pt x="434" y="2693"/>
                  </a:cubicBezTo>
                  <a:cubicBezTo>
                    <a:pt x="434" y="2648"/>
                    <a:pt x="457" y="2579"/>
                    <a:pt x="457" y="2534"/>
                  </a:cubicBezTo>
                  <a:cubicBezTo>
                    <a:pt x="503" y="2305"/>
                    <a:pt x="548" y="2077"/>
                    <a:pt x="640" y="1849"/>
                  </a:cubicBezTo>
                  <a:cubicBezTo>
                    <a:pt x="662" y="1849"/>
                    <a:pt x="662" y="1849"/>
                    <a:pt x="662" y="1826"/>
                  </a:cubicBezTo>
                  <a:cubicBezTo>
                    <a:pt x="731" y="1712"/>
                    <a:pt x="799" y="1575"/>
                    <a:pt x="868" y="1438"/>
                  </a:cubicBezTo>
                  <a:cubicBezTo>
                    <a:pt x="949" y="1336"/>
                    <a:pt x="1030" y="1235"/>
                    <a:pt x="1128" y="1117"/>
                  </a:cubicBezTo>
                  <a:lnTo>
                    <a:pt x="1128" y="1117"/>
                  </a:lnTo>
                  <a:cubicBezTo>
                    <a:pt x="1125" y="1118"/>
                    <a:pt x="1122" y="1119"/>
                    <a:pt x="1119" y="1119"/>
                  </a:cubicBezTo>
                  <a:cubicBezTo>
                    <a:pt x="1135" y="1102"/>
                    <a:pt x="1150" y="1087"/>
                    <a:pt x="1165" y="1073"/>
                  </a:cubicBezTo>
                  <a:lnTo>
                    <a:pt x="1165" y="1073"/>
                  </a:lnTo>
                  <a:cubicBezTo>
                    <a:pt x="1160" y="1078"/>
                    <a:pt x="1156" y="1082"/>
                    <a:pt x="1153" y="1087"/>
                  </a:cubicBezTo>
                  <a:lnTo>
                    <a:pt x="1153" y="1087"/>
                  </a:lnTo>
                  <a:cubicBezTo>
                    <a:pt x="1157" y="1082"/>
                    <a:pt x="1161" y="1078"/>
                    <a:pt x="1165" y="1073"/>
                  </a:cubicBezTo>
                  <a:lnTo>
                    <a:pt x="1165" y="1073"/>
                  </a:lnTo>
                  <a:cubicBezTo>
                    <a:pt x="1210" y="1027"/>
                    <a:pt x="1249" y="988"/>
                    <a:pt x="1302" y="936"/>
                  </a:cubicBezTo>
                  <a:cubicBezTo>
                    <a:pt x="1347" y="867"/>
                    <a:pt x="1416" y="822"/>
                    <a:pt x="1484" y="776"/>
                  </a:cubicBezTo>
                  <a:cubicBezTo>
                    <a:pt x="1575" y="685"/>
                    <a:pt x="1667" y="616"/>
                    <a:pt x="1781" y="548"/>
                  </a:cubicBezTo>
                  <a:lnTo>
                    <a:pt x="1758" y="548"/>
                  </a:lnTo>
                  <a:cubicBezTo>
                    <a:pt x="1758" y="548"/>
                    <a:pt x="1781" y="548"/>
                    <a:pt x="1781" y="525"/>
                  </a:cubicBezTo>
                  <a:cubicBezTo>
                    <a:pt x="1918" y="457"/>
                    <a:pt x="2032" y="365"/>
                    <a:pt x="2169" y="320"/>
                  </a:cubicBezTo>
                  <a:cubicBezTo>
                    <a:pt x="2237" y="297"/>
                    <a:pt x="2283" y="297"/>
                    <a:pt x="2329" y="274"/>
                  </a:cubicBezTo>
                  <a:cubicBezTo>
                    <a:pt x="2397" y="251"/>
                    <a:pt x="2443" y="183"/>
                    <a:pt x="2443" y="114"/>
                  </a:cubicBezTo>
                  <a:cubicBezTo>
                    <a:pt x="2420" y="46"/>
                    <a:pt x="2374" y="0"/>
                    <a:pt x="2306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4817;p38"/>
            <p:cNvSpPr/>
            <p:nvPr/>
          </p:nvSpPr>
          <p:spPr>
            <a:xfrm>
              <a:off x="8518365" y="2941982"/>
              <a:ext cx="7052" cy="7668"/>
            </a:xfrm>
            <a:custGeom>
              <a:avLst/>
              <a:gdLst/>
              <a:ahLst/>
              <a:cxnLst/>
              <a:rect l="l" t="t" r="r" b="b"/>
              <a:pathLst>
                <a:path w="252" h="274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46" y="274"/>
                    <a:pt x="115" y="274"/>
                  </a:cubicBezTo>
                  <a:cubicBezTo>
                    <a:pt x="183" y="274"/>
                    <a:pt x="252" y="206"/>
                    <a:pt x="252" y="137"/>
                  </a:cubicBezTo>
                  <a:cubicBezTo>
                    <a:pt x="252" y="69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4818;p38"/>
            <p:cNvSpPr/>
            <p:nvPr/>
          </p:nvSpPr>
          <p:spPr>
            <a:xfrm>
              <a:off x="8683169" y="2961124"/>
              <a:ext cx="41558" cy="48582"/>
            </a:xfrm>
            <a:custGeom>
              <a:avLst/>
              <a:gdLst/>
              <a:ahLst/>
              <a:cxnLst/>
              <a:rect l="l" t="t" r="r" b="b"/>
              <a:pathLst>
                <a:path w="1485" h="1736" extrusionOk="0">
                  <a:moveTo>
                    <a:pt x="1188" y="1"/>
                  </a:moveTo>
                  <a:cubicBezTo>
                    <a:pt x="1165" y="1"/>
                    <a:pt x="1119" y="1"/>
                    <a:pt x="1096" y="24"/>
                  </a:cubicBezTo>
                  <a:cubicBezTo>
                    <a:pt x="914" y="183"/>
                    <a:pt x="754" y="343"/>
                    <a:pt x="594" y="526"/>
                  </a:cubicBezTo>
                  <a:cubicBezTo>
                    <a:pt x="503" y="640"/>
                    <a:pt x="412" y="777"/>
                    <a:pt x="320" y="891"/>
                  </a:cubicBezTo>
                  <a:cubicBezTo>
                    <a:pt x="320" y="914"/>
                    <a:pt x="320" y="914"/>
                    <a:pt x="320" y="914"/>
                  </a:cubicBezTo>
                  <a:cubicBezTo>
                    <a:pt x="297" y="937"/>
                    <a:pt x="275" y="982"/>
                    <a:pt x="252" y="1005"/>
                  </a:cubicBezTo>
                  <a:cubicBezTo>
                    <a:pt x="229" y="1051"/>
                    <a:pt x="183" y="1119"/>
                    <a:pt x="160" y="1165"/>
                  </a:cubicBezTo>
                  <a:cubicBezTo>
                    <a:pt x="138" y="1211"/>
                    <a:pt x="92" y="1256"/>
                    <a:pt x="69" y="1325"/>
                  </a:cubicBezTo>
                  <a:cubicBezTo>
                    <a:pt x="69" y="1325"/>
                    <a:pt x="69" y="1348"/>
                    <a:pt x="69" y="1370"/>
                  </a:cubicBezTo>
                  <a:cubicBezTo>
                    <a:pt x="69" y="1370"/>
                    <a:pt x="69" y="1393"/>
                    <a:pt x="46" y="1393"/>
                  </a:cubicBezTo>
                  <a:cubicBezTo>
                    <a:pt x="46" y="1439"/>
                    <a:pt x="24" y="1462"/>
                    <a:pt x="24" y="1485"/>
                  </a:cubicBezTo>
                  <a:cubicBezTo>
                    <a:pt x="1" y="1553"/>
                    <a:pt x="1" y="1621"/>
                    <a:pt x="46" y="1667"/>
                  </a:cubicBezTo>
                  <a:cubicBezTo>
                    <a:pt x="69" y="1713"/>
                    <a:pt x="115" y="1713"/>
                    <a:pt x="138" y="1736"/>
                  </a:cubicBezTo>
                  <a:cubicBezTo>
                    <a:pt x="183" y="1736"/>
                    <a:pt x="252" y="1736"/>
                    <a:pt x="275" y="1713"/>
                  </a:cubicBezTo>
                  <a:cubicBezTo>
                    <a:pt x="297" y="1713"/>
                    <a:pt x="320" y="1690"/>
                    <a:pt x="320" y="1690"/>
                  </a:cubicBezTo>
                  <a:cubicBezTo>
                    <a:pt x="343" y="1667"/>
                    <a:pt x="366" y="1621"/>
                    <a:pt x="389" y="1599"/>
                  </a:cubicBezTo>
                  <a:cubicBezTo>
                    <a:pt x="412" y="1576"/>
                    <a:pt x="434" y="1553"/>
                    <a:pt x="457" y="1530"/>
                  </a:cubicBezTo>
                  <a:cubicBezTo>
                    <a:pt x="503" y="1485"/>
                    <a:pt x="548" y="1416"/>
                    <a:pt x="594" y="1348"/>
                  </a:cubicBezTo>
                  <a:cubicBezTo>
                    <a:pt x="663" y="1256"/>
                    <a:pt x="754" y="1142"/>
                    <a:pt x="822" y="1051"/>
                  </a:cubicBezTo>
                  <a:cubicBezTo>
                    <a:pt x="982" y="845"/>
                    <a:pt x="1119" y="640"/>
                    <a:pt x="1279" y="457"/>
                  </a:cubicBezTo>
                  <a:lnTo>
                    <a:pt x="1279" y="457"/>
                  </a:lnTo>
                  <a:cubicBezTo>
                    <a:pt x="1279" y="457"/>
                    <a:pt x="1256" y="480"/>
                    <a:pt x="1256" y="480"/>
                  </a:cubicBezTo>
                  <a:cubicBezTo>
                    <a:pt x="1302" y="412"/>
                    <a:pt x="1370" y="343"/>
                    <a:pt x="1439" y="298"/>
                  </a:cubicBezTo>
                  <a:cubicBezTo>
                    <a:pt x="1484" y="252"/>
                    <a:pt x="1484" y="161"/>
                    <a:pt x="1439" y="115"/>
                  </a:cubicBezTo>
                  <a:cubicBezTo>
                    <a:pt x="1416" y="92"/>
                    <a:pt x="1393" y="69"/>
                    <a:pt x="1347" y="69"/>
                  </a:cubicBezTo>
                  <a:lnTo>
                    <a:pt x="1325" y="69"/>
                  </a:lnTo>
                  <a:cubicBezTo>
                    <a:pt x="1325" y="69"/>
                    <a:pt x="1302" y="47"/>
                    <a:pt x="1302" y="47"/>
                  </a:cubicBezTo>
                  <a:cubicBezTo>
                    <a:pt x="1279" y="1"/>
                    <a:pt x="1233" y="1"/>
                    <a:pt x="1210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4819;p38"/>
            <p:cNvSpPr/>
            <p:nvPr/>
          </p:nvSpPr>
          <p:spPr>
            <a:xfrm>
              <a:off x="8271818" y="2347273"/>
              <a:ext cx="29412" cy="73153"/>
            </a:xfrm>
            <a:custGeom>
              <a:avLst/>
              <a:gdLst/>
              <a:ahLst/>
              <a:cxnLst/>
              <a:rect l="l" t="t" r="r" b="b"/>
              <a:pathLst>
                <a:path w="1051" h="2614" extrusionOk="0">
                  <a:moveTo>
                    <a:pt x="91" y="1"/>
                  </a:moveTo>
                  <a:cubicBezTo>
                    <a:pt x="23" y="24"/>
                    <a:pt x="0" y="69"/>
                    <a:pt x="0" y="138"/>
                  </a:cubicBezTo>
                  <a:cubicBezTo>
                    <a:pt x="137" y="526"/>
                    <a:pt x="228" y="937"/>
                    <a:pt x="343" y="1347"/>
                  </a:cubicBezTo>
                  <a:cubicBezTo>
                    <a:pt x="388" y="1439"/>
                    <a:pt x="411" y="1530"/>
                    <a:pt x="434" y="1621"/>
                  </a:cubicBezTo>
                  <a:cubicBezTo>
                    <a:pt x="457" y="1713"/>
                    <a:pt x="502" y="1827"/>
                    <a:pt x="548" y="1941"/>
                  </a:cubicBezTo>
                  <a:cubicBezTo>
                    <a:pt x="571" y="2032"/>
                    <a:pt x="616" y="2124"/>
                    <a:pt x="662" y="2238"/>
                  </a:cubicBezTo>
                  <a:cubicBezTo>
                    <a:pt x="685" y="2329"/>
                    <a:pt x="731" y="2443"/>
                    <a:pt x="776" y="2534"/>
                  </a:cubicBezTo>
                  <a:cubicBezTo>
                    <a:pt x="776" y="2557"/>
                    <a:pt x="799" y="2580"/>
                    <a:pt x="822" y="2603"/>
                  </a:cubicBezTo>
                  <a:cubicBezTo>
                    <a:pt x="852" y="2603"/>
                    <a:pt x="883" y="2613"/>
                    <a:pt x="906" y="2613"/>
                  </a:cubicBezTo>
                  <a:cubicBezTo>
                    <a:pt x="918" y="2613"/>
                    <a:pt x="928" y="2610"/>
                    <a:pt x="936" y="2603"/>
                  </a:cubicBezTo>
                  <a:cubicBezTo>
                    <a:pt x="982" y="2603"/>
                    <a:pt x="1004" y="2580"/>
                    <a:pt x="1027" y="2534"/>
                  </a:cubicBezTo>
                  <a:cubicBezTo>
                    <a:pt x="1050" y="2512"/>
                    <a:pt x="1050" y="2466"/>
                    <a:pt x="1050" y="2420"/>
                  </a:cubicBezTo>
                  <a:cubicBezTo>
                    <a:pt x="982" y="2260"/>
                    <a:pt x="913" y="2101"/>
                    <a:pt x="845" y="1918"/>
                  </a:cubicBezTo>
                  <a:cubicBezTo>
                    <a:pt x="708" y="1621"/>
                    <a:pt x="594" y="1302"/>
                    <a:pt x="480" y="982"/>
                  </a:cubicBezTo>
                  <a:cubicBezTo>
                    <a:pt x="388" y="686"/>
                    <a:pt x="297" y="389"/>
                    <a:pt x="206" y="69"/>
                  </a:cubicBezTo>
                  <a:cubicBezTo>
                    <a:pt x="206" y="24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4820;p38"/>
            <p:cNvSpPr/>
            <p:nvPr/>
          </p:nvSpPr>
          <p:spPr>
            <a:xfrm>
              <a:off x="8283935" y="2316629"/>
              <a:ext cx="22388" cy="52640"/>
            </a:xfrm>
            <a:custGeom>
              <a:avLst/>
              <a:gdLst/>
              <a:ahLst/>
              <a:cxnLst/>
              <a:rect l="l" t="t" r="r" b="b"/>
              <a:pathLst>
                <a:path w="800" h="1881" extrusionOk="0">
                  <a:moveTo>
                    <a:pt x="92" y="0"/>
                  </a:moveTo>
                  <a:cubicBezTo>
                    <a:pt x="47" y="23"/>
                    <a:pt x="1" y="69"/>
                    <a:pt x="24" y="114"/>
                  </a:cubicBezTo>
                  <a:cubicBezTo>
                    <a:pt x="138" y="411"/>
                    <a:pt x="206" y="685"/>
                    <a:pt x="298" y="982"/>
                  </a:cubicBezTo>
                  <a:cubicBezTo>
                    <a:pt x="343" y="1119"/>
                    <a:pt x="389" y="1233"/>
                    <a:pt x="412" y="1370"/>
                  </a:cubicBezTo>
                  <a:cubicBezTo>
                    <a:pt x="435" y="1438"/>
                    <a:pt x="480" y="1507"/>
                    <a:pt x="503" y="1575"/>
                  </a:cubicBezTo>
                  <a:cubicBezTo>
                    <a:pt x="503" y="1621"/>
                    <a:pt x="526" y="1644"/>
                    <a:pt x="526" y="1666"/>
                  </a:cubicBezTo>
                  <a:cubicBezTo>
                    <a:pt x="549" y="1735"/>
                    <a:pt x="571" y="1781"/>
                    <a:pt x="594" y="1826"/>
                  </a:cubicBezTo>
                  <a:cubicBezTo>
                    <a:pt x="611" y="1860"/>
                    <a:pt x="652" y="1881"/>
                    <a:pt x="682" y="1881"/>
                  </a:cubicBezTo>
                  <a:cubicBezTo>
                    <a:pt x="693" y="1881"/>
                    <a:pt x="702" y="1878"/>
                    <a:pt x="708" y="1872"/>
                  </a:cubicBezTo>
                  <a:cubicBezTo>
                    <a:pt x="731" y="1872"/>
                    <a:pt x="754" y="1849"/>
                    <a:pt x="777" y="1826"/>
                  </a:cubicBezTo>
                  <a:cubicBezTo>
                    <a:pt x="800" y="1803"/>
                    <a:pt x="800" y="1781"/>
                    <a:pt x="800" y="1758"/>
                  </a:cubicBezTo>
                  <a:cubicBezTo>
                    <a:pt x="754" y="1689"/>
                    <a:pt x="731" y="1598"/>
                    <a:pt x="708" y="1529"/>
                  </a:cubicBezTo>
                  <a:cubicBezTo>
                    <a:pt x="663" y="1461"/>
                    <a:pt x="663" y="1393"/>
                    <a:pt x="617" y="1301"/>
                  </a:cubicBezTo>
                  <a:cubicBezTo>
                    <a:pt x="571" y="1187"/>
                    <a:pt x="526" y="1050"/>
                    <a:pt x="503" y="936"/>
                  </a:cubicBezTo>
                  <a:lnTo>
                    <a:pt x="366" y="525"/>
                  </a:lnTo>
                  <a:cubicBezTo>
                    <a:pt x="320" y="388"/>
                    <a:pt x="275" y="228"/>
                    <a:pt x="206" y="69"/>
                  </a:cubicBezTo>
                  <a:cubicBezTo>
                    <a:pt x="183" y="23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4821;p38"/>
            <p:cNvSpPr/>
            <p:nvPr/>
          </p:nvSpPr>
          <p:spPr>
            <a:xfrm>
              <a:off x="8307582" y="2343439"/>
              <a:ext cx="27481" cy="65821"/>
            </a:xfrm>
            <a:custGeom>
              <a:avLst/>
              <a:gdLst/>
              <a:ahLst/>
              <a:cxnLst/>
              <a:rect l="l" t="t" r="r" b="b"/>
              <a:pathLst>
                <a:path w="982" h="2352" extrusionOk="0">
                  <a:moveTo>
                    <a:pt x="838" y="1831"/>
                  </a:moveTo>
                  <a:lnTo>
                    <a:pt x="838" y="1831"/>
                  </a:lnTo>
                  <a:cubicBezTo>
                    <a:pt x="840" y="1838"/>
                    <a:pt x="843" y="1844"/>
                    <a:pt x="845" y="1850"/>
                  </a:cubicBezTo>
                  <a:cubicBezTo>
                    <a:pt x="845" y="1841"/>
                    <a:pt x="842" y="1836"/>
                    <a:pt x="838" y="1831"/>
                  </a:cubicBezTo>
                  <a:close/>
                  <a:moveTo>
                    <a:pt x="92" y="1"/>
                  </a:moveTo>
                  <a:cubicBezTo>
                    <a:pt x="46" y="24"/>
                    <a:pt x="0" y="69"/>
                    <a:pt x="23" y="138"/>
                  </a:cubicBezTo>
                  <a:cubicBezTo>
                    <a:pt x="69" y="320"/>
                    <a:pt x="115" y="503"/>
                    <a:pt x="183" y="686"/>
                  </a:cubicBezTo>
                  <a:cubicBezTo>
                    <a:pt x="229" y="868"/>
                    <a:pt x="297" y="1051"/>
                    <a:pt x="366" y="1256"/>
                  </a:cubicBezTo>
                  <a:cubicBezTo>
                    <a:pt x="411" y="1416"/>
                    <a:pt x="457" y="1576"/>
                    <a:pt x="525" y="1736"/>
                  </a:cubicBezTo>
                  <a:cubicBezTo>
                    <a:pt x="571" y="1918"/>
                    <a:pt x="640" y="2101"/>
                    <a:pt x="708" y="2283"/>
                  </a:cubicBezTo>
                  <a:cubicBezTo>
                    <a:pt x="731" y="2306"/>
                    <a:pt x="776" y="2329"/>
                    <a:pt x="799" y="2352"/>
                  </a:cubicBezTo>
                  <a:cubicBezTo>
                    <a:pt x="845" y="2352"/>
                    <a:pt x="891" y="2352"/>
                    <a:pt x="913" y="2329"/>
                  </a:cubicBezTo>
                  <a:cubicBezTo>
                    <a:pt x="959" y="2306"/>
                    <a:pt x="982" y="2283"/>
                    <a:pt x="982" y="2238"/>
                  </a:cubicBezTo>
                  <a:cubicBezTo>
                    <a:pt x="982" y="2215"/>
                    <a:pt x="982" y="2169"/>
                    <a:pt x="959" y="2146"/>
                  </a:cubicBezTo>
                  <a:cubicBezTo>
                    <a:pt x="959" y="2101"/>
                    <a:pt x="936" y="2055"/>
                    <a:pt x="913" y="2009"/>
                  </a:cubicBezTo>
                  <a:cubicBezTo>
                    <a:pt x="913" y="2009"/>
                    <a:pt x="913" y="2009"/>
                    <a:pt x="913" y="1987"/>
                  </a:cubicBezTo>
                  <a:cubicBezTo>
                    <a:pt x="871" y="1945"/>
                    <a:pt x="849" y="1883"/>
                    <a:pt x="828" y="1820"/>
                  </a:cubicBezTo>
                  <a:lnTo>
                    <a:pt x="828" y="1820"/>
                  </a:lnTo>
                  <a:cubicBezTo>
                    <a:pt x="831" y="1824"/>
                    <a:pt x="835" y="1828"/>
                    <a:pt x="838" y="1831"/>
                  </a:cubicBezTo>
                  <a:lnTo>
                    <a:pt x="838" y="1831"/>
                  </a:lnTo>
                  <a:cubicBezTo>
                    <a:pt x="726" y="1541"/>
                    <a:pt x="614" y="1251"/>
                    <a:pt x="503" y="982"/>
                  </a:cubicBezTo>
                  <a:cubicBezTo>
                    <a:pt x="388" y="686"/>
                    <a:pt x="297" y="389"/>
                    <a:pt x="206" y="69"/>
                  </a:cubicBezTo>
                  <a:cubicBezTo>
                    <a:pt x="206" y="46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4822;p38"/>
            <p:cNvSpPr/>
            <p:nvPr/>
          </p:nvSpPr>
          <p:spPr>
            <a:xfrm>
              <a:off x="8309485" y="2292338"/>
              <a:ext cx="28797" cy="71586"/>
            </a:xfrm>
            <a:custGeom>
              <a:avLst/>
              <a:gdLst/>
              <a:ahLst/>
              <a:cxnLst/>
              <a:rect l="l" t="t" r="r" b="b"/>
              <a:pathLst>
                <a:path w="1029" h="2558" extrusionOk="0">
                  <a:moveTo>
                    <a:pt x="69" y="1"/>
                  </a:moveTo>
                  <a:cubicBezTo>
                    <a:pt x="24" y="1"/>
                    <a:pt x="1" y="69"/>
                    <a:pt x="1" y="92"/>
                  </a:cubicBezTo>
                  <a:cubicBezTo>
                    <a:pt x="47" y="206"/>
                    <a:pt x="92" y="320"/>
                    <a:pt x="115" y="434"/>
                  </a:cubicBezTo>
                  <a:cubicBezTo>
                    <a:pt x="138" y="526"/>
                    <a:pt x="161" y="617"/>
                    <a:pt x="206" y="708"/>
                  </a:cubicBezTo>
                  <a:cubicBezTo>
                    <a:pt x="229" y="823"/>
                    <a:pt x="252" y="914"/>
                    <a:pt x="298" y="1005"/>
                  </a:cubicBezTo>
                  <a:cubicBezTo>
                    <a:pt x="343" y="1096"/>
                    <a:pt x="366" y="1211"/>
                    <a:pt x="412" y="1302"/>
                  </a:cubicBezTo>
                  <a:cubicBezTo>
                    <a:pt x="435" y="1393"/>
                    <a:pt x="480" y="1484"/>
                    <a:pt x="526" y="1599"/>
                  </a:cubicBezTo>
                  <a:cubicBezTo>
                    <a:pt x="549" y="1690"/>
                    <a:pt x="572" y="1758"/>
                    <a:pt x="594" y="1850"/>
                  </a:cubicBezTo>
                  <a:cubicBezTo>
                    <a:pt x="640" y="1964"/>
                    <a:pt x="663" y="2055"/>
                    <a:pt x="708" y="2146"/>
                  </a:cubicBezTo>
                  <a:cubicBezTo>
                    <a:pt x="731" y="2283"/>
                    <a:pt x="777" y="2397"/>
                    <a:pt x="845" y="2512"/>
                  </a:cubicBezTo>
                  <a:cubicBezTo>
                    <a:pt x="845" y="2534"/>
                    <a:pt x="868" y="2534"/>
                    <a:pt x="891" y="2557"/>
                  </a:cubicBezTo>
                  <a:cubicBezTo>
                    <a:pt x="937" y="2557"/>
                    <a:pt x="960" y="2557"/>
                    <a:pt x="982" y="2534"/>
                  </a:cubicBezTo>
                  <a:cubicBezTo>
                    <a:pt x="1005" y="2534"/>
                    <a:pt x="1028" y="2512"/>
                    <a:pt x="1028" y="2466"/>
                  </a:cubicBezTo>
                  <a:cubicBezTo>
                    <a:pt x="1028" y="2443"/>
                    <a:pt x="1028" y="2420"/>
                    <a:pt x="1028" y="2397"/>
                  </a:cubicBezTo>
                  <a:cubicBezTo>
                    <a:pt x="982" y="2329"/>
                    <a:pt x="960" y="2261"/>
                    <a:pt x="937" y="2192"/>
                  </a:cubicBezTo>
                  <a:cubicBezTo>
                    <a:pt x="868" y="2032"/>
                    <a:pt x="800" y="1872"/>
                    <a:pt x="754" y="1713"/>
                  </a:cubicBezTo>
                  <a:cubicBezTo>
                    <a:pt x="686" y="1553"/>
                    <a:pt x="594" y="1370"/>
                    <a:pt x="549" y="1188"/>
                  </a:cubicBezTo>
                  <a:cubicBezTo>
                    <a:pt x="503" y="1096"/>
                    <a:pt x="480" y="1005"/>
                    <a:pt x="435" y="914"/>
                  </a:cubicBezTo>
                  <a:cubicBezTo>
                    <a:pt x="412" y="823"/>
                    <a:pt x="366" y="708"/>
                    <a:pt x="343" y="617"/>
                  </a:cubicBezTo>
                  <a:cubicBezTo>
                    <a:pt x="320" y="549"/>
                    <a:pt x="298" y="457"/>
                    <a:pt x="275" y="366"/>
                  </a:cubicBezTo>
                  <a:cubicBezTo>
                    <a:pt x="229" y="275"/>
                    <a:pt x="206" y="161"/>
                    <a:pt x="161" y="69"/>
                  </a:cubicBezTo>
                  <a:cubicBezTo>
                    <a:pt x="161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4823;p38"/>
            <p:cNvSpPr/>
            <p:nvPr/>
          </p:nvSpPr>
          <p:spPr>
            <a:xfrm>
              <a:off x="8331202" y="2315986"/>
              <a:ext cx="24319" cy="62798"/>
            </a:xfrm>
            <a:custGeom>
              <a:avLst/>
              <a:gdLst/>
              <a:ahLst/>
              <a:cxnLst/>
              <a:rect l="l" t="t" r="r" b="b"/>
              <a:pathLst>
                <a:path w="869" h="2244" extrusionOk="0">
                  <a:moveTo>
                    <a:pt x="92" y="0"/>
                  </a:moveTo>
                  <a:cubicBezTo>
                    <a:pt x="47" y="23"/>
                    <a:pt x="1" y="69"/>
                    <a:pt x="24" y="114"/>
                  </a:cubicBezTo>
                  <a:cubicBezTo>
                    <a:pt x="47" y="206"/>
                    <a:pt x="69" y="297"/>
                    <a:pt x="115" y="411"/>
                  </a:cubicBezTo>
                  <a:cubicBezTo>
                    <a:pt x="138" y="480"/>
                    <a:pt x="161" y="548"/>
                    <a:pt x="184" y="639"/>
                  </a:cubicBezTo>
                  <a:cubicBezTo>
                    <a:pt x="229" y="799"/>
                    <a:pt x="275" y="982"/>
                    <a:pt x="320" y="1142"/>
                  </a:cubicBezTo>
                  <a:cubicBezTo>
                    <a:pt x="366" y="1324"/>
                    <a:pt x="435" y="1484"/>
                    <a:pt x="480" y="1667"/>
                  </a:cubicBezTo>
                  <a:cubicBezTo>
                    <a:pt x="503" y="1735"/>
                    <a:pt x="526" y="1804"/>
                    <a:pt x="549" y="1895"/>
                  </a:cubicBezTo>
                  <a:cubicBezTo>
                    <a:pt x="594" y="1986"/>
                    <a:pt x="617" y="2077"/>
                    <a:pt x="663" y="2169"/>
                  </a:cubicBezTo>
                  <a:cubicBezTo>
                    <a:pt x="663" y="2206"/>
                    <a:pt x="709" y="2243"/>
                    <a:pt x="750" y="2243"/>
                  </a:cubicBezTo>
                  <a:cubicBezTo>
                    <a:pt x="759" y="2243"/>
                    <a:pt x="769" y="2241"/>
                    <a:pt x="777" y="2237"/>
                  </a:cubicBezTo>
                  <a:cubicBezTo>
                    <a:pt x="823" y="2214"/>
                    <a:pt x="868" y="2169"/>
                    <a:pt x="845" y="2100"/>
                  </a:cubicBezTo>
                  <a:cubicBezTo>
                    <a:pt x="823" y="2032"/>
                    <a:pt x="800" y="1940"/>
                    <a:pt x="777" y="1849"/>
                  </a:cubicBezTo>
                  <a:cubicBezTo>
                    <a:pt x="731" y="1781"/>
                    <a:pt x="709" y="1689"/>
                    <a:pt x="686" y="1621"/>
                  </a:cubicBezTo>
                  <a:lnTo>
                    <a:pt x="594" y="1370"/>
                  </a:lnTo>
                  <a:cubicBezTo>
                    <a:pt x="572" y="1279"/>
                    <a:pt x="526" y="1187"/>
                    <a:pt x="503" y="1096"/>
                  </a:cubicBezTo>
                  <a:cubicBezTo>
                    <a:pt x="480" y="1027"/>
                    <a:pt x="457" y="936"/>
                    <a:pt x="435" y="868"/>
                  </a:cubicBezTo>
                  <a:cubicBezTo>
                    <a:pt x="412" y="776"/>
                    <a:pt x="389" y="685"/>
                    <a:pt x="343" y="617"/>
                  </a:cubicBezTo>
                  <a:cubicBezTo>
                    <a:pt x="320" y="525"/>
                    <a:pt x="298" y="457"/>
                    <a:pt x="275" y="366"/>
                  </a:cubicBezTo>
                  <a:cubicBezTo>
                    <a:pt x="252" y="274"/>
                    <a:pt x="206" y="160"/>
                    <a:pt x="184" y="69"/>
                  </a:cubicBezTo>
                  <a:cubicBezTo>
                    <a:pt x="184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4824;p38"/>
            <p:cNvSpPr/>
            <p:nvPr/>
          </p:nvSpPr>
          <p:spPr>
            <a:xfrm>
              <a:off x="8337610" y="2285314"/>
              <a:ext cx="26838" cy="73768"/>
            </a:xfrm>
            <a:custGeom>
              <a:avLst/>
              <a:gdLst/>
              <a:ahLst/>
              <a:cxnLst/>
              <a:rect l="l" t="t" r="r" b="b"/>
              <a:pathLst>
                <a:path w="959" h="2636" extrusionOk="0">
                  <a:moveTo>
                    <a:pt x="69" y="1"/>
                  </a:moveTo>
                  <a:cubicBezTo>
                    <a:pt x="23" y="24"/>
                    <a:pt x="0" y="69"/>
                    <a:pt x="0" y="92"/>
                  </a:cubicBezTo>
                  <a:cubicBezTo>
                    <a:pt x="114" y="526"/>
                    <a:pt x="251" y="959"/>
                    <a:pt x="388" y="1370"/>
                  </a:cubicBezTo>
                  <a:cubicBezTo>
                    <a:pt x="457" y="1576"/>
                    <a:pt x="502" y="1758"/>
                    <a:pt x="571" y="1964"/>
                  </a:cubicBezTo>
                  <a:cubicBezTo>
                    <a:pt x="616" y="2169"/>
                    <a:pt x="685" y="2375"/>
                    <a:pt x="753" y="2557"/>
                  </a:cubicBezTo>
                  <a:cubicBezTo>
                    <a:pt x="753" y="2580"/>
                    <a:pt x="776" y="2603"/>
                    <a:pt x="799" y="2626"/>
                  </a:cubicBezTo>
                  <a:cubicBezTo>
                    <a:pt x="814" y="2626"/>
                    <a:pt x="830" y="2636"/>
                    <a:pt x="851" y="2636"/>
                  </a:cubicBezTo>
                  <a:cubicBezTo>
                    <a:pt x="862" y="2636"/>
                    <a:pt x="875" y="2633"/>
                    <a:pt x="890" y="2626"/>
                  </a:cubicBezTo>
                  <a:cubicBezTo>
                    <a:pt x="913" y="2626"/>
                    <a:pt x="936" y="2603"/>
                    <a:pt x="936" y="2580"/>
                  </a:cubicBezTo>
                  <a:cubicBezTo>
                    <a:pt x="959" y="2557"/>
                    <a:pt x="959" y="2534"/>
                    <a:pt x="959" y="2512"/>
                  </a:cubicBezTo>
                  <a:cubicBezTo>
                    <a:pt x="890" y="2306"/>
                    <a:pt x="822" y="2123"/>
                    <a:pt x="753" y="1918"/>
                  </a:cubicBezTo>
                  <a:cubicBezTo>
                    <a:pt x="708" y="1827"/>
                    <a:pt x="685" y="1735"/>
                    <a:pt x="662" y="1644"/>
                  </a:cubicBezTo>
                  <a:cubicBezTo>
                    <a:pt x="616" y="1530"/>
                    <a:pt x="594" y="1439"/>
                    <a:pt x="548" y="1347"/>
                  </a:cubicBezTo>
                  <a:cubicBezTo>
                    <a:pt x="411" y="914"/>
                    <a:pt x="274" y="503"/>
                    <a:pt x="160" y="69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4825;p38"/>
            <p:cNvSpPr/>
            <p:nvPr/>
          </p:nvSpPr>
          <p:spPr>
            <a:xfrm>
              <a:off x="8454504" y="2399017"/>
              <a:ext cx="20457" cy="44748"/>
            </a:xfrm>
            <a:custGeom>
              <a:avLst/>
              <a:gdLst/>
              <a:ahLst/>
              <a:cxnLst/>
              <a:rect l="l" t="t" r="r" b="b"/>
              <a:pathLst>
                <a:path w="731" h="1599" extrusionOk="0">
                  <a:moveTo>
                    <a:pt x="69" y="1"/>
                  </a:moveTo>
                  <a:cubicBezTo>
                    <a:pt x="23" y="1"/>
                    <a:pt x="0" y="46"/>
                    <a:pt x="23" y="92"/>
                  </a:cubicBezTo>
                  <a:cubicBezTo>
                    <a:pt x="69" y="229"/>
                    <a:pt x="114" y="389"/>
                    <a:pt x="183" y="526"/>
                  </a:cubicBezTo>
                  <a:lnTo>
                    <a:pt x="297" y="891"/>
                  </a:lnTo>
                  <a:cubicBezTo>
                    <a:pt x="343" y="982"/>
                    <a:pt x="388" y="1096"/>
                    <a:pt x="434" y="1210"/>
                  </a:cubicBezTo>
                  <a:cubicBezTo>
                    <a:pt x="457" y="1256"/>
                    <a:pt x="457" y="1302"/>
                    <a:pt x="480" y="1370"/>
                  </a:cubicBezTo>
                  <a:cubicBezTo>
                    <a:pt x="502" y="1439"/>
                    <a:pt x="548" y="1484"/>
                    <a:pt x="571" y="1553"/>
                  </a:cubicBezTo>
                  <a:cubicBezTo>
                    <a:pt x="571" y="1576"/>
                    <a:pt x="594" y="1598"/>
                    <a:pt x="617" y="1598"/>
                  </a:cubicBezTo>
                  <a:cubicBezTo>
                    <a:pt x="639" y="1598"/>
                    <a:pt x="662" y="1598"/>
                    <a:pt x="685" y="1576"/>
                  </a:cubicBezTo>
                  <a:cubicBezTo>
                    <a:pt x="708" y="1576"/>
                    <a:pt x="708" y="1553"/>
                    <a:pt x="708" y="1530"/>
                  </a:cubicBezTo>
                  <a:cubicBezTo>
                    <a:pt x="731" y="1507"/>
                    <a:pt x="708" y="1484"/>
                    <a:pt x="708" y="1484"/>
                  </a:cubicBezTo>
                  <a:cubicBezTo>
                    <a:pt x="708" y="1461"/>
                    <a:pt x="685" y="1439"/>
                    <a:pt x="685" y="1416"/>
                  </a:cubicBezTo>
                  <a:cubicBezTo>
                    <a:pt x="639" y="1302"/>
                    <a:pt x="594" y="1210"/>
                    <a:pt x="571" y="1096"/>
                  </a:cubicBezTo>
                  <a:cubicBezTo>
                    <a:pt x="525" y="1005"/>
                    <a:pt x="480" y="891"/>
                    <a:pt x="457" y="800"/>
                  </a:cubicBezTo>
                  <a:cubicBezTo>
                    <a:pt x="411" y="685"/>
                    <a:pt x="365" y="571"/>
                    <a:pt x="320" y="457"/>
                  </a:cubicBezTo>
                  <a:cubicBezTo>
                    <a:pt x="274" y="320"/>
                    <a:pt x="228" y="183"/>
                    <a:pt x="183" y="46"/>
                  </a:cubicBezTo>
                  <a:cubicBezTo>
                    <a:pt x="160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4826;p38"/>
            <p:cNvSpPr/>
            <p:nvPr/>
          </p:nvSpPr>
          <p:spPr>
            <a:xfrm>
              <a:off x="8467909" y="2395183"/>
              <a:ext cx="28125" cy="66884"/>
            </a:xfrm>
            <a:custGeom>
              <a:avLst/>
              <a:gdLst/>
              <a:ahLst/>
              <a:cxnLst/>
              <a:rect l="l" t="t" r="r" b="b"/>
              <a:pathLst>
                <a:path w="1005" h="2390" extrusionOk="0">
                  <a:moveTo>
                    <a:pt x="69" y="1"/>
                  </a:moveTo>
                  <a:cubicBezTo>
                    <a:pt x="23" y="1"/>
                    <a:pt x="1" y="46"/>
                    <a:pt x="23" y="92"/>
                  </a:cubicBezTo>
                  <a:cubicBezTo>
                    <a:pt x="92" y="297"/>
                    <a:pt x="138" y="480"/>
                    <a:pt x="206" y="663"/>
                  </a:cubicBezTo>
                  <a:cubicBezTo>
                    <a:pt x="274" y="845"/>
                    <a:pt x="343" y="1051"/>
                    <a:pt x="411" y="1233"/>
                  </a:cubicBezTo>
                  <a:cubicBezTo>
                    <a:pt x="480" y="1439"/>
                    <a:pt x="526" y="1621"/>
                    <a:pt x="594" y="1827"/>
                  </a:cubicBezTo>
                  <a:cubicBezTo>
                    <a:pt x="640" y="1895"/>
                    <a:pt x="662" y="1986"/>
                    <a:pt x="708" y="2078"/>
                  </a:cubicBezTo>
                  <a:cubicBezTo>
                    <a:pt x="731" y="2169"/>
                    <a:pt x="777" y="2260"/>
                    <a:pt x="822" y="2352"/>
                  </a:cubicBezTo>
                  <a:cubicBezTo>
                    <a:pt x="836" y="2378"/>
                    <a:pt x="865" y="2389"/>
                    <a:pt x="896" y="2389"/>
                  </a:cubicBezTo>
                  <a:cubicBezTo>
                    <a:pt x="917" y="2389"/>
                    <a:pt x="940" y="2384"/>
                    <a:pt x="959" y="2375"/>
                  </a:cubicBezTo>
                  <a:cubicBezTo>
                    <a:pt x="1005" y="2352"/>
                    <a:pt x="1005" y="2306"/>
                    <a:pt x="982" y="2260"/>
                  </a:cubicBezTo>
                  <a:cubicBezTo>
                    <a:pt x="959" y="2192"/>
                    <a:pt x="936" y="2123"/>
                    <a:pt x="891" y="2055"/>
                  </a:cubicBezTo>
                  <a:cubicBezTo>
                    <a:pt x="868" y="1986"/>
                    <a:pt x="845" y="1918"/>
                    <a:pt x="799" y="1850"/>
                  </a:cubicBezTo>
                  <a:cubicBezTo>
                    <a:pt x="685" y="1553"/>
                    <a:pt x="594" y="1279"/>
                    <a:pt x="480" y="982"/>
                  </a:cubicBezTo>
                  <a:cubicBezTo>
                    <a:pt x="434" y="822"/>
                    <a:pt x="389" y="685"/>
                    <a:pt x="343" y="526"/>
                  </a:cubicBezTo>
                  <a:cubicBezTo>
                    <a:pt x="274" y="366"/>
                    <a:pt x="229" y="206"/>
                    <a:pt x="183" y="46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4827;p38"/>
            <p:cNvSpPr/>
            <p:nvPr/>
          </p:nvSpPr>
          <p:spPr>
            <a:xfrm>
              <a:off x="8571397" y="2485883"/>
              <a:ext cx="17910" cy="44748"/>
            </a:xfrm>
            <a:custGeom>
              <a:avLst/>
              <a:gdLst/>
              <a:ahLst/>
              <a:cxnLst/>
              <a:rect l="l" t="t" r="r" b="b"/>
              <a:pathLst>
                <a:path w="640" h="1599" extrusionOk="0">
                  <a:moveTo>
                    <a:pt x="69" y="1"/>
                  </a:moveTo>
                  <a:cubicBezTo>
                    <a:pt x="23" y="1"/>
                    <a:pt x="0" y="47"/>
                    <a:pt x="23" y="92"/>
                  </a:cubicBezTo>
                  <a:cubicBezTo>
                    <a:pt x="46" y="229"/>
                    <a:pt x="92" y="343"/>
                    <a:pt x="114" y="480"/>
                  </a:cubicBezTo>
                  <a:cubicBezTo>
                    <a:pt x="160" y="594"/>
                    <a:pt x="206" y="731"/>
                    <a:pt x="251" y="845"/>
                  </a:cubicBezTo>
                  <a:cubicBezTo>
                    <a:pt x="274" y="960"/>
                    <a:pt x="297" y="1074"/>
                    <a:pt x="343" y="1165"/>
                  </a:cubicBezTo>
                  <a:cubicBezTo>
                    <a:pt x="388" y="1302"/>
                    <a:pt x="434" y="1416"/>
                    <a:pt x="457" y="1530"/>
                  </a:cubicBezTo>
                  <a:cubicBezTo>
                    <a:pt x="480" y="1576"/>
                    <a:pt x="525" y="1599"/>
                    <a:pt x="571" y="1599"/>
                  </a:cubicBezTo>
                  <a:cubicBezTo>
                    <a:pt x="594" y="1576"/>
                    <a:pt x="639" y="1530"/>
                    <a:pt x="617" y="1507"/>
                  </a:cubicBezTo>
                  <a:cubicBezTo>
                    <a:pt x="594" y="1370"/>
                    <a:pt x="548" y="1256"/>
                    <a:pt x="502" y="1142"/>
                  </a:cubicBezTo>
                  <a:cubicBezTo>
                    <a:pt x="480" y="1028"/>
                    <a:pt x="434" y="914"/>
                    <a:pt x="411" y="823"/>
                  </a:cubicBezTo>
                  <a:cubicBezTo>
                    <a:pt x="365" y="686"/>
                    <a:pt x="320" y="571"/>
                    <a:pt x="297" y="457"/>
                  </a:cubicBezTo>
                  <a:cubicBezTo>
                    <a:pt x="251" y="320"/>
                    <a:pt x="206" y="183"/>
                    <a:pt x="183" y="47"/>
                  </a:cubicBezTo>
                  <a:cubicBezTo>
                    <a:pt x="160" y="24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4828;p38"/>
            <p:cNvSpPr/>
            <p:nvPr/>
          </p:nvSpPr>
          <p:spPr>
            <a:xfrm>
              <a:off x="8583515" y="2478859"/>
              <a:ext cx="26866" cy="67108"/>
            </a:xfrm>
            <a:custGeom>
              <a:avLst/>
              <a:gdLst/>
              <a:ahLst/>
              <a:cxnLst/>
              <a:rect l="l" t="t" r="r" b="b"/>
              <a:pathLst>
                <a:path w="960" h="2398" extrusionOk="0">
                  <a:moveTo>
                    <a:pt x="69" y="1"/>
                  </a:moveTo>
                  <a:cubicBezTo>
                    <a:pt x="24" y="24"/>
                    <a:pt x="1" y="69"/>
                    <a:pt x="1" y="115"/>
                  </a:cubicBezTo>
                  <a:cubicBezTo>
                    <a:pt x="47" y="206"/>
                    <a:pt x="69" y="298"/>
                    <a:pt x="92" y="389"/>
                  </a:cubicBezTo>
                  <a:lnTo>
                    <a:pt x="184" y="663"/>
                  </a:lnTo>
                  <a:cubicBezTo>
                    <a:pt x="252" y="868"/>
                    <a:pt x="298" y="1051"/>
                    <a:pt x="366" y="1233"/>
                  </a:cubicBezTo>
                  <a:cubicBezTo>
                    <a:pt x="435" y="1416"/>
                    <a:pt x="503" y="1599"/>
                    <a:pt x="549" y="1781"/>
                  </a:cubicBezTo>
                  <a:cubicBezTo>
                    <a:pt x="572" y="1872"/>
                    <a:pt x="617" y="1964"/>
                    <a:pt x="640" y="2055"/>
                  </a:cubicBezTo>
                  <a:cubicBezTo>
                    <a:pt x="663" y="2146"/>
                    <a:pt x="709" y="2238"/>
                    <a:pt x="754" y="2352"/>
                  </a:cubicBezTo>
                  <a:cubicBezTo>
                    <a:pt x="777" y="2375"/>
                    <a:pt x="800" y="2397"/>
                    <a:pt x="823" y="2397"/>
                  </a:cubicBezTo>
                  <a:cubicBezTo>
                    <a:pt x="845" y="2397"/>
                    <a:pt x="868" y="2397"/>
                    <a:pt x="891" y="2375"/>
                  </a:cubicBezTo>
                  <a:cubicBezTo>
                    <a:pt x="914" y="2375"/>
                    <a:pt x="937" y="2352"/>
                    <a:pt x="937" y="2329"/>
                  </a:cubicBezTo>
                  <a:cubicBezTo>
                    <a:pt x="960" y="2283"/>
                    <a:pt x="937" y="2260"/>
                    <a:pt x="937" y="2238"/>
                  </a:cubicBezTo>
                  <a:cubicBezTo>
                    <a:pt x="914" y="2192"/>
                    <a:pt x="914" y="2169"/>
                    <a:pt x="891" y="2124"/>
                  </a:cubicBezTo>
                  <a:cubicBezTo>
                    <a:pt x="891" y="2124"/>
                    <a:pt x="891" y="2146"/>
                    <a:pt x="891" y="2146"/>
                  </a:cubicBezTo>
                  <a:cubicBezTo>
                    <a:pt x="823" y="1987"/>
                    <a:pt x="777" y="1827"/>
                    <a:pt x="709" y="1667"/>
                  </a:cubicBezTo>
                  <a:cubicBezTo>
                    <a:pt x="686" y="1576"/>
                    <a:pt x="640" y="1507"/>
                    <a:pt x="617" y="1416"/>
                  </a:cubicBezTo>
                  <a:cubicBezTo>
                    <a:pt x="572" y="1325"/>
                    <a:pt x="549" y="1211"/>
                    <a:pt x="503" y="1119"/>
                  </a:cubicBezTo>
                  <a:cubicBezTo>
                    <a:pt x="480" y="1051"/>
                    <a:pt x="457" y="959"/>
                    <a:pt x="435" y="891"/>
                  </a:cubicBezTo>
                  <a:cubicBezTo>
                    <a:pt x="389" y="800"/>
                    <a:pt x="366" y="708"/>
                    <a:pt x="343" y="594"/>
                  </a:cubicBezTo>
                  <a:cubicBezTo>
                    <a:pt x="298" y="526"/>
                    <a:pt x="275" y="434"/>
                    <a:pt x="252" y="366"/>
                  </a:cubicBezTo>
                  <a:cubicBezTo>
                    <a:pt x="229" y="252"/>
                    <a:pt x="184" y="161"/>
                    <a:pt x="161" y="69"/>
                  </a:cubicBezTo>
                  <a:cubicBezTo>
                    <a:pt x="161" y="24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4829;p38"/>
            <p:cNvSpPr/>
            <p:nvPr/>
          </p:nvSpPr>
          <p:spPr>
            <a:xfrm>
              <a:off x="8694671" y="2569558"/>
              <a:ext cx="16623" cy="47938"/>
            </a:xfrm>
            <a:custGeom>
              <a:avLst/>
              <a:gdLst/>
              <a:ahLst/>
              <a:cxnLst/>
              <a:rect l="l" t="t" r="r" b="b"/>
              <a:pathLst>
                <a:path w="594" h="1713" extrusionOk="0">
                  <a:moveTo>
                    <a:pt x="69" y="1"/>
                  </a:moveTo>
                  <a:cubicBezTo>
                    <a:pt x="46" y="24"/>
                    <a:pt x="23" y="24"/>
                    <a:pt x="23" y="47"/>
                  </a:cubicBezTo>
                  <a:cubicBezTo>
                    <a:pt x="1" y="69"/>
                    <a:pt x="1" y="92"/>
                    <a:pt x="1" y="115"/>
                  </a:cubicBezTo>
                  <a:cubicBezTo>
                    <a:pt x="46" y="389"/>
                    <a:pt x="115" y="663"/>
                    <a:pt x="183" y="914"/>
                  </a:cubicBezTo>
                  <a:cubicBezTo>
                    <a:pt x="229" y="1051"/>
                    <a:pt x="252" y="1165"/>
                    <a:pt x="297" y="1302"/>
                  </a:cubicBezTo>
                  <a:cubicBezTo>
                    <a:pt x="320" y="1348"/>
                    <a:pt x="343" y="1416"/>
                    <a:pt x="343" y="1462"/>
                  </a:cubicBezTo>
                  <a:cubicBezTo>
                    <a:pt x="366" y="1530"/>
                    <a:pt x="389" y="1599"/>
                    <a:pt x="411" y="1644"/>
                  </a:cubicBezTo>
                  <a:cubicBezTo>
                    <a:pt x="434" y="1690"/>
                    <a:pt x="480" y="1713"/>
                    <a:pt x="526" y="1713"/>
                  </a:cubicBezTo>
                  <a:cubicBezTo>
                    <a:pt x="571" y="1690"/>
                    <a:pt x="594" y="1644"/>
                    <a:pt x="571" y="1622"/>
                  </a:cubicBezTo>
                  <a:cubicBezTo>
                    <a:pt x="480" y="1370"/>
                    <a:pt x="411" y="1119"/>
                    <a:pt x="343" y="868"/>
                  </a:cubicBezTo>
                  <a:cubicBezTo>
                    <a:pt x="274" y="617"/>
                    <a:pt x="206" y="343"/>
                    <a:pt x="160" y="69"/>
                  </a:cubicBezTo>
                  <a:cubicBezTo>
                    <a:pt x="160" y="47"/>
                    <a:pt x="137" y="24"/>
                    <a:pt x="137" y="24"/>
                  </a:cubicBezTo>
                  <a:cubicBezTo>
                    <a:pt x="115" y="1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4830;p38"/>
            <p:cNvSpPr/>
            <p:nvPr/>
          </p:nvSpPr>
          <p:spPr>
            <a:xfrm>
              <a:off x="8702983" y="2562534"/>
              <a:ext cx="26222" cy="67752"/>
            </a:xfrm>
            <a:custGeom>
              <a:avLst/>
              <a:gdLst/>
              <a:ahLst/>
              <a:cxnLst/>
              <a:rect l="l" t="t" r="r" b="b"/>
              <a:pathLst>
                <a:path w="937" h="2421" extrusionOk="0">
                  <a:moveTo>
                    <a:pt x="69" y="1"/>
                  </a:moveTo>
                  <a:cubicBezTo>
                    <a:pt x="46" y="24"/>
                    <a:pt x="0" y="69"/>
                    <a:pt x="23" y="115"/>
                  </a:cubicBezTo>
                  <a:cubicBezTo>
                    <a:pt x="46" y="206"/>
                    <a:pt x="69" y="298"/>
                    <a:pt x="114" y="389"/>
                  </a:cubicBezTo>
                  <a:lnTo>
                    <a:pt x="206" y="663"/>
                  </a:lnTo>
                  <a:cubicBezTo>
                    <a:pt x="251" y="845"/>
                    <a:pt x="320" y="1051"/>
                    <a:pt x="365" y="1233"/>
                  </a:cubicBezTo>
                  <a:cubicBezTo>
                    <a:pt x="411" y="1416"/>
                    <a:pt x="480" y="1599"/>
                    <a:pt x="525" y="1758"/>
                  </a:cubicBezTo>
                  <a:cubicBezTo>
                    <a:pt x="548" y="1850"/>
                    <a:pt x="571" y="1941"/>
                    <a:pt x="617" y="2010"/>
                  </a:cubicBezTo>
                  <a:cubicBezTo>
                    <a:pt x="617" y="2032"/>
                    <a:pt x="617" y="2055"/>
                    <a:pt x="639" y="2078"/>
                  </a:cubicBezTo>
                  <a:cubicBezTo>
                    <a:pt x="639" y="2101"/>
                    <a:pt x="639" y="2124"/>
                    <a:pt x="662" y="2146"/>
                  </a:cubicBezTo>
                  <a:cubicBezTo>
                    <a:pt x="685" y="2215"/>
                    <a:pt x="708" y="2306"/>
                    <a:pt x="754" y="2375"/>
                  </a:cubicBezTo>
                  <a:cubicBezTo>
                    <a:pt x="754" y="2398"/>
                    <a:pt x="776" y="2398"/>
                    <a:pt x="799" y="2420"/>
                  </a:cubicBezTo>
                  <a:cubicBezTo>
                    <a:pt x="845" y="2420"/>
                    <a:pt x="868" y="2420"/>
                    <a:pt x="890" y="2398"/>
                  </a:cubicBezTo>
                  <a:cubicBezTo>
                    <a:pt x="913" y="2398"/>
                    <a:pt x="936" y="2375"/>
                    <a:pt x="936" y="2352"/>
                  </a:cubicBezTo>
                  <a:cubicBezTo>
                    <a:pt x="936" y="2306"/>
                    <a:pt x="936" y="2283"/>
                    <a:pt x="913" y="2261"/>
                  </a:cubicBezTo>
                  <a:cubicBezTo>
                    <a:pt x="890" y="2192"/>
                    <a:pt x="845" y="2124"/>
                    <a:pt x="822" y="2032"/>
                  </a:cubicBezTo>
                  <a:cubicBezTo>
                    <a:pt x="822" y="2032"/>
                    <a:pt x="822" y="2032"/>
                    <a:pt x="822" y="2055"/>
                  </a:cubicBezTo>
                  <a:cubicBezTo>
                    <a:pt x="754" y="1895"/>
                    <a:pt x="708" y="1736"/>
                    <a:pt x="639" y="1553"/>
                  </a:cubicBezTo>
                  <a:cubicBezTo>
                    <a:pt x="594" y="1416"/>
                    <a:pt x="548" y="1233"/>
                    <a:pt x="502" y="1074"/>
                  </a:cubicBezTo>
                  <a:cubicBezTo>
                    <a:pt x="457" y="914"/>
                    <a:pt x="411" y="754"/>
                    <a:pt x="343" y="617"/>
                  </a:cubicBezTo>
                  <a:cubicBezTo>
                    <a:pt x="320" y="526"/>
                    <a:pt x="297" y="435"/>
                    <a:pt x="274" y="343"/>
                  </a:cubicBezTo>
                  <a:cubicBezTo>
                    <a:pt x="229" y="252"/>
                    <a:pt x="206" y="161"/>
                    <a:pt x="183" y="69"/>
                  </a:cubicBezTo>
                  <a:cubicBezTo>
                    <a:pt x="183" y="24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4831;p38"/>
            <p:cNvSpPr/>
            <p:nvPr/>
          </p:nvSpPr>
          <p:spPr>
            <a:xfrm>
              <a:off x="8814111" y="2653261"/>
              <a:ext cx="19841" cy="51744"/>
            </a:xfrm>
            <a:custGeom>
              <a:avLst/>
              <a:gdLst/>
              <a:ahLst/>
              <a:cxnLst/>
              <a:rect l="l" t="t" r="r" b="b"/>
              <a:pathLst>
                <a:path w="709" h="1849" extrusionOk="0">
                  <a:moveTo>
                    <a:pt x="69" y="0"/>
                  </a:moveTo>
                  <a:cubicBezTo>
                    <a:pt x="24" y="23"/>
                    <a:pt x="1" y="69"/>
                    <a:pt x="1" y="114"/>
                  </a:cubicBezTo>
                  <a:cubicBezTo>
                    <a:pt x="92" y="388"/>
                    <a:pt x="161" y="685"/>
                    <a:pt x="252" y="959"/>
                  </a:cubicBezTo>
                  <a:cubicBezTo>
                    <a:pt x="275" y="1096"/>
                    <a:pt x="320" y="1233"/>
                    <a:pt x="366" y="1370"/>
                  </a:cubicBezTo>
                  <a:lnTo>
                    <a:pt x="435" y="1575"/>
                  </a:lnTo>
                  <a:cubicBezTo>
                    <a:pt x="435" y="1644"/>
                    <a:pt x="480" y="1712"/>
                    <a:pt x="503" y="1780"/>
                  </a:cubicBezTo>
                  <a:cubicBezTo>
                    <a:pt x="503" y="1803"/>
                    <a:pt x="526" y="1826"/>
                    <a:pt x="549" y="1849"/>
                  </a:cubicBezTo>
                  <a:lnTo>
                    <a:pt x="617" y="1849"/>
                  </a:lnTo>
                  <a:cubicBezTo>
                    <a:pt x="663" y="1826"/>
                    <a:pt x="708" y="1780"/>
                    <a:pt x="686" y="1735"/>
                  </a:cubicBezTo>
                  <a:cubicBezTo>
                    <a:pt x="640" y="1598"/>
                    <a:pt x="594" y="1461"/>
                    <a:pt x="549" y="1347"/>
                  </a:cubicBezTo>
                  <a:cubicBezTo>
                    <a:pt x="503" y="1210"/>
                    <a:pt x="457" y="1073"/>
                    <a:pt x="435" y="936"/>
                  </a:cubicBezTo>
                  <a:cubicBezTo>
                    <a:pt x="343" y="639"/>
                    <a:pt x="252" y="365"/>
                    <a:pt x="183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4832;p38"/>
            <p:cNvSpPr/>
            <p:nvPr/>
          </p:nvSpPr>
          <p:spPr>
            <a:xfrm>
              <a:off x="8830734" y="2652617"/>
              <a:ext cx="20457" cy="58153"/>
            </a:xfrm>
            <a:custGeom>
              <a:avLst/>
              <a:gdLst/>
              <a:ahLst/>
              <a:cxnLst/>
              <a:rect l="l" t="t" r="r" b="b"/>
              <a:pathLst>
                <a:path w="731" h="2078" extrusionOk="0">
                  <a:moveTo>
                    <a:pt x="92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23"/>
                    <a:pt x="0" y="69"/>
                    <a:pt x="0" y="114"/>
                  </a:cubicBezTo>
                  <a:cubicBezTo>
                    <a:pt x="23" y="206"/>
                    <a:pt x="46" y="297"/>
                    <a:pt x="69" y="388"/>
                  </a:cubicBezTo>
                  <a:cubicBezTo>
                    <a:pt x="92" y="457"/>
                    <a:pt x="114" y="548"/>
                    <a:pt x="137" y="617"/>
                  </a:cubicBezTo>
                  <a:cubicBezTo>
                    <a:pt x="183" y="776"/>
                    <a:pt x="251" y="959"/>
                    <a:pt x="297" y="1119"/>
                  </a:cubicBezTo>
                  <a:cubicBezTo>
                    <a:pt x="343" y="1256"/>
                    <a:pt x="388" y="1415"/>
                    <a:pt x="434" y="1575"/>
                  </a:cubicBezTo>
                  <a:cubicBezTo>
                    <a:pt x="434" y="1644"/>
                    <a:pt x="457" y="1712"/>
                    <a:pt x="480" y="1781"/>
                  </a:cubicBezTo>
                  <a:cubicBezTo>
                    <a:pt x="502" y="1872"/>
                    <a:pt x="525" y="1940"/>
                    <a:pt x="571" y="2009"/>
                  </a:cubicBezTo>
                  <a:cubicBezTo>
                    <a:pt x="571" y="2032"/>
                    <a:pt x="571" y="2055"/>
                    <a:pt x="594" y="2077"/>
                  </a:cubicBezTo>
                  <a:lnTo>
                    <a:pt x="662" y="2077"/>
                  </a:lnTo>
                  <a:cubicBezTo>
                    <a:pt x="685" y="2077"/>
                    <a:pt x="708" y="2055"/>
                    <a:pt x="731" y="2032"/>
                  </a:cubicBezTo>
                  <a:cubicBezTo>
                    <a:pt x="731" y="2009"/>
                    <a:pt x="731" y="1986"/>
                    <a:pt x="731" y="1963"/>
                  </a:cubicBezTo>
                  <a:cubicBezTo>
                    <a:pt x="685" y="1826"/>
                    <a:pt x="639" y="1667"/>
                    <a:pt x="594" y="1530"/>
                  </a:cubicBezTo>
                  <a:cubicBezTo>
                    <a:pt x="548" y="1370"/>
                    <a:pt x="502" y="1210"/>
                    <a:pt x="457" y="1073"/>
                  </a:cubicBezTo>
                  <a:cubicBezTo>
                    <a:pt x="411" y="913"/>
                    <a:pt x="343" y="753"/>
                    <a:pt x="297" y="571"/>
                  </a:cubicBezTo>
                  <a:cubicBezTo>
                    <a:pt x="251" y="411"/>
                    <a:pt x="206" y="251"/>
                    <a:pt x="160" y="69"/>
                  </a:cubicBezTo>
                  <a:cubicBezTo>
                    <a:pt x="160" y="23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4833;p38"/>
            <p:cNvSpPr/>
            <p:nvPr/>
          </p:nvSpPr>
          <p:spPr>
            <a:xfrm>
              <a:off x="8771966" y="2736293"/>
              <a:ext cx="17267" cy="40270"/>
            </a:xfrm>
            <a:custGeom>
              <a:avLst/>
              <a:gdLst/>
              <a:ahLst/>
              <a:cxnLst/>
              <a:rect l="l" t="t" r="r" b="b"/>
              <a:pathLst>
                <a:path w="617" h="1439" extrusionOk="0">
                  <a:moveTo>
                    <a:pt x="46" y="0"/>
                  </a:moveTo>
                  <a:cubicBezTo>
                    <a:pt x="23" y="23"/>
                    <a:pt x="23" y="23"/>
                    <a:pt x="0" y="46"/>
                  </a:cubicBezTo>
                  <a:cubicBezTo>
                    <a:pt x="0" y="69"/>
                    <a:pt x="0" y="92"/>
                    <a:pt x="0" y="114"/>
                  </a:cubicBezTo>
                  <a:cubicBezTo>
                    <a:pt x="46" y="229"/>
                    <a:pt x="92" y="320"/>
                    <a:pt x="115" y="434"/>
                  </a:cubicBezTo>
                  <a:cubicBezTo>
                    <a:pt x="160" y="548"/>
                    <a:pt x="206" y="639"/>
                    <a:pt x="229" y="754"/>
                  </a:cubicBezTo>
                  <a:cubicBezTo>
                    <a:pt x="274" y="845"/>
                    <a:pt x="320" y="959"/>
                    <a:pt x="343" y="1073"/>
                  </a:cubicBezTo>
                  <a:cubicBezTo>
                    <a:pt x="388" y="1164"/>
                    <a:pt x="434" y="1279"/>
                    <a:pt x="457" y="1370"/>
                  </a:cubicBezTo>
                  <a:cubicBezTo>
                    <a:pt x="457" y="1416"/>
                    <a:pt x="503" y="1438"/>
                    <a:pt x="548" y="1438"/>
                  </a:cubicBezTo>
                  <a:cubicBezTo>
                    <a:pt x="594" y="1416"/>
                    <a:pt x="617" y="1370"/>
                    <a:pt x="617" y="1324"/>
                  </a:cubicBezTo>
                  <a:cubicBezTo>
                    <a:pt x="594" y="1233"/>
                    <a:pt x="548" y="1119"/>
                    <a:pt x="503" y="1028"/>
                  </a:cubicBezTo>
                  <a:cubicBezTo>
                    <a:pt x="480" y="936"/>
                    <a:pt x="434" y="822"/>
                    <a:pt x="388" y="708"/>
                  </a:cubicBezTo>
                  <a:cubicBezTo>
                    <a:pt x="366" y="617"/>
                    <a:pt x="320" y="503"/>
                    <a:pt x="297" y="411"/>
                  </a:cubicBezTo>
                  <a:cubicBezTo>
                    <a:pt x="251" y="297"/>
                    <a:pt x="206" y="183"/>
                    <a:pt x="160" y="69"/>
                  </a:cubicBezTo>
                  <a:cubicBezTo>
                    <a:pt x="137" y="46"/>
                    <a:pt x="137" y="23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4834;p38"/>
            <p:cNvSpPr/>
            <p:nvPr/>
          </p:nvSpPr>
          <p:spPr>
            <a:xfrm>
              <a:off x="8791751" y="2753531"/>
              <a:ext cx="16007" cy="31959"/>
            </a:xfrm>
            <a:custGeom>
              <a:avLst/>
              <a:gdLst/>
              <a:ahLst/>
              <a:cxnLst/>
              <a:rect l="l" t="t" r="r" b="b"/>
              <a:pathLst>
                <a:path w="572" h="1142" extrusionOk="0">
                  <a:moveTo>
                    <a:pt x="47" y="1"/>
                  </a:moveTo>
                  <a:cubicBezTo>
                    <a:pt x="24" y="1"/>
                    <a:pt x="24" y="23"/>
                    <a:pt x="1" y="46"/>
                  </a:cubicBezTo>
                  <a:cubicBezTo>
                    <a:pt x="1" y="46"/>
                    <a:pt x="1" y="92"/>
                    <a:pt x="1" y="92"/>
                  </a:cubicBezTo>
                  <a:cubicBezTo>
                    <a:pt x="47" y="206"/>
                    <a:pt x="92" y="320"/>
                    <a:pt x="138" y="434"/>
                  </a:cubicBezTo>
                  <a:cubicBezTo>
                    <a:pt x="161" y="480"/>
                    <a:pt x="184" y="526"/>
                    <a:pt x="206" y="571"/>
                  </a:cubicBezTo>
                  <a:lnTo>
                    <a:pt x="184" y="571"/>
                  </a:lnTo>
                  <a:cubicBezTo>
                    <a:pt x="229" y="663"/>
                    <a:pt x="252" y="731"/>
                    <a:pt x="298" y="822"/>
                  </a:cubicBezTo>
                  <a:cubicBezTo>
                    <a:pt x="321" y="845"/>
                    <a:pt x="321" y="891"/>
                    <a:pt x="343" y="914"/>
                  </a:cubicBezTo>
                  <a:cubicBezTo>
                    <a:pt x="366" y="982"/>
                    <a:pt x="366" y="1028"/>
                    <a:pt x="389" y="1073"/>
                  </a:cubicBezTo>
                  <a:cubicBezTo>
                    <a:pt x="412" y="1096"/>
                    <a:pt x="412" y="1119"/>
                    <a:pt x="435" y="1119"/>
                  </a:cubicBezTo>
                  <a:cubicBezTo>
                    <a:pt x="457" y="1142"/>
                    <a:pt x="480" y="1142"/>
                    <a:pt x="503" y="1142"/>
                  </a:cubicBezTo>
                  <a:cubicBezTo>
                    <a:pt x="526" y="1142"/>
                    <a:pt x="526" y="1119"/>
                    <a:pt x="549" y="1096"/>
                  </a:cubicBezTo>
                  <a:cubicBezTo>
                    <a:pt x="549" y="1073"/>
                    <a:pt x="572" y="1051"/>
                    <a:pt x="549" y="1028"/>
                  </a:cubicBezTo>
                  <a:cubicBezTo>
                    <a:pt x="526" y="982"/>
                    <a:pt x="503" y="936"/>
                    <a:pt x="503" y="891"/>
                  </a:cubicBezTo>
                  <a:cubicBezTo>
                    <a:pt x="480" y="822"/>
                    <a:pt x="457" y="777"/>
                    <a:pt x="435" y="731"/>
                  </a:cubicBezTo>
                  <a:cubicBezTo>
                    <a:pt x="389" y="640"/>
                    <a:pt x="366" y="526"/>
                    <a:pt x="321" y="434"/>
                  </a:cubicBezTo>
                  <a:lnTo>
                    <a:pt x="321" y="457"/>
                  </a:lnTo>
                  <a:cubicBezTo>
                    <a:pt x="275" y="343"/>
                    <a:pt x="229" y="252"/>
                    <a:pt x="206" y="160"/>
                  </a:cubicBezTo>
                  <a:lnTo>
                    <a:pt x="206" y="183"/>
                  </a:lnTo>
                  <a:cubicBezTo>
                    <a:pt x="184" y="138"/>
                    <a:pt x="184" y="92"/>
                    <a:pt x="161" y="69"/>
                  </a:cubicBezTo>
                  <a:cubicBezTo>
                    <a:pt x="138" y="46"/>
                    <a:pt x="138" y="23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4835;p38"/>
            <p:cNvSpPr/>
            <p:nvPr/>
          </p:nvSpPr>
          <p:spPr>
            <a:xfrm>
              <a:off x="8649307" y="2646852"/>
              <a:ext cx="17938" cy="36436"/>
            </a:xfrm>
            <a:custGeom>
              <a:avLst/>
              <a:gdLst/>
              <a:ahLst/>
              <a:cxnLst/>
              <a:rect l="l" t="t" r="r" b="b"/>
              <a:pathLst>
                <a:path w="641" h="1302" extrusionOk="0">
                  <a:moveTo>
                    <a:pt x="69" y="1"/>
                  </a:moveTo>
                  <a:cubicBezTo>
                    <a:pt x="47" y="1"/>
                    <a:pt x="24" y="24"/>
                    <a:pt x="24" y="46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47" y="206"/>
                    <a:pt x="92" y="298"/>
                    <a:pt x="138" y="389"/>
                  </a:cubicBezTo>
                  <a:cubicBezTo>
                    <a:pt x="161" y="503"/>
                    <a:pt x="206" y="594"/>
                    <a:pt x="252" y="686"/>
                  </a:cubicBezTo>
                  <a:cubicBezTo>
                    <a:pt x="275" y="777"/>
                    <a:pt x="320" y="868"/>
                    <a:pt x="343" y="959"/>
                  </a:cubicBezTo>
                  <a:cubicBezTo>
                    <a:pt x="366" y="1005"/>
                    <a:pt x="389" y="1051"/>
                    <a:pt x="412" y="1096"/>
                  </a:cubicBezTo>
                  <a:cubicBezTo>
                    <a:pt x="412" y="1142"/>
                    <a:pt x="435" y="1188"/>
                    <a:pt x="457" y="1233"/>
                  </a:cubicBezTo>
                  <a:cubicBezTo>
                    <a:pt x="457" y="1256"/>
                    <a:pt x="480" y="1279"/>
                    <a:pt x="503" y="1302"/>
                  </a:cubicBezTo>
                  <a:lnTo>
                    <a:pt x="549" y="1302"/>
                  </a:lnTo>
                  <a:cubicBezTo>
                    <a:pt x="594" y="1302"/>
                    <a:pt x="640" y="1233"/>
                    <a:pt x="617" y="1211"/>
                  </a:cubicBezTo>
                  <a:cubicBezTo>
                    <a:pt x="572" y="1119"/>
                    <a:pt x="549" y="1028"/>
                    <a:pt x="503" y="937"/>
                  </a:cubicBezTo>
                  <a:cubicBezTo>
                    <a:pt x="480" y="845"/>
                    <a:pt x="435" y="754"/>
                    <a:pt x="412" y="663"/>
                  </a:cubicBezTo>
                  <a:cubicBezTo>
                    <a:pt x="366" y="571"/>
                    <a:pt x="343" y="480"/>
                    <a:pt x="298" y="366"/>
                  </a:cubicBezTo>
                  <a:cubicBezTo>
                    <a:pt x="252" y="275"/>
                    <a:pt x="206" y="161"/>
                    <a:pt x="161" y="46"/>
                  </a:cubicBezTo>
                  <a:cubicBezTo>
                    <a:pt x="161" y="24"/>
                    <a:pt x="161" y="24"/>
                    <a:pt x="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4836;p38"/>
            <p:cNvSpPr/>
            <p:nvPr/>
          </p:nvSpPr>
          <p:spPr>
            <a:xfrm>
              <a:off x="8663999" y="2661545"/>
              <a:ext cx="17295" cy="34533"/>
            </a:xfrm>
            <a:custGeom>
              <a:avLst/>
              <a:gdLst/>
              <a:ahLst/>
              <a:cxnLst/>
              <a:rect l="l" t="t" r="r" b="b"/>
              <a:pathLst>
                <a:path w="618" h="1234" extrusionOk="0">
                  <a:moveTo>
                    <a:pt x="47" y="1"/>
                  </a:moveTo>
                  <a:cubicBezTo>
                    <a:pt x="24" y="24"/>
                    <a:pt x="1" y="46"/>
                    <a:pt x="1" y="46"/>
                  </a:cubicBezTo>
                  <a:cubicBezTo>
                    <a:pt x="1" y="92"/>
                    <a:pt x="1" y="92"/>
                    <a:pt x="24" y="115"/>
                  </a:cubicBezTo>
                  <a:cubicBezTo>
                    <a:pt x="92" y="298"/>
                    <a:pt x="184" y="480"/>
                    <a:pt x="252" y="663"/>
                  </a:cubicBezTo>
                  <a:cubicBezTo>
                    <a:pt x="252" y="663"/>
                    <a:pt x="252" y="663"/>
                    <a:pt x="252" y="640"/>
                  </a:cubicBezTo>
                  <a:cubicBezTo>
                    <a:pt x="275" y="731"/>
                    <a:pt x="320" y="823"/>
                    <a:pt x="343" y="891"/>
                  </a:cubicBezTo>
                  <a:cubicBezTo>
                    <a:pt x="366" y="937"/>
                    <a:pt x="366" y="982"/>
                    <a:pt x="389" y="1028"/>
                  </a:cubicBezTo>
                  <a:cubicBezTo>
                    <a:pt x="412" y="1074"/>
                    <a:pt x="412" y="1119"/>
                    <a:pt x="435" y="1165"/>
                  </a:cubicBezTo>
                  <a:cubicBezTo>
                    <a:pt x="457" y="1211"/>
                    <a:pt x="503" y="1233"/>
                    <a:pt x="549" y="1233"/>
                  </a:cubicBezTo>
                  <a:cubicBezTo>
                    <a:pt x="572" y="1211"/>
                    <a:pt x="617" y="1165"/>
                    <a:pt x="594" y="1119"/>
                  </a:cubicBezTo>
                  <a:cubicBezTo>
                    <a:pt x="572" y="1074"/>
                    <a:pt x="572" y="1028"/>
                    <a:pt x="549" y="982"/>
                  </a:cubicBezTo>
                  <a:cubicBezTo>
                    <a:pt x="526" y="937"/>
                    <a:pt x="526" y="891"/>
                    <a:pt x="503" y="845"/>
                  </a:cubicBezTo>
                  <a:cubicBezTo>
                    <a:pt x="480" y="777"/>
                    <a:pt x="435" y="686"/>
                    <a:pt x="412" y="594"/>
                  </a:cubicBezTo>
                  <a:cubicBezTo>
                    <a:pt x="366" y="526"/>
                    <a:pt x="320" y="434"/>
                    <a:pt x="298" y="343"/>
                  </a:cubicBezTo>
                  <a:cubicBezTo>
                    <a:pt x="252" y="229"/>
                    <a:pt x="206" y="138"/>
                    <a:pt x="161" y="46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4837;p38"/>
            <p:cNvSpPr/>
            <p:nvPr/>
          </p:nvSpPr>
          <p:spPr>
            <a:xfrm>
              <a:off x="8526033" y="2564465"/>
              <a:ext cx="19198" cy="34925"/>
            </a:xfrm>
            <a:custGeom>
              <a:avLst/>
              <a:gdLst/>
              <a:ahLst/>
              <a:cxnLst/>
              <a:rect l="l" t="t" r="r" b="b"/>
              <a:pathLst>
                <a:path w="686" h="1248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4"/>
                    <a:pt x="23" y="137"/>
                  </a:cubicBezTo>
                  <a:cubicBezTo>
                    <a:pt x="92" y="297"/>
                    <a:pt x="183" y="480"/>
                    <a:pt x="252" y="662"/>
                  </a:cubicBezTo>
                  <a:cubicBezTo>
                    <a:pt x="297" y="754"/>
                    <a:pt x="343" y="845"/>
                    <a:pt x="366" y="913"/>
                  </a:cubicBezTo>
                  <a:cubicBezTo>
                    <a:pt x="412" y="1005"/>
                    <a:pt x="457" y="1119"/>
                    <a:pt x="526" y="1210"/>
                  </a:cubicBezTo>
                  <a:cubicBezTo>
                    <a:pt x="526" y="1237"/>
                    <a:pt x="549" y="1248"/>
                    <a:pt x="573" y="1248"/>
                  </a:cubicBezTo>
                  <a:cubicBezTo>
                    <a:pt x="590" y="1248"/>
                    <a:pt x="607" y="1242"/>
                    <a:pt x="617" y="1233"/>
                  </a:cubicBezTo>
                  <a:cubicBezTo>
                    <a:pt x="663" y="1210"/>
                    <a:pt x="685" y="1164"/>
                    <a:pt x="663" y="1119"/>
                  </a:cubicBezTo>
                  <a:cubicBezTo>
                    <a:pt x="617" y="1028"/>
                    <a:pt x="571" y="959"/>
                    <a:pt x="526" y="868"/>
                  </a:cubicBezTo>
                  <a:cubicBezTo>
                    <a:pt x="480" y="776"/>
                    <a:pt x="434" y="685"/>
                    <a:pt x="412" y="594"/>
                  </a:cubicBezTo>
                  <a:cubicBezTo>
                    <a:pt x="366" y="503"/>
                    <a:pt x="320" y="434"/>
                    <a:pt x="297" y="343"/>
                  </a:cubicBezTo>
                  <a:cubicBezTo>
                    <a:pt x="252" y="251"/>
                    <a:pt x="206" y="137"/>
                    <a:pt x="160" y="46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4838;p38"/>
            <p:cNvSpPr/>
            <p:nvPr/>
          </p:nvSpPr>
          <p:spPr>
            <a:xfrm>
              <a:off x="8545203" y="2580444"/>
              <a:ext cx="17267" cy="32379"/>
            </a:xfrm>
            <a:custGeom>
              <a:avLst/>
              <a:gdLst/>
              <a:ahLst/>
              <a:cxnLst/>
              <a:rect l="l" t="t" r="r" b="b"/>
              <a:pathLst>
                <a:path w="617" h="1157" extrusionOk="0">
                  <a:moveTo>
                    <a:pt x="69" y="0"/>
                  </a:moveTo>
                  <a:cubicBezTo>
                    <a:pt x="46" y="23"/>
                    <a:pt x="23" y="23"/>
                    <a:pt x="23" y="46"/>
                  </a:cubicBezTo>
                  <a:cubicBezTo>
                    <a:pt x="0" y="68"/>
                    <a:pt x="0" y="91"/>
                    <a:pt x="0" y="114"/>
                  </a:cubicBezTo>
                  <a:cubicBezTo>
                    <a:pt x="46" y="183"/>
                    <a:pt x="92" y="274"/>
                    <a:pt x="115" y="365"/>
                  </a:cubicBezTo>
                  <a:cubicBezTo>
                    <a:pt x="160" y="434"/>
                    <a:pt x="206" y="525"/>
                    <a:pt x="229" y="616"/>
                  </a:cubicBezTo>
                  <a:cubicBezTo>
                    <a:pt x="274" y="685"/>
                    <a:pt x="297" y="776"/>
                    <a:pt x="343" y="845"/>
                  </a:cubicBezTo>
                  <a:cubicBezTo>
                    <a:pt x="388" y="936"/>
                    <a:pt x="434" y="1027"/>
                    <a:pt x="480" y="1118"/>
                  </a:cubicBezTo>
                  <a:cubicBezTo>
                    <a:pt x="480" y="1145"/>
                    <a:pt x="503" y="1156"/>
                    <a:pt x="532" y="1156"/>
                  </a:cubicBezTo>
                  <a:cubicBezTo>
                    <a:pt x="552" y="1156"/>
                    <a:pt x="575" y="1151"/>
                    <a:pt x="594" y="1141"/>
                  </a:cubicBezTo>
                  <a:cubicBezTo>
                    <a:pt x="594" y="1141"/>
                    <a:pt x="617" y="1118"/>
                    <a:pt x="617" y="1096"/>
                  </a:cubicBezTo>
                  <a:cubicBezTo>
                    <a:pt x="617" y="1073"/>
                    <a:pt x="617" y="1050"/>
                    <a:pt x="617" y="1027"/>
                  </a:cubicBezTo>
                  <a:cubicBezTo>
                    <a:pt x="571" y="959"/>
                    <a:pt x="548" y="890"/>
                    <a:pt x="503" y="799"/>
                  </a:cubicBezTo>
                  <a:cubicBezTo>
                    <a:pt x="457" y="730"/>
                    <a:pt x="434" y="639"/>
                    <a:pt x="388" y="571"/>
                  </a:cubicBezTo>
                  <a:cubicBezTo>
                    <a:pt x="366" y="502"/>
                    <a:pt x="320" y="411"/>
                    <a:pt x="297" y="342"/>
                  </a:cubicBezTo>
                  <a:cubicBezTo>
                    <a:pt x="251" y="274"/>
                    <a:pt x="229" y="205"/>
                    <a:pt x="206" y="137"/>
                  </a:cubicBezTo>
                  <a:cubicBezTo>
                    <a:pt x="183" y="114"/>
                    <a:pt x="183" y="91"/>
                    <a:pt x="160" y="68"/>
                  </a:cubicBezTo>
                  <a:cubicBezTo>
                    <a:pt x="160" y="46"/>
                    <a:pt x="160" y="23"/>
                    <a:pt x="137" y="23"/>
                  </a:cubicBezTo>
                  <a:cubicBezTo>
                    <a:pt x="115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4839;p38"/>
            <p:cNvSpPr/>
            <p:nvPr/>
          </p:nvSpPr>
          <p:spPr>
            <a:xfrm>
              <a:off x="8409784" y="2480146"/>
              <a:ext cx="20457" cy="37332"/>
            </a:xfrm>
            <a:custGeom>
              <a:avLst/>
              <a:gdLst/>
              <a:ahLst/>
              <a:cxnLst/>
              <a:rect l="l" t="t" r="r" b="b"/>
              <a:pathLst>
                <a:path w="731" h="1334" extrusionOk="0">
                  <a:moveTo>
                    <a:pt x="69" y="0"/>
                  </a:moveTo>
                  <a:cubicBezTo>
                    <a:pt x="46" y="23"/>
                    <a:pt x="23" y="23"/>
                    <a:pt x="23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46" y="206"/>
                    <a:pt x="92" y="297"/>
                    <a:pt x="137" y="411"/>
                  </a:cubicBezTo>
                  <a:cubicBezTo>
                    <a:pt x="183" y="503"/>
                    <a:pt x="229" y="617"/>
                    <a:pt x="274" y="708"/>
                  </a:cubicBezTo>
                  <a:cubicBezTo>
                    <a:pt x="366" y="913"/>
                    <a:pt x="480" y="1096"/>
                    <a:pt x="571" y="1279"/>
                  </a:cubicBezTo>
                  <a:cubicBezTo>
                    <a:pt x="588" y="1312"/>
                    <a:pt x="617" y="1333"/>
                    <a:pt x="649" y="1333"/>
                  </a:cubicBezTo>
                  <a:cubicBezTo>
                    <a:pt x="661" y="1333"/>
                    <a:pt x="673" y="1330"/>
                    <a:pt x="685" y="1324"/>
                  </a:cubicBezTo>
                  <a:cubicBezTo>
                    <a:pt x="731" y="1301"/>
                    <a:pt x="731" y="1233"/>
                    <a:pt x="708" y="1210"/>
                  </a:cubicBezTo>
                  <a:cubicBezTo>
                    <a:pt x="640" y="1050"/>
                    <a:pt x="548" y="868"/>
                    <a:pt x="457" y="708"/>
                  </a:cubicBezTo>
                  <a:cubicBezTo>
                    <a:pt x="434" y="640"/>
                    <a:pt x="388" y="548"/>
                    <a:pt x="343" y="480"/>
                  </a:cubicBezTo>
                  <a:cubicBezTo>
                    <a:pt x="297" y="388"/>
                    <a:pt x="252" y="297"/>
                    <a:pt x="229" y="206"/>
                  </a:cubicBezTo>
                  <a:lnTo>
                    <a:pt x="229" y="229"/>
                  </a:lnTo>
                  <a:cubicBezTo>
                    <a:pt x="206" y="160"/>
                    <a:pt x="183" y="115"/>
                    <a:pt x="160" y="69"/>
                  </a:cubicBezTo>
                  <a:cubicBezTo>
                    <a:pt x="160" y="46"/>
                    <a:pt x="137" y="23"/>
                    <a:pt x="137" y="23"/>
                  </a:cubicBezTo>
                  <a:cubicBezTo>
                    <a:pt x="115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4840;p38"/>
            <p:cNvSpPr/>
            <p:nvPr/>
          </p:nvSpPr>
          <p:spPr>
            <a:xfrm>
              <a:off x="8429597" y="2495482"/>
              <a:ext cx="17267" cy="31315"/>
            </a:xfrm>
            <a:custGeom>
              <a:avLst/>
              <a:gdLst/>
              <a:ahLst/>
              <a:cxnLst/>
              <a:rect l="l" t="t" r="r" b="b"/>
              <a:pathLst>
                <a:path w="617" h="1119" extrusionOk="0">
                  <a:moveTo>
                    <a:pt x="91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0" y="114"/>
                    <a:pt x="23" y="114"/>
                  </a:cubicBezTo>
                  <a:cubicBezTo>
                    <a:pt x="91" y="274"/>
                    <a:pt x="160" y="434"/>
                    <a:pt x="228" y="594"/>
                  </a:cubicBezTo>
                  <a:cubicBezTo>
                    <a:pt x="320" y="753"/>
                    <a:pt x="388" y="913"/>
                    <a:pt x="457" y="1073"/>
                  </a:cubicBezTo>
                  <a:cubicBezTo>
                    <a:pt x="457" y="1096"/>
                    <a:pt x="479" y="1119"/>
                    <a:pt x="502" y="1119"/>
                  </a:cubicBezTo>
                  <a:lnTo>
                    <a:pt x="571" y="1119"/>
                  </a:lnTo>
                  <a:cubicBezTo>
                    <a:pt x="593" y="1096"/>
                    <a:pt x="616" y="1073"/>
                    <a:pt x="616" y="1050"/>
                  </a:cubicBezTo>
                  <a:cubicBezTo>
                    <a:pt x="616" y="1027"/>
                    <a:pt x="616" y="1005"/>
                    <a:pt x="616" y="982"/>
                  </a:cubicBezTo>
                  <a:cubicBezTo>
                    <a:pt x="571" y="913"/>
                    <a:pt x="525" y="822"/>
                    <a:pt x="479" y="753"/>
                  </a:cubicBezTo>
                  <a:cubicBezTo>
                    <a:pt x="457" y="685"/>
                    <a:pt x="411" y="617"/>
                    <a:pt x="388" y="548"/>
                  </a:cubicBezTo>
                  <a:cubicBezTo>
                    <a:pt x="320" y="365"/>
                    <a:pt x="228" y="206"/>
                    <a:pt x="160" y="46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4841;p38"/>
            <p:cNvSpPr/>
            <p:nvPr/>
          </p:nvSpPr>
          <p:spPr>
            <a:xfrm>
              <a:off x="8084654" y="2552963"/>
              <a:ext cx="46007" cy="36436"/>
            </a:xfrm>
            <a:custGeom>
              <a:avLst/>
              <a:gdLst/>
              <a:ahLst/>
              <a:cxnLst/>
              <a:rect l="l" t="t" r="r" b="b"/>
              <a:pathLst>
                <a:path w="1644" h="1302" extrusionOk="0">
                  <a:moveTo>
                    <a:pt x="274" y="1"/>
                  </a:moveTo>
                  <a:cubicBezTo>
                    <a:pt x="274" y="1"/>
                    <a:pt x="274" y="23"/>
                    <a:pt x="274" y="23"/>
                  </a:cubicBezTo>
                  <a:cubicBezTo>
                    <a:pt x="229" y="115"/>
                    <a:pt x="160" y="206"/>
                    <a:pt x="92" y="274"/>
                  </a:cubicBezTo>
                  <a:cubicBezTo>
                    <a:pt x="69" y="320"/>
                    <a:pt x="23" y="343"/>
                    <a:pt x="0" y="389"/>
                  </a:cubicBezTo>
                  <a:cubicBezTo>
                    <a:pt x="434" y="685"/>
                    <a:pt x="845" y="1005"/>
                    <a:pt x="1279" y="1302"/>
                  </a:cubicBezTo>
                  <a:cubicBezTo>
                    <a:pt x="1347" y="1233"/>
                    <a:pt x="1393" y="1187"/>
                    <a:pt x="1461" y="1119"/>
                  </a:cubicBezTo>
                  <a:cubicBezTo>
                    <a:pt x="1530" y="1073"/>
                    <a:pt x="1575" y="1005"/>
                    <a:pt x="1644" y="959"/>
                  </a:cubicBezTo>
                  <a:cubicBezTo>
                    <a:pt x="1187" y="640"/>
                    <a:pt x="731" y="320"/>
                    <a:pt x="274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4842;p38"/>
            <p:cNvSpPr/>
            <p:nvPr/>
          </p:nvSpPr>
          <p:spPr>
            <a:xfrm>
              <a:off x="8260959" y="2676880"/>
              <a:ext cx="272126" cy="196763"/>
            </a:xfrm>
            <a:custGeom>
              <a:avLst/>
              <a:gdLst/>
              <a:ahLst/>
              <a:cxnLst/>
              <a:rect l="l" t="t" r="r" b="b"/>
              <a:pathLst>
                <a:path w="9724" h="7031" extrusionOk="0">
                  <a:moveTo>
                    <a:pt x="274" y="1"/>
                  </a:moveTo>
                  <a:cubicBezTo>
                    <a:pt x="251" y="46"/>
                    <a:pt x="251" y="69"/>
                    <a:pt x="228" y="92"/>
                  </a:cubicBezTo>
                  <a:cubicBezTo>
                    <a:pt x="160" y="206"/>
                    <a:pt x="91" y="297"/>
                    <a:pt x="23" y="411"/>
                  </a:cubicBezTo>
                  <a:lnTo>
                    <a:pt x="0" y="411"/>
                  </a:lnTo>
                  <a:cubicBezTo>
                    <a:pt x="822" y="1005"/>
                    <a:pt x="1621" y="1576"/>
                    <a:pt x="2442" y="2146"/>
                  </a:cubicBezTo>
                  <a:cubicBezTo>
                    <a:pt x="4748" y="3767"/>
                    <a:pt x="7053" y="5410"/>
                    <a:pt x="9359" y="7031"/>
                  </a:cubicBezTo>
                  <a:cubicBezTo>
                    <a:pt x="9450" y="6939"/>
                    <a:pt x="9541" y="6825"/>
                    <a:pt x="9655" y="6734"/>
                  </a:cubicBezTo>
                  <a:cubicBezTo>
                    <a:pt x="9678" y="6711"/>
                    <a:pt x="9701" y="6711"/>
                    <a:pt x="9724" y="6688"/>
                  </a:cubicBezTo>
                  <a:cubicBezTo>
                    <a:pt x="9176" y="6300"/>
                    <a:pt x="8651" y="5935"/>
                    <a:pt x="8126" y="5570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4843;p38"/>
            <p:cNvSpPr/>
            <p:nvPr/>
          </p:nvSpPr>
          <p:spPr>
            <a:xfrm>
              <a:off x="8662740" y="2960508"/>
              <a:ext cx="32603" cy="30028"/>
            </a:xfrm>
            <a:custGeom>
              <a:avLst/>
              <a:gdLst/>
              <a:ahLst/>
              <a:cxnLst/>
              <a:rect l="l" t="t" r="r" b="b"/>
              <a:pathLst>
                <a:path w="1165" h="1073" extrusionOk="0">
                  <a:moveTo>
                    <a:pt x="251" y="0"/>
                  </a:moveTo>
                  <a:cubicBezTo>
                    <a:pt x="206" y="114"/>
                    <a:pt x="160" y="205"/>
                    <a:pt x="92" y="297"/>
                  </a:cubicBezTo>
                  <a:cubicBezTo>
                    <a:pt x="69" y="342"/>
                    <a:pt x="46" y="388"/>
                    <a:pt x="0" y="434"/>
                  </a:cubicBezTo>
                  <a:cubicBezTo>
                    <a:pt x="320" y="639"/>
                    <a:pt x="617" y="867"/>
                    <a:pt x="913" y="1073"/>
                  </a:cubicBezTo>
                  <a:cubicBezTo>
                    <a:pt x="936" y="1027"/>
                    <a:pt x="959" y="959"/>
                    <a:pt x="982" y="913"/>
                  </a:cubicBezTo>
                  <a:cubicBezTo>
                    <a:pt x="1027" y="845"/>
                    <a:pt x="1073" y="753"/>
                    <a:pt x="1119" y="685"/>
                  </a:cubicBezTo>
                  <a:cubicBezTo>
                    <a:pt x="1142" y="685"/>
                    <a:pt x="1142" y="662"/>
                    <a:pt x="1164" y="662"/>
                  </a:cubicBezTo>
                  <a:cubicBezTo>
                    <a:pt x="868" y="434"/>
                    <a:pt x="548" y="228"/>
                    <a:pt x="25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4844;p38"/>
            <p:cNvSpPr/>
            <p:nvPr/>
          </p:nvSpPr>
          <p:spPr>
            <a:xfrm>
              <a:off x="8386780" y="2214428"/>
              <a:ext cx="541706" cy="387005"/>
            </a:xfrm>
            <a:custGeom>
              <a:avLst/>
              <a:gdLst/>
              <a:ahLst/>
              <a:cxnLst/>
              <a:rect l="l" t="t" r="r" b="b"/>
              <a:pathLst>
                <a:path w="19357" h="13829" extrusionOk="0">
                  <a:moveTo>
                    <a:pt x="275" y="0"/>
                  </a:moveTo>
                  <a:cubicBezTo>
                    <a:pt x="183" y="0"/>
                    <a:pt x="92" y="69"/>
                    <a:pt x="46" y="137"/>
                  </a:cubicBezTo>
                  <a:cubicBezTo>
                    <a:pt x="24" y="183"/>
                    <a:pt x="1" y="251"/>
                    <a:pt x="24" y="320"/>
                  </a:cubicBezTo>
                  <a:cubicBezTo>
                    <a:pt x="46" y="388"/>
                    <a:pt x="92" y="434"/>
                    <a:pt x="138" y="479"/>
                  </a:cubicBezTo>
                  <a:cubicBezTo>
                    <a:pt x="3356" y="2739"/>
                    <a:pt x="6574" y="5022"/>
                    <a:pt x="9770" y="7281"/>
                  </a:cubicBezTo>
                  <a:cubicBezTo>
                    <a:pt x="12669" y="9313"/>
                    <a:pt x="15545" y="11367"/>
                    <a:pt x="18444" y="13399"/>
                  </a:cubicBezTo>
                  <a:cubicBezTo>
                    <a:pt x="18626" y="13536"/>
                    <a:pt x="18809" y="13650"/>
                    <a:pt x="18991" y="13787"/>
                  </a:cubicBezTo>
                  <a:cubicBezTo>
                    <a:pt x="19028" y="13816"/>
                    <a:pt x="19070" y="13829"/>
                    <a:pt x="19111" y="13829"/>
                  </a:cubicBezTo>
                  <a:cubicBezTo>
                    <a:pt x="19197" y="13829"/>
                    <a:pt x="19280" y="13773"/>
                    <a:pt x="19311" y="13695"/>
                  </a:cubicBezTo>
                  <a:cubicBezTo>
                    <a:pt x="19357" y="13650"/>
                    <a:pt x="19357" y="13581"/>
                    <a:pt x="19357" y="13513"/>
                  </a:cubicBezTo>
                  <a:cubicBezTo>
                    <a:pt x="19334" y="13444"/>
                    <a:pt x="19288" y="13399"/>
                    <a:pt x="19220" y="13353"/>
                  </a:cubicBezTo>
                  <a:cubicBezTo>
                    <a:pt x="17006" y="11778"/>
                    <a:pt x="14769" y="10203"/>
                    <a:pt x="12532" y="8628"/>
                  </a:cubicBezTo>
                  <a:cubicBezTo>
                    <a:pt x="9336" y="6368"/>
                    <a:pt x="6141" y="4109"/>
                    <a:pt x="2922" y="1849"/>
                  </a:cubicBezTo>
                  <a:cubicBezTo>
                    <a:pt x="2078" y="1256"/>
                    <a:pt x="1233" y="639"/>
                    <a:pt x="389" y="46"/>
                  </a:cubicBezTo>
                  <a:cubicBezTo>
                    <a:pt x="343" y="23"/>
                    <a:pt x="320" y="0"/>
                    <a:pt x="275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4845;p38"/>
            <p:cNvSpPr/>
            <p:nvPr/>
          </p:nvSpPr>
          <p:spPr>
            <a:xfrm>
              <a:off x="8751509" y="2694763"/>
              <a:ext cx="214673" cy="287126"/>
            </a:xfrm>
            <a:custGeom>
              <a:avLst/>
              <a:gdLst/>
              <a:ahLst/>
              <a:cxnLst/>
              <a:rect l="l" t="t" r="r" b="b"/>
              <a:pathLst>
                <a:path w="7671" h="10260" extrusionOk="0">
                  <a:moveTo>
                    <a:pt x="7396" y="1"/>
                  </a:moveTo>
                  <a:cubicBezTo>
                    <a:pt x="7328" y="1"/>
                    <a:pt x="7237" y="46"/>
                    <a:pt x="7191" y="115"/>
                  </a:cubicBezTo>
                  <a:cubicBezTo>
                    <a:pt x="5068" y="3014"/>
                    <a:pt x="2945" y="5935"/>
                    <a:pt x="846" y="8834"/>
                  </a:cubicBezTo>
                  <a:lnTo>
                    <a:pt x="92" y="9861"/>
                  </a:lnTo>
                  <a:cubicBezTo>
                    <a:pt x="1" y="9975"/>
                    <a:pt x="24" y="10135"/>
                    <a:pt x="138" y="10204"/>
                  </a:cubicBezTo>
                  <a:cubicBezTo>
                    <a:pt x="186" y="10242"/>
                    <a:pt x="237" y="10260"/>
                    <a:pt x="288" y="10260"/>
                  </a:cubicBezTo>
                  <a:cubicBezTo>
                    <a:pt x="358" y="10260"/>
                    <a:pt x="427" y="10224"/>
                    <a:pt x="480" y="10158"/>
                  </a:cubicBezTo>
                  <a:cubicBezTo>
                    <a:pt x="2512" y="7373"/>
                    <a:pt x="4543" y="4589"/>
                    <a:pt x="6552" y="1804"/>
                  </a:cubicBezTo>
                  <a:cubicBezTo>
                    <a:pt x="6894" y="1347"/>
                    <a:pt x="7237" y="868"/>
                    <a:pt x="7602" y="412"/>
                  </a:cubicBezTo>
                  <a:cubicBezTo>
                    <a:pt x="7670" y="297"/>
                    <a:pt x="7647" y="138"/>
                    <a:pt x="7533" y="46"/>
                  </a:cubicBezTo>
                  <a:cubicBezTo>
                    <a:pt x="7488" y="24"/>
                    <a:pt x="7442" y="1"/>
                    <a:pt x="7396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4846;p38"/>
            <p:cNvSpPr/>
            <p:nvPr/>
          </p:nvSpPr>
          <p:spPr>
            <a:xfrm>
              <a:off x="8165782" y="2247646"/>
              <a:ext cx="99655" cy="129347"/>
            </a:xfrm>
            <a:custGeom>
              <a:avLst/>
              <a:gdLst/>
              <a:ahLst/>
              <a:cxnLst/>
              <a:rect l="l" t="t" r="r" b="b"/>
              <a:pathLst>
                <a:path w="3561" h="4622" extrusionOk="0">
                  <a:moveTo>
                    <a:pt x="3287" y="0"/>
                  </a:moveTo>
                  <a:cubicBezTo>
                    <a:pt x="3219" y="0"/>
                    <a:pt x="3150" y="23"/>
                    <a:pt x="3104" y="91"/>
                  </a:cubicBezTo>
                  <a:cubicBezTo>
                    <a:pt x="2100" y="1461"/>
                    <a:pt x="1096" y="2853"/>
                    <a:pt x="91" y="4223"/>
                  </a:cubicBezTo>
                  <a:cubicBezTo>
                    <a:pt x="0" y="4337"/>
                    <a:pt x="23" y="4497"/>
                    <a:pt x="137" y="4565"/>
                  </a:cubicBezTo>
                  <a:cubicBezTo>
                    <a:pt x="185" y="4603"/>
                    <a:pt x="236" y="4621"/>
                    <a:pt x="287" y="4621"/>
                  </a:cubicBezTo>
                  <a:cubicBezTo>
                    <a:pt x="358" y="4621"/>
                    <a:pt x="426" y="4586"/>
                    <a:pt x="480" y="4519"/>
                  </a:cubicBezTo>
                  <a:cubicBezTo>
                    <a:pt x="1484" y="3150"/>
                    <a:pt x="2488" y="1758"/>
                    <a:pt x="3492" y="388"/>
                  </a:cubicBezTo>
                  <a:cubicBezTo>
                    <a:pt x="3561" y="274"/>
                    <a:pt x="3538" y="114"/>
                    <a:pt x="3447" y="46"/>
                  </a:cubicBezTo>
                  <a:cubicBezTo>
                    <a:pt x="3401" y="0"/>
                    <a:pt x="3356" y="0"/>
                    <a:pt x="3287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4847;p38"/>
            <p:cNvSpPr/>
            <p:nvPr/>
          </p:nvSpPr>
          <p:spPr>
            <a:xfrm>
              <a:off x="8004813" y="2355585"/>
              <a:ext cx="87537" cy="111800"/>
            </a:xfrm>
            <a:custGeom>
              <a:avLst/>
              <a:gdLst/>
              <a:ahLst/>
              <a:cxnLst/>
              <a:rect l="l" t="t" r="r" b="b"/>
              <a:pathLst>
                <a:path w="3128" h="3995" extrusionOk="0">
                  <a:moveTo>
                    <a:pt x="2853" y="1"/>
                  </a:moveTo>
                  <a:cubicBezTo>
                    <a:pt x="2785" y="1"/>
                    <a:pt x="2694" y="23"/>
                    <a:pt x="2648" y="92"/>
                  </a:cubicBezTo>
                  <a:cubicBezTo>
                    <a:pt x="1781" y="1302"/>
                    <a:pt x="890" y="2511"/>
                    <a:pt x="0" y="3721"/>
                  </a:cubicBezTo>
                  <a:cubicBezTo>
                    <a:pt x="137" y="3812"/>
                    <a:pt x="274" y="3904"/>
                    <a:pt x="411" y="3995"/>
                  </a:cubicBezTo>
                  <a:cubicBezTo>
                    <a:pt x="1301" y="2785"/>
                    <a:pt x="2169" y="1598"/>
                    <a:pt x="3059" y="389"/>
                  </a:cubicBezTo>
                  <a:cubicBezTo>
                    <a:pt x="3127" y="274"/>
                    <a:pt x="3104" y="115"/>
                    <a:pt x="2990" y="46"/>
                  </a:cubicBezTo>
                  <a:cubicBezTo>
                    <a:pt x="2945" y="1"/>
                    <a:pt x="2899" y="1"/>
                    <a:pt x="2853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4848;p38"/>
            <p:cNvSpPr/>
            <p:nvPr/>
          </p:nvSpPr>
          <p:spPr>
            <a:xfrm>
              <a:off x="8915696" y="2588728"/>
              <a:ext cx="58796" cy="116558"/>
            </a:xfrm>
            <a:custGeom>
              <a:avLst/>
              <a:gdLst/>
              <a:ahLst/>
              <a:cxnLst/>
              <a:rect l="l" t="t" r="r" b="b"/>
              <a:pathLst>
                <a:path w="2101" h="4165" extrusionOk="0">
                  <a:moveTo>
                    <a:pt x="274" y="1"/>
                  </a:moveTo>
                  <a:cubicBezTo>
                    <a:pt x="228" y="1"/>
                    <a:pt x="206" y="1"/>
                    <a:pt x="183" y="24"/>
                  </a:cubicBezTo>
                  <a:cubicBezTo>
                    <a:pt x="137" y="46"/>
                    <a:pt x="69" y="69"/>
                    <a:pt x="46" y="138"/>
                  </a:cubicBezTo>
                  <a:cubicBezTo>
                    <a:pt x="23" y="206"/>
                    <a:pt x="0" y="275"/>
                    <a:pt x="23" y="320"/>
                  </a:cubicBezTo>
                  <a:cubicBezTo>
                    <a:pt x="46" y="389"/>
                    <a:pt x="91" y="434"/>
                    <a:pt x="137" y="480"/>
                  </a:cubicBezTo>
                  <a:lnTo>
                    <a:pt x="183" y="503"/>
                  </a:lnTo>
                  <a:cubicBezTo>
                    <a:pt x="457" y="685"/>
                    <a:pt x="685" y="891"/>
                    <a:pt x="890" y="1142"/>
                  </a:cubicBezTo>
                  <a:cubicBezTo>
                    <a:pt x="1073" y="1347"/>
                    <a:pt x="1210" y="1576"/>
                    <a:pt x="1324" y="1827"/>
                  </a:cubicBezTo>
                  <a:cubicBezTo>
                    <a:pt x="1438" y="2055"/>
                    <a:pt x="1507" y="2283"/>
                    <a:pt x="1552" y="2534"/>
                  </a:cubicBezTo>
                  <a:cubicBezTo>
                    <a:pt x="1598" y="2740"/>
                    <a:pt x="1598" y="2945"/>
                    <a:pt x="1598" y="3173"/>
                  </a:cubicBezTo>
                  <a:cubicBezTo>
                    <a:pt x="1575" y="3310"/>
                    <a:pt x="1552" y="3447"/>
                    <a:pt x="1507" y="3584"/>
                  </a:cubicBezTo>
                  <a:cubicBezTo>
                    <a:pt x="1461" y="3653"/>
                    <a:pt x="1438" y="3744"/>
                    <a:pt x="1392" y="3813"/>
                  </a:cubicBezTo>
                  <a:cubicBezTo>
                    <a:pt x="1324" y="3927"/>
                    <a:pt x="1370" y="4086"/>
                    <a:pt x="1484" y="4132"/>
                  </a:cubicBezTo>
                  <a:cubicBezTo>
                    <a:pt x="1528" y="4154"/>
                    <a:pt x="1572" y="4164"/>
                    <a:pt x="1613" y="4164"/>
                  </a:cubicBezTo>
                  <a:cubicBezTo>
                    <a:pt x="1701" y="4164"/>
                    <a:pt x="1780" y="4118"/>
                    <a:pt x="1826" y="4041"/>
                  </a:cubicBezTo>
                  <a:cubicBezTo>
                    <a:pt x="1917" y="3858"/>
                    <a:pt x="2009" y="3676"/>
                    <a:pt x="2054" y="3470"/>
                  </a:cubicBezTo>
                  <a:cubicBezTo>
                    <a:pt x="2077" y="3288"/>
                    <a:pt x="2100" y="3082"/>
                    <a:pt x="2077" y="2877"/>
                  </a:cubicBezTo>
                  <a:cubicBezTo>
                    <a:pt x="2077" y="2489"/>
                    <a:pt x="1986" y="2101"/>
                    <a:pt x="1849" y="1758"/>
                  </a:cubicBezTo>
                  <a:cubicBezTo>
                    <a:pt x="1689" y="1416"/>
                    <a:pt x="1484" y="1074"/>
                    <a:pt x="1233" y="777"/>
                  </a:cubicBezTo>
                  <a:cubicBezTo>
                    <a:pt x="982" y="503"/>
                    <a:pt x="708" y="252"/>
                    <a:pt x="388" y="46"/>
                  </a:cubicBezTo>
                  <a:cubicBezTo>
                    <a:pt x="342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4849;p38"/>
            <p:cNvSpPr/>
            <p:nvPr/>
          </p:nvSpPr>
          <p:spPr>
            <a:xfrm>
              <a:off x="8252004" y="2202926"/>
              <a:ext cx="145662" cy="55298"/>
            </a:xfrm>
            <a:custGeom>
              <a:avLst/>
              <a:gdLst/>
              <a:ahLst/>
              <a:cxnLst/>
              <a:rect l="l" t="t" r="r" b="b"/>
              <a:pathLst>
                <a:path w="5205" h="1976" extrusionOk="0">
                  <a:moveTo>
                    <a:pt x="3402" y="0"/>
                  </a:moveTo>
                  <a:cubicBezTo>
                    <a:pt x="3082" y="0"/>
                    <a:pt x="2740" y="23"/>
                    <a:pt x="2420" y="114"/>
                  </a:cubicBezTo>
                  <a:cubicBezTo>
                    <a:pt x="2215" y="160"/>
                    <a:pt x="2009" y="229"/>
                    <a:pt x="1804" y="297"/>
                  </a:cubicBezTo>
                  <a:cubicBezTo>
                    <a:pt x="1576" y="388"/>
                    <a:pt x="1370" y="502"/>
                    <a:pt x="1188" y="617"/>
                  </a:cubicBezTo>
                  <a:cubicBezTo>
                    <a:pt x="777" y="868"/>
                    <a:pt x="389" y="1187"/>
                    <a:pt x="92" y="1575"/>
                  </a:cubicBezTo>
                  <a:cubicBezTo>
                    <a:pt x="1" y="1689"/>
                    <a:pt x="23" y="1826"/>
                    <a:pt x="138" y="1918"/>
                  </a:cubicBezTo>
                  <a:cubicBezTo>
                    <a:pt x="178" y="1958"/>
                    <a:pt x="231" y="1976"/>
                    <a:pt x="286" y="1976"/>
                  </a:cubicBezTo>
                  <a:cubicBezTo>
                    <a:pt x="356" y="1976"/>
                    <a:pt x="429" y="1946"/>
                    <a:pt x="480" y="1895"/>
                  </a:cubicBezTo>
                  <a:cubicBezTo>
                    <a:pt x="571" y="1758"/>
                    <a:pt x="663" y="1644"/>
                    <a:pt x="777" y="1552"/>
                  </a:cubicBezTo>
                  <a:cubicBezTo>
                    <a:pt x="1028" y="1301"/>
                    <a:pt x="1302" y="1119"/>
                    <a:pt x="1598" y="959"/>
                  </a:cubicBezTo>
                  <a:cubicBezTo>
                    <a:pt x="1895" y="799"/>
                    <a:pt x="2192" y="662"/>
                    <a:pt x="2534" y="594"/>
                  </a:cubicBezTo>
                  <a:cubicBezTo>
                    <a:pt x="2854" y="502"/>
                    <a:pt x="3173" y="480"/>
                    <a:pt x="3516" y="480"/>
                  </a:cubicBezTo>
                  <a:cubicBezTo>
                    <a:pt x="3812" y="502"/>
                    <a:pt x="4109" y="548"/>
                    <a:pt x="4383" y="617"/>
                  </a:cubicBezTo>
                  <a:cubicBezTo>
                    <a:pt x="4543" y="662"/>
                    <a:pt x="4680" y="731"/>
                    <a:pt x="4817" y="799"/>
                  </a:cubicBezTo>
                  <a:cubicBezTo>
                    <a:pt x="4851" y="811"/>
                    <a:pt x="4885" y="816"/>
                    <a:pt x="4918" y="816"/>
                  </a:cubicBezTo>
                  <a:cubicBezTo>
                    <a:pt x="5018" y="816"/>
                    <a:pt x="5108" y="765"/>
                    <a:pt x="5159" y="662"/>
                  </a:cubicBezTo>
                  <a:cubicBezTo>
                    <a:pt x="5205" y="548"/>
                    <a:pt x="5159" y="411"/>
                    <a:pt x="5022" y="343"/>
                  </a:cubicBezTo>
                  <a:cubicBezTo>
                    <a:pt x="4520" y="114"/>
                    <a:pt x="3972" y="0"/>
                    <a:pt x="3402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4850;p38"/>
            <p:cNvSpPr/>
            <p:nvPr/>
          </p:nvSpPr>
          <p:spPr>
            <a:xfrm>
              <a:off x="8078273" y="2342823"/>
              <a:ext cx="99655" cy="33498"/>
            </a:xfrm>
            <a:custGeom>
              <a:avLst/>
              <a:gdLst/>
              <a:ahLst/>
              <a:cxnLst/>
              <a:rect l="l" t="t" r="r" b="b"/>
              <a:pathLst>
                <a:path w="3561" h="1197" extrusionOk="0">
                  <a:moveTo>
                    <a:pt x="1392" y="0"/>
                  </a:moveTo>
                  <a:cubicBezTo>
                    <a:pt x="1233" y="0"/>
                    <a:pt x="1050" y="23"/>
                    <a:pt x="867" y="68"/>
                  </a:cubicBezTo>
                  <a:cubicBezTo>
                    <a:pt x="731" y="91"/>
                    <a:pt x="594" y="137"/>
                    <a:pt x="457" y="205"/>
                  </a:cubicBezTo>
                  <a:cubicBezTo>
                    <a:pt x="388" y="251"/>
                    <a:pt x="297" y="297"/>
                    <a:pt x="228" y="342"/>
                  </a:cubicBezTo>
                  <a:cubicBezTo>
                    <a:pt x="160" y="388"/>
                    <a:pt x="114" y="457"/>
                    <a:pt x="46" y="525"/>
                  </a:cubicBezTo>
                  <a:cubicBezTo>
                    <a:pt x="23" y="571"/>
                    <a:pt x="0" y="662"/>
                    <a:pt x="23" y="708"/>
                  </a:cubicBezTo>
                  <a:cubicBezTo>
                    <a:pt x="46" y="776"/>
                    <a:pt x="69" y="822"/>
                    <a:pt x="137" y="867"/>
                  </a:cubicBezTo>
                  <a:cubicBezTo>
                    <a:pt x="169" y="884"/>
                    <a:pt x="213" y="900"/>
                    <a:pt x="260" y="900"/>
                  </a:cubicBezTo>
                  <a:cubicBezTo>
                    <a:pt x="280" y="900"/>
                    <a:pt x="300" y="897"/>
                    <a:pt x="320" y="890"/>
                  </a:cubicBezTo>
                  <a:cubicBezTo>
                    <a:pt x="388" y="890"/>
                    <a:pt x="434" y="845"/>
                    <a:pt x="457" y="799"/>
                  </a:cubicBezTo>
                  <a:cubicBezTo>
                    <a:pt x="479" y="776"/>
                    <a:pt x="502" y="753"/>
                    <a:pt x="525" y="730"/>
                  </a:cubicBezTo>
                  <a:cubicBezTo>
                    <a:pt x="616" y="685"/>
                    <a:pt x="708" y="639"/>
                    <a:pt x="799" y="593"/>
                  </a:cubicBezTo>
                  <a:cubicBezTo>
                    <a:pt x="936" y="548"/>
                    <a:pt x="1050" y="525"/>
                    <a:pt x="1187" y="502"/>
                  </a:cubicBezTo>
                  <a:cubicBezTo>
                    <a:pt x="1247" y="495"/>
                    <a:pt x="1305" y="493"/>
                    <a:pt x="1363" y="493"/>
                  </a:cubicBezTo>
                  <a:cubicBezTo>
                    <a:pt x="1501" y="493"/>
                    <a:pt x="1635" y="509"/>
                    <a:pt x="1780" y="525"/>
                  </a:cubicBezTo>
                  <a:cubicBezTo>
                    <a:pt x="2032" y="571"/>
                    <a:pt x="2283" y="662"/>
                    <a:pt x="2534" y="753"/>
                  </a:cubicBezTo>
                  <a:cubicBezTo>
                    <a:pt x="2762" y="867"/>
                    <a:pt x="2967" y="1004"/>
                    <a:pt x="3173" y="1164"/>
                  </a:cubicBezTo>
                  <a:cubicBezTo>
                    <a:pt x="3205" y="1180"/>
                    <a:pt x="3249" y="1196"/>
                    <a:pt x="3296" y="1196"/>
                  </a:cubicBezTo>
                  <a:cubicBezTo>
                    <a:pt x="3315" y="1196"/>
                    <a:pt x="3335" y="1194"/>
                    <a:pt x="3355" y="1187"/>
                  </a:cubicBezTo>
                  <a:cubicBezTo>
                    <a:pt x="3424" y="1164"/>
                    <a:pt x="3470" y="1141"/>
                    <a:pt x="3515" y="1073"/>
                  </a:cubicBezTo>
                  <a:cubicBezTo>
                    <a:pt x="3538" y="1027"/>
                    <a:pt x="3561" y="959"/>
                    <a:pt x="3538" y="890"/>
                  </a:cubicBezTo>
                  <a:cubicBezTo>
                    <a:pt x="3515" y="822"/>
                    <a:pt x="3492" y="776"/>
                    <a:pt x="3424" y="730"/>
                  </a:cubicBezTo>
                  <a:cubicBezTo>
                    <a:pt x="3196" y="548"/>
                    <a:pt x="2945" y="411"/>
                    <a:pt x="2694" y="297"/>
                  </a:cubicBezTo>
                  <a:cubicBezTo>
                    <a:pt x="2397" y="160"/>
                    <a:pt x="2077" y="68"/>
                    <a:pt x="1758" y="23"/>
                  </a:cubicBezTo>
                  <a:cubicBezTo>
                    <a:pt x="1644" y="0"/>
                    <a:pt x="1529" y="0"/>
                    <a:pt x="1392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4851;p38"/>
            <p:cNvSpPr/>
            <p:nvPr/>
          </p:nvSpPr>
          <p:spPr>
            <a:xfrm>
              <a:off x="8748962" y="2970723"/>
              <a:ext cx="10243" cy="12789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275" y="0"/>
                  </a:moveTo>
                  <a:cubicBezTo>
                    <a:pt x="229" y="0"/>
                    <a:pt x="206" y="23"/>
                    <a:pt x="206" y="23"/>
                  </a:cubicBezTo>
                  <a:cubicBezTo>
                    <a:pt x="160" y="92"/>
                    <a:pt x="138" y="137"/>
                    <a:pt x="115" y="183"/>
                  </a:cubicBezTo>
                  <a:cubicBezTo>
                    <a:pt x="69" y="228"/>
                    <a:pt x="46" y="274"/>
                    <a:pt x="1" y="343"/>
                  </a:cubicBezTo>
                  <a:cubicBezTo>
                    <a:pt x="1" y="365"/>
                    <a:pt x="1" y="388"/>
                    <a:pt x="1" y="411"/>
                  </a:cubicBezTo>
                  <a:cubicBezTo>
                    <a:pt x="24" y="434"/>
                    <a:pt x="24" y="434"/>
                    <a:pt x="46" y="457"/>
                  </a:cubicBezTo>
                  <a:lnTo>
                    <a:pt x="115" y="457"/>
                  </a:lnTo>
                  <a:cubicBezTo>
                    <a:pt x="138" y="434"/>
                    <a:pt x="138" y="411"/>
                    <a:pt x="160" y="411"/>
                  </a:cubicBezTo>
                  <a:cubicBezTo>
                    <a:pt x="160" y="388"/>
                    <a:pt x="160" y="388"/>
                    <a:pt x="183" y="365"/>
                  </a:cubicBezTo>
                  <a:cubicBezTo>
                    <a:pt x="229" y="297"/>
                    <a:pt x="275" y="206"/>
                    <a:pt x="343" y="137"/>
                  </a:cubicBezTo>
                  <a:cubicBezTo>
                    <a:pt x="366" y="92"/>
                    <a:pt x="343" y="46"/>
                    <a:pt x="320" y="23"/>
                  </a:cubicBezTo>
                  <a:cubicBezTo>
                    <a:pt x="297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4852;p38"/>
            <p:cNvSpPr/>
            <p:nvPr/>
          </p:nvSpPr>
          <p:spPr>
            <a:xfrm>
              <a:off x="8749606" y="2968148"/>
              <a:ext cx="10886" cy="12649"/>
            </a:xfrm>
            <a:custGeom>
              <a:avLst/>
              <a:gdLst/>
              <a:ahLst/>
              <a:cxnLst/>
              <a:rect l="l" t="t" r="r" b="b"/>
              <a:pathLst>
                <a:path w="389" h="452" extrusionOk="0">
                  <a:moveTo>
                    <a:pt x="297" y="1"/>
                  </a:moveTo>
                  <a:cubicBezTo>
                    <a:pt x="274" y="1"/>
                    <a:pt x="252" y="24"/>
                    <a:pt x="229" y="47"/>
                  </a:cubicBezTo>
                  <a:cubicBezTo>
                    <a:pt x="206" y="92"/>
                    <a:pt x="160" y="138"/>
                    <a:pt x="115" y="184"/>
                  </a:cubicBezTo>
                  <a:cubicBezTo>
                    <a:pt x="92" y="229"/>
                    <a:pt x="46" y="275"/>
                    <a:pt x="23" y="320"/>
                  </a:cubicBezTo>
                  <a:cubicBezTo>
                    <a:pt x="1" y="366"/>
                    <a:pt x="1" y="412"/>
                    <a:pt x="46" y="435"/>
                  </a:cubicBezTo>
                  <a:cubicBezTo>
                    <a:pt x="58" y="446"/>
                    <a:pt x="80" y="452"/>
                    <a:pt x="103" y="452"/>
                  </a:cubicBezTo>
                  <a:cubicBezTo>
                    <a:pt x="126" y="452"/>
                    <a:pt x="149" y="446"/>
                    <a:pt x="160" y="435"/>
                  </a:cubicBezTo>
                  <a:cubicBezTo>
                    <a:pt x="183" y="366"/>
                    <a:pt x="229" y="320"/>
                    <a:pt x="252" y="275"/>
                  </a:cubicBezTo>
                  <a:cubicBezTo>
                    <a:pt x="297" y="229"/>
                    <a:pt x="320" y="184"/>
                    <a:pt x="366" y="138"/>
                  </a:cubicBezTo>
                  <a:cubicBezTo>
                    <a:pt x="389" y="115"/>
                    <a:pt x="389" y="47"/>
                    <a:pt x="343" y="24"/>
                  </a:cubicBezTo>
                  <a:cubicBezTo>
                    <a:pt x="343" y="24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4853;p38"/>
            <p:cNvSpPr/>
            <p:nvPr/>
          </p:nvSpPr>
          <p:spPr>
            <a:xfrm>
              <a:off x="8749606" y="2967533"/>
              <a:ext cx="10886" cy="13209"/>
            </a:xfrm>
            <a:custGeom>
              <a:avLst/>
              <a:gdLst/>
              <a:ahLst/>
              <a:cxnLst/>
              <a:rect l="l" t="t" r="r" b="b"/>
              <a:pathLst>
                <a:path w="389" h="472" extrusionOk="0">
                  <a:moveTo>
                    <a:pt x="297" y="0"/>
                  </a:moveTo>
                  <a:cubicBezTo>
                    <a:pt x="274" y="0"/>
                    <a:pt x="229" y="23"/>
                    <a:pt x="229" y="46"/>
                  </a:cubicBezTo>
                  <a:cubicBezTo>
                    <a:pt x="183" y="91"/>
                    <a:pt x="137" y="137"/>
                    <a:pt x="115" y="183"/>
                  </a:cubicBezTo>
                  <a:cubicBezTo>
                    <a:pt x="69" y="228"/>
                    <a:pt x="46" y="274"/>
                    <a:pt x="23" y="342"/>
                  </a:cubicBezTo>
                  <a:cubicBezTo>
                    <a:pt x="1" y="342"/>
                    <a:pt x="1" y="365"/>
                    <a:pt x="1" y="388"/>
                  </a:cubicBezTo>
                  <a:cubicBezTo>
                    <a:pt x="1" y="411"/>
                    <a:pt x="23" y="434"/>
                    <a:pt x="23" y="457"/>
                  </a:cubicBezTo>
                  <a:cubicBezTo>
                    <a:pt x="42" y="466"/>
                    <a:pt x="61" y="472"/>
                    <a:pt x="78" y="472"/>
                  </a:cubicBezTo>
                  <a:cubicBezTo>
                    <a:pt x="103" y="472"/>
                    <a:pt x="124" y="461"/>
                    <a:pt x="137" y="434"/>
                  </a:cubicBezTo>
                  <a:cubicBezTo>
                    <a:pt x="183" y="388"/>
                    <a:pt x="206" y="342"/>
                    <a:pt x="252" y="274"/>
                  </a:cubicBezTo>
                  <a:cubicBezTo>
                    <a:pt x="274" y="228"/>
                    <a:pt x="320" y="183"/>
                    <a:pt x="343" y="137"/>
                  </a:cubicBezTo>
                  <a:cubicBezTo>
                    <a:pt x="389" y="114"/>
                    <a:pt x="366" y="46"/>
                    <a:pt x="343" y="23"/>
                  </a:cubicBezTo>
                  <a:cubicBezTo>
                    <a:pt x="320" y="23"/>
                    <a:pt x="297" y="0"/>
                    <a:pt x="297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4854;p38"/>
            <p:cNvSpPr/>
            <p:nvPr/>
          </p:nvSpPr>
          <p:spPr>
            <a:xfrm>
              <a:off x="8749606" y="2968148"/>
              <a:ext cx="10243" cy="12173"/>
            </a:xfrm>
            <a:custGeom>
              <a:avLst/>
              <a:gdLst/>
              <a:ahLst/>
              <a:cxnLst/>
              <a:rect l="l" t="t" r="r" b="b"/>
              <a:pathLst>
                <a:path w="366" h="435" extrusionOk="0">
                  <a:moveTo>
                    <a:pt x="274" y="1"/>
                  </a:moveTo>
                  <a:cubicBezTo>
                    <a:pt x="252" y="1"/>
                    <a:pt x="229" y="1"/>
                    <a:pt x="206" y="24"/>
                  </a:cubicBezTo>
                  <a:cubicBezTo>
                    <a:pt x="137" y="115"/>
                    <a:pt x="69" y="206"/>
                    <a:pt x="23" y="298"/>
                  </a:cubicBezTo>
                  <a:cubicBezTo>
                    <a:pt x="1" y="320"/>
                    <a:pt x="1" y="343"/>
                    <a:pt x="1" y="366"/>
                  </a:cubicBezTo>
                  <a:cubicBezTo>
                    <a:pt x="1" y="389"/>
                    <a:pt x="23" y="389"/>
                    <a:pt x="46" y="412"/>
                  </a:cubicBezTo>
                  <a:cubicBezTo>
                    <a:pt x="46" y="435"/>
                    <a:pt x="69" y="435"/>
                    <a:pt x="92" y="435"/>
                  </a:cubicBezTo>
                  <a:cubicBezTo>
                    <a:pt x="115" y="435"/>
                    <a:pt x="137" y="412"/>
                    <a:pt x="160" y="389"/>
                  </a:cubicBezTo>
                  <a:cubicBezTo>
                    <a:pt x="206" y="298"/>
                    <a:pt x="274" y="206"/>
                    <a:pt x="343" y="115"/>
                  </a:cubicBezTo>
                  <a:cubicBezTo>
                    <a:pt x="366" y="92"/>
                    <a:pt x="343" y="24"/>
                    <a:pt x="320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4855;p38"/>
            <p:cNvSpPr/>
            <p:nvPr/>
          </p:nvSpPr>
          <p:spPr>
            <a:xfrm>
              <a:off x="8755342" y="2973913"/>
              <a:ext cx="9627" cy="11306"/>
            </a:xfrm>
            <a:custGeom>
              <a:avLst/>
              <a:gdLst/>
              <a:ahLst/>
              <a:cxnLst/>
              <a:rect l="l" t="t" r="r" b="b"/>
              <a:pathLst>
                <a:path w="344" h="404" extrusionOk="0">
                  <a:moveTo>
                    <a:pt x="252" y="0"/>
                  </a:moveTo>
                  <a:cubicBezTo>
                    <a:pt x="229" y="0"/>
                    <a:pt x="206" y="0"/>
                    <a:pt x="184" y="23"/>
                  </a:cubicBezTo>
                  <a:cubicBezTo>
                    <a:pt x="138" y="114"/>
                    <a:pt x="69" y="183"/>
                    <a:pt x="24" y="274"/>
                  </a:cubicBezTo>
                  <a:cubicBezTo>
                    <a:pt x="1" y="320"/>
                    <a:pt x="1" y="366"/>
                    <a:pt x="47" y="388"/>
                  </a:cubicBezTo>
                  <a:cubicBezTo>
                    <a:pt x="56" y="398"/>
                    <a:pt x="73" y="403"/>
                    <a:pt x="92" y="403"/>
                  </a:cubicBezTo>
                  <a:cubicBezTo>
                    <a:pt x="118" y="403"/>
                    <a:pt x="147" y="392"/>
                    <a:pt x="161" y="366"/>
                  </a:cubicBezTo>
                  <a:cubicBezTo>
                    <a:pt x="206" y="297"/>
                    <a:pt x="252" y="206"/>
                    <a:pt x="320" y="114"/>
                  </a:cubicBezTo>
                  <a:cubicBezTo>
                    <a:pt x="343" y="92"/>
                    <a:pt x="343" y="23"/>
                    <a:pt x="298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4856;p38"/>
            <p:cNvSpPr/>
            <p:nvPr/>
          </p:nvSpPr>
          <p:spPr>
            <a:xfrm>
              <a:off x="8755986" y="2971982"/>
              <a:ext cx="12173" cy="13937"/>
            </a:xfrm>
            <a:custGeom>
              <a:avLst/>
              <a:gdLst/>
              <a:ahLst/>
              <a:cxnLst/>
              <a:rect l="l" t="t" r="r" b="b"/>
              <a:pathLst>
                <a:path w="435" h="498" extrusionOk="0">
                  <a:moveTo>
                    <a:pt x="343" y="1"/>
                  </a:moveTo>
                  <a:cubicBezTo>
                    <a:pt x="320" y="1"/>
                    <a:pt x="297" y="1"/>
                    <a:pt x="275" y="24"/>
                  </a:cubicBezTo>
                  <a:cubicBezTo>
                    <a:pt x="183" y="138"/>
                    <a:pt x="92" y="252"/>
                    <a:pt x="24" y="366"/>
                  </a:cubicBezTo>
                  <a:cubicBezTo>
                    <a:pt x="1" y="412"/>
                    <a:pt x="1" y="457"/>
                    <a:pt x="24" y="480"/>
                  </a:cubicBezTo>
                  <a:cubicBezTo>
                    <a:pt x="46" y="492"/>
                    <a:pt x="69" y="497"/>
                    <a:pt x="89" y="497"/>
                  </a:cubicBezTo>
                  <a:cubicBezTo>
                    <a:pt x="109" y="497"/>
                    <a:pt x="126" y="492"/>
                    <a:pt x="138" y="480"/>
                  </a:cubicBezTo>
                  <a:cubicBezTo>
                    <a:pt x="229" y="366"/>
                    <a:pt x="320" y="252"/>
                    <a:pt x="412" y="138"/>
                  </a:cubicBezTo>
                  <a:cubicBezTo>
                    <a:pt x="434" y="92"/>
                    <a:pt x="412" y="47"/>
                    <a:pt x="389" y="24"/>
                  </a:cubicBezTo>
                  <a:cubicBezTo>
                    <a:pt x="366" y="1"/>
                    <a:pt x="343" y="1"/>
                    <a:pt x="34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4857;p38"/>
            <p:cNvSpPr/>
            <p:nvPr/>
          </p:nvSpPr>
          <p:spPr>
            <a:xfrm>
              <a:off x="8755986" y="2972626"/>
              <a:ext cx="12173" cy="13545"/>
            </a:xfrm>
            <a:custGeom>
              <a:avLst/>
              <a:gdLst/>
              <a:ahLst/>
              <a:cxnLst/>
              <a:rect l="l" t="t" r="r" b="b"/>
              <a:pathLst>
                <a:path w="435" h="484" extrusionOk="0">
                  <a:moveTo>
                    <a:pt x="343" y="1"/>
                  </a:moveTo>
                  <a:cubicBezTo>
                    <a:pt x="320" y="1"/>
                    <a:pt x="297" y="1"/>
                    <a:pt x="275" y="24"/>
                  </a:cubicBezTo>
                  <a:cubicBezTo>
                    <a:pt x="183" y="138"/>
                    <a:pt x="115" y="252"/>
                    <a:pt x="24" y="343"/>
                  </a:cubicBezTo>
                  <a:cubicBezTo>
                    <a:pt x="1" y="389"/>
                    <a:pt x="1" y="434"/>
                    <a:pt x="46" y="457"/>
                  </a:cubicBezTo>
                  <a:cubicBezTo>
                    <a:pt x="56" y="477"/>
                    <a:pt x="74" y="484"/>
                    <a:pt x="93" y="484"/>
                  </a:cubicBezTo>
                  <a:cubicBezTo>
                    <a:pt x="119" y="484"/>
                    <a:pt x="147" y="470"/>
                    <a:pt x="161" y="457"/>
                  </a:cubicBezTo>
                  <a:cubicBezTo>
                    <a:pt x="252" y="343"/>
                    <a:pt x="320" y="229"/>
                    <a:pt x="412" y="115"/>
                  </a:cubicBezTo>
                  <a:cubicBezTo>
                    <a:pt x="434" y="92"/>
                    <a:pt x="434" y="46"/>
                    <a:pt x="389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4858;p38"/>
            <p:cNvSpPr/>
            <p:nvPr/>
          </p:nvSpPr>
          <p:spPr>
            <a:xfrm>
              <a:off x="8197713" y="2394540"/>
              <a:ext cx="122658" cy="90755"/>
            </a:xfrm>
            <a:custGeom>
              <a:avLst/>
              <a:gdLst/>
              <a:ahLst/>
              <a:cxnLst/>
              <a:rect l="l" t="t" r="r" b="b"/>
              <a:pathLst>
                <a:path w="4383" h="3243" extrusionOk="0">
                  <a:moveTo>
                    <a:pt x="252" y="1"/>
                  </a:moveTo>
                  <a:cubicBezTo>
                    <a:pt x="229" y="1"/>
                    <a:pt x="206" y="1"/>
                    <a:pt x="183" y="24"/>
                  </a:cubicBezTo>
                  <a:cubicBezTo>
                    <a:pt x="115" y="24"/>
                    <a:pt x="69" y="69"/>
                    <a:pt x="46" y="138"/>
                  </a:cubicBezTo>
                  <a:cubicBezTo>
                    <a:pt x="0" y="183"/>
                    <a:pt x="0" y="252"/>
                    <a:pt x="23" y="320"/>
                  </a:cubicBezTo>
                  <a:cubicBezTo>
                    <a:pt x="46" y="389"/>
                    <a:pt x="69" y="435"/>
                    <a:pt x="137" y="457"/>
                  </a:cubicBezTo>
                  <a:cubicBezTo>
                    <a:pt x="1416" y="1393"/>
                    <a:pt x="2717" y="2306"/>
                    <a:pt x="3995" y="3219"/>
                  </a:cubicBezTo>
                  <a:cubicBezTo>
                    <a:pt x="4063" y="3242"/>
                    <a:pt x="4132" y="3242"/>
                    <a:pt x="4177" y="3242"/>
                  </a:cubicBezTo>
                  <a:cubicBezTo>
                    <a:pt x="4246" y="3219"/>
                    <a:pt x="4314" y="3174"/>
                    <a:pt x="4337" y="3128"/>
                  </a:cubicBezTo>
                  <a:cubicBezTo>
                    <a:pt x="4360" y="3059"/>
                    <a:pt x="4383" y="2991"/>
                    <a:pt x="4360" y="2922"/>
                  </a:cubicBezTo>
                  <a:cubicBezTo>
                    <a:pt x="4337" y="2854"/>
                    <a:pt x="4292" y="2831"/>
                    <a:pt x="4246" y="2786"/>
                  </a:cubicBezTo>
                  <a:cubicBezTo>
                    <a:pt x="2945" y="1873"/>
                    <a:pt x="1667" y="960"/>
                    <a:pt x="366" y="47"/>
                  </a:cubicBezTo>
                  <a:cubicBezTo>
                    <a:pt x="343" y="24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4859;p38"/>
            <p:cNvSpPr/>
            <p:nvPr/>
          </p:nvSpPr>
          <p:spPr>
            <a:xfrm>
              <a:off x="8308226" y="2307031"/>
              <a:ext cx="132257" cy="174850"/>
            </a:xfrm>
            <a:custGeom>
              <a:avLst/>
              <a:gdLst/>
              <a:ahLst/>
              <a:cxnLst/>
              <a:rect l="l" t="t" r="r" b="b"/>
              <a:pathLst>
                <a:path w="4726" h="6248" extrusionOk="0">
                  <a:moveTo>
                    <a:pt x="4428" y="1"/>
                  </a:moveTo>
                  <a:cubicBezTo>
                    <a:pt x="4360" y="1"/>
                    <a:pt x="4291" y="24"/>
                    <a:pt x="4246" y="92"/>
                  </a:cubicBezTo>
                  <a:cubicBezTo>
                    <a:pt x="2922" y="1941"/>
                    <a:pt x="1575" y="3767"/>
                    <a:pt x="251" y="5616"/>
                  </a:cubicBezTo>
                  <a:cubicBezTo>
                    <a:pt x="206" y="5707"/>
                    <a:pt x="137" y="5776"/>
                    <a:pt x="69" y="5867"/>
                  </a:cubicBezTo>
                  <a:cubicBezTo>
                    <a:pt x="0" y="5958"/>
                    <a:pt x="23" y="6118"/>
                    <a:pt x="137" y="6209"/>
                  </a:cubicBezTo>
                  <a:cubicBezTo>
                    <a:pt x="180" y="6235"/>
                    <a:pt x="226" y="6248"/>
                    <a:pt x="272" y="6248"/>
                  </a:cubicBezTo>
                  <a:cubicBezTo>
                    <a:pt x="348" y="6248"/>
                    <a:pt x="422" y="6212"/>
                    <a:pt x="480" y="6141"/>
                  </a:cubicBezTo>
                  <a:cubicBezTo>
                    <a:pt x="1370" y="4931"/>
                    <a:pt x="2237" y="3698"/>
                    <a:pt x="3127" y="2489"/>
                  </a:cubicBezTo>
                  <a:lnTo>
                    <a:pt x="4634" y="389"/>
                  </a:lnTo>
                  <a:cubicBezTo>
                    <a:pt x="4725" y="275"/>
                    <a:pt x="4702" y="115"/>
                    <a:pt x="4588" y="46"/>
                  </a:cubicBezTo>
                  <a:cubicBezTo>
                    <a:pt x="4542" y="1"/>
                    <a:pt x="4497" y="1"/>
                    <a:pt x="4428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4860;p38"/>
            <p:cNvSpPr/>
            <p:nvPr/>
          </p:nvSpPr>
          <p:spPr>
            <a:xfrm>
              <a:off x="8194523" y="2260408"/>
              <a:ext cx="110541" cy="145466"/>
            </a:xfrm>
            <a:custGeom>
              <a:avLst/>
              <a:gdLst/>
              <a:ahLst/>
              <a:cxnLst/>
              <a:rect l="l" t="t" r="r" b="b"/>
              <a:pathLst>
                <a:path w="3950" h="5198" extrusionOk="0">
                  <a:moveTo>
                    <a:pt x="3675" y="1"/>
                  </a:moveTo>
                  <a:cubicBezTo>
                    <a:pt x="3630" y="1"/>
                    <a:pt x="3561" y="23"/>
                    <a:pt x="3538" y="46"/>
                  </a:cubicBezTo>
                  <a:cubicBezTo>
                    <a:pt x="3493" y="92"/>
                    <a:pt x="3447" y="138"/>
                    <a:pt x="3401" y="206"/>
                  </a:cubicBezTo>
                  <a:cubicBezTo>
                    <a:pt x="2306" y="1712"/>
                    <a:pt x="1210" y="3219"/>
                    <a:pt x="114" y="4748"/>
                  </a:cubicBezTo>
                  <a:cubicBezTo>
                    <a:pt x="92" y="4771"/>
                    <a:pt x="92" y="4794"/>
                    <a:pt x="69" y="4817"/>
                  </a:cubicBezTo>
                  <a:cubicBezTo>
                    <a:pt x="0" y="4908"/>
                    <a:pt x="23" y="5068"/>
                    <a:pt x="137" y="5159"/>
                  </a:cubicBezTo>
                  <a:cubicBezTo>
                    <a:pt x="172" y="5185"/>
                    <a:pt x="215" y="5198"/>
                    <a:pt x="262" y="5198"/>
                  </a:cubicBezTo>
                  <a:cubicBezTo>
                    <a:pt x="339" y="5198"/>
                    <a:pt x="423" y="5162"/>
                    <a:pt x="480" y="5091"/>
                  </a:cubicBezTo>
                  <a:cubicBezTo>
                    <a:pt x="1393" y="3835"/>
                    <a:pt x="2306" y="2557"/>
                    <a:pt x="3219" y="1302"/>
                  </a:cubicBezTo>
                  <a:cubicBezTo>
                    <a:pt x="3424" y="982"/>
                    <a:pt x="3652" y="685"/>
                    <a:pt x="3858" y="389"/>
                  </a:cubicBezTo>
                  <a:cubicBezTo>
                    <a:pt x="3949" y="274"/>
                    <a:pt x="3926" y="115"/>
                    <a:pt x="3812" y="46"/>
                  </a:cubicBezTo>
                  <a:cubicBezTo>
                    <a:pt x="3766" y="23"/>
                    <a:pt x="3721" y="1"/>
                    <a:pt x="367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4861;p38"/>
            <p:cNvSpPr/>
            <p:nvPr/>
          </p:nvSpPr>
          <p:spPr>
            <a:xfrm>
              <a:off x="8290344" y="2254027"/>
              <a:ext cx="148852" cy="65177"/>
            </a:xfrm>
            <a:custGeom>
              <a:avLst/>
              <a:gdLst/>
              <a:ahLst/>
              <a:cxnLst/>
              <a:rect l="l" t="t" r="r" b="b"/>
              <a:pathLst>
                <a:path w="5319" h="2329" extrusionOk="0">
                  <a:moveTo>
                    <a:pt x="982" y="0"/>
                  </a:moveTo>
                  <a:cubicBezTo>
                    <a:pt x="685" y="23"/>
                    <a:pt x="411" y="92"/>
                    <a:pt x="160" y="229"/>
                  </a:cubicBezTo>
                  <a:cubicBezTo>
                    <a:pt x="91" y="274"/>
                    <a:pt x="46" y="343"/>
                    <a:pt x="0" y="388"/>
                  </a:cubicBezTo>
                  <a:cubicBezTo>
                    <a:pt x="0" y="434"/>
                    <a:pt x="0" y="502"/>
                    <a:pt x="23" y="548"/>
                  </a:cubicBezTo>
                  <a:cubicBezTo>
                    <a:pt x="54" y="643"/>
                    <a:pt x="140" y="694"/>
                    <a:pt x="228" y="694"/>
                  </a:cubicBezTo>
                  <a:cubicBezTo>
                    <a:pt x="267" y="694"/>
                    <a:pt x="307" y="683"/>
                    <a:pt x="342" y="662"/>
                  </a:cubicBezTo>
                  <a:cubicBezTo>
                    <a:pt x="411" y="639"/>
                    <a:pt x="479" y="617"/>
                    <a:pt x="548" y="594"/>
                  </a:cubicBezTo>
                  <a:cubicBezTo>
                    <a:pt x="708" y="548"/>
                    <a:pt x="845" y="502"/>
                    <a:pt x="1004" y="502"/>
                  </a:cubicBezTo>
                  <a:cubicBezTo>
                    <a:pt x="1065" y="498"/>
                    <a:pt x="1126" y="497"/>
                    <a:pt x="1186" y="497"/>
                  </a:cubicBezTo>
                  <a:cubicBezTo>
                    <a:pt x="1468" y="497"/>
                    <a:pt x="1750" y="537"/>
                    <a:pt x="2032" y="594"/>
                  </a:cubicBezTo>
                  <a:cubicBezTo>
                    <a:pt x="2027" y="590"/>
                    <a:pt x="2023" y="586"/>
                    <a:pt x="2019" y="583"/>
                  </a:cubicBezTo>
                  <a:lnTo>
                    <a:pt x="2019" y="583"/>
                  </a:lnTo>
                  <a:cubicBezTo>
                    <a:pt x="2524" y="698"/>
                    <a:pt x="3007" y="876"/>
                    <a:pt x="3470" y="1096"/>
                  </a:cubicBezTo>
                  <a:cubicBezTo>
                    <a:pt x="3835" y="1279"/>
                    <a:pt x="4177" y="1507"/>
                    <a:pt x="4474" y="1781"/>
                  </a:cubicBezTo>
                  <a:cubicBezTo>
                    <a:pt x="4634" y="1918"/>
                    <a:pt x="4771" y="2077"/>
                    <a:pt x="4885" y="2237"/>
                  </a:cubicBezTo>
                  <a:cubicBezTo>
                    <a:pt x="4930" y="2283"/>
                    <a:pt x="4999" y="2328"/>
                    <a:pt x="5045" y="2328"/>
                  </a:cubicBezTo>
                  <a:cubicBezTo>
                    <a:pt x="5113" y="2328"/>
                    <a:pt x="5181" y="2306"/>
                    <a:pt x="5227" y="2260"/>
                  </a:cubicBezTo>
                  <a:cubicBezTo>
                    <a:pt x="5273" y="2214"/>
                    <a:pt x="5318" y="2169"/>
                    <a:pt x="5318" y="2100"/>
                  </a:cubicBezTo>
                  <a:cubicBezTo>
                    <a:pt x="5318" y="2032"/>
                    <a:pt x="5296" y="1963"/>
                    <a:pt x="5250" y="1918"/>
                  </a:cubicBezTo>
                  <a:cubicBezTo>
                    <a:pt x="5022" y="1552"/>
                    <a:pt x="4679" y="1256"/>
                    <a:pt x="4314" y="1027"/>
                  </a:cubicBezTo>
                  <a:cubicBezTo>
                    <a:pt x="3903" y="754"/>
                    <a:pt x="3447" y="525"/>
                    <a:pt x="2990" y="366"/>
                  </a:cubicBezTo>
                  <a:cubicBezTo>
                    <a:pt x="2579" y="206"/>
                    <a:pt x="2123" y="92"/>
                    <a:pt x="1689" y="23"/>
                  </a:cubicBezTo>
                  <a:cubicBezTo>
                    <a:pt x="1529" y="23"/>
                    <a:pt x="1370" y="0"/>
                    <a:pt x="1233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4862;p38"/>
            <p:cNvSpPr/>
            <p:nvPr/>
          </p:nvSpPr>
          <p:spPr>
            <a:xfrm>
              <a:off x="8446836" y="2422665"/>
              <a:ext cx="106707" cy="142807"/>
            </a:xfrm>
            <a:custGeom>
              <a:avLst/>
              <a:gdLst/>
              <a:ahLst/>
              <a:cxnLst/>
              <a:rect l="l" t="t" r="r" b="b"/>
              <a:pathLst>
                <a:path w="3813" h="5103" extrusionOk="0">
                  <a:moveTo>
                    <a:pt x="3561" y="0"/>
                  </a:moveTo>
                  <a:cubicBezTo>
                    <a:pt x="3493" y="0"/>
                    <a:pt x="3424" y="46"/>
                    <a:pt x="3378" y="91"/>
                  </a:cubicBezTo>
                  <a:cubicBezTo>
                    <a:pt x="2283" y="1644"/>
                    <a:pt x="1187" y="3196"/>
                    <a:pt x="92" y="4725"/>
                  </a:cubicBezTo>
                  <a:cubicBezTo>
                    <a:pt x="0" y="4839"/>
                    <a:pt x="23" y="4976"/>
                    <a:pt x="114" y="5045"/>
                  </a:cubicBezTo>
                  <a:cubicBezTo>
                    <a:pt x="164" y="5085"/>
                    <a:pt x="219" y="5103"/>
                    <a:pt x="270" y="5103"/>
                  </a:cubicBezTo>
                  <a:cubicBezTo>
                    <a:pt x="336" y="5103"/>
                    <a:pt x="396" y="5073"/>
                    <a:pt x="434" y="5022"/>
                  </a:cubicBezTo>
                  <a:cubicBezTo>
                    <a:pt x="1552" y="3470"/>
                    <a:pt x="2648" y="1917"/>
                    <a:pt x="3744" y="365"/>
                  </a:cubicBezTo>
                  <a:cubicBezTo>
                    <a:pt x="3812" y="274"/>
                    <a:pt x="3812" y="137"/>
                    <a:pt x="3698" y="46"/>
                  </a:cubicBezTo>
                  <a:cubicBezTo>
                    <a:pt x="3675" y="23"/>
                    <a:pt x="3607" y="0"/>
                    <a:pt x="356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4863;p38"/>
            <p:cNvSpPr/>
            <p:nvPr/>
          </p:nvSpPr>
          <p:spPr>
            <a:xfrm>
              <a:off x="8354205" y="2358131"/>
              <a:ext cx="106707" cy="142500"/>
            </a:xfrm>
            <a:custGeom>
              <a:avLst/>
              <a:gdLst/>
              <a:ahLst/>
              <a:cxnLst/>
              <a:rect l="l" t="t" r="r" b="b"/>
              <a:pathLst>
                <a:path w="3813" h="5092" extrusionOk="0">
                  <a:moveTo>
                    <a:pt x="3561" y="1"/>
                  </a:moveTo>
                  <a:cubicBezTo>
                    <a:pt x="3493" y="1"/>
                    <a:pt x="3424" y="24"/>
                    <a:pt x="3379" y="92"/>
                  </a:cubicBezTo>
                  <a:cubicBezTo>
                    <a:pt x="2283" y="1644"/>
                    <a:pt x="1188" y="3174"/>
                    <a:pt x="69" y="4726"/>
                  </a:cubicBezTo>
                  <a:cubicBezTo>
                    <a:pt x="1" y="4817"/>
                    <a:pt x="23" y="4977"/>
                    <a:pt x="115" y="5045"/>
                  </a:cubicBezTo>
                  <a:cubicBezTo>
                    <a:pt x="155" y="5075"/>
                    <a:pt x="208" y="5092"/>
                    <a:pt x="260" y="5092"/>
                  </a:cubicBezTo>
                  <a:cubicBezTo>
                    <a:pt x="328" y="5092"/>
                    <a:pt x="396" y="5064"/>
                    <a:pt x="434" y="5000"/>
                  </a:cubicBezTo>
                  <a:cubicBezTo>
                    <a:pt x="1530" y="3447"/>
                    <a:pt x="2648" y="1918"/>
                    <a:pt x="3744" y="366"/>
                  </a:cubicBezTo>
                  <a:cubicBezTo>
                    <a:pt x="3812" y="275"/>
                    <a:pt x="3812" y="115"/>
                    <a:pt x="3698" y="46"/>
                  </a:cubicBezTo>
                  <a:cubicBezTo>
                    <a:pt x="3676" y="24"/>
                    <a:pt x="3607" y="1"/>
                    <a:pt x="356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4864;p38"/>
            <p:cNvSpPr/>
            <p:nvPr/>
          </p:nvSpPr>
          <p:spPr>
            <a:xfrm>
              <a:off x="8446836" y="2357488"/>
              <a:ext cx="105419" cy="77183"/>
            </a:xfrm>
            <a:custGeom>
              <a:avLst/>
              <a:gdLst/>
              <a:ahLst/>
              <a:cxnLst/>
              <a:rect l="l" t="t" r="r" b="b"/>
              <a:pathLst>
                <a:path w="3767" h="2758" extrusionOk="0">
                  <a:moveTo>
                    <a:pt x="251" y="1"/>
                  </a:moveTo>
                  <a:cubicBezTo>
                    <a:pt x="183" y="1"/>
                    <a:pt x="114" y="24"/>
                    <a:pt x="69" y="92"/>
                  </a:cubicBezTo>
                  <a:cubicBezTo>
                    <a:pt x="0" y="184"/>
                    <a:pt x="23" y="343"/>
                    <a:pt x="114" y="412"/>
                  </a:cubicBezTo>
                  <a:cubicBezTo>
                    <a:pt x="1210" y="1165"/>
                    <a:pt x="2283" y="1941"/>
                    <a:pt x="3356" y="2694"/>
                  </a:cubicBezTo>
                  <a:cubicBezTo>
                    <a:pt x="3378" y="2717"/>
                    <a:pt x="3378" y="2717"/>
                    <a:pt x="3378" y="2717"/>
                  </a:cubicBezTo>
                  <a:cubicBezTo>
                    <a:pt x="3414" y="2744"/>
                    <a:pt x="3458" y="2757"/>
                    <a:pt x="3502" y="2757"/>
                  </a:cubicBezTo>
                  <a:cubicBezTo>
                    <a:pt x="3571" y="2757"/>
                    <a:pt x="3643" y="2727"/>
                    <a:pt x="3698" y="2672"/>
                  </a:cubicBezTo>
                  <a:cubicBezTo>
                    <a:pt x="3766" y="2580"/>
                    <a:pt x="3744" y="2420"/>
                    <a:pt x="3652" y="2352"/>
                  </a:cubicBezTo>
                  <a:cubicBezTo>
                    <a:pt x="3630" y="2329"/>
                    <a:pt x="3630" y="2329"/>
                    <a:pt x="3630" y="2329"/>
                  </a:cubicBezTo>
                  <a:cubicBezTo>
                    <a:pt x="2557" y="1576"/>
                    <a:pt x="1461" y="800"/>
                    <a:pt x="388" y="47"/>
                  </a:cubicBezTo>
                  <a:cubicBezTo>
                    <a:pt x="343" y="24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4865;p38"/>
            <p:cNvSpPr/>
            <p:nvPr/>
          </p:nvSpPr>
          <p:spPr>
            <a:xfrm>
              <a:off x="8355493" y="2487814"/>
              <a:ext cx="102873" cy="75867"/>
            </a:xfrm>
            <a:custGeom>
              <a:avLst/>
              <a:gdLst/>
              <a:ahLst/>
              <a:cxnLst/>
              <a:rect l="l" t="t" r="r" b="b"/>
              <a:pathLst>
                <a:path w="3676" h="2711" extrusionOk="0">
                  <a:moveTo>
                    <a:pt x="251" y="0"/>
                  </a:moveTo>
                  <a:cubicBezTo>
                    <a:pt x="183" y="0"/>
                    <a:pt x="114" y="46"/>
                    <a:pt x="69" y="92"/>
                  </a:cubicBezTo>
                  <a:cubicBezTo>
                    <a:pt x="0" y="183"/>
                    <a:pt x="0" y="343"/>
                    <a:pt x="114" y="411"/>
                  </a:cubicBezTo>
                  <a:cubicBezTo>
                    <a:pt x="1164" y="1164"/>
                    <a:pt x="2214" y="1918"/>
                    <a:pt x="3287" y="2671"/>
                  </a:cubicBezTo>
                  <a:cubicBezTo>
                    <a:pt x="3323" y="2698"/>
                    <a:pt x="3366" y="2711"/>
                    <a:pt x="3411" y="2711"/>
                  </a:cubicBezTo>
                  <a:cubicBezTo>
                    <a:pt x="3479" y="2711"/>
                    <a:pt x="3551" y="2681"/>
                    <a:pt x="3607" y="2625"/>
                  </a:cubicBezTo>
                  <a:cubicBezTo>
                    <a:pt x="3675" y="2534"/>
                    <a:pt x="3652" y="2374"/>
                    <a:pt x="3561" y="2306"/>
                  </a:cubicBezTo>
                  <a:cubicBezTo>
                    <a:pt x="2511" y="1552"/>
                    <a:pt x="1438" y="799"/>
                    <a:pt x="388" y="69"/>
                  </a:cubicBezTo>
                  <a:cubicBezTo>
                    <a:pt x="343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4866;p38"/>
            <p:cNvSpPr/>
            <p:nvPr/>
          </p:nvSpPr>
          <p:spPr>
            <a:xfrm>
              <a:off x="8405306" y="2421377"/>
              <a:ext cx="97752" cy="72033"/>
            </a:xfrm>
            <a:custGeom>
              <a:avLst/>
              <a:gdLst/>
              <a:ahLst/>
              <a:cxnLst/>
              <a:rect l="l" t="t" r="r" b="b"/>
              <a:pathLst>
                <a:path w="3493" h="2574" extrusionOk="0">
                  <a:moveTo>
                    <a:pt x="252" y="1"/>
                  </a:moveTo>
                  <a:cubicBezTo>
                    <a:pt x="183" y="1"/>
                    <a:pt x="115" y="23"/>
                    <a:pt x="69" y="92"/>
                  </a:cubicBezTo>
                  <a:cubicBezTo>
                    <a:pt x="1" y="183"/>
                    <a:pt x="1" y="320"/>
                    <a:pt x="115" y="411"/>
                  </a:cubicBezTo>
                  <a:cubicBezTo>
                    <a:pt x="1119" y="1119"/>
                    <a:pt x="2101" y="1827"/>
                    <a:pt x="3105" y="2534"/>
                  </a:cubicBezTo>
                  <a:cubicBezTo>
                    <a:pt x="3150" y="2561"/>
                    <a:pt x="3199" y="2574"/>
                    <a:pt x="3245" y="2574"/>
                  </a:cubicBezTo>
                  <a:cubicBezTo>
                    <a:pt x="3316" y="2574"/>
                    <a:pt x="3383" y="2544"/>
                    <a:pt x="3424" y="2488"/>
                  </a:cubicBezTo>
                  <a:cubicBezTo>
                    <a:pt x="3493" y="2397"/>
                    <a:pt x="3493" y="2237"/>
                    <a:pt x="3379" y="2169"/>
                  </a:cubicBezTo>
                  <a:cubicBezTo>
                    <a:pt x="2397" y="1461"/>
                    <a:pt x="1393" y="754"/>
                    <a:pt x="389" y="46"/>
                  </a:cubicBezTo>
                  <a:cubicBezTo>
                    <a:pt x="343" y="1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4867;p38"/>
            <p:cNvSpPr/>
            <p:nvPr/>
          </p:nvSpPr>
          <p:spPr>
            <a:xfrm>
              <a:off x="8389355" y="2439260"/>
              <a:ext cx="102845" cy="75867"/>
            </a:xfrm>
            <a:custGeom>
              <a:avLst/>
              <a:gdLst/>
              <a:ahLst/>
              <a:cxnLst/>
              <a:rect l="l" t="t" r="r" b="b"/>
              <a:pathLst>
                <a:path w="3675" h="2711" extrusionOk="0">
                  <a:moveTo>
                    <a:pt x="251" y="1"/>
                  </a:moveTo>
                  <a:cubicBezTo>
                    <a:pt x="183" y="1"/>
                    <a:pt x="114" y="46"/>
                    <a:pt x="69" y="92"/>
                  </a:cubicBezTo>
                  <a:cubicBezTo>
                    <a:pt x="0" y="183"/>
                    <a:pt x="0" y="343"/>
                    <a:pt x="114" y="411"/>
                  </a:cubicBezTo>
                  <a:cubicBezTo>
                    <a:pt x="1164" y="1165"/>
                    <a:pt x="2237" y="1918"/>
                    <a:pt x="3287" y="2671"/>
                  </a:cubicBezTo>
                  <a:cubicBezTo>
                    <a:pt x="3323" y="2698"/>
                    <a:pt x="3370" y="2711"/>
                    <a:pt x="3417" y="2711"/>
                  </a:cubicBezTo>
                  <a:cubicBezTo>
                    <a:pt x="3490" y="2711"/>
                    <a:pt x="3565" y="2681"/>
                    <a:pt x="3606" y="2626"/>
                  </a:cubicBezTo>
                  <a:cubicBezTo>
                    <a:pt x="3675" y="2534"/>
                    <a:pt x="3675" y="2374"/>
                    <a:pt x="3561" y="2306"/>
                  </a:cubicBezTo>
                  <a:cubicBezTo>
                    <a:pt x="2511" y="1553"/>
                    <a:pt x="1438" y="800"/>
                    <a:pt x="388" y="46"/>
                  </a:cubicBezTo>
                  <a:cubicBezTo>
                    <a:pt x="342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4868;p38"/>
            <p:cNvSpPr/>
            <p:nvPr/>
          </p:nvSpPr>
          <p:spPr>
            <a:xfrm>
              <a:off x="8568822" y="2508886"/>
              <a:ext cx="106707" cy="142835"/>
            </a:xfrm>
            <a:custGeom>
              <a:avLst/>
              <a:gdLst/>
              <a:ahLst/>
              <a:cxnLst/>
              <a:rect l="l" t="t" r="r" b="b"/>
              <a:pathLst>
                <a:path w="3813" h="5104" extrusionOk="0">
                  <a:moveTo>
                    <a:pt x="3562" y="1"/>
                  </a:moveTo>
                  <a:cubicBezTo>
                    <a:pt x="3493" y="1"/>
                    <a:pt x="3425" y="46"/>
                    <a:pt x="3379" y="92"/>
                  </a:cubicBezTo>
                  <a:cubicBezTo>
                    <a:pt x="2283" y="1644"/>
                    <a:pt x="1188" y="3196"/>
                    <a:pt x="92" y="4725"/>
                  </a:cubicBezTo>
                  <a:cubicBezTo>
                    <a:pt x="1" y="4840"/>
                    <a:pt x="24" y="4976"/>
                    <a:pt x="115" y="5045"/>
                  </a:cubicBezTo>
                  <a:cubicBezTo>
                    <a:pt x="165" y="5085"/>
                    <a:pt x="220" y="5103"/>
                    <a:pt x="271" y="5103"/>
                  </a:cubicBezTo>
                  <a:cubicBezTo>
                    <a:pt x="336" y="5103"/>
                    <a:pt x="396" y="5073"/>
                    <a:pt x="435" y="5022"/>
                  </a:cubicBezTo>
                  <a:cubicBezTo>
                    <a:pt x="1553" y="3470"/>
                    <a:pt x="2649" y="1918"/>
                    <a:pt x="3744" y="366"/>
                  </a:cubicBezTo>
                  <a:cubicBezTo>
                    <a:pt x="3813" y="274"/>
                    <a:pt x="3813" y="138"/>
                    <a:pt x="3699" y="46"/>
                  </a:cubicBezTo>
                  <a:cubicBezTo>
                    <a:pt x="3676" y="23"/>
                    <a:pt x="3607" y="1"/>
                    <a:pt x="356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4869;p38"/>
            <p:cNvSpPr/>
            <p:nvPr/>
          </p:nvSpPr>
          <p:spPr>
            <a:xfrm>
              <a:off x="8476220" y="2444381"/>
              <a:ext cx="106707" cy="142500"/>
            </a:xfrm>
            <a:custGeom>
              <a:avLst/>
              <a:gdLst/>
              <a:ahLst/>
              <a:cxnLst/>
              <a:rect l="l" t="t" r="r" b="b"/>
              <a:pathLst>
                <a:path w="3813" h="5092" extrusionOk="0">
                  <a:moveTo>
                    <a:pt x="3561" y="0"/>
                  </a:moveTo>
                  <a:cubicBezTo>
                    <a:pt x="3493" y="0"/>
                    <a:pt x="3424" y="23"/>
                    <a:pt x="3378" y="92"/>
                  </a:cubicBezTo>
                  <a:cubicBezTo>
                    <a:pt x="2283" y="1644"/>
                    <a:pt x="1187" y="3173"/>
                    <a:pt x="69" y="4725"/>
                  </a:cubicBezTo>
                  <a:cubicBezTo>
                    <a:pt x="0" y="4839"/>
                    <a:pt x="23" y="4976"/>
                    <a:pt x="114" y="5045"/>
                  </a:cubicBezTo>
                  <a:cubicBezTo>
                    <a:pt x="154" y="5074"/>
                    <a:pt x="207" y="5091"/>
                    <a:pt x="260" y="5091"/>
                  </a:cubicBezTo>
                  <a:cubicBezTo>
                    <a:pt x="328" y="5091"/>
                    <a:pt x="395" y="5063"/>
                    <a:pt x="434" y="4999"/>
                  </a:cubicBezTo>
                  <a:cubicBezTo>
                    <a:pt x="1530" y="3470"/>
                    <a:pt x="2648" y="1918"/>
                    <a:pt x="3744" y="365"/>
                  </a:cubicBezTo>
                  <a:cubicBezTo>
                    <a:pt x="3812" y="274"/>
                    <a:pt x="3812" y="114"/>
                    <a:pt x="3698" y="46"/>
                  </a:cubicBezTo>
                  <a:cubicBezTo>
                    <a:pt x="3675" y="23"/>
                    <a:pt x="3607" y="0"/>
                    <a:pt x="356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4870;p38"/>
            <p:cNvSpPr/>
            <p:nvPr/>
          </p:nvSpPr>
          <p:spPr>
            <a:xfrm>
              <a:off x="8568822" y="2443737"/>
              <a:ext cx="105447" cy="77155"/>
            </a:xfrm>
            <a:custGeom>
              <a:avLst/>
              <a:gdLst/>
              <a:ahLst/>
              <a:cxnLst/>
              <a:rect l="l" t="t" r="r" b="b"/>
              <a:pathLst>
                <a:path w="3768" h="2757" extrusionOk="0">
                  <a:moveTo>
                    <a:pt x="252" y="0"/>
                  </a:moveTo>
                  <a:cubicBezTo>
                    <a:pt x="184" y="0"/>
                    <a:pt x="115" y="23"/>
                    <a:pt x="69" y="92"/>
                  </a:cubicBezTo>
                  <a:cubicBezTo>
                    <a:pt x="1" y="183"/>
                    <a:pt x="24" y="343"/>
                    <a:pt x="115" y="411"/>
                  </a:cubicBezTo>
                  <a:cubicBezTo>
                    <a:pt x="1211" y="1164"/>
                    <a:pt x="2283" y="1941"/>
                    <a:pt x="3356" y="2694"/>
                  </a:cubicBezTo>
                  <a:cubicBezTo>
                    <a:pt x="3356" y="2694"/>
                    <a:pt x="3356" y="2694"/>
                    <a:pt x="3356" y="2717"/>
                  </a:cubicBezTo>
                  <a:lnTo>
                    <a:pt x="3379" y="2717"/>
                  </a:lnTo>
                  <a:cubicBezTo>
                    <a:pt x="3415" y="2744"/>
                    <a:pt x="3458" y="2756"/>
                    <a:pt x="3503" y="2756"/>
                  </a:cubicBezTo>
                  <a:cubicBezTo>
                    <a:pt x="3571" y="2756"/>
                    <a:pt x="3643" y="2726"/>
                    <a:pt x="3699" y="2671"/>
                  </a:cubicBezTo>
                  <a:cubicBezTo>
                    <a:pt x="3767" y="2580"/>
                    <a:pt x="3744" y="2420"/>
                    <a:pt x="3653" y="2351"/>
                  </a:cubicBezTo>
                  <a:cubicBezTo>
                    <a:pt x="3630" y="2351"/>
                    <a:pt x="3630" y="2329"/>
                    <a:pt x="3630" y="2329"/>
                  </a:cubicBezTo>
                  <a:cubicBezTo>
                    <a:pt x="2557" y="1575"/>
                    <a:pt x="1462" y="799"/>
                    <a:pt x="389" y="46"/>
                  </a:cubicBezTo>
                  <a:cubicBezTo>
                    <a:pt x="343" y="23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4871;p38"/>
            <p:cNvSpPr/>
            <p:nvPr/>
          </p:nvSpPr>
          <p:spPr>
            <a:xfrm>
              <a:off x="8477479" y="2574679"/>
              <a:ext cx="102873" cy="75252"/>
            </a:xfrm>
            <a:custGeom>
              <a:avLst/>
              <a:gdLst/>
              <a:ahLst/>
              <a:cxnLst/>
              <a:rect l="l" t="t" r="r" b="b"/>
              <a:pathLst>
                <a:path w="3676" h="2689" extrusionOk="0">
                  <a:moveTo>
                    <a:pt x="252" y="1"/>
                  </a:moveTo>
                  <a:cubicBezTo>
                    <a:pt x="184" y="1"/>
                    <a:pt x="115" y="23"/>
                    <a:pt x="69" y="69"/>
                  </a:cubicBezTo>
                  <a:cubicBezTo>
                    <a:pt x="1" y="183"/>
                    <a:pt x="1" y="320"/>
                    <a:pt x="115" y="389"/>
                  </a:cubicBezTo>
                  <a:cubicBezTo>
                    <a:pt x="1165" y="1142"/>
                    <a:pt x="2215" y="1895"/>
                    <a:pt x="3288" y="2648"/>
                  </a:cubicBezTo>
                  <a:cubicBezTo>
                    <a:pt x="3324" y="2675"/>
                    <a:pt x="3367" y="2688"/>
                    <a:pt x="3412" y="2688"/>
                  </a:cubicBezTo>
                  <a:cubicBezTo>
                    <a:pt x="3480" y="2688"/>
                    <a:pt x="3552" y="2658"/>
                    <a:pt x="3607" y="2603"/>
                  </a:cubicBezTo>
                  <a:cubicBezTo>
                    <a:pt x="3676" y="2511"/>
                    <a:pt x="3653" y="2352"/>
                    <a:pt x="3562" y="2283"/>
                  </a:cubicBezTo>
                  <a:cubicBezTo>
                    <a:pt x="2512" y="1530"/>
                    <a:pt x="1439" y="777"/>
                    <a:pt x="389" y="46"/>
                  </a:cubicBezTo>
                  <a:cubicBezTo>
                    <a:pt x="343" y="1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4872;p38"/>
            <p:cNvSpPr/>
            <p:nvPr/>
          </p:nvSpPr>
          <p:spPr>
            <a:xfrm>
              <a:off x="8527321" y="2507599"/>
              <a:ext cx="97752" cy="72061"/>
            </a:xfrm>
            <a:custGeom>
              <a:avLst/>
              <a:gdLst/>
              <a:ahLst/>
              <a:cxnLst/>
              <a:rect l="l" t="t" r="r" b="b"/>
              <a:pathLst>
                <a:path w="3493" h="2575" extrusionOk="0">
                  <a:moveTo>
                    <a:pt x="251" y="1"/>
                  </a:moveTo>
                  <a:cubicBezTo>
                    <a:pt x="183" y="1"/>
                    <a:pt x="114" y="24"/>
                    <a:pt x="69" y="92"/>
                  </a:cubicBezTo>
                  <a:cubicBezTo>
                    <a:pt x="0" y="184"/>
                    <a:pt x="0" y="320"/>
                    <a:pt x="114" y="412"/>
                  </a:cubicBezTo>
                  <a:cubicBezTo>
                    <a:pt x="1119" y="1119"/>
                    <a:pt x="2100" y="1827"/>
                    <a:pt x="3105" y="2535"/>
                  </a:cubicBezTo>
                  <a:cubicBezTo>
                    <a:pt x="3150" y="2562"/>
                    <a:pt x="3198" y="2574"/>
                    <a:pt x="3245" y="2574"/>
                  </a:cubicBezTo>
                  <a:cubicBezTo>
                    <a:pt x="3316" y="2574"/>
                    <a:pt x="3383" y="2544"/>
                    <a:pt x="3424" y="2489"/>
                  </a:cubicBezTo>
                  <a:cubicBezTo>
                    <a:pt x="3493" y="2398"/>
                    <a:pt x="3493" y="2238"/>
                    <a:pt x="3378" y="2169"/>
                  </a:cubicBezTo>
                  <a:cubicBezTo>
                    <a:pt x="2397" y="1462"/>
                    <a:pt x="1393" y="754"/>
                    <a:pt x="388" y="47"/>
                  </a:cubicBezTo>
                  <a:cubicBezTo>
                    <a:pt x="343" y="24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4873;p38"/>
            <p:cNvSpPr/>
            <p:nvPr/>
          </p:nvSpPr>
          <p:spPr>
            <a:xfrm>
              <a:off x="8511341" y="2525510"/>
              <a:ext cx="102873" cy="75867"/>
            </a:xfrm>
            <a:custGeom>
              <a:avLst/>
              <a:gdLst/>
              <a:ahLst/>
              <a:cxnLst/>
              <a:rect l="l" t="t" r="r" b="b"/>
              <a:pathLst>
                <a:path w="3676" h="2711" extrusionOk="0">
                  <a:moveTo>
                    <a:pt x="252" y="0"/>
                  </a:moveTo>
                  <a:cubicBezTo>
                    <a:pt x="183" y="0"/>
                    <a:pt x="115" y="46"/>
                    <a:pt x="69" y="91"/>
                  </a:cubicBezTo>
                  <a:cubicBezTo>
                    <a:pt x="1" y="183"/>
                    <a:pt x="1" y="342"/>
                    <a:pt x="115" y="411"/>
                  </a:cubicBezTo>
                  <a:cubicBezTo>
                    <a:pt x="1165" y="1164"/>
                    <a:pt x="2238" y="1917"/>
                    <a:pt x="3288" y="2671"/>
                  </a:cubicBezTo>
                  <a:cubicBezTo>
                    <a:pt x="3324" y="2698"/>
                    <a:pt x="3370" y="2710"/>
                    <a:pt x="3418" y="2710"/>
                  </a:cubicBezTo>
                  <a:cubicBezTo>
                    <a:pt x="3491" y="2710"/>
                    <a:pt x="3566" y="2680"/>
                    <a:pt x="3607" y="2625"/>
                  </a:cubicBezTo>
                  <a:cubicBezTo>
                    <a:pt x="3676" y="2534"/>
                    <a:pt x="3676" y="2374"/>
                    <a:pt x="3561" y="2305"/>
                  </a:cubicBezTo>
                  <a:cubicBezTo>
                    <a:pt x="2511" y="1552"/>
                    <a:pt x="1439" y="799"/>
                    <a:pt x="389" y="46"/>
                  </a:cubicBezTo>
                  <a:cubicBezTo>
                    <a:pt x="343" y="23"/>
                    <a:pt x="297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4874;p38"/>
            <p:cNvSpPr/>
            <p:nvPr/>
          </p:nvSpPr>
          <p:spPr>
            <a:xfrm>
              <a:off x="8688290" y="2593205"/>
              <a:ext cx="106707" cy="142304"/>
            </a:xfrm>
            <a:custGeom>
              <a:avLst/>
              <a:gdLst/>
              <a:ahLst/>
              <a:cxnLst/>
              <a:rect l="l" t="t" r="r" b="b"/>
              <a:pathLst>
                <a:path w="3813" h="5085" extrusionOk="0">
                  <a:moveTo>
                    <a:pt x="3538" y="1"/>
                  </a:moveTo>
                  <a:cubicBezTo>
                    <a:pt x="3470" y="1"/>
                    <a:pt x="3401" y="23"/>
                    <a:pt x="3378" y="92"/>
                  </a:cubicBezTo>
                  <a:cubicBezTo>
                    <a:pt x="2260" y="1621"/>
                    <a:pt x="1164" y="3173"/>
                    <a:pt x="69" y="4725"/>
                  </a:cubicBezTo>
                  <a:cubicBezTo>
                    <a:pt x="0" y="4817"/>
                    <a:pt x="0" y="4954"/>
                    <a:pt x="114" y="5045"/>
                  </a:cubicBezTo>
                  <a:cubicBezTo>
                    <a:pt x="150" y="5072"/>
                    <a:pt x="194" y="5085"/>
                    <a:pt x="237" y="5085"/>
                  </a:cubicBezTo>
                  <a:cubicBezTo>
                    <a:pt x="303" y="5085"/>
                    <a:pt x="370" y="5055"/>
                    <a:pt x="411" y="4999"/>
                  </a:cubicBezTo>
                  <a:cubicBezTo>
                    <a:pt x="1530" y="3447"/>
                    <a:pt x="2625" y="1918"/>
                    <a:pt x="3721" y="366"/>
                  </a:cubicBezTo>
                  <a:cubicBezTo>
                    <a:pt x="3812" y="252"/>
                    <a:pt x="3789" y="115"/>
                    <a:pt x="3698" y="46"/>
                  </a:cubicBezTo>
                  <a:cubicBezTo>
                    <a:pt x="3652" y="1"/>
                    <a:pt x="3607" y="1"/>
                    <a:pt x="3538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4875;p38"/>
            <p:cNvSpPr/>
            <p:nvPr/>
          </p:nvSpPr>
          <p:spPr>
            <a:xfrm>
              <a:off x="8595016" y="2528056"/>
              <a:ext cx="106707" cy="142807"/>
            </a:xfrm>
            <a:custGeom>
              <a:avLst/>
              <a:gdLst/>
              <a:ahLst/>
              <a:cxnLst/>
              <a:rect l="l" t="t" r="r" b="b"/>
              <a:pathLst>
                <a:path w="3813" h="5103" extrusionOk="0">
                  <a:moveTo>
                    <a:pt x="3562" y="0"/>
                  </a:moveTo>
                  <a:cubicBezTo>
                    <a:pt x="3493" y="0"/>
                    <a:pt x="3425" y="46"/>
                    <a:pt x="3379" y="92"/>
                  </a:cubicBezTo>
                  <a:cubicBezTo>
                    <a:pt x="2283" y="1644"/>
                    <a:pt x="1188" y="3196"/>
                    <a:pt x="92" y="4725"/>
                  </a:cubicBezTo>
                  <a:cubicBezTo>
                    <a:pt x="1" y="4839"/>
                    <a:pt x="24" y="4976"/>
                    <a:pt x="115" y="5045"/>
                  </a:cubicBezTo>
                  <a:cubicBezTo>
                    <a:pt x="165" y="5085"/>
                    <a:pt x="219" y="5103"/>
                    <a:pt x="270" y="5103"/>
                  </a:cubicBezTo>
                  <a:cubicBezTo>
                    <a:pt x="336" y="5103"/>
                    <a:pt x="396" y="5073"/>
                    <a:pt x="434" y="5022"/>
                  </a:cubicBezTo>
                  <a:cubicBezTo>
                    <a:pt x="1553" y="3470"/>
                    <a:pt x="2649" y="1918"/>
                    <a:pt x="3744" y="366"/>
                  </a:cubicBezTo>
                  <a:cubicBezTo>
                    <a:pt x="3813" y="274"/>
                    <a:pt x="3813" y="137"/>
                    <a:pt x="3698" y="46"/>
                  </a:cubicBezTo>
                  <a:cubicBezTo>
                    <a:pt x="3676" y="23"/>
                    <a:pt x="3607" y="0"/>
                    <a:pt x="356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4876;p38"/>
            <p:cNvSpPr/>
            <p:nvPr/>
          </p:nvSpPr>
          <p:spPr>
            <a:xfrm>
              <a:off x="8687647" y="2527412"/>
              <a:ext cx="105419" cy="77351"/>
            </a:xfrm>
            <a:custGeom>
              <a:avLst/>
              <a:gdLst/>
              <a:ahLst/>
              <a:cxnLst/>
              <a:rect l="l" t="t" r="r" b="b"/>
              <a:pathLst>
                <a:path w="3767" h="2764" extrusionOk="0">
                  <a:moveTo>
                    <a:pt x="252" y="1"/>
                  </a:moveTo>
                  <a:cubicBezTo>
                    <a:pt x="183" y="1"/>
                    <a:pt x="137" y="46"/>
                    <a:pt x="92" y="92"/>
                  </a:cubicBezTo>
                  <a:cubicBezTo>
                    <a:pt x="0" y="183"/>
                    <a:pt x="23" y="343"/>
                    <a:pt x="115" y="411"/>
                  </a:cubicBezTo>
                  <a:cubicBezTo>
                    <a:pt x="1210" y="1187"/>
                    <a:pt x="2283" y="1941"/>
                    <a:pt x="3356" y="2717"/>
                  </a:cubicBezTo>
                  <a:lnTo>
                    <a:pt x="3379" y="2717"/>
                  </a:lnTo>
                  <a:cubicBezTo>
                    <a:pt x="3418" y="2747"/>
                    <a:pt x="3467" y="2763"/>
                    <a:pt x="3517" y="2763"/>
                  </a:cubicBezTo>
                  <a:cubicBezTo>
                    <a:pt x="3581" y="2763"/>
                    <a:pt x="3647" y="2735"/>
                    <a:pt x="3698" y="2671"/>
                  </a:cubicBezTo>
                  <a:cubicBezTo>
                    <a:pt x="3767" y="2580"/>
                    <a:pt x="3744" y="2420"/>
                    <a:pt x="3653" y="2352"/>
                  </a:cubicBezTo>
                  <a:lnTo>
                    <a:pt x="3630" y="2352"/>
                  </a:lnTo>
                  <a:cubicBezTo>
                    <a:pt x="2557" y="1575"/>
                    <a:pt x="1484" y="822"/>
                    <a:pt x="411" y="46"/>
                  </a:cubicBezTo>
                  <a:cubicBezTo>
                    <a:pt x="366" y="23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4877;p38"/>
            <p:cNvSpPr/>
            <p:nvPr/>
          </p:nvSpPr>
          <p:spPr>
            <a:xfrm>
              <a:off x="8596304" y="2658354"/>
              <a:ext cx="102873" cy="75448"/>
            </a:xfrm>
            <a:custGeom>
              <a:avLst/>
              <a:gdLst/>
              <a:ahLst/>
              <a:cxnLst/>
              <a:rect l="l" t="t" r="r" b="b"/>
              <a:pathLst>
                <a:path w="3676" h="2696" extrusionOk="0">
                  <a:moveTo>
                    <a:pt x="252" y="1"/>
                  </a:moveTo>
                  <a:cubicBezTo>
                    <a:pt x="183" y="1"/>
                    <a:pt x="115" y="24"/>
                    <a:pt x="69" y="92"/>
                  </a:cubicBezTo>
                  <a:cubicBezTo>
                    <a:pt x="0" y="183"/>
                    <a:pt x="0" y="343"/>
                    <a:pt x="115" y="412"/>
                  </a:cubicBezTo>
                  <a:cubicBezTo>
                    <a:pt x="1165" y="1142"/>
                    <a:pt x="2237" y="1895"/>
                    <a:pt x="3287" y="2648"/>
                  </a:cubicBezTo>
                  <a:cubicBezTo>
                    <a:pt x="3327" y="2678"/>
                    <a:pt x="3380" y="2695"/>
                    <a:pt x="3433" y="2695"/>
                  </a:cubicBezTo>
                  <a:cubicBezTo>
                    <a:pt x="3501" y="2695"/>
                    <a:pt x="3568" y="2667"/>
                    <a:pt x="3607" y="2603"/>
                  </a:cubicBezTo>
                  <a:cubicBezTo>
                    <a:pt x="3675" y="2511"/>
                    <a:pt x="3675" y="2352"/>
                    <a:pt x="3561" y="2283"/>
                  </a:cubicBezTo>
                  <a:cubicBezTo>
                    <a:pt x="2511" y="1553"/>
                    <a:pt x="1438" y="800"/>
                    <a:pt x="388" y="46"/>
                  </a:cubicBezTo>
                  <a:cubicBezTo>
                    <a:pt x="343" y="24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4878;p38"/>
            <p:cNvSpPr/>
            <p:nvPr/>
          </p:nvSpPr>
          <p:spPr>
            <a:xfrm>
              <a:off x="8646117" y="2591302"/>
              <a:ext cx="98395" cy="72229"/>
            </a:xfrm>
            <a:custGeom>
              <a:avLst/>
              <a:gdLst/>
              <a:ahLst/>
              <a:cxnLst/>
              <a:rect l="l" t="t" r="r" b="b"/>
              <a:pathLst>
                <a:path w="3516" h="2581" extrusionOk="0">
                  <a:moveTo>
                    <a:pt x="252" y="0"/>
                  </a:moveTo>
                  <a:cubicBezTo>
                    <a:pt x="183" y="0"/>
                    <a:pt x="115" y="23"/>
                    <a:pt x="69" y="91"/>
                  </a:cubicBezTo>
                  <a:cubicBezTo>
                    <a:pt x="1" y="183"/>
                    <a:pt x="1" y="342"/>
                    <a:pt x="115" y="411"/>
                  </a:cubicBezTo>
                  <a:cubicBezTo>
                    <a:pt x="1119" y="1118"/>
                    <a:pt x="2124" y="1826"/>
                    <a:pt x="3105" y="2534"/>
                  </a:cubicBezTo>
                  <a:cubicBezTo>
                    <a:pt x="3155" y="2564"/>
                    <a:pt x="3209" y="2580"/>
                    <a:pt x="3260" y="2580"/>
                  </a:cubicBezTo>
                  <a:cubicBezTo>
                    <a:pt x="3326" y="2580"/>
                    <a:pt x="3386" y="2552"/>
                    <a:pt x="3425" y="2488"/>
                  </a:cubicBezTo>
                  <a:cubicBezTo>
                    <a:pt x="3516" y="2397"/>
                    <a:pt x="3493" y="2260"/>
                    <a:pt x="3402" y="2168"/>
                  </a:cubicBezTo>
                  <a:cubicBezTo>
                    <a:pt x="2397" y="1461"/>
                    <a:pt x="1393" y="753"/>
                    <a:pt x="389" y="46"/>
                  </a:cubicBezTo>
                  <a:cubicBezTo>
                    <a:pt x="343" y="23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4879;p38"/>
            <p:cNvSpPr/>
            <p:nvPr/>
          </p:nvSpPr>
          <p:spPr>
            <a:xfrm>
              <a:off x="8630166" y="2609800"/>
              <a:ext cx="102873" cy="75448"/>
            </a:xfrm>
            <a:custGeom>
              <a:avLst/>
              <a:gdLst/>
              <a:ahLst/>
              <a:cxnLst/>
              <a:rect l="l" t="t" r="r" b="b"/>
              <a:pathLst>
                <a:path w="3676" h="2696" extrusionOk="0">
                  <a:moveTo>
                    <a:pt x="251" y="1"/>
                  </a:moveTo>
                  <a:cubicBezTo>
                    <a:pt x="183" y="1"/>
                    <a:pt x="114" y="24"/>
                    <a:pt x="69" y="69"/>
                  </a:cubicBezTo>
                  <a:cubicBezTo>
                    <a:pt x="0" y="184"/>
                    <a:pt x="0" y="321"/>
                    <a:pt x="114" y="389"/>
                  </a:cubicBezTo>
                  <a:cubicBezTo>
                    <a:pt x="1164" y="1142"/>
                    <a:pt x="2237" y="1895"/>
                    <a:pt x="3287" y="2649"/>
                  </a:cubicBezTo>
                  <a:cubicBezTo>
                    <a:pt x="3337" y="2679"/>
                    <a:pt x="3391" y="2695"/>
                    <a:pt x="3442" y="2695"/>
                  </a:cubicBezTo>
                  <a:cubicBezTo>
                    <a:pt x="3508" y="2695"/>
                    <a:pt x="3568" y="2667"/>
                    <a:pt x="3607" y="2603"/>
                  </a:cubicBezTo>
                  <a:cubicBezTo>
                    <a:pt x="3675" y="2512"/>
                    <a:pt x="3675" y="2375"/>
                    <a:pt x="3561" y="2283"/>
                  </a:cubicBezTo>
                  <a:cubicBezTo>
                    <a:pt x="2511" y="1553"/>
                    <a:pt x="1438" y="800"/>
                    <a:pt x="388" y="47"/>
                  </a:cubicBezTo>
                  <a:cubicBezTo>
                    <a:pt x="343" y="1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4880;p38"/>
            <p:cNvSpPr/>
            <p:nvPr/>
          </p:nvSpPr>
          <p:spPr>
            <a:xfrm>
              <a:off x="8810277" y="2679427"/>
              <a:ext cx="106063" cy="142528"/>
            </a:xfrm>
            <a:custGeom>
              <a:avLst/>
              <a:gdLst/>
              <a:ahLst/>
              <a:cxnLst/>
              <a:rect l="l" t="t" r="r" b="b"/>
              <a:pathLst>
                <a:path w="3790" h="5093" extrusionOk="0">
                  <a:moveTo>
                    <a:pt x="3539" y="1"/>
                  </a:moveTo>
                  <a:cubicBezTo>
                    <a:pt x="3470" y="1"/>
                    <a:pt x="3402" y="24"/>
                    <a:pt x="3379" y="92"/>
                  </a:cubicBezTo>
                  <a:cubicBezTo>
                    <a:pt x="2261" y="1622"/>
                    <a:pt x="1165" y="3174"/>
                    <a:pt x="69" y="4726"/>
                  </a:cubicBezTo>
                  <a:cubicBezTo>
                    <a:pt x="1" y="4817"/>
                    <a:pt x="1" y="4954"/>
                    <a:pt x="115" y="5045"/>
                  </a:cubicBezTo>
                  <a:cubicBezTo>
                    <a:pt x="155" y="5075"/>
                    <a:pt x="203" y="5092"/>
                    <a:pt x="251" y="5092"/>
                  </a:cubicBezTo>
                  <a:cubicBezTo>
                    <a:pt x="313" y="5092"/>
                    <a:pt x="373" y="5064"/>
                    <a:pt x="412" y="5000"/>
                  </a:cubicBezTo>
                  <a:cubicBezTo>
                    <a:pt x="1530" y="3448"/>
                    <a:pt x="2626" y="1918"/>
                    <a:pt x="3721" y="366"/>
                  </a:cubicBezTo>
                  <a:cubicBezTo>
                    <a:pt x="3790" y="252"/>
                    <a:pt x="3790" y="115"/>
                    <a:pt x="3699" y="47"/>
                  </a:cubicBezTo>
                  <a:cubicBezTo>
                    <a:pt x="3653" y="1"/>
                    <a:pt x="3607" y="1"/>
                    <a:pt x="3539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4881;p38"/>
            <p:cNvSpPr/>
            <p:nvPr/>
          </p:nvSpPr>
          <p:spPr>
            <a:xfrm>
              <a:off x="8717031" y="2614278"/>
              <a:ext cx="106707" cy="142947"/>
            </a:xfrm>
            <a:custGeom>
              <a:avLst/>
              <a:gdLst/>
              <a:ahLst/>
              <a:cxnLst/>
              <a:rect l="l" t="t" r="r" b="b"/>
              <a:pathLst>
                <a:path w="3813" h="5108" extrusionOk="0">
                  <a:moveTo>
                    <a:pt x="3561" y="1"/>
                  </a:moveTo>
                  <a:cubicBezTo>
                    <a:pt x="3493" y="1"/>
                    <a:pt x="3424" y="46"/>
                    <a:pt x="3379" y="92"/>
                  </a:cubicBezTo>
                  <a:cubicBezTo>
                    <a:pt x="2283" y="1644"/>
                    <a:pt x="1187" y="3196"/>
                    <a:pt x="92" y="4748"/>
                  </a:cubicBezTo>
                  <a:cubicBezTo>
                    <a:pt x="0" y="4840"/>
                    <a:pt x="23" y="4977"/>
                    <a:pt x="115" y="5068"/>
                  </a:cubicBezTo>
                  <a:cubicBezTo>
                    <a:pt x="160" y="5095"/>
                    <a:pt x="208" y="5108"/>
                    <a:pt x="255" y="5108"/>
                  </a:cubicBezTo>
                  <a:cubicBezTo>
                    <a:pt x="326" y="5108"/>
                    <a:pt x="393" y="5078"/>
                    <a:pt x="434" y="5022"/>
                  </a:cubicBezTo>
                  <a:cubicBezTo>
                    <a:pt x="1553" y="3470"/>
                    <a:pt x="2648" y="1918"/>
                    <a:pt x="3744" y="366"/>
                  </a:cubicBezTo>
                  <a:cubicBezTo>
                    <a:pt x="3812" y="275"/>
                    <a:pt x="3812" y="138"/>
                    <a:pt x="3698" y="46"/>
                  </a:cubicBezTo>
                  <a:cubicBezTo>
                    <a:pt x="3675" y="24"/>
                    <a:pt x="3607" y="1"/>
                    <a:pt x="356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4882;p38"/>
            <p:cNvSpPr/>
            <p:nvPr/>
          </p:nvSpPr>
          <p:spPr>
            <a:xfrm>
              <a:off x="8809661" y="2614278"/>
              <a:ext cx="105419" cy="76707"/>
            </a:xfrm>
            <a:custGeom>
              <a:avLst/>
              <a:gdLst/>
              <a:ahLst/>
              <a:cxnLst/>
              <a:rect l="l" t="t" r="r" b="b"/>
              <a:pathLst>
                <a:path w="3767" h="2741" extrusionOk="0">
                  <a:moveTo>
                    <a:pt x="251" y="1"/>
                  </a:moveTo>
                  <a:cubicBezTo>
                    <a:pt x="183" y="1"/>
                    <a:pt x="137" y="24"/>
                    <a:pt x="91" y="69"/>
                  </a:cubicBezTo>
                  <a:cubicBezTo>
                    <a:pt x="0" y="161"/>
                    <a:pt x="23" y="320"/>
                    <a:pt x="114" y="389"/>
                  </a:cubicBezTo>
                  <a:cubicBezTo>
                    <a:pt x="1210" y="1165"/>
                    <a:pt x="2283" y="1918"/>
                    <a:pt x="3355" y="2694"/>
                  </a:cubicBezTo>
                  <a:lnTo>
                    <a:pt x="3378" y="2694"/>
                  </a:lnTo>
                  <a:cubicBezTo>
                    <a:pt x="3418" y="2724"/>
                    <a:pt x="3467" y="2741"/>
                    <a:pt x="3516" y="2741"/>
                  </a:cubicBezTo>
                  <a:cubicBezTo>
                    <a:pt x="3580" y="2741"/>
                    <a:pt x="3646" y="2713"/>
                    <a:pt x="3698" y="2648"/>
                  </a:cubicBezTo>
                  <a:cubicBezTo>
                    <a:pt x="3766" y="2557"/>
                    <a:pt x="3743" y="2397"/>
                    <a:pt x="3652" y="2329"/>
                  </a:cubicBezTo>
                  <a:lnTo>
                    <a:pt x="3629" y="2329"/>
                  </a:lnTo>
                  <a:cubicBezTo>
                    <a:pt x="2557" y="1553"/>
                    <a:pt x="1484" y="800"/>
                    <a:pt x="411" y="46"/>
                  </a:cubicBezTo>
                  <a:cubicBezTo>
                    <a:pt x="365" y="1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4883;p38"/>
            <p:cNvSpPr/>
            <p:nvPr/>
          </p:nvSpPr>
          <p:spPr>
            <a:xfrm>
              <a:off x="8718318" y="2744604"/>
              <a:ext cx="102845" cy="75420"/>
            </a:xfrm>
            <a:custGeom>
              <a:avLst/>
              <a:gdLst/>
              <a:ahLst/>
              <a:cxnLst/>
              <a:rect l="l" t="t" r="r" b="b"/>
              <a:pathLst>
                <a:path w="3675" h="2695" extrusionOk="0">
                  <a:moveTo>
                    <a:pt x="251" y="0"/>
                  </a:moveTo>
                  <a:cubicBezTo>
                    <a:pt x="183" y="0"/>
                    <a:pt x="114" y="23"/>
                    <a:pt x="69" y="91"/>
                  </a:cubicBezTo>
                  <a:cubicBezTo>
                    <a:pt x="0" y="183"/>
                    <a:pt x="0" y="342"/>
                    <a:pt x="114" y="411"/>
                  </a:cubicBezTo>
                  <a:cubicBezTo>
                    <a:pt x="1164" y="1164"/>
                    <a:pt x="2237" y="1895"/>
                    <a:pt x="3287" y="2648"/>
                  </a:cubicBezTo>
                  <a:cubicBezTo>
                    <a:pt x="3327" y="2678"/>
                    <a:pt x="3380" y="2695"/>
                    <a:pt x="3432" y="2695"/>
                  </a:cubicBezTo>
                  <a:cubicBezTo>
                    <a:pt x="3500" y="2695"/>
                    <a:pt x="3568" y="2666"/>
                    <a:pt x="3606" y="2602"/>
                  </a:cubicBezTo>
                  <a:cubicBezTo>
                    <a:pt x="3675" y="2511"/>
                    <a:pt x="3675" y="2374"/>
                    <a:pt x="3561" y="2283"/>
                  </a:cubicBezTo>
                  <a:cubicBezTo>
                    <a:pt x="2511" y="1552"/>
                    <a:pt x="1438" y="799"/>
                    <a:pt x="388" y="46"/>
                  </a:cubicBezTo>
                  <a:cubicBezTo>
                    <a:pt x="342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4884;p38"/>
            <p:cNvSpPr/>
            <p:nvPr/>
          </p:nvSpPr>
          <p:spPr>
            <a:xfrm>
              <a:off x="8768132" y="2677524"/>
              <a:ext cx="98395" cy="72229"/>
            </a:xfrm>
            <a:custGeom>
              <a:avLst/>
              <a:gdLst/>
              <a:ahLst/>
              <a:cxnLst/>
              <a:rect l="l" t="t" r="r" b="b"/>
              <a:pathLst>
                <a:path w="3516" h="2581" extrusionOk="0">
                  <a:moveTo>
                    <a:pt x="252" y="0"/>
                  </a:moveTo>
                  <a:cubicBezTo>
                    <a:pt x="183" y="0"/>
                    <a:pt x="115" y="46"/>
                    <a:pt x="69" y="92"/>
                  </a:cubicBezTo>
                  <a:cubicBezTo>
                    <a:pt x="0" y="183"/>
                    <a:pt x="0" y="343"/>
                    <a:pt x="115" y="411"/>
                  </a:cubicBezTo>
                  <a:cubicBezTo>
                    <a:pt x="1119" y="1119"/>
                    <a:pt x="2123" y="1826"/>
                    <a:pt x="3105" y="2534"/>
                  </a:cubicBezTo>
                  <a:cubicBezTo>
                    <a:pt x="3155" y="2564"/>
                    <a:pt x="3209" y="2581"/>
                    <a:pt x="3260" y="2581"/>
                  </a:cubicBezTo>
                  <a:cubicBezTo>
                    <a:pt x="3325" y="2581"/>
                    <a:pt x="3386" y="2553"/>
                    <a:pt x="3424" y="2488"/>
                  </a:cubicBezTo>
                  <a:cubicBezTo>
                    <a:pt x="3516" y="2397"/>
                    <a:pt x="3493" y="2260"/>
                    <a:pt x="3401" y="2192"/>
                  </a:cubicBezTo>
                  <a:cubicBezTo>
                    <a:pt x="2397" y="1461"/>
                    <a:pt x="1393" y="754"/>
                    <a:pt x="388" y="46"/>
                  </a:cubicBezTo>
                  <a:cubicBezTo>
                    <a:pt x="343" y="23"/>
                    <a:pt x="297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4885;p38"/>
            <p:cNvSpPr/>
            <p:nvPr/>
          </p:nvSpPr>
          <p:spPr>
            <a:xfrm>
              <a:off x="8752152" y="2696050"/>
              <a:ext cx="102873" cy="75420"/>
            </a:xfrm>
            <a:custGeom>
              <a:avLst/>
              <a:gdLst/>
              <a:ahLst/>
              <a:cxnLst/>
              <a:rect l="l" t="t" r="r" b="b"/>
              <a:pathLst>
                <a:path w="3676" h="2695" extrusionOk="0">
                  <a:moveTo>
                    <a:pt x="252" y="0"/>
                  </a:moveTo>
                  <a:cubicBezTo>
                    <a:pt x="183" y="0"/>
                    <a:pt x="115" y="23"/>
                    <a:pt x="69" y="92"/>
                  </a:cubicBezTo>
                  <a:cubicBezTo>
                    <a:pt x="1" y="183"/>
                    <a:pt x="1" y="320"/>
                    <a:pt x="115" y="411"/>
                  </a:cubicBezTo>
                  <a:cubicBezTo>
                    <a:pt x="1165" y="1142"/>
                    <a:pt x="2238" y="1895"/>
                    <a:pt x="3288" y="2648"/>
                  </a:cubicBezTo>
                  <a:cubicBezTo>
                    <a:pt x="3337" y="2678"/>
                    <a:pt x="3392" y="2695"/>
                    <a:pt x="3443" y="2695"/>
                  </a:cubicBezTo>
                  <a:cubicBezTo>
                    <a:pt x="3508" y="2695"/>
                    <a:pt x="3569" y="2667"/>
                    <a:pt x="3607" y="2602"/>
                  </a:cubicBezTo>
                  <a:cubicBezTo>
                    <a:pt x="3676" y="2511"/>
                    <a:pt x="3676" y="2374"/>
                    <a:pt x="3562" y="2306"/>
                  </a:cubicBezTo>
                  <a:cubicBezTo>
                    <a:pt x="2512" y="1552"/>
                    <a:pt x="1439" y="799"/>
                    <a:pt x="389" y="46"/>
                  </a:cubicBezTo>
                  <a:cubicBezTo>
                    <a:pt x="343" y="0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4886;p38"/>
            <p:cNvSpPr/>
            <p:nvPr/>
          </p:nvSpPr>
          <p:spPr>
            <a:xfrm>
              <a:off x="8089747" y="2548485"/>
              <a:ext cx="196147" cy="194216"/>
            </a:xfrm>
            <a:custGeom>
              <a:avLst/>
              <a:gdLst/>
              <a:ahLst/>
              <a:cxnLst/>
              <a:rect l="l" t="t" r="r" b="b"/>
              <a:pathLst>
                <a:path w="7009" h="6940" extrusionOk="0">
                  <a:moveTo>
                    <a:pt x="3037" y="6415"/>
                  </a:moveTo>
                  <a:cubicBezTo>
                    <a:pt x="3052" y="6417"/>
                    <a:pt x="3068" y="6420"/>
                    <a:pt x="3084" y="6422"/>
                  </a:cubicBezTo>
                  <a:lnTo>
                    <a:pt x="3084" y="6422"/>
                  </a:lnTo>
                  <a:cubicBezTo>
                    <a:pt x="3068" y="6415"/>
                    <a:pt x="3052" y="6415"/>
                    <a:pt x="3037" y="6415"/>
                  </a:cubicBezTo>
                  <a:close/>
                  <a:moveTo>
                    <a:pt x="3242" y="503"/>
                  </a:moveTo>
                  <a:cubicBezTo>
                    <a:pt x="3470" y="503"/>
                    <a:pt x="3699" y="503"/>
                    <a:pt x="3927" y="526"/>
                  </a:cubicBezTo>
                  <a:cubicBezTo>
                    <a:pt x="4178" y="571"/>
                    <a:pt x="4429" y="640"/>
                    <a:pt x="4680" y="731"/>
                  </a:cubicBezTo>
                  <a:cubicBezTo>
                    <a:pt x="4771" y="777"/>
                    <a:pt x="4863" y="822"/>
                    <a:pt x="4954" y="868"/>
                  </a:cubicBezTo>
                  <a:cubicBezTo>
                    <a:pt x="5091" y="959"/>
                    <a:pt x="5228" y="1051"/>
                    <a:pt x="5365" y="1142"/>
                  </a:cubicBezTo>
                  <a:cubicBezTo>
                    <a:pt x="5570" y="1325"/>
                    <a:pt x="5753" y="1507"/>
                    <a:pt x="5913" y="1713"/>
                  </a:cubicBezTo>
                  <a:cubicBezTo>
                    <a:pt x="6050" y="1941"/>
                    <a:pt x="6187" y="2146"/>
                    <a:pt x="6278" y="2397"/>
                  </a:cubicBezTo>
                  <a:cubicBezTo>
                    <a:pt x="6369" y="2626"/>
                    <a:pt x="6415" y="2854"/>
                    <a:pt x="6461" y="3105"/>
                  </a:cubicBezTo>
                  <a:cubicBezTo>
                    <a:pt x="6483" y="3379"/>
                    <a:pt x="6483" y="3630"/>
                    <a:pt x="6461" y="3904"/>
                  </a:cubicBezTo>
                  <a:cubicBezTo>
                    <a:pt x="6415" y="4155"/>
                    <a:pt x="6346" y="4383"/>
                    <a:pt x="6255" y="4634"/>
                  </a:cubicBezTo>
                  <a:cubicBezTo>
                    <a:pt x="6141" y="4885"/>
                    <a:pt x="6004" y="5114"/>
                    <a:pt x="5844" y="5319"/>
                  </a:cubicBezTo>
                  <a:cubicBezTo>
                    <a:pt x="5662" y="5524"/>
                    <a:pt x="5479" y="5730"/>
                    <a:pt x="5251" y="5890"/>
                  </a:cubicBezTo>
                  <a:cubicBezTo>
                    <a:pt x="5045" y="6027"/>
                    <a:pt x="4817" y="6141"/>
                    <a:pt x="4589" y="6255"/>
                  </a:cubicBezTo>
                  <a:cubicBezTo>
                    <a:pt x="4361" y="6346"/>
                    <a:pt x="4110" y="6392"/>
                    <a:pt x="3858" y="6437"/>
                  </a:cubicBezTo>
                  <a:cubicBezTo>
                    <a:pt x="3745" y="6447"/>
                    <a:pt x="3632" y="6452"/>
                    <a:pt x="3518" y="6452"/>
                  </a:cubicBezTo>
                  <a:cubicBezTo>
                    <a:pt x="3373" y="6452"/>
                    <a:pt x="3229" y="6443"/>
                    <a:pt x="3084" y="6422"/>
                  </a:cubicBezTo>
                  <a:lnTo>
                    <a:pt x="3084" y="6422"/>
                  </a:lnTo>
                  <a:cubicBezTo>
                    <a:pt x="3091" y="6425"/>
                    <a:pt x="3098" y="6430"/>
                    <a:pt x="3105" y="6437"/>
                  </a:cubicBezTo>
                  <a:cubicBezTo>
                    <a:pt x="2831" y="6392"/>
                    <a:pt x="2580" y="6323"/>
                    <a:pt x="2329" y="6209"/>
                  </a:cubicBezTo>
                  <a:cubicBezTo>
                    <a:pt x="2101" y="6118"/>
                    <a:pt x="1873" y="5981"/>
                    <a:pt x="1667" y="5821"/>
                  </a:cubicBezTo>
                  <a:cubicBezTo>
                    <a:pt x="1462" y="5639"/>
                    <a:pt x="1279" y="5456"/>
                    <a:pt x="1119" y="5251"/>
                  </a:cubicBezTo>
                  <a:cubicBezTo>
                    <a:pt x="960" y="5045"/>
                    <a:pt x="823" y="4817"/>
                    <a:pt x="731" y="4566"/>
                  </a:cubicBezTo>
                  <a:cubicBezTo>
                    <a:pt x="640" y="4315"/>
                    <a:pt x="572" y="4086"/>
                    <a:pt x="549" y="3835"/>
                  </a:cubicBezTo>
                  <a:cubicBezTo>
                    <a:pt x="526" y="3561"/>
                    <a:pt x="526" y="3310"/>
                    <a:pt x="549" y="3059"/>
                  </a:cubicBezTo>
                  <a:cubicBezTo>
                    <a:pt x="594" y="2808"/>
                    <a:pt x="663" y="2557"/>
                    <a:pt x="754" y="2306"/>
                  </a:cubicBezTo>
                  <a:cubicBezTo>
                    <a:pt x="868" y="2055"/>
                    <a:pt x="1005" y="1827"/>
                    <a:pt x="1188" y="1621"/>
                  </a:cubicBezTo>
                  <a:cubicBezTo>
                    <a:pt x="1348" y="1416"/>
                    <a:pt x="1530" y="1233"/>
                    <a:pt x="1713" y="1096"/>
                  </a:cubicBezTo>
                  <a:cubicBezTo>
                    <a:pt x="1941" y="937"/>
                    <a:pt x="2169" y="800"/>
                    <a:pt x="2420" y="708"/>
                  </a:cubicBezTo>
                  <a:cubicBezTo>
                    <a:pt x="2466" y="685"/>
                    <a:pt x="2489" y="663"/>
                    <a:pt x="2535" y="663"/>
                  </a:cubicBezTo>
                  <a:cubicBezTo>
                    <a:pt x="2626" y="640"/>
                    <a:pt x="2694" y="617"/>
                    <a:pt x="2786" y="594"/>
                  </a:cubicBezTo>
                  <a:cubicBezTo>
                    <a:pt x="2786" y="594"/>
                    <a:pt x="2808" y="571"/>
                    <a:pt x="2808" y="571"/>
                  </a:cubicBezTo>
                  <a:lnTo>
                    <a:pt x="2877" y="571"/>
                  </a:lnTo>
                  <a:cubicBezTo>
                    <a:pt x="2900" y="571"/>
                    <a:pt x="2900" y="549"/>
                    <a:pt x="2923" y="549"/>
                  </a:cubicBezTo>
                  <a:lnTo>
                    <a:pt x="3014" y="549"/>
                  </a:lnTo>
                  <a:cubicBezTo>
                    <a:pt x="3060" y="526"/>
                    <a:pt x="3105" y="526"/>
                    <a:pt x="3151" y="526"/>
                  </a:cubicBezTo>
                  <a:cubicBezTo>
                    <a:pt x="3174" y="526"/>
                    <a:pt x="3174" y="503"/>
                    <a:pt x="3174" y="503"/>
                  </a:cubicBezTo>
                  <a:close/>
                  <a:moveTo>
                    <a:pt x="3516" y="1"/>
                  </a:moveTo>
                  <a:cubicBezTo>
                    <a:pt x="3402" y="1"/>
                    <a:pt x="3265" y="24"/>
                    <a:pt x="3151" y="24"/>
                  </a:cubicBezTo>
                  <a:cubicBezTo>
                    <a:pt x="3082" y="24"/>
                    <a:pt x="3014" y="46"/>
                    <a:pt x="2968" y="46"/>
                  </a:cubicBezTo>
                  <a:cubicBezTo>
                    <a:pt x="2786" y="69"/>
                    <a:pt x="2626" y="115"/>
                    <a:pt x="2443" y="161"/>
                  </a:cubicBezTo>
                  <a:cubicBezTo>
                    <a:pt x="2420" y="183"/>
                    <a:pt x="2420" y="183"/>
                    <a:pt x="2420" y="183"/>
                  </a:cubicBezTo>
                  <a:cubicBezTo>
                    <a:pt x="2284" y="229"/>
                    <a:pt x="2124" y="275"/>
                    <a:pt x="1987" y="343"/>
                  </a:cubicBezTo>
                  <a:cubicBezTo>
                    <a:pt x="1895" y="389"/>
                    <a:pt x="1804" y="457"/>
                    <a:pt x="1713" y="503"/>
                  </a:cubicBezTo>
                  <a:cubicBezTo>
                    <a:pt x="1690" y="503"/>
                    <a:pt x="1690" y="526"/>
                    <a:pt x="1690" y="526"/>
                  </a:cubicBezTo>
                  <a:cubicBezTo>
                    <a:pt x="1644" y="549"/>
                    <a:pt x="1599" y="571"/>
                    <a:pt x="1553" y="594"/>
                  </a:cubicBezTo>
                  <a:cubicBezTo>
                    <a:pt x="1142" y="891"/>
                    <a:pt x="800" y="1256"/>
                    <a:pt x="526" y="1667"/>
                  </a:cubicBezTo>
                  <a:cubicBezTo>
                    <a:pt x="275" y="2078"/>
                    <a:pt x="115" y="2557"/>
                    <a:pt x="69" y="3037"/>
                  </a:cubicBezTo>
                  <a:cubicBezTo>
                    <a:pt x="1" y="3516"/>
                    <a:pt x="47" y="4018"/>
                    <a:pt x="184" y="4474"/>
                  </a:cubicBezTo>
                  <a:cubicBezTo>
                    <a:pt x="457" y="5410"/>
                    <a:pt x="1142" y="6186"/>
                    <a:pt x="2010" y="6620"/>
                  </a:cubicBezTo>
                  <a:cubicBezTo>
                    <a:pt x="2466" y="6825"/>
                    <a:pt x="2945" y="6940"/>
                    <a:pt x="3448" y="6940"/>
                  </a:cubicBezTo>
                  <a:cubicBezTo>
                    <a:pt x="3699" y="6940"/>
                    <a:pt x="3927" y="6917"/>
                    <a:pt x="4155" y="6871"/>
                  </a:cubicBezTo>
                  <a:cubicBezTo>
                    <a:pt x="4406" y="6825"/>
                    <a:pt x="4657" y="6757"/>
                    <a:pt x="4908" y="6643"/>
                  </a:cubicBezTo>
                  <a:cubicBezTo>
                    <a:pt x="5342" y="6460"/>
                    <a:pt x="5730" y="6164"/>
                    <a:pt x="6050" y="5821"/>
                  </a:cubicBezTo>
                  <a:cubicBezTo>
                    <a:pt x="6392" y="5479"/>
                    <a:pt x="6620" y="5045"/>
                    <a:pt x="6780" y="4589"/>
                  </a:cubicBezTo>
                  <a:cubicBezTo>
                    <a:pt x="6940" y="4132"/>
                    <a:pt x="7008" y="3653"/>
                    <a:pt x="6963" y="3173"/>
                  </a:cubicBezTo>
                  <a:cubicBezTo>
                    <a:pt x="6917" y="2694"/>
                    <a:pt x="6780" y="2238"/>
                    <a:pt x="6552" y="1827"/>
                  </a:cubicBezTo>
                  <a:cubicBezTo>
                    <a:pt x="6438" y="1599"/>
                    <a:pt x="6301" y="1416"/>
                    <a:pt x="6141" y="1233"/>
                  </a:cubicBezTo>
                  <a:cubicBezTo>
                    <a:pt x="5981" y="1028"/>
                    <a:pt x="5799" y="868"/>
                    <a:pt x="5593" y="708"/>
                  </a:cubicBezTo>
                  <a:cubicBezTo>
                    <a:pt x="5570" y="685"/>
                    <a:pt x="5548" y="663"/>
                    <a:pt x="5525" y="663"/>
                  </a:cubicBezTo>
                  <a:cubicBezTo>
                    <a:pt x="5525" y="640"/>
                    <a:pt x="5525" y="640"/>
                    <a:pt x="5525" y="640"/>
                  </a:cubicBezTo>
                  <a:cubicBezTo>
                    <a:pt x="5274" y="457"/>
                    <a:pt x="4977" y="320"/>
                    <a:pt x="4680" y="206"/>
                  </a:cubicBezTo>
                  <a:cubicBezTo>
                    <a:pt x="4589" y="183"/>
                    <a:pt x="4498" y="138"/>
                    <a:pt x="4383" y="115"/>
                  </a:cubicBezTo>
                  <a:cubicBezTo>
                    <a:pt x="4338" y="115"/>
                    <a:pt x="4292" y="92"/>
                    <a:pt x="4246" y="92"/>
                  </a:cubicBezTo>
                  <a:cubicBezTo>
                    <a:pt x="4087" y="46"/>
                    <a:pt x="3927" y="24"/>
                    <a:pt x="3767" y="24"/>
                  </a:cubicBezTo>
                  <a:cubicBezTo>
                    <a:pt x="3744" y="24"/>
                    <a:pt x="3744" y="24"/>
                    <a:pt x="3721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4887;p38"/>
            <p:cNvSpPr/>
            <p:nvPr/>
          </p:nvSpPr>
          <p:spPr>
            <a:xfrm>
              <a:off x="8129374" y="2588084"/>
              <a:ext cx="115634" cy="114375"/>
            </a:xfrm>
            <a:custGeom>
              <a:avLst/>
              <a:gdLst/>
              <a:ahLst/>
              <a:cxnLst/>
              <a:rect l="l" t="t" r="r" b="b"/>
              <a:pathLst>
                <a:path w="4132" h="4087" extrusionOk="0">
                  <a:moveTo>
                    <a:pt x="2077" y="503"/>
                  </a:moveTo>
                  <a:cubicBezTo>
                    <a:pt x="2146" y="503"/>
                    <a:pt x="2214" y="503"/>
                    <a:pt x="2283" y="526"/>
                  </a:cubicBezTo>
                  <a:cubicBezTo>
                    <a:pt x="2420" y="549"/>
                    <a:pt x="2557" y="572"/>
                    <a:pt x="2671" y="617"/>
                  </a:cubicBezTo>
                  <a:cubicBezTo>
                    <a:pt x="2808" y="686"/>
                    <a:pt x="2922" y="754"/>
                    <a:pt x="3036" y="845"/>
                  </a:cubicBezTo>
                  <a:cubicBezTo>
                    <a:pt x="3127" y="937"/>
                    <a:pt x="3219" y="1028"/>
                    <a:pt x="3310" y="1119"/>
                  </a:cubicBezTo>
                  <a:cubicBezTo>
                    <a:pt x="3378" y="1233"/>
                    <a:pt x="3447" y="1348"/>
                    <a:pt x="3515" y="1485"/>
                  </a:cubicBezTo>
                  <a:cubicBezTo>
                    <a:pt x="3561" y="1599"/>
                    <a:pt x="3584" y="1736"/>
                    <a:pt x="3607" y="1873"/>
                  </a:cubicBezTo>
                  <a:cubicBezTo>
                    <a:pt x="3607" y="1987"/>
                    <a:pt x="3607" y="2124"/>
                    <a:pt x="3607" y="2261"/>
                  </a:cubicBezTo>
                  <a:cubicBezTo>
                    <a:pt x="3584" y="2398"/>
                    <a:pt x="3538" y="2512"/>
                    <a:pt x="3492" y="2649"/>
                  </a:cubicBezTo>
                  <a:cubicBezTo>
                    <a:pt x="3447" y="2763"/>
                    <a:pt x="3355" y="2900"/>
                    <a:pt x="3287" y="3014"/>
                  </a:cubicBezTo>
                  <a:cubicBezTo>
                    <a:pt x="3196" y="3105"/>
                    <a:pt x="3082" y="3219"/>
                    <a:pt x="2990" y="3288"/>
                  </a:cubicBezTo>
                  <a:cubicBezTo>
                    <a:pt x="2876" y="3356"/>
                    <a:pt x="2762" y="3425"/>
                    <a:pt x="2625" y="3493"/>
                  </a:cubicBezTo>
                  <a:cubicBezTo>
                    <a:pt x="2511" y="3539"/>
                    <a:pt x="2397" y="3562"/>
                    <a:pt x="2260" y="3584"/>
                  </a:cubicBezTo>
                  <a:lnTo>
                    <a:pt x="1849" y="3584"/>
                  </a:lnTo>
                  <a:cubicBezTo>
                    <a:pt x="1712" y="3562"/>
                    <a:pt x="1598" y="3516"/>
                    <a:pt x="1461" y="3470"/>
                  </a:cubicBezTo>
                  <a:cubicBezTo>
                    <a:pt x="1324" y="3402"/>
                    <a:pt x="1210" y="3333"/>
                    <a:pt x="1096" y="3242"/>
                  </a:cubicBezTo>
                  <a:cubicBezTo>
                    <a:pt x="982" y="3151"/>
                    <a:pt x="913" y="3059"/>
                    <a:pt x="822" y="2968"/>
                  </a:cubicBezTo>
                  <a:cubicBezTo>
                    <a:pt x="753" y="2854"/>
                    <a:pt x="685" y="2740"/>
                    <a:pt x="639" y="2626"/>
                  </a:cubicBezTo>
                  <a:cubicBezTo>
                    <a:pt x="594" y="2489"/>
                    <a:pt x="548" y="2352"/>
                    <a:pt x="525" y="2215"/>
                  </a:cubicBezTo>
                  <a:cubicBezTo>
                    <a:pt x="525" y="2101"/>
                    <a:pt x="525" y="1964"/>
                    <a:pt x="548" y="1827"/>
                  </a:cubicBezTo>
                  <a:cubicBezTo>
                    <a:pt x="571" y="1690"/>
                    <a:pt x="594" y="1576"/>
                    <a:pt x="639" y="1462"/>
                  </a:cubicBezTo>
                  <a:cubicBezTo>
                    <a:pt x="708" y="1325"/>
                    <a:pt x="776" y="1211"/>
                    <a:pt x="845" y="1097"/>
                  </a:cubicBezTo>
                  <a:cubicBezTo>
                    <a:pt x="936" y="982"/>
                    <a:pt x="1050" y="891"/>
                    <a:pt x="1141" y="800"/>
                  </a:cubicBezTo>
                  <a:cubicBezTo>
                    <a:pt x="1256" y="731"/>
                    <a:pt x="1370" y="663"/>
                    <a:pt x="1507" y="594"/>
                  </a:cubicBezTo>
                  <a:cubicBezTo>
                    <a:pt x="1644" y="572"/>
                    <a:pt x="1758" y="526"/>
                    <a:pt x="1895" y="503"/>
                  </a:cubicBezTo>
                  <a:close/>
                  <a:moveTo>
                    <a:pt x="2054" y="1"/>
                  </a:moveTo>
                  <a:cubicBezTo>
                    <a:pt x="1849" y="1"/>
                    <a:pt x="1621" y="24"/>
                    <a:pt x="1415" y="115"/>
                  </a:cubicBezTo>
                  <a:cubicBezTo>
                    <a:pt x="1324" y="138"/>
                    <a:pt x="1256" y="161"/>
                    <a:pt x="1187" y="206"/>
                  </a:cubicBezTo>
                  <a:cubicBezTo>
                    <a:pt x="1096" y="252"/>
                    <a:pt x="1004" y="298"/>
                    <a:pt x="913" y="366"/>
                  </a:cubicBezTo>
                  <a:cubicBezTo>
                    <a:pt x="890" y="366"/>
                    <a:pt x="890" y="389"/>
                    <a:pt x="868" y="389"/>
                  </a:cubicBezTo>
                  <a:lnTo>
                    <a:pt x="776" y="457"/>
                  </a:lnTo>
                  <a:cubicBezTo>
                    <a:pt x="616" y="572"/>
                    <a:pt x="479" y="731"/>
                    <a:pt x="343" y="937"/>
                  </a:cubicBezTo>
                  <a:cubicBezTo>
                    <a:pt x="206" y="1142"/>
                    <a:pt x="114" y="1370"/>
                    <a:pt x="69" y="1644"/>
                  </a:cubicBezTo>
                  <a:cubicBezTo>
                    <a:pt x="23" y="1827"/>
                    <a:pt x="0" y="2055"/>
                    <a:pt x="23" y="2283"/>
                  </a:cubicBezTo>
                  <a:cubicBezTo>
                    <a:pt x="69" y="2512"/>
                    <a:pt x="137" y="2763"/>
                    <a:pt x="251" y="2991"/>
                  </a:cubicBezTo>
                  <a:cubicBezTo>
                    <a:pt x="343" y="3174"/>
                    <a:pt x="479" y="3379"/>
                    <a:pt x="685" y="3539"/>
                  </a:cubicBezTo>
                  <a:cubicBezTo>
                    <a:pt x="845" y="3721"/>
                    <a:pt x="1073" y="3858"/>
                    <a:pt x="1301" y="3950"/>
                  </a:cubicBezTo>
                  <a:cubicBezTo>
                    <a:pt x="1552" y="4041"/>
                    <a:pt x="1803" y="4087"/>
                    <a:pt x="2077" y="4087"/>
                  </a:cubicBezTo>
                  <a:cubicBezTo>
                    <a:pt x="2283" y="4087"/>
                    <a:pt x="2488" y="4064"/>
                    <a:pt x="2694" y="3995"/>
                  </a:cubicBezTo>
                  <a:cubicBezTo>
                    <a:pt x="2899" y="3927"/>
                    <a:pt x="3104" y="3836"/>
                    <a:pt x="3287" y="3699"/>
                  </a:cubicBezTo>
                  <a:cubicBezTo>
                    <a:pt x="3492" y="3539"/>
                    <a:pt x="3652" y="3379"/>
                    <a:pt x="3789" y="3151"/>
                  </a:cubicBezTo>
                  <a:cubicBezTo>
                    <a:pt x="3903" y="2991"/>
                    <a:pt x="3995" y="2763"/>
                    <a:pt x="4063" y="2512"/>
                  </a:cubicBezTo>
                  <a:cubicBezTo>
                    <a:pt x="4132" y="2283"/>
                    <a:pt x="4132" y="2055"/>
                    <a:pt x="4109" y="1804"/>
                  </a:cubicBezTo>
                  <a:cubicBezTo>
                    <a:pt x="4063" y="1462"/>
                    <a:pt x="3926" y="1119"/>
                    <a:pt x="3743" y="845"/>
                  </a:cubicBezTo>
                  <a:cubicBezTo>
                    <a:pt x="3515" y="526"/>
                    <a:pt x="3196" y="298"/>
                    <a:pt x="2830" y="138"/>
                  </a:cubicBezTo>
                  <a:cubicBezTo>
                    <a:pt x="2762" y="115"/>
                    <a:pt x="2694" y="92"/>
                    <a:pt x="2625" y="69"/>
                  </a:cubicBezTo>
                  <a:lnTo>
                    <a:pt x="2602" y="69"/>
                  </a:lnTo>
                  <a:cubicBezTo>
                    <a:pt x="2442" y="24"/>
                    <a:pt x="2283" y="1"/>
                    <a:pt x="2123" y="1"/>
                  </a:cubicBez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4888;p38"/>
            <p:cNvSpPr/>
            <p:nvPr/>
          </p:nvSpPr>
          <p:spPr>
            <a:xfrm>
              <a:off x="8491556" y="2831470"/>
              <a:ext cx="196119" cy="194216"/>
            </a:xfrm>
            <a:custGeom>
              <a:avLst/>
              <a:gdLst/>
              <a:ahLst/>
              <a:cxnLst/>
              <a:rect l="l" t="t" r="r" b="b"/>
              <a:pathLst>
                <a:path w="7008" h="6940" extrusionOk="0">
                  <a:moveTo>
                    <a:pt x="3442" y="493"/>
                  </a:moveTo>
                  <a:cubicBezTo>
                    <a:pt x="3603" y="493"/>
                    <a:pt x="3765" y="509"/>
                    <a:pt x="3926" y="525"/>
                  </a:cubicBezTo>
                  <a:cubicBezTo>
                    <a:pt x="4177" y="571"/>
                    <a:pt x="4428" y="639"/>
                    <a:pt x="4679" y="731"/>
                  </a:cubicBezTo>
                  <a:cubicBezTo>
                    <a:pt x="4771" y="776"/>
                    <a:pt x="4862" y="822"/>
                    <a:pt x="4953" y="868"/>
                  </a:cubicBezTo>
                  <a:cubicBezTo>
                    <a:pt x="5113" y="959"/>
                    <a:pt x="5250" y="1050"/>
                    <a:pt x="5364" y="1142"/>
                  </a:cubicBezTo>
                  <a:cubicBezTo>
                    <a:pt x="5569" y="1324"/>
                    <a:pt x="5752" y="1507"/>
                    <a:pt x="5912" y="1712"/>
                  </a:cubicBezTo>
                  <a:cubicBezTo>
                    <a:pt x="6072" y="1940"/>
                    <a:pt x="6186" y="2146"/>
                    <a:pt x="6277" y="2397"/>
                  </a:cubicBezTo>
                  <a:cubicBezTo>
                    <a:pt x="6368" y="2625"/>
                    <a:pt x="6437" y="2853"/>
                    <a:pt x="6460" y="3105"/>
                  </a:cubicBezTo>
                  <a:cubicBezTo>
                    <a:pt x="6482" y="3356"/>
                    <a:pt x="6482" y="3630"/>
                    <a:pt x="6460" y="3903"/>
                  </a:cubicBezTo>
                  <a:cubicBezTo>
                    <a:pt x="6414" y="4155"/>
                    <a:pt x="6346" y="4383"/>
                    <a:pt x="6254" y="4634"/>
                  </a:cubicBezTo>
                  <a:cubicBezTo>
                    <a:pt x="6254" y="4634"/>
                    <a:pt x="6254" y="4634"/>
                    <a:pt x="6254" y="4634"/>
                  </a:cubicBezTo>
                  <a:lnTo>
                    <a:pt x="6254" y="4634"/>
                  </a:lnTo>
                  <a:lnTo>
                    <a:pt x="6231" y="4657"/>
                  </a:lnTo>
                  <a:cubicBezTo>
                    <a:pt x="6238" y="4657"/>
                    <a:pt x="6242" y="4655"/>
                    <a:pt x="6246" y="4652"/>
                  </a:cubicBezTo>
                  <a:lnTo>
                    <a:pt x="6246" y="4652"/>
                  </a:lnTo>
                  <a:cubicBezTo>
                    <a:pt x="6133" y="4896"/>
                    <a:pt x="5999" y="5118"/>
                    <a:pt x="5843" y="5319"/>
                  </a:cubicBezTo>
                  <a:cubicBezTo>
                    <a:pt x="5661" y="5524"/>
                    <a:pt x="5478" y="5707"/>
                    <a:pt x="5273" y="5889"/>
                  </a:cubicBezTo>
                  <a:cubicBezTo>
                    <a:pt x="5044" y="6026"/>
                    <a:pt x="4839" y="6140"/>
                    <a:pt x="4588" y="6254"/>
                  </a:cubicBezTo>
                  <a:cubicBezTo>
                    <a:pt x="4360" y="6323"/>
                    <a:pt x="4109" y="6391"/>
                    <a:pt x="3858" y="6437"/>
                  </a:cubicBezTo>
                  <a:cubicBezTo>
                    <a:pt x="3744" y="6447"/>
                    <a:pt x="3631" y="6452"/>
                    <a:pt x="3517" y="6452"/>
                  </a:cubicBezTo>
                  <a:cubicBezTo>
                    <a:pt x="3357" y="6452"/>
                    <a:pt x="3196" y="6441"/>
                    <a:pt x="3036" y="6414"/>
                  </a:cubicBezTo>
                  <a:lnTo>
                    <a:pt x="3104" y="6414"/>
                  </a:lnTo>
                  <a:cubicBezTo>
                    <a:pt x="2853" y="6391"/>
                    <a:pt x="2602" y="6323"/>
                    <a:pt x="2351" y="6209"/>
                  </a:cubicBezTo>
                  <a:cubicBezTo>
                    <a:pt x="2100" y="6095"/>
                    <a:pt x="1872" y="5981"/>
                    <a:pt x="1666" y="5798"/>
                  </a:cubicBezTo>
                  <a:cubicBezTo>
                    <a:pt x="1461" y="5638"/>
                    <a:pt x="1278" y="5456"/>
                    <a:pt x="1119" y="5250"/>
                  </a:cubicBezTo>
                  <a:cubicBezTo>
                    <a:pt x="959" y="5045"/>
                    <a:pt x="845" y="4794"/>
                    <a:pt x="730" y="4565"/>
                  </a:cubicBezTo>
                  <a:cubicBezTo>
                    <a:pt x="639" y="4314"/>
                    <a:pt x="594" y="4063"/>
                    <a:pt x="548" y="3812"/>
                  </a:cubicBezTo>
                  <a:cubicBezTo>
                    <a:pt x="525" y="3561"/>
                    <a:pt x="525" y="3310"/>
                    <a:pt x="548" y="3059"/>
                  </a:cubicBezTo>
                  <a:cubicBezTo>
                    <a:pt x="594" y="2808"/>
                    <a:pt x="662" y="2534"/>
                    <a:pt x="776" y="2306"/>
                  </a:cubicBezTo>
                  <a:cubicBezTo>
                    <a:pt x="890" y="2055"/>
                    <a:pt x="1027" y="1826"/>
                    <a:pt x="1187" y="1621"/>
                  </a:cubicBezTo>
                  <a:cubicBezTo>
                    <a:pt x="1347" y="1415"/>
                    <a:pt x="1529" y="1233"/>
                    <a:pt x="1735" y="1096"/>
                  </a:cubicBezTo>
                  <a:cubicBezTo>
                    <a:pt x="1940" y="936"/>
                    <a:pt x="2168" y="799"/>
                    <a:pt x="2420" y="708"/>
                  </a:cubicBezTo>
                  <a:cubicBezTo>
                    <a:pt x="2465" y="685"/>
                    <a:pt x="2511" y="662"/>
                    <a:pt x="2534" y="662"/>
                  </a:cubicBezTo>
                  <a:cubicBezTo>
                    <a:pt x="2625" y="639"/>
                    <a:pt x="2716" y="617"/>
                    <a:pt x="2785" y="594"/>
                  </a:cubicBezTo>
                  <a:cubicBezTo>
                    <a:pt x="2808" y="571"/>
                    <a:pt x="2808" y="571"/>
                    <a:pt x="2830" y="571"/>
                  </a:cubicBezTo>
                  <a:lnTo>
                    <a:pt x="2899" y="571"/>
                  </a:lnTo>
                  <a:cubicBezTo>
                    <a:pt x="2899" y="548"/>
                    <a:pt x="2922" y="548"/>
                    <a:pt x="2922" y="548"/>
                  </a:cubicBezTo>
                  <a:lnTo>
                    <a:pt x="2990" y="548"/>
                  </a:lnTo>
                  <a:cubicBezTo>
                    <a:pt x="2990" y="548"/>
                    <a:pt x="3013" y="548"/>
                    <a:pt x="3013" y="525"/>
                  </a:cubicBezTo>
                  <a:cubicBezTo>
                    <a:pt x="3059" y="525"/>
                    <a:pt x="3104" y="525"/>
                    <a:pt x="3150" y="502"/>
                  </a:cubicBezTo>
                  <a:lnTo>
                    <a:pt x="3241" y="502"/>
                  </a:lnTo>
                  <a:cubicBezTo>
                    <a:pt x="3308" y="496"/>
                    <a:pt x="3375" y="493"/>
                    <a:pt x="3442" y="493"/>
                  </a:cubicBezTo>
                  <a:close/>
                  <a:moveTo>
                    <a:pt x="3515" y="0"/>
                  </a:moveTo>
                  <a:cubicBezTo>
                    <a:pt x="3401" y="0"/>
                    <a:pt x="3264" y="0"/>
                    <a:pt x="3150" y="23"/>
                  </a:cubicBezTo>
                  <a:cubicBezTo>
                    <a:pt x="3082" y="23"/>
                    <a:pt x="3036" y="46"/>
                    <a:pt x="2967" y="46"/>
                  </a:cubicBezTo>
                  <a:cubicBezTo>
                    <a:pt x="2785" y="69"/>
                    <a:pt x="2625" y="114"/>
                    <a:pt x="2465" y="160"/>
                  </a:cubicBezTo>
                  <a:lnTo>
                    <a:pt x="2442" y="160"/>
                  </a:lnTo>
                  <a:cubicBezTo>
                    <a:pt x="2442" y="160"/>
                    <a:pt x="2442" y="183"/>
                    <a:pt x="2420" y="183"/>
                  </a:cubicBezTo>
                  <a:cubicBezTo>
                    <a:pt x="2283" y="229"/>
                    <a:pt x="2146" y="274"/>
                    <a:pt x="2009" y="343"/>
                  </a:cubicBezTo>
                  <a:cubicBezTo>
                    <a:pt x="1895" y="388"/>
                    <a:pt x="1803" y="457"/>
                    <a:pt x="1712" y="502"/>
                  </a:cubicBezTo>
                  <a:cubicBezTo>
                    <a:pt x="1712" y="502"/>
                    <a:pt x="1689" y="502"/>
                    <a:pt x="1689" y="525"/>
                  </a:cubicBezTo>
                  <a:cubicBezTo>
                    <a:pt x="1644" y="548"/>
                    <a:pt x="1598" y="571"/>
                    <a:pt x="1575" y="594"/>
                  </a:cubicBezTo>
                  <a:cubicBezTo>
                    <a:pt x="1141" y="868"/>
                    <a:pt x="799" y="1256"/>
                    <a:pt x="548" y="1667"/>
                  </a:cubicBezTo>
                  <a:cubicBezTo>
                    <a:pt x="297" y="2077"/>
                    <a:pt x="137" y="2557"/>
                    <a:pt x="69" y="3036"/>
                  </a:cubicBezTo>
                  <a:cubicBezTo>
                    <a:pt x="0" y="3515"/>
                    <a:pt x="46" y="4018"/>
                    <a:pt x="183" y="4474"/>
                  </a:cubicBezTo>
                  <a:cubicBezTo>
                    <a:pt x="457" y="5410"/>
                    <a:pt x="1141" y="6186"/>
                    <a:pt x="2032" y="6597"/>
                  </a:cubicBezTo>
                  <a:cubicBezTo>
                    <a:pt x="2465" y="6825"/>
                    <a:pt x="2967" y="6939"/>
                    <a:pt x="3470" y="6939"/>
                  </a:cubicBezTo>
                  <a:cubicBezTo>
                    <a:pt x="3698" y="6939"/>
                    <a:pt x="3926" y="6916"/>
                    <a:pt x="4154" y="6871"/>
                  </a:cubicBezTo>
                  <a:cubicBezTo>
                    <a:pt x="4428" y="6825"/>
                    <a:pt x="4679" y="6757"/>
                    <a:pt x="4908" y="6642"/>
                  </a:cubicBezTo>
                  <a:cubicBezTo>
                    <a:pt x="5341" y="6460"/>
                    <a:pt x="5729" y="6163"/>
                    <a:pt x="6049" y="5821"/>
                  </a:cubicBezTo>
                  <a:cubicBezTo>
                    <a:pt x="6391" y="5478"/>
                    <a:pt x="6642" y="5045"/>
                    <a:pt x="6802" y="4588"/>
                  </a:cubicBezTo>
                  <a:cubicBezTo>
                    <a:pt x="6962" y="4132"/>
                    <a:pt x="7007" y="3652"/>
                    <a:pt x="6962" y="3173"/>
                  </a:cubicBezTo>
                  <a:cubicBezTo>
                    <a:pt x="6916" y="2694"/>
                    <a:pt x="6779" y="2237"/>
                    <a:pt x="6551" y="1804"/>
                  </a:cubicBezTo>
                  <a:cubicBezTo>
                    <a:pt x="6437" y="1598"/>
                    <a:pt x="6300" y="1415"/>
                    <a:pt x="6163" y="1233"/>
                  </a:cubicBezTo>
                  <a:cubicBezTo>
                    <a:pt x="6003" y="1027"/>
                    <a:pt x="5798" y="868"/>
                    <a:pt x="5615" y="708"/>
                  </a:cubicBezTo>
                  <a:cubicBezTo>
                    <a:pt x="5592" y="685"/>
                    <a:pt x="5547" y="662"/>
                    <a:pt x="5524" y="639"/>
                  </a:cubicBezTo>
                  <a:cubicBezTo>
                    <a:pt x="5273" y="457"/>
                    <a:pt x="4999" y="320"/>
                    <a:pt x="4702" y="206"/>
                  </a:cubicBezTo>
                  <a:cubicBezTo>
                    <a:pt x="4588" y="183"/>
                    <a:pt x="4497" y="137"/>
                    <a:pt x="4405" y="114"/>
                  </a:cubicBezTo>
                  <a:cubicBezTo>
                    <a:pt x="4360" y="114"/>
                    <a:pt x="4314" y="92"/>
                    <a:pt x="4268" y="92"/>
                  </a:cubicBezTo>
                  <a:cubicBezTo>
                    <a:pt x="4109" y="46"/>
                    <a:pt x="3949" y="23"/>
                    <a:pt x="3789" y="23"/>
                  </a:cubicBezTo>
                  <a:lnTo>
                    <a:pt x="3721" y="0"/>
                  </a:ln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4889;p38"/>
            <p:cNvSpPr/>
            <p:nvPr/>
          </p:nvSpPr>
          <p:spPr>
            <a:xfrm>
              <a:off x="8531798" y="2871068"/>
              <a:ext cx="114990" cy="114375"/>
            </a:xfrm>
            <a:custGeom>
              <a:avLst/>
              <a:gdLst/>
              <a:ahLst/>
              <a:cxnLst/>
              <a:rect l="l" t="t" r="r" b="b"/>
              <a:pathLst>
                <a:path w="4109" h="4087" extrusionOk="0">
                  <a:moveTo>
                    <a:pt x="2054" y="503"/>
                  </a:moveTo>
                  <a:cubicBezTo>
                    <a:pt x="2123" y="503"/>
                    <a:pt x="2191" y="503"/>
                    <a:pt x="2260" y="525"/>
                  </a:cubicBezTo>
                  <a:cubicBezTo>
                    <a:pt x="2397" y="525"/>
                    <a:pt x="2534" y="571"/>
                    <a:pt x="2648" y="617"/>
                  </a:cubicBezTo>
                  <a:cubicBezTo>
                    <a:pt x="2785" y="685"/>
                    <a:pt x="2899" y="754"/>
                    <a:pt x="3013" y="845"/>
                  </a:cubicBezTo>
                  <a:cubicBezTo>
                    <a:pt x="3127" y="936"/>
                    <a:pt x="3218" y="1028"/>
                    <a:pt x="3287" y="1119"/>
                  </a:cubicBezTo>
                  <a:cubicBezTo>
                    <a:pt x="3378" y="1233"/>
                    <a:pt x="3447" y="1347"/>
                    <a:pt x="3492" y="1484"/>
                  </a:cubicBezTo>
                  <a:cubicBezTo>
                    <a:pt x="3538" y="1598"/>
                    <a:pt x="3561" y="1735"/>
                    <a:pt x="3584" y="1872"/>
                  </a:cubicBezTo>
                  <a:cubicBezTo>
                    <a:pt x="3606" y="1986"/>
                    <a:pt x="3606" y="2123"/>
                    <a:pt x="3584" y="2260"/>
                  </a:cubicBezTo>
                  <a:cubicBezTo>
                    <a:pt x="3561" y="2397"/>
                    <a:pt x="3538" y="2511"/>
                    <a:pt x="3492" y="2648"/>
                  </a:cubicBezTo>
                  <a:cubicBezTo>
                    <a:pt x="3424" y="2762"/>
                    <a:pt x="3355" y="2899"/>
                    <a:pt x="3264" y="3013"/>
                  </a:cubicBezTo>
                  <a:cubicBezTo>
                    <a:pt x="3173" y="3105"/>
                    <a:pt x="3082" y="3196"/>
                    <a:pt x="2967" y="3287"/>
                  </a:cubicBezTo>
                  <a:cubicBezTo>
                    <a:pt x="2876" y="3356"/>
                    <a:pt x="2762" y="3424"/>
                    <a:pt x="2625" y="3493"/>
                  </a:cubicBezTo>
                  <a:cubicBezTo>
                    <a:pt x="2488" y="3538"/>
                    <a:pt x="2374" y="3561"/>
                    <a:pt x="2237" y="3584"/>
                  </a:cubicBezTo>
                  <a:lnTo>
                    <a:pt x="1826" y="3584"/>
                  </a:lnTo>
                  <a:cubicBezTo>
                    <a:pt x="1712" y="3561"/>
                    <a:pt x="1575" y="3516"/>
                    <a:pt x="1461" y="3470"/>
                  </a:cubicBezTo>
                  <a:cubicBezTo>
                    <a:pt x="1301" y="3401"/>
                    <a:pt x="1187" y="3333"/>
                    <a:pt x="1073" y="3242"/>
                  </a:cubicBezTo>
                  <a:cubicBezTo>
                    <a:pt x="982" y="3150"/>
                    <a:pt x="890" y="3059"/>
                    <a:pt x="822" y="2968"/>
                  </a:cubicBezTo>
                  <a:cubicBezTo>
                    <a:pt x="730" y="2854"/>
                    <a:pt x="685" y="2740"/>
                    <a:pt x="616" y="2625"/>
                  </a:cubicBezTo>
                  <a:cubicBezTo>
                    <a:pt x="571" y="2488"/>
                    <a:pt x="525" y="2351"/>
                    <a:pt x="525" y="2215"/>
                  </a:cubicBezTo>
                  <a:cubicBezTo>
                    <a:pt x="502" y="2100"/>
                    <a:pt x="502" y="1963"/>
                    <a:pt x="525" y="1827"/>
                  </a:cubicBezTo>
                  <a:cubicBezTo>
                    <a:pt x="548" y="1690"/>
                    <a:pt x="571" y="1575"/>
                    <a:pt x="616" y="1461"/>
                  </a:cubicBezTo>
                  <a:cubicBezTo>
                    <a:pt x="685" y="1324"/>
                    <a:pt x="753" y="1210"/>
                    <a:pt x="845" y="1096"/>
                  </a:cubicBezTo>
                  <a:cubicBezTo>
                    <a:pt x="936" y="982"/>
                    <a:pt x="1027" y="891"/>
                    <a:pt x="1141" y="799"/>
                  </a:cubicBezTo>
                  <a:cubicBezTo>
                    <a:pt x="1233" y="731"/>
                    <a:pt x="1370" y="662"/>
                    <a:pt x="1507" y="594"/>
                  </a:cubicBezTo>
                  <a:cubicBezTo>
                    <a:pt x="1621" y="548"/>
                    <a:pt x="1735" y="525"/>
                    <a:pt x="1872" y="503"/>
                  </a:cubicBezTo>
                  <a:close/>
                  <a:moveTo>
                    <a:pt x="2032" y="0"/>
                  </a:moveTo>
                  <a:cubicBezTo>
                    <a:pt x="1826" y="0"/>
                    <a:pt x="1621" y="23"/>
                    <a:pt x="1392" y="115"/>
                  </a:cubicBezTo>
                  <a:cubicBezTo>
                    <a:pt x="1324" y="137"/>
                    <a:pt x="1255" y="160"/>
                    <a:pt x="1187" y="183"/>
                  </a:cubicBezTo>
                  <a:cubicBezTo>
                    <a:pt x="1073" y="229"/>
                    <a:pt x="982" y="297"/>
                    <a:pt x="890" y="366"/>
                  </a:cubicBezTo>
                  <a:cubicBezTo>
                    <a:pt x="890" y="366"/>
                    <a:pt x="867" y="366"/>
                    <a:pt x="845" y="389"/>
                  </a:cubicBezTo>
                  <a:lnTo>
                    <a:pt x="753" y="457"/>
                  </a:lnTo>
                  <a:cubicBezTo>
                    <a:pt x="616" y="571"/>
                    <a:pt x="457" y="731"/>
                    <a:pt x="320" y="936"/>
                  </a:cubicBezTo>
                  <a:cubicBezTo>
                    <a:pt x="206" y="1119"/>
                    <a:pt x="91" y="1370"/>
                    <a:pt x="46" y="1621"/>
                  </a:cubicBezTo>
                  <a:cubicBezTo>
                    <a:pt x="0" y="1827"/>
                    <a:pt x="0" y="2055"/>
                    <a:pt x="23" y="2283"/>
                  </a:cubicBezTo>
                  <a:cubicBezTo>
                    <a:pt x="46" y="2511"/>
                    <a:pt x="114" y="2762"/>
                    <a:pt x="228" y="2991"/>
                  </a:cubicBezTo>
                  <a:cubicBezTo>
                    <a:pt x="320" y="3173"/>
                    <a:pt x="479" y="3379"/>
                    <a:pt x="662" y="3538"/>
                  </a:cubicBezTo>
                  <a:cubicBezTo>
                    <a:pt x="845" y="3721"/>
                    <a:pt x="1050" y="3858"/>
                    <a:pt x="1278" y="3949"/>
                  </a:cubicBezTo>
                  <a:cubicBezTo>
                    <a:pt x="1529" y="4041"/>
                    <a:pt x="1780" y="4086"/>
                    <a:pt x="2054" y="4086"/>
                  </a:cubicBezTo>
                  <a:cubicBezTo>
                    <a:pt x="2260" y="4086"/>
                    <a:pt x="2488" y="4063"/>
                    <a:pt x="2693" y="3995"/>
                  </a:cubicBezTo>
                  <a:cubicBezTo>
                    <a:pt x="2899" y="3926"/>
                    <a:pt x="3082" y="3835"/>
                    <a:pt x="3287" y="3698"/>
                  </a:cubicBezTo>
                  <a:cubicBezTo>
                    <a:pt x="3470" y="3538"/>
                    <a:pt x="3629" y="3379"/>
                    <a:pt x="3766" y="3150"/>
                  </a:cubicBezTo>
                  <a:cubicBezTo>
                    <a:pt x="3903" y="2991"/>
                    <a:pt x="3995" y="2762"/>
                    <a:pt x="4040" y="2511"/>
                  </a:cubicBezTo>
                  <a:cubicBezTo>
                    <a:pt x="4109" y="2283"/>
                    <a:pt x="4109" y="2055"/>
                    <a:pt x="4086" y="1781"/>
                  </a:cubicBezTo>
                  <a:cubicBezTo>
                    <a:pt x="4040" y="1438"/>
                    <a:pt x="3926" y="1119"/>
                    <a:pt x="3721" y="845"/>
                  </a:cubicBezTo>
                  <a:cubicBezTo>
                    <a:pt x="3492" y="525"/>
                    <a:pt x="3173" y="297"/>
                    <a:pt x="2830" y="137"/>
                  </a:cubicBezTo>
                  <a:cubicBezTo>
                    <a:pt x="2762" y="115"/>
                    <a:pt x="2693" y="92"/>
                    <a:pt x="2625" y="69"/>
                  </a:cubicBezTo>
                  <a:lnTo>
                    <a:pt x="2579" y="69"/>
                  </a:lnTo>
                  <a:cubicBezTo>
                    <a:pt x="2442" y="23"/>
                    <a:pt x="2283" y="0"/>
                    <a:pt x="2100" y="0"/>
                  </a:cubicBez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4890;p38"/>
            <p:cNvSpPr/>
            <p:nvPr/>
          </p:nvSpPr>
          <p:spPr>
            <a:xfrm>
              <a:off x="7998404" y="2448215"/>
              <a:ext cx="116306" cy="85914"/>
            </a:xfrm>
            <a:custGeom>
              <a:avLst/>
              <a:gdLst/>
              <a:ahLst/>
              <a:cxnLst/>
              <a:rect l="l" t="t" r="r" b="b"/>
              <a:pathLst>
                <a:path w="4156" h="3070" extrusionOk="0">
                  <a:moveTo>
                    <a:pt x="275" y="0"/>
                  </a:moveTo>
                  <a:cubicBezTo>
                    <a:pt x="206" y="0"/>
                    <a:pt x="115" y="46"/>
                    <a:pt x="69" y="114"/>
                  </a:cubicBezTo>
                  <a:cubicBezTo>
                    <a:pt x="1" y="228"/>
                    <a:pt x="24" y="365"/>
                    <a:pt x="138" y="457"/>
                  </a:cubicBezTo>
                  <a:cubicBezTo>
                    <a:pt x="1325" y="1301"/>
                    <a:pt x="2512" y="2146"/>
                    <a:pt x="3721" y="3013"/>
                  </a:cubicBezTo>
                  <a:lnTo>
                    <a:pt x="3744" y="3013"/>
                  </a:lnTo>
                  <a:cubicBezTo>
                    <a:pt x="3792" y="3051"/>
                    <a:pt x="3848" y="3069"/>
                    <a:pt x="3901" y="3069"/>
                  </a:cubicBezTo>
                  <a:cubicBezTo>
                    <a:pt x="3976" y="3069"/>
                    <a:pt x="4047" y="3034"/>
                    <a:pt x="4087" y="2967"/>
                  </a:cubicBezTo>
                  <a:cubicBezTo>
                    <a:pt x="4155" y="2853"/>
                    <a:pt x="4132" y="2694"/>
                    <a:pt x="4041" y="2625"/>
                  </a:cubicBezTo>
                  <a:lnTo>
                    <a:pt x="4018" y="2625"/>
                  </a:lnTo>
                  <a:cubicBezTo>
                    <a:pt x="2808" y="1758"/>
                    <a:pt x="1622" y="913"/>
                    <a:pt x="412" y="46"/>
                  </a:cubicBezTo>
                  <a:cubicBezTo>
                    <a:pt x="366" y="23"/>
                    <a:pt x="321" y="0"/>
                    <a:pt x="275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4891;p38"/>
            <p:cNvSpPr/>
            <p:nvPr/>
          </p:nvSpPr>
          <p:spPr>
            <a:xfrm>
              <a:off x="7966473" y="2496125"/>
              <a:ext cx="115018" cy="84795"/>
            </a:xfrm>
            <a:custGeom>
              <a:avLst/>
              <a:gdLst/>
              <a:ahLst/>
              <a:cxnLst/>
              <a:rect l="l" t="t" r="r" b="b"/>
              <a:pathLst>
                <a:path w="4110" h="3030" extrusionOk="0">
                  <a:moveTo>
                    <a:pt x="275" y="0"/>
                  </a:moveTo>
                  <a:cubicBezTo>
                    <a:pt x="183" y="0"/>
                    <a:pt x="115" y="46"/>
                    <a:pt x="69" y="114"/>
                  </a:cubicBezTo>
                  <a:cubicBezTo>
                    <a:pt x="1" y="228"/>
                    <a:pt x="24" y="365"/>
                    <a:pt x="138" y="457"/>
                  </a:cubicBezTo>
                  <a:cubicBezTo>
                    <a:pt x="1325" y="1301"/>
                    <a:pt x="2511" y="2146"/>
                    <a:pt x="3698" y="2990"/>
                  </a:cubicBezTo>
                  <a:cubicBezTo>
                    <a:pt x="3734" y="3017"/>
                    <a:pt x="3781" y="3030"/>
                    <a:pt x="3830" y="3030"/>
                  </a:cubicBezTo>
                  <a:cubicBezTo>
                    <a:pt x="3905" y="3030"/>
                    <a:pt x="3985" y="3000"/>
                    <a:pt x="4041" y="2945"/>
                  </a:cubicBezTo>
                  <a:cubicBezTo>
                    <a:pt x="4109" y="2830"/>
                    <a:pt x="4086" y="2671"/>
                    <a:pt x="3972" y="2579"/>
                  </a:cubicBezTo>
                  <a:cubicBezTo>
                    <a:pt x="2785" y="1735"/>
                    <a:pt x="1598" y="890"/>
                    <a:pt x="412" y="46"/>
                  </a:cubicBezTo>
                  <a:cubicBezTo>
                    <a:pt x="366" y="23"/>
                    <a:pt x="320" y="0"/>
                    <a:pt x="275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4892;p38"/>
            <p:cNvSpPr/>
            <p:nvPr/>
          </p:nvSpPr>
          <p:spPr>
            <a:xfrm>
              <a:off x="8671052" y="2997533"/>
              <a:ext cx="68367" cy="51436"/>
            </a:xfrm>
            <a:custGeom>
              <a:avLst/>
              <a:gdLst/>
              <a:ahLst/>
              <a:cxnLst/>
              <a:rect l="l" t="t" r="r" b="b"/>
              <a:pathLst>
                <a:path w="2443" h="1838" extrusionOk="0">
                  <a:moveTo>
                    <a:pt x="274" y="1"/>
                  </a:moveTo>
                  <a:cubicBezTo>
                    <a:pt x="205" y="1"/>
                    <a:pt x="137" y="47"/>
                    <a:pt x="68" y="115"/>
                  </a:cubicBezTo>
                  <a:cubicBezTo>
                    <a:pt x="0" y="206"/>
                    <a:pt x="23" y="366"/>
                    <a:pt x="137" y="457"/>
                  </a:cubicBezTo>
                  <a:cubicBezTo>
                    <a:pt x="753" y="891"/>
                    <a:pt x="1392" y="1348"/>
                    <a:pt x="2009" y="1781"/>
                  </a:cubicBezTo>
                  <a:cubicBezTo>
                    <a:pt x="2056" y="1819"/>
                    <a:pt x="2112" y="1838"/>
                    <a:pt x="2165" y="1838"/>
                  </a:cubicBezTo>
                  <a:cubicBezTo>
                    <a:pt x="2240" y="1838"/>
                    <a:pt x="2311" y="1802"/>
                    <a:pt x="2351" y="1736"/>
                  </a:cubicBezTo>
                  <a:cubicBezTo>
                    <a:pt x="2442" y="1621"/>
                    <a:pt x="2419" y="1462"/>
                    <a:pt x="2305" y="1393"/>
                  </a:cubicBezTo>
                  <a:cubicBezTo>
                    <a:pt x="1666" y="937"/>
                    <a:pt x="1050" y="503"/>
                    <a:pt x="434" y="47"/>
                  </a:cubicBezTo>
                  <a:cubicBezTo>
                    <a:pt x="388" y="24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4893;p38"/>
            <p:cNvSpPr/>
            <p:nvPr/>
          </p:nvSpPr>
          <p:spPr>
            <a:xfrm>
              <a:off x="8704885" y="2950266"/>
              <a:ext cx="68395" cy="50989"/>
            </a:xfrm>
            <a:custGeom>
              <a:avLst/>
              <a:gdLst/>
              <a:ahLst/>
              <a:cxnLst/>
              <a:rect l="l" t="t" r="r" b="b"/>
              <a:pathLst>
                <a:path w="2444" h="1822" extrusionOk="0">
                  <a:moveTo>
                    <a:pt x="275" y="1"/>
                  </a:moveTo>
                  <a:cubicBezTo>
                    <a:pt x="206" y="1"/>
                    <a:pt x="115" y="24"/>
                    <a:pt x="69" y="92"/>
                  </a:cubicBezTo>
                  <a:cubicBezTo>
                    <a:pt x="1" y="206"/>
                    <a:pt x="24" y="366"/>
                    <a:pt x="138" y="435"/>
                  </a:cubicBezTo>
                  <a:cubicBezTo>
                    <a:pt x="754" y="891"/>
                    <a:pt x="1393" y="1325"/>
                    <a:pt x="2009" y="1781"/>
                  </a:cubicBezTo>
                  <a:cubicBezTo>
                    <a:pt x="2054" y="1808"/>
                    <a:pt x="2107" y="1821"/>
                    <a:pt x="2157" y="1821"/>
                  </a:cubicBezTo>
                  <a:cubicBezTo>
                    <a:pt x="2235" y="1821"/>
                    <a:pt x="2310" y="1791"/>
                    <a:pt x="2352" y="1736"/>
                  </a:cubicBezTo>
                  <a:cubicBezTo>
                    <a:pt x="2443" y="1621"/>
                    <a:pt x="2420" y="1462"/>
                    <a:pt x="2306" y="1370"/>
                  </a:cubicBezTo>
                  <a:cubicBezTo>
                    <a:pt x="1667" y="937"/>
                    <a:pt x="1051" y="480"/>
                    <a:pt x="412" y="46"/>
                  </a:cubicBezTo>
                  <a:cubicBezTo>
                    <a:pt x="366" y="1"/>
                    <a:pt x="320" y="1"/>
                    <a:pt x="275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4894;p38"/>
            <p:cNvSpPr/>
            <p:nvPr/>
          </p:nvSpPr>
          <p:spPr>
            <a:xfrm>
              <a:off x="8137042" y="2417543"/>
              <a:ext cx="651547" cy="466118"/>
            </a:xfrm>
            <a:custGeom>
              <a:avLst/>
              <a:gdLst/>
              <a:ahLst/>
              <a:cxnLst/>
              <a:rect l="l" t="t" r="r" b="b"/>
              <a:pathLst>
                <a:path w="23282" h="16656" extrusionOk="0">
                  <a:moveTo>
                    <a:pt x="274" y="1"/>
                  </a:moveTo>
                  <a:cubicBezTo>
                    <a:pt x="183" y="1"/>
                    <a:pt x="114" y="23"/>
                    <a:pt x="69" y="92"/>
                  </a:cubicBezTo>
                  <a:cubicBezTo>
                    <a:pt x="0" y="206"/>
                    <a:pt x="23" y="366"/>
                    <a:pt x="114" y="434"/>
                  </a:cubicBezTo>
                  <a:cubicBezTo>
                    <a:pt x="3173" y="2603"/>
                    <a:pt x="6231" y="4771"/>
                    <a:pt x="9267" y="6939"/>
                  </a:cubicBezTo>
                  <a:cubicBezTo>
                    <a:pt x="12257" y="9062"/>
                    <a:pt x="15270" y="11208"/>
                    <a:pt x="18260" y="13331"/>
                  </a:cubicBezTo>
                  <a:cubicBezTo>
                    <a:pt x="19767" y="14403"/>
                    <a:pt x="21273" y="15476"/>
                    <a:pt x="22780" y="16549"/>
                  </a:cubicBezTo>
                  <a:cubicBezTo>
                    <a:pt x="22780" y="16549"/>
                    <a:pt x="22803" y="16572"/>
                    <a:pt x="22803" y="16572"/>
                  </a:cubicBezTo>
                  <a:cubicBezTo>
                    <a:pt x="22825" y="16572"/>
                    <a:pt x="22848" y="16595"/>
                    <a:pt x="22848" y="16617"/>
                  </a:cubicBezTo>
                  <a:cubicBezTo>
                    <a:pt x="22891" y="16643"/>
                    <a:pt x="22940" y="16656"/>
                    <a:pt x="22989" y="16656"/>
                  </a:cubicBezTo>
                  <a:cubicBezTo>
                    <a:pt x="23069" y="16656"/>
                    <a:pt x="23148" y="16620"/>
                    <a:pt x="23191" y="16549"/>
                  </a:cubicBezTo>
                  <a:cubicBezTo>
                    <a:pt x="23282" y="16435"/>
                    <a:pt x="23259" y="16275"/>
                    <a:pt x="23145" y="16206"/>
                  </a:cubicBezTo>
                  <a:cubicBezTo>
                    <a:pt x="20611" y="14403"/>
                    <a:pt x="18078" y="12600"/>
                    <a:pt x="15567" y="10820"/>
                  </a:cubicBezTo>
                  <a:cubicBezTo>
                    <a:pt x="12554" y="8674"/>
                    <a:pt x="9564" y="6551"/>
                    <a:pt x="6574" y="4429"/>
                  </a:cubicBezTo>
                  <a:cubicBezTo>
                    <a:pt x="4519" y="2968"/>
                    <a:pt x="2465" y="1507"/>
                    <a:pt x="411" y="46"/>
                  </a:cubicBezTo>
                  <a:cubicBezTo>
                    <a:pt x="365" y="1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4895;p38"/>
            <p:cNvSpPr/>
            <p:nvPr/>
          </p:nvSpPr>
          <p:spPr>
            <a:xfrm>
              <a:off x="8115298" y="2444381"/>
              <a:ext cx="651575" cy="466146"/>
            </a:xfrm>
            <a:custGeom>
              <a:avLst/>
              <a:gdLst/>
              <a:ahLst/>
              <a:cxnLst/>
              <a:rect l="l" t="t" r="r" b="b"/>
              <a:pathLst>
                <a:path w="23283" h="16657" extrusionOk="0">
                  <a:moveTo>
                    <a:pt x="275" y="0"/>
                  </a:moveTo>
                  <a:cubicBezTo>
                    <a:pt x="184" y="0"/>
                    <a:pt x="115" y="46"/>
                    <a:pt x="69" y="114"/>
                  </a:cubicBezTo>
                  <a:cubicBezTo>
                    <a:pt x="1" y="228"/>
                    <a:pt x="24" y="388"/>
                    <a:pt x="138" y="457"/>
                  </a:cubicBezTo>
                  <a:cubicBezTo>
                    <a:pt x="3128" y="2602"/>
                    <a:pt x="6141" y="4725"/>
                    <a:pt x="9131" y="6871"/>
                  </a:cubicBezTo>
                  <a:lnTo>
                    <a:pt x="18512" y="13536"/>
                  </a:lnTo>
                  <a:cubicBezTo>
                    <a:pt x="19950" y="14563"/>
                    <a:pt x="21411" y="15590"/>
                    <a:pt x="22849" y="16617"/>
                  </a:cubicBezTo>
                  <a:cubicBezTo>
                    <a:pt x="22894" y="16644"/>
                    <a:pt x="22946" y="16657"/>
                    <a:pt x="22997" y="16657"/>
                  </a:cubicBezTo>
                  <a:cubicBezTo>
                    <a:pt x="23075" y="16657"/>
                    <a:pt x="23150" y="16627"/>
                    <a:pt x="23191" y="16571"/>
                  </a:cubicBezTo>
                  <a:cubicBezTo>
                    <a:pt x="23283" y="16457"/>
                    <a:pt x="23237" y="16297"/>
                    <a:pt x="23146" y="16229"/>
                  </a:cubicBezTo>
                  <a:cubicBezTo>
                    <a:pt x="20863" y="14586"/>
                    <a:pt x="18558" y="12965"/>
                    <a:pt x="16275" y="11344"/>
                  </a:cubicBezTo>
                  <a:cubicBezTo>
                    <a:pt x="13194" y="9130"/>
                    <a:pt x="10090" y="6939"/>
                    <a:pt x="6986" y="4748"/>
                  </a:cubicBezTo>
                  <a:cubicBezTo>
                    <a:pt x="4794" y="3173"/>
                    <a:pt x="2603" y="1621"/>
                    <a:pt x="412" y="46"/>
                  </a:cubicBezTo>
                  <a:cubicBezTo>
                    <a:pt x="366" y="23"/>
                    <a:pt x="321" y="0"/>
                    <a:pt x="275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4896;p38"/>
            <p:cNvSpPr/>
            <p:nvPr/>
          </p:nvSpPr>
          <p:spPr>
            <a:xfrm>
              <a:off x="7965830" y="2447571"/>
              <a:ext cx="46035" cy="61343"/>
            </a:xfrm>
            <a:custGeom>
              <a:avLst/>
              <a:gdLst/>
              <a:ahLst/>
              <a:cxnLst/>
              <a:rect l="l" t="t" r="r" b="b"/>
              <a:pathLst>
                <a:path w="1645" h="2192" extrusionOk="0">
                  <a:moveTo>
                    <a:pt x="1096" y="731"/>
                  </a:moveTo>
                  <a:cubicBezTo>
                    <a:pt x="1096" y="754"/>
                    <a:pt x="1074" y="754"/>
                    <a:pt x="1074" y="776"/>
                  </a:cubicBezTo>
                  <a:cubicBezTo>
                    <a:pt x="1074" y="754"/>
                    <a:pt x="1096" y="731"/>
                    <a:pt x="1096" y="731"/>
                  </a:cubicBezTo>
                  <a:close/>
                  <a:moveTo>
                    <a:pt x="1348" y="0"/>
                  </a:moveTo>
                  <a:cubicBezTo>
                    <a:pt x="1325" y="0"/>
                    <a:pt x="1302" y="0"/>
                    <a:pt x="1256" y="23"/>
                  </a:cubicBezTo>
                  <a:cubicBezTo>
                    <a:pt x="914" y="183"/>
                    <a:pt x="640" y="480"/>
                    <a:pt x="412" y="799"/>
                  </a:cubicBezTo>
                  <a:cubicBezTo>
                    <a:pt x="206" y="1119"/>
                    <a:pt x="24" y="1507"/>
                    <a:pt x="24" y="1918"/>
                  </a:cubicBezTo>
                  <a:cubicBezTo>
                    <a:pt x="1" y="1986"/>
                    <a:pt x="24" y="2055"/>
                    <a:pt x="69" y="2100"/>
                  </a:cubicBezTo>
                  <a:cubicBezTo>
                    <a:pt x="92" y="2146"/>
                    <a:pt x="161" y="2192"/>
                    <a:pt x="229" y="2192"/>
                  </a:cubicBezTo>
                  <a:cubicBezTo>
                    <a:pt x="298" y="2192"/>
                    <a:pt x="366" y="2192"/>
                    <a:pt x="412" y="2146"/>
                  </a:cubicBezTo>
                  <a:cubicBezTo>
                    <a:pt x="457" y="2100"/>
                    <a:pt x="503" y="2032"/>
                    <a:pt x="503" y="1986"/>
                  </a:cubicBezTo>
                  <a:cubicBezTo>
                    <a:pt x="503" y="1872"/>
                    <a:pt x="526" y="1781"/>
                    <a:pt x="526" y="1689"/>
                  </a:cubicBezTo>
                  <a:cubicBezTo>
                    <a:pt x="571" y="1530"/>
                    <a:pt x="640" y="1393"/>
                    <a:pt x="731" y="1233"/>
                  </a:cubicBezTo>
                  <a:cubicBezTo>
                    <a:pt x="823" y="1050"/>
                    <a:pt x="960" y="891"/>
                    <a:pt x="1119" y="731"/>
                  </a:cubicBezTo>
                  <a:cubicBezTo>
                    <a:pt x="1188" y="639"/>
                    <a:pt x="1302" y="571"/>
                    <a:pt x="1393" y="503"/>
                  </a:cubicBezTo>
                  <a:cubicBezTo>
                    <a:pt x="1416" y="503"/>
                    <a:pt x="1439" y="480"/>
                    <a:pt x="1462" y="480"/>
                  </a:cubicBezTo>
                  <a:cubicBezTo>
                    <a:pt x="1576" y="411"/>
                    <a:pt x="1644" y="274"/>
                    <a:pt x="1576" y="160"/>
                  </a:cubicBezTo>
                  <a:cubicBezTo>
                    <a:pt x="1553" y="69"/>
                    <a:pt x="1462" y="0"/>
                    <a:pt x="1348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4897;p38"/>
            <p:cNvSpPr/>
            <p:nvPr/>
          </p:nvSpPr>
          <p:spPr>
            <a:xfrm>
              <a:off x="8067415" y="2521676"/>
              <a:ext cx="47910" cy="60056"/>
            </a:xfrm>
            <a:custGeom>
              <a:avLst/>
              <a:gdLst/>
              <a:ahLst/>
              <a:cxnLst/>
              <a:rect l="l" t="t" r="r" b="b"/>
              <a:pathLst>
                <a:path w="1712" h="2146" extrusionOk="0">
                  <a:moveTo>
                    <a:pt x="1438" y="0"/>
                  </a:moveTo>
                  <a:cubicBezTo>
                    <a:pt x="1392" y="0"/>
                    <a:pt x="1324" y="23"/>
                    <a:pt x="1278" y="46"/>
                  </a:cubicBezTo>
                  <a:cubicBezTo>
                    <a:pt x="1233" y="91"/>
                    <a:pt x="1210" y="160"/>
                    <a:pt x="1187" y="206"/>
                  </a:cubicBezTo>
                  <a:cubicBezTo>
                    <a:pt x="1187" y="228"/>
                    <a:pt x="1187" y="251"/>
                    <a:pt x="1187" y="251"/>
                  </a:cubicBezTo>
                  <a:cubicBezTo>
                    <a:pt x="1141" y="434"/>
                    <a:pt x="1050" y="616"/>
                    <a:pt x="982" y="776"/>
                  </a:cubicBezTo>
                  <a:cubicBezTo>
                    <a:pt x="845" y="1004"/>
                    <a:pt x="708" y="1187"/>
                    <a:pt x="525" y="1370"/>
                  </a:cubicBezTo>
                  <a:cubicBezTo>
                    <a:pt x="411" y="1484"/>
                    <a:pt x="274" y="1598"/>
                    <a:pt x="114" y="1689"/>
                  </a:cubicBezTo>
                  <a:cubicBezTo>
                    <a:pt x="46" y="1735"/>
                    <a:pt x="23" y="1803"/>
                    <a:pt x="23" y="1872"/>
                  </a:cubicBezTo>
                  <a:cubicBezTo>
                    <a:pt x="0" y="1917"/>
                    <a:pt x="23" y="1986"/>
                    <a:pt x="69" y="2032"/>
                  </a:cubicBezTo>
                  <a:cubicBezTo>
                    <a:pt x="114" y="2100"/>
                    <a:pt x="160" y="2123"/>
                    <a:pt x="228" y="2146"/>
                  </a:cubicBezTo>
                  <a:cubicBezTo>
                    <a:pt x="297" y="2146"/>
                    <a:pt x="342" y="2123"/>
                    <a:pt x="411" y="2077"/>
                  </a:cubicBezTo>
                  <a:cubicBezTo>
                    <a:pt x="730" y="1895"/>
                    <a:pt x="982" y="1621"/>
                    <a:pt x="1210" y="1324"/>
                  </a:cubicBezTo>
                  <a:cubicBezTo>
                    <a:pt x="1438" y="1004"/>
                    <a:pt x="1598" y="662"/>
                    <a:pt x="1689" y="274"/>
                  </a:cubicBezTo>
                  <a:cubicBezTo>
                    <a:pt x="1712" y="137"/>
                    <a:pt x="1598" y="23"/>
                    <a:pt x="1461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4898;p38"/>
            <p:cNvSpPr/>
            <p:nvPr/>
          </p:nvSpPr>
          <p:spPr>
            <a:xfrm>
              <a:off x="8115941" y="2417543"/>
              <a:ext cx="34533" cy="40746"/>
            </a:xfrm>
            <a:custGeom>
              <a:avLst/>
              <a:gdLst/>
              <a:ahLst/>
              <a:cxnLst/>
              <a:rect l="l" t="t" r="r" b="b"/>
              <a:pathLst>
                <a:path w="1234" h="1456" extrusionOk="0">
                  <a:moveTo>
                    <a:pt x="914" y="617"/>
                  </a:moveTo>
                  <a:cubicBezTo>
                    <a:pt x="891" y="617"/>
                    <a:pt x="891" y="617"/>
                    <a:pt x="891" y="640"/>
                  </a:cubicBezTo>
                  <a:cubicBezTo>
                    <a:pt x="891" y="640"/>
                    <a:pt x="891" y="617"/>
                    <a:pt x="914" y="617"/>
                  </a:cubicBezTo>
                  <a:close/>
                  <a:moveTo>
                    <a:pt x="937" y="1"/>
                  </a:moveTo>
                  <a:cubicBezTo>
                    <a:pt x="891" y="1"/>
                    <a:pt x="845" y="23"/>
                    <a:pt x="800" y="69"/>
                  </a:cubicBezTo>
                  <a:cubicBezTo>
                    <a:pt x="457" y="320"/>
                    <a:pt x="138" y="685"/>
                    <a:pt x="24" y="1119"/>
                  </a:cubicBezTo>
                  <a:cubicBezTo>
                    <a:pt x="24" y="1165"/>
                    <a:pt x="1" y="1233"/>
                    <a:pt x="24" y="1302"/>
                  </a:cubicBezTo>
                  <a:cubicBezTo>
                    <a:pt x="69" y="1347"/>
                    <a:pt x="115" y="1416"/>
                    <a:pt x="161" y="1439"/>
                  </a:cubicBezTo>
                  <a:cubicBezTo>
                    <a:pt x="195" y="1450"/>
                    <a:pt x="229" y="1456"/>
                    <a:pt x="263" y="1456"/>
                  </a:cubicBezTo>
                  <a:cubicBezTo>
                    <a:pt x="298" y="1456"/>
                    <a:pt x="332" y="1450"/>
                    <a:pt x="366" y="1439"/>
                  </a:cubicBezTo>
                  <a:cubicBezTo>
                    <a:pt x="412" y="1416"/>
                    <a:pt x="480" y="1347"/>
                    <a:pt x="480" y="1302"/>
                  </a:cubicBezTo>
                  <a:cubicBezTo>
                    <a:pt x="526" y="1187"/>
                    <a:pt x="571" y="1073"/>
                    <a:pt x="617" y="982"/>
                  </a:cubicBezTo>
                  <a:cubicBezTo>
                    <a:pt x="686" y="868"/>
                    <a:pt x="777" y="754"/>
                    <a:pt x="868" y="640"/>
                  </a:cubicBezTo>
                  <a:cubicBezTo>
                    <a:pt x="937" y="571"/>
                    <a:pt x="1028" y="503"/>
                    <a:pt x="1096" y="457"/>
                  </a:cubicBezTo>
                  <a:cubicBezTo>
                    <a:pt x="1211" y="366"/>
                    <a:pt x="1233" y="206"/>
                    <a:pt x="1142" y="115"/>
                  </a:cubicBezTo>
                  <a:cubicBezTo>
                    <a:pt x="1096" y="46"/>
                    <a:pt x="1028" y="1"/>
                    <a:pt x="937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4899;p38"/>
            <p:cNvSpPr/>
            <p:nvPr/>
          </p:nvSpPr>
          <p:spPr>
            <a:xfrm>
              <a:off x="8753439" y="2870425"/>
              <a:ext cx="34533" cy="39879"/>
            </a:xfrm>
            <a:custGeom>
              <a:avLst/>
              <a:gdLst/>
              <a:ahLst/>
              <a:cxnLst/>
              <a:rect l="l" t="t" r="r" b="b"/>
              <a:pathLst>
                <a:path w="1234" h="1425" extrusionOk="0">
                  <a:moveTo>
                    <a:pt x="959" y="1"/>
                  </a:moveTo>
                  <a:cubicBezTo>
                    <a:pt x="868" y="1"/>
                    <a:pt x="777" y="69"/>
                    <a:pt x="731" y="160"/>
                  </a:cubicBezTo>
                  <a:cubicBezTo>
                    <a:pt x="685" y="275"/>
                    <a:pt x="640" y="366"/>
                    <a:pt x="594" y="480"/>
                  </a:cubicBezTo>
                  <a:cubicBezTo>
                    <a:pt x="525" y="594"/>
                    <a:pt x="434" y="708"/>
                    <a:pt x="320" y="822"/>
                  </a:cubicBezTo>
                  <a:cubicBezTo>
                    <a:pt x="274" y="868"/>
                    <a:pt x="183" y="937"/>
                    <a:pt x="115" y="982"/>
                  </a:cubicBezTo>
                  <a:cubicBezTo>
                    <a:pt x="0" y="1051"/>
                    <a:pt x="0" y="1233"/>
                    <a:pt x="69" y="1325"/>
                  </a:cubicBezTo>
                  <a:cubicBezTo>
                    <a:pt x="115" y="1370"/>
                    <a:pt x="160" y="1416"/>
                    <a:pt x="229" y="1416"/>
                  </a:cubicBezTo>
                  <a:cubicBezTo>
                    <a:pt x="247" y="1422"/>
                    <a:pt x="265" y="1425"/>
                    <a:pt x="283" y="1425"/>
                  </a:cubicBezTo>
                  <a:cubicBezTo>
                    <a:pt x="332" y="1425"/>
                    <a:pt x="378" y="1404"/>
                    <a:pt x="411" y="1370"/>
                  </a:cubicBezTo>
                  <a:cubicBezTo>
                    <a:pt x="777" y="1142"/>
                    <a:pt x="1028" y="754"/>
                    <a:pt x="1187" y="343"/>
                  </a:cubicBezTo>
                  <a:cubicBezTo>
                    <a:pt x="1233" y="229"/>
                    <a:pt x="1165" y="69"/>
                    <a:pt x="1050" y="23"/>
                  </a:cubicBezTo>
                  <a:cubicBezTo>
                    <a:pt x="1028" y="23"/>
                    <a:pt x="982" y="1"/>
                    <a:pt x="959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4900;p38"/>
            <p:cNvSpPr/>
            <p:nvPr/>
          </p:nvSpPr>
          <p:spPr>
            <a:xfrm>
              <a:off x="8671667" y="2949007"/>
              <a:ext cx="46679" cy="61427"/>
            </a:xfrm>
            <a:custGeom>
              <a:avLst/>
              <a:gdLst/>
              <a:ahLst/>
              <a:cxnLst/>
              <a:rect l="l" t="t" r="r" b="b"/>
              <a:pathLst>
                <a:path w="1668" h="2195" extrusionOk="0">
                  <a:moveTo>
                    <a:pt x="1393" y="0"/>
                  </a:moveTo>
                  <a:cubicBezTo>
                    <a:pt x="1348" y="0"/>
                    <a:pt x="1279" y="23"/>
                    <a:pt x="1256" y="46"/>
                  </a:cubicBezTo>
                  <a:cubicBezTo>
                    <a:pt x="959" y="274"/>
                    <a:pt x="708" y="548"/>
                    <a:pt x="480" y="845"/>
                  </a:cubicBezTo>
                  <a:cubicBezTo>
                    <a:pt x="275" y="1164"/>
                    <a:pt x="92" y="1529"/>
                    <a:pt x="24" y="1918"/>
                  </a:cubicBezTo>
                  <a:cubicBezTo>
                    <a:pt x="1" y="2054"/>
                    <a:pt x="115" y="2169"/>
                    <a:pt x="252" y="2191"/>
                  </a:cubicBezTo>
                  <a:cubicBezTo>
                    <a:pt x="264" y="2193"/>
                    <a:pt x="275" y="2194"/>
                    <a:pt x="286" y="2194"/>
                  </a:cubicBezTo>
                  <a:cubicBezTo>
                    <a:pt x="404" y="2194"/>
                    <a:pt x="484" y="2088"/>
                    <a:pt x="526" y="1963"/>
                  </a:cubicBezTo>
                  <a:cubicBezTo>
                    <a:pt x="526" y="1940"/>
                    <a:pt x="526" y="1895"/>
                    <a:pt x="526" y="1872"/>
                  </a:cubicBezTo>
                  <a:cubicBezTo>
                    <a:pt x="594" y="1689"/>
                    <a:pt x="663" y="1529"/>
                    <a:pt x="754" y="1347"/>
                  </a:cubicBezTo>
                  <a:cubicBezTo>
                    <a:pt x="886" y="1127"/>
                    <a:pt x="1039" y="907"/>
                    <a:pt x="1234" y="708"/>
                  </a:cubicBezTo>
                  <a:lnTo>
                    <a:pt x="1234" y="708"/>
                  </a:lnTo>
                  <a:cubicBezTo>
                    <a:pt x="1234" y="708"/>
                    <a:pt x="1233" y="708"/>
                    <a:pt x="1233" y="708"/>
                  </a:cubicBezTo>
                  <a:cubicBezTo>
                    <a:pt x="1234" y="707"/>
                    <a:pt x="1234" y="707"/>
                    <a:pt x="1235" y="707"/>
                  </a:cubicBezTo>
                  <a:lnTo>
                    <a:pt x="1235" y="707"/>
                  </a:lnTo>
                  <a:cubicBezTo>
                    <a:pt x="1234" y="707"/>
                    <a:pt x="1234" y="707"/>
                    <a:pt x="1234" y="708"/>
                  </a:cubicBezTo>
                  <a:lnTo>
                    <a:pt x="1234" y="708"/>
                  </a:lnTo>
                  <a:cubicBezTo>
                    <a:pt x="1250" y="708"/>
                    <a:pt x="1254" y="696"/>
                    <a:pt x="1256" y="690"/>
                  </a:cubicBezTo>
                  <a:lnTo>
                    <a:pt x="1256" y="690"/>
                  </a:lnTo>
                  <a:cubicBezTo>
                    <a:pt x="1249" y="695"/>
                    <a:pt x="1242" y="701"/>
                    <a:pt x="1235" y="707"/>
                  </a:cubicBezTo>
                  <a:lnTo>
                    <a:pt x="1235" y="707"/>
                  </a:lnTo>
                  <a:cubicBezTo>
                    <a:pt x="1242" y="699"/>
                    <a:pt x="1249" y="692"/>
                    <a:pt x="1256" y="685"/>
                  </a:cubicBezTo>
                  <a:lnTo>
                    <a:pt x="1256" y="685"/>
                  </a:lnTo>
                  <a:cubicBezTo>
                    <a:pt x="1256" y="685"/>
                    <a:pt x="1256" y="687"/>
                    <a:pt x="1256" y="690"/>
                  </a:cubicBezTo>
                  <a:lnTo>
                    <a:pt x="1256" y="690"/>
                  </a:lnTo>
                  <a:cubicBezTo>
                    <a:pt x="1360" y="604"/>
                    <a:pt x="1446" y="519"/>
                    <a:pt x="1553" y="434"/>
                  </a:cubicBezTo>
                  <a:cubicBezTo>
                    <a:pt x="1644" y="365"/>
                    <a:pt x="1667" y="206"/>
                    <a:pt x="1599" y="91"/>
                  </a:cubicBezTo>
                  <a:cubicBezTo>
                    <a:pt x="1553" y="23"/>
                    <a:pt x="1462" y="0"/>
                    <a:pt x="1393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4901;p38"/>
            <p:cNvSpPr/>
            <p:nvPr/>
          </p:nvSpPr>
          <p:spPr>
            <a:xfrm>
              <a:off x="8725958" y="2988605"/>
              <a:ext cx="46679" cy="60084"/>
            </a:xfrm>
            <a:custGeom>
              <a:avLst/>
              <a:gdLst/>
              <a:ahLst/>
              <a:cxnLst/>
              <a:rect l="l" t="t" r="r" b="b"/>
              <a:pathLst>
                <a:path w="1668" h="2147" extrusionOk="0">
                  <a:moveTo>
                    <a:pt x="1416" y="0"/>
                  </a:moveTo>
                  <a:cubicBezTo>
                    <a:pt x="1279" y="0"/>
                    <a:pt x="1188" y="92"/>
                    <a:pt x="1165" y="206"/>
                  </a:cubicBezTo>
                  <a:cubicBezTo>
                    <a:pt x="1165" y="251"/>
                    <a:pt x="1142" y="297"/>
                    <a:pt x="1142" y="343"/>
                  </a:cubicBezTo>
                  <a:cubicBezTo>
                    <a:pt x="1097" y="503"/>
                    <a:pt x="1028" y="662"/>
                    <a:pt x="937" y="822"/>
                  </a:cubicBezTo>
                  <a:cubicBezTo>
                    <a:pt x="823" y="1027"/>
                    <a:pt x="686" y="1210"/>
                    <a:pt x="503" y="1393"/>
                  </a:cubicBezTo>
                  <a:cubicBezTo>
                    <a:pt x="412" y="1484"/>
                    <a:pt x="298" y="1575"/>
                    <a:pt x="184" y="1644"/>
                  </a:cubicBezTo>
                  <a:cubicBezTo>
                    <a:pt x="184" y="1667"/>
                    <a:pt x="161" y="1667"/>
                    <a:pt x="161" y="1667"/>
                  </a:cubicBezTo>
                  <a:cubicBezTo>
                    <a:pt x="92" y="1712"/>
                    <a:pt x="47" y="1735"/>
                    <a:pt x="24" y="1804"/>
                  </a:cubicBezTo>
                  <a:cubicBezTo>
                    <a:pt x="1" y="1872"/>
                    <a:pt x="1" y="1940"/>
                    <a:pt x="24" y="1986"/>
                  </a:cubicBezTo>
                  <a:cubicBezTo>
                    <a:pt x="59" y="2073"/>
                    <a:pt x="159" y="2147"/>
                    <a:pt x="256" y="2147"/>
                  </a:cubicBezTo>
                  <a:cubicBezTo>
                    <a:pt x="286" y="2147"/>
                    <a:pt x="316" y="2139"/>
                    <a:pt x="343" y="2123"/>
                  </a:cubicBezTo>
                  <a:cubicBezTo>
                    <a:pt x="686" y="1940"/>
                    <a:pt x="960" y="1644"/>
                    <a:pt x="1188" y="1347"/>
                  </a:cubicBezTo>
                  <a:cubicBezTo>
                    <a:pt x="1302" y="1164"/>
                    <a:pt x="1416" y="1005"/>
                    <a:pt x="1485" y="822"/>
                  </a:cubicBezTo>
                  <a:cubicBezTo>
                    <a:pt x="1576" y="639"/>
                    <a:pt x="1622" y="457"/>
                    <a:pt x="1644" y="274"/>
                  </a:cubicBezTo>
                  <a:cubicBezTo>
                    <a:pt x="1667" y="137"/>
                    <a:pt x="1576" y="23"/>
                    <a:pt x="1439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4902;p38"/>
            <p:cNvSpPr/>
            <p:nvPr/>
          </p:nvSpPr>
          <p:spPr>
            <a:xfrm>
              <a:off x="6371468" y="1632508"/>
              <a:ext cx="808711" cy="737797"/>
            </a:xfrm>
            <a:custGeom>
              <a:avLst/>
              <a:gdLst/>
              <a:ahLst/>
              <a:cxnLst/>
              <a:rect l="l" t="t" r="r" b="b"/>
              <a:pathLst>
                <a:path w="28898" h="26364" extrusionOk="0">
                  <a:moveTo>
                    <a:pt x="7830" y="0"/>
                  </a:moveTo>
                  <a:cubicBezTo>
                    <a:pt x="7693" y="0"/>
                    <a:pt x="7533" y="23"/>
                    <a:pt x="7373" y="46"/>
                  </a:cubicBezTo>
                  <a:cubicBezTo>
                    <a:pt x="7328" y="69"/>
                    <a:pt x="7282" y="69"/>
                    <a:pt x="7237" y="92"/>
                  </a:cubicBezTo>
                  <a:cubicBezTo>
                    <a:pt x="7191" y="92"/>
                    <a:pt x="7145" y="114"/>
                    <a:pt x="7077" y="114"/>
                  </a:cubicBezTo>
                  <a:lnTo>
                    <a:pt x="7031" y="137"/>
                  </a:lnTo>
                  <a:lnTo>
                    <a:pt x="6985" y="137"/>
                  </a:lnTo>
                  <a:cubicBezTo>
                    <a:pt x="6963" y="137"/>
                    <a:pt x="6940" y="114"/>
                    <a:pt x="6917" y="114"/>
                  </a:cubicBezTo>
                  <a:lnTo>
                    <a:pt x="6848" y="114"/>
                  </a:lnTo>
                  <a:cubicBezTo>
                    <a:pt x="6757" y="114"/>
                    <a:pt x="6689" y="137"/>
                    <a:pt x="6620" y="206"/>
                  </a:cubicBezTo>
                  <a:cubicBezTo>
                    <a:pt x="6575" y="206"/>
                    <a:pt x="6529" y="251"/>
                    <a:pt x="6506" y="274"/>
                  </a:cubicBezTo>
                  <a:cubicBezTo>
                    <a:pt x="6483" y="343"/>
                    <a:pt x="6438" y="411"/>
                    <a:pt x="6392" y="480"/>
                  </a:cubicBezTo>
                  <a:cubicBezTo>
                    <a:pt x="6369" y="525"/>
                    <a:pt x="6346" y="571"/>
                    <a:pt x="6324" y="617"/>
                  </a:cubicBezTo>
                  <a:lnTo>
                    <a:pt x="6278" y="708"/>
                  </a:lnTo>
                  <a:cubicBezTo>
                    <a:pt x="6255" y="776"/>
                    <a:pt x="6209" y="845"/>
                    <a:pt x="6164" y="891"/>
                  </a:cubicBezTo>
                  <a:cubicBezTo>
                    <a:pt x="6141" y="959"/>
                    <a:pt x="6095" y="1005"/>
                    <a:pt x="6072" y="1073"/>
                  </a:cubicBezTo>
                  <a:lnTo>
                    <a:pt x="6027" y="1164"/>
                  </a:lnTo>
                  <a:cubicBezTo>
                    <a:pt x="5981" y="1256"/>
                    <a:pt x="5913" y="1347"/>
                    <a:pt x="5867" y="1438"/>
                  </a:cubicBezTo>
                  <a:cubicBezTo>
                    <a:pt x="5821" y="1507"/>
                    <a:pt x="5776" y="1575"/>
                    <a:pt x="5730" y="1644"/>
                  </a:cubicBezTo>
                  <a:cubicBezTo>
                    <a:pt x="5707" y="1689"/>
                    <a:pt x="5662" y="1712"/>
                    <a:pt x="5639" y="1758"/>
                  </a:cubicBezTo>
                  <a:cubicBezTo>
                    <a:pt x="5525" y="1918"/>
                    <a:pt x="5433" y="2077"/>
                    <a:pt x="5342" y="2237"/>
                  </a:cubicBezTo>
                  <a:lnTo>
                    <a:pt x="5274" y="2374"/>
                  </a:lnTo>
                  <a:cubicBezTo>
                    <a:pt x="5182" y="2557"/>
                    <a:pt x="5068" y="2762"/>
                    <a:pt x="4931" y="2968"/>
                  </a:cubicBezTo>
                  <a:cubicBezTo>
                    <a:pt x="4908" y="2990"/>
                    <a:pt x="4863" y="3036"/>
                    <a:pt x="4840" y="3082"/>
                  </a:cubicBezTo>
                  <a:lnTo>
                    <a:pt x="4703" y="3242"/>
                  </a:lnTo>
                  <a:cubicBezTo>
                    <a:pt x="4634" y="3333"/>
                    <a:pt x="4566" y="3424"/>
                    <a:pt x="4497" y="3493"/>
                  </a:cubicBezTo>
                  <a:cubicBezTo>
                    <a:pt x="4429" y="3584"/>
                    <a:pt x="4361" y="3675"/>
                    <a:pt x="4269" y="3766"/>
                  </a:cubicBezTo>
                  <a:lnTo>
                    <a:pt x="4155" y="3903"/>
                  </a:lnTo>
                  <a:cubicBezTo>
                    <a:pt x="4109" y="3949"/>
                    <a:pt x="4087" y="3972"/>
                    <a:pt x="4041" y="4018"/>
                  </a:cubicBezTo>
                  <a:lnTo>
                    <a:pt x="4018" y="4040"/>
                  </a:lnTo>
                  <a:cubicBezTo>
                    <a:pt x="3973" y="4086"/>
                    <a:pt x="3950" y="4109"/>
                    <a:pt x="3904" y="4155"/>
                  </a:cubicBezTo>
                  <a:lnTo>
                    <a:pt x="3836" y="4223"/>
                  </a:lnTo>
                  <a:lnTo>
                    <a:pt x="3721" y="4337"/>
                  </a:lnTo>
                  <a:cubicBezTo>
                    <a:pt x="3653" y="4406"/>
                    <a:pt x="3584" y="4474"/>
                    <a:pt x="3539" y="4543"/>
                  </a:cubicBezTo>
                  <a:cubicBezTo>
                    <a:pt x="3402" y="4679"/>
                    <a:pt x="3265" y="4816"/>
                    <a:pt x="3128" y="4953"/>
                  </a:cubicBezTo>
                  <a:lnTo>
                    <a:pt x="2900" y="5204"/>
                  </a:lnTo>
                  <a:lnTo>
                    <a:pt x="2831" y="5273"/>
                  </a:lnTo>
                  <a:cubicBezTo>
                    <a:pt x="2763" y="5364"/>
                    <a:pt x="2694" y="5433"/>
                    <a:pt x="2626" y="5524"/>
                  </a:cubicBezTo>
                  <a:cubicBezTo>
                    <a:pt x="2535" y="5638"/>
                    <a:pt x="2443" y="5729"/>
                    <a:pt x="2352" y="5844"/>
                  </a:cubicBezTo>
                  <a:lnTo>
                    <a:pt x="2238" y="5981"/>
                  </a:lnTo>
                  <a:lnTo>
                    <a:pt x="2215" y="6026"/>
                  </a:lnTo>
                  <a:lnTo>
                    <a:pt x="2146" y="6117"/>
                  </a:lnTo>
                  <a:lnTo>
                    <a:pt x="2032" y="6277"/>
                  </a:lnTo>
                  <a:lnTo>
                    <a:pt x="1918" y="6414"/>
                  </a:lnTo>
                  <a:cubicBezTo>
                    <a:pt x="1758" y="6620"/>
                    <a:pt x="1621" y="6802"/>
                    <a:pt x="1507" y="7030"/>
                  </a:cubicBezTo>
                  <a:cubicBezTo>
                    <a:pt x="1393" y="7213"/>
                    <a:pt x="1302" y="7396"/>
                    <a:pt x="1211" y="7578"/>
                  </a:cubicBezTo>
                  <a:lnTo>
                    <a:pt x="1142" y="7715"/>
                  </a:lnTo>
                  <a:lnTo>
                    <a:pt x="1074" y="7829"/>
                  </a:lnTo>
                  <a:cubicBezTo>
                    <a:pt x="1051" y="7875"/>
                    <a:pt x="1028" y="7921"/>
                    <a:pt x="1005" y="7966"/>
                  </a:cubicBezTo>
                  <a:cubicBezTo>
                    <a:pt x="982" y="8012"/>
                    <a:pt x="937" y="8058"/>
                    <a:pt x="914" y="8103"/>
                  </a:cubicBezTo>
                  <a:cubicBezTo>
                    <a:pt x="891" y="8172"/>
                    <a:pt x="868" y="8217"/>
                    <a:pt x="845" y="8263"/>
                  </a:cubicBezTo>
                  <a:cubicBezTo>
                    <a:pt x="823" y="8309"/>
                    <a:pt x="800" y="8354"/>
                    <a:pt x="800" y="8400"/>
                  </a:cubicBezTo>
                  <a:cubicBezTo>
                    <a:pt x="731" y="8514"/>
                    <a:pt x="686" y="8628"/>
                    <a:pt x="640" y="8765"/>
                  </a:cubicBezTo>
                  <a:cubicBezTo>
                    <a:pt x="549" y="8971"/>
                    <a:pt x="503" y="9176"/>
                    <a:pt x="435" y="9359"/>
                  </a:cubicBezTo>
                  <a:lnTo>
                    <a:pt x="366" y="9541"/>
                  </a:lnTo>
                  <a:cubicBezTo>
                    <a:pt x="343" y="9633"/>
                    <a:pt x="320" y="9724"/>
                    <a:pt x="298" y="9792"/>
                  </a:cubicBezTo>
                  <a:lnTo>
                    <a:pt x="252" y="9952"/>
                  </a:lnTo>
                  <a:cubicBezTo>
                    <a:pt x="206" y="10066"/>
                    <a:pt x="184" y="10180"/>
                    <a:pt x="161" y="10295"/>
                  </a:cubicBezTo>
                  <a:cubicBezTo>
                    <a:pt x="115" y="10477"/>
                    <a:pt x="92" y="10637"/>
                    <a:pt x="69" y="10819"/>
                  </a:cubicBezTo>
                  <a:cubicBezTo>
                    <a:pt x="24" y="11071"/>
                    <a:pt x="24" y="11322"/>
                    <a:pt x="1" y="11618"/>
                  </a:cubicBezTo>
                  <a:lnTo>
                    <a:pt x="1" y="11641"/>
                  </a:lnTo>
                  <a:cubicBezTo>
                    <a:pt x="1" y="11915"/>
                    <a:pt x="24" y="12189"/>
                    <a:pt x="47" y="12440"/>
                  </a:cubicBezTo>
                  <a:lnTo>
                    <a:pt x="69" y="12600"/>
                  </a:lnTo>
                  <a:cubicBezTo>
                    <a:pt x="138" y="12942"/>
                    <a:pt x="184" y="13353"/>
                    <a:pt x="275" y="13718"/>
                  </a:cubicBezTo>
                  <a:cubicBezTo>
                    <a:pt x="298" y="13787"/>
                    <a:pt x="320" y="13878"/>
                    <a:pt x="320" y="13947"/>
                  </a:cubicBezTo>
                  <a:cubicBezTo>
                    <a:pt x="366" y="14015"/>
                    <a:pt x="389" y="14106"/>
                    <a:pt x="412" y="14198"/>
                  </a:cubicBezTo>
                  <a:lnTo>
                    <a:pt x="457" y="14312"/>
                  </a:lnTo>
                  <a:cubicBezTo>
                    <a:pt x="503" y="14472"/>
                    <a:pt x="572" y="14654"/>
                    <a:pt x="617" y="14814"/>
                  </a:cubicBezTo>
                  <a:cubicBezTo>
                    <a:pt x="640" y="14860"/>
                    <a:pt x="663" y="14905"/>
                    <a:pt x="686" y="14951"/>
                  </a:cubicBezTo>
                  <a:lnTo>
                    <a:pt x="708" y="15065"/>
                  </a:lnTo>
                  <a:cubicBezTo>
                    <a:pt x="754" y="15156"/>
                    <a:pt x="800" y="15270"/>
                    <a:pt x="845" y="15385"/>
                  </a:cubicBezTo>
                  <a:cubicBezTo>
                    <a:pt x="845" y="15385"/>
                    <a:pt x="868" y="15407"/>
                    <a:pt x="868" y="15430"/>
                  </a:cubicBezTo>
                  <a:cubicBezTo>
                    <a:pt x="914" y="15521"/>
                    <a:pt x="960" y="15613"/>
                    <a:pt x="1028" y="15727"/>
                  </a:cubicBezTo>
                  <a:cubicBezTo>
                    <a:pt x="1119" y="15887"/>
                    <a:pt x="1211" y="16046"/>
                    <a:pt x="1302" y="16206"/>
                  </a:cubicBezTo>
                  <a:lnTo>
                    <a:pt x="1393" y="16343"/>
                  </a:lnTo>
                  <a:cubicBezTo>
                    <a:pt x="1530" y="16549"/>
                    <a:pt x="1690" y="16731"/>
                    <a:pt x="1850" y="16937"/>
                  </a:cubicBezTo>
                  <a:lnTo>
                    <a:pt x="1873" y="17005"/>
                  </a:lnTo>
                  <a:lnTo>
                    <a:pt x="1895" y="17028"/>
                  </a:lnTo>
                  <a:lnTo>
                    <a:pt x="1895" y="17010"/>
                  </a:lnTo>
                  <a:lnTo>
                    <a:pt x="1895" y="17010"/>
                  </a:lnTo>
                  <a:cubicBezTo>
                    <a:pt x="1914" y="17036"/>
                    <a:pt x="1940" y="17072"/>
                    <a:pt x="1987" y="17119"/>
                  </a:cubicBezTo>
                  <a:cubicBezTo>
                    <a:pt x="2192" y="17393"/>
                    <a:pt x="2466" y="17667"/>
                    <a:pt x="2671" y="17918"/>
                  </a:cubicBezTo>
                  <a:lnTo>
                    <a:pt x="2923" y="18192"/>
                  </a:lnTo>
                  <a:lnTo>
                    <a:pt x="2968" y="18238"/>
                  </a:lnTo>
                  <a:cubicBezTo>
                    <a:pt x="3037" y="18306"/>
                    <a:pt x="3082" y="18375"/>
                    <a:pt x="3151" y="18443"/>
                  </a:cubicBezTo>
                  <a:cubicBezTo>
                    <a:pt x="3242" y="18512"/>
                    <a:pt x="3333" y="18603"/>
                    <a:pt x="3425" y="18671"/>
                  </a:cubicBezTo>
                  <a:cubicBezTo>
                    <a:pt x="3516" y="18740"/>
                    <a:pt x="3584" y="18808"/>
                    <a:pt x="3676" y="18877"/>
                  </a:cubicBezTo>
                  <a:cubicBezTo>
                    <a:pt x="3744" y="18968"/>
                    <a:pt x="3836" y="19014"/>
                    <a:pt x="3927" y="19082"/>
                  </a:cubicBezTo>
                  <a:cubicBezTo>
                    <a:pt x="4041" y="19196"/>
                    <a:pt x="4178" y="19288"/>
                    <a:pt x="4315" y="19379"/>
                  </a:cubicBezTo>
                  <a:lnTo>
                    <a:pt x="4452" y="19470"/>
                  </a:lnTo>
                  <a:lnTo>
                    <a:pt x="4589" y="19584"/>
                  </a:lnTo>
                  <a:cubicBezTo>
                    <a:pt x="4657" y="19630"/>
                    <a:pt x="4749" y="19699"/>
                    <a:pt x="4840" y="19744"/>
                  </a:cubicBezTo>
                  <a:lnTo>
                    <a:pt x="4886" y="19790"/>
                  </a:lnTo>
                  <a:cubicBezTo>
                    <a:pt x="5000" y="19858"/>
                    <a:pt x="5114" y="19927"/>
                    <a:pt x="5251" y="19995"/>
                  </a:cubicBezTo>
                  <a:lnTo>
                    <a:pt x="5433" y="20087"/>
                  </a:lnTo>
                  <a:lnTo>
                    <a:pt x="5525" y="20132"/>
                  </a:lnTo>
                  <a:lnTo>
                    <a:pt x="5570" y="20155"/>
                  </a:lnTo>
                  <a:cubicBezTo>
                    <a:pt x="5639" y="20178"/>
                    <a:pt x="5707" y="20223"/>
                    <a:pt x="5799" y="20246"/>
                  </a:cubicBezTo>
                  <a:cubicBezTo>
                    <a:pt x="6050" y="20383"/>
                    <a:pt x="6301" y="20520"/>
                    <a:pt x="6575" y="20657"/>
                  </a:cubicBezTo>
                  <a:cubicBezTo>
                    <a:pt x="6620" y="20680"/>
                    <a:pt x="6689" y="20703"/>
                    <a:pt x="6734" y="20726"/>
                  </a:cubicBezTo>
                  <a:cubicBezTo>
                    <a:pt x="6803" y="20771"/>
                    <a:pt x="6871" y="20794"/>
                    <a:pt x="6940" y="20840"/>
                  </a:cubicBezTo>
                  <a:cubicBezTo>
                    <a:pt x="7054" y="20908"/>
                    <a:pt x="7168" y="20954"/>
                    <a:pt x="7282" y="21022"/>
                  </a:cubicBezTo>
                  <a:cubicBezTo>
                    <a:pt x="7373" y="21068"/>
                    <a:pt x="7488" y="21114"/>
                    <a:pt x="7579" y="21159"/>
                  </a:cubicBezTo>
                  <a:lnTo>
                    <a:pt x="7693" y="21228"/>
                  </a:lnTo>
                  <a:cubicBezTo>
                    <a:pt x="7807" y="21273"/>
                    <a:pt x="7921" y="21319"/>
                    <a:pt x="8035" y="21388"/>
                  </a:cubicBezTo>
                  <a:lnTo>
                    <a:pt x="8104" y="21433"/>
                  </a:lnTo>
                  <a:cubicBezTo>
                    <a:pt x="8332" y="21547"/>
                    <a:pt x="8583" y="21684"/>
                    <a:pt x="8857" y="21798"/>
                  </a:cubicBezTo>
                  <a:cubicBezTo>
                    <a:pt x="8948" y="21844"/>
                    <a:pt x="9063" y="21867"/>
                    <a:pt x="9199" y="21913"/>
                  </a:cubicBezTo>
                  <a:cubicBezTo>
                    <a:pt x="9359" y="21958"/>
                    <a:pt x="9496" y="22004"/>
                    <a:pt x="9633" y="22050"/>
                  </a:cubicBezTo>
                  <a:lnTo>
                    <a:pt x="9724" y="22072"/>
                  </a:lnTo>
                  <a:lnTo>
                    <a:pt x="9976" y="22164"/>
                  </a:lnTo>
                  <a:cubicBezTo>
                    <a:pt x="10067" y="22186"/>
                    <a:pt x="10135" y="22209"/>
                    <a:pt x="10227" y="22255"/>
                  </a:cubicBezTo>
                  <a:cubicBezTo>
                    <a:pt x="10249" y="22278"/>
                    <a:pt x="10295" y="22301"/>
                    <a:pt x="10341" y="22323"/>
                  </a:cubicBezTo>
                  <a:cubicBezTo>
                    <a:pt x="10364" y="22346"/>
                    <a:pt x="10386" y="22392"/>
                    <a:pt x="10409" y="22415"/>
                  </a:cubicBezTo>
                  <a:lnTo>
                    <a:pt x="10478" y="22438"/>
                  </a:lnTo>
                  <a:lnTo>
                    <a:pt x="10660" y="22506"/>
                  </a:lnTo>
                  <a:cubicBezTo>
                    <a:pt x="10592" y="22597"/>
                    <a:pt x="10523" y="22711"/>
                    <a:pt x="10478" y="22848"/>
                  </a:cubicBezTo>
                  <a:lnTo>
                    <a:pt x="10478" y="22871"/>
                  </a:lnTo>
                  <a:cubicBezTo>
                    <a:pt x="10478" y="23031"/>
                    <a:pt x="10455" y="23191"/>
                    <a:pt x="10432" y="23328"/>
                  </a:cubicBezTo>
                  <a:cubicBezTo>
                    <a:pt x="10386" y="23488"/>
                    <a:pt x="10318" y="23624"/>
                    <a:pt x="10272" y="23716"/>
                  </a:cubicBezTo>
                  <a:cubicBezTo>
                    <a:pt x="10227" y="23784"/>
                    <a:pt x="10181" y="23853"/>
                    <a:pt x="10135" y="23921"/>
                  </a:cubicBezTo>
                  <a:cubicBezTo>
                    <a:pt x="10113" y="23944"/>
                    <a:pt x="10090" y="23967"/>
                    <a:pt x="10044" y="23990"/>
                  </a:cubicBezTo>
                  <a:cubicBezTo>
                    <a:pt x="10044" y="24035"/>
                    <a:pt x="10021" y="24058"/>
                    <a:pt x="10021" y="24104"/>
                  </a:cubicBezTo>
                  <a:lnTo>
                    <a:pt x="10021" y="24149"/>
                  </a:lnTo>
                  <a:cubicBezTo>
                    <a:pt x="9998" y="24264"/>
                    <a:pt x="9976" y="24355"/>
                    <a:pt x="9930" y="24469"/>
                  </a:cubicBezTo>
                  <a:cubicBezTo>
                    <a:pt x="9884" y="24560"/>
                    <a:pt x="9861" y="24629"/>
                    <a:pt x="9884" y="24743"/>
                  </a:cubicBezTo>
                  <a:cubicBezTo>
                    <a:pt x="9930" y="24857"/>
                    <a:pt x="10021" y="24948"/>
                    <a:pt x="10135" y="24948"/>
                  </a:cubicBezTo>
                  <a:cubicBezTo>
                    <a:pt x="10158" y="24948"/>
                    <a:pt x="10204" y="24926"/>
                    <a:pt x="10227" y="24926"/>
                  </a:cubicBezTo>
                  <a:lnTo>
                    <a:pt x="10249" y="24926"/>
                  </a:lnTo>
                  <a:cubicBezTo>
                    <a:pt x="10386" y="24857"/>
                    <a:pt x="10478" y="24834"/>
                    <a:pt x="10569" y="24811"/>
                  </a:cubicBezTo>
                  <a:cubicBezTo>
                    <a:pt x="10592" y="24857"/>
                    <a:pt x="10592" y="24903"/>
                    <a:pt x="10637" y="24971"/>
                  </a:cubicBezTo>
                  <a:cubicBezTo>
                    <a:pt x="10683" y="25085"/>
                    <a:pt x="10797" y="25154"/>
                    <a:pt x="10889" y="25222"/>
                  </a:cubicBezTo>
                  <a:cubicBezTo>
                    <a:pt x="10934" y="25268"/>
                    <a:pt x="10980" y="25291"/>
                    <a:pt x="11026" y="25314"/>
                  </a:cubicBezTo>
                  <a:cubicBezTo>
                    <a:pt x="11071" y="25336"/>
                    <a:pt x="11162" y="25359"/>
                    <a:pt x="11231" y="25382"/>
                  </a:cubicBezTo>
                  <a:lnTo>
                    <a:pt x="11299" y="25405"/>
                  </a:lnTo>
                  <a:cubicBezTo>
                    <a:pt x="11391" y="25428"/>
                    <a:pt x="11482" y="25428"/>
                    <a:pt x="11551" y="25473"/>
                  </a:cubicBezTo>
                  <a:lnTo>
                    <a:pt x="11642" y="25496"/>
                  </a:lnTo>
                  <a:cubicBezTo>
                    <a:pt x="11710" y="25542"/>
                    <a:pt x="11779" y="25565"/>
                    <a:pt x="11847" y="25587"/>
                  </a:cubicBezTo>
                  <a:cubicBezTo>
                    <a:pt x="11893" y="25610"/>
                    <a:pt x="11961" y="25633"/>
                    <a:pt x="12007" y="25656"/>
                  </a:cubicBezTo>
                  <a:cubicBezTo>
                    <a:pt x="12075" y="25679"/>
                    <a:pt x="12121" y="25679"/>
                    <a:pt x="12190" y="25702"/>
                  </a:cubicBezTo>
                  <a:cubicBezTo>
                    <a:pt x="12281" y="25724"/>
                    <a:pt x="12395" y="25747"/>
                    <a:pt x="12486" y="25793"/>
                  </a:cubicBezTo>
                  <a:lnTo>
                    <a:pt x="12532" y="25816"/>
                  </a:lnTo>
                  <a:lnTo>
                    <a:pt x="12578" y="25816"/>
                  </a:lnTo>
                  <a:cubicBezTo>
                    <a:pt x="12646" y="25839"/>
                    <a:pt x="12715" y="25861"/>
                    <a:pt x="12783" y="25861"/>
                  </a:cubicBezTo>
                  <a:cubicBezTo>
                    <a:pt x="12897" y="25884"/>
                    <a:pt x="12988" y="25907"/>
                    <a:pt x="13103" y="25930"/>
                  </a:cubicBezTo>
                  <a:lnTo>
                    <a:pt x="13171" y="25953"/>
                  </a:lnTo>
                  <a:cubicBezTo>
                    <a:pt x="13240" y="25953"/>
                    <a:pt x="13308" y="25975"/>
                    <a:pt x="13377" y="25998"/>
                  </a:cubicBezTo>
                  <a:lnTo>
                    <a:pt x="13513" y="26021"/>
                  </a:lnTo>
                  <a:cubicBezTo>
                    <a:pt x="13673" y="26067"/>
                    <a:pt x="13810" y="26090"/>
                    <a:pt x="13947" y="26112"/>
                  </a:cubicBezTo>
                  <a:cubicBezTo>
                    <a:pt x="14038" y="26135"/>
                    <a:pt x="14130" y="26135"/>
                    <a:pt x="14221" y="26158"/>
                  </a:cubicBezTo>
                  <a:cubicBezTo>
                    <a:pt x="14335" y="26181"/>
                    <a:pt x="14426" y="26204"/>
                    <a:pt x="14518" y="26227"/>
                  </a:cubicBezTo>
                  <a:cubicBezTo>
                    <a:pt x="14563" y="26227"/>
                    <a:pt x="14609" y="26249"/>
                    <a:pt x="14678" y="26272"/>
                  </a:cubicBezTo>
                  <a:cubicBezTo>
                    <a:pt x="14746" y="26318"/>
                    <a:pt x="14769" y="26341"/>
                    <a:pt x="14815" y="26341"/>
                  </a:cubicBezTo>
                  <a:cubicBezTo>
                    <a:pt x="14837" y="26363"/>
                    <a:pt x="14860" y="26363"/>
                    <a:pt x="14906" y="26363"/>
                  </a:cubicBezTo>
                  <a:cubicBezTo>
                    <a:pt x="14951" y="26363"/>
                    <a:pt x="14997" y="26341"/>
                    <a:pt x="15043" y="26318"/>
                  </a:cubicBezTo>
                  <a:cubicBezTo>
                    <a:pt x="15134" y="26272"/>
                    <a:pt x="15157" y="26181"/>
                    <a:pt x="15157" y="26090"/>
                  </a:cubicBezTo>
                  <a:cubicBezTo>
                    <a:pt x="15157" y="26021"/>
                    <a:pt x="15157" y="25953"/>
                    <a:pt x="15157" y="25907"/>
                  </a:cubicBezTo>
                  <a:lnTo>
                    <a:pt x="15134" y="25861"/>
                  </a:lnTo>
                  <a:lnTo>
                    <a:pt x="15134" y="25816"/>
                  </a:lnTo>
                  <a:cubicBezTo>
                    <a:pt x="15134" y="25724"/>
                    <a:pt x="15111" y="25633"/>
                    <a:pt x="15111" y="25542"/>
                  </a:cubicBezTo>
                  <a:cubicBezTo>
                    <a:pt x="15111" y="25382"/>
                    <a:pt x="15111" y="25199"/>
                    <a:pt x="15111" y="25017"/>
                  </a:cubicBezTo>
                  <a:lnTo>
                    <a:pt x="15111" y="24903"/>
                  </a:lnTo>
                  <a:cubicBezTo>
                    <a:pt x="15111" y="24697"/>
                    <a:pt x="15134" y="24492"/>
                    <a:pt x="15157" y="24264"/>
                  </a:cubicBezTo>
                  <a:cubicBezTo>
                    <a:pt x="15180" y="24127"/>
                    <a:pt x="15225" y="23990"/>
                    <a:pt x="15271" y="23807"/>
                  </a:cubicBezTo>
                  <a:lnTo>
                    <a:pt x="15294" y="23739"/>
                  </a:lnTo>
                  <a:cubicBezTo>
                    <a:pt x="15317" y="23624"/>
                    <a:pt x="15362" y="23510"/>
                    <a:pt x="15408" y="23419"/>
                  </a:cubicBezTo>
                  <a:cubicBezTo>
                    <a:pt x="15431" y="23328"/>
                    <a:pt x="15476" y="23236"/>
                    <a:pt x="15545" y="23145"/>
                  </a:cubicBezTo>
                  <a:cubicBezTo>
                    <a:pt x="15545" y="23122"/>
                    <a:pt x="15545" y="23099"/>
                    <a:pt x="15545" y="23054"/>
                  </a:cubicBezTo>
                  <a:cubicBezTo>
                    <a:pt x="15591" y="23008"/>
                    <a:pt x="15613" y="22963"/>
                    <a:pt x="15682" y="22917"/>
                  </a:cubicBezTo>
                  <a:cubicBezTo>
                    <a:pt x="15728" y="22917"/>
                    <a:pt x="15750" y="22894"/>
                    <a:pt x="15796" y="22894"/>
                  </a:cubicBezTo>
                  <a:cubicBezTo>
                    <a:pt x="15864" y="22894"/>
                    <a:pt x="15933" y="22917"/>
                    <a:pt x="16001" y="22940"/>
                  </a:cubicBezTo>
                  <a:cubicBezTo>
                    <a:pt x="16024" y="22963"/>
                    <a:pt x="16047" y="22963"/>
                    <a:pt x="16070" y="22963"/>
                  </a:cubicBezTo>
                  <a:cubicBezTo>
                    <a:pt x="16116" y="22940"/>
                    <a:pt x="16161" y="22940"/>
                    <a:pt x="16207" y="22940"/>
                  </a:cubicBezTo>
                  <a:cubicBezTo>
                    <a:pt x="16230" y="22917"/>
                    <a:pt x="16275" y="22917"/>
                    <a:pt x="16298" y="22917"/>
                  </a:cubicBezTo>
                  <a:cubicBezTo>
                    <a:pt x="16344" y="22917"/>
                    <a:pt x="16367" y="22917"/>
                    <a:pt x="16412" y="22940"/>
                  </a:cubicBezTo>
                  <a:lnTo>
                    <a:pt x="16549" y="22940"/>
                  </a:lnTo>
                  <a:cubicBezTo>
                    <a:pt x="16618" y="22940"/>
                    <a:pt x="16709" y="22917"/>
                    <a:pt x="16800" y="22894"/>
                  </a:cubicBezTo>
                  <a:lnTo>
                    <a:pt x="16937" y="22871"/>
                  </a:lnTo>
                  <a:cubicBezTo>
                    <a:pt x="16983" y="22848"/>
                    <a:pt x="17051" y="22826"/>
                    <a:pt x="17097" y="22803"/>
                  </a:cubicBezTo>
                  <a:cubicBezTo>
                    <a:pt x="17188" y="22780"/>
                    <a:pt x="17280" y="22757"/>
                    <a:pt x="17371" y="22734"/>
                  </a:cubicBezTo>
                  <a:lnTo>
                    <a:pt x="17508" y="22711"/>
                  </a:lnTo>
                  <a:lnTo>
                    <a:pt x="17576" y="22689"/>
                  </a:lnTo>
                  <a:lnTo>
                    <a:pt x="17645" y="22666"/>
                  </a:lnTo>
                  <a:cubicBezTo>
                    <a:pt x="17782" y="22620"/>
                    <a:pt x="17919" y="22597"/>
                    <a:pt x="18056" y="22575"/>
                  </a:cubicBezTo>
                  <a:lnTo>
                    <a:pt x="18101" y="22552"/>
                  </a:lnTo>
                  <a:cubicBezTo>
                    <a:pt x="18215" y="22529"/>
                    <a:pt x="18307" y="22506"/>
                    <a:pt x="18398" y="22483"/>
                  </a:cubicBezTo>
                  <a:cubicBezTo>
                    <a:pt x="18489" y="22460"/>
                    <a:pt x="18581" y="22438"/>
                    <a:pt x="18672" y="22392"/>
                  </a:cubicBezTo>
                  <a:cubicBezTo>
                    <a:pt x="18740" y="22369"/>
                    <a:pt x="18809" y="22369"/>
                    <a:pt x="18877" y="22346"/>
                  </a:cubicBezTo>
                  <a:lnTo>
                    <a:pt x="18992" y="22301"/>
                  </a:lnTo>
                  <a:cubicBezTo>
                    <a:pt x="19106" y="22255"/>
                    <a:pt x="19243" y="22232"/>
                    <a:pt x="19380" y="22164"/>
                  </a:cubicBezTo>
                  <a:lnTo>
                    <a:pt x="19448" y="22141"/>
                  </a:lnTo>
                  <a:cubicBezTo>
                    <a:pt x="19494" y="22118"/>
                    <a:pt x="19562" y="22095"/>
                    <a:pt x="19631" y="22072"/>
                  </a:cubicBezTo>
                  <a:cubicBezTo>
                    <a:pt x="19699" y="22050"/>
                    <a:pt x="19745" y="22027"/>
                    <a:pt x="19790" y="22004"/>
                  </a:cubicBezTo>
                  <a:lnTo>
                    <a:pt x="19905" y="21981"/>
                  </a:lnTo>
                  <a:cubicBezTo>
                    <a:pt x="20042" y="21935"/>
                    <a:pt x="20178" y="21867"/>
                    <a:pt x="20315" y="21798"/>
                  </a:cubicBezTo>
                  <a:cubicBezTo>
                    <a:pt x="20452" y="21707"/>
                    <a:pt x="20567" y="21639"/>
                    <a:pt x="20703" y="21570"/>
                  </a:cubicBezTo>
                  <a:cubicBezTo>
                    <a:pt x="20909" y="21433"/>
                    <a:pt x="21114" y="21273"/>
                    <a:pt x="21343" y="21091"/>
                  </a:cubicBezTo>
                  <a:cubicBezTo>
                    <a:pt x="21594" y="20885"/>
                    <a:pt x="21776" y="20726"/>
                    <a:pt x="21936" y="20566"/>
                  </a:cubicBezTo>
                  <a:cubicBezTo>
                    <a:pt x="22073" y="20429"/>
                    <a:pt x="22187" y="20269"/>
                    <a:pt x="22278" y="20155"/>
                  </a:cubicBezTo>
                  <a:cubicBezTo>
                    <a:pt x="22347" y="20064"/>
                    <a:pt x="22415" y="19995"/>
                    <a:pt x="22484" y="19972"/>
                  </a:cubicBezTo>
                  <a:cubicBezTo>
                    <a:pt x="22529" y="19950"/>
                    <a:pt x="22575" y="19927"/>
                    <a:pt x="22621" y="19927"/>
                  </a:cubicBezTo>
                  <a:cubicBezTo>
                    <a:pt x="22689" y="19927"/>
                    <a:pt x="22781" y="19972"/>
                    <a:pt x="22849" y="20018"/>
                  </a:cubicBezTo>
                  <a:cubicBezTo>
                    <a:pt x="22895" y="19972"/>
                    <a:pt x="22940" y="19950"/>
                    <a:pt x="22986" y="19904"/>
                  </a:cubicBezTo>
                  <a:cubicBezTo>
                    <a:pt x="23009" y="19972"/>
                    <a:pt x="23032" y="20018"/>
                    <a:pt x="23054" y="20087"/>
                  </a:cubicBezTo>
                  <a:cubicBezTo>
                    <a:pt x="23100" y="20155"/>
                    <a:pt x="23146" y="20223"/>
                    <a:pt x="23169" y="20269"/>
                  </a:cubicBezTo>
                  <a:cubicBezTo>
                    <a:pt x="23260" y="20360"/>
                    <a:pt x="23351" y="20406"/>
                    <a:pt x="23442" y="20452"/>
                  </a:cubicBezTo>
                  <a:cubicBezTo>
                    <a:pt x="23557" y="20520"/>
                    <a:pt x="23671" y="20589"/>
                    <a:pt x="23808" y="20612"/>
                  </a:cubicBezTo>
                  <a:cubicBezTo>
                    <a:pt x="23853" y="20634"/>
                    <a:pt x="23922" y="20634"/>
                    <a:pt x="23990" y="20657"/>
                  </a:cubicBezTo>
                  <a:lnTo>
                    <a:pt x="24082" y="20657"/>
                  </a:lnTo>
                  <a:cubicBezTo>
                    <a:pt x="24150" y="20657"/>
                    <a:pt x="24219" y="20680"/>
                    <a:pt x="24287" y="20680"/>
                  </a:cubicBezTo>
                  <a:lnTo>
                    <a:pt x="24744" y="20680"/>
                  </a:lnTo>
                  <a:lnTo>
                    <a:pt x="24880" y="20657"/>
                  </a:lnTo>
                  <a:lnTo>
                    <a:pt x="25177" y="20657"/>
                  </a:lnTo>
                  <a:cubicBezTo>
                    <a:pt x="25246" y="20657"/>
                    <a:pt x="25291" y="20657"/>
                    <a:pt x="25360" y="20634"/>
                  </a:cubicBezTo>
                  <a:lnTo>
                    <a:pt x="25520" y="20589"/>
                  </a:lnTo>
                  <a:cubicBezTo>
                    <a:pt x="25702" y="20543"/>
                    <a:pt x="25885" y="20475"/>
                    <a:pt x="26045" y="20406"/>
                  </a:cubicBezTo>
                  <a:cubicBezTo>
                    <a:pt x="26204" y="20338"/>
                    <a:pt x="26364" y="20269"/>
                    <a:pt x="26501" y="20201"/>
                  </a:cubicBezTo>
                  <a:lnTo>
                    <a:pt x="26570" y="20178"/>
                  </a:lnTo>
                  <a:lnTo>
                    <a:pt x="26638" y="20132"/>
                  </a:lnTo>
                  <a:cubicBezTo>
                    <a:pt x="26775" y="20087"/>
                    <a:pt x="26889" y="20018"/>
                    <a:pt x="27003" y="19950"/>
                  </a:cubicBezTo>
                  <a:lnTo>
                    <a:pt x="27140" y="19858"/>
                  </a:lnTo>
                  <a:lnTo>
                    <a:pt x="27300" y="19767"/>
                  </a:lnTo>
                  <a:cubicBezTo>
                    <a:pt x="27368" y="19699"/>
                    <a:pt x="27437" y="19607"/>
                    <a:pt x="27528" y="19516"/>
                  </a:cubicBezTo>
                  <a:cubicBezTo>
                    <a:pt x="27597" y="19447"/>
                    <a:pt x="27665" y="19356"/>
                    <a:pt x="27756" y="19265"/>
                  </a:cubicBezTo>
                  <a:lnTo>
                    <a:pt x="27825" y="19196"/>
                  </a:lnTo>
                  <a:cubicBezTo>
                    <a:pt x="27893" y="19128"/>
                    <a:pt x="27939" y="19082"/>
                    <a:pt x="27985" y="19014"/>
                  </a:cubicBezTo>
                  <a:cubicBezTo>
                    <a:pt x="28076" y="18900"/>
                    <a:pt x="28167" y="18808"/>
                    <a:pt x="28236" y="18694"/>
                  </a:cubicBezTo>
                  <a:cubicBezTo>
                    <a:pt x="28327" y="18603"/>
                    <a:pt x="28373" y="18489"/>
                    <a:pt x="28441" y="18397"/>
                  </a:cubicBezTo>
                  <a:lnTo>
                    <a:pt x="28464" y="18329"/>
                  </a:lnTo>
                  <a:cubicBezTo>
                    <a:pt x="28533" y="18215"/>
                    <a:pt x="28578" y="18124"/>
                    <a:pt x="28624" y="18009"/>
                  </a:cubicBezTo>
                  <a:cubicBezTo>
                    <a:pt x="28761" y="17736"/>
                    <a:pt x="28829" y="17416"/>
                    <a:pt x="28852" y="17074"/>
                  </a:cubicBezTo>
                  <a:cubicBezTo>
                    <a:pt x="28875" y="16937"/>
                    <a:pt x="28898" y="16777"/>
                    <a:pt x="28898" y="16640"/>
                  </a:cubicBezTo>
                  <a:cubicBezTo>
                    <a:pt x="28898" y="16503"/>
                    <a:pt x="28898" y="16343"/>
                    <a:pt x="28898" y="16206"/>
                  </a:cubicBezTo>
                  <a:cubicBezTo>
                    <a:pt x="28898" y="16161"/>
                    <a:pt x="28898" y="16138"/>
                    <a:pt x="28898" y="16115"/>
                  </a:cubicBezTo>
                  <a:cubicBezTo>
                    <a:pt x="28875" y="15978"/>
                    <a:pt x="28829" y="15841"/>
                    <a:pt x="28806" y="15704"/>
                  </a:cubicBezTo>
                  <a:cubicBezTo>
                    <a:pt x="28761" y="15590"/>
                    <a:pt x="28738" y="15499"/>
                    <a:pt x="28692" y="15407"/>
                  </a:cubicBezTo>
                  <a:cubicBezTo>
                    <a:pt x="28584" y="15277"/>
                    <a:pt x="28476" y="15168"/>
                    <a:pt x="28348" y="15040"/>
                  </a:cubicBezTo>
                  <a:lnTo>
                    <a:pt x="28348" y="15040"/>
                  </a:lnTo>
                  <a:cubicBezTo>
                    <a:pt x="28348" y="15041"/>
                    <a:pt x="28349" y="15041"/>
                    <a:pt x="28350" y="15042"/>
                  </a:cubicBezTo>
                  <a:lnTo>
                    <a:pt x="28331" y="15023"/>
                  </a:lnTo>
                  <a:lnTo>
                    <a:pt x="28331" y="15023"/>
                  </a:lnTo>
                  <a:cubicBezTo>
                    <a:pt x="28336" y="15029"/>
                    <a:pt x="28342" y="15034"/>
                    <a:pt x="28348" y="15040"/>
                  </a:cubicBezTo>
                  <a:lnTo>
                    <a:pt x="28348" y="15040"/>
                  </a:lnTo>
                  <a:cubicBezTo>
                    <a:pt x="28234" y="14927"/>
                    <a:pt x="28121" y="14836"/>
                    <a:pt x="28008" y="14768"/>
                  </a:cubicBezTo>
                  <a:cubicBezTo>
                    <a:pt x="27848" y="14700"/>
                    <a:pt x="27688" y="14631"/>
                    <a:pt x="27528" y="14586"/>
                  </a:cubicBezTo>
                  <a:cubicBezTo>
                    <a:pt x="27460" y="14563"/>
                    <a:pt x="27368" y="14563"/>
                    <a:pt x="27300" y="14563"/>
                  </a:cubicBezTo>
                  <a:lnTo>
                    <a:pt x="27209" y="14563"/>
                  </a:lnTo>
                  <a:lnTo>
                    <a:pt x="27117" y="14540"/>
                  </a:lnTo>
                  <a:lnTo>
                    <a:pt x="26912" y="14540"/>
                  </a:lnTo>
                  <a:cubicBezTo>
                    <a:pt x="26638" y="14563"/>
                    <a:pt x="26341" y="14631"/>
                    <a:pt x="26090" y="14700"/>
                  </a:cubicBezTo>
                  <a:cubicBezTo>
                    <a:pt x="26022" y="14700"/>
                    <a:pt x="25976" y="14723"/>
                    <a:pt x="25908" y="14745"/>
                  </a:cubicBezTo>
                  <a:cubicBezTo>
                    <a:pt x="25862" y="14768"/>
                    <a:pt x="25816" y="14768"/>
                    <a:pt x="25771" y="14791"/>
                  </a:cubicBezTo>
                  <a:cubicBezTo>
                    <a:pt x="25634" y="14860"/>
                    <a:pt x="25497" y="14951"/>
                    <a:pt x="25337" y="15042"/>
                  </a:cubicBezTo>
                  <a:cubicBezTo>
                    <a:pt x="25246" y="15133"/>
                    <a:pt x="25132" y="15202"/>
                    <a:pt x="25040" y="15293"/>
                  </a:cubicBezTo>
                  <a:cubicBezTo>
                    <a:pt x="24972" y="15362"/>
                    <a:pt x="24926" y="15430"/>
                    <a:pt x="24858" y="15499"/>
                  </a:cubicBezTo>
                  <a:cubicBezTo>
                    <a:pt x="24835" y="15544"/>
                    <a:pt x="24789" y="15567"/>
                    <a:pt x="24766" y="15613"/>
                  </a:cubicBezTo>
                  <a:cubicBezTo>
                    <a:pt x="24698" y="15681"/>
                    <a:pt x="24652" y="15750"/>
                    <a:pt x="24584" y="15795"/>
                  </a:cubicBezTo>
                  <a:cubicBezTo>
                    <a:pt x="24584" y="15818"/>
                    <a:pt x="24561" y="15841"/>
                    <a:pt x="24538" y="15864"/>
                  </a:cubicBezTo>
                  <a:cubicBezTo>
                    <a:pt x="24470" y="15978"/>
                    <a:pt x="24401" y="16092"/>
                    <a:pt x="24310" y="16206"/>
                  </a:cubicBezTo>
                  <a:lnTo>
                    <a:pt x="24264" y="16229"/>
                  </a:lnTo>
                  <a:cubicBezTo>
                    <a:pt x="24219" y="16298"/>
                    <a:pt x="24173" y="16343"/>
                    <a:pt x="24127" y="16389"/>
                  </a:cubicBezTo>
                  <a:cubicBezTo>
                    <a:pt x="24082" y="16412"/>
                    <a:pt x="24013" y="16457"/>
                    <a:pt x="23967" y="16480"/>
                  </a:cubicBezTo>
                  <a:lnTo>
                    <a:pt x="23922" y="16526"/>
                  </a:lnTo>
                  <a:cubicBezTo>
                    <a:pt x="23876" y="16549"/>
                    <a:pt x="23853" y="16571"/>
                    <a:pt x="23831" y="16594"/>
                  </a:cubicBezTo>
                  <a:lnTo>
                    <a:pt x="23785" y="16617"/>
                  </a:lnTo>
                  <a:cubicBezTo>
                    <a:pt x="23762" y="16640"/>
                    <a:pt x="23716" y="16640"/>
                    <a:pt x="23671" y="16663"/>
                  </a:cubicBezTo>
                  <a:cubicBezTo>
                    <a:pt x="23602" y="16686"/>
                    <a:pt x="23534" y="16686"/>
                    <a:pt x="23465" y="16686"/>
                  </a:cubicBezTo>
                  <a:cubicBezTo>
                    <a:pt x="23374" y="16686"/>
                    <a:pt x="23306" y="16686"/>
                    <a:pt x="23214" y="16708"/>
                  </a:cubicBezTo>
                  <a:lnTo>
                    <a:pt x="23077" y="16708"/>
                  </a:lnTo>
                  <a:cubicBezTo>
                    <a:pt x="23009" y="16708"/>
                    <a:pt x="22940" y="16708"/>
                    <a:pt x="22872" y="16686"/>
                  </a:cubicBezTo>
                  <a:cubicBezTo>
                    <a:pt x="22803" y="16686"/>
                    <a:pt x="22735" y="16663"/>
                    <a:pt x="22666" y="16640"/>
                  </a:cubicBezTo>
                  <a:cubicBezTo>
                    <a:pt x="22621" y="16617"/>
                    <a:pt x="22575" y="16594"/>
                    <a:pt x="22529" y="16549"/>
                  </a:cubicBezTo>
                  <a:cubicBezTo>
                    <a:pt x="22438" y="16480"/>
                    <a:pt x="22370" y="16412"/>
                    <a:pt x="22324" y="16343"/>
                  </a:cubicBezTo>
                  <a:lnTo>
                    <a:pt x="22278" y="16275"/>
                  </a:lnTo>
                  <a:lnTo>
                    <a:pt x="22233" y="16229"/>
                  </a:lnTo>
                  <a:cubicBezTo>
                    <a:pt x="22073" y="16024"/>
                    <a:pt x="21913" y="15795"/>
                    <a:pt x="21799" y="15544"/>
                  </a:cubicBezTo>
                  <a:cubicBezTo>
                    <a:pt x="21776" y="15453"/>
                    <a:pt x="21731" y="15362"/>
                    <a:pt x="21708" y="15270"/>
                  </a:cubicBezTo>
                  <a:lnTo>
                    <a:pt x="21708" y="15225"/>
                  </a:lnTo>
                  <a:cubicBezTo>
                    <a:pt x="21662" y="15111"/>
                    <a:pt x="21639" y="14997"/>
                    <a:pt x="21639" y="14882"/>
                  </a:cubicBezTo>
                  <a:cubicBezTo>
                    <a:pt x="21594" y="14654"/>
                    <a:pt x="21594" y="14449"/>
                    <a:pt x="21594" y="14243"/>
                  </a:cubicBezTo>
                  <a:cubicBezTo>
                    <a:pt x="21594" y="14084"/>
                    <a:pt x="21616" y="13901"/>
                    <a:pt x="21616" y="13741"/>
                  </a:cubicBezTo>
                  <a:lnTo>
                    <a:pt x="21639" y="13581"/>
                  </a:lnTo>
                  <a:cubicBezTo>
                    <a:pt x="21639" y="13422"/>
                    <a:pt x="21662" y="13262"/>
                    <a:pt x="21685" y="13102"/>
                  </a:cubicBezTo>
                  <a:lnTo>
                    <a:pt x="21685" y="12942"/>
                  </a:lnTo>
                  <a:cubicBezTo>
                    <a:pt x="21708" y="12737"/>
                    <a:pt x="21731" y="12531"/>
                    <a:pt x="21753" y="12349"/>
                  </a:cubicBezTo>
                  <a:lnTo>
                    <a:pt x="21753" y="12303"/>
                  </a:lnTo>
                  <a:lnTo>
                    <a:pt x="21776" y="12257"/>
                  </a:lnTo>
                  <a:cubicBezTo>
                    <a:pt x="21776" y="12235"/>
                    <a:pt x="21776" y="12235"/>
                    <a:pt x="21776" y="12235"/>
                  </a:cubicBezTo>
                  <a:cubicBezTo>
                    <a:pt x="21799" y="12006"/>
                    <a:pt x="21822" y="11824"/>
                    <a:pt x="21845" y="11641"/>
                  </a:cubicBezTo>
                  <a:lnTo>
                    <a:pt x="21890" y="11367"/>
                  </a:lnTo>
                  <a:lnTo>
                    <a:pt x="21959" y="10979"/>
                  </a:lnTo>
                  <a:cubicBezTo>
                    <a:pt x="21982" y="10819"/>
                    <a:pt x="22004" y="10660"/>
                    <a:pt x="22027" y="10500"/>
                  </a:cubicBezTo>
                  <a:cubicBezTo>
                    <a:pt x="22050" y="10340"/>
                    <a:pt x="22096" y="10158"/>
                    <a:pt x="22119" y="9998"/>
                  </a:cubicBezTo>
                  <a:cubicBezTo>
                    <a:pt x="22141" y="9884"/>
                    <a:pt x="22164" y="9770"/>
                    <a:pt x="22187" y="9655"/>
                  </a:cubicBezTo>
                  <a:cubicBezTo>
                    <a:pt x="22210" y="9541"/>
                    <a:pt x="22210" y="9427"/>
                    <a:pt x="22233" y="9313"/>
                  </a:cubicBezTo>
                  <a:lnTo>
                    <a:pt x="22256" y="9222"/>
                  </a:lnTo>
                  <a:cubicBezTo>
                    <a:pt x="22278" y="9108"/>
                    <a:pt x="22278" y="9016"/>
                    <a:pt x="22301" y="8902"/>
                  </a:cubicBezTo>
                  <a:lnTo>
                    <a:pt x="22347" y="8765"/>
                  </a:lnTo>
                  <a:lnTo>
                    <a:pt x="22370" y="8628"/>
                  </a:lnTo>
                  <a:cubicBezTo>
                    <a:pt x="22415" y="8377"/>
                    <a:pt x="22461" y="8126"/>
                    <a:pt x="22529" y="7898"/>
                  </a:cubicBezTo>
                  <a:lnTo>
                    <a:pt x="22552" y="7784"/>
                  </a:lnTo>
                  <a:cubicBezTo>
                    <a:pt x="22598" y="7555"/>
                    <a:pt x="22666" y="7350"/>
                    <a:pt x="22689" y="7145"/>
                  </a:cubicBezTo>
                  <a:cubicBezTo>
                    <a:pt x="22712" y="7030"/>
                    <a:pt x="22735" y="6916"/>
                    <a:pt x="22735" y="6802"/>
                  </a:cubicBezTo>
                  <a:cubicBezTo>
                    <a:pt x="22735" y="6757"/>
                    <a:pt x="22735" y="6734"/>
                    <a:pt x="22735" y="6711"/>
                  </a:cubicBezTo>
                  <a:cubicBezTo>
                    <a:pt x="22735" y="6620"/>
                    <a:pt x="22712" y="6574"/>
                    <a:pt x="22689" y="6506"/>
                  </a:cubicBezTo>
                  <a:cubicBezTo>
                    <a:pt x="22666" y="6460"/>
                    <a:pt x="22598" y="6414"/>
                    <a:pt x="22552" y="6369"/>
                  </a:cubicBezTo>
                  <a:cubicBezTo>
                    <a:pt x="22507" y="6346"/>
                    <a:pt x="22461" y="6323"/>
                    <a:pt x="22415" y="6300"/>
                  </a:cubicBezTo>
                  <a:lnTo>
                    <a:pt x="22393" y="6300"/>
                  </a:lnTo>
                  <a:cubicBezTo>
                    <a:pt x="22347" y="6277"/>
                    <a:pt x="22301" y="6277"/>
                    <a:pt x="22233" y="6254"/>
                  </a:cubicBezTo>
                  <a:cubicBezTo>
                    <a:pt x="22096" y="6232"/>
                    <a:pt x="21982" y="6232"/>
                    <a:pt x="21845" y="6209"/>
                  </a:cubicBezTo>
                  <a:lnTo>
                    <a:pt x="21708" y="6209"/>
                  </a:lnTo>
                  <a:cubicBezTo>
                    <a:pt x="21594" y="6186"/>
                    <a:pt x="21502" y="6186"/>
                    <a:pt x="21411" y="6163"/>
                  </a:cubicBezTo>
                  <a:lnTo>
                    <a:pt x="21251" y="6163"/>
                  </a:lnTo>
                  <a:cubicBezTo>
                    <a:pt x="21183" y="6163"/>
                    <a:pt x="21114" y="6140"/>
                    <a:pt x="21046" y="6140"/>
                  </a:cubicBezTo>
                  <a:cubicBezTo>
                    <a:pt x="20977" y="6140"/>
                    <a:pt x="20909" y="6117"/>
                    <a:pt x="20840" y="6117"/>
                  </a:cubicBezTo>
                  <a:cubicBezTo>
                    <a:pt x="20726" y="6095"/>
                    <a:pt x="20589" y="6072"/>
                    <a:pt x="20452" y="6003"/>
                  </a:cubicBezTo>
                  <a:cubicBezTo>
                    <a:pt x="20315" y="5958"/>
                    <a:pt x="20178" y="5889"/>
                    <a:pt x="20019" y="5798"/>
                  </a:cubicBezTo>
                  <a:cubicBezTo>
                    <a:pt x="19927" y="5729"/>
                    <a:pt x="19813" y="5661"/>
                    <a:pt x="19722" y="5593"/>
                  </a:cubicBezTo>
                  <a:cubicBezTo>
                    <a:pt x="19676" y="5547"/>
                    <a:pt x="19608" y="5501"/>
                    <a:pt x="19562" y="5478"/>
                  </a:cubicBezTo>
                  <a:cubicBezTo>
                    <a:pt x="19402" y="5364"/>
                    <a:pt x="19243" y="5250"/>
                    <a:pt x="19083" y="5159"/>
                  </a:cubicBezTo>
                  <a:lnTo>
                    <a:pt x="18992" y="5090"/>
                  </a:lnTo>
                  <a:cubicBezTo>
                    <a:pt x="18877" y="5022"/>
                    <a:pt x="18786" y="4976"/>
                    <a:pt x="18672" y="4908"/>
                  </a:cubicBezTo>
                  <a:cubicBezTo>
                    <a:pt x="18581" y="4816"/>
                    <a:pt x="18489" y="4748"/>
                    <a:pt x="18398" y="4679"/>
                  </a:cubicBezTo>
                  <a:cubicBezTo>
                    <a:pt x="18307" y="4611"/>
                    <a:pt x="18215" y="4543"/>
                    <a:pt x="18124" y="4497"/>
                  </a:cubicBezTo>
                  <a:cubicBezTo>
                    <a:pt x="18056" y="4428"/>
                    <a:pt x="17987" y="4360"/>
                    <a:pt x="17919" y="4291"/>
                  </a:cubicBezTo>
                  <a:lnTo>
                    <a:pt x="17850" y="4223"/>
                  </a:lnTo>
                  <a:cubicBezTo>
                    <a:pt x="17782" y="4177"/>
                    <a:pt x="17713" y="4109"/>
                    <a:pt x="17645" y="4063"/>
                  </a:cubicBezTo>
                  <a:lnTo>
                    <a:pt x="17576" y="3995"/>
                  </a:lnTo>
                  <a:cubicBezTo>
                    <a:pt x="17439" y="3881"/>
                    <a:pt x="17302" y="3766"/>
                    <a:pt x="17166" y="3652"/>
                  </a:cubicBezTo>
                  <a:lnTo>
                    <a:pt x="16960" y="3493"/>
                  </a:lnTo>
                  <a:cubicBezTo>
                    <a:pt x="16800" y="3356"/>
                    <a:pt x="16663" y="3242"/>
                    <a:pt x="16504" y="3105"/>
                  </a:cubicBezTo>
                  <a:lnTo>
                    <a:pt x="16367" y="2968"/>
                  </a:lnTo>
                  <a:lnTo>
                    <a:pt x="16298" y="2922"/>
                  </a:lnTo>
                  <a:lnTo>
                    <a:pt x="16184" y="2831"/>
                  </a:lnTo>
                  <a:cubicBezTo>
                    <a:pt x="16161" y="2785"/>
                    <a:pt x="16138" y="2762"/>
                    <a:pt x="16116" y="2762"/>
                  </a:cubicBezTo>
                  <a:cubicBezTo>
                    <a:pt x="16024" y="2717"/>
                    <a:pt x="16001" y="2717"/>
                    <a:pt x="15933" y="2717"/>
                  </a:cubicBezTo>
                  <a:lnTo>
                    <a:pt x="15842" y="2717"/>
                  </a:lnTo>
                  <a:cubicBezTo>
                    <a:pt x="15750" y="2739"/>
                    <a:pt x="15705" y="2808"/>
                    <a:pt x="15659" y="2853"/>
                  </a:cubicBezTo>
                  <a:cubicBezTo>
                    <a:pt x="15613" y="2876"/>
                    <a:pt x="15568" y="2899"/>
                    <a:pt x="15545" y="2899"/>
                  </a:cubicBezTo>
                  <a:lnTo>
                    <a:pt x="14883" y="2899"/>
                  </a:lnTo>
                  <a:lnTo>
                    <a:pt x="14769" y="2876"/>
                  </a:lnTo>
                  <a:lnTo>
                    <a:pt x="14518" y="2876"/>
                  </a:lnTo>
                  <a:cubicBezTo>
                    <a:pt x="14426" y="2876"/>
                    <a:pt x="14335" y="2853"/>
                    <a:pt x="14267" y="2853"/>
                  </a:cubicBezTo>
                  <a:lnTo>
                    <a:pt x="14198" y="2831"/>
                  </a:lnTo>
                  <a:cubicBezTo>
                    <a:pt x="14038" y="2808"/>
                    <a:pt x="13879" y="2785"/>
                    <a:pt x="13719" y="2762"/>
                  </a:cubicBezTo>
                  <a:lnTo>
                    <a:pt x="13650" y="2739"/>
                  </a:lnTo>
                  <a:lnTo>
                    <a:pt x="13559" y="2717"/>
                  </a:lnTo>
                  <a:cubicBezTo>
                    <a:pt x="13399" y="2694"/>
                    <a:pt x="13217" y="2671"/>
                    <a:pt x="13034" y="2602"/>
                  </a:cubicBezTo>
                  <a:lnTo>
                    <a:pt x="12852" y="2557"/>
                  </a:lnTo>
                  <a:cubicBezTo>
                    <a:pt x="12715" y="2511"/>
                    <a:pt x="12578" y="2488"/>
                    <a:pt x="12441" y="2443"/>
                  </a:cubicBezTo>
                  <a:cubicBezTo>
                    <a:pt x="12258" y="2374"/>
                    <a:pt x="12098" y="2328"/>
                    <a:pt x="11939" y="2260"/>
                  </a:cubicBezTo>
                  <a:cubicBezTo>
                    <a:pt x="11824" y="2214"/>
                    <a:pt x="11710" y="2146"/>
                    <a:pt x="11596" y="2100"/>
                  </a:cubicBezTo>
                  <a:lnTo>
                    <a:pt x="11528" y="2077"/>
                  </a:lnTo>
                  <a:cubicBezTo>
                    <a:pt x="11391" y="2032"/>
                    <a:pt x="11277" y="1986"/>
                    <a:pt x="11162" y="1918"/>
                  </a:cubicBezTo>
                  <a:lnTo>
                    <a:pt x="10820" y="1781"/>
                  </a:lnTo>
                  <a:lnTo>
                    <a:pt x="10706" y="1712"/>
                  </a:lnTo>
                  <a:cubicBezTo>
                    <a:pt x="10637" y="1689"/>
                    <a:pt x="10569" y="1667"/>
                    <a:pt x="10501" y="1621"/>
                  </a:cubicBezTo>
                  <a:cubicBezTo>
                    <a:pt x="10386" y="1575"/>
                    <a:pt x="10272" y="1507"/>
                    <a:pt x="10181" y="1438"/>
                  </a:cubicBezTo>
                  <a:cubicBezTo>
                    <a:pt x="10113" y="1370"/>
                    <a:pt x="10044" y="1324"/>
                    <a:pt x="9976" y="1279"/>
                  </a:cubicBezTo>
                  <a:lnTo>
                    <a:pt x="9861" y="1210"/>
                  </a:lnTo>
                  <a:cubicBezTo>
                    <a:pt x="9793" y="1164"/>
                    <a:pt x="9747" y="1142"/>
                    <a:pt x="9702" y="1096"/>
                  </a:cubicBezTo>
                  <a:cubicBezTo>
                    <a:pt x="9633" y="1050"/>
                    <a:pt x="9588" y="1027"/>
                    <a:pt x="9519" y="982"/>
                  </a:cubicBezTo>
                  <a:cubicBezTo>
                    <a:pt x="9359" y="868"/>
                    <a:pt x="9199" y="754"/>
                    <a:pt x="9063" y="639"/>
                  </a:cubicBezTo>
                  <a:cubicBezTo>
                    <a:pt x="8903" y="525"/>
                    <a:pt x="8766" y="411"/>
                    <a:pt x="8652" y="297"/>
                  </a:cubicBezTo>
                  <a:cubicBezTo>
                    <a:pt x="8583" y="229"/>
                    <a:pt x="8515" y="183"/>
                    <a:pt x="8423" y="137"/>
                  </a:cubicBezTo>
                  <a:cubicBezTo>
                    <a:pt x="8401" y="114"/>
                    <a:pt x="8355" y="92"/>
                    <a:pt x="8309" y="69"/>
                  </a:cubicBezTo>
                  <a:cubicBezTo>
                    <a:pt x="8264" y="46"/>
                    <a:pt x="8241" y="46"/>
                    <a:pt x="8195" y="23"/>
                  </a:cubicBezTo>
                  <a:cubicBezTo>
                    <a:pt x="8127" y="0"/>
                    <a:pt x="8035" y="0"/>
                    <a:pt x="7921" y="0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4903;p38"/>
            <p:cNvSpPr/>
            <p:nvPr/>
          </p:nvSpPr>
          <p:spPr>
            <a:xfrm>
              <a:off x="6918267" y="1787097"/>
              <a:ext cx="52416" cy="27089"/>
            </a:xfrm>
            <a:custGeom>
              <a:avLst/>
              <a:gdLst/>
              <a:ahLst/>
              <a:cxnLst/>
              <a:rect l="l" t="t" r="r" b="b"/>
              <a:pathLst>
                <a:path w="1873" h="968" extrusionOk="0">
                  <a:moveTo>
                    <a:pt x="137" y="0"/>
                  </a:moveTo>
                  <a:cubicBezTo>
                    <a:pt x="114" y="0"/>
                    <a:pt x="92" y="0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14"/>
                    <a:pt x="0" y="160"/>
                    <a:pt x="23" y="183"/>
                  </a:cubicBezTo>
                  <a:cubicBezTo>
                    <a:pt x="23" y="205"/>
                    <a:pt x="23" y="205"/>
                    <a:pt x="46" y="228"/>
                  </a:cubicBezTo>
                  <a:cubicBezTo>
                    <a:pt x="69" y="251"/>
                    <a:pt x="92" y="274"/>
                    <a:pt x="114" y="274"/>
                  </a:cubicBezTo>
                  <a:cubicBezTo>
                    <a:pt x="137" y="297"/>
                    <a:pt x="160" y="297"/>
                    <a:pt x="183" y="320"/>
                  </a:cubicBezTo>
                  <a:cubicBezTo>
                    <a:pt x="251" y="365"/>
                    <a:pt x="320" y="388"/>
                    <a:pt x="388" y="434"/>
                  </a:cubicBezTo>
                  <a:cubicBezTo>
                    <a:pt x="525" y="502"/>
                    <a:pt x="662" y="571"/>
                    <a:pt x="799" y="639"/>
                  </a:cubicBezTo>
                  <a:cubicBezTo>
                    <a:pt x="936" y="685"/>
                    <a:pt x="1073" y="753"/>
                    <a:pt x="1187" y="799"/>
                  </a:cubicBezTo>
                  <a:lnTo>
                    <a:pt x="1210" y="799"/>
                  </a:lnTo>
                  <a:cubicBezTo>
                    <a:pt x="1233" y="822"/>
                    <a:pt x="1279" y="845"/>
                    <a:pt x="1324" y="867"/>
                  </a:cubicBezTo>
                  <a:lnTo>
                    <a:pt x="1347" y="867"/>
                  </a:lnTo>
                  <a:cubicBezTo>
                    <a:pt x="1358" y="879"/>
                    <a:pt x="1370" y="885"/>
                    <a:pt x="1381" y="885"/>
                  </a:cubicBezTo>
                  <a:cubicBezTo>
                    <a:pt x="1393" y="885"/>
                    <a:pt x="1404" y="879"/>
                    <a:pt x="1416" y="867"/>
                  </a:cubicBezTo>
                  <a:cubicBezTo>
                    <a:pt x="1507" y="913"/>
                    <a:pt x="1598" y="936"/>
                    <a:pt x="1689" y="959"/>
                  </a:cubicBezTo>
                  <a:cubicBezTo>
                    <a:pt x="1701" y="964"/>
                    <a:pt x="1714" y="967"/>
                    <a:pt x="1727" y="967"/>
                  </a:cubicBezTo>
                  <a:cubicBezTo>
                    <a:pt x="1766" y="967"/>
                    <a:pt x="1809" y="942"/>
                    <a:pt x="1826" y="890"/>
                  </a:cubicBezTo>
                  <a:cubicBezTo>
                    <a:pt x="1872" y="845"/>
                    <a:pt x="1826" y="753"/>
                    <a:pt x="1758" y="730"/>
                  </a:cubicBezTo>
                  <a:cubicBezTo>
                    <a:pt x="1621" y="685"/>
                    <a:pt x="1461" y="639"/>
                    <a:pt x="1301" y="571"/>
                  </a:cubicBezTo>
                  <a:cubicBezTo>
                    <a:pt x="1301" y="571"/>
                    <a:pt x="1279" y="571"/>
                    <a:pt x="1279" y="548"/>
                  </a:cubicBezTo>
                  <a:cubicBezTo>
                    <a:pt x="1096" y="457"/>
                    <a:pt x="891" y="365"/>
                    <a:pt x="708" y="251"/>
                  </a:cubicBezTo>
                  <a:cubicBezTo>
                    <a:pt x="639" y="228"/>
                    <a:pt x="594" y="183"/>
                    <a:pt x="525" y="160"/>
                  </a:cubicBezTo>
                  <a:cubicBezTo>
                    <a:pt x="503" y="137"/>
                    <a:pt x="480" y="137"/>
                    <a:pt x="457" y="114"/>
                  </a:cubicBezTo>
                  <a:cubicBezTo>
                    <a:pt x="434" y="91"/>
                    <a:pt x="411" y="91"/>
                    <a:pt x="388" y="69"/>
                  </a:cubicBezTo>
                  <a:lnTo>
                    <a:pt x="320" y="69"/>
                  </a:lnTo>
                  <a:cubicBezTo>
                    <a:pt x="274" y="46"/>
                    <a:pt x="251" y="23"/>
                    <a:pt x="206" y="0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4904;p38"/>
            <p:cNvSpPr/>
            <p:nvPr/>
          </p:nvSpPr>
          <p:spPr>
            <a:xfrm>
              <a:off x="6420022" y="1243489"/>
              <a:ext cx="1093598" cy="1062926"/>
            </a:xfrm>
            <a:custGeom>
              <a:avLst/>
              <a:gdLst/>
              <a:ahLst/>
              <a:cxnLst/>
              <a:rect l="l" t="t" r="r" b="b"/>
              <a:pathLst>
                <a:path w="39078" h="37982" extrusionOk="0">
                  <a:moveTo>
                    <a:pt x="30358" y="1"/>
                  </a:moveTo>
                  <a:cubicBezTo>
                    <a:pt x="30221" y="1"/>
                    <a:pt x="30107" y="24"/>
                    <a:pt x="29970" y="46"/>
                  </a:cubicBezTo>
                  <a:lnTo>
                    <a:pt x="29879" y="69"/>
                  </a:lnTo>
                  <a:cubicBezTo>
                    <a:pt x="29765" y="92"/>
                    <a:pt x="29651" y="115"/>
                    <a:pt x="29537" y="138"/>
                  </a:cubicBezTo>
                  <a:lnTo>
                    <a:pt x="29445" y="161"/>
                  </a:lnTo>
                  <a:cubicBezTo>
                    <a:pt x="29285" y="183"/>
                    <a:pt x="29126" y="252"/>
                    <a:pt x="28966" y="297"/>
                  </a:cubicBezTo>
                  <a:cubicBezTo>
                    <a:pt x="28875" y="320"/>
                    <a:pt x="28806" y="343"/>
                    <a:pt x="28738" y="366"/>
                  </a:cubicBezTo>
                  <a:cubicBezTo>
                    <a:pt x="28487" y="434"/>
                    <a:pt x="28258" y="526"/>
                    <a:pt x="28053" y="617"/>
                  </a:cubicBezTo>
                  <a:cubicBezTo>
                    <a:pt x="27916" y="685"/>
                    <a:pt x="27779" y="731"/>
                    <a:pt x="27665" y="822"/>
                  </a:cubicBezTo>
                  <a:cubicBezTo>
                    <a:pt x="27574" y="891"/>
                    <a:pt x="27459" y="959"/>
                    <a:pt x="27368" y="1028"/>
                  </a:cubicBezTo>
                  <a:lnTo>
                    <a:pt x="27300" y="1096"/>
                  </a:lnTo>
                  <a:cubicBezTo>
                    <a:pt x="27186" y="1188"/>
                    <a:pt x="27094" y="1279"/>
                    <a:pt x="26980" y="1393"/>
                  </a:cubicBezTo>
                  <a:cubicBezTo>
                    <a:pt x="26912" y="1462"/>
                    <a:pt x="26866" y="1553"/>
                    <a:pt x="26798" y="1621"/>
                  </a:cubicBezTo>
                  <a:lnTo>
                    <a:pt x="26706" y="1735"/>
                  </a:lnTo>
                  <a:lnTo>
                    <a:pt x="26592" y="1872"/>
                  </a:lnTo>
                  <a:cubicBezTo>
                    <a:pt x="26432" y="2055"/>
                    <a:pt x="26250" y="2260"/>
                    <a:pt x="26113" y="2489"/>
                  </a:cubicBezTo>
                  <a:cubicBezTo>
                    <a:pt x="26021" y="2626"/>
                    <a:pt x="25930" y="2785"/>
                    <a:pt x="25885" y="2945"/>
                  </a:cubicBezTo>
                  <a:cubicBezTo>
                    <a:pt x="25816" y="3105"/>
                    <a:pt x="25770" y="3242"/>
                    <a:pt x="25748" y="3356"/>
                  </a:cubicBezTo>
                  <a:lnTo>
                    <a:pt x="25679" y="3584"/>
                  </a:lnTo>
                  <a:cubicBezTo>
                    <a:pt x="25633" y="3767"/>
                    <a:pt x="25565" y="3950"/>
                    <a:pt x="25519" y="4155"/>
                  </a:cubicBezTo>
                  <a:cubicBezTo>
                    <a:pt x="25519" y="4223"/>
                    <a:pt x="25496" y="4315"/>
                    <a:pt x="25474" y="4406"/>
                  </a:cubicBezTo>
                  <a:lnTo>
                    <a:pt x="25474" y="4474"/>
                  </a:lnTo>
                  <a:cubicBezTo>
                    <a:pt x="25451" y="4589"/>
                    <a:pt x="25428" y="4703"/>
                    <a:pt x="25428" y="4817"/>
                  </a:cubicBezTo>
                  <a:lnTo>
                    <a:pt x="25405" y="4954"/>
                  </a:lnTo>
                  <a:lnTo>
                    <a:pt x="25428" y="4931"/>
                  </a:lnTo>
                  <a:lnTo>
                    <a:pt x="25428" y="4931"/>
                  </a:lnTo>
                  <a:cubicBezTo>
                    <a:pt x="25405" y="5022"/>
                    <a:pt x="25382" y="5091"/>
                    <a:pt x="25382" y="5182"/>
                  </a:cubicBezTo>
                  <a:cubicBezTo>
                    <a:pt x="25382" y="5182"/>
                    <a:pt x="25382" y="5182"/>
                    <a:pt x="25382" y="5159"/>
                  </a:cubicBezTo>
                  <a:cubicBezTo>
                    <a:pt x="25360" y="5273"/>
                    <a:pt x="25360" y="5387"/>
                    <a:pt x="25337" y="5502"/>
                  </a:cubicBezTo>
                  <a:cubicBezTo>
                    <a:pt x="25337" y="5524"/>
                    <a:pt x="25337" y="5547"/>
                    <a:pt x="25360" y="5593"/>
                  </a:cubicBezTo>
                  <a:cubicBezTo>
                    <a:pt x="25382" y="5639"/>
                    <a:pt x="25382" y="5684"/>
                    <a:pt x="25360" y="5753"/>
                  </a:cubicBezTo>
                  <a:lnTo>
                    <a:pt x="25360" y="5798"/>
                  </a:lnTo>
                  <a:lnTo>
                    <a:pt x="25360" y="5821"/>
                  </a:lnTo>
                  <a:cubicBezTo>
                    <a:pt x="25337" y="5867"/>
                    <a:pt x="25314" y="5890"/>
                    <a:pt x="25291" y="5912"/>
                  </a:cubicBezTo>
                  <a:cubicBezTo>
                    <a:pt x="25314" y="5958"/>
                    <a:pt x="25360" y="6004"/>
                    <a:pt x="25382" y="6072"/>
                  </a:cubicBezTo>
                  <a:cubicBezTo>
                    <a:pt x="25451" y="6164"/>
                    <a:pt x="25428" y="6301"/>
                    <a:pt x="25337" y="6369"/>
                  </a:cubicBezTo>
                  <a:cubicBezTo>
                    <a:pt x="25314" y="6392"/>
                    <a:pt x="25268" y="6392"/>
                    <a:pt x="25223" y="6392"/>
                  </a:cubicBezTo>
                  <a:lnTo>
                    <a:pt x="25154" y="6392"/>
                  </a:lnTo>
                  <a:cubicBezTo>
                    <a:pt x="25154" y="6460"/>
                    <a:pt x="25154" y="6529"/>
                    <a:pt x="25131" y="6597"/>
                  </a:cubicBezTo>
                  <a:lnTo>
                    <a:pt x="25108" y="6574"/>
                  </a:lnTo>
                  <a:cubicBezTo>
                    <a:pt x="24857" y="6369"/>
                    <a:pt x="24629" y="6186"/>
                    <a:pt x="24447" y="6027"/>
                  </a:cubicBezTo>
                  <a:cubicBezTo>
                    <a:pt x="24241" y="5867"/>
                    <a:pt x="24036" y="5707"/>
                    <a:pt x="23830" y="5547"/>
                  </a:cubicBezTo>
                  <a:cubicBezTo>
                    <a:pt x="23762" y="5502"/>
                    <a:pt x="23716" y="5456"/>
                    <a:pt x="23648" y="5433"/>
                  </a:cubicBezTo>
                  <a:cubicBezTo>
                    <a:pt x="23602" y="5387"/>
                    <a:pt x="23534" y="5342"/>
                    <a:pt x="23465" y="5296"/>
                  </a:cubicBezTo>
                  <a:cubicBezTo>
                    <a:pt x="23351" y="5205"/>
                    <a:pt x="23237" y="5136"/>
                    <a:pt x="23123" y="5045"/>
                  </a:cubicBezTo>
                  <a:cubicBezTo>
                    <a:pt x="22986" y="4954"/>
                    <a:pt x="22849" y="4863"/>
                    <a:pt x="22689" y="4771"/>
                  </a:cubicBezTo>
                  <a:cubicBezTo>
                    <a:pt x="22598" y="4748"/>
                    <a:pt x="22529" y="4703"/>
                    <a:pt x="22438" y="4657"/>
                  </a:cubicBezTo>
                  <a:cubicBezTo>
                    <a:pt x="22301" y="4611"/>
                    <a:pt x="22164" y="4543"/>
                    <a:pt x="22004" y="4474"/>
                  </a:cubicBezTo>
                  <a:cubicBezTo>
                    <a:pt x="21867" y="4406"/>
                    <a:pt x="21730" y="4338"/>
                    <a:pt x="21593" y="4269"/>
                  </a:cubicBezTo>
                  <a:cubicBezTo>
                    <a:pt x="21502" y="4223"/>
                    <a:pt x="21388" y="4178"/>
                    <a:pt x="21274" y="4132"/>
                  </a:cubicBezTo>
                  <a:lnTo>
                    <a:pt x="21160" y="4109"/>
                  </a:lnTo>
                  <a:cubicBezTo>
                    <a:pt x="21091" y="4064"/>
                    <a:pt x="21023" y="4041"/>
                    <a:pt x="20954" y="4018"/>
                  </a:cubicBezTo>
                  <a:lnTo>
                    <a:pt x="20909" y="3995"/>
                  </a:lnTo>
                  <a:lnTo>
                    <a:pt x="20726" y="3927"/>
                  </a:lnTo>
                  <a:cubicBezTo>
                    <a:pt x="20635" y="3881"/>
                    <a:pt x="20566" y="3858"/>
                    <a:pt x="20475" y="3813"/>
                  </a:cubicBezTo>
                  <a:lnTo>
                    <a:pt x="20429" y="3790"/>
                  </a:lnTo>
                  <a:cubicBezTo>
                    <a:pt x="20247" y="3721"/>
                    <a:pt x="20064" y="3630"/>
                    <a:pt x="19881" y="3584"/>
                  </a:cubicBezTo>
                  <a:cubicBezTo>
                    <a:pt x="19676" y="3516"/>
                    <a:pt x="19402" y="3447"/>
                    <a:pt x="19151" y="3379"/>
                  </a:cubicBezTo>
                  <a:cubicBezTo>
                    <a:pt x="18512" y="3242"/>
                    <a:pt x="17918" y="3128"/>
                    <a:pt x="17371" y="3059"/>
                  </a:cubicBezTo>
                  <a:cubicBezTo>
                    <a:pt x="17097" y="3014"/>
                    <a:pt x="16823" y="2968"/>
                    <a:pt x="16480" y="2945"/>
                  </a:cubicBezTo>
                  <a:cubicBezTo>
                    <a:pt x="16207" y="2922"/>
                    <a:pt x="15933" y="2900"/>
                    <a:pt x="15682" y="2877"/>
                  </a:cubicBezTo>
                  <a:lnTo>
                    <a:pt x="15294" y="2877"/>
                  </a:lnTo>
                  <a:cubicBezTo>
                    <a:pt x="14997" y="2854"/>
                    <a:pt x="14700" y="2854"/>
                    <a:pt x="14426" y="2854"/>
                  </a:cubicBezTo>
                  <a:lnTo>
                    <a:pt x="13422" y="2854"/>
                  </a:lnTo>
                  <a:cubicBezTo>
                    <a:pt x="13239" y="2854"/>
                    <a:pt x="13057" y="2877"/>
                    <a:pt x="12874" y="2900"/>
                  </a:cubicBezTo>
                  <a:lnTo>
                    <a:pt x="12806" y="2900"/>
                  </a:lnTo>
                  <a:cubicBezTo>
                    <a:pt x="12669" y="2900"/>
                    <a:pt x="12555" y="2922"/>
                    <a:pt x="12418" y="2922"/>
                  </a:cubicBezTo>
                  <a:lnTo>
                    <a:pt x="12258" y="2945"/>
                  </a:lnTo>
                  <a:lnTo>
                    <a:pt x="12167" y="2945"/>
                  </a:lnTo>
                  <a:cubicBezTo>
                    <a:pt x="11984" y="2945"/>
                    <a:pt x="11778" y="2968"/>
                    <a:pt x="11573" y="2968"/>
                  </a:cubicBezTo>
                  <a:cubicBezTo>
                    <a:pt x="11482" y="2991"/>
                    <a:pt x="11390" y="2991"/>
                    <a:pt x="11299" y="3014"/>
                  </a:cubicBezTo>
                  <a:cubicBezTo>
                    <a:pt x="11253" y="3014"/>
                    <a:pt x="11208" y="3014"/>
                    <a:pt x="11162" y="3036"/>
                  </a:cubicBezTo>
                  <a:cubicBezTo>
                    <a:pt x="11071" y="3036"/>
                    <a:pt x="10980" y="3036"/>
                    <a:pt x="10888" y="3059"/>
                  </a:cubicBezTo>
                  <a:cubicBezTo>
                    <a:pt x="10729" y="3082"/>
                    <a:pt x="10569" y="3128"/>
                    <a:pt x="10409" y="3151"/>
                  </a:cubicBezTo>
                  <a:cubicBezTo>
                    <a:pt x="10295" y="3173"/>
                    <a:pt x="10204" y="3196"/>
                    <a:pt x="10112" y="3219"/>
                  </a:cubicBezTo>
                  <a:lnTo>
                    <a:pt x="10044" y="3242"/>
                  </a:lnTo>
                  <a:cubicBezTo>
                    <a:pt x="9952" y="3242"/>
                    <a:pt x="9884" y="3265"/>
                    <a:pt x="9816" y="3288"/>
                  </a:cubicBezTo>
                  <a:lnTo>
                    <a:pt x="9701" y="3310"/>
                  </a:lnTo>
                  <a:cubicBezTo>
                    <a:pt x="9656" y="3310"/>
                    <a:pt x="9587" y="3333"/>
                    <a:pt x="9542" y="3333"/>
                  </a:cubicBezTo>
                  <a:cubicBezTo>
                    <a:pt x="9245" y="3425"/>
                    <a:pt x="8948" y="3539"/>
                    <a:pt x="8651" y="3630"/>
                  </a:cubicBezTo>
                  <a:lnTo>
                    <a:pt x="8537" y="3676"/>
                  </a:lnTo>
                  <a:cubicBezTo>
                    <a:pt x="8423" y="3721"/>
                    <a:pt x="8332" y="3767"/>
                    <a:pt x="8218" y="3790"/>
                  </a:cubicBezTo>
                  <a:cubicBezTo>
                    <a:pt x="8172" y="3813"/>
                    <a:pt x="8104" y="3835"/>
                    <a:pt x="8035" y="3858"/>
                  </a:cubicBezTo>
                  <a:lnTo>
                    <a:pt x="7898" y="3858"/>
                  </a:lnTo>
                  <a:cubicBezTo>
                    <a:pt x="7875" y="3858"/>
                    <a:pt x="7875" y="3858"/>
                    <a:pt x="7875" y="3835"/>
                  </a:cubicBezTo>
                  <a:cubicBezTo>
                    <a:pt x="7853" y="3858"/>
                    <a:pt x="7853" y="3858"/>
                    <a:pt x="7830" y="3858"/>
                  </a:cubicBezTo>
                  <a:lnTo>
                    <a:pt x="7601" y="3950"/>
                  </a:lnTo>
                  <a:cubicBezTo>
                    <a:pt x="7510" y="3972"/>
                    <a:pt x="7396" y="4018"/>
                    <a:pt x="7305" y="4064"/>
                  </a:cubicBezTo>
                  <a:cubicBezTo>
                    <a:pt x="7259" y="4086"/>
                    <a:pt x="7213" y="4109"/>
                    <a:pt x="7145" y="4155"/>
                  </a:cubicBezTo>
                  <a:cubicBezTo>
                    <a:pt x="7008" y="4246"/>
                    <a:pt x="6848" y="4338"/>
                    <a:pt x="6688" y="4406"/>
                  </a:cubicBezTo>
                  <a:cubicBezTo>
                    <a:pt x="6437" y="4520"/>
                    <a:pt x="6209" y="4634"/>
                    <a:pt x="5981" y="4771"/>
                  </a:cubicBezTo>
                  <a:cubicBezTo>
                    <a:pt x="5707" y="4908"/>
                    <a:pt x="5502" y="5022"/>
                    <a:pt x="5319" y="5159"/>
                  </a:cubicBezTo>
                  <a:cubicBezTo>
                    <a:pt x="5250" y="5182"/>
                    <a:pt x="5205" y="5228"/>
                    <a:pt x="5136" y="5251"/>
                  </a:cubicBezTo>
                  <a:lnTo>
                    <a:pt x="5113" y="5273"/>
                  </a:lnTo>
                  <a:cubicBezTo>
                    <a:pt x="5068" y="5319"/>
                    <a:pt x="4999" y="5342"/>
                    <a:pt x="4954" y="5387"/>
                  </a:cubicBezTo>
                  <a:cubicBezTo>
                    <a:pt x="4840" y="5456"/>
                    <a:pt x="4725" y="5524"/>
                    <a:pt x="4611" y="5616"/>
                  </a:cubicBezTo>
                  <a:cubicBezTo>
                    <a:pt x="4589" y="5616"/>
                    <a:pt x="4566" y="5639"/>
                    <a:pt x="4566" y="5639"/>
                  </a:cubicBezTo>
                  <a:cubicBezTo>
                    <a:pt x="4566" y="5639"/>
                    <a:pt x="4566" y="5639"/>
                    <a:pt x="4566" y="5661"/>
                  </a:cubicBezTo>
                  <a:cubicBezTo>
                    <a:pt x="4543" y="5707"/>
                    <a:pt x="4566" y="5776"/>
                    <a:pt x="4566" y="5821"/>
                  </a:cubicBezTo>
                  <a:cubicBezTo>
                    <a:pt x="4406" y="5935"/>
                    <a:pt x="4223" y="6049"/>
                    <a:pt x="4064" y="6186"/>
                  </a:cubicBezTo>
                  <a:cubicBezTo>
                    <a:pt x="3972" y="6255"/>
                    <a:pt x="3904" y="6323"/>
                    <a:pt x="3812" y="6392"/>
                  </a:cubicBezTo>
                  <a:lnTo>
                    <a:pt x="3698" y="6483"/>
                  </a:lnTo>
                  <a:cubicBezTo>
                    <a:pt x="3561" y="6597"/>
                    <a:pt x="3424" y="6711"/>
                    <a:pt x="3310" y="6825"/>
                  </a:cubicBezTo>
                  <a:cubicBezTo>
                    <a:pt x="3196" y="6940"/>
                    <a:pt x="3059" y="7054"/>
                    <a:pt x="2945" y="7168"/>
                  </a:cubicBezTo>
                  <a:lnTo>
                    <a:pt x="2831" y="7282"/>
                  </a:lnTo>
                  <a:cubicBezTo>
                    <a:pt x="2762" y="7350"/>
                    <a:pt x="2694" y="7419"/>
                    <a:pt x="2626" y="7487"/>
                  </a:cubicBezTo>
                  <a:lnTo>
                    <a:pt x="2580" y="7556"/>
                  </a:lnTo>
                  <a:cubicBezTo>
                    <a:pt x="2489" y="7647"/>
                    <a:pt x="2420" y="7738"/>
                    <a:pt x="2329" y="7830"/>
                  </a:cubicBezTo>
                  <a:cubicBezTo>
                    <a:pt x="2238" y="7967"/>
                    <a:pt x="2123" y="8081"/>
                    <a:pt x="2032" y="8218"/>
                  </a:cubicBezTo>
                  <a:cubicBezTo>
                    <a:pt x="1849" y="8469"/>
                    <a:pt x="1690" y="8720"/>
                    <a:pt x="1530" y="9017"/>
                  </a:cubicBezTo>
                  <a:cubicBezTo>
                    <a:pt x="1370" y="9268"/>
                    <a:pt x="1210" y="9519"/>
                    <a:pt x="1073" y="9770"/>
                  </a:cubicBezTo>
                  <a:lnTo>
                    <a:pt x="1005" y="9907"/>
                  </a:lnTo>
                  <a:lnTo>
                    <a:pt x="868" y="10204"/>
                  </a:lnTo>
                  <a:cubicBezTo>
                    <a:pt x="822" y="10295"/>
                    <a:pt x="777" y="10386"/>
                    <a:pt x="731" y="10500"/>
                  </a:cubicBezTo>
                  <a:lnTo>
                    <a:pt x="708" y="10569"/>
                  </a:lnTo>
                  <a:lnTo>
                    <a:pt x="663" y="10706"/>
                  </a:lnTo>
                  <a:cubicBezTo>
                    <a:pt x="571" y="10934"/>
                    <a:pt x="480" y="11185"/>
                    <a:pt x="411" y="11436"/>
                  </a:cubicBezTo>
                  <a:cubicBezTo>
                    <a:pt x="366" y="11550"/>
                    <a:pt x="343" y="11687"/>
                    <a:pt x="297" y="11824"/>
                  </a:cubicBezTo>
                  <a:cubicBezTo>
                    <a:pt x="252" y="11961"/>
                    <a:pt x="229" y="12098"/>
                    <a:pt x="206" y="12235"/>
                  </a:cubicBezTo>
                  <a:cubicBezTo>
                    <a:pt x="138" y="12532"/>
                    <a:pt x="92" y="12829"/>
                    <a:pt x="46" y="13125"/>
                  </a:cubicBezTo>
                  <a:cubicBezTo>
                    <a:pt x="1" y="13399"/>
                    <a:pt x="1" y="13696"/>
                    <a:pt x="23" y="13970"/>
                  </a:cubicBezTo>
                  <a:cubicBezTo>
                    <a:pt x="46" y="14084"/>
                    <a:pt x="69" y="14198"/>
                    <a:pt x="92" y="14289"/>
                  </a:cubicBezTo>
                  <a:cubicBezTo>
                    <a:pt x="92" y="14312"/>
                    <a:pt x="92" y="14335"/>
                    <a:pt x="92" y="14358"/>
                  </a:cubicBezTo>
                  <a:cubicBezTo>
                    <a:pt x="92" y="14381"/>
                    <a:pt x="92" y="14426"/>
                    <a:pt x="92" y="14472"/>
                  </a:cubicBezTo>
                  <a:cubicBezTo>
                    <a:pt x="92" y="14563"/>
                    <a:pt x="92" y="14632"/>
                    <a:pt x="92" y="14723"/>
                  </a:cubicBezTo>
                  <a:cubicBezTo>
                    <a:pt x="115" y="14906"/>
                    <a:pt x="206" y="15088"/>
                    <a:pt x="389" y="15271"/>
                  </a:cubicBezTo>
                  <a:cubicBezTo>
                    <a:pt x="411" y="15294"/>
                    <a:pt x="434" y="15294"/>
                    <a:pt x="457" y="15316"/>
                  </a:cubicBezTo>
                  <a:cubicBezTo>
                    <a:pt x="457" y="15339"/>
                    <a:pt x="480" y="15385"/>
                    <a:pt x="526" y="15408"/>
                  </a:cubicBezTo>
                  <a:cubicBezTo>
                    <a:pt x="594" y="15499"/>
                    <a:pt x="663" y="15568"/>
                    <a:pt x="754" y="15590"/>
                  </a:cubicBezTo>
                  <a:cubicBezTo>
                    <a:pt x="822" y="15636"/>
                    <a:pt x="914" y="15659"/>
                    <a:pt x="1005" y="15659"/>
                  </a:cubicBezTo>
                  <a:lnTo>
                    <a:pt x="1028" y="15659"/>
                  </a:lnTo>
                  <a:cubicBezTo>
                    <a:pt x="1073" y="15659"/>
                    <a:pt x="1119" y="15636"/>
                    <a:pt x="1165" y="15636"/>
                  </a:cubicBezTo>
                  <a:cubicBezTo>
                    <a:pt x="1256" y="15613"/>
                    <a:pt x="1302" y="15590"/>
                    <a:pt x="1347" y="15568"/>
                  </a:cubicBezTo>
                  <a:cubicBezTo>
                    <a:pt x="1461" y="15522"/>
                    <a:pt x="1576" y="15476"/>
                    <a:pt x="1644" y="15385"/>
                  </a:cubicBezTo>
                  <a:cubicBezTo>
                    <a:pt x="1735" y="15362"/>
                    <a:pt x="1804" y="15316"/>
                    <a:pt x="1872" y="15271"/>
                  </a:cubicBezTo>
                  <a:cubicBezTo>
                    <a:pt x="2009" y="15202"/>
                    <a:pt x="2123" y="15111"/>
                    <a:pt x="2238" y="15043"/>
                  </a:cubicBezTo>
                  <a:cubicBezTo>
                    <a:pt x="2306" y="14997"/>
                    <a:pt x="2374" y="14928"/>
                    <a:pt x="2443" y="14883"/>
                  </a:cubicBezTo>
                  <a:lnTo>
                    <a:pt x="2580" y="14792"/>
                  </a:lnTo>
                  <a:cubicBezTo>
                    <a:pt x="2694" y="14700"/>
                    <a:pt x="2808" y="14609"/>
                    <a:pt x="2945" y="14540"/>
                  </a:cubicBezTo>
                  <a:cubicBezTo>
                    <a:pt x="2991" y="14495"/>
                    <a:pt x="3036" y="14472"/>
                    <a:pt x="3082" y="14449"/>
                  </a:cubicBezTo>
                  <a:lnTo>
                    <a:pt x="3196" y="14403"/>
                  </a:lnTo>
                  <a:lnTo>
                    <a:pt x="3265" y="14358"/>
                  </a:lnTo>
                  <a:cubicBezTo>
                    <a:pt x="3333" y="14312"/>
                    <a:pt x="3379" y="14289"/>
                    <a:pt x="3424" y="14267"/>
                  </a:cubicBezTo>
                  <a:cubicBezTo>
                    <a:pt x="3447" y="14244"/>
                    <a:pt x="3447" y="14244"/>
                    <a:pt x="3447" y="14244"/>
                  </a:cubicBezTo>
                  <a:cubicBezTo>
                    <a:pt x="3470" y="14244"/>
                    <a:pt x="3470" y="14221"/>
                    <a:pt x="3493" y="14221"/>
                  </a:cubicBezTo>
                  <a:cubicBezTo>
                    <a:pt x="3630" y="14152"/>
                    <a:pt x="3744" y="14107"/>
                    <a:pt x="3835" y="14084"/>
                  </a:cubicBezTo>
                  <a:cubicBezTo>
                    <a:pt x="3858" y="14061"/>
                    <a:pt x="3881" y="14061"/>
                    <a:pt x="3927" y="14061"/>
                  </a:cubicBezTo>
                  <a:cubicBezTo>
                    <a:pt x="3995" y="14038"/>
                    <a:pt x="4086" y="14015"/>
                    <a:pt x="4155" y="13993"/>
                  </a:cubicBezTo>
                  <a:cubicBezTo>
                    <a:pt x="4292" y="13970"/>
                    <a:pt x="4452" y="13947"/>
                    <a:pt x="4589" y="13924"/>
                  </a:cubicBezTo>
                  <a:cubicBezTo>
                    <a:pt x="4703" y="13878"/>
                    <a:pt x="4840" y="13856"/>
                    <a:pt x="4954" y="13856"/>
                  </a:cubicBezTo>
                  <a:cubicBezTo>
                    <a:pt x="5045" y="13833"/>
                    <a:pt x="5113" y="13833"/>
                    <a:pt x="5182" y="13833"/>
                  </a:cubicBezTo>
                  <a:cubicBezTo>
                    <a:pt x="5273" y="13833"/>
                    <a:pt x="5342" y="13833"/>
                    <a:pt x="5433" y="13810"/>
                  </a:cubicBezTo>
                  <a:cubicBezTo>
                    <a:pt x="5570" y="13810"/>
                    <a:pt x="5684" y="13787"/>
                    <a:pt x="5821" y="13764"/>
                  </a:cubicBezTo>
                  <a:lnTo>
                    <a:pt x="5867" y="13742"/>
                  </a:lnTo>
                  <a:cubicBezTo>
                    <a:pt x="5981" y="13742"/>
                    <a:pt x="6072" y="13719"/>
                    <a:pt x="6163" y="13719"/>
                  </a:cubicBezTo>
                  <a:lnTo>
                    <a:pt x="6255" y="13742"/>
                  </a:lnTo>
                  <a:cubicBezTo>
                    <a:pt x="6323" y="13742"/>
                    <a:pt x="6392" y="13742"/>
                    <a:pt x="6460" y="13764"/>
                  </a:cubicBezTo>
                  <a:cubicBezTo>
                    <a:pt x="6506" y="13787"/>
                    <a:pt x="6529" y="13787"/>
                    <a:pt x="6551" y="13810"/>
                  </a:cubicBezTo>
                  <a:lnTo>
                    <a:pt x="6597" y="13833"/>
                  </a:lnTo>
                  <a:cubicBezTo>
                    <a:pt x="6620" y="13856"/>
                    <a:pt x="6666" y="13878"/>
                    <a:pt x="6711" y="13924"/>
                  </a:cubicBezTo>
                  <a:cubicBezTo>
                    <a:pt x="6757" y="13947"/>
                    <a:pt x="6825" y="13947"/>
                    <a:pt x="6871" y="13947"/>
                  </a:cubicBezTo>
                  <a:lnTo>
                    <a:pt x="6985" y="13947"/>
                  </a:lnTo>
                  <a:cubicBezTo>
                    <a:pt x="7008" y="13970"/>
                    <a:pt x="7031" y="14015"/>
                    <a:pt x="7076" y="14038"/>
                  </a:cubicBezTo>
                  <a:cubicBezTo>
                    <a:pt x="7099" y="14061"/>
                    <a:pt x="7122" y="14084"/>
                    <a:pt x="7122" y="14107"/>
                  </a:cubicBezTo>
                  <a:cubicBezTo>
                    <a:pt x="7168" y="14130"/>
                    <a:pt x="7191" y="14152"/>
                    <a:pt x="7213" y="14175"/>
                  </a:cubicBezTo>
                  <a:cubicBezTo>
                    <a:pt x="7259" y="14221"/>
                    <a:pt x="7282" y="14244"/>
                    <a:pt x="7328" y="14289"/>
                  </a:cubicBezTo>
                  <a:cubicBezTo>
                    <a:pt x="7373" y="14312"/>
                    <a:pt x="7396" y="14358"/>
                    <a:pt x="7442" y="14381"/>
                  </a:cubicBezTo>
                  <a:cubicBezTo>
                    <a:pt x="7510" y="14449"/>
                    <a:pt x="7579" y="14518"/>
                    <a:pt x="7647" y="14586"/>
                  </a:cubicBezTo>
                  <a:cubicBezTo>
                    <a:pt x="7761" y="14700"/>
                    <a:pt x="7875" y="14792"/>
                    <a:pt x="7989" y="14883"/>
                  </a:cubicBezTo>
                  <a:lnTo>
                    <a:pt x="8104" y="14974"/>
                  </a:lnTo>
                  <a:cubicBezTo>
                    <a:pt x="8241" y="15088"/>
                    <a:pt x="8400" y="15202"/>
                    <a:pt x="8583" y="15316"/>
                  </a:cubicBezTo>
                  <a:lnTo>
                    <a:pt x="8629" y="15339"/>
                  </a:lnTo>
                  <a:lnTo>
                    <a:pt x="8651" y="15362"/>
                  </a:lnTo>
                  <a:cubicBezTo>
                    <a:pt x="8766" y="15453"/>
                    <a:pt x="8902" y="15545"/>
                    <a:pt x="9039" y="15613"/>
                  </a:cubicBezTo>
                  <a:cubicBezTo>
                    <a:pt x="9154" y="15705"/>
                    <a:pt x="9291" y="15750"/>
                    <a:pt x="9427" y="15819"/>
                  </a:cubicBezTo>
                  <a:cubicBezTo>
                    <a:pt x="9564" y="15887"/>
                    <a:pt x="9701" y="15956"/>
                    <a:pt x="9861" y="16001"/>
                  </a:cubicBezTo>
                  <a:cubicBezTo>
                    <a:pt x="10021" y="16070"/>
                    <a:pt x="10158" y="16115"/>
                    <a:pt x="10318" y="16161"/>
                  </a:cubicBezTo>
                  <a:cubicBezTo>
                    <a:pt x="10340" y="16184"/>
                    <a:pt x="10363" y="16184"/>
                    <a:pt x="10386" y="16184"/>
                  </a:cubicBezTo>
                  <a:cubicBezTo>
                    <a:pt x="10683" y="16298"/>
                    <a:pt x="10957" y="16366"/>
                    <a:pt x="11253" y="16435"/>
                  </a:cubicBezTo>
                  <a:cubicBezTo>
                    <a:pt x="11436" y="16458"/>
                    <a:pt x="11573" y="16481"/>
                    <a:pt x="11710" y="16503"/>
                  </a:cubicBezTo>
                  <a:cubicBezTo>
                    <a:pt x="11824" y="16503"/>
                    <a:pt x="11938" y="16526"/>
                    <a:pt x="12030" y="16526"/>
                  </a:cubicBezTo>
                  <a:cubicBezTo>
                    <a:pt x="12075" y="16526"/>
                    <a:pt x="12098" y="16549"/>
                    <a:pt x="12144" y="16549"/>
                  </a:cubicBezTo>
                  <a:cubicBezTo>
                    <a:pt x="12235" y="16572"/>
                    <a:pt x="12349" y="16595"/>
                    <a:pt x="12440" y="16618"/>
                  </a:cubicBezTo>
                  <a:cubicBezTo>
                    <a:pt x="12646" y="16663"/>
                    <a:pt x="12851" y="16663"/>
                    <a:pt x="13034" y="16686"/>
                  </a:cubicBezTo>
                  <a:lnTo>
                    <a:pt x="13262" y="16686"/>
                  </a:lnTo>
                  <a:cubicBezTo>
                    <a:pt x="13376" y="16686"/>
                    <a:pt x="13468" y="16686"/>
                    <a:pt x="13582" y="16663"/>
                  </a:cubicBezTo>
                  <a:lnTo>
                    <a:pt x="13650" y="16663"/>
                  </a:lnTo>
                  <a:cubicBezTo>
                    <a:pt x="13719" y="16640"/>
                    <a:pt x="13787" y="16640"/>
                    <a:pt x="13856" y="16640"/>
                  </a:cubicBezTo>
                  <a:cubicBezTo>
                    <a:pt x="14015" y="16618"/>
                    <a:pt x="14152" y="16572"/>
                    <a:pt x="14244" y="16526"/>
                  </a:cubicBezTo>
                  <a:lnTo>
                    <a:pt x="14472" y="16526"/>
                  </a:lnTo>
                  <a:cubicBezTo>
                    <a:pt x="14518" y="16572"/>
                    <a:pt x="14563" y="16595"/>
                    <a:pt x="14586" y="16640"/>
                  </a:cubicBezTo>
                  <a:lnTo>
                    <a:pt x="14654" y="16709"/>
                  </a:lnTo>
                  <a:lnTo>
                    <a:pt x="14746" y="16800"/>
                  </a:lnTo>
                  <a:lnTo>
                    <a:pt x="14928" y="16960"/>
                  </a:lnTo>
                  <a:cubicBezTo>
                    <a:pt x="15065" y="17120"/>
                    <a:pt x="15248" y="17234"/>
                    <a:pt x="15385" y="17348"/>
                  </a:cubicBezTo>
                  <a:lnTo>
                    <a:pt x="15545" y="17462"/>
                  </a:lnTo>
                  <a:cubicBezTo>
                    <a:pt x="15590" y="17508"/>
                    <a:pt x="15636" y="17553"/>
                    <a:pt x="15704" y="17576"/>
                  </a:cubicBezTo>
                  <a:cubicBezTo>
                    <a:pt x="15750" y="17622"/>
                    <a:pt x="15796" y="17667"/>
                    <a:pt x="15841" y="17690"/>
                  </a:cubicBezTo>
                  <a:lnTo>
                    <a:pt x="15910" y="17736"/>
                  </a:lnTo>
                  <a:cubicBezTo>
                    <a:pt x="16001" y="17827"/>
                    <a:pt x="16115" y="17896"/>
                    <a:pt x="16207" y="17964"/>
                  </a:cubicBezTo>
                  <a:cubicBezTo>
                    <a:pt x="16321" y="18033"/>
                    <a:pt x="16435" y="18101"/>
                    <a:pt x="16549" y="18170"/>
                  </a:cubicBezTo>
                  <a:cubicBezTo>
                    <a:pt x="16640" y="18215"/>
                    <a:pt x="16732" y="18284"/>
                    <a:pt x="16846" y="18352"/>
                  </a:cubicBezTo>
                  <a:cubicBezTo>
                    <a:pt x="17074" y="18512"/>
                    <a:pt x="17325" y="18672"/>
                    <a:pt x="17622" y="18854"/>
                  </a:cubicBezTo>
                  <a:cubicBezTo>
                    <a:pt x="17713" y="18923"/>
                    <a:pt x="17827" y="18969"/>
                    <a:pt x="17918" y="19014"/>
                  </a:cubicBezTo>
                  <a:lnTo>
                    <a:pt x="18010" y="19060"/>
                  </a:lnTo>
                  <a:lnTo>
                    <a:pt x="18170" y="19151"/>
                  </a:lnTo>
                  <a:cubicBezTo>
                    <a:pt x="18261" y="19197"/>
                    <a:pt x="18352" y="19242"/>
                    <a:pt x="18421" y="19288"/>
                  </a:cubicBezTo>
                  <a:cubicBezTo>
                    <a:pt x="18740" y="19448"/>
                    <a:pt x="18991" y="19562"/>
                    <a:pt x="19242" y="19676"/>
                  </a:cubicBezTo>
                  <a:lnTo>
                    <a:pt x="19334" y="19699"/>
                  </a:lnTo>
                  <a:cubicBezTo>
                    <a:pt x="19448" y="19745"/>
                    <a:pt x="19562" y="19790"/>
                    <a:pt x="19676" y="19836"/>
                  </a:cubicBezTo>
                  <a:cubicBezTo>
                    <a:pt x="19836" y="19904"/>
                    <a:pt x="20018" y="19973"/>
                    <a:pt x="20201" y="20018"/>
                  </a:cubicBezTo>
                  <a:cubicBezTo>
                    <a:pt x="20429" y="20087"/>
                    <a:pt x="20680" y="20155"/>
                    <a:pt x="20886" y="20224"/>
                  </a:cubicBezTo>
                  <a:lnTo>
                    <a:pt x="21160" y="20292"/>
                  </a:lnTo>
                  <a:lnTo>
                    <a:pt x="21228" y="20315"/>
                  </a:lnTo>
                  <a:lnTo>
                    <a:pt x="21297" y="20338"/>
                  </a:lnTo>
                  <a:cubicBezTo>
                    <a:pt x="21297" y="20521"/>
                    <a:pt x="21274" y="20703"/>
                    <a:pt x="21228" y="20886"/>
                  </a:cubicBezTo>
                  <a:lnTo>
                    <a:pt x="21228" y="20931"/>
                  </a:lnTo>
                  <a:cubicBezTo>
                    <a:pt x="21183" y="21137"/>
                    <a:pt x="21160" y="21342"/>
                    <a:pt x="21114" y="21525"/>
                  </a:cubicBezTo>
                  <a:lnTo>
                    <a:pt x="21068" y="21639"/>
                  </a:lnTo>
                  <a:cubicBezTo>
                    <a:pt x="21046" y="21753"/>
                    <a:pt x="21023" y="21845"/>
                    <a:pt x="21000" y="21959"/>
                  </a:cubicBezTo>
                  <a:cubicBezTo>
                    <a:pt x="20977" y="22004"/>
                    <a:pt x="20977" y="22073"/>
                    <a:pt x="20954" y="22118"/>
                  </a:cubicBezTo>
                  <a:cubicBezTo>
                    <a:pt x="20954" y="22210"/>
                    <a:pt x="20931" y="22278"/>
                    <a:pt x="20909" y="22347"/>
                  </a:cubicBezTo>
                  <a:cubicBezTo>
                    <a:pt x="20840" y="22666"/>
                    <a:pt x="20749" y="22940"/>
                    <a:pt x="20680" y="23237"/>
                  </a:cubicBezTo>
                  <a:cubicBezTo>
                    <a:pt x="20612" y="23419"/>
                    <a:pt x="20589" y="23579"/>
                    <a:pt x="20543" y="23762"/>
                  </a:cubicBezTo>
                  <a:cubicBezTo>
                    <a:pt x="20521" y="23922"/>
                    <a:pt x="20498" y="24081"/>
                    <a:pt x="20452" y="24264"/>
                  </a:cubicBezTo>
                  <a:cubicBezTo>
                    <a:pt x="20384" y="24561"/>
                    <a:pt x="20338" y="24857"/>
                    <a:pt x="20315" y="25154"/>
                  </a:cubicBezTo>
                  <a:cubicBezTo>
                    <a:pt x="20292" y="25314"/>
                    <a:pt x="20292" y="25474"/>
                    <a:pt x="20269" y="25634"/>
                  </a:cubicBezTo>
                  <a:cubicBezTo>
                    <a:pt x="20269" y="25748"/>
                    <a:pt x="20247" y="25816"/>
                    <a:pt x="20247" y="25907"/>
                  </a:cubicBezTo>
                  <a:cubicBezTo>
                    <a:pt x="20224" y="25976"/>
                    <a:pt x="20224" y="26044"/>
                    <a:pt x="20224" y="26113"/>
                  </a:cubicBezTo>
                  <a:cubicBezTo>
                    <a:pt x="20201" y="26341"/>
                    <a:pt x="20201" y="26547"/>
                    <a:pt x="20178" y="26775"/>
                  </a:cubicBezTo>
                  <a:lnTo>
                    <a:pt x="20178" y="26957"/>
                  </a:lnTo>
                  <a:cubicBezTo>
                    <a:pt x="20178" y="27049"/>
                    <a:pt x="20178" y="27117"/>
                    <a:pt x="20155" y="27186"/>
                  </a:cubicBezTo>
                  <a:cubicBezTo>
                    <a:pt x="20155" y="27254"/>
                    <a:pt x="20155" y="27323"/>
                    <a:pt x="20155" y="27391"/>
                  </a:cubicBezTo>
                  <a:cubicBezTo>
                    <a:pt x="20133" y="27551"/>
                    <a:pt x="20155" y="27688"/>
                    <a:pt x="20155" y="27848"/>
                  </a:cubicBezTo>
                  <a:cubicBezTo>
                    <a:pt x="20155" y="27985"/>
                    <a:pt x="20155" y="28144"/>
                    <a:pt x="20155" y="28281"/>
                  </a:cubicBezTo>
                  <a:cubicBezTo>
                    <a:pt x="20178" y="28418"/>
                    <a:pt x="20201" y="28555"/>
                    <a:pt x="20224" y="28669"/>
                  </a:cubicBezTo>
                  <a:lnTo>
                    <a:pt x="20224" y="28715"/>
                  </a:lnTo>
                  <a:cubicBezTo>
                    <a:pt x="20247" y="28875"/>
                    <a:pt x="20292" y="29034"/>
                    <a:pt x="20338" y="29171"/>
                  </a:cubicBezTo>
                  <a:lnTo>
                    <a:pt x="20361" y="29217"/>
                  </a:lnTo>
                  <a:cubicBezTo>
                    <a:pt x="20384" y="29308"/>
                    <a:pt x="20429" y="29445"/>
                    <a:pt x="20475" y="29537"/>
                  </a:cubicBezTo>
                  <a:cubicBezTo>
                    <a:pt x="20543" y="29674"/>
                    <a:pt x="20612" y="29833"/>
                    <a:pt x="20726" y="29970"/>
                  </a:cubicBezTo>
                  <a:cubicBezTo>
                    <a:pt x="20794" y="30084"/>
                    <a:pt x="20909" y="30199"/>
                    <a:pt x="21023" y="30290"/>
                  </a:cubicBezTo>
                  <a:cubicBezTo>
                    <a:pt x="21137" y="30381"/>
                    <a:pt x="21274" y="30450"/>
                    <a:pt x="21411" y="30518"/>
                  </a:cubicBezTo>
                  <a:cubicBezTo>
                    <a:pt x="21525" y="30564"/>
                    <a:pt x="21616" y="30587"/>
                    <a:pt x="21707" y="30587"/>
                  </a:cubicBezTo>
                  <a:lnTo>
                    <a:pt x="21730" y="30587"/>
                  </a:lnTo>
                  <a:cubicBezTo>
                    <a:pt x="21822" y="30587"/>
                    <a:pt x="21913" y="30564"/>
                    <a:pt x="22004" y="30518"/>
                  </a:cubicBezTo>
                  <a:cubicBezTo>
                    <a:pt x="22073" y="30495"/>
                    <a:pt x="22141" y="30450"/>
                    <a:pt x="22187" y="30427"/>
                  </a:cubicBezTo>
                  <a:lnTo>
                    <a:pt x="22232" y="30381"/>
                  </a:lnTo>
                  <a:cubicBezTo>
                    <a:pt x="22278" y="30358"/>
                    <a:pt x="22347" y="30313"/>
                    <a:pt x="22392" y="30290"/>
                  </a:cubicBezTo>
                  <a:cubicBezTo>
                    <a:pt x="22438" y="30244"/>
                    <a:pt x="22484" y="30199"/>
                    <a:pt x="22529" y="30130"/>
                  </a:cubicBezTo>
                  <a:lnTo>
                    <a:pt x="22575" y="30107"/>
                  </a:lnTo>
                  <a:cubicBezTo>
                    <a:pt x="22666" y="29993"/>
                    <a:pt x="22735" y="29879"/>
                    <a:pt x="22803" y="29765"/>
                  </a:cubicBezTo>
                  <a:cubicBezTo>
                    <a:pt x="22894" y="29651"/>
                    <a:pt x="22940" y="29537"/>
                    <a:pt x="23009" y="29422"/>
                  </a:cubicBezTo>
                  <a:cubicBezTo>
                    <a:pt x="23077" y="29308"/>
                    <a:pt x="23123" y="29194"/>
                    <a:pt x="23191" y="29103"/>
                  </a:cubicBezTo>
                  <a:cubicBezTo>
                    <a:pt x="23237" y="29012"/>
                    <a:pt x="23260" y="28920"/>
                    <a:pt x="23305" y="28806"/>
                  </a:cubicBezTo>
                  <a:cubicBezTo>
                    <a:pt x="23328" y="28715"/>
                    <a:pt x="23351" y="28669"/>
                    <a:pt x="23374" y="28601"/>
                  </a:cubicBezTo>
                  <a:cubicBezTo>
                    <a:pt x="23397" y="28669"/>
                    <a:pt x="23465" y="28715"/>
                    <a:pt x="23534" y="28738"/>
                  </a:cubicBezTo>
                  <a:cubicBezTo>
                    <a:pt x="23556" y="28738"/>
                    <a:pt x="23602" y="28761"/>
                    <a:pt x="23648" y="28761"/>
                  </a:cubicBezTo>
                  <a:lnTo>
                    <a:pt x="23785" y="28761"/>
                  </a:lnTo>
                  <a:cubicBezTo>
                    <a:pt x="23922" y="28738"/>
                    <a:pt x="24058" y="28692"/>
                    <a:pt x="24173" y="28646"/>
                  </a:cubicBezTo>
                  <a:cubicBezTo>
                    <a:pt x="24241" y="28624"/>
                    <a:pt x="24287" y="28601"/>
                    <a:pt x="24355" y="28601"/>
                  </a:cubicBezTo>
                  <a:cubicBezTo>
                    <a:pt x="24606" y="28532"/>
                    <a:pt x="24903" y="28464"/>
                    <a:pt x="25177" y="28441"/>
                  </a:cubicBezTo>
                  <a:lnTo>
                    <a:pt x="25382" y="28441"/>
                  </a:lnTo>
                  <a:lnTo>
                    <a:pt x="25474" y="28464"/>
                  </a:lnTo>
                  <a:lnTo>
                    <a:pt x="25565" y="28464"/>
                  </a:lnTo>
                  <a:cubicBezTo>
                    <a:pt x="25633" y="28464"/>
                    <a:pt x="25725" y="28464"/>
                    <a:pt x="25793" y="28487"/>
                  </a:cubicBezTo>
                  <a:cubicBezTo>
                    <a:pt x="25953" y="28532"/>
                    <a:pt x="26113" y="28601"/>
                    <a:pt x="26273" y="28669"/>
                  </a:cubicBezTo>
                  <a:cubicBezTo>
                    <a:pt x="26386" y="28737"/>
                    <a:pt x="26499" y="28828"/>
                    <a:pt x="26613" y="28941"/>
                  </a:cubicBezTo>
                  <a:lnTo>
                    <a:pt x="26613" y="28941"/>
                  </a:lnTo>
                  <a:cubicBezTo>
                    <a:pt x="26741" y="29069"/>
                    <a:pt x="26849" y="29178"/>
                    <a:pt x="26957" y="29308"/>
                  </a:cubicBezTo>
                  <a:cubicBezTo>
                    <a:pt x="27003" y="29400"/>
                    <a:pt x="27026" y="29491"/>
                    <a:pt x="27071" y="29605"/>
                  </a:cubicBezTo>
                  <a:cubicBezTo>
                    <a:pt x="27094" y="29742"/>
                    <a:pt x="27140" y="29879"/>
                    <a:pt x="27163" y="30016"/>
                  </a:cubicBezTo>
                  <a:cubicBezTo>
                    <a:pt x="27163" y="30130"/>
                    <a:pt x="27186" y="30267"/>
                    <a:pt x="27186" y="30404"/>
                  </a:cubicBezTo>
                  <a:cubicBezTo>
                    <a:pt x="27186" y="30815"/>
                    <a:pt x="27140" y="31249"/>
                    <a:pt x="27026" y="31751"/>
                  </a:cubicBezTo>
                  <a:cubicBezTo>
                    <a:pt x="26957" y="31979"/>
                    <a:pt x="26889" y="32184"/>
                    <a:pt x="26798" y="32367"/>
                  </a:cubicBezTo>
                  <a:cubicBezTo>
                    <a:pt x="26638" y="32618"/>
                    <a:pt x="26501" y="32846"/>
                    <a:pt x="26318" y="33052"/>
                  </a:cubicBezTo>
                  <a:cubicBezTo>
                    <a:pt x="26273" y="33120"/>
                    <a:pt x="26204" y="33189"/>
                    <a:pt x="26136" y="33234"/>
                  </a:cubicBezTo>
                  <a:lnTo>
                    <a:pt x="26021" y="33326"/>
                  </a:lnTo>
                  <a:cubicBezTo>
                    <a:pt x="25930" y="33417"/>
                    <a:pt x="25816" y="33508"/>
                    <a:pt x="25702" y="33577"/>
                  </a:cubicBezTo>
                  <a:lnTo>
                    <a:pt x="25405" y="33759"/>
                  </a:lnTo>
                  <a:lnTo>
                    <a:pt x="25268" y="33851"/>
                  </a:lnTo>
                  <a:cubicBezTo>
                    <a:pt x="25154" y="33919"/>
                    <a:pt x="25040" y="33988"/>
                    <a:pt x="24903" y="34033"/>
                  </a:cubicBezTo>
                  <a:lnTo>
                    <a:pt x="24835" y="34079"/>
                  </a:lnTo>
                  <a:lnTo>
                    <a:pt x="24766" y="34102"/>
                  </a:lnTo>
                  <a:cubicBezTo>
                    <a:pt x="24629" y="34170"/>
                    <a:pt x="24469" y="34239"/>
                    <a:pt x="24332" y="34307"/>
                  </a:cubicBezTo>
                  <a:cubicBezTo>
                    <a:pt x="24150" y="34376"/>
                    <a:pt x="23967" y="34444"/>
                    <a:pt x="23785" y="34490"/>
                  </a:cubicBezTo>
                  <a:lnTo>
                    <a:pt x="23556" y="34558"/>
                  </a:lnTo>
                  <a:cubicBezTo>
                    <a:pt x="23465" y="34581"/>
                    <a:pt x="23351" y="34627"/>
                    <a:pt x="23260" y="34649"/>
                  </a:cubicBezTo>
                  <a:cubicBezTo>
                    <a:pt x="23145" y="34672"/>
                    <a:pt x="23031" y="34718"/>
                    <a:pt x="22917" y="34718"/>
                  </a:cubicBezTo>
                  <a:cubicBezTo>
                    <a:pt x="22757" y="34718"/>
                    <a:pt x="22575" y="34672"/>
                    <a:pt x="22369" y="34627"/>
                  </a:cubicBezTo>
                  <a:cubicBezTo>
                    <a:pt x="22301" y="34604"/>
                    <a:pt x="22255" y="34604"/>
                    <a:pt x="22187" y="34581"/>
                  </a:cubicBezTo>
                  <a:lnTo>
                    <a:pt x="22027" y="34513"/>
                  </a:lnTo>
                  <a:lnTo>
                    <a:pt x="21936" y="34490"/>
                  </a:lnTo>
                  <a:cubicBezTo>
                    <a:pt x="21776" y="34444"/>
                    <a:pt x="21616" y="34376"/>
                    <a:pt x="21456" y="34307"/>
                  </a:cubicBezTo>
                  <a:cubicBezTo>
                    <a:pt x="21411" y="34284"/>
                    <a:pt x="21365" y="34239"/>
                    <a:pt x="21319" y="34216"/>
                  </a:cubicBezTo>
                  <a:cubicBezTo>
                    <a:pt x="21297" y="34193"/>
                    <a:pt x="21274" y="34170"/>
                    <a:pt x="21251" y="34124"/>
                  </a:cubicBezTo>
                  <a:cubicBezTo>
                    <a:pt x="21228" y="34056"/>
                    <a:pt x="21183" y="34010"/>
                    <a:pt x="21160" y="33965"/>
                  </a:cubicBezTo>
                  <a:cubicBezTo>
                    <a:pt x="21091" y="33896"/>
                    <a:pt x="20977" y="33828"/>
                    <a:pt x="20886" y="33828"/>
                  </a:cubicBezTo>
                  <a:cubicBezTo>
                    <a:pt x="20840" y="33828"/>
                    <a:pt x="20794" y="33851"/>
                    <a:pt x="20749" y="33873"/>
                  </a:cubicBezTo>
                  <a:cubicBezTo>
                    <a:pt x="20680" y="33896"/>
                    <a:pt x="20612" y="33965"/>
                    <a:pt x="20543" y="34056"/>
                  </a:cubicBezTo>
                  <a:cubicBezTo>
                    <a:pt x="20452" y="34170"/>
                    <a:pt x="20338" y="34330"/>
                    <a:pt x="20201" y="34467"/>
                  </a:cubicBezTo>
                  <a:cubicBezTo>
                    <a:pt x="20041" y="34627"/>
                    <a:pt x="19859" y="34786"/>
                    <a:pt x="19608" y="34992"/>
                  </a:cubicBezTo>
                  <a:cubicBezTo>
                    <a:pt x="19379" y="35174"/>
                    <a:pt x="19174" y="35334"/>
                    <a:pt x="18968" y="35471"/>
                  </a:cubicBezTo>
                  <a:cubicBezTo>
                    <a:pt x="18832" y="35540"/>
                    <a:pt x="18717" y="35608"/>
                    <a:pt x="18580" y="35699"/>
                  </a:cubicBezTo>
                  <a:cubicBezTo>
                    <a:pt x="18443" y="35768"/>
                    <a:pt x="18307" y="35836"/>
                    <a:pt x="18170" y="35882"/>
                  </a:cubicBezTo>
                  <a:lnTo>
                    <a:pt x="18055" y="35905"/>
                  </a:lnTo>
                  <a:cubicBezTo>
                    <a:pt x="18010" y="35928"/>
                    <a:pt x="17964" y="35951"/>
                    <a:pt x="17896" y="35973"/>
                  </a:cubicBezTo>
                  <a:cubicBezTo>
                    <a:pt x="17827" y="35996"/>
                    <a:pt x="17759" y="36019"/>
                    <a:pt x="17713" y="36042"/>
                  </a:cubicBezTo>
                  <a:lnTo>
                    <a:pt x="17645" y="36065"/>
                  </a:lnTo>
                  <a:cubicBezTo>
                    <a:pt x="17508" y="36133"/>
                    <a:pt x="17371" y="36156"/>
                    <a:pt x="17257" y="36202"/>
                  </a:cubicBezTo>
                  <a:lnTo>
                    <a:pt x="17142" y="36247"/>
                  </a:lnTo>
                  <a:cubicBezTo>
                    <a:pt x="17074" y="36270"/>
                    <a:pt x="17005" y="36293"/>
                    <a:pt x="16937" y="36293"/>
                  </a:cubicBezTo>
                  <a:cubicBezTo>
                    <a:pt x="16846" y="36339"/>
                    <a:pt x="16754" y="36361"/>
                    <a:pt x="16663" y="36384"/>
                  </a:cubicBezTo>
                  <a:cubicBezTo>
                    <a:pt x="16572" y="36407"/>
                    <a:pt x="16480" y="36430"/>
                    <a:pt x="16366" y="36453"/>
                  </a:cubicBezTo>
                  <a:lnTo>
                    <a:pt x="16321" y="36476"/>
                  </a:lnTo>
                  <a:cubicBezTo>
                    <a:pt x="16184" y="36498"/>
                    <a:pt x="16047" y="36521"/>
                    <a:pt x="15910" y="36567"/>
                  </a:cubicBezTo>
                  <a:lnTo>
                    <a:pt x="15841" y="36590"/>
                  </a:lnTo>
                  <a:lnTo>
                    <a:pt x="15773" y="36612"/>
                  </a:lnTo>
                  <a:lnTo>
                    <a:pt x="15636" y="36635"/>
                  </a:lnTo>
                  <a:cubicBezTo>
                    <a:pt x="15545" y="36658"/>
                    <a:pt x="15453" y="36681"/>
                    <a:pt x="15362" y="36704"/>
                  </a:cubicBezTo>
                  <a:cubicBezTo>
                    <a:pt x="15316" y="36727"/>
                    <a:pt x="15271" y="36749"/>
                    <a:pt x="15202" y="36772"/>
                  </a:cubicBezTo>
                  <a:lnTo>
                    <a:pt x="15065" y="36795"/>
                  </a:lnTo>
                  <a:cubicBezTo>
                    <a:pt x="14974" y="36818"/>
                    <a:pt x="14883" y="36841"/>
                    <a:pt x="14814" y="36841"/>
                  </a:cubicBezTo>
                  <a:lnTo>
                    <a:pt x="14677" y="36841"/>
                  </a:lnTo>
                  <a:cubicBezTo>
                    <a:pt x="14654" y="36818"/>
                    <a:pt x="14609" y="36818"/>
                    <a:pt x="14563" y="36818"/>
                  </a:cubicBezTo>
                  <a:cubicBezTo>
                    <a:pt x="14540" y="36818"/>
                    <a:pt x="14495" y="36818"/>
                    <a:pt x="14472" y="36841"/>
                  </a:cubicBezTo>
                  <a:cubicBezTo>
                    <a:pt x="14426" y="36841"/>
                    <a:pt x="14381" y="36841"/>
                    <a:pt x="14335" y="36864"/>
                  </a:cubicBezTo>
                  <a:cubicBezTo>
                    <a:pt x="14312" y="36864"/>
                    <a:pt x="14289" y="36864"/>
                    <a:pt x="14266" y="36841"/>
                  </a:cubicBezTo>
                  <a:cubicBezTo>
                    <a:pt x="14198" y="36818"/>
                    <a:pt x="14129" y="36795"/>
                    <a:pt x="14061" y="36795"/>
                  </a:cubicBezTo>
                  <a:cubicBezTo>
                    <a:pt x="14015" y="36795"/>
                    <a:pt x="13993" y="36818"/>
                    <a:pt x="13947" y="36818"/>
                  </a:cubicBezTo>
                  <a:cubicBezTo>
                    <a:pt x="13878" y="36864"/>
                    <a:pt x="13856" y="36909"/>
                    <a:pt x="13833" y="36955"/>
                  </a:cubicBezTo>
                  <a:cubicBezTo>
                    <a:pt x="13810" y="37000"/>
                    <a:pt x="13810" y="37046"/>
                    <a:pt x="13810" y="37092"/>
                  </a:cubicBezTo>
                  <a:cubicBezTo>
                    <a:pt x="13787" y="37137"/>
                    <a:pt x="13764" y="37183"/>
                    <a:pt x="13764" y="37229"/>
                  </a:cubicBezTo>
                  <a:cubicBezTo>
                    <a:pt x="13787" y="37320"/>
                    <a:pt x="13856" y="37411"/>
                    <a:pt x="13947" y="37457"/>
                  </a:cubicBezTo>
                  <a:cubicBezTo>
                    <a:pt x="13993" y="37480"/>
                    <a:pt x="14038" y="37525"/>
                    <a:pt x="14084" y="37525"/>
                  </a:cubicBezTo>
                  <a:cubicBezTo>
                    <a:pt x="14152" y="37548"/>
                    <a:pt x="14198" y="37571"/>
                    <a:pt x="14244" y="37571"/>
                  </a:cubicBezTo>
                  <a:cubicBezTo>
                    <a:pt x="14266" y="37571"/>
                    <a:pt x="14266" y="37548"/>
                    <a:pt x="14289" y="37548"/>
                  </a:cubicBezTo>
                  <a:cubicBezTo>
                    <a:pt x="14335" y="37548"/>
                    <a:pt x="14381" y="37525"/>
                    <a:pt x="14403" y="37503"/>
                  </a:cubicBezTo>
                  <a:cubicBezTo>
                    <a:pt x="14472" y="37571"/>
                    <a:pt x="14563" y="37617"/>
                    <a:pt x="14632" y="37662"/>
                  </a:cubicBezTo>
                  <a:cubicBezTo>
                    <a:pt x="14700" y="37685"/>
                    <a:pt x="14769" y="37708"/>
                    <a:pt x="14837" y="37731"/>
                  </a:cubicBezTo>
                  <a:lnTo>
                    <a:pt x="14928" y="37731"/>
                  </a:lnTo>
                  <a:cubicBezTo>
                    <a:pt x="14974" y="37731"/>
                    <a:pt x="15020" y="37708"/>
                    <a:pt x="15065" y="37685"/>
                  </a:cubicBezTo>
                  <a:lnTo>
                    <a:pt x="15111" y="37708"/>
                  </a:lnTo>
                  <a:lnTo>
                    <a:pt x="15157" y="37708"/>
                  </a:lnTo>
                  <a:lnTo>
                    <a:pt x="15157" y="37731"/>
                  </a:lnTo>
                  <a:cubicBezTo>
                    <a:pt x="15225" y="37731"/>
                    <a:pt x="15271" y="37777"/>
                    <a:pt x="15339" y="37799"/>
                  </a:cubicBezTo>
                  <a:lnTo>
                    <a:pt x="15362" y="37799"/>
                  </a:lnTo>
                  <a:cubicBezTo>
                    <a:pt x="15408" y="37799"/>
                    <a:pt x="15431" y="37754"/>
                    <a:pt x="15453" y="37731"/>
                  </a:cubicBezTo>
                  <a:lnTo>
                    <a:pt x="15545" y="37754"/>
                  </a:lnTo>
                  <a:cubicBezTo>
                    <a:pt x="15659" y="37777"/>
                    <a:pt x="15773" y="37799"/>
                    <a:pt x="15887" y="37799"/>
                  </a:cubicBezTo>
                  <a:cubicBezTo>
                    <a:pt x="15978" y="37822"/>
                    <a:pt x="16070" y="37845"/>
                    <a:pt x="16161" y="37845"/>
                  </a:cubicBezTo>
                  <a:cubicBezTo>
                    <a:pt x="16572" y="37913"/>
                    <a:pt x="16983" y="37959"/>
                    <a:pt x="17530" y="37982"/>
                  </a:cubicBezTo>
                  <a:lnTo>
                    <a:pt x="17987" y="37982"/>
                  </a:lnTo>
                  <a:cubicBezTo>
                    <a:pt x="18124" y="37982"/>
                    <a:pt x="18284" y="37959"/>
                    <a:pt x="18443" y="37959"/>
                  </a:cubicBezTo>
                  <a:lnTo>
                    <a:pt x="18877" y="37913"/>
                  </a:lnTo>
                  <a:lnTo>
                    <a:pt x="18968" y="37891"/>
                  </a:lnTo>
                  <a:cubicBezTo>
                    <a:pt x="19083" y="37891"/>
                    <a:pt x="19220" y="37868"/>
                    <a:pt x="19334" y="37868"/>
                  </a:cubicBezTo>
                  <a:cubicBezTo>
                    <a:pt x="19676" y="37845"/>
                    <a:pt x="19996" y="37799"/>
                    <a:pt x="20269" y="37777"/>
                  </a:cubicBezTo>
                  <a:lnTo>
                    <a:pt x="20384" y="37754"/>
                  </a:lnTo>
                  <a:cubicBezTo>
                    <a:pt x="20498" y="37731"/>
                    <a:pt x="20612" y="37708"/>
                    <a:pt x="20726" y="37685"/>
                  </a:cubicBezTo>
                  <a:cubicBezTo>
                    <a:pt x="20840" y="37685"/>
                    <a:pt x="20931" y="37662"/>
                    <a:pt x="21023" y="37662"/>
                  </a:cubicBezTo>
                  <a:lnTo>
                    <a:pt x="21251" y="37640"/>
                  </a:lnTo>
                  <a:cubicBezTo>
                    <a:pt x="21365" y="37617"/>
                    <a:pt x="21502" y="37594"/>
                    <a:pt x="21639" y="37571"/>
                  </a:cubicBezTo>
                  <a:lnTo>
                    <a:pt x="21707" y="37548"/>
                  </a:lnTo>
                  <a:lnTo>
                    <a:pt x="21844" y="37525"/>
                  </a:lnTo>
                  <a:cubicBezTo>
                    <a:pt x="21959" y="37503"/>
                    <a:pt x="22073" y="37480"/>
                    <a:pt x="22187" y="37457"/>
                  </a:cubicBezTo>
                  <a:cubicBezTo>
                    <a:pt x="22301" y="37434"/>
                    <a:pt x="22415" y="37411"/>
                    <a:pt x="22552" y="37389"/>
                  </a:cubicBezTo>
                  <a:lnTo>
                    <a:pt x="22643" y="37366"/>
                  </a:lnTo>
                  <a:cubicBezTo>
                    <a:pt x="22666" y="37366"/>
                    <a:pt x="22689" y="37366"/>
                    <a:pt x="22712" y="37343"/>
                  </a:cubicBezTo>
                  <a:cubicBezTo>
                    <a:pt x="22986" y="37252"/>
                    <a:pt x="23282" y="37160"/>
                    <a:pt x="23579" y="37046"/>
                  </a:cubicBezTo>
                  <a:cubicBezTo>
                    <a:pt x="23899" y="36932"/>
                    <a:pt x="24173" y="36818"/>
                    <a:pt x="24447" y="36704"/>
                  </a:cubicBezTo>
                  <a:cubicBezTo>
                    <a:pt x="24720" y="36567"/>
                    <a:pt x="25017" y="36453"/>
                    <a:pt x="25291" y="36316"/>
                  </a:cubicBezTo>
                  <a:cubicBezTo>
                    <a:pt x="25451" y="36270"/>
                    <a:pt x="25588" y="36202"/>
                    <a:pt x="25725" y="36133"/>
                  </a:cubicBezTo>
                  <a:lnTo>
                    <a:pt x="25793" y="36087"/>
                  </a:lnTo>
                  <a:cubicBezTo>
                    <a:pt x="25907" y="36042"/>
                    <a:pt x="25999" y="35996"/>
                    <a:pt x="26090" y="35951"/>
                  </a:cubicBezTo>
                  <a:cubicBezTo>
                    <a:pt x="26090" y="35951"/>
                    <a:pt x="26113" y="35928"/>
                    <a:pt x="26136" y="35928"/>
                  </a:cubicBezTo>
                  <a:cubicBezTo>
                    <a:pt x="26227" y="35859"/>
                    <a:pt x="26318" y="35814"/>
                    <a:pt x="26387" y="35768"/>
                  </a:cubicBezTo>
                  <a:lnTo>
                    <a:pt x="26569" y="35654"/>
                  </a:lnTo>
                  <a:lnTo>
                    <a:pt x="26729" y="35562"/>
                  </a:lnTo>
                  <a:cubicBezTo>
                    <a:pt x="26798" y="35517"/>
                    <a:pt x="26889" y="35448"/>
                    <a:pt x="26980" y="35403"/>
                  </a:cubicBezTo>
                  <a:cubicBezTo>
                    <a:pt x="27094" y="35311"/>
                    <a:pt x="27231" y="35220"/>
                    <a:pt x="27368" y="35129"/>
                  </a:cubicBezTo>
                  <a:lnTo>
                    <a:pt x="27437" y="35083"/>
                  </a:lnTo>
                  <a:cubicBezTo>
                    <a:pt x="27551" y="34992"/>
                    <a:pt x="27642" y="34923"/>
                    <a:pt x="27756" y="34855"/>
                  </a:cubicBezTo>
                  <a:cubicBezTo>
                    <a:pt x="27870" y="34786"/>
                    <a:pt x="27984" y="34695"/>
                    <a:pt x="28099" y="34627"/>
                  </a:cubicBezTo>
                  <a:cubicBezTo>
                    <a:pt x="28624" y="34239"/>
                    <a:pt x="29103" y="33851"/>
                    <a:pt x="29537" y="33440"/>
                  </a:cubicBezTo>
                  <a:cubicBezTo>
                    <a:pt x="29651" y="33348"/>
                    <a:pt x="29765" y="33234"/>
                    <a:pt x="29879" y="33120"/>
                  </a:cubicBezTo>
                  <a:lnTo>
                    <a:pt x="29925" y="33052"/>
                  </a:lnTo>
                  <a:cubicBezTo>
                    <a:pt x="30016" y="32960"/>
                    <a:pt x="30107" y="32869"/>
                    <a:pt x="30199" y="32778"/>
                  </a:cubicBezTo>
                  <a:lnTo>
                    <a:pt x="30472" y="32481"/>
                  </a:lnTo>
                  <a:lnTo>
                    <a:pt x="30860" y="32047"/>
                  </a:lnTo>
                  <a:cubicBezTo>
                    <a:pt x="30952" y="31956"/>
                    <a:pt x="31043" y="31865"/>
                    <a:pt x="31134" y="31751"/>
                  </a:cubicBezTo>
                  <a:lnTo>
                    <a:pt x="31180" y="31682"/>
                  </a:lnTo>
                  <a:lnTo>
                    <a:pt x="31248" y="31614"/>
                  </a:lnTo>
                  <a:cubicBezTo>
                    <a:pt x="31317" y="31522"/>
                    <a:pt x="31408" y="31431"/>
                    <a:pt x="31477" y="31317"/>
                  </a:cubicBezTo>
                  <a:cubicBezTo>
                    <a:pt x="31568" y="31203"/>
                    <a:pt x="31659" y="31089"/>
                    <a:pt x="31728" y="30975"/>
                  </a:cubicBezTo>
                  <a:cubicBezTo>
                    <a:pt x="31796" y="30883"/>
                    <a:pt x="31865" y="30792"/>
                    <a:pt x="31910" y="30678"/>
                  </a:cubicBezTo>
                  <a:lnTo>
                    <a:pt x="32002" y="30541"/>
                  </a:lnTo>
                  <a:cubicBezTo>
                    <a:pt x="32139" y="30336"/>
                    <a:pt x="32253" y="30107"/>
                    <a:pt x="32390" y="29879"/>
                  </a:cubicBezTo>
                  <a:lnTo>
                    <a:pt x="32458" y="29765"/>
                  </a:lnTo>
                  <a:cubicBezTo>
                    <a:pt x="32618" y="29491"/>
                    <a:pt x="32732" y="29217"/>
                    <a:pt x="32846" y="28966"/>
                  </a:cubicBezTo>
                  <a:lnTo>
                    <a:pt x="32892" y="28829"/>
                  </a:lnTo>
                  <a:cubicBezTo>
                    <a:pt x="32960" y="28692"/>
                    <a:pt x="33006" y="28578"/>
                    <a:pt x="33052" y="28441"/>
                  </a:cubicBezTo>
                  <a:lnTo>
                    <a:pt x="33143" y="28236"/>
                  </a:lnTo>
                  <a:lnTo>
                    <a:pt x="33234" y="27939"/>
                  </a:lnTo>
                  <a:cubicBezTo>
                    <a:pt x="33303" y="27756"/>
                    <a:pt x="33371" y="27596"/>
                    <a:pt x="33417" y="27414"/>
                  </a:cubicBezTo>
                  <a:lnTo>
                    <a:pt x="33485" y="27186"/>
                  </a:lnTo>
                  <a:cubicBezTo>
                    <a:pt x="33531" y="27071"/>
                    <a:pt x="33554" y="26957"/>
                    <a:pt x="33599" y="26843"/>
                  </a:cubicBezTo>
                  <a:cubicBezTo>
                    <a:pt x="33645" y="26683"/>
                    <a:pt x="33691" y="26524"/>
                    <a:pt x="33714" y="26364"/>
                  </a:cubicBezTo>
                  <a:cubicBezTo>
                    <a:pt x="33736" y="26273"/>
                    <a:pt x="33759" y="26181"/>
                    <a:pt x="33759" y="26090"/>
                  </a:cubicBezTo>
                  <a:cubicBezTo>
                    <a:pt x="33759" y="26022"/>
                    <a:pt x="33782" y="25953"/>
                    <a:pt x="33782" y="25885"/>
                  </a:cubicBezTo>
                  <a:cubicBezTo>
                    <a:pt x="33805" y="25748"/>
                    <a:pt x="33828" y="25588"/>
                    <a:pt x="33851" y="25428"/>
                  </a:cubicBezTo>
                  <a:cubicBezTo>
                    <a:pt x="33873" y="25337"/>
                    <a:pt x="33896" y="25268"/>
                    <a:pt x="33896" y="25177"/>
                  </a:cubicBezTo>
                  <a:cubicBezTo>
                    <a:pt x="33919" y="25109"/>
                    <a:pt x="33942" y="25040"/>
                    <a:pt x="33942" y="24972"/>
                  </a:cubicBezTo>
                  <a:cubicBezTo>
                    <a:pt x="33988" y="24812"/>
                    <a:pt x="33988" y="24652"/>
                    <a:pt x="34010" y="24492"/>
                  </a:cubicBezTo>
                  <a:cubicBezTo>
                    <a:pt x="34033" y="24332"/>
                    <a:pt x="34056" y="24150"/>
                    <a:pt x="34056" y="23967"/>
                  </a:cubicBezTo>
                  <a:cubicBezTo>
                    <a:pt x="34056" y="23830"/>
                    <a:pt x="34056" y="23716"/>
                    <a:pt x="34056" y="23579"/>
                  </a:cubicBezTo>
                  <a:lnTo>
                    <a:pt x="34056" y="23534"/>
                  </a:lnTo>
                  <a:cubicBezTo>
                    <a:pt x="34033" y="23374"/>
                    <a:pt x="34033" y="23214"/>
                    <a:pt x="34033" y="23054"/>
                  </a:cubicBezTo>
                  <a:cubicBezTo>
                    <a:pt x="34056" y="22894"/>
                    <a:pt x="34056" y="22735"/>
                    <a:pt x="34033" y="22598"/>
                  </a:cubicBezTo>
                  <a:cubicBezTo>
                    <a:pt x="34033" y="22484"/>
                    <a:pt x="34010" y="22369"/>
                    <a:pt x="34010" y="22278"/>
                  </a:cubicBezTo>
                  <a:lnTo>
                    <a:pt x="33988" y="22096"/>
                  </a:lnTo>
                  <a:lnTo>
                    <a:pt x="33965" y="21936"/>
                  </a:lnTo>
                  <a:cubicBezTo>
                    <a:pt x="33942" y="21685"/>
                    <a:pt x="33919" y="21411"/>
                    <a:pt x="33873" y="21137"/>
                  </a:cubicBezTo>
                  <a:cubicBezTo>
                    <a:pt x="33851" y="21046"/>
                    <a:pt x="33828" y="20954"/>
                    <a:pt x="33805" y="20863"/>
                  </a:cubicBezTo>
                  <a:lnTo>
                    <a:pt x="33782" y="20680"/>
                  </a:lnTo>
                  <a:cubicBezTo>
                    <a:pt x="33759" y="20566"/>
                    <a:pt x="33736" y="20475"/>
                    <a:pt x="33714" y="20384"/>
                  </a:cubicBezTo>
                  <a:cubicBezTo>
                    <a:pt x="33714" y="20315"/>
                    <a:pt x="33691" y="20247"/>
                    <a:pt x="33691" y="20178"/>
                  </a:cubicBezTo>
                  <a:cubicBezTo>
                    <a:pt x="33645" y="19996"/>
                    <a:pt x="33599" y="19836"/>
                    <a:pt x="33554" y="19676"/>
                  </a:cubicBezTo>
                  <a:lnTo>
                    <a:pt x="33531" y="19608"/>
                  </a:lnTo>
                  <a:cubicBezTo>
                    <a:pt x="33508" y="19471"/>
                    <a:pt x="33463" y="19357"/>
                    <a:pt x="33440" y="19220"/>
                  </a:cubicBezTo>
                  <a:lnTo>
                    <a:pt x="33440" y="19288"/>
                  </a:lnTo>
                  <a:lnTo>
                    <a:pt x="33394" y="19105"/>
                  </a:lnTo>
                  <a:lnTo>
                    <a:pt x="33371" y="18946"/>
                  </a:lnTo>
                  <a:lnTo>
                    <a:pt x="33348" y="18900"/>
                  </a:lnTo>
                  <a:lnTo>
                    <a:pt x="33348" y="18832"/>
                  </a:lnTo>
                  <a:lnTo>
                    <a:pt x="33348" y="18786"/>
                  </a:lnTo>
                  <a:cubicBezTo>
                    <a:pt x="33326" y="18672"/>
                    <a:pt x="33303" y="18535"/>
                    <a:pt x="33280" y="18421"/>
                  </a:cubicBezTo>
                  <a:cubicBezTo>
                    <a:pt x="33257" y="18238"/>
                    <a:pt x="33211" y="18056"/>
                    <a:pt x="33166" y="17896"/>
                  </a:cubicBezTo>
                  <a:cubicBezTo>
                    <a:pt x="33006" y="17804"/>
                    <a:pt x="32915" y="17622"/>
                    <a:pt x="32983" y="17462"/>
                  </a:cubicBezTo>
                  <a:cubicBezTo>
                    <a:pt x="32983" y="17462"/>
                    <a:pt x="32983" y="17462"/>
                    <a:pt x="32983" y="17439"/>
                  </a:cubicBezTo>
                  <a:cubicBezTo>
                    <a:pt x="32983" y="17394"/>
                    <a:pt x="32960" y="17371"/>
                    <a:pt x="32960" y="17325"/>
                  </a:cubicBezTo>
                  <a:cubicBezTo>
                    <a:pt x="32938" y="17234"/>
                    <a:pt x="32915" y="17165"/>
                    <a:pt x="32915" y="17074"/>
                  </a:cubicBezTo>
                  <a:lnTo>
                    <a:pt x="32915" y="17074"/>
                  </a:lnTo>
                  <a:lnTo>
                    <a:pt x="32983" y="17097"/>
                  </a:lnTo>
                  <a:lnTo>
                    <a:pt x="33234" y="17097"/>
                  </a:lnTo>
                  <a:cubicBezTo>
                    <a:pt x="33303" y="17097"/>
                    <a:pt x="33371" y="17074"/>
                    <a:pt x="33463" y="17074"/>
                  </a:cubicBezTo>
                  <a:lnTo>
                    <a:pt x="33485" y="17051"/>
                  </a:lnTo>
                  <a:lnTo>
                    <a:pt x="33577" y="17028"/>
                  </a:lnTo>
                  <a:cubicBezTo>
                    <a:pt x="33622" y="17028"/>
                    <a:pt x="33668" y="17028"/>
                    <a:pt x="33714" y="17006"/>
                  </a:cubicBezTo>
                  <a:cubicBezTo>
                    <a:pt x="33828" y="16983"/>
                    <a:pt x="33919" y="16960"/>
                    <a:pt x="34033" y="16937"/>
                  </a:cubicBezTo>
                  <a:cubicBezTo>
                    <a:pt x="34239" y="16891"/>
                    <a:pt x="34421" y="16846"/>
                    <a:pt x="34604" y="16800"/>
                  </a:cubicBezTo>
                  <a:cubicBezTo>
                    <a:pt x="34718" y="16754"/>
                    <a:pt x="34786" y="16732"/>
                    <a:pt x="34878" y="16686"/>
                  </a:cubicBezTo>
                  <a:cubicBezTo>
                    <a:pt x="34969" y="16640"/>
                    <a:pt x="35060" y="16595"/>
                    <a:pt x="35152" y="16549"/>
                  </a:cubicBezTo>
                  <a:lnTo>
                    <a:pt x="35289" y="16458"/>
                  </a:lnTo>
                  <a:lnTo>
                    <a:pt x="35357" y="16412"/>
                  </a:lnTo>
                  <a:lnTo>
                    <a:pt x="35403" y="16389"/>
                  </a:lnTo>
                  <a:cubicBezTo>
                    <a:pt x="35494" y="16344"/>
                    <a:pt x="35562" y="16298"/>
                    <a:pt x="35631" y="16229"/>
                  </a:cubicBezTo>
                  <a:cubicBezTo>
                    <a:pt x="35677" y="16207"/>
                    <a:pt x="35699" y="16184"/>
                    <a:pt x="35745" y="16161"/>
                  </a:cubicBezTo>
                  <a:cubicBezTo>
                    <a:pt x="35859" y="16001"/>
                    <a:pt x="35996" y="15819"/>
                    <a:pt x="36156" y="15590"/>
                  </a:cubicBezTo>
                  <a:cubicBezTo>
                    <a:pt x="36361" y="15316"/>
                    <a:pt x="36521" y="15020"/>
                    <a:pt x="36658" y="14723"/>
                  </a:cubicBezTo>
                  <a:lnTo>
                    <a:pt x="36681" y="14677"/>
                  </a:lnTo>
                  <a:cubicBezTo>
                    <a:pt x="36749" y="14563"/>
                    <a:pt x="36818" y="14426"/>
                    <a:pt x="36863" y="14312"/>
                  </a:cubicBezTo>
                  <a:cubicBezTo>
                    <a:pt x="36909" y="14152"/>
                    <a:pt x="36955" y="13970"/>
                    <a:pt x="37000" y="13764"/>
                  </a:cubicBezTo>
                  <a:cubicBezTo>
                    <a:pt x="37092" y="13354"/>
                    <a:pt x="37115" y="13011"/>
                    <a:pt x="37115" y="12714"/>
                  </a:cubicBezTo>
                  <a:cubicBezTo>
                    <a:pt x="37092" y="12600"/>
                    <a:pt x="37092" y="12509"/>
                    <a:pt x="37069" y="12418"/>
                  </a:cubicBezTo>
                  <a:cubicBezTo>
                    <a:pt x="37069" y="12349"/>
                    <a:pt x="37046" y="12304"/>
                    <a:pt x="37046" y="12235"/>
                  </a:cubicBezTo>
                  <a:cubicBezTo>
                    <a:pt x="37046" y="12167"/>
                    <a:pt x="37046" y="12098"/>
                    <a:pt x="37069" y="12007"/>
                  </a:cubicBezTo>
                  <a:cubicBezTo>
                    <a:pt x="37046" y="11984"/>
                    <a:pt x="37046" y="11938"/>
                    <a:pt x="37046" y="11916"/>
                  </a:cubicBezTo>
                  <a:cubicBezTo>
                    <a:pt x="37160" y="11824"/>
                    <a:pt x="37274" y="11733"/>
                    <a:pt x="37388" y="11642"/>
                  </a:cubicBezTo>
                  <a:cubicBezTo>
                    <a:pt x="37457" y="11573"/>
                    <a:pt x="37503" y="11505"/>
                    <a:pt x="37571" y="11436"/>
                  </a:cubicBezTo>
                  <a:cubicBezTo>
                    <a:pt x="37845" y="11117"/>
                    <a:pt x="38073" y="10774"/>
                    <a:pt x="38256" y="10409"/>
                  </a:cubicBezTo>
                  <a:cubicBezTo>
                    <a:pt x="38438" y="10067"/>
                    <a:pt x="38575" y="9724"/>
                    <a:pt x="38690" y="9382"/>
                  </a:cubicBezTo>
                  <a:cubicBezTo>
                    <a:pt x="38735" y="9222"/>
                    <a:pt x="38781" y="9062"/>
                    <a:pt x="38826" y="8903"/>
                  </a:cubicBezTo>
                  <a:cubicBezTo>
                    <a:pt x="38872" y="8720"/>
                    <a:pt x="38941" y="8537"/>
                    <a:pt x="38963" y="8378"/>
                  </a:cubicBezTo>
                  <a:lnTo>
                    <a:pt x="38986" y="8286"/>
                  </a:lnTo>
                  <a:lnTo>
                    <a:pt x="39009" y="8195"/>
                  </a:lnTo>
                  <a:cubicBezTo>
                    <a:pt x="39032" y="8035"/>
                    <a:pt x="39055" y="7875"/>
                    <a:pt x="39078" y="7716"/>
                  </a:cubicBezTo>
                  <a:cubicBezTo>
                    <a:pt x="39078" y="7624"/>
                    <a:pt x="39078" y="7556"/>
                    <a:pt x="39078" y="7487"/>
                  </a:cubicBezTo>
                  <a:lnTo>
                    <a:pt x="39055" y="7350"/>
                  </a:lnTo>
                  <a:cubicBezTo>
                    <a:pt x="39055" y="7214"/>
                    <a:pt x="39055" y="7077"/>
                    <a:pt x="39032" y="6940"/>
                  </a:cubicBezTo>
                  <a:cubicBezTo>
                    <a:pt x="39009" y="6780"/>
                    <a:pt x="38986" y="6620"/>
                    <a:pt x="38941" y="6437"/>
                  </a:cubicBezTo>
                  <a:lnTo>
                    <a:pt x="38918" y="6392"/>
                  </a:lnTo>
                  <a:cubicBezTo>
                    <a:pt x="38895" y="6255"/>
                    <a:pt x="38849" y="6141"/>
                    <a:pt x="38804" y="6004"/>
                  </a:cubicBezTo>
                  <a:cubicBezTo>
                    <a:pt x="38735" y="5821"/>
                    <a:pt x="38667" y="5661"/>
                    <a:pt x="38598" y="5502"/>
                  </a:cubicBezTo>
                  <a:cubicBezTo>
                    <a:pt x="38530" y="5365"/>
                    <a:pt x="38438" y="5228"/>
                    <a:pt x="38324" y="5068"/>
                  </a:cubicBezTo>
                  <a:cubicBezTo>
                    <a:pt x="38301" y="5022"/>
                    <a:pt x="38279" y="4999"/>
                    <a:pt x="38233" y="4977"/>
                  </a:cubicBezTo>
                  <a:cubicBezTo>
                    <a:pt x="38119" y="4885"/>
                    <a:pt x="38005" y="4794"/>
                    <a:pt x="37891" y="4703"/>
                  </a:cubicBezTo>
                  <a:lnTo>
                    <a:pt x="37845" y="4680"/>
                  </a:lnTo>
                  <a:lnTo>
                    <a:pt x="37731" y="4589"/>
                  </a:lnTo>
                  <a:cubicBezTo>
                    <a:pt x="37548" y="4452"/>
                    <a:pt x="37366" y="4315"/>
                    <a:pt x="37137" y="4201"/>
                  </a:cubicBezTo>
                  <a:cubicBezTo>
                    <a:pt x="37046" y="4155"/>
                    <a:pt x="36955" y="4109"/>
                    <a:pt x="36863" y="4086"/>
                  </a:cubicBezTo>
                  <a:cubicBezTo>
                    <a:pt x="36772" y="4041"/>
                    <a:pt x="36681" y="4018"/>
                    <a:pt x="36567" y="3995"/>
                  </a:cubicBezTo>
                  <a:cubicBezTo>
                    <a:pt x="36453" y="3972"/>
                    <a:pt x="36339" y="3972"/>
                    <a:pt x="36202" y="3950"/>
                  </a:cubicBezTo>
                  <a:cubicBezTo>
                    <a:pt x="36042" y="3950"/>
                    <a:pt x="35905" y="3927"/>
                    <a:pt x="35745" y="3927"/>
                  </a:cubicBezTo>
                  <a:cubicBezTo>
                    <a:pt x="35608" y="3904"/>
                    <a:pt x="35471" y="3881"/>
                    <a:pt x="35311" y="3881"/>
                  </a:cubicBezTo>
                  <a:lnTo>
                    <a:pt x="35174" y="3858"/>
                  </a:lnTo>
                  <a:lnTo>
                    <a:pt x="34946" y="3858"/>
                  </a:lnTo>
                  <a:lnTo>
                    <a:pt x="34855" y="3881"/>
                  </a:lnTo>
                  <a:lnTo>
                    <a:pt x="34741" y="3881"/>
                  </a:lnTo>
                  <a:cubicBezTo>
                    <a:pt x="34741" y="3881"/>
                    <a:pt x="34718" y="3881"/>
                    <a:pt x="34695" y="3904"/>
                  </a:cubicBezTo>
                  <a:cubicBezTo>
                    <a:pt x="34672" y="3927"/>
                    <a:pt x="34627" y="3950"/>
                    <a:pt x="34535" y="3950"/>
                  </a:cubicBezTo>
                  <a:cubicBezTo>
                    <a:pt x="34490" y="3927"/>
                    <a:pt x="34444" y="3904"/>
                    <a:pt x="34398" y="3858"/>
                  </a:cubicBezTo>
                  <a:cubicBezTo>
                    <a:pt x="34307" y="3858"/>
                    <a:pt x="34239" y="3881"/>
                    <a:pt x="34147" y="3881"/>
                  </a:cubicBezTo>
                  <a:lnTo>
                    <a:pt x="34102" y="3881"/>
                  </a:lnTo>
                  <a:cubicBezTo>
                    <a:pt x="34124" y="3790"/>
                    <a:pt x="34170" y="3721"/>
                    <a:pt x="34170" y="3630"/>
                  </a:cubicBezTo>
                  <a:cubicBezTo>
                    <a:pt x="34193" y="3539"/>
                    <a:pt x="34216" y="3447"/>
                    <a:pt x="34216" y="3356"/>
                  </a:cubicBezTo>
                  <a:cubicBezTo>
                    <a:pt x="34216" y="3288"/>
                    <a:pt x="34216" y="3196"/>
                    <a:pt x="34216" y="3128"/>
                  </a:cubicBezTo>
                  <a:cubicBezTo>
                    <a:pt x="34216" y="2991"/>
                    <a:pt x="34193" y="2854"/>
                    <a:pt x="34170" y="2694"/>
                  </a:cubicBezTo>
                  <a:cubicBezTo>
                    <a:pt x="34079" y="2489"/>
                    <a:pt x="33988" y="2306"/>
                    <a:pt x="33919" y="2146"/>
                  </a:cubicBezTo>
                  <a:cubicBezTo>
                    <a:pt x="33759" y="1895"/>
                    <a:pt x="33622" y="1667"/>
                    <a:pt x="33463" y="1462"/>
                  </a:cubicBezTo>
                  <a:cubicBezTo>
                    <a:pt x="33440" y="1439"/>
                    <a:pt x="33394" y="1393"/>
                    <a:pt x="33371" y="1347"/>
                  </a:cubicBezTo>
                  <a:cubicBezTo>
                    <a:pt x="33280" y="1256"/>
                    <a:pt x="33166" y="1165"/>
                    <a:pt x="33074" y="1074"/>
                  </a:cubicBezTo>
                  <a:cubicBezTo>
                    <a:pt x="32938" y="959"/>
                    <a:pt x="32801" y="845"/>
                    <a:pt x="32664" y="754"/>
                  </a:cubicBezTo>
                  <a:lnTo>
                    <a:pt x="32504" y="663"/>
                  </a:lnTo>
                  <a:cubicBezTo>
                    <a:pt x="32435" y="617"/>
                    <a:pt x="32344" y="549"/>
                    <a:pt x="32253" y="503"/>
                  </a:cubicBezTo>
                  <a:cubicBezTo>
                    <a:pt x="32139" y="434"/>
                    <a:pt x="31979" y="366"/>
                    <a:pt x="31773" y="297"/>
                  </a:cubicBezTo>
                  <a:cubicBezTo>
                    <a:pt x="31614" y="229"/>
                    <a:pt x="31477" y="183"/>
                    <a:pt x="31363" y="161"/>
                  </a:cubicBezTo>
                  <a:cubicBezTo>
                    <a:pt x="31203" y="115"/>
                    <a:pt x="31043" y="92"/>
                    <a:pt x="30883" y="69"/>
                  </a:cubicBezTo>
                  <a:cubicBezTo>
                    <a:pt x="30678" y="24"/>
                    <a:pt x="30518" y="24"/>
                    <a:pt x="30381" y="1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4905;p38"/>
            <p:cNvSpPr/>
            <p:nvPr/>
          </p:nvSpPr>
          <p:spPr>
            <a:xfrm>
              <a:off x="6340181" y="2162040"/>
              <a:ext cx="175046" cy="152686"/>
            </a:xfrm>
            <a:custGeom>
              <a:avLst/>
              <a:gdLst/>
              <a:ahLst/>
              <a:cxnLst/>
              <a:rect l="l" t="t" r="r" b="b"/>
              <a:pathLst>
                <a:path w="6255" h="5456" extrusionOk="0">
                  <a:moveTo>
                    <a:pt x="891" y="0"/>
                  </a:moveTo>
                  <a:cubicBezTo>
                    <a:pt x="822" y="0"/>
                    <a:pt x="731" y="23"/>
                    <a:pt x="662" y="46"/>
                  </a:cubicBezTo>
                  <a:cubicBezTo>
                    <a:pt x="594" y="69"/>
                    <a:pt x="548" y="92"/>
                    <a:pt x="480" y="137"/>
                  </a:cubicBezTo>
                  <a:cubicBezTo>
                    <a:pt x="434" y="160"/>
                    <a:pt x="366" y="229"/>
                    <a:pt x="297" y="274"/>
                  </a:cubicBezTo>
                  <a:cubicBezTo>
                    <a:pt x="252" y="320"/>
                    <a:pt x="229" y="366"/>
                    <a:pt x="183" y="411"/>
                  </a:cubicBezTo>
                  <a:cubicBezTo>
                    <a:pt x="160" y="480"/>
                    <a:pt x="115" y="525"/>
                    <a:pt x="92" y="571"/>
                  </a:cubicBezTo>
                  <a:cubicBezTo>
                    <a:pt x="69" y="640"/>
                    <a:pt x="46" y="708"/>
                    <a:pt x="23" y="799"/>
                  </a:cubicBezTo>
                  <a:cubicBezTo>
                    <a:pt x="23" y="799"/>
                    <a:pt x="23" y="822"/>
                    <a:pt x="23" y="845"/>
                  </a:cubicBezTo>
                  <a:cubicBezTo>
                    <a:pt x="23" y="891"/>
                    <a:pt x="0" y="936"/>
                    <a:pt x="0" y="959"/>
                  </a:cubicBezTo>
                  <a:lnTo>
                    <a:pt x="23" y="1005"/>
                  </a:lnTo>
                  <a:lnTo>
                    <a:pt x="23" y="1050"/>
                  </a:lnTo>
                  <a:cubicBezTo>
                    <a:pt x="23" y="1073"/>
                    <a:pt x="23" y="1096"/>
                    <a:pt x="46" y="1142"/>
                  </a:cubicBezTo>
                  <a:cubicBezTo>
                    <a:pt x="46" y="1142"/>
                    <a:pt x="46" y="1165"/>
                    <a:pt x="69" y="1187"/>
                  </a:cubicBezTo>
                  <a:cubicBezTo>
                    <a:pt x="46" y="1233"/>
                    <a:pt x="46" y="1279"/>
                    <a:pt x="46" y="1324"/>
                  </a:cubicBezTo>
                  <a:cubicBezTo>
                    <a:pt x="46" y="1370"/>
                    <a:pt x="46" y="1416"/>
                    <a:pt x="46" y="1484"/>
                  </a:cubicBezTo>
                  <a:lnTo>
                    <a:pt x="46" y="1530"/>
                  </a:lnTo>
                  <a:cubicBezTo>
                    <a:pt x="23" y="1690"/>
                    <a:pt x="46" y="1849"/>
                    <a:pt x="46" y="1986"/>
                  </a:cubicBezTo>
                  <a:cubicBezTo>
                    <a:pt x="69" y="2100"/>
                    <a:pt x="92" y="2237"/>
                    <a:pt x="115" y="2351"/>
                  </a:cubicBezTo>
                  <a:lnTo>
                    <a:pt x="137" y="2466"/>
                  </a:lnTo>
                  <a:cubicBezTo>
                    <a:pt x="160" y="2625"/>
                    <a:pt x="183" y="2785"/>
                    <a:pt x="229" y="2922"/>
                  </a:cubicBezTo>
                  <a:cubicBezTo>
                    <a:pt x="252" y="3082"/>
                    <a:pt x="297" y="3242"/>
                    <a:pt x="343" y="3401"/>
                  </a:cubicBezTo>
                  <a:cubicBezTo>
                    <a:pt x="411" y="3561"/>
                    <a:pt x="480" y="3721"/>
                    <a:pt x="548" y="3881"/>
                  </a:cubicBezTo>
                  <a:cubicBezTo>
                    <a:pt x="640" y="4041"/>
                    <a:pt x="708" y="4155"/>
                    <a:pt x="777" y="4292"/>
                  </a:cubicBezTo>
                  <a:cubicBezTo>
                    <a:pt x="868" y="4429"/>
                    <a:pt x="936" y="4543"/>
                    <a:pt x="1005" y="4680"/>
                  </a:cubicBezTo>
                  <a:cubicBezTo>
                    <a:pt x="1119" y="4862"/>
                    <a:pt x="1210" y="4999"/>
                    <a:pt x="1324" y="5113"/>
                  </a:cubicBezTo>
                  <a:cubicBezTo>
                    <a:pt x="1370" y="5159"/>
                    <a:pt x="1416" y="5227"/>
                    <a:pt x="1461" y="5273"/>
                  </a:cubicBezTo>
                  <a:cubicBezTo>
                    <a:pt x="1553" y="5342"/>
                    <a:pt x="1644" y="5410"/>
                    <a:pt x="1758" y="5433"/>
                  </a:cubicBezTo>
                  <a:cubicBezTo>
                    <a:pt x="1781" y="5433"/>
                    <a:pt x="1804" y="5456"/>
                    <a:pt x="1849" y="5456"/>
                  </a:cubicBezTo>
                  <a:cubicBezTo>
                    <a:pt x="1941" y="5456"/>
                    <a:pt x="2032" y="5410"/>
                    <a:pt x="2146" y="5387"/>
                  </a:cubicBezTo>
                  <a:lnTo>
                    <a:pt x="2192" y="5364"/>
                  </a:lnTo>
                  <a:cubicBezTo>
                    <a:pt x="2306" y="5319"/>
                    <a:pt x="2420" y="5273"/>
                    <a:pt x="2511" y="5205"/>
                  </a:cubicBezTo>
                  <a:cubicBezTo>
                    <a:pt x="2557" y="5182"/>
                    <a:pt x="2603" y="5182"/>
                    <a:pt x="2648" y="5159"/>
                  </a:cubicBezTo>
                  <a:cubicBezTo>
                    <a:pt x="2717" y="5113"/>
                    <a:pt x="2785" y="5113"/>
                    <a:pt x="2854" y="5090"/>
                  </a:cubicBezTo>
                  <a:cubicBezTo>
                    <a:pt x="2899" y="5068"/>
                    <a:pt x="2945" y="5045"/>
                    <a:pt x="2991" y="5045"/>
                  </a:cubicBezTo>
                  <a:cubicBezTo>
                    <a:pt x="3128" y="4976"/>
                    <a:pt x="3264" y="4931"/>
                    <a:pt x="3424" y="4885"/>
                  </a:cubicBezTo>
                  <a:cubicBezTo>
                    <a:pt x="3561" y="4862"/>
                    <a:pt x="3698" y="4817"/>
                    <a:pt x="3858" y="4794"/>
                  </a:cubicBezTo>
                  <a:cubicBezTo>
                    <a:pt x="3972" y="4771"/>
                    <a:pt x="4086" y="4748"/>
                    <a:pt x="4223" y="4702"/>
                  </a:cubicBezTo>
                  <a:lnTo>
                    <a:pt x="4292" y="4680"/>
                  </a:lnTo>
                  <a:lnTo>
                    <a:pt x="4406" y="4657"/>
                  </a:lnTo>
                  <a:cubicBezTo>
                    <a:pt x="4497" y="4634"/>
                    <a:pt x="4566" y="4611"/>
                    <a:pt x="4657" y="4588"/>
                  </a:cubicBezTo>
                  <a:cubicBezTo>
                    <a:pt x="4725" y="4566"/>
                    <a:pt x="4771" y="4543"/>
                    <a:pt x="4839" y="4543"/>
                  </a:cubicBezTo>
                  <a:cubicBezTo>
                    <a:pt x="4908" y="4520"/>
                    <a:pt x="4954" y="4497"/>
                    <a:pt x="5022" y="4497"/>
                  </a:cubicBezTo>
                  <a:lnTo>
                    <a:pt x="5136" y="4451"/>
                  </a:lnTo>
                  <a:cubicBezTo>
                    <a:pt x="5205" y="4429"/>
                    <a:pt x="5273" y="4406"/>
                    <a:pt x="5342" y="4383"/>
                  </a:cubicBezTo>
                  <a:cubicBezTo>
                    <a:pt x="5433" y="4360"/>
                    <a:pt x="5547" y="4337"/>
                    <a:pt x="5638" y="4314"/>
                  </a:cubicBezTo>
                  <a:cubicBezTo>
                    <a:pt x="5707" y="4292"/>
                    <a:pt x="5775" y="4292"/>
                    <a:pt x="5844" y="4292"/>
                  </a:cubicBezTo>
                  <a:lnTo>
                    <a:pt x="5912" y="4292"/>
                  </a:lnTo>
                  <a:lnTo>
                    <a:pt x="5958" y="4269"/>
                  </a:lnTo>
                  <a:lnTo>
                    <a:pt x="6049" y="4269"/>
                  </a:lnTo>
                  <a:cubicBezTo>
                    <a:pt x="6095" y="4246"/>
                    <a:pt x="6140" y="4223"/>
                    <a:pt x="6186" y="4177"/>
                  </a:cubicBezTo>
                  <a:cubicBezTo>
                    <a:pt x="6232" y="4155"/>
                    <a:pt x="6255" y="4086"/>
                    <a:pt x="6255" y="4018"/>
                  </a:cubicBezTo>
                  <a:cubicBezTo>
                    <a:pt x="6255" y="3972"/>
                    <a:pt x="6232" y="3926"/>
                    <a:pt x="6209" y="3904"/>
                  </a:cubicBezTo>
                  <a:cubicBezTo>
                    <a:pt x="6163" y="3835"/>
                    <a:pt x="6095" y="3789"/>
                    <a:pt x="6026" y="3744"/>
                  </a:cubicBezTo>
                  <a:lnTo>
                    <a:pt x="5889" y="3698"/>
                  </a:lnTo>
                  <a:lnTo>
                    <a:pt x="5684" y="3584"/>
                  </a:lnTo>
                  <a:cubicBezTo>
                    <a:pt x="5501" y="3470"/>
                    <a:pt x="5319" y="3379"/>
                    <a:pt x="5136" y="3264"/>
                  </a:cubicBezTo>
                  <a:cubicBezTo>
                    <a:pt x="4976" y="3150"/>
                    <a:pt x="4794" y="3036"/>
                    <a:pt x="4634" y="2922"/>
                  </a:cubicBezTo>
                  <a:cubicBezTo>
                    <a:pt x="4086" y="2534"/>
                    <a:pt x="3653" y="2192"/>
                    <a:pt x="3219" y="1849"/>
                  </a:cubicBezTo>
                  <a:cubicBezTo>
                    <a:pt x="3128" y="1781"/>
                    <a:pt x="3036" y="1690"/>
                    <a:pt x="2945" y="1621"/>
                  </a:cubicBezTo>
                  <a:lnTo>
                    <a:pt x="2876" y="1553"/>
                  </a:lnTo>
                  <a:lnTo>
                    <a:pt x="2694" y="1393"/>
                  </a:lnTo>
                  <a:lnTo>
                    <a:pt x="2511" y="1233"/>
                  </a:lnTo>
                  <a:lnTo>
                    <a:pt x="2466" y="1187"/>
                  </a:lnTo>
                  <a:cubicBezTo>
                    <a:pt x="2374" y="1119"/>
                    <a:pt x="2306" y="1050"/>
                    <a:pt x="2215" y="982"/>
                  </a:cubicBezTo>
                  <a:cubicBezTo>
                    <a:pt x="2123" y="891"/>
                    <a:pt x="2009" y="799"/>
                    <a:pt x="1918" y="685"/>
                  </a:cubicBezTo>
                  <a:cubicBezTo>
                    <a:pt x="1895" y="685"/>
                    <a:pt x="1872" y="662"/>
                    <a:pt x="1849" y="640"/>
                  </a:cubicBezTo>
                  <a:lnTo>
                    <a:pt x="1781" y="571"/>
                  </a:lnTo>
                  <a:cubicBezTo>
                    <a:pt x="1667" y="480"/>
                    <a:pt x="1553" y="366"/>
                    <a:pt x="1438" y="274"/>
                  </a:cubicBezTo>
                  <a:cubicBezTo>
                    <a:pt x="1370" y="206"/>
                    <a:pt x="1302" y="160"/>
                    <a:pt x="1210" y="115"/>
                  </a:cubicBezTo>
                  <a:cubicBezTo>
                    <a:pt x="1119" y="46"/>
                    <a:pt x="1005" y="23"/>
                    <a:pt x="913" y="0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4906;p38"/>
            <p:cNvSpPr/>
            <p:nvPr/>
          </p:nvSpPr>
          <p:spPr>
            <a:xfrm>
              <a:off x="6361897" y="2160109"/>
              <a:ext cx="21101" cy="20569"/>
            </a:xfrm>
            <a:custGeom>
              <a:avLst/>
              <a:gdLst/>
              <a:ahLst/>
              <a:cxnLst/>
              <a:rect l="l" t="t" r="r" b="b"/>
              <a:pathLst>
                <a:path w="754" h="735" extrusionOk="0">
                  <a:moveTo>
                    <a:pt x="137" y="1"/>
                  </a:moveTo>
                  <a:cubicBezTo>
                    <a:pt x="92" y="1"/>
                    <a:pt x="69" y="24"/>
                    <a:pt x="46" y="47"/>
                  </a:cubicBezTo>
                  <a:cubicBezTo>
                    <a:pt x="1" y="92"/>
                    <a:pt x="1" y="161"/>
                    <a:pt x="46" y="206"/>
                  </a:cubicBezTo>
                  <a:cubicBezTo>
                    <a:pt x="229" y="366"/>
                    <a:pt x="389" y="526"/>
                    <a:pt x="548" y="709"/>
                  </a:cubicBezTo>
                  <a:cubicBezTo>
                    <a:pt x="568" y="728"/>
                    <a:pt x="591" y="735"/>
                    <a:pt x="615" y="735"/>
                  </a:cubicBezTo>
                  <a:cubicBezTo>
                    <a:pt x="648" y="735"/>
                    <a:pt x="682" y="722"/>
                    <a:pt x="708" y="709"/>
                  </a:cubicBezTo>
                  <a:cubicBezTo>
                    <a:pt x="754" y="640"/>
                    <a:pt x="754" y="572"/>
                    <a:pt x="708" y="526"/>
                  </a:cubicBezTo>
                  <a:cubicBezTo>
                    <a:pt x="617" y="435"/>
                    <a:pt x="526" y="343"/>
                    <a:pt x="434" y="275"/>
                  </a:cubicBezTo>
                  <a:cubicBezTo>
                    <a:pt x="366" y="184"/>
                    <a:pt x="297" y="115"/>
                    <a:pt x="206" y="47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4907;p38"/>
            <p:cNvSpPr/>
            <p:nvPr/>
          </p:nvSpPr>
          <p:spPr>
            <a:xfrm>
              <a:off x="6664023" y="2340249"/>
              <a:ext cx="516155" cy="157164"/>
            </a:xfrm>
            <a:custGeom>
              <a:avLst/>
              <a:gdLst/>
              <a:ahLst/>
              <a:cxnLst/>
              <a:rect l="l" t="t" r="r" b="b"/>
              <a:pathLst>
                <a:path w="18444" h="5616" extrusionOk="0">
                  <a:moveTo>
                    <a:pt x="275" y="1"/>
                  </a:moveTo>
                  <a:cubicBezTo>
                    <a:pt x="229" y="24"/>
                    <a:pt x="161" y="46"/>
                    <a:pt x="138" y="69"/>
                  </a:cubicBezTo>
                  <a:cubicBezTo>
                    <a:pt x="115" y="115"/>
                    <a:pt x="92" y="138"/>
                    <a:pt x="115" y="183"/>
                  </a:cubicBezTo>
                  <a:lnTo>
                    <a:pt x="115" y="275"/>
                  </a:lnTo>
                  <a:lnTo>
                    <a:pt x="138" y="389"/>
                  </a:lnTo>
                  <a:cubicBezTo>
                    <a:pt x="161" y="526"/>
                    <a:pt x="161" y="685"/>
                    <a:pt x="138" y="777"/>
                  </a:cubicBezTo>
                  <a:cubicBezTo>
                    <a:pt x="138" y="822"/>
                    <a:pt x="138" y="868"/>
                    <a:pt x="115" y="914"/>
                  </a:cubicBezTo>
                  <a:lnTo>
                    <a:pt x="115" y="1005"/>
                  </a:lnTo>
                  <a:cubicBezTo>
                    <a:pt x="92" y="1096"/>
                    <a:pt x="92" y="1188"/>
                    <a:pt x="92" y="1279"/>
                  </a:cubicBezTo>
                  <a:lnTo>
                    <a:pt x="69" y="1347"/>
                  </a:lnTo>
                  <a:cubicBezTo>
                    <a:pt x="69" y="1393"/>
                    <a:pt x="69" y="1462"/>
                    <a:pt x="69" y="1530"/>
                  </a:cubicBezTo>
                  <a:lnTo>
                    <a:pt x="69" y="1621"/>
                  </a:lnTo>
                  <a:cubicBezTo>
                    <a:pt x="69" y="1713"/>
                    <a:pt x="69" y="1827"/>
                    <a:pt x="69" y="1918"/>
                  </a:cubicBezTo>
                  <a:cubicBezTo>
                    <a:pt x="47" y="2146"/>
                    <a:pt x="24" y="2397"/>
                    <a:pt x="1" y="2648"/>
                  </a:cubicBezTo>
                  <a:lnTo>
                    <a:pt x="1" y="2785"/>
                  </a:lnTo>
                  <a:cubicBezTo>
                    <a:pt x="1" y="2945"/>
                    <a:pt x="1" y="3105"/>
                    <a:pt x="1" y="3242"/>
                  </a:cubicBezTo>
                  <a:lnTo>
                    <a:pt x="1" y="3402"/>
                  </a:lnTo>
                  <a:cubicBezTo>
                    <a:pt x="1" y="3493"/>
                    <a:pt x="1" y="3584"/>
                    <a:pt x="1" y="3676"/>
                  </a:cubicBezTo>
                  <a:lnTo>
                    <a:pt x="1" y="3790"/>
                  </a:lnTo>
                  <a:cubicBezTo>
                    <a:pt x="1" y="3835"/>
                    <a:pt x="1" y="3881"/>
                    <a:pt x="1" y="3949"/>
                  </a:cubicBezTo>
                  <a:cubicBezTo>
                    <a:pt x="1" y="3995"/>
                    <a:pt x="1" y="4041"/>
                    <a:pt x="24" y="4086"/>
                  </a:cubicBezTo>
                  <a:cubicBezTo>
                    <a:pt x="24" y="4155"/>
                    <a:pt x="69" y="4223"/>
                    <a:pt x="115" y="4269"/>
                  </a:cubicBezTo>
                  <a:cubicBezTo>
                    <a:pt x="138" y="4292"/>
                    <a:pt x="138" y="4292"/>
                    <a:pt x="161" y="4315"/>
                  </a:cubicBezTo>
                  <a:cubicBezTo>
                    <a:pt x="206" y="4292"/>
                    <a:pt x="275" y="4269"/>
                    <a:pt x="320" y="4269"/>
                  </a:cubicBezTo>
                  <a:cubicBezTo>
                    <a:pt x="366" y="4269"/>
                    <a:pt x="389" y="4269"/>
                    <a:pt x="457" y="4292"/>
                  </a:cubicBezTo>
                  <a:lnTo>
                    <a:pt x="480" y="4292"/>
                  </a:lnTo>
                  <a:lnTo>
                    <a:pt x="526" y="4315"/>
                  </a:lnTo>
                  <a:cubicBezTo>
                    <a:pt x="594" y="4315"/>
                    <a:pt x="686" y="4338"/>
                    <a:pt x="754" y="4360"/>
                  </a:cubicBezTo>
                  <a:cubicBezTo>
                    <a:pt x="891" y="4383"/>
                    <a:pt x="1005" y="4406"/>
                    <a:pt x="1142" y="4452"/>
                  </a:cubicBezTo>
                  <a:cubicBezTo>
                    <a:pt x="1279" y="4497"/>
                    <a:pt x="1416" y="4520"/>
                    <a:pt x="1553" y="4566"/>
                  </a:cubicBezTo>
                  <a:lnTo>
                    <a:pt x="1621" y="4566"/>
                  </a:lnTo>
                  <a:lnTo>
                    <a:pt x="1667" y="4589"/>
                  </a:lnTo>
                  <a:cubicBezTo>
                    <a:pt x="1804" y="4611"/>
                    <a:pt x="1918" y="4634"/>
                    <a:pt x="2032" y="4680"/>
                  </a:cubicBezTo>
                  <a:lnTo>
                    <a:pt x="2146" y="4703"/>
                  </a:lnTo>
                  <a:cubicBezTo>
                    <a:pt x="2261" y="4748"/>
                    <a:pt x="2375" y="4771"/>
                    <a:pt x="2489" y="4794"/>
                  </a:cubicBezTo>
                  <a:cubicBezTo>
                    <a:pt x="2786" y="4862"/>
                    <a:pt x="3082" y="4931"/>
                    <a:pt x="3379" y="4999"/>
                  </a:cubicBezTo>
                  <a:lnTo>
                    <a:pt x="3493" y="5022"/>
                  </a:lnTo>
                  <a:lnTo>
                    <a:pt x="3607" y="5045"/>
                  </a:lnTo>
                  <a:cubicBezTo>
                    <a:pt x="3676" y="5045"/>
                    <a:pt x="3744" y="5068"/>
                    <a:pt x="3813" y="5091"/>
                  </a:cubicBezTo>
                  <a:cubicBezTo>
                    <a:pt x="3950" y="5114"/>
                    <a:pt x="4087" y="5159"/>
                    <a:pt x="4224" y="5182"/>
                  </a:cubicBezTo>
                  <a:cubicBezTo>
                    <a:pt x="4292" y="5205"/>
                    <a:pt x="4383" y="5205"/>
                    <a:pt x="4452" y="5228"/>
                  </a:cubicBezTo>
                  <a:lnTo>
                    <a:pt x="4543" y="5228"/>
                  </a:lnTo>
                  <a:cubicBezTo>
                    <a:pt x="4657" y="5251"/>
                    <a:pt x="4749" y="5273"/>
                    <a:pt x="4840" y="5273"/>
                  </a:cubicBezTo>
                  <a:cubicBezTo>
                    <a:pt x="4931" y="5296"/>
                    <a:pt x="5000" y="5319"/>
                    <a:pt x="5068" y="5319"/>
                  </a:cubicBezTo>
                  <a:lnTo>
                    <a:pt x="5251" y="5342"/>
                  </a:lnTo>
                  <a:cubicBezTo>
                    <a:pt x="5365" y="5365"/>
                    <a:pt x="5502" y="5387"/>
                    <a:pt x="5616" y="5410"/>
                  </a:cubicBezTo>
                  <a:lnTo>
                    <a:pt x="5707" y="5433"/>
                  </a:lnTo>
                  <a:cubicBezTo>
                    <a:pt x="5844" y="5456"/>
                    <a:pt x="5981" y="5479"/>
                    <a:pt x="6141" y="5479"/>
                  </a:cubicBezTo>
                  <a:cubicBezTo>
                    <a:pt x="6209" y="5479"/>
                    <a:pt x="6301" y="5502"/>
                    <a:pt x="6369" y="5502"/>
                  </a:cubicBezTo>
                  <a:cubicBezTo>
                    <a:pt x="6506" y="5524"/>
                    <a:pt x="6620" y="5524"/>
                    <a:pt x="6757" y="5524"/>
                  </a:cubicBezTo>
                  <a:cubicBezTo>
                    <a:pt x="6848" y="5547"/>
                    <a:pt x="6963" y="5547"/>
                    <a:pt x="7054" y="5547"/>
                  </a:cubicBezTo>
                  <a:cubicBezTo>
                    <a:pt x="7168" y="5570"/>
                    <a:pt x="7282" y="5570"/>
                    <a:pt x="7396" y="5570"/>
                  </a:cubicBezTo>
                  <a:lnTo>
                    <a:pt x="7533" y="5593"/>
                  </a:lnTo>
                  <a:cubicBezTo>
                    <a:pt x="7625" y="5593"/>
                    <a:pt x="7716" y="5593"/>
                    <a:pt x="7807" y="5616"/>
                  </a:cubicBezTo>
                  <a:lnTo>
                    <a:pt x="7944" y="5616"/>
                  </a:lnTo>
                  <a:cubicBezTo>
                    <a:pt x="8150" y="5593"/>
                    <a:pt x="8355" y="5570"/>
                    <a:pt x="8538" y="5547"/>
                  </a:cubicBezTo>
                  <a:cubicBezTo>
                    <a:pt x="8652" y="5547"/>
                    <a:pt x="8766" y="5524"/>
                    <a:pt x="8903" y="5524"/>
                  </a:cubicBezTo>
                  <a:cubicBezTo>
                    <a:pt x="8971" y="5524"/>
                    <a:pt x="9040" y="5502"/>
                    <a:pt x="9131" y="5502"/>
                  </a:cubicBezTo>
                  <a:lnTo>
                    <a:pt x="9359" y="5502"/>
                  </a:lnTo>
                  <a:cubicBezTo>
                    <a:pt x="9451" y="5479"/>
                    <a:pt x="9565" y="5479"/>
                    <a:pt x="9656" y="5456"/>
                  </a:cubicBezTo>
                  <a:lnTo>
                    <a:pt x="9839" y="5433"/>
                  </a:lnTo>
                  <a:lnTo>
                    <a:pt x="10295" y="5433"/>
                  </a:lnTo>
                  <a:cubicBezTo>
                    <a:pt x="10455" y="5410"/>
                    <a:pt x="10592" y="5410"/>
                    <a:pt x="10752" y="5410"/>
                  </a:cubicBezTo>
                  <a:lnTo>
                    <a:pt x="11254" y="5410"/>
                  </a:lnTo>
                  <a:cubicBezTo>
                    <a:pt x="11414" y="5410"/>
                    <a:pt x="11550" y="5410"/>
                    <a:pt x="11687" y="5387"/>
                  </a:cubicBezTo>
                  <a:cubicBezTo>
                    <a:pt x="11779" y="5387"/>
                    <a:pt x="11870" y="5387"/>
                    <a:pt x="11961" y="5365"/>
                  </a:cubicBezTo>
                  <a:cubicBezTo>
                    <a:pt x="12030" y="5365"/>
                    <a:pt x="12098" y="5342"/>
                    <a:pt x="12190" y="5342"/>
                  </a:cubicBezTo>
                  <a:cubicBezTo>
                    <a:pt x="12281" y="5319"/>
                    <a:pt x="12372" y="5319"/>
                    <a:pt x="12486" y="5296"/>
                  </a:cubicBezTo>
                  <a:lnTo>
                    <a:pt x="12646" y="5273"/>
                  </a:lnTo>
                  <a:cubicBezTo>
                    <a:pt x="12988" y="5228"/>
                    <a:pt x="13354" y="5136"/>
                    <a:pt x="13650" y="5068"/>
                  </a:cubicBezTo>
                  <a:lnTo>
                    <a:pt x="13787" y="5022"/>
                  </a:lnTo>
                  <a:cubicBezTo>
                    <a:pt x="14038" y="4977"/>
                    <a:pt x="14290" y="4908"/>
                    <a:pt x="14541" y="4817"/>
                  </a:cubicBezTo>
                  <a:cubicBezTo>
                    <a:pt x="15066" y="4657"/>
                    <a:pt x="15613" y="4429"/>
                    <a:pt x="16298" y="4064"/>
                  </a:cubicBezTo>
                  <a:cubicBezTo>
                    <a:pt x="16435" y="4018"/>
                    <a:pt x="16572" y="3927"/>
                    <a:pt x="16709" y="3835"/>
                  </a:cubicBezTo>
                  <a:cubicBezTo>
                    <a:pt x="16823" y="3767"/>
                    <a:pt x="16960" y="3676"/>
                    <a:pt x="17074" y="3584"/>
                  </a:cubicBezTo>
                  <a:cubicBezTo>
                    <a:pt x="17211" y="3470"/>
                    <a:pt x="17348" y="3356"/>
                    <a:pt x="17485" y="3219"/>
                  </a:cubicBezTo>
                  <a:cubicBezTo>
                    <a:pt x="17531" y="3173"/>
                    <a:pt x="17576" y="3128"/>
                    <a:pt x="17622" y="3082"/>
                  </a:cubicBezTo>
                  <a:cubicBezTo>
                    <a:pt x="17645" y="3059"/>
                    <a:pt x="17645" y="3059"/>
                    <a:pt x="17668" y="3036"/>
                  </a:cubicBezTo>
                  <a:cubicBezTo>
                    <a:pt x="17782" y="2877"/>
                    <a:pt x="17873" y="2694"/>
                    <a:pt x="17987" y="2511"/>
                  </a:cubicBezTo>
                  <a:cubicBezTo>
                    <a:pt x="18010" y="2489"/>
                    <a:pt x="18010" y="2466"/>
                    <a:pt x="18010" y="2443"/>
                  </a:cubicBezTo>
                  <a:cubicBezTo>
                    <a:pt x="18079" y="2306"/>
                    <a:pt x="18147" y="2192"/>
                    <a:pt x="18193" y="2055"/>
                  </a:cubicBezTo>
                  <a:cubicBezTo>
                    <a:pt x="18261" y="1895"/>
                    <a:pt x="18307" y="1735"/>
                    <a:pt x="18352" y="1576"/>
                  </a:cubicBezTo>
                  <a:lnTo>
                    <a:pt x="18352" y="1530"/>
                  </a:lnTo>
                  <a:cubicBezTo>
                    <a:pt x="18375" y="1416"/>
                    <a:pt x="18421" y="1325"/>
                    <a:pt x="18421" y="1210"/>
                  </a:cubicBezTo>
                  <a:cubicBezTo>
                    <a:pt x="18444" y="1119"/>
                    <a:pt x="18444" y="1005"/>
                    <a:pt x="18444" y="914"/>
                  </a:cubicBezTo>
                  <a:cubicBezTo>
                    <a:pt x="18444" y="822"/>
                    <a:pt x="18421" y="754"/>
                    <a:pt x="18375" y="685"/>
                  </a:cubicBezTo>
                  <a:cubicBezTo>
                    <a:pt x="18352" y="617"/>
                    <a:pt x="18284" y="571"/>
                    <a:pt x="18238" y="549"/>
                  </a:cubicBezTo>
                  <a:cubicBezTo>
                    <a:pt x="18193" y="526"/>
                    <a:pt x="18124" y="503"/>
                    <a:pt x="18101" y="503"/>
                  </a:cubicBezTo>
                  <a:lnTo>
                    <a:pt x="18010" y="503"/>
                  </a:lnTo>
                  <a:cubicBezTo>
                    <a:pt x="17850" y="549"/>
                    <a:pt x="17713" y="617"/>
                    <a:pt x="17554" y="663"/>
                  </a:cubicBezTo>
                  <a:cubicBezTo>
                    <a:pt x="17257" y="754"/>
                    <a:pt x="16960" y="845"/>
                    <a:pt x="16686" y="937"/>
                  </a:cubicBezTo>
                  <a:cubicBezTo>
                    <a:pt x="16389" y="1028"/>
                    <a:pt x="16116" y="1073"/>
                    <a:pt x="15819" y="1142"/>
                  </a:cubicBezTo>
                  <a:lnTo>
                    <a:pt x="15705" y="1165"/>
                  </a:lnTo>
                  <a:cubicBezTo>
                    <a:pt x="15522" y="1210"/>
                    <a:pt x="15339" y="1256"/>
                    <a:pt x="15180" y="1279"/>
                  </a:cubicBezTo>
                  <a:cubicBezTo>
                    <a:pt x="15111" y="1302"/>
                    <a:pt x="15066" y="1325"/>
                    <a:pt x="15020" y="1325"/>
                  </a:cubicBezTo>
                  <a:cubicBezTo>
                    <a:pt x="14929" y="1370"/>
                    <a:pt x="14837" y="1393"/>
                    <a:pt x="14746" y="1416"/>
                  </a:cubicBezTo>
                  <a:lnTo>
                    <a:pt x="14655" y="1439"/>
                  </a:lnTo>
                  <a:cubicBezTo>
                    <a:pt x="14563" y="1462"/>
                    <a:pt x="14472" y="1484"/>
                    <a:pt x="14404" y="1507"/>
                  </a:cubicBezTo>
                  <a:cubicBezTo>
                    <a:pt x="14221" y="1553"/>
                    <a:pt x="14038" y="1598"/>
                    <a:pt x="13833" y="1644"/>
                  </a:cubicBezTo>
                  <a:lnTo>
                    <a:pt x="13879" y="1644"/>
                  </a:lnTo>
                  <a:cubicBezTo>
                    <a:pt x="13742" y="1667"/>
                    <a:pt x="13628" y="1667"/>
                    <a:pt x="13513" y="1690"/>
                  </a:cubicBezTo>
                  <a:lnTo>
                    <a:pt x="13536" y="1690"/>
                  </a:lnTo>
                  <a:lnTo>
                    <a:pt x="13285" y="1735"/>
                  </a:lnTo>
                  <a:lnTo>
                    <a:pt x="13262" y="1735"/>
                  </a:lnTo>
                  <a:cubicBezTo>
                    <a:pt x="13148" y="1758"/>
                    <a:pt x="13011" y="1781"/>
                    <a:pt x="12874" y="1781"/>
                  </a:cubicBezTo>
                  <a:lnTo>
                    <a:pt x="12464" y="1781"/>
                  </a:lnTo>
                  <a:lnTo>
                    <a:pt x="12395" y="1758"/>
                  </a:lnTo>
                  <a:lnTo>
                    <a:pt x="11939" y="1758"/>
                  </a:lnTo>
                  <a:cubicBezTo>
                    <a:pt x="11802" y="1735"/>
                    <a:pt x="11665" y="1735"/>
                    <a:pt x="11528" y="1713"/>
                  </a:cubicBezTo>
                  <a:lnTo>
                    <a:pt x="11368" y="1713"/>
                  </a:lnTo>
                  <a:cubicBezTo>
                    <a:pt x="11185" y="1713"/>
                    <a:pt x="10980" y="1735"/>
                    <a:pt x="10797" y="1735"/>
                  </a:cubicBezTo>
                  <a:lnTo>
                    <a:pt x="10455" y="1735"/>
                  </a:lnTo>
                  <a:cubicBezTo>
                    <a:pt x="10249" y="1735"/>
                    <a:pt x="10044" y="1735"/>
                    <a:pt x="9839" y="1758"/>
                  </a:cubicBezTo>
                  <a:lnTo>
                    <a:pt x="8971" y="1758"/>
                  </a:lnTo>
                  <a:cubicBezTo>
                    <a:pt x="8834" y="1735"/>
                    <a:pt x="8720" y="1735"/>
                    <a:pt x="8583" y="1735"/>
                  </a:cubicBezTo>
                  <a:lnTo>
                    <a:pt x="8218" y="1735"/>
                  </a:lnTo>
                  <a:cubicBezTo>
                    <a:pt x="8081" y="1735"/>
                    <a:pt x="7921" y="1758"/>
                    <a:pt x="7784" y="1758"/>
                  </a:cubicBezTo>
                  <a:lnTo>
                    <a:pt x="7396" y="1758"/>
                  </a:lnTo>
                  <a:cubicBezTo>
                    <a:pt x="7191" y="1758"/>
                    <a:pt x="6985" y="1758"/>
                    <a:pt x="6803" y="1735"/>
                  </a:cubicBezTo>
                  <a:cubicBezTo>
                    <a:pt x="6506" y="1713"/>
                    <a:pt x="6187" y="1667"/>
                    <a:pt x="5890" y="1621"/>
                  </a:cubicBezTo>
                  <a:cubicBezTo>
                    <a:pt x="5684" y="1576"/>
                    <a:pt x="5479" y="1507"/>
                    <a:pt x="5274" y="1462"/>
                  </a:cubicBezTo>
                  <a:lnTo>
                    <a:pt x="5000" y="1370"/>
                  </a:lnTo>
                  <a:cubicBezTo>
                    <a:pt x="4657" y="1302"/>
                    <a:pt x="4315" y="1188"/>
                    <a:pt x="3972" y="1096"/>
                  </a:cubicBezTo>
                  <a:cubicBezTo>
                    <a:pt x="3721" y="1005"/>
                    <a:pt x="3448" y="937"/>
                    <a:pt x="3174" y="845"/>
                  </a:cubicBezTo>
                  <a:lnTo>
                    <a:pt x="3037" y="822"/>
                  </a:lnTo>
                  <a:cubicBezTo>
                    <a:pt x="2945" y="800"/>
                    <a:pt x="2877" y="777"/>
                    <a:pt x="2786" y="754"/>
                  </a:cubicBezTo>
                  <a:cubicBezTo>
                    <a:pt x="2694" y="731"/>
                    <a:pt x="2626" y="685"/>
                    <a:pt x="2534" y="663"/>
                  </a:cubicBezTo>
                  <a:lnTo>
                    <a:pt x="2443" y="640"/>
                  </a:lnTo>
                  <a:cubicBezTo>
                    <a:pt x="2329" y="594"/>
                    <a:pt x="2215" y="571"/>
                    <a:pt x="2124" y="526"/>
                  </a:cubicBezTo>
                  <a:lnTo>
                    <a:pt x="2078" y="526"/>
                  </a:lnTo>
                  <a:lnTo>
                    <a:pt x="2032" y="503"/>
                  </a:lnTo>
                  <a:cubicBezTo>
                    <a:pt x="1941" y="480"/>
                    <a:pt x="1827" y="434"/>
                    <a:pt x="1736" y="412"/>
                  </a:cubicBezTo>
                  <a:cubicBezTo>
                    <a:pt x="1599" y="389"/>
                    <a:pt x="1485" y="366"/>
                    <a:pt x="1370" y="343"/>
                  </a:cubicBezTo>
                  <a:cubicBezTo>
                    <a:pt x="1256" y="320"/>
                    <a:pt x="1142" y="275"/>
                    <a:pt x="1028" y="252"/>
                  </a:cubicBezTo>
                  <a:lnTo>
                    <a:pt x="982" y="229"/>
                  </a:lnTo>
                  <a:cubicBezTo>
                    <a:pt x="845" y="206"/>
                    <a:pt x="708" y="160"/>
                    <a:pt x="572" y="160"/>
                  </a:cubicBezTo>
                  <a:cubicBezTo>
                    <a:pt x="572" y="138"/>
                    <a:pt x="549" y="138"/>
                    <a:pt x="549" y="138"/>
                  </a:cubicBezTo>
                  <a:cubicBezTo>
                    <a:pt x="503" y="138"/>
                    <a:pt x="457" y="160"/>
                    <a:pt x="435" y="160"/>
                  </a:cubicBezTo>
                  <a:cubicBezTo>
                    <a:pt x="435" y="115"/>
                    <a:pt x="412" y="92"/>
                    <a:pt x="389" y="46"/>
                  </a:cubicBezTo>
                  <a:cubicBezTo>
                    <a:pt x="366" y="24"/>
                    <a:pt x="320" y="1"/>
                    <a:pt x="275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4908;p38"/>
            <p:cNvSpPr/>
            <p:nvPr/>
          </p:nvSpPr>
          <p:spPr>
            <a:xfrm>
              <a:off x="6555442" y="2505052"/>
              <a:ext cx="219123" cy="195503"/>
            </a:xfrm>
            <a:custGeom>
              <a:avLst/>
              <a:gdLst/>
              <a:ahLst/>
              <a:cxnLst/>
              <a:rect l="l" t="t" r="r" b="b"/>
              <a:pathLst>
                <a:path w="7830" h="6986" extrusionOk="0">
                  <a:moveTo>
                    <a:pt x="4041" y="1"/>
                  </a:moveTo>
                  <a:cubicBezTo>
                    <a:pt x="3904" y="23"/>
                    <a:pt x="3790" y="115"/>
                    <a:pt x="3744" y="252"/>
                  </a:cubicBezTo>
                  <a:cubicBezTo>
                    <a:pt x="3698" y="343"/>
                    <a:pt x="3675" y="457"/>
                    <a:pt x="3653" y="571"/>
                  </a:cubicBezTo>
                  <a:lnTo>
                    <a:pt x="3653" y="594"/>
                  </a:lnTo>
                  <a:lnTo>
                    <a:pt x="3630" y="685"/>
                  </a:lnTo>
                  <a:cubicBezTo>
                    <a:pt x="3630" y="731"/>
                    <a:pt x="3630" y="754"/>
                    <a:pt x="3630" y="800"/>
                  </a:cubicBezTo>
                  <a:lnTo>
                    <a:pt x="3584" y="800"/>
                  </a:lnTo>
                  <a:cubicBezTo>
                    <a:pt x="3539" y="800"/>
                    <a:pt x="3516" y="777"/>
                    <a:pt x="3493" y="777"/>
                  </a:cubicBezTo>
                  <a:cubicBezTo>
                    <a:pt x="3470" y="777"/>
                    <a:pt x="3424" y="754"/>
                    <a:pt x="3402" y="731"/>
                  </a:cubicBezTo>
                  <a:cubicBezTo>
                    <a:pt x="3356" y="754"/>
                    <a:pt x="3333" y="754"/>
                    <a:pt x="3310" y="754"/>
                  </a:cubicBezTo>
                  <a:cubicBezTo>
                    <a:pt x="3242" y="754"/>
                    <a:pt x="3196" y="731"/>
                    <a:pt x="3150" y="708"/>
                  </a:cubicBezTo>
                  <a:cubicBezTo>
                    <a:pt x="3105" y="663"/>
                    <a:pt x="3059" y="617"/>
                    <a:pt x="2968" y="571"/>
                  </a:cubicBezTo>
                  <a:cubicBezTo>
                    <a:pt x="2922" y="548"/>
                    <a:pt x="2854" y="526"/>
                    <a:pt x="2785" y="526"/>
                  </a:cubicBezTo>
                  <a:cubicBezTo>
                    <a:pt x="2740" y="503"/>
                    <a:pt x="2694" y="503"/>
                    <a:pt x="2625" y="503"/>
                  </a:cubicBezTo>
                  <a:cubicBezTo>
                    <a:pt x="2580" y="503"/>
                    <a:pt x="2534" y="526"/>
                    <a:pt x="2489" y="526"/>
                  </a:cubicBezTo>
                  <a:cubicBezTo>
                    <a:pt x="2443" y="548"/>
                    <a:pt x="2420" y="548"/>
                    <a:pt x="2374" y="571"/>
                  </a:cubicBezTo>
                  <a:cubicBezTo>
                    <a:pt x="2329" y="594"/>
                    <a:pt x="2283" y="617"/>
                    <a:pt x="2237" y="663"/>
                  </a:cubicBezTo>
                  <a:cubicBezTo>
                    <a:pt x="2123" y="731"/>
                    <a:pt x="2055" y="822"/>
                    <a:pt x="1986" y="936"/>
                  </a:cubicBezTo>
                  <a:cubicBezTo>
                    <a:pt x="1918" y="1028"/>
                    <a:pt x="1895" y="1119"/>
                    <a:pt x="1872" y="1233"/>
                  </a:cubicBezTo>
                  <a:cubicBezTo>
                    <a:pt x="1872" y="1302"/>
                    <a:pt x="1872" y="1370"/>
                    <a:pt x="1872" y="1416"/>
                  </a:cubicBezTo>
                  <a:cubicBezTo>
                    <a:pt x="1895" y="1461"/>
                    <a:pt x="1895" y="1507"/>
                    <a:pt x="1918" y="1553"/>
                  </a:cubicBezTo>
                  <a:cubicBezTo>
                    <a:pt x="1918" y="1598"/>
                    <a:pt x="1941" y="1644"/>
                    <a:pt x="1964" y="1667"/>
                  </a:cubicBezTo>
                  <a:cubicBezTo>
                    <a:pt x="2032" y="1827"/>
                    <a:pt x="2123" y="1941"/>
                    <a:pt x="2215" y="2078"/>
                  </a:cubicBezTo>
                  <a:cubicBezTo>
                    <a:pt x="2306" y="2192"/>
                    <a:pt x="2420" y="2329"/>
                    <a:pt x="2511" y="2443"/>
                  </a:cubicBezTo>
                  <a:lnTo>
                    <a:pt x="2557" y="2466"/>
                  </a:lnTo>
                  <a:lnTo>
                    <a:pt x="2534" y="2466"/>
                  </a:lnTo>
                  <a:lnTo>
                    <a:pt x="2557" y="2489"/>
                  </a:lnTo>
                  <a:cubicBezTo>
                    <a:pt x="2625" y="2557"/>
                    <a:pt x="2694" y="2626"/>
                    <a:pt x="2740" y="2717"/>
                  </a:cubicBezTo>
                  <a:cubicBezTo>
                    <a:pt x="2625" y="2648"/>
                    <a:pt x="2489" y="2603"/>
                    <a:pt x="2374" y="2557"/>
                  </a:cubicBezTo>
                  <a:cubicBezTo>
                    <a:pt x="2237" y="2489"/>
                    <a:pt x="2078" y="2420"/>
                    <a:pt x="1941" y="2352"/>
                  </a:cubicBezTo>
                  <a:cubicBezTo>
                    <a:pt x="1804" y="2306"/>
                    <a:pt x="1667" y="2260"/>
                    <a:pt x="1507" y="2215"/>
                  </a:cubicBezTo>
                  <a:cubicBezTo>
                    <a:pt x="1370" y="2192"/>
                    <a:pt x="1233" y="2192"/>
                    <a:pt x="1051" y="2169"/>
                  </a:cubicBezTo>
                  <a:cubicBezTo>
                    <a:pt x="936" y="2169"/>
                    <a:pt x="799" y="2192"/>
                    <a:pt x="685" y="2237"/>
                  </a:cubicBezTo>
                  <a:cubicBezTo>
                    <a:pt x="594" y="2260"/>
                    <a:pt x="503" y="2306"/>
                    <a:pt x="411" y="2352"/>
                  </a:cubicBezTo>
                  <a:cubicBezTo>
                    <a:pt x="366" y="2374"/>
                    <a:pt x="320" y="2420"/>
                    <a:pt x="274" y="2466"/>
                  </a:cubicBezTo>
                  <a:cubicBezTo>
                    <a:pt x="206" y="2511"/>
                    <a:pt x="183" y="2580"/>
                    <a:pt x="138" y="2626"/>
                  </a:cubicBezTo>
                  <a:lnTo>
                    <a:pt x="115" y="2671"/>
                  </a:lnTo>
                  <a:cubicBezTo>
                    <a:pt x="1" y="2854"/>
                    <a:pt x="23" y="3082"/>
                    <a:pt x="92" y="3265"/>
                  </a:cubicBezTo>
                  <a:cubicBezTo>
                    <a:pt x="92" y="3287"/>
                    <a:pt x="92" y="3310"/>
                    <a:pt x="115" y="3333"/>
                  </a:cubicBezTo>
                  <a:lnTo>
                    <a:pt x="115" y="3356"/>
                  </a:lnTo>
                  <a:cubicBezTo>
                    <a:pt x="160" y="3470"/>
                    <a:pt x="229" y="3561"/>
                    <a:pt x="320" y="3698"/>
                  </a:cubicBezTo>
                  <a:cubicBezTo>
                    <a:pt x="366" y="3744"/>
                    <a:pt x="411" y="3790"/>
                    <a:pt x="457" y="3835"/>
                  </a:cubicBezTo>
                  <a:cubicBezTo>
                    <a:pt x="480" y="3858"/>
                    <a:pt x="503" y="3881"/>
                    <a:pt x="526" y="3881"/>
                  </a:cubicBezTo>
                  <a:cubicBezTo>
                    <a:pt x="526" y="3904"/>
                    <a:pt x="526" y="3904"/>
                    <a:pt x="548" y="3904"/>
                  </a:cubicBezTo>
                  <a:cubicBezTo>
                    <a:pt x="571" y="3927"/>
                    <a:pt x="594" y="3927"/>
                    <a:pt x="617" y="3949"/>
                  </a:cubicBezTo>
                  <a:cubicBezTo>
                    <a:pt x="617" y="3949"/>
                    <a:pt x="640" y="3949"/>
                    <a:pt x="663" y="3972"/>
                  </a:cubicBezTo>
                  <a:cubicBezTo>
                    <a:pt x="685" y="3972"/>
                    <a:pt x="708" y="3995"/>
                    <a:pt x="731" y="4018"/>
                  </a:cubicBezTo>
                  <a:cubicBezTo>
                    <a:pt x="754" y="4041"/>
                    <a:pt x="754" y="4041"/>
                    <a:pt x="777" y="4041"/>
                  </a:cubicBezTo>
                  <a:cubicBezTo>
                    <a:pt x="845" y="4086"/>
                    <a:pt x="936" y="4109"/>
                    <a:pt x="1005" y="4132"/>
                  </a:cubicBezTo>
                  <a:cubicBezTo>
                    <a:pt x="1142" y="4178"/>
                    <a:pt x="1256" y="4223"/>
                    <a:pt x="1347" y="4292"/>
                  </a:cubicBezTo>
                  <a:cubicBezTo>
                    <a:pt x="1370" y="4315"/>
                    <a:pt x="1393" y="4315"/>
                    <a:pt x="1416" y="4337"/>
                  </a:cubicBezTo>
                  <a:cubicBezTo>
                    <a:pt x="1439" y="4383"/>
                    <a:pt x="1461" y="4406"/>
                    <a:pt x="1484" y="4429"/>
                  </a:cubicBezTo>
                  <a:cubicBezTo>
                    <a:pt x="1279" y="4452"/>
                    <a:pt x="1051" y="4520"/>
                    <a:pt x="777" y="4657"/>
                  </a:cubicBezTo>
                  <a:cubicBezTo>
                    <a:pt x="663" y="4703"/>
                    <a:pt x="571" y="4771"/>
                    <a:pt x="503" y="4862"/>
                  </a:cubicBezTo>
                  <a:cubicBezTo>
                    <a:pt x="411" y="4954"/>
                    <a:pt x="366" y="5068"/>
                    <a:pt x="343" y="5205"/>
                  </a:cubicBezTo>
                  <a:cubicBezTo>
                    <a:pt x="320" y="5296"/>
                    <a:pt x="343" y="5387"/>
                    <a:pt x="366" y="5479"/>
                  </a:cubicBezTo>
                  <a:cubicBezTo>
                    <a:pt x="411" y="5570"/>
                    <a:pt x="457" y="5638"/>
                    <a:pt x="526" y="5707"/>
                  </a:cubicBezTo>
                  <a:cubicBezTo>
                    <a:pt x="640" y="5844"/>
                    <a:pt x="777" y="5935"/>
                    <a:pt x="914" y="6026"/>
                  </a:cubicBezTo>
                  <a:cubicBezTo>
                    <a:pt x="1028" y="6095"/>
                    <a:pt x="1165" y="6163"/>
                    <a:pt x="1347" y="6209"/>
                  </a:cubicBezTo>
                  <a:cubicBezTo>
                    <a:pt x="1507" y="6278"/>
                    <a:pt x="1667" y="6323"/>
                    <a:pt x="1827" y="6323"/>
                  </a:cubicBezTo>
                  <a:cubicBezTo>
                    <a:pt x="1964" y="6346"/>
                    <a:pt x="2101" y="6369"/>
                    <a:pt x="2306" y="6369"/>
                  </a:cubicBezTo>
                  <a:cubicBezTo>
                    <a:pt x="2466" y="6369"/>
                    <a:pt x="2603" y="6346"/>
                    <a:pt x="2740" y="6323"/>
                  </a:cubicBezTo>
                  <a:lnTo>
                    <a:pt x="3036" y="6278"/>
                  </a:lnTo>
                  <a:cubicBezTo>
                    <a:pt x="3265" y="6255"/>
                    <a:pt x="3470" y="6209"/>
                    <a:pt x="3698" y="6163"/>
                  </a:cubicBezTo>
                  <a:cubicBezTo>
                    <a:pt x="3812" y="6141"/>
                    <a:pt x="3949" y="6141"/>
                    <a:pt x="4086" y="6118"/>
                  </a:cubicBezTo>
                  <a:lnTo>
                    <a:pt x="4132" y="6118"/>
                  </a:lnTo>
                  <a:cubicBezTo>
                    <a:pt x="4246" y="6095"/>
                    <a:pt x="4383" y="6072"/>
                    <a:pt x="4497" y="6072"/>
                  </a:cubicBezTo>
                  <a:lnTo>
                    <a:pt x="4588" y="6072"/>
                  </a:lnTo>
                  <a:cubicBezTo>
                    <a:pt x="4657" y="6095"/>
                    <a:pt x="4725" y="6095"/>
                    <a:pt x="4771" y="6118"/>
                  </a:cubicBezTo>
                  <a:lnTo>
                    <a:pt x="4817" y="6118"/>
                  </a:lnTo>
                  <a:lnTo>
                    <a:pt x="4817" y="6141"/>
                  </a:lnTo>
                  <a:lnTo>
                    <a:pt x="4840" y="6163"/>
                  </a:lnTo>
                  <a:lnTo>
                    <a:pt x="4862" y="6232"/>
                  </a:lnTo>
                  <a:cubicBezTo>
                    <a:pt x="4885" y="6278"/>
                    <a:pt x="4885" y="6300"/>
                    <a:pt x="4908" y="6346"/>
                  </a:cubicBezTo>
                  <a:cubicBezTo>
                    <a:pt x="4954" y="6437"/>
                    <a:pt x="4999" y="6529"/>
                    <a:pt x="5068" y="6620"/>
                  </a:cubicBezTo>
                  <a:cubicBezTo>
                    <a:pt x="5113" y="6666"/>
                    <a:pt x="5159" y="6734"/>
                    <a:pt x="5228" y="6780"/>
                  </a:cubicBezTo>
                  <a:cubicBezTo>
                    <a:pt x="5296" y="6825"/>
                    <a:pt x="5365" y="6871"/>
                    <a:pt x="5456" y="6894"/>
                  </a:cubicBezTo>
                  <a:cubicBezTo>
                    <a:pt x="5479" y="6917"/>
                    <a:pt x="5501" y="6940"/>
                    <a:pt x="5547" y="6940"/>
                  </a:cubicBezTo>
                  <a:cubicBezTo>
                    <a:pt x="5616" y="6962"/>
                    <a:pt x="5684" y="6985"/>
                    <a:pt x="5775" y="6985"/>
                  </a:cubicBezTo>
                  <a:cubicBezTo>
                    <a:pt x="5890" y="6985"/>
                    <a:pt x="6004" y="6962"/>
                    <a:pt x="6118" y="6894"/>
                  </a:cubicBezTo>
                  <a:cubicBezTo>
                    <a:pt x="6186" y="6871"/>
                    <a:pt x="6278" y="6825"/>
                    <a:pt x="6369" y="6780"/>
                  </a:cubicBezTo>
                  <a:cubicBezTo>
                    <a:pt x="6437" y="6734"/>
                    <a:pt x="6529" y="6643"/>
                    <a:pt x="6597" y="6597"/>
                  </a:cubicBezTo>
                  <a:cubicBezTo>
                    <a:pt x="6620" y="6551"/>
                    <a:pt x="6643" y="6529"/>
                    <a:pt x="6688" y="6506"/>
                  </a:cubicBezTo>
                  <a:lnTo>
                    <a:pt x="6734" y="6437"/>
                  </a:lnTo>
                  <a:lnTo>
                    <a:pt x="6803" y="6369"/>
                  </a:lnTo>
                  <a:cubicBezTo>
                    <a:pt x="6848" y="6346"/>
                    <a:pt x="6894" y="6300"/>
                    <a:pt x="6917" y="6278"/>
                  </a:cubicBezTo>
                  <a:cubicBezTo>
                    <a:pt x="7031" y="6163"/>
                    <a:pt x="7122" y="6026"/>
                    <a:pt x="7213" y="5890"/>
                  </a:cubicBezTo>
                  <a:cubicBezTo>
                    <a:pt x="7305" y="5707"/>
                    <a:pt x="7373" y="5570"/>
                    <a:pt x="7464" y="5433"/>
                  </a:cubicBezTo>
                  <a:cubicBezTo>
                    <a:pt x="7487" y="5365"/>
                    <a:pt x="7510" y="5319"/>
                    <a:pt x="7533" y="5250"/>
                  </a:cubicBezTo>
                  <a:lnTo>
                    <a:pt x="7556" y="5205"/>
                  </a:lnTo>
                  <a:cubicBezTo>
                    <a:pt x="7579" y="5159"/>
                    <a:pt x="7601" y="5091"/>
                    <a:pt x="7624" y="5045"/>
                  </a:cubicBezTo>
                  <a:cubicBezTo>
                    <a:pt x="7647" y="4954"/>
                    <a:pt x="7670" y="4862"/>
                    <a:pt x="7693" y="4748"/>
                  </a:cubicBezTo>
                  <a:lnTo>
                    <a:pt x="7738" y="4634"/>
                  </a:lnTo>
                  <a:cubicBezTo>
                    <a:pt x="7761" y="4520"/>
                    <a:pt x="7784" y="4406"/>
                    <a:pt x="7807" y="4315"/>
                  </a:cubicBezTo>
                  <a:cubicBezTo>
                    <a:pt x="7807" y="4223"/>
                    <a:pt x="7830" y="4109"/>
                    <a:pt x="7830" y="4018"/>
                  </a:cubicBezTo>
                  <a:cubicBezTo>
                    <a:pt x="7830" y="3927"/>
                    <a:pt x="7807" y="3835"/>
                    <a:pt x="7784" y="3767"/>
                  </a:cubicBezTo>
                  <a:cubicBezTo>
                    <a:pt x="7738" y="3653"/>
                    <a:pt x="7716" y="3561"/>
                    <a:pt x="7670" y="3493"/>
                  </a:cubicBezTo>
                  <a:cubicBezTo>
                    <a:pt x="7647" y="3424"/>
                    <a:pt x="7601" y="3402"/>
                    <a:pt x="7579" y="3356"/>
                  </a:cubicBezTo>
                  <a:cubicBezTo>
                    <a:pt x="7533" y="3310"/>
                    <a:pt x="7510" y="3287"/>
                    <a:pt x="7487" y="3265"/>
                  </a:cubicBezTo>
                  <a:cubicBezTo>
                    <a:pt x="7419" y="3219"/>
                    <a:pt x="7373" y="3173"/>
                    <a:pt x="7328" y="3151"/>
                  </a:cubicBezTo>
                  <a:cubicBezTo>
                    <a:pt x="7282" y="3128"/>
                    <a:pt x="7213" y="3105"/>
                    <a:pt x="7145" y="3082"/>
                  </a:cubicBezTo>
                  <a:lnTo>
                    <a:pt x="7122" y="3059"/>
                  </a:lnTo>
                  <a:lnTo>
                    <a:pt x="7008" y="3059"/>
                  </a:lnTo>
                  <a:cubicBezTo>
                    <a:pt x="6962" y="3059"/>
                    <a:pt x="6917" y="3036"/>
                    <a:pt x="6871" y="3036"/>
                  </a:cubicBezTo>
                  <a:cubicBezTo>
                    <a:pt x="6848" y="3036"/>
                    <a:pt x="6825" y="3036"/>
                    <a:pt x="6780" y="3059"/>
                  </a:cubicBezTo>
                  <a:cubicBezTo>
                    <a:pt x="6711" y="3059"/>
                    <a:pt x="6620" y="3082"/>
                    <a:pt x="6551" y="3082"/>
                  </a:cubicBezTo>
                  <a:lnTo>
                    <a:pt x="6483" y="3105"/>
                  </a:lnTo>
                  <a:cubicBezTo>
                    <a:pt x="6437" y="3128"/>
                    <a:pt x="6392" y="3128"/>
                    <a:pt x="6369" y="3128"/>
                  </a:cubicBezTo>
                  <a:cubicBezTo>
                    <a:pt x="6346" y="3036"/>
                    <a:pt x="6323" y="2945"/>
                    <a:pt x="6300" y="2854"/>
                  </a:cubicBezTo>
                  <a:lnTo>
                    <a:pt x="6255" y="2717"/>
                  </a:lnTo>
                  <a:cubicBezTo>
                    <a:pt x="6232" y="2648"/>
                    <a:pt x="6232" y="2580"/>
                    <a:pt x="6209" y="2511"/>
                  </a:cubicBezTo>
                  <a:cubicBezTo>
                    <a:pt x="6186" y="2466"/>
                    <a:pt x="6163" y="2443"/>
                    <a:pt x="6141" y="2397"/>
                  </a:cubicBezTo>
                  <a:lnTo>
                    <a:pt x="6141" y="2352"/>
                  </a:lnTo>
                  <a:cubicBezTo>
                    <a:pt x="6095" y="2283"/>
                    <a:pt x="6072" y="2215"/>
                    <a:pt x="6026" y="2123"/>
                  </a:cubicBezTo>
                  <a:cubicBezTo>
                    <a:pt x="5981" y="1986"/>
                    <a:pt x="5912" y="1849"/>
                    <a:pt x="5798" y="1667"/>
                  </a:cubicBezTo>
                  <a:cubicBezTo>
                    <a:pt x="5730" y="1553"/>
                    <a:pt x="5661" y="1439"/>
                    <a:pt x="5570" y="1324"/>
                  </a:cubicBezTo>
                  <a:cubicBezTo>
                    <a:pt x="5547" y="1279"/>
                    <a:pt x="5501" y="1210"/>
                    <a:pt x="5456" y="1165"/>
                  </a:cubicBezTo>
                  <a:lnTo>
                    <a:pt x="5387" y="1051"/>
                  </a:lnTo>
                  <a:lnTo>
                    <a:pt x="5319" y="959"/>
                  </a:lnTo>
                  <a:cubicBezTo>
                    <a:pt x="5159" y="754"/>
                    <a:pt x="5022" y="526"/>
                    <a:pt x="4817" y="366"/>
                  </a:cubicBezTo>
                  <a:cubicBezTo>
                    <a:pt x="4748" y="297"/>
                    <a:pt x="4634" y="229"/>
                    <a:pt x="4543" y="160"/>
                  </a:cubicBezTo>
                  <a:cubicBezTo>
                    <a:pt x="4452" y="115"/>
                    <a:pt x="4360" y="69"/>
                    <a:pt x="4246" y="23"/>
                  </a:cubicBezTo>
                  <a:cubicBezTo>
                    <a:pt x="4200" y="1"/>
                    <a:pt x="4155" y="1"/>
                    <a:pt x="4086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4909;p38"/>
            <p:cNvSpPr/>
            <p:nvPr/>
          </p:nvSpPr>
          <p:spPr>
            <a:xfrm>
              <a:off x="5939044" y="2321079"/>
              <a:ext cx="97108" cy="155261"/>
            </a:xfrm>
            <a:custGeom>
              <a:avLst/>
              <a:gdLst/>
              <a:ahLst/>
              <a:cxnLst/>
              <a:rect l="l" t="t" r="r" b="b"/>
              <a:pathLst>
                <a:path w="3470" h="5548" extrusionOk="0">
                  <a:moveTo>
                    <a:pt x="1233" y="1"/>
                  </a:moveTo>
                  <a:cubicBezTo>
                    <a:pt x="1141" y="24"/>
                    <a:pt x="1050" y="47"/>
                    <a:pt x="959" y="69"/>
                  </a:cubicBezTo>
                  <a:cubicBezTo>
                    <a:pt x="913" y="92"/>
                    <a:pt x="845" y="115"/>
                    <a:pt x="799" y="115"/>
                  </a:cubicBezTo>
                  <a:cubicBezTo>
                    <a:pt x="753" y="138"/>
                    <a:pt x="708" y="161"/>
                    <a:pt x="639" y="184"/>
                  </a:cubicBezTo>
                  <a:cubicBezTo>
                    <a:pt x="616" y="184"/>
                    <a:pt x="571" y="206"/>
                    <a:pt x="548" y="229"/>
                  </a:cubicBezTo>
                  <a:cubicBezTo>
                    <a:pt x="502" y="252"/>
                    <a:pt x="457" y="298"/>
                    <a:pt x="411" y="321"/>
                  </a:cubicBezTo>
                  <a:cubicBezTo>
                    <a:pt x="388" y="366"/>
                    <a:pt x="343" y="412"/>
                    <a:pt x="320" y="457"/>
                  </a:cubicBezTo>
                  <a:cubicBezTo>
                    <a:pt x="274" y="526"/>
                    <a:pt x="251" y="594"/>
                    <a:pt x="228" y="686"/>
                  </a:cubicBezTo>
                  <a:cubicBezTo>
                    <a:pt x="228" y="709"/>
                    <a:pt x="228" y="754"/>
                    <a:pt x="206" y="777"/>
                  </a:cubicBezTo>
                  <a:cubicBezTo>
                    <a:pt x="206" y="845"/>
                    <a:pt x="206" y="891"/>
                    <a:pt x="206" y="960"/>
                  </a:cubicBezTo>
                  <a:cubicBezTo>
                    <a:pt x="206" y="1028"/>
                    <a:pt x="228" y="1097"/>
                    <a:pt x="228" y="1165"/>
                  </a:cubicBezTo>
                  <a:cubicBezTo>
                    <a:pt x="274" y="1348"/>
                    <a:pt x="365" y="1507"/>
                    <a:pt x="457" y="1667"/>
                  </a:cubicBezTo>
                  <a:cubicBezTo>
                    <a:pt x="411" y="1713"/>
                    <a:pt x="365" y="1736"/>
                    <a:pt x="320" y="1758"/>
                  </a:cubicBezTo>
                  <a:cubicBezTo>
                    <a:pt x="206" y="1827"/>
                    <a:pt x="114" y="1918"/>
                    <a:pt x="69" y="2032"/>
                  </a:cubicBezTo>
                  <a:cubicBezTo>
                    <a:pt x="46" y="2101"/>
                    <a:pt x="23" y="2147"/>
                    <a:pt x="23" y="2215"/>
                  </a:cubicBezTo>
                  <a:cubicBezTo>
                    <a:pt x="0" y="2261"/>
                    <a:pt x="0" y="2306"/>
                    <a:pt x="0" y="2375"/>
                  </a:cubicBezTo>
                  <a:cubicBezTo>
                    <a:pt x="0" y="2420"/>
                    <a:pt x="23" y="2489"/>
                    <a:pt x="46" y="2557"/>
                  </a:cubicBezTo>
                  <a:cubicBezTo>
                    <a:pt x="46" y="2626"/>
                    <a:pt x="69" y="2694"/>
                    <a:pt x="114" y="2786"/>
                  </a:cubicBezTo>
                  <a:cubicBezTo>
                    <a:pt x="206" y="3037"/>
                    <a:pt x="388" y="3265"/>
                    <a:pt x="571" y="3470"/>
                  </a:cubicBezTo>
                  <a:cubicBezTo>
                    <a:pt x="616" y="3493"/>
                    <a:pt x="639" y="3539"/>
                    <a:pt x="685" y="3562"/>
                  </a:cubicBezTo>
                  <a:cubicBezTo>
                    <a:pt x="616" y="3562"/>
                    <a:pt x="548" y="3585"/>
                    <a:pt x="479" y="3607"/>
                  </a:cubicBezTo>
                  <a:cubicBezTo>
                    <a:pt x="388" y="3630"/>
                    <a:pt x="297" y="3699"/>
                    <a:pt x="251" y="3790"/>
                  </a:cubicBezTo>
                  <a:cubicBezTo>
                    <a:pt x="228" y="3813"/>
                    <a:pt x="228" y="3836"/>
                    <a:pt x="228" y="3858"/>
                  </a:cubicBezTo>
                  <a:cubicBezTo>
                    <a:pt x="206" y="3881"/>
                    <a:pt x="206" y="3904"/>
                    <a:pt x="206" y="3904"/>
                  </a:cubicBezTo>
                  <a:cubicBezTo>
                    <a:pt x="160" y="3973"/>
                    <a:pt x="137" y="4041"/>
                    <a:pt x="137" y="4109"/>
                  </a:cubicBezTo>
                  <a:cubicBezTo>
                    <a:pt x="137" y="4178"/>
                    <a:pt x="137" y="4269"/>
                    <a:pt x="137" y="4361"/>
                  </a:cubicBezTo>
                  <a:cubicBezTo>
                    <a:pt x="160" y="4543"/>
                    <a:pt x="228" y="4680"/>
                    <a:pt x="297" y="4840"/>
                  </a:cubicBezTo>
                  <a:cubicBezTo>
                    <a:pt x="343" y="4908"/>
                    <a:pt x="365" y="4977"/>
                    <a:pt x="411" y="5045"/>
                  </a:cubicBezTo>
                  <a:cubicBezTo>
                    <a:pt x="457" y="5114"/>
                    <a:pt x="525" y="5182"/>
                    <a:pt x="571" y="5228"/>
                  </a:cubicBezTo>
                  <a:cubicBezTo>
                    <a:pt x="616" y="5274"/>
                    <a:pt x="685" y="5319"/>
                    <a:pt x="731" y="5365"/>
                  </a:cubicBezTo>
                  <a:cubicBezTo>
                    <a:pt x="776" y="5388"/>
                    <a:pt x="822" y="5411"/>
                    <a:pt x="868" y="5433"/>
                  </a:cubicBezTo>
                  <a:cubicBezTo>
                    <a:pt x="936" y="5456"/>
                    <a:pt x="982" y="5479"/>
                    <a:pt x="1027" y="5502"/>
                  </a:cubicBezTo>
                  <a:cubicBezTo>
                    <a:pt x="1187" y="5547"/>
                    <a:pt x="1347" y="5547"/>
                    <a:pt x="1507" y="5547"/>
                  </a:cubicBezTo>
                  <a:lnTo>
                    <a:pt x="1735" y="5547"/>
                  </a:lnTo>
                  <a:cubicBezTo>
                    <a:pt x="1849" y="5525"/>
                    <a:pt x="1940" y="5502"/>
                    <a:pt x="2032" y="5456"/>
                  </a:cubicBezTo>
                  <a:cubicBezTo>
                    <a:pt x="2100" y="5433"/>
                    <a:pt x="2169" y="5411"/>
                    <a:pt x="2214" y="5388"/>
                  </a:cubicBezTo>
                  <a:cubicBezTo>
                    <a:pt x="2283" y="5365"/>
                    <a:pt x="2351" y="5319"/>
                    <a:pt x="2420" y="5274"/>
                  </a:cubicBezTo>
                  <a:cubicBezTo>
                    <a:pt x="2534" y="5205"/>
                    <a:pt x="2602" y="5068"/>
                    <a:pt x="2625" y="4931"/>
                  </a:cubicBezTo>
                  <a:cubicBezTo>
                    <a:pt x="2671" y="4908"/>
                    <a:pt x="2694" y="4863"/>
                    <a:pt x="2739" y="4817"/>
                  </a:cubicBezTo>
                  <a:cubicBezTo>
                    <a:pt x="2785" y="4749"/>
                    <a:pt x="2785" y="4657"/>
                    <a:pt x="2785" y="4589"/>
                  </a:cubicBezTo>
                  <a:cubicBezTo>
                    <a:pt x="2785" y="4520"/>
                    <a:pt x="2762" y="4452"/>
                    <a:pt x="2739" y="4383"/>
                  </a:cubicBezTo>
                  <a:cubicBezTo>
                    <a:pt x="2716" y="4361"/>
                    <a:pt x="2716" y="4315"/>
                    <a:pt x="2694" y="4292"/>
                  </a:cubicBezTo>
                  <a:cubicBezTo>
                    <a:pt x="2671" y="4201"/>
                    <a:pt x="2625" y="4132"/>
                    <a:pt x="2579" y="4041"/>
                  </a:cubicBezTo>
                  <a:cubicBezTo>
                    <a:pt x="2511" y="3950"/>
                    <a:pt x="2465" y="3836"/>
                    <a:pt x="2420" y="3744"/>
                  </a:cubicBezTo>
                  <a:cubicBezTo>
                    <a:pt x="2511" y="3744"/>
                    <a:pt x="2579" y="3744"/>
                    <a:pt x="2671" y="3721"/>
                  </a:cubicBezTo>
                  <a:cubicBezTo>
                    <a:pt x="2808" y="3699"/>
                    <a:pt x="2899" y="3585"/>
                    <a:pt x="2967" y="3470"/>
                  </a:cubicBezTo>
                  <a:cubicBezTo>
                    <a:pt x="3013" y="3356"/>
                    <a:pt x="3013" y="3219"/>
                    <a:pt x="3013" y="3082"/>
                  </a:cubicBezTo>
                  <a:cubicBezTo>
                    <a:pt x="3036" y="2923"/>
                    <a:pt x="2945" y="2763"/>
                    <a:pt x="2876" y="2626"/>
                  </a:cubicBezTo>
                  <a:cubicBezTo>
                    <a:pt x="2831" y="2557"/>
                    <a:pt x="2808" y="2489"/>
                    <a:pt x="2762" y="2443"/>
                  </a:cubicBezTo>
                  <a:cubicBezTo>
                    <a:pt x="2716" y="2352"/>
                    <a:pt x="2671" y="2283"/>
                    <a:pt x="2625" y="2215"/>
                  </a:cubicBezTo>
                  <a:cubicBezTo>
                    <a:pt x="2716" y="2215"/>
                    <a:pt x="2785" y="2169"/>
                    <a:pt x="2853" y="2101"/>
                  </a:cubicBezTo>
                  <a:cubicBezTo>
                    <a:pt x="2853" y="2078"/>
                    <a:pt x="2853" y="2078"/>
                    <a:pt x="2853" y="2055"/>
                  </a:cubicBezTo>
                  <a:cubicBezTo>
                    <a:pt x="2922" y="2032"/>
                    <a:pt x="2990" y="1987"/>
                    <a:pt x="3059" y="1941"/>
                  </a:cubicBezTo>
                  <a:cubicBezTo>
                    <a:pt x="3082" y="1941"/>
                    <a:pt x="3104" y="1918"/>
                    <a:pt x="3127" y="1918"/>
                  </a:cubicBezTo>
                  <a:cubicBezTo>
                    <a:pt x="3196" y="1850"/>
                    <a:pt x="3241" y="1781"/>
                    <a:pt x="3310" y="1690"/>
                  </a:cubicBezTo>
                  <a:cubicBezTo>
                    <a:pt x="3355" y="1622"/>
                    <a:pt x="3378" y="1530"/>
                    <a:pt x="3401" y="1439"/>
                  </a:cubicBezTo>
                  <a:cubicBezTo>
                    <a:pt x="3470" y="1211"/>
                    <a:pt x="3355" y="1028"/>
                    <a:pt x="3264" y="845"/>
                  </a:cubicBezTo>
                  <a:cubicBezTo>
                    <a:pt x="3173" y="709"/>
                    <a:pt x="3059" y="594"/>
                    <a:pt x="2945" y="503"/>
                  </a:cubicBezTo>
                  <a:cubicBezTo>
                    <a:pt x="2808" y="412"/>
                    <a:pt x="2648" y="298"/>
                    <a:pt x="2488" y="229"/>
                  </a:cubicBezTo>
                  <a:cubicBezTo>
                    <a:pt x="2420" y="184"/>
                    <a:pt x="2328" y="161"/>
                    <a:pt x="2260" y="138"/>
                  </a:cubicBezTo>
                  <a:cubicBezTo>
                    <a:pt x="2214" y="115"/>
                    <a:pt x="2191" y="115"/>
                    <a:pt x="2169" y="92"/>
                  </a:cubicBezTo>
                  <a:lnTo>
                    <a:pt x="2123" y="92"/>
                  </a:lnTo>
                  <a:cubicBezTo>
                    <a:pt x="2077" y="92"/>
                    <a:pt x="2032" y="69"/>
                    <a:pt x="2009" y="69"/>
                  </a:cubicBezTo>
                  <a:cubicBezTo>
                    <a:pt x="1826" y="47"/>
                    <a:pt x="1644" y="24"/>
                    <a:pt x="1461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4910;p38"/>
            <p:cNvSpPr/>
            <p:nvPr/>
          </p:nvSpPr>
          <p:spPr>
            <a:xfrm>
              <a:off x="5841292" y="3177672"/>
              <a:ext cx="351352" cy="343040"/>
            </a:xfrm>
            <a:custGeom>
              <a:avLst/>
              <a:gdLst/>
              <a:ahLst/>
              <a:cxnLst/>
              <a:rect l="l" t="t" r="r" b="b"/>
              <a:pathLst>
                <a:path w="12555" h="12258" extrusionOk="0">
                  <a:moveTo>
                    <a:pt x="6460" y="1"/>
                  </a:moveTo>
                  <a:cubicBezTo>
                    <a:pt x="6187" y="1"/>
                    <a:pt x="5913" y="1"/>
                    <a:pt x="5616" y="46"/>
                  </a:cubicBezTo>
                  <a:cubicBezTo>
                    <a:pt x="5479" y="69"/>
                    <a:pt x="5365" y="92"/>
                    <a:pt x="5228" y="115"/>
                  </a:cubicBezTo>
                  <a:lnTo>
                    <a:pt x="5114" y="138"/>
                  </a:lnTo>
                  <a:cubicBezTo>
                    <a:pt x="5045" y="138"/>
                    <a:pt x="4977" y="160"/>
                    <a:pt x="4886" y="183"/>
                  </a:cubicBezTo>
                  <a:cubicBezTo>
                    <a:pt x="4863" y="183"/>
                    <a:pt x="4817" y="183"/>
                    <a:pt x="4794" y="206"/>
                  </a:cubicBezTo>
                  <a:cubicBezTo>
                    <a:pt x="4703" y="206"/>
                    <a:pt x="4657" y="229"/>
                    <a:pt x="4589" y="252"/>
                  </a:cubicBezTo>
                  <a:cubicBezTo>
                    <a:pt x="4543" y="297"/>
                    <a:pt x="4497" y="320"/>
                    <a:pt x="4452" y="366"/>
                  </a:cubicBezTo>
                  <a:cubicBezTo>
                    <a:pt x="4429" y="411"/>
                    <a:pt x="4383" y="480"/>
                    <a:pt x="4383" y="526"/>
                  </a:cubicBezTo>
                  <a:cubicBezTo>
                    <a:pt x="4383" y="571"/>
                    <a:pt x="4383" y="594"/>
                    <a:pt x="4383" y="617"/>
                  </a:cubicBezTo>
                  <a:lnTo>
                    <a:pt x="4338" y="640"/>
                  </a:lnTo>
                  <a:cubicBezTo>
                    <a:pt x="4201" y="708"/>
                    <a:pt x="4109" y="754"/>
                    <a:pt x="4041" y="845"/>
                  </a:cubicBezTo>
                  <a:cubicBezTo>
                    <a:pt x="3972" y="891"/>
                    <a:pt x="3927" y="936"/>
                    <a:pt x="3858" y="1005"/>
                  </a:cubicBezTo>
                  <a:cubicBezTo>
                    <a:pt x="3813" y="1073"/>
                    <a:pt x="3790" y="1142"/>
                    <a:pt x="3744" y="1210"/>
                  </a:cubicBezTo>
                  <a:cubicBezTo>
                    <a:pt x="3653" y="1370"/>
                    <a:pt x="3584" y="1507"/>
                    <a:pt x="3562" y="1690"/>
                  </a:cubicBezTo>
                  <a:cubicBezTo>
                    <a:pt x="3516" y="1804"/>
                    <a:pt x="3516" y="1941"/>
                    <a:pt x="3516" y="2078"/>
                  </a:cubicBezTo>
                  <a:lnTo>
                    <a:pt x="3516" y="2101"/>
                  </a:lnTo>
                  <a:cubicBezTo>
                    <a:pt x="3493" y="2283"/>
                    <a:pt x="3516" y="2443"/>
                    <a:pt x="3516" y="2626"/>
                  </a:cubicBezTo>
                  <a:cubicBezTo>
                    <a:pt x="3539" y="2968"/>
                    <a:pt x="3562" y="3265"/>
                    <a:pt x="3607" y="3539"/>
                  </a:cubicBezTo>
                  <a:lnTo>
                    <a:pt x="3653" y="3721"/>
                  </a:lnTo>
                  <a:cubicBezTo>
                    <a:pt x="3676" y="3812"/>
                    <a:pt x="3699" y="3904"/>
                    <a:pt x="3721" y="3995"/>
                  </a:cubicBezTo>
                  <a:cubicBezTo>
                    <a:pt x="3721" y="4064"/>
                    <a:pt x="3744" y="4155"/>
                    <a:pt x="3744" y="4223"/>
                  </a:cubicBezTo>
                  <a:cubicBezTo>
                    <a:pt x="3767" y="4292"/>
                    <a:pt x="3790" y="4383"/>
                    <a:pt x="3790" y="4452"/>
                  </a:cubicBezTo>
                  <a:cubicBezTo>
                    <a:pt x="3836" y="4634"/>
                    <a:pt x="3858" y="4817"/>
                    <a:pt x="3881" y="4977"/>
                  </a:cubicBezTo>
                  <a:cubicBezTo>
                    <a:pt x="3904" y="5068"/>
                    <a:pt x="3904" y="5136"/>
                    <a:pt x="3904" y="5205"/>
                  </a:cubicBezTo>
                  <a:cubicBezTo>
                    <a:pt x="3836" y="5182"/>
                    <a:pt x="3767" y="5136"/>
                    <a:pt x="3676" y="5091"/>
                  </a:cubicBezTo>
                  <a:lnTo>
                    <a:pt x="3539" y="5022"/>
                  </a:lnTo>
                  <a:cubicBezTo>
                    <a:pt x="3448" y="4977"/>
                    <a:pt x="3379" y="4954"/>
                    <a:pt x="3288" y="4908"/>
                  </a:cubicBezTo>
                  <a:lnTo>
                    <a:pt x="3219" y="4862"/>
                  </a:lnTo>
                  <a:cubicBezTo>
                    <a:pt x="2991" y="4748"/>
                    <a:pt x="2740" y="4611"/>
                    <a:pt x="2443" y="4566"/>
                  </a:cubicBezTo>
                  <a:cubicBezTo>
                    <a:pt x="2398" y="4566"/>
                    <a:pt x="2352" y="4543"/>
                    <a:pt x="2306" y="4543"/>
                  </a:cubicBezTo>
                  <a:cubicBezTo>
                    <a:pt x="2238" y="4543"/>
                    <a:pt x="2169" y="4566"/>
                    <a:pt x="2101" y="4566"/>
                  </a:cubicBezTo>
                  <a:cubicBezTo>
                    <a:pt x="1964" y="4589"/>
                    <a:pt x="1827" y="4611"/>
                    <a:pt x="1713" y="4680"/>
                  </a:cubicBezTo>
                  <a:cubicBezTo>
                    <a:pt x="1644" y="4703"/>
                    <a:pt x="1576" y="4725"/>
                    <a:pt x="1507" y="4771"/>
                  </a:cubicBezTo>
                  <a:cubicBezTo>
                    <a:pt x="1416" y="4817"/>
                    <a:pt x="1348" y="4862"/>
                    <a:pt x="1256" y="4908"/>
                  </a:cubicBezTo>
                  <a:cubicBezTo>
                    <a:pt x="1142" y="4999"/>
                    <a:pt x="1051" y="5091"/>
                    <a:pt x="937" y="5182"/>
                  </a:cubicBezTo>
                  <a:cubicBezTo>
                    <a:pt x="823" y="5296"/>
                    <a:pt x="708" y="5387"/>
                    <a:pt x="617" y="5502"/>
                  </a:cubicBezTo>
                  <a:lnTo>
                    <a:pt x="503" y="5661"/>
                  </a:lnTo>
                  <a:lnTo>
                    <a:pt x="457" y="5707"/>
                  </a:lnTo>
                  <a:cubicBezTo>
                    <a:pt x="412" y="5753"/>
                    <a:pt x="389" y="5798"/>
                    <a:pt x="366" y="5821"/>
                  </a:cubicBezTo>
                  <a:cubicBezTo>
                    <a:pt x="275" y="5958"/>
                    <a:pt x="206" y="6095"/>
                    <a:pt x="115" y="6278"/>
                  </a:cubicBezTo>
                  <a:cubicBezTo>
                    <a:pt x="92" y="6323"/>
                    <a:pt x="69" y="6392"/>
                    <a:pt x="47" y="6437"/>
                  </a:cubicBezTo>
                  <a:cubicBezTo>
                    <a:pt x="24" y="6506"/>
                    <a:pt x="1" y="6597"/>
                    <a:pt x="24" y="6666"/>
                  </a:cubicBezTo>
                  <a:cubicBezTo>
                    <a:pt x="24" y="6734"/>
                    <a:pt x="47" y="6780"/>
                    <a:pt x="92" y="6825"/>
                  </a:cubicBezTo>
                  <a:cubicBezTo>
                    <a:pt x="92" y="6962"/>
                    <a:pt x="92" y="7054"/>
                    <a:pt x="115" y="7168"/>
                  </a:cubicBezTo>
                  <a:cubicBezTo>
                    <a:pt x="138" y="7305"/>
                    <a:pt x="183" y="7464"/>
                    <a:pt x="229" y="7647"/>
                  </a:cubicBezTo>
                  <a:cubicBezTo>
                    <a:pt x="275" y="7807"/>
                    <a:pt x="343" y="7944"/>
                    <a:pt x="389" y="8104"/>
                  </a:cubicBezTo>
                  <a:cubicBezTo>
                    <a:pt x="435" y="8263"/>
                    <a:pt x="526" y="8423"/>
                    <a:pt x="594" y="8560"/>
                  </a:cubicBezTo>
                  <a:cubicBezTo>
                    <a:pt x="663" y="8674"/>
                    <a:pt x="731" y="8788"/>
                    <a:pt x="800" y="8902"/>
                  </a:cubicBezTo>
                  <a:lnTo>
                    <a:pt x="868" y="8994"/>
                  </a:lnTo>
                  <a:cubicBezTo>
                    <a:pt x="914" y="9062"/>
                    <a:pt x="937" y="9131"/>
                    <a:pt x="982" y="9199"/>
                  </a:cubicBezTo>
                  <a:cubicBezTo>
                    <a:pt x="1028" y="9268"/>
                    <a:pt x="1074" y="9336"/>
                    <a:pt x="1119" y="9405"/>
                  </a:cubicBezTo>
                  <a:cubicBezTo>
                    <a:pt x="1188" y="9542"/>
                    <a:pt x="1279" y="9656"/>
                    <a:pt x="1393" y="9770"/>
                  </a:cubicBezTo>
                  <a:cubicBezTo>
                    <a:pt x="1530" y="9930"/>
                    <a:pt x="1644" y="10067"/>
                    <a:pt x="1758" y="10181"/>
                  </a:cubicBezTo>
                  <a:cubicBezTo>
                    <a:pt x="1873" y="10272"/>
                    <a:pt x="1987" y="10363"/>
                    <a:pt x="2124" y="10455"/>
                  </a:cubicBezTo>
                  <a:lnTo>
                    <a:pt x="2215" y="10523"/>
                  </a:lnTo>
                  <a:cubicBezTo>
                    <a:pt x="2306" y="10592"/>
                    <a:pt x="2420" y="10660"/>
                    <a:pt x="2512" y="10751"/>
                  </a:cubicBezTo>
                  <a:cubicBezTo>
                    <a:pt x="2671" y="10843"/>
                    <a:pt x="2831" y="10934"/>
                    <a:pt x="2968" y="11002"/>
                  </a:cubicBezTo>
                  <a:cubicBezTo>
                    <a:pt x="3037" y="11025"/>
                    <a:pt x="3082" y="11048"/>
                    <a:pt x="3151" y="11071"/>
                  </a:cubicBezTo>
                  <a:cubicBezTo>
                    <a:pt x="3242" y="11117"/>
                    <a:pt x="3311" y="11162"/>
                    <a:pt x="3402" y="11185"/>
                  </a:cubicBezTo>
                  <a:lnTo>
                    <a:pt x="3516" y="11253"/>
                  </a:lnTo>
                  <a:cubicBezTo>
                    <a:pt x="3607" y="11299"/>
                    <a:pt x="3699" y="11345"/>
                    <a:pt x="3790" y="11390"/>
                  </a:cubicBezTo>
                  <a:cubicBezTo>
                    <a:pt x="3927" y="11436"/>
                    <a:pt x="4064" y="11505"/>
                    <a:pt x="4201" y="11573"/>
                  </a:cubicBezTo>
                  <a:lnTo>
                    <a:pt x="4224" y="11573"/>
                  </a:lnTo>
                  <a:cubicBezTo>
                    <a:pt x="4383" y="11642"/>
                    <a:pt x="4520" y="11687"/>
                    <a:pt x="4657" y="11733"/>
                  </a:cubicBezTo>
                  <a:lnTo>
                    <a:pt x="4703" y="11756"/>
                  </a:lnTo>
                  <a:cubicBezTo>
                    <a:pt x="4840" y="11824"/>
                    <a:pt x="4977" y="11870"/>
                    <a:pt x="5137" y="11915"/>
                  </a:cubicBezTo>
                  <a:cubicBezTo>
                    <a:pt x="5730" y="12121"/>
                    <a:pt x="6301" y="12235"/>
                    <a:pt x="6871" y="12258"/>
                  </a:cubicBezTo>
                  <a:lnTo>
                    <a:pt x="7807" y="12258"/>
                  </a:lnTo>
                  <a:cubicBezTo>
                    <a:pt x="7944" y="12235"/>
                    <a:pt x="8081" y="12235"/>
                    <a:pt x="8218" y="12235"/>
                  </a:cubicBezTo>
                  <a:cubicBezTo>
                    <a:pt x="8309" y="12212"/>
                    <a:pt x="8401" y="12212"/>
                    <a:pt x="8492" y="12212"/>
                  </a:cubicBezTo>
                  <a:cubicBezTo>
                    <a:pt x="8538" y="12189"/>
                    <a:pt x="8606" y="12189"/>
                    <a:pt x="8652" y="12189"/>
                  </a:cubicBezTo>
                  <a:lnTo>
                    <a:pt x="8720" y="12189"/>
                  </a:lnTo>
                  <a:cubicBezTo>
                    <a:pt x="8834" y="12166"/>
                    <a:pt x="8971" y="12166"/>
                    <a:pt x="9108" y="12144"/>
                  </a:cubicBezTo>
                  <a:cubicBezTo>
                    <a:pt x="9222" y="12121"/>
                    <a:pt x="9336" y="12075"/>
                    <a:pt x="9473" y="12030"/>
                  </a:cubicBezTo>
                  <a:lnTo>
                    <a:pt x="9588" y="12007"/>
                  </a:lnTo>
                  <a:cubicBezTo>
                    <a:pt x="9724" y="11961"/>
                    <a:pt x="9839" y="11915"/>
                    <a:pt x="9976" y="11870"/>
                  </a:cubicBezTo>
                  <a:cubicBezTo>
                    <a:pt x="10113" y="11824"/>
                    <a:pt x="10227" y="11756"/>
                    <a:pt x="10341" y="11710"/>
                  </a:cubicBezTo>
                  <a:cubicBezTo>
                    <a:pt x="10501" y="11619"/>
                    <a:pt x="10637" y="11527"/>
                    <a:pt x="10774" y="11413"/>
                  </a:cubicBezTo>
                  <a:cubicBezTo>
                    <a:pt x="10866" y="11322"/>
                    <a:pt x="10957" y="11231"/>
                    <a:pt x="11026" y="11139"/>
                  </a:cubicBezTo>
                  <a:lnTo>
                    <a:pt x="11117" y="11048"/>
                  </a:lnTo>
                  <a:cubicBezTo>
                    <a:pt x="11185" y="10957"/>
                    <a:pt x="11299" y="10843"/>
                    <a:pt x="11368" y="10728"/>
                  </a:cubicBezTo>
                  <a:cubicBezTo>
                    <a:pt x="11436" y="10592"/>
                    <a:pt x="11505" y="10477"/>
                    <a:pt x="11573" y="10363"/>
                  </a:cubicBezTo>
                  <a:lnTo>
                    <a:pt x="11619" y="10249"/>
                  </a:lnTo>
                  <a:lnTo>
                    <a:pt x="11687" y="10112"/>
                  </a:lnTo>
                  <a:cubicBezTo>
                    <a:pt x="11733" y="10021"/>
                    <a:pt x="11779" y="9930"/>
                    <a:pt x="11824" y="9838"/>
                  </a:cubicBezTo>
                  <a:cubicBezTo>
                    <a:pt x="11893" y="9679"/>
                    <a:pt x="11939" y="9542"/>
                    <a:pt x="11984" y="9405"/>
                  </a:cubicBezTo>
                  <a:lnTo>
                    <a:pt x="12007" y="9313"/>
                  </a:lnTo>
                  <a:cubicBezTo>
                    <a:pt x="12030" y="9268"/>
                    <a:pt x="12053" y="9222"/>
                    <a:pt x="12053" y="9176"/>
                  </a:cubicBezTo>
                  <a:cubicBezTo>
                    <a:pt x="12075" y="9154"/>
                    <a:pt x="12075" y="9108"/>
                    <a:pt x="12098" y="9062"/>
                  </a:cubicBezTo>
                  <a:cubicBezTo>
                    <a:pt x="12121" y="9039"/>
                    <a:pt x="12121" y="8994"/>
                    <a:pt x="12144" y="8948"/>
                  </a:cubicBezTo>
                  <a:cubicBezTo>
                    <a:pt x="12212" y="8766"/>
                    <a:pt x="12258" y="8606"/>
                    <a:pt x="12281" y="8469"/>
                  </a:cubicBezTo>
                  <a:cubicBezTo>
                    <a:pt x="12327" y="8309"/>
                    <a:pt x="12349" y="8172"/>
                    <a:pt x="12372" y="8035"/>
                  </a:cubicBezTo>
                  <a:cubicBezTo>
                    <a:pt x="12395" y="7898"/>
                    <a:pt x="12395" y="7784"/>
                    <a:pt x="12418" y="7647"/>
                  </a:cubicBezTo>
                  <a:lnTo>
                    <a:pt x="12418" y="7601"/>
                  </a:lnTo>
                  <a:lnTo>
                    <a:pt x="12441" y="7442"/>
                  </a:lnTo>
                  <a:cubicBezTo>
                    <a:pt x="12464" y="7350"/>
                    <a:pt x="12464" y="7236"/>
                    <a:pt x="12486" y="7145"/>
                  </a:cubicBezTo>
                  <a:cubicBezTo>
                    <a:pt x="12486" y="7008"/>
                    <a:pt x="12509" y="6871"/>
                    <a:pt x="12509" y="6734"/>
                  </a:cubicBezTo>
                  <a:lnTo>
                    <a:pt x="12509" y="6688"/>
                  </a:lnTo>
                  <a:cubicBezTo>
                    <a:pt x="12509" y="6529"/>
                    <a:pt x="12509" y="6392"/>
                    <a:pt x="12532" y="6232"/>
                  </a:cubicBezTo>
                  <a:cubicBezTo>
                    <a:pt x="12532" y="6095"/>
                    <a:pt x="12532" y="5935"/>
                    <a:pt x="12532" y="5775"/>
                  </a:cubicBezTo>
                  <a:cubicBezTo>
                    <a:pt x="12555" y="5547"/>
                    <a:pt x="12532" y="5296"/>
                    <a:pt x="12532" y="5068"/>
                  </a:cubicBezTo>
                  <a:lnTo>
                    <a:pt x="12509" y="4794"/>
                  </a:lnTo>
                  <a:cubicBezTo>
                    <a:pt x="12509" y="4634"/>
                    <a:pt x="12509" y="4497"/>
                    <a:pt x="12486" y="4337"/>
                  </a:cubicBezTo>
                  <a:cubicBezTo>
                    <a:pt x="12486" y="4178"/>
                    <a:pt x="12464" y="4041"/>
                    <a:pt x="12464" y="3881"/>
                  </a:cubicBezTo>
                  <a:cubicBezTo>
                    <a:pt x="12464" y="3767"/>
                    <a:pt x="12441" y="3630"/>
                    <a:pt x="12441" y="3493"/>
                  </a:cubicBezTo>
                  <a:cubicBezTo>
                    <a:pt x="12418" y="3379"/>
                    <a:pt x="12418" y="3242"/>
                    <a:pt x="12418" y="3128"/>
                  </a:cubicBezTo>
                  <a:cubicBezTo>
                    <a:pt x="12395" y="2945"/>
                    <a:pt x="12395" y="2808"/>
                    <a:pt x="12349" y="2694"/>
                  </a:cubicBezTo>
                  <a:cubicBezTo>
                    <a:pt x="12327" y="2557"/>
                    <a:pt x="12281" y="2420"/>
                    <a:pt x="12212" y="2260"/>
                  </a:cubicBezTo>
                  <a:cubicBezTo>
                    <a:pt x="12167" y="2146"/>
                    <a:pt x="12121" y="2032"/>
                    <a:pt x="12007" y="1895"/>
                  </a:cubicBezTo>
                  <a:cubicBezTo>
                    <a:pt x="11961" y="1804"/>
                    <a:pt x="11893" y="1713"/>
                    <a:pt x="11824" y="1621"/>
                  </a:cubicBezTo>
                  <a:cubicBezTo>
                    <a:pt x="11756" y="1530"/>
                    <a:pt x="11665" y="1461"/>
                    <a:pt x="11551" y="1393"/>
                  </a:cubicBezTo>
                  <a:cubicBezTo>
                    <a:pt x="11505" y="1393"/>
                    <a:pt x="11459" y="1370"/>
                    <a:pt x="11436" y="1347"/>
                  </a:cubicBezTo>
                  <a:cubicBezTo>
                    <a:pt x="11368" y="1302"/>
                    <a:pt x="11299" y="1279"/>
                    <a:pt x="11254" y="1210"/>
                  </a:cubicBezTo>
                  <a:lnTo>
                    <a:pt x="11208" y="1142"/>
                  </a:lnTo>
                  <a:cubicBezTo>
                    <a:pt x="11162" y="1119"/>
                    <a:pt x="11094" y="1073"/>
                    <a:pt x="11026" y="1051"/>
                  </a:cubicBezTo>
                  <a:cubicBezTo>
                    <a:pt x="10752" y="891"/>
                    <a:pt x="10478" y="777"/>
                    <a:pt x="10204" y="640"/>
                  </a:cubicBezTo>
                  <a:lnTo>
                    <a:pt x="10135" y="617"/>
                  </a:lnTo>
                  <a:cubicBezTo>
                    <a:pt x="10021" y="571"/>
                    <a:pt x="9907" y="526"/>
                    <a:pt x="9793" y="480"/>
                  </a:cubicBezTo>
                  <a:cubicBezTo>
                    <a:pt x="9656" y="434"/>
                    <a:pt x="9542" y="389"/>
                    <a:pt x="9405" y="366"/>
                  </a:cubicBezTo>
                  <a:lnTo>
                    <a:pt x="9291" y="343"/>
                  </a:lnTo>
                  <a:cubicBezTo>
                    <a:pt x="9063" y="275"/>
                    <a:pt x="8789" y="206"/>
                    <a:pt x="8538" y="183"/>
                  </a:cubicBezTo>
                  <a:cubicBezTo>
                    <a:pt x="8469" y="160"/>
                    <a:pt x="8423" y="138"/>
                    <a:pt x="8355" y="115"/>
                  </a:cubicBezTo>
                  <a:cubicBezTo>
                    <a:pt x="8286" y="115"/>
                    <a:pt x="8218" y="92"/>
                    <a:pt x="8150" y="92"/>
                  </a:cubicBezTo>
                  <a:cubicBezTo>
                    <a:pt x="7967" y="92"/>
                    <a:pt x="7807" y="69"/>
                    <a:pt x="7647" y="46"/>
                  </a:cubicBezTo>
                  <a:cubicBezTo>
                    <a:pt x="7328" y="23"/>
                    <a:pt x="7008" y="1"/>
                    <a:pt x="6689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4911;p38"/>
            <p:cNvSpPr/>
            <p:nvPr/>
          </p:nvSpPr>
          <p:spPr>
            <a:xfrm>
              <a:off x="5562814" y="2729912"/>
              <a:ext cx="371781" cy="343684"/>
            </a:xfrm>
            <a:custGeom>
              <a:avLst/>
              <a:gdLst/>
              <a:ahLst/>
              <a:cxnLst/>
              <a:rect l="l" t="t" r="r" b="b"/>
              <a:pathLst>
                <a:path w="13285" h="12281" extrusionOk="0">
                  <a:moveTo>
                    <a:pt x="7943" y="0"/>
                  </a:moveTo>
                  <a:cubicBezTo>
                    <a:pt x="7875" y="0"/>
                    <a:pt x="7783" y="46"/>
                    <a:pt x="7738" y="69"/>
                  </a:cubicBezTo>
                  <a:cubicBezTo>
                    <a:pt x="7692" y="91"/>
                    <a:pt x="7647" y="114"/>
                    <a:pt x="7601" y="137"/>
                  </a:cubicBezTo>
                  <a:cubicBezTo>
                    <a:pt x="7510" y="183"/>
                    <a:pt x="7441" y="251"/>
                    <a:pt x="7373" y="297"/>
                  </a:cubicBezTo>
                  <a:cubicBezTo>
                    <a:pt x="7259" y="388"/>
                    <a:pt x="7144" y="502"/>
                    <a:pt x="7030" y="594"/>
                  </a:cubicBezTo>
                  <a:cubicBezTo>
                    <a:pt x="6962" y="639"/>
                    <a:pt x="6916" y="708"/>
                    <a:pt x="6848" y="753"/>
                  </a:cubicBezTo>
                  <a:cubicBezTo>
                    <a:pt x="6802" y="799"/>
                    <a:pt x="6756" y="845"/>
                    <a:pt x="6711" y="890"/>
                  </a:cubicBezTo>
                  <a:lnTo>
                    <a:pt x="6619" y="982"/>
                  </a:lnTo>
                  <a:cubicBezTo>
                    <a:pt x="6528" y="1073"/>
                    <a:pt x="6437" y="1141"/>
                    <a:pt x="6368" y="1233"/>
                  </a:cubicBezTo>
                  <a:cubicBezTo>
                    <a:pt x="6254" y="1347"/>
                    <a:pt x="6163" y="1461"/>
                    <a:pt x="6094" y="1575"/>
                  </a:cubicBezTo>
                  <a:lnTo>
                    <a:pt x="6026" y="1644"/>
                  </a:lnTo>
                  <a:lnTo>
                    <a:pt x="5775" y="1986"/>
                  </a:lnTo>
                  <a:cubicBezTo>
                    <a:pt x="5706" y="2077"/>
                    <a:pt x="5638" y="2169"/>
                    <a:pt x="5569" y="2283"/>
                  </a:cubicBezTo>
                  <a:cubicBezTo>
                    <a:pt x="5501" y="2397"/>
                    <a:pt x="5455" y="2511"/>
                    <a:pt x="5387" y="2625"/>
                  </a:cubicBezTo>
                  <a:cubicBezTo>
                    <a:pt x="5318" y="2762"/>
                    <a:pt x="5250" y="2876"/>
                    <a:pt x="5181" y="3013"/>
                  </a:cubicBezTo>
                  <a:cubicBezTo>
                    <a:pt x="5113" y="3082"/>
                    <a:pt x="5067" y="3173"/>
                    <a:pt x="5022" y="3241"/>
                  </a:cubicBezTo>
                  <a:cubicBezTo>
                    <a:pt x="4999" y="3150"/>
                    <a:pt x="4976" y="3036"/>
                    <a:pt x="4953" y="2945"/>
                  </a:cubicBezTo>
                  <a:cubicBezTo>
                    <a:pt x="4908" y="2785"/>
                    <a:pt x="4885" y="2648"/>
                    <a:pt x="4839" y="2511"/>
                  </a:cubicBezTo>
                  <a:cubicBezTo>
                    <a:pt x="4816" y="2420"/>
                    <a:pt x="4793" y="2351"/>
                    <a:pt x="4771" y="2283"/>
                  </a:cubicBezTo>
                  <a:cubicBezTo>
                    <a:pt x="4725" y="2077"/>
                    <a:pt x="4679" y="1849"/>
                    <a:pt x="4588" y="1666"/>
                  </a:cubicBezTo>
                  <a:cubicBezTo>
                    <a:pt x="4497" y="1484"/>
                    <a:pt x="4360" y="1324"/>
                    <a:pt x="4154" y="1187"/>
                  </a:cubicBezTo>
                  <a:cubicBezTo>
                    <a:pt x="4040" y="1119"/>
                    <a:pt x="3880" y="1073"/>
                    <a:pt x="3743" y="1027"/>
                  </a:cubicBezTo>
                  <a:cubicBezTo>
                    <a:pt x="3606" y="982"/>
                    <a:pt x="3447" y="936"/>
                    <a:pt x="3310" y="913"/>
                  </a:cubicBezTo>
                  <a:lnTo>
                    <a:pt x="2693" y="913"/>
                  </a:lnTo>
                  <a:cubicBezTo>
                    <a:pt x="2602" y="936"/>
                    <a:pt x="2556" y="936"/>
                    <a:pt x="2488" y="959"/>
                  </a:cubicBezTo>
                  <a:lnTo>
                    <a:pt x="2397" y="959"/>
                  </a:lnTo>
                  <a:cubicBezTo>
                    <a:pt x="2283" y="982"/>
                    <a:pt x="2191" y="1004"/>
                    <a:pt x="2100" y="1027"/>
                  </a:cubicBezTo>
                  <a:cubicBezTo>
                    <a:pt x="1895" y="1073"/>
                    <a:pt x="1712" y="1187"/>
                    <a:pt x="1484" y="1347"/>
                  </a:cubicBezTo>
                  <a:cubicBezTo>
                    <a:pt x="1438" y="1347"/>
                    <a:pt x="1392" y="1392"/>
                    <a:pt x="1347" y="1392"/>
                  </a:cubicBezTo>
                  <a:cubicBezTo>
                    <a:pt x="1301" y="1438"/>
                    <a:pt x="1255" y="1507"/>
                    <a:pt x="1210" y="1552"/>
                  </a:cubicBezTo>
                  <a:lnTo>
                    <a:pt x="1187" y="1621"/>
                  </a:lnTo>
                  <a:cubicBezTo>
                    <a:pt x="1096" y="1712"/>
                    <a:pt x="1027" y="1780"/>
                    <a:pt x="1004" y="1872"/>
                  </a:cubicBezTo>
                  <a:lnTo>
                    <a:pt x="936" y="1963"/>
                  </a:lnTo>
                  <a:cubicBezTo>
                    <a:pt x="890" y="2009"/>
                    <a:pt x="845" y="2077"/>
                    <a:pt x="799" y="2123"/>
                  </a:cubicBezTo>
                  <a:cubicBezTo>
                    <a:pt x="753" y="2191"/>
                    <a:pt x="730" y="2260"/>
                    <a:pt x="685" y="2305"/>
                  </a:cubicBezTo>
                  <a:lnTo>
                    <a:pt x="662" y="2374"/>
                  </a:lnTo>
                  <a:cubicBezTo>
                    <a:pt x="616" y="2442"/>
                    <a:pt x="594" y="2511"/>
                    <a:pt x="548" y="2579"/>
                  </a:cubicBezTo>
                  <a:cubicBezTo>
                    <a:pt x="525" y="2671"/>
                    <a:pt x="479" y="2739"/>
                    <a:pt x="434" y="2830"/>
                  </a:cubicBezTo>
                  <a:cubicBezTo>
                    <a:pt x="388" y="2967"/>
                    <a:pt x="320" y="3104"/>
                    <a:pt x="274" y="3241"/>
                  </a:cubicBezTo>
                  <a:cubicBezTo>
                    <a:pt x="251" y="3333"/>
                    <a:pt x="228" y="3401"/>
                    <a:pt x="205" y="3470"/>
                  </a:cubicBezTo>
                  <a:cubicBezTo>
                    <a:pt x="160" y="3561"/>
                    <a:pt x="137" y="3629"/>
                    <a:pt x="137" y="3721"/>
                  </a:cubicBezTo>
                  <a:cubicBezTo>
                    <a:pt x="91" y="3903"/>
                    <a:pt x="69" y="4086"/>
                    <a:pt x="46" y="4246"/>
                  </a:cubicBezTo>
                  <a:cubicBezTo>
                    <a:pt x="23" y="4405"/>
                    <a:pt x="23" y="4542"/>
                    <a:pt x="0" y="4702"/>
                  </a:cubicBezTo>
                  <a:cubicBezTo>
                    <a:pt x="0" y="4862"/>
                    <a:pt x="0" y="4999"/>
                    <a:pt x="23" y="5159"/>
                  </a:cubicBezTo>
                  <a:cubicBezTo>
                    <a:pt x="23" y="5341"/>
                    <a:pt x="46" y="5524"/>
                    <a:pt x="69" y="5684"/>
                  </a:cubicBezTo>
                  <a:cubicBezTo>
                    <a:pt x="69" y="5729"/>
                    <a:pt x="91" y="5798"/>
                    <a:pt x="114" y="5866"/>
                  </a:cubicBezTo>
                  <a:lnTo>
                    <a:pt x="137" y="5980"/>
                  </a:lnTo>
                  <a:cubicBezTo>
                    <a:pt x="160" y="6049"/>
                    <a:pt x="160" y="6094"/>
                    <a:pt x="183" y="6140"/>
                  </a:cubicBezTo>
                  <a:cubicBezTo>
                    <a:pt x="228" y="6300"/>
                    <a:pt x="251" y="6460"/>
                    <a:pt x="320" y="6597"/>
                  </a:cubicBezTo>
                  <a:cubicBezTo>
                    <a:pt x="342" y="6734"/>
                    <a:pt x="388" y="6848"/>
                    <a:pt x="434" y="6962"/>
                  </a:cubicBezTo>
                  <a:lnTo>
                    <a:pt x="457" y="7053"/>
                  </a:lnTo>
                  <a:cubicBezTo>
                    <a:pt x="502" y="7144"/>
                    <a:pt x="525" y="7213"/>
                    <a:pt x="548" y="7304"/>
                  </a:cubicBezTo>
                  <a:cubicBezTo>
                    <a:pt x="594" y="7395"/>
                    <a:pt x="616" y="7464"/>
                    <a:pt x="639" y="7532"/>
                  </a:cubicBezTo>
                  <a:cubicBezTo>
                    <a:pt x="708" y="7669"/>
                    <a:pt x="753" y="7829"/>
                    <a:pt x="822" y="7966"/>
                  </a:cubicBezTo>
                  <a:cubicBezTo>
                    <a:pt x="890" y="8103"/>
                    <a:pt x="959" y="8240"/>
                    <a:pt x="1027" y="8377"/>
                  </a:cubicBezTo>
                  <a:cubicBezTo>
                    <a:pt x="1096" y="8514"/>
                    <a:pt x="1187" y="8651"/>
                    <a:pt x="1255" y="8765"/>
                  </a:cubicBezTo>
                  <a:cubicBezTo>
                    <a:pt x="1301" y="8856"/>
                    <a:pt x="1370" y="8970"/>
                    <a:pt x="1438" y="9062"/>
                  </a:cubicBezTo>
                  <a:lnTo>
                    <a:pt x="1484" y="9153"/>
                  </a:lnTo>
                  <a:lnTo>
                    <a:pt x="1529" y="9199"/>
                  </a:lnTo>
                  <a:cubicBezTo>
                    <a:pt x="1598" y="9313"/>
                    <a:pt x="1666" y="9427"/>
                    <a:pt x="1735" y="9541"/>
                  </a:cubicBezTo>
                  <a:cubicBezTo>
                    <a:pt x="1895" y="9792"/>
                    <a:pt x="2100" y="10066"/>
                    <a:pt x="2305" y="10363"/>
                  </a:cubicBezTo>
                  <a:cubicBezTo>
                    <a:pt x="2397" y="10477"/>
                    <a:pt x="2488" y="10614"/>
                    <a:pt x="2602" y="10728"/>
                  </a:cubicBezTo>
                  <a:cubicBezTo>
                    <a:pt x="2648" y="10751"/>
                    <a:pt x="2671" y="10796"/>
                    <a:pt x="2716" y="10819"/>
                  </a:cubicBezTo>
                  <a:lnTo>
                    <a:pt x="2762" y="10865"/>
                  </a:lnTo>
                  <a:cubicBezTo>
                    <a:pt x="2830" y="10933"/>
                    <a:pt x="2922" y="10979"/>
                    <a:pt x="2990" y="11048"/>
                  </a:cubicBezTo>
                  <a:cubicBezTo>
                    <a:pt x="3104" y="11139"/>
                    <a:pt x="3196" y="11207"/>
                    <a:pt x="3310" y="11276"/>
                  </a:cubicBezTo>
                  <a:lnTo>
                    <a:pt x="3333" y="11299"/>
                  </a:lnTo>
                  <a:cubicBezTo>
                    <a:pt x="3470" y="11390"/>
                    <a:pt x="3584" y="11458"/>
                    <a:pt x="3721" y="11527"/>
                  </a:cubicBezTo>
                  <a:cubicBezTo>
                    <a:pt x="3812" y="11595"/>
                    <a:pt x="3926" y="11664"/>
                    <a:pt x="4017" y="11709"/>
                  </a:cubicBezTo>
                  <a:lnTo>
                    <a:pt x="4086" y="11755"/>
                  </a:lnTo>
                  <a:cubicBezTo>
                    <a:pt x="4200" y="11824"/>
                    <a:pt x="4337" y="11892"/>
                    <a:pt x="4519" y="11983"/>
                  </a:cubicBezTo>
                  <a:cubicBezTo>
                    <a:pt x="4588" y="12006"/>
                    <a:pt x="4679" y="12029"/>
                    <a:pt x="4748" y="12075"/>
                  </a:cubicBezTo>
                  <a:cubicBezTo>
                    <a:pt x="4793" y="12075"/>
                    <a:pt x="4839" y="12098"/>
                    <a:pt x="4885" y="12120"/>
                  </a:cubicBezTo>
                  <a:cubicBezTo>
                    <a:pt x="4930" y="12143"/>
                    <a:pt x="4999" y="12166"/>
                    <a:pt x="5067" y="12166"/>
                  </a:cubicBezTo>
                  <a:cubicBezTo>
                    <a:pt x="5136" y="12212"/>
                    <a:pt x="5227" y="12212"/>
                    <a:pt x="5318" y="12234"/>
                  </a:cubicBezTo>
                  <a:cubicBezTo>
                    <a:pt x="5410" y="12257"/>
                    <a:pt x="5501" y="12257"/>
                    <a:pt x="5592" y="12257"/>
                  </a:cubicBezTo>
                  <a:lnTo>
                    <a:pt x="5706" y="12257"/>
                  </a:lnTo>
                  <a:cubicBezTo>
                    <a:pt x="5752" y="12280"/>
                    <a:pt x="5821" y="12280"/>
                    <a:pt x="5866" y="12280"/>
                  </a:cubicBezTo>
                  <a:cubicBezTo>
                    <a:pt x="5980" y="12280"/>
                    <a:pt x="6094" y="12257"/>
                    <a:pt x="6186" y="12257"/>
                  </a:cubicBezTo>
                  <a:cubicBezTo>
                    <a:pt x="6345" y="12234"/>
                    <a:pt x="6482" y="12212"/>
                    <a:pt x="6619" y="12189"/>
                  </a:cubicBezTo>
                  <a:cubicBezTo>
                    <a:pt x="6756" y="12166"/>
                    <a:pt x="6893" y="12120"/>
                    <a:pt x="7053" y="12075"/>
                  </a:cubicBezTo>
                  <a:lnTo>
                    <a:pt x="7099" y="12052"/>
                  </a:lnTo>
                  <a:lnTo>
                    <a:pt x="7106" y="12044"/>
                  </a:lnTo>
                  <a:lnTo>
                    <a:pt x="7167" y="12029"/>
                  </a:lnTo>
                  <a:lnTo>
                    <a:pt x="7259" y="11983"/>
                  </a:lnTo>
                  <a:cubicBezTo>
                    <a:pt x="7281" y="11983"/>
                    <a:pt x="7304" y="11961"/>
                    <a:pt x="7327" y="11961"/>
                  </a:cubicBezTo>
                  <a:lnTo>
                    <a:pt x="7373" y="11938"/>
                  </a:lnTo>
                  <a:cubicBezTo>
                    <a:pt x="7464" y="11915"/>
                    <a:pt x="7555" y="11869"/>
                    <a:pt x="7647" y="11824"/>
                  </a:cubicBezTo>
                  <a:cubicBezTo>
                    <a:pt x="7738" y="11801"/>
                    <a:pt x="7806" y="11755"/>
                    <a:pt x="7875" y="11709"/>
                  </a:cubicBezTo>
                  <a:cubicBezTo>
                    <a:pt x="8080" y="11595"/>
                    <a:pt x="8240" y="11481"/>
                    <a:pt x="8400" y="11367"/>
                  </a:cubicBezTo>
                  <a:cubicBezTo>
                    <a:pt x="8468" y="11299"/>
                    <a:pt x="8560" y="11230"/>
                    <a:pt x="8628" y="11162"/>
                  </a:cubicBezTo>
                  <a:cubicBezTo>
                    <a:pt x="8697" y="11093"/>
                    <a:pt x="8788" y="11048"/>
                    <a:pt x="8856" y="10979"/>
                  </a:cubicBezTo>
                  <a:cubicBezTo>
                    <a:pt x="9039" y="10842"/>
                    <a:pt x="9221" y="10705"/>
                    <a:pt x="9404" y="10568"/>
                  </a:cubicBezTo>
                  <a:lnTo>
                    <a:pt x="9541" y="10454"/>
                  </a:lnTo>
                  <a:lnTo>
                    <a:pt x="9701" y="10363"/>
                  </a:lnTo>
                  <a:lnTo>
                    <a:pt x="9746" y="10317"/>
                  </a:lnTo>
                  <a:cubicBezTo>
                    <a:pt x="9883" y="10249"/>
                    <a:pt x="9998" y="10157"/>
                    <a:pt x="10112" y="10066"/>
                  </a:cubicBezTo>
                  <a:cubicBezTo>
                    <a:pt x="10226" y="9998"/>
                    <a:pt x="10340" y="9906"/>
                    <a:pt x="10454" y="9815"/>
                  </a:cubicBezTo>
                  <a:lnTo>
                    <a:pt x="10545" y="9724"/>
                  </a:lnTo>
                  <a:cubicBezTo>
                    <a:pt x="10637" y="9655"/>
                    <a:pt x="10728" y="9587"/>
                    <a:pt x="10796" y="9518"/>
                  </a:cubicBezTo>
                  <a:lnTo>
                    <a:pt x="10956" y="9381"/>
                  </a:lnTo>
                  <a:cubicBezTo>
                    <a:pt x="11116" y="9267"/>
                    <a:pt x="11276" y="9130"/>
                    <a:pt x="11413" y="8970"/>
                  </a:cubicBezTo>
                  <a:cubicBezTo>
                    <a:pt x="11504" y="8833"/>
                    <a:pt x="11618" y="8697"/>
                    <a:pt x="11732" y="8560"/>
                  </a:cubicBezTo>
                  <a:lnTo>
                    <a:pt x="11778" y="8468"/>
                  </a:lnTo>
                  <a:cubicBezTo>
                    <a:pt x="11846" y="8400"/>
                    <a:pt x="11915" y="8309"/>
                    <a:pt x="11961" y="8240"/>
                  </a:cubicBezTo>
                  <a:cubicBezTo>
                    <a:pt x="12052" y="8149"/>
                    <a:pt x="12120" y="8057"/>
                    <a:pt x="12212" y="7966"/>
                  </a:cubicBezTo>
                  <a:cubicBezTo>
                    <a:pt x="12326" y="7875"/>
                    <a:pt x="12417" y="7784"/>
                    <a:pt x="12508" y="7669"/>
                  </a:cubicBezTo>
                  <a:cubicBezTo>
                    <a:pt x="12645" y="7510"/>
                    <a:pt x="12828" y="7327"/>
                    <a:pt x="12965" y="7122"/>
                  </a:cubicBezTo>
                  <a:cubicBezTo>
                    <a:pt x="13102" y="6916"/>
                    <a:pt x="13193" y="6756"/>
                    <a:pt x="13239" y="6574"/>
                  </a:cubicBezTo>
                  <a:cubicBezTo>
                    <a:pt x="13262" y="6482"/>
                    <a:pt x="13262" y="6368"/>
                    <a:pt x="13284" y="6277"/>
                  </a:cubicBezTo>
                  <a:cubicBezTo>
                    <a:pt x="13262" y="6231"/>
                    <a:pt x="13239" y="6163"/>
                    <a:pt x="13262" y="6117"/>
                  </a:cubicBezTo>
                  <a:cubicBezTo>
                    <a:pt x="13262" y="6094"/>
                    <a:pt x="13262" y="6094"/>
                    <a:pt x="13284" y="6072"/>
                  </a:cubicBezTo>
                  <a:cubicBezTo>
                    <a:pt x="13262" y="5912"/>
                    <a:pt x="13262" y="5752"/>
                    <a:pt x="13239" y="5592"/>
                  </a:cubicBezTo>
                  <a:cubicBezTo>
                    <a:pt x="13216" y="5433"/>
                    <a:pt x="13170" y="5296"/>
                    <a:pt x="13147" y="5136"/>
                  </a:cubicBezTo>
                  <a:lnTo>
                    <a:pt x="13125" y="5044"/>
                  </a:lnTo>
                  <a:cubicBezTo>
                    <a:pt x="13102" y="4930"/>
                    <a:pt x="13079" y="4816"/>
                    <a:pt x="13056" y="4702"/>
                  </a:cubicBezTo>
                  <a:cubicBezTo>
                    <a:pt x="12965" y="4451"/>
                    <a:pt x="12874" y="4177"/>
                    <a:pt x="12714" y="3858"/>
                  </a:cubicBezTo>
                  <a:cubicBezTo>
                    <a:pt x="12577" y="3561"/>
                    <a:pt x="12394" y="3264"/>
                    <a:pt x="12189" y="3013"/>
                  </a:cubicBezTo>
                  <a:cubicBezTo>
                    <a:pt x="12006" y="2762"/>
                    <a:pt x="11824" y="2557"/>
                    <a:pt x="11664" y="2374"/>
                  </a:cubicBezTo>
                  <a:cubicBezTo>
                    <a:pt x="11641" y="2351"/>
                    <a:pt x="11641" y="2305"/>
                    <a:pt x="11618" y="2283"/>
                  </a:cubicBezTo>
                  <a:cubicBezTo>
                    <a:pt x="11595" y="2214"/>
                    <a:pt x="11595" y="2191"/>
                    <a:pt x="11572" y="2146"/>
                  </a:cubicBezTo>
                  <a:cubicBezTo>
                    <a:pt x="11550" y="2100"/>
                    <a:pt x="11504" y="2054"/>
                    <a:pt x="11481" y="2009"/>
                  </a:cubicBezTo>
                  <a:cubicBezTo>
                    <a:pt x="11458" y="1963"/>
                    <a:pt x="11413" y="1940"/>
                    <a:pt x="11367" y="1895"/>
                  </a:cubicBezTo>
                  <a:cubicBezTo>
                    <a:pt x="11344" y="1872"/>
                    <a:pt x="11321" y="1849"/>
                    <a:pt x="11299" y="1803"/>
                  </a:cubicBezTo>
                  <a:cubicBezTo>
                    <a:pt x="11230" y="1735"/>
                    <a:pt x="11184" y="1689"/>
                    <a:pt x="11139" y="1621"/>
                  </a:cubicBezTo>
                  <a:cubicBezTo>
                    <a:pt x="11093" y="1575"/>
                    <a:pt x="11070" y="1507"/>
                    <a:pt x="11025" y="1461"/>
                  </a:cubicBezTo>
                  <a:cubicBezTo>
                    <a:pt x="10979" y="1438"/>
                    <a:pt x="10956" y="1392"/>
                    <a:pt x="10933" y="1347"/>
                  </a:cubicBezTo>
                  <a:lnTo>
                    <a:pt x="10911" y="1347"/>
                  </a:lnTo>
                  <a:lnTo>
                    <a:pt x="10705" y="1187"/>
                  </a:lnTo>
                  <a:cubicBezTo>
                    <a:pt x="10637" y="1141"/>
                    <a:pt x="10545" y="1050"/>
                    <a:pt x="10454" y="982"/>
                  </a:cubicBezTo>
                  <a:cubicBezTo>
                    <a:pt x="10317" y="867"/>
                    <a:pt x="10112" y="708"/>
                    <a:pt x="9906" y="571"/>
                  </a:cubicBezTo>
                  <a:cubicBezTo>
                    <a:pt x="9815" y="525"/>
                    <a:pt x="9746" y="479"/>
                    <a:pt x="9655" y="434"/>
                  </a:cubicBezTo>
                  <a:cubicBezTo>
                    <a:pt x="9587" y="411"/>
                    <a:pt x="9518" y="365"/>
                    <a:pt x="9473" y="342"/>
                  </a:cubicBezTo>
                  <a:lnTo>
                    <a:pt x="9427" y="320"/>
                  </a:lnTo>
                  <a:lnTo>
                    <a:pt x="9381" y="297"/>
                  </a:lnTo>
                  <a:lnTo>
                    <a:pt x="9267" y="228"/>
                  </a:lnTo>
                  <a:lnTo>
                    <a:pt x="9039" y="228"/>
                  </a:lnTo>
                  <a:cubicBezTo>
                    <a:pt x="8902" y="160"/>
                    <a:pt x="8742" y="69"/>
                    <a:pt x="8582" y="46"/>
                  </a:cubicBezTo>
                  <a:cubicBezTo>
                    <a:pt x="8423" y="0"/>
                    <a:pt x="8286" y="0"/>
                    <a:pt x="8149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4912;p38"/>
            <p:cNvSpPr/>
            <p:nvPr/>
          </p:nvSpPr>
          <p:spPr>
            <a:xfrm>
              <a:off x="6555442" y="2349848"/>
              <a:ext cx="802946" cy="761416"/>
            </a:xfrm>
            <a:custGeom>
              <a:avLst/>
              <a:gdLst/>
              <a:ahLst/>
              <a:cxnLst/>
              <a:rect l="l" t="t" r="r" b="b"/>
              <a:pathLst>
                <a:path w="28692" h="27208" extrusionOk="0">
                  <a:moveTo>
                    <a:pt x="22575" y="0"/>
                  </a:moveTo>
                  <a:cubicBezTo>
                    <a:pt x="22529" y="0"/>
                    <a:pt x="22461" y="23"/>
                    <a:pt x="22415" y="69"/>
                  </a:cubicBezTo>
                  <a:cubicBezTo>
                    <a:pt x="22369" y="114"/>
                    <a:pt x="22369" y="160"/>
                    <a:pt x="22369" y="206"/>
                  </a:cubicBezTo>
                  <a:cubicBezTo>
                    <a:pt x="22369" y="479"/>
                    <a:pt x="22347" y="730"/>
                    <a:pt x="22301" y="1004"/>
                  </a:cubicBezTo>
                  <a:lnTo>
                    <a:pt x="22301" y="1050"/>
                  </a:lnTo>
                  <a:cubicBezTo>
                    <a:pt x="22232" y="1324"/>
                    <a:pt x="22164" y="1598"/>
                    <a:pt x="22050" y="1803"/>
                  </a:cubicBezTo>
                  <a:cubicBezTo>
                    <a:pt x="21799" y="2328"/>
                    <a:pt x="21525" y="2739"/>
                    <a:pt x="21251" y="3081"/>
                  </a:cubicBezTo>
                  <a:cubicBezTo>
                    <a:pt x="21114" y="3241"/>
                    <a:pt x="21023" y="3333"/>
                    <a:pt x="20931" y="3401"/>
                  </a:cubicBezTo>
                  <a:lnTo>
                    <a:pt x="20840" y="3470"/>
                  </a:lnTo>
                  <a:lnTo>
                    <a:pt x="20749" y="3538"/>
                  </a:lnTo>
                  <a:cubicBezTo>
                    <a:pt x="20703" y="3584"/>
                    <a:pt x="20657" y="3629"/>
                    <a:pt x="20612" y="3652"/>
                  </a:cubicBezTo>
                  <a:cubicBezTo>
                    <a:pt x="20543" y="3698"/>
                    <a:pt x="20475" y="3721"/>
                    <a:pt x="20406" y="3766"/>
                  </a:cubicBezTo>
                  <a:lnTo>
                    <a:pt x="20338" y="3789"/>
                  </a:lnTo>
                  <a:cubicBezTo>
                    <a:pt x="20247" y="3812"/>
                    <a:pt x="20155" y="3858"/>
                    <a:pt x="20110" y="3949"/>
                  </a:cubicBezTo>
                  <a:cubicBezTo>
                    <a:pt x="20064" y="4017"/>
                    <a:pt x="20041" y="4063"/>
                    <a:pt x="20041" y="4131"/>
                  </a:cubicBezTo>
                  <a:cubicBezTo>
                    <a:pt x="20041" y="4177"/>
                    <a:pt x="20041" y="4200"/>
                    <a:pt x="20041" y="4223"/>
                  </a:cubicBezTo>
                  <a:cubicBezTo>
                    <a:pt x="20041" y="4291"/>
                    <a:pt x="20041" y="4337"/>
                    <a:pt x="20041" y="4405"/>
                  </a:cubicBezTo>
                  <a:cubicBezTo>
                    <a:pt x="20064" y="4451"/>
                    <a:pt x="20087" y="4497"/>
                    <a:pt x="20087" y="4565"/>
                  </a:cubicBezTo>
                  <a:cubicBezTo>
                    <a:pt x="20110" y="4656"/>
                    <a:pt x="20110" y="4748"/>
                    <a:pt x="20110" y="4862"/>
                  </a:cubicBezTo>
                  <a:cubicBezTo>
                    <a:pt x="20110" y="4908"/>
                    <a:pt x="20133" y="4976"/>
                    <a:pt x="20133" y="5044"/>
                  </a:cubicBezTo>
                  <a:cubicBezTo>
                    <a:pt x="20178" y="5250"/>
                    <a:pt x="20201" y="5455"/>
                    <a:pt x="20224" y="5684"/>
                  </a:cubicBezTo>
                  <a:cubicBezTo>
                    <a:pt x="20224" y="5798"/>
                    <a:pt x="20224" y="5935"/>
                    <a:pt x="20224" y="6072"/>
                  </a:cubicBezTo>
                  <a:lnTo>
                    <a:pt x="20224" y="6186"/>
                  </a:lnTo>
                  <a:lnTo>
                    <a:pt x="20224" y="6254"/>
                  </a:lnTo>
                  <a:cubicBezTo>
                    <a:pt x="20224" y="6391"/>
                    <a:pt x="20224" y="6505"/>
                    <a:pt x="20201" y="6619"/>
                  </a:cubicBezTo>
                  <a:cubicBezTo>
                    <a:pt x="20178" y="6779"/>
                    <a:pt x="20133" y="6939"/>
                    <a:pt x="20064" y="7053"/>
                  </a:cubicBezTo>
                  <a:cubicBezTo>
                    <a:pt x="20041" y="7099"/>
                    <a:pt x="20041" y="7167"/>
                    <a:pt x="20041" y="7213"/>
                  </a:cubicBezTo>
                  <a:cubicBezTo>
                    <a:pt x="20018" y="7373"/>
                    <a:pt x="20133" y="7532"/>
                    <a:pt x="20269" y="7555"/>
                  </a:cubicBezTo>
                  <a:cubicBezTo>
                    <a:pt x="20315" y="7578"/>
                    <a:pt x="20361" y="7578"/>
                    <a:pt x="20384" y="7578"/>
                  </a:cubicBezTo>
                  <a:cubicBezTo>
                    <a:pt x="20429" y="7578"/>
                    <a:pt x="20475" y="7578"/>
                    <a:pt x="20521" y="7555"/>
                  </a:cubicBezTo>
                  <a:lnTo>
                    <a:pt x="20612" y="7532"/>
                  </a:lnTo>
                  <a:lnTo>
                    <a:pt x="20657" y="7510"/>
                  </a:lnTo>
                  <a:cubicBezTo>
                    <a:pt x="20749" y="7487"/>
                    <a:pt x="20840" y="7464"/>
                    <a:pt x="20931" y="7441"/>
                  </a:cubicBezTo>
                  <a:cubicBezTo>
                    <a:pt x="20954" y="7441"/>
                    <a:pt x="20954" y="7441"/>
                    <a:pt x="20954" y="7418"/>
                  </a:cubicBezTo>
                  <a:cubicBezTo>
                    <a:pt x="21046" y="7395"/>
                    <a:pt x="21137" y="7373"/>
                    <a:pt x="21228" y="7373"/>
                  </a:cubicBezTo>
                  <a:lnTo>
                    <a:pt x="21479" y="7373"/>
                  </a:lnTo>
                  <a:cubicBezTo>
                    <a:pt x="21571" y="7395"/>
                    <a:pt x="21685" y="7418"/>
                    <a:pt x="21799" y="7441"/>
                  </a:cubicBezTo>
                  <a:cubicBezTo>
                    <a:pt x="21822" y="7441"/>
                    <a:pt x="21867" y="7464"/>
                    <a:pt x="21890" y="7464"/>
                  </a:cubicBezTo>
                  <a:lnTo>
                    <a:pt x="21913" y="7464"/>
                  </a:lnTo>
                  <a:cubicBezTo>
                    <a:pt x="22004" y="7487"/>
                    <a:pt x="22073" y="7510"/>
                    <a:pt x="22164" y="7532"/>
                  </a:cubicBezTo>
                  <a:cubicBezTo>
                    <a:pt x="22324" y="7578"/>
                    <a:pt x="22461" y="7624"/>
                    <a:pt x="22620" y="7692"/>
                  </a:cubicBezTo>
                  <a:lnTo>
                    <a:pt x="22689" y="7738"/>
                  </a:lnTo>
                  <a:lnTo>
                    <a:pt x="22689" y="7715"/>
                  </a:lnTo>
                  <a:lnTo>
                    <a:pt x="22643" y="7692"/>
                  </a:lnTo>
                  <a:lnTo>
                    <a:pt x="22643" y="7692"/>
                  </a:lnTo>
                  <a:cubicBezTo>
                    <a:pt x="22757" y="7738"/>
                    <a:pt x="22894" y="7806"/>
                    <a:pt x="23008" y="7875"/>
                  </a:cubicBezTo>
                  <a:cubicBezTo>
                    <a:pt x="23123" y="7943"/>
                    <a:pt x="23237" y="8012"/>
                    <a:pt x="23374" y="8126"/>
                  </a:cubicBezTo>
                  <a:lnTo>
                    <a:pt x="23442" y="8194"/>
                  </a:lnTo>
                  <a:cubicBezTo>
                    <a:pt x="23488" y="8240"/>
                    <a:pt x="23511" y="8263"/>
                    <a:pt x="23556" y="8286"/>
                  </a:cubicBezTo>
                  <a:cubicBezTo>
                    <a:pt x="23579" y="8308"/>
                    <a:pt x="23625" y="8331"/>
                    <a:pt x="23648" y="8354"/>
                  </a:cubicBezTo>
                  <a:cubicBezTo>
                    <a:pt x="23739" y="8445"/>
                    <a:pt x="23830" y="8560"/>
                    <a:pt x="23922" y="8651"/>
                  </a:cubicBezTo>
                  <a:cubicBezTo>
                    <a:pt x="23944" y="8719"/>
                    <a:pt x="23967" y="8765"/>
                    <a:pt x="24013" y="8833"/>
                  </a:cubicBezTo>
                  <a:cubicBezTo>
                    <a:pt x="24036" y="8879"/>
                    <a:pt x="24058" y="8925"/>
                    <a:pt x="24104" y="8970"/>
                  </a:cubicBezTo>
                  <a:cubicBezTo>
                    <a:pt x="24127" y="9016"/>
                    <a:pt x="24150" y="9062"/>
                    <a:pt x="24195" y="9130"/>
                  </a:cubicBezTo>
                  <a:cubicBezTo>
                    <a:pt x="24218" y="9176"/>
                    <a:pt x="24241" y="9221"/>
                    <a:pt x="24264" y="9267"/>
                  </a:cubicBezTo>
                  <a:cubicBezTo>
                    <a:pt x="24332" y="9358"/>
                    <a:pt x="24378" y="9473"/>
                    <a:pt x="24446" y="9610"/>
                  </a:cubicBezTo>
                  <a:cubicBezTo>
                    <a:pt x="24469" y="9678"/>
                    <a:pt x="24515" y="9746"/>
                    <a:pt x="24561" y="9883"/>
                  </a:cubicBezTo>
                  <a:cubicBezTo>
                    <a:pt x="24561" y="9906"/>
                    <a:pt x="24583" y="9952"/>
                    <a:pt x="24583" y="9998"/>
                  </a:cubicBezTo>
                  <a:cubicBezTo>
                    <a:pt x="24629" y="10135"/>
                    <a:pt x="24652" y="10249"/>
                    <a:pt x="24675" y="10386"/>
                  </a:cubicBezTo>
                  <a:lnTo>
                    <a:pt x="24675" y="10431"/>
                  </a:lnTo>
                  <a:cubicBezTo>
                    <a:pt x="24698" y="10568"/>
                    <a:pt x="24720" y="10705"/>
                    <a:pt x="24743" y="10842"/>
                  </a:cubicBezTo>
                  <a:cubicBezTo>
                    <a:pt x="24789" y="11002"/>
                    <a:pt x="24812" y="11184"/>
                    <a:pt x="24835" y="11367"/>
                  </a:cubicBezTo>
                  <a:cubicBezTo>
                    <a:pt x="24835" y="11527"/>
                    <a:pt x="24835" y="11664"/>
                    <a:pt x="24835" y="11801"/>
                  </a:cubicBezTo>
                  <a:cubicBezTo>
                    <a:pt x="24812" y="11892"/>
                    <a:pt x="24812" y="11983"/>
                    <a:pt x="24766" y="12075"/>
                  </a:cubicBezTo>
                  <a:cubicBezTo>
                    <a:pt x="24743" y="12143"/>
                    <a:pt x="24720" y="12189"/>
                    <a:pt x="24698" y="12257"/>
                  </a:cubicBezTo>
                  <a:cubicBezTo>
                    <a:pt x="24675" y="12303"/>
                    <a:pt x="24652" y="12371"/>
                    <a:pt x="24606" y="12394"/>
                  </a:cubicBezTo>
                  <a:cubicBezTo>
                    <a:pt x="24583" y="12417"/>
                    <a:pt x="24538" y="12440"/>
                    <a:pt x="24515" y="12463"/>
                  </a:cubicBezTo>
                  <a:cubicBezTo>
                    <a:pt x="24492" y="12668"/>
                    <a:pt x="24492" y="12851"/>
                    <a:pt x="24446" y="13033"/>
                  </a:cubicBezTo>
                  <a:cubicBezTo>
                    <a:pt x="24424" y="13147"/>
                    <a:pt x="24401" y="13239"/>
                    <a:pt x="24378" y="13330"/>
                  </a:cubicBezTo>
                  <a:lnTo>
                    <a:pt x="24355" y="13444"/>
                  </a:lnTo>
                  <a:cubicBezTo>
                    <a:pt x="24310" y="13581"/>
                    <a:pt x="24287" y="13718"/>
                    <a:pt x="24241" y="13855"/>
                  </a:cubicBezTo>
                  <a:lnTo>
                    <a:pt x="24218" y="13923"/>
                  </a:lnTo>
                  <a:cubicBezTo>
                    <a:pt x="24264" y="13946"/>
                    <a:pt x="24287" y="13969"/>
                    <a:pt x="24310" y="14015"/>
                  </a:cubicBezTo>
                  <a:cubicBezTo>
                    <a:pt x="24378" y="14129"/>
                    <a:pt x="24378" y="14289"/>
                    <a:pt x="24355" y="14426"/>
                  </a:cubicBezTo>
                  <a:cubicBezTo>
                    <a:pt x="24332" y="14540"/>
                    <a:pt x="24310" y="14631"/>
                    <a:pt x="24287" y="14745"/>
                  </a:cubicBezTo>
                  <a:cubicBezTo>
                    <a:pt x="24195" y="15042"/>
                    <a:pt x="24058" y="15339"/>
                    <a:pt x="23967" y="15590"/>
                  </a:cubicBezTo>
                  <a:lnTo>
                    <a:pt x="23944" y="15613"/>
                  </a:lnTo>
                  <a:cubicBezTo>
                    <a:pt x="23922" y="15681"/>
                    <a:pt x="23899" y="15750"/>
                    <a:pt x="23853" y="15818"/>
                  </a:cubicBezTo>
                  <a:cubicBezTo>
                    <a:pt x="23785" y="16001"/>
                    <a:pt x="23693" y="16183"/>
                    <a:pt x="23625" y="16366"/>
                  </a:cubicBezTo>
                  <a:lnTo>
                    <a:pt x="23511" y="16594"/>
                  </a:lnTo>
                  <a:lnTo>
                    <a:pt x="23419" y="16799"/>
                  </a:lnTo>
                  <a:lnTo>
                    <a:pt x="23397" y="16822"/>
                  </a:lnTo>
                  <a:cubicBezTo>
                    <a:pt x="23328" y="17005"/>
                    <a:pt x="23237" y="17210"/>
                    <a:pt x="23123" y="17393"/>
                  </a:cubicBezTo>
                  <a:cubicBezTo>
                    <a:pt x="23077" y="17507"/>
                    <a:pt x="23008" y="17644"/>
                    <a:pt x="22917" y="17804"/>
                  </a:cubicBezTo>
                  <a:cubicBezTo>
                    <a:pt x="22826" y="17918"/>
                    <a:pt x="22735" y="18101"/>
                    <a:pt x="22575" y="18192"/>
                  </a:cubicBezTo>
                  <a:cubicBezTo>
                    <a:pt x="22575" y="18192"/>
                    <a:pt x="22552" y="18192"/>
                    <a:pt x="22529" y="18215"/>
                  </a:cubicBezTo>
                  <a:cubicBezTo>
                    <a:pt x="22415" y="18443"/>
                    <a:pt x="22278" y="18694"/>
                    <a:pt x="22141" y="18922"/>
                  </a:cubicBezTo>
                  <a:cubicBezTo>
                    <a:pt x="22050" y="19128"/>
                    <a:pt x="21913" y="19333"/>
                    <a:pt x="21799" y="19516"/>
                  </a:cubicBezTo>
                  <a:cubicBezTo>
                    <a:pt x="21799" y="19516"/>
                    <a:pt x="21822" y="19539"/>
                    <a:pt x="21822" y="19561"/>
                  </a:cubicBezTo>
                  <a:cubicBezTo>
                    <a:pt x="21844" y="19630"/>
                    <a:pt x="21822" y="19675"/>
                    <a:pt x="21822" y="19744"/>
                  </a:cubicBezTo>
                  <a:cubicBezTo>
                    <a:pt x="21822" y="19790"/>
                    <a:pt x="21776" y="19858"/>
                    <a:pt x="21776" y="19881"/>
                  </a:cubicBezTo>
                  <a:cubicBezTo>
                    <a:pt x="21730" y="19972"/>
                    <a:pt x="21685" y="20041"/>
                    <a:pt x="21639" y="20109"/>
                  </a:cubicBezTo>
                  <a:lnTo>
                    <a:pt x="21571" y="20246"/>
                  </a:lnTo>
                  <a:lnTo>
                    <a:pt x="21502" y="20360"/>
                  </a:lnTo>
                  <a:cubicBezTo>
                    <a:pt x="21456" y="20452"/>
                    <a:pt x="21411" y="20543"/>
                    <a:pt x="21365" y="20634"/>
                  </a:cubicBezTo>
                  <a:cubicBezTo>
                    <a:pt x="21274" y="20771"/>
                    <a:pt x="21205" y="20885"/>
                    <a:pt x="21114" y="20999"/>
                  </a:cubicBezTo>
                  <a:lnTo>
                    <a:pt x="21068" y="21068"/>
                  </a:lnTo>
                  <a:cubicBezTo>
                    <a:pt x="21000" y="21159"/>
                    <a:pt x="20931" y="21250"/>
                    <a:pt x="20863" y="21365"/>
                  </a:cubicBezTo>
                  <a:lnTo>
                    <a:pt x="20772" y="21456"/>
                  </a:lnTo>
                  <a:cubicBezTo>
                    <a:pt x="20703" y="21547"/>
                    <a:pt x="20657" y="21638"/>
                    <a:pt x="20566" y="21707"/>
                  </a:cubicBezTo>
                  <a:cubicBezTo>
                    <a:pt x="20498" y="21775"/>
                    <a:pt x="20429" y="21867"/>
                    <a:pt x="20315" y="21935"/>
                  </a:cubicBezTo>
                  <a:cubicBezTo>
                    <a:pt x="20247" y="21981"/>
                    <a:pt x="20155" y="22004"/>
                    <a:pt x="20064" y="22026"/>
                  </a:cubicBezTo>
                  <a:cubicBezTo>
                    <a:pt x="19836" y="22323"/>
                    <a:pt x="19608" y="22620"/>
                    <a:pt x="19402" y="22848"/>
                  </a:cubicBezTo>
                  <a:cubicBezTo>
                    <a:pt x="19265" y="23008"/>
                    <a:pt x="19083" y="23191"/>
                    <a:pt x="18923" y="23328"/>
                  </a:cubicBezTo>
                  <a:cubicBezTo>
                    <a:pt x="18763" y="23487"/>
                    <a:pt x="18603" y="23624"/>
                    <a:pt x="18421" y="23761"/>
                  </a:cubicBezTo>
                  <a:lnTo>
                    <a:pt x="18375" y="23807"/>
                  </a:lnTo>
                  <a:cubicBezTo>
                    <a:pt x="18306" y="23852"/>
                    <a:pt x="18238" y="23921"/>
                    <a:pt x="18170" y="23967"/>
                  </a:cubicBezTo>
                  <a:cubicBezTo>
                    <a:pt x="18055" y="24058"/>
                    <a:pt x="17941" y="24149"/>
                    <a:pt x="17827" y="24218"/>
                  </a:cubicBezTo>
                  <a:cubicBezTo>
                    <a:pt x="17713" y="24286"/>
                    <a:pt x="17576" y="24355"/>
                    <a:pt x="17393" y="24423"/>
                  </a:cubicBezTo>
                  <a:cubicBezTo>
                    <a:pt x="17051" y="24537"/>
                    <a:pt x="16754" y="24606"/>
                    <a:pt x="16480" y="24651"/>
                  </a:cubicBezTo>
                  <a:cubicBezTo>
                    <a:pt x="16298" y="24674"/>
                    <a:pt x="16115" y="24674"/>
                    <a:pt x="15933" y="24674"/>
                  </a:cubicBezTo>
                  <a:lnTo>
                    <a:pt x="15590" y="24674"/>
                  </a:lnTo>
                  <a:cubicBezTo>
                    <a:pt x="15408" y="24651"/>
                    <a:pt x="15225" y="24629"/>
                    <a:pt x="15042" y="24583"/>
                  </a:cubicBezTo>
                  <a:cubicBezTo>
                    <a:pt x="14951" y="24560"/>
                    <a:pt x="14860" y="24537"/>
                    <a:pt x="14769" y="24492"/>
                  </a:cubicBezTo>
                  <a:lnTo>
                    <a:pt x="14609" y="24469"/>
                  </a:lnTo>
                  <a:cubicBezTo>
                    <a:pt x="14472" y="24423"/>
                    <a:pt x="14335" y="24377"/>
                    <a:pt x="14152" y="24286"/>
                  </a:cubicBezTo>
                  <a:cubicBezTo>
                    <a:pt x="14015" y="24218"/>
                    <a:pt x="13901" y="24149"/>
                    <a:pt x="13787" y="24081"/>
                  </a:cubicBezTo>
                  <a:cubicBezTo>
                    <a:pt x="13650" y="24012"/>
                    <a:pt x="13490" y="23921"/>
                    <a:pt x="13331" y="23807"/>
                  </a:cubicBezTo>
                  <a:cubicBezTo>
                    <a:pt x="13308" y="23784"/>
                    <a:pt x="13285" y="23784"/>
                    <a:pt x="13239" y="23761"/>
                  </a:cubicBezTo>
                  <a:lnTo>
                    <a:pt x="13216" y="23716"/>
                  </a:lnTo>
                  <a:cubicBezTo>
                    <a:pt x="13216" y="23716"/>
                    <a:pt x="13216" y="23693"/>
                    <a:pt x="13216" y="23693"/>
                  </a:cubicBezTo>
                  <a:cubicBezTo>
                    <a:pt x="13125" y="23601"/>
                    <a:pt x="13057" y="23510"/>
                    <a:pt x="13011" y="23373"/>
                  </a:cubicBezTo>
                  <a:cubicBezTo>
                    <a:pt x="13011" y="23328"/>
                    <a:pt x="12988" y="23282"/>
                    <a:pt x="12988" y="23236"/>
                  </a:cubicBezTo>
                  <a:lnTo>
                    <a:pt x="12965" y="23236"/>
                  </a:lnTo>
                  <a:cubicBezTo>
                    <a:pt x="12920" y="23213"/>
                    <a:pt x="12851" y="23191"/>
                    <a:pt x="12806" y="23191"/>
                  </a:cubicBezTo>
                  <a:cubicBezTo>
                    <a:pt x="12760" y="23191"/>
                    <a:pt x="12714" y="23191"/>
                    <a:pt x="12669" y="23213"/>
                  </a:cubicBezTo>
                  <a:cubicBezTo>
                    <a:pt x="12737" y="23168"/>
                    <a:pt x="12806" y="23122"/>
                    <a:pt x="12851" y="23054"/>
                  </a:cubicBezTo>
                  <a:cubicBezTo>
                    <a:pt x="12920" y="22962"/>
                    <a:pt x="12965" y="22825"/>
                    <a:pt x="12874" y="22734"/>
                  </a:cubicBezTo>
                  <a:cubicBezTo>
                    <a:pt x="12828" y="22666"/>
                    <a:pt x="12783" y="22643"/>
                    <a:pt x="12737" y="22620"/>
                  </a:cubicBezTo>
                  <a:lnTo>
                    <a:pt x="12669" y="22620"/>
                  </a:lnTo>
                  <a:cubicBezTo>
                    <a:pt x="12600" y="22597"/>
                    <a:pt x="12555" y="22597"/>
                    <a:pt x="12486" y="22574"/>
                  </a:cubicBezTo>
                  <a:cubicBezTo>
                    <a:pt x="12463" y="22574"/>
                    <a:pt x="12440" y="22551"/>
                    <a:pt x="12395" y="22551"/>
                  </a:cubicBezTo>
                  <a:cubicBezTo>
                    <a:pt x="12281" y="22529"/>
                    <a:pt x="12144" y="22483"/>
                    <a:pt x="12030" y="22460"/>
                  </a:cubicBezTo>
                  <a:lnTo>
                    <a:pt x="11984" y="22437"/>
                  </a:lnTo>
                  <a:cubicBezTo>
                    <a:pt x="11938" y="22414"/>
                    <a:pt x="11870" y="22392"/>
                    <a:pt x="11824" y="22369"/>
                  </a:cubicBezTo>
                  <a:lnTo>
                    <a:pt x="11641" y="22300"/>
                  </a:lnTo>
                  <a:lnTo>
                    <a:pt x="11527" y="22255"/>
                  </a:lnTo>
                  <a:cubicBezTo>
                    <a:pt x="11413" y="22232"/>
                    <a:pt x="11322" y="22186"/>
                    <a:pt x="11231" y="22141"/>
                  </a:cubicBezTo>
                  <a:cubicBezTo>
                    <a:pt x="11025" y="22049"/>
                    <a:pt x="10820" y="21935"/>
                    <a:pt x="10683" y="21844"/>
                  </a:cubicBezTo>
                  <a:lnTo>
                    <a:pt x="10569" y="21775"/>
                  </a:lnTo>
                  <a:cubicBezTo>
                    <a:pt x="10455" y="21707"/>
                    <a:pt x="10340" y="21638"/>
                    <a:pt x="10226" y="21570"/>
                  </a:cubicBezTo>
                  <a:cubicBezTo>
                    <a:pt x="10044" y="21456"/>
                    <a:pt x="9861" y="21319"/>
                    <a:pt x="9701" y="21182"/>
                  </a:cubicBezTo>
                  <a:lnTo>
                    <a:pt x="9610" y="21136"/>
                  </a:lnTo>
                  <a:cubicBezTo>
                    <a:pt x="9519" y="21068"/>
                    <a:pt x="9427" y="20976"/>
                    <a:pt x="9313" y="20908"/>
                  </a:cubicBezTo>
                  <a:lnTo>
                    <a:pt x="9290" y="20885"/>
                  </a:lnTo>
                  <a:lnTo>
                    <a:pt x="9017" y="20703"/>
                  </a:lnTo>
                  <a:cubicBezTo>
                    <a:pt x="8880" y="20588"/>
                    <a:pt x="8743" y="20497"/>
                    <a:pt x="8606" y="20406"/>
                  </a:cubicBezTo>
                  <a:lnTo>
                    <a:pt x="8423" y="20292"/>
                  </a:lnTo>
                  <a:cubicBezTo>
                    <a:pt x="8218" y="20132"/>
                    <a:pt x="8012" y="19995"/>
                    <a:pt x="7784" y="19858"/>
                  </a:cubicBezTo>
                  <a:lnTo>
                    <a:pt x="7647" y="19744"/>
                  </a:lnTo>
                  <a:lnTo>
                    <a:pt x="7601" y="19721"/>
                  </a:lnTo>
                  <a:lnTo>
                    <a:pt x="7533" y="19675"/>
                  </a:lnTo>
                  <a:cubicBezTo>
                    <a:pt x="7396" y="19584"/>
                    <a:pt x="7282" y="19493"/>
                    <a:pt x="7168" y="19402"/>
                  </a:cubicBezTo>
                  <a:cubicBezTo>
                    <a:pt x="7054" y="19310"/>
                    <a:pt x="6939" y="19219"/>
                    <a:pt x="6825" y="19105"/>
                  </a:cubicBezTo>
                  <a:lnTo>
                    <a:pt x="6574" y="18899"/>
                  </a:lnTo>
                  <a:lnTo>
                    <a:pt x="6392" y="18762"/>
                  </a:lnTo>
                  <a:cubicBezTo>
                    <a:pt x="6232" y="18625"/>
                    <a:pt x="6072" y="18489"/>
                    <a:pt x="5912" y="18352"/>
                  </a:cubicBezTo>
                  <a:cubicBezTo>
                    <a:pt x="5867" y="18306"/>
                    <a:pt x="5798" y="18260"/>
                    <a:pt x="5730" y="18215"/>
                  </a:cubicBezTo>
                  <a:cubicBezTo>
                    <a:pt x="5593" y="18078"/>
                    <a:pt x="5456" y="17964"/>
                    <a:pt x="5342" y="17827"/>
                  </a:cubicBezTo>
                  <a:lnTo>
                    <a:pt x="5296" y="17781"/>
                  </a:lnTo>
                  <a:lnTo>
                    <a:pt x="5205" y="17690"/>
                  </a:lnTo>
                  <a:cubicBezTo>
                    <a:pt x="5159" y="17644"/>
                    <a:pt x="5113" y="17598"/>
                    <a:pt x="5068" y="17553"/>
                  </a:cubicBezTo>
                  <a:cubicBezTo>
                    <a:pt x="5045" y="17530"/>
                    <a:pt x="5022" y="17507"/>
                    <a:pt x="4999" y="17484"/>
                  </a:cubicBezTo>
                  <a:cubicBezTo>
                    <a:pt x="4885" y="17370"/>
                    <a:pt x="4748" y="17256"/>
                    <a:pt x="4634" y="17119"/>
                  </a:cubicBezTo>
                  <a:lnTo>
                    <a:pt x="4246" y="16663"/>
                  </a:lnTo>
                  <a:lnTo>
                    <a:pt x="4178" y="16594"/>
                  </a:lnTo>
                  <a:cubicBezTo>
                    <a:pt x="4132" y="16548"/>
                    <a:pt x="4109" y="16503"/>
                    <a:pt x="4063" y="16457"/>
                  </a:cubicBezTo>
                  <a:cubicBezTo>
                    <a:pt x="4041" y="16434"/>
                    <a:pt x="3995" y="16389"/>
                    <a:pt x="3949" y="16343"/>
                  </a:cubicBezTo>
                  <a:cubicBezTo>
                    <a:pt x="3927" y="16297"/>
                    <a:pt x="3881" y="16274"/>
                    <a:pt x="3858" y="16229"/>
                  </a:cubicBezTo>
                  <a:cubicBezTo>
                    <a:pt x="3744" y="16092"/>
                    <a:pt x="3607" y="15955"/>
                    <a:pt x="3470" y="15818"/>
                  </a:cubicBezTo>
                  <a:cubicBezTo>
                    <a:pt x="3402" y="15772"/>
                    <a:pt x="3356" y="15704"/>
                    <a:pt x="3310" y="15658"/>
                  </a:cubicBezTo>
                  <a:cubicBezTo>
                    <a:pt x="3265" y="15613"/>
                    <a:pt x="3219" y="15567"/>
                    <a:pt x="3173" y="15521"/>
                  </a:cubicBezTo>
                  <a:lnTo>
                    <a:pt x="3128" y="15476"/>
                  </a:lnTo>
                  <a:lnTo>
                    <a:pt x="3105" y="15453"/>
                  </a:lnTo>
                  <a:cubicBezTo>
                    <a:pt x="3059" y="15407"/>
                    <a:pt x="3014" y="15339"/>
                    <a:pt x="2968" y="15293"/>
                  </a:cubicBezTo>
                  <a:lnTo>
                    <a:pt x="2854" y="15133"/>
                  </a:lnTo>
                  <a:cubicBezTo>
                    <a:pt x="2785" y="15042"/>
                    <a:pt x="2740" y="14973"/>
                    <a:pt x="2694" y="14905"/>
                  </a:cubicBezTo>
                  <a:cubicBezTo>
                    <a:pt x="2740" y="14837"/>
                    <a:pt x="2717" y="14745"/>
                    <a:pt x="2671" y="14677"/>
                  </a:cubicBezTo>
                  <a:cubicBezTo>
                    <a:pt x="2648" y="14631"/>
                    <a:pt x="2603" y="14585"/>
                    <a:pt x="2534" y="14585"/>
                  </a:cubicBezTo>
                  <a:cubicBezTo>
                    <a:pt x="2511" y="14585"/>
                    <a:pt x="2511" y="14563"/>
                    <a:pt x="2489" y="14563"/>
                  </a:cubicBezTo>
                  <a:cubicBezTo>
                    <a:pt x="2466" y="14563"/>
                    <a:pt x="2420" y="14585"/>
                    <a:pt x="2374" y="14608"/>
                  </a:cubicBezTo>
                  <a:lnTo>
                    <a:pt x="2352" y="14608"/>
                  </a:lnTo>
                  <a:cubicBezTo>
                    <a:pt x="2329" y="14631"/>
                    <a:pt x="2306" y="14631"/>
                    <a:pt x="2283" y="14631"/>
                  </a:cubicBezTo>
                  <a:cubicBezTo>
                    <a:pt x="2215" y="14677"/>
                    <a:pt x="2146" y="14700"/>
                    <a:pt x="2055" y="14745"/>
                  </a:cubicBezTo>
                  <a:lnTo>
                    <a:pt x="1986" y="14791"/>
                  </a:lnTo>
                  <a:lnTo>
                    <a:pt x="1918" y="14814"/>
                  </a:lnTo>
                  <a:cubicBezTo>
                    <a:pt x="1827" y="14859"/>
                    <a:pt x="1758" y="14882"/>
                    <a:pt x="1712" y="14905"/>
                  </a:cubicBezTo>
                  <a:cubicBezTo>
                    <a:pt x="1621" y="14928"/>
                    <a:pt x="1553" y="14951"/>
                    <a:pt x="1461" y="14973"/>
                  </a:cubicBezTo>
                  <a:cubicBezTo>
                    <a:pt x="1324" y="15019"/>
                    <a:pt x="1210" y="15042"/>
                    <a:pt x="1096" y="15065"/>
                  </a:cubicBezTo>
                  <a:lnTo>
                    <a:pt x="1051" y="15065"/>
                  </a:lnTo>
                  <a:lnTo>
                    <a:pt x="982" y="15088"/>
                  </a:lnTo>
                  <a:cubicBezTo>
                    <a:pt x="685" y="15156"/>
                    <a:pt x="411" y="15179"/>
                    <a:pt x="160" y="15202"/>
                  </a:cubicBezTo>
                  <a:cubicBezTo>
                    <a:pt x="69" y="15225"/>
                    <a:pt x="1" y="15293"/>
                    <a:pt x="1" y="15384"/>
                  </a:cubicBezTo>
                  <a:cubicBezTo>
                    <a:pt x="1" y="15430"/>
                    <a:pt x="23" y="15453"/>
                    <a:pt x="46" y="15476"/>
                  </a:cubicBezTo>
                  <a:cubicBezTo>
                    <a:pt x="46" y="15498"/>
                    <a:pt x="46" y="15521"/>
                    <a:pt x="46" y="15544"/>
                  </a:cubicBezTo>
                  <a:cubicBezTo>
                    <a:pt x="69" y="15590"/>
                    <a:pt x="92" y="15635"/>
                    <a:pt x="115" y="15681"/>
                  </a:cubicBezTo>
                  <a:lnTo>
                    <a:pt x="183" y="15750"/>
                  </a:lnTo>
                  <a:cubicBezTo>
                    <a:pt x="229" y="15818"/>
                    <a:pt x="274" y="15864"/>
                    <a:pt x="297" y="15932"/>
                  </a:cubicBezTo>
                  <a:lnTo>
                    <a:pt x="389" y="16069"/>
                  </a:lnTo>
                  <a:cubicBezTo>
                    <a:pt x="434" y="16138"/>
                    <a:pt x="480" y="16206"/>
                    <a:pt x="526" y="16274"/>
                  </a:cubicBezTo>
                  <a:cubicBezTo>
                    <a:pt x="571" y="16320"/>
                    <a:pt x="617" y="16366"/>
                    <a:pt x="640" y="16434"/>
                  </a:cubicBezTo>
                  <a:cubicBezTo>
                    <a:pt x="708" y="16526"/>
                    <a:pt x="777" y="16617"/>
                    <a:pt x="845" y="16708"/>
                  </a:cubicBezTo>
                  <a:cubicBezTo>
                    <a:pt x="845" y="16754"/>
                    <a:pt x="868" y="16777"/>
                    <a:pt x="891" y="16799"/>
                  </a:cubicBezTo>
                  <a:cubicBezTo>
                    <a:pt x="1005" y="17051"/>
                    <a:pt x="1142" y="17279"/>
                    <a:pt x="1302" y="17484"/>
                  </a:cubicBezTo>
                  <a:cubicBezTo>
                    <a:pt x="1347" y="17576"/>
                    <a:pt x="1416" y="17667"/>
                    <a:pt x="1484" y="17735"/>
                  </a:cubicBezTo>
                  <a:cubicBezTo>
                    <a:pt x="1598" y="17849"/>
                    <a:pt x="1712" y="18009"/>
                    <a:pt x="1872" y="18215"/>
                  </a:cubicBezTo>
                  <a:lnTo>
                    <a:pt x="1895" y="18237"/>
                  </a:lnTo>
                  <a:cubicBezTo>
                    <a:pt x="1918" y="18283"/>
                    <a:pt x="1941" y="18306"/>
                    <a:pt x="1964" y="18329"/>
                  </a:cubicBezTo>
                  <a:cubicBezTo>
                    <a:pt x="2032" y="18420"/>
                    <a:pt x="2101" y="18489"/>
                    <a:pt x="2169" y="18580"/>
                  </a:cubicBezTo>
                  <a:cubicBezTo>
                    <a:pt x="2237" y="18648"/>
                    <a:pt x="2306" y="18717"/>
                    <a:pt x="2352" y="18785"/>
                  </a:cubicBezTo>
                  <a:cubicBezTo>
                    <a:pt x="2420" y="18877"/>
                    <a:pt x="2489" y="18945"/>
                    <a:pt x="2557" y="19036"/>
                  </a:cubicBezTo>
                  <a:lnTo>
                    <a:pt x="2625" y="19105"/>
                  </a:lnTo>
                  <a:cubicBezTo>
                    <a:pt x="2648" y="19128"/>
                    <a:pt x="2671" y="19128"/>
                    <a:pt x="2694" y="19150"/>
                  </a:cubicBezTo>
                  <a:cubicBezTo>
                    <a:pt x="2717" y="19150"/>
                    <a:pt x="2762" y="19173"/>
                    <a:pt x="2785" y="19173"/>
                  </a:cubicBezTo>
                  <a:cubicBezTo>
                    <a:pt x="2808" y="19173"/>
                    <a:pt x="2831" y="19150"/>
                    <a:pt x="2854" y="19150"/>
                  </a:cubicBezTo>
                  <a:cubicBezTo>
                    <a:pt x="2945" y="19265"/>
                    <a:pt x="3036" y="19379"/>
                    <a:pt x="3150" y="19516"/>
                  </a:cubicBezTo>
                  <a:lnTo>
                    <a:pt x="3196" y="19561"/>
                  </a:lnTo>
                  <a:lnTo>
                    <a:pt x="3265" y="19630"/>
                  </a:lnTo>
                  <a:cubicBezTo>
                    <a:pt x="3333" y="19698"/>
                    <a:pt x="3402" y="19767"/>
                    <a:pt x="3470" y="19835"/>
                  </a:cubicBezTo>
                  <a:lnTo>
                    <a:pt x="3493" y="19858"/>
                  </a:lnTo>
                  <a:lnTo>
                    <a:pt x="3584" y="19949"/>
                  </a:lnTo>
                  <a:lnTo>
                    <a:pt x="3630" y="19995"/>
                  </a:lnTo>
                  <a:lnTo>
                    <a:pt x="3675" y="20041"/>
                  </a:lnTo>
                  <a:cubicBezTo>
                    <a:pt x="3744" y="20132"/>
                    <a:pt x="3835" y="20200"/>
                    <a:pt x="3904" y="20292"/>
                  </a:cubicBezTo>
                  <a:cubicBezTo>
                    <a:pt x="4086" y="20429"/>
                    <a:pt x="4337" y="20680"/>
                    <a:pt x="4634" y="20885"/>
                  </a:cubicBezTo>
                  <a:lnTo>
                    <a:pt x="4725" y="20954"/>
                  </a:lnTo>
                  <a:cubicBezTo>
                    <a:pt x="4794" y="21022"/>
                    <a:pt x="4885" y="21091"/>
                    <a:pt x="4977" y="21159"/>
                  </a:cubicBezTo>
                  <a:lnTo>
                    <a:pt x="5113" y="21273"/>
                  </a:lnTo>
                  <a:cubicBezTo>
                    <a:pt x="5159" y="21342"/>
                    <a:pt x="5228" y="21387"/>
                    <a:pt x="5296" y="21433"/>
                  </a:cubicBezTo>
                  <a:cubicBezTo>
                    <a:pt x="5501" y="21616"/>
                    <a:pt x="5730" y="21775"/>
                    <a:pt x="5935" y="21890"/>
                  </a:cubicBezTo>
                  <a:cubicBezTo>
                    <a:pt x="6095" y="22004"/>
                    <a:pt x="6255" y="22141"/>
                    <a:pt x="6414" y="22255"/>
                  </a:cubicBezTo>
                  <a:lnTo>
                    <a:pt x="6506" y="22300"/>
                  </a:lnTo>
                  <a:cubicBezTo>
                    <a:pt x="6574" y="22369"/>
                    <a:pt x="6666" y="22437"/>
                    <a:pt x="6757" y="22483"/>
                  </a:cubicBezTo>
                  <a:lnTo>
                    <a:pt x="6825" y="22551"/>
                  </a:lnTo>
                  <a:lnTo>
                    <a:pt x="6894" y="22597"/>
                  </a:lnTo>
                  <a:cubicBezTo>
                    <a:pt x="7122" y="22780"/>
                    <a:pt x="7373" y="22962"/>
                    <a:pt x="7716" y="23145"/>
                  </a:cubicBezTo>
                  <a:cubicBezTo>
                    <a:pt x="7807" y="23213"/>
                    <a:pt x="7898" y="23259"/>
                    <a:pt x="8012" y="23328"/>
                  </a:cubicBezTo>
                  <a:lnTo>
                    <a:pt x="8058" y="23350"/>
                  </a:lnTo>
                  <a:lnTo>
                    <a:pt x="8149" y="23396"/>
                  </a:lnTo>
                  <a:cubicBezTo>
                    <a:pt x="8263" y="23464"/>
                    <a:pt x="8377" y="23533"/>
                    <a:pt x="8492" y="23601"/>
                  </a:cubicBezTo>
                  <a:lnTo>
                    <a:pt x="8583" y="23647"/>
                  </a:lnTo>
                  <a:cubicBezTo>
                    <a:pt x="8743" y="23738"/>
                    <a:pt x="8880" y="23830"/>
                    <a:pt x="9017" y="23898"/>
                  </a:cubicBezTo>
                  <a:lnTo>
                    <a:pt x="9131" y="23967"/>
                  </a:lnTo>
                  <a:lnTo>
                    <a:pt x="9245" y="24012"/>
                  </a:lnTo>
                  <a:lnTo>
                    <a:pt x="9427" y="24149"/>
                  </a:lnTo>
                  <a:cubicBezTo>
                    <a:pt x="9542" y="24218"/>
                    <a:pt x="9633" y="24286"/>
                    <a:pt x="9724" y="24355"/>
                  </a:cubicBezTo>
                  <a:lnTo>
                    <a:pt x="9793" y="24400"/>
                  </a:lnTo>
                  <a:cubicBezTo>
                    <a:pt x="9930" y="24469"/>
                    <a:pt x="10044" y="24560"/>
                    <a:pt x="10181" y="24629"/>
                  </a:cubicBezTo>
                  <a:lnTo>
                    <a:pt x="10295" y="24697"/>
                  </a:lnTo>
                  <a:cubicBezTo>
                    <a:pt x="10340" y="24720"/>
                    <a:pt x="10386" y="24743"/>
                    <a:pt x="10432" y="24743"/>
                  </a:cubicBezTo>
                  <a:lnTo>
                    <a:pt x="10477" y="24743"/>
                  </a:lnTo>
                  <a:cubicBezTo>
                    <a:pt x="10523" y="24743"/>
                    <a:pt x="10592" y="24720"/>
                    <a:pt x="10637" y="24697"/>
                  </a:cubicBezTo>
                  <a:cubicBezTo>
                    <a:pt x="10660" y="24674"/>
                    <a:pt x="10683" y="24651"/>
                    <a:pt x="10706" y="24651"/>
                  </a:cubicBezTo>
                  <a:cubicBezTo>
                    <a:pt x="10774" y="24583"/>
                    <a:pt x="10820" y="24560"/>
                    <a:pt x="10865" y="24537"/>
                  </a:cubicBezTo>
                  <a:lnTo>
                    <a:pt x="10888" y="24514"/>
                  </a:lnTo>
                  <a:cubicBezTo>
                    <a:pt x="11025" y="24423"/>
                    <a:pt x="11139" y="24355"/>
                    <a:pt x="11253" y="24286"/>
                  </a:cubicBezTo>
                  <a:cubicBezTo>
                    <a:pt x="11436" y="24195"/>
                    <a:pt x="11573" y="24081"/>
                    <a:pt x="11710" y="23967"/>
                  </a:cubicBezTo>
                  <a:cubicBezTo>
                    <a:pt x="11801" y="23921"/>
                    <a:pt x="11870" y="23852"/>
                    <a:pt x="11961" y="23784"/>
                  </a:cubicBezTo>
                  <a:cubicBezTo>
                    <a:pt x="11984" y="23761"/>
                    <a:pt x="12007" y="23738"/>
                    <a:pt x="12007" y="23716"/>
                  </a:cubicBezTo>
                  <a:lnTo>
                    <a:pt x="12075" y="23647"/>
                  </a:lnTo>
                  <a:cubicBezTo>
                    <a:pt x="12144" y="23601"/>
                    <a:pt x="12189" y="23556"/>
                    <a:pt x="12258" y="23510"/>
                  </a:cubicBezTo>
                  <a:cubicBezTo>
                    <a:pt x="12349" y="23442"/>
                    <a:pt x="12418" y="23396"/>
                    <a:pt x="12486" y="23350"/>
                  </a:cubicBezTo>
                  <a:lnTo>
                    <a:pt x="12532" y="23328"/>
                  </a:lnTo>
                  <a:lnTo>
                    <a:pt x="12532" y="23328"/>
                  </a:lnTo>
                  <a:cubicBezTo>
                    <a:pt x="12463" y="23419"/>
                    <a:pt x="12440" y="23533"/>
                    <a:pt x="12463" y="23624"/>
                  </a:cubicBezTo>
                  <a:cubicBezTo>
                    <a:pt x="12395" y="23647"/>
                    <a:pt x="12349" y="23693"/>
                    <a:pt x="12303" y="23716"/>
                  </a:cubicBezTo>
                  <a:lnTo>
                    <a:pt x="12030" y="23921"/>
                  </a:lnTo>
                  <a:lnTo>
                    <a:pt x="11938" y="23989"/>
                  </a:lnTo>
                  <a:cubicBezTo>
                    <a:pt x="11847" y="24058"/>
                    <a:pt x="11756" y="24126"/>
                    <a:pt x="11664" y="24195"/>
                  </a:cubicBezTo>
                  <a:cubicBezTo>
                    <a:pt x="11550" y="24286"/>
                    <a:pt x="11459" y="24355"/>
                    <a:pt x="11345" y="24423"/>
                  </a:cubicBezTo>
                  <a:lnTo>
                    <a:pt x="11208" y="24514"/>
                  </a:lnTo>
                  <a:cubicBezTo>
                    <a:pt x="11071" y="24606"/>
                    <a:pt x="10934" y="24697"/>
                    <a:pt x="10797" y="24788"/>
                  </a:cubicBezTo>
                  <a:cubicBezTo>
                    <a:pt x="10706" y="24857"/>
                    <a:pt x="10637" y="24902"/>
                    <a:pt x="10546" y="24948"/>
                  </a:cubicBezTo>
                  <a:cubicBezTo>
                    <a:pt x="10569" y="25039"/>
                    <a:pt x="10569" y="25131"/>
                    <a:pt x="10523" y="25199"/>
                  </a:cubicBezTo>
                  <a:cubicBezTo>
                    <a:pt x="10477" y="25268"/>
                    <a:pt x="10409" y="25336"/>
                    <a:pt x="10340" y="25359"/>
                  </a:cubicBezTo>
                  <a:lnTo>
                    <a:pt x="10249" y="25359"/>
                  </a:lnTo>
                  <a:cubicBezTo>
                    <a:pt x="10204" y="25359"/>
                    <a:pt x="10135" y="25359"/>
                    <a:pt x="10067" y="25313"/>
                  </a:cubicBezTo>
                  <a:lnTo>
                    <a:pt x="9930" y="25382"/>
                  </a:lnTo>
                  <a:lnTo>
                    <a:pt x="9907" y="25382"/>
                  </a:lnTo>
                  <a:cubicBezTo>
                    <a:pt x="9861" y="25473"/>
                    <a:pt x="9838" y="25542"/>
                    <a:pt x="9861" y="25633"/>
                  </a:cubicBezTo>
                  <a:cubicBezTo>
                    <a:pt x="9884" y="25701"/>
                    <a:pt x="9907" y="25747"/>
                    <a:pt x="9952" y="25815"/>
                  </a:cubicBezTo>
                  <a:cubicBezTo>
                    <a:pt x="9975" y="25838"/>
                    <a:pt x="10044" y="25884"/>
                    <a:pt x="10067" y="25907"/>
                  </a:cubicBezTo>
                  <a:cubicBezTo>
                    <a:pt x="10089" y="25930"/>
                    <a:pt x="10112" y="25952"/>
                    <a:pt x="10158" y="25975"/>
                  </a:cubicBezTo>
                  <a:cubicBezTo>
                    <a:pt x="10181" y="25998"/>
                    <a:pt x="10226" y="26021"/>
                    <a:pt x="10272" y="26044"/>
                  </a:cubicBezTo>
                  <a:lnTo>
                    <a:pt x="10318" y="26067"/>
                  </a:lnTo>
                  <a:cubicBezTo>
                    <a:pt x="10409" y="26112"/>
                    <a:pt x="10500" y="26158"/>
                    <a:pt x="10592" y="26203"/>
                  </a:cubicBezTo>
                  <a:cubicBezTo>
                    <a:pt x="10706" y="26272"/>
                    <a:pt x="10797" y="26318"/>
                    <a:pt x="10888" y="26386"/>
                  </a:cubicBezTo>
                  <a:cubicBezTo>
                    <a:pt x="10980" y="26432"/>
                    <a:pt x="11094" y="26500"/>
                    <a:pt x="11185" y="26546"/>
                  </a:cubicBezTo>
                  <a:lnTo>
                    <a:pt x="11322" y="26614"/>
                  </a:lnTo>
                  <a:lnTo>
                    <a:pt x="11368" y="26637"/>
                  </a:lnTo>
                  <a:cubicBezTo>
                    <a:pt x="11413" y="26660"/>
                    <a:pt x="11459" y="26683"/>
                    <a:pt x="11505" y="26706"/>
                  </a:cubicBezTo>
                  <a:cubicBezTo>
                    <a:pt x="11573" y="26751"/>
                    <a:pt x="11641" y="26797"/>
                    <a:pt x="11710" y="26820"/>
                  </a:cubicBezTo>
                  <a:cubicBezTo>
                    <a:pt x="11847" y="26888"/>
                    <a:pt x="11984" y="26957"/>
                    <a:pt x="12189" y="27025"/>
                  </a:cubicBezTo>
                  <a:cubicBezTo>
                    <a:pt x="12349" y="27071"/>
                    <a:pt x="12509" y="27116"/>
                    <a:pt x="12691" y="27139"/>
                  </a:cubicBezTo>
                  <a:cubicBezTo>
                    <a:pt x="12828" y="27162"/>
                    <a:pt x="12988" y="27162"/>
                    <a:pt x="13125" y="27185"/>
                  </a:cubicBezTo>
                  <a:lnTo>
                    <a:pt x="13262" y="27185"/>
                  </a:lnTo>
                  <a:cubicBezTo>
                    <a:pt x="13376" y="27185"/>
                    <a:pt x="13468" y="27208"/>
                    <a:pt x="13582" y="27208"/>
                  </a:cubicBezTo>
                  <a:lnTo>
                    <a:pt x="13696" y="27208"/>
                  </a:lnTo>
                  <a:cubicBezTo>
                    <a:pt x="13810" y="27208"/>
                    <a:pt x="13947" y="27208"/>
                    <a:pt x="14061" y="27185"/>
                  </a:cubicBezTo>
                  <a:lnTo>
                    <a:pt x="15020" y="27185"/>
                  </a:lnTo>
                  <a:cubicBezTo>
                    <a:pt x="15157" y="27162"/>
                    <a:pt x="15294" y="27162"/>
                    <a:pt x="15453" y="27162"/>
                  </a:cubicBezTo>
                  <a:cubicBezTo>
                    <a:pt x="15590" y="27162"/>
                    <a:pt x="15704" y="27162"/>
                    <a:pt x="15841" y="27139"/>
                  </a:cubicBezTo>
                  <a:cubicBezTo>
                    <a:pt x="16001" y="27139"/>
                    <a:pt x="16184" y="27116"/>
                    <a:pt x="16321" y="27071"/>
                  </a:cubicBezTo>
                  <a:cubicBezTo>
                    <a:pt x="16389" y="27071"/>
                    <a:pt x="16435" y="27071"/>
                    <a:pt x="16480" y="27048"/>
                  </a:cubicBezTo>
                  <a:cubicBezTo>
                    <a:pt x="16595" y="27025"/>
                    <a:pt x="16686" y="27025"/>
                    <a:pt x="16777" y="27002"/>
                  </a:cubicBezTo>
                  <a:cubicBezTo>
                    <a:pt x="17051" y="26934"/>
                    <a:pt x="17348" y="26843"/>
                    <a:pt x="17690" y="26706"/>
                  </a:cubicBezTo>
                  <a:lnTo>
                    <a:pt x="17759" y="26683"/>
                  </a:lnTo>
                  <a:cubicBezTo>
                    <a:pt x="17804" y="26660"/>
                    <a:pt x="17873" y="26637"/>
                    <a:pt x="17918" y="26614"/>
                  </a:cubicBezTo>
                  <a:cubicBezTo>
                    <a:pt x="17964" y="26592"/>
                    <a:pt x="18010" y="26569"/>
                    <a:pt x="18055" y="26569"/>
                  </a:cubicBezTo>
                  <a:lnTo>
                    <a:pt x="18147" y="26523"/>
                  </a:lnTo>
                  <a:cubicBezTo>
                    <a:pt x="18306" y="26455"/>
                    <a:pt x="18443" y="26386"/>
                    <a:pt x="18580" y="26318"/>
                  </a:cubicBezTo>
                  <a:cubicBezTo>
                    <a:pt x="18854" y="26181"/>
                    <a:pt x="19105" y="26044"/>
                    <a:pt x="19356" y="25907"/>
                  </a:cubicBezTo>
                  <a:cubicBezTo>
                    <a:pt x="19539" y="25838"/>
                    <a:pt x="19676" y="25724"/>
                    <a:pt x="19836" y="25610"/>
                  </a:cubicBezTo>
                  <a:lnTo>
                    <a:pt x="19927" y="25519"/>
                  </a:lnTo>
                  <a:cubicBezTo>
                    <a:pt x="20155" y="25359"/>
                    <a:pt x="20338" y="25154"/>
                    <a:pt x="20543" y="24971"/>
                  </a:cubicBezTo>
                  <a:cubicBezTo>
                    <a:pt x="20726" y="24788"/>
                    <a:pt x="20931" y="24560"/>
                    <a:pt x="21160" y="24332"/>
                  </a:cubicBezTo>
                  <a:lnTo>
                    <a:pt x="21228" y="24241"/>
                  </a:lnTo>
                  <a:cubicBezTo>
                    <a:pt x="21297" y="24149"/>
                    <a:pt x="21388" y="24081"/>
                    <a:pt x="21456" y="23989"/>
                  </a:cubicBezTo>
                  <a:cubicBezTo>
                    <a:pt x="21502" y="23944"/>
                    <a:pt x="21525" y="23921"/>
                    <a:pt x="21525" y="23898"/>
                  </a:cubicBezTo>
                  <a:cubicBezTo>
                    <a:pt x="21593" y="23830"/>
                    <a:pt x="21662" y="23761"/>
                    <a:pt x="21730" y="23670"/>
                  </a:cubicBezTo>
                  <a:lnTo>
                    <a:pt x="21913" y="23464"/>
                  </a:lnTo>
                  <a:cubicBezTo>
                    <a:pt x="22027" y="23305"/>
                    <a:pt x="22164" y="23145"/>
                    <a:pt x="22278" y="23008"/>
                  </a:cubicBezTo>
                  <a:cubicBezTo>
                    <a:pt x="22438" y="22803"/>
                    <a:pt x="22598" y="22597"/>
                    <a:pt x="22803" y="22300"/>
                  </a:cubicBezTo>
                  <a:cubicBezTo>
                    <a:pt x="22940" y="22095"/>
                    <a:pt x="23100" y="21867"/>
                    <a:pt x="23237" y="21638"/>
                  </a:cubicBezTo>
                  <a:lnTo>
                    <a:pt x="23282" y="21547"/>
                  </a:lnTo>
                  <a:lnTo>
                    <a:pt x="23397" y="21387"/>
                  </a:lnTo>
                  <a:cubicBezTo>
                    <a:pt x="23465" y="21250"/>
                    <a:pt x="23556" y="21113"/>
                    <a:pt x="23625" y="20999"/>
                  </a:cubicBezTo>
                  <a:cubicBezTo>
                    <a:pt x="23716" y="20840"/>
                    <a:pt x="23807" y="20680"/>
                    <a:pt x="23899" y="20543"/>
                  </a:cubicBezTo>
                  <a:lnTo>
                    <a:pt x="23967" y="20429"/>
                  </a:lnTo>
                  <a:cubicBezTo>
                    <a:pt x="24036" y="20292"/>
                    <a:pt x="24104" y="20155"/>
                    <a:pt x="24173" y="20018"/>
                  </a:cubicBezTo>
                  <a:lnTo>
                    <a:pt x="24264" y="19881"/>
                  </a:lnTo>
                  <a:cubicBezTo>
                    <a:pt x="24355" y="19675"/>
                    <a:pt x="24469" y="19470"/>
                    <a:pt x="24561" y="19287"/>
                  </a:cubicBezTo>
                  <a:cubicBezTo>
                    <a:pt x="24561" y="19287"/>
                    <a:pt x="24561" y="19265"/>
                    <a:pt x="24561" y="19242"/>
                  </a:cubicBezTo>
                  <a:lnTo>
                    <a:pt x="24583" y="19242"/>
                  </a:lnTo>
                  <a:cubicBezTo>
                    <a:pt x="24629" y="19105"/>
                    <a:pt x="24698" y="18991"/>
                    <a:pt x="24743" y="18899"/>
                  </a:cubicBezTo>
                  <a:lnTo>
                    <a:pt x="24812" y="18717"/>
                  </a:lnTo>
                  <a:lnTo>
                    <a:pt x="24971" y="18420"/>
                  </a:lnTo>
                  <a:cubicBezTo>
                    <a:pt x="25063" y="18237"/>
                    <a:pt x="25154" y="18055"/>
                    <a:pt x="25245" y="17895"/>
                  </a:cubicBezTo>
                  <a:cubicBezTo>
                    <a:pt x="25382" y="17598"/>
                    <a:pt x="25519" y="17302"/>
                    <a:pt x="25656" y="17005"/>
                  </a:cubicBezTo>
                  <a:cubicBezTo>
                    <a:pt x="25679" y="16936"/>
                    <a:pt x="25725" y="16868"/>
                    <a:pt x="25748" y="16799"/>
                  </a:cubicBezTo>
                  <a:lnTo>
                    <a:pt x="25839" y="16594"/>
                  </a:lnTo>
                  <a:lnTo>
                    <a:pt x="25862" y="16526"/>
                  </a:lnTo>
                  <a:cubicBezTo>
                    <a:pt x="25907" y="16411"/>
                    <a:pt x="25953" y="16297"/>
                    <a:pt x="26021" y="16183"/>
                  </a:cubicBezTo>
                  <a:cubicBezTo>
                    <a:pt x="26044" y="16115"/>
                    <a:pt x="26067" y="16046"/>
                    <a:pt x="26090" y="15978"/>
                  </a:cubicBezTo>
                  <a:lnTo>
                    <a:pt x="26113" y="15978"/>
                  </a:lnTo>
                  <a:cubicBezTo>
                    <a:pt x="26204" y="15978"/>
                    <a:pt x="26250" y="15978"/>
                    <a:pt x="26295" y="15932"/>
                  </a:cubicBezTo>
                  <a:cubicBezTo>
                    <a:pt x="26364" y="15886"/>
                    <a:pt x="26387" y="15818"/>
                    <a:pt x="26409" y="15750"/>
                  </a:cubicBezTo>
                  <a:cubicBezTo>
                    <a:pt x="26455" y="15658"/>
                    <a:pt x="26501" y="15590"/>
                    <a:pt x="26524" y="15498"/>
                  </a:cubicBezTo>
                  <a:cubicBezTo>
                    <a:pt x="26592" y="15384"/>
                    <a:pt x="26638" y="15270"/>
                    <a:pt x="26683" y="15156"/>
                  </a:cubicBezTo>
                  <a:cubicBezTo>
                    <a:pt x="26729" y="15065"/>
                    <a:pt x="26775" y="14973"/>
                    <a:pt x="26820" y="14882"/>
                  </a:cubicBezTo>
                  <a:cubicBezTo>
                    <a:pt x="26934" y="14654"/>
                    <a:pt x="27071" y="14426"/>
                    <a:pt x="27163" y="14175"/>
                  </a:cubicBezTo>
                  <a:cubicBezTo>
                    <a:pt x="27277" y="13901"/>
                    <a:pt x="27391" y="13604"/>
                    <a:pt x="27505" y="13239"/>
                  </a:cubicBezTo>
                  <a:cubicBezTo>
                    <a:pt x="27574" y="12988"/>
                    <a:pt x="27688" y="12668"/>
                    <a:pt x="27756" y="12326"/>
                  </a:cubicBezTo>
                  <a:lnTo>
                    <a:pt x="27779" y="12303"/>
                  </a:lnTo>
                  <a:cubicBezTo>
                    <a:pt x="27802" y="12234"/>
                    <a:pt x="27825" y="12166"/>
                    <a:pt x="27847" y="12097"/>
                  </a:cubicBezTo>
                  <a:cubicBezTo>
                    <a:pt x="27939" y="11892"/>
                    <a:pt x="28007" y="11664"/>
                    <a:pt x="28099" y="11458"/>
                  </a:cubicBezTo>
                  <a:lnTo>
                    <a:pt x="28213" y="11207"/>
                  </a:lnTo>
                  <a:cubicBezTo>
                    <a:pt x="28304" y="10933"/>
                    <a:pt x="28395" y="10659"/>
                    <a:pt x="28464" y="10340"/>
                  </a:cubicBezTo>
                  <a:cubicBezTo>
                    <a:pt x="28532" y="10020"/>
                    <a:pt x="28578" y="9701"/>
                    <a:pt x="28624" y="9381"/>
                  </a:cubicBezTo>
                  <a:cubicBezTo>
                    <a:pt x="28646" y="9153"/>
                    <a:pt x="28692" y="8833"/>
                    <a:pt x="28669" y="8537"/>
                  </a:cubicBezTo>
                  <a:cubicBezTo>
                    <a:pt x="28669" y="8400"/>
                    <a:pt x="28669" y="8263"/>
                    <a:pt x="28646" y="8149"/>
                  </a:cubicBezTo>
                  <a:cubicBezTo>
                    <a:pt x="28646" y="8057"/>
                    <a:pt x="28646" y="7966"/>
                    <a:pt x="28624" y="7898"/>
                  </a:cubicBezTo>
                  <a:cubicBezTo>
                    <a:pt x="28624" y="7863"/>
                    <a:pt x="28624" y="7835"/>
                    <a:pt x="28624" y="7806"/>
                  </a:cubicBezTo>
                  <a:cubicBezTo>
                    <a:pt x="28624" y="7692"/>
                    <a:pt x="28601" y="7578"/>
                    <a:pt x="28601" y="7464"/>
                  </a:cubicBezTo>
                  <a:cubicBezTo>
                    <a:pt x="28601" y="7373"/>
                    <a:pt x="28601" y="7281"/>
                    <a:pt x="28601" y="7190"/>
                  </a:cubicBezTo>
                  <a:cubicBezTo>
                    <a:pt x="28601" y="7167"/>
                    <a:pt x="28601" y="7167"/>
                    <a:pt x="28578" y="7167"/>
                  </a:cubicBezTo>
                  <a:cubicBezTo>
                    <a:pt x="28578" y="7167"/>
                    <a:pt x="28578" y="7144"/>
                    <a:pt x="28578" y="7144"/>
                  </a:cubicBezTo>
                  <a:cubicBezTo>
                    <a:pt x="28578" y="7030"/>
                    <a:pt x="28555" y="6893"/>
                    <a:pt x="28532" y="6734"/>
                  </a:cubicBezTo>
                  <a:cubicBezTo>
                    <a:pt x="28532" y="6665"/>
                    <a:pt x="28509" y="6597"/>
                    <a:pt x="28487" y="6505"/>
                  </a:cubicBezTo>
                  <a:lnTo>
                    <a:pt x="28487" y="6437"/>
                  </a:lnTo>
                  <a:lnTo>
                    <a:pt x="28464" y="6346"/>
                  </a:lnTo>
                  <a:cubicBezTo>
                    <a:pt x="28441" y="6277"/>
                    <a:pt x="28441" y="6231"/>
                    <a:pt x="28418" y="6163"/>
                  </a:cubicBezTo>
                  <a:cubicBezTo>
                    <a:pt x="28395" y="6094"/>
                    <a:pt x="28372" y="6049"/>
                    <a:pt x="28372" y="5980"/>
                  </a:cubicBezTo>
                  <a:lnTo>
                    <a:pt x="28327" y="5821"/>
                  </a:lnTo>
                  <a:cubicBezTo>
                    <a:pt x="28235" y="5524"/>
                    <a:pt x="28121" y="5227"/>
                    <a:pt x="27984" y="4930"/>
                  </a:cubicBezTo>
                  <a:lnTo>
                    <a:pt x="27893" y="4771"/>
                  </a:lnTo>
                  <a:cubicBezTo>
                    <a:pt x="27870" y="4702"/>
                    <a:pt x="27825" y="4611"/>
                    <a:pt x="27779" y="4542"/>
                  </a:cubicBezTo>
                  <a:cubicBezTo>
                    <a:pt x="27733" y="4405"/>
                    <a:pt x="27642" y="4291"/>
                    <a:pt x="27574" y="4200"/>
                  </a:cubicBezTo>
                  <a:cubicBezTo>
                    <a:pt x="27368" y="3880"/>
                    <a:pt x="27094" y="3538"/>
                    <a:pt x="26752" y="3150"/>
                  </a:cubicBezTo>
                  <a:cubicBezTo>
                    <a:pt x="26683" y="3081"/>
                    <a:pt x="26615" y="3013"/>
                    <a:pt x="26546" y="2945"/>
                  </a:cubicBezTo>
                  <a:cubicBezTo>
                    <a:pt x="26501" y="2876"/>
                    <a:pt x="26432" y="2830"/>
                    <a:pt x="26387" y="2762"/>
                  </a:cubicBezTo>
                  <a:lnTo>
                    <a:pt x="26341" y="2716"/>
                  </a:lnTo>
                  <a:cubicBezTo>
                    <a:pt x="26204" y="2579"/>
                    <a:pt x="26044" y="2442"/>
                    <a:pt x="25884" y="2305"/>
                  </a:cubicBezTo>
                  <a:lnTo>
                    <a:pt x="25748" y="2214"/>
                  </a:lnTo>
                  <a:cubicBezTo>
                    <a:pt x="25656" y="2123"/>
                    <a:pt x="25565" y="2009"/>
                    <a:pt x="25451" y="1917"/>
                  </a:cubicBezTo>
                  <a:lnTo>
                    <a:pt x="25428" y="1895"/>
                  </a:lnTo>
                  <a:cubicBezTo>
                    <a:pt x="25314" y="1780"/>
                    <a:pt x="25200" y="1689"/>
                    <a:pt x="25086" y="1575"/>
                  </a:cubicBezTo>
                  <a:lnTo>
                    <a:pt x="24994" y="1484"/>
                  </a:lnTo>
                  <a:lnTo>
                    <a:pt x="24949" y="1461"/>
                  </a:lnTo>
                  <a:lnTo>
                    <a:pt x="24926" y="1438"/>
                  </a:lnTo>
                  <a:cubicBezTo>
                    <a:pt x="24857" y="1370"/>
                    <a:pt x="24789" y="1301"/>
                    <a:pt x="24720" y="1255"/>
                  </a:cubicBezTo>
                  <a:cubicBezTo>
                    <a:pt x="24629" y="1187"/>
                    <a:pt x="24561" y="1141"/>
                    <a:pt x="24492" y="1096"/>
                  </a:cubicBezTo>
                  <a:lnTo>
                    <a:pt x="24264" y="959"/>
                  </a:lnTo>
                  <a:cubicBezTo>
                    <a:pt x="24173" y="890"/>
                    <a:pt x="24104" y="845"/>
                    <a:pt x="24013" y="799"/>
                  </a:cubicBezTo>
                  <a:lnTo>
                    <a:pt x="23944" y="753"/>
                  </a:lnTo>
                  <a:cubicBezTo>
                    <a:pt x="23830" y="685"/>
                    <a:pt x="23716" y="616"/>
                    <a:pt x="23602" y="548"/>
                  </a:cubicBezTo>
                  <a:cubicBezTo>
                    <a:pt x="23465" y="434"/>
                    <a:pt x="23305" y="365"/>
                    <a:pt x="23168" y="274"/>
                  </a:cubicBezTo>
                  <a:lnTo>
                    <a:pt x="23123" y="274"/>
                  </a:lnTo>
                  <a:lnTo>
                    <a:pt x="23100" y="251"/>
                  </a:lnTo>
                  <a:cubicBezTo>
                    <a:pt x="23054" y="160"/>
                    <a:pt x="22940" y="91"/>
                    <a:pt x="22826" y="91"/>
                  </a:cubicBezTo>
                  <a:lnTo>
                    <a:pt x="22757" y="91"/>
                  </a:lnTo>
                  <a:cubicBezTo>
                    <a:pt x="22735" y="46"/>
                    <a:pt x="22666" y="0"/>
                    <a:pt x="22598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4913;p38"/>
            <p:cNvSpPr/>
            <p:nvPr/>
          </p:nvSpPr>
          <p:spPr>
            <a:xfrm>
              <a:off x="7387128" y="1164291"/>
              <a:ext cx="95821" cy="106063"/>
            </a:xfrm>
            <a:custGeom>
              <a:avLst/>
              <a:gdLst/>
              <a:ahLst/>
              <a:cxnLst/>
              <a:rect l="l" t="t" r="r" b="b"/>
              <a:pathLst>
                <a:path w="3424" h="3790" extrusionOk="0">
                  <a:moveTo>
                    <a:pt x="571" y="0"/>
                  </a:moveTo>
                  <a:cubicBezTo>
                    <a:pt x="525" y="23"/>
                    <a:pt x="502" y="23"/>
                    <a:pt x="479" y="46"/>
                  </a:cubicBezTo>
                  <a:cubicBezTo>
                    <a:pt x="457" y="46"/>
                    <a:pt x="411" y="46"/>
                    <a:pt x="388" y="69"/>
                  </a:cubicBezTo>
                  <a:cubicBezTo>
                    <a:pt x="343" y="69"/>
                    <a:pt x="297" y="92"/>
                    <a:pt x="274" y="137"/>
                  </a:cubicBezTo>
                  <a:cubicBezTo>
                    <a:pt x="251" y="160"/>
                    <a:pt x="228" y="183"/>
                    <a:pt x="228" y="206"/>
                  </a:cubicBezTo>
                  <a:lnTo>
                    <a:pt x="183" y="206"/>
                  </a:lnTo>
                  <a:cubicBezTo>
                    <a:pt x="69" y="251"/>
                    <a:pt x="0" y="366"/>
                    <a:pt x="46" y="457"/>
                  </a:cubicBezTo>
                  <a:cubicBezTo>
                    <a:pt x="69" y="548"/>
                    <a:pt x="114" y="640"/>
                    <a:pt x="183" y="708"/>
                  </a:cubicBezTo>
                  <a:cubicBezTo>
                    <a:pt x="206" y="754"/>
                    <a:pt x="251" y="799"/>
                    <a:pt x="297" y="845"/>
                  </a:cubicBezTo>
                  <a:cubicBezTo>
                    <a:pt x="365" y="936"/>
                    <a:pt x="434" y="1005"/>
                    <a:pt x="525" y="1073"/>
                  </a:cubicBezTo>
                  <a:cubicBezTo>
                    <a:pt x="662" y="1210"/>
                    <a:pt x="799" y="1370"/>
                    <a:pt x="936" y="1507"/>
                  </a:cubicBezTo>
                  <a:cubicBezTo>
                    <a:pt x="1073" y="1644"/>
                    <a:pt x="1210" y="1781"/>
                    <a:pt x="1347" y="1918"/>
                  </a:cubicBezTo>
                  <a:cubicBezTo>
                    <a:pt x="1484" y="2055"/>
                    <a:pt x="1598" y="2192"/>
                    <a:pt x="1712" y="2351"/>
                  </a:cubicBezTo>
                  <a:cubicBezTo>
                    <a:pt x="1758" y="2397"/>
                    <a:pt x="1803" y="2443"/>
                    <a:pt x="1849" y="2511"/>
                  </a:cubicBezTo>
                  <a:cubicBezTo>
                    <a:pt x="1917" y="2625"/>
                    <a:pt x="2009" y="2717"/>
                    <a:pt x="2100" y="2831"/>
                  </a:cubicBezTo>
                  <a:cubicBezTo>
                    <a:pt x="2169" y="2945"/>
                    <a:pt x="2260" y="3082"/>
                    <a:pt x="2351" y="3196"/>
                  </a:cubicBezTo>
                  <a:cubicBezTo>
                    <a:pt x="2397" y="3287"/>
                    <a:pt x="2465" y="3379"/>
                    <a:pt x="2534" y="3493"/>
                  </a:cubicBezTo>
                  <a:cubicBezTo>
                    <a:pt x="2557" y="3515"/>
                    <a:pt x="2579" y="3561"/>
                    <a:pt x="2602" y="3607"/>
                  </a:cubicBezTo>
                  <a:cubicBezTo>
                    <a:pt x="2671" y="3698"/>
                    <a:pt x="2785" y="3789"/>
                    <a:pt x="2922" y="3789"/>
                  </a:cubicBezTo>
                  <a:cubicBezTo>
                    <a:pt x="3104" y="3789"/>
                    <a:pt x="3241" y="3607"/>
                    <a:pt x="3310" y="3447"/>
                  </a:cubicBezTo>
                  <a:cubicBezTo>
                    <a:pt x="3310" y="3401"/>
                    <a:pt x="3333" y="3356"/>
                    <a:pt x="3355" y="3310"/>
                  </a:cubicBezTo>
                  <a:cubicBezTo>
                    <a:pt x="3355" y="3310"/>
                    <a:pt x="3355" y="3287"/>
                    <a:pt x="3355" y="3287"/>
                  </a:cubicBezTo>
                  <a:cubicBezTo>
                    <a:pt x="3378" y="3219"/>
                    <a:pt x="3401" y="3173"/>
                    <a:pt x="3424" y="3105"/>
                  </a:cubicBezTo>
                  <a:cubicBezTo>
                    <a:pt x="3424" y="3036"/>
                    <a:pt x="3424" y="2991"/>
                    <a:pt x="3424" y="2945"/>
                  </a:cubicBezTo>
                  <a:cubicBezTo>
                    <a:pt x="3424" y="2876"/>
                    <a:pt x="3401" y="2785"/>
                    <a:pt x="3401" y="2717"/>
                  </a:cubicBezTo>
                  <a:cubicBezTo>
                    <a:pt x="3378" y="2557"/>
                    <a:pt x="3355" y="2420"/>
                    <a:pt x="3310" y="2260"/>
                  </a:cubicBezTo>
                  <a:cubicBezTo>
                    <a:pt x="3241" y="2100"/>
                    <a:pt x="3173" y="1963"/>
                    <a:pt x="3104" y="1804"/>
                  </a:cubicBezTo>
                  <a:cubicBezTo>
                    <a:pt x="3013" y="1667"/>
                    <a:pt x="2945" y="1530"/>
                    <a:pt x="2853" y="1393"/>
                  </a:cubicBezTo>
                  <a:cubicBezTo>
                    <a:pt x="2762" y="1256"/>
                    <a:pt x="2671" y="1142"/>
                    <a:pt x="2579" y="1028"/>
                  </a:cubicBezTo>
                  <a:cubicBezTo>
                    <a:pt x="2534" y="959"/>
                    <a:pt x="2465" y="891"/>
                    <a:pt x="2397" y="822"/>
                  </a:cubicBezTo>
                  <a:cubicBezTo>
                    <a:pt x="2351" y="754"/>
                    <a:pt x="2283" y="708"/>
                    <a:pt x="2214" y="640"/>
                  </a:cubicBezTo>
                  <a:cubicBezTo>
                    <a:pt x="2077" y="548"/>
                    <a:pt x="1940" y="434"/>
                    <a:pt x="1803" y="366"/>
                  </a:cubicBezTo>
                  <a:cubicBezTo>
                    <a:pt x="1689" y="274"/>
                    <a:pt x="1552" y="206"/>
                    <a:pt x="1415" y="160"/>
                  </a:cubicBezTo>
                  <a:cubicBezTo>
                    <a:pt x="1301" y="115"/>
                    <a:pt x="1164" y="69"/>
                    <a:pt x="1050" y="46"/>
                  </a:cubicBezTo>
                  <a:cubicBezTo>
                    <a:pt x="982" y="23"/>
                    <a:pt x="913" y="23"/>
                    <a:pt x="867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4914;p38"/>
            <p:cNvSpPr/>
            <p:nvPr/>
          </p:nvSpPr>
          <p:spPr>
            <a:xfrm>
              <a:off x="6481337" y="2872356"/>
              <a:ext cx="180811" cy="186548"/>
            </a:xfrm>
            <a:custGeom>
              <a:avLst/>
              <a:gdLst/>
              <a:ahLst/>
              <a:cxnLst/>
              <a:rect l="l" t="t" r="r" b="b"/>
              <a:pathLst>
                <a:path w="6461" h="6666" extrusionOk="0">
                  <a:moveTo>
                    <a:pt x="2580" y="0"/>
                  </a:moveTo>
                  <a:cubicBezTo>
                    <a:pt x="2534" y="0"/>
                    <a:pt x="2466" y="23"/>
                    <a:pt x="2398" y="46"/>
                  </a:cubicBezTo>
                  <a:cubicBezTo>
                    <a:pt x="2283" y="114"/>
                    <a:pt x="2146" y="183"/>
                    <a:pt x="2032" y="274"/>
                  </a:cubicBezTo>
                  <a:lnTo>
                    <a:pt x="1987" y="320"/>
                  </a:lnTo>
                  <a:lnTo>
                    <a:pt x="1827" y="434"/>
                  </a:lnTo>
                  <a:cubicBezTo>
                    <a:pt x="1736" y="502"/>
                    <a:pt x="1644" y="548"/>
                    <a:pt x="1553" y="616"/>
                  </a:cubicBezTo>
                  <a:cubicBezTo>
                    <a:pt x="1484" y="662"/>
                    <a:pt x="1393" y="731"/>
                    <a:pt x="1325" y="776"/>
                  </a:cubicBezTo>
                  <a:lnTo>
                    <a:pt x="1256" y="799"/>
                  </a:lnTo>
                  <a:lnTo>
                    <a:pt x="1211" y="822"/>
                  </a:lnTo>
                  <a:cubicBezTo>
                    <a:pt x="1165" y="845"/>
                    <a:pt x="1119" y="868"/>
                    <a:pt x="1074" y="890"/>
                  </a:cubicBezTo>
                  <a:cubicBezTo>
                    <a:pt x="960" y="959"/>
                    <a:pt x="868" y="1027"/>
                    <a:pt x="731" y="1119"/>
                  </a:cubicBezTo>
                  <a:lnTo>
                    <a:pt x="708" y="1141"/>
                  </a:lnTo>
                  <a:lnTo>
                    <a:pt x="617" y="1187"/>
                  </a:lnTo>
                  <a:lnTo>
                    <a:pt x="571" y="1233"/>
                  </a:lnTo>
                  <a:cubicBezTo>
                    <a:pt x="526" y="1256"/>
                    <a:pt x="480" y="1278"/>
                    <a:pt x="457" y="1324"/>
                  </a:cubicBezTo>
                  <a:cubicBezTo>
                    <a:pt x="389" y="1347"/>
                    <a:pt x="366" y="1392"/>
                    <a:pt x="343" y="1415"/>
                  </a:cubicBezTo>
                  <a:cubicBezTo>
                    <a:pt x="298" y="1461"/>
                    <a:pt x="275" y="1507"/>
                    <a:pt x="275" y="1575"/>
                  </a:cubicBezTo>
                  <a:cubicBezTo>
                    <a:pt x="206" y="1644"/>
                    <a:pt x="138" y="1735"/>
                    <a:pt x="92" y="1803"/>
                  </a:cubicBezTo>
                  <a:cubicBezTo>
                    <a:pt x="47" y="1895"/>
                    <a:pt x="1" y="1986"/>
                    <a:pt x="1" y="2077"/>
                  </a:cubicBezTo>
                  <a:cubicBezTo>
                    <a:pt x="1" y="2169"/>
                    <a:pt x="24" y="2260"/>
                    <a:pt x="47" y="2351"/>
                  </a:cubicBezTo>
                  <a:cubicBezTo>
                    <a:pt x="115" y="2488"/>
                    <a:pt x="183" y="2602"/>
                    <a:pt x="252" y="2762"/>
                  </a:cubicBezTo>
                  <a:cubicBezTo>
                    <a:pt x="320" y="2876"/>
                    <a:pt x="412" y="3013"/>
                    <a:pt x="480" y="3127"/>
                  </a:cubicBezTo>
                  <a:cubicBezTo>
                    <a:pt x="549" y="3219"/>
                    <a:pt x="640" y="3333"/>
                    <a:pt x="708" y="3447"/>
                  </a:cubicBezTo>
                  <a:lnTo>
                    <a:pt x="754" y="3515"/>
                  </a:lnTo>
                  <a:lnTo>
                    <a:pt x="777" y="3561"/>
                  </a:lnTo>
                  <a:lnTo>
                    <a:pt x="823" y="3607"/>
                  </a:lnTo>
                  <a:lnTo>
                    <a:pt x="937" y="3766"/>
                  </a:lnTo>
                  <a:cubicBezTo>
                    <a:pt x="1005" y="3858"/>
                    <a:pt x="1074" y="3949"/>
                    <a:pt x="1142" y="4017"/>
                  </a:cubicBezTo>
                  <a:cubicBezTo>
                    <a:pt x="1165" y="4063"/>
                    <a:pt x="1211" y="4109"/>
                    <a:pt x="1256" y="4154"/>
                  </a:cubicBezTo>
                  <a:lnTo>
                    <a:pt x="1325" y="4223"/>
                  </a:lnTo>
                  <a:lnTo>
                    <a:pt x="1416" y="4337"/>
                  </a:lnTo>
                  <a:cubicBezTo>
                    <a:pt x="1621" y="4588"/>
                    <a:pt x="1827" y="4816"/>
                    <a:pt x="2055" y="5067"/>
                  </a:cubicBezTo>
                  <a:lnTo>
                    <a:pt x="2101" y="5136"/>
                  </a:lnTo>
                  <a:lnTo>
                    <a:pt x="2101" y="5113"/>
                  </a:lnTo>
                  <a:cubicBezTo>
                    <a:pt x="2192" y="5227"/>
                    <a:pt x="2283" y="5318"/>
                    <a:pt x="2375" y="5410"/>
                  </a:cubicBezTo>
                  <a:lnTo>
                    <a:pt x="2398" y="5478"/>
                  </a:lnTo>
                  <a:lnTo>
                    <a:pt x="2512" y="5592"/>
                  </a:lnTo>
                  <a:cubicBezTo>
                    <a:pt x="2626" y="5729"/>
                    <a:pt x="2786" y="5912"/>
                    <a:pt x="2945" y="6072"/>
                  </a:cubicBezTo>
                  <a:lnTo>
                    <a:pt x="3082" y="6163"/>
                  </a:lnTo>
                  <a:lnTo>
                    <a:pt x="3196" y="6277"/>
                  </a:lnTo>
                  <a:cubicBezTo>
                    <a:pt x="3242" y="6323"/>
                    <a:pt x="3311" y="6368"/>
                    <a:pt x="3379" y="6437"/>
                  </a:cubicBezTo>
                  <a:lnTo>
                    <a:pt x="3447" y="6483"/>
                  </a:lnTo>
                  <a:lnTo>
                    <a:pt x="3516" y="6528"/>
                  </a:lnTo>
                  <a:lnTo>
                    <a:pt x="3562" y="6574"/>
                  </a:lnTo>
                  <a:cubicBezTo>
                    <a:pt x="3607" y="6597"/>
                    <a:pt x="3630" y="6619"/>
                    <a:pt x="3676" y="6619"/>
                  </a:cubicBezTo>
                  <a:cubicBezTo>
                    <a:pt x="3721" y="6665"/>
                    <a:pt x="3790" y="6665"/>
                    <a:pt x="3858" y="6665"/>
                  </a:cubicBezTo>
                  <a:cubicBezTo>
                    <a:pt x="3995" y="6665"/>
                    <a:pt x="4109" y="6619"/>
                    <a:pt x="4224" y="6528"/>
                  </a:cubicBezTo>
                  <a:cubicBezTo>
                    <a:pt x="4292" y="6460"/>
                    <a:pt x="4360" y="6391"/>
                    <a:pt x="4429" y="6323"/>
                  </a:cubicBezTo>
                  <a:lnTo>
                    <a:pt x="4520" y="6231"/>
                  </a:lnTo>
                  <a:lnTo>
                    <a:pt x="4589" y="6186"/>
                  </a:lnTo>
                  <a:cubicBezTo>
                    <a:pt x="4657" y="6117"/>
                    <a:pt x="4726" y="6049"/>
                    <a:pt x="4771" y="5980"/>
                  </a:cubicBezTo>
                  <a:cubicBezTo>
                    <a:pt x="4817" y="5912"/>
                    <a:pt x="4885" y="5866"/>
                    <a:pt x="4931" y="5821"/>
                  </a:cubicBezTo>
                  <a:cubicBezTo>
                    <a:pt x="4977" y="5775"/>
                    <a:pt x="5045" y="5729"/>
                    <a:pt x="5091" y="5684"/>
                  </a:cubicBezTo>
                  <a:cubicBezTo>
                    <a:pt x="5182" y="5661"/>
                    <a:pt x="5251" y="5615"/>
                    <a:pt x="5319" y="5570"/>
                  </a:cubicBezTo>
                  <a:lnTo>
                    <a:pt x="5410" y="5547"/>
                  </a:lnTo>
                  <a:cubicBezTo>
                    <a:pt x="5502" y="5501"/>
                    <a:pt x="5593" y="5455"/>
                    <a:pt x="5684" y="5387"/>
                  </a:cubicBezTo>
                  <a:cubicBezTo>
                    <a:pt x="5776" y="5318"/>
                    <a:pt x="5844" y="5250"/>
                    <a:pt x="5935" y="5136"/>
                  </a:cubicBezTo>
                  <a:lnTo>
                    <a:pt x="6004" y="5045"/>
                  </a:lnTo>
                  <a:cubicBezTo>
                    <a:pt x="6050" y="4976"/>
                    <a:pt x="6095" y="4908"/>
                    <a:pt x="6164" y="4839"/>
                  </a:cubicBezTo>
                  <a:cubicBezTo>
                    <a:pt x="6209" y="4816"/>
                    <a:pt x="6232" y="4793"/>
                    <a:pt x="6255" y="4793"/>
                  </a:cubicBezTo>
                  <a:lnTo>
                    <a:pt x="6301" y="4771"/>
                  </a:lnTo>
                  <a:cubicBezTo>
                    <a:pt x="6392" y="4702"/>
                    <a:pt x="6438" y="4634"/>
                    <a:pt x="6438" y="4565"/>
                  </a:cubicBezTo>
                  <a:cubicBezTo>
                    <a:pt x="6460" y="4520"/>
                    <a:pt x="6460" y="4497"/>
                    <a:pt x="6438" y="4474"/>
                  </a:cubicBezTo>
                  <a:cubicBezTo>
                    <a:pt x="6438" y="4405"/>
                    <a:pt x="6438" y="4383"/>
                    <a:pt x="6392" y="4337"/>
                  </a:cubicBezTo>
                  <a:cubicBezTo>
                    <a:pt x="6369" y="4291"/>
                    <a:pt x="6346" y="4268"/>
                    <a:pt x="6323" y="4246"/>
                  </a:cubicBezTo>
                  <a:cubicBezTo>
                    <a:pt x="6209" y="4086"/>
                    <a:pt x="6072" y="3949"/>
                    <a:pt x="5935" y="3835"/>
                  </a:cubicBezTo>
                  <a:lnTo>
                    <a:pt x="5890" y="3789"/>
                  </a:lnTo>
                  <a:lnTo>
                    <a:pt x="5844" y="3721"/>
                  </a:lnTo>
                  <a:lnTo>
                    <a:pt x="5662" y="3538"/>
                  </a:lnTo>
                  <a:lnTo>
                    <a:pt x="5570" y="3424"/>
                  </a:lnTo>
                  <a:lnTo>
                    <a:pt x="5525" y="3401"/>
                  </a:lnTo>
                  <a:cubicBezTo>
                    <a:pt x="5365" y="3196"/>
                    <a:pt x="5205" y="3036"/>
                    <a:pt x="5022" y="2853"/>
                  </a:cubicBezTo>
                  <a:cubicBezTo>
                    <a:pt x="4908" y="2739"/>
                    <a:pt x="4794" y="2625"/>
                    <a:pt x="4680" y="2488"/>
                  </a:cubicBezTo>
                  <a:lnTo>
                    <a:pt x="4543" y="2351"/>
                  </a:lnTo>
                  <a:cubicBezTo>
                    <a:pt x="4475" y="2283"/>
                    <a:pt x="4429" y="2214"/>
                    <a:pt x="4360" y="2146"/>
                  </a:cubicBezTo>
                  <a:cubicBezTo>
                    <a:pt x="4224" y="1986"/>
                    <a:pt x="4087" y="1826"/>
                    <a:pt x="3950" y="1644"/>
                  </a:cubicBezTo>
                  <a:lnTo>
                    <a:pt x="3904" y="1575"/>
                  </a:lnTo>
                  <a:lnTo>
                    <a:pt x="3881" y="1529"/>
                  </a:lnTo>
                  <a:lnTo>
                    <a:pt x="3858" y="1484"/>
                  </a:lnTo>
                  <a:lnTo>
                    <a:pt x="3813" y="1438"/>
                  </a:lnTo>
                  <a:cubicBezTo>
                    <a:pt x="3721" y="1324"/>
                    <a:pt x="3653" y="1233"/>
                    <a:pt x="3584" y="1141"/>
                  </a:cubicBezTo>
                  <a:lnTo>
                    <a:pt x="3493" y="982"/>
                  </a:lnTo>
                  <a:lnTo>
                    <a:pt x="3333" y="753"/>
                  </a:lnTo>
                  <a:cubicBezTo>
                    <a:pt x="3288" y="708"/>
                    <a:pt x="3242" y="639"/>
                    <a:pt x="3196" y="571"/>
                  </a:cubicBezTo>
                  <a:lnTo>
                    <a:pt x="3174" y="548"/>
                  </a:lnTo>
                  <a:lnTo>
                    <a:pt x="3082" y="434"/>
                  </a:lnTo>
                  <a:lnTo>
                    <a:pt x="3037" y="343"/>
                  </a:lnTo>
                  <a:lnTo>
                    <a:pt x="2900" y="160"/>
                  </a:lnTo>
                  <a:cubicBezTo>
                    <a:pt x="2854" y="114"/>
                    <a:pt x="2831" y="69"/>
                    <a:pt x="2786" y="46"/>
                  </a:cubicBezTo>
                  <a:cubicBezTo>
                    <a:pt x="2717" y="23"/>
                    <a:pt x="2671" y="23"/>
                    <a:pt x="2580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4915;p38"/>
            <p:cNvSpPr/>
            <p:nvPr/>
          </p:nvSpPr>
          <p:spPr>
            <a:xfrm>
              <a:off x="6977679" y="2920266"/>
              <a:ext cx="129682" cy="73265"/>
            </a:xfrm>
            <a:custGeom>
              <a:avLst/>
              <a:gdLst/>
              <a:ahLst/>
              <a:cxnLst/>
              <a:rect l="l" t="t" r="r" b="b"/>
              <a:pathLst>
                <a:path w="4634" h="2618" extrusionOk="0">
                  <a:moveTo>
                    <a:pt x="525" y="0"/>
                  </a:moveTo>
                  <a:cubicBezTo>
                    <a:pt x="502" y="0"/>
                    <a:pt x="457" y="0"/>
                    <a:pt x="434" y="23"/>
                  </a:cubicBezTo>
                  <a:cubicBezTo>
                    <a:pt x="365" y="69"/>
                    <a:pt x="274" y="114"/>
                    <a:pt x="206" y="183"/>
                  </a:cubicBezTo>
                  <a:cubicBezTo>
                    <a:pt x="114" y="251"/>
                    <a:pt x="0" y="365"/>
                    <a:pt x="0" y="502"/>
                  </a:cubicBezTo>
                  <a:cubicBezTo>
                    <a:pt x="0" y="639"/>
                    <a:pt x="46" y="730"/>
                    <a:pt x="91" y="845"/>
                  </a:cubicBezTo>
                  <a:cubicBezTo>
                    <a:pt x="160" y="959"/>
                    <a:pt x="228" y="1027"/>
                    <a:pt x="297" y="1118"/>
                  </a:cubicBezTo>
                  <a:cubicBezTo>
                    <a:pt x="320" y="1141"/>
                    <a:pt x="342" y="1164"/>
                    <a:pt x="388" y="1210"/>
                  </a:cubicBezTo>
                  <a:cubicBezTo>
                    <a:pt x="411" y="1210"/>
                    <a:pt x="434" y="1233"/>
                    <a:pt x="479" y="1255"/>
                  </a:cubicBezTo>
                  <a:cubicBezTo>
                    <a:pt x="616" y="1347"/>
                    <a:pt x="753" y="1438"/>
                    <a:pt x="890" y="1529"/>
                  </a:cubicBezTo>
                  <a:lnTo>
                    <a:pt x="1027" y="1621"/>
                  </a:lnTo>
                  <a:cubicBezTo>
                    <a:pt x="1096" y="1666"/>
                    <a:pt x="1164" y="1712"/>
                    <a:pt x="1233" y="1780"/>
                  </a:cubicBezTo>
                  <a:cubicBezTo>
                    <a:pt x="1256" y="1780"/>
                    <a:pt x="1278" y="1803"/>
                    <a:pt x="1278" y="1803"/>
                  </a:cubicBezTo>
                  <a:cubicBezTo>
                    <a:pt x="1324" y="1826"/>
                    <a:pt x="1347" y="1849"/>
                    <a:pt x="1392" y="1849"/>
                  </a:cubicBezTo>
                  <a:cubicBezTo>
                    <a:pt x="1438" y="1872"/>
                    <a:pt x="1484" y="1895"/>
                    <a:pt x="1529" y="1895"/>
                  </a:cubicBezTo>
                  <a:cubicBezTo>
                    <a:pt x="1552" y="1917"/>
                    <a:pt x="1575" y="1917"/>
                    <a:pt x="1598" y="1917"/>
                  </a:cubicBezTo>
                  <a:cubicBezTo>
                    <a:pt x="1621" y="1940"/>
                    <a:pt x="1644" y="1940"/>
                    <a:pt x="1666" y="1963"/>
                  </a:cubicBezTo>
                  <a:lnTo>
                    <a:pt x="1758" y="1963"/>
                  </a:lnTo>
                  <a:cubicBezTo>
                    <a:pt x="1770" y="1967"/>
                    <a:pt x="1782" y="1969"/>
                    <a:pt x="1794" y="1969"/>
                  </a:cubicBezTo>
                  <a:cubicBezTo>
                    <a:pt x="1850" y="1969"/>
                    <a:pt x="1903" y="1928"/>
                    <a:pt x="1940" y="1872"/>
                  </a:cubicBezTo>
                  <a:cubicBezTo>
                    <a:pt x="2054" y="1963"/>
                    <a:pt x="2169" y="2031"/>
                    <a:pt x="2283" y="2100"/>
                  </a:cubicBezTo>
                  <a:cubicBezTo>
                    <a:pt x="2420" y="2168"/>
                    <a:pt x="2557" y="2237"/>
                    <a:pt x="2716" y="2305"/>
                  </a:cubicBezTo>
                  <a:cubicBezTo>
                    <a:pt x="2876" y="2374"/>
                    <a:pt x="3036" y="2442"/>
                    <a:pt x="3218" y="2488"/>
                  </a:cubicBezTo>
                  <a:cubicBezTo>
                    <a:pt x="3287" y="2511"/>
                    <a:pt x="3355" y="2534"/>
                    <a:pt x="3424" y="2556"/>
                  </a:cubicBezTo>
                  <a:cubicBezTo>
                    <a:pt x="3447" y="2556"/>
                    <a:pt x="3492" y="2556"/>
                    <a:pt x="3515" y="2579"/>
                  </a:cubicBezTo>
                  <a:cubicBezTo>
                    <a:pt x="3584" y="2579"/>
                    <a:pt x="3607" y="2579"/>
                    <a:pt x="3675" y="2556"/>
                  </a:cubicBezTo>
                  <a:cubicBezTo>
                    <a:pt x="3721" y="2556"/>
                    <a:pt x="3766" y="2534"/>
                    <a:pt x="3789" y="2511"/>
                  </a:cubicBezTo>
                  <a:cubicBezTo>
                    <a:pt x="3812" y="2534"/>
                    <a:pt x="3835" y="2556"/>
                    <a:pt x="3880" y="2579"/>
                  </a:cubicBezTo>
                  <a:cubicBezTo>
                    <a:pt x="3921" y="2606"/>
                    <a:pt x="3961" y="2617"/>
                    <a:pt x="4001" y="2617"/>
                  </a:cubicBezTo>
                  <a:cubicBezTo>
                    <a:pt x="4029" y="2617"/>
                    <a:pt x="4057" y="2612"/>
                    <a:pt x="4086" y="2602"/>
                  </a:cubicBezTo>
                  <a:cubicBezTo>
                    <a:pt x="4200" y="2579"/>
                    <a:pt x="4291" y="2465"/>
                    <a:pt x="4383" y="2374"/>
                  </a:cubicBezTo>
                  <a:cubicBezTo>
                    <a:pt x="4405" y="2374"/>
                    <a:pt x="4405" y="2351"/>
                    <a:pt x="4428" y="2351"/>
                  </a:cubicBezTo>
                  <a:cubicBezTo>
                    <a:pt x="4474" y="2305"/>
                    <a:pt x="4520" y="2260"/>
                    <a:pt x="4565" y="2214"/>
                  </a:cubicBezTo>
                  <a:cubicBezTo>
                    <a:pt x="4634" y="2123"/>
                    <a:pt x="4611" y="1986"/>
                    <a:pt x="4542" y="1917"/>
                  </a:cubicBezTo>
                  <a:cubicBezTo>
                    <a:pt x="4520" y="1895"/>
                    <a:pt x="4520" y="1895"/>
                    <a:pt x="4497" y="1895"/>
                  </a:cubicBezTo>
                  <a:cubicBezTo>
                    <a:pt x="4474" y="1849"/>
                    <a:pt x="4428" y="1826"/>
                    <a:pt x="4383" y="1780"/>
                  </a:cubicBezTo>
                  <a:cubicBezTo>
                    <a:pt x="4337" y="1758"/>
                    <a:pt x="4268" y="1758"/>
                    <a:pt x="4200" y="1758"/>
                  </a:cubicBezTo>
                  <a:lnTo>
                    <a:pt x="4154" y="1758"/>
                  </a:lnTo>
                  <a:cubicBezTo>
                    <a:pt x="4017" y="1735"/>
                    <a:pt x="3880" y="1712"/>
                    <a:pt x="3743" y="1666"/>
                  </a:cubicBezTo>
                  <a:cubicBezTo>
                    <a:pt x="3698" y="1621"/>
                    <a:pt x="3652" y="1575"/>
                    <a:pt x="3607" y="1529"/>
                  </a:cubicBezTo>
                  <a:cubicBezTo>
                    <a:pt x="3584" y="1484"/>
                    <a:pt x="3538" y="1461"/>
                    <a:pt x="3492" y="1415"/>
                  </a:cubicBezTo>
                  <a:cubicBezTo>
                    <a:pt x="3447" y="1415"/>
                    <a:pt x="3401" y="1392"/>
                    <a:pt x="3378" y="1370"/>
                  </a:cubicBezTo>
                  <a:lnTo>
                    <a:pt x="3264" y="1324"/>
                  </a:lnTo>
                  <a:cubicBezTo>
                    <a:pt x="2990" y="1187"/>
                    <a:pt x="2739" y="1050"/>
                    <a:pt x="2465" y="913"/>
                  </a:cubicBezTo>
                  <a:cubicBezTo>
                    <a:pt x="2374" y="845"/>
                    <a:pt x="2283" y="799"/>
                    <a:pt x="2169" y="753"/>
                  </a:cubicBezTo>
                  <a:cubicBezTo>
                    <a:pt x="2123" y="753"/>
                    <a:pt x="2054" y="753"/>
                    <a:pt x="2009" y="776"/>
                  </a:cubicBezTo>
                  <a:cubicBezTo>
                    <a:pt x="1963" y="822"/>
                    <a:pt x="1917" y="867"/>
                    <a:pt x="1917" y="936"/>
                  </a:cubicBezTo>
                  <a:cubicBezTo>
                    <a:pt x="1895" y="913"/>
                    <a:pt x="1849" y="867"/>
                    <a:pt x="1826" y="845"/>
                  </a:cubicBezTo>
                  <a:cubicBezTo>
                    <a:pt x="1735" y="776"/>
                    <a:pt x="1621" y="685"/>
                    <a:pt x="1507" y="616"/>
                  </a:cubicBezTo>
                  <a:cubicBezTo>
                    <a:pt x="1415" y="525"/>
                    <a:pt x="1301" y="457"/>
                    <a:pt x="1187" y="365"/>
                  </a:cubicBezTo>
                  <a:cubicBezTo>
                    <a:pt x="1141" y="320"/>
                    <a:pt x="1073" y="274"/>
                    <a:pt x="1004" y="251"/>
                  </a:cubicBezTo>
                  <a:cubicBezTo>
                    <a:pt x="890" y="160"/>
                    <a:pt x="776" y="69"/>
                    <a:pt x="639" y="23"/>
                  </a:cubicBezTo>
                  <a:cubicBezTo>
                    <a:pt x="594" y="0"/>
                    <a:pt x="571" y="0"/>
                    <a:pt x="525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4916;p38"/>
            <p:cNvSpPr/>
            <p:nvPr/>
          </p:nvSpPr>
          <p:spPr>
            <a:xfrm>
              <a:off x="7097119" y="2838494"/>
              <a:ext cx="84347" cy="50737"/>
            </a:xfrm>
            <a:custGeom>
              <a:avLst/>
              <a:gdLst/>
              <a:ahLst/>
              <a:cxnLst/>
              <a:rect l="l" t="t" r="r" b="b"/>
              <a:pathLst>
                <a:path w="3014" h="1813" extrusionOk="0">
                  <a:moveTo>
                    <a:pt x="525" y="0"/>
                  </a:moveTo>
                  <a:cubicBezTo>
                    <a:pt x="434" y="23"/>
                    <a:pt x="366" y="69"/>
                    <a:pt x="343" y="183"/>
                  </a:cubicBezTo>
                  <a:cubicBezTo>
                    <a:pt x="320" y="251"/>
                    <a:pt x="343" y="343"/>
                    <a:pt x="366" y="411"/>
                  </a:cubicBezTo>
                  <a:lnTo>
                    <a:pt x="343" y="411"/>
                  </a:lnTo>
                  <a:cubicBezTo>
                    <a:pt x="310" y="395"/>
                    <a:pt x="275" y="388"/>
                    <a:pt x="240" y="388"/>
                  </a:cubicBezTo>
                  <a:cubicBezTo>
                    <a:pt x="176" y="388"/>
                    <a:pt x="113" y="413"/>
                    <a:pt x="69" y="457"/>
                  </a:cubicBezTo>
                  <a:cubicBezTo>
                    <a:pt x="0" y="548"/>
                    <a:pt x="23" y="662"/>
                    <a:pt x="92" y="754"/>
                  </a:cubicBezTo>
                  <a:cubicBezTo>
                    <a:pt x="160" y="822"/>
                    <a:pt x="229" y="891"/>
                    <a:pt x="320" y="936"/>
                  </a:cubicBezTo>
                  <a:cubicBezTo>
                    <a:pt x="366" y="982"/>
                    <a:pt x="434" y="1005"/>
                    <a:pt x="480" y="1028"/>
                  </a:cubicBezTo>
                  <a:cubicBezTo>
                    <a:pt x="548" y="1073"/>
                    <a:pt x="640" y="1119"/>
                    <a:pt x="708" y="1142"/>
                  </a:cubicBezTo>
                  <a:cubicBezTo>
                    <a:pt x="845" y="1233"/>
                    <a:pt x="982" y="1279"/>
                    <a:pt x="1119" y="1347"/>
                  </a:cubicBezTo>
                  <a:cubicBezTo>
                    <a:pt x="1416" y="1507"/>
                    <a:pt x="1712" y="1621"/>
                    <a:pt x="2009" y="1712"/>
                  </a:cubicBezTo>
                  <a:cubicBezTo>
                    <a:pt x="2123" y="1758"/>
                    <a:pt x="2237" y="1781"/>
                    <a:pt x="2329" y="1804"/>
                  </a:cubicBezTo>
                  <a:cubicBezTo>
                    <a:pt x="2363" y="1809"/>
                    <a:pt x="2396" y="1812"/>
                    <a:pt x="2427" y="1812"/>
                  </a:cubicBezTo>
                  <a:cubicBezTo>
                    <a:pt x="2523" y="1812"/>
                    <a:pt x="2608" y="1786"/>
                    <a:pt x="2694" y="1735"/>
                  </a:cubicBezTo>
                  <a:cubicBezTo>
                    <a:pt x="2739" y="1689"/>
                    <a:pt x="2785" y="1644"/>
                    <a:pt x="2831" y="1575"/>
                  </a:cubicBezTo>
                  <a:cubicBezTo>
                    <a:pt x="2899" y="1484"/>
                    <a:pt x="2991" y="1347"/>
                    <a:pt x="2991" y="1233"/>
                  </a:cubicBezTo>
                  <a:cubicBezTo>
                    <a:pt x="3013" y="1119"/>
                    <a:pt x="3013" y="1028"/>
                    <a:pt x="2945" y="936"/>
                  </a:cubicBezTo>
                  <a:cubicBezTo>
                    <a:pt x="2922" y="868"/>
                    <a:pt x="2854" y="822"/>
                    <a:pt x="2785" y="776"/>
                  </a:cubicBezTo>
                  <a:cubicBezTo>
                    <a:pt x="2717" y="708"/>
                    <a:pt x="2625" y="685"/>
                    <a:pt x="2534" y="640"/>
                  </a:cubicBezTo>
                  <a:cubicBezTo>
                    <a:pt x="2329" y="548"/>
                    <a:pt x="2123" y="503"/>
                    <a:pt x="1918" y="457"/>
                  </a:cubicBezTo>
                  <a:cubicBezTo>
                    <a:pt x="1735" y="411"/>
                    <a:pt x="1553" y="366"/>
                    <a:pt x="1393" y="320"/>
                  </a:cubicBezTo>
                  <a:cubicBezTo>
                    <a:pt x="1233" y="274"/>
                    <a:pt x="1073" y="206"/>
                    <a:pt x="936" y="137"/>
                  </a:cubicBezTo>
                  <a:cubicBezTo>
                    <a:pt x="868" y="115"/>
                    <a:pt x="822" y="92"/>
                    <a:pt x="754" y="69"/>
                  </a:cubicBezTo>
                  <a:cubicBezTo>
                    <a:pt x="685" y="46"/>
                    <a:pt x="617" y="0"/>
                    <a:pt x="548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4917;p38"/>
            <p:cNvSpPr/>
            <p:nvPr/>
          </p:nvSpPr>
          <p:spPr>
            <a:xfrm>
              <a:off x="7140552" y="2667953"/>
              <a:ext cx="102873" cy="69655"/>
            </a:xfrm>
            <a:custGeom>
              <a:avLst/>
              <a:gdLst/>
              <a:ahLst/>
              <a:cxnLst/>
              <a:rect l="l" t="t" r="r" b="b"/>
              <a:pathLst>
                <a:path w="3676" h="2489" extrusionOk="0">
                  <a:moveTo>
                    <a:pt x="343" y="0"/>
                  </a:moveTo>
                  <a:cubicBezTo>
                    <a:pt x="274" y="0"/>
                    <a:pt x="229" y="23"/>
                    <a:pt x="183" y="69"/>
                  </a:cubicBezTo>
                  <a:cubicBezTo>
                    <a:pt x="167" y="52"/>
                    <a:pt x="139" y="36"/>
                    <a:pt x="109" y="36"/>
                  </a:cubicBezTo>
                  <a:cubicBezTo>
                    <a:pt x="96" y="36"/>
                    <a:pt x="82" y="39"/>
                    <a:pt x="69" y="46"/>
                  </a:cubicBezTo>
                  <a:cubicBezTo>
                    <a:pt x="23" y="46"/>
                    <a:pt x="1" y="114"/>
                    <a:pt x="23" y="160"/>
                  </a:cubicBezTo>
                  <a:cubicBezTo>
                    <a:pt x="23" y="251"/>
                    <a:pt x="46" y="320"/>
                    <a:pt x="69" y="388"/>
                  </a:cubicBezTo>
                  <a:cubicBezTo>
                    <a:pt x="23" y="434"/>
                    <a:pt x="23" y="502"/>
                    <a:pt x="46" y="525"/>
                  </a:cubicBezTo>
                  <a:cubicBezTo>
                    <a:pt x="69" y="616"/>
                    <a:pt x="92" y="685"/>
                    <a:pt x="138" y="753"/>
                  </a:cubicBezTo>
                  <a:cubicBezTo>
                    <a:pt x="138" y="799"/>
                    <a:pt x="160" y="822"/>
                    <a:pt x="183" y="867"/>
                  </a:cubicBezTo>
                  <a:cubicBezTo>
                    <a:pt x="183" y="890"/>
                    <a:pt x="206" y="913"/>
                    <a:pt x="206" y="913"/>
                  </a:cubicBezTo>
                  <a:cubicBezTo>
                    <a:pt x="206" y="936"/>
                    <a:pt x="229" y="936"/>
                    <a:pt x="229" y="959"/>
                  </a:cubicBezTo>
                  <a:cubicBezTo>
                    <a:pt x="252" y="1004"/>
                    <a:pt x="274" y="1050"/>
                    <a:pt x="320" y="1073"/>
                  </a:cubicBezTo>
                  <a:cubicBezTo>
                    <a:pt x="366" y="1141"/>
                    <a:pt x="434" y="1210"/>
                    <a:pt x="503" y="1255"/>
                  </a:cubicBezTo>
                  <a:cubicBezTo>
                    <a:pt x="594" y="1347"/>
                    <a:pt x="708" y="1415"/>
                    <a:pt x="799" y="1484"/>
                  </a:cubicBezTo>
                  <a:cubicBezTo>
                    <a:pt x="1028" y="1621"/>
                    <a:pt x="1233" y="1712"/>
                    <a:pt x="1461" y="1803"/>
                  </a:cubicBezTo>
                  <a:cubicBezTo>
                    <a:pt x="1530" y="1826"/>
                    <a:pt x="1598" y="1849"/>
                    <a:pt x="1690" y="1849"/>
                  </a:cubicBezTo>
                  <a:cubicBezTo>
                    <a:pt x="1701" y="1860"/>
                    <a:pt x="1718" y="1866"/>
                    <a:pt x="1735" y="1866"/>
                  </a:cubicBezTo>
                  <a:cubicBezTo>
                    <a:pt x="1752" y="1866"/>
                    <a:pt x="1770" y="1860"/>
                    <a:pt x="1781" y="1849"/>
                  </a:cubicBezTo>
                  <a:cubicBezTo>
                    <a:pt x="1781" y="1872"/>
                    <a:pt x="1781" y="1872"/>
                    <a:pt x="1781" y="1872"/>
                  </a:cubicBezTo>
                  <a:cubicBezTo>
                    <a:pt x="1872" y="1963"/>
                    <a:pt x="2009" y="2054"/>
                    <a:pt x="2123" y="2123"/>
                  </a:cubicBezTo>
                  <a:cubicBezTo>
                    <a:pt x="2169" y="2168"/>
                    <a:pt x="2237" y="2214"/>
                    <a:pt x="2306" y="2260"/>
                  </a:cubicBezTo>
                  <a:cubicBezTo>
                    <a:pt x="2397" y="2283"/>
                    <a:pt x="2489" y="2305"/>
                    <a:pt x="2557" y="2305"/>
                  </a:cubicBezTo>
                  <a:cubicBezTo>
                    <a:pt x="2603" y="2328"/>
                    <a:pt x="2671" y="2328"/>
                    <a:pt x="2717" y="2351"/>
                  </a:cubicBezTo>
                  <a:lnTo>
                    <a:pt x="2762" y="2351"/>
                  </a:lnTo>
                  <a:cubicBezTo>
                    <a:pt x="2831" y="2374"/>
                    <a:pt x="2922" y="2374"/>
                    <a:pt x="2991" y="2397"/>
                  </a:cubicBezTo>
                  <a:cubicBezTo>
                    <a:pt x="3059" y="2420"/>
                    <a:pt x="3128" y="2442"/>
                    <a:pt x="3219" y="2488"/>
                  </a:cubicBezTo>
                  <a:lnTo>
                    <a:pt x="3242" y="2488"/>
                  </a:lnTo>
                  <a:cubicBezTo>
                    <a:pt x="3242" y="2488"/>
                    <a:pt x="3265" y="2488"/>
                    <a:pt x="3265" y="2465"/>
                  </a:cubicBezTo>
                  <a:cubicBezTo>
                    <a:pt x="3310" y="2442"/>
                    <a:pt x="3333" y="2420"/>
                    <a:pt x="3356" y="2374"/>
                  </a:cubicBezTo>
                  <a:cubicBezTo>
                    <a:pt x="3356" y="2351"/>
                    <a:pt x="3356" y="2328"/>
                    <a:pt x="3379" y="2305"/>
                  </a:cubicBezTo>
                  <a:cubicBezTo>
                    <a:pt x="3379" y="2283"/>
                    <a:pt x="3379" y="2260"/>
                    <a:pt x="3379" y="2237"/>
                  </a:cubicBezTo>
                  <a:cubicBezTo>
                    <a:pt x="3424" y="2237"/>
                    <a:pt x="3447" y="2214"/>
                    <a:pt x="3470" y="2191"/>
                  </a:cubicBezTo>
                  <a:cubicBezTo>
                    <a:pt x="3516" y="2168"/>
                    <a:pt x="3538" y="2146"/>
                    <a:pt x="3561" y="2123"/>
                  </a:cubicBezTo>
                  <a:cubicBezTo>
                    <a:pt x="3607" y="2054"/>
                    <a:pt x="3630" y="1986"/>
                    <a:pt x="3653" y="1917"/>
                  </a:cubicBezTo>
                  <a:cubicBezTo>
                    <a:pt x="3675" y="1849"/>
                    <a:pt x="3675" y="1758"/>
                    <a:pt x="3675" y="1689"/>
                  </a:cubicBezTo>
                  <a:cubicBezTo>
                    <a:pt x="3675" y="1643"/>
                    <a:pt x="3653" y="1598"/>
                    <a:pt x="3653" y="1552"/>
                  </a:cubicBezTo>
                  <a:cubicBezTo>
                    <a:pt x="3630" y="1507"/>
                    <a:pt x="3607" y="1438"/>
                    <a:pt x="3561" y="1415"/>
                  </a:cubicBezTo>
                  <a:cubicBezTo>
                    <a:pt x="3561" y="1415"/>
                    <a:pt x="3538" y="1392"/>
                    <a:pt x="3516" y="1370"/>
                  </a:cubicBezTo>
                  <a:lnTo>
                    <a:pt x="3447" y="1370"/>
                  </a:lnTo>
                  <a:cubicBezTo>
                    <a:pt x="3424" y="1347"/>
                    <a:pt x="3402" y="1347"/>
                    <a:pt x="3379" y="1347"/>
                  </a:cubicBezTo>
                  <a:lnTo>
                    <a:pt x="3356" y="1347"/>
                  </a:lnTo>
                  <a:cubicBezTo>
                    <a:pt x="3356" y="1324"/>
                    <a:pt x="3333" y="1324"/>
                    <a:pt x="3310" y="1301"/>
                  </a:cubicBezTo>
                  <a:cubicBezTo>
                    <a:pt x="3275" y="1284"/>
                    <a:pt x="3237" y="1276"/>
                    <a:pt x="3198" y="1276"/>
                  </a:cubicBezTo>
                  <a:cubicBezTo>
                    <a:pt x="3135" y="1276"/>
                    <a:pt x="3070" y="1296"/>
                    <a:pt x="3014" y="1324"/>
                  </a:cubicBezTo>
                  <a:cubicBezTo>
                    <a:pt x="2991" y="1301"/>
                    <a:pt x="2945" y="1278"/>
                    <a:pt x="2899" y="1255"/>
                  </a:cubicBezTo>
                  <a:cubicBezTo>
                    <a:pt x="2808" y="1233"/>
                    <a:pt x="2717" y="1187"/>
                    <a:pt x="2625" y="1164"/>
                  </a:cubicBezTo>
                  <a:cubicBezTo>
                    <a:pt x="2534" y="1141"/>
                    <a:pt x="2466" y="1119"/>
                    <a:pt x="2374" y="1096"/>
                  </a:cubicBezTo>
                  <a:cubicBezTo>
                    <a:pt x="2329" y="1073"/>
                    <a:pt x="2283" y="1073"/>
                    <a:pt x="2260" y="1073"/>
                  </a:cubicBezTo>
                  <a:lnTo>
                    <a:pt x="2215" y="1027"/>
                  </a:lnTo>
                  <a:cubicBezTo>
                    <a:pt x="2192" y="1004"/>
                    <a:pt x="2146" y="982"/>
                    <a:pt x="2100" y="936"/>
                  </a:cubicBezTo>
                  <a:cubicBezTo>
                    <a:pt x="2009" y="867"/>
                    <a:pt x="1918" y="822"/>
                    <a:pt x="1849" y="753"/>
                  </a:cubicBezTo>
                  <a:cubicBezTo>
                    <a:pt x="1690" y="662"/>
                    <a:pt x="1553" y="571"/>
                    <a:pt x="1393" y="479"/>
                  </a:cubicBezTo>
                  <a:cubicBezTo>
                    <a:pt x="1324" y="434"/>
                    <a:pt x="1256" y="411"/>
                    <a:pt x="1187" y="365"/>
                  </a:cubicBezTo>
                  <a:cubicBezTo>
                    <a:pt x="1142" y="342"/>
                    <a:pt x="1096" y="320"/>
                    <a:pt x="1073" y="297"/>
                  </a:cubicBezTo>
                  <a:cubicBezTo>
                    <a:pt x="1028" y="297"/>
                    <a:pt x="982" y="274"/>
                    <a:pt x="959" y="251"/>
                  </a:cubicBezTo>
                  <a:cubicBezTo>
                    <a:pt x="929" y="251"/>
                    <a:pt x="909" y="241"/>
                    <a:pt x="885" y="241"/>
                  </a:cubicBezTo>
                  <a:cubicBezTo>
                    <a:pt x="873" y="241"/>
                    <a:pt x="860" y="244"/>
                    <a:pt x="845" y="251"/>
                  </a:cubicBezTo>
                  <a:lnTo>
                    <a:pt x="777" y="251"/>
                  </a:lnTo>
                  <a:cubicBezTo>
                    <a:pt x="731" y="228"/>
                    <a:pt x="685" y="183"/>
                    <a:pt x="640" y="160"/>
                  </a:cubicBezTo>
                  <a:cubicBezTo>
                    <a:pt x="594" y="137"/>
                    <a:pt x="571" y="114"/>
                    <a:pt x="548" y="91"/>
                  </a:cubicBezTo>
                  <a:cubicBezTo>
                    <a:pt x="526" y="91"/>
                    <a:pt x="526" y="69"/>
                    <a:pt x="503" y="69"/>
                  </a:cubicBezTo>
                  <a:cubicBezTo>
                    <a:pt x="480" y="46"/>
                    <a:pt x="480" y="46"/>
                    <a:pt x="457" y="46"/>
                  </a:cubicBezTo>
                  <a:cubicBezTo>
                    <a:pt x="434" y="23"/>
                    <a:pt x="411" y="23"/>
                    <a:pt x="389" y="23"/>
                  </a:cubicBezTo>
                  <a:cubicBezTo>
                    <a:pt x="366" y="0"/>
                    <a:pt x="343" y="0"/>
                    <a:pt x="343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4918;p38"/>
            <p:cNvSpPr/>
            <p:nvPr/>
          </p:nvSpPr>
          <p:spPr>
            <a:xfrm>
              <a:off x="7115002" y="2556153"/>
              <a:ext cx="135447" cy="143759"/>
            </a:xfrm>
            <a:custGeom>
              <a:avLst/>
              <a:gdLst/>
              <a:ahLst/>
              <a:cxnLst/>
              <a:rect l="l" t="t" r="r" b="b"/>
              <a:pathLst>
                <a:path w="4840" h="5137" extrusionOk="0">
                  <a:moveTo>
                    <a:pt x="1233" y="1"/>
                  </a:moveTo>
                  <a:cubicBezTo>
                    <a:pt x="1142" y="1"/>
                    <a:pt x="1051" y="23"/>
                    <a:pt x="959" y="46"/>
                  </a:cubicBezTo>
                  <a:cubicBezTo>
                    <a:pt x="914" y="69"/>
                    <a:pt x="868" y="92"/>
                    <a:pt x="822" y="138"/>
                  </a:cubicBezTo>
                  <a:cubicBezTo>
                    <a:pt x="685" y="160"/>
                    <a:pt x="548" y="183"/>
                    <a:pt x="434" y="206"/>
                  </a:cubicBezTo>
                  <a:cubicBezTo>
                    <a:pt x="320" y="252"/>
                    <a:pt x="229" y="297"/>
                    <a:pt x="160" y="389"/>
                  </a:cubicBezTo>
                  <a:cubicBezTo>
                    <a:pt x="92" y="434"/>
                    <a:pt x="23" y="526"/>
                    <a:pt x="1" y="617"/>
                  </a:cubicBezTo>
                  <a:cubicBezTo>
                    <a:pt x="23" y="822"/>
                    <a:pt x="46" y="1028"/>
                    <a:pt x="69" y="1210"/>
                  </a:cubicBezTo>
                  <a:lnTo>
                    <a:pt x="92" y="1233"/>
                  </a:lnTo>
                  <a:lnTo>
                    <a:pt x="92" y="1302"/>
                  </a:lnTo>
                  <a:lnTo>
                    <a:pt x="115" y="1416"/>
                  </a:lnTo>
                  <a:cubicBezTo>
                    <a:pt x="138" y="1484"/>
                    <a:pt x="138" y="1553"/>
                    <a:pt x="160" y="1621"/>
                  </a:cubicBezTo>
                  <a:cubicBezTo>
                    <a:pt x="183" y="1690"/>
                    <a:pt x="229" y="1758"/>
                    <a:pt x="252" y="1827"/>
                  </a:cubicBezTo>
                  <a:lnTo>
                    <a:pt x="252" y="1849"/>
                  </a:lnTo>
                  <a:cubicBezTo>
                    <a:pt x="297" y="1918"/>
                    <a:pt x="320" y="1986"/>
                    <a:pt x="343" y="2078"/>
                  </a:cubicBezTo>
                  <a:lnTo>
                    <a:pt x="366" y="2146"/>
                  </a:lnTo>
                  <a:cubicBezTo>
                    <a:pt x="389" y="2215"/>
                    <a:pt x="411" y="2260"/>
                    <a:pt x="434" y="2329"/>
                  </a:cubicBezTo>
                  <a:cubicBezTo>
                    <a:pt x="480" y="2511"/>
                    <a:pt x="548" y="2694"/>
                    <a:pt x="617" y="2831"/>
                  </a:cubicBezTo>
                  <a:lnTo>
                    <a:pt x="617" y="2854"/>
                  </a:lnTo>
                  <a:cubicBezTo>
                    <a:pt x="617" y="2877"/>
                    <a:pt x="617" y="2899"/>
                    <a:pt x="640" y="2922"/>
                  </a:cubicBezTo>
                  <a:lnTo>
                    <a:pt x="640" y="2991"/>
                  </a:lnTo>
                  <a:lnTo>
                    <a:pt x="640" y="3036"/>
                  </a:lnTo>
                  <a:cubicBezTo>
                    <a:pt x="640" y="3082"/>
                    <a:pt x="640" y="3105"/>
                    <a:pt x="640" y="3151"/>
                  </a:cubicBezTo>
                  <a:cubicBezTo>
                    <a:pt x="640" y="3173"/>
                    <a:pt x="640" y="3196"/>
                    <a:pt x="662" y="3219"/>
                  </a:cubicBezTo>
                  <a:cubicBezTo>
                    <a:pt x="662" y="3265"/>
                    <a:pt x="662" y="3310"/>
                    <a:pt x="685" y="3356"/>
                  </a:cubicBezTo>
                  <a:cubicBezTo>
                    <a:pt x="708" y="3447"/>
                    <a:pt x="754" y="3516"/>
                    <a:pt x="822" y="3584"/>
                  </a:cubicBezTo>
                  <a:cubicBezTo>
                    <a:pt x="914" y="3676"/>
                    <a:pt x="1005" y="3721"/>
                    <a:pt x="1119" y="3790"/>
                  </a:cubicBezTo>
                  <a:lnTo>
                    <a:pt x="1187" y="3812"/>
                  </a:lnTo>
                  <a:cubicBezTo>
                    <a:pt x="1279" y="3881"/>
                    <a:pt x="1416" y="3949"/>
                    <a:pt x="1530" y="3972"/>
                  </a:cubicBezTo>
                  <a:lnTo>
                    <a:pt x="1576" y="3995"/>
                  </a:lnTo>
                  <a:cubicBezTo>
                    <a:pt x="1644" y="4041"/>
                    <a:pt x="1712" y="4064"/>
                    <a:pt x="1758" y="4109"/>
                  </a:cubicBezTo>
                  <a:cubicBezTo>
                    <a:pt x="1804" y="4132"/>
                    <a:pt x="1849" y="4155"/>
                    <a:pt x="1895" y="4178"/>
                  </a:cubicBezTo>
                  <a:cubicBezTo>
                    <a:pt x="1941" y="4200"/>
                    <a:pt x="1964" y="4200"/>
                    <a:pt x="2009" y="4223"/>
                  </a:cubicBezTo>
                  <a:lnTo>
                    <a:pt x="2169" y="4315"/>
                  </a:lnTo>
                  <a:lnTo>
                    <a:pt x="2237" y="4360"/>
                  </a:lnTo>
                  <a:cubicBezTo>
                    <a:pt x="2283" y="4383"/>
                    <a:pt x="2329" y="4406"/>
                    <a:pt x="2374" y="4429"/>
                  </a:cubicBezTo>
                  <a:lnTo>
                    <a:pt x="2420" y="4452"/>
                  </a:lnTo>
                  <a:lnTo>
                    <a:pt x="2511" y="4497"/>
                  </a:lnTo>
                  <a:lnTo>
                    <a:pt x="2603" y="4566"/>
                  </a:lnTo>
                  <a:cubicBezTo>
                    <a:pt x="2648" y="4589"/>
                    <a:pt x="2694" y="4611"/>
                    <a:pt x="2740" y="4634"/>
                  </a:cubicBezTo>
                  <a:cubicBezTo>
                    <a:pt x="2877" y="4703"/>
                    <a:pt x="2991" y="4725"/>
                    <a:pt x="3128" y="4771"/>
                  </a:cubicBezTo>
                  <a:cubicBezTo>
                    <a:pt x="3196" y="4794"/>
                    <a:pt x="3287" y="4817"/>
                    <a:pt x="3379" y="4840"/>
                  </a:cubicBezTo>
                  <a:cubicBezTo>
                    <a:pt x="3493" y="4862"/>
                    <a:pt x="3607" y="4885"/>
                    <a:pt x="3721" y="4931"/>
                  </a:cubicBezTo>
                  <a:lnTo>
                    <a:pt x="3835" y="4977"/>
                  </a:lnTo>
                  <a:cubicBezTo>
                    <a:pt x="3927" y="5022"/>
                    <a:pt x="4041" y="5068"/>
                    <a:pt x="4132" y="5114"/>
                  </a:cubicBezTo>
                  <a:cubicBezTo>
                    <a:pt x="4155" y="5114"/>
                    <a:pt x="4178" y="5114"/>
                    <a:pt x="4200" y="5136"/>
                  </a:cubicBezTo>
                  <a:lnTo>
                    <a:pt x="4337" y="5136"/>
                  </a:lnTo>
                  <a:cubicBezTo>
                    <a:pt x="4429" y="5136"/>
                    <a:pt x="4520" y="5114"/>
                    <a:pt x="4611" y="5022"/>
                  </a:cubicBezTo>
                  <a:cubicBezTo>
                    <a:pt x="4657" y="4999"/>
                    <a:pt x="4680" y="4931"/>
                    <a:pt x="4703" y="4885"/>
                  </a:cubicBezTo>
                  <a:cubicBezTo>
                    <a:pt x="4725" y="4817"/>
                    <a:pt x="4748" y="4771"/>
                    <a:pt x="4771" y="4703"/>
                  </a:cubicBezTo>
                  <a:cubicBezTo>
                    <a:pt x="4817" y="4611"/>
                    <a:pt x="4817" y="4520"/>
                    <a:pt x="4840" y="4429"/>
                  </a:cubicBezTo>
                  <a:cubicBezTo>
                    <a:pt x="4840" y="4292"/>
                    <a:pt x="4840" y="4155"/>
                    <a:pt x="4840" y="3995"/>
                  </a:cubicBezTo>
                  <a:cubicBezTo>
                    <a:pt x="4817" y="3812"/>
                    <a:pt x="4794" y="3630"/>
                    <a:pt x="4748" y="3470"/>
                  </a:cubicBezTo>
                  <a:cubicBezTo>
                    <a:pt x="4725" y="3333"/>
                    <a:pt x="4703" y="3196"/>
                    <a:pt x="4680" y="3059"/>
                  </a:cubicBezTo>
                  <a:lnTo>
                    <a:pt x="4680" y="3014"/>
                  </a:lnTo>
                  <a:cubicBezTo>
                    <a:pt x="4657" y="2877"/>
                    <a:pt x="4634" y="2763"/>
                    <a:pt x="4588" y="2626"/>
                  </a:cubicBezTo>
                  <a:cubicBezTo>
                    <a:pt x="4588" y="2580"/>
                    <a:pt x="4566" y="2534"/>
                    <a:pt x="4566" y="2511"/>
                  </a:cubicBezTo>
                  <a:cubicBezTo>
                    <a:pt x="4520" y="2374"/>
                    <a:pt x="4474" y="2306"/>
                    <a:pt x="4451" y="2238"/>
                  </a:cubicBezTo>
                  <a:cubicBezTo>
                    <a:pt x="4383" y="2101"/>
                    <a:pt x="4337" y="1986"/>
                    <a:pt x="4269" y="1895"/>
                  </a:cubicBezTo>
                  <a:cubicBezTo>
                    <a:pt x="4246" y="1849"/>
                    <a:pt x="4223" y="1804"/>
                    <a:pt x="4200" y="1758"/>
                  </a:cubicBezTo>
                  <a:cubicBezTo>
                    <a:pt x="4155" y="1690"/>
                    <a:pt x="4132" y="1644"/>
                    <a:pt x="4109" y="1598"/>
                  </a:cubicBezTo>
                  <a:cubicBezTo>
                    <a:pt x="4041" y="1507"/>
                    <a:pt x="3972" y="1393"/>
                    <a:pt x="3904" y="1302"/>
                  </a:cubicBezTo>
                  <a:cubicBezTo>
                    <a:pt x="3812" y="1165"/>
                    <a:pt x="3721" y="1051"/>
                    <a:pt x="3630" y="982"/>
                  </a:cubicBezTo>
                  <a:cubicBezTo>
                    <a:pt x="3561" y="914"/>
                    <a:pt x="3516" y="868"/>
                    <a:pt x="3447" y="822"/>
                  </a:cubicBezTo>
                  <a:lnTo>
                    <a:pt x="3379" y="754"/>
                  </a:lnTo>
                  <a:cubicBezTo>
                    <a:pt x="3242" y="640"/>
                    <a:pt x="3128" y="571"/>
                    <a:pt x="3013" y="503"/>
                  </a:cubicBezTo>
                  <a:cubicBezTo>
                    <a:pt x="2899" y="434"/>
                    <a:pt x="2762" y="366"/>
                    <a:pt x="2648" y="320"/>
                  </a:cubicBezTo>
                  <a:lnTo>
                    <a:pt x="2648" y="320"/>
                  </a:lnTo>
                  <a:lnTo>
                    <a:pt x="2717" y="366"/>
                  </a:lnTo>
                  <a:cubicBezTo>
                    <a:pt x="2557" y="275"/>
                    <a:pt x="2374" y="206"/>
                    <a:pt x="2169" y="160"/>
                  </a:cubicBezTo>
                  <a:cubicBezTo>
                    <a:pt x="2078" y="138"/>
                    <a:pt x="2009" y="115"/>
                    <a:pt x="1918" y="92"/>
                  </a:cubicBezTo>
                  <a:cubicBezTo>
                    <a:pt x="1827" y="69"/>
                    <a:pt x="1735" y="69"/>
                    <a:pt x="1644" y="46"/>
                  </a:cubicBezTo>
                  <a:lnTo>
                    <a:pt x="1553" y="46"/>
                  </a:lnTo>
                  <a:lnTo>
                    <a:pt x="1439" y="23"/>
                  </a:lnTo>
                  <a:cubicBezTo>
                    <a:pt x="1393" y="23"/>
                    <a:pt x="1324" y="23"/>
                    <a:pt x="1256" y="1"/>
                  </a:cubicBezTo>
                  <a:close/>
                </a:path>
              </a:pathLst>
            </a:custGeom>
            <a:solidFill>
              <a:srgbClr val="FF8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4919;p38"/>
            <p:cNvSpPr/>
            <p:nvPr/>
          </p:nvSpPr>
          <p:spPr>
            <a:xfrm>
              <a:off x="7111168" y="2706908"/>
              <a:ext cx="126492" cy="153330"/>
            </a:xfrm>
            <a:custGeom>
              <a:avLst/>
              <a:gdLst/>
              <a:ahLst/>
              <a:cxnLst/>
              <a:rect l="l" t="t" r="r" b="b"/>
              <a:pathLst>
                <a:path w="4520" h="5479" extrusionOk="0">
                  <a:moveTo>
                    <a:pt x="1393" y="0"/>
                  </a:moveTo>
                  <a:cubicBezTo>
                    <a:pt x="1324" y="0"/>
                    <a:pt x="1256" y="46"/>
                    <a:pt x="1233" y="115"/>
                  </a:cubicBezTo>
                  <a:cubicBezTo>
                    <a:pt x="1210" y="206"/>
                    <a:pt x="1188" y="297"/>
                    <a:pt x="1165" y="388"/>
                  </a:cubicBezTo>
                  <a:cubicBezTo>
                    <a:pt x="1142" y="480"/>
                    <a:pt x="1142" y="571"/>
                    <a:pt x="1142" y="662"/>
                  </a:cubicBezTo>
                  <a:cubicBezTo>
                    <a:pt x="1142" y="891"/>
                    <a:pt x="1142" y="1028"/>
                    <a:pt x="1119" y="1187"/>
                  </a:cubicBezTo>
                  <a:cubicBezTo>
                    <a:pt x="1096" y="1484"/>
                    <a:pt x="1051" y="1826"/>
                    <a:pt x="959" y="2146"/>
                  </a:cubicBezTo>
                  <a:cubicBezTo>
                    <a:pt x="936" y="2214"/>
                    <a:pt x="936" y="2260"/>
                    <a:pt x="914" y="2329"/>
                  </a:cubicBezTo>
                  <a:cubicBezTo>
                    <a:pt x="891" y="2397"/>
                    <a:pt x="868" y="2466"/>
                    <a:pt x="822" y="2557"/>
                  </a:cubicBezTo>
                  <a:lnTo>
                    <a:pt x="799" y="2625"/>
                  </a:lnTo>
                  <a:lnTo>
                    <a:pt x="799" y="2694"/>
                  </a:lnTo>
                  <a:lnTo>
                    <a:pt x="754" y="2785"/>
                  </a:lnTo>
                  <a:cubicBezTo>
                    <a:pt x="754" y="2831"/>
                    <a:pt x="731" y="2899"/>
                    <a:pt x="708" y="2945"/>
                  </a:cubicBezTo>
                  <a:cubicBezTo>
                    <a:pt x="708" y="2968"/>
                    <a:pt x="685" y="3013"/>
                    <a:pt x="685" y="3036"/>
                  </a:cubicBezTo>
                  <a:cubicBezTo>
                    <a:pt x="640" y="3150"/>
                    <a:pt x="594" y="3264"/>
                    <a:pt x="548" y="3379"/>
                  </a:cubicBezTo>
                  <a:cubicBezTo>
                    <a:pt x="389" y="3698"/>
                    <a:pt x="252" y="3995"/>
                    <a:pt x="69" y="4246"/>
                  </a:cubicBezTo>
                  <a:lnTo>
                    <a:pt x="1" y="4360"/>
                  </a:lnTo>
                  <a:cubicBezTo>
                    <a:pt x="1" y="4429"/>
                    <a:pt x="23" y="4474"/>
                    <a:pt x="46" y="4497"/>
                  </a:cubicBezTo>
                  <a:cubicBezTo>
                    <a:pt x="115" y="4634"/>
                    <a:pt x="252" y="4680"/>
                    <a:pt x="389" y="4725"/>
                  </a:cubicBezTo>
                  <a:cubicBezTo>
                    <a:pt x="503" y="4771"/>
                    <a:pt x="617" y="4817"/>
                    <a:pt x="731" y="4839"/>
                  </a:cubicBezTo>
                  <a:cubicBezTo>
                    <a:pt x="822" y="4862"/>
                    <a:pt x="914" y="4908"/>
                    <a:pt x="1005" y="4931"/>
                  </a:cubicBezTo>
                  <a:lnTo>
                    <a:pt x="1028" y="4953"/>
                  </a:lnTo>
                  <a:lnTo>
                    <a:pt x="1188" y="4999"/>
                  </a:lnTo>
                  <a:cubicBezTo>
                    <a:pt x="1302" y="5068"/>
                    <a:pt x="1461" y="5136"/>
                    <a:pt x="1621" y="5182"/>
                  </a:cubicBezTo>
                  <a:cubicBezTo>
                    <a:pt x="1758" y="5227"/>
                    <a:pt x="1895" y="5273"/>
                    <a:pt x="2009" y="5319"/>
                  </a:cubicBezTo>
                  <a:cubicBezTo>
                    <a:pt x="2055" y="5342"/>
                    <a:pt x="2078" y="5364"/>
                    <a:pt x="2123" y="5364"/>
                  </a:cubicBezTo>
                  <a:cubicBezTo>
                    <a:pt x="2237" y="5433"/>
                    <a:pt x="2374" y="5478"/>
                    <a:pt x="2511" y="5478"/>
                  </a:cubicBezTo>
                  <a:cubicBezTo>
                    <a:pt x="2580" y="5478"/>
                    <a:pt x="2648" y="5478"/>
                    <a:pt x="2717" y="5433"/>
                  </a:cubicBezTo>
                  <a:cubicBezTo>
                    <a:pt x="2877" y="5342"/>
                    <a:pt x="2968" y="5159"/>
                    <a:pt x="3059" y="5045"/>
                  </a:cubicBezTo>
                  <a:cubicBezTo>
                    <a:pt x="3150" y="4885"/>
                    <a:pt x="3219" y="4748"/>
                    <a:pt x="3265" y="4634"/>
                  </a:cubicBezTo>
                  <a:cubicBezTo>
                    <a:pt x="3379" y="4451"/>
                    <a:pt x="3447" y="4246"/>
                    <a:pt x="3539" y="4063"/>
                  </a:cubicBezTo>
                  <a:lnTo>
                    <a:pt x="3561" y="4040"/>
                  </a:lnTo>
                  <a:lnTo>
                    <a:pt x="3653" y="3835"/>
                  </a:lnTo>
                  <a:lnTo>
                    <a:pt x="3767" y="3607"/>
                  </a:lnTo>
                  <a:cubicBezTo>
                    <a:pt x="3835" y="3424"/>
                    <a:pt x="3927" y="3242"/>
                    <a:pt x="3995" y="3059"/>
                  </a:cubicBezTo>
                  <a:cubicBezTo>
                    <a:pt x="4041" y="2991"/>
                    <a:pt x="4064" y="2922"/>
                    <a:pt x="4086" y="2854"/>
                  </a:cubicBezTo>
                  <a:lnTo>
                    <a:pt x="4109" y="2831"/>
                  </a:lnTo>
                  <a:cubicBezTo>
                    <a:pt x="4200" y="2580"/>
                    <a:pt x="4337" y="2283"/>
                    <a:pt x="4429" y="1986"/>
                  </a:cubicBezTo>
                  <a:cubicBezTo>
                    <a:pt x="4452" y="1872"/>
                    <a:pt x="4474" y="1758"/>
                    <a:pt x="4497" y="1667"/>
                  </a:cubicBezTo>
                  <a:cubicBezTo>
                    <a:pt x="4520" y="1530"/>
                    <a:pt x="4520" y="1370"/>
                    <a:pt x="4452" y="1256"/>
                  </a:cubicBezTo>
                  <a:cubicBezTo>
                    <a:pt x="4406" y="1187"/>
                    <a:pt x="4360" y="1142"/>
                    <a:pt x="4246" y="1096"/>
                  </a:cubicBezTo>
                  <a:cubicBezTo>
                    <a:pt x="4178" y="1050"/>
                    <a:pt x="4109" y="1028"/>
                    <a:pt x="4041" y="1005"/>
                  </a:cubicBezTo>
                  <a:cubicBezTo>
                    <a:pt x="3972" y="982"/>
                    <a:pt x="3881" y="982"/>
                    <a:pt x="3812" y="959"/>
                  </a:cubicBezTo>
                  <a:lnTo>
                    <a:pt x="3767" y="959"/>
                  </a:lnTo>
                  <a:cubicBezTo>
                    <a:pt x="3721" y="936"/>
                    <a:pt x="3653" y="936"/>
                    <a:pt x="3607" y="913"/>
                  </a:cubicBezTo>
                  <a:cubicBezTo>
                    <a:pt x="3356" y="868"/>
                    <a:pt x="3082" y="799"/>
                    <a:pt x="2831" y="708"/>
                  </a:cubicBezTo>
                  <a:cubicBezTo>
                    <a:pt x="2717" y="662"/>
                    <a:pt x="2603" y="594"/>
                    <a:pt x="2489" y="548"/>
                  </a:cubicBezTo>
                  <a:lnTo>
                    <a:pt x="2397" y="503"/>
                  </a:lnTo>
                  <a:cubicBezTo>
                    <a:pt x="2329" y="457"/>
                    <a:pt x="2237" y="434"/>
                    <a:pt x="2169" y="388"/>
                  </a:cubicBezTo>
                  <a:cubicBezTo>
                    <a:pt x="2101" y="343"/>
                    <a:pt x="2055" y="297"/>
                    <a:pt x="1986" y="274"/>
                  </a:cubicBezTo>
                  <a:lnTo>
                    <a:pt x="1872" y="183"/>
                  </a:lnTo>
                  <a:cubicBezTo>
                    <a:pt x="1781" y="137"/>
                    <a:pt x="1667" y="69"/>
                    <a:pt x="1553" y="46"/>
                  </a:cubicBezTo>
                  <a:lnTo>
                    <a:pt x="1507" y="46"/>
                  </a:lnTo>
                  <a:cubicBezTo>
                    <a:pt x="1484" y="23"/>
                    <a:pt x="1461" y="0"/>
                    <a:pt x="1439" y="0"/>
                  </a:cubicBezTo>
                  <a:close/>
                </a:path>
              </a:pathLst>
            </a:custGeom>
            <a:solidFill>
              <a:srgbClr val="FF8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4920;p38"/>
            <p:cNvSpPr/>
            <p:nvPr/>
          </p:nvSpPr>
          <p:spPr>
            <a:xfrm>
              <a:off x="6992371" y="2859566"/>
              <a:ext cx="174403" cy="107994"/>
            </a:xfrm>
            <a:custGeom>
              <a:avLst/>
              <a:gdLst/>
              <a:ahLst/>
              <a:cxnLst/>
              <a:rect l="l" t="t" r="r" b="b"/>
              <a:pathLst>
                <a:path w="6232" h="3859" extrusionOk="0">
                  <a:moveTo>
                    <a:pt x="3584" y="1"/>
                  </a:moveTo>
                  <a:cubicBezTo>
                    <a:pt x="3561" y="1"/>
                    <a:pt x="3515" y="23"/>
                    <a:pt x="3470" y="46"/>
                  </a:cubicBezTo>
                  <a:cubicBezTo>
                    <a:pt x="3424" y="46"/>
                    <a:pt x="3401" y="92"/>
                    <a:pt x="3378" y="115"/>
                  </a:cubicBezTo>
                  <a:cubicBezTo>
                    <a:pt x="3355" y="138"/>
                    <a:pt x="3310" y="160"/>
                    <a:pt x="3287" y="183"/>
                  </a:cubicBezTo>
                  <a:lnTo>
                    <a:pt x="3241" y="206"/>
                  </a:lnTo>
                  <a:lnTo>
                    <a:pt x="3173" y="252"/>
                  </a:lnTo>
                  <a:cubicBezTo>
                    <a:pt x="3104" y="297"/>
                    <a:pt x="3036" y="320"/>
                    <a:pt x="2990" y="366"/>
                  </a:cubicBezTo>
                  <a:lnTo>
                    <a:pt x="2945" y="389"/>
                  </a:lnTo>
                  <a:cubicBezTo>
                    <a:pt x="2945" y="389"/>
                    <a:pt x="2922" y="389"/>
                    <a:pt x="2922" y="411"/>
                  </a:cubicBezTo>
                  <a:cubicBezTo>
                    <a:pt x="2808" y="503"/>
                    <a:pt x="2693" y="571"/>
                    <a:pt x="2557" y="663"/>
                  </a:cubicBezTo>
                  <a:cubicBezTo>
                    <a:pt x="2488" y="731"/>
                    <a:pt x="2397" y="777"/>
                    <a:pt x="2305" y="822"/>
                  </a:cubicBezTo>
                  <a:cubicBezTo>
                    <a:pt x="2237" y="891"/>
                    <a:pt x="2146" y="936"/>
                    <a:pt x="2054" y="959"/>
                  </a:cubicBezTo>
                  <a:lnTo>
                    <a:pt x="1963" y="1005"/>
                  </a:lnTo>
                  <a:cubicBezTo>
                    <a:pt x="1917" y="1028"/>
                    <a:pt x="1849" y="1051"/>
                    <a:pt x="1780" y="1096"/>
                  </a:cubicBezTo>
                  <a:cubicBezTo>
                    <a:pt x="1689" y="1119"/>
                    <a:pt x="1598" y="1165"/>
                    <a:pt x="1507" y="1165"/>
                  </a:cubicBezTo>
                  <a:lnTo>
                    <a:pt x="1324" y="1210"/>
                  </a:lnTo>
                  <a:lnTo>
                    <a:pt x="1210" y="1210"/>
                  </a:lnTo>
                  <a:lnTo>
                    <a:pt x="1096" y="1233"/>
                  </a:lnTo>
                  <a:lnTo>
                    <a:pt x="1073" y="1256"/>
                  </a:lnTo>
                  <a:cubicBezTo>
                    <a:pt x="959" y="1279"/>
                    <a:pt x="845" y="1325"/>
                    <a:pt x="731" y="1347"/>
                  </a:cubicBezTo>
                  <a:lnTo>
                    <a:pt x="639" y="1370"/>
                  </a:lnTo>
                  <a:lnTo>
                    <a:pt x="594" y="1370"/>
                  </a:lnTo>
                  <a:cubicBezTo>
                    <a:pt x="548" y="1370"/>
                    <a:pt x="502" y="1393"/>
                    <a:pt x="457" y="1393"/>
                  </a:cubicBezTo>
                  <a:cubicBezTo>
                    <a:pt x="342" y="1439"/>
                    <a:pt x="183" y="1484"/>
                    <a:pt x="114" y="1621"/>
                  </a:cubicBezTo>
                  <a:cubicBezTo>
                    <a:pt x="0" y="1872"/>
                    <a:pt x="206" y="2123"/>
                    <a:pt x="365" y="2238"/>
                  </a:cubicBezTo>
                  <a:cubicBezTo>
                    <a:pt x="457" y="2352"/>
                    <a:pt x="594" y="2443"/>
                    <a:pt x="753" y="2511"/>
                  </a:cubicBezTo>
                  <a:cubicBezTo>
                    <a:pt x="890" y="2603"/>
                    <a:pt x="1027" y="2648"/>
                    <a:pt x="1187" y="2717"/>
                  </a:cubicBezTo>
                  <a:lnTo>
                    <a:pt x="1255" y="2740"/>
                  </a:lnTo>
                  <a:cubicBezTo>
                    <a:pt x="1324" y="2762"/>
                    <a:pt x="1392" y="2808"/>
                    <a:pt x="1461" y="2831"/>
                  </a:cubicBezTo>
                  <a:lnTo>
                    <a:pt x="1598" y="2899"/>
                  </a:lnTo>
                  <a:cubicBezTo>
                    <a:pt x="1712" y="2945"/>
                    <a:pt x="1826" y="3014"/>
                    <a:pt x="1940" y="3082"/>
                  </a:cubicBezTo>
                  <a:cubicBezTo>
                    <a:pt x="2214" y="3219"/>
                    <a:pt x="2465" y="3356"/>
                    <a:pt x="2739" y="3493"/>
                  </a:cubicBezTo>
                  <a:lnTo>
                    <a:pt x="2853" y="3539"/>
                  </a:lnTo>
                  <a:cubicBezTo>
                    <a:pt x="2967" y="3584"/>
                    <a:pt x="3082" y="3653"/>
                    <a:pt x="3196" y="3676"/>
                  </a:cubicBezTo>
                  <a:cubicBezTo>
                    <a:pt x="3287" y="3721"/>
                    <a:pt x="3378" y="3744"/>
                    <a:pt x="3470" y="3744"/>
                  </a:cubicBezTo>
                  <a:lnTo>
                    <a:pt x="3584" y="3790"/>
                  </a:lnTo>
                  <a:cubicBezTo>
                    <a:pt x="3721" y="3812"/>
                    <a:pt x="3880" y="3835"/>
                    <a:pt x="4063" y="3858"/>
                  </a:cubicBezTo>
                  <a:lnTo>
                    <a:pt x="4131" y="3858"/>
                  </a:lnTo>
                  <a:cubicBezTo>
                    <a:pt x="4246" y="3858"/>
                    <a:pt x="4360" y="3835"/>
                    <a:pt x="4451" y="3812"/>
                  </a:cubicBezTo>
                  <a:cubicBezTo>
                    <a:pt x="4542" y="3790"/>
                    <a:pt x="4634" y="3767"/>
                    <a:pt x="4702" y="3721"/>
                  </a:cubicBezTo>
                  <a:cubicBezTo>
                    <a:pt x="4816" y="3653"/>
                    <a:pt x="4885" y="3561"/>
                    <a:pt x="4953" y="3493"/>
                  </a:cubicBezTo>
                  <a:cubicBezTo>
                    <a:pt x="5044" y="3424"/>
                    <a:pt x="5090" y="3333"/>
                    <a:pt x="5159" y="3242"/>
                  </a:cubicBezTo>
                  <a:lnTo>
                    <a:pt x="5250" y="3151"/>
                  </a:lnTo>
                  <a:cubicBezTo>
                    <a:pt x="5318" y="3036"/>
                    <a:pt x="5387" y="2945"/>
                    <a:pt x="5455" y="2854"/>
                  </a:cubicBezTo>
                  <a:lnTo>
                    <a:pt x="5501" y="2785"/>
                  </a:lnTo>
                  <a:cubicBezTo>
                    <a:pt x="5592" y="2671"/>
                    <a:pt x="5661" y="2557"/>
                    <a:pt x="5752" y="2420"/>
                  </a:cubicBezTo>
                  <a:cubicBezTo>
                    <a:pt x="5798" y="2329"/>
                    <a:pt x="5843" y="2238"/>
                    <a:pt x="5889" y="2146"/>
                  </a:cubicBezTo>
                  <a:lnTo>
                    <a:pt x="5958" y="2032"/>
                  </a:lnTo>
                  <a:lnTo>
                    <a:pt x="6026" y="1895"/>
                  </a:lnTo>
                  <a:cubicBezTo>
                    <a:pt x="6072" y="1827"/>
                    <a:pt x="6117" y="1758"/>
                    <a:pt x="6163" y="1667"/>
                  </a:cubicBezTo>
                  <a:cubicBezTo>
                    <a:pt x="6163" y="1644"/>
                    <a:pt x="6209" y="1576"/>
                    <a:pt x="6209" y="1530"/>
                  </a:cubicBezTo>
                  <a:cubicBezTo>
                    <a:pt x="6209" y="1461"/>
                    <a:pt x="6231" y="1416"/>
                    <a:pt x="6209" y="1347"/>
                  </a:cubicBezTo>
                  <a:cubicBezTo>
                    <a:pt x="6186" y="1302"/>
                    <a:pt x="6186" y="1279"/>
                    <a:pt x="6163" y="1256"/>
                  </a:cubicBezTo>
                  <a:cubicBezTo>
                    <a:pt x="6094" y="1119"/>
                    <a:pt x="5980" y="1073"/>
                    <a:pt x="5821" y="1028"/>
                  </a:cubicBezTo>
                  <a:cubicBezTo>
                    <a:pt x="5752" y="1005"/>
                    <a:pt x="5706" y="982"/>
                    <a:pt x="5638" y="959"/>
                  </a:cubicBezTo>
                  <a:lnTo>
                    <a:pt x="5569" y="936"/>
                  </a:lnTo>
                  <a:cubicBezTo>
                    <a:pt x="5478" y="891"/>
                    <a:pt x="5364" y="845"/>
                    <a:pt x="5273" y="822"/>
                  </a:cubicBezTo>
                  <a:cubicBezTo>
                    <a:pt x="5227" y="800"/>
                    <a:pt x="5159" y="800"/>
                    <a:pt x="5113" y="777"/>
                  </a:cubicBezTo>
                  <a:lnTo>
                    <a:pt x="5067" y="777"/>
                  </a:lnTo>
                  <a:cubicBezTo>
                    <a:pt x="4953" y="731"/>
                    <a:pt x="4839" y="708"/>
                    <a:pt x="4748" y="663"/>
                  </a:cubicBezTo>
                  <a:cubicBezTo>
                    <a:pt x="4611" y="617"/>
                    <a:pt x="4497" y="548"/>
                    <a:pt x="4360" y="503"/>
                  </a:cubicBezTo>
                  <a:cubicBezTo>
                    <a:pt x="4268" y="434"/>
                    <a:pt x="4154" y="389"/>
                    <a:pt x="4063" y="320"/>
                  </a:cubicBezTo>
                  <a:lnTo>
                    <a:pt x="3995" y="252"/>
                  </a:lnTo>
                  <a:cubicBezTo>
                    <a:pt x="3926" y="183"/>
                    <a:pt x="3858" y="138"/>
                    <a:pt x="3789" y="92"/>
                  </a:cubicBezTo>
                  <a:cubicBezTo>
                    <a:pt x="3721" y="23"/>
                    <a:pt x="3675" y="1"/>
                    <a:pt x="3584" y="1"/>
                  </a:cubicBezTo>
                  <a:close/>
                </a:path>
              </a:pathLst>
            </a:custGeom>
            <a:solidFill>
              <a:srgbClr val="FF8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4921;p38"/>
            <p:cNvSpPr/>
            <p:nvPr/>
          </p:nvSpPr>
          <p:spPr>
            <a:xfrm>
              <a:off x="6918267" y="2945816"/>
              <a:ext cx="163544" cy="94561"/>
            </a:xfrm>
            <a:custGeom>
              <a:avLst/>
              <a:gdLst/>
              <a:ahLst/>
              <a:cxnLst/>
              <a:rect l="l" t="t" r="r" b="b"/>
              <a:pathLst>
                <a:path w="5844" h="3379" extrusionOk="0">
                  <a:moveTo>
                    <a:pt x="1872" y="0"/>
                  </a:moveTo>
                  <a:cubicBezTo>
                    <a:pt x="1849" y="0"/>
                    <a:pt x="1826" y="0"/>
                    <a:pt x="1804" y="23"/>
                  </a:cubicBezTo>
                  <a:cubicBezTo>
                    <a:pt x="1735" y="46"/>
                    <a:pt x="1689" y="69"/>
                    <a:pt x="1644" y="91"/>
                  </a:cubicBezTo>
                  <a:cubicBezTo>
                    <a:pt x="1621" y="91"/>
                    <a:pt x="1575" y="114"/>
                    <a:pt x="1552" y="137"/>
                  </a:cubicBezTo>
                  <a:cubicBezTo>
                    <a:pt x="1552" y="137"/>
                    <a:pt x="1530" y="160"/>
                    <a:pt x="1530" y="160"/>
                  </a:cubicBezTo>
                  <a:lnTo>
                    <a:pt x="1507" y="205"/>
                  </a:lnTo>
                  <a:lnTo>
                    <a:pt x="1393" y="342"/>
                  </a:lnTo>
                  <a:lnTo>
                    <a:pt x="1324" y="434"/>
                  </a:lnTo>
                  <a:cubicBezTo>
                    <a:pt x="1256" y="548"/>
                    <a:pt x="1164" y="662"/>
                    <a:pt x="1073" y="776"/>
                  </a:cubicBezTo>
                  <a:cubicBezTo>
                    <a:pt x="1028" y="799"/>
                    <a:pt x="982" y="845"/>
                    <a:pt x="936" y="890"/>
                  </a:cubicBezTo>
                  <a:lnTo>
                    <a:pt x="891" y="936"/>
                  </a:lnTo>
                  <a:cubicBezTo>
                    <a:pt x="845" y="982"/>
                    <a:pt x="799" y="1027"/>
                    <a:pt x="731" y="1050"/>
                  </a:cubicBezTo>
                  <a:cubicBezTo>
                    <a:pt x="639" y="1141"/>
                    <a:pt x="525" y="1233"/>
                    <a:pt x="388" y="1255"/>
                  </a:cubicBezTo>
                  <a:cubicBezTo>
                    <a:pt x="343" y="1324"/>
                    <a:pt x="297" y="1370"/>
                    <a:pt x="251" y="1438"/>
                  </a:cubicBezTo>
                  <a:lnTo>
                    <a:pt x="206" y="1507"/>
                  </a:lnTo>
                  <a:cubicBezTo>
                    <a:pt x="137" y="1552"/>
                    <a:pt x="114" y="1598"/>
                    <a:pt x="92" y="1643"/>
                  </a:cubicBezTo>
                  <a:cubicBezTo>
                    <a:pt x="23" y="1780"/>
                    <a:pt x="0" y="1940"/>
                    <a:pt x="46" y="2077"/>
                  </a:cubicBezTo>
                  <a:cubicBezTo>
                    <a:pt x="160" y="2442"/>
                    <a:pt x="525" y="2625"/>
                    <a:pt x="822" y="2785"/>
                  </a:cubicBezTo>
                  <a:cubicBezTo>
                    <a:pt x="936" y="2853"/>
                    <a:pt x="1050" y="2922"/>
                    <a:pt x="1187" y="2990"/>
                  </a:cubicBezTo>
                  <a:cubicBezTo>
                    <a:pt x="1370" y="3081"/>
                    <a:pt x="1507" y="3127"/>
                    <a:pt x="1644" y="3173"/>
                  </a:cubicBezTo>
                  <a:lnTo>
                    <a:pt x="1804" y="3218"/>
                  </a:lnTo>
                  <a:cubicBezTo>
                    <a:pt x="1895" y="3241"/>
                    <a:pt x="1986" y="3264"/>
                    <a:pt x="2077" y="3287"/>
                  </a:cubicBezTo>
                  <a:cubicBezTo>
                    <a:pt x="2260" y="3333"/>
                    <a:pt x="2443" y="3355"/>
                    <a:pt x="2625" y="3378"/>
                  </a:cubicBezTo>
                  <a:lnTo>
                    <a:pt x="2968" y="3378"/>
                  </a:lnTo>
                  <a:cubicBezTo>
                    <a:pt x="3150" y="3378"/>
                    <a:pt x="3333" y="3378"/>
                    <a:pt x="3515" y="3355"/>
                  </a:cubicBezTo>
                  <a:cubicBezTo>
                    <a:pt x="3789" y="3310"/>
                    <a:pt x="4086" y="3241"/>
                    <a:pt x="4428" y="3127"/>
                  </a:cubicBezTo>
                  <a:cubicBezTo>
                    <a:pt x="4611" y="3059"/>
                    <a:pt x="4748" y="2990"/>
                    <a:pt x="4862" y="2922"/>
                  </a:cubicBezTo>
                  <a:cubicBezTo>
                    <a:pt x="4976" y="2853"/>
                    <a:pt x="5090" y="2762"/>
                    <a:pt x="5205" y="2671"/>
                  </a:cubicBezTo>
                  <a:cubicBezTo>
                    <a:pt x="5364" y="2556"/>
                    <a:pt x="5478" y="2420"/>
                    <a:pt x="5593" y="2283"/>
                  </a:cubicBezTo>
                  <a:cubicBezTo>
                    <a:pt x="5615" y="2237"/>
                    <a:pt x="5638" y="2191"/>
                    <a:pt x="5661" y="2146"/>
                  </a:cubicBezTo>
                  <a:cubicBezTo>
                    <a:pt x="5707" y="2123"/>
                    <a:pt x="5752" y="2123"/>
                    <a:pt x="5775" y="2100"/>
                  </a:cubicBezTo>
                  <a:cubicBezTo>
                    <a:pt x="5821" y="2077"/>
                    <a:pt x="5821" y="2054"/>
                    <a:pt x="5844" y="2032"/>
                  </a:cubicBezTo>
                  <a:cubicBezTo>
                    <a:pt x="5844" y="2009"/>
                    <a:pt x="5844" y="1963"/>
                    <a:pt x="5821" y="1940"/>
                  </a:cubicBezTo>
                  <a:cubicBezTo>
                    <a:pt x="5821" y="1917"/>
                    <a:pt x="5798" y="1895"/>
                    <a:pt x="5775" y="1895"/>
                  </a:cubicBezTo>
                  <a:lnTo>
                    <a:pt x="5684" y="1895"/>
                  </a:lnTo>
                  <a:lnTo>
                    <a:pt x="5615" y="1917"/>
                  </a:lnTo>
                  <a:cubicBezTo>
                    <a:pt x="5593" y="1849"/>
                    <a:pt x="5524" y="1780"/>
                    <a:pt x="5456" y="1758"/>
                  </a:cubicBezTo>
                  <a:cubicBezTo>
                    <a:pt x="5387" y="1712"/>
                    <a:pt x="5296" y="1689"/>
                    <a:pt x="5205" y="1666"/>
                  </a:cubicBezTo>
                  <a:cubicBezTo>
                    <a:pt x="5136" y="1643"/>
                    <a:pt x="5068" y="1621"/>
                    <a:pt x="4999" y="1598"/>
                  </a:cubicBezTo>
                  <a:cubicBezTo>
                    <a:pt x="4862" y="1529"/>
                    <a:pt x="4725" y="1484"/>
                    <a:pt x="4565" y="1438"/>
                  </a:cubicBezTo>
                  <a:lnTo>
                    <a:pt x="4451" y="1415"/>
                  </a:lnTo>
                  <a:cubicBezTo>
                    <a:pt x="4370" y="1375"/>
                    <a:pt x="4289" y="1352"/>
                    <a:pt x="4208" y="1332"/>
                  </a:cubicBezTo>
                  <a:lnTo>
                    <a:pt x="4208" y="1332"/>
                  </a:lnTo>
                  <a:lnTo>
                    <a:pt x="4177" y="1301"/>
                  </a:lnTo>
                  <a:cubicBezTo>
                    <a:pt x="3995" y="1233"/>
                    <a:pt x="3812" y="1164"/>
                    <a:pt x="3652" y="1073"/>
                  </a:cubicBezTo>
                  <a:cubicBezTo>
                    <a:pt x="3561" y="1004"/>
                    <a:pt x="3447" y="936"/>
                    <a:pt x="3356" y="867"/>
                  </a:cubicBezTo>
                  <a:cubicBezTo>
                    <a:pt x="3287" y="799"/>
                    <a:pt x="3219" y="753"/>
                    <a:pt x="3150" y="708"/>
                  </a:cubicBezTo>
                  <a:lnTo>
                    <a:pt x="3013" y="616"/>
                  </a:lnTo>
                  <a:cubicBezTo>
                    <a:pt x="2876" y="525"/>
                    <a:pt x="2739" y="434"/>
                    <a:pt x="2602" y="342"/>
                  </a:cubicBezTo>
                  <a:cubicBezTo>
                    <a:pt x="2488" y="274"/>
                    <a:pt x="2374" y="228"/>
                    <a:pt x="2283" y="183"/>
                  </a:cubicBezTo>
                  <a:lnTo>
                    <a:pt x="2237" y="183"/>
                  </a:lnTo>
                  <a:cubicBezTo>
                    <a:pt x="2192" y="160"/>
                    <a:pt x="2146" y="137"/>
                    <a:pt x="2077" y="114"/>
                  </a:cubicBezTo>
                  <a:cubicBezTo>
                    <a:pt x="2055" y="91"/>
                    <a:pt x="2055" y="69"/>
                    <a:pt x="2032" y="69"/>
                  </a:cubicBezTo>
                  <a:cubicBezTo>
                    <a:pt x="1986" y="23"/>
                    <a:pt x="1941" y="0"/>
                    <a:pt x="1872" y="0"/>
                  </a:cubicBezTo>
                  <a:close/>
                </a:path>
              </a:pathLst>
            </a:custGeom>
            <a:solidFill>
              <a:srgbClr val="FF8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4922;p38"/>
            <p:cNvSpPr/>
            <p:nvPr/>
          </p:nvSpPr>
          <p:spPr>
            <a:xfrm>
              <a:off x="5966497" y="2201639"/>
              <a:ext cx="698841" cy="587685"/>
            </a:xfrm>
            <a:custGeom>
              <a:avLst/>
              <a:gdLst/>
              <a:ahLst/>
              <a:cxnLst/>
              <a:rect l="l" t="t" r="r" b="b"/>
              <a:pathLst>
                <a:path w="24972" h="21000" extrusionOk="0">
                  <a:moveTo>
                    <a:pt x="936" y="1"/>
                  </a:moveTo>
                  <a:cubicBezTo>
                    <a:pt x="777" y="1"/>
                    <a:pt x="663" y="115"/>
                    <a:pt x="663" y="275"/>
                  </a:cubicBezTo>
                  <a:cubicBezTo>
                    <a:pt x="640" y="411"/>
                    <a:pt x="640" y="571"/>
                    <a:pt x="640" y="708"/>
                  </a:cubicBezTo>
                  <a:lnTo>
                    <a:pt x="640" y="800"/>
                  </a:lnTo>
                  <a:cubicBezTo>
                    <a:pt x="640" y="914"/>
                    <a:pt x="640" y="1051"/>
                    <a:pt x="640" y="1165"/>
                  </a:cubicBezTo>
                  <a:cubicBezTo>
                    <a:pt x="640" y="1370"/>
                    <a:pt x="640" y="1598"/>
                    <a:pt x="617" y="1827"/>
                  </a:cubicBezTo>
                  <a:lnTo>
                    <a:pt x="617" y="2055"/>
                  </a:lnTo>
                  <a:lnTo>
                    <a:pt x="617" y="2169"/>
                  </a:lnTo>
                  <a:cubicBezTo>
                    <a:pt x="617" y="2260"/>
                    <a:pt x="617" y="2374"/>
                    <a:pt x="617" y="2466"/>
                  </a:cubicBezTo>
                  <a:cubicBezTo>
                    <a:pt x="617" y="2626"/>
                    <a:pt x="617" y="2762"/>
                    <a:pt x="617" y="2922"/>
                  </a:cubicBezTo>
                  <a:lnTo>
                    <a:pt x="617" y="3059"/>
                  </a:lnTo>
                  <a:cubicBezTo>
                    <a:pt x="640" y="3242"/>
                    <a:pt x="640" y="3447"/>
                    <a:pt x="617" y="3630"/>
                  </a:cubicBezTo>
                  <a:lnTo>
                    <a:pt x="617" y="3675"/>
                  </a:lnTo>
                  <a:cubicBezTo>
                    <a:pt x="594" y="3744"/>
                    <a:pt x="594" y="3812"/>
                    <a:pt x="594" y="3881"/>
                  </a:cubicBezTo>
                  <a:cubicBezTo>
                    <a:pt x="594" y="4018"/>
                    <a:pt x="640" y="4109"/>
                    <a:pt x="708" y="4178"/>
                  </a:cubicBezTo>
                  <a:cubicBezTo>
                    <a:pt x="777" y="4246"/>
                    <a:pt x="845" y="4269"/>
                    <a:pt x="914" y="4292"/>
                  </a:cubicBezTo>
                  <a:cubicBezTo>
                    <a:pt x="959" y="4315"/>
                    <a:pt x="1028" y="4337"/>
                    <a:pt x="1073" y="4337"/>
                  </a:cubicBezTo>
                  <a:lnTo>
                    <a:pt x="1096" y="4337"/>
                  </a:lnTo>
                  <a:lnTo>
                    <a:pt x="1165" y="4360"/>
                  </a:lnTo>
                  <a:cubicBezTo>
                    <a:pt x="1210" y="4383"/>
                    <a:pt x="1256" y="4406"/>
                    <a:pt x="1302" y="4406"/>
                  </a:cubicBezTo>
                  <a:lnTo>
                    <a:pt x="1347" y="4429"/>
                  </a:lnTo>
                  <a:cubicBezTo>
                    <a:pt x="1439" y="4452"/>
                    <a:pt x="1530" y="4474"/>
                    <a:pt x="1598" y="4497"/>
                  </a:cubicBezTo>
                  <a:cubicBezTo>
                    <a:pt x="1690" y="4543"/>
                    <a:pt x="1781" y="4589"/>
                    <a:pt x="1850" y="4634"/>
                  </a:cubicBezTo>
                  <a:lnTo>
                    <a:pt x="1895" y="4657"/>
                  </a:lnTo>
                  <a:cubicBezTo>
                    <a:pt x="1986" y="4703"/>
                    <a:pt x="2078" y="4771"/>
                    <a:pt x="2192" y="4840"/>
                  </a:cubicBezTo>
                  <a:cubicBezTo>
                    <a:pt x="2238" y="4885"/>
                    <a:pt x="2283" y="4931"/>
                    <a:pt x="2306" y="4977"/>
                  </a:cubicBezTo>
                  <a:cubicBezTo>
                    <a:pt x="2352" y="5022"/>
                    <a:pt x="2374" y="5068"/>
                    <a:pt x="2397" y="5113"/>
                  </a:cubicBezTo>
                  <a:cubicBezTo>
                    <a:pt x="2443" y="5250"/>
                    <a:pt x="2489" y="5387"/>
                    <a:pt x="2511" y="5502"/>
                  </a:cubicBezTo>
                  <a:cubicBezTo>
                    <a:pt x="2511" y="5570"/>
                    <a:pt x="2511" y="5616"/>
                    <a:pt x="2511" y="5661"/>
                  </a:cubicBezTo>
                  <a:cubicBezTo>
                    <a:pt x="2489" y="5707"/>
                    <a:pt x="2489" y="5775"/>
                    <a:pt x="2466" y="5844"/>
                  </a:cubicBezTo>
                  <a:cubicBezTo>
                    <a:pt x="2443" y="5867"/>
                    <a:pt x="2420" y="5912"/>
                    <a:pt x="2397" y="5935"/>
                  </a:cubicBezTo>
                  <a:cubicBezTo>
                    <a:pt x="2374" y="5981"/>
                    <a:pt x="2329" y="6026"/>
                    <a:pt x="2283" y="6072"/>
                  </a:cubicBezTo>
                  <a:lnTo>
                    <a:pt x="2238" y="6118"/>
                  </a:lnTo>
                  <a:cubicBezTo>
                    <a:pt x="2215" y="6141"/>
                    <a:pt x="2192" y="6163"/>
                    <a:pt x="2169" y="6186"/>
                  </a:cubicBezTo>
                  <a:lnTo>
                    <a:pt x="2123" y="6209"/>
                  </a:lnTo>
                  <a:lnTo>
                    <a:pt x="2101" y="6232"/>
                  </a:lnTo>
                  <a:cubicBezTo>
                    <a:pt x="2055" y="6255"/>
                    <a:pt x="2009" y="6278"/>
                    <a:pt x="1986" y="6323"/>
                  </a:cubicBezTo>
                  <a:cubicBezTo>
                    <a:pt x="1872" y="6415"/>
                    <a:pt x="1872" y="6551"/>
                    <a:pt x="1895" y="6620"/>
                  </a:cubicBezTo>
                  <a:cubicBezTo>
                    <a:pt x="1895" y="6711"/>
                    <a:pt x="1964" y="6757"/>
                    <a:pt x="2009" y="6825"/>
                  </a:cubicBezTo>
                  <a:lnTo>
                    <a:pt x="2055" y="6871"/>
                  </a:lnTo>
                  <a:lnTo>
                    <a:pt x="2101" y="6940"/>
                  </a:lnTo>
                  <a:cubicBezTo>
                    <a:pt x="2146" y="6985"/>
                    <a:pt x="2169" y="7031"/>
                    <a:pt x="2192" y="7076"/>
                  </a:cubicBezTo>
                  <a:cubicBezTo>
                    <a:pt x="2215" y="7122"/>
                    <a:pt x="2215" y="7191"/>
                    <a:pt x="2238" y="7236"/>
                  </a:cubicBezTo>
                  <a:cubicBezTo>
                    <a:pt x="2238" y="7350"/>
                    <a:pt x="2238" y="7464"/>
                    <a:pt x="2238" y="7556"/>
                  </a:cubicBezTo>
                  <a:cubicBezTo>
                    <a:pt x="2238" y="7579"/>
                    <a:pt x="2238" y="7601"/>
                    <a:pt x="2215" y="7624"/>
                  </a:cubicBezTo>
                  <a:cubicBezTo>
                    <a:pt x="2192" y="7670"/>
                    <a:pt x="2169" y="7716"/>
                    <a:pt x="2146" y="7761"/>
                  </a:cubicBezTo>
                  <a:cubicBezTo>
                    <a:pt x="2101" y="7807"/>
                    <a:pt x="2078" y="7830"/>
                    <a:pt x="2032" y="7875"/>
                  </a:cubicBezTo>
                  <a:cubicBezTo>
                    <a:pt x="2009" y="7898"/>
                    <a:pt x="1964" y="7921"/>
                    <a:pt x="1941" y="7921"/>
                  </a:cubicBezTo>
                  <a:cubicBezTo>
                    <a:pt x="1872" y="7967"/>
                    <a:pt x="1804" y="8012"/>
                    <a:pt x="1758" y="8058"/>
                  </a:cubicBezTo>
                  <a:cubicBezTo>
                    <a:pt x="1667" y="8149"/>
                    <a:pt x="1644" y="8286"/>
                    <a:pt x="1713" y="8400"/>
                  </a:cubicBezTo>
                  <a:cubicBezTo>
                    <a:pt x="1713" y="8400"/>
                    <a:pt x="1735" y="8423"/>
                    <a:pt x="1735" y="8446"/>
                  </a:cubicBezTo>
                  <a:cubicBezTo>
                    <a:pt x="1758" y="8469"/>
                    <a:pt x="1758" y="8492"/>
                    <a:pt x="1781" y="8537"/>
                  </a:cubicBezTo>
                  <a:lnTo>
                    <a:pt x="1804" y="8560"/>
                  </a:lnTo>
                  <a:cubicBezTo>
                    <a:pt x="1827" y="8606"/>
                    <a:pt x="1850" y="8651"/>
                    <a:pt x="1872" y="8720"/>
                  </a:cubicBezTo>
                  <a:cubicBezTo>
                    <a:pt x="1918" y="8788"/>
                    <a:pt x="1941" y="8880"/>
                    <a:pt x="1941" y="8948"/>
                  </a:cubicBezTo>
                  <a:cubicBezTo>
                    <a:pt x="1964" y="9039"/>
                    <a:pt x="1964" y="9154"/>
                    <a:pt x="1941" y="9291"/>
                  </a:cubicBezTo>
                  <a:cubicBezTo>
                    <a:pt x="1941" y="9313"/>
                    <a:pt x="1918" y="9359"/>
                    <a:pt x="1918" y="9405"/>
                  </a:cubicBezTo>
                  <a:cubicBezTo>
                    <a:pt x="1895" y="9427"/>
                    <a:pt x="1872" y="9473"/>
                    <a:pt x="1827" y="9519"/>
                  </a:cubicBezTo>
                  <a:cubicBezTo>
                    <a:pt x="1804" y="9564"/>
                    <a:pt x="1758" y="9610"/>
                    <a:pt x="1713" y="9656"/>
                  </a:cubicBezTo>
                  <a:cubicBezTo>
                    <a:pt x="1598" y="9724"/>
                    <a:pt x="1461" y="9793"/>
                    <a:pt x="1302" y="9861"/>
                  </a:cubicBezTo>
                  <a:cubicBezTo>
                    <a:pt x="1188" y="9907"/>
                    <a:pt x="1073" y="9952"/>
                    <a:pt x="959" y="9975"/>
                  </a:cubicBezTo>
                  <a:cubicBezTo>
                    <a:pt x="822" y="10021"/>
                    <a:pt x="708" y="10044"/>
                    <a:pt x="594" y="10067"/>
                  </a:cubicBezTo>
                  <a:cubicBezTo>
                    <a:pt x="503" y="10067"/>
                    <a:pt x="412" y="10089"/>
                    <a:pt x="343" y="10181"/>
                  </a:cubicBezTo>
                  <a:cubicBezTo>
                    <a:pt x="297" y="10226"/>
                    <a:pt x="275" y="10272"/>
                    <a:pt x="252" y="10318"/>
                  </a:cubicBezTo>
                  <a:cubicBezTo>
                    <a:pt x="252" y="10363"/>
                    <a:pt x="252" y="10386"/>
                    <a:pt x="252" y="10432"/>
                  </a:cubicBezTo>
                  <a:lnTo>
                    <a:pt x="229" y="10455"/>
                  </a:lnTo>
                  <a:cubicBezTo>
                    <a:pt x="229" y="10500"/>
                    <a:pt x="229" y="10523"/>
                    <a:pt x="229" y="10546"/>
                  </a:cubicBezTo>
                  <a:lnTo>
                    <a:pt x="229" y="10614"/>
                  </a:lnTo>
                  <a:cubicBezTo>
                    <a:pt x="206" y="10820"/>
                    <a:pt x="206" y="11002"/>
                    <a:pt x="206" y="11162"/>
                  </a:cubicBezTo>
                  <a:cubicBezTo>
                    <a:pt x="206" y="11482"/>
                    <a:pt x="229" y="11824"/>
                    <a:pt x="183" y="12166"/>
                  </a:cubicBezTo>
                  <a:cubicBezTo>
                    <a:pt x="160" y="12303"/>
                    <a:pt x="138" y="12418"/>
                    <a:pt x="115" y="12532"/>
                  </a:cubicBezTo>
                  <a:cubicBezTo>
                    <a:pt x="92" y="12669"/>
                    <a:pt x="69" y="12783"/>
                    <a:pt x="46" y="12920"/>
                  </a:cubicBezTo>
                  <a:cubicBezTo>
                    <a:pt x="46" y="12943"/>
                    <a:pt x="46" y="12965"/>
                    <a:pt x="23" y="13011"/>
                  </a:cubicBezTo>
                  <a:lnTo>
                    <a:pt x="23" y="13034"/>
                  </a:lnTo>
                  <a:lnTo>
                    <a:pt x="23" y="13079"/>
                  </a:lnTo>
                  <a:cubicBezTo>
                    <a:pt x="1" y="13171"/>
                    <a:pt x="1" y="13216"/>
                    <a:pt x="23" y="13308"/>
                  </a:cubicBezTo>
                  <a:cubicBezTo>
                    <a:pt x="46" y="13468"/>
                    <a:pt x="183" y="13559"/>
                    <a:pt x="297" y="13650"/>
                  </a:cubicBezTo>
                  <a:cubicBezTo>
                    <a:pt x="389" y="13719"/>
                    <a:pt x="457" y="13787"/>
                    <a:pt x="526" y="13856"/>
                  </a:cubicBezTo>
                  <a:cubicBezTo>
                    <a:pt x="548" y="13878"/>
                    <a:pt x="571" y="13901"/>
                    <a:pt x="571" y="13901"/>
                  </a:cubicBezTo>
                  <a:cubicBezTo>
                    <a:pt x="571" y="13924"/>
                    <a:pt x="594" y="13924"/>
                    <a:pt x="594" y="13924"/>
                  </a:cubicBezTo>
                  <a:cubicBezTo>
                    <a:pt x="617" y="13924"/>
                    <a:pt x="640" y="13947"/>
                    <a:pt x="685" y="13993"/>
                  </a:cubicBezTo>
                  <a:lnTo>
                    <a:pt x="731" y="14038"/>
                  </a:lnTo>
                  <a:cubicBezTo>
                    <a:pt x="754" y="14061"/>
                    <a:pt x="777" y="14084"/>
                    <a:pt x="800" y="14107"/>
                  </a:cubicBezTo>
                  <a:lnTo>
                    <a:pt x="845" y="14175"/>
                  </a:lnTo>
                  <a:lnTo>
                    <a:pt x="936" y="14266"/>
                  </a:lnTo>
                  <a:cubicBezTo>
                    <a:pt x="1051" y="14381"/>
                    <a:pt x="1165" y="14495"/>
                    <a:pt x="1279" y="14586"/>
                  </a:cubicBezTo>
                  <a:cubicBezTo>
                    <a:pt x="1370" y="14654"/>
                    <a:pt x="1439" y="14723"/>
                    <a:pt x="1507" y="14791"/>
                  </a:cubicBezTo>
                  <a:lnTo>
                    <a:pt x="1553" y="14837"/>
                  </a:lnTo>
                  <a:cubicBezTo>
                    <a:pt x="1644" y="14906"/>
                    <a:pt x="1713" y="14997"/>
                    <a:pt x="1804" y="15065"/>
                  </a:cubicBezTo>
                  <a:cubicBezTo>
                    <a:pt x="1850" y="15134"/>
                    <a:pt x="1918" y="15202"/>
                    <a:pt x="1964" y="15271"/>
                  </a:cubicBezTo>
                  <a:lnTo>
                    <a:pt x="2078" y="15362"/>
                  </a:lnTo>
                  <a:cubicBezTo>
                    <a:pt x="2260" y="15567"/>
                    <a:pt x="2466" y="15750"/>
                    <a:pt x="2648" y="15933"/>
                  </a:cubicBezTo>
                  <a:lnTo>
                    <a:pt x="2854" y="16115"/>
                  </a:lnTo>
                  <a:cubicBezTo>
                    <a:pt x="3014" y="16275"/>
                    <a:pt x="3173" y="16412"/>
                    <a:pt x="3333" y="16572"/>
                  </a:cubicBezTo>
                  <a:cubicBezTo>
                    <a:pt x="3561" y="16800"/>
                    <a:pt x="3790" y="17005"/>
                    <a:pt x="4018" y="17211"/>
                  </a:cubicBezTo>
                  <a:cubicBezTo>
                    <a:pt x="4132" y="17325"/>
                    <a:pt x="4246" y="17439"/>
                    <a:pt x="4360" y="17530"/>
                  </a:cubicBezTo>
                  <a:cubicBezTo>
                    <a:pt x="4452" y="17599"/>
                    <a:pt x="4543" y="17667"/>
                    <a:pt x="4611" y="17713"/>
                  </a:cubicBezTo>
                  <a:cubicBezTo>
                    <a:pt x="4725" y="17804"/>
                    <a:pt x="4817" y="17873"/>
                    <a:pt x="4931" y="17941"/>
                  </a:cubicBezTo>
                  <a:lnTo>
                    <a:pt x="5091" y="18078"/>
                  </a:lnTo>
                  <a:lnTo>
                    <a:pt x="5228" y="18170"/>
                  </a:lnTo>
                  <a:cubicBezTo>
                    <a:pt x="5342" y="18238"/>
                    <a:pt x="5456" y="18329"/>
                    <a:pt x="5570" y="18421"/>
                  </a:cubicBezTo>
                  <a:lnTo>
                    <a:pt x="5593" y="18421"/>
                  </a:lnTo>
                  <a:lnTo>
                    <a:pt x="5661" y="18489"/>
                  </a:lnTo>
                  <a:cubicBezTo>
                    <a:pt x="5753" y="18535"/>
                    <a:pt x="5844" y="18603"/>
                    <a:pt x="5912" y="18672"/>
                  </a:cubicBezTo>
                  <a:lnTo>
                    <a:pt x="6141" y="18854"/>
                  </a:lnTo>
                  <a:lnTo>
                    <a:pt x="6300" y="18968"/>
                  </a:lnTo>
                  <a:lnTo>
                    <a:pt x="6415" y="19060"/>
                  </a:lnTo>
                  <a:cubicBezTo>
                    <a:pt x="6437" y="19060"/>
                    <a:pt x="6437" y="19083"/>
                    <a:pt x="6437" y="19083"/>
                  </a:cubicBezTo>
                  <a:lnTo>
                    <a:pt x="6460" y="19083"/>
                  </a:lnTo>
                  <a:lnTo>
                    <a:pt x="6483" y="19128"/>
                  </a:lnTo>
                  <a:lnTo>
                    <a:pt x="6529" y="19151"/>
                  </a:lnTo>
                  <a:lnTo>
                    <a:pt x="6552" y="19174"/>
                  </a:lnTo>
                  <a:cubicBezTo>
                    <a:pt x="6574" y="19197"/>
                    <a:pt x="6597" y="19197"/>
                    <a:pt x="6643" y="19219"/>
                  </a:cubicBezTo>
                  <a:cubicBezTo>
                    <a:pt x="6734" y="19288"/>
                    <a:pt x="6825" y="19334"/>
                    <a:pt x="6940" y="19402"/>
                  </a:cubicBezTo>
                  <a:cubicBezTo>
                    <a:pt x="7031" y="19448"/>
                    <a:pt x="7122" y="19493"/>
                    <a:pt x="7236" y="19539"/>
                  </a:cubicBezTo>
                  <a:cubicBezTo>
                    <a:pt x="7236" y="19562"/>
                    <a:pt x="7259" y="19562"/>
                    <a:pt x="7282" y="19562"/>
                  </a:cubicBezTo>
                  <a:cubicBezTo>
                    <a:pt x="7328" y="19585"/>
                    <a:pt x="7396" y="19608"/>
                    <a:pt x="7442" y="19630"/>
                  </a:cubicBezTo>
                  <a:cubicBezTo>
                    <a:pt x="7510" y="19653"/>
                    <a:pt x="7579" y="19699"/>
                    <a:pt x="7647" y="19744"/>
                  </a:cubicBezTo>
                  <a:cubicBezTo>
                    <a:pt x="7716" y="19813"/>
                    <a:pt x="7807" y="19881"/>
                    <a:pt x="7875" y="19927"/>
                  </a:cubicBezTo>
                  <a:cubicBezTo>
                    <a:pt x="7967" y="19996"/>
                    <a:pt x="8035" y="20064"/>
                    <a:pt x="8126" y="20133"/>
                  </a:cubicBezTo>
                  <a:lnTo>
                    <a:pt x="8149" y="20155"/>
                  </a:lnTo>
                  <a:cubicBezTo>
                    <a:pt x="8218" y="20224"/>
                    <a:pt x="8309" y="20269"/>
                    <a:pt x="8378" y="20315"/>
                  </a:cubicBezTo>
                  <a:cubicBezTo>
                    <a:pt x="8514" y="20406"/>
                    <a:pt x="8651" y="20452"/>
                    <a:pt x="8788" y="20498"/>
                  </a:cubicBezTo>
                  <a:cubicBezTo>
                    <a:pt x="9062" y="20612"/>
                    <a:pt x="9359" y="20635"/>
                    <a:pt x="9656" y="20657"/>
                  </a:cubicBezTo>
                  <a:lnTo>
                    <a:pt x="9701" y="20657"/>
                  </a:lnTo>
                  <a:cubicBezTo>
                    <a:pt x="9907" y="20680"/>
                    <a:pt x="10089" y="20680"/>
                    <a:pt x="10272" y="20680"/>
                  </a:cubicBezTo>
                  <a:lnTo>
                    <a:pt x="10751" y="20680"/>
                  </a:lnTo>
                  <a:cubicBezTo>
                    <a:pt x="10797" y="20680"/>
                    <a:pt x="10866" y="20657"/>
                    <a:pt x="10911" y="20657"/>
                  </a:cubicBezTo>
                  <a:lnTo>
                    <a:pt x="11368" y="20657"/>
                  </a:lnTo>
                  <a:cubicBezTo>
                    <a:pt x="11413" y="20657"/>
                    <a:pt x="11459" y="20680"/>
                    <a:pt x="11505" y="20680"/>
                  </a:cubicBezTo>
                  <a:cubicBezTo>
                    <a:pt x="11596" y="20703"/>
                    <a:pt x="11687" y="20703"/>
                    <a:pt x="11756" y="20726"/>
                  </a:cubicBezTo>
                  <a:lnTo>
                    <a:pt x="11847" y="20749"/>
                  </a:lnTo>
                  <a:cubicBezTo>
                    <a:pt x="12052" y="20794"/>
                    <a:pt x="12235" y="20817"/>
                    <a:pt x="12418" y="20863"/>
                  </a:cubicBezTo>
                  <a:cubicBezTo>
                    <a:pt x="12623" y="20886"/>
                    <a:pt x="12828" y="20909"/>
                    <a:pt x="13034" y="20931"/>
                  </a:cubicBezTo>
                  <a:lnTo>
                    <a:pt x="13217" y="20931"/>
                  </a:lnTo>
                  <a:lnTo>
                    <a:pt x="13376" y="20954"/>
                  </a:lnTo>
                  <a:lnTo>
                    <a:pt x="13490" y="20954"/>
                  </a:lnTo>
                  <a:lnTo>
                    <a:pt x="13650" y="20977"/>
                  </a:lnTo>
                  <a:lnTo>
                    <a:pt x="13856" y="20977"/>
                  </a:lnTo>
                  <a:cubicBezTo>
                    <a:pt x="13901" y="20977"/>
                    <a:pt x="13947" y="21000"/>
                    <a:pt x="13993" y="21000"/>
                  </a:cubicBezTo>
                  <a:lnTo>
                    <a:pt x="14244" y="21000"/>
                  </a:lnTo>
                  <a:cubicBezTo>
                    <a:pt x="14381" y="21000"/>
                    <a:pt x="14495" y="21000"/>
                    <a:pt x="14632" y="20977"/>
                  </a:cubicBezTo>
                  <a:cubicBezTo>
                    <a:pt x="14814" y="20977"/>
                    <a:pt x="15020" y="20954"/>
                    <a:pt x="15179" y="20909"/>
                  </a:cubicBezTo>
                  <a:cubicBezTo>
                    <a:pt x="15271" y="20909"/>
                    <a:pt x="15362" y="20886"/>
                    <a:pt x="15431" y="20886"/>
                  </a:cubicBezTo>
                  <a:lnTo>
                    <a:pt x="15408" y="20886"/>
                  </a:lnTo>
                  <a:lnTo>
                    <a:pt x="15545" y="20863"/>
                  </a:lnTo>
                  <a:cubicBezTo>
                    <a:pt x="15682" y="20840"/>
                    <a:pt x="15796" y="20840"/>
                    <a:pt x="15910" y="20817"/>
                  </a:cubicBezTo>
                  <a:lnTo>
                    <a:pt x="16070" y="20794"/>
                  </a:lnTo>
                  <a:cubicBezTo>
                    <a:pt x="16412" y="20749"/>
                    <a:pt x="16754" y="20726"/>
                    <a:pt x="17074" y="20703"/>
                  </a:cubicBezTo>
                  <a:cubicBezTo>
                    <a:pt x="17302" y="20703"/>
                    <a:pt x="17530" y="20680"/>
                    <a:pt x="17759" y="20657"/>
                  </a:cubicBezTo>
                  <a:lnTo>
                    <a:pt x="18010" y="20657"/>
                  </a:lnTo>
                  <a:lnTo>
                    <a:pt x="18192" y="20635"/>
                  </a:lnTo>
                  <a:cubicBezTo>
                    <a:pt x="18284" y="20635"/>
                    <a:pt x="18352" y="20612"/>
                    <a:pt x="18444" y="20612"/>
                  </a:cubicBezTo>
                  <a:cubicBezTo>
                    <a:pt x="18512" y="20612"/>
                    <a:pt x="18580" y="20589"/>
                    <a:pt x="18649" y="20589"/>
                  </a:cubicBezTo>
                  <a:cubicBezTo>
                    <a:pt x="18740" y="20589"/>
                    <a:pt x="18809" y="20566"/>
                    <a:pt x="18900" y="20566"/>
                  </a:cubicBezTo>
                  <a:lnTo>
                    <a:pt x="19083" y="20543"/>
                  </a:lnTo>
                  <a:lnTo>
                    <a:pt x="19151" y="20543"/>
                  </a:lnTo>
                  <a:cubicBezTo>
                    <a:pt x="19265" y="20521"/>
                    <a:pt x="19379" y="20521"/>
                    <a:pt x="19516" y="20521"/>
                  </a:cubicBezTo>
                  <a:cubicBezTo>
                    <a:pt x="19790" y="20498"/>
                    <a:pt x="20018" y="20475"/>
                    <a:pt x="20224" y="20452"/>
                  </a:cubicBezTo>
                  <a:lnTo>
                    <a:pt x="20270" y="20452"/>
                  </a:lnTo>
                  <a:lnTo>
                    <a:pt x="20384" y="20429"/>
                  </a:lnTo>
                  <a:cubicBezTo>
                    <a:pt x="20635" y="20406"/>
                    <a:pt x="20886" y="20361"/>
                    <a:pt x="21137" y="20315"/>
                  </a:cubicBezTo>
                  <a:cubicBezTo>
                    <a:pt x="21297" y="20269"/>
                    <a:pt x="21479" y="20224"/>
                    <a:pt x="21639" y="20178"/>
                  </a:cubicBezTo>
                  <a:lnTo>
                    <a:pt x="21936" y="20110"/>
                  </a:lnTo>
                  <a:cubicBezTo>
                    <a:pt x="21981" y="20087"/>
                    <a:pt x="22050" y="20064"/>
                    <a:pt x="22118" y="20064"/>
                  </a:cubicBezTo>
                  <a:cubicBezTo>
                    <a:pt x="22187" y="20041"/>
                    <a:pt x="22255" y="20018"/>
                    <a:pt x="22324" y="19996"/>
                  </a:cubicBezTo>
                  <a:cubicBezTo>
                    <a:pt x="22461" y="19973"/>
                    <a:pt x="22598" y="19927"/>
                    <a:pt x="22757" y="19881"/>
                  </a:cubicBezTo>
                  <a:lnTo>
                    <a:pt x="22803" y="19859"/>
                  </a:lnTo>
                  <a:cubicBezTo>
                    <a:pt x="22940" y="19813"/>
                    <a:pt x="23054" y="19767"/>
                    <a:pt x="23168" y="19744"/>
                  </a:cubicBezTo>
                  <a:cubicBezTo>
                    <a:pt x="23305" y="19699"/>
                    <a:pt x="23419" y="19676"/>
                    <a:pt x="23534" y="19653"/>
                  </a:cubicBezTo>
                  <a:lnTo>
                    <a:pt x="23602" y="19630"/>
                  </a:lnTo>
                  <a:cubicBezTo>
                    <a:pt x="23670" y="19630"/>
                    <a:pt x="23739" y="19608"/>
                    <a:pt x="23807" y="19585"/>
                  </a:cubicBezTo>
                  <a:cubicBezTo>
                    <a:pt x="23830" y="19562"/>
                    <a:pt x="23853" y="19539"/>
                    <a:pt x="23876" y="19539"/>
                  </a:cubicBezTo>
                  <a:cubicBezTo>
                    <a:pt x="23922" y="19493"/>
                    <a:pt x="23967" y="19471"/>
                    <a:pt x="24036" y="19425"/>
                  </a:cubicBezTo>
                  <a:lnTo>
                    <a:pt x="24104" y="19402"/>
                  </a:lnTo>
                  <a:lnTo>
                    <a:pt x="24150" y="19356"/>
                  </a:lnTo>
                  <a:lnTo>
                    <a:pt x="24173" y="19356"/>
                  </a:lnTo>
                  <a:cubicBezTo>
                    <a:pt x="24218" y="19288"/>
                    <a:pt x="24241" y="19242"/>
                    <a:pt x="24264" y="19174"/>
                  </a:cubicBezTo>
                  <a:cubicBezTo>
                    <a:pt x="24287" y="19060"/>
                    <a:pt x="24287" y="18968"/>
                    <a:pt x="24310" y="18854"/>
                  </a:cubicBezTo>
                  <a:cubicBezTo>
                    <a:pt x="24355" y="18580"/>
                    <a:pt x="24332" y="18306"/>
                    <a:pt x="24310" y="18055"/>
                  </a:cubicBezTo>
                  <a:cubicBezTo>
                    <a:pt x="24310" y="17941"/>
                    <a:pt x="24310" y="17850"/>
                    <a:pt x="24287" y="17759"/>
                  </a:cubicBezTo>
                  <a:cubicBezTo>
                    <a:pt x="24264" y="17645"/>
                    <a:pt x="24218" y="17553"/>
                    <a:pt x="24127" y="17485"/>
                  </a:cubicBezTo>
                  <a:lnTo>
                    <a:pt x="24081" y="17462"/>
                  </a:lnTo>
                  <a:cubicBezTo>
                    <a:pt x="24036" y="17416"/>
                    <a:pt x="23990" y="17393"/>
                    <a:pt x="23922" y="17393"/>
                  </a:cubicBezTo>
                  <a:cubicBezTo>
                    <a:pt x="23853" y="17371"/>
                    <a:pt x="23785" y="17348"/>
                    <a:pt x="23693" y="17348"/>
                  </a:cubicBezTo>
                  <a:lnTo>
                    <a:pt x="23670" y="17348"/>
                  </a:lnTo>
                  <a:cubicBezTo>
                    <a:pt x="23579" y="17325"/>
                    <a:pt x="23465" y="17325"/>
                    <a:pt x="23374" y="17325"/>
                  </a:cubicBezTo>
                  <a:cubicBezTo>
                    <a:pt x="23282" y="17302"/>
                    <a:pt x="23191" y="17302"/>
                    <a:pt x="23123" y="17302"/>
                  </a:cubicBezTo>
                  <a:cubicBezTo>
                    <a:pt x="22986" y="17279"/>
                    <a:pt x="22826" y="17234"/>
                    <a:pt x="22689" y="17188"/>
                  </a:cubicBezTo>
                  <a:lnTo>
                    <a:pt x="22621" y="17165"/>
                  </a:lnTo>
                  <a:cubicBezTo>
                    <a:pt x="22484" y="17142"/>
                    <a:pt x="22347" y="17074"/>
                    <a:pt x="22210" y="17028"/>
                  </a:cubicBezTo>
                  <a:lnTo>
                    <a:pt x="22141" y="17005"/>
                  </a:lnTo>
                  <a:cubicBezTo>
                    <a:pt x="22027" y="16937"/>
                    <a:pt x="21913" y="16891"/>
                    <a:pt x="21822" y="16823"/>
                  </a:cubicBezTo>
                  <a:lnTo>
                    <a:pt x="21753" y="16800"/>
                  </a:lnTo>
                  <a:cubicBezTo>
                    <a:pt x="21685" y="16754"/>
                    <a:pt x="21616" y="16732"/>
                    <a:pt x="21548" y="16686"/>
                  </a:cubicBezTo>
                  <a:cubicBezTo>
                    <a:pt x="21525" y="16663"/>
                    <a:pt x="21479" y="16617"/>
                    <a:pt x="21456" y="16595"/>
                  </a:cubicBezTo>
                  <a:cubicBezTo>
                    <a:pt x="21434" y="16549"/>
                    <a:pt x="21411" y="16503"/>
                    <a:pt x="21388" y="16435"/>
                  </a:cubicBezTo>
                  <a:cubicBezTo>
                    <a:pt x="21342" y="16344"/>
                    <a:pt x="21319" y="16275"/>
                    <a:pt x="21297" y="16184"/>
                  </a:cubicBezTo>
                  <a:cubicBezTo>
                    <a:pt x="21297" y="16070"/>
                    <a:pt x="21297" y="15955"/>
                    <a:pt x="21297" y="15864"/>
                  </a:cubicBezTo>
                  <a:cubicBezTo>
                    <a:pt x="21297" y="15796"/>
                    <a:pt x="21319" y="15750"/>
                    <a:pt x="21342" y="15682"/>
                  </a:cubicBezTo>
                  <a:cubicBezTo>
                    <a:pt x="21388" y="15613"/>
                    <a:pt x="21434" y="15545"/>
                    <a:pt x="21479" y="15476"/>
                  </a:cubicBezTo>
                  <a:cubicBezTo>
                    <a:pt x="21502" y="15453"/>
                    <a:pt x="21525" y="15408"/>
                    <a:pt x="21571" y="15385"/>
                  </a:cubicBezTo>
                  <a:cubicBezTo>
                    <a:pt x="21593" y="15362"/>
                    <a:pt x="21616" y="15339"/>
                    <a:pt x="21639" y="15339"/>
                  </a:cubicBezTo>
                  <a:lnTo>
                    <a:pt x="21685" y="15316"/>
                  </a:lnTo>
                  <a:cubicBezTo>
                    <a:pt x="21776" y="15271"/>
                    <a:pt x="21867" y="15157"/>
                    <a:pt x="21844" y="15042"/>
                  </a:cubicBezTo>
                  <a:cubicBezTo>
                    <a:pt x="21844" y="14997"/>
                    <a:pt x="21844" y="14951"/>
                    <a:pt x="21822" y="14906"/>
                  </a:cubicBezTo>
                  <a:cubicBezTo>
                    <a:pt x="21776" y="14860"/>
                    <a:pt x="21753" y="14837"/>
                    <a:pt x="21708" y="14814"/>
                  </a:cubicBezTo>
                  <a:cubicBezTo>
                    <a:pt x="21685" y="14791"/>
                    <a:pt x="21662" y="14791"/>
                    <a:pt x="21662" y="14791"/>
                  </a:cubicBezTo>
                  <a:cubicBezTo>
                    <a:pt x="21616" y="14769"/>
                    <a:pt x="21571" y="14746"/>
                    <a:pt x="21548" y="14723"/>
                  </a:cubicBezTo>
                  <a:cubicBezTo>
                    <a:pt x="21479" y="14654"/>
                    <a:pt x="21411" y="14609"/>
                    <a:pt x="21365" y="14540"/>
                  </a:cubicBezTo>
                  <a:cubicBezTo>
                    <a:pt x="21274" y="14403"/>
                    <a:pt x="21205" y="14312"/>
                    <a:pt x="21160" y="14198"/>
                  </a:cubicBezTo>
                  <a:cubicBezTo>
                    <a:pt x="21114" y="14061"/>
                    <a:pt x="21068" y="13970"/>
                    <a:pt x="21068" y="13856"/>
                  </a:cubicBezTo>
                  <a:cubicBezTo>
                    <a:pt x="21046" y="13741"/>
                    <a:pt x="21046" y="13650"/>
                    <a:pt x="21046" y="13559"/>
                  </a:cubicBezTo>
                  <a:cubicBezTo>
                    <a:pt x="21068" y="13513"/>
                    <a:pt x="21068" y="13445"/>
                    <a:pt x="21091" y="13399"/>
                  </a:cubicBezTo>
                  <a:cubicBezTo>
                    <a:pt x="21160" y="13285"/>
                    <a:pt x="21205" y="13194"/>
                    <a:pt x="21274" y="13102"/>
                  </a:cubicBezTo>
                  <a:cubicBezTo>
                    <a:pt x="21297" y="13057"/>
                    <a:pt x="21342" y="13011"/>
                    <a:pt x="21388" y="12988"/>
                  </a:cubicBezTo>
                  <a:cubicBezTo>
                    <a:pt x="21434" y="12943"/>
                    <a:pt x="21479" y="12920"/>
                    <a:pt x="21525" y="12897"/>
                  </a:cubicBezTo>
                  <a:cubicBezTo>
                    <a:pt x="21616" y="12874"/>
                    <a:pt x="21685" y="12851"/>
                    <a:pt x="21776" y="12828"/>
                  </a:cubicBezTo>
                  <a:lnTo>
                    <a:pt x="22027" y="12828"/>
                  </a:lnTo>
                  <a:cubicBezTo>
                    <a:pt x="22096" y="12851"/>
                    <a:pt x="22164" y="12874"/>
                    <a:pt x="22255" y="12897"/>
                  </a:cubicBezTo>
                  <a:lnTo>
                    <a:pt x="22301" y="12897"/>
                  </a:lnTo>
                  <a:lnTo>
                    <a:pt x="22369" y="12920"/>
                  </a:lnTo>
                  <a:cubicBezTo>
                    <a:pt x="22415" y="12943"/>
                    <a:pt x="22461" y="12943"/>
                    <a:pt x="22529" y="12965"/>
                  </a:cubicBezTo>
                  <a:cubicBezTo>
                    <a:pt x="22552" y="12988"/>
                    <a:pt x="22575" y="13011"/>
                    <a:pt x="22621" y="13011"/>
                  </a:cubicBezTo>
                  <a:cubicBezTo>
                    <a:pt x="22689" y="13057"/>
                    <a:pt x="22757" y="13102"/>
                    <a:pt x="22826" y="13102"/>
                  </a:cubicBezTo>
                  <a:cubicBezTo>
                    <a:pt x="22872" y="13102"/>
                    <a:pt x="22894" y="13102"/>
                    <a:pt x="22940" y="13079"/>
                  </a:cubicBezTo>
                  <a:cubicBezTo>
                    <a:pt x="23146" y="12943"/>
                    <a:pt x="23031" y="12714"/>
                    <a:pt x="22940" y="12532"/>
                  </a:cubicBezTo>
                  <a:lnTo>
                    <a:pt x="22917" y="12486"/>
                  </a:lnTo>
                  <a:cubicBezTo>
                    <a:pt x="22849" y="12303"/>
                    <a:pt x="22826" y="12144"/>
                    <a:pt x="22803" y="11984"/>
                  </a:cubicBezTo>
                  <a:cubicBezTo>
                    <a:pt x="22780" y="11915"/>
                    <a:pt x="22780" y="11847"/>
                    <a:pt x="22780" y="11778"/>
                  </a:cubicBezTo>
                  <a:cubicBezTo>
                    <a:pt x="22803" y="11756"/>
                    <a:pt x="22803" y="11710"/>
                    <a:pt x="22803" y="11687"/>
                  </a:cubicBezTo>
                  <a:cubicBezTo>
                    <a:pt x="22826" y="11642"/>
                    <a:pt x="22872" y="11596"/>
                    <a:pt x="22894" y="11550"/>
                  </a:cubicBezTo>
                  <a:cubicBezTo>
                    <a:pt x="22940" y="11505"/>
                    <a:pt x="22986" y="11459"/>
                    <a:pt x="23031" y="11413"/>
                  </a:cubicBezTo>
                  <a:cubicBezTo>
                    <a:pt x="23123" y="11345"/>
                    <a:pt x="23214" y="11299"/>
                    <a:pt x="23351" y="11231"/>
                  </a:cubicBezTo>
                  <a:cubicBezTo>
                    <a:pt x="23397" y="11208"/>
                    <a:pt x="23442" y="11208"/>
                    <a:pt x="23488" y="11185"/>
                  </a:cubicBezTo>
                  <a:lnTo>
                    <a:pt x="23579" y="11185"/>
                  </a:lnTo>
                  <a:cubicBezTo>
                    <a:pt x="23648" y="11208"/>
                    <a:pt x="23693" y="11208"/>
                    <a:pt x="23762" y="11231"/>
                  </a:cubicBezTo>
                  <a:cubicBezTo>
                    <a:pt x="23853" y="11276"/>
                    <a:pt x="23922" y="11345"/>
                    <a:pt x="24013" y="11413"/>
                  </a:cubicBezTo>
                  <a:cubicBezTo>
                    <a:pt x="24104" y="11459"/>
                    <a:pt x="24150" y="11505"/>
                    <a:pt x="24195" y="11550"/>
                  </a:cubicBezTo>
                  <a:cubicBezTo>
                    <a:pt x="24241" y="11573"/>
                    <a:pt x="24287" y="11596"/>
                    <a:pt x="24355" y="11596"/>
                  </a:cubicBezTo>
                  <a:cubicBezTo>
                    <a:pt x="24401" y="11596"/>
                    <a:pt x="24447" y="11573"/>
                    <a:pt x="24492" y="11550"/>
                  </a:cubicBezTo>
                  <a:cubicBezTo>
                    <a:pt x="24561" y="11527"/>
                    <a:pt x="24606" y="11436"/>
                    <a:pt x="24652" y="11390"/>
                  </a:cubicBezTo>
                  <a:cubicBezTo>
                    <a:pt x="24698" y="11299"/>
                    <a:pt x="24743" y="11185"/>
                    <a:pt x="24766" y="11094"/>
                  </a:cubicBezTo>
                  <a:cubicBezTo>
                    <a:pt x="24812" y="10957"/>
                    <a:pt x="24812" y="10820"/>
                    <a:pt x="24812" y="10683"/>
                  </a:cubicBezTo>
                  <a:lnTo>
                    <a:pt x="24835" y="10614"/>
                  </a:lnTo>
                  <a:cubicBezTo>
                    <a:pt x="24835" y="10592"/>
                    <a:pt x="24835" y="10569"/>
                    <a:pt x="24835" y="10546"/>
                  </a:cubicBezTo>
                  <a:cubicBezTo>
                    <a:pt x="24789" y="10500"/>
                    <a:pt x="24766" y="10409"/>
                    <a:pt x="24789" y="10340"/>
                  </a:cubicBezTo>
                  <a:cubicBezTo>
                    <a:pt x="24789" y="10318"/>
                    <a:pt x="24789" y="10295"/>
                    <a:pt x="24812" y="10295"/>
                  </a:cubicBezTo>
                  <a:cubicBezTo>
                    <a:pt x="24812" y="10226"/>
                    <a:pt x="24835" y="10158"/>
                    <a:pt x="24857" y="10112"/>
                  </a:cubicBezTo>
                  <a:cubicBezTo>
                    <a:pt x="24857" y="9998"/>
                    <a:pt x="24857" y="9907"/>
                    <a:pt x="24857" y="9815"/>
                  </a:cubicBezTo>
                  <a:lnTo>
                    <a:pt x="24857" y="9747"/>
                  </a:lnTo>
                  <a:cubicBezTo>
                    <a:pt x="24857" y="9679"/>
                    <a:pt x="24857" y="9587"/>
                    <a:pt x="24835" y="9519"/>
                  </a:cubicBezTo>
                  <a:cubicBezTo>
                    <a:pt x="24835" y="9496"/>
                    <a:pt x="24835" y="9473"/>
                    <a:pt x="24835" y="9473"/>
                  </a:cubicBezTo>
                  <a:cubicBezTo>
                    <a:pt x="24835" y="9450"/>
                    <a:pt x="24835" y="9427"/>
                    <a:pt x="24835" y="9405"/>
                  </a:cubicBezTo>
                  <a:lnTo>
                    <a:pt x="24835" y="9336"/>
                  </a:lnTo>
                  <a:cubicBezTo>
                    <a:pt x="24835" y="9268"/>
                    <a:pt x="24835" y="9199"/>
                    <a:pt x="24812" y="9131"/>
                  </a:cubicBezTo>
                  <a:cubicBezTo>
                    <a:pt x="24812" y="9062"/>
                    <a:pt x="24812" y="8994"/>
                    <a:pt x="24812" y="8925"/>
                  </a:cubicBezTo>
                  <a:cubicBezTo>
                    <a:pt x="24789" y="8811"/>
                    <a:pt x="24789" y="8720"/>
                    <a:pt x="24789" y="8606"/>
                  </a:cubicBezTo>
                  <a:cubicBezTo>
                    <a:pt x="24789" y="8514"/>
                    <a:pt x="24789" y="8400"/>
                    <a:pt x="24789" y="8309"/>
                  </a:cubicBezTo>
                  <a:cubicBezTo>
                    <a:pt x="24789" y="8126"/>
                    <a:pt x="24789" y="7967"/>
                    <a:pt x="24789" y="7807"/>
                  </a:cubicBezTo>
                  <a:cubicBezTo>
                    <a:pt x="24789" y="7716"/>
                    <a:pt x="24789" y="7647"/>
                    <a:pt x="24789" y="7556"/>
                  </a:cubicBezTo>
                  <a:lnTo>
                    <a:pt x="24789" y="7464"/>
                  </a:lnTo>
                  <a:cubicBezTo>
                    <a:pt x="24812" y="7282"/>
                    <a:pt x="24812" y="7076"/>
                    <a:pt x="24789" y="6894"/>
                  </a:cubicBezTo>
                  <a:cubicBezTo>
                    <a:pt x="24789" y="6666"/>
                    <a:pt x="24812" y="6437"/>
                    <a:pt x="24835" y="6278"/>
                  </a:cubicBezTo>
                  <a:lnTo>
                    <a:pt x="24812" y="6278"/>
                  </a:lnTo>
                  <a:cubicBezTo>
                    <a:pt x="24835" y="6255"/>
                    <a:pt x="24835" y="6209"/>
                    <a:pt x="24835" y="6163"/>
                  </a:cubicBezTo>
                  <a:cubicBezTo>
                    <a:pt x="24857" y="6118"/>
                    <a:pt x="24857" y="6072"/>
                    <a:pt x="24857" y="6004"/>
                  </a:cubicBezTo>
                  <a:cubicBezTo>
                    <a:pt x="24880" y="5935"/>
                    <a:pt x="24880" y="5867"/>
                    <a:pt x="24903" y="5775"/>
                  </a:cubicBezTo>
                  <a:lnTo>
                    <a:pt x="24903" y="5707"/>
                  </a:lnTo>
                  <a:lnTo>
                    <a:pt x="24926" y="5661"/>
                  </a:lnTo>
                  <a:lnTo>
                    <a:pt x="24926" y="5616"/>
                  </a:lnTo>
                  <a:cubicBezTo>
                    <a:pt x="24949" y="5479"/>
                    <a:pt x="24949" y="5365"/>
                    <a:pt x="24972" y="5228"/>
                  </a:cubicBezTo>
                  <a:cubicBezTo>
                    <a:pt x="24972" y="5159"/>
                    <a:pt x="24949" y="5113"/>
                    <a:pt x="24949" y="5068"/>
                  </a:cubicBezTo>
                  <a:cubicBezTo>
                    <a:pt x="24949" y="4999"/>
                    <a:pt x="24903" y="4931"/>
                    <a:pt x="24857" y="4885"/>
                  </a:cubicBezTo>
                  <a:cubicBezTo>
                    <a:pt x="24812" y="4817"/>
                    <a:pt x="24720" y="4794"/>
                    <a:pt x="24629" y="4794"/>
                  </a:cubicBezTo>
                  <a:lnTo>
                    <a:pt x="24606" y="4794"/>
                  </a:lnTo>
                  <a:cubicBezTo>
                    <a:pt x="24538" y="4794"/>
                    <a:pt x="24469" y="4817"/>
                    <a:pt x="24401" y="4840"/>
                  </a:cubicBezTo>
                  <a:cubicBezTo>
                    <a:pt x="24378" y="4862"/>
                    <a:pt x="24332" y="4862"/>
                    <a:pt x="24310" y="4862"/>
                  </a:cubicBezTo>
                  <a:cubicBezTo>
                    <a:pt x="24195" y="4908"/>
                    <a:pt x="24104" y="4931"/>
                    <a:pt x="24013" y="4954"/>
                  </a:cubicBezTo>
                  <a:lnTo>
                    <a:pt x="23899" y="4977"/>
                  </a:lnTo>
                  <a:cubicBezTo>
                    <a:pt x="23716" y="5022"/>
                    <a:pt x="23511" y="5068"/>
                    <a:pt x="23305" y="5113"/>
                  </a:cubicBezTo>
                  <a:lnTo>
                    <a:pt x="23146" y="5136"/>
                  </a:lnTo>
                  <a:lnTo>
                    <a:pt x="22894" y="5205"/>
                  </a:lnTo>
                  <a:lnTo>
                    <a:pt x="22735" y="5228"/>
                  </a:lnTo>
                  <a:cubicBezTo>
                    <a:pt x="22621" y="5250"/>
                    <a:pt x="22529" y="5273"/>
                    <a:pt x="22415" y="5296"/>
                  </a:cubicBezTo>
                  <a:lnTo>
                    <a:pt x="22233" y="5342"/>
                  </a:lnTo>
                  <a:cubicBezTo>
                    <a:pt x="22141" y="5342"/>
                    <a:pt x="22050" y="5365"/>
                    <a:pt x="21981" y="5387"/>
                  </a:cubicBezTo>
                  <a:cubicBezTo>
                    <a:pt x="21822" y="5410"/>
                    <a:pt x="21662" y="5433"/>
                    <a:pt x="21525" y="5456"/>
                  </a:cubicBezTo>
                  <a:lnTo>
                    <a:pt x="21319" y="5502"/>
                  </a:lnTo>
                  <a:cubicBezTo>
                    <a:pt x="21114" y="5547"/>
                    <a:pt x="20886" y="5593"/>
                    <a:pt x="20680" y="5661"/>
                  </a:cubicBezTo>
                  <a:lnTo>
                    <a:pt x="20543" y="5684"/>
                  </a:lnTo>
                  <a:cubicBezTo>
                    <a:pt x="20452" y="5730"/>
                    <a:pt x="20361" y="5753"/>
                    <a:pt x="20270" y="5775"/>
                  </a:cubicBezTo>
                  <a:cubicBezTo>
                    <a:pt x="20201" y="5775"/>
                    <a:pt x="20133" y="5798"/>
                    <a:pt x="20064" y="5821"/>
                  </a:cubicBezTo>
                  <a:cubicBezTo>
                    <a:pt x="19973" y="5821"/>
                    <a:pt x="19881" y="5844"/>
                    <a:pt x="19813" y="5867"/>
                  </a:cubicBezTo>
                  <a:cubicBezTo>
                    <a:pt x="19630" y="5912"/>
                    <a:pt x="19471" y="5935"/>
                    <a:pt x="19288" y="5958"/>
                  </a:cubicBezTo>
                  <a:cubicBezTo>
                    <a:pt x="19174" y="5981"/>
                    <a:pt x="19060" y="6004"/>
                    <a:pt x="18946" y="6026"/>
                  </a:cubicBezTo>
                  <a:cubicBezTo>
                    <a:pt x="18763" y="6072"/>
                    <a:pt x="18580" y="6095"/>
                    <a:pt x="18398" y="6141"/>
                  </a:cubicBezTo>
                  <a:cubicBezTo>
                    <a:pt x="18261" y="6163"/>
                    <a:pt x="18147" y="6209"/>
                    <a:pt x="18033" y="6232"/>
                  </a:cubicBezTo>
                  <a:cubicBezTo>
                    <a:pt x="17850" y="6255"/>
                    <a:pt x="17690" y="6300"/>
                    <a:pt x="17530" y="6346"/>
                  </a:cubicBezTo>
                  <a:lnTo>
                    <a:pt x="17120" y="6415"/>
                  </a:lnTo>
                  <a:cubicBezTo>
                    <a:pt x="16617" y="6529"/>
                    <a:pt x="15978" y="6666"/>
                    <a:pt x="15316" y="6803"/>
                  </a:cubicBezTo>
                  <a:cubicBezTo>
                    <a:pt x="15020" y="6848"/>
                    <a:pt x="14723" y="6917"/>
                    <a:pt x="14472" y="6985"/>
                  </a:cubicBezTo>
                  <a:lnTo>
                    <a:pt x="14266" y="7031"/>
                  </a:lnTo>
                  <a:cubicBezTo>
                    <a:pt x="14038" y="7099"/>
                    <a:pt x="13787" y="7145"/>
                    <a:pt x="13559" y="7213"/>
                  </a:cubicBezTo>
                  <a:cubicBezTo>
                    <a:pt x="13422" y="7259"/>
                    <a:pt x="13308" y="7282"/>
                    <a:pt x="13171" y="7328"/>
                  </a:cubicBezTo>
                  <a:cubicBezTo>
                    <a:pt x="13011" y="7373"/>
                    <a:pt x="12828" y="7419"/>
                    <a:pt x="12646" y="7487"/>
                  </a:cubicBezTo>
                  <a:lnTo>
                    <a:pt x="12555" y="7510"/>
                  </a:lnTo>
                  <a:cubicBezTo>
                    <a:pt x="12440" y="7556"/>
                    <a:pt x="12349" y="7579"/>
                    <a:pt x="12258" y="7601"/>
                  </a:cubicBezTo>
                  <a:cubicBezTo>
                    <a:pt x="12144" y="7647"/>
                    <a:pt x="12030" y="7670"/>
                    <a:pt x="11915" y="7716"/>
                  </a:cubicBezTo>
                  <a:cubicBezTo>
                    <a:pt x="11687" y="7784"/>
                    <a:pt x="11459" y="7853"/>
                    <a:pt x="11254" y="7921"/>
                  </a:cubicBezTo>
                  <a:cubicBezTo>
                    <a:pt x="11071" y="7967"/>
                    <a:pt x="10866" y="8012"/>
                    <a:pt x="10592" y="8035"/>
                  </a:cubicBezTo>
                  <a:cubicBezTo>
                    <a:pt x="10318" y="8081"/>
                    <a:pt x="10044" y="8104"/>
                    <a:pt x="9770" y="8104"/>
                  </a:cubicBezTo>
                  <a:cubicBezTo>
                    <a:pt x="9656" y="8104"/>
                    <a:pt x="9542" y="8104"/>
                    <a:pt x="9428" y="8081"/>
                  </a:cubicBezTo>
                  <a:cubicBezTo>
                    <a:pt x="9359" y="8081"/>
                    <a:pt x="9291" y="8058"/>
                    <a:pt x="9222" y="8035"/>
                  </a:cubicBezTo>
                  <a:cubicBezTo>
                    <a:pt x="9131" y="7989"/>
                    <a:pt x="9017" y="7944"/>
                    <a:pt x="8925" y="7898"/>
                  </a:cubicBezTo>
                  <a:lnTo>
                    <a:pt x="8788" y="7830"/>
                  </a:lnTo>
                  <a:cubicBezTo>
                    <a:pt x="8743" y="7807"/>
                    <a:pt x="8697" y="7761"/>
                    <a:pt x="8629" y="7761"/>
                  </a:cubicBezTo>
                  <a:cubicBezTo>
                    <a:pt x="8606" y="7738"/>
                    <a:pt x="8583" y="7738"/>
                    <a:pt x="8537" y="7738"/>
                  </a:cubicBezTo>
                  <a:cubicBezTo>
                    <a:pt x="8492" y="7693"/>
                    <a:pt x="8446" y="7647"/>
                    <a:pt x="8400" y="7601"/>
                  </a:cubicBezTo>
                  <a:lnTo>
                    <a:pt x="8286" y="7487"/>
                  </a:lnTo>
                  <a:lnTo>
                    <a:pt x="8104" y="7282"/>
                  </a:lnTo>
                  <a:cubicBezTo>
                    <a:pt x="7875" y="7076"/>
                    <a:pt x="7693" y="6825"/>
                    <a:pt x="7487" y="6597"/>
                  </a:cubicBezTo>
                  <a:lnTo>
                    <a:pt x="7465" y="6574"/>
                  </a:lnTo>
                  <a:cubicBezTo>
                    <a:pt x="7282" y="6346"/>
                    <a:pt x="7099" y="6118"/>
                    <a:pt x="6894" y="5912"/>
                  </a:cubicBezTo>
                  <a:cubicBezTo>
                    <a:pt x="6803" y="5821"/>
                    <a:pt x="6711" y="5707"/>
                    <a:pt x="6620" y="5616"/>
                  </a:cubicBezTo>
                  <a:cubicBezTo>
                    <a:pt x="6506" y="5502"/>
                    <a:pt x="6392" y="5387"/>
                    <a:pt x="6278" y="5250"/>
                  </a:cubicBezTo>
                  <a:cubicBezTo>
                    <a:pt x="6209" y="5182"/>
                    <a:pt x="6141" y="5091"/>
                    <a:pt x="6072" y="4999"/>
                  </a:cubicBezTo>
                  <a:cubicBezTo>
                    <a:pt x="5981" y="4908"/>
                    <a:pt x="5912" y="4840"/>
                    <a:pt x="5844" y="4748"/>
                  </a:cubicBezTo>
                  <a:lnTo>
                    <a:pt x="5730" y="4634"/>
                  </a:lnTo>
                  <a:cubicBezTo>
                    <a:pt x="5616" y="4497"/>
                    <a:pt x="5479" y="4360"/>
                    <a:pt x="5387" y="4223"/>
                  </a:cubicBezTo>
                  <a:cubicBezTo>
                    <a:pt x="5319" y="4155"/>
                    <a:pt x="5273" y="4086"/>
                    <a:pt x="5228" y="4018"/>
                  </a:cubicBezTo>
                  <a:lnTo>
                    <a:pt x="5205" y="3995"/>
                  </a:lnTo>
                  <a:lnTo>
                    <a:pt x="5068" y="3881"/>
                  </a:lnTo>
                  <a:cubicBezTo>
                    <a:pt x="4840" y="3630"/>
                    <a:pt x="4634" y="3424"/>
                    <a:pt x="4452" y="3219"/>
                  </a:cubicBezTo>
                  <a:cubicBezTo>
                    <a:pt x="4383" y="3128"/>
                    <a:pt x="4315" y="3059"/>
                    <a:pt x="4246" y="2968"/>
                  </a:cubicBezTo>
                  <a:lnTo>
                    <a:pt x="4155" y="2877"/>
                  </a:lnTo>
                  <a:cubicBezTo>
                    <a:pt x="4086" y="2785"/>
                    <a:pt x="4018" y="2694"/>
                    <a:pt x="3927" y="2603"/>
                  </a:cubicBezTo>
                  <a:cubicBezTo>
                    <a:pt x="3904" y="2580"/>
                    <a:pt x="3881" y="2557"/>
                    <a:pt x="3858" y="2534"/>
                  </a:cubicBezTo>
                  <a:cubicBezTo>
                    <a:pt x="3790" y="2466"/>
                    <a:pt x="3721" y="2397"/>
                    <a:pt x="3653" y="2329"/>
                  </a:cubicBezTo>
                  <a:lnTo>
                    <a:pt x="3561" y="2238"/>
                  </a:lnTo>
                  <a:cubicBezTo>
                    <a:pt x="3447" y="2123"/>
                    <a:pt x="3356" y="2032"/>
                    <a:pt x="3242" y="1918"/>
                  </a:cubicBezTo>
                  <a:cubicBezTo>
                    <a:pt x="3196" y="1872"/>
                    <a:pt x="3151" y="1849"/>
                    <a:pt x="3105" y="1804"/>
                  </a:cubicBezTo>
                  <a:cubicBezTo>
                    <a:pt x="3059" y="1758"/>
                    <a:pt x="3014" y="1735"/>
                    <a:pt x="2991" y="1690"/>
                  </a:cubicBezTo>
                  <a:cubicBezTo>
                    <a:pt x="2785" y="1507"/>
                    <a:pt x="2626" y="1370"/>
                    <a:pt x="2489" y="1256"/>
                  </a:cubicBezTo>
                  <a:lnTo>
                    <a:pt x="2489" y="1256"/>
                  </a:lnTo>
                  <a:lnTo>
                    <a:pt x="2511" y="1302"/>
                  </a:lnTo>
                  <a:lnTo>
                    <a:pt x="2397" y="1188"/>
                  </a:lnTo>
                  <a:cubicBezTo>
                    <a:pt x="2329" y="1142"/>
                    <a:pt x="2283" y="1096"/>
                    <a:pt x="2215" y="1051"/>
                  </a:cubicBezTo>
                  <a:cubicBezTo>
                    <a:pt x="2123" y="959"/>
                    <a:pt x="2009" y="868"/>
                    <a:pt x="1918" y="754"/>
                  </a:cubicBezTo>
                  <a:lnTo>
                    <a:pt x="1850" y="685"/>
                  </a:lnTo>
                  <a:cubicBezTo>
                    <a:pt x="1690" y="526"/>
                    <a:pt x="1507" y="366"/>
                    <a:pt x="1347" y="229"/>
                  </a:cubicBezTo>
                  <a:cubicBezTo>
                    <a:pt x="1302" y="206"/>
                    <a:pt x="1256" y="183"/>
                    <a:pt x="1210" y="183"/>
                  </a:cubicBezTo>
                  <a:cubicBezTo>
                    <a:pt x="1142" y="92"/>
                    <a:pt x="1028" y="1"/>
                    <a:pt x="936" y="1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4923;p38"/>
            <p:cNvSpPr/>
            <p:nvPr/>
          </p:nvSpPr>
          <p:spPr>
            <a:xfrm>
              <a:off x="5812552" y="2589371"/>
              <a:ext cx="1039951" cy="627284"/>
            </a:xfrm>
            <a:custGeom>
              <a:avLst/>
              <a:gdLst/>
              <a:ahLst/>
              <a:cxnLst/>
              <a:rect l="l" t="t" r="r" b="b"/>
              <a:pathLst>
                <a:path w="37161" h="22415" extrusionOk="0">
                  <a:moveTo>
                    <a:pt x="26478" y="10112"/>
                  </a:moveTo>
                  <a:cubicBezTo>
                    <a:pt x="26569" y="10135"/>
                    <a:pt x="26615" y="10135"/>
                    <a:pt x="26684" y="10158"/>
                  </a:cubicBezTo>
                  <a:cubicBezTo>
                    <a:pt x="26729" y="10181"/>
                    <a:pt x="26752" y="10226"/>
                    <a:pt x="26798" y="10295"/>
                  </a:cubicBezTo>
                  <a:lnTo>
                    <a:pt x="26935" y="10455"/>
                  </a:lnTo>
                  <a:lnTo>
                    <a:pt x="26980" y="10546"/>
                  </a:lnTo>
                  <a:lnTo>
                    <a:pt x="27072" y="10660"/>
                  </a:lnTo>
                  <a:lnTo>
                    <a:pt x="27094" y="10683"/>
                  </a:lnTo>
                  <a:cubicBezTo>
                    <a:pt x="27140" y="10751"/>
                    <a:pt x="27186" y="10820"/>
                    <a:pt x="27231" y="10865"/>
                  </a:cubicBezTo>
                  <a:lnTo>
                    <a:pt x="27391" y="11094"/>
                  </a:lnTo>
                  <a:lnTo>
                    <a:pt x="27482" y="11253"/>
                  </a:lnTo>
                  <a:cubicBezTo>
                    <a:pt x="27551" y="11345"/>
                    <a:pt x="27619" y="11459"/>
                    <a:pt x="27711" y="11550"/>
                  </a:cubicBezTo>
                  <a:lnTo>
                    <a:pt x="27756" y="11596"/>
                  </a:lnTo>
                  <a:lnTo>
                    <a:pt x="27779" y="11641"/>
                  </a:lnTo>
                  <a:lnTo>
                    <a:pt x="27802" y="11687"/>
                  </a:lnTo>
                  <a:lnTo>
                    <a:pt x="27848" y="11756"/>
                  </a:lnTo>
                  <a:cubicBezTo>
                    <a:pt x="27985" y="11938"/>
                    <a:pt x="28122" y="12098"/>
                    <a:pt x="28258" y="12258"/>
                  </a:cubicBezTo>
                  <a:cubicBezTo>
                    <a:pt x="28327" y="12326"/>
                    <a:pt x="28373" y="12395"/>
                    <a:pt x="28441" y="12463"/>
                  </a:cubicBezTo>
                  <a:lnTo>
                    <a:pt x="28578" y="12600"/>
                  </a:lnTo>
                  <a:cubicBezTo>
                    <a:pt x="28692" y="12737"/>
                    <a:pt x="28806" y="12851"/>
                    <a:pt x="28920" y="12965"/>
                  </a:cubicBezTo>
                  <a:cubicBezTo>
                    <a:pt x="29103" y="13148"/>
                    <a:pt x="29263" y="13308"/>
                    <a:pt x="29423" y="13513"/>
                  </a:cubicBezTo>
                  <a:lnTo>
                    <a:pt x="29468" y="13536"/>
                  </a:lnTo>
                  <a:lnTo>
                    <a:pt x="29560" y="13650"/>
                  </a:lnTo>
                  <a:lnTo>
                    <a:pt x="29742" y="13833"/>
                  </a:lnTo>
                  <a:lnTo>
                    <a:pt x="29788" y="13901"/>
                  </a:lnTo>
                  <a:lnTo>
                    <a:pt x="29833" y="13947"/>
                  </a:lnTo>
                  <a:cubicBezTo>
                    <a:pt x="29970" y="14061"/>
                    <a:pt x="30107" y="14198"/>
                    <a:pt x="30221" y="14358"/>
                  </a:cubicBezTo>
                  <a:cubicBezTo>
                    <a:pt x="30244" y="14380"/>
                    <a:pt x="30267" y="14403"/>
                    <a:pt x="30290" y="14449"/>
                  </a:cubicBezTo>
                  <a:cubicBezTo>
                    <a:pt x="30336" y="14495"/>
                    <a:pt x="30336" y="14517"/>
                    <a:pt x="30336" y="14586"/>
                  </a:cubicBezTo>
                  <a:cubicBezTo>
                    <a:pt x="30358" y="14609"/>
                    <a:pt x="30358" y="14632"/>
                    <a:pt x="30336" y="14677"/>
                  </a:cubicBezTo>
                  <a:cubicBezTo>
                    <a:pt x="30336" y="14746"/>
                    <a:pt x="30290" y="14814"/>
                    <a:pt x="30199" y="14883"/>
                  </a:cubicBezTo>
                  <a:lnTo>
                    <a:pt x="30153" y="14905"/>
                  </a:lnTo>
                  <a:cubicBezTo>
                    <a:pt x="30130" y="14905"/>
                    <a:pt x="30107" y="14928"/>
                    <a:pt x="30062" y="14951"/>
                  </a:cubicBezTo>
                  <a:cubicBezTo>
                    <a:pt x="29993" y="15020"/>
                    <a:pt x="29948" y="15088"/>
                    <a:pt x="29902" y="15157"/>
                  </a:cubicBezTo>
                  <a:lnTo>
                    <a:pt x="29833" y="15248"/>
                  </a:lnTo>
                  <a:cubicBezTo>
                    <a:pt x="29742" y="15362"/>
                    <a:pt x="29674" y="15430"/>
                    <a:pt x="29582" y="15499"/>
                  </a:cubicBezTo>
                  <a:cubicBezTo>
                    <a:pt x="29491" y="15567"/>
                    <a:pt x="29400" y="15613"/>
                    <a:pt x="29308" y="15659"/>
                  </a:cubicBezTo>
                  <a:lnTo>
                    <a:pt x="29217" y="15682"/>
                  </a:lnTo>
                  <a:cubicBezTo>
                    <a:pt x="29149" y="15727"/>
                    <a:pt x="29080" y="15773"/>
                    <a:pt x="28989" y="15796"/>
                  </a:cubicBezTo>
                  <a:cubicBezTo>
                    <a:pt x="28943" y="15841"/>
                    <a:pt x="28875" y="15887"/>
                    <a:pt x="28829" y="15933"/>
                  </a:cubicBezTo>
                  <a:cubicBezTo>
                    <a:pt x="28783" y="15978"/>
                    <a:pt x="28715" y="16024"/>
                    <a:pt x="28669" y="16092"/>
                  </a:cubicBezTo>
                  <a:cubicBezTo>
                    <a:pt x="28624" y="16161"/>
                    <a:pt x="28555" y="16229"/>
                    <a:pt x="28487" y="16298"/>
                  </a:cubicBezTo>
                  <a:lnTo>
                    <a:pt x="28418" y="16343"/>
                  </a:lnTo>
                  <a:lnTo>
                    <a:pt x="28327" y="16435"/>
                  </a:lnTo>
                  <a:cubicBezTo>
                    <a:pt x="28258" y="16503"/>
                    <a:pt x="28190" y="16572"/>
                    <a:pt x="28122" y="16640"/>
                  </a:cubicBezTo>
                  <a:cubicBezTo>
                    <a:pt x="28007" y="16731"/>
                    <a:pt x="27893" y="16777"/>
                    <a:pt x="27756" y="16777"/>
                  </a:cubicBezTo>
                  <a:cubicBezTo>
                    <a:pt x="27688" y="16777"/>
                    <a:pt x="27619" y="16777"/>
                    <a:pt x="27574" y="16731"/>
                  </a:cubicBezTo>
                  <a:cubicBezTo>
                    <a:pt x="27528" y="16731"/>
                    <a:pt x="27505" y="16709"/>
                    <a:pt x="27460" y="16686"/>
                  </a:cubicBezTo>
                  <a:lnTo>
                    <a:pt x="27414" y="16640"/>
                  </a:lnTo>
                  <a:lnTo>
                    <a:pt x="27345" y="16595"/>
                  </a:lnTo>
                  <a:lnTo>
                    <a:pt x="27277" y="16549"/>
                  </a:lnTo>
                  <a:cubicBezTo>
                    <a:pt x="27209" y="16480"/>
                    <a:pt x="27140" y="16435"/>
                    <a:pt x="27094" y="16389"/>
                  </a:cubicBezTo>
                  <a:lnTo>
                    <a:pt x="26980" y="16275"/>
                  </a:lnTo>
                  <a:lnTo>
                    <a:pt x="26843" y="16184"/>
                  </a:lnTo>
                  <a:cubicBezTo>
                    <a:pt x="26684" y="16024"/>
                    <a:pt x="26524" y="15841"/>
                    <a:pt x="26410" y="15704"/>
                  </a:cubicBezTo>
                  <a:lnTo>
                    <a:pt x="26296" y="15590"/>
                  </a:lnTo>
                  <a:lnTo>
                    <a:pt x="26273" y="15522"/>
                  </a:lnTo>
                  <a:cubicBezTo>
                    <a:pt x="26181" y="15430"/>
                    <a:pt x="26090" y="15339"/>
                    <a:pt x="25999" y="15225"/>
                  </a:cubicBezTo>
                  <a:lnTo>
                    <a:pt x="25999" y="15248"/>
                  </a:lnTo>
                  <a:lnTo>
                    <a:pt x="25953" y="15179"/>
                  </a:lnTo>
                  <a:cubicBezTo>
                    <a:pt x="25725" y="14928"/>
                    <a:pt x="25519" y="14700"/>
                    <a:pt x="25314" y="14449"/>
                  </a:cubicBezTo>
                  <a:lnTo>
                    <a:pt x="25223" y="14335"/>
                  </a:lnTo>
                  <a:lnTo>
                    <a:pt x="25154" y="14266"/>
                  </a:lnTo>
                  <a:cubicBezTo>
                    <a:pt x="25109" y="14221"/>
                    <a:pt x="25063" y="14175"/>
                    <a:pt x="25040" y="14129"/>
                  </a:cubicBezTo>
                  <a:cubicBezTo>
                    <a:pt x="24972" y="14061"/>
                    <a:pt x="24903" y="13970"/>
                    <a:pt x="24835" y="13878"/>
                  </a:cubicBezTo>
                  <a:lnTo>
                    <a:pt x="24721" y="13719"/>
                  </a:lnTo>
                  <a:lnTo>
                    <a:pt x="24675" y="13673"/>
                  </a:lnTo>
                  <a:lnTo>
                    <a:pt x="24652" y="13627"/>
                  </a:lnTo>
                  <a:lnTo>
                    <a:pt x="24606" y="13559"/>
                  </a:lnTo>
                  <a:cubicBezTo>
                    <a:pt x="24538" y="13445"/>
                    <a:pt x="24447" y="13331"/>
                    <a:pt x="24378" y="13239"/>
                  </a:cubicBezTo>
                  <a:cubicBezTo>
                    <a:pt x="24310" y="13125"/>
                    <a:pt x="24218" y="12988"/>
                    <a:pt x="24150" y="12874"/>
                  </a:cubicBezTo>
                  <a:cubicBezTo>
                    <a:pt x="24081" y="12737"/>
                    <a:pt x="24013" y="12600"/>
                    <a:pt x="23945" y="12463"/>
                  </a:cubicBezTo>
                  <a:cubicBezTo>
                    <a:pt x="23922" y="12372"/>
                    <a:pt x="23899" y="12281"/>
                    <a:pt x="23899" y="12189"/>
                  </a:cubicBezTo>
                  <a:cubicBezTo>
                    <a:pt x="23899" y="12098"/>
                    <a:pt x="23945" y="12007"/>
                    <a:pt x="23990" y="11915"/>
                  </a:cubicBezTo>
                  <a:cubicBezTo>
                    <a:pt x="24036" y="11847"/>
                    <a:pt x="24104" y="11756"/>
                    <a:pt x="24173" y="11687"/>
                  </a:cubicBezTo>
                  <a:cubicBezTo>
                    <a:pt x="24173" y="11619"/>
                    <a:pt x="24196" y="11573"/>
                    <a:pt x="24241" y="11527"/>
                  </a:cubicBezTo>
                  <a:cubicBezTo>
                    <a:pt x="24264" y="11504"/>
                    <a:pt x="24287" y="11459"/>
                    <a:pt x="24355" y="11436"/>
                  </a:cubicBezTo>
                  <a:cubicBezTo>
                    <a:pt x="24378" y="11390"/>
                    <a:pt x="24424" y="11368"/>
                    <a:pt x="24469" y="11345"/>
                  </a:cubicBezTo>
                  <a:lnTo>
                    <a:pt x="24515" y="11299"/>
                  </a:lnTo>
                  <a:lnTo>
                    <a:pt x="24606" y="11253"/>
                  </a:lnTo>
                  <a:lnTo>
                    <a:pt x="24629" y="11231"/>
                  </a:lnTo>
                  <a:cubicBezTo>
                    <a:pt x="24766" y="11139"/>
                    <a:pt x="24858" y="11071"/>
                    <a:pt x="24972" y="11002"/>
                  </a:cubicBezTo>
                  <a:cubicBezTo>
                    <a:pt x="25017" y="10980"/>
                    <a:pt x="25063" y="10957"/>
                    <a:pt x="25109" y="10934"/>
                  </a:cubicBezTo>
                  <a:lnTo>
                    <a:pt x="25154" y="10911"/>
                  </a:lnTo>
                  <a:lnTo>
                    <a:pt x="25223" y="10888"/>
                  </a:lnTo>
                  <a:cubicBezTo>
                    <a:pt x="25291" y="10843"/>
                    <a:pt x="25382" y="10774"/>
                    <a:pt x="25451" y="10728"/>
                  </a:cubicBezTo>
                  <a:cubicBezTo>
                    <a:pt x="25542" y="10660"/>
                    <a:pt x="25634" y="10614"/>
                    <a:pt x="25725" y="10546"/>
                  </a:cubicBezTo>
                  <a:lnTo>
                    <a:pt x="25885" y="10432"/>
                  </a:lnTo>
                  <a:lnTo>
                    <a:pt x="25930" y="10386"/>
                  </a:lnTo>
                  <a:cubicBezTo>
                    <a:pt x="26044" y="10295"/>
                    <a:pt x="26181" y="10226"/>
                    <a:pt x="26296" y="10158"/>
                  </a:cubicBezTo>
                  <a:cubicBezTo>
                    <a:pt x="26364" y="10135"/>
                    <a:pt x="26432" y="10112"/>
                    <a:pt x="26478" y="10112"/>
                  </a:cubicBezTo>
                  <a:close/>
                  <a:moveTo>
                    <a:pt x="5913" y="1"/>
                  </a:moveTo>
                  <a:cubicBezTo>
                    <a:pt x="5890" y="1"/>
                    <a:pt x="5844" y="23"/>
                    <a:pt x="5821" y="23"/>
                  </a:cubicBezTo>
                  <a:cubicBezTo>
                    <a:pt x="5821" y="23"/>
                    <a:pt x="5798" y="23"/>
                    <a:pt x="5776" y="46"/>
                  </a:cubicBezTo>
                  <a:cubicBezTo>
                    <a:pt x="5844" y="46"/>
                    <a:pt x="5913" y="69"/>
                    <a:pt x="5981" y="115"/>
                  </a:cubicBezTo>
                  <a:cubicBezTo>
                    <a:pt x="6027" y="160"/>
                    <a:pt x="6072" y="206"/>
                    <a:pt x="6118" y="252"/>
                  </a:cubicBezTo>
                  <a:cubicBezTo>
                    <a:pt x="6164" y="297"/>
                    <a:pt x="6209" y="366"/>
                    <a:pt x="6232" y="411"/>
                  </a:cubicBezTo>
                  <a:lnTo>
                    <a:pt x="6323" y="526"/>
                  </a:lnTo>
                  <a:cubicBezTo>
                    <a:pt x="6620" y="891"/>
                    <a:pt x="6940" y="1233"/>
                    <a:pt x="7328" y="1553"/>
                  </a:cubicBezTo>
                  <a:lnTo>
                    <a:pt x="7419" y="1644"/>
                  </a:lnTo>
                  <a:cubicBezTo>
                    <a:pt x="7510" y="1712"/>
                    <a:pt x="7579" y="1781"/>
                    <a:pt x="7647" y="1849"/>
                  </a:cubicBezTo>
                  <a:cubicBezTo>
                    <a:pt x="7693" y="1872"/>
                    <a:pt x="7739" y="1918"/>
                    <a:pt x="7784" y="1964"/>
                  </a:cubicBezTo>
                  <a:lnTo>
                    <a:pt x="7830" y="2009"/>
                  </a:lnTo>
                  <a:cubicBezTo>
                    <a:pt x="7875" y="2055"/>
                    <a:pt x="7921" y="2078"/>
                    <a:pt x="7967" y="2123"/>
                  </a:cubicBezTo>
                  <a:lnTo>
                    <a:pt x="8104" y="2237"/>
                  </a:lnTo>
                  <a:cubicBezTo>
                    <a:pt x="8172" y="2306"/>
                    <a:pt x="8264" y="2374"/>
                    <a:pt x="8332" y="2443"/>
                  </a:cubicBezTo>
                  <a:cubicBezTo>
                    <a:pt x="8583" y="2648"/>
                    <a:pt x="8811" y="2854"/>
                    <a:pt x="9040" y="3059"/>
                  </a:cubicBezTo>
                  <a:cubicBezTo>
                    <a:pt x="9131" y="3150"/>
                    <a:pt x="9222" y="3219"/>
                    <a:pt x="9313" y="3310"/>
                  </a:cubicBezTo>
                  <a:lnTo>
                    <a:pt x="9405" y="3379"/>
                  </a:lnTo>
                  <a:lnTo>
                    <a:pt x="9565" y="3516"/>
                  </a:lnTo>
                  <a:lnTo>
                    <a:pt x="9702" y="3653"/>
                  </a:lnTo>
                  <a:cubicBezTo>
                    <a:pt x="9793" y="3721"/>
                    <a:pt x="9884" y="3812"/>
                    <a:pt x="9975" y="3881"/>
                  </a:cubicBezTo>
                  <a:cubicBezTo>
                    <a:pt x="10090" y="3995"/>
                    <a:pt x="10204" y="4109"/>
                    <a:pt x="10341" y="4223"/>
                  </a:cubicBezTo>
                  <a:cubicBezTo>
                    <a:pt x="10478" y="4337"/>
                    <a:pt x="10615" y="4429"/>
                    <a:pt x="10751" y="4543"/>
                  </a:cubicBezTo>
                  <a:lnTo>
                    <a:pt x="10820" y="4588"/>
                  </a:lnTo>
                  <a:lnTo>
                    <a:pt x="10843" y="4611"/>
                  </a:lnTo>
                  <a:cubicBezTo>
                    <a:pt x="10980" y="4703"/>
                    <a:pt x="11094" y="4817"/>
                    <a:pt x="11231" y="4885"/>
                  </a:cubicBezTo>
                  <a:lnTo>
                    <a:pt x="11345" y="4976"/>
                  </a:lnTo>
                  <a:cubicBezTo>
                    <a:pt x="11436" y="5045"/>
                    <a:pt x="11528" y="5113"/>
                    <a:pt x="11642" y="5182"/>
                  </a:cubicBezTo>
                  <a:lnTo>
                    <a:pt x="11710" y="5228"/>
                  </a:lnTo>
                  <a:cubicBezTo>
                    <a:pt x="11801" y="5296"/>
                    <a:pt x="11916" y="5387"/>
                    <a:pt x="12030" y="5456"/>
                  </a:cubicBezTo>
                  <a:cubicBezTo>
                    <a:pt x="12144" y="5547"/>
                    <a:pt x="12281" y="5616"/>
                    <a:pt x="12441" y="5684"/>
                  </a:cubicBezTo>
                  <a:lnTo>
                    <a:pt x="12486" y="5707"/>
                  </a:lnTo>
                  <a:cubicBezTo>
                    <a:pt x="12578" y="5775"/>
                    <a:pt x="12669" y="5821"/>
                    <a:pt x="12760" y="5867"/>
                  </a:cubicBezTo>
                  <a:cubicBezTo>
                    <a:pt x="12829" y="5912"/>
                    <a:pt x="12897" y="5958"/>
                    <a:pt x="12966" y="6004"/>
                  </a:cubicBezTo>
                  <a:cubicBezTo>
                    <a:pt x="13080" y="6072"/>
                    <a:pt x="13171" y="6163"/>
                    <a:pt x="13194" y="6300"/>
                  </a:cubicBezTo>
                  <a:cubicBezTo>
                    <a:pt x="13217" y="6414"/>
                    <a:pt x="13171" y="6529"/>
                    <a:pt x="13102" y="6597"/>
                  </a:cubicBezTo>
                  <a:cubicBezTo>
                    <a:pt x="13057" y="6620"/>
                    <a:pt x="13034" y="6643"/>
                    <a:pt x="12988" y="6666"/>
                  </a:cubicBezTo>
                  <a:cubicBezTo>
                    <a:pt x="12943" y="6711"/>
                    <a:pt x="12920" y="6711"/>
                    <a:pt x="12874" y="6734"/>
                  </a:cubicBezTo>
                  <a:cubicBezTo>
                    <a:pt x="12692" y="6825"/>
                    <a:pt x="12486" y="6894"/>
                    <a:pt x="12212" y="6917"/>
                  </a:cubicBezTo>
                  <a:cubicBezTo>
                    <a:pt x="12121" y="6939"/>
                    <a:pt x="12053" y="6939"/>
                    <a:pt x="11984" y="6962"/>
                  </a:cubicBezTo>
                  <a:cubicBezTo>
                    <a:pt x="11870" y="7008"/>
                    <a:pt x="11733" y="7076"/>
                    <a:pt x="11619" y="7145"/>
                  </a:cubicBezTo>
                  <a:lnTo>
                    <a:pt x="11550" y="7213"/>
                  </a:lnTo>
                  <a:lnTo>
                    <a:pt x="11482" y="7259"/>
                  </a:lnTo>
                  <a:cubicBezTo>
                    <a:pt x="11071" y="7556"/>
                    <a:pt x="10637" y="7898"/>
                    <a:pt x="10272" y="8309"/>
                  </a:cubicBezTo>
                  <a:lnTo>
                    <a:pt x="10112" y="8514"/>
                  </a:lnTo>
                  <a:cubicBezTo>
                    <a:pt x="9975" y="8674"/>
                    <a:pt x="9838" y="8857"/>
                    <a:pt x="9702" y="9017"/>
                  </a:cubicBezTo>
                  <a:lnTo>
                    <a:pt x="9587" y="9176"/>
                  </a:lnTo>
                  <a:cubicBezTo>
                    <a:pt x="9519" y="9290"/>
                    <a:pt x="9428" y="9405"/>
                    <a:pt x="9336" y="9519"/>
                  </a:cubicBezTo>
                  <a:cubicBezTo>
                    <a:pt x="9177" y="9701"/>
                    <a:pt x="9017" y="9930"/>
                    <a:pt x="8789" y="10044"/>
                  </a:cubicBezTo>
                  <a:cubicBezTo>
                    <a:pt x="8766" y="10066"/>
                    <a:pt x="8652" y="10135"/>
                    <a:pt x="8560" y="10135"/>
                  </a:cubicBezTo>
                  <a:cubicBezTo>
                    <a:pt x="8515" y="10135"/>
                    <a:pt x="8469" y="10158"/>
                    <a:pt x="8400" y="10158"/>
                  </a:cubicBezTo>
                  <a:cubicBezTo>
                    <a:pt x="8332" y="10158"/>
                    <a:pt x="8241" y="10181"/>
                    <a:pt x="8149" y="10181"/>
                  </a:cubicBezTo>
                  <a:cubicBezTo>
                    <a:pt x="8058" y="10181"/>
                    <a:pt x="7967" y="10203"/>
                    <a:pt x="7875" y="10203"/>
                  </a:cubicBezTo>
                  <a:cubicBezTo>
                    <a:pt x="7830" y="10203"/>
                    <a:pt x="7761" y="10226"/>
                    <a:pt x="7716" y="10226"/>
                  </a:cubicBezTo>
                  <a:lnTo>
                    <a:pt x="7579" y="10226"/>
                  </a:lnTo>
                  <a:cubicBezTo>
                    <a:pt x="7328" y="10249"/>
                    <a:pt x="7077" y="10295"/>
                    <a:pt x="6848" y="10363"/>
                  </a:cubicBezTo>
                  <a:cubicBezTo>
                    <a:pt x="6620" y="10455"/>
                    <a:pt x="6415" y="10546"/>
                    <a:pt x="6209" y="10637"/>
                  </a:cubicBezTo>
                  <a:cubicBezTo>
                    <a:pt x="6027" y="10706"/>
                    <a:pt x="5798" y="10820"/>
                    <a:pt x="5593" y="10957"/>
                  </a:cubicBezTo>
                  <a:lnTo>
                    <a:pt x="5502" y="11025"/>
                  </a:lnTo>
                  <a:lnTo>
                    <a:pt x="5456" y="11071"/>
                  </a:lnTo>
                  <a:lnTo>
                    <a:pt x="5388" y="11094"/>
                  </a:lnTo>
                  <a:lnTo>
                    <a:pt x="5296" y="11162"/>
                  </a:lnTo>
                  <a:lnTo>
                    <a:pt x="5251" y="11208"/>
                  </a:lnTo>
                  <a:cubicBezTo>
                    <a:pt x="5228" y="11231"/>
                    <a:pt x="5182" y="11253"/>
                    <a:pt x="5159" y="11276"/>
                  </a:cubicBezTo>
                  <a:cubicBezTo>
                    <a:pt x="5091" y="11299"/>
                    <a:pt x="5022" y="11322"/>
                    <a:pt x="4977" y="11322"/>
                  </a:cubicBezTo>
                  <a:cubicBezTo>
                    <a:pt x="4908" y="11322"/>
                    <a:pt x="4863" y="11299"/>
                    <a:pt x="4817" y="11276"/>
                  </a:cubicBezTo>
                  <a:cubicBezTo>
                    <a:pt x="4771" y="11231"/>
                    <a:pt x="4726" y="11185"/>
                    <a:pt x="4703" y="11139"/>
                  </a:cubicBezTo>
                  <a:cubicBezTo>
                    <a:pt x="4657" y="11139"/>
                    <a:pt x="4634" y="11139"/>
                    <a:pt x="4611" y="11094"/>
                  </a:cubicBezTo>
                  <a:cubicBezTo>
                    <a:pt x="4589" y="11094"/>
                    <a:pt x="4589" y="11071"/>
                    <a:pt x="4589" y="11071"/>
                  </a:cubicBezTo>
                  <a:cubicBezTo>
                    <a:pt x="4566" y="11048"/>
                    <a:pt x="4566" y="11025"/>
                    <a:pt x="4566" y="11002"/>
                  </a:cubicBezTo>
                  <a:cubicBezTo>
                    <a:pt x="4566" y="10980"/>
                    <a:pt x="4566" y="10957"/>
                    <a:pt x="4566" y="10911"/>
                  </a:cubicBezTo>
                  <a:cubicBezTo>
                    <a:pt x="4566" y="10888"/>
                    <a:pt x="4566" y="10865"/>
                    <a:pt x="4566" y="10843"/>
                  </a:cubicBezTo>
                  <a:lnTo>
                    <a:pt x="4520" y="10386"/>
                  </a:lnTo>
                  <a:lnTo>
                    <a:pt x="4520" y="10340"/>
                  </a:lnTo>
                  <a:cubicBezTo>
                    <a:pt x="4497" y="10226"/>
                    <a:pt x="4497" y="10112"/>
                    <a:pt x="4475" y="9998"/>
                  </a:cubicBezTo>
                  <a:lnTo>
                    <a:pt x="4475" y="9930"/>
                  </a:lnTo>
                  <a:lnTo>
                    <a:pt x="4475" y="9884"/>
                  </a:lnTo>
                  <a:lnTo>
                    <a:pt x="4475" y="9838"/>
                  </a:lnTo>
                  <a:cubicBezTo>
                    <a:pt x="4475" y="9815"/>
                    <a:pt x="4475" y="9793"/>
                    <a:pt x="4475" y="9793"/>
                  </a:cubicBezTo>
                  <a:lnTo>
                    <a:pt x="4452" y="9724"/>
                  </a:lnTo>
                  <a:lnTo>
                    <a:pt x="4429" y="9610"/>
                  </a:lnTo>
                  <a:lnTo>
                    <a:pt x="4406" y="9473"/>
                  </a:lnTo>
                  <a:cubicBezTo>
                    <a:pt x="4360" y="9405"/>
                    <a:pt x="4315" y="9313"/>
                    <a:pt x="4269" y="9222"/>
                  </a:cubicBezTo>
                  <a:lnTo>
                    <a:pt x="3995" y="8697"/>
                  </a:lnTo>
                  <a:lnTo>
                    <a:pt x="3858" y="8423"/>
                  </a:lnTo>
                  <a:cubicBezTo>
                    <a:pt x="3721" y="8172"/>
                    <a:pt x="3607" y="7921"/>
                    <a:pt x="3447" y="7670"/>
                  </a:cubicBezTo>
                  <a:lnTo>
                    <a:pt x="3402" y="7624"/>
                  </a:lnTo>
                  <a:lnTo>
                    <a:pt x="3379" y="7579"/>
                  </a:lnTo>
                  <a:cubicBezTo>
                    <a:pt x="3356" y="7556"/>
                    <a:pt x="3333" y="7533"/>
                    <a:pt x="3288" y="7487"/>
                  </a:cubicBezTo>
                  <a:lnTo>
                    <a:pt x="3242" y="7396"/>
                  </a:lnTo>
                  <a:lnTo>
                    <a:pt x="3219" y="7373"/>
                  </a:lnTo>
                  <a:lnTo>
                    <a:pt x="3173" y="7327"/>
                  </a:lnTo>
                  <a:lnTo>
                    <a:pt x="3128" y="7282"/>
                  </a:lnTo>
                  <a:cubicBezTo>
                    <a:pt x="3037" y="7168"/>
                    <a:pt x="2922" y="7031"/>
                    <a:pt x="2808" y="6917"/>
                  </a:cubicBezTo>
                  <a:lnTo>
                    <a:pt x="2740" y="6848"/>
                  </a:lnTo>
                  <a:cubicBezTo>
                    <a:pt x="2648" y="6734"/>
                    <a:pt x="2534" y="6620"/>
                    <a:pt x="2420" y="6506"/>
                  </a:cubicBezTo>
                  <a:lnTo>
                    <a:pt x="2329" y="6414"/>
                  </a:lnTo>
                  <a:lnTo>
                    <a:pt x="2169" y="6255"/>
                  </a:lnTo>
                  <a:lnTo>
                    <a:pt x="2101" y="6186"/>
                  </a:lnTo>
                  <a:lnTo>
                    <a:pt x="2032" y="6118"/>
                  </a:lnTo>
                  <a:lnTo>
                    <a:pt x="1987" y="6072"/>
                  </a:lnTo>
                  <a:cubicBezTo>
                    <a:pt x="1964" y="6026"/>
                    <a:pt x="1918" y="6004"/>
                    <a:pt x="1895" y="5958"/>
                  </a:cubicBezTo>
                  <a:cubicBezTo>
                    <a:pt x="1895" y="5935"/>
                    <a:pt x="1872" y="5912"/>
                    <a:pt x="1895" y="5889"/>
                  </a:cubicBezTo>
                  <a:cubicBezTo>
                    <a:pt x="1735" y="5775"/>
                    <a:pt x="1599" y="5661"/>
                    <a:pt x="1439" y="5547"/>
                  </a:cubicBezTo>
                  <a:cubicBezTo>
                    <a:pt x="1325" y="5479"/>
                    <a:pt x="1188" y="5387"/>
                    <a:pt x="1074" y="5342"/>
                  </a:cubicBezTo>
                  <a:cubicBezTo>
                    <a:pt x="982" y="5273"/>
                    <a:pt x="868" y="5228"/>
                    <a:pt x="777" y="5159"/>
                  </a:cubicBezTo>
                  <a:lnTo>
                    <a:pt x="617" y="5113"/>
                  </a:lnTo>
                  <a:lnTo>
                    <a:pt x="571" y="5091"/>
                  </a:lnTo>
                  <a:lnTo>
                    <a:pt x="549" y="5068"/>
                  </a:lnTo>
                  <a:cubicBezTo>
                    <a:pt x="480" y="5045"/>
                    <a:pt x="434" y="5022"/>
                    <a:pt x="389" y="5022"/>
                  </a:cubicBezTo>
                  <a:cubicBezTo>
                    <a:pt x="343" y="4999"/>
                    <a:pt x="275" y="4954"/>
                    <a:pt x="252" y="4885"/>
                  </a:cubicBezTo>
                  <a:cubicBezTo>
                    <a:pt x="229" y="4840"/>
                    <a:pt x="206" y="4771"/>
                    <a:pt x="229" y="4703"/>
                  </a:cubicBezTo>
                  <a:cubicBezTo>
                    <a:pt x="275" y="4611"/>
                    <a:pt x="366" y="4520"/>
                    <a:pt x="457" y="4520"/>
                  </a:cubicBezTo>
                  <a:cubicBezTo>
                    <a:pt x="480" y="4520"/>
                    <a:pt x="503" y="4543"/>
                    <a:pt x="503" y="4543"/>
                  </a:cubicBezTo>
                  <a:cubicBezTo>
                    <a:pt x="503" y="4497"/>
                    <a:pt x="503" y="4451"/>
                    <a:pt x="526" y="4406"/>
                  </a:cubicBezTo>
                  <a:cubicBezTo>
                    <a:pt x="571" y="4315"/>
                    <a:pt x="640" y="4200"/>
                    <a:pt x="686" y="4132"/>
                  </a:cubicBezTo>
                  <a:cubicBezTo>
                    <a:pt x="731" y="4063"/>
                    <a:pt x="754" y="4018"/>
                    <a:pt x="800" y="3949"/>
                  </a:cubicBezTo>
                  <a:cubicBezTo>
                    <a:pt x="914" y="3812"/>
                    <a:pt x="1028" y="3698"/>
                    <a:pt x="1165" y="3561"/>
                  </a:cubicBezTo>
                  <a:lnTo>
                    <a:pt x="1188" y="3538"/>
                  </a:lnTo>
                  <a:lnTo>
                    <a:pt x="1279" y="3447"/>
                  </a:lnTo>
                  <a:lnTo>
                    <a:pt x="1393" y="3310"/>
                  </a:lnTo>
                  <a:lnTo>
                    <a:pt x="1416" y="3287"/>
                  </a:lnTo>
                  <a:cubicBezTo>
                    <a:pt x="1530" y="3173"/>
                    <a:pt x="1644" y="3059"/>
                    <a:pt x="1758" y="2968"/>
                  </a:cubicBezTo>
                  <a:cubicBezTo>
                    <a:pt x="1918" y="2831"/>
                    <a:pt x="2055" y="2671"/>
                    <a:pt x="2215" y="2534"/>
                  </a:cubicBezTo>
                  <a:cubicBezTo>
                    <a:pt x="2489" y="2306"/>
                    <a:pt x="2694" y="2146"/>
                    <a:pt x="2900" y="1986"/>
                  </a:cubicBezTo>
                  <a:lnTo>
                    <a:pt x="3219" y="1735"/>
                  </a:lnTo>
                  <a:lnTo>
                    <a:pt x="3265" y="1690"/>
                  </a:lnTo>
                  <a:cubicBezTo>
                    <a:pt x="3379" y="1621"/>
                    <a:pt x="3470" y="1530"/>
                    <a:pt x="3562" y="1461"/>
                  </a:cubicBezTo>
                  <a:cubicBezTo>
                    <a:pt x="3790" y="1256"/>
                    <a:pt x="4018" y="1096"/>
                    <a:pt x="4223" y="936"/>
                  </a:cubicBezTo>
                  <a:cubicBezTo>
                    <a:pt x="4452" y="754"/>
                    <a:pt x="4680" y="594"/>
                    <a:pt x="4908" y="434"/>
                  </a:cubicBezTo>
                  <a:cubicBezTo>
                    <a:pt x="4931" y="434"/>
                    <a:pt x="4931" y="411"/>
                    <a:pt x="4954" y="389"/>
                  </a:cubicBezTo>
                  <a:lnTo>
                    <a:pt x="4954" y="389"/>
                  </a:lnTo>
                  <a:cubicBezTo>
                    <a:pt x="4726" y="503"/>
                    <a:pt x="4475" y="640"/>
                    <a:pt x="4315" y="754"/>
                  </a:cubicBezTo>
                  <a:lnTo>
                    <a:pt x="4132" y="845"/>
                  </a:lnTo>
                  <a:cubicBezTo>
                    <a:pt x="3881" y="982"/>
                    <a:pt x="3653" y="1142"/>
                    <a:pt x="3425" y="1324"/>
                  </a:cubicBezTo>
                  <a:cubicBezTo>
                    <a:pt x="3333" y="1393"/>
                    <a:pt x="3242" y="1484"/>
                    <a:pt x="3151" y="1553"/>
                  </a:cubicBezTo>
                  <a:lnTo>
                    <a:pt x="3082" y="1598"/>
                  </a:lnTo>
                  <a:lnTo>
                    <a:pt x="2945" y="1735"/>
                  </a:lnTo>
                  <a:lnTo>
                    <a:pt x="2785" y="1872"/>
                  </a:lnTo>
                  <a:lnTo>
                    <a:pt x="2740" y="1895"/>
                  </a:lnTo>
                  <a:lnTo>
                    <a:pt x="2603" y="2009"/>
                  </a:lnTo>
                  <a:lnTo>
                    <a:pt x="2534" y="2078"/>
                  </a:lnTo>
                  <a:cubicBezTo>
                    <a:pt x="2306" y="2260"/>
                    <a:pt x="2078" y="2466"/>
                    <a:pt x="1850" y="2671"/>
                  </a:cubicBezTo>
                  <a:cubicBezTo>
                    <a:pt x="1325" y="3150"/>
                    <a:pt x="959" y="3561"/>
                    <a:pt x="594" y="3949"/>
                  </a:cubicBezTo>
                  <a:cubicBezTo>
                    <a:pt x="549" y="4018"/>
                    <a:pt x="503" y="4086"/>
                    <a:pt x="434" y="4155"/>
                  </a:cubicBezTo>
                  <a:lnTo>
                    <a:pt x="412" y="4200"/>
                  </a:lnTo>
                  <a:lnTo>
                    <a:pt x="343" y="4269"/>
                  </a:lnTo>
                  <a:lnTo>
                    <a:pt x="275" y="4337"/>
                  </a:lnTo>
                  <a:cubicBezTo>
                    <a:pt x="183" y="4474"/>
                    <a:pt x="115" y="4566"/>
                    <a:pt x="46" y="4657"/>
                  </a:cubicBezTo>
                  <a:cubicBezTo>
                    <a:pt x="24" y="4725"/>
                    <a:pt x="1" y="4817"/>
                    <a:pt x="24" y="4885"/>
                  </a:cubicBezTo>
                  <a:cubicBezTo>
                    <a:pt x="24" y="4976"/>
                    <a:pt x="69" y="5068"/>
                    <a:pt x="161" y="5136"/>
                  </a:cubicBezTo>
                  <a:cubicBezTo>
                    <a:pt x="206" y="5182"/>
                    <a:pt x="252" y="5205"/>
                    <a:pt x="297" y="5228"/>
                  </a:cubicBezTo>
                  <a:lnTo>
                    <a:pt x="343" y="5250"/>
                  </a:lnTo>
                  <a:lnTo>
                    <a:pt x="457" y="5319"/>
                  </a:lnTo>
                  <a:lnTo>
                    <a:pt x="503" y="5342"/>
                  </a:lnTo>
                  <a:lnTo>
                    <a:pt x="549" y="5364"/>
                  </a:lnTo>
                  <a:cubicBezTo>
                    <a:pt x="594" y="5387"/>
                    <a:pt x="663" y="5433"/>
                    <a:pt x="731" y="5456"/>
                  </a:cubicBezTo>
                  <a:cubicBezTo>
                    <a:pt x="822" y="5501"/>
                    <a:pt x="891" y="5547"/>
                    <a:pt x="982" y="5593"/>
                  </a:cubicBezTo>
                  <a:cubicBezTo>
                    <a:pt x="1188" y="5730"/>
                    <a:pt x="1393" y="5889"/>
                    <a:pt x="1530" y="6004"/>
                  </a:cubicBezTo>
                  <a:cubicBezTo>
                    <a:pt x="1621" y="6072"/>
                    <a:pt x="1713" y="6163"/>
                    <a:pt x="1781" y="6209"/>
                  </a:cubicBezTo>
                  <a:lnTo>
                    <a:pt x="1987" y="6369"/>
                  </a:lnTo>
                  <a:lnTo>
                    <a:pt x="2055" y="6414"/>
                  </a:lnTo>
                  <a:lnTo>
                    <a:pt x="2101" y="6437"/>
                  </a:lnTo>
                  <a:cubicBezTo>
                    <a:pt x="2146" y="6483"/>
                    <a:pt x="2215" y="6529"/>
                    <a:pt x="2260" y="6574"/>
                  </a:cubicBezTo>
                  <a:lnTo>
                    <a:pt x="2306" y="6597"/>
                  </a:lnTo>
                  <a:cubicBezTo>
                    <a:pt x="2397" y="6688"/>
                    <a:pt x="2534" y="6780"/>
                    <a:pt x="2626" y="6894"/>
                  </a:cubicBezTo>
                  <a:cubicBezTo>
                    <a:pt x="2831" y="7099"/>
                    <a:pt x="3014" y="7350"/>
                    <a:pt x="3151" y="7624"/>
                  </a:cubicBezTo>
                  <a:cubicBezTo>
                    <a:pt x="3196" y="7715"/>
                    <a:pt x="3242" y="7784"/>
                    <a:pt x="3288" y="7875"/>
                  </a:cubicBezTo>
                  <a:lnTo>
                    <a:pt x="3310" y="7944"/>
                  </a:lnTo>
                  <a:lnTo>
                    <a:pt x="3356" y="8012"/>
                  </a:lnTo>
                  <a:lnTo>
                    <a:pt x="3447" y="8218"/>
                  </a:lnTo>
                  <a:cubicBezTo>
                    <a:pt x="3516" y="8355"/>
                    <a:pt x="3607" y="8492"/>
                    <a:pt x="3676" y="8629"/>
                  </a:cubicBezTo>
                  <a:cubicBezTo>
                    <a:pt x="3721" y="8697"/>
                    <a:pt x="3767" y="8765"/>
                    <a:pt x="3813" y="8834"/>
                  </a:cubicBezTo>
                  <a:cubicBezTo>
                    <a:pt x="3927" y="9062"/>
                    <a:pt x="4018" y="9313"/>
                    <a:pt x="4132" y="9564"/>
                  </a:cubicBezTo>
                  <a:cubicBezTo>
                    <a:pt x="4223" y="9861"/>
                    <a:pt x="4315" y="10112"/>
                    <a:pt x="4383" y="10386"/>
                  </a:cubicBezTo>
                  <a:cubicBezTo>
                    <a:pt x="4406" y="10523"/>
                    <a:pt x="4429" y="10637"/>
                    <a:pt x="4429" y="10728"/>
                  </a:cubicBezTo>
                  <a:cubicBezTo>
                    <a:pt x="4429" y="10797"/>
                    <a:pt x="4406" y="10888"/>
                    <a:pt x="4383" y="11002"/>
                  </a:cubicBezTo>
                  <a:lnTo>
                    <a:pt x="4360" y="11048"/>
                  </a:lnTo>
                  <a:cubicBezTo>
                    <a:pt x="4360" y="11071"/>
                    <a:pt x="4338" y="11094"/>
                    <a:pt x="4338" y="11139"/>
                  </a:cubicBezTo>
                  <a:cubicBezTo>
                    <a:pt x="4315" y="11185"/>
                    <a:pt x="4338" y="11253"/>
                    <a:pt x="4360" y="11299"/>
                  </a:cubicBezTo>
                  <a:cubicBezTo>
                    <a:pt x="4360" y="11368"/>
                    <a:pt x="4406" y="11413"/>
                    <a:pt x="4452" y="11459"/>
                  </a:cubicBezTo>
                  <a:cubicBezTo>
                    <a:pt x="4520" y="11504"/>
                    <a:pt x="4589" y="11550"/>
                    <a:pt x="4657" y="11550"/>
                  </a:cubicBezTo>
                  <a:cubicBezTo>
                    <a:pt x="4703" y="11550"/>
                    <a:pt x="4771" y="11527"/>
                    <a:pt x="4817" y="11504"/>
                  </a:cubicBezTo>
                  <a:cubicBezTo>
                    <a:pt x="4885" y="11504"/>
                    <a:pt x="4954" y="11459"/>
                    <a:pt x="4999" y="11413"/>
                  </a:cubicBezTo>
                  <a:lnTo>
                    <a:pt x="5045" y="11390"/>
                  </a:lnTo>
                  <a:cubicBezTo>
                    <a:pt x="5091" y="11345"/>
                    <a:pt x="5159" y="11322"/>
                    <a:pt x="5228" y="11276"/>
                  </a:cubicBezTo>
                  <a:lnTo>
                    <a:pt x="5273" y="11253"/>
                  </a:lnTo>
                  <a:lnTo>
                    <a:pt x="5433" y="11139"/>
                  </a:lnTo>
                  <a:lnTo>
                    <a:pt x="5479" y="11116"/>
                  </a:lnTo>
                  <a:lnTo>
                    <a:pt x="5547" y="11071"/>
                  </a:lnTo>
                  <a:lnTo>
                    <a:pt x="5707" y="10980"/>
                  </a:lnTo>
                  <a:lnTo>
                    <a:pt x="5867" y="10888"/>
                  </a:lnTo>
                  <a:cubicBezTo>
                    <a:pt x="5958" y="10820"/>
                    <a:pt x="6049" y="10774"/>
                    <a:pt x="6164" y="10706"/>
                  </a:cubicBezTo>
                  <a:cubicBezTo>
                    <a:pt x="6392" y="10591"/>
                    <a:pt x="6620" y="10500"/>
                    <a:pt x="6871" y="10432"/>
                  </a:cubicBezTo>
                  <a:cubicBezTo>
                    <a:pt x="7122" y="10386"/>
                    <a:pt x="7419" y="10363"/>
                    <a:pt x="7624" y="10363"/>
                  </a:cubicBezTo>
                  <a:cubicBezTo>
                    <a:pt x="7898" y="10340"/>
                    <a:pt x="8127" y="10340"/>
                    <a:pt x="8332" y="10340"/>
                  </a:cubicBezTo>
                  <a:lnTo>
                    <a:pt x="8423" y="10340"/>
                  </a:lnTo>
                  <a:cubicBezTo>
                    <a:pt x="8492" y="10340"/>
                    <a:pt x="8583" y="10340"/>
                    <a:pt x="8674" y="10363"/>
                  </a:cubicBezTo>
                  <a:cubicBezTo>
                    <a:pt x="8697" y="10363"/>
                    <a:pt x="8697" y="10386"/>
                    <a:pt x="8720" y="10386"/>
                  </a:cubicBezTo>
                  <a:cubicBezTo>
                    <a:pt x="8629" y="10477"/>
                    <a:pt x="8537" y="10614"/>
                    <a:pt x="8469" y="10728"/>
                  </a:cubicBezTo>
                  <a:cubicBezTo>
                    <a:pt x="8423" y="10820"/>
                    <a:pt x="8355" y="10888"/>
                    <a:pt x="8309" y="10957"/>
                  </a:cubicBezTo>
                  <a:lnTo>
                    <a:pt x="8195" y="11116"/>
                  </a:lnTo>
                  <a:lnTo>
                    <a:pt x="8081" y="11276"/>
                  </a:lnTo>
                  <a:cubicBezTo>
                    <a:pt x="8012" y="11390"/>
                    <a:pt x="7944" y="11504"/>
                    <a:pt x="7853" y="11596"/>
                  </a:cubicBezTo>
                  <a:cubicBezTo>
                    <a:pt x="7830" y="11664"/>
                    <a:pt x="7784" y="11710"/>
                    <a:pt x="7761" y="11756"/>
                  </a:cubicBezTo>
                  <a:lnTo>
                    <a:pt x="7716" y="11824"/>
                  </a:lnTo>
                  <a:lnTo>
                    <a:pt x="7670" y="11893"/>
                  </a:lnTo>
                  <a:cubicBezTo>
                    <a:pt x="7602" y="12007"/>
                    <a:pt x="7533" y="12121"/>
                    <a:pt x="7465" y="12235"/>
                  </a:cubicBezTo>
                  <a:cubicBezTo>
                    <a:pt x="7373" y="12417"/>
                    <a:pt x="7282" y="12577"/>
                    <a:pt x="7168" y="12737"/>
                  </a:cubicBezTo>
                  <a:lnTo>
                    <a:pt x="7168" y="12760"/>
                  </a:lnTo>
                  <a:lnTo>
                    <a:pt x="7122" y="12828"/>
                  </a:lnTo>
                  <a:lnTo>
                    <a:pt x="7077" y="12897"/>
                  </a:lnTo>
                  <a:cubicBezTo>
                    <a:pt x="6940" y="13125"/>
                    <a:pt x="6757" y="13399"/>
                    <a:pt x="6643" y="13673"/>
                  </a:cubicBezTo>
                  <a:cubicBezTo>
                    <a:pt x="6574" y="13810"/>
                    <a:pt x="6506" y="13947"/>
                    <a:pt x="6460" y="14107"/>
                  </a:cubicBezTo>
                  <a:cubicBezTo>
                    <a:pt x="6392" y="14266"/>
                    <a:pt x="6346" y="14426"/>
                    <a:pt x="6301" y="14563"/>
                  </a:cubicBezTo>
                  <a:cubicBezTo>
                    <a:pt x="6278" y="14700"/>
                    <a:pt x="6232" y="14837"/>
                    <a:pt x="6209" y="14974"/>
                  </a:cubicBezTo>
                  <a:lnTo>
                    <a:pt x="6186" y="15020"/>
                  </a:lnTo>
                  <a:lnTo>
                    <a:pt x="6164" y="15111"/>
                  </a:lnTo>
                  <a:lnTo>
                    <a:pt x="6072" y="15476"/>
                  </a:lnTo>
                  <a:cubicBezTo>
                    <a:pt x="6027" y="15636"/>
                    <a:pt x="6004" y="15773"/>
                    <a:pt x="5958" y="15933"/>
                  </a:cubicBezTo>
                  <a:lnTo>
                    <a:pt x="5935" y="16070"/>
                  </a:lnTo>
                  <a:lnTo>
                    <a:pt x="5913" y="16161"/>
                  </a:lnTo>
                  <a:cubicBezTo>
                    <a:pt x="5913" y="16229"/>
                    <a:pt x="5890" y="16321"/>
                    <a:pt x="5867" y="16412"/>
                  </a:cubicBezTo>
                  <a:lnTo>
                    <a:pt x="5821" y="16663"/>
                  </a:lnTo>
                  <a:lnTo>
                    <a:pt x="5798" y="16800"/>
                  </a:lnTo>
                  <a:cubicBezTo>
                    <a:pt x="5776" y="16937"/>
                    <a:pt x="5753" y="17074"/>
                    <a:pt x="5730" y="17188"/>
                  </a:cubicBezTo>
                  <a:cubicBezTo>
                    <a:pt x="5684" y="17416"/>
                    <a:pt x="5684" y="17644"/>
                    <a:pt x="5639" y="17896"/>
                  </a:cubicBezTo>
                  <a:lnTo>
                    <a:pt x="5639" y="17941"/>
                  </a:lnTo>
                  <a:cubicBezTo>
                    <a:pt x="5639" y="18101"/>
                    <a:pt x="5616" y="18238"/>
                    <a:pt x="5593" y="18398"/>
                  </a:cubicBezTo>
                  <a:lnTo>
                    <a:pt x="5570" y="18535"/>
                  </a:lnTo>
                  <a:lnTo>
                    <a:pt x="5547" y="18694"/>
                  </a:lnTo>
                  <a:cubicBezTo>
                    <a:pt x="5524" y="18923"/>
                    <a:pt x="5524" y="19197"/>
                    <a:pt x="5524" y="19425"/>
                  </a:cubicBezTo>
                  <a:lnTo>
                    <a:pt x="5524" y="19471"/>
                  </a:lnTo>
                  <a:lnTo>
                    <a:pt x="5524" y="19493"/>
                  </a:lnTo>
                  <a:cubicBezTo>
                    <a:pt x="5524" y="19676"/>
                    <a:pt x="5502" y="19859"/>
                    <a:pt x="5479" y="20041"/>
                  </a:cubicBezTo>
                  <a:lnTo>
                    <a:pt x="5456" y="20224"/>
                  </a:lnTo>
                  <a:cubicBezTo>
                    <a:pt x="5456" y="20361"/>
                    <a:pt x="5410" y="20520"/>
                    <a:pt x="5365" y="20703"/>
                  </a:cubicBezTo>
                  <a:cubicBezTo>
                    <a:pt x="5342" y="20772"/>
                    <a:pt x="5365" y="20863"/>
                    <a:pt x="5388" y="20931"/>
                  </a:cubicBezTo>
                  <a:cubicBezTo>
                    <a:pt x="5433" y="21068"/>
                    <a:pt x="5570" y="21182"/>
                    <a:pt x="5730" y="21182"/>
                  </a:cubicBezTo>
                  <a:cubicBezTo>
                    <a:pt x="5753" y="21182"/>
                    <a:pt x="5776" y="21160"/>
                    <a:pt x="5798" y="21160"/>
                  </a:cubicBezTo>
                  <a:cubicBezTo>
                    <a:pt x="5958" y="21137"/>
                    <a:pt x="6095" y="21068"/>
                    <a:pt x="6209" y="21023"/>
                  </a:cubicBezTo>
                  <a:lnTo>
                    <a:pt x="6255" y="21000"/>
                  </a:lnTo>
                  <a:cubicBezTo>
                    <a:pt x="6346" y="20977"/>
                    <a:pt x="6437" y="20931"/>
                    <a:pt x="6529" y="20886"/>
                  </a:cubicBezTo>
                  <a:cubicBezTo>
                    <a:pt x="6529" y="20908"/>
                    <a:pt x="6529" y="20908"/>
                    <a:pt x="6552" y="20931"/>
                  </a:cubicBezTo>
                  <a:cubicBezTo>
                    <a:pt x="6597" y="20931"/>
                    <a:pt x="6643" y="20954"/>
                    <a:pt x="6666" y="20954"/>
                  </a:cubicBezTo>
                  <a:cubicBezTo>
                    <a:pt x="6711" y="20954"/>
                    <a:pt x="6757" y="20931"/>
                    <a:pt x="6803" y="20931"/>
                  </a:cubicBezTo>
                  <a:cubicBezTo>
                    <a:pt x="6848" y="20908"/>
                    <a:pt x="6917" y="20908"/>
                    <a:pt x="6962" y="20908"/>
                  </a:cubicBezTo>
                  <a:cubicBezTo>
                    <a:pt x="7077" y="20886"/>
                    <a:pt x="7191" y="20863"/>
                    <a:pt x="7328" y="20863"/>
                  </a:cubicBezTo>
                  <a:lnTo>
                    <a:pt x="7419" y="20886"/>
                  </a:lnTo>
                  <a:lnTo>
                    <a:pt x="7739" y="20886"/>
                  </a:lnTo>
                  <a:lnTo>
                    <a:pt x="7921" y="20863"/>
                  </a:lnTo>
                  <a:lnTo>
                    <a:pt x="8127" y="20863"/>
                  </a:lnTo>
                  <a:lnTo>
                    <a:pt x="8241" y="20840"/>
                  </a:lnTo>
                  <a:lnTo>
                    <a:pt x="8560" y="20817"/>
                  </a:lnTo>
                  <a:cubicBezTo>
                    <a:pt x="8629" y="20817"/>
                    <a:pt x="8697" y="20817"/>
                    <a:pt x="8766" y="20794"/>
                  </a:cubicBezTo>
                  <a:lnTo>
                    <a:pt x="8811" y="20794"/>
                  </a:lnTo>
                  <a:lnTo>
                    <a:pt x="8880" y="20772"/>
                  </a:lnTo>
                  <a:cubicBezTo>
                    <a:pt x="8948" y="20772"/>
                    <a:pt x="8971" y="20749"/>
                    <a:pt x="9017" y="20749"/>
                  </a:cubicBezTo>
                  <a:cubicBezTo>
                    <a:pt x="9131" y="20772"/>
                    <a:pt x="9245" y="20794"/>
                    <a:pt x="9359" y="20794"/>
                  </a:cubicBezTo>
                  <a:lnTo>
                    <a:pt x="9496" y="20840"/>
                  </a:lnTo>
                  <a:cubicBezTo>
                    <a:pt x="9633" y="20863"/>
                    <a:pt x="9770" y="20886"/>
                    <a:pt x="9907" y="20908"/>
                  </a:cubicBezTo>
                  <a:cubicBezTo>
                    <a:pt x="10135" y="20977"/>
                    <a:pt x="10409" y="21068"/>
                    <a:pt x="10683" y="21182"/>
                  </a:cubicBezTo>
                  <a:cubicBezTo>
                    <a:pt x="10843" y="21228"/>
                    <a:pt x="10980" y="21297"/>
                    <a:pt x="11140" y="21388"/>
                  </a:cubicBezTo>
                  <a:lnTo>
                    <a:pt x="11208" y="21411"/>
                  </a:lnTo>
                  <a:cubicBezTo>
                    <a:pt x="11299" y="21456"/>
                    <a:pt x="11413" y="21502"/>
                    <a:pt x="11505" y="21548"/>
                  </a:cubicBezTo>
                  <a:cubicBezTo>
                    <a:pt x="11573" y="21616"/>
                    <a:pt x="11664" y="21662"/>
                    <a:pt x="11733" y="21730"/>
                  </a:cubicBezTo>
                  <a:lnTo>
                    <a:pt x="11847" y="21822"/>
                  </a:lnTo>
                  <a:lnTo>
                    <a:pt x="11938" y="21867"/>
                  </a:lnTo>
                  <a:cubicBezTo>
                    <a:pt x="12007" y="21913"/>
                    <a:pt x="12053" y="21958"/>
                    <a:pt x="12121" y="22027"/>
                  </a:cubicBezTo>
                  <a:cubicBezTo>
                    <a:pt x="12144" y="22050"/>
                    <a:pt x="12189" y="22095"/>
                    <a:pt x="12212" y="22141"/>
                  </a:cubicBezTo>
                  <a:lnTo>
                    <a:pt x="12281" y="22232"/>
                  </a:lnTo>
                  <a:cubicBezTo>
                    <a:pt x="12326" y="22301"/>
                    <a:pt x="12395" y="22324"/>
                    <a:pt x="12463" y="22369"/>
                  </a:cubicBezTo>
                  <a:cubicBezTo>
                    <a:pt x="12509" y="22392"/>
                    <a:pt x="12555" y="22415"/>
                    <a:pt x="12600" y="22415"/>
                  </a:cubicBezTo>
                  <a:cubicBezTo>
                    <a:pt x="12669" y="22415"/>
                    <a:pt x="12760" y="22392"/>
                    <a:pt x="12806" y="22346"/>
                  </a:cubicBezTo>
                  <a:cubicBezTo>
                    <a:pt x="12897" y="22278"/>
                    <a:pt x="12966" y="22187"/>
                    <a:pt x="12988" y="22073"/>
                  </a:cubicBezTo>
                  <a:cubicBezTo>
                    <a:pt x="13034" y="22027"/>
                    <a:pt x="13057" y="21981"/>
                    <a:pt x="13057" y="21936"/>
                  </a:cubicBezTo>
                  <a:lnTo>
                    <a:pt x="13102" y="21844"/>
                  </a:lnTo>
                  <a:cubicBezTo>
                    <a:pt x="13148" y="21753"/>
                    <a:pt x="13194" y="21662"/>
                    <a:pt x="13239" y="21570"/>
                  </a:cubicBezTo>
                  <a:cubicBezTo>
                    <a:pt x="13331" y="21365"/>
                    <a:pt x="13422" y="21182"/>
                    <a:pt x="13559" y="20954"/>
                  </a:cubicBezTo>
                  <a:cubicBezTo>
                    <a:pt x="13810" y="20543"/>
                    <a:pt x="14130" y="20155"/>
                    <a:pt x="14472" y="19813"/>
                  </a:cubicBezTo>
                  <a:cubicBezTo>
                    <a:pt x="14655" y="19653"/>
                    <a:pt x="14792" y="19539"/>
                    <a:pt x="14951" y="19425"/>
                  </a:cubicBezTo>
                  <a:cubicBezTo>
                    <a:pt x="15065" y="19356"/>
                    <a:pt x="15157" y="19265"/>
                    <a:pt x="15248" y="19219"/>
                  </a:cubicBezTo>
                  <a:cubicBezTo>
                    <a:pt x="15362" y="19128"/>
                    <a:pt x="15476" y="19060"/>
                    <a:pt x="15590" y="19014"/>
                  </a:cubicBezTo>
                  <a:cubicBezTo>
                    <a:pt x="15773" y="18923"/>
                    <a:pt x="15956" y="18854"/>
                    <a:pt x="16115" y="18786"/>
                  </a:cubicBezTo>
                  <a:cubicBezTo>
                    <a:pt x="16275" y="18717"/>
                    <a:pt x="16458" y="18649"/>
                    <a:pt x="16686" y="18603"/>
                  </a:cubicBezTo>
                  <a:cubicBezTo>
                    <a:pt x="16800" y="18580"/>
                    <a:pt x="16914" y="18535"/>
                    <a:pt x="17006" y="18512"/>
                  </a:cubicBezTo>
                  <a:cubicBezTo>
                    <a:pt x="17143" y="18489"/>
                    <a:pt x="17280" y="18466"/>
                    <a:pt x="17416" y="18443"/>
                  </a:cubicBezTo>
                  <a:cubicBezTo>
                    <a:pt x="17553" y="18421"/>
                    <a:pt x="17668" y="18421"/>
                    <a:pt x="17804" y="18398"/>
                  </a:cubicBezTo>
                  <a:lnTo>
                    <a:pt x="17873" y="18398"/>
                  </a:lnTo>
                  <a:cubicBezTo>
                    <a:pt x="18193" y="18375"/>
                    <a:pt x="18466" y="18375"/>
                    <a:pt x="18740" y="18375"/>
                  </a:cubicBezTo>
                  <a:lnTo>
                    <a:pt x="19448" y="18375"/>
                  </a:lnTo>
                  <a:cubicBezTo>
                    <a:pt x="19767" y="18375"/>
                    <a:pt x="20087" y="18398"/>
                    <a:pt x="20338" y="18421"/>
                  </a:cubicBezTo>
                  <a:cubicBezTo>
                    <a:pt x="20475" y="18443"/>
                    <a:pt x="20612" y="18466"/>
                    <a:pt x="20749" y="18489"/>
                  </a:cubicBezTo>
                  <a:lnTo>
                    <a:pt x="20840" y="18489"/>
                  </a:lnTo>
                  <a:lnTo>
                    <a:pt x="21046" y="18512"/>
                  </a:lnTo>
                  <a:cubicBezTo>
                    <a:pt x="21091" y="18512"/>
                    <a:pt x="21114" y="18535"/>
                    <a:pt x="21160" y="18535"/>
                  </a:cubicBezTo>
                  <a:lnTo>
                    <a:pt x="21297" y="18535"/>
                  </a:lnTo>
                  <a:cubicBezTo>
                    <a:pt x="21388" y="18512"/>
                    <a:pt x="21434" y="18489"/>
                    <a:pt x="21479" y="18466"/>
                  </a:cubicBezTo>
                  <a:lnTo>
                    <a:pt x="21753" y="18512"/>
                  </a:lnTo>
                  <a:lnTo>
                    <a:pt x="22004" y="18535"/>
                  </a:lnTo>
                  <a:lnTo>
                    <a:pt x="22233" y="18580"/>
                  </a:lnTo>
                  <a:lnTo>
                    <a:pt x="22370" y="18603"/>
                  </a:lnTo>
                  <a:cubicBezTo>
                    <a:pt x="22484" y="18603"/>
                    <a:pt x="22598" y="18626"/>
                    <a:pt x="22689" y="18649"/>
                  </a:cubicBezTo>
                  <a:lnTo>
                    <a:pt x="22986" y="18694"/>
                  </a:lnTo>
                  <a:cubicBezTo>
                    <a:pt x="23351" y="18740"/>
                    <a:pt x="23739" y="18809"/>
                    <a:pt x="24127" y="18854"/>
                  </a:cubicBezTo>
                  <a:lnTo>
                    <a:pt x="24036" y="18809"/>
                  </a:lnTo>
                  <a:lnTo>
                    <a:pt x="24036" y="18809"/>
                  </a:lnTo>
                  <a:cubicBezTo>
                    <a:pt x="24218" y="18854"/>
                    <a:pt x="24424" y="18877"/>
                    <a:pt x="24606" y="18923"/>
                  </a:cubicBezTo>
                  <a:lnTo>
                    <a:pt x="24652" y="18923"/>
                  </a:lnTo>
                  <a:cubicBezTo>
                    <a:pt x="25109" y="18968"/>
                    <a:pt x="25497" y="19037"/>
                    <a:pt x="25907" y="19060"/>
                  </a:cubicBezTo>
                  <a:cubicBezTo>
                    <a:pt x="26113" y="19082"/>
                    <a:pt x="26318" y="19105"/>
                    <a:pt x="26524" y="19128"/>
                  </a:cubicBezTo>
                  <a:lnTo>
                    <a:pt x="26820" y="19128"/>
                  </a:lnTo>
                  <a:cubicBezTo>
                    <a:pt x="27094" y="19151"/>
                    <a:pt x="27345" y="19174"/>
                    <a:pt x="27597" y="19174"/>
                  </a:cubicBezTo>
                  <a:lnTo>
                    <a:pt x="27962" y="19174"/>
                  </a:lnTo>
                  <a:cubicBezTo>
                    <a:pt x="28099" y="19174"/>
                    <a:pt x="28258" y="19197"/>
                    <a:pt x="28395" y="19197"/>
                  </a:cubicBezTo>
                  <a:lnTo>
                    <a:pt x="28487" y="19197"/>
                  </a:lnTo>
                  <a:cubicBezTo>
                    <a:pt x="28624" y="19174"/>
                    <a:pt x="28761" y="19174"/>
                    <a:pt x="28898" y="19174"/>
                  </a:cubicBezTo>
                  <a:cubicBezTo>
                    <a:pt x="29035" y="19174"/>
                    <a:pt x="29171" y="19151"/>
                    <a:pt x="29308" y="19151"/>
                  </a:cubicBezTo>
                  <a:cubicBezTo>
                    <a:pt x="29696" y="19151"/>
                    <a:pt x="30085" y="19082"/>
                    <a:pt x="30473" y="19014"/>
                  </a:cubicBezTo>
                  <a:lnTo>
                    <a:pt x="30587" y="18991"/>
                  </a:lnTo>
                  <a:cubicBezTo>
                    <a:pt x="30724" y="18968"/>
                    <a:pt x="30861" y="18946"/>
                    <a:pt x="30998" y="18923"/>
                  </a:cubicBezTo>
                  <a:lnTo>
                    <a:pt x="30929" y="18923"/>
                  </a:lnTo>
                  <a:cubicBezTo>
                    <a:pt x="31112" y="18923"/>
                    <a:pt x="31271" y="18877"/>
                    <a:pt x="31477" y="18831"/>
                  </a:cubicBezTo>
                  <a:lnTo>
                    <a:pt x="31523" y="18831"/>
                  </a:lnTo>
                  <a:cubicBezTo>
                    <a:pt x="31682" y="18786"/>
                    <a:pt x="31819" y="18763"/>
                    <a:pt x="31956" y="18740"/>
                  </a:cubicBezTo>
                  <a:cubicBezTo>
                    <a:pt x="32276" y="18694"/>
                    <a:pt x="32572" y="18603"/>
                    <a:pt x="32869" y="18535"/>
                  </a:cubicBezTo>
                  <a:cubicBezTo>
                    <a:pt x="33006" y="18489"/>
                    <a:pt x="33143" y="18443"/>
                    <a:pt x="33280" y="18398"/>
                  </a:cubicBezTo>
                  <a:cubicBezTo>
                    <a:pt x="33440" y="18352"/>
                    <a:pt x="33600" y="18284"/>
                    <a:pt x="33759" y="18192"/>
                  </a:cubicBezTo>
                  <a:cubicBezTo>
                    <a:pt x="33896" y="18124"/>
                    <a:pt x="34033" y="18055"/>
                    <a:pt x="34170" y="17987"/>
                  </a:cubicBezTo>
                  <a:lnTo>
                    <a:pt x="34216" y="17964"/>
                  </a:lnTo>
                  <a:lnTo>
                    <a:pt x="34284" y="17918"/>
                  </a:lnTo>
                  <a:cubicBezTo>
                    <a:pt x="34376" y="17873"/>
                    <a:pt x="34490" y="17804"/>
                    <a:pt x="34581" y="17759"/>
                  </a:cubicBezTo>
                  <a:cubicBezTo>
                    <a:pt x="34787" y="17644"/>
                    <a:pt x="34992" y="17553"/>
                    <a:pt x="35197" y="17462"/>
                  </a:cubicBezTo>
                  <a:lnTo>
                    <a:pt x="35312" y="17416"/>
                  </a:lnTo>
                  <a:cubicBezTo>
                    <a:pt x="35403" y="17371"/>
                    <a:pt x="35471" y="17325"/>
                    <a:pt x="35563" y="17279"/>
                  </a:cubicBezTo>
                  <a:lnTo>
                    <a:pt x="35631" y="17256"/>
                  </a:lnTo>
                  <a:cubicBezTo>
                    <a:pt x="35722" y="17188"/>
                    <a:pt x="35814" y="17142"/>
                    <a:pt x="35928" y="17097"/>
                  </a:cubicBezTo>
                  <a:cubicBezTo>
                    <a:pt x="36042" y="17028"/>
                    <a:pt x="36156" y="16983"/>
                    <a:pt x="36270" y="16914"/>
                  </a:cubicBezTo>
                  <a:cubicBezTo>
                    <a:pt x="36339" y="16891"/>
                    <a:pt x="36407" y="16846"/>
                    <a:pt x="36476" y="16823"/>
                  </a:cubicBezTo>
                  <a:lnTo>
                    <a:pt x="36613" y="16754"/>
                  </a:lnTo>
                  <a:cubicBezTo>
                    <a:pt x="36681" y="16800"/>
                    <a:pt x="36750" y="16800"/>
                    <a:pt x="36795" y="16800"/>
                  </a:cubicBezTo>
                  <a:lnTo>
                    <a:pt x="36886" y="16800"/>
                  </a:lnTo>
                  <a:cubicBezTo>
                    <a:pt x="36955" y="16777"/>
                    <a:pt x="37023" y="16709"/>
                    <a:pt x="37069" y="16640"/>
                  </a:cubicBezTo>
                  <a:cubicBezTo>
                    <a:pt x="37160" y="16503"/>
                    <a:pt x="37092" y="16321"/>
                    <a:pt x="36955" y="16206"/>
                  </a:cubicBezTo>
                  <a:cubicBezTo>
                    <a:pt x="36795" y="16115"/>
                    <a:pt x="36658" y="16047"/>
                    <a:pt x="36498" y="15978"/>
                  </a:cubicBezTo>
                  <a:cubicBezTo>
                    <a:pt x="36316" y="15910"/>
                    <a:pt x="36110" y="15818"/>
                    <a:pt x="35928" y="15750"/>
                  </a:cubicBezTo>
                  <a:cubicBezTo>
                    <a:pt x="35745" y="15659"/>
                    <a:pt x="35563" y="15567"/>
                    <a:pt x="35357" y="15453"/>
                  </a:cubicBezTo>
                  <a:lnTo>
                    <a:pt x="35152" y="15362"/>
                  </a:lnTo>
                  <a:cubicBezTo>
                    <a:pt x="34878" y="15202"/>
                    <a:pt x="34604" y="15042"/>
                    <a:pt x="34330" y="14883"/>
                  </a:cubicBezTo>
                  <a:lnTo>
                    <a:pt x="34056" y="14700"/>
                  </a:lnTo>
                  <a:cubicBezTo>
                    <a:pt x="33874" y="14609"/>
                    <a:pt x="33714" y="14495"/>
                    <a:pt x="33554" y="14380"/>
                  </a:cubicBezTo>
                  <a:cubicBezTo>
                    <a:pt x="33440" y="14312"/>
                    <a:pt x="33326" y="14244"/>
                    <a:pt x="33212" y="14175"/>
                  </a:cubicBezTo>
                  <a:cubicBezTo>
                    <a:pt x="33029" y="14061"/>
                    <a:pt x="32869" y="13947"/>
                    <a:pt x="32709" y="13833"/>
                  </a:cubicBezTo>
                  <a:cubicBezTo>
                    <a:pt x="32618" y="13787"/>
                    <a:pt x="32550" y="13719"/>
                    <a:pt x="32458" y="13673"/>
                  </a:cubicBezTo>
                  <a:lnTo>
                    <a:pt x="32367" y="13604"/>
                  </a:lnTo>
                  <a:lnTo>
                    <a:pt x="32230" y="13490"/>
                  </a:lnTo>
                  <a:cubicBezTo>
                    <a:pt x="32116" y="13422"/>
                    <a:pt x="32002" y="13331"/>
                    <a:pt x="31865" y="13262"/>
                  </a:cubicBezTo>
                  <a:lnTo>
                    <a:pt x="31728" y="13171"/>
                  </a:lnTo>
                  <a:lnTo>
                    <a:pt x="31682" y="13125"/>
                  </a:lnTo>
                  <a:lnTo>
                    <a:pt x="31637" y="13102"/>
                  </a:lnTo>
                  <a:cubicBezTo>
                    <a:pt x="31477" y="12988"/>
                    <a:pt x="31317" y="12851"/>
                    <a:pt x="31134" y="12737"/>
                  </a:cubicBezTo>
                  <a:cubicBezTo>
                    <a:pt x="31066" y="12669"/>
                    <a:pt x="30975" y="12623"/>
                    <a:pt x="30883" y="12577"/>
                  </a:cubicBezTo>
                  <a:lnTo>
                    <a:pt x="30861" y="12554"/>
                  </a:lnTo>
                  <a:lnTo>
                    <a:pt x="30632" y="12281"/>
                  </a:lnTo>
                  <a:lnTo>
                    <a:pt x="30518" y="12144"/>
                  </a:lnTo>
                  <a:cubicBezTo>
                    <a:pt x="30427" y="12052"/>
                    <a:pt x="30358" y="11961"/>
                    <a:pt x="30267" y="11870"/>
                  </a:cubicBezTo>
                  <a:cubicBezTo>
                    <a:pt x="30153" y="11710"/>
                    <a:pt x="30016" y="11573"/>
                    <a:pt x="29879" y="11413"/>
                  </a:cubicBezTo>
                  <a:cubicBezTo>
                    <a:pt x="29765" y="11276"/>
                    <a:pt x="29628" y="11139"/>
                    <a:pt x="29514" y="11002"/>
                  </a:cubicBezTo>
                  <a:lnTo>
                    <a:pt x="29491" y="10957"/>
                  </a:lnTo>
                  <a:lnTo>
                    <a:pt x="29468" y="10934"/>
                  </a:lnTo>
                  <a:cubicBezTo>
                    <a:pt x="29400" y="10843"/>
                    <a:pt x="29331" y="10751"/>
                    <a:pt x="29263" y="10683"/>
                  </a:cubicBezTo>
                  <a:cubicBezTo>
                    <a:pt x="29217" y="10614"/>
                    <a:pt x="29149" y="10546"/>
                    <a:pt x="29080" y="10477"/>
                  </a:cubicBezTo>
                  <a:lnTo>
                    <a:pt x="29057" y="10432"/>
                  </a:lnTo>
                  <a:cubicBezTo>
                    <a:pt x="28966" y="10340"/>
                    <a:pt x="28898" y="10272"/>
                    <a:pt x="28829" y="10181"/>
                  </a:cubicBezTo>
                  <a:cubicBezTo>
                    <a:pt x="28692" y="10021"/>
                    <a:pt x="28578" y="9861"/>
                    <a:pt x="28441" y="9678"/>
                  </a:cubicBezTo>
                  <a:lnTo>
                    <a:pt x="28418" y="9656"/>
                  </a:lnTo>
                  <a:cubicBezTo>
                    <a:pt x="28258" y="9450"/>
                    <a:pt x="28144" y="9290"/>
                    <a:pt x="28030" y="9176"/>
                  </a:cubicBezTo>
                  <a:cubicBezTo>
                    <a:pt x="27893" y="9039"/>
                    <a:pt x="27756" y="8902"/>
                    <a:pt x="27642" y="8743"/>
                  </a:cubicBezTo>
                  <a:lnTo>
                    <a:pt x="27505" y="8583"/>
                  </a:lnTo>
                  <a:cubicBezTo>
                    <a:pt x="27437" y="8469"/>
                    <a:pt x="27345" y="8355"/>
                    <a:pt x="27277" y="8263"/>
                  </a:cubicBezTo>
                  <a:cubicBezTo>
                    <a:pt x="27209" y="8195"/>
                    <a:pt x="27163" y="8126"/>
                    <a:pt x="27117" y="8081"/>
                  </a:cubicBezTo>
                  <a:lnTo>
                    <a:pt x="27072" y="8035"/>
                  </a:lnTo>
                  <a:cubicBezTo>
                    <a:pt x="27026" y="7967"/>
                    <a:pt x="26957" y="7898"/>
                    <a:pt x="26912" y="7830"/>
                  </a:cubicBezTo>
                  <a:cubicBezTo>
                    <a:pt x="26729" y="7579"/>
                    <a:pt x="26569" y="7350"/>
                    <a:pt x="26478" y="7145"/>
                  </a:cubicBezTo>
                  <a:lnTo>
                    <a:pt x="26455" y="7076"/>
                  </a:lnTo>
                  <a:cubicBezTo>
                    <a:pt x="26432" y="7008"/>
                    <a:pt x="26410" y="6962"/>
                    <a:pt x="26364" y="6917"/>
                  </a:cubicBezTo>
                  <a:cubicBezTo>
                    <a:pt x="26341" y="6825"/>
                    <a:pt x="26227" y="6757"/>
                    <a:pt x="26136" y="6757"/>
                  </a:cubicBezTo>
                  <a:lnTo>
                    <a:pt x="25748" y="6757"/>
                  </a:lnTo>
                  <a:cubicBezTo>
                    <a:pt x="25634" y="6780"/>
                    <a:pt x="25519" y="6780"/>
                    <a:pt x="25405" y="6802"/>
                  </a:cubicBezTo>
                  <a:cubicBezTo>
                    <a:pt x="25268" y="6825"/>
                    <a:pt x="25109" y="6848"/>
                    <a:pt x="24949" y="6871"/>
                  </a:cubicBezTo>
                  <a:cubicBezTo>
                    <a:pt x="24880" y="6894"/>
                    <a:pt x="24812" y="6917"/>
                    <a:pt x="24721" y="6917"/>
                  </a:cubicBezTo>
                  <a:cubicBezTo>
                    <a:pt x="24515" y="6962"/>
                    <a:pt x="24310" y="6962"/>
                    <a:pt x="24104" y="6985"/>
                  </a:cubicBezTo>
                  <a:lnTo>
                    <a:pt x="23990" y="7008"/>
                  </a:lnTo>
                  <a:cubicBezTo>
                    <a:pt x="23785" y="7008"/>
                    <a:pt x="23579" y="7031"/>
                    <a:pt x="23374" y="7031"/>
                  </a:cubicBezTo>
                  <a:lnTo>
                    <a:pt x="23100" y="7054"/>
                  </a:lnTo>
                  <a:lnTo>
                    <a:pt x="22849" y="7076"/>
                  </a:lnTo>
                  <a:cubicBezTo>
                    <a:pt x="22621" y="7076"/>
                    <a:pt x="22415" y="7099"/>
                    <a:pt x="22210" y="7099"/>
                  </a:cubicBezTo>
                  <a:lnTo>
                    <a:pt x="22027" y="7122"/>
                  </a:lnTo>
                  <a:cubicBezTo>
                    <a:pt x="21936" y="7145"/>
                    <a:pt x="21867" y="7145"/>
                    <a:pt x="21776" y="7145"/>
                  </a:cubicBezTo>
                  <a:cubicBezTo>
                    <a:pt x="21639" y="7168"/>
                    <a:pt x="21502" y="7168"/>
                    <a:pt x="21342" y="7168"/>
                  </a:cubicBezTo>
                  <a:cubicBezTo>
                    <a:pt x="21046" y="7191"/>
                    <a:pt x="20749" y="7191"/>
                    <a:pt x="20452" y="7191"/>
                  </a:cubicBezTo>
                  <a:cubicBezTo>
                    <a:pt x="20133" y="7191"/>
                    <a:pt x="19859" y="7168"/>
                    <a:pt x="19608" y="7145"/>
                  </a:cubicBezTo>
                  <a:cubicBezTo>
                    <a:pt x="19539" y="7145"/>
                    <a:pt x="19448" y="7145"/>
                    <a:pt x="19357" y="7122"/>
                  </a:cubicBezTo>
                  <a:lnTo>
                    <a:pt x="19151" y="7122"/>
                  </a:lnTo>
                  <a:lnTo>
                    <a:pt x="18991" y="7099"/>
                  </a:lnTo>
                  <a:lnTo>
                    <a:pt x="18877" y="7099"/>
                  </a:lnTo>
                  <a:lnTo>
                    <a:pt x="18718" y="7076"/>
                  </a:lnTo>
                  <a:cubicBezTo>
                    <a:pt x="18421" y="7054"/>
                    <a:pt x="18124" y="7054"/>
                    <a:pt x="17827" y="7031"/>
                  </a:cubicBezTo>
                  <a:lnTo>
                    <a:pt x="17348" y="7031"/>
                  </a:lnTo>
                  <a:cubicBezTo>
                    <a:pt x="17165" y="7031"/>
                    <a:pt x="17006" y="7031"/>
                    <a:pt x="16846" y="7008"/>
                  </a:cubicBezTo>
                  <a:cubicBezTo>
                    <a:pt x="16777" y="6985"/>
                    <a:pt x="16709" y="6962"/>
                    <a:pt x="16618" y="6962"/>
                  </a:cubicBezTo>
                  <a:lnTo>
                    <a:pt x="16572" y="6939"/>
                  </a:lnTo>
                  <a:cubicBezTo>
                    <a:pt x="16526" y="6939"/>
                    <a:pt x="16458" y="6917"/>
                    <a:pt x="16389" y="6917"/>
                  </a:cubicBezTo>
                  <a:cubicBezTo>
                    <a:pt x="16298" y="6894"/>
                    <a:pt x="16252" y="6894"/>
                    <a:pt x="16184" y="6894"/>
                  </a:cubicBezTo>
                  <a:cubicBezTo>
                    <a:pt x="16115" y="6894"/>
                    <a:pt x="16047" y="6894"/>
                    <a:pt x="16001" y="6917"/>
                  </a:cubicBezTo>
                  <a:cubicBezTo>
                    <a:pt x="15864" y="6917"/>
                    <a:pt x="15727" y="6917"/>
                    <a:pt x="15613" y="6939"/>
                  </a:cubicBezTo>
                  <a:lnTo>
                    <a:pt x="15499" y="6939"/>
                  </a:lnTo>
                  <a:cubicBezTo>
                    <a:pt x="15362" y="6939"/>
                    <a:pt x="15248" y="6917"/>
                    <a:pt x="15111" y="6917"/>
                  </a:cubicBezTo>
                  <a:cubicBezTo>
                    <a:pt x="14974" y="6894"/>
                    <a:pt x="14860" y="6871"/>
                    <a:pt x="14723" y="6848"/>
                  </a:cubicBezTo>
                  <a:cubicBezTo>
                    <a:pt x="14563" y="6825"/>
                    <a:pt x="14426" y="6757"/>
                    <a:pt x="14312" y="6734"/>
                  </a:cubicBezTo>
                  <a:cubicBezTo>
                    <a:pt x="13993" y="6597"/>
                    <a:pt x="13742" y="6460"/>
                    <a:pt x="13536" y="6300"/>
                  </a:cubicBezTo>
                  <a:cubicBezTo>
                    <a:pt x="13468" y="6255"/>
                    <a:pt x="13422" y="6186"/>
                    <a:pt x="13354" y="6118"/>
                  </a:cubicBezTo>
                  <a:lnTo>
                    <a:pt x="13331" y="6095"/>
                  </a:lnTo>
                  <a:cubicBezTo>
                    <a:pt x="13262" y="6004"/>
                    <a:pt x="13171" y="5912"/>
                    <a:pt x="13080" y="5867"/>
                  </a:cubicBezTo>
                  <a:cubicBezTo>
                    <a:pt x="13034" y="5821"/>
                    <a:pt x="12966" y="5798"/>
                    <a:pt x="12897" y="5753"/>
                  </a:cubicBezTo>
                  <a:lnTo>
                    <a:pt x="12829" y="5730"/>
                  </a:lnTo>
                  <a:cubicBezTo>
                    <a:pt x="12692" y="5661"/>
                    <a:pt x="12555" y="5616"/>
                    <a:pt x="12441" y="5547"/>
                  </a:cubicBezTo>
                  <a:cubicBezTo>
                    <a:pt x="12212" y="5410"/>
                    <a:pt x="11984" y="5273"/>
                    <a:pt x="11779" y="5136"/>
                  </a:cubicBezTo>
                  <a:cubicBezTo>
                    <a:pt x="11710" y="5091"/>
                    <a:pt x="11642" y="5045"/>
                    <a:pt x="11573" y="4999"/>
                  </a:cubicBezTo>
                  <a:cubicBezTo>
                    <a:pt x="11436" y="4908"/>
                    <a:pt x="11322" y="4840"/>
                    <a:pt x="11208" y="4748"/>
                  </a:cubicBezTo>
                  <a:cubicBezTo>
                    <a:pt x="11140" y="4703"/>
                    <a:pt x="11094" y="4657"/>
                    <a:pt x="11025" y="4634"/>
                  </a:cubicBezTo>
                  <a:lnTo>
                    <a:pt x="10957" y="4588"/>
                  </a:lnTo>
                  <a:cubicBezTo>
                    <a:pt x="10888" y="4520"/>
                    <a:pt x="10797" y="4474"/>
                    <a:pt x="10729" y="4406"/>
                  </a:cubicBezTo>
                  <a:lnTo>
                    <a:pt x="10637" y="4337"/>
                  </a:lnTo>
                  <a:lnTo>
                    <a:pt x="10523" y="4246"/>
                  </a:lnTo>
                  <a:lnTo>
                    <a:pt x="10432" y="4178"/>
                  </a:lnTo>
                  <a:cubicBezTo>
                    <a:pt x="10363" y="4109"/>
                    <a:pt x="10272" y="4063"/>
                    <a:pt x="10204" y="3995"/>
                  </a:cubicBezTo>
                  <a:cubicBezTo>
                    <a:pt x="9975" y="3790"/>
                    <a:pt x="9747" y="3584"/>
                    <a:pt x="9519" y="3356"/>
                  </a:cubicBezTo>
                  <a:cubicBezTo>
                    <a:pt x="9291" y="3150"/>
                    <a:pt x="9062" y="2945"/>
                    <a:pt x="8834" y="2717"/>
                  </a:cubicBezTo>
                  <a:cubicBezTo>
                    <a:pt x="8674" y="2557"/>
                    <a:pt x="8515" y="2420"/>
                    <a:pt x="8355" y="2260"/>
                  </a:cubicBezTo>
                  <a:lnTo>
                    <a:pt x="8149" y="2078"/>
                  </a:lnTo>
                  <a:cubicBezTo>
                    <a:pt x="7967" y="1895"/>
                    <a:pt x="7761" y="1712"/>
                    <a:pt x="7579" y="1507"/>
                  </a:cubicBezTo>
                  <a:lnTo>
                    <a:pt x="7465" y="1416"/>
                  </a:lnTo>
                  <a:cubicBezTo>
                    <a:pt x="7419" y="1347"/>
                    <a:pt x="7351" y="1279"/>
                    <a:pt x="7305" y="1210"/>
                  </a:cubicBezTo>
                  <a:cubicBezTo>
                    <a:pt x="7214" y="1142"/>
                    <a:pt x="7145" y="1051"/>
                    <a:pt x="7054" y="982"/>
                  </a:cubicBezTo>
                  <a:lnTo>
                    <a:pt x="7008" y="936"/>
                  </a:lnTo>
                  <a:cubicBezTo>
                    <a:pt x="6940" y="868"/>
                    <a:pt x="6871" y="799"/>
                    <a:pt x="6780" y="731"/>
                  </a:cubicBezTo>
                  <a:cubicBezTo>
                    <a:pt x="6666" y="640"/>
                    <a:pt x="6552" y="526"/>
                    <a:pt x="6437" y="411"/>
                  </a:cubicBezTo>
                  <a:lnTo>
                    <a:pt x="6346" y="320"/>
                  </a:lnTo>
                  <a:lnTo>
                    <a:pt x="6301" y="252"/>
                  </a:lnTo>
                  <a:cubicBezTo>
                    <a:pt x="6278" y="229"/>
                    <a:pt x="6255" y="206"/>
                    <a:pt x="6232" y="183"/>
                  </a:cubicBezTo>
                  <a:lnTo>
                    <a:pt x="6186" y="138"/>
                  </a:lnTo>
                  <a:cubicBezTo>
                    <a:pt x="6141" y="92"/>
                    <a:pt x="6118" y="69"/>
                    <a:pt x="6095" y="69"/>
                  </a:cubicBezTo>
                  <a:cubicBezTo>
                    <a:pt x="6027" y="23"/>
                    <a:pt x="5981" y="1"/>
                    <a:pt x="5913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4924;p38"/>
            <p:cNvSpPr/>
            <p:nvPr/>
          </p:nvSpPr>
          <p:spPr>
            <a:xfrm>
              <a:off x="6630190" y="2459717"/>
              <a:ext cx="511678" cy="523152"/>
            </a:xfrm>
            <a:custGeom>
              <a:avLst/>
              <a:gdLst/>
              <a:ahLst/>
              <a:cxnLst/>
              <a:rect l="l" t="t" r="r" b="b"/>
              <a:pathLst>
                <a:path w="18284" h="18694" extrusionOk="0">
                  <a:moveTo>
                    <a:pt x="1529" y="0"/>
                  </a:moveTo>
                  <a:cubicBezTo>
                    <a:pt x="1438" y="0"/>
                    <a:pt x="1370" y="23"/>
                    <a:pt x="1301" y="91"/>
                  </a:cubicBezTo>
                  <a:lnTo>
                    <a:pt x="1233" y="91"/>
                  </a:lnTo>
                  <a:cubicBezTo>
                    <a:pt x="1164" y="114"/>
                    <a:pt x="1119" y="205"/>
                    <a:pt x="1141" y="297"/>
                  </a:cubicBezTo>
                  <a:lnTo>
                    <a:pt x="1141" y="342"/>
                  </a:lnTo>
                  <a:lnTo>
                    <a:pt x="1141" y="388"/>
                  </a:lnTo>
                  <a:lnTo>
                    <a:pt x="1164" y="411"/>
                  </a:lnTo>
                  <a:cubicBezTo>
                    <a:pt x="1164" y="502"/>
                    <a:pt x="1164" y="593"/>
                    <a:pt x="1164" y="685"/>
                  </a:cubicBezTo>
                  <a:cubicBezTo>
                    <a:pt x="1141" y="799"/>
                    <a:pt x="1119" y="936"/>
                    <a:pt x="1096" y="1073"/>
                  </a:cubicBezTo>
                  <a:cubicBezTo>
                    <a:pt x="1073" y="1073"/>
                    <a:pt x="1073" y="1096"/>
                    <a:pt x="1073" y="1118"/>
                  </a:cubicBezTo>
                  <a:cubicBezTo>
                    <a:pt x="1050" y="1210"/>
                    <a:pt x="1073" y="1301"/>
                    <a:pt x="1141" y="1370"/>
                  </a:cubicBezTo>
                  <a:cubicBezTo>
                    <a:pt x="1187" y="1415"/>
                    <a:pt x="1256" y="1438"/>
                    <a:pt x="1301" y="1461"/>
                  </a:cubicBezTo>
                  <a:lnTo>
                    <a:pt x="1347" y="1484"/>
                  </a:lnTo>
                  <a:cubicBezTo>
                    <a:pt x="1598" y="1598"/>
                    <a:pt x="1872" y="1735"/>
                    <a:pt x="2123" y="1895"/>
                  </a:cubicBezTo>
                  <a:cubicBezTo>
                    <a:pt x="2328" y="2031"/>
                    <a:pt x="2488" y="2214"/>
                    <a:pt x="2625" y="2397"/>
                  </a:cubicBezTo>
                  <a:cubicBezTo>
                    <a:pt x="2762" y="2556"/>
                    <a:pt x="2876" y="2716"/>
                    <a:pt x="2945" y="2830"/>
                  </a:cubicBezTo>
                  <a:cubicBezTo>
                    <a:pt x="3082" y="3013"/>
                    <a:pt x="3196" y="3218"/>
                    <a:pt x="3287" y="3424"/>
                  </a:cubicBezTo>
                  <a:lnTo>
                    <a:pt x="3333" y="3515"/>
                  </a:lnTo>
                  <a:lnTo>
                    <a:pt x="3378" y="3629"/>
                  </a:lnTo>
                  <a:lnTo>
                    <a:pt x="3424" y="3766"/>
                  </a:lnTo>
                  <a:cubicBezTo>
                    <a:pt x="3492" y="3903"/>
                    <a:pt x="3538" y="4017"/>
                    <a:pt x="3561" y="4154"/>
                  </a:cubicBezTo>
                  <a:lnTo>
                    <a:pt x="3584" y="4246"/>
                  </a:lnTo>
                  <a:cubicBezTo>
                    <a:pt x="3607" y="4314"/>
                    <a:pt x="3652" y="4382"/>
                    <a:pt x="3721" y="4451"/>
                  </a:cubicBezTo>
                  <a:cubicBezTo>
                    <a:pt x="3789" y="4519"/>
                    <a:pt x="3880" y="4542"/>
                    <a:pt x="4017" y="4542"/>
                  </a:cubicBezTo>
                  <a:lnTo>
                    <a:pt x="4360" y="4542"/>
                  </a:lnTo>
                  <a:cubicBezTo>
                    <a:pt x="4405" y="4542"/>
                    <a:pt x="4474" y="4565"/>
                    <a:pt x="4520" y="4588"/>
                  </a:cubicBezTo>
                  <a:cubicBezTo>
                    <a:pt x="4611" y="4611"/>
                    <a:pt x="4702" y="4656"/>
                    <a:pt x="4771" y="4702"/>
                  </a:cubicBezTo>
                  <a:cubicBezTo>
                    <a:pt x="4839" y="4771"/>
                    <a:pt x="4885" y="4816"/>
                    <a:pt x="4953" y="4885"/>
                  </a:cubicBezTo>
                  <a:cubicBezTo>
                    <a:pt x="5022" y="4976"/>
                    <a:pt x="5090" y="5090"/>
                    <a:pt x="5181" y="5250"/>
                  </a:cubicBezTo>
                  <a:cubicBezTo>
                    <a:pt x="5204" y="5318"/>
                    <a:pt x="5227" y="5410"/>
                    <a:pt x="5250" y="5501"/>
                  </a:cubicBezTo>
                  <a:cubicBezTo>
                    <a:pt x="5273" y="5684"/>
                    <a:pt x="5273" y="5843"/>
                    <a:pt x="5273" y="6003"/>
                  </a:cubicBezTo>
                  <a:cubicBezTo>
                    <a:pt x="5250" y="6140"/>
                    <a:pt x="5227" y="6300"/>
                    <a:pt x="5181" y="6460"/>
                  </a:cubicBezTo>
                  <a:cubicBezTo>
                    <a:pt x="5159" y="6528"/>
                    <a:pt x="5159" y="6574"/>
                    <a:pt x="5136" y="6642"/>
                  </a:cubicBezTo>
                  <a:lnTo>
                    <a:pt x="5136" y="6665"/>
                  </a:lnTo>
                  <a:cubicBezTo>
                    <a:pt x="5090" y="6779"/>
                    <a:pt x="5067" y="6870"/>
                    <a:pt x="5045" y="6962"/>
                  </a:cubicBezTo>
                  <a:cubicBezTo>
                    <a:pt x="4999" y="7076"/>
                    <a:pt x="4930" y="7258"/>
                    <a:pt x="4816" y="7418"/>
                  </a:cubicBezTo>
                  <a:lnTo>
                    <a:pt x="4679" y="7601"/>
                  </a:lnTo>
                  <a:lnTo>
                    <a:pt x="4565" y="7761"/>
                  </a:lnTo>
                  <a:cubicBezTo>
                    <a:pt x="4497" y="7852"/>
                    <a:pt x="4428" y="7920"/>
                    <a:pt x="4360" y="8012"/>
                  </a:cubicBezTo>
                  <a:lnTo>
                    <a:pt x="4337" y="8035"/>
                  </a:lnTo>
                  <a:cubicBezTo>
                    <a:pt x="4246" y="8149"/>
                    <a:pt x="4109" y="8308"/>
                    <a:pt x="3972" y="8423"/>
                  </a:cubicBezTo>
                  <a:cubicBezTo>
                    <a:pt x="3880" y="8491"/>
                    <a:pt x="3789" y="8560"/>
                    <a:pt x="3721" y="8605"/>
                  </a:cubicBezTo>
                  <a:cubicBezTo>
                    <a:pt x="3538" y="8674"/>
                    <a:pt x="3401" y="8719"/>
                    <a:pt x="3264" y="8742"/>
                  </a:cubicBezTo>
                  <a:lnTo>
                    <a:pt x="3036" y="8742"/>
                  </a:lnTo>
                  <a:cubicBezTo>
                    <a:pt x="2945" y="8742"/>
                    <a:pt x="2876" y="8719"/>
                    <a:pt x="2785" y="8696"/>
                  </a:cubicBezTo>
                  <a:cubicBezTo>
                    <a:pt x="2716" y="8674"/>
                    <a:pt x="2671" y="8651"/>
                    <a:pt x="2625" y="8605"/>
                  </a:cubicBezTo>
                  <a:lnTo>
                    <a:pt x="2557" y="8582"/>
                  </a:lnTo>
                  <a:cubicBezTo>
                    <a:pt x="2488" y="8537"/>
                    <a:pt x="2420" y="8514"/>
                    <a:pt x="2351" y="8468"/>
                  </a:cubicBezTo>
                  <a:lnTo>
                    <a:pt x="2283" y="8400"/>
                  </a:lnTo>
                  <a:cubicBezTo>
                    <a:pt x="2260" y="8331"/>
                    <a:pt x="2214" y="8263"/>
                    <a:pt x="2191" y="8194"/>
                  </a:cubicBezTo>
                  <a:lnTo>
                    <a:pt x="2146" y="8126"/>
                  </a:lnTo>
                  <a:lnTo>
                    <a:pt x="2146" y="8080"/>
                  </a:lnTo>
                  <a:cubicBezTo>
                    <a:pt x="2123" y="8035"/>
                    <a:pt x="2100" y="7989"/>
                    <a:pt x="2054" y="7943"/>
                  </a:cubicBezTo>
                  <a:cubicBezTo>
                    <a:pt x="1986" y="7898"/>
                    <a:pt x="1917" y="7852"/>
                    <a:pt x="1849" y="7852"/>
                  </a:cubicBezTo>
                  <a:cubicBezTo>
                    <a:pt x="1758" y="7852"/>
                    <a:pt x="1666" y="7898"/>
                    <a:pt x="1621" y="7966"/>
                  </a:cubicBezTo>
                  <a:lnTo>
                    <a:pt x="1552" y="7966"/>
                  </a:lnTo>
                  <a:cubicBezTo>
                    <a:pt x="1507" y="7966"/>
                    <a:pt x="1438" y="7966"/>
                    <a:pt x="1392" y="7989"/>
                  </a:cubicBezTo>
                  <a:lnTo>
                    <a:pt x="959" y="7989"/>
                  </a:lnTo>
                  <a:cubicBezTo>
                    <a:pt x="936" y="7989"/>
                    <a:pt x="936" y="7966"/>
                    <a:pt x="913" y="7966"/>
                  </a:cubicBezTo>
                  <a:cubicBezTo>
                    <a:pt x="845" y="7966"/>
                    <a:pt x="753" y="8012"/>
                    <a:pt x="708" y="8057"/>
                  </a:cubicBezTo>
                  <a:cubicBezTo>
                    <a:pt x="639" y="8126"/>
                    <a:pt x="594" y="8240"/>
                    <a:pt x="594" y="8331"/>
                  </a:cubicBezTo>
                  <a:cubicBezTo>
                    <a:pt x="594" y="8400"/>
                    <a:pt x="594" y="8468"/>
                    <a:pt x="594" y="8537"/>
                  </a:cubicBezTo>
                  <a:lnTo>
                    <a:pt x="616" y="8468"/>
                  </a:lnTo>
                  <a:cubicBezTo>
                    <a:pt x="616" y="8628"/>
                    <a:pt x="616" y="8811"/>
                    <a:pt x="639" y="8993"/>
                  </a:cubicBezTo>
                  <a:lnTo>
                    <a:pt x="639" y="9107"/>
                  </a:lnTo>
                  <a:lnTo>
                    <a:pt x="639" y="9221"/>
                  </a:lnTo>
                  <a:cubicBezTo>
                    <a:pt x="662" y="9336"/>
                    <a:pt x="639" y="9473"/>
                    <a:pt x="639" y="9609"/>
                  </a:cubicBezTo>
                  <a:lnTo>
                    <a:pt x="639" y="9655"/>
                  </a:lnTo>
                  <a:cubicBezTo>
                    <a:pt x="639" y="9746"/>
                    <a:pt x="639" y="9838"/>
                    <a:pt x="616" y="9929"/>
                  </a:cubicBezTo>
                  <a:cubicBezTo>
                    <a:pt x="616" y="9952"/>
                    <a:pt x="616" y="9975"/>
                    <a:pt x="594" y="10020"/>
                  </a:cubicBezTo>
                  <a:lnTo>
                    <a:pt x="571" y="10043"/>
                  </a:lnTo>
                  <a:lnTo>
                    <a:pt x="525" y="10089"/>
                  </a:lnTo>
                  <a:lnTo>
                    <a:pt x="479" y="10112"/>
                  </a:lnTo>
                  <a:lnTo>
                    <a:pt x="434" y="10134"/>
                  </a:lnTo>
                  <a:lnTo>
                    <a:pt x="388" y="10180"/>
                  </a:lnTo>
                  <a:lnTo>
                    <a:pt x="320" y="10203"/>
                  </a:lnTo>
                  <a:cubicBezTo>
                    <a:pt x="251" y="10249"/>
                    <a:pt x="206" y="10271"/>
                    <a:pt x="160" y="10317"/>
                  </a:cubicBezTo>
                  <a:cubicBezTo>
                    <a:pt x="137" y="10317"/>
                    <a:pt x="114" y="10340"/>
                    <a:pt x="91" y="10363"/>
                  </a:cubicBezTo>
                  <a:cubicBezTo>
                    <a:pt x="23" y="10454"/>
                    <a:pt x="23" y="10500"/>
                    <a:pt x="23" y="10545"/>
                  </a:cubicBezTo>
                  <a:cubicBezTo>
                    <a:pt x="0" y="10614"/>
                    <a:pt x="23" y="10659"/>
                    <a:pt x="23" y="10705"/>
                  </a:cubicBezTo>
                  <a:cubicBezTo>
                    <a:pt x="46" y="10774"/>
                    <a:pt x="69" y="10796"/>
                    <a:pt x="114" y="10842"/>
                  </a:cubicBezTo>
                  <a:lnTo>
                    <a:pt x="160" y="10911"/>
                  </a:lnTo>
                  <a:lnTo>
                    <a:pt x="206" y="10956"/>
                  </a:lnTo>
                  <a:cubicBezTo>
                    <a:pt x="297" y="11070"/>
                    <a:pt x="365" y="11184"/>
                    <a:pt x="457" y="11299"/>
                  </a:cubicBezTo>
                  <a:lnTo>
                    <a:pt x="594" y="11458"/>
                  </a:lnTo>
                  <a:lnTo>
                    <a:pt x="616" y="11527"/>
                  </a:lnTo>
                  <a:lnTo>
                    <a:pt x="731" y="11664"/>
                  </a:lnTo>
                  <a:lnTo>
                    <a:pt x="822" y="11778"/>
                  </a:lnTo>
                  <a:lnTo>
                    <a:pt x="868" y="11846"/>
                  </a:lnTo>
                  <a:cubicBezTo>
                    <a:pt x="913" y="11892"/>
                    <a:pt x="959" y="11960"/>
                    <a:pt x="1004" y="12029"/>
                  </a:cubicBezTo>
                  <a:cubicBezTo>
                    <a:pt x="1050" y="12075"/>
                    <a:pt x="1096" y="12143"/>
                    <a:pt x="1119" y="12189"/>
                  </a:cubicBezTo>
                  <a:lnTo>
                    <a:pt x="1164" y="12234"/>
                  </a:lnTo>
                  <a:lnTo>
                    <a:pt x="1187" y="12257"/>
                  </a:lnTo>
                  <a:cubicBezTo>
                    <a:pt x="1210" y="12303"/>
                    <a:pt x="1233" y="12348"/>
                    <a:pt x="1278" y="12394"/>
                  </a:cubicBezTo>
                  <a:cubicBezTo>
                    <a:pt x="1347" y="12485"/>
                    <a:pt x="1438" y="12577"/>
                    <a:pt x="1507" y="12668"/>
                  </a:cubicBezTo>
                  <a:lnTo>
                    <a:pt x="1575" y="12737"/>
                  </a:lnTo>
                  <a:lnTo>
                    <a:pt x="1963" y="13193"/>
                  </a:lnTo>
                  <a:cubicBezTo>
                    <a:pt x="2100" y="13353"/>
                    <a:pt x="2260" y="13490"/>
                    <a:pt x="2397" y="13604"/>
                  </a:cubicBezTo>
                  <a:cubicBezTo>
                    <a:pt x="2511" y="13695"/>
                    <a:pt x="2648" y="13809"/>
                    <a:pt x="2785" y="13923"/>
                  </a:cubicBezTo>
                  <a:cubicBezTo>
                    <a:pt x="2922" y="14015"/>
                    <a:pt x="3059" y="14152"/>
                    <a:pt x="3219" y="14266"/>
                  </a:cubicBezTo>
                  <a:cubicBezTo>
                    <a:pt x="3264" y="14311"/>
                    <a:pt x="3333" y="14380"/>
                    <a:pt x="3401" y="14426"/>
                  </a:cubicBezTo>
                  <a:lnTo>
                    <a:pt x="3447" y="14471"/>
                  </a:lnTo>
                  <a:cubicBezTo>
                    <a:pt x="3515" y="14540"/>
                    <a:pt x="3584" y="14608"/>
                    <a:pt x="3652" y="14654"/>
                  </a:cubicBezTo>
                  <a:cubicBezTo>
                    <a:pt x="3721" y="14699"/>
                    <a:pt x="3766" y="14745"/>
                    <a:pt x="3835" y="14791"/>
                  </a:cubicBezTo>
                  <a:lnTo>
                    <a:pt x="3858" y="14836"/>
                  </a:lnTo>
                  <a:cubicBezTo>
                    <a:pt x="3926" y="14882"/>
                    <a:pt x="3995" y="14928"/>
                    <a:pt x="4040" y="14973"/>
                  </a:cubicBezTo>
                  <a:cubicBezTo>
                    <a:pt x="4291" y="15179"/>
                    <a:pt x="4565" y="15384"/>
                    <a:pt x="4771" y="15567"/>
                  </a:cubicBezTo>
                  <a:cubicBezTo>
                    <a:pt x="4999" y="15727"/>
                    <a:pt x="5204" y="15864"/>
                    <a:pt x="5433" y="16001"/>
                  </a:cubicBezTo>
                  <a:lnTo>
                    <a:pt x="5615" y="16115"/>
                  </a:lnTo>
                  <a:lnTo>
                    <a:pt x="5821" y="16252"/>
                  </a:lnTo>
                  <a:cubicBezTo>
                    <a:pt x="6049" y="16389"/>
                    <a:pt x="6254" y="16503"/>
                    <a:pt x="6437" y="16662"/>
                  </a:cubicBezTo>
                  <a:cubicBezTo>
                    <a:pt x="6574" y="16754"/>
                    <a:pt x="6688" y="16845"/>
                    <a:pt x="6825" y="16936"/>
                  </a:cubicBezTo>
                  <a:cubicBezTo>
                    <a:pt x="6939" y="17005"/>
                    <a:pt x="7076" y="17096"/>
                    <a:pt x="7213" y="17165"/>
                  </a:cubicBezTo>
                  <a:lnTo>
                    <a:pt x="7464" y="17324"/>
                  </a:lnTo>
                  <a:lnTo>
                    <a:pt x="7601" y="17393"/>
                  </a:lnTo>
                  <a:cubicBezTo>
                    <a:pt x="7738" y="17484"/>
                    <a:pt x="7898" y="17553"/>
                    <a:pt x="8057" y="17644"/>
                  </a:cubicBezTo>
                  <a:cubicBezTo>
                    <a:pt x="8217" y="17735"/>
                    <a:pt x="8377" y="17827"/>
                    <a:pt x="8537" y="17918"/>
                  </a:cubicBezTo>
                  <a:cubicBezTo>
                    <a:pt x="8651" y="17964"/>
                    <a:pt x="8765" y="18032"/>
                    <a:pt x="8879" y="18078"/>
                  </a:cubicBezTo>
                  <a:lnTo>
                    <a:pt x="8970" y="18123"/>
                  </a:lnTo>
                  <a:lnTo>
                    <a:pt x="9085" y="18169"/>
                  </a:lnTo>
                  <a:cubicBezTo>
                    <a:pt x="9199" y="18215"/>
                    <a:pt x="9313" y="18283"/>
                    <a:pt x="9427" y="18329"/>
                  </a:cubicBezTo>
                  <a:lnTo>
                    <a:pt x="9541" y="18397"/>
                  </a:lnTo>
                  <a:cubicBezTo>
                    <a:pt x="9655" y="18466"/>
                    <a:pt x="9769" y="18511"/>
                    <a:pt x="9861" y="18534"/>
                  </a:cubicBezTo>
                  <a:cubicBezTo>
                    <a:pt x="9952" y="18580"/>
                    <a:pt x="10043" y="18603"/>
                    <a:pt x="10112" y="18625"/>
                  </a:cubicBezTo>
                  <a:cubicBezTo>
                    <a:pt x="10226" y="18671"/>
                    <a:pt x="10294" y="18694"/>
                    <a:pt x="10363" y="18694"/>
                  </a:cubicBezTo>
                  <a:cubicBezTo>
                    <a:pt x="10454" y="18694"/>
                    <a:pt x="10523" y="18671"/>
                    <a:pt x="10614" y="18648"/>
                  </a:cubicBezTo>
                  <a:cubicBezTo>
                    <a:pt x="10774" y="18625"/>
                    <a:pt x="10911" y="18511"/>
                    <a:pt x="11025" y="18420"/>
                  </a:cubicBezTo>
                  <a:cubicBezTo>
                    <a:pt x="11093" y="18397"/>
                    <a:pt x="11139" y="18352"/>
                    <a:pt x="11185" y="18306"/>
                  </a:cubicBezTo>
                  <a:lnTo>
                    <a:pt x="11230" y="18260"/>
                  </a:lnTo>
                  <a:cubicBezTo>
                    <a:pt x="11276" y="18215"/>
                    <a:pt x="11322" y="18169"/>
                    <a:pt x="11367" y="18146"/>
                  </a:cubicBezTo>
                  <a:cubicBezTo>
                    <a:pt x="11458" y="18032"/>
                    <a:pt x="11550" y="17918"/>
                    <a:pt x="11618" y="17804"/>
                  </a:cubicBezTo>
                  <a:lnTo>
                    <a:pt x="11687" y="17712"/>
                  </a:lnTo>
                  <a:lnTo>
                    <a:pt x="11801" y="17575"/>
                  </a:lnTo>
                  <a:lnTo>
                    <a:pt x="11824" y="17530"/>
                  </a:lnTo>
                  <a:cubicBezTo>
                    <a:pt x="11869" y="17484"/>
                    <a:pt x="11915" y="17416"/>
                    <a:pt x="11938" y="17370"/>
                  </a:cubicBezTo>
                  <a:lnTo>
                    <a:pt x="12075" y="17187"/>
                  </a:lnTo>
                  <a:lnTo>
                    <a:pt x="12212" y="16982"/>
                  </a:lnTo>
                  <a:cubicBezTo>
                    <a:pt x="12417" y="16685"/>
                    <a:pt x="12577" y="16480"/>
                    <a:pt x="12737" y="16297"/>
                  </a:cubicBezTo>
                  <a:cubicBezTo>
                    <a:pt x="12782" y="16229"/>
                    <a:pt x="12851" y="16160"/>
                    <a:pt x="12896" y="16092"/>
                  </a:cubicBezTo>
                  <a:lnTo>
                    <a:pt x="12919" y="16069"/>
                  </a:lnTo>
                  <a:cubicBezTo>
                    <a:pt x="12965" y="16001"/>
                    <a:pt x="12988" y="15955"/>
                    <a:pt x="13033" y="15909"/>
                  </a:cubicBezTo>
                  <a:cubicBezTo>
                    <a:pt x="13102" y="15841"/>
                    <a:pt x="13170" y="15772"/>
                    <a:pt x="13239" y="15727"/>
                  </a:cubicBezTo>
                  <a:cubicBezTo>
                    <a:pt x="13284" y="15681"/>
                    <a:pt x="13353" y="15658"/>
                    <a:pt x="13399" y="15658"/>
                  </a:cubicBezTo>
                  <a:cubicBezTo>
                    <a:pt x="13467" y="15635"/>
                    <a:pt x="13513" y="15613"/>
                    <a:pt x="13581" y="15613"/>
                  </a:cubicBezTo>
                  <a:cubicBezTo>
                    <a:pt x="13650" y="15590"/>
                    <a:pt x="13741" y="15567"/>
                    <a:pt x="13832" y="15567"/>
                  </a:cubicBezTo>
                  <a:lnTo>
                    <a:pt x="13878" y="15544"/>
                  </a:lnTo>
                  <a:cubicBezTo>
                    <a:pt x="13924" y="15544"/>
                    <a:pt x="13969" y="15544"/>
                    <a:pt x="14038" y="15521"/>
                  </a:cubicBezTo>
                  <a:lnTo>
                    <a:pt x="14152" y="15498"/>
                  </a:lnTo>
                  <a:lnTo>
                    <a:pt x="14266" y="15498"/>
                  </a:lnTo>
                  <a:lnTo>
                    <a:pt x="14449" y="15453"/>
                  </a:lnTo>
                  <a:cubicBezTo>
                    <a:pt x="14540" y="15453"/>
                    <a:pt x="14631" y="15407"/>
                    <a:pt x="14722" y="15384"/>
                  </a:cubicBezTo>
                  <a:cubicBezTo>
                    <a:pt x="14791" y="15339"/>
                    <a:pt x="14859" y="15316"/>
                    <a:pt x="14905" y="15293"/>
                  </a:cubicBezTo>
                  <a:lnTo>
                    <a:pt x="14996" y="15247"/>
                  </a:lnTo>
                  <a:cubicBezTo>
                    <a:pt x="15088" y="15224"/>
                    <a:pt x="15179" y="15179"/>
                    <a:pt x="15247" y="15110"/>
                  </a:cubicBezTo>
                  <a:cubicBezTo>
                    <a:pt x="15339" y="15065"/>
                    <a:pt x="15430" y="15019"/>
                    <a:pt x="15499" y="14951"/>
                  </a:cubicBezTo>
                  <a:cubicBezTo>
                    <a:pt x="15635" y="14859"/>
                    <a:pt x="15750" y="14791"/>
                    <a:pt x="15864" y="14699"/>
                  </a:cubicBezTo>
                  <a:cubicBezTo>
                    <a:pt x="15932" y="14631"/>
                    <a:pt x="16024" y="14563"/>
                    <a:pt x="16092" y="14471"/>
                  </a:cubicBezTo>
                  <a:lnTo>
                    <a:pt x="16183" y="14403"/>
                  </a:lnTo>
                  <a:lnTo>
                    <a:pt x="16229" y="14357"/>
                  </a:lnTo>
                  <a:cubicBezTo>
                    <a:pt x="16320" y="14266"/>
                    <a:pt x="16389" y="14175"/>
                    <a:pt x="16480" y="14083"/>
                  </a:cubicBezTo>
                  <a:cubicBezTo>
                    <a:pt x="16503" y="14060"/>
                    <a:pt x="16526" y="14038"/>
                    <a:pt x="16571" y="13992"/>
                  </a:cubicBezTo>
                  <a:lnTo>
                    <a:pt x="16594" y="13969"/>
                  </a:lnTo>
                  <a:cubicBezTo>
                    <a:pt x="16685" y="13878"/>
                    <a:pt x="16754" y="13809"/>
                    <a:pt x="16800" y="13741"/>
                  </a:cubicBezTo>
                  <a:cubicBezTo>
                    <a:pt x="16868" y="13672"/>
                    <a:pt x="16914" y="13604"/>
                    <a:pt x="16959" y="13535"/>
                  </a:cubicBezTo>
                  <a:lnTo>
                    <a:pt x="17028" y="13444"/>
                  </a:lnTo>
                  <a:cubicBezTo>
                    <a:pt x="17119" y="13330"/>
                    <a:pt x="17188" y="13216"/>
                    <a:pt x="17256" y="13079"/>
                  </a:cubicBezTo>
                  <a:cubicBezTo>
                    <a:pt x="17416" y="12828"/>
                    <a:pt x="17576" y="12531"/>
                    <a:pt x="17735" y="12212"/>
                  </a:cubicBezTo>
                  <a:cubicBezTo>
                    <a:pt x="17781" y="12097"/>
                    <a:pt x="17827" y="11983"/>
                    <a:pt x="17872" y="11869"/>
                  </a:cubicBezTo>
                  <a:cubicBezTo>
                    <a:pt x="17895" y="11801"/>
                    <a:pt x="17918" y="11755"/>
                    <a:pt x="17918" y="11687"/>
                  </a:cubicBezTo>
                  <a:lnTo>
                    <a:pt x="17964" y="11527"/>
                  </a:lnTo>
                  <a:lnTo>
                    <a:pt x="18009" y="11390"/>
                  </a:lnTo>
                  <a:cubicBezTo>
                    <a:pt x="18055" y="11299"/>
                    <a:pt x="18078" y="11230"/>
                    <a:pt x="18101" y="11162"/>
                  </a:cubicBezTo>
                  <a:cubicBezTo>
                    <a:pt x="18123" y="11047"/>
                    <a:pt x="18146" y="10933"/>
                    <a:pt x="18169" y="10819"/>
                  </a:cubicBezTo>
                  <a:lnTo>
                    <a:pt x="18192" y="10751"/>
                  </a:lnTo>
                  <a:lnTo>
                    <a:pt x="18146" y="10819"/>
                  </a:lnTo>
                  <a:cubicBezTo>
                    <a:pt x="18215" y="10659"/>
                    <a:pt x="18238" y="10500"/>
                    <a:pt x="18260" y="10317"/>
                  </a:cubicBezTo>
                  <a:cubicBezTo>
                    <a:pt x="18260" y="10226"/>
                    <a:pt x="18260" y="10134"/>
                    <a:pt x="18260" y="10043"/>
                  </a:cubicBezTo>
                  <a:cubicBezTo>
                    <a:pt x="18260" y="9975"/>
                    <a:pt x="18260" y="9929"/>
                    <a:pt x="18260" y="9883"/>
                  </a:cubicBezTo>
                  <a:cubicBezTo>
                    <a:pt x="18283" y="9678"/>
                    <a:pt x="18283" y="9518"/>
                    <a:pt x="18260" y="9358"/>
                  </a:cubicBezTo>
                  <a:cubicBezTo>
                    <a:pt x="18260" y="9199"/>
                    <a:pt x="18238" y="9039"/>
                    <a:pt x="18215" y="8902"/>
                  </a:cubicBezTo>
                  <a:lnTo>
                    <a:pt x="18169" y="8674"/>
                  </a:lnTo>
                  <a:lnTo>
                    <a:pt x="18123" y="8468"/>
                  </a:lnTo>
                  <a:lnTo>
                    <a:pt x="18101" y="8331"/>
                  </a:lnTo>
                  <a:cubicBezTo>
                    <a:pt x="18101" y="8217"/>
                    <a:pt x="18078" y="8126"/>
                    <a:pt x="18055" y="8035"/>
                  </a:cubicBezTo>
                  <a:lnTo>
                    <a:pt x="18032" y="7943"/>
                  </a:lnTo>
                  <a:lnTo>
                    <a:pt x="18009" y="7852"/>
                  </a:lnTo>
                  <a:lnTo>
                    <a:pt x="17986" y="7783"/>
                  </a:lnTo>
                  <a:cubicBezTo>
                    <a:pt x="17986" y="7715"/>
                    <a:pt x="17964" y="7646"/>
                    <a:pt x="17941" y="7601"/>
                  </a:cubicBezTo>
                  <a:cubicBezTo>
                    <a:pt x="17941" y="7510"/>
                    <a:pt x="17918" y="7418"/>
                    <a:pt x="17895" y="7327"/>
                  </a:cubicBezTo>
                  <a:lnTo>
                    <a:pt x="17872" y="7167"/>
                  </a:lnTo>
                  <a:cubicBezTo>
                    <a:pt x="17850" y="7053"/>
                    <a:pt x="17827" y="6916"/>
                    <a:pt x="17804" y="6779"/>
                  </a:cubicBezTo>
                  <a:lnTo>
                    <a:pt x="17781" y="6619"/>
                  </a:lnTo>
                  <a:lnTo>
                    <a:pt x="17758" y="6551"/>
                  </a:lnTo>
                  <a:cubicBezTo>
                    <a:pt x="17758" y="6482"/>
                    <a:pt x="17735" y="6437"/>
                    <a:pt x="17735" y="6368"/>
                  </a:cubicBezTo>
                  <a:lnTo>
                    <a:pt x="17667" y="5980"/>
                  </a:lnTo>
                  <a:lnTo>
                    <a:pt x="17553" y="5478"/>
                  </a:lnTo>
                  <a:cubicBezTo>
                    <a:pt x="17507" y="5273"/>
                    <a:pt x="17484" y="5067"/>
                    <a:pt x="17439" y="4862"/>
                  </a:cubicBezTo>
                  <a:lnTo>
                    <a:pt x="17416" y="4748"/>
                  </a:lnTo>
                  <a:lnTo>
                    <a:pt x="17416" y="4679"/>
                  </a:lnTo>
                  <a:lnTo>
                    <a:pt x="17393" y="4656"/>
                  </a:lnTo>
                  <a:cubicBezTo>
                    <a:pt x="17347" y="4405"/>
                    <a:pt x="17325" y="4131"/>
                    <a:pt x="17302" y="3835"/>
                  </a:cubicBezTo>
                  <a:cubicBezTo>
                    <a:pt x="17279" y="3606"/>
                    <a:pt x="17302" y="3355"/>
                    <a:pt x="17302" y="3127"/>
                  </a:cubicBezTo>
                  <a:lnTo>
                    <a:pt x="17302" y="3036"/>
                  </a:lnTo>
                  <a:cubicBezTo>
                    <a:pt x="17325" y="2944"/>
                    <a:pt x="17325" y="2853"/>
                    <a:pt x="17325" y="2762"/>
                  </a:cubicBezTo>
                  <a:lnTo>
                    <a:pt x="17347" y="2602"/>
                  </a:lnTo>
                  <a:cubicBezTo>
                    <a:pt x="17347" y="2488"/>
                    <a:pt x="17347" y="2397"/>
                    <a:pt x="17370" y="2283"/>
                  </a:cubicBezTo>
                  <a:lnTo>
                    <a:pt x="17370" y="2191"/>
                  </a:lnTo>
                  <a:cubicBezTo>
                    <a:pt x="17370" y="2100"/>
                    <a:pt x="17370" y="2009"/>
                    <a:pt x="17393" y="1917"/>
                  </a:cubicBezTo>
                  <a:lnTo>
                    <a:pt x="17393" y="1758"/>
                  </a:lnTo>
                  <a:cubicBezTo>
                    <a:pt x="17393" y="1689"/>
                    <a:pt x="17393" y="1598"/>
                    <a:pt x="17393" y="1529"/>
                  </a:cubicBezTo>
                  <a:lnTo>
                    <a:pt x="17393" y="1484"/>
                  </a:lnTo>
                  <a:cubicBezTo>
                    <a:pt x="17416" y="1415"/>
                    <a:pt x="17416" y="1370"/>
                    <a:pt x="17416" y="1301"/>
                  </a:cubicBezTo>
                  <a:cubicBezTo>
                    <a:pt x="17416" y="1255"/>
                    <a:pt x="17416" y="1210"/>
                    <a:pt x="17416" y="1141"/>
                  </a:cubicBezTo>
                  <a:cubicBezTo>
                    <a:pt x="17439" y="959"/>
                    <a:pt x="17439" y="799"/>
                    <a:pt x="17416" y="639"/>
                  </a:cubicBezTo>
                  <a:cubicBezTo>
                    <a:pt x="17393" y="502"/>
                    <a:pt x="17370" y="411"/>
                    <a:pt x="17302" y="342"/>
                  </a:cubicBezTo>
                  <a:cubicBezTo>
                    <a:pt x="17210" y="274"/>
                    <a:pt x="17119" y="228"/>
                    <a:pt x="17005" y="205"/>
                  </a:cubicBezTo>
                  <a:lnTo>
                    <a:pt x="16982" y="205"/>
                  </a:lnTo>
                  <a:cubicBezTo>
                    <a:pt x="16914" y="205"/>
                    <a:pt x="16845" y="228"/>
                    <a:pt x="16845" y="228"/>
                  </a:cubicBezTo>
                  <a:cubicBezTo>
                    <a:pt x="16754" y="251"/>
                    <a:pt x="16640" y="297"/>
                    <a:pt x="16548" y="342"/>
                  </a:cubicBezTo>
                  <a:lnTo>
                    <a:pt x="16503" y="365"/>
                  </a:lnTo>
                  <a:cubicBezTo>
                    <a:pt x="16457" y="388"/>
                    <a:pt x="16412" y="411"/>
                    <a:pt x="16366" y="434"/>
                  </a:cubicBezTo>
                  <a:lnTo>
                    <a:pt x="16252" y="457"/>
                  </a:lnTo>
                  <a:cubicBezTo>
                    <a:pt x="16160" y="479"/>
                    <a:pt x="16092" y="502"/>
                    <a:pt x="16024" y="525"/>
                  </a:cubicBezTo>
                  <a:lnTo>
                    <a:pt x="15864" y="593"/>
                  </a:lnTo>
                  <a:lnTo>
                    <a:pt x="15818" y="593"/>
                  </a:lnTo>
                  <a:lnTo>
                    <a:pt x="15772" y="616"/>
                  </a:lnTo>
                  <a:cubicBezTo>
                    <a:pt x="15727" y="639"/>
                    <a:pt x="15681" y="662"/>
                    <a:pt x="15635" y="662"/>
                  </a:cubicBezTo>
                  <a:lnTo>
                    <a:pt x="15521" y="708"/>
                  </a:lnTo>
                  <a:lnTo>
                    <a:pt x="15476" y="730"/>
                  </a:lnTo>
                  <a:lnTo>
                    <a:pt x="15384" y="753"/>
                  </a:lnTo>
                  <a:cubicBezTo>
                    <a:pt x="15247" y="799"/>
                    <a:pt x="15111" y="845"/>
                    <a:pt x="14996" y="913"/>
                  </a:cubicBezTo>
                  <a:cubicBezTo>
                    <a:pt x="14928" y="936"/>
                    <a:pt x="14859" y="959"/>
                    <a:pt x="14814" y="982"/>
                  </a:cubicBezTo>
                  <a:cubicBezTo>
                    <a:pt x="14654" y="1027"/>
                    <a:pt x="14494" y="1050"/>
                    <a:pt x="14334" y="1073"/>
                  </a:cubicBezTo>
                  <a:cubicBezTo>
                    <a:pt x="14266" y="1096"/>
                    <a:pt x="14220" y="1096"/>
                    <a:pt x="14152" y="1096"/>
                  </a:cubicBezTo>
                  <a:lnTo>
                    <a:pt x="14038" y="1118"/>
                  </a:lnTo>
                  <a:cubicBezTo>
                    <a:pt x="13924" y="1141"/>
                    <a:pt x="13809" y="1164"/>
                    <a:pt x="13718" y="1187"/>
                  </a:cubicBezTo>
                  <a:cubicBezTo>
                    <a:pt x="13558" y="1233"/>
                    <a:pt x="13399" y="1255"/>
                    <a:pt x="13239" y="1278"/>
                  </a:cubicBezTo>
                  <a:lnTo>
                    <a:pt x="13011" y="1324"/>
                  </a:lnTo>
                  <a:cubicBezTo>
                    <a:pt x="12737" y="1392"/>
                    <a:pt x="12508" y="1415"/>
                    <a:pt x="12303" y="1438"/>
                  </a:cubicBezTo>
                  <a:cubicBezTo>
                    <a:pt x="12143" y="1438"/>
                    <a:pt x="12006" y="1461"/>
                    <a:pt x="11846" y="1461"/>
                  </a:cubicBezTo>
                  <a:cubicBezTo>
                    <a:pt x="11732" y="1484"/>
                    <a:pt x="11641" y="1484"/>
                    <a:pt x="11527" y="1484"/>
                  </a:cubicBezTo>
                  <a:cubicBezTo>
                    <a:pt x="11322" y="1484"/>
                    <a:pt x="11116" y="1461"/>
                    <a:pt x="10933" y="1438"/>
                  </a:cubicBezTo>
                  <a:cubicBezTo>
                    <a:pt x="10751" y="1415"/>
                    <a:pt x="10591" y="1415"/>
                    <a:pt x="10431" y="1415"/>
                  </a:cubicBezTo>
                  <a:lnTo>
                    <a:pt x="10363" y="1415"/>
                  </a:lnTo>
                  <a:cubicBezTo>
                    <a:pt x="10272" y="1415"/>
                    <a:pt x="10180" y="1415"/>
                    <a:pt x="10089" y="1392"/>
                  </a:cubicBezTo>
                  <a:lnTo>
                    <a:pt x="9929" y="1392"/>
                  </a:lnTo>
                  <a:cubicBezTo>
                    <a:pt x="9838" y="1370"/>
                    <a:pt x="9747" y="1370"/>
                    <a:pt x="9655" y="1370"/>
                  </a:cubicBezTo>
                  <a:lnTo>
                    <a:pt x="9473" y="1370"/>
                  </a:lnTo>
                  <a:cubicBezTo>
                    <a:pt x="9381" y="1370"/>
                    <a:pt x="9290" y="1370"/>
                    <a:pt x="9199" y="1347"/>
                  </a:cubicBezTo>
                  <a:lnTo>
                    <a:pt x="9016" y="1347"/>
                  </a:lnTo>
                  <a:cubicBezTo>
                    <a:pt x="8925" y="1324"/>
                    <a:pt x="8834" y="1324"/>
                    <a:pt x="8719" y="1324"/>
                  </a:cubicBezTo>
                  <a:lnTo>
                    <a:pt x="8605" y="1301"/>
                  </a:lnTo>
                  <a:cubicBezTo>
                    <a:pt x="8491" y="1301"/>
                    <a:pt x="8377" y="1301"/>
                    <a:pt x="8263" y="1278"/>
                  </a:cubicBezTo>
                  <a:cubicBezTo>
                    <a:pt x="8172" y="1278"/>
                    <a:pt x="8057" y="1278"/>
                    <a:pt x="7966" y="1255"/>
                  </a:cubicBezTo>
                  <a:cubicBezTo>
                    <a:pt x="7829" y="1255"/>
                    <a:pt x="7715" y="1255"/>
                    <a:pt x="7578" y="1233"/>
                  </a:cubicBezTo>
                  <a:cubicBezTo>
                    <a:pt x="7510" y="1233"/>
                    <a:pt x="7418" y="1210"/>
                    <a:pt x="7350" y="1210"/>
                  </a:cubicBezTo>
                  <a:cubicBezTo>
                    <a:pt x="7213" y="1210"/>
                    <a:pt x="7053" y="1187"/>
                    <a:pt x="6916" y="1164"/>
                  </a:cubicBezTo>
                  <a:lnTo>
                    <a:pt x="6825" y="1141"/>
                  </a:lnTo>
                  <a:cubicBezTo>
                    <a:pt x="6711" y="1118"/>
                    <a:pt x="6574" y="1096"/>
                    <a:pt x="6460" y="1073"/>
                  </a:cubicBezTo>
                  <a:lnTo>
                    <a:pt x="6277" y="1050"/>
                  </a:lnTo>
                  <a:cubicBezTo>
                    <a:pt x="6209" y="1050"/>
                    <a:pt x="6140" y="1027"/>
                    <a:pt x="6049" y="1004"/>
                  </a:cubicBezTo>
                  <a:cubicBezTo>
                    <a:pt x="5958" y="1004"/>
                    <a:pt x="5866" y="982"/>
                    <a:pt x="5752" y="959"/>
                  </a:cubicBezTo>
                  <a:lnTo>
                    <a:pt x="5661" y="959"/>
                  </a:lnTo>
                  <a:cubicBezTo>
                    <a:pt x="5592" y="936"/>
                    <a:pt x="5501" y="936"/>
                    <a:pt x="5433" y="913"/>
                  </a:cubicBezTo>
                  <a:cubicBezTo>
                    <a:pt x="5296" y="890"/>
                    <a:pt x="5159" y="845"/>
                    <a:pt x="5022" y="822"/>
                  </a:cubicBezTo>
                  <a:cubicBezTo>
                    <a:pt x="4953" y="799"/>
                    <a:pt x="4885" y="776"/>
                    <a:pt x="4816" y="776"/>
                  </a:cubicBezTo>
                  <a:lnTo>
                    <a:pt x="4702" y="753"/>
                  </a:lnTo>
                  <a:lnTo>
                    <a:pt x="4588" y="730"/>
                  </a:lnTo>
                  <a:cubicBezTo>
                    <a:pt x="4291" y="662"/>
                    <a:pt x="3995" y="593"/>
                    <a:pt x="3698" y="525"/>
                  </a:cubicBezTo>
                  <a:cubicBezTo>
                    <a:pt x="3584" y="502"/>
                    <a:pt x="3470" y="479"/>
                    <a:pt x="3355" y="434"/>
                  </a:cubicBezTo>
                  <a:lnTo>
                    <a:pt x="3241" y="411"/>
                  </a:lnTo>
                  <a:cubicBezTo>
                    <a:pt x="3127" y="365"/>
                    <a:pt x="3013" y="342"/>
                    <a:pt x="2876" y="320"/>
                  </a:cubicBezTo>
                  <a:lnTo>
                    <a:pt x="2830" y="297"/>
                  </a:lnTo>
                  <a:lnTo>
                    <a:pt x="2762" y="297"/>
                  </a:lnTo>
                  <a:cubicBezTo>
                    <a:pt x="2625" y="251"/>
                    <a:pt x="2488" y="228"/>
                    <a:pt x="2351" y="183"/>
                  </a:cubicBezTo>
                  <a:cubicBezTo>
                    <a:pt x="2214" y="137"/>
                    <a:pt x="2100" y="114"/>
                    <a:pt x="1963" y="91"/>
                  </a:cubicBezTo>
                  <a:cubicBezTo>
                    <a:pt x="1895" y="69"/>
                    <a:pt x="1803" y="46"/>
                    <a:pt x="1735" y="46"/>
                  </a:cubicBezTo>
                  <a:lnTo>
                    <a:pt x="1689" y="23"/>
                  </a:lnTo>
                  <a:lnTo>
                    <a:pt x="1666" y="23"/>
                  </a:lnTo>
                  <a:cubicBezTo>
                    <a:pt x="1598" y="0"/>
                    <a:pt x="1575" y="0"/>
                    <a:pt x="1529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4925;p38"/>
            <p:cNvSpPr/>
            <p:nvPr/>
          </p:nvSpPr>
          <p:spPr>
            <a:xfrm>
              <a:off x="5818317" y="2590659"/>
              <a:ext cx="364113" cy="315559"/>
            </a:xfrm>
            <a:custGeom>
              <a:avLst/>
              <a:gdLst/>
              <a:ahLst/>
              <a:cxnLst/>
              <a:rect l="l" t="t" r="r" b="b"/>
              <a:pathLst>
                <a:path w="13011" h="11276" extrusionOk="0">
                  <a:moveTo>
                    <a:pt x="5547" y="0"/>
                  </a:moveTo>
                  <a:cubicBezTo>
                    <a:pt x="5478" y="0"/>
                    <a:pt x="5433" y="0"/>
                    <a:pt x="5387" y="23"/>
                  </a:cubicBezTo>
                  <a:cubicBezTo>
                    <a:pt x="5113" y="114"/>
                    <a:pt x="4885" y="251"/>
                    <a:pt x="4702" y="388"/>
                  </a:cubicBezTo>
                  <a:cubicBezTo>
                    <a:pt x="4474" y="548"/>
                    <a:pt x="4246" y="708"/>
                    <a:pt x="4017" y="890"/>
                  </a:cubicBezTo>
                  <a:cubicBezTo>
                    <a:pt x="3812" y="1050"/>
                    <a:pt x="3584" y="1210"/>
                    <a:pt x="3356" y="1415"/>
                  </a:cubicBezTo>
                  <a:cubicBezTo>
                    <a:pt x="3264" y="1484"/>
                    <a:pt x="3173" y="1575"/>
                    <a:pt x="3082" y="1644"/>
                  </a:cubicBezTo>
                  <a:lnTo>
                    <a:pt x="3013" y="1689"/>
                  </a:lnTo>
                  <a:lnTo>
                    <a:pt x="2694" y="1940"/>
                  </a:lnTo>
                  <a:cubicBezTo>
                    <a:pt x="2488" y="2100"/>
                    <a:pt x="2283" y="2260"/>
                    <a:pt x="2009" y="2488"/>
                  </a:cubicBezTo>
                  <a:cubicBezTo>
                    <a:pt x="1849" y="2625"/>
                    <a:pt x="1712" y="2785"/>
                    <a:pt x="1552" y="2922"/>
                  </a:cubicBezTo>
                  <a:cubicBezTo>
                    <a:pt x="1438" y="3013"/>
                    <a:pt x="1324" y="3127"/>
                    <a:pt x="1210" y="3241"/>
                  </a:cubicBezTo>
                  <a:lnTo>
                    <a:pt x="1187" y="3264"/>
                  </a:lnTo>
                  <a:lnTo>
                    <a:pt x="1073" y="3401"/>
                  </a:lnTo>
                  <a:lnTo>
                    <a:pt x="982" y="3492"/>
                  </a:lnTo>
                  <a:lnTo>
                    <a:pt x="959" y="3515"/>
                  </a:lnTo>
                  <a:cubicBezTo>
                    <a:pt x="822" y="3652"/>
                    <a:pt x="708" y="3766"/>
                    <a:pt x="594" y="3903"/>
                  </a:cubicBezTo>
                  <a:cubicBezTo>
                    <a:pt x="548" y="3972"/>
                    <a:pt x="525" y="4017"/>
                    <a:pt x="480" y="4086"/>
                  </a:cubicBezTo>
                  <a:cubicBezTo>
                    <a:pt x="434" y="4177"/>
                    <a:pt x="365" y="4269"/>
                    <a:pt x="320" y="4360"/>
                  </a:cubicBezTo>
                  <a:cubicBezTo>
                    <a:pt x="297" y="4405"/>
                    <a:pt x="297" y="4451"/>
                    <a:pt x="297" y="4497"/>
                  </a:cubicBezTo>
                  <a:cubicBezTo>
                    <a:pt x="297" y="4497"/>
                    <a:pt x="297" y="4474"/>
                    <a:pt x="251" y="4474"/>
                  </a:cubicBezTo>
                  <a:cubicBezTo>
                    <a:pt x="160" y="4474"/>
                    <a:pt x="69" y="4565"/>
                    <a:pt x="23" y="4657"/>
                  </a:cubicBezTo>
                  <a:cubicBezTo>
                    <a:pt x="0" y="4725"/>
                    <a:pt x="23" y="4794"/>
                    <a:pt x="46" y="4839"/>
                  </a:cubicBezTo>
                  <a:cubicBezTo>
                    <a:pt x="69" y="4908"/>
                    <a:pt x="137" y="4953"/>
                    <a:pt x="183" y="4976"/>
                  </a:cubicBezTo>
                  <a:cubicBezTo>
                    <a:pt x="228" y="4999"/>
                    <a:pt x="274" y="4999"/>
                    <a:pt x="343" y="5022"/>
                  </a:cubicBezTo>
                  <a:lnTo>
                    <a:pt x="365" y="5045"/>
                  </a:lnTo>
                  <a:lnTo>
                    <a:pt x="411" y="5067"/>
                  </a:lnTo>
                  <a:lnTo>
                    <a:pt x="571" y="5136"/>
                  </a:lnTo>
                  <a:cubicBezTo>
                    <a:pt x="662" y="5182"/>
                    <a:pt x="776" y="5227"/>
                    <a:pt x="868" y="5296"/>
                  </a:cubicBezTo>
                  <a:cubicBezTo>
                    <a:pt x="982" y="5364"/>
                    <a:pt x="1119" y="5433"/>
                    <a:pt x="1233" y="5501"/>
                  </a:cubicBezTo>
                  <a:cubicBezTo>
                    <a:pt x="1393" y="5615"/>
                    <a:pt x="1529" y="5729"/>
                    <a:pt x="1689" y="5843"/>
                  </a:cubicBezTo>
                  <a:cubicBezTo>
                    <a:pt x="1666" y="5866"/>
                    <a:pt x="1689" y="5889"/>
                    <a:pt x="1689" y="5912"/>
                  </a:cubicBezTo>
                  <a:cubicBezTo>
                    <a:pt x="1712" y="5958"/>
                    <a:pt x="1758" y="5980"/>
                    <a:pt x="1781" y="6026"/>
                  </a:cubicBezTo>
                  <a:lnTo>
                    <a:pt x="1826" y="6072"/>
                  </a:lnTo>
                  <a:lnTo>
                    <a:pt x="1895" y="6140"/>
                  </a:lnTo>
                  <a:lnTo>
                    <a:pt x="1963" y="6209"/>
                  </a:lnTo>
                  <a:lnTo>
                    <a:pt x="2123" y="6368"/>
                  </a:lnTo>
                  <a:lnTo>
                    <a:pt x="2214" y="6460"/>
                  </a:lnTo>
                  <a:cubicBezTo>
                    <a:pt x="2328" y="6574"/>
                    <a:pt x="2442" y="6688"/>
                    <a:pt x="2534" y="6802"/>
                  </a:cubicBezTo>
                  <a:lnTo>
                    <a:pt x="2602" y="6871"/>
                  </a:lnTo>
                  <a:cubicBezTo>
                    <a:pt x="2716" y="6985"/>
                    <a:pt x="2831" y="7122"/>
                    <a:pt x="2922" y="7236"/>
                  </a:cubicBezTo>
                  <a:lnTo>
                    <a:pt x="2967" y="7281"/>
                  </a:lnTo>
                  <a:lnTo>
                    <a:pt x="3013" y="7327"/>
                  </a:lnTo>
                  <a:lnTo>
                    <a:pt x="3036" y="7350"/>
                  </a:lnTo>
                  <a:lnTo>
                    <a:pt x="3082" y="7441"/>
                  </a:lnTo>
                  <a:cubicBezTo>
                    <a:pt x="3127" y="7487"/>
                    <a:pt x="3150" y="7510"/>
                    <a:pt x="3173" y="7533"/>
                  </a:cubicBezTo>
                  <a:lnTo>
                    <a:pt x="3219" y="7578"/>
                  </a:lnTo>
                  <a:lnTo>
                    <a:pt x="3241" y="7624"/>
                  </a:lnTo>
                  <a:cubicBezTo>
                    <a:pt x="3401" y="7875"/>
                    <a:pt x="3515" y="8126"/>
                    <a:pt x="3652" y="8377"/>
                  </a:cubicBezTo>
                  <a:lnTo>
                    <a:pt x="3789" y="8651"/>
                  </a:lnTo>
                  <a:lnTo>
                    <a:pt x="4063" y="9176"/>
                  </a:lnTo>
                  <a:cubicBezTo>
                    <a:pt x="4109" y="9267"/>
                    <a:pt x="4154" y="9359"/>
                    <a:pt x="4200" y="9427"/>
                  </a:cubicBezTo>
                  <a:lnTo>
                    <a:pt x="4223" y="9564"/>
                  </a:lnTo>
                  <a:lnTo>
                    <a:pt x="4246" y="9678"/>
                  </a:lnTo>
                  <a:lnTo>
                    <a:pt x="4269" y="9747"/>
                  </a:lnTo>
                  <a:cubicBezTo>
                    <a:pt x="4269" y="9747"/>
                    <a:pt x="4269" y="9769"/>
                    <a:pt x="4269" y="9792"/>
                  </a:cubicBezTo>
                  <a:lnTo>
                    <a:pt x="4269" y="9838"/>
                  </a:lnTo>
                  <a:lnTo>
                    <a:pt x="4269" y="9884"/>
                  </a:lnTo>
                  <a:lnTo>
                    <a:pt x="4269" y="9952"/>
                  </a:lnTo>
                  <a:cubicBezTo>
                    <a:pt x="4291" y="10066"/>
                    <a:pt x="4291" y="10180"/>
                    <a:pt x="4314" y="10294"/>
                  </a:cubicBezTo>
                  <a:lnTo>
                    <a:pt x="4314" y="10340"/>
                  </a:lnTo>
                  <a:lnTo>
                    <a:pt x="4360" y="10797"/>
                  </a:lnTo>
                  <a:cubicBezTo>
                    <a:pt x="4360" y="10819"/>
                    <a:pt x="4360" y="10842"/>
                    <a:pt x="4360" y="10865"/>
                  </a:cubicBezTo>
                  <a:cubicBezTo>
                    <a:pt x="4360" y="10911"/>
                    <a:pt x="4360" y="10934"/>
                    <a:pt x="4360" y="10956"/>
                  </a:cubicBezTo>
                  <a:cubicBezTo>
                    <a:pt x="4360" y="10979"/>
                    <a:pt x="4360" y="11002"/>
                    <a:pt x="4383" y="11025"/>
                  </a:cubicBezTo>
                  <a:cubicBezTo>
                    <a:pt x="4383" y="11025"/>
                    <a:pt x="4383" y="11048"/>
                    <a:pt x="4405" y="11048"/>
                  </a:cubicBezTo>
                  <a:cubicBezTo>
                    <a:pt x="4428" y="11093"/>
                    <a:pt x="4451" y="11093"/>
                    <a:pt x="4497" y="11093"/>
                  </a:cubicBezTo>
                  <a:cubicBezTo>
                    <a:pt x="4520" y="11139"/>
                    <a:pt x="4565" y="11185"/>
                    <a:pt x="4611" y="11230"/>
                  </a:cubicBezTo>
                  <a:cubicBezTo>
                    <a:pt x="4657" y="11253"/>
                    <a:pt x="4702" y="11276"/>
                    <a:pt x="4771" y="11276"/>
                  </a:cubicBezTo>
                  <a:cubicBezTo>
                    <a:pt x="4816" y="11276"/>
                    <a:pt x="4885" y="11253"/>
                    <a:pt x="4953" y="11230"/>
                  </a:cubicBezTo>
                  <a:cubicBezTo>
                    <a:pt x="4976" y="11207"/>
                    <a:pt x="5022" y="11185"/>
                    <a:pt x="5045" y="11162"/>
                  </a:cubicBezTo>
                  <a:lnTo>
                    <a:pt x="5090" y="11116"/>
                  </a:lnTo>
                  <a:lnTo>
                    <a:pt x="5182" y="11048"/>
                  </a:lnTo>
                  <a:lnTo>
                    <a:pt x="5250" y="11025"/>
                  </a:lnTo>
                  <a:lnTo>
                    <a:pt x="5296" y="10979"/>
                  </a:lnTo>
                  <a:lnTo>
                    <a:pt x="5387" y="10911"/>
                  </a:lnTo>
                  <a:cubicBezTo>
                    <a:pt x="5592" y="10774"/>
                    <a:pt x="5821" y="10660"/>
                    <a:pt x="6003" y="10591"/>
                  </a:cubicBezTo>
                  <a:cubicBezTo>
                    <a:pt x="6209" y="10500"/>
                    <a:pt x="6414" y="10409"/>
                    <a:pt x="6642" y="10317"/>
                  </a:cubicBezTo>
                  <a:cubicBezTo>
                    <a:pt x="6871" y="10249"/>
                    <a:pt x="7122" y="10203"/>
                    <a:pt x="7373" y="10180"/>
                  </a:cubicBezTo>
                  <a:lnTo>
                    <a:pt x="7510" y="10180"/>
                  </a:lnTo>
                  <a:cubicBezTo>
                    <a:pt x="7555" y="10180"/>
                    <a:pt x="7624" y="10157"/>
                    <a:pt x="7669" y="10157"/>
                  </a:cubicBezTo>
                  <a:cubicBezTo>
                    <a:pt x="7761" y="10157"/>
                    <a:pt x="7852" y="10135"/>
                    <a:pt x="7943" y="10135"/>
                  </a:cubicBezTo>
                  <a:cubicBezTo>
                    <a:pt x="8035" y="10135"/>
                    <a:pt x="8126" y="10112"/>
                    <a:pt x="8194" y="10112"/>
                  </a:cubicBezTo>
                  <a:cubicBezTo>
                    <a:pt x="8263" y="10112"/>
                    <a:pt x="8309" y="10089"/>
                    <a:pt x="8354" y="10089"/>
                  </a:cubicBezTo>
                  <a:cubicBezTo>
                    <a:pt x="8446" y="10089"/>
                    <a:pt x="8560" y="10020"/>
                    <a:pt x="8583" y="9998"/>
                  </a:cubicBezTo>
                  <a:cubicBezTo>
                    <a:pt x="8811" y="9884"/>
                    <a:pt x="8993" y="9655"/>
                    <a:pt x="9130" y="9473"/>
                  </a:cubicBezTo>
                  <a:cubicBezTo>
                    <a:pt x="9222" y="9359"/>
                    <a:pt x="9313" y="9244"/>
                    <a:pt x="9381" y="9130"/>
                  </a:cubicBezTo>
                  <a:lnTo>
                    <a:pt x="9496" y="8971"/>
                  </a:lnTo>
                  <a:cubicBezTo>
                    <a:pt x="9632" y="8811"/>
                    <a:pt x="9769" y="8628"/>
                    <a:pt x="9906" y="8468"/>
                  </a:cubicBezTo>
                  <a:lnTo>
                    <a:pt x="10066" y="8263"/>
                  </a:lnTo>
                  <a:cubicBezTo>
                    <a:pt x="10431" y="7852"/>
                    <a:pt x="10865" y="7510"/>
                    <a:pt x="11276" y="7213"/>
                  </a:cubicBezTo>
                  <a:lnTo>
                    <a:pt x="11344" y="7167"/>
                  </a:lnTo>
                  <a:lnTo>
                    <a:pt x="11413" y="7099"/>
                  </a:lnTo>
                  <a:cubicBezTo>
                    <a:pt x="11527" y="7030"/>
                    <a:pt x="11664" y="6962"/>
                    <a:pt x="11778" y="6916"/>
                  </a:cubicBezTo>
                  <a:cubicBezTo>
                    <a:pt x="11847" y="6893"/>
                    <a:pt x="11915" y="6893"/>
                    <a:pt x="12006" y="6871"/>
                  </a:cubicBezTo>
                  <a:cubicBezTo>
                    <a:pt x="12280" y="6848"/>
                    <a:pt x="12486" y="6779"/>
                    <a:pt x="12668" y="6688"/>
                  </a:cubicBezTo>
                  <a:cubicBezTo>
                    <a:pt x="12714" y="6665"/>
                    <a:pt x="12737" y="6665"/>
                    <a:pt x="12782" y="6642"/>
                  </a:cubicBezTo>
                  <a:cubicBezTo>
                    <a:pt x="12828" y="6597"/>
                    <a:pt x="12851" y="6574"/>
                    <a:pt x="12896" y="6551"/>
                  </a:cubicBezTo>
                  <a:cubicBezTo>
                    <a:pt x="12965" y="6483"/>
                    <a:pt x="13011" y="6368"/>
                    <a:pt x="12988" y="6254"/>
                  </a:cubicBezTo>
                  <a:cubicBezTo>
                    <a:pt x="12965" y="6117"/>
                    <a:pt x="12874" y="6026"/>
                    <a:pt x="12760" y="5958"/>
                  </a:cubicBezTo>
                  <a:cubicBezTo>
                    <a:pt x="12691" y="5912"/>
                    <a:pt x="12623" y="5866"/>
                    <a:pt x="12554" y="5821"/>
                  </a:cubicBezTo>
                  <a:cubicBezTo>
                    <a:pt x="12463" y="5775"/>
                    <a:pt x="12372" y="5729"/>
                    <a:pt x="12280" y="5661"/>
                  </a:cubicBezTo>
                  <a:lnTo>
                    <a:pt x="12235" y="5638"/>
                  </a:lnTo>
                  <a:cubicBezTo>
                    <a:pt x="12075" y="5570"/>
                    <a:pt x="11938" y="5501"/>
                    <a:pt x="11824" y="5410"/>
                  </a:cubicBezTo>
                  <a:cubicBezTo>
                    <a:pt x="11710" y="5341"/>
                    <a:pt x="11595" y="5250"/>
                    <a:pt x="11504" y="5182"/>
                  </a:cubicBezTo>
                  <a:lnTo>
                    <a:pt x="11436" y="5136"/>
                  </a:lnTo>
                  <a:cubicBezTo>
                    <a:pt x="11344" y="5067"/>
                    <a:pt x="11230" y="4999"/>
                    <a:pt x="11139" y="4930"/>
                  </a:cubicBezTo>
                  <a:lnTo>
                    <a:pt x="11025" y="4839"/>
                  </a:lnTo>
                  <a:cubicBezTo>
                    <a:pt x="10888" y="4771"/>
                    <a:pt x="10774" y="4657"/>
                    <a:pt x="10637" y="4565"/>
                  </a:cubicBezTo>
                  <a:lnTo>
                    <a:pt x="10614" y="4542"/>
                  </a:lnTo>
                  <a:lnTo>
                    <a:pt x="10545" y="4497"/>
                  </a:lnTo>
                  <a:cubicBezTo>
                    <a:pt x="10409" y="4383"/>
                    <a:pt x="10272" y="4291"/>
                    <a:pt x="10135" y="4177"/>
                  </a:cubicBezTo>
                  <a:cubicBezTo>
                    <a:pt x="9998" y="4063"/>
                    <a:pt x="9884" y="3949"/>
                    <a:pt x="9769" y="3835"/>
                  </a:cubicBezTo>
                  <a:cubicBezTo>
                    <a:pt x="9678" y="3766"/>
                    <a:pt x="9587" y="3675"/>
                    <a:pt x="9496" y="3607"/>
                  </a:cubicBezTo>
                  <a:lnTo>
                    <a:pt x="9359" y="3470"/>
                  </a:lnTo>
                  <a:lnTo>
                    <a:pt x="9199" y="3333"/>
                  </a:lnTo>
                  <a:lnTo>
                    <a:pt x="9107" y="3264"/>
                  </a:lnTo>
                  <a:cubicBezTo>
                    <a:pt x="9016" y="3173"/>
                    <a:pt x="8925" y="3104"/>
                    <a:pt x="8834" y="3036"/>
                  </a:cubicBezTo>
                  <a:cubicBezTo>
                    <a:pt x="8605" y="2808"/>
                    <a:pt x="8377" y="2602"/>
                    <a:pt x="8126" y="2397"/>
                  </a:cubicBezTo>
                  <a:cubicBezTo>
                    <a:pt x="8058" y="2328"/>
                    <a:pt x="7966" y="2260"/>
                    <a:pt x="7898" y="2191"/>
                  </a:cubicBezTo>
                  <a:lnTo>
                    <a:pt x="7761" y="2077"/>
                  </a:lnTo>
                  <a:cubicBezTo>
                    <a:pt x="7715" y="2032"/>
                    <a:pt x="7669" y="2009"/>
                    <a:pt x="7624" y="1963"/>
                  </a:cubicBezTo>
                  <a:lnTo>
                    <a:pt x="7578" y="1918"/>
                  </a:lnTo>
                  <a:cubicBezTo>
                    <a:pt x="7533" y="1872"/>
                    <a:pt x="7487" y="1826"/>
                    <a:pt x="7441" y="1803"/>
                  </a:cubicBezTo>
                  <a:cubicBezTo>
                    <a:pt x="7373" y="1735"/>
                    <a:pt x="7304" y="1666"/>
                    <a:pt x="7213" y="1598"/>
                  </a:cubicBezTo>
                  <a:lnTo>
                    <a:pt x="7122" y="1507"/>
                  </a:lnTo>
                  <a:cubicBezTo>
                    <a:pt x="6734" y="1187"/>
                    <a:pt x="6414" y="845"/>
                    <a:pt x="6117" y="480"/>
                  </a:cubicBezTo>
                  <a:lnTo>
                    <a:pt x="6026" y="365"/>
                  </a:lnTo>
                  <a:cubicBezTo>
                    <a:pt x="6003" y="320"/>
                    <a:pt x="5958" y="251"/>
                    <a:pt x="5912" y="206"/>
                  </a:cubicBezTo>
                  <a:cubicBezTo>
                    <a:pt x="5866" y="160"/>
                    <a:pt x="5821" y="114"/>
                    <a:pt x="5775" y="69"/>
                  </a:cubicBezTo>
                  <a:cubicBezTo>
                    <a:pt x="5684" y="0"/>
                    <a:pt x="5592" y="0"/>
                    <a:pt x="554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4926;p38"/>
            <p:cNvSpPr/>
            <p:nvPr/>
          </p:nvSpPr>
          <p:spPr>
            <a:xfrm>
              <a:off x="6022719" y="2176732"/>
              <a:ext cx="221026" cy="247863"/>
            </a:xfrm>
            <a:custGeom>
              <a:avLst/>
              <a:gdLst/>
              <a:ahLst/>
              <a:cxnLst/>
              <a:rect l="l" t="t" r="r" b="b"/>
              <a:pathLst>
                <a:path w="7898" h="8857" extrusionOk="0">
                  <a:moveTo>
                    <a:pt x="2123" y="0"/>
                  </a:moveTo>
                  <a:cubicBezTo>
                    <a:pt x="2077" y="23"/>
                    <a:pt x="2032" y="46"/>
                    <a:pt x="1986" y="69"/>
                  </a:cubicBezTo>
                  <a:cubicBezTo>
                    <a:pt x="1940" y="115"/>
                    <a:pt x="1918" y="206"/>
                    <a:pt x="1918" y="252"/>
                  </a:cubicBezTo>
                  <a:cubicBezTo>
                    <a:pt x="1895" y="297"/>
                    <a:pt x="1895" y="343"/>
                    <a:pt x="1895" y="388"/>
                  </a:cubicBezTo>
                  <a:cubicBezTo>
                    <a:pt x="1895" y="480"/>
                    <a:pt x="1895" y="548"/>
                    <a:pt x="1872" y="640"/>
                  </a:cubicBezTo>
                  <a:cubicBezTo>
                    <a:pt x="1872" y="685"/>
                    <a:pt x="1849" y="754"/>
                    <a:pt x="1849" y="822"/>
                  </a:cubicBezTo>
                  <a:lnTo>
                    <a:pt x="1826" y="868"/>
                  </a:lnTo>
                  <a:lnTo>
                    <a:pt x="1803" y="982"/>
                  </a:lnTo>
                  <a:cubicBezTo>
                    <a:pt x="1781" y="1073"/>
                    <a:pt x="1781" y="1142"/>
                    <a:pt x="1781" y="1233"/>
                  </a:cubicBezTo>
                  <a:lnTo>
                    <a:pt x="1758" y="1279"/>
                  </a:lnTo>
                  <a:lnTo>
                    <a:pt x="1712" y="1210"/>
                  </a:lnTo>
                  <a:cubicBezTo>
                    <a:pt x="1644" y="1165"/>
                    <a:pt x="1575" y="1119"/>
                    <a:pt x="1507" y="1073"/>
                  </a:cubicBezTo>
                  <a:lnTo>
                    <a:pt x="1415" y="1005"/>
                  </a:lnTo>
                  <a:cubicBezTo>
                    <a:pt x="1370" y="959"/>
                    <a:pt x="1324" y="936"/>
                    <a:pt x="1301" y="913"/>
                  </a:cubicBezTo>
                  <a:lnTo>
                    <a:pt x="1256" y="868"/>
                  </a:lnTo>
                  <a:lnTo>
                    <a:pt x="1187" y="822"/>
                  </a:lnTo>
                  <a:lnTo>
                    <a:pt x="1142" y="799"/>
                  </a:lnTo>
                  <a:cubicBezTo>
                    <a:pt x="1027" y="685"/>
                    <a:pt x="868" y="571"/>
                    <a:pt x="708" y="457"/>
                  </a:cubicBezTo>
                  <a:cubicBezTo>
                    <a:pt x="685" y="434"/>
                    <a:pt x="639" y="434"/>
                    <a:pt x="594" y="434"/>
                  </a:cubicBezTo>
                  <a:lnTo>
                    <a:pt x="548" y="434"/>
                  </a:lnTo>
                  <a:cubicBezTo>
                    <a:pt x="548" y="434"/>
                    <a:pt x="548" y="411"/>
                    <a:pt x="548" y="388"/>
                  </a:cubicBezTo>
                  <a:cubicBezTo>
                    <a:pt x="525" y="320"/>
                    <a:pt x="434" y="252"/>
                    <a:pt x="365" y="252"/>
                  </a:cubicBezTo>
                  <a:lnTo>
                    <a:pt x="320" y="252"/>
                  </a:lnTo>
                  <a:cubicBezTo>
                    <a:pt x="206" y="274"/>
                    <a:pt x="160" y="388"/>
                    <a:pt x="183" y="480"/>
                  </a:cubicBezTo>
                  <a:cubicBezTo>
                    <a:pt x="183" y="503"/>
                    <a:pt x="183" y="525"/>
                    <a:pt x="183" y="548"/>
                  </a:cubicBezTo>
                  <a:cubicBezTo>
                    <a:pt x="183" y="594"/>
                    <a:pt x="183" y="617"/>
                    <a:pt x="183" y="662"/>
                  </a:cubicBezTo>
                  <a:cubicBezTo>
                    <a:pt x="160" y="822"/>
                    <a:pt x="114" y="982"/>
                    <a:pt x="69" y="1142"/>
                  </a:cubicBezTo>
                  <a:cubicBezTo>
                    <a:pt x="46" y="1187"/>
                    <a:pt x="46" y="1233"/>
                    <a:pt x="23" y="1279"/>
                  </a:cubicBezTo>
                  <a:cubicBezTo>
                    <a:pt x="0" y="1370"/>
                    <a:pt x="0" y="1461"/>
                    <a:pt x="23" y="1553"/>
                  </a:cubicBezTo>
                  <a:cubicBezTo>
                    <a:pt x="46" y="1644"/>
                    <a:pt x="114" y="1735"/>
                    <a:pt x="183" y="1804"/>
                  </a:cubicBezTo>
                  <a:cubicBezTo>
                    <a:pt x="229" y="1849"/>
                    <a:pt x="274" y="1895"/>
                    <a:pt x="343" y="1941"/>
                  </a:cubicBezTo>
                  <a:lnTo>
                    <a:pt x="434" y="1986"/>
                  </a:lnTo>
                  <a:lnTo>
                    <a:pt x="480" y="2009"/>
                  </a:lnTo>
                  <a:lnTo>
                    <a:pt x="548" y="2055"/>
                  </a:lnTo>
                  <a:cubicBezTo>
                    <a:pt x="594" y="2078"/>
                    <a:pt x="639" y="2123"/>
                    <a:pt x="708" y="2169"/>
                  </a:cubicBezTo>
                  <a:cubicBezTo>
                    <a:pt x="936" y="2329"/>
                    <a:pt x="1142" y="2557"/>
                    <a:pt x="1347" y="2785"/>
                  </a:cubicBezTo>
                  <a:cubicBezTo>
                    <a:pt x="1461" y="2922"/>
                    <a:pt x="1575" y="3059"/>
                    <a:pt x="1689" y="3219"/>
                  </a:cubicBezTo>
                  <a:lnTo>
                    <a:pt x="1872" y="3424"/>
                  </a:lnTo>
                  <a:cubicBezTo>
                    <a:pt x="1963" y="3538"/>
                    <a:pt x="2055" y="3652"/>
                    <a:pt x="2146" y="3767"/>
                  </a:cubicBezTo>
                  <a:lnTo>
                    <a:pt x="2237" y="3858"/>
                  </a:lnTo>
                  <a:cubicBezTo>
                    <a:pt x="2306" y="3949"/>
                    <a:pt x="2374" y="4018"/>
                    <a:pt x="2443" y="4109"/>
                  </a:cubicBezTo>
                  <a:cubicBezTo>
                    <a:pt x="2625" y="4314"/>
                    <a:pt x="2831" y="4520"/>
                    <a:pt x="3059" y="4771"/>
                  </a:cubicBezTo>
                  <a:lnTo>
                    <a:pt x="3196" y="4885"/>
                  </a:lnTo>
                  <a:lnTo>
                    <a:pt x="3241" y="4931"/>
                  </a:lnTo>
                  <a:lnTo>
                    <a:pt x="3356" y="5068"/>
                  </a:lnTo>
                  <a:lnTo>
                    <a:pt x="3515" y="5227"/>
                  </a:lnTo>
                  <a:lnTo>
                    <a:pt x="3675" y="5410"/>
                  </a:lnTo>
                  <a:lnTo>
                    <a:pt x="3972" y="5707"/>
                  </a:lnTo>
                  <a:lnTo>
                    <a:pt x="4291" y="6026"/>
                  </a:lnTo>
                  <a:lnTo>
                    <a:pt x="4406" y="6163"/>
                  </a:lnTo>
                  <a:lnTo>
                    <a:pt x="4588" y="6369"/>
                  </a:lnTo>
                  <a:cubicBezTo>
                    <a:pt x="4702" y="6483"/>
                    <a:pt x="4816" y="6574"/>
                    <a:pt x="4931" y="6688"/>
                  </a:cubicBezTo>
                  <a:cubicBezTo>
                    <a:pt x="5045" y="6802"/>
                    <a:pt x="5159" y="6939"/>
                    <a:pt x="5296" y="7053"/>
                  </a:cubicBezTo>
                  <a:cubicBezTo>
                    <a:pt x="5364" y="7145"/>
                    <a:pt x="5456" y="7236"/>
                    <a:pt x="5524" y="7327"/>
                  </a:cubicBezTo>
                  <a:cubicBezTo>
                    <a:pt x="5661" y="7441"/>
                    <a:pt x="5775" y="7578"/>
                    <a:pt x="5889" y="7715"/>
                  </a:cubicBezTo>
                  <a:cubicBezTo>
                    <a:pt x="6026" y="7852"/>
                    <a:pt x="6163" y="7989"/>
                    <a:pt x="6300" y="8126"/>
                  </a:cubicBezTo>
                  <a:cubicBezTo>
                    <a:pt x="6437" y="8286"/>
                    <a:pt x="6574" y="8377"/>
                    <a:pt x="6688" y="8469"/>
                  </a:cubicBezTo>
                  <a:cubicBezTo>
                    <a:pt x="6802" y="8560"/>
                    <a:pt x="6939" y="8606"/>
                    <a:pt x="7053" y="8651"/>
                  </a:cubicBezTo>
                  <a:lnTo>
                    <a:pt x="7145" y="8697"/>
                  </a:lnTo>
                  <a:lnTo>
                    <a:pt x="7190" y="8720"/>
                  </a:lnTo>
                  <a:lnTo>
                    <a:pt x="7304" y="8743"/>
                  </a:lnTo>
                  <a:cubicBezTo>
                    <a:pt x="7350" y="8788"/>
                    <a:pt x="7419" y="8811"/>
                    <a:pt x="7487" y="8834"/>
                  </a:cubicBezTo>
                  <a:cubicBezTo>
                    <a:pt x="7510" y="8834"/>
                    <a:pt x="7533" y="8857"/>
                    <a:pt x="7578" y="8857"/>
                  </a:cubicBezTo>
                  <a:cubicBezTo>
                    <a:pt x="7647" y="8834"/>
                    <a:pt x="7692" y="8834"/>
                    <a:pt x="7738" y="8811"/>
                  </a:cubicBezTo>
                  <a:cubicBezTo>
                    <a:pt x="7784" y="8788"/>
                    <a:pt x="7829" y="8720"/>
                    <a:pt x="7852" y="8697"/>
                  </a:cubicBezTo>
                  <a:cubicBezTo>
                    <a:pt x="7875" y="8651"/>
                    <a:pt x="7898" y="8583"/>
                    <a:pt x="7898" y="8537"/>
                  </a:cubicBezTo>
                  <a:cubicBezTo>
                    <a:pt x="7875" y="8446"/>
                    <a:pt x="7875" y="8400"/>
                    <a:pt x="7852" y="8332"/>
                  </a:cubicBezTo>
                  <a:cubicBezTo>
                    <a:pt x="7829" y="8286"/>
                    <a:pt x="7807" y="8218"/>
                    <a:pt x="7784" y="8149"/>
                  </a:cubicBezTo>
                  <a:cubicBezTo>
                    <a:pt x="7738" y="8103"/>
                    <a:pt x="7715" y="8035"/>
                    <a:pt x="7692" y="7966"/>
                  </a:cubicBezTo>
                  <a:lnTo>
                    <a:pt x="7670" y="7944"/>
                  </a:lnTo>
                  <a:cubicBezTo>
                    <a:pt x="7624" y="7875"/>
                    <a:pt x="7601" y="7807"/>
                    <a:pt x="7555" y="7715"/>
                  </a:cubicBezTo>
                  <a:lnTo>
                    <a:pt x="7510" y="7578"/>
                  </a:lnTo>
                  <a:cubicBezTo>
                    <a:pt x="7464" y="7464"/>
                    <a:pt x="7419" y="7396"/>
                    <a:pt x="7373" y="7305"/>
                  </a:cubicBezTo>
                  <a:cubicBezTo>
                    <a:pt x="7236" y="7031"/>
                    <a:pt x="7099" y="6757"/>
                    <a:pt x="6939" y="6506"/>
                  </a:cubicBezTo>
                  <a:lnTo>
                    <a:pt x="6894" y="6414"/>
                  </a:lnTo>
                  <a:lnTo>
                    <a:pt x="6779" y="6209"/>
                  </a:lnTo>
                  <a:lnTo>
                    <a:pt x="6757" y="6163"/>
                  </a:lnTo>
                  <a:cubicBezTo>
                    <a:pt x="6642" y="5981"/>
                    <a:pt x="6528" y="5752"/>
                    <a:pt x="6414" y="5570"/>
                  </a:cubicBezTo>
                  <a:cubicBezTo>
                    <a:pt x="6232" y="5273"/>
                    <a:pt x="6049" y="4999"/>
                    <a:pt x="5866" y="4725"/>
                  </a:cubicBezTo>
                  <a:cubicBezTo>
                    <a:pt x="5821" y="4634"/>
                    <a:pt x="5752" y="4543"/>
                    <a:pt x="5684" y="4451"/>
                  </a:cubicBezTo>
                  <a:lnTo>
                    <a:pt x="5592" y="4337"/>
                  </a:lnTo>
                  <a:cubicBezTo>
                    <a:pt x="5524" y="4200"/>
                    <a:pt x="5433" y="4063"/>
                    <a:pt x="5341" y="3949"/>
                  </a:cubicBezTo>
                  <a:cubicBezTo>
                    <a:pt x="5250" y="3812"/>
                    <a:pt x="5159" y="3698"/>
                    <a:pt x="5068" y="3561"/>
                  </a:cubicBezTo>
                  <a:lnTo>
                    <a:pt x="5045" y="3516"/>
                  </a:lnTo>
                  <a:cubicBezTo>
                    <a:pt x="4953" y="3424"/>
                    <a:pt x="4885" y="3310"/>
                    <a:pt x="4794" y="3196"/>
                  </a:cubicBezTo>
                  <a:lnTo>
                    <a:pt x="4679" y="3013"/>
                  </a:lnTo>
                  <a:lnTo>
                    <a:pt x="4634" y="2945"/>
                  </a:lnTo>
                  <a:cubicBezTo>
                    <a:pt x="4497" y="2762"/>
                    <a:pt x="4383" y="2580"/>
                    <a:pt x="4246" y="2397"/>
                  </a:cubicBezTo>
                  <a:cubicBezTo>
                    <a:pt x="4132" y="2237"/>
                    <a:pt x="4018" y="2055"/>
                    <a:pt x="3903" y="1895"/>
                  </a:cubicBezTo>
                  <a:lnTo>
                    <a:pt x="3766" y="1690"/>
                  </a:lnTo>
                  <a:cubicBezTo>
                    <a:pt x="3630" y="1461"/>
                    <a:pt x="3447" y="1256"/>
                    <a:pt x="3264" y="982"/>
                  </a:cubicBezTo>
                  <a:lnTo>
                    <a:pt x="3219" y="936"/>
                  </a:lnTo>
                  <a:lnTo>
                    <a:pt x="3219" y="936"/>
                  </a:lnTo>
                  <a:lnTo>
                    <a:pt x="3241" y="1005"/>
                  </a:lnTo>
                  <a:cubicBezTo>
                    <a:pt x="3150" y="868"/>
                    <a:pt x="3059" y="731"/>
                    <a:pt x="2899" y="548"/>
                  </a:cubicBezTo>
                  <a:lnTo>
                    <a:pt x="2876" y="525"/>
                  </a:lnTo>
                  <a:cubicBezTo>
                    <a:pt x="2762" y="388"/>
                    <a:pt x="2671" y="297"/>
                    <a:pt x="2580" y="206"/>
                  </a:cubicBezTo>
                  <a:cubicBezTo>
                    <a:pt x="2534" y="137"/>
                    <a:pt x="2465" y="92"/>
                    <a:pt x="2397" y="46"/>
                  </a:cubicBezTo>
                  <a:cubicBezTo>
                    <a:pt x="2374" y="23"/>
                    <a:pt x="2328" y="23"/>
                    <a:pt x="2283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4927;p38"/>
            <p:cNvSpPr/>
            <p:nvPr/>
          </p:nvSpPr>
          <p:spPr>
            <a:xfrm>
              <a:off x="6254575" y="2278290"/>
              <a:ext cx="392238" cy="143115"/>
            </a:xfrm>
            <a:custGeom>
              <a:avLst/>
              <a:gdLst/>
              <a:ahLst/>
              <a:cxnLst/>
              <a:rect l="l" t="t" r="r" b="b"/>
              <a:pathLst>
                <a:path w="14016" h="5114" extrusionOk="0">
                  <a:moveTo>
                    <a:pt x="10592" y="1"/>
                  </a:moveTo>
                  <a:cubicBezTo>
                    <a:pt x="10249" y="23"/>
                    <a:pt x="9953" y="46"/>
                    <a:pt x="9656" y="92"/>
                  </a:cubicBezTo>
                  <a:lnTo>
                    <a:pt x="9496" y="138"/>
                  </a:lnTo>
                  <a:lnTo>
                    <a:pt x="9314" y="160"/>
                  </a:lnTo>
                  <a:lnTo>
                    <a:pt x="9131" y="206"/>
                  </a:lnTo>
                  <a:cubicBezTo>
                    <a:pt x="8994" y="229"/>
                    <a:pt x="8834" y="252"/>
                    <a:pt x="8697" y="275"/>
                  </a:cubicBezTo>
                  <a:cubicBezTo>
                    <a:pt x="8538" y="297"/>
                    <a:pt x="8355" y="343"/>
                    <a:pt x="8195" y="389"/>
                  </a:cubicBezTo>
                  <a:cubicBezTo>
                    <a:pt x="8127" y="412"/>
                    <a:pt x="8081" y="412"/>
                    <a:pt x="8013" y="434"/>
                  </a:cubicBezTo>
                  <a:lnTo>
                    <a:pt x="7967" y="457"/>
                  </a:lnTo>
                  <a:lnTo>
                    <a:pt x="7784" y="503"/>
                  </a:lnTo>
                  <a:lnTo>
                    <a:pt x="7510" y="571"/>
                  </a:lnTo>
                  <a:cubicBezTo>
                    <a:pt x="7328" y="617"/>
                    <a:pt x="7145" y="663"/>
                    <a:pt x="6940" y="731"/>
                  </a:cubicBezTo>
                  <a:lnTo>
                    <a:pt x="6734" y="800"/>
                  </a:lnTo>
                  <a:lnTo>
                    <a:pt x="6712" y="822"/>
                  </a:lnTo>
                  <a:cubicBezTo>
                    <a:pt x="6620" y="845"/>
                    <a:pt x="6552" y="868"/>
                    <a:pt x="6460" y="891"/>
                  </a:cubicBezTo>
                  <a:cubicBezTo>
                    <a:pt x="6346" y="936"/>
                    <a:pt x="6232" y="982"/>
                    <a:pt x="6118" y="1028"/>
                  </a:cubicBezTo>
                  <a:cubicBezTo>
                    <a:pt x="6004" y="1051"/>
                    <a:pt x="5890" y="1096"/>
                    <a:pt x="5776" y="1142"/>
                  </a:cubicBezTo>
                  <a:lnTo>
                    <a:pt x="5730" y="1142"/>
                  </a:lnTo>
                  <a:cubicBezTo>
                    <a:pt x="5684" y="1142"/>
                    <a:pt x="5639" y="1142"/>
                    <a:pt x="5616" y="1165"/>
                  </a:cubicBezTo>
                  <a:cubicBezTo>
                    <a:pt x="5502" y="1188"/>
                    <a:pt x="5410" y="1210"/>
                    <a:pt x="5319" y="1256"/>
                  </a:cubicBezTo>
                  <a:lnTo>
                    <a:pt x="5274" y="1256"/>
                  </a:lnTo>
                  <a:lnTo>
                    <a:pt x="5205" y="1279"/>
                  </a:lnTo>
                  <a:cubicBezTo>
                    <a:pt x="5114" y="1325"/>
                    <a:pt x="5045" y="1347"/>
                    <a:pt x="4977" y="1370"/>
                  </a:cubicBezTo>
                  <a:cubicBezTo>
                    <a:pt x="4885" y="1393"/>
                    <a:pt x="4817" y="1416"/>
                    <a:pt x="4749" y="1461"/>
                  </a:cubicBezTo>
                  <a:cubicBezTo>
                    <a:pt x="4497" y="1530"/>
                    <a:pt x="4269" y="1644"/>
                    <a:pt x="4064" y="1758"/>
                  </a:cubicBezTo>
                  <a:lnTo>
                    <a:pt x="3995" y="1781"/>
                  </a:lnTo>
                  <a:lnTo>
                    <a:pt x="3927" y="1827"/>
                  </a:lnTo>
                  <a:lnTo>
                    <a:pt x="3744" y="1895"/>
                  </a:lnTo>
                  <a:cubicBezTo>
                    <a:pt x="3516" y="2009"/>
                    <a:pt x="3288" y="2123"/>
                    <a:pt x="3059" y="2238"/>
                  </a:cubicBezTo>
                  <a:cubicBezTo>
                    <a:pt x="2945" y="2306"/>
                    <a:pt x="2854" y="2374"/>
                    <a:pt x="2740" y="2443"/>
                  </a:cubicBezTo>
                  <a:lnTo>
                    <a:pt x="2694" y="2466"/>
                  </a:lnTo>
                  <a:cubicBezTo>
                    <a:pt x="2626" y="2511"/>
                    <a:pt x="2580" y="2557"/>
                    <a:pt x="2512" y="2580"/>
                  </a:cubicBezTo>
                  <a:cubicBezTo>
                    <a:pt x="2466" y="2603"/>
                    <a:pt x="2443" y="2626"/>
                    <a:pt x="2420" y="2648"/>
                  </a:cubicBezTo>
                  <a:cubicBezTo>
                    <a:pt x="2375" y="2671"/>
                    <a:pt x="2352" y="2717"/>
                    <a:pt x="2329" y="2740"/>
                  </a:cubicBezTo>
                  <a:cubicBezTo>
                    <a:pt x="2306" y="2785"/>
                    <a:pt x="2306" y="2831"/>
                    <a:pt x="2306" y="2877"/>
                  </a:cubicBezTo>
                  <a:lnTo>
                    <a:pt x="2283" y="2899"/>
                  </a:lnTo>
                  <a:lnTo>
                    <a:pt x="2192" y="2968"/>
                  </a:lnTo>
                  <a:lnTo>
                    <a:pt x="2078" y="3036"/>
                  </a:lnTo>
                  <a:lnTo>
                    <a:pt x="2055" y="3082"/>
                  </a:lnTo>
                  <a:cubicBezTo>
                    <a:pt x="1964" y="3128"/>
                    <a:pt x="1895" y="3173"/>
                    <a:pt x="1827" y="3219"/>
                  </a:cubicBezTo>
                  <a:lnTo>
                    <a:pt x="1804" y="3242"/>
                  </a:lnTo>
                  <a:cubicBezTo>
                    <a:pt x="1713" y="3287"/>
                    <a:pt x="1621" y="3356"/>
                    <a:pt x="1553" y="3402"/>
                  </a:cubicBezTo>
                  <a:lnTo>
                    <a:pt x="1485" y="3447"/>
                  </a:lnTo>
                  <a:lnTo>
                    <a:pt x="1439" y="3470"/>
                  </a:lnTo>
                  <a:lnTo>
                    <a:pt x="1348" y="3539"/>
                  </a:lnTo>
                  <a:lnTo>
                    <a:pt x="1302" y="3561"/>
                  </a:lnTo>
                  <a:cubicBezTo>
                    <a:pt x="1165" y="3653"/>
                    <a:pt x="1051" y="3721"/>
                    <a:pt x="914" y="3812"/>
                  </a:cubicBezTo>
                  <a:cubicBezTo>
                    <a:pt x="777" y="3949"/>
                    <a:pt x="617" y="4086"/>
                    <a:pt x="457" y="4246"/>
                  </a:cubicBezTo>
                  <a:cubicBezTo>
                    <a:pt x="412" y="4315"/>
                    <a:pt x="343" y="4383"/>
                    <a:pt x="298" y="4452"/>
                  </a:cubicBezTo>
                  <a:cubicBezTo>
                    <a:pt x="252" y="4497"/>
                    <a:pt x="229" y="4543"/>
                    <a:pt x="183" y="4589"/>
                  </a:cubicBezTo>
                  <a:cubicBezTo>
                    <a:pt x="161" y="4634"/>
                    <a:pt x="138" y="4680"/>
                    <a:pt x="138" y="4725"/>
                  </a:cubicBezTo>
                  <a:cubicBezTo>
                    <a:pt x="138" y="4794"/>
                    <a:pt x="138" y="4817"/>
                    <a:pt x="161" y="4862"/>
                  </a:cubicBezTo>
                  <a:lnTo>
                    <a:pt x="138" y="4862"/>
                  </a:lnTo>
                  <a:cubicBezTo>
                    <a:pt x="69" y="4862"/>
                    <a:pt x="24" y="4908"/>
                    <a:pt x="1" y="4954"/>
                  </a:cubicBezTo>
                  <a:cubicBezTo>
                    <a:pt x="1" y="4999"/>
                    <a:pt x="24" y="5045"/>
                    <a:pt x="47" y="5068"/>
                  </a:cubicBezTo>
                  <a:cubicBezTo>
                    <a:pt x="69" y="5091"/>
                    <a:pt x="92" y="5114"/>
                    <a:pt x="115" y="5114"/>
                  </a:cubicBezTo>
                  <a:lnTo>
                    <a:pt x="435" y="5114"/>
                  </a:lnTo>
                  <a:cubicBezTo>
                    <a:pt x="526" y="5114"/>
                    <a:pt x="640" y="5068"/>
                    <a:pt x="731" y="5045"/>
                  </a:cubicBezTo>
                  <a:cubicBezTo>
                    <a:pt x="868" y="5022"/>
                    <a:pt x="1028" y="4977"/>
                    <a:pt x="1188" y="4954"/>
                  </a:cubicBezTo>
                  <a:cubicBezTo>
                    <a:pt x="1325" y="4908"/>
                    <a:pt x="1439" y="4885"/>
                    <a:pt x="1576" y="4862"/>
                  </a:cubicBezTo>
                  <a:cubicBezTo>
                    <a:pt x="1713" y="4817"/>
                    <a:pt x="1873" y="4794"/>
                    <a:pt x="2009" y="4748"/>
                  </a:cubicBezTo>
                  <a:cubicBezTo>
                    <a:pt x="2146" y="4703"/>
                    <a:pt x="2283" y="4680"/>
                    <a:pt x="2398" y="4657"/>
                  </a:cubicBezTo>
                  <a:lnTo>
                    <a:pt x="2466" y="4634"/>
                  </a:lnTo>
                  <a:cubicBezTo>
                    <a:pt x="2626" y="4589"/>
                    <a:pt x="2786" y="4566"/>
                    <a:pt x="2945" y="4520"/>
                  </a:cubicBezTo>
                  <a:cubicBezTo>
                    <a:pt x="3059" y="4474"/>
                    <a:pt x="3196" y="4429"/>
                    <a:pt x="3333" y="4406"/>
                  </a:cubicBezTo>
                  <a:cubicBezTo>
                    <a:pt x="3607" y="4337"/>
                    <a:pt x="3881" y="4269"/>
                    <a:pt x="4132" y="4201"/>
                  </a:cubicBezTo>
                  <a:cubicBezTo>
                    <a:pt x="4429" y="4109"/>
                    <a:pt x="4726" y="4041"/>
                    <a:pt x="5000" y="3972"/>
                  </a:cubicBezTo>
                  <a:cubicBezTo>
                    <a:pt x="5137" y="3927"/>
                    <a:pt x="5274" y="3904"/>
                    <a:pt x="5410" y="3858"/>
                  </a:cubicBezTo>
                  <a:cubicBezTo>
                    <a:pt x="5502" y="3858"/>
                    <a:pt x="5593" y="3835"/>
                    <a:pt x="5707" y="3812"/>
                  </a:cubicBezTo>
                  <a:lnTo>
                    <a:pt x="5753" y="3790"/>
                  </a:lnTo>
                  <a:cubicBezTo>
                    <a:pt x="5890" y="3767"/>
                    <a:pt x="6072" y="3721"/>
                    <a:pt x="6255" y="3676"/>
                  </a:cubicBezTo>
                  <a:lnTo>
                    <a:pt x="6301" y="3653"/>
                  </a:lnTo>
                  <a:lnTo>
                    <a:pt x="6415" y="3630"/>
                  </a:lnTo>
                  <a:cubicBezTo>
                    <a:pt x="6552" y="3607"/>
                    <a:pt x="6689" y="3561"/>
                    <a:pt x="6826" y="3539"/>
                  </a:cubicBezTo>
                  <a:lnTo>
                    <a:pt x="7100" y="3470"/>
                  </a:lnTo>
                  <a:lnTo>
                    <a:pt x="7236" y="3447"/>
                  </a:lnTo>
                  <a:lnTo>
                    <a:pt x="7533" y="3379"/>
                  </a:lnTo>
                  <a:lnTo>
                    <a:pt x="7853" y="3333"/>
                  </a:lnTo>
                  <a:lnTo>
                    <a:pt x="8104" y="3265"/>
                  </a:lnTo>
                  <a:lnTo>
                    <a:pt x="8264" y="3242"/>
                  </a:lnTo>
                  <a:lnTo>
                    <a:pt x="8469" y="3196"/>
                  </a:lnTo>
                  <a:lnTo>
                    <a:pt x="8674" y="3151"/>
                  </a:lnTo>
                  <a:lnTo>
                    <a:pt x="9040" y="3082"/>
                  </a:lnTo>
                  <a:cubicBezTo>
                    <a:pt x="9222" y="3059"/>
                    <a:pt x="9428" y="3014"/>
                    <a:pt x="9610" y="2991"/>
                  </a:cubicBezTo>
                  <a:lnTo>
                    <a:pt x="9953" y="2922"/>
                  </a:lnTo>
                  <a:cubicBezTo>
                    <a:pt x="10227" y="2877"/>
                    <a:pt x="10478" y="2831"/>
                    <a:pt x="10752" y="2785"/>
                  </a:cubicBezTo>
                  <a:lnTo>
                    <a:pt x="10866" y="2763"/>
                  </a:lnTo>
                  <a:lnTo>
                    <a:pt x="10980" y="2740"/>
                  </a:lnTo>
                  <a:lnTo>
                    <a:pt x="11048" y="2717"/>
                  </a:lnTo>
                  <a:lnTo>
                    <a:pt x="11117" y="2717"/>
                  </a:lnTo>
                  <a:lnTo>
                    <a:pt x="11208" y="2694"/>
                  </a:lnTo>
                  <a:cubicBezTo>
                    <a:pt x="11277" y="2694"/>
                    <a:pt x="11345" y="2671"/>
                    <a:pt x="11391" y="2671"/>
                  </a:cubicBezTo>
                  <a:cubicBezTo>
                    <a:pt x="11573" y="2626"/>
                    <a:pt x="11779" y="2580"/>
                    <a:pt x="11961" y="2557"/>
                  </a:cubicBezTo>
                  <a:lnTo>
                    <a:pt x="11916" y="2534"/>
                  </a:lnTo>
                  <a:lnTo>
                    <a:pt x="11961" y="2534"/>
                  </a:lnTo>
                  <a:cubicBezTo>
                    <a:pt x="12281" y="2466"/>
                    <a:pt x="12578" y="2397"/>
                    <a:pt x="12874" y="2306"/>
                  </a:cubicBezTo>
                  <a:cubicBezTo>
                    <a:pt x="13103" y="2238"/>
                    <a:pt x="13354" y="2169"/>
                    <a:pt x="13582" y="2123"/>
                  </a:cubicBezTo>
                  <a:lnTo>
                    <a:pt x="13605" y="2101"/>
                  </a:lnTo>
                  <a:cubicBezTo>
                    <a:pt x="13696" y="2101"/>
                    <a:pt x="13719" y="2078"/>
                    <a:pt x="13765" y="2078"/>
                  </a:cubicBezTo>
                  <a:cubicBezTo>
                    <a:pt x="13787" y="2055"/>
                    <a:pt x="13833" y="2032"/>
                    <a:pt x="13856" y="2009"/>
                  </a:cubicBezTo>
                  <a:cubicBezTo>
                    <a:pt x="13924" y="1986"/>
                    <a:pt x="13970" y="1918"/>
                    <a:pt x="13993" y="1804"/>
                  </a:cubicBezTo>
                  <a:cubicBezTo>
                    <a:pt x="14016" y="1758"/>
                    <a:pt x="14016" y="1690"/>
                    <a:pt x="13993" y="1644"/>
                  </a:cubicBezTo>
                  <a:cubicBezTo>
                    <a:pt x="13993" y="1553"/>
                    <a:pt x="13993" y="1484"/>
                    <a:pt x="13970" y="1439"/>
                  </a:cubicBezTo>
                  <a:cubicBezTo>
                    <a:pt x="13970" y="1393"/>
                    <a:pt x="13947" y="1370"/>
                    <a:pt x="13947" y="1325"/>
                  </a:cubicBezTo>
                  <a:cubicBezTo>
                    <a:pt x="13924" y="1256"/>
                    <a:pt x="13901" y="1233"/>
                    <a:pt x="13901" y="1188"/>
                  </a:cubicBezTo>
                  <a:cubicBezTo>
                    <a:pt x="13879" y="1142"/>
                    <a:pt x="13856" y="1096"/>
                    <a:pt x="13833" y="1073"/>
                  </a:cubicBezTo>
                  <a:cubicBezTo>
                    <a:pt x="13810" y="1051"/>
                    <a:pt x="13787" y="1028"/>
                    <a:pt x="13765" y="1005"/>
                  </a:cubicBezTo>
                  <a:cubicBezTo>
                    <a:pt x="13742" y="1005"/>
                    <a:pt x="13719" y="1005"/>
                    <a:pt x="13696" y="982"/>
                  </a:cubicBezTo>
                  <a:cubicBezTo>
                    <a:pt x="13673" y="982"/>
                    <a:pt x="13650" y="982"/>
                    <a:pt x="13628" y="959"/>
                  </a:cubicBezTo>
                  <a:lnTo>
                    <a:pt x="13171" y="959"/>
                  </a:lnTo>
                  <a:cubicBezTo>
                    <a:pt x="13125" y="959"/>
                    <a:pt x="13057" y="982"/>
                    <a:pt x="13011" y="982"/>
                  </a:cubicBezTo>
                  <a:lnTo>
                    <a:pt x="12966" y="982"/>
                  </a:lnTo>
                  <a:cubicBezTo>
                    <a:pt x="12783" y="1005"/>
                    <a:pt x="12646" y="1028"/>
                    <a:pt x="12509" y="1028"/>
                  </a:cubicBezTo>
                  <a:cubicBezTo>
                    <a:pt x="12395" y="1051"/>
                    <a:pt x="12281" y="1051"/>
                    <a:pt x="12167" y="1051"/>
                  </a:cubicBezTo>
                  <a:lnTo>
                    <a:pt x="11733" y="1051"/>
                  </a:lnTo>
                  <a:cubicBezTo>
                    <a:pt x="11733" y="1028"/>
                    <a:pt x="11733" y="1005"/>
                    <a:pt x="11756" y="959"/>
                  </a:cubicBezTo>
                  <a:lnTo>
                    <a:pt x="11802" y="845"/>
                  </a:lnTo>
                  <a:cubicBezTo>
                    <a:pt x="11802" y="822"/>
                    <a:pt x="11824" y="754"/>
                    <a:pt x="11847" y="708"/>
                  </a:cubicBezTo>
                  <a:cubicBezTo>
                    <a:pt x="11802" y="663"/>
                    <a:pt x="11779" y="617"/>
                    <a:pt x="11779" y="548"/>
                  </a:cubicBezTo>
                  <a:cubicBezTo>
                    <a:pt x="11756" y="503"/>
                    <a:pt x="11756" y="457"/>
                    <a:pt x="11756" y="412"/>
                  </a:cubicBezTo>
                  <a:cubicBezTo>
                    <a:pt x="11756" y="366"/>
                    <a:pt x="11756" y="343"/>
                    <a:pt x="11733" y="320"/>
                  </a:cubicBezTo>
                  <a:lnTo>
                    <a:pt x="11733" y="229"/>
                  </a:lnTo>
                  <a:cubicBezTo>
                    <a:pt x="11733" y="183"/>
                    <a:pt x="11710" y="115"/>
                    <a:pt x="11710" y="69"/>
                  </a:cubicBezTo>
                  <a:cubicBezTo>
                    <a:pt x="11665" y="46"/>
                    <a:pt x="11596" y="23"/>
                    <a:pt x="11550" y="23"/>
                  </a:cubicBezTo>
                  <a:cubicBezTo>
                    <a:pt x="11505" y="1"/>
                    <a:pt x="11459" y="1"/>
                    <a:pt x="11414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4928;p38"/>
            <p:cNvSpPr/>
            <p:nvPr/>
          </p:nvSpPr>
          <p:spPr>
            <a:xfrm>
              <a:off x="6199640" y="995654"/>
              <a:ext cx="1409800" cy="1393177"/>
            </a:xfrm>
            <a:custGeom>
              <a:avLst/>
              <a:gdLst/>
              <a:ahLst/>
              <a:cxnLst/>
              <a:rect l="l" t="t" r="r" b="b"/>
              <a:pathLst>
                <a:path w="50377" h="49783" extrusionOk="0">
                  <a:moveTo>
                    <a:pt x="8013" y="39739"/>
                  </a:moveTo>
                  <a:lnTo>
                    <a:pt x="8053" y="39799"/>
                  </a:lnTo>
                  <a:lnTo>
                    <a:pt x="8053" y="39799"/>
                  </a:lnTo>
                  <a:cubicBezTo>
                    <a:pt x="8035" y="39779"/>
                    <a:pt x="8024" y="39762"/>
                    <a:pt x="8013" y="39739"/>
                  </a:cubicBezTo>
                  <a:close/>
                  <a:moveTo>
                    <a:pt x="24424" y="1"/>
                  </a:moveTo>
                  <a:cubicBezTo>
                    <a:pt x="24127" y="23"/>
                    <a:pt x="23831" y="46"/>
                    <a:pt x="23534" y="69"/>
                  </a:cubicBezTo>
                  <a:lnTo>
                    <a:pt x="23442" y="69"/>
                  </a:lnTo>
                  <a:lnTo>
                    <a:pt x="23237" y="92"/>
                  </a:lnTo>
                  <a:lnTo>
                    <a:pt x="23054" y="92"/>
                  </a:lnTo>
                  <a:lnTo>
                    <a:pt x="22895" y="115"/>
                  </a:lnTo>
                  <a:lnTo>
                    <a:pt x="22803" y="115"/>
                  </a:lnTo>
                  <a:lnTo>
                    <a:pt x="22598" y="137"/>
                  </a:lnTo>
                  <a:cubicBezTo>
                    <a:pt x="22256" y="160"/>
                    <a:pt x="21959" y="183"/>
                    <a:pt x="21685" y="206"/>
                  </a:cubicBezTo>
                  <a:cubicBezTo>
                    <a:pt x="21571" y="229"/>
                    <a:pt x="21434" y="252"/>
                    <a:pt x="21320" y="274"/>
                  </a:cubicBezTo>
                  <a:lnTo>
                    <a:pt x="21297" y="274"/>
                  </a:lnTo>
                  <a:lnTo>
                    <a:pt x="21183" y="297"/>
                  </a:lnTo>
                  <a:lnTo>
                    <a:pt x="21023" y="320"/>
                  </a:lnTo>
                  <a:lnTo>
                    <a:pt x="20703" y="366"/>
                  </a:lnTo>
                  <a:cubicBezTo>
                    <a:pt x="20384" y="434"/>
                    <a:pt x="20064" y="503"/>
                    <a:pt x="19745" y="571"/>
                  </a:cubicBezTo>
                  <a:cubicBezTo>
                    <a:pt x="19380" y="662"/>
                    <a:pt x="19060" y="731"/>
                    <a:pt x="18718" y="822"/>
                  </a:cubicBezTo>
                  <a:cubicBezTo>
                    <a:pt x="18558" y="868"/>
                    <a:pt x="18375" y="914"/>
                    <a:pt x="18215" y="982"/>
                  </a:cubicBezTo>
                  <a:lnTo>
                    <a:pt x="17964" y="1050"/>
                  </a:lnTo>
                  <a:lnTo>
                    <a:pt x="17759" y="1119"/>
                  </a:lnTo>
                  <a:cubicBezTo>
                    <a:pt x="17531" y="1210"/>
                    <a:pt x="17188" y="1324"/>
                    <a:pt x="16846" y="1461"/>
                  </a:cubicBezTo>
                  <a:lnTo>
                    <a:pt x="16618" y="1553"/>
                  </a:lnTo>
                  <a:lnTo>
                    <a:pt x="16572" y="1575"/>
                  </a:lnTo>
                  <a:cubicBezTo>
                    <a:pt x="16367" y="1667"/>
                    <a:pt x="16161" y="1735"/>
                    <a:pt x="15933" y="1827"/>
                  </a:cubicBezTo>
                  <a:cubicBezTo>
                    <a:pt x="15636" y="1964"/>
                    <a:pt x="15339" y="2100"/>
                    <a:pt x="15043" y="2260"/>
                  </a:cubicBezTo>
                  <a:cubicBezTo>
                    <a:pt x="14906" y="2329"/>
                    <a:pt x="14769" y="2397"/>
                    <a:pt x="14632" y="2466"/>
                  </a:cubicBezTo>
                  <a:cubicBezTo>
                    <a:pt x="14563" y="2466"/>
                    <a:pt x="14518" y="2488"/>
                    <a:pt x="14472" y="2511"/>
                  </a:cubicBezTo>
                  <a:lnTo>
                    <a:pt x="14381" y="2557"/>
                  </a:lnTo>
                  <a:cubicBezTo>
                    <a:pt x="14312" y="2603"/>
                    <a:pt x="14244" y="2625"/>
                    <a:pt x="14175" y="2648"/>
                  </a:cubicBezTo>
                  <a:cubicBezTo>
                    <a:pt x="14084" y="2694"/>
                    <a:pt x="13993" y="2740"/>
                    <a:pt x="13902" y="2785"/>
                  </a:cubicBezTo>
                  <a:cubicBezTo>
                    <a:pt x="13879" y="2762"/>
                    <a:pt x="13856" y="2762"/>
                    <a:pt x="13833" y="2762"/>
                  </a:cubicBezTo>
                  <a:cubicBezTo>
                    <a:pt x="13787" y="2762"/>
                    <a:pt x="13765" y="2762"/>
                    <a:pt x="13742" y="2785"/>
                  </a:cubicBezTo>
                  <a:lnTo>
                    <a:pt x="13559" y="2899"/>
                  </a:lnTo>
                  <a:cubicBezTo>
                    <a:pt x="13468" y="2945"/>
                    <a:pt x="13377" y="2991"/>
                    <a:pt x="13285" y="3036"/>
                  </a:cubicBezTo>
                  <a:cubicBezTo>
                    <a:pt x="13148" y="3128"/>
                    <a:pt x="12988" y="3219"/>
                    <a:pt x="12852" y="3287"/>
                  </a:cubicBezTo>
                  <a:cubicBezTo>
                    <a:pt x="12715" y="3379"/>
                    <a:pt x="12555" y="3470"/>
                    <a:pt x="12418" y="3538"/>
                  </a:cubicBezTo>
                  <a:lnTo>
                    <a:pt x="12304" y="3607"/>
                  </a:lnTo>
                  <a:lnTo>
                    <a:pt x="12007" y="3790"/>
                  </a:lnTo>
                  <a:lnTo>
                    <a:pt x="11642" y="3995"/>
                  </a:lnTo>
                  <a:cubicBezTo>
                    <a:pt x="11482" y="4086"/>
                    <a:pt x="11322" y="4178"/>
                    <a:pt x="11162" y="4269"/>
                  </a:cubicBezTo>
                  <a:cubicBezTo>
                    <a:pt x="10911" y="4429"/>
                    <a:pt x="10660" y="4611"/>
                    <a:pt x="10386" y="4817"/>
                  </a:cubicBezTo>
                  <a:cubicBezTo>
                    <a:pt x="10113" y="5022"/>
                    <a:pt x="9861" y="5273"/>
                    <a:pt x="9633" y="5479"/>
                  </a:cubicBezTo>
                  <a:lnTo>
                    <a:pt x="9610" y="5501"/>
                  </a:lnTo>
                  <a:cubicBezTo>
                    <a:pt x="9542" y="5547"/>
                    <a:pt x="9496" y="5593"/>
                    <a:pt x="9451" y="5638"/>
                  </a:cubicBezTo>
                  <a:cubicBezTo>
                    <a:pt x="9382" y="5707"/>
                    <a:pt x="9314" y="5752"/>
                    <a:pt x="9245" y="5821"/>
                  </a:cubicBezTo>
                  <a:lnTo>
                    <a:pt x="9177" y="5867"/>
                  </a:lnTo>
                  <a:cubicBezTo>
                    <a:pt x="8994" y="6004"/>
                    <a:pt x="8857" y="6118"/>
                    <a:pt x="8697" y="6232"/>
                  </a:cubicBezTo>
                  <a:cubicBezTo>
                    <a:pt x="8446" y="6437"/>
                    <a:pt x="8195" y="6643"/>
                    <a:pt x="7967" y="6848"/>
                  </a:cubicBezTo>
                  <a:lnTo>
                    <a:pt x="7921" y="6917"/>
                  </a:lnTo>
                  <a:cubicBezTo>
                    <a:pt x="7647" y="7145"/>
                    <a:pt x="7396" y="7373"/>
                    <a:pt x="7145" y="7624"/>
                  </a:cubicBezTo>
                  <a:lnTo>
                    <a:pt x="6985" y="7807"/>
                  </a:lnTo>
                  <a:cubicBezTo>
                    <a:pt x="6803" y="7989"/>
                    <a:pt x="6620" y="8172"/>
                    <a:pt x="6460" y="8355"/>
                  </a:cubicBezTo>
                  <a:lnTo>
                    <a:pt x="6346" y="8492"/>
                  </a:lnTo>
                  <a:lnTo>
                    <a:pt x="6324" y="8514"/>
                  </a:lnTo>
                  <a:cubicBezTo>
                    <a:pt x="6301" y="8537"/>
                    <a:pt x="6278" y="8560"/>
                    <a:pt x="6255" y="8606"/>
                  </a:cubicBezTo>
                  <a:cubicBezTo>
                    <a:pt x="6187" y="8674"/>
                    <a:pt x="6118" y="8765"/>
                    <a:pt x="6050" y="8857"/>
                  </a:cubicBezTo>
                  <a:lnTo>
                    <a:pt x="5981" y="8925"/>
                  </a:lnTo>
                  <a:cubicBezTo>
                    <a:pt x="5844" y="9085"/>
                    <a:pt x="5730" y="9222"/>
                    <a:pt x="5616" y="9382"/>
                  </a:cubicBezTo>
                  <a:cubicBezTo>
                    <a:pt x="5570" y="9427"/>
                    <a:pt x="5547" y="9473"/>
                    <a:pt x="5502" y="9519"/>
                  </a:cubicBezTo>
                  <a:lnTo>
                    <a:pt x="5479" y="9564"/>
                  </a:lnTo>
                  <a:lnTo>
                    <a:pt x="5410" y="9656"/>
                  </a:lnTo>
                  <a:lnTo>
                    <a:pt x="5319" y="9793"/>
                  </a:lnTo>
                  <a:lnTo>
                    <a:pt x="5296" y="9815"/>
                  </a:lnTo>
                  <a:cubicBezTo>
                    <a:pt x="5274" y="9861"/>
                    <a:pt x="5228" y="9907"/>
                    <a:pt x="5205" y="9952"/>
                  </a:cubicBezTo>
                  <a:lnTo>
                    <a:pt x="5045" y="10158"/>
                  </a:lnTo>
                  <a:cubicBezTo>
                    <a:pt x="4977" y="10295"/>
                    <a:pt x="4886" y="10409"/>
                    <a:pt x="4794" y="10546"/>
                  </a:cubicBezTo>
                  <a:lnTo>
                    <a:pt x="4863" y="10477"/>
                  </a:lnTo>
                  <a:lnTo>
                    <a:pt x="4726" y="10637"/>
                  </a:lnTo>
                  <a:cubicBezTo>
                    <a:pt x="4657" y="10728"/>
                    <a:pt x="4589" y="10820"/>
                    <a:pt x="4543" y="10934"/>
                  </a:cubicBezTo>
                  <a:cubicBezTo>
                    <a:pt x="4497" y="10979"/>
                    <a:pt x="4452" y="11048"/>
                    <a:pt x="4406" y="11116"/>
                  </a:cubicBezTo>
                  <a:lnTo>
                    <a:pt x="4361" y="11185"/>
                  </a:lnTo>
                  <a:lnTo>
                    <a:pt x="4269" y="11322"/>
                  </a:lnTo>
                  <a:cubicBezTo>
                    <a:pt x="4178" y="11504"/>
                    <a:pt x="4064" y="11664"/>
                    <a:pt x="3950" y="11824"/>
                  </a:cubicBezTo>
                  <a:lnTo>
                    <a:pt x="3858" y="11961"/>
                  </a:lnTo>
                  <a:lnTo>
                    <a:pt x="3767" y="12121"/>
                  </a:lnTo>
                  <a:lnTo>
                    <a:pt x="3721" y="12166"/>
                  </a:lnTo>
                  <a:cubicBezTo>
                    <a:pt x="3562" y="12417"/>
                    <a:pt x="3402" y="12669"/>
                    <a:pt x="3265" y="12920"/>
                  </a:cubicBezTo>
                  <a:cubicBezTo>
                    <a:pt x="3105" y="13194"/>
                    <a:pt x="2945" y="13490"/>
                    <a:pt x="2786" y="13764"/>
                  </a:cubicBezTo>
                  <a:cubicBezTo>
                    <a:pt x="2626" y="14084"/>
                    <a:pt x="2512" y="14358"/>
                    <a:pt x="2398" y="14632"/>
                  </a:cubicBezTo>
                  <a:cubicBezTo>
                    <a:pt x="2329" y="14768"/>
                    <a:pt x="2261" y="14928"/>
                    <a:pt x="2192" y="15065"/>
                  </a:cubicBezTo>
                  <a:cubicBezTo>
                    <a:pt x="2124" y="15202"/>
                    <a:pt x="2055" y="15362"/>
                    <a:pt x="1987" y="15522"/>
                  </a:cubicBezTo>
                  <a:cubicBezTo>
                    <a:pt x="1964" y="15613"/>
                    <a:pt x="1918" y="15681"/>
                    <a:pt x="1895" y="15773"/>
                  </a:cubicBezTo>
                  <a:lnTo>
                    <a:pt x="1804" y="15978"/>
                  </a:lnTo>
                  <a:cubicBezTo>
                    <a:pt x="1736" y="16138"/>
                    <a:pt x="1690" y="16298"/>
                    <a:pt x="1621" y="16458"/>
                  </a:cubicBezTo>
                  <a:cubicBezTo>
                    <a:pt x="1553" y="16640"/>
                    <a:pt x="1485" y="16800"/>
                    <a:pt x="1439" y="17005"/>
                  </a:cubicBezTo>
                  <a:lnTo>
                    <a:pt x="1370" y="17142"/>
                  </a:lnTo>
                  <a:lnTo>
                    <a:pt x="1279" y="17462"/>
                  </a:lnTo>
                  <a:lnTo>
                    <a:pt x="1233" y="17599"/>
                  </a:lnTo>
                  <a:cubicBezTo>
                    <a:pt x="1188" y="17736"/>
                    <a:pt x="1142" y="17850"/>
                    <a:pt x="1119" y="17964"/>
                  </a:cubicBezTo>
                  <a:cubicBezTo>
                    <a:pt x="1074" y="18124"/>
                    <a:pt x="1028" y="18284"/>
                    <a:pt x="1005" y="18443"/>
                  </a:cubicBezTo>
                  <a:cubicBezTo>
                    <a:pt x="960" y="18580"/>
                    <a:pt x="937" y="18694"/>
                    <a:pt x="891" y="18809"/>
                  </a:cubicBezTo>
                  <a:lnTo>
                    <a:pt x="868" y="18900"/>
                  </a:lnTo>
                  <a:cubicBezTo>
                    <a:pt x="823" y="19082"/>
                    <a:pt x="777" y="19242"/>
                    <a:pt x="731" y="19425"/>
                  </a:cubicBezTo>
                  <a:cubicBezTo>
                    <a:pt x="708" y="19585"/>
                    <a:pt x="663" y="19722"/>
                    <a:pt x="617" y="19881"/>
                  </a:cubicBezTo>
                  <a:lnTo>
                    <a:pt x="594" y="20018"/>
                  </a:lnTo>
                  <a:cubicBezTo>
                    <a:pt x="549" y="20132"/>
                    <a:pt x="526" y="20247"/>
                    <a:pt x="503" y="20383"/>
                  </a:cubicBezTo>
                  <a:cubicBezTo>
                    <a:pt x="480" y="20543"/>
                    <a:pt x="435" y="20703"/>
                    <a:pt x="412" y="20863"/>
                  </a:cubicBezTo>
                  <a:lnTo>
                    <a:pt x="412" y="20931"/>
                  </a:lnTo>
                  <a:cubicBezTo>
                    <a:pt x="389" y="21068"/>
                    <a:pt x="366" y="21205"/>
                    <a:pt x="343" y="21342"/>
                  </a:cubicBezTo>
                  <a:cubicBezTo>
                    <a:pt x="320" y="21548"/>
                    <a:pt x="298" y="21730"/>
                    <a:pt x="275" y="21936"/>
                  </a:cubicBezTo>
                  <a:lnTo>
                    <a:pt x="275" y="21958"/>
                  </a:lnTo>
                  <a:lnTo>
                    <a:pt x="252" y="22027"/>
                  </a:lnTo>
                  <a:cubicBezTo>
                    <a:pt x="229" y="22164"/>
                    <a:pt x="229" y="22301"/>
                    <a:pt x="206" y="22438"/>
                  </a:cubicBezTo>
                  <a:lnTo>
                    <a:pt x="183" y="22620"/>
                  </a:lnTo>
                  <a:cubicBezTo>
                    <a:pt x="183" y="22712"/>
                    <a:pt x="161" y="22803"/>
                    <a:pt x="161" y="22894"/>
                  </a:cubicBezTo>
                  <a:cubicBezTo>
                    <a:pt x="138" y="22986"/>
                    <a:pt x="138" y="23077"/>
                    <a:pt x="138" y="23191"/>
                  </a:cubicBezTo>
                  <a:lnTo>
                    <a:pt x="115" y="23282"/>
                  </a:lnTo>
                  <a:cubicBezTo>
                    <a:pt x="92" y="23351"/>
                    <a:pt x="92" y="23419"/>
                    <a:pt x="69" y="23488"/>
                  </a:cubicBezTo>
                  <a:cubicBezTo>
                    <a:pt x="47" y="23670"/>
                    <a:pt x="24" y="23853"/>
                    <a:pt x="24" y="24036"/>
                  </a:cubicBezTo>
                  <a:cubicBezTo>
                    <a:pt x="1" y="24332"/>
                    <a:pt x="1" y="24606"/>
                    <a:pt x="1" y="24880"/>
                  </a:cubicBezTo>
                  <a:lnTo>
                    <a:pt x="1" y="25085"/>
                  </a:lnTo>
                  <a:cubicBezTo>
                    <a:pt x="1" y="25428"/>
                    <a:pt x="24" y="25770"/>
                    <a:pt x="24" y="26158"/>
                  </a:cubicBezTo>
                  <a:lnTo>
                    <a:pt x="24" y="26295"/>
                  </a:lnTo>
                  <a:lnTo>
                    <a:pt x="47" y="26409"/>
                  </a:lnTo>
                  <a:cubicBezTo>
                    <a:pt x="47" y="26592"/>
                    <a:pt x="47" y="26775"/>
                    <a:pt x="47" y="26934"/>
                  </a:cubicBezTo>
                  <a:cubicBezTo>
                    <a:pt x="47" y="27071"/>
                    <a:pt x="69" y="27185"/>
                    <a:pt x="69" y="27322"/>
                  </a:cubicBezTo>
                  <a:lnTo>
                    <a:pt x="69" y="27436"/>
                  </a:lnTo>
                  <a:cubicBezTo>
                    <a:pt x="92" y="27779"/>
                    <a:pt x="138" y="28121"/>
                    <a:pt x="183" y="28509"/>
                  </a:cubicBezTo>
                  <a:lnTo>
                    <a:pt x="206" y="28669"/>
                  </a:lnTo>
                  <a:lnTo>
                    <a:pt x="229" y="28715"/>
                  </a:lnTo>
                  <a:cubicBezTo>
                    <a:pt x="252" y="28966"/>
                    <a:pt x="298" y="29217"/>
                    <a:pt x="366" y="29468"/>
                  </a:cubicBezTo>
                  <a:lnTo>
                    <a:pt x="457" y="29879"/>
                  </a:lnTo>
                  <a:cubicBezTo>
                    <a:pt x="549" y="30335"/>
                    <a:pt x="663" y="30815"/>
                    <a:pt x="777" y="31271"/>
                  </a:cubicBezTo>
                  <a:cubicBezTo>
                    <a:pt x="800" y="31385"/>
                    <a:pt x="823" y="31499"/>
                    <a:pt x="868" y="31614"/>
                  </a:cubicBezTo>
                  <a:lnTo>
                    <a:pt x="914" y="31750"/>
                  </a:lnTo>
                  <a:cubicBezTo>
                    <a:pt x="960" y="31887"/>
                    <a:pt x="1005" y="32047"/>
                    <a:pt x="1051" y="32207"/>
                  </a:cubicBezTo>
                  <a:cubicBezTo>
                    <a:pt x="1142" y="32504"/>
                    <a:pt x="1233" y="32800"/>
                    <a:pt x="1348" y="33074"/>
                  </a:cubicBezTo>
                  <a:lnTo>
                    <a:pt x="1439" y="33394"/>
                  </a:lnTo>
                  <a:cubicBezTo>
                    <a:pt x="1507" y="33576"/>
                    <a:pt x="1576" y="33759"/>
                    <a:pt x="1644" y="33965"/>
                  </a:cubicBezTo>
                  <a:lnTo>
                    <a:pt x="1713" y="34147"/>
                  </a:lnTo>
                  <a:lnTo>
                    <a:pt x="1781" y="34284"/>
                  </a:lnTo>
                  <a:cubicBezTo>
                    <a:pt x="1827" y="34467"/>
                    <a:pt x="1895" y="34649"/>
                    <a:pt x="1987" y="34832"/>
                  </a:cubicBezTo>
                  <a:cubicBezTo>
                    <a:pt x="2238" y="35517"/>
                    <a:pt x="2512" y="36110"/>
                    <a:pt x="2786" y="36635"/>
                  </a:cubicBezTo>
                  <a:lnTo>
                    <a:pt x="2831" y="36726"/>
                  </a:lnTo>
                  <a:cubicBezTo>
                    <a:pt x="2945" y="36955"/>
                    <a:pt x="3082" y="37229"/>
                    <a:pt x="3242" y="37457"/>
                  </a:cubicBezTo>
                  <a:lnTo>
                    <a:pt x="3470" y="37776"/>
                  </a:lnTo>
                  <a:cubicBezTo>
                    <a:pt x="3584" y="37913"/>
                    <a:pt x="3676" y="38073"/>
                    <a:pt x="3790" y="38233"/>
                  </a:cubicBezTo>
                  <a:cubicBezTo>
                    <a:pt x="3858" y="38301"/>
                    <a:pt x="3904" y="38393"/>
                    <a:pt x="3972" y="38484"/>
                  </a:cubicBezTo>
                  <a:lnTo>
                    <a:pt x="4018" y="38575"/>
                  </a:lnTo>
                  <a:lnTo>
                    <a:pt x="4064" y="38621"/>
                  </a:lnTo>
                  <a:cubicBezTo>
                    <a:pt x="4132" y="38758"/>
                    <a:pt x="4224" y="38872"/>
                    <a:pt x="4338" y="39009"/>
                  </a:cubicBezTo>
                  <a:cubicBezTo>
                    <a:pt x="4429" y="39123"/>
                    <a:pt x="4520" y="39260"/>
                    <a:pt x="4612" y="39374"/>
                  </a:cubicBezTo>
                  <a:cubicBezTo>
                    <a:pt x="4612" y="39443"/>
                    <a:pt x="4634" y="39488"/>
                    <a:pt x="4657" y="39534"/>
                  </a:cubicBezTo>
                  <a:cubicBezTo>
                    <a:pt x="4680" y="39602"/>
                    <a:pt x="4703" y="39648"/>
                    <a:pt x="4726" y="39694"/>
                  </a:cubicBezTo>
                  <a:cubicBezTo>
                    <a:pt x="4771" y="39785"/>
                    <a:pt x="4817" y="39853"/>
                    <a:pt x="4863" y="39945"/>
                  </a:cubicBezTo>
                  <a:cubicBezTo>
                    <a:pt x="4977" y="40127"/>
                    <a:pt x="5091" y="40310"/>
                    <a:pt x="5251" y="40538"/>
                  </a:cubicBezTo>
                  <a:cubicBezTo>
                    <a:pt x="5388" y="40721"/>
                    <a:pt x="5547" y="40903"/>
                    <a:pt x="5662" y="41086"/>
                  </a:cubicBezTo>
                  <a:lnTo>
                    <a:pt x="5753" y="41177"/>
                  </a:lnTo>
                  <a:lnTo>
                    <a:pt x="5799" y="41223"/>
                  </a:lnTo>
                  <a:lnTo>
                    <a:pt x="5844" y="41269"/>
                  </a:lnTo>
                  <a:lnTo>
                    <a:pt x="5890" y="41337"/>
                  </a:lnTo>
                  <a:lnTo>
                    <a:pt x="6004" y="41474"/>
                  </a:lnTo>
                  <a:lnTo>
                    <a:pt x="6050" y="41497"/>
                  </a:lnTo>
                  <a:lnTo>
                    <a:pt x="6072" y="41543"/>
                  </a:lnTo>
                  <a:cubicBezTo>
                    <a:pt x="6118" y="41588"/>
                    <a:pt x="6118" y="41588"/>
                    <a:pt x="6141" y="41611"/>
                  </a:cubicBezTo>
                  <a:cubicBezTo>
                    <a:pt x="6164" y="41634"/>
                    <a:pt x="6209" y="41657"/>
                    <a:pt x="6255" y="41679"/>
                  </a:cubicBezTo>
                  <a:cubicBezTo>
                    <a:pt x="6346" y="41771"/>
                    <a:pt x="6438" y="41885"/>
                    <a:pt x="6552" y="41976"/>
                  </a:cubicBezTo>
                  <a:cubicBezTo>
                    <a:pt x="6757" y="42204"/>
                    <a:pt x="6985" y="42433"/>
                    <a:pt x="7237" y="42661"/>
                  </a:cubicBezTo>
                  <a:cubicBezTo>
                    <a:pt x="7373" y="42775"/>
                    <a:pt x="7488" y="42889"/>
                    <a:pt x="7625" y="42980"/>
                  </a:cubicBezTo>
                  <a:cubicBezTo>
                    <a:pt x="7739" y="43072"/>
                    <a:pt x="7853" y="43163"/>
                    <a:pt x="7990" y="43232"/>
                  </a:cubicBezTo>
                  <a:cubicBezTo>
                    <a:pt x="8035" y="43277"/>
                    <a:pt x="8104" y="43300"/>
                    <a:pt x="8150" y="43346"/>
                  </a:cubicBezTo>
                  <a:lnTo>
                    <a:pt x="8241" y="43391"/>
                  </a:lnTo>
                  <a:lnTo>
                    <a:pt x="8332" y="43460"/>
                  </a:lnTo>
                  <a:lnTo>
                    <a:pt x="8378" y="43505"/>
                  </a:lnTo>
                  <a:cubicBezTo>
                    <a:pt x="8492" y="43574"/>
                    <a:pt x="8583" y="43620"/>
                    <a:pt x="8652" y="43688"/>
                  </a:cubicBezTo>
                  <a:cubicBezTo>
                    <a:pt x="8766" y="43779"/>
                    <a:pt x="8903" y="43871"/>
                    <a:pt x="9017" y="43939"/>
                  </a:cubicBezTo>
                  <a:lnTo>
                    <a:pt x="9222" y="44076"/>
                  </a:lnTo>
                  <a:lnTo>
                    <a:pt x="9428" y="44213"/>
                  </a:lnTo>
                  <a:cubicBezTo>
                    <a:pt x="9496" y="44259"/>
                    <a:pt x="9565" y="44304"/>
                    <a:pt x="9633" y="44350"/>
                  </a:cubicBezTo>
                  <a:lnTo>
                    <a:pt x="9679" y="44396"/>
                  </a:lnTo>
                  <a:cubicBezTo>
                    <a:pt x="9839" y="44487"/>
                    <a:pt x="9998" y="44601"/>
                    <a:pt x="10158" y="44692"/>
                  </a:cubicBezTo>
                  <a:cubicBezTo>
                    <a:pt x="10364" y="44829"/>
                    <a:pt x="10569" y="44943"/>
                    <a:pt x="10752" y="45080"/>
                  </a:cubicBezTo>
                  <a:lnTo>
                    <a:pt x="10820" y="45149"/>
                  </a:lnTo>
                  <a:cubicBezTo>
                    <a:pt x="10911" y="45195"/>
                    <a:pt x="10980" y="45240"/>
                    <a:pt x="11048" y="45309"/>
                  </a:cubicBezTo>
                  <a:cubicBezTo>
                    <a:pt x="11094" y="45332"/>
                    <a:pt x="11162" y="45377"/>
                    <a:pt x="11231" y="45400"/>
                  </a:cubicBezTo>
                  <a:lnTo>
                    <a:pt x="11345" y="45468"/>
                  </a:lnTo>
                  <a:cubicBezTo>
                    <a:pt x="11414" y="45514"/>
                    <a:pt x="11505" y="45560"/>
                    <a:pt x="11596" y="45605"/>
                  </a:cubicBezTo>
                  <a:cubicBezTo>
                    <a:pt x="11710" y="45651"/>
                    <a:pt x="11824" y="45697"/>
                    <a:pt x="11961" y="45720"/>
                  </a:cubicBezTo>
                  <a:cubicBezTo>
                    <a:pt x="12053" y="45742"/>
                    <a:pt x="12167" y="45765"/>
                    <a:pt x="12281" y="45765"/>
                  </a:cubicBezTo>
                  <a:lnTo>
                    <a:pt x="12509" y="45765"/>
                  </a:lnTo>
                  <a:cubicBezTo>
                    <a:pt x="12669" y="45765"/>
                    <a:pt x="12829" y="45742"/>
                    <a:pt x="12988" y="45742"/>
                  </a:cubicBezTo>
                  <a:cubicBezTo>
                    <a:pt x="13148" y="45742"/>
                    <a:pt x="13285" y="45765"/>
                    <a:pt x="13422" y="45788"/>
                  </a:cubicBezTo>
                  <a:lnTo>
                    <a:pt x="13559" y="45811"/>
                  </a:lnTo>
                  <a:lnTo>
                    <a:pt x="13628" y="45811"/>
                  </a:lnTo>
                  <a:cubicBezTo>
                    <a:pt x="13673" y="45902"/>
                    <a:pt x="13696" y="45971"/>
                    <a:pt x="13696" y="46062"/>
                  </a:cubicBezTo>
                  <a:lnTo>
                    <a:pt x="13696" y="46153"/>
                  </a:lnTo>
                  <a:cubicBezTo>
                    <a:pt x="13719" y="46176"/>
                    <a:pt x="13719" y="46199"/>
                    <a:pt x="13719" y="46245"/>
                  </a:cubicBezTo>
                  <a:cubicBezTo>
                    <a:pt x="13719" y="46290"/>
                    <a:pt x="13719" y="46336"/>
                    <a:pt x="13742" y="46381"/>
                  </a:cubicBezTo>
                  <a:cubicBezTo>
                    <a:pt x="13742" y="46473"/>
                    <a:pt x="13787" y="46518"/>
                    <a:pt x="13856" y="46610"/>
                  </a:cubicBezTo>
                  <a:cubicBezTo>
                    <a:pt x="13924" y="46701"/>
                    <a:pt x="14061" y="46747"/>
                    <a:pt x="14153" y="46769"/>
                  </a:cubicBezTo>
                  <a:cubicBezTo>
                    <a:pt x="14267" y="46792"/>
                    <a:pt x="14381" y="46792"/>
                    <a:pt x="14495" y="46815"/>
                  </a:cubicBezTo>
                  <a:lnTo>
                    <a:pt x="14860" y="46815"/>
                  </a:lnTo>
                  <a:lnTo>
                    <a:pt x="14906" y="46792"/>
                  </a:lnTo>
                  <a:lnTo>
                    <a:pt x="15568" y="46792"/>
                  </a:lnTo>
                  <a:cubicBezTo>
                    <a:pt x="15613" y="46815"/>
                    <a:pt x="15636" y="46815"/>
                    <a:pt x="15659" y="46815"/>
                  </a:cubicBezTo>
                  <a:cubicBezTo>
                    <a:pt x="15682" y="46838"/>
                    <a:pt x="15728" y="46838"/>
                    <a:pt x="15773" y="46838"/>
                  </a:cubicBezTo>
                  <a:cubicBezTo>
                    <a:pt x="15842" y="46861"/>
                    <a:pt x="15864" y="46861"/>
                    <a:pt x="15887" y="46861"/>
                  </a:cubicBezTo>
                  <a:lnTo>
                    <a:pt x="16001" y="46861"/>
                  </a:lnTo>
                  <a:cubicBezTo>
                    <a:pt x="16047" y="46838"/>
                    <a:pt x="16116" y="46815"/>
                    <a:pt x="16138" y="46792"/>
                  </a:cubicBezTo>
                  <a:cubicBezTo>
                    <a:pt x="16207" y="46724"/>
                    <a:pt x="16253" y="46701"/>
                    <a:pt x="16275" y="46678"/>
                  </a:cubicBezTo>
                  <a:cubicBezTo>
                    <a:pt x="16321" y="46610"/>
                    <a:pt x="16367" y="46541"/>
                    <a:pt x="16412" y="46473"/>
                  </a:cubicBezTo>
                  <a:cubicBezTo>
                    <a:pt x="16458" y="46381"/>
                    <a:pt x="16526" y="46245"/>
                    <a:pt x="16572" y="46085"/>
                  </a:cubicBezTo>
                  <a:cubicBezTo>
                    <a:pt x="16595" y="45948"/>
                    <a:pt x="16618" y="45788"/>
                    <a:pt x="16618" y="45628"/>
                  </a:cubicBezTo>
                  <a:lnTo>
                    <a:pt x="16618" y="45583"/>
                  </a:lnTo>
                  <a:cubicBezTo>
                    <a:pt x="16618" y="45468"/>
                    <a:pt x="16618" y="45354"/>
                    <a:pt x="16595" y="45263"/>
                  </a:cubicBezTo>
                  <a:cubicBezTo>
                    <a:pt x="16572" y="45217"/>
                    <a:pt x="16549" y="45149"/>
                    <a:pt x="16481" y="45080"/>
                  </a:cubicBezTo>
                  <a:cubicBezTo>
                    <a:pt x="16435" y="45058"/>
                    <a:pt x="16389" y="45035"/>
                    <a:pt x="16367" y="45012"/>
                  </a:cubicBezTo>
                  <a:cubicBezTo>
                    <a:pt x="16275" y="44966"/>
                    <a:pt x="16207" y="44943"/>
                    <a:pt x="16116" y="44921"/>
                  </a:cubicBezTo>
                  <a:lnTo>
                    <a:pt x="15864" y="44829"/>
                  </a:lnTo>
                  <a:lnTo>
                    <a:pt x="15773" y="44807"/>
                  </a:lnTo>
                  <a:cubicBezTo>
                    <a:pt x="15636" y="44761"/>
                    <a:pt x="15499" y="44715"/>
                    <a:pt x="15339" y="44670"/>
                  </a:cubicBezTo>
                  <a:cubicBezTo>
                    <a:pt x="15203" y="44624"/>
                    <a:pt x="15088" y="44601"/>
                    <a:pt x="14997" y="44555"/>
                  </a:cubicBezTo>
                  <a:cubicBezTo>
                    <a:pt x="14723" y="44441"/>
                    <a:pt x="14472" y="44304"/>
                    <a:pt x="14244" y="44190"/>
                  </a:cubicBezTo>
                  <a:lnTo>
                    <a:pt x="14175" y="44145"/>
                  </a:lnTo>
                  <a:cubicBezTo>
                    <a:pt x="14061" y="44076"/>
                    <a:pt x="13947" y="44030"/>
                    <a:pt x="13833" y="43985"/>
                  </a:cubicBezTo>
                  <a:lnTo>
                    <a:pt x="13719" y="43916"/>
                  </a:lnTo>
                  <a:cubicBezTo>
                    <a:pt x="13628" y="43871"/>
                    <a:pt x="13513" y="43825"/>
                    <a:pt x="13422" y="43779"/>
                  </a:cubicBezTo>
                  <a:cubicBezTo>
                    <a:pt x="13308" y="43711"/>
                    <a:pt x="13194" y="43665"/>
                    <a:pt x="13080" y="43597"/>
                  </a:cubicBezTo>
                  <a:cubicBezTo>
                    <a:pt x="13011" y="43551"/>
                    <a:pt x="12943" y="43528"/>
                    <a:pt x="12874" y="43483"/>
                  </a:cubicBezTo>
                  <a:cubicBezTo>
                    <a:pt x="12829" y="43460"/>
                    <a:pt x="12760" y="43437"/>
                    <a:pt x="12715" y="43414"/>
                  </a:cubicBezTo>
                  <a:cubicBezTo>
                    <a:pt x="12441" y="43277"/>
                    <a:pt x="12190" y="43140"/>
                    <a:pt x="11939" y="43003"/>
                  </a:cubicBezTo>
                  <a:cubicBezTo>
                    <a:pt x="11847" y="42980"/>
                    <a:pt x="11779" y="42935"/>
                    <a:pt x="11710" y="42912"/>
                  </a:cubicBezTo>
                  <a:lnTo>
                    <a:pt x="11665" y="42889"/>
                  </a:lnTo>
                  <a:lnTo>
                    <a:pt x="11573" y="42844"/>
                  </a:lnTo>
                  <a:lnTo>
                    <a:pt x="11391" y="42752"/>
                  </a:lnTo>
                  <a:cubicBezTo>
                    <a:pt x="11254" y="42684"/>
                    <a:pt x="11140" y="42615"/>
                    <a:pt x="11026" y="42547"/>
                  </a:cubicBezTo>
                  <a:lnTo>
                    <a:pt x="10980" y="42501"/>
                  </a:lnTo>
                  <a:cubicBezTo>
                    <a:pt x="10889" y="42456"/>
                    <a:pt x="10797" y="42387"/>
                    <a:pt x="10729" y="42341"/>
                  </a:cubicBezTo>
                  <a:lnTo>
                    <a:pt x="10592" y="42227"/>
                  </a:lnTo>
                  <a:lnTo>
                    <a:pt x="10455" y="42136"/>
                  </a:lnTo>
                  <a:cubicBezTo>
                    <a:pt x="10318" y="42045"/>
                    <a:pt x="10181" y="41953"/>
                    <a:pt x="10067" y="41839"/>
                  </a:cubicBezTo>
                  <a:cubicBezTo>
                    <a:pt x="9976" y="41771"/>
                    <a:pt x="9884" y="41725"/>
                    <a:pt x="9816" y="41634"/>
                  </a:cubicBezTo>
                  <a:cubicBezTo>
                    <a:pt x="9724" y="41565"/>
                    <a:pt x="9656" y="41497"/>
                    <a:pt x="9565" y="41428"/>
                  </a:cubicBezTo>
                  <a:cubicBezTo>
                    <a:pt x="9473" y="41360"/>
                    <a:pt x="9382" y="41269"/>
                    <a:pt x="9291" y="41200"/>
                  </a:cubicBezTo>
                  <a:cubicBezTo>
                    <a:pt x="9222" y="41132"/>
                    <a:pt x="9177" y="41063"/>
                    <a:pt x="9108" y="40995"/>
                  </a:cubicBezTo>
                  <a:lnTo>
                    <a:pt x="9063" y="40949"/>
                  </a:lnTo>
                  <a:lnTo>
                    <a:pt x="8811" y="40675"/>
                  </a:lnTo>
                  <a:cubicBezTo>
                    <a:pt x="8606" y="40424"/>
                    <a:pt x="8332" y="40150"/>
                    <a:pt x="8127" y="39876"/>
                  </a:cubicBezTo>
                  <a:cubicBezTo>
                    <a:pt x="8094" y="39843"/>
                    <a:pt x="8071" y="39821"/>
                    <a:pt x="8054" y="39801"/>
                  </a:cubicBezTo>
                  <a:lnTo>
                    <a:pt x="8054" y="39801"/>
                  </a:lnTo>
                  <a:lnTo>
                    <a:pt x="7990" y="39694"/>
                  </a:lnTo>
                  <a:cubicBezTo>
                    <a:pt x="7784" y="39443"/>
                    <a:pt x="7602" y="39214"/>
                    <a:pt x="7442" y="38963"/>
                  </a:cubicBezTo>
                  <a:cubicBezTo>
                    <a:pt x="7259" y="38689"/>
                    <a:pt x="7100" y="38415"/>
                    <a:pt x="6985" y="38142"/>
                  </a:cubicBezTo>
                  <a:cubicBezTo>
                    <a:pt x="6940" y="38027"/>
                    <a:pt x="6894" y="37913"/>
                    <a:pt x="6848" y="37822"/>
                  </a:cubicBezTo>
                  <a:lnTo>
                    <a:pt x="6826" y="37708"/>
                  </a:lnTo>
                  <a:cubicBezTo>
                    <a:pt x="6780" y="37639"/>
                    <a:pt x="6757" y="37548"/>
                    <a:pt x="6712" y="37457"/>
                  </a:cubicBezTo>
                  <a:lnTo>
                    <a:pt x="6666" y="37343"/>
                  </a:lnTo>
                  <a:cubicBezTo>
                    <a:pt x="6597" y="37114"/>
                    <a:pt x="6506" y="36909"/>
                    <a:pt x="6460" y="36704"/>
                  </a:cubicBezTo>
                  <a:cubicBezTo>
                    <a:pt x="6346" y="36247"/>
                    <a:pt x="6278" y="35768"/>
                    <a:pt x="6209" y="35357"/>
                  </a:cubicBezTo>
                  <a:lnTo>
                    <a:pt x="6187" y="35174"/>
                  </a:lnTo>
                  <a:cubicBezTo>
                    <a:pt x="6164" y="34946"/>
                    <a:pt x="6141" y="34672"/>
                    <a:pt x="6141" y="34398"/>
                  </a:cubicBezTo>
                  <a:lnTo>
                    <a:pt x="6141" y="34375"/>
                  </a:lnTo>
                  <a:cubicBezTo>
                    <a:pt x="6164" y="34079"/>
                    <a:pt x="6164" y="33828"/>
                    <a:pt x="6209" y="33576"/>
                  </a:cubicBezTo>
                  <a:cubicBezTo>
                    <a:pt x="6232" y="33348"/>
                    <a:pt x="6278" y="33097"/>
                    <a:pt x="6324" y="32869"/>
                  </a:cubicBezTo>
                  <a:cubicBezTo>
                    <a:pt x="6392" y="32595"/>
                    <a:pt x="6460" y="32344"/>
                    <a:pt x="6529" y="32093"/>
                  </a:cubicBezTo>
                  <a:cubicBezTo>
                    <a:pt x="6597" y="31865"/>
                    <a:pt x="6689" y="31636"/>
                    <a:pt x="6780" y="31408"/>
                  </a:cubicBezTo>
                  <a:lnTo>
                    <a:pt x="6803" y="31340"/>
                  </a:lnTo>
                  <a:cubicBezTo>
                    <a:pt x="6871" y="31157"/>
                    <a:pt x="6917" y="30974"/>
                    <a:pt x="6985" y="30815"/>
                  </a:cubicBezTo>
                  <a:lnTo>
                    <a:pt x="7008" y="30792"/>
                  </a:lnTo>
                  <a:cubicBezTo>
                    <a:pt x="7145" y="30449"/>
                    <a:pt x="7328" y="30107"/>
                    <a:pt x="7602" y="29719"/>
                  </a:cubicBezTo>
                  <a:cubicBezTo>
                    <a:pt x="7853" y="29308"/>
                    <a:pt x="8081" y="28966"/>
                    <a:pt x="8309" y="28669"/>
                  </a:cubicBezTo>
                  <a:lnTo>
                    <a:pt x="8446" y="28532"/>
                  </a:lnTo>
                  <a:cubicBezTo>
                    <a:pt x="8583" y="28327"/>
                    <a:pt x="8743" y="28144"/>
                    <a:pt x="8903" y="27961"/>
                  </a:cubicBezTo>
                  <a:lnTo>
                    <a:pt x="9085" y="27733"/>
                  </a:lnTo>
                  <a:cubicBezTo>
                    <a:pt x="9199" y="27573"/>
                    <a:pt x="9336" y="27414"/>
                    <a:pt x="9496" y="27254"/>
                  </a:cubicBezTo>
                  <a:cubicBezTo>
                    <a:pt x="9588" y="27117"/>
                    <a:pt x="9702" y="27003"/>
                    <a:pt x="9816" y="26866"/>
                  </a:cubicBezTo>
                  <a:lnTo>
                    <a:pt x="9930" y="26752"/>
                  </a:lnTo>
                  <a:lnTo>
                    <a:pt x="9953" y="26706"/>
                  </a:lnTo>
                  <a:cubicBezTo>
                    <a:pt x="10021" y="26638"/>
                    <a:pt x="10067" y="26569"/>
                    <a:pt x="10135" y="26523"/>
                  </a:cubicBezTo>
                  <a:lnTo>
                    <a:pt x="10227" y="26387"/>
                  </a:lnTo>
                  <a:lnTo>
                    <a:pt x="10318" y="26295"/>
                  </a:lnTo>
                  <a:cubicBezTo>
                    <a:pt x="10455" y="26113"/>
                    <a:pt x="10569" y="25953"/>
                    <a:pt x="10706" y="25793"/>
                  </a:cubicBezTo>
                  <a:lnTo>
                    <a:pt x="10820" y="25679"/>
                  </a:lnTo>
                  <a:cubicBezTo>
                    <a:pt x="10934" y="25542"/>
                    <a:pt x="11071" y="25382"/>
                    <a:pt x="11185" y="25245"/>
                  </a:cubicBezTo>
                  <a:cubicBezTo>
                    <a:pt x="11254" y="25154"/>
                    <a:pt x="11345" y="25040"/>
                    <a:pt x="11414" y="24926"/>
                  </a:cubicBezTo>
                  <a:cubicBezTo>
                    <a:pt x="11436" y="24903"/>
                    <a:pt x="11459" y="24857"/>
                    <a:pt x="11482" y="24834"/>
                  </a:cubicBezTo>
                  <a:cubicBezTo>
                    <a:pt x="11505" y="24789"/>
                    <a:pt x="11528" y="24743"/>
                    <a:pt x="11573" y="24720"/>
                  </a:cubicBezTo>
                  <a:lnTo>
                    <a:pt x="11687" y="24561"/>
                  </a:lnTo>
                  <a:cubicBezTo>
                    <a:pt x="11756" y="24469"/>
                    <a:pt x="11824" y="24378"/>
                    <a:pt x="11893" y="24264"/>
                  </a:cubicBezTo>
                  <a:cubicBezTo>
                    <a:pt x="11984" y="24127"/>
                    <a:pt x="12053" y="23990"/>
                    <a:pt x="12144" y="23830"/>
                  </a:cubicBezTo>
                  <a:lnTo>
                    <a:pt x="12144" y="23784"/>
                  </a:lnTo>
                  <a:lnTo>
                    <a:pt x="12167" y="23762"/>
                  </a:lnTo>
                  <a:cubicBezTo>
                    <a:pt x="12167" y="23716"/>
                    <a:pt x="12190" y="23693"/>
                    <a:pt x="12190" y="23648"/>
                  </a:cubicBezTo>
                  <a:lnTo>
                    <a:pt x="12212" y="23602"/>
                  </a:lnTo>
                  <a:lnTo>
                    <a:pt x="12235" y="23533"/>
                  </a:lnTo>
                  <a:lnTo>
                    <a:pt x="12258" y="23465"/>
                  </a:lnTo>
                  <a:cubicBezTo>
                    <a:pt x="12281" y="23396"/>
                    <a:pt x="12304" y="23351"/>
                    <a:pt x="12281" y="23282"/>
                  </a:cubicBezTo>
                  <a:cubicBezTo>
                    <a:pt x="12281" y="23237"/>
                    <a:pt x="12281" y="23214"/>
                    <a:pt x="12281" y="23191"/>
                  </a:cubicBezTo>
                  <a:cubicBezTo>
                    <a:pt x="12258" y="23123"/>
                    <a:pt x="12235" y="23077"/>
                    <a:pt x="12190" y="23031"/>
                  </a:cubicBezTo>
                  <a:cubicBezTo>
                    <a:pt x="12121" y="22986"/>
                    <a:pt x="12075" y="22940"/>
                    <a:pt x="12007" y="22917"/>
                  </a:cubicBezTo>
                  <a:lnTo>
                    <a:pt x="11870" y="22917"/>
                  </a:lnTo>
                  <a:cubicBezTo>
                    <a:pt x="11824" y="22917"/>
                    <a:pt x="11779" y="22917"/>
                    <a:pt x="11710" y="22940"/>
                  </a:cubicBezTo>
                  <a:cubicBezTo>
                    <a:pt x="11619" y="22963"/>
                    <a:pt x="11505" y="23008"/>
                    <a:pt x="11368" y="23077"/>
                  </a:cubicBezTo>
                  <a:cubicBezTo>
                    <a:pt x="11299" y="23123"/>
                    <a:pt x="11231" y="23168"/>
                    <a:pt x="11162" y="23214"/>
                  </a:cubicBezTo>
                  <a:lnTo>
                    <a:pt x="11094" y="23259"/>
                  </a:lnTo>
                  <a:cubicBezTo>
                    <a:pt x="11003" y="23305"/>
                    <a:pt x="10934" y="23374"/>
                    <a:pt x="10843" y="23442"/>
                  </a:cubicBezTo>
                  <a:lnTo>
                    <a:pt x="10774" y="23488"/>
                  </a:lnTo>
                  <a:lnTo>
                    <a:pt x="10706" y="23533"/>
                  </a:lnTo>
                  <a:lnTo>
                    <a:pt x="10637" y="23579"/>
                  </a:lnTo>
                  <a:cubicBezTo>
                    <a:pt x="10523" y="23670"/>
                    <a:pt x="10386" y="23784"/>
                    <a:pt x="10249" y="23876"/>
                  </a:cubicBezTo>
                  <a:lnTo>
                    <a:pt x="10135" y="23967"/>
                  </a:lnTo>
                  <a:lnTo>
                    <a:pt x="10090" y="23990"/>
                  </a:lnTo>
                  <a:lnTo>
                    <a:pt x="10044" y="24036"/>
                  </a:lnTo>
                  <a:lnTo>
                    <a:pt x="10021" y="24058"/>
                  </a:lnTo>
                  <a:lnTo>
                    <a:pt x="9998" y="24081"/>
                  </a:lnTo>
                  <a:cubicBezTo>
                    <a:pt x="9953" y="24127"/>
                    <a:pt x="9884" y="24150"/>
                    <a:pt x="9839" y="24195"/>
                  </a:cubicBezTo>
                  <a:lnTo>
                    <a:pt x="9747" y="24264"/>
                  </a:lnTo>
                  <a:cubicBezTo>
                    <a:pt x="9633" y="24332"/>
                    <a:pt x="9542" y="24378"/>
                    <a:pt x="9451" y="24424"/>
                  </a:cubicBezTo>
                  <a:cubicBezTo>
                    <a:pt x="9359" y="24446"/>
                    <a:pt x="9268" y="24492"/>
                    <a:pt x="9177" y="24515"/>
                  </a:cubicBezTo>
                  <a:cubicBezTo>
                    <a:pt x="9085" y="24538"/>
                    <a:pt x="9017" y="24561"/>
                    <a:pt x="8926" y="24583"/>
                  </a:cubicBezTo>
                  <a:lnTo>
                    <a:pt x="8697" y="24583"/>
                  </a:lnTo>
                  <a:cubicBezTo>
                    <a:pt x="8652" y="24583"/>
                    <a:pt x="8606" y="24561"/>
                    <a:pt x="8560" y="24538"/>
                  </a:cubicBezTo>
                  <a:cubicBezTo>
                    <a:pt x="8515" y="24515"/>
                    <a:pt x="8469" y="24492"/>
                    <a:pt x="8423" y="24469"/>
                  </a:cubicBezTo>
                  <a:cubicBezTo>
                    <a:pt x="8355" y="24401"/>
                    <a:pt x="8264" y="24332"/>
                    <a:pt x="8195" y="24241"/>
                  </a:cubicBezTo>
                  <a:cubicBezTo>
                    <a:pt x="8127" y="24195"/>
                    <a:pt x="8081" y="24104"/>
                    <a:pt x="8013" y="24036"/>
                  </a:cubicBezTo>
                  <a:cubicBezTo>
                    <a:pt x="7967" y="23967"/>
                    <a:pt x="7921" y="23899"/>
                    <a:pt x="7876" y="23807"/>
                  </a:cubicBezTo>
                  <a:cubicBezTo>
                    <a:pt x="7830" y="23693"/>
                    <a:pt x="7807" y="23602"/>
                    <a:pt x="7784" y="23511"/>
                  </a:cubicBezTo>
                  <a:cubicBezTo>
                    <a:pt x="7761" y="23259"/>
                    <a:pt x="7761" y="22986"/>
                    <a:pt x="7761" y="22734"/>
                  </a:cubicBezTo>
                  <a:cubicBezTo>
                    <a:pt x="7784" y="22415"/>
                    <a:pt x="7807" y="22164"/>
                    <a:pt x="7830" y="21913"/>
                  </a:cubicBezTo>
                  <a:cubicBezTo>
                    <a:pt x="7853" y="21753"/>
                    <a:pt x="7876" y="21548"/>
                    <a:pt x="7921" y="21365"/>
                  </a:cubicBezTo>
                  <a:cubicBezTo>
                    <a:pt x="7967" y="21205"/>
                    <a:pt x="8013" y="21023"/>
                    <a:pt x="8058" y="20863"/>
                  </a:cubicBezTo>
                  <a:lnTo>
                    <a:pt x="8104" y="20657"/>
                  </a:lnTo>
                  <a:cubicBezTo>
                    <a:pt x="8150" y="20520"/>
                    <a:pt x="8172" y="20383"/>
                    <a:pt x="8218" y="20269"/>
                  </a:cubicBezTo>
                  <a:cubicBezTo>
                    <a:pt x="8264" y="20087"/>
                    <a:pt x="8332" y="19904"/>
                    <a:pt x="8423" y="19699"/>
                  </a:cubicBezTo>
                  <a:lnTo>
                    <a:pt x="8469" y="19585"/>
                  </a:lnTo>
                  <a:cubicBezTo>
                    <a:pt x="8560" y="19356"/>
                    <a:pt x="8652" y="19174"/>
                    <a:pt x="8720" y="18968"/>
                  </a:cubicBezTo>
                  <a:cubicBezTo>
                    <a:pt x="8743" y="18877"/>
                    <a:pt x="8720" y="18786"/>
                    <a:pt x="8675" y="18694"/>
                  </a:cubicBezTo>
                  <a:lnTo>
                    <a:pt x="8720" y="18626"/>
                  </a:lnTo>
                  <a:lnTo>
                    <a:pt x="8743" y="18535"/>
                  </a:lnTo>
                  <a:cubicBezTo>
                    <a:pt x="8811" y="18443"/>
                    <a:pt x="8880" y="18329"/>
                    <a:pt x="8926" y="18238"/>
                  </a:cubicBezTo>
                  <a:cubicBezTo>
                    <a:pt x="9085" y="18010"/>
                    <a:pt x="9245" y="17781"/>
                    <a:pt x="9428" y="17530"/>
                  </a:cubicBezTo>
                  <a:cubicBezTo>
                    <a:pt x="9496" y="17416"/>
                    <a:pt x="9588" y="17302"/>
                    <a:pt x="9679" y="17188"/>
                  </a:cubicBezTo>
                  <a:cubicBezTo>
                    <a:pt x="9747" y="17074"/>
                    <a:pt x="9839" y="16983"/>
                    <a:pt x="9930" y="16891"/>
                  </a:cubicBezTo>
                  <a:lnTo>
                    <a:pt x="9953" y="16846"/>
                  </a:lnTo>
                  <a:cubicBezTo>
                    <a:pt x="10295" y="16480"/>
                    <a:pt x="10683" y="16092"/>
                    <a:pt x="11162" y="15636"/>
                  </a:cubicBezTo>
                  <a:lnTo>
                    <a:pt x="11185" y="15613"/>
                  </a:lnTo>
                  <a:lnTo>
                    <a:pt x="11391" y="15408"/>
                  </a:lnTo>
                  <a:lnTo>
                    <a:pt x="11505" y="15316"/>
                  </a:lnTo>
                  <a:cubicBezTo>
                    <a:pt x="11642" y="15179"/>
                    <a:pt x="11756" y="15065"/>
                    <a:pt x="11893" y="14951"/>
                  </a:cubicBezTo>
                  <a:cubicBezTo>
                    <a:pt x="12007" y="14860"/>
                    <a:pt x="12098" y="14791"/>
                    <a:pt x="12212" y="14700"/>
                  </a:cubicBezTo>
                  <a:lnTo>
                    <a:pt x="12281" y="14654"/>
                  </a:lnTo>
                  <a:lnTo>
                    <a:pt x="12395" y="14540"/>
                  </a:lnTo>
                  <a:cubicBezTo>
                    <a:pt x="12418" y="14517"/>
                    <a:pt x="12441" y="14517"/>
                    <a:pt x="12441" y="14495"/>
                  </a:cubicBezTo>
                  <a:cubicBezTo>
                    <a:pt x="12441" y="14495"/>
                    <a:pt x="12464" y="14472"/>
                    <a:pt x="12486" y="14472"/>
                  </a:cubicBezTo>
                  <a:cubicBezTo>
                    <a:pt x="12600" y="14380"/>
                    <a:pt x="12715" y="14312"/>
                    <a:pt x="12829" y="14243"/>
                  </a:cubicBezTo>
                  <a:cubicBezTo>
                    <a:pt x="12874" y="14198"/>
                    <a:pt x="12943" y="14175"/>
                    <a:pt x="12988" y="14129"/>
                  </a:cubicBezTo>
                  <a:lnTo>
                    <a:pt x="13011" y="14107"/>
                  </a:lnTo>
                  <a:cubicBezTo>
                    <a:pt x="13080" y="14084"/>
                    <a:pt x="13125" y="14038"/>
                    <a:pt x="13194" y="14015"/>
                  </a:cubicBezTo>
                  <a:cubicBezTo>
                    <a:pt x="13377" y="13878"/>
                    <a:pt x="13582" y="13764"/>
                    <a:pt x="13856" y="13627"/>
                  </a:cubicBezTo>
                  <a:cubicBezTo>
                    <a:pt x="14084" y="13490"/>
                    <a:pt x="14312" y="13376"/>
                    <a:pt x="14563" y="13262"/>
                  </a:cubicBezTo>
                  <a:cubicBezTo>
                    <a:pt x="14723" y="13194"/>
                    <a:pt x="14883" y="13102"/>
                    <a:pt x="15020" y="13011"/>
                  </a:cubicBezTo>
                  <a:cubicBezTo>
                    <a:pt x="15111" y="12942"/>
                    <a:pt x="15203" y="12897"/>
                    <a:pt x="15271" y="12874"/>
                  </a:cubicBezTo>
                  <a:lnTo>
                    <a:pt x="15294" y="12851"/>
                  </a:lnTo>
                  <a:lnTo>
                    <a:pt x="15385" y="12806"/>
                  </a:lnTo>
                  <a:cubicBezTo>
                    <a:pt x="15476" y="12737"/>
                    <a:pt x="15568" y="12714"/>
                    <a:pt x="15659" y="12669"/>
                  </a:cubicBezTo>
                  <a:cubicBezTo>
                    <a:pt x="15682" y="12691"/>
                    <a:pt x="15705" y="12691"/>
                    <a:pt x="15773" y="12714"/>
                  </a:cubicBezTo>
                  <a:lnTo>
                    <a:pt x="15910" y="12714"/>
                  </a:lnTo>
                  <a:cubicBezTo>
                    <a:pt x="15979" y="12691"/>
                    <a:pt x="16047" y="12669"/>
                    <a:pt x="16093" y="12646"/>
                  </a:cubicBezTo>
                  <a:cubicBezTo>
                    <a:pt x="16207" y="12623"/>
                    <a:pt x="16298" y="12577"/>
                    <a:pt x="16412" y="12532"/>
                  </a:cubicBezTo>
                  <a:lnTo>
                    <a:pt x="16526" y="12486"/>
                  </a:lnTo>
                  <a:cubicBezTo>
                    <a:pt x="16846" y="12372"/>
                    <a:pt x="17188" y="12258"/>
                    <a:pt x="17531" y="12166"/>
                  </a:cubicBezTo>
                  <a:lnTo>
                    <a:pt x="17576" y="12166"/>
                  </a:lnTo>
                  <a:cubicBezTo>
                    <a:pt x="18147" y="12029"/>
                    <a:pt x="18740" y="11892"/>
                    <a:pt x="19311" y="11847"/>
                  </a:cubicBezTo>
                  <a:cubicBezTo>
                    <a:pt x="19562" y="11824"/>
                    <a:pt x="19813" y="11801"/>
                    <a:pt x="20042" y="11801"/>
                  </a:cubicBezTo>
                  <a:lnTo>
                    <a:pt x="20133" y="11801"/>
                  </a:lnTo>
                  <a:lnTo>
                    <a:pt x="20293" y="11778"/>
                  </a:lnTo>
                  <a:cubicBezTo>
                    <a:pt x="20430" y="11778"/>
                    <a:pt x="20544" y="11756"/>
                    <a:pt x="20681" y="11756"/>
                  </a:cubicBezTo>
                  <a:lnTo>
                    <a:pt x="20749" y="11756"/>
                  </a:lnTo>
                  <a:cubicBezTo>
                    <a:pt x="20932" y="11733"/>
                    <a:pt x="21114" y="11710"/>
                    <a:pt x="21297" y="11710"/>
                  </a:cubicBezTo>
                  <a:lnTo>
                    <a:pt x="22301" y="11710"/>
                  </a:lnTo>
                  <a:cubicBezTo>
                    <a:pt x="22575" y="11710"/>
                    <a:pt x="22872" y="11710"/>
                    <a:pt x="23169" y="11733"/>
                  </a:cubicBezTo>
                  <a:lnTo>
                    <a:pt x="23557" y="11733"/>
                  </a:lnTo>
                  <a:cubicBezTo>
                    <a:pt x="23808" y="11756"/>
                    <a:pt x="24082" y="11778"/>
                    <a:pt x="24355" y="11801"/>
                  </a:cubicBezTo>
                  <a:cubicBezTo>
                    <a:pt x="24698" y="11824"/>
                    <a:pt x="24972" y="11870"/>
                    <a:pt x="25246" y="11915"/>
                  </a:cubicBezTo>
                  <a:cubicBezTo>
                    <a:pt x="25793" y="11984"/>
                    <a:pt x="26387" y="12098"/>
                    <a:pt x="27026" y="12235"/>
                  </a:cubicBezTo>
                  <a:cubicBezTo>
                    <a:pt x="27277" y="12303"/>
                    <a:pt x="27551" y="12372"/>
                    <a:pt x="27756" y="12440"/>
                  </a:cubicBezTo>
                  <a:cubicBezTo>
                    <a:pt x="27939" y="12486"/>
                    <a:pt x="28122" y="12577"/>
                    <a:pt x="28304" y="12646"/>
                  </a:cubicBezTo>
                  <a:lnTo>
                    <a:pt x="28350" y="12669"/>
                  </a:lnTo>
                  <a:cubicBezTo>
                    <a:pt x="28441" y="12714"/>
                    <a:pt x="28510" y="12737"/>
                    <a:pt x="28601" y="12783"/>
                  </a:cubicBezTo>
                  <a:lnTo>
                    <a:pt x="28784" y="12851"/>
                  </a:lnTo>
                  <a:lnTo>
                    <a:pt x="28829" y="12874"/>
                  </a:lnTo>
                  <a:cubicBezTo>
                    <a:pt x="28898" y="12897"/>
                    <a:pt x="28966" y="12920"/>
                    <a:pt x="29035" y="12965"/>
                  </a:cubicBezTo>
                  <a:lnTo>
                    <a:pt x="29149" y="12988"/>
                  </a:lnTo>
                  <a:cubicBezTo>
                    <a:pt x="29263" y="13034"/>
                    <a:pt x="29377" y="13079"/>
                    <a:pt x="29468" y="13125"/>
                  </a:cubicBezTo>
                  <a:cubicBezTo>
                    <a:pt x="29605" y="13194"/>
                    <a:pt x="29742" y="13262"/>
                    <a:pt x="29879" y="13330"/>
                  </a:cubicBezTo>
                  <a:cubicBezTo>
                    <a:pt x="30039" y="13399"/>
                    <a:pt x="30176" y="13467"/>
                    <a:pt x="30313" y="13513"/>
                  </a:cubicBezTo>
                  <a:cubicBezTo>
                    <a:pt x="30404" y="13559"/>
                    <a:pt x="30518" y="13604"/>
                    <a:pt x="30610" y="13650"/>
                  </a:cubicBezTo>
                  <a:lnTo>
                    <a:pt x="30724" y="13719"/>
                  </a:lnTo>
                  <a:cubicBezTo>
                    <a:pt x="30815" y="13764"/>
                    <a:pt x="30929" y="13810"/>
                    <a:pt x="31020" y="13878"/>
                  </a:cubicBezTo>
                  <a:lnTo>
                    <a:pt x="31112" y="13924"/>
                  </a:lnTo>
                  <a:cubicBezTo>
                    <a:pt x="31180" y="13970"/>
                    <a:pt x="31249" y="13992"/>
                    <a:pt x="31317" y="14038"/>
                  </a:cubicBezTo>
                  <a:cubicBezTo>
                    <a:pt x="31477" y="14107"/>
                    <a:pt x="31614" y="14175"/>
                    <a:pt x="31751" y="14266"/>
                  </a:cubicBezTo>
                  <a:cubicBezTo>
                    <a:pt x="31933" y="14380"/>
                    <a:pt x="32116" y="14517"/>
                    <a:pt x="32299" y="14677"/>
                  </a:cubicBezTo>
                  <a:cubicBezTo>
                    <a:pt x="32344" y="14700"/>
                    <a:pt x="32390" y="14723"/>
                    <a:pt x="32436" y="14746"/>
                  </a:cubicBezTo>
                  <a:lnTo>
                    <a:pt x="32481" y="14791"/>
                  </a:lnTo>
                  <a:lnTo>
                    <a:pt x="32573" y="14837"/>
                  </a:lnTo>
                  <a:lnTo>
                    <a:pt x="32595" y="14860"/>
                  </a:lnTo>
                  <a:lnTo>
                    <a:pt x="32641" y="14883"/>
                  </a:lnTo>
                  <a:cubicBezTo>
                    <a:pt x="32710" y="14951"/>
                    <a:pt x="32778" y="14997"/>
                    <a:pt x="32847" y="15042"/>
                  </a:cubicBezTo>
                  <a:cubicBezTo>
                    <a:pt x="32869" y="15088"/>
                    <a:pt x="32892" y="15134"/>
                    <a:pt x="32915" y="15157"/>
                  </a:cubicBezTo>
                  <a:cubicBezTo>
                    <a:pt x="32961" y="15225"/>
                    <a:pt x="33029" y="15248"/>
                    <a:pt x="33098" y="15248"/>
                  </a:cubicBezTo>
                  <a:cubicBezTo>
                    <a:pt x="33143" y="15248"/>
                    <a:pt x="33189" y="15248"/>
                    <a:pt x="33212" y="15202"/>
                  </a:cubicBezTo>
                  <a:cubicBezTo>
                    <a:pt x="33303" y="15157"/>
                    <a:pt x="33326" y="15020"/>
                    <a:pt x="33257" y="14928"/>
                  </a:cubicBezTo>
                  <a:cubicBezTo>
                    <a:pt x="33235" y="14860"/>
                    <a:pt x="33189" y="14814"/>
                    <a:pt x="33166" y="14768"/>
                  </a:cubicBezTo>
                  <a:cubicBezTo>
                    <a:pt x="33189" y="14746"/>
                    <a:pt x="33212" y="14723"/>
                    <a:pt x="33235" y="14677"/>
                  </a:cubicBezTo>
                  <a:lnTo>
                    <a:pt x="33235" y="14654"/>
                  </a:lnTo>
                  <a:lnTo>
                    <a:pt x="33257" y="14609"/>
                  </a:lnTo>
                  <a:cubicBezTo>
                    <a:pt x="33257" y="14540"/>
                    <a:pt x="33257" y="14495"/>
                    <a:pt x="33235" y="14449"/>
                  </a:cubicBezTo>
                  <a:cubicBezTo>
                    <a:pt x="33212" y="14358"/>
                    <a:pt x="33189" y="14289"/>
                    <a:pt x="33166" y="14198"/>
                  </a:cubicBezTo>
                  <a:lnTo>
                    <a:pt x="33166" y="14152"/>
                  </a:lnTo>
                  <a:cubicBezTo>
                    <a:pt x="33120" y="13970"/>
                    <a:pt x="33098" y="13810"/>
                    <a:pt x="33098" y="13650"/>
                  </a:cubicBezTo>
                  <a:cubicBezTo>
                    <a:pt x="33098" y="13467"/>
                    <a:pt x="33120" y="13262"/>
                    <a:pt x="33166" y="13057"/>
                  </a:cubicBezTo>
                  <a:lnTo>
                    <a:pt x="33166" y="12965"/>
                  </a:lnTo>
                  <a:lnTo>
                    <a:pt x="33189" y="12897"/>
                  </a:lnTo>
                  <a:cubicBezTo>
                    <a:pt x="33189" y="12828"/>
                    <a:pt x="33212" y="12783"/>
                    <a:pt x="33212" y="12714"/>
                  </a:cubicBezTo>
                  <a:cubicBezTo>
                    <a:pt x="33235" y="12623"/>
                    <a:pt x="33235" y="12532"/>
                    <a:pt x="33257" y="12440"/>
                  </a:cubicBezTo>
                  <a:cubicBezTo>
                    <a:pt x="33326" y="12212"/>
                    <a:pt x="33394" y="12007"/>
                    <a:pt x="33463" y="11801"/>
                  </a:cubicBezTo>
                  <a:cubicBezTo>
                    <a:pt x="33531" y="11573"/>
                    <a:pt x="33623" y="11390"/>
                    <a:pt x="33714" y="11208"/>
                  </a:cubicBezTo>
                  <a:cubicBezTo>
                    <a:pt x="33828" y="11002"/>
                    <a:pt x="33988" y="10843"/>
                    <a:pt x="34170" y="10660"/>
                  </a:cubicBezTo>
                  <a:lnTo>
                    <a:pt x="34170" y="10660"/>
                  </a:lnTo>
                  <a:lnTo>
                    <a:pt x="34125" y="10683"/>
                  </a:lnTo>
                  <a:cubicBezTo>
                    <a:pt x="34239" y="10591"/>
                    <a:pt x="34353" y="10477"/>
                    <a:pt x="34444" y="10386"/>
                  </a:cubicBezTo>
                  <a:lnTo>
                    <a:pt x="34558" y="10249"/>
                  </a:lnTo>
                  <a:cubicBezTo>
                    <a:pt x="34741" y="10089"/>
                    <a:pt x="34924" y="9952"/>
                    <a:pt x="35106" y="9815"/>
                  </a:cubicBezTo>
                  <a:cubicBezTo>
                    <a:pt x="35152" y="9770"/>
                    <a:pt x="35198" y="9747"/>
                    <a:pt x="35243" y="9701"/>
                  </a:cubicBezTo>
                  <a:lnTo>
                    <a:pt x="35380" y="9610"/>
                  </a:lnTo>
                  <a:cubicBezTo>
                    <a:pt x="35471" y="9541"/>
                    <a:pt x="35563" y="9496"/>
                    <a:pt x="35631" y="9450"/>
                  </a:cubicBezTo>
                  <a:cubicBezTo>
                    <a:pt x="35837" y="9336"/>
                    <a:pt x="36042" y="9245"/>
                    <a:pt x="36247" y="9153"/>
                  </a:cubicBezTo>
                  <a:cubicBezTo>
                    <a:pt x="36362" y="9108"/>
                    <a:pt x="36499" y="9062"/>
                    <a:pt x="36613" y="9017"/>
                  </a:cubicBezTo>
                  <a:cubicBezTo>
                    <a:pt x="36704" y="8971"/>
                    <a:pt x="36818" y="8948"/>
                    <a:pt x="36909" y="8925"/>
                  </a:cubicBezTo>
                  <a:cubicBezTo>
                    <a:pt x="37001" y="8902"/>
                    <a:pt x="37092" y="8880"/>
                    <a:pt x="37183" y="8857"/>
                  </a:cubicBezTo>
                  <a:cubicBezTo>
                    <a:pt x="37275" y="8857"/>
                    <a:pt x="37366" y="8834"/>
                    <a:pt x="37480" y="8834"/>
                  </a:cubicBezTo>
                  <a:lnTo>
                    <a:pt x="37982" y="8834"/>
                  </a:lnTo>
                  <a:cubicBezTo>
                    <a:pt x="38119" y="8834"/>
                    <a:pt x="38256" y="8834"/>
                    <a:pt x="38393" y="8857"/>
                  </a:cubicBezTo>
                  <a:cubicBezTo>
                    <a:pt x="38576" y="8857"/>
                    <a:pt x="38735" y="8880"/>
                    <a:pt x="38918" y="8902"/>
                  </a:cubicBezTo>
                  <a:lnTo>
                    <a:pt x="39146" y="8948"/>
                  </a:lnTo>
                  <a:lnTo>
                    <a:pt x="39397" y="8971"/>
                  </a:lnTo>
                  <a:cubicBezTo>
                    <a:pt x="39557" y="8994"/>
                    <a:pt x="39694" y="9039"/>
                    <a:pt x="39808" y="9062"/>
                  </a:cubicBezTo>
                  <a:cubicBezTo>
                    <a:pt x="39945" y="9108"/>
                    <a:pt x="40082" y="9176"/>
                    <a:pt x="40242" y="9245"/>
                  </a:cubicBezTo>
                  <a:cubicBezTo>
                    <a:pt x="40447" y="9382"/>
                    <a:pt x="40630" y="9519"/>
                    <a:pt x="40790" y="9678"/>
                  </a:cubicBezTo>
                  <a:cubicBezTo>
                    <a:pt x="40995" y="9907"/>
                    <a:pt x="41178" y="10112"/>
                    <a:pt x="41338" y="10318"/>
                  </a:cubicBezTo>
                  <a:cubicBezTo>
                    <a:pt x="41497" y="10523"/>
                    <a:pt x="41634" y="10751"/>
                    <a:pt x="41794" y="11002"/>
                  </a:cubicBezTo>
                  <a:cubicBezTo>
                    <a:pt x="41885" y="11162"/>
                    <a:pt x="41954" y="11345"/>
                    <a:pt x="42045" y="11550"/>
                  </a:cubicBezTo>
                  <a:cubicBezTo>
                    <a:pt x="42091" y="11687"/>
                    <a:pt x="42159" y="11892"/>
                    <a:pt x="42228" y="12098"/>
                  </a:cubicBezTo>
                  <a:cubicBezTo>
                    <a:pt x="42251" y="12189"/>
                    <a:pt x="42273" y="12281"/>
                    <a:pt x="42273" y="12372"/>
                  </a:cubicBezTo>
                  <a:cubicBezTo>
                    <a:pt x="42273" y="12440"/>
                    <a:pt x="42251" y="12486"/>
                    <a:pt x="42251" y="12532"/>
                  </a:cubicBezTo>
                  <a:cubicBezTo>
                    <a:pt x="42228" y="12600"/>
                    <a:pt x="42228" y="12646"/>
                    <a:pt x="42251" y="12691"/>
                  </a:cubicBezTo>
                  <a:cubicBezTo>
                    <a:pt x="42296" y="12760"/>
                    <a:pt x="42365" y="12783"/>
                    <a:pt x="42410" y="12806"/>
                  </a:cubicBezTo>
                  <a:cubicBezTo>
                    <a:pt x="42502" y="12806"/>
                    <a:pt x="42547" y="12783"/>
                    <a:pt x="42570" y="12760"/>
                  </a:cubicBezTo>
                  <a:cubicBezTo>
                    <a:pt x="42593" y="12737"/>
                    <a:pt x="42616" y="12737"/>
                    <a:pt x="42616" y="12737"/>
                  </a:cubicBezTo>
                  <a:lnTo>
                    <a:pt x="42730" y="12737"/>
                  </a:lnTo>
                  <a:lnTo>
                    <a:pt x="42821" y="12714"/>
                  </a:lnTo>
                  <a:lnTo>
                    <a:pt x="43049" y="12714"/>
                  </a:lnTo>
                  <a:lnTo>
                    <a:pt x="43186" y="12737"/>
                  </a:lnTo>
                  <a:cubicBezTo>
                    <a:pt x="43346" y="12737"/>
                    <a:pt x="43483" y="12760"/>
                    <a:pt x="43620" y="12760"/>
                  </a:cubicBezTo>
                  <a:cubicBezTo>
                    <a:pt x="43780" y="12783"/>
                    <a:pt x="43917" y="12806"/>
                    <a:pt x="44077" y="12806"/>
                  </a:cubicBezTo>
                  <a:cubicBezTo>
                    <a:pt x="44214" y="12828"/>
                    <a:pt x="44328" y="12828"/>
                    <a:pt x="44442" y="12851"/>
                  </a:cubicBezTo>
                  <a:cubicBezTo>
                    <a:pt x="44556" y="12874"/>
                    <a:pt x="44647" y="12897"/>
                    <a:pt x="44738" y="12942"/>
                  </a:cubicBezTo>
                  <a:cubicBezTo>
                    <a:pt x="44830" y="12965"/>
                    <a:pt x="44921" y="13011"/>
                    <a:pt x="45012" y="13057"/>
                  </a:cubicBezTo>
                  <a:cubicBezTo>
                    <a:pt x="45241" y="13171"/>
                    <a:pt x="45423" y="13308"/>
                    <a:pt x="45606" y="13445"/>
                  </a:cubicBezTo>
                  <a:lnTo>
                    <a:pt x="45720" y="13536"/>
                  </a:lnTo>
                  <a:lnTo>
                    <a:pt x="45766" y="13559"/>
                  </a:lnTo>
                  <a:cubicBezTo>
                    <a:pt x="45880" y="13650"/>
                    <a:pt x="45994" y="13741"/>
                    <a:pt x="46108" y="13833"/>
                  </a:cubicBezTo>
                  <a:cubicBezTo>
                    <a:pt x="46268" y="13970"/>
                    <a:pt x="46359" y="14084"/>
                    <a:pt x="46450" y="14198"/>
                  </a:cubicBezTo>
                  <a:cubicBezTo>
                    <a:pt x="46519" y="14312"/>
                    <a:pt x="46587" y="14426"/>
                    <a:pt x="46656" y="14563"/>
                  </a:cubicBezTo>
                  <a:cubicBezTo>
                    <a:pt x="46724" y="14677"/>
                    <a:pt x="46770" y="14791"/>
                    <a:pt x="46816" y="14905"/>
                  </a:cubicBezTo>
                  <a:cubicBezTo>
                    <a:pt x="46861" y="15065"/>
                    <a:pt x="46884" y="15202"/>
                    <a:pt x="46907" y="15316"/>
                  </a:cubicBezTo>
                  <a:cubicBezTo>
                    <a:pt x="46930" y="15430"/>
                    <a:pt x="46953" y="15567"/>
                    <a:pt x="46953" y="15704"/>
                  </a:cubicBezTo>
                  <a:cubicBezTo>
                    <a:pt x="46975" y="16138"/>
                    <a:pt x="46975" y="16594"/>
                    <a:pt x="46884" y="17051"/>
                  </a:cubicBezTo>
                  <a:lnTo>
                    <a:pt x="46861" y="17142"/>
                  </a:lnTo>
                  <a:lnTo>
                    <a:pt x="46838" y="17234"/>
                  </a:lnTo>
                  <a:cubicBezTo>
                    <a:pt x="46816" y="17393"/>
                    <a:pt x="46747" y="17576"/>
                    <a:pt x="46701" y="17759"/>
                  </a:cubicBezTo>
                  <a:cubicBezTo>
                    <a:pt x="46656" y="17918"/>
                    <a:pt x="46610" y="18078"/>
                    <a:pt x="46565" y="18238"/>
                  </a:cubicBezTo>
                  <a:cubicBezTo>
                    <a:pt x="46450" y="18580"/>
                    <a:pt x="46313" y="18923"/>
                    <a:pt x="46131" y="19265"/>
                  </a:cubicBezTo>
                  <a:cubicBezTo>
                    <a:pt x="45948" y="19630"/>
                    <a:pt x="45720" y="19973"/>
                    <a:pt x="45446" y="20292"/>
                  </a:cubicBezTo>
                  <a:cubicBezTo>
                    <a:pt x="45378" y="20383"/>
                    <a:pt x="45286" y="20475"/>
                    <a:pt x="45195" y="20543"/>
                  </a:cubicBezTo>
                  <a:lnTo>
                    <a:pt x="45058" y="20657"/>
                  </a:lnTo>
                  <a:cubicBezTo>
                    <a:pt x="45035" y="20703"/>
                    <a:pt x="44967" y="20772"/>
                    <a:pt x="44944" y="20840"/>
                  </a:cubicBezTo>
                  <a:cubicBezTo>
                    <a:pt x="44921" y="20931"/>
                    <a:pt x="44921" y="21000"/>
                    <a:pt x="44921" y="21091"/>
                  </a:cubicBezTo>
                  <a:cubicBezTo>
                    <a:pt x="44921" y="21160"/>
                    <a:pt x="44944" y="21205"/>
                    <a:pt x="44944" y="21274"/>
                  </a:cubicBezTo>
                  <a:cubicBezTo>
                    <a:pt x="44967" y="21365"/>
                    <a:pt x="44967" y="21456"/>
                    <a:pt x="44990" y="21570"/>
                  </a:cubicBezTo>
                  <a:cubicBezTo>
                    <a:pt x="44990" y="21867"/>
                    <a:pt x="44967" y="22210"/>
                    <a:pt x="44875" y="22620"/>
                  </a:cubicBezTo>
                  <a:cubicBezTo>
                    <a:pt x="44830" y="22826"/>
                    <a:pt x="44784" y="23008"/>
                    <a:pt x="44738" y="23168"/>
                  </a:cubicBezTo>
                  <a:cubicBezTo>
                    <a:pt x="44693" y="23282"/>
                    <a:pt x="44624" y="23419"/>
                    <a:pt x="44556" y="23533"/>
                  </a:cubicBezTo>
                  <a:lnTo>
                    <a:pt x="44533" y="23579"/>
                  </a:lnTo>
                  <a:cubicBezTo>
                    <a:pt x="44396" y="23876"/>
                    <a:pt x="44236" y="24172"/>
                    <a:pt x="44031" y="24446"/>
                  </a:cubicBezTo>
                  <a:cubicBezTo>
                    <a:pt x="43803" y="24766"/>
                    <a:pt x="43620" y="24994"/>
                    <a:pt x="43460" y="25200"/>
                  </a:cubicBezTo>
                  <a:cubicBezTo>
                    <a:pt x="43346" y="25337"/>
                    <a:pt x="43232" y="25428"/>
                    <a:pt x="43095" y="25519"/>
                  </a:cubicBezTo>
                  <a:cubicBezTo>
                    <a:pt x="42981" y="25633"/>
                    <a:pt x="42844" y="25725"/>
                    <a:pt x="42707" y="25816"/>
                  </a:cubicBezTo>
                  <a:lnTo>
                    <a:pt x="42661" y="25839"/>
                  </a:lnTo>
                  <a:cubicBezTo>
                    <a:pt x="42570" y="25907"/>
                    <a:pt x="42456" y="25953"/>
                    <a:pt x="42365" y="25999"/>
                  </a:cubicBezTo>
                  <a:cubicBezTo>
                    <a:pt x="42228" y="26044"/>
                    <a:pt x="42091" y="26067"/>
                    <a:pt x="41977" y="26090"/>
                  </a:cubicBezTo>
                  <a:cubicBezTo>
                    <a:pt x="41817" y="26135"/>
                    <a:pt x="41680" y="26158"/>
                    <a:pt x="41566" y="26158"/>
                  </a:cubicBezTo>
                  <a:lnTo>
                    <a:pt x="41383" y="26158"/>
                  </a:lnTo>
                  <a:lnTo>
                    <a:pt x="41315" y="26135"/>
                  </a:lnTo>
                  <a:lnTo>
                    <a:pt x="41292" y="26113"/>
                  </a:lnTo>
                  <a:lnTo>
                    <a:pt x="41178" y="26113"/>
                  </a:lnTo>
                  <a:cubicBezTo>
                    <a:pt x="41018" y="26113"/>
                    <a:pt x="40904" y="26181"/>
                    <a:pt x="40858" y="26318"/>
                  </a:cubicBezTo>
                  <a:cubicBezTo>
                    <a:pt x="40790" y="26501"/>
                    <a:pt x="40881" y="26683"/>
                    <a:pt x="41064" y="26752"/>
                  </a:cubicBezTo>
                  <a:cubicBezTo>
                    <a:pt x="41178" y="26797"/>
                    <a:pt x="41292" y="26820"/>
                    <a:pt x="41406" y="26820"/>
                  </a:cubicBezTo>
                  <a:lnTo>
                    <a:pt x="41429" y="26889"/>
                  </a:lnTo>
                  <a:lnTo>
                    <a:pt x="41452" y="27003"/>
                  </a:lnTo>
                  <a:cubicBezTo>
                    <a:pt x="41452" y="27071"/>
                    <a:pt x="41474" y="27117"/>
                    <a:pt x="41474" y="27185"/>
                  </a:cubicBezTo>
                  <a:cubicBezTo>
                    <a:pt x="41497" y="27300"/>
                    <a:pt x="41520" y="27368"/>
                    <a:pt x="41543" y="27459"/>
                  </a:cubicBezTo>
                  <a:lnTo>
                    <a:pt x="41543" y="27482"/>
                  </a:lnTo>
                  <a:lnTo>
                    <a:pt x="41566" y="27573"/>
                  </a:lnTo>
                  <a:cubicBezTo>
                    <a:pt x="41566" y="27642"/>
                    <a:pt x="41589" y="27688"/>
                    <a:pt x="41589" y="27756"/>
                  </a:cubicBezTo>
                  <a:lnTo>
                    <a:pt x="41611" y="27847"/>
                  </a:lnTo>
                  <a:cubicBezTo>
                    <a:pt x="41634" y="28007"/>
                    <a:pt x="41680" y="28167"/>
                    <a:pt x="41703" y="28327"/>
                  </a:cubicBezTo>
                  <a:cubicBezTo>
                    <a:pt x="41771" y="28692"/>
                    <a:pt x="41840" y="29034"/>
                    <a:pt x="41885" y="29399"/>
                  </a:cubicBezTo>
                  <a:cubicBezTo>
                    <a:pt x="41931" y="29559"/>
                    <a:pt x="41954" y="29719"/>
                    <a:pt x="41977" y="29879"/>
                  </a:cubicBezTo>
                  <a:lnTo>
                    <a:pt x="41999" y="30039"/>
                  </a:lnTo>
                  <a:lnTo>
                    <a:pt x="41999" y="30107"/>
                  </a:lnTo>
                  <a:cubicBezTo>
                    <a:pt x="42022" y="30198"/>
                    <a:pt x="42022" y="30290"/>
                    <a:pt x="42022" y="30381"/>
                  </a:cubicBezTo>
                  <a:cubicBezTo>
                    <a:pt x="42068" y="30746"/>
                    <a:pt x="42091" y="31089"/>
                    <a:pt x="42114" y="31454"/>
                  </a:cubicBezTo>
                  <a:cubicBezTo>
                    <a:pt x="42136" y="31728"/>
                    <a:pt x="42136" y="31979"/>
                    <a:pt x="42159" y="32253"/>
                  </a:cubicBezTo>
                  <a:cubicBezTo>
                    <a:pt x="42159" y="32367"/>
                    <a:pt x="42159" y="32481"/>
                    <a:pt x="42159" y="32595"/>
                  </a:cubicBezTo>
                  <a:cubicBezTo>
                    <a:pt x="42159" y="32641"/>
                    <a:pt x="42159" y="32663"/>
                    <a:pt x="42159" y="32709"/>
                  </a:cubicBezTo>
                  <a:cubicBezTo>
                    <a:pt x="42091" y="33280"/>
                    <a:pt x="41999" y="33850"/>
                    <a:pt x="41885" y="34398"/>
                  </a:cubicBezTo>
                  <a:cubicBezTo>
                    <a:pt x="41817" y="34741"/>
                    <a:pt x="41748" y="35060"/>
                    <a:pt x="41680" y="35357"/>
                  </a:cubicBezTo>
                  <a:cubicBezTo>
                    <a:pt x="41657" y="35471"/>
                    <a:pt x="41611" y="35585"/>
                    <a:pt x="41589" y="35699"/>
                  </a:cubicBezTo>
                  <a:lnTo>
                    <a:pt x="41566" y="35813"/>
                  </a:lnTo>
                  <a:lnTo>
                    <a:pt x="41543" y="35927"/>
                  </a:lnTo>
                  <a:cubicBezTo>
                    <a:pt x="41497" y="36042"/>
                    <a:pt x="41474" y="36156"/>
                    <a:pt x="41452" y="36270"/>
                  </a:cubicBezTo>
                  <a:lnTo>
                    <a:pt x="41406" y="36384"/>
                  </a:lnTo>
                  <a:cubicBezTo>
                    <a:pt x="41383" y="36475"/>
                    <a:pt x="41338" y="36589"/>
                    <a:pt x="41292" y="36704"/>
                  </a:cubicBezTo>
                  <a:lnTo>
                    <a:pt x="41246" y="36818"/>
                  </a:lnTo>
                  <a:cubicBezTo>
                    <a:pt x="41201" y="36955"/>
                    <a:pt x="41155" y="37069"/>
                    <a:pt x="41109" y="37206"/>
                  </a:cubicBezTo>
                  <a:cubicBezTo>
                    <a:pt x="41064" y="37343"/>
                    <a:pt x="41018" y="37502"/>
                    <a:pt x="40949" y="37639"/>
                  </a:cubicBezTo>
                  <a:cubicBezTo>
                    <a:pt x="40881" y="37799"/>
                    <a:pt x="40813" y="37959"/>
                    <a:pt x="40744" y="38096"/>
                  </a:cubicBezTo>
                  <a:cubicBezTo>
                    <a:pt x="40584" y="38415"/>
                    <a:pt x="40425" y="38712"/>
                    <a:pt x="40265" y="39009"/>
                  </a:cubicBezTo>
                  <a:cubicBezTo>
                    <a:pt x="40173" y="39169"/>
                    <a:pt x="40082" y="39328"/>
                    <a:pt x="39991" y="39511"/>
                  </a:cubicBezTo>
                  <a:lnTo>
                    <a:pt x="39968" y="39534"/>
                  </a:lnTo>
                  <a:lnTo>
                    <a:pt x="39900" y="39648"/>
                  </a:lnTo>
                  <a:cubicBezTo>
                    <a:pt x="39763" y="39808"/>
                    <a:pt x="39648" y="39990"/>
                    <a:pt x="39534" y="40150"/>
                  </a:cubicBezTo>
                  <a:cubicBezTo>
                    <a:pt x="39375" y="40378"/>
                    <a:pt x="39260" y="40538"/>
                    <a:pt x="39123" y="40698"/>
                  </a:cubicBezTo>
                  <a:cubicBezTo>
                    <a:pt x="38987" y="40858"/>
                    <a:pt x="38850" y="41040"/>
                    <a:pt x="38690" y="41200"/>
                  </a:cubicBezTo>
                  <a:lnTo>
                    <a:pt x="38530" y="41337"/>
                  </a:lnTo>
                  <a:cubicBezTo>
                    <a:pt x="38370" y="41520"/>
                    <a:pt x="38210" y="41702"/>
                    <a:pt x="38028" y="41839"/>
                  </a:cubicBezTo>
                  <a:lnTo>
                    <a:pt x="37982" y="41908"/>
                  </a:lnTo>
                  <a:cubicBezTo>
                    <a:pt x="37868" y="41999"/>
                    <a:pt x="37754" y="42090"/>
                    <a:pt x="37663" y="42182"/>
                  </a:cubicBezTo>
                  <a:cubicBezTo>
                    <a:pt x="37549" y="42296"/>
                    <a:pt x="37412" y="42410"/>
                    <a:pt x="37297" y="42524"/>
                  </a:cubicBezTo>
                  <a:cubicBezTo>
                    <a:pt x="37229" y="42570"/>
                    <a:pt x="37160" y="42615"/>
                    <a:pt x="37092" y="42684"/>
                  </a:cubicBezTo>
                  <a:lnTo>
                    <a:pt x="37046" y="42707"/>
                  </a:lnTo>
                  <a:lnTo>
                    <a:pt x="36887" y="42844"/>
                  </a:lnTo>
                  <a:cubicBezTo>
                    <a:pt x="36772" y="42935"/>
                    <a:pt x="36636" y="43049"/>
                    <a:pt x="36499" y="43163"/>
                  </a:cubicBezTo>
                  <a:cubicBezTo>
                    <a:pt x="36384" y="43254"/>
                    <a:pt x="36247" y="43369"/>
                    <a:pt x="36111" y="43483"/>
                  </a:cubicBezTo>
                  <a:cubicBezTo>
                    <a:pt x="35996" y="43574"/>
                    <a:pt x="35859" y="43665"/>
                    <a:pt x="35722" y="43734"/>
                  </a:cubicBezTo>
                  <a:cubicBezTo>
                    <a:pt x="35449" y="43939"/>
                    <a:pt x="35175" y="44099"/>
                    <a:pt x="34878" y="44282"/>
                  </a:cubicBezTo>
                  <a:lnTo>
                    <a:pt x="34741" y="44373"/>
                  </a:lnTo>
                  <a:lnTo>
                    <a:pt x="34695" y="44396"/>
                  </a:lnTo>
                  <a:cubicBezTo>
                    <a:pt x="34604" y="44441"/>
                    <a:pt x="34536" y="44487"/>
                    <a:pt x="34467" y="44533"/>
                  </a:cubicBezTo>
                  <a:cubicBezTo>
                    <a:pt x="34330" y="44601"/>
                    <a:pt x="34170" y="44692"/>
                    <a:pt x="34033" y="44761"/>
                  </a:cubicBezTo>
                  <a:cubicBezTo>
                    <a:pt x="33919" y="44829"/>
                    <a:pt x="33805" y="44898"/>
                    <a:pt x="33668" y="44943"/>
                  </a:cubicBezTo>
                  <a:lnTo>
                    <a:pt x="33600" y="44989"/>
                  </a:lnTo>
                  <a:cubicBezTo>
                    <a:pt x="33463" y="45058"/>
                    <a:pt x="33326" y="45126"/>
                    <a:pt x="33166" y="45172"/>
                  </a:cubicBezTo>
                  <a:cubicBezTo>
                    <a:pt x="32892" y="45309"/>
                    <a:pt x="32595" y="45423"/>
                    <a:pt x="32322" y="45560"/>
                  </a:cubicBezTo>
                  <a:cubicBezTo>
                    <a:pt x="32048" y="45674"/>
                    <a:pt x="31774" y="45788"/>
                    <a:pt x="31454" y="45902"/>
                  </a:cubicBezTo>
                  <a:cubicBezTo>
                    <a:pt x="30838" y="46130"/>
                    <a:pt x="30199" y="46336"/>
                    <a:pt x="29651" y="46496"/>
                  </a:cubicBezTo>
                  <a:lnTo>
                    <a:pt x="29537" y="46518"/>
                  </a:lnTo>
                  <a:lnTo>
                    <a:pt x="29468" y="46541"/>
                  </a:lnTo>
                  <a:cubicBezTo>
                    <a:pt x="29354" y="46587"/>
                    <a:pt x="29240" y="46610"/>
                    <a:pt x="29103" y="46655"/>
                  </a:cubicBezTo>
                  <a:cubicBezTo>
                    <a:pt x="28966" y="46678"/>
                    <a:pt x="28829" y="46701"/>
                    <a:pt x="28692" y="46724"/>
                  </a:cubicBezTo>
                  <a:cubicBezTo>
                    <a:pt x="28396" y="46769"/>
                    <a:pt x="28099" y="46792"/>
                    <a:pt x="27825" y="46815"/>
                  </a:cubicBezTo>
                  <a:cubicBezTo>
                    <a:pt x="27140" y="46861"/>
                    <a:pt x="26478" y="46884"/>
                    <a:pt x="25885" y="46906"/>
                  </a:cubicBezTo>
                  <a:cubicBezTo>
                    <a:pt x="25634" y="46884"/>
                    <a:pt x="25383" y="46884"/>
                    <a:pt x="25132" y="46861"/>
                  </a:cubicBezTo>
                  <a:lnTo>
                    <a:pt x="24995" y="46861"/>
                  </a:lnTo>
                  <a:lnTo>
                    <a:pt x="24812" y="46838"/>
                  </a:lnTo>
                  <a:lnTo>
                    <a:pt x="24721" y="46838"/>
                  </a:lnTo>
                  <a:cubicBezTo>
                    <a:pt x="24652" y="46838"/>
                    <a:pt x="24584" y="46838"/>
                    <a:pt x="24538" y="46815"/>
                  </a:cubicBezTo>
                  <a:cubicBezTo>
                    <a:pt x="24401" y="46815"/>
                    <a:pt x="24264" y="46792"/>
                    <a:pt x="24150" y="46792"/>
                  </a:cubicBezTo>
                  <a:lnTo>
                    <a:pt x="24059" y="46769"/>
                  </a:lnTo>
                  <a:cubicBezTo>
                    <a:pt x="23922" y="46769"/>
                    <a:pt x="23762" y="46747"/>
                    <a:pt x="23602" y="46747"/>
                  </a:cubicBezTo>
                  <a:lnTo>
                    <a:pt x="23146" y="46747"/>
                  </a:lnTo>
                  <a:cubicBezTo>
                    <a:pt x="23009" y="46724"/>
                    <a:pt x="22849" y="46724"/>
                    <a:pt x="22644" y="46701"/>
                  </a:cubicBezTo>
                  <a:lnTo>
                    <a:pt x="22507" y="46678"/>
                  </a:lnTo>
                  <a:cubicBezTo>
                    <a:pt x="22415" y="46655"/>
                    <a:pt x="22324" y="46655"/>
                    <a:pt x="22233" y="46633"/>
                  </a:cubicBezTo>
                  <a:lnTo>
                    <a:pt x="22004" y="46633"/>
                  </a:lnTo>
                  <a:cubicBezTo>
                    <a:pt x="22004" y="46633"/>
                    <a:pt x="21982" y="46610"/>
                    <a:pt x="21982" y="46610"/>
                  </a:cubicBezTo>
                  <a:cubicBezTo>
                    <a:pt x="21959" y="46610"/>
                    <a:pt x="21913" y="46587"/>
                    <a:pt x="21890" y="46587"/>
                  </a:cubicBezTo>
                  <a:cubicBezTo>
                    <a:pt x="21868" y="46587"/>
                    <a:pt x="21822" y="46610"/>
                    <a:pt x="21799" y="46610"/>
                  </a:cubicBezTo>
                  <a:cubicBezTo>
                    <a:pt x="21731" y="46633"/>
                    <a:pt x="21708" y="46678"/>
                    <a:pt x="21685" y="46747"/>
                  </a:cubicBezTo>
                  <a:cubicBezTo>
                    <a:pt x="21616" y="46838"/>
                    <a:pt x="21571" y="46952"/>
                    <a:pt x="21525" y="47066"/>
                  </a:cubicBezTo>
                  <a:cubicBezTo>
                    <a:pt x="21480" y="47203"/>
                    <a:pt x="21434" y="47363"/>
                    <a:pt x="21388" y="47523"/>
                  </a:cubicBezTo>
                  <a:cubicBezTo>
                    <a:pt x="21343" y="47705"/>
                    <a:pt x="21365" y="47865"/>
                    <a:pt x="21365" y="48048"/>
                  </a:cubicBezTo>
                  <a:lnTo>
                    <a:pt x="21365" y="48139"/>
                  </a:lnTo>
                  <a:cubicBezTo>
                    <a:pt x="21365" y="48253"/>
                    <a:pt x="21365" y="48367"/>
                    <a:pt x="21365" y="48481"/>
                  </a:cubicBezTo>
                  <a:cubicBezTo>
                    <a:pt x="21365" y="48527"/>
                    <a:pt x="21388" y="48573"/>
                    <a:pt x="21388" y="48618"/>
                  </a:cubicBezTo>
                  <a:cubicBezTo>
                    <a:pt x="21388" y="48687"/>
                    <a:pt x="21388" y="48755"/>
                    <a:pt x="21388" y="48824"/>
                  </a:cubicBezTo>
                  <a:cubicBezTo>
                    <a:pt x="21388" y="48892"/>
                    <a:pt x="21411" y="48961"/>
                    <a:pt x="21434" y="49006"/>
                  </a:cubicBezTo>
                  <a:cubicBezTo>
                    <a:pt x="21502" y="49120"/>
                    <a:pt x="21616" y="49212"/>
                    <a:pt x="21776" y="49257"/>
                  </a:cubicBezTo>
                  <a:cubicBezTo>
                    <a:pt x="21913" y="49303"/>
                    <a:pt x="22073" y="49326"/>
                    <a:pt x="22210" y="49372"/>
                  </a:cubicBezTo>
                  <a:lnTo>
                    <a:pt x="22301" y="49372"/>
                  </a:lnTo>
                  <a:cubicBezTo>
                    <a:pt x="22415" y="49394"/>
                    <a:pt x="22529" y="49417"/>
                    <a:pt x="22644" y="49463"/>
                  </a:cubicBezTo>
                  <a:lnTo>
                    <a:pt x="22712" y="49463"/>
                  </a:lnTo>
                  <a:lnTo>
                    <a:pt x="22758" y="49486"/>
                  </a:lnTo>
                  <a:cubicBezTo>
                    <a:pt x="22986" y="49531"/>
                    <a:pt x="23214" y="49554"/>
                    <a:pt x="23420" y="49577"/>
                  </a:cubicBezTo>
                  <a:cubicBezTo>
                    <a:pt x="23511" y="49577"/>
                    <a:pt x="23602" y="49577"/>
                    <a:pt x="23671" y="49600"/>
                  </a:cubicBezTo>
                  <a:cubicBezTo>
                    <a:pt x="23808" y="49623"/>
                    <a:pt x="23945" y="49623"/>
                    <a:pt x="24082" y="49645"/>
                  </a:cubicBezTo>
                  <a:lnTo>
                    <a:pt x="24241" y="49645"/>
                  </a:lnTo>
                  <a:cubicBezTo>
                    <a:pt x="24378" y="49668"/>
                    <a:pt x="24492" y="49668"/>
                    <a:pt x="24607" y="49691"/>
                  </a:cubicBezTo>
                  <a:cubicBezTo>
                    <a:pt x="25040" y="49737"/>
                    <a:pt x="25474" y="49737"/>
                    <a:pt x="25908" y="49760"/>
                  </a:cubicBezTo>
                  <a:lnTo>
                    <a:pt x="26455" y="49760"/>
                  </a:lnTo>
                  <a:cubicBezTo>
                    <a:pt x="26684" y="49760"/>
                    <a:pt x="26912" y="49782"/>
                    <a:pt x="27140" y="49782"/>
                  </a:cubicBezTo>
                  <a:lnTo>
                    <a:pt x="27391" y="49782"/>
                  </a:lnTo>
                  <a:cubicBezTo>
                    <a:pt x="27642" y="49760"/>
                    <a:pt x="27893" y="49760"/>
                    <a:pt x="28167" y="49737"/>
                  </a:cubicBezTo>
                  <a:lnTo>
                    <a:pt x="28396" y="49737"/>
                  </a:lnTo>
                  <a:cubicBezTo>
                    <a:pt x="28738" y="49714"/>
                    <a:pt x="29058" y="49691"/>
                    <a:pt x="29400" y="49668"/>
                  </a:cubicBezTo>
                  <a:cubicBezTo>
                    <a:pt x="29468" y="49668"/>
                    <a:pt x="29537" y="49668"/>
                    <a:pt x="29628" y="49645"/>
                  </a:cubicBezTo>
                  <a:cubicBezTo>
                    <a:pt x="29697" y="49645"/>
                    <a:pt x="29788" y="49623"/>
                    <a:pt x="29856" y="49623"/>
                  </a:cubicBezTo>
                  <a:cubicBezTo>
                    <a:pt x="30016" y="49623"/>
                    <a:pt x="30176" y="49600"/>
                    <a:pt x="30336" y="49577"/>
                  </a:cubicBezTo>
                  <a:cubicBezTo>
                    <a:pt x="30496" y="49554"/>
                    <a:pt x="30678" y="49531"/>
                    <a:pt x="30838" y="49509"/>
                  </a:cubicBezTo>
                  <a:cubicBezTo>
                    <a:pt x="30929" y="49486"/>
                    <a:pt x="31043" y="49463"/>
                    <a:pt x="31135" y="49463"/>
                  </a:cubicBezTo>
                  <a:lnTo>
                    <a:pt x="31226" y="49440"/>
                  </a:lnTo>
                  <a:lnTo>
                    <a:pt x="31340" y="49417"/>
                  </a:lnTo>
                  <a:cubicBezTo>
                    <a:pt x="31637" y="49372"/>
                    <a:pt x="31956" y="49303"/>
                    <a:pt x="32299" y="49212"/>
                  </a:cubicBezTo>
                  <a:lnTo>
                    <a:pt x="32413" y="49189"/>
                  </a:lnTo>
                  <a:cubicBezTo>
                    <a:pt x="32710" y="49120"/>
                    <a:pt x="32983" y="49052"/>
                    <a:pt x="33280" y="48984"/>
                  </a:cubicBezTo>
                  <a:cubicBezTo>
                    <a:pt x="33554" y="48892"/>
                    <a:pt x="33851" y="48801"/>
                    <a:pt x="34148" y="48710"/>
                  </a:cubicBezTo>
                  <a:cubicBezTo>
                    <a:pt x="34330" y="48641"/>
                    <a:pt x="34513" y="48573"/>
                    <a:pt x="34695" y="48504"/>
                  </a:cubicBezTo>
                  <a:lnTo>
                    <a:pt x="35015" y="48390"/>
                  </a:lnTo>
                  <a:cubicBezTo>
                    <a:pt x="35334" y="48253"/>
                    <a:pt x="35608" y="48139"/>
                    <a:pt x="35859" y="48048"/>
                  </a:cubicBezTo>
                  <a:cubicBezTo>
                    <a:pt x="36179" y="47888"/>
                    <a:pt x="36453" y="47751"/>
                    <a:pt x="36727" y="47614"/>
                  </a:cubicBezTo>
                  <a:cubicBezTo>
                    <a:pt x="36887" y="47500"/>
                    <a:pt x="37069" y="47409"/>
                    <a:pt x="37229" y="47317"/>
                  </a:cubicBezTo>
                  <a:lnTo>
                    <a:pt x="37549" y="47112"/>
                  </a:lnTo>
                  <a:lnTo>
                    <a:pt x="37754" y="46998"/>
                  </a:lnTo>
                  <a:cubicBezTo>
                    <a:pt x="37982" y="46861"/>
                    <a:pt x="38210" y="46724"/>
                    <a:pt x="38439" y="46587"/>
                  </a:cubicBezTo>
                  <a:lnTo>
                    <a:pt x="38667" y="46427"/>
                  </a:lnTo>
                  <a:lnTo>
                    <a:pt x="38713" y="46381"/>
                  </a:lnTo>
                  <a:cubicBezTo>
                    <a:pt x="38895" y="46267"/>
                    <a:pt x="39078" y="46130"/>
                    <a:pt x="39260" y="46016"/>
                  </a:cubicBezTo>
                  <a:lnTo>
                    <a:pt x="39329" y="45971"/>
                  </a:lnTo>
                  <a:lnTo>
                    <a:pt x="39375" y="45948"/>
                  </a:lnTo>
                  <a:cubicBezTo>
                    <a:pt x="39603" y="45788"/>
                    <a:pt x="39854" y="45628"/>
                    <a:pt x="40059" y="45468"/>
                  </a:cubicBezTo>
                  <a:cubicBezTo>
                    <a:pt x="40333" y="45286"/>
                    <a:pt x="40584" y="45080"/>
                    <a:pt x="40835" y="44875"/>
                  </a:cubicBezTo>
                  <a:cubicBezTo>
                    <a:pt x="40904" y="44829"/>
                    <a:pt x="40949" y="44784"/>
                    <a:pt x="40995" y="44761"/>
                  </a:cubicBezTo>
                  <a:lnTo>
                    <a:pt x="41041" y="44715"/>
                  </a:lnTo>
                  <a:lnTo>
                    <a:pt x="41201" y="44578"/>
                  </a:lnTo>
                  <a:lnTo>
                    <a:pt x="41338" y="44464"/>
                  </a:lnTo>
                  <a:cubicBezTo>
                    <a:pt x="41429" y="44396"/>
                    <a:pt x="41497" y="44350"/>
                    <a:pt x="41589" y="44282"/>
                  </a:cubicBezTo>
                  <a:cubicBezTo>
                    <a:pt x="41703" y="44167"/>
                    <a:pt x="41817" y="44076"/>
                    <a:pt x="41931" y="43962"/>
                  </a:cubicBezTo>
                  <a:cubicBezTo>
                    <a:pt x="42045" y="43871"/>
                    <a:pt x="42114" y="43779"/>
                    <a:pt x="42205" y="43688"/>
                  </a:cubicBezTo>
                  <a:cubicBezTo>
                    <a:pt x="42205" y="43688"/>
                    <a:pt x="42228" y="43665"/>
                    <a:pt x="42228" y="43665"/>
                  </a:cubicBezTo>
                  <a:cubicBezTo>
                    <a:pt x="42228" y="43665"/>
                    <a:pt x="42251" y="43620"/>
                    <a:pt x="42251" y="43620"/>
                  </a:cubicBezTo>
                  <a:lnTo>
                    <a:pt x="42296" y="43620"/>
                  </a:lnTo>
                  <a:lnTo>
                    <a:pt x="42319" y="43574"/>
                  </a:lnTo>
                  <a:lnTo>
                    <a:pt x="42273" y="43597"/>
                  </a:lnTo>
                  <a:lnTo>
                    <a:pt x="42479" y="43414"/>
                  </a:lnTo>
                  <a:lnTo>
                    <a:pt x="42616" y="43277"/>
                  </a:lnTo>
                  <a:lnTo>
                    <a:pt x="42684" y="43232"/>
                  </a:lnTo>
                  <a:cubicBezTo>
                    <a:pt x="42776" y="43117"/>
                    <a:pt x="42867" y="43026"/>
                    <a:pt x="42958" y="42935"/>
                  </a:cubicBezTo>
                  <a:cubicBezTo>
                    <a:pt x="43209" y="42684"/>
                    <a:pt x="43460" y="42410"/>
                    <a:pt x="43689" y="42159"/>
                  </a:cubicBezTo>
                  <a:lnTo>
                    <a:pt x="43711" y="42113"/>
                  </a:lnTo>
                  <a:cubicBezTo>
                    <a:pt x="43940" y="41839"/>
                    <a:pt x="44168" y="41588"/>
                    <a:pt x="44396" y="41314"/>
                  </a:cubicBezTo>
                  <a:cubicBezTo>
                    <a:pt x="44556" y="41109"/>
                    <a:pt x="44716" y="40903"/>
                    <a:pt x="44853" y="40721"/>
                  </a:cubicBezTo>
                  <a:lnTo>
                    <a:pt x="44875" y="40675"/>
                  </a:lnTo>
                  <a:lnTo>
                    <a:pt x="45012" y="40493"/>
                  </a:lnTo>
                  <a:cubicBezTo>
                    <a:pt x="45081" y="40401"/>
                    <a:pt x="45149" y="40310"/>
                    <a:pt x="45218" y="40219"/>
                  </a:cubicBezTo>
                  <a:lnTo>
                    <a:pt x="45263" y="40173"/>
                  </a:lnTo>
                  <a:cubicBezTo>
                    <a:pt x="45309" y="40105"/>
                    <a:pt x="45355" y="40036"/>
                    <a:pt x="45400" y="39968"/>
                  </a:cubicBezTo>
                  <a:cubicBezTo>
                    <a:pt x="45446" y="39922"/>
                    <a:pt x="45469" y="39899"/>
                    <a:pt x="45492" y="39853"/>
                  </a:cubicBezTo>
                  <a:cubicBezTo>
                    <a:pt x="45537" y="39785"/>
                    <a:pt x="45583" y="39716"/>
                    <a:pt x="45652" y="39648"/>
                  </a:cubicBezTo>
                  <a:lnTo>
                    <a:pt x="45743" y="39534"/>
                  </a:lnTo>
                  <a:lnTo>
                    <a:pt x="45834" y="39420"/>
                  </a:lnTo>
                  <a:cubicBezTo>
                    <a:pt x="46017" y="39192"/>
                    <a:pt x="46176" y="38986"/>
                    <a:pt x="46336" y="38758"/>
                  </a:cubicBezTo>
                  <a:cubicBezTo>
                    <a:pt x="46450" y="38575"/>
                    <a:pt x="46542" y="38415"/>
                    <a:pt x="46633" y="38256"/>
                  </a:cubicBezTo>
                  <a:lnTo>
                    <a:pt x="46701" y="38119"/>
                  </a:lnTo>
                  <a:lnTo>
                    <a:pt x="46747" y="38050"/>
                  </a:lnTo>
                  <a:lnTo>
                    <a:pt x="46884" y="37822"/>
                  </a:lnTo>
                  <a:cubicBezTo>
                    <a:pt x="47067" y="37502"/>
                    <a:pt x="47226" y="37229"/>
                    <a:pt x="47363" y="36955"/>
                  </a:cubicBezTo>
                  <a:cubicBezTo>
                    <a:pt x="47500" y="36635"/>
                    <a:pt x="47637" y="36316"/>
                    <a:pt x="47751" y="36042"/>
                  </a:cubicBezTo>
                  <a:cubicBezTo>
                    <a:pt x="47797" y="35950"/>
                    <a:pt x="47820" y="35859"/>
                    <a:pt x="47866" y="35768"/>
                  </a:cubicBezTo>
                  <a:cubicBezTo>
                    <a:pt x="47888" y="35699"/>
                    <a:pt x="47911" y="35631"/>
                    <a:pt x="47957" y="35562"/>
                  </a:cubicBezTo>
                  <a:cubicBezTo>
                    <a:pt x="48025" y="35403"/>
                    <a:pt x="48094" y="35243"/>
                    <a:pt x="48162" y="35083"/>
                  </a:cubicBezTo>
                  <a:lnTo>
                    <a:pt x="48254" y="34900"/>
                  </a:lnTo>
                  <a:lnTo>
                    <a:pt x="48276" y="34832"/>
                  </a:lnTo>
                  <a:lnTo>
                    <a:pt x="48368" y="34626"/>
                  </a:lnTo>
                  <a:cubicBezTo>
                    <a:pt x="48436" y="34444"/>
                    <a:pt x="48527" y="34284"/>
                    <a:pt x="48596" y="34124"/>
                  </a:cubicBezTo>
                  <a:cubicBezTo>
                    <a:pt x="48710" y="33805"/>
                    <a:pt x="48847" y="33462"/>
                    <a:pt x="48961" y="33097"/>
                  </a:cubicBezTo>
                  <a:cubicBezTo>
                    <a:pt x="49007" y="32915"/>
                    <a:pt x="49052" y="32755"/>
                    <a:pt x="49121" y="32595"/>
                  </a:cubicBezTo>
                  <a:lnTo>
                    <a:pt x="49144" y="32504"/>
                  </a:lnTo>
                  <a:lnTo>
                    <a:pt x="49167" y="32412"/>
                  </a:lnTo>
                  <a:lnTo>
                    <a:pt x="49212" y="32321"/>
                  </a:lnTo>
                  <a:cubicBezTo>
                    <a:pt x="49235" y="32207"/>
                    <a:pt x="49281" y="32093"/>
                    <a:pt x="49304" y="31979"/>
                  </a:cubicBezTo>
                  <a:cubicBezTo>
                    <a:pt x="49326" y="31910"/>
                    <a:pt x="49349" y="31842"/>
                    <a:pt x="49372" y="31750"/>
                  </a:cubicBezTo>
                  <a:cubicBezTo>
                    <a:pt x="49395" y="31682"/>
                    <a:pt x="49418" y="31614"/>
                    <a:pt x="49418" y="31545"/>
                  </a:cubicBezTo>
                  <a:cubicBezTo>
                    <a:pt x="49441" y="31499"/>
                    <a:pt x="49418" y="31431"/>
                    <a:pt x="49395" y="31385"/>
                  </a:cubicBezTo>
                  <a:lnTo>
                    <a:pt x="49463" y="31180"/>
                  </a:lnTo>
                  <a:cubicBezTo>
                    <a:pt x="49532" y="30952"/>
                    <a:pt x="49577" y="30701"/>
                    <a:pt x="49646" y="30404"/>
                  </a:cubicBezTo>
                  <a:cubicBezTo>
                    <a:pt x="49669" y="30198"/>
                    <a:pt x="49714" y="29993"/>
                    <a:pt x="49737" y="29787"/>
                  </a:cubicBezTo>
                  <a:cubicBezTo>
                    <a:pt x="49760" y="29719"/>
                    <a:pt x="49783" y="29651"/>
                    <a:pt x="49806" y="29582"/>
                  </a:cubicBezTo>
                  <a:cubicBezTo>
                    <a:pt x="49851" y="29422"/>
                    <a:pt x="49897" y="29263"/>
                    <a:pt x="49920" y="29103"/>
                  </a:cubicBezTo>
                  <a:lnTo>
                    <a:pt x="49943" y="29011"/>
                  </a:lnTo>
                  <a:cubicBezTo>
                    <a:pt x="49965" y="28874"/>
                    <a:pt x="50011" y="28738"/>
                    <a:pt x="50034" y="28601"/>
                  </a:cubicBezTo>
                  <a:cubicBezTo>
                    <a:pt x="50057" y="28441"/>
                    <a:pt x="50080" y="28258"/>
                    <a:pt x="50102" y="28098"/>
                  </a:cubicBezTo>
                  <a:cubicBezTo>
                    <a:pt x="50148" y="27779"/>
                    <a:pt x="50194" y="27459"/>
                    <a:pt x="50217" y="27094"/>
                  </a:cubicBezTo>
                  <a:cubicBezTo>
                    <a:pt x="50239" y="26934"/>
                    <a:pt x="50239" y="26775"/>
                    <a:pt x="50262" y="26638"/>
                  </a:cubicBezTo>
                  <a:cubicBezTo>
                    <a:pt x="50285" y="26432"/>
                    <a:pt x="50308" y="26250"/>
                    <a:pt x="50308" y="26067"/>
                  </a:cubicBezTo>
                  <a:cubicBezTo>
                    <a:pt x="50354" y="25679"/>
                    <a:pt x="50354" y="25314"/>
                    <a:pt x="50354" y="24971"/>
                  </a:cubicBezTo>
                  <a:cubicBezTo>
                    <a:pt x="50376" y="24652"/>
                    <a:pt x="50354" y="24332"/>
                    <a:pt x="50308" y="24036"/>
                  </a:cubicBezTo>
                  <a:cubicBezTo>
                    <a:pt x="50308" y="23853"/>
                    <a:pt x="50285" y="23693"/>
                    <a:pt x="50262" y="23511"/>
                  </a:cubicBezTo>
                  <a:cubicBezTo>
                    <a:pt x="50262" y="23442"/>
                    <a:pt x="50262" y="23374"/>
                    <a:pt x="50262" y="23305"/>
                  </a:cubicBezTo>
                  <a:lnTo>
                    <a:pt x="50262" y="23237"/>
                  </a:lnTo>
                  <a:lnTo>
                    <a:pt x="50239" y="23031"/>
                  </a:lnTo>
                  <a:lnTo>
                    <a:pt x="50239" y="22963"/>
                  </a:lnTo>
                  <a:lnTo>
                    <a:pt x="50239" y="22940"/>
                  </a:lnTo>
                  <a:cubicBezTo>
                    <a:pt x="50217" y="22643"/>
                    <a:pt x="50194" y="22324"/>
                    <a:pt x="50125" y="22027"/>
                  </a:cubicBezTo>
                  <a:cubicBezTo>
                    <a:pt x="50080" y="21639"/>
                    <a:pt x="50011" y="21274"/>
                    <a:pt x="49943" y="20886"/>
                  </a:cubicBezTo>
                  <a:cubicBezTo>
                    <a:pt x="49920" y="20817"/>
                    <a:pt x="49920" y="20749"/>
                    <a:pt x="49897" y="20657"/>
                  </a:cubicBezTo>
                  <a:lnTo>
                    <a:pt x="49897" y="20589"/>
                  </a:lnTo>
                  <a:cubicBezTo>
                    <a:pt x="49874" y="20498"/>
                    <a:pt x="49851" y="20383"/>
                    <a:pt x="49851" y="20292"/>
                  </a:cubicBezTo>
                  <a:cubicBezTo>
                    <a:pt x="49829" y="20201"/>
                    <a:pt x="49806" y="20132"/>
                    <a:pt x="49783" y="20041"/>
                  </a:cubicBezTo>
                  <a:lnTo>
                    <a:pt x="49760" y="19973"/>
                  </a:lnTo>
                  <a:cubicBezTo>
                    <a:pt x="49737" y="19859"/>
                    <a:pt x="49714" y="19790"/>
                    <a:pt x="49669" y="19699"/>
                  </a:cubicBezTo>
                  <a:cubicBezTo>
                    <a:pt x="49669" y="19699"/>
                    <a:pt x="49646" y="19676"/>
                    <a:pt x="49646" y="19676"/>
                  </a:cubicBezTo>
                  <a:lnTo>
                    <a:pt x="49600" y="19516"/>
                  </a:lnTo>
                  <a:lnTo>
                    <a:pt x="49577" y="19379"/>
                  </a:lnTo>
                  <a:cubicBezTo>
                    <a:pt x="49509" y="19060"/>
                    <a:pt x="49418" y="18740"/>
                    <a:pt x="49349" y="18443"/>
                  </a:cubicBezTo>
                  <a:lnTo>
                    <a:pt x="49258" y="18147"/>
                  </a:lnTo>
                  <a:cubicBezTo>
                    <a:pt x="49212" y="17941"/>
                    <a:pt x="49144" y="17736"/>
                    <a:pt x="49075" y="17508"/>
                  </a:cubicBezTo>
                  <a:lnTo>
                    <a:pt x="49030" y="17371"/>
                  </a:lnTo>
                  <a:cubicBezTo>
                    <a:pt x="49007" y="17279"/>
                    <a:pt x="48984" y="17165"/>
                    <a:pt x="48938" y="17074"/>
                  </a:cubicBezTo>
                  <a:cubicBezTo>
                    <a:pt x="48893" y="16891"/>
                    <a:pt x="48824" y="16731"/>
                    <a:pt x="48756" y="16572"/>
                  </a:cubicBezTo>
                  <a:lnTo>
                    <a:pt x="48733" y="16480"/>
                  </a:lnTo>
                  <a:lnTo>
                    <a:pt x="48710" y="16389"/>
                  </a:lnTo>
                  <a:cubicBezTo>
                    <a:pt x="48687" y="16343"/>
                    <a:pt x="48687" y="16298"/>
                    <a:pt x="48664" y="16252"/>
                  </a:cubicBezTo>
                  <a:cubicBezTo>
                    <a:pt x="48619" y="16138"/>
                    <a:pt x="48596" y="16047"/>
                    <a:pt x="48550" y="15933"/>
                  </a:cubicBezTo>
                  <a:lnTo>
                    <a:pt x="48527" y="15818"/>
                  </a:lnTo>
                  <a:cubicBezTo>
                    <a:pt x="48482" y="15681"/>
                    <a:pt x="48436" y="15545"/>
                    <a:pt x="48391" y="15408"/>
                  </a:cubicBezTo>
                  <a:cubicBezTo>
                    <a:pt x="48276" y="15042"/>
                    <a:pt x="48162" y="14746"/>
                    <a:pt x="48048" y="14472"/>
                  </a:cubicBezTo>
                  <a:cubicBezTo>
                    <a:pt x="47934" y="14175"/>
                    <a:pt x="47797" y="13901"/>
                    <a:pt x="47660" y="13650"/>
                  </a:cubicBezTo>
                  <a:cubicBezTo>
                    <a:pt x="47523" y="13399"/>
                    <a:pt x="47363" y="13125"/>
                    <a:pt x="47204" y="12851"/>
                  </a:cubicBezTo>
                  <a:cubicBezTo>
                    <a:pt x="47158" y="12760"/>
                    <a:pt x="47112" y="12669"/>
                    <a:pt x="47044" y="12577"/>
                  </a:cubicBezTo>
                  <a:lnTo>
                    <a:pt x="46907" y="12349"/>
                  </a:lnTo>
                  <a:cubicBezTo>
                    <a:pt x="46838" y="12235"/>
                    <a:pt x="46770" y="12121"/>
                    <a:pt x="46701" y="12007"/>
                  </a:cubicBezTo>
                  <a:cubicBezTo>
                    <a:pt x="46701" y="12007"/>
                    <a:pt x="46679" y="11984"/>
                    <a:pt x="46679" y="11961"/>
                  </a:cubicBezTo>
                  <a:lnTo>
                    <a:pt x="46610" y="11892"/>
                  </a:lnTo>
                  <a:lnTo>
                    <a:pt x="46565" y="11801"/>
                  </a:lnTo>
                  <a:lnTo>
                    <a:pt x="46359" y="11504"/>
                  </a:lnTo>
                  <a:cubicBezTo>
                    <a:pt x="46291" y="11390"/>
                    <a:pt x="46222" y="11276"/>
                    <a:pt x="46131" y="11162"/>
                  </a:cubicBezTo>
                  <a:lnTo>
                    <a:pt x="46017" y="11025"/>
                  </a:lnTo>
                  <a:cubicBezTo>
                    <a:pt x="45652" y="10432"/>
                    <a:pt x="45263" y="9907"/>
                    <a:pt x="44853" y="9427"/>
                  </a:cubicBezTo>
                  <a:cubicBezTo>
                    <a:pt x="44716" y="9268"/>
                    <a:pt x="44579" y="9085"/>
                    <a:pt x="44442" y="8925"/>
                  </a:cubicBezTo>
                  <a:lnTo>
                    <a:pt x="44328" y="8834"/>
                  </a:lnTo>
                  <a:lnTo>
                    <a:pt x="44191" y="8651"/>
                  </a:lnTo>
                  <a:cubicBezTo>
                    <a:pt x="43940" y="8377"/>
                    <a:pt x="43711" y="8126"/>
                    <a:pt x="43506" y="7921"/>
                  </a:cubicBezTo>
                  <a:cubicBezTo>
                    <a:pt x="43346" y="7784"/>
                    <a:pt x="43186" y="7647"/>
                    <a:pt x="43027" y="7510"/>
                  </a:cubicBezTo>
                  <a:lnTo>
                    <a:pt x="42981" y="7464"/>
                  </a:lnTo>
                  <a:lnTo>
                    <a:pt x="42821" y="7327"/>
                  </a:lnTo>
                  <a:cubicBezTo>
                    <a:pt x="42776" y="7282"/>
                    <a:pt x="42707" y="7213"/>
                    <a:pt x="42639" y="7145"/>
                  </a:cubicBezTo>
                  <a:lnTo>
                    <a:pt x="42479" y="7008"/>
                  </a:lnTo>
                  <a:cubicBezTo>
                    <a:pt x="42342" y="6871"/>
                    <a:pt x="42205" y="6757"/>
                    <a:pt x="42045" y="6643"/>
                  </a:cubicBezTo>
                  <a:cubicBezTo>
                    <a:pt x="41931" y="6529"/>
                    <a:pt x="41794" y="6414"/>
                    <a:pt x="41657" y="6300"/>
                  </a:cubicBezTo>
                  <a:lnTo>
                    <a:pt x="41520" y="6186"/>
                  </a:lnTo>
                  <a:lnTo>
                    <a:pt x="41474" y="6141"/>
                  </a:lnTo>
                  <a:cubicBezTo>
                    <a:pt x="41406" y="6095"/>
                    <a:pt x="41360" y="6026"/>
                    <a:pt x="41292" y="5981"/>
                  </a:cubicBezTo>
                  <a:cubicBezTo>
                    <a:pt x="41132" y="5844"/>
                    <a:pt x="40949" y="5730"/>
                    <a:pt x="40790" y="5593"/>
                  </a:cubicBezTo>
                  <a:lnTo>
                    <a:pt x="40698" y="5524"/>
                  </a:lnTo>
                  <a:cubicBezTo>
                    <a:pt x="40630" y="5456"/>
                    <a:pt x="40539" y="5410"/>
                    <a:pt x="40470" y="5342"/>
                  </a:cubicBezTo>
                  <a:lnTo>
                    <a:pt x="40151" y="5091"/>
                  </a:lnTo>
                  <a:cubicBezTo>
                    <a:pt x="40151" y="5045"/>
                    <a:pt x="40128" y="5022"/>
                    <a:pt x="40082" y="4976"/>
                  </a:cubicBezTo>
                  <a:cubicBezTo>
                    <a:pt x="39831" y="4794"/>
                    <a:pt x="39580" y="4611"/>
                    <a:pt x="39260" y="4406"/>
                  </a:cubicBezTo>
                  <a:lnTo>
                    <a:pt x="39055" y="4269"/>
                  </a:lnTo>
                  <a:lnTo>
                    <a:pt x="39032" y="4246"/>
                  </a:lnTo>
                  <a:cubicBezTo>
                    <a:pt x="38827" y="4109"/>
                    <a:pt x="38644" y="3972"/>
                    <a:pt x="38439" y="3835"/>
                  </a:cubicBezTo>
                  <a:cubicBezTo>
                    <a:pt x="38325" y="3767"/>
                    <a:pt x="38210" y="3698"/>
                    <a:pt x="38074" y="3653"/>
                  </a:cubicBezTo>
                  <a:lnTo>
                    <a:pt x="38005" y="3607"/>
                  </a:lnTo>
                  <a:cubicBezTo>
                    <a:pt x="37891" y="3538"/>
                    <a:pt x="37777" y="3470"/>
                    <a:pt x="37663" y="3424"/>
                  </a:cubicBezTo>
                  <a:lnTo>
                    <a:pt x="37594" y="3379"/>
                  </a:lnTo>
                  <a:cubicBezTo>
                    <a:pt x="37457" y="3310"/>
                    <a:pt x="37320" y="3242"/>
                    <a:pt x="37183" y="3150"/>
                  </a:cubicBezTo>
                  <a:cubicBezTo>
                    <a:pt x="37046" y="3082"/>
                    <a:pt x="36909" y="3013"/>
                    <a:pt x="36772" y="2945"/>
                  </a:cubicBezTo>
                  <a:cubicBezTo>
                    <a:pt x="36681" y="2899"/>
                    <a:pt x="36613" y="2854"/>
                    <a:pt x="36521" y="2808"/>
                  </a:cubicBezTo>
                  <a:cubicBezTo>
                    <a:pt x="36133" y="2603"/>
                    <a:pt x="35722" y="2420"/>
                    <a:pt x="35289" y="2215"/>
                  </a:cubicBezTo>
                  <a:lnTo>
                    <a:pt x="35083" y="2146"/>
                  </a:lnTo>
                  <a:cubicBezTo>
                    <a:pt x="34969" y="2078"/>
                    <a:pt x="34832" y="2032"/>
                    <a:pt x="34718" y="1964"/>
                  </a:cubicBezTo>
                  <a:cubicBezTo>
                    <a:pt x="34421" y="1827"/>
                    <a:pt x="34102" y="1690"/>
                    <a:pt x="33805" y="1575"/>
                  </a:cubicBezTo>
                  <a:cubicBezTo>
                    <a:pt x="33531" y="1461"/>
                    <a:pt x="33257" y="1347"/>
                    <a:pt x="32983" y="1256"/>
                  </a:cubicBezTo>
                  <a:lnTo>
                    <a:pt x="32869" y="1210"/>
                  </a:lnTo>
                  <a:lnTo>
                    <a:pt x="32710" y="1165"/>
                  </a:lnTo>
                  <a:lnTo>
                    <a:pt x="32618" y="1119"/>
                  </a:lnTo>
                  <a:cubicBezTo>
                    <a:pt x="32390" y="1050"/>
                    <a:pt x="32162" y="959"/>
                    <a:pt x="31933" y="891"/>
                  </a:cubicBezTo>
                  <a:cubicBezTo>
                    <a:pt x="31637" y="777"/>
                    <a:pt x="31317" y="708"/>
                    <a:pt x="30998" y="640"/>
                  </a:cubicBezTo>
                  <a:lnTo>
                    <a:pt x="30564" y="548"/>
                  </a:lnTo>
                  <a:cubicBezTo>
                    <a:pt x="30085" y="434"/>
                    <a:pt x="29582" y="297"/>
                    <a:pt x="29080" y="229"/>
                  </a:cubicBezTo>
                  <a:cubicBezTo>
                    <a:pt x="28761" y="183"/>
                    <a:pt x="28464" y="137"/>
                    <a:pt x="28167" y="115"/>
                  </a:cubicBezTo>
                  <a:cubicBezTo>
                    <a:pt x="27893" y="92"/>
                    <a:pt x="27620" y="69"/>
                    <a:pt x="27346" y="46"/>
                  </a:cubicBezTo>
                  <a:cubicBezTo>
                    <a:pt x="27049" y="23"/>
                    <a:pt x="26729" y="23"/>
                    <a:pt x="26433" y="23"/>
                  </a:cubicBezTo>
                  <a:cubicBezTo>
                    <a:pt x="26273" y="23"/>
                    <a:pt x="26136" y="23"/>
                    <a:pt x="25976" y="1"/>
                  </a:cubicBezTo>
                  <a:close/>
                </a:path>
              </a:pathLst>
            </a:custGeom>
            <a:solidFill>
              <a:srgbClr val="BDE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4929;p38"/>
            <p:cNvSpPr/>
            <p:nvPr/>
          </p:nvSpPr>
          <p:spPr>
            <a:xfrm>
              <a:off x="6462196" y="1695754"/>
              <a:ext cx="63890" cy="78582"/>
            </a:xfrm>
            <a:custGeom>
              <a:avLst/>
              <a:gdLst/>
              <a:ahLst/>
              <a:cxnLst/>
              <a:rect l="l" t="t" r="r" b="b"/>
              <a:pathLst>
                <a:path w="2283" h="2808" extrusionOk="0">
                  <a:moveTo>
                    <a:pt x="2146" y="0"/>
                  </a:moveTo>
                  <a:cubicBezTo>
                    <a:pt x="2123" y="0"/>
                    <a:pt x="2100" y="23"/>
                    <a:pt x="2077" y="23"/>
                  </a:cubicBezTo>
                  <a:cubicBezTo>
                    <a:pt x="2032" y="46"/>
                    <a:pt x="1986" y="46"/>
                    <a:pt x="1963" y="91"/>
                  </a:cubicBezTo>
                  <a:cubicBezTo>
                    <a:pt x="1552" y="525"/>
                    <a:pt x="1210" y="982"/>
                    <a:pt x="845" y="1461"/>
                  </a:cubicBezTo>
                  <a:cubicBezTo>
                    <a:pt x="845" y="1438"/>
                    <a:pt x="867" y="1438"/>
                    <a:pt x="867" y="1415"/>
                  </a:cubicBezTo>
                  <a:lnTo>
                    <a:pt x="867" y="1415"/>
                  </a:lnTo>
                  <a:cubicBezTo>
                    <a:pt x="731" y="1598"/>
                    <a:pt x="571" y="1780"/>
                    <a:pt x="434" y="1986"/>
                  </a:cubicBezTo>
                  <a:cubicBezTo>
                    <a:pt x="342" y="2077"/>
                    <a:pt x="274" y="2168"/>
                    <a:pt x="206" y="2260"/>
                  </a:cubicBezTo>
                  <a:cubicBezTo>
                    <a:pt x="137" y="2351"/>
                    <a:pt x="69" y="2442"/>
                    <a:pt x="23" y="2534"/>
                  </a:cubicBezTo>
                  <a:cubicBezTo>
                    <a:pt x="0" y="2556"/>
                    <a:pt x="0" y="2602"/>
                    <a:pt x="0" y="2625"/>
                  </a:cubicBezTo>
                  <a:cubicBezTo>
                    <a:pt x="0" y="2671"/>
                    <a:pt x="23" y="2716"/>
                    <a:pt x="46" y="2762"/>
                  </a:cubicBezTo>
                  <a:cubicBezTo>
                    <a:pt x="91" y="2808"/>
                    <a:pt x="137" y="2808"/>
                    <a:pt x="183" y="2808"/>
                  </a:cubicBezTo>
                  <a:cubicBezTo>
                    <a:pt x="228" y="2808"/>
                    <a:pt x="297" y="2808"/>
                    <a:pt x="320" y="2762"/>
                  </a:cubicBezTo>
                  <a:cubicBezTo>
                    <a:pt x="365" y="2693"/>
                    <a:pt x="411" y="2648"/>
                    <a:pt x="457" y="2579"/>
                  </a:cubicBezTo>
                  <a:cubicBezTo>
                    <a:pt x="502" y="2511"/>
                    <a:pt x="548" y="2465"/>
                    <a:pt x="594" y="2397"/>
                  </a:cubicBezTo>
                  <a:cubicBezTo>
                    <a:pt x="685" y="2283"/>
                    <a:pt x="776" y="2146"/>
                    <a:pt x="867" y="2031"/>
                  </a:cubicBezTo>
                  <a:cubicBezTo>
                    <a:pt x="890" y="2009"/>
                    <a:pt x="890" y="1986"/>
                    <a:pt x="913" y="1963"/>
                  </a:cubicBezTo>
                  <a:cubicBezTo>
                    <a:pt x="936" y="1963"/>
                    <a:pt x="959" y="1940"/>
                    <a:pt x="959" y="1940"/>
                  </a:cubicBezTo>
                  <a:cubicBezTo>
                    <a:pt x="959" y="1917"/>
                    <a:pt x="982" y="1917"/>
                    <a:pt x="982" y="1917"/>
                  </a:cubicBezTo>
                  <a:lnTo>
                    <a:pt x="1004" y="1917"/>
                  </a:lnTo>
                  <a:cubicBezTo>
                    <a:pt x="1017" y="1921"/>
                    <a:pt x="1029" y="1923"/>
                    <a:pt x="1042" y="1923"/>
                  </a:cubicBezTo>
                  <a:cubicBezTo>
                    <a:pt x="1103" y="1923"/>
                    <a:pt x="1168" y="1882"/>
                    <a:pt x="1187" y="1826"/>
                  </a:cubicBezTo>
                  <a:cubicBezTo>
                    <a:pt x="1233" y="1758"/>
                    <a:pt x="1278" y="1689"/>
                    <a:pt x="1324" y="1621"/>
                  </a:cubicBezTo>
                  <a:cubicBezTo>
                    <a:pt x="1347" y="1621"/>
                    <a:pt x="1347" y="1598"/>
                    <a:pt x="1347" y="1598"/>
                  </a:cubicBezTo>
                  <a:cubicBezTo>
                    <a:pt x="1392" y="1529"/>
                    <a:pt x="1438" y="1461"/>
                    <a:pt x="1484" y="1392"/>
                  </a:cubicBezTo>
                  <a:cubicBezTo>
                    <a:pt x="1575" y="1278"/>
                    <a:pt x="1644" y="1141"/>
                    <a:pt x="1735" y="1027"/>
                  </a:cubicBezTo>
                  <a:cubicBezTo>
                    <a:pt x="1826" y="913"/>
                    <a:pt x="1895" y="776"/>
                    <a:pt x="1986" y="662"/>
                  </a:cubicBezTo>
                  <a:cubicBezTo>
                    <a:pt x="2032" y="616"/>
                    <a:pt x="2077" y="548"/>
                    <a:pt x="2123" y="479"/>
                  </a:cubicBezTo>
                  <a:cubicBezTo>
                    <a:pt x="2146" y="457"/>
                    <a:pt x="2168" y="411"/>
                    <a:pt x="2191" y="365"/>
                  </a:cubicBezTo>
                  <a:cubicBezTo>
                    <a:pt x="2214" y="342"/>
                    <a:pt x="2237" y="297"/>
                    <a:pt x="2260" y="251"/>
                  </a:cubicBezTo>
                  <a:cubicBezTo>
                    <a:pt x="2260" y="228"/>
                    <a:pt x="2260" y="205"/>
                    <a:pt x="2260" y="160"/>
                  </a:cubicBezTo>
                  <a:cubicBezTo>
                    <a:pt x="2283" y="114"/>
                    <a:pt x="2283" y="68"/>
                    <a:pt x="2237" y="46"/>
                  </a:cubicBezTo>
                  <a:cubicBezTo>
                    <a:pt x="2214" y="23"/>
                    <a:pt x="2191" y="0"/>
                    <a:pt x="2146" y="0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4930;p38"/>
            <p:cNvSpPr/>
            <p:nvPr/>
          </p:nvSpPr>
          <p:spPr>
            <a:xfrm>
              <a:off x="6510078" y="1688702"/>
              <a:ext cx="21772" cy="32882"/>
            </a:xfrm>
            <a:custGeom>
              <a:avLst/>
              <a:gdLst/>
              <a:ahLst/>
              <a:cxnLst/>
              <a:rect l="l" t="t" r="r" b="b"/>
              <a:pathLst>
                <a:path w="778" h="1175" extrusionOk="0">
                  <a:moveTo>
                    <a:pt x="686" y="1"/>
                  </a:moveTo>
                  <a:cubicBezTo>
                    <a:pt x="663" y="1"/>
                    <a:pt x="640" y="24"/>
                    <a:pt x="617" y="47"/>
                  </a:cubicBezTo>
                  <a:cubicBezTo>
                    <a:pt x="549" y="138"/>
                    <a:pt x="503" y="229"/>
                    <a:pt x="435" y="320"/>
                  </a:cubicBezTo>
                  <a:cubicBezTo>
                    <a:pt x="389" y="389"/>
                    <a:pt x="343" y="457"/>
                    <a:pt x="298" y="549"/>
                  </a:cubicBezTo>
                  <a:cubicBezTo>
                    <a:pt x="252" y="617"/>
                    <a:pt x="206" y="686"/>
                    <a:pt x="161" y="754"/>
                  </a:cubicBezTo>
                  <a:cubicBezTo>
                    <a:pt x="138" y="800"/>
                    <a:pt x="115" y="845"/>
                    <a:pt x="92" y="891"/>
                  </a:cubicBezTo>
                  <a:cubicBezTo>
                    <a:pt x="69" y="937"/>
                    <a:pt x="47" y="1005"/>
                    <a:pt x="24" y="1051"/>
                  </a:cubicBezTo>
                  <a:cubicBezTo>
                    <a:pt x="1" y="1074"/>
                    <a:pt x="1" y="1097"/>
                    <a:pt x="1" y="1119"/>
                  </a:cubicBezTo>
                  <a:cubicBezTo>
                    <a:pt x="1" y="1142"/>
                    <a:pt x="24" y="1142"/>
                    <a:pt x="47" y="1165"/>
                  </a:cubicBezTo>
                  <a:cubicBezTo>
                    <a:pt x="53" y="1172"/>
                    <a:pt x="64" y="1174"/>
                    <a:pt x="76" y="1174"/>
                  </a:cubicBezTo>
                  <a:cubicBezTo>
                    <a:pt x="106" y="1174"/>
                    <a:pt x="145" y="1158"/>
                    <a:pt x="161" y="1142"/>
                  </a:cubicBezTo>
                  <a:cubicBezTo>
                    <a:pt x="184" y="1074"/>
                    <a:pt x="206" y="1028"/>
                    <a:pt x="229" y="982"/>
                  </a:cubicBezTo>
                  <a:cubicBezTo>
                    <a:pt x="252" y="937"/>
                    <a:pt x="275" y="891"/>
                    <a:pt x="298" y="845"/>
                  </a:cubicBezTo>
                  <a:cubicBezTo>
                    <a:pt x="343" y="777"/>
                    <a:pt x="389" y="709"/>
                    <a:pt x="435" y="640"/>
                  </a:cubicBezTo>
                  <a:cubicBezTo>
                    <a:pt x="480" y="572"/>
                    <a:pt x="526" y="503"/>
                    <a:pt x="572" y="435"/>
                  </a:cubicBezTo>
                  <a:cubicBezTo>
                    <a:pt x="640" y="320"/>
                    <a:pt x="686" y="229"/>
                    <a:pt x="754" y="115"/>
                  </a:cubicBezTo>
                  <a:cubicBezTo>
                    <a:pt x="777" y="92"/>
                    <a:pt x="754" y="47"/>
                    <a:pt x="731" y="24"/>
                  </a:cubicBezTo>
                  <a:cubicBezTo>
                    <a:pt x="709" y="1"/>
                    <a:pt x="709" y="1"/>
                    <a:pt x="686" y="1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4931;p38"/>
            <p:cNvSpPr/>
            <p:nvPr/>
          </p:nvSpPr>
          <p:spPr>
            <a:xfrm>
              <a:off x="6544583" y="1633767"/>
              <a:ext cx="76679" cy="30056"/>
            </a:xfrm>
            <a:custGeom>
              <a:avLst/>
              <a:gdLst/>
              <a:ahLst/>
              <a:cxnLst/>
              <a:rect l="l" t="t" r="r" b="b"/>
              <a:pathLst>
                <a:path w="2740" h="1074" extrusionOk="0">
                  <a:moveTo>
                    <a:pt x="1073" y="1"/>
                  </a:moveTo>
                  <a:cubicBezTo>
                    <a:pt x="868" y="1"/>
                    <a:pt x="708" y="24"/>
                    <a:pt x="548" y="47"/>
                  </a:cubicBezTo>
                  <a:cubicBezTo>
                    <a:pt x="480" y="47"/>
                    <a:pt x="411" y="115"/>
                    <a:pt x="366" y="229"/>
                  </a:cubicBezTo>
                  <a:cubicBezTo>
                    <a:pt x="297" y="252"/>
                    <a:pt x="229" y="298"/>
                    <a:pt x="229" y="389"/>
                  </a:cubicBezTo>
                  <a:cubicBezTo>
                    <a:pt x="206" y="435"/>
                    <a:pt x="206" y="480"/>
                    <a:pt x="229" y="526"/>
                  </a:cubicBezTo>
                  <a:cubicBezTo>
                    <a:pt x="206" y="503"/>
                    <a:pt x="183" y="503"/>
                    <a:pt x="183" y="503"/>
                  </a:cubicBezTo>
                  <a:cubicBezTo>
                    <a:pt x="92" y="503"/>
                    <a:pt x="23" y="549"/>
                    <a:pt x="1" y="640"/>
                  </a:cubicBezTo>
                  <a:cubicBezTo>
                    <a:pt x="1" y="686"/>
                    <a:pt x="1" y="754"/>
                    <a:pt x="23" y="777"/>
                  </a:cubicBezTo>
                  <a:cubicBezTo>
                    <a:pt x="46" y="823"/>
                    <a:pt x="92" y="846"/>
                    <a:pt x="138" y="868"/>
                  </a:cubicBezTo>
                  <a:cubicBezTo>
                    <a:pt x="183" y="868"/>
                    <a:pt x="229" y="891"/>
                    <a:pt x="274" y="891"/>
                  </a:cubicBezTo>
                  <a:lnTo>
                    <a:pt x="366" y="914"/>
                  </a:lnTo>
                  <a:cubicBezTo>
                    <a:pt x="434" y="937"/>
                    <a:pt x="503" y="937"/>
                    <a:pt x="571" y="937"/>
                  </a:cubicBezTo>
                  <a:lnTo>
                    <a:pt x="617" y="960"/>
                  </a:lnTo>
                  <a:cubicBezTo>
                    <a:pt x="777" y="982"/>
                    <a:pt x="936" y="1005"/>
                    <a:pt x="1096" y="1028"/>
                  </a:cubicBezTo>
                  <a:cubicBezTo>
                    <a:pt x="1302" y="1051"/>
                    <a:pt x="1461" y="1074"/>
                    <a:pt x="1598" y="1074"/>
                  </a:cubicBezTo>
                  <a:cubicBezTo>
                    <a:pt x="1690" y="1074"/>
                    <a:pt x="1758" y="1051"/>
                    <a:pt x="1804" y="1051"/>
                  </a:cubicBezTo>
                  <a:lnTo>
                    <a:pt x="1918" y="1051"/>
                  </a:lnTo>
                  <a:cubicBezTo>
                    <a:pt x="1986" y="1028"/>
                    <a:pt x="2055" y="1028"/>
                    <a:pt x="2123" y="1005"/>
                  </a:cubicBezTo>
                  <a:cubicBezTo>
                    <a:pt x="2192" y="1005"/>
                    <a:pt x="2260" y="982"/>
                    <a:pt x="2329" y="960"/>
                  </a:cubicBezTo>
                  <a:lnTo>
                    <a:pt x="2374" y="960"/>
                  </a:lnTo>
                  <a:cubicBezTo>
                    <a:pt x="2420" y="960"/>
                    <a:pt x="2443" y="937"/>
                    <a:pt x="2489" y="937"/>
                  </a:cubicBezTo>
                  <a:cubicBezTo>
                    <a:pt x="2534" y="914"/>
                    <a:pt x="2580" y="891"/>
                    <a:pt x="2625" y="846"/>
                  </a:cubicBezTo>
                  <a:cubicBezTo>
                    <a:pt x="2671" y="823"/>
                    <a:pt x="2671" y="777"/>
                    <a:pt x="2694" y="731"/>
                  </a:cubicBezTo>
                  <a:cubicBezTo>
                    <a:pt x="2740" y="594"/>
                    <a:pt x="2671" y="412"/>
                    <a:pt x="2557" y="366"/>
                  </a:cubicBezTo>
                  <a:cubicBezTo>
                    <a:pt x="2489" y="343"/>
                    <a:pt x="2443" y="321"/>
                    <a:pt x="2397" y="298"/>
                  </a:cubicBezTo>
                  <a:lnTo>
                    <a:pt x="2283" y="298"/>
                  </a:lnTo>
                  <a:cubicBezTo>
                    <a:pt x="2237" y="184"/>
                    <a:pt x="2146" y="115"/>
                    <a:pt x="2055" y="92"/>
                  </a:cubicBezTo>
                  <a:cubicBezTo>
                    <a:pt x="1964" y="69"/>
                    <a:pt x="1895" y="47"/>
                    <a:pt x="1827" y="47"/>
                  </a:cubicBezTo>
                  <a:cubicBezTo>
                    <a:pt x="1804" y="24"/>
                    <a:pt x="1758" y="24"/>
                    <a:pt x="1735" y="1"/>
                  </a:cubicBezTo>
                  <a:lnTo>
                    <a:pt x="1667" y="1"/>
                  </a:lnTo>
                  <a:cubicBezTo>
                    <a:pt x="1644" y="1"/>
                    <a:pt x="1621" y="1"/>
                    <a:pt x="1576" y="24"/>
                  </a:cubicBezTo>
                  <a:cubicBezTo>
                    <a:pt x="1484" y="24"/>
                    <a:pt x="1393" y="24"/>
                    <a:pt x="1324" y="1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4932;p38"/>
            <p:cNvSpPr/>
            <p:nvPr/>
          </p:nvSpPr>
          <p:spPr>
            <a:xfrm>
              <a:off x="6541393" y="1648460"/>
              <a:ext cx="86893" cy="18554"/>
            </a:xfrm>
            <a:custGeom>
              <a:avLst/>
              <a:gdLst/>
              <a:ahLst/>
              <a:cxnLst/>
              <a:rect l="l" t="t" r="r" b="b"/>
              <a:pathLst>
                <a:path w="3105" h="663" extrusionOk="0">
                  <a:moveTo>
                    <a:pt x="2831" y="1"/>
                  </a:moveTo>
                  <a:cubicBezTo>
                    <a:pt x="2785" y="1"/>
                    <a:pt x="2739" y="24"/>
                    <a:pt x="2671" y="24"/>
                  </a:cubicBezTo>
                  <a:cubicBezTo>
                    <a:pt x="2625" y="47"/>
                    <a:pt x="2580" y="47"/>
                    <a:pt x="2511" y="69"/>
                  </a:cubicBezTo>
                  <a:cubicBezTo>
                    <a:pt x="2397" y="92"/>
                    <a:pt x="2260" y="92"/>
                    <a:pt x="2146" y="115"/>
                  </a:cubicBezTo>
                  <a:cubicBezTo>
                    <a:pt x="1963" y="138"/>
                    <a:pt x="1781" y="161"/>
                    <a:pt x="1598" y="161"/>
                  </a:cubicBezTo>
                  <a:cubicBezTo>
                    <a:pt x="1384" y="161"/>
                    <a:pt x="1150" y="181"/>
                    <a:pt x="934" y="183"/>
                  </a:cubicBezTo>
                  <a:lnTo>
                    <a:pt x="934" y="183"/>
                  </a:lnTo>
                  <a:cubicBezTo>
                    <a:pt x="729" y="161"/>
                    <a:pt x="525" y="138"/>
                    <a:pt x="320" y="92"/>
                  </a:cubicBezTo>
                  <a:cubicBezTo>
                    <a:pt x="297" y="92"/>
                    <a:pt x="274" y="69"/>
                    <a:pt x="252" y="69"/>
                  </a:cubicBezTo>
                  <a:cubicBezTo>
                    <a:pt x="235" y="64"/>
                    <a:pt x="217" y="61"/>
                    <a:pt x="197" y="61"/>
                  </a:cubicBezTo>
                  <a:cubicBezTo>
                    <a:pt x="134" y="61"/>
                    <a:pt x="64" y="91"/>
                    <a:pt x="46" y="161"/>
                  </a:cubicBezTo>
                  <a:cubicBezTo>
                    <a:pt x="0" y="229"/>
                    <a:pt x="46" y="343"/>
                    <a:pt x="137" y="366"/>
                  </a:cubicBezTo>
                  <a:cubicBezTo>
                    <a:pt x="183" y="389"/>
                    <a:pt x="229" y="412"/>
                    <a:pt x="297" y="435"/>
                  </a:cubicBezTo>
                  <a:lnTo>
                    <a:pt x="343" y="435"/>
                  </a:lnTo>
                  <a:cubicBezTo>
                    <a:pt x="366" y="457"/>
                    <a:pt x="388" y="457"/>
                    <a:pt x="434" y="457"/>
                  </a:cubicBezTo>
                  <a:cubicBezTo>
                    <a:pt x="640" y="526"/>
                    <a:pt x="868" y="594"/>
                    <a:pt x="1096" y="617"/>
                  </a:cubicBezTo>
                  <a:cubicBezTo>
                    <a:pt x="1324" y="640"/>
                    <a:pt x="1553" y="640"/>
                    <a:pt x="1758" y="663"/>
                  </a:cubicBezTo>
                  <a:lnTo>
                    <a:pt x="2123" y="663"/>
                  </a:lnTo>
                  <a:cubicBezTo>
                    <a:pt x="2214" y="663"/>
                    <a:pt x="2306" y="640"/>
                    <a:pt x="2374" y="640"/>
                  </a:cubicBezTo>
                  <a:cubicBezTo>
                    <a:pt x="2488" y="640"/>
                    <a:pt x="2603" y="617"/>
                    <a:pt x="2717" y="594"/>
                  </a:cubicBezTo>
                  <a:cubicBezTo>
                    <a:pt x="2876" y="549"/>
                    <a:pt x="3013" y="526"/>
                    <a:pt x="3082" y="366"/>
                  </a:cubicBezTo>
                  <a:cubicBezTo>
                    <a:pt x="3105" y="321"/>
                    <a:pt x="3105" y="229"/>
                    <a:pt x="3082" y="184"/>
                  </a:cubicBezTo>
                  <a:cubicBezTo>
                    <a:pt x="3082" y="138"/>
                    <a:pt x="3036" y="92"/>
                    <a:pt x="3013" y="69"/>
                  </a:cubicBezTo>
                  <a:cubicBezTo>
                    <a:pt x="2968" y="47"/>
                    <a:pt x="2922" y="24"/>
                    <a:pt x="2899" y="24"/>
                  </a:cubicBezTo>
                  <a:cubicBezTo>
                    <a:pt x="2876" y="1"/>
                    <a:pt x="2854" y="1"/>
                    <a:pt x="2831" y="1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4933;p38"/>
            <p:cNvSpPr/>
            <p:nvPr/>
          </p:nvSpPr>
          <p:spPr>
            <a:xfrm>
              <a:off x="6526701" y="1651678"/>
              <a:ext cx="113731" cy="28181"/>
            </a:xfrm>
            <a:custGeom>
              <a:avLst/>
              <a:gdLst/>
              <a:ahLst/>
              <a:cxnLst/>
              <a:rect l="l" t="t" r="r" b="b"/>
              <a:pathLst>
                <a:path w="4064" h="1007" extrusionOk="0">
                  <a:moveTo>
                    <a:pt x="3173" y="0"/>
                  </a:moveTo>
                  <a:cubicBezTo>
                    <a:pt x="3186" y="0"/>
                    <a:pt x="3198" y="0"/>
                    <a:pt x="3211" y="0"/>
                  </a:cubicBezTo>
                  <a:lnTo>
                    <a:pt x="3211" y="0"/>
                  </a:lnTo>
                  <a:cubicBezTo>
                    <a:pt x="3221" y="0"/>
                    <a:pt x="3231" y="0"/>
                    <a:pt x="3242" y="0"/>
                  </a:cubicBezTo>
                  <a:close/>
                  <a:moveTo>
                    <a:pt x="3211" y="0"/>
                  </a:moveTo>
                  <a:cubicBezTo>
                    <a:pt x="2991" y="2"/>
                    <a:pt x="2752" y="24"/>
                    <a:pt x="2534" y="46"/>
                  </a:cubicBezTo>
                  <a:cubicBezTo>
                    <a:pt x="2397" y="46"/>
                    <a:pt x="2237" y="46"/>
                    <a:pt x="2100" y="69"/>
                  </a:cubicBezTo>
                  <a:cubicBezTo>
                    <a:pt x="2009" y="69"/>
                    <a:pt x="1918" y="69"/>
                    <a:pt x="1826" y="91"/>
                  </a:cubicBezTo>
                  <a:lnTo>
                    <a:pt x="1028" y="91"/>
                  </a:lnTo>
                  <a:cubicBezTo>
                    <a:pt x="936" y="91"/>
                    <a:pt x="845" y="114"/>
                    <a:pt x="777" y="114"/>
                  </a:cubicBezTo>
                  <a:cubicBezTo>
                    <a:pt x="708" y="114"/>
                    <a:pt x="640" y="137"/>
                    <a:pt x="594" y="160"/>
                  </a:cubicBezTo>
                  <a:cubicBezTo>
                    <a:pt x="503" y="183"/>
                    <a:pt x="434" y="274"/>
                    <a:pt x="457" y="365"/>
                  </a:cubicBezTo>
                  <a:cubicBezTo>
                    <a:pt x="457" y="411"/>
                    <a:pt x="457" y="434"/>
                    <a:pt x="480" y="457"/>
                  </a:cubicBezTo>
                  <a:cubicBezTo>
                    <a:pt x="343" y="525"/>
                    <a:pt x="206" y="616"/>
                    <a:pt x="92" y="708"/>
                  </a:cubicBezTo>
                  <a:cubicBezTo>
                    <a:pt x="69" y="730"/>
                    <a:pt x="69" y="730"/>
                    <a:pt x="69" y="730"/>
                  </a:cubicBezTo>
                  <a:cubicBezTo>
                    <a:pt x="0" y="799"/>
                    <a:pt x="23" y="913"/>
                    <a:pt x="92" y="982"/>
                  </a:cubicBezTo>
                  <a:cubicBezTo>
                    <a:pt x="118" y="999"/>
                    <a:pt x="151" y="1006"/>
                    <a:pt x="185" y="1006"/>
                  </a:cubicBezTo>
                  <a:cubicBezTo>
                    <a:pt x="241" y="1006"/>
                    <a:pt x="301" y="987"/>
                    <a:pt x="343" y="959"/>
                  </a:cubicBezTo>
                  <a:cubicBezTo>
                    <a:pt x="343" y="936"/>
                    <a:pt x="343" y="936"/>
                    <a:pt x="343" y="936"/>
                  </a:cubicBezTo>
                  <a:cubicBezTo>
                    <a:pt x="343" y="936"/>
                    <a:pt x="366" y="913"/>
                    <a:pt x="388" y="890"/>
                  </a:cubicBezTo>
                  <a:cubicBezTo>
                    <a:pt x="457" y="867"/>
                    <a:pt x="503" y="845"/>
                    <a:pt x="571" y="845"/>
                  </a:cubicBezTo>
                  <a:cubicBezTo>
                    <a:pt x="685" y="822"/>
                    <a:pt x="799" y="799"/>
                    <a:pt x="891" y="799"/>
                  </a:cubicBezTo>
                  <a:cubicBezTo>
                    <a:pt x="1028" y="799"/>
                    <a:pt x="1165" y="776"/>
                    <a:pt x="1301" y="753"/>
                  </a:cubicBezTo>
                  <a:cubicBezTo>
                    <a:pt x="1575" y="730"/>
                    <a:pt x="1849" y="708"/>
                    <a:pt x="2146" y="685"/>
                  </a:cubicBezTo>
                  <a:lnTo>
                    <a:pt x="2511" y="685"/>
                  </a:lnTo>
                  <a:cubicBezTo>
                    <a:pt x="2625" y="685"/>
                    <a:pt x="2762" y="662"/>
                    <a:pt x="2876" y="662"/>
                  </a:cubicBezTo>
                  <a:cubicBezTo>
                    <a:pt x="3013" y="662"/>
                    <a:pt x="3150" y="662"/>
                    <a:pt x="3310" y="639"/>
                  </a:cubicBezTo>
                  <a:cubicBezTo>
                    <a:pt x="3401" y="662"/>
                    <a:pt x="3493" y="662"/>
                    <a:pt x="3584" y="662"/>
                  </a:cubicBezTo>
                  <a:cubicBezTo>
                    <a:pt x="3630" y="662"/>
                    <a:pt x="3675" y="662"/>
                    <a:pt x="3721" y="639"/>
                  </a:cubicBezTo>
                  <a:cubicBezTo>
                    <a:pt x="3858" y="639"/>
                    <a:pt x="3972" y="594"/>
                    <a:pt x="4018" y="479"/>
                  </a:cubicBezTo>
                  <a:cubicBezTo>
                    <a:pt x="4063" y="388"/>
                    <a:pt x="4041" y="297"/>
                    <a:pt x="3995" y="206"/>
                  </a:cubicBezTo>
                  <a:cubicBezTo>
                    <a:pt x="3949" y="114"/>
                    <a:pt x="3812" y="91"/>
                    <a:pt x="3721" y="69"/>
                  </a:cubicBezTo>
                  <a:cubicBezTo>
                    <a:pt x="3675" y="69"/>
                    <a:pt x="3607" y="46"/>
                    <a:pt x="3561" y="46"/>
                  </a:cubicBezTo>
                  <a:cubicBezTo>
                    <a:pt x="3516" y="46"/>
                    <a:pt x="3447" y="23"/>
                    <a:pt x="3401" y="23"/>
                  </a:cubicBezTo>
                  <a:cubicBezTo>
                    <a:pt x="3327" y="4"/>
                    <a:pt x="3267" y="1"/>
                    <a:pt x="3211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4934;p38"/>
            <p:cNvSpPr/>
            <p:nvPr/>
          </p:nvSpPr>
          <p:spPr>
            <a:xfrm>
              <a:off x="6602065" y="1655512"/>
              <a:ext cx="242126" cy="99934"/>
            </a:xfrm>
            <a:custGeom>
              <a:avLst/>
              <a:gdLst/>
              <a:ahLst/>
              <a:cxnLst/>
              <a:rect l="l" t="t" r="r" b="b"/>
              <a:pathLst>
                <a:path w="8652" h="3571" extrusionOk="0">
                  <a:moveTo>
                    <a:pt x="229" y="0"/>
                  </a:moveTo>
                  <a:cubicBezTo>
                    <a:pt x="183" y="0"/>
                    <a:pt x="115" y="23"/>
                    <a:pt x="92" y="46"/>
                  </a:cubicBezTo>
                  <a:cubicBezTo>
                    <a:pt x="24" y="91"/>
                    <a:pt x="1" y="160"/>
                    <a:pt x="1" y="205"/>
                  </a:cubicBezTo>
                  <a:cubicBezTo>
                    <a:pt x="1" y="274"/>
                    <a:pt x="24" y="320"/>
                    <a:pt x="46" y="365"/>
                  </a:cubicBezTo>
                  <a:cubicBezTo>
                    <a:pt x="183" y="571"/>
                    <a:pt x="343" y="753"/>
                    <a:pt x="480" y="936"/>
                  </a:cubicBezTo>
                  <a:cubicBezTo>
                    <a:pt x="571" y="1027"/>
                    <a:pt x="640" y="1118"/>
                    <a:pt x="708" y="1210"/>
                  </a:cubicBezTo>
                  <a:cubicBezTo>
                    <a:pt x="794" y="1316"/>
                    <a:pt x="879" y="1403"/>
                    <a:pt x="982" y="1488"/>
                  </a:cubicBezTo>
                  <a:lnTo>
                    <a:pt x="982" y="1488"/>
                  </a:lnTo>
                  <a:cubicBezTo>
                    <a:pt x="982" y="1487"/>
                    <a:pt x="982" y="1485"/>
                    <a:pt x="982" y="1484"/>
                  </a:cubicBezTo>
                  <a:lnTo>
                    <a:pt x="982" y="1484"/>
                  </a:lnTo>
                  <a:cubicBezTo>
                    <a:pt x="991" y="1492"/>
                    <a:pt x="996" y="1497"/>
                    <a:pt x="999" y="1502"/>
                  </a:cubicBezTo>
                  <a:lnTo>
                    <a:pt x="999" y="1502"/>
                  </a:lnTo>
                  <a:cubicBezTo>
                    <a:pt x="994" y="1497"/>
                    <a:pt x="988" y="1493"/>
                    <a:pt x="982" y="1488"/>
                  </a:cubicBezTo>
                  <a:lnTo>
                    <a:pt x="982" y="1488"/>
                  </a:lnTo>
                  <a:cubicBezTo>
                    <a:pt x="982" y="1506"/>
                    <a:pt x="984" y="1506"/>
                    <a:pt x="1002" y="1506"/>
                  </a:cubicBezTo>
                  <a:lnTo>
                    <a:pt x="1002" y="1506"/>
                  </a:lnTo>
                  <a:cubicBezTo>
                    <a:pt x="1002" y="1505"/>
                    <a:pt x="1001" y="1503"/>
                    <a:pt x="999" y="1502"/>
                  </a:cubicBezTo>
                  <a:lnTo>
                    <a:pt x="999" y="1502"/>
                  </a:lnTo>
                  <a:cubicBezTo>
                    <a:pt x="1001" y="1503"/>
                    <a:pt x="1003" y="1505"/>
                    <a:pt x="1005" y="1506"/>
                  </a:cubicBezTo>
                  <a:cubicBezTo>
                    <a:pt x="1004" y="1506"/>
                    <a:pt x="1003" y="1506"/>
                    <a:pt x="1002" y="1506"/>
                  </a:cubicBezTo>
                  <a:lnTo>
                    <a:pt x="1002" y="1506"/>
                  </a:lnTo>
                  <a:cubicBezTo>
                    <a:pt x="1005" y="1512"/>
                    <a:pt x="1005" y="1518"/>
                    <a:pt x="1005" y="1529"/>
                  </a:cubicBezTo>
                  <a:cubicBezTo>
                    <a:pt x="1028" y="1529"/>
                    <a:pt x="1028" y="1529"/>
                    <a:pt x="1051" y="1552"/>
                  </a:cubicBezTo>
                  <a:lnTo>
                    <a:pt x="1028" y="1552"/>
                  </a:lnTo>
                  <a:cubicBezTo>
                    <a:pt x="1142" y="1643"/>
                    <a:pt x="1279" y="1735"/>
                    <a:pt x="1393" y="1849"/>
                  </a:cubicBezTo>
                  <a:cubicBezTo>
                    <a:pt x="1507" y="1940"/>
                    <a:pt x="1644" y="2054"/>
                    <a:pt x="1781" y="2168"/>
                  </a:cubicBezTo>
                  <a:cubicBezTo>
                    <a:pt x="2055" y="2351"/>
                    <a:pt x="2329" y="2534"/>
                    <a:pt x="2626" y="2693"/>
                  </a:cubicBezTo>
                  <a:cubicBezTo>
                    <a:pt x="2922" y="2853"/>
                    <a:pt x="3242" y="2990"/>
                    <a:pt x="3562" y="3127"/>
                  </a:cubicBezTo>
                  <a:cubicBezTo>
                    <a:pt x="3858" y="3241"/>
                    <a:pt x="4155" y="3333"/>
                    <a:pt x="4475" y="3401"/>
                  </a:cubicBezTo>
                  <a:cubicBezTo>
                    <a:pt x="4657" y="3447"/>
                    <a:pt x="4840" y="3492"/>
                    <a:pt x="5022" y="3515"/>
                  </a:cubicBezTo>
                  <a:cubicBezTo>
                    <a:pt x="5159" y="3538"/>
                    <a:pt x="5319" y="3561"/>
                    <a:pt x="5479" y="3561"/>
                  </a:cubicBezTo>
                  <a:cubicBezTo>
                    <a:pt x="5692" y="3561"/>
                    <a:pt x="5915" y="3571"/>
                    <a:pt x="6135" y="3571"/>
                  </a:cubicBezTo>
                  <a:cubicBezTo>
                    <a:pt x="6245" y="3571"/>
                    <a:pt x="6354" y="3568"/>
                    <a:pt x="6460" y="3561"/>
                  </a:cubicBezTo>
                  <a:cubicBezTo>
                    <a:pt x="6620" y="3538"/>
                    <a:pt x="6780" y="3515"/>
                    <a:pt x="6940" y="3492"/>
                  </a:cubicBezTo>
                  <a:cubicBezTo>
                    <a:pt x="7077" y="3469"/>
                    <a:pt x="7236" y="3447"/>
                    <a:pt x="7373" y="3424"/>
                  </a:cubicBezTo>
                  <a:cubicBezTo>
                    <a:pt x="7670" y="3355"/>
                    <a:pt x="7944" y="3264"/>
                    <a:pt x="8218" y="3127"/>
                  </a:cubicBezTo>
                  <a:cubicBezTo>
                    <a:pt x="8264" y="3104"/>
                    <a:pt x="8309" y="3081"/>
                    <a:pt x="8355" y="3059"/>
                  </a:cubicBezTo>
                  <a:cubicBezTo>
                    <a:pt x="8401" y="3036"/>
                    <a:pt x="8423" y="3013"/>
                    <a:pt x="8469" y="2990"/>
                  </a:cubicBezTo>
                  <a:cubicBezTo>
                    <a:pt x="8538" y="2944"/>
                    <a:pt x="8583" y="2876"/>
                    <a:pt x="8606" y="2808"/>
                  </a:cubicBezTo>
                  <a:cubicBezTo>
                    <a:pt x="8652" y="2716"/>
                    <a:pt x="8629" y="2579"/>
                    <a:pt x="8560" y="2511"/>
                  </a:cubicBezTo>
                  <a:cubicBezTo>
                    <a:pt x="8492" y="2442"/>
                    <a:pt x="8423" y="2397"/>
                    <a:pt x="8332" y="2397"/>
                  </a:cubicBezTo>
                  <a:lnTo>
                    <a:pt x="8241" y="2397"/>
                  </a:lnTo>
                  <a:cubicBezTo>
                    <a:pt x="8218" y="2397"/>
                    <a:pt x="8195" y="2420"/>
                    <a:pt x="8195" y="2420"/>
                  </a:cubicBezTo>
                  <a:lnTo>
                    <a:pt x="8081" y="2420"/>
                  </a:lnTo>
                  <a:cubicBezTo>
                    <a:pt x="8104" y="2397"/>
                    <a:pt x="8104" y="2351"/>
                    <a:pt x="8104" y="2305"/>
                  </a:cubicBezTo>
                  <a:cubicBezTo>
                    <a:pt x="8104" y="2260"/>
                    <a:pt x="8104" y="2191"/>
                    <a:pt x="8058" y="2146"/>
                  </a:cubicBezTo>
                  <a:cubicBezTo>
                    <a:pt x="8013" y="2077"/>
                    <a:pt x="7944" y="2054"/>
                    <a:pt x="7876" y="2054"/>
                  </a:cubicBezTo>
                  <a:cubicBezTo>
                    <a:pt x="7860" y="2047"/>
                    <a:pt x="7843" y="2044"/>
                    <a:pt x="7824" y="2044"/>
                  </a:cubicBezTo>
                  <a:cubicBezTo>
                    <a:pt x="7787" y="2044"/>
                    <a:pt x="7746" y="2054"/>
                    <a:pt x="7716" y="2054"/>
                  </a:cubicBezTo>
                  <a:lnTo>
                    <a:pt x="7488" y="2054"/>
                  </a:lnTo>
                  <a:cubicBezTo>
                    <a:pt x="7351" y="2077"/>
                    <a:pt x="7236" y="2077"/>
                    <a:pt x="7100" y="2100"/>
                  </a:cubicBezTo>
                  <a:cubicBezTo>
                    <a:pt x="6871" y="2123"/>
                    <a:pt x="6643" y="2146"/>
                    <a:pt x="6415" y="2168"/>
                  </a:cubicBezTo>
                  <a:cubicBezTo>
                    <a:pt x="6095" y="2168"/>
                    <a:pt x="5776" y="2168"/>
                    <a:pt x="5456" y="2146"/>
                  </a:cubicBezTo>
                  <a:cubicBezTo>
                    <a:pt x="5159" y="2123"/>
                    <a:pt x="4863" y="2054"/>
                    <a:pt x="4566" y="2009"/>
                  </a:cubicBezTo>
                  <a:cubicBezTo>
                    <a:pt x="4429" y="1986"/>
                    <a:pt x="4292" y="1940"/>
                    <a:pt x="4155" y="1917"/>
                  </a:cubicBezTo>
                  <a:cubicBezTo>
                    <a:pt x="3858" y="1803"/>
                    <a:pt x="3562" y="1712"/>
                    <a:pt x="3265" y="1598"/>
                  </a:cubicBezTo>
                  <a:cubicBezTo>
                    <a:pt x="2991" y="1484"/>
                    <a:pt x="2694" y="1370"/>
                    <a:pt x="2420" y="1255"/>
                  </a:cubicBezTo>
                  <a:cubicBezTo>
                    <a:pt x="2192" y="1141"/>
                    <a:pt x="1987" y="1004"/>
                    <a:pt x="1781" y="867"/>
                  </a:cubicBezTo>
                  <a:cubicBezTo>
                    <a:pt x="1644" y="776"/>
                    <a:pt x="1507" y="708"/>
                    <a:pt x="1393" y="593"/>
                  </a:cubicBezTo>
                  <a:cubicBezTo>
                    <a:pt x="1279" y="525"/>
                    <a:pt x="1188" y="434"/>
                    <a:pt x="1074" y="342"/>
                  </a:cubicBezTo>
                  <a:lnTo>
                    <a:pt x="1096" y="342"/>
                  </a:lnTo>
                  <a:cubicBezTo>
                    <a:pt x="1051" y="320"/>
                    <a:pt x="1005" y="274"/>
                    <a:pt x="959" y="228"/>
                  </a:cubicBezTo>
                  <a:cubicBezTo>
                    <a:pt x="914" y="183"/>
                    <a:pt x="868" y="137"/>
                    <a:pt x="800" y="91"/>
                  </a:cubicBezTo>
                  <a:cubicBezTo>
                    <a:pt x="773" y="65"/>
                    <a:pt x="731" y="54"/>
                    <a:pt x="686" y="54"/>
                  </a:cubicBezTo>
                  <a:cubicBezTo>
                    <a:pt x="655" y="54"/>
                    <a:pt x="623" y="59"/>
                    <a:pt x="594" y="69"/>
                  </a:cubicBezTo>
                  <a:cubicBezTo>
                    <a:pt x="549" y="91"/>
                    <a:pt x="503" y="137"/>
                    <a:pt x="480" y="183"/>
                  </a:cubicBezTo>
                  <a:cubicBezTo>
                    <a:pt x="457" y="160"/>
                    <a:pt x="435" y="114"/>
                    <a:pt x="412" y="91"/>
                  </a:cubicBezTo>
                  <a:cubicBezTo>
                    <a:pt x="366" y="23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4935;p38"/>
            <p:cNvSpPr/>
            <p:nvPr/>
          </p:nvSpPr>
          <p:spPr>
            <a:xfrm>
              <a:off x="6798827" y="1721920"/>
              <a:ext cx="214001" cy="131613"/>
            </a:xfrm>
            <a:custGeom>
              <a:avLst/>
              <a:gdLst/>
              <a:ahLst/>
              <a:cxnLst/>
              <a:rect l="l" t="t" r="r" b="b"/>
              <a:pathLst>
                <a:path w="7647" h="4703" extrusionOk="0">
                  <a:moveTo>
                    <a:pt x="1118" y="1"/>
                  </a:moveTo>
                  <a:cubicBezTo>
                    <a:pt x="1004" y="1"/>
                    <a:pt x="890" y="69"/>
                    <a:pt x="822" y="161"/>
                  </a:cubicBezTo>
                  <a:cubicBezTo>
                    <a:pt x="753" y="252"/>
                    <a:pt x="730" y="366"/>
                    <a:pt x="753" y="457"/>
                  </a:cubicBezTo>
                  <a:cubicBezTo>
                    <a:pt x="662" y="457"/>
                    <a:pt x="571" y="457"/>
                    <a:pt x="502" y="526"/>
                  </a:cubicBezTo>
                  <a:cubicBezTo>
                    <a:pt x="479" y="549"/>
                    <a:pt x="457" y="571"/>
                    <a:pt x="457" y="594"/>
                  </a:cubicBezTo>
                  <a:cubicBezTo>
                    <a:pt x="434" y="549"/>
                    <a:pt x="388" y="503"/>
                    <a:pt x="365" y="457"/>
                  </a:cubicBezTo>
                  <a:cubicBezTo>
                    <a:pt x="329" y="408"/>
                    <a:pt x="272" y="386"/>
                    <a:pt x="214" y="386"/>
                  </a:cubicBezTo>
                  <a:cubicBezTo>
                    <a:pt x="163" y="386"/>
                    <a:pt x="111" y="403"/>
                    <a:pt x="69" y="435"/>
                  </a:cubicBezTo>
                  <a:cubicBezTo>
                    <a:pt x="23" y="480"/>
                    <a:pt x="0" y="526"/>
                    <a:pt x="0" y="594"/>
                  </a:cubicBezTo>
                  <a:cubicBezTo>
                    <a:pt x="0" y="640"/>
                    <a:pt x="23" y="686"/>
                    <a:pt x="46" y="731"/>
                  </a:cubicBezTo>
                  <a:lnTo>
                    <a:pt x="114" y="845"/>
                  </a:lnTo>
                  <a:cubicBezTo>
                    <a:pt x="205" y="960"/>
                    <a:pt x="297" y="1096"/>
                    <a:pt x="388" y="1233"/>
                  </a:cubicBezTo>
                  <a:cubicBezTo>
                    <a:pt x="479" y="1370"/>
                    <a:pt x="593" y="1507"/>
                    <a:pt x="685" y="1621"/>
                  </a:cubicBezTo>
                  <a:cubicBezTo>
                    <a:pt x="890" y="1873"/>
                    <a:pt x="1141" y="2078"/>
                    <a:pt x="1370" y="2306"/>
                  </a:cubicBezTo>
                  <a:cubicBezTo>
                    <a:pt x="1507" y="2420"/>
                    <a:pt x="1643" y="2557"/>
                    <a:pt x="1780" y="2671"/>
                  </a:cubicBezTo>
                  <a:cubicBezTo>
                    <a:pt x="1917" y="2763"/>
                    <a:pt x="2031" y="2877"/>
                    <a:pt x="2168" y="2968"/>
                  </a:cubicBezTo>
                  <a:cubicBezTo>
                    <a:pt x="2442" y="3151"/>
                    <a:pt x="2739" y="3333"/>
                    <a:pt x="3036" y="3493"/>
                  </a:cubicBezTo>
                  <a:cubicBezTo>
                    <a:pt x="3584" y="3835"/>
                    <a:pt x="4200" y="4087"/>
                    <a:pt x="4793" y="4315"/>
                  </a:cubicBezTo>
                  <a:cubicBezTo>
                    <a:pt x="5364" y="4520"/>
                    <a:pt x="5935" y="4680"/>
                    <a:pt x="6551" y="4703"/>
                  </a:cubicBezTo>
                  <a:lnTo>
                    <a:pt x="6893" y="4703"/>
                  </a:lnTo>
                  <a:cubicBezTo>
                    <a:pt x="6916" y="4703"/>
                    <a:pt x="6962" y="4680"/>
                    <a:pt x="7007" y="4680"/>
                  </a:cubicBezTo>
                  <a:cubicBezTo>
                    <a:pt x="7053" y="4680"/>
                    <a:pt x="7122" y="4657"/>
                    <a:pt x="7190" y="4634"/>
                  </a:cubicBezTo>
                  <a:cubicBezTo>
                    <a:pt x="7441" y="4497"/>
                    <a:pt x="7555" y="4201"/>
                    <a:pt x="7601" y="3950"/>
                  </a:cubicBezTo>
                  <a:cubicBezTo>
                    <a:pt x="7624" y="3835"/>
                    <a:pt x="7647" y="3699"/>
                    <a:pt x="7578" y="3584"/>
                  </a:cubicBezTo>
                  <a:cubicBezTo>
                    <a:pt x="7510" y="3402"/>
                    <a:pt x="7281" y="3311"/>
                    <a:pt x="7099" y="3265"/>
                  </a:cubicBezTo>
                  <a:cubicBezTo>
                    <a:pt x="6802" y="3151"/>
                    <a:pt x="6482" y="3082"/>
                    <a:pt x="6186" y="2991"/>
                  </a:cubicBezTo>
                  <a:cubicBezTo>
                    <a:pt x="5798" y="2854"/>
                    <a:pt x="5410" y="2694"/>
                    <a:pt x="5022" y="2534"/>
                  </a:cubicBezTo>
                  <a:cubicBezTo>
                    <a:pt x="4748" y="2375"/>
                    <a:pt x="4474" y="2238"/>
                    <a:pt x="4223" y="2078"/>
                  </a:cubicBezTo>
                  <a:cubicBezTo>
                    <a:pt x="3926" y="1895"/>
                    <a:pt x="3629" y="1713"/>
                    <a:pt x="3355" y="1530"/>
                  </a:cubicBezTo>
                  <a:cubicBezTo>
                    <a:pt x="3059" y="1348"/>
                    <a:pt x="2785" y="1165"/>
                    <a:pt x="2534" y="960"/>
                  </a:cubicBezTo>
                  <a:cubicBezTo>
                    <a:pt x="2397" y="845"/>
                    <a:pt x="2260" y="754"/>
                    <a:pt x="2123" y="640"/>
                  </a:cubicBezTo>
                  <a:cubicBezTo>
                    <a:pt x="1986" y="549"/>
                    <a:pt x="1849" y="457"/>
                    <a:pt x="1735" y="343"/>
                  </a:cubicBezTo>
                  <a:cubicBezTo>
                    <a:pt x="1621" y="252"/>
                    <a:pt x="1507" y="161"/>
                    <a:pt x="1370" y="92"/>
                  </a:cubicBezTo>
                  <a:cubicBezTo>
                    <a:pt x="1301" y="47"/>
                    <a:pt x="1233" y="24"/>
                    <a:pt x="1141" y="1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4936;p38"/>
            <p:cNvSpPr/>
            <p:nvPr/>
          </p:nvSpPr>
          <p:spPr>
            <a:xfrm>
              <a:off x="6952129" y="1840101"/>
              <a:ext cx="51129" cy="256818"/>
            </a:xfrm>
            <a:custGeom>
              <a:avLst/>
              <a:gdLst/>
              <a:ahLst/>
              <a:cxnLst/>
              <a:rect l="l" t="t" r="r" b="b"/>
              <a:pathLst>
                <a:path w="1827" h="9177" extrusionOk="0">
                  <a:moveTo>
                    <a:pt x="1073" y="1"/>
                  </a:moveTo>
                  <a:cubicBezTo>
                    <a:pt x="1027" y="1"/>
                    <a:pt x="982" y="23"/>
                    <a:pt x="959" y="69"/>
                  </a:cubicBezTo>
                  <a:cubicBezTo>
                    <a:pt x="913" y="92"/>
                    <a:pt x="913" y="137"/>
                    <a:pt x="890" y="183"/>
                  </a:cubicBezTo>
                  <a:cubicBezTo>
                    <a:pt x="890" y="297"/>
                    <a:pt x="867" y="389"/>
                    <a:pt x="867" y="480"/>
                  </a:cubicBezTo>
                  <a:cubicBezTo>
                    <a:pt x="867" y="480"/>
                    <a:pt x="867" y="503"/>
                    <a:pt x="867" y="503"/>
                  </a:cubicBezTo>
                  <a:cubicBezTo>
                    <a:pt x="845" y="640"/>
                    <a:pt x="822" y="799"/>
                    <a:pt x="776" y="936"/>
                  </a:cubicBezTo>
                  <a:cubicBezTo>
                    <a:pt x="753" y="1119"/>
                    <a:pt x="685" y="1279"/>
                    <a:pt x="639" y="1439"/>
                  </a:cubicBezTo>
                  <a:cubicBezTo>
                    <a:pt x="548" y="1735"/>
                    <a:pt x="434" y="2055"/>
                    <a:pt x="365" y="2352"/>
                  </a:cubicBezTo>
                  <a:cubicBezTo>
                    <a:pt x="297" y="2694"/>
                    <a:pt x="206" y="3013"/>
                    <a:pt x="160" y="3356"/>
                  </a:cubicBezTo>
                  <a:cubicBezTo>
                    <a:pt x="114" y="3721"/>
                    <a:pt x="69" y="4086"/>
                    <a:pt x="23" y="4451"/>
                  </a:cubicBezTo>
                  <a:cubicBezTo>
                    <a:pt x="0" y="4794"/>
                    <a:pt x="0" y="5136"/>
                    <a:pt x="0" y="5479"/>
                  </a:cubicBezTo>
                  <a:cubicBezTo>
                    <a:pt x="0" y="5798"/>
                    <a:pt x="23" y="6118"/>
                    <a:pt x="46" y="6437"/>
                  </a:cubicBezTo>
                  <a:cubicBezTo>
                    <a:pt x="69" y="6620"/>
                    <a:pt x="91" y="6802"/>
                    <a:pt x="114" y="6985"/>
                  </a:cubicBezTo>
                  <a:cubicBezTo>
                    <a:pt x="137" y="7122"/>
                    <a:pt x="160" y="7259"/>
                    <a:pt x="206" y="7373"/>
                  </a:cubicBezTo>
                  <a:cubicBezTo>
                    <a:pt x="228" y="7510"/>
                    <a:pt x="274" y="7647"/>
                    <a:pt x="320" y="7784"/>
                  </a:cubicBezTo>
                  <a:cubicBezTo>
                    <a:pt x="388" y="7944"/>
                    <a:pt x="457" y="8103"/>
                    <a:pt x="548" y="8240"/>
                  </a:cubicBezTo>
                  <a:cubicBezTo>
                    <a:pt x="616" y="8355"/>
                    <a:pt x="685" y="8469"/>
                    <a:pt x="776" y="8560"/>
                  </a:cubicBezTo>
                  <a:cubicBezTo>
                    <a:pt x="799" y="8606"/>
                    <a:pt x="845" y="8651"/>
                    <a:pt x="867" y="8697"/>
                  </a:cubicBezTo>
                  <a:cubicBezTo>
                    <a:pt x="936" y="8743"/>
                    <a:pt x="1004" y="8811"/>
                    <a:pt x="1073" y="8857"/>
                  </a:cubicBezTo>
                  <a:cubicBezTo>
                    <a:pt x="1164" y="8925"/>
                    <a:pt x="1255" y="8994"/>
                    <a:pt x="1347" y="9039"/>
                  </a:cubicBezTo>
                  <a:cubicBezTo>
                    <a:pt x="1370" y="9085"/>
                    <a:pt x="1392" y="9108"/>
                    <a:pt x="1438" y="9131"/>
                  </a:cubicBezTo>
                  <a:lnTo>
                    <a:pt x="1461" y="9131"/>
                  </a:lnTo>
                  <a:cubicBezTo>
                    <a:pt x="1507" y="9153"/>
                    <a:pt x="1552" y="9176"/>
                    <a:pt x="1598" y="9176"/>
                  </a:cubicBezTo>
                  <a:cubicBezTo>
                    <a:pt x="1644" y="9176"/>
                    <a:pt x="1666" y="9153"/>
                    <a:pt x="1712" y="9153"/>
                  </a:cubicBezTo>
                  <a:cubicBezTo>
                    <a:pt x="1758" y="9131"/>
                    <a:pt x="1803" y="9062"/>
                    <a:pt x="1826" y="9017"/>
                  </a:cubicBezTo>
                  <a:cubicBezTo>
                    <a:pt x="1826" y="8994"/>
                    <a:pt x="1826" y="8971"/>
                    <a:pt x="1826" y="8948"/>
                  </a:cubicBezTo>
                  <a:cubicBezTo>
                    <a:pt x="1826" y="8834"/>
                    <a:pt x="1735" y="8743"/>
                    <a:pt x="1644" y="8651"/>
                  </a:cubicBezTo>
                  <a:cubicBezTo>
                    <a:pt x="1529" y="8469"/>
                    <a:pt x="1415" y="8286"/>
                    <a:pt x="1347" y="8103"/>
                  </a:cubicBezTo>
                  <a:cubicBezTo>
                    <a:pt x="1255" y="7898"/>
                    <a:pt x="1164" y="7693"/>
                    <a:pt x="1119" y="7464"/>
                  </a:cubicBezTo>
                  <a:cubicBezTo>
                    <a:pt x="1050" y="7259"/>
                    <a:pt x="1004" y="7008"/>
                    <a:pt x="982" y="6780"/>
                  </a:cubicBezTo>
                  <a:cubicBezTo>
                    <a:pt x="959" y="6506"/>
                    <a:pt x="913" y="6232"/>
                    <a:pt x="913" y="5981"/>
                  </a:cubicBezTo>
                  <a:cubicBezTo>
                    <a:pt x="913" y="5798"/>
                    <a:pt x="936" y="5638"/>
                    <a:pt x="936" y="5479"/>
                  </a:cubicBezTo>
                  <a:cubicBezTo>
                    <a:pt x="936" y="5319"/>
                    <a:pt x="959" y="5159"/>
                    <a:pt x="982" y="4999"/>
                  </a:cubicBezTo>
                  <a:cubicBezTo>
                    <a:pt x="1004" y="4680"/>
                    <a:pt x="1050" y="4337"/>
                    <a:pt x="1096" y="4018"/>
                  </a:cubicBezTo>
                  <a:cubicBezTo>
                    <a:pt x="1119" y="3995"/>
                    <a:pt x="1141" y="3972"/>
                    <a:pt x="1141" y="3949"/>
                  </a:cubicBezTo>
                  <a:lnTo>
                    <a:pt x="1187" y="3858"/>
                  </a:lnTo>
                  <a:cubicBezTo>
                    <a:pt x="1187" y="3835"/>
                    <a:pt x="1187" y="3790"/>
                    <a:pt x="1210" y="3767"/>
                  </a:cubicBezTo>
                  <a:cubicBezTo>
                    <a:pt x="1210" y="3721"/>
                    <a:pt x="1233" y="3675"/>
                    <a:pt x="1233" y="3607"/>
                  </a:cubicBezTo>
                  <a:cubicBezTo>
                    <a:pt x="1255" y="3516"/>
                    <a:pt x="1278" y="3401"/>
                    <a:pt x="1301" y="3310"/>
                  </a:cubicBezTo>
                  <a:cubicBezTo>
                    <a:pt x="1347" y="3082"/>
                    <a:pt x="1370" y="2877"/>
                    <a:pt x="1415" y="2648"/>
                  </a:cubicBezTo>
                  <a:cubicBezTo>
                    <a:pt x="1461" y="2237"/>
                    <a:pt x="1507" y="1827"/>
                    <a:pt x="1552" y="1393"/>
                  </a:cubicBezTo>
                  <a:cubicBezTo>
                    <a:pt x="1575" y="1256"/>
                    <a:pt x="1598" y="1096"/>
                    <a:pt x="1621" y="936"/>
                  </a:cubicBezTo>
                  <a:cubicBezTo>
                    <a:pt x="1644" y="822"/>
                    <a:pt x="1666" y="731"/>
                    <a:pt x="1666" y="617"/>
                  </a:cubicBezTo>
                  <a:cubicBezTo>
                    <a:pt x="1689" y="594"/>
                    <a:pt x="1689" y="548"/>
                    <a:pt x="1689" y="503"/>
                  </a:cubicBezTo>
                  <a:cubicBezTo>
                    <a:pt x="1689" y="480"/>
                    <a:pt x="1689" y="457"/>
                    <a:pt x="1689" y="434"/>
                  </a:cubicBezTo>
                  <a:cubicBezTo>
                    <a:pt x="1712" y="366"/>
                    <a:pt x="1712" y="320"/>
                    <a:pt x="1689" y="252"/>
                  </a:cubicBezTo>
                  <a:cubicBezTo>
                    <a:pt x="1666" y="137"/>
                    <a:pt x="1575" y="46"/>
                    <a:pt x="1461" y="23"/>
                  </a:cubicBezTo>
                  <a:cubicBezTo>
                    <a:pt x="1436" y="17"/>
                    <a:pt x="1412" y="14"/>
                    <a:pt x="1388" y="14"/>
                  </a:cubicBezTo>
                  <a:cubicBezTo>
                    <a:pt x="1322" y="14"/>
                    <a:pt x="1260" y="36"/>
                    <a:pt x="1210" y="69"/>
                  </a:cubicBezTo>
                  <a:cubicBezTo>
                    <a:pt x="1164" y="23"/>
                    <a:pt x="1119" y="1"/>
                    <a:pt x="1073" y="1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4937;p38"/>
            <p:cNvSpPr/>
            <p:nvPr/>
          </p:nvSpPr>
          <p:spPr>
            <a:xfrm>
              <a:off x="7060711" y="2093057"/>
              <a:ext cx="77966" cy="84431"/>
            </a:xfrm>
            <a:custGeom>
              <a:avLst/>
              <a:gdLst/>
              <a:ahLst/>
              <a:cxnLst/>
              <a:rect l="l" t="t" r="r" b="b"/>
              <a:pathLst>
                <a:path w="2786" h="3017" extrusionOk="0">
                  <a:moveTo>
                    <a:pt x="1438" y="2032"/>
                  </a:moveTo>
                  <a:cubicBezTo>
                    <a:pt x="1431" y="2039"/>
                    <a:pt x="1426" y="2046"/>
                    <a:pt x="1422" y="2054"/>
                  </a:cubicBezTo>
                  <a:lnTo>
                    <a:pt x="1422" y="2054"/>
                  </a:lnTo>
                  <a:cubicBezTo>
                    <a:pt x="1429" y="2052"/>
                    <a:pt x="1438" y="2047"/>
                    <a:pt x="1438" y="2032"/>
                  </a:cubicBezTo>
                  <a:close/>
                  <a:moveTo>
                    <a:pt x="2557" y="0"/>
                  </a:moveTo>
                  <a:cubicBezTo>
                    <a:pt x="2557" y="0"/>
                    <a:pt x="2557" y="0"/>
                    <a:pt x="2534" y="23"/>
                  </a:cubicBezTo>
                  <a:cubicBezTo>
                    <a:pt x="2420" y="23"/>
                    <a:pt x="2306" y="46"/>
                    <a:pt x="2192" y="69"/>
                  </a:cubicBezTo>
                  <a:cubicBezTo>
                    <a:pt x="2055" y="114"/>
                    <a:pt x="1941" y="160"/>
                    <a:pt x="1826" y="229"/>
                  </a:cubicBezTo>
                  <a:cubicBezTo>
                    <a:pt x="1689" y="297"/>
                    <a:pt x="1575" y="388"/>
                    <a:pt x="1484" y="480"/>
                  </a:cubicBezTo>
                  <a:cubicBezTo>
                    <a:pt x="1393" y="548"/>
                    <a:pt x="1324" y="662"/>
                    <a:pt x="1256" y="754"/>
                  </a:cubicBezTo>
                  <a:cubicBezTo>
                    <a:pt x="1164" y="913"/>
                    <a:pt x="1096" y="1073"/>
                    <a:pt x="1050" y="1256"/>
                  </a:cubicBezTo>
                  <a:cubicBezTo>
                    <a:pt x="1005" y="1393"/>
                    <a:pt x="959" y="1530"/>
                    <a:pt x="891" y="1667"/>
                  </a:cubicBezTo>
                  <a:cubicBezTo>
                    <a:pt x="845" y="1781"/>
                    <a:pt x="799" y="1872"/>
                    <a:pt x="731" y="1940"/>
                  </a:cubicBezTo>
                  <a:cubicBezTo>
                    <a:pt x="685" y="2055"/>
                    <a:pt x="617" y="2169"/>
                    <a:pt x="525" y="2260"/>
                  </a:cubicBezTo>
                  <a:cubicBezTo>
                    <a:pt x="503" y="2283"/>
                    <a:pt x="457" y="2329"/>
                    <a:pt x="388" y="2374"/>
                  </a:cubicBezTo>
                  <a:cubicBezTo>
                    <a:pt x="320" y="2397"/>
                    <a:pt x="251" y="2443"/>
                    <a:pt x="183" y="2488"/>
                  </a:cubicBezTo>
                  <a:cubicBezTo>
                    <a:pt x="69" y="2534"/>
                    <a:pt x="0" y="2648"/>
                    <a:pt x="23" y="2785"/>
                  </a:cubicBezTo>
                  <a:cubicBezTo>
                    <a:pt x="44" y="2910"/>
                    <a:pt x="179" y="3016"/>
                    <a:pt x="307" y="3016"/>
                  </a:cubicBezTo>
                  <a:cubicBezTo>
                    <a:pt x="319" y="3016"/>
                    <a:pt x="331" y="3015"/>
                    <a:pt x="343" y="3013"/>
                  </a:cubicBezTo>
                  <a:cubicBezTo>
                    <a:pt x="525" y="2968"/>
                    <a:pt x="662" y="2876"/>
                    <a:pt x="799" y="2808"/>
                  </a:cubicBezTo>
                  <a:cubicBezTo>
                    <a:pt x="891" y="2739"/>
                    <a:pt x="982" y="2671"/>
                    <a:pt x="1050" y="2602"/>
                  </a:cubicBezTo>
                  <a:cubicBezTo>
                    <a:pt x="1142" y="2511"/>
                    <a:pt x="1210" y="2420"/>
                    <a:pt x="1279" y="2329"/>
                  </a:cubicBezTo>
                  <a:cubicBezTo>
                    <a:pt x="1324" y="2237"/>
                    <a:pt x="1370" y="2169"/>
                    <a:pt x="1416" y="2077"/>
                  </a:cubicBezTo>
                  <a:lnTo>
                    <a:pt x="1416" y="2077"/>
                  </a:lnTo>
                  <a:cubicBezTo>
                    <a:pt x="1416" y="2077"/>
                    <a:pt x="1393" y="2100"/>
                    <a:pt x="1393" y="2100"/>
                  </a:cubicBezTo>
                  <a:cubicBezTo>
                    <a:pt x="1408" y="2085"/>
                    <a:pt x="1413" y="2069"/>
                    <a:pt x="1422" y="2054"/>
                  </a:cubicBezTo>
                  <a:lnTo>
                    <a:pt x="1422" y="2054"/>
                  </a:lnTo>
                  <a:cubicBezTo>
                    <a:pt x="1418" y="2055"/>
                    <a:pt x="1416" y="2055"/>
                    <a:pt x="1416" y="2055"/>
                  </a:cubicBezTo>
                  <a:cubicBezTo>
                    <a:pt x="1416" y="2055"/>
                    <a:pt x="1438" y="2032"/>
                    <a:pt x="1438" y="2009"/>
                  </a:cubicBezTo>
                  <a:cubicBezTo>
                    <a:pt x="1507" y="1895"/>
                    <a:pt x="1553" y="1758"/>
                    <a:pt x="1598" y="1621"/>
                  </a:cubicBezTo>
                  <a:cubicBezTo>
                    <a:pt x="1621" y="1484"/>
                    <a:pt x="1644" y="1324"/>
                    <a:pt x="1689" y="1187"/>
                  </a:cubicBezTo>
                  <a:cubicBezTo>
                    <a:pt x="1712" y="1119"/>
                    <a:pt x="1735" y="1027"/>
                    <a:pt x="1758" y="959"/>
                  </a:cubicBezTo>
                  <a:cubicBezTo>
                    <a:pt x="1804" y="891"/>
                    <a:pt x="1849" y="822"/>
                    <a:pt x="1918" y="754"/>
                  </a:cubicBezTo>
                  <a:cubicBezTo>
                    <a:pt x="1986" y="685"/>
                    <a:pt x="2055" y="617"/>
                    <a:pt x="2146" y="548"/>
                  </a:cubicBezTo>
                  <a:cubicBezTo>
                    <a:pt x="2214" y="525"/>
                    <a:pt x="2283" y="480"/>
                    <a:pt x="2351" y="457"/>
                  </a:cubicBezTo>
                  <a:cubicBezTo>
                    <a:pt x="2443" y="434"/>
                    <a:pt x="2511" y="434"/>
                    <a:pt x="2602" y="411"/>
                  </a:cubicBezTo>
                  <a:cubicBezTo>
                    <a:pt x="2717" y="411"/>
                    <a:pt x="2785" y="274"/>
                    <a:pt x="2785" y="183"/>
                  </a:cubicBezTo>
                  <a:cubicBezTo>
                    <a:pt x="2762" y="69"/>
                    <a:pt x="2671" y="0"/>
                    <a:pt x="2557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4938;p38"/>
            <p:cNvSpPr/>
            <p:nvPr/>
          </p:nvSpPr>
          <p:spPr>
            <a:xfrm>
              <a:off x="6628902" y="2141611"/>
              <a:ext cx="537872" cy="133516"/>
            </a:xfrm>
            <a:custGeom>
              <a:avLst/>
              <a:gdLst/>
              <a:ahLst/>
              <a:cxnLst/>
              <a:rect l="l" t="t" r="r" b="b"/>
              <a:pathLst>
                <a:path w="19220" h="4771" extrusionOk="0">
                  <a:moveTo>
                    <a:pt x="19105" y="0"/>
                  </a:moveTo>
                  <a:cubicBezTo>
                    <a:pt x="19082" y="0"/>
                    <a:pt x="19060" y="23"/>
                    <a:pt x="19037" y="46"/>
                  </a:cubicBezTo>
                  <a:cubicBezTo>
                    <a:pt x="18923" y="160"/>
                    <a:pt x="18831" y="251"/>
                    <a:pt x="18740" y="365"/>
                  </a:cubicBezTo>
                  <a:lnTo>
                    <a:pt x="18740" y="342"/>
                  </a:lnTo>
                  <a:cubicBezTo>
                    <a:pt x="18626" y="457"/>
                    <a:pt x="18489" y="594"/>
                    <a:pt x="18329" y="708"/>
                  </a:cubicBezTo>
                  <a:cubicBezTo>
                    <a:pt x="18169" y="845"/>
                    <a:pt x="18010" y="959"/>
                    <a:pt x="17827" y="1073"/>
                  </a:cubicBezTo>
                  <a:cubicBezTo>
                    <a:pt x="17781" y="1096"/>
                    <a:pt x="17759" y="1096"/>
                    <a:pt x="17736" y="1118"/>
                  </a:cubicBezTo>
                  <a:cubicBezTo>
                    <a:pt x="17530" y="1233"/>
                    <a:pt x="17302" y="1324"/>
                    <a:pt x="17074" y="1392"/>
                  </a:cubicBezTo>
                  <a:cubicBezTo>
                    <a:pt x="16846" y="1461"/>
                    <a:pt x="16617" y="1552"/>
                    <a:pt x="16366" y="1621"/>
                  </a:cubicBezTo>
                  <a:cubicBezTo>
                    <a:pt x="16138" y="1666"/>
                    <a:pt x="15864" y="1712"/>
                    <a:pt x="15613" y="1712"/>
                  </a:cubicBezTo>
                  <a:cubicBezTo>
                    <a:pt x="15567" y="1712"/>
                    <a:pt x="15499" y="1712"/>
                    <a:pt x="15453" y="1689"/>
                  </a:cubicBezTo>
                  <a:cubicBezTo>
                    <a:pt x="15385" y="1689"/>
                    <a:pt x="15316" y="1666"/>
                    <a:pt x="15248" y="1643"/>
                  </a:cubicBezTo>
                  <a:lnTo>
                    <a:pt x="15248" y="1643"/>
                  </a:lnTo>
                  <a:cubicBezTo>
                    <a:pt x="15248" y="1666"/>
                    <a:pt x="15271" y="1666"/>
                    <a:pt x="15293" y="1666"/>
                  </a:cubicBezTo>
                  <a:cubicBezTo>
                    <a:pt x="15271" y="1666"/>
                    <a:pt x="15248" y="1666"/>
                    <a:pt x="15225" y="1643"/>
                  </a:cubicBezTo>
                  <a:cubicBezTo>
                    <a:pt x="15157" y="1621"/>
                    <a:pt x="15088" y="1598"/>
                    <a:pt x="15042" y="1575"/>
                  </a:cubicBezTo>
                  <a:cubicBezTo>
                    <a:pt x="14905" y="1461"/>
                    <a:pt x="14768" y="1370"/>
                    <a:pt x="14632" y="1255"/>
                  </a:cubicBezTo>
                  <a:cubicBezTo>
                    <a:pt x="14449" y="1141"/>
                    <a:pt x="14289" y="1004"/>
                    <a:pt x="14129" y="890"/>
                  </a:cubicBezTo>
                  <a:cubicBezTo>
                    <a:pt x="14038" y="822"/>
                    <a:pt x="13947" y="776"/>
                    <a:pt x="13833" y="730"/>
                  </a:cubicBezTo>
                  <a:cubicBezTo>
                    <a:pt x="13719" y="662"/>
                    <a:pt x="13582" y="662"/>
                    <a:pt x="13445" y="662"/>
                  </a:cubicBezTo>
                  <a:cubicBezTo>
                    <a:pt x="13376" y="662"/>
                    <a:pt x="13330" y="662"/>
                    <a:pt x="13262" y="685"/>
                  </a:cubicBezTo>
                  <a:cubicBezTo>
                    <a:pt x="13171" y="708"/>
                    <a:pt x="13079" y="730"/>
                    <a:pt x="13011" y="753"/>
                  </a:cubicBezTo>
                  <a:cubicBezTo>
                    <a:pt x="12942" y="799"/>
                    <a:pt x="12851" y="845"/>
                    <a:pt x="12805" y="890"/>
                  </a:cubicBezTo>
                  <a:cubicBezTo>
                    <a:pt x="12737" y="936"/>
                    <a:pt x="12691" y="982"/>
                    <a:pt x="12669" y="1004"/>
                  </a:cubicBezTo>
                  <a:lnTo>
                    <a:pt x="12646" y="1027"/>
                  </a:lnTo>
                  <a:cubicBezTo>
                    <a:pt x="12623" y="1050"/>
                    <a:pt x="12600" y="1073"/>
                    <a:pt x="12577" y="1096"/>
                  </a:cubicBezTo>
                  <a:cubicBezTo>
                    <a:pt x="12463" y="1187"/>
                    <a:pt x="12349" y="1301"/>
                    <a:pt x="12235" y="1415"/>
                  </a:cubicBezTo>
                  <a:cubicBezTo>
                    <a:pt x="12075" y="1552"/>
                    <a:pt x="11915" y="1666"/>
                    <a:pt x="11756" y="1803"/>
                  </a:cubicBezTo>
                  <a:cubicBezTo>
                    <a:pt x="11664" y="1872"/>
                    <a:pt x="11573" y="1940"/>
                    <a:pt x="11482" y="1986"/>
                  </a:cubicBezTo>
                  <a:cubicBezTo>
                    <a:pt x="11390" y="2054"/>
                    <a:pt x="11276" y="2123"/>
                    <a:pt x="11185" y="2191"/>
                  </a:cubicBezTo>
                  <a:cubicBezTo>
                    <a:pt x="11002" y="2305"/>
                    <a:pt x="10843" y="2420"/>
                    <a:pt x="10660" y="2534"/>
                  </a:cubicBezTo>
                  <a:cubicBezTo>
                    <a:pt x="10614" y="2556"/>
                    <a:pt x="10569" y="2579"/>
                    <a:pt x="10500" y="2602"/>
                  </a:cubicBezTo>
                  <a:cubicBezTo>
                    <a:pt x="10409" y="2671"/>
                    <a:pt x="10295" y="2716"/>
                    <a:pt x="10181" y="2762"/>
                  </a:cubicBezTo>
                  <a:cubicBezTo>
                    <a:pt x="10044" y="2830"/>
                    <a:pt x="9907" y="2899"/>
                    <a:pt x="9770" y="2967"/>
                  </a:cubicBezTo>
                  <a:cubicBezTo>
                    <a:pt x="9519" y="3081"/>
                    <a:pt x="9245" y="3173"/>
                    <a:pt x="8971" y="3287"/>
                  </a:cubicBezTo>
                  <a:cubicBezTo>
                    <a:pt x="8720" y="3378"/>
                    <a:pt x="8469" y="3469"/>
                    <a:pt x="8195" y="3538"/>
                  </a:cubicBezTo>
                  <a:cubicBezTo>
                    <a:pt x="7944" y="3629"/>
                    <a:pt x="7670" y="3698"/>
                    <a:pt x="7419" y="3766"/>
                  </a:cubicBezTo>
                  <a:lnTo>
                    <a:pt x="7396" y="3766"/>
                  </a:lnTo>
                  <a:cubicBezTo>
                    <a:pt x="7122" y="3835"/>
                    <a:pt x="6848" y="3858"/>
                    <a:pt x="6574" y="3903"/>
                  </a:cubicBezTo>
                  <a:cubicBezTo>
                    <a:pt x="6437" y="3926"/>
                    <a:pt x="6323" y="3949"/>
                    <a:pt x="6186" y="3949"/>
                  </a:cubicBezTo>
                  <a:cubicBezTo>
                    <a:pt x="6049" y="3972"/>
                    <a:pt x="5935" y="3972"/>
                    <a:pt x="5798" y="3994"/>
                  </a:cubicBezTo>
                  <a:cubicBezTo>
                    <a:pt x="5524" y="4017"/>
                    <a:pt x="5273" y="4040"/>
                    <a:pt x="4999" y="4040"/>
                  </a:cubicBezTo>
                  <a:cubicBezTo>
                    <a:pt x="4862" y="4063"/>
                    <a:pt x="4725" y="4063"/>
                    <a:pt x="4566" y="4063"/>
                  </a:cubicBezTo>
                  <a:cubicBezTo>
                    <a:pt x="4429" y="4063"/>
                    <a:pt x="4292" y="4086"/>
                    <a:pt x="4155" y="4086"/>
                  </a:cubicBezTo>
                  <a:lnTo>
                    <a:pt x="3470" y="4086"/>
                  </a:lnTo>
                  <a:cubicBezTo>
                    <a:pt x="3470" y="4063"/>
                    <a:pt x="3447" y="4063"/>
                    <a:pt x="3424" y="4063"/>
                  </a:cubicBezTo>
                  <a:cubicBezTo>
                    <a:pt x="3447" y="4063"/>
                    <a:pt x="3470" y="4086"/>
                    <a:pt x="3470" y="4086"/>
                  </a:cubicBezTo>
                  <a:cubicBezTo>
                    <a:pt x="3470" y="4086"/>
                    <a:pt x="3447" y="4086"/>
                    <a:pt x="3424" y="4063"/>
                  </a:cubicBezTo>
                  <a:cubicBezTo>
                    <a:pt x="3173" y="4063"/>
                    <a:pt x="2945" y="4040"/>
                    <a:pt x="2717" y="4017"/>
                  </a:cubicBezTo>
                  <a:cubicBezTo>
                    <a:pt x="2603" y="3994"/>
                    <a:pt x="2488" y="3994"/>
                    <a:pt x="2374" y="3972"/>
                  </a:cubicBezTo>
                  <a:cubicBezTo>
                    <a:pt x="2283" y="3949"/>
                    <a:pt x="2169" y="3926"/>
                    <a:pt x="2078" y="3903"/>
                  </a:cubicBezTo>
                  <a:cubicBezTo>
                    <a:pt x="1849" y="3880"/>
                    <a:pt x="1621" y="3880"/>
                    <a:pt x="1416" y="3835"/>
                  </a:cubicBezTo>
                  <a:cubicBezTo>
                    <a:pt x="1165" y="3812"/>
                    <a:pt x="936" y="3766"/>
                    <a:pt x="708" y="3698"/>
                  </a:cubicBezTo>
                  <a:cubicBezTo>
                    <a:pt x="594" y="3675"/>
                    <a:pt x="480" y="3652"/>
                    <a:pt x="366" y="3629"/>
                  </a:cubicBezTo>
                  <a:cubicBezTo>
                    <a:pt x="320" y="3629"/>
                    <a:pt x="274" y="3606"/>
                    <a:pt x="229" y="3606"/>
                  </a:cubicBezTo>
                  <a:lnTo>
                    <a:pt x="137" y="3606"/>
                  </a:lnTo>
                  <a:cubicBezTo>
                    <a:pt x="92" y="3606"/>
                    <a:pt x="69" y="3629"/>
                    <a:pt x="23" y="3652"/>
                  </a:cubicBezTo>
                  <a:cubicBezTo>
                    <a:pt x="0" y="3675"/>
                    <a:pt x="0" y="3721"/>
                    <a:pt x="0" y="3766"/>
                  </a:cubicBezTo>
                  <a:cubicBezTo>
                    <a:pt x="0" y="3789"/>
                    <a:pt x="23" y="3812"/>
                    <a:pt x="46" y="3835"/>
                  </a:cubicBezTo>
                  <a:cubicBezTo>
                    <a:pt x="46" y="3835"/>
                    <a:pt x="46" y="3858"/>
                    <a:pt x="69" y="3858"/>
                  </a:cubicBezTo>
                  <a:lnTo>
                    <a:pt x="92" y="3858"/>
                  </a:lnTo>
                  <a:cubicBezTo>
                    <a:pt x="229" y="3949"/>
                    <a:pt x="389" y="3972"/>
                    <a:pt x="548" y="4017"/>
                  </a:cubicBezTo>
                  <a:cubicBezTo>
                    <a:pt x="617" y="4040"/>
                    <a:pt x="685" y="4063"/>
                    <a:pt x="777" y="4086"/>
                  </a:cubicBezTo>
                  <a:cubicBezTo>
                    <a:pt x="868" y="4109"/>
                    <a:pt x="959" y="4131"/>
                    <a:pt x="1050" y="4154"/>
                  </a:cubicBezTo>
                  <a:cubicBezTo>
                    <a:pt x="1165" y="4177"/>
                    <a:pt x="1256" y="4223"/>
                    <a:pt x="1347" y="4223"/>
                  </a:cubicBezTo>
                  <a:cubicBezTo>
                    <a:pt x="1461" y="4268"/>
                    <a:pt x="1553" y="4268"/>
                    <a:pt x="1667" y="4291"/>
                  </a:cubicBezTo>
                  <a:cubicBezTo>
                    <a:pt x="1781" y="4314"/>
                    <a:pt x="1895" y="4337"/>
                    <a:pt x="1986" y="4360"/>
                  </a:cubicBezTo>
                  <a:cubicBezTo>
                    <a:pt x="2100" y="4383"/>
                    <a:pt x="2192" y="4405"/>
                    <a:pt x="2306" y="4428"/>
                  </a:cubicBezTo>
                  <a:cubicBezTo>
                    <a:pt x="2420" y="4451"/>
                    <a:pt x="2534" y="4474"/>
                    <a:pt x="2625" y="4497"/>
                  </a:cubicBezTo>
                  <a:cubicBezTo>
                    <a:pt x="2762" y="4519"/>
                    <a:pt x="2876" y="4542"/>
                    <a:pt x="2991" y="4565"/>
                  </a:cubicBezTo>
                  <a:cubicBezTo>
                    <a:pt x="3128" y="4588"/>
                    <a:pt x="3265" y="4588"/>
                    <a:pt x="3401" y="4611"/>
                  </a:cubicBezTo>
                  <a:cubicBezTo>
                    <a:pt x="3516" y="4611"/>
                    <a:pt x="3630" y="4634"/>
                    <a:pt x="3744" y="4634"/>
                  </a:cubicBezTo>
                  <a:cubicBezTo>
                    <a:pt x="3858" y="4656"/>
                    <a:pt x="3995" y="4656"/>
                    <a:pt x="4109" y="4656"/>
                  </a:cubicBezTo>
                  <a:cubicBezTo>
                    <a:pt x="4269" y="4679"/>
                    <a:pt x="4429" y="4679"/>
                    <a:pt x="4588" y="4679"/>
                  </a:cubicBezTo>
                  <a:lnTo>
                    <a:pt x="4634" y="4679"/>
                  </a:lnTo>
                  <a:cubicBezTo>
                    <a:pt x="4725" y="4679"/>
                    <a:pt x="4817" y="4702"/>
                    <a:pt x="4908" y="4702"/>
                  </a:cubicBezTo>
                  <a:cubicBezTo>
                    <a:pt x="5227" y="4725"/>
                    <a:pt x="5547" y="4748"/>
                    <a:pt x="5844" y="4748"/>
                  </a:cubicBezTo>
                  <a:lnTo>
                    <a:pt x="5798" y="4748"/>
                  </a:lnTo>
                  <a:cubicBezTo>
                    <a:pt x="6026" y="4748"/>
                    <a:pt x="6255" y="4771"/>
                    <a:pt x="6483" y="4771"/>
                  </a:cubicBezTo>
                  <a:lnTo>
                    <a:pt x="6529" y="4771"/>
                  </a:lnTo>
                  <a:cubicBezTo>
                    <a:pt x="6551" y="4771"/>
                    <a:pt x="6620" y="4748"/>
                    <a:pt x="6665" y="4748"/>
                  </a:cubicBezTo>
                  <a:lnTo>
                    <a:pt x="6871" y="4748"/>
                  </a:lnTo>
                  <a:cubicBezTo>
                    <a:pt x="7213" y="4748"/>
                    <a:pt x="7533" y="4702"/>
                    <a:pt x="7807" y="4634"/>
                  </a:cubicBezTo>
                  <a:cubicBezTo>
                    <a:pt x="8103" y="4565"/>
                    <a:pt x="8400" y="4519"/>
                    <a:pt x="8674" y="4474"/>
                  </a:cubicBezTo>
                  <a:cubicBezTo>
                    <a:pt x="8743" y="4474"/>
                    <a:pt x="8834" y="4451"/>
                    <a:pt x="8902" y="4428"/>
                  </a:cubicBezTo>
                  <a:lnTo>
                    <a:pt x="8971" y="4428"/>
                  </a:lnTo>
                  <a:cubicBezTo>
                    <a:pt x="9062" y="4405"/>
                    <a:pt x="9131" y="4360"/>
                    <a:pt x="9222" y="4337"/>
                  </a:cubicBezTo>
                  <a:cubicBezTo>
                    <a:pt x="9450" y="4246"/>
                    <a:pt x="9678" y="4177"/>
                    <a:pt x="9907" y="4063"/>
                  </a:cubicBezTo>
                  <a:cubicBezTo>
                    <a:pt x="10135" y="3972"/>
                    <a:pt x="10340" y="3858"/>
                    <a:pt x="10569" y="3743"/>
                  </a:cubicBezTo>
                  <a:cubicBezTo>
                    <a:pt x="10706" y="3675"/>
                    <a:pt x="10820" y="3606"/>
                    <a:pt x="10957" y="3538"/>
                  </a:cubicBezTo>
                  <a:cubicBezTo>
                    <a:pt x="11048" y="3469"/>
                    <a:pt x="11162" y="3424"/>
                    <a:pt x="11253" y="3355"/>
                  </a:cubicBezTo>
                  <a:lnTo>
                    <a:pt x="11276" y="3355"/>
                  </a:lnTo>
                  <a:cubicBezTo>
                    <a:pt x="11345" y="3310"/>
                    <a:pt x="11436" y="3264"/>
                    <a:pt x="11527" y="3218"/>
                  </a:cubicBezTo>
                  <a:lnTo>
                    <a:pt x="11596" y="3150"/>
                  </a:lnTo>
                  <a:lnTo>
                    <a:pt x="11687" y="3081"/>
                  </a:lnTo>
                  <a:cubicBezTo>
                    <a:pt x="11801" y="2990"/>
                    <a:pt x="11915" y="2922"/>
                    <a:pt x="12029" y="2830"/>
                  </a:cubicBezTo>
                  <a:cubicBezTo>
                    <a:pt x="12121" y="2785"/>
                    <a:pt x="12212" y="2739"/>
                    <a:pt x="12303" y="2671"/>
                  </a:cubicBezTo>
                  <a:lnTo>
                    <a:pt x="12372" y="2648"/>
                  </a:lnTo>
                  <a:lnTo>
                    <a:pt x="12509" y="2556"/>
                  </a:lnTo>
                  <a:cubicBezTo>
                    <a:pt x="12646" y="2488"/>
                    <a:pt x="12783" y="2397"/>
                    <a:pt x="12920" y="2283"/>
                  </a:cubicBezTo>
                  <a:cubicBezTo>
                    <a:pt x="13057" y="2146"/>
                    <a:pt x="13171" y="2009"/>
                    <a:pt x="13308" y="1826"/>
                  </a:cubicBezTo>
                  <a:cubicBezTo>
                    <a:pt x="13353" y="1758"/>
                    <a:pt x="13422" y="1712"/>
                    <a:pt x="13513" y="1689"/>
                  </a:cubicBezTo>
                  <a:cubicBezTo>
                    <a:pt x="13513" y="1689"/>
                    <a:pt x="13536" y="1666"/>
                    <a:pt x="13559" y="1666"/>
                  </a:cubicBezTo>
                  <a:cubicBezTo>
                    <a:pt x="13627" y="1598"/>
                    <a:pt x="13696" y="1507"/>
                    <a:pt x="13764" y="1438"/>
                  </a:cubicBezTo>
                  <a:cubicBezTo>
                    <a:pt x="13924" y="1552"/>
                    <a:pt x="14107" y="1689"/>
                    <a:pt x="14266" y="1803"/>
                  </a:cubicBezTo>
                  <a:cubicBezTo>
                    <a:pt x="14449" y="1940"/>
                    <a:pt x="14632" y="2100"/>
                    <a:pt x="14837" y="2191"/>
                  </a:cubicBezTo>
                  <a:cubicBezTo>
                    <a:pt x="14905" y="2237"/>
                    <a:pt x="14974" y="2237"/>
                    <a:pt x="15065" y="2260"/>
                  </a:cubicBezTo>
                  <a:cubicBezTo>
                    <a:pt x="15111" y="2283"/>
                    <a:pt x="15179" y="2305"/>
                    <a:pt x="15248" y="2305"/>
                  </a:cubicBezTo>
                  <a:cubicBezTo>
                    <a:pt x="15385" y="2351"/>
                    <a:pt x="15522" y="2351"/>
                    <a:pt x="15636" y="2351"/>
                  </a:cubicBezTo>
                  <a:cubicBezTo>
                    <a:pt x="15796" y="2351"/>
                    <a:pt x="15933" y="2328"/>
                    <a:pt x="16092" y="2305"/>
                  </a:cubicBezTo>
                  <a:cubicBezTo>
                    <a:pt x="16252" y="2283"/>
                    <a:pt x="16435" y="2237"/>
                    <a:pt x="16594" y="2168"/>
                  </a:cubicBezTo>
                  <a:cubicBezTo>
                    <a:pt x="16868" y="2100"/>
                    <a:pt x="17119" y="1963"/>
                    <a:pt x="17371" y="1826"/>
                  </a:cubicBezTo>
                  <a:cubicBezTo>
                    <a:pt x="17599" y="1689"/>
                    <a:pt x="17827" y="1529"/>
                    <a:pt x="18055" y="1370"/>
                  </a:cubicBezTo>
                  <a:cubicBezTo>
                    <a:pt x="18169" y="1278"/>
                    <a:pt x="18284" y="1164"/>
                    <a:pt x="18398" y="1050"/>
                  </a:cubicBezTo>
                  <a:cubicBezTo>
                    <a:pt x="18489" y="959"/>
                    <a:pt x="18580" y="845"/>
                    <a:pt x="18672" y="730"/>
                  </a:cubicBezTo>
                  <a:cubicBezTo>
                    <a:pt x="18763" y="639"/>
                    <a:pt x="18831" y="548"/>
                    <a:pt x="18900" y="457"/>
                  </a:cubicBezTo>
                  <a:cubicBezTo>
                    <a:pt x="18991" y="365"/>
                    <a:pt x="19082" y="251"/>
                    <a:pt x="19174" y="160"/>
                  </a:cubicBezTo>
                  <a:cubicBezTo>
                    <a:pt x="19219" y="114"/>
                    <a:pt x="19197" y="46"/>
                    <a:pt x="19151" y="23"/>
                  </a:cubicBezTo>
                  <a:cubicBezTo>
                    <a:pt x="19151" y="23"/>
                    <a:pt x="19128" y="0"/>
                    <a:pt x="19105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4939;p38"/>
            <p:cNvSpPr/>
            <p:nvPr/>
          </p:nvSpPr>
          <p:spPr>
            <a:xfrm>
              <a:off x="7005133" y="2180566"/>
              <a:ext cx="93302" cy="31791"/>
            </a:xfrm>
            <a:custGeom>
              <a:avLst/>
              <a:gdLst/>
              <a:ahLst/>
              <a:cxnLst/>
              <a:rect l="l" t="t" r="r" b="b"/>
              <a:pathLst>
                <a:path w="3334" h="1136" extrusionOk="0">
                  <a:moveTo>
                    <a:pt x="160" y="0"/>
                  </a:moveTo>
                  <a:cubicBezTo>
                    <a:pt x="115" y="0"/>
                    <a:pt x="69" y="23"/>
                    <a:pt x="46" y="69"/>
                  </a:cubicBezTo>
                  <a:cubicBezTo>
                    <a:pt x="1" y="115"/>
                    <a:pt x="1" y="206"/>
                    <a:pt x="69" y="251"/>
                  </a:cubicBezTo>
                  <a:cubicBezTo>
                    <a:pt x="92" y="274"/>
                    <a:pt x="115" y="297"/>
                    <a:pt x="138" y="320"/>
                  </a:cubicBezTo>
                  <a:lnTo>
                    <a:pt x="206" y="320"/>
                  </a:lnTo>
                  <a:cubicBezTo>
                    <a:pt x="275" y="343"/>
                    <a:pt x="343" y="366"/>
                    <a:pt x="411" y="411"/>
                  </a:cubicBezTo>
                  <a:cubicBezTo>
                    <a:pt x="548" y="503"/>
                    <a:pt x="663" y="594"/>
                    <a:pt x="799" y="685"/>
                  </a:cubicBezTo>
                  <a:cubicBezTo>
                    <a:pt x="868" y="731"/>
                    <a:pt x="936" y="776"/>
                    <a:pt x="1005" y="845"/>
                  </a:cubicBezTo>
                  <a:cubicBezTo>
                    <a:pt x="1096" y="891"/>
                    <a:pt x="1165" y="936"/>
                    <a:pt x="1233" y="1005"/>
                  </a:cubicBezTo>
                  <a:cubicBezTo>
                    <a:pt x="1302" y="1028"/>
                    <a:pt x="1393" y="1073"/>
                    <a:pt x="1461" y="1096"/>
                  </a:cubicBezTo>
                  <a:cubicBezTo>
                    <a:pt x="1507" y="1096"/>
                    <a:pt x="1530" y="1119"/>
                    <a:pt x="1553" y="1119"/>
                  </a:cubicBezTo>
                  <a:lnTo>
                    <a:pt x="1872" y="1119"/>
                  </a:lnTo>
                  <a:cubicBezTo>
                    <a:pt x="1929" y="1130"/>
                    <a:pt x="1992" y="1136"/>
                    <a:pt x="2058" y="1136"/>
                  </a:cubicBezTo>
                  <a:cubicBezTo>
                    <a:pt x="2123" y="1136"/>
                    <a:pt x="2192" y="1130"/>
                    <a:pt x="2260" y="1119"/>
                  </a:cubicBezTo>
                  <a:cubicBezTo>
                    <a:pt x="2397" y="1119"/>
                    <a:pt x="2557" y="1096"/>
                    <a:pt x="2694" y="1073"/>
                  </a:cubicBezTo>
                  <a:cubicBezTo>
                    <a:pt x="2854" y="1028"/>
                    <a:pt x="3014" y="982"/>
                    <a:pt x="3196" y="913"/>
                  </a:cubicBezTo>
                  <a:cubicBezTo>
                    <a:pt x="3287" y="891"/>
                    <a:pt x="3333" y="776"/>
                    <a:pt x="3287" y="685"/>
                  </a:cubicBezTo>
                  <a:cubicBezTo>
                    <a:pt x="3265" y="662"/>
                    <a:pt x="3242" y="617"/>
                    <a:pt x="3196" y="594"/>
                  </a:cubicBezTo>
                  <a:cubicBezTo>
                    <a:pt x="3173" y="582"/>
                    <a:pt x="3150" y="577"/>
                    <a:pt x="3128" y="577"/>
                  </a:cubicBezTo>
                  <a:cubicBezTo>
                    <a:pt x="3105" y="577"/>
                    <a:pt x="3082" y="582"/>
                    <a:pt x="3059" y="594"/>
                  </a:cubicBezTo>
                  <a:cubicBezTo>
                    <a:pt x="2991" y="617"/>
                    <a:pt x="2922" y="639"/>
                    <a:pt x="2831" y="639"/>
                  </a:cubicBezTo>
                  <a:cubicBezTo>
                    <a:pt x="2626" y="685"/>
                    <a:pt x="2420" y="731"/>
                    <a:pt x="2215" y="731"/>
                  </a:cubicBezTo>
                  <a:cubicBezTo>
                    <a:pt x="2032" y="754"/>
                    <a:pt x="1849" y="754"/>
                    <a:pt x="1667" y="754"/>
                  </a:cubicBezTo>
                  <a:cubicBezTo>
                    <a:pt x="1530" y="754"/>
                    <a:pt x="1439" y="731"/>
                    <a:pt x="1324" y="708"/>
                  </a:cubicBezTo>
                  <a:cubicBezTo>
                    <a:pt x="1210" y="662"/>
                    <a:pt x="1119" y="617"/>
                    <a:pt x="1005" y="548"/>
                  </a:cubicBezTo>
                  <a:cubicBezTo>
                    <a:pt x="914" y="503"/>
                    <a:pt x="799" y="434"/>
                    <a:pt x="708" y="388"/>
                  </a:cubicBezTo>
                  <a:cubicBezTo>
                    <a:pt x="617" y="320"/>
                    <a:pt x="548" y="274"/>
                    <a:pt x="457" y="229"/>
                  </a:cubicBezTo>
                  <a:cubicBezTo>
                    <a:pt x="389" y="160"/>
                    <a:pt x="320" y="92"/>
                    <a:pt x="229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4940;p38"/>
            <p:cNvSpPr/>
            <p:nvPr/>
          </p:nvSpPr>
          <p:spPr>
            <a:xfrm>
              <a:off x="6658930" y="2264885"/>
              <a:ext cx="145662" cy="61819"/>
            </a:xfrm>
            <a:custGeom>
              <a:avLst/>
              <a:gdLst/>
              <a:ahLst/>
              <a:cxnLst/>
              <a:rect l="l" t="t" r="r" b="b"/>
              <a:pathLst>
                <a:path w="5205" h="2209" extrusionOk="0">
                  <a:moveTo>
                    <a:pt x="662" y="0"/>
                  </a:moveTo>
                  <a:cubicBezTo>
                    <a:pt x="594" y="0"/>
                    <a:pt x="525" y="46"/>
                    <a:pt x="457" y="92"/>
                  </a:cubicBezTo>
                  <a:cubicBezTo>
                    <a:pt x="411" y="114"/>
                    <a:pt x="365" y="160"/>
                    <a:pt x="343" y="206"/>
                  </a:cubicBezTo>
                  <a:cubicBezTo>
                    <a:pt x="251" y="320"/>
                    <a:pt x="183" y="457"/>
                    <a:pt x="183" y="594"/>
                  </a:cubicBezTo>
                  <a:cubicBezTo>
                    <a:pt x="160" y="617"/>
                    <a:pt x="114" y="639"/>
                    <a:pt x="92" y="662"/>
                  </a:cubicBezTo>
                  <a:cubicBezTo>
                    <a:pt x="0" y="754"/>
                    <a:pt x="23" y="891"/>
                    <a:pt x="114" y="959"/>
                  </a:cubicBezTo>
                  <a:cubicBezTo>
                    <a:pt x="160" y="1005"/>
                    <a:pt x="229" y="1050"/>
                    <a:pt x="274" y="1096"/>
                  </a:cubicBezTo>
                  <a:cubicBezTo>
                    <a:pt x="343" y="1164"/>
                    <a:pt x="434" y="1210"/>
                    <a:pt x="502" y="1256"/>
                  </a:cubicBezTo>
                  <a:cubicBezTo>
                    <a:pt x="662" y="1324"/>
                    <a:pt x="799" y="1393"/>
                    <a:pt x="959" y="1461"/>
                  </a:cubicBezTo>
                  <a:cubicBezTo>
                    <a:pt x="1096" y="1530"/>
                    <a:pt x="1233" y="1575"/>
                    <a:pt x="1370" y="1644"/>
                  </a:cubicBezTo>
                  <a:cubicBezTo>
                    <a:pt x="1530" y="1689"/>
                    <a:pt x="1667" y="1735"/>
                    <a:pt x="1803" y="1781"/>
                  </a:cubicBezTo>
                  <a:cubicBezTo>
                    <a:pt x="2123" y="1872"/>
                    <a:pt x="2420" y="1986"/>
                    <a:pt x="2739" y="2055"/>
                  </a:cubicBezTo>
                  <a:cubicBezTo>
                    <a:pt x="3059" y="2100"/>
                    <a:pt x="3378" y="2169"/>
                    <a:pt x="3698" y="2192"/>
                  </a:cubicBezTo>
                  <a:cubicBezTo>
                    <a:pt x="3778" y="2203"/>
                    <a:pt x="3858" y="2209"/>
                    <a:pt x="3938" y="2209"/>
                  </a:cubicBezTo>
                  <a:cubicBezTo>
                    <a:pt x="4018" y="2209"/>
                    <a:pt x="4097" y="2203"/>
                    <a:pt x="4177" y="2192"/>
                  </a:cubicBezTo>
                  <a:cubicBezTo>
                    <a:pt x="4314" y="2192"/>
                    <a:pt x="4451" y="2169"/>
                    <a:pt x="4588" y="2123"/>
                  </a:cubicBezTo>
                  <a:cubicBezTo>
                    <a:pt x="4771" y="2077"/>
                    <a:pt x="4885" y="1940"/>
                    <a:pt x="4953" y="1781"/>
                  </a:cubicBezTo>
                  <a:cubicBezTo>
                    <a:pt x="4976" y="1689"/>
                    <a:pt x="5022" y="1598"/>
                    <a:pt x="5045" y="1507"/>
                  </a:cubicBezTo>
                  <a:cubicBezTo>
                    <a:pt x="5090" y="1393"/>
                    <a:pt x="5136" y="1256"/>
                    <a:pt x="5159" y="1142"/>
                  </a:cubicBezTo>
                  <a:cubicBezTo>
                    <a:pt x="5182" y="1073"/>
                    <a:pt x="5204" y="1005"/>
                    <a:pt x="5204" y="936"/>
                  </a:cubicBezTo>
                  <a:cubicBezTo>
                    <a:pt x="5204" y="913"/>
                    <a:pt x="5204" y="913"/>
                    <a:pt x="5182" y="913"/>
                  </a:cubicBezTo>
                  <a:cubicBezTo>
                    <a:pt x="5159" y="868"/>
                    <a:pt x="5136" y="799"/>
                    <a:pt x="5136" y="754"/>
                  </a:cubicBezTo>
                  <a:cubicBezTo>
                    <a:pt x="5113" y="731"/>
                    <a:pt x="5113" y="708"/>
                    <a:pt x="5136" y="685"/>
                  </a:cubicBezTo>
                  <a:cubicBezTo>
                    <a:pt x="5068" y="617"/>
                    <a:pt x="4999" y="571"/>
                    <a:pt x="4931" y="571"/>
                  </a:cubicBezTo>
                  <a:lnTo>
                    <a:pt x="4634" y="571"/>
                  </a:lnTo>
                  <a:cubicBezTo>
                    <a:pt x="4497" y="594"/>
                    <a:pt x="4337" y="594"/>
                    <a:pt x="4177" y="594"/>
                  </a:cubicBezTo>
                  <a:lnTo>
                    <a:pt x="4040" y="594"/>
                  </a:lnTo>
                  <a:cubicBezTo>
                    <a:pt x="3721" y="571"/>
                    <a:pt x="3401" y="525"/>
                    <a:pt x="3082" y="457"/>
                  </a:cubicBezTo>
                  <a:cubicBezTo>
                    <a:pt x="2785" y="411"/>
                    <a:pt x="2465" y="343"/>
                    <a:pt x="2169" y="297"/>
                  </a:cubicBezTo>
                  <a:cubicBezTo>
                    <a:pt x="2009" y="251"/>
                    <a:pt x="1849" y="229"/>
                    <a:pt x="1712" y="183"/>
                  </a:cubicBezTo>
                  <a:cubicBezTo>
                    <a:pt x="1552" y="160"/>
                    <a:pt x="1415" y="137"/>
                    <a:pt x="1256" y="114"/>
                  </a:cubicBezTo>
                  <a:cubicBezTo>
                    <a:pt x="1142" y="69"/>
                    <a:pt x="1005" y="69"/>
                    <a:pt x="890" y="23"/>
                  </a:cubicBezTo>
                  <a:cubicBezTo>
                    <a:pt x="822" y="23"/>
                    <a:pt x="754" y="23"/>
                    <a:pt x="685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4941;p38"/>
            <p:cNvSpPr/>
            <p:nvPr/>
          </p:nvSpPr>
          <p:spPr>
            <a:xfrm>
              <a:off x="6660189" y="2287889"/>
              <a:ext cx="134832" cy="39627"/>
            </a:xfrm>
            <a:custGeom>
              <a:avLst/>
              <a:gdLst/>
              <a:ahLst/>
              <a:cxnLst/>
              <a:rect l="l" t="t" r="r" b="b"/>
              <a:pathLst>
                <a:path w="4818" h="1416" extrusionOk="0">
                  <a:moveTo>
                    <a:pt x="161" y="0"/>
                  </a:moveTo>
                  <a:cubicBezTo>
                    <a:pt x="115" y="0"/>
                    <a:pt x="69" y="46"/>
                    <a:pt x="47" y="91"/>
                  </a:cubicBezTo>
                  <a:cubicBezTo>
                    <a:pt x="1" y="137"/>
                    <a:pt x="24" y="205"/>
                    <a:pt x="69" y="251"/>
                  </a:cubicBezTo>
                  <a:cubicBezTo>
                    <a:pt x="47" y="274"/>
                    <a:pt x="47" y="297"/>
                    <a:pt x="69" y="297"/>
                  </a:cubicBezTo>
                  <a:cubicBezTo>
                    <a:pt x="69" y="342"/>
                    <a:pt x="69" y="365"/>
                    <a:pt x="92" y="388"/>
                  </a:cubicBezTo>
                  <a:cubicBezTo>
                    <a:pt x="92" y="411"/>
                    <a:pt x="115" y="411"/>
                    <a:pt x="115" y="434"/>
                  </a:cubicBezTo>
                  <a:cubicBezTo>
                    <a:pt x="161" y="457"/>
                    <a:pt x="206" y="479"/>
                    <a:pt x="252" y="502"/>
                  </a:cubicBezTo>
                  <a:cubicBezTo>
                    <a:pt x="298" y="525"/>
                    <a:pt x="343" y="548"/>
                    <a:pt x="389" y="571"/>
                  </a:cubicBezTo>
                  <a:cubicBezTo>
                    <a:pt x="480" y="616"/>
                    <a:pt x="549" y="662"/>
                    <a:pt x="640" y="685"/>
                  </a:cubicBezTo>
                  <a:cubicBezTo>
                    <a:pt x="686" y="708"/>
                    <a:pt x="754" y="730"/>
                    <a:pt x="800" y="753"/>
                  </a:cubicBezTo>
                  <a:cubicBezTo>
                    <a:pt x="845" y="776"/>
                    <a:pt x="891" y="799"/>
                    <a:pt x="937" y="822"/>
                  </a:cubicBezTo>
                  <a:cubicBezTo>
                    <a:pt x="1005" y="845"/>
                    <a:pt x="1074" y="867"/>
                    <a:pt x="1142" y="890"/>
                  </a:cubicBezTo>
                  <a:cubicBezTo>
                    <a:pt x="1165" y="890"/>
                    <a:pt x="1211" y="890"/>
                    <a:pt x="1234" y="913"/>
                  </a:cubicBezTo>
                  <a:cubicBezTo>
                    <a:pt x="1302" y="936"/>
                    <a:pt x="1370" y="959"/>
                    <a:pt x="1439" y="982"/>
                  </a:cubicBezTo>
                  <a:cubicBezTo>
                    <a:pt x="1599" y="1050"/>
                    <a:pt x="1758" y="1096"/>
                    <a:pt x="1918" y="1141"/>
                  </a:cubicBezTo>
                  <a:cubicBezTo>
                    <a:pt x="2055" y="1187"/>
                    <a:pt x="2192" y="1210"/>
                    <a:pt x="2352" y="1255"/>
                  </a:cubicBezTo>
                  <a:cubicBezTo>
                    <a:pt x="2489" y="1278"/>
                    <a:pt x="2649" y="1301"/>
                    <a:pt x="2808" y="1324"/>
                  </a:cubicBezTo>
                  <a:cubicBezTo>
                    <a:pt x="2968" y="1347"/>
                    <a:pt x="3105" y="1370"/>
                    <a:pt x="3265" y="1370"/>
                  </a:cubicBezTo>
                  <a:cubicBezTo>
                    <a:pt x="3379" y="1392"/>
                    <a:pt x="3516" y="1392"/>
                    <a:pt x="3653" y="1392"/>
                  </a:cubicBezTo>
                  <a:cubicBezTo>
                    <a:pt x="3790" y="1415"/>
                    <a:pt x="3927" y="1415"/>
                    <a:pt x="4064" y="1415"/>
                  </a:cubicBezTo>
                  <a:lnTo>
                    <a:pt x="4429" y="1415"/>
                  </a:lnTo>
                  <a:cubicBezTo>
                    <a:pt x="4498" y="1392"/>
                    <a:pt x="4543" y="1370"/>
                    <a:pt x="4612" y="1370"/>
                  </a:cubicBezTo>
                  <a:cubicBezTo>
                    <a:pt x="4634" y="1347"/>
                    <a:pt x="4657" y="1347"/>
                    <a:pt x="4657" y="1347"/>
                  </a:cubicBezTo>
                  <a:lnTo>
                    <a:pt x="4703" y="1324"/>
                  </a:lnTo>
                  <a:cubicBezTo>
                    <a:pt x="4726" y="1324"/>
                    <a:pt x="4771" y="1301"/>
                    <a:pt x="4794" y="1278"/>
                  </a:cubicBezTo>
                  <a:cubicBezTo>
                    <a:pt x="4794" y="1255"/>
                    <a:pt x="4817" y="1210"/>
                    <a:pt x="4817" y="1164"/>
                  </a:cubicBezTo>
                  <a:cubicBezTo>
                    <a:pt x="4817" y="1118"/>
                    <a:pt x="4794" y="1073"/>
                    <a:pt x="4726" y="1050"/>
                  </a:cubicBezTo>
                  <a:cubicBezTo>
                    <a:pt x="4703" y="1004"/>
                    <a:pt x="4657" y="959"/>
                    <a:pt x="4589" y="959"/>
                  </a:cubicBezTo>
                  <a:lnTo>
                    <a:pt x="4452" y="959"/>
                  </a:lnTo>
                  <a:cubicBezTo>
                    <a:pt x="4429" y="982"/>
                    <a:pt x="4383" y="982"/>
                    <a:pt x="4338" y="982"/>
                  </a:cubicBezTo>
                  <a:lnTo>
                    <a:pt x="3630" y="982"/>
                  </a:lnTo>
                  <a:cubicBezTo>
                    <a:pt x="3448" y="959"/>
                    <a:pt x="3265" y="959"/>
                    <a:pt x="3082" y="936"/>
                  </a:cubicBezTo>
                  <a:cubicBezTo>
                    <a:pt x="2968" y="913"/>
                    <a:pt x="2877" y="913"/>
                    <a:pt x="2763" y="890"/>
                  </a:cubicBezTo>
                  <a:lnTo>
                    <a:pt x="2626" y="890"/>
                  </a:lnTo>
                  <a:cubicBezTo>
                    <a:pt x="2398" y="845"/>
                    <a:pt x="2192" y="799"/>
                    <a:pt x="1987" y="730"/>
                  </a:cubicBezTo>
                  <a:cubicBezTo>
                    <a:pt x="1873" y="708"/>
                    <a:pt x="1758" y="685"/>
                    <a:pt x="1667" y="662"/>
                  </a:cubicBezTo>
                  <a:cubicBezTo>
                    <a:pt x="1622" y="639"/>
                    <a:pt x="1599" y="639"/>
                    <a:pt x="1553" y="616"/>
                  </a:cubicBezTo>
                  <a:cubicBezTo>
                    <a:pt x="1485" y="593"/>
                    <a:pt x="1393" y="571"/>
                    <a:pt x="1325" y="548"/>
                  </a:cubicBezTo>
                  <a:cubicBezTo>
                    <a:pt x="1302" y="548"/>
                    <a:pt x="1302" y="548"/>
                    <a:pt x="1279" y="525"/>
                  </a:cubicBezTo>
                  <a:cubicBezTo>
                    <a:pt x="1119" y="457"/>
                    <a:pt x="960" y="388"/>
                    <a:pt x="800" y="320"/>
                  </a:cubicBezTo>
                  <a:cubicBezTo>
                    <a:pt x="686" y="251"/>
                    <a:pt x="572" y="183"/>
                    <a:pt x="457" y="114"/>
                  </a:cubicBezTo>
                  <a:cubicBezTo>
                    <a:pt x="412" y="91"/>
                    <a:pt x="389" y="69"/>
                    <a:pt x="343" y="46"/>
                  </a:cubicBezTo>
                  <a:cubicBezTo>
                    <a:pt x="320" y="46"/>
                    <a:pt x="298" y="23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4942;p38"/>
            <p:cNvSpPr/>
            <p:nvPr/>
          </p:nvSpPr>
          <p:spPr>
            <a:xfrm>
              <a:off x="5843223" y="3177672"/>
              <a:ext cx="350708" cy="340493"/>
            </a:xfrm>
            <a:custGeom>
              <a:avLst/>
              <a:gdLst/>
              <a:ahLst/>
              <a:cxnLst/>
              <a:rect l="l" t="t" r="r" b="b"/>
              <a:pathLst>
                <a:path w="12532" h="12167" extrusionOk="0">
                  <a:moveTo>
                    <a:pt x="9519" y="1"/>
                  </a:moveTo>
                  <a:cubicBezTo>
                    <a:pt x="9382" y="1"/>
                    <a:pt x="9222" y="92"/>
                    <a:pt x="9199" y="229"/>
                  </a:cubicBezTo>
                  <a:cubicBezTo>
                    <a:pt x="9199" y="297"/>
                    <a:pt x="9199" y="343"/>
                    <a:pt x="9199" y="411"/>
                  </a:cubicBezTo>
                  <a:cubicBezTo>
                    <a:pt x="9199" y="434"/>
                    <a:pt x="9222" y="457"/>
                    <a:pt x="9222" y="480"/>
                  </a:cubicBezTo>
                  <a:lnTo>
                    <a:pt x="9245" y="526"/>
                  </a:lnTo>
                  <a:cubicBezTo>
                    <a:pt x="9290" y="571"/>
                    <a:pt x="9313" y="594"/>
                    <a:pt x="9336" y="640"/>
                  </a:cubicBezTo>
                  <a:lnTo>
                    <a:pt x="9359" y="663"/>
                  </a:lnTo>
                  <a:lnTo>
                    <a:pt x="9382" y="708"/>
                  </a:lnTo>
                  <a:cubicBezTo>
                    <a:pt x="9427" y="777"/>
                    <a:pt x="9473" y="868"/>
                    <a:pt x="9519" y="936"/>
                  </a:cubicBezTo>
                  <a:cubicBezTo>
                    <a:pt x="9564" y="982"/>
                    <a:pt x="9587" y="1028"/>
                    <a:pt x="9610" y="1096"/>
                  </a:cubicBezTo>
                  <a:cubicBezTo>
                    <a:pt x="9724" y="1279"/>
                    <a:pt x="9815" y="1461"/>
                    <a:pt x="9907" y="1644"/>
                  </a:cubicBezTo>
                  <a:cubicBezTo>
                    <a:pt x="9975" y="1849"/>
                    <a:pt x="10066" y="2078"/>
                    <a:pt x="10089" y="2329"/>
                  </a:cubicBezTo>
                  <a:cubicBezTo>
                    <a:pt x="10112" y="2511"/>
                    <a:pt x="10135" y="2694"/>
                    <a:pt x="10158" y="2877"/>
                  </a:cubicBezTo>
                  <a:cubicBezTo>
                    <a:pt x="10158" y="2877"/>
                    <a:pt x="10158" y="2899"/>
                    <a:pt x="10158" y="2899"/>
                  </a:cubicBezTo>
                  <a:cubicBezTo>
                    <a:pt x="10158" y="2899"/>
                    <a:pt x="10180" y="2922"/>
                    <a:pt x="10180" y="2922"/>
                  </a:cubicBezTo>
                  <a:cubicBezTo>
                    <a:pt x="10180" y="3105"/>
                    <a:pt x="10203" y="3287"/>
                    <a:pt x="10203" y="3447"/>
                  </a:cubicBezTo>
                  <a:cubicBezTo>
                    <a:pt x="10226" y="3653"/>
                    <a:pt x="10226" y="3835"/>
                    <a:pt x="10203" y="4018"/>
                  </a:cubicBezTo>
                  <a:lnTo>
                    <a:pt x="10203" y="4109"/>
                  </a:lnTo>
                  <a:cubicBezTo>
                    <a:pt x="10203" y="4200"/>
                    <a:pt x="10203" y="4292"/>
                    <a:pt x="10203" y="4383"/>
                  </a:cubicBezTo>
                  <a:cubicBezTo>
                    <a:pt x="10203" y="4520"/>
                    <a:pt x="10226" y="4680"/>
                    <a:pt x="10203" y="4817"/>
                  </a:cubicBezTo>
                  <a:cubicBezTo>
                    <a:pt x="10203" y="5022"/>
                    <a:pt x="10180" y="5228"/>
                    <a:pt x="10158" y="5456"/>
                  </a:cubicBezTo>
                  <a:cubicBezTo>
                    <a:pt x="10112" y="5684"/>
                    <a:pt x="10089" y="5912"/>
                    <a:pt x="10044" y="6118"/>
                  </a:cubicBezTo>
                  <a:cubicBezTo>
                    <a:pt x="10021" y="6346"/>
                    <a:pt x="9975" y="6574"/>
                    <a:pt x="9907" y="6825"/>
                  </a:cubicBezTo>
                  <a:cubicBezTo>
                    <a:pt x="9861" y="6962"/>
                    <a:pt x="9815" y="7122"/>
                    <a:pt x="9770" y="7259"/>
                  </a:cubicBezTo>
                  <a:cubicBezTo>
                    <a:pt x="9747" y="7328"/>
                    <a:pt x="9724" y="7396"/>
                    <a:pt x="9701" y="7464"/>
                  </a:cubicBezTo>
                  <a:cubicBezTo>
                    <a:pt x="9633" y="7670"/>
                    <a:pt x="9564" y="7875"/>
                    <a:pt x="9473" y="8081"/>
                  </a:cubicBezTo>
                  <a:lnTo>
                    <a:pt x="9473" y="8104"/>
                  </a:lnTo>
                  <a:cubicBezTo>
                    <a:pt x="9473" y="8104"/>
                    <a:pt x="9473" y="8104"/>
                    <a:pt x="9473" y="8104"/>
                  </a:cubicBezTo>
                  <a:lnTo>
                    <a:pt x="9473" y="8104"/>
                  </a:lnTo>
                  <a:cubicBezTo>
                    <a:pt x="9450" y="8126"/>
                    <a:pt x="9450" y="8149"/>
                    <a:pt x="9450" y="8149"/>
                  </a:cubicBezTo>
                  <a:lnTo>
                    <a:pt x="9473" y="8104"/>
                  </a:lnTo>
                  <a:lnTo>
                    <a:pt x="9473" y="8104"/>
                  </a:lnTo>
                  <a:cubicBezTo>
                    <a:pt x="9427" y="8218"/>
                    <a:pt x="9359" y="8309"/>
                    <a:pt x="9313" y="8423"/>
                  </a:cubicBezTo>
                  <a:cubicBezTo>
                    <a:pt x="9245" y="8537"/>
                    <a:pt x="9176" y="8674"/>
                    <a:pt x="9108" y="8788"/>
                  </a:cubicBezTo>
                  <a:cubicBezTo>
                    <a:pt x="8971" y="8994"/>
                    <a:pt x="8834" y="9222"/>
                    <a:pt x="8697" y="9450"/>
                  </a:cubicBezTo>
                  <a:cubicBezTo>
                    <a:pt x="8583" y="9564"/>
                    <a:pt x="8446" y="9701"/>
                    <a:pt x="8286" y="9815"/>
                  </a:cubicBezTo>
                  <a:cubicBezTo>
                    <a:pt x="8172" y="9907"/>
                    <a:pt x="8058" y="9975"/>
                    <a:pt x="7921" y="10021"/>
                  </a:cubicBezTo>
                  <a:cubicBezTo>
                    <a:pt x="7670" y="10112"/>
                    <a:pt x="7396" y="10181"/>
                    <a:pt x="7122" y="10226"/>
                  </a:cubicBezTo>
                  <a:lnTo>
                    <a:pt x="7099" y="10226"/>
                  </a:lnTo>
                  <a:cubicBezTo>
                    <a:pt x="7099" y="10226"/>
                    <a:pt x="7076" y="10249"/>
                    <a:pt x="7076" y="10249"/>
                  </a:cubicBezTo>
                  <a:lnTo>
                    <a:pt x="6460" y="10249"/>
                  </a:lnTo>
                  <a:cubicBezTo>
                    <a:pt x="6277" y="10249"/>
                    <a:pt x="6049" y="10226"/>
                    <a:pt x="5775" y="10204"/>
                  </a:cubicBezTo>
                  <a:cubicBezTo>
                    <a:pt x="5570" y="10158"/>
                    <a:pt x="5364" y="10135"/>
                    <a:pt x="5159" y="10067"/>
                  </a:cubicBezTo>
                  <a:cubicBezTo>
                    <a:pt x="4999" y="10044"/>
                    <a:pt x="4839" y="9998"/>
                    <a:pt x="4680" y="9952"/>
                  </a:cubicBezTo>
                  <a:lnTo>
                    <a:pt x="4520" y="9907"/>
                  </a:lnTo>
                  <a:cubicBezTo>
                    <a:pt x="4155" y="9815"/>
                    <a:pt x="3767" y="9679"/>
                    <a:pt x="3333" y="9496"/>
                  </a:cubicBezTo>
                  <a:cubicBezTo>
                    <a:pt x="2990" y="9359"/>
                    <a:pt x="2648" y="9176"/>
                    <a:pt x="2237" y="8902"/>
                  </a:cubicBezTo>
                  <a:cubicBezTo>
                    <a:pt x="1781" y="8629"/>
                    <a:pt x="1461" y="8400"/>
                    <a:pt x="1164" y="8172"/>
                  </a:cubicBezTo>
                  <a:lnTo>
                    <a:pt x="1164" y="8172"/>
                  </a:lnTo>
                  <a:lnTo>
                    <a:pt x="1187" y="8195"/>
                  </a:lnTo>
                  <a:cubicBezTo>
                    <a:pt x="936" y="7989"/>
                    <a:pt x="708" y="7761"/>
                    <a:pt x="525" y="7533"/>
                  </a:cubicBezTo>
                  <a:cubicBezTo>
                    <a:pt x="457" y="7419"/>
                    <a:pt x="388" y="7305"/>
                    <a:pt x="320" y="7191"/>
                  </a:cubicBezTo>
                  <a:cubicBezTo>
                    <a:pt x="274" y="7145"/>
                    <a:pt x="229" y="7122"/>
                    <a:pt x="183" y="7122"/>
                  </a:cubicBezTo>
                  <a:cubicBezTo>
                    <a:pt x="137" y="7122"/>
                    <a:pt x="114" y="7122"/>
                    <a:pt x="92" y="7145"/>
                  </a:cubicBezTo>
                  <a:cubicBezTo>
                    <a:pt x="69" y="7145"/>
                    <a:pt x="23" y="7191"/>
                    <a:pt x="23" y="7236"/>
                  </a:cubicBezTo>
                  <a:cubicBezTo>
                    <a:pt x="0" y="7282"/>
                    <a:pt x="0" y="7328"/>
                    <a:pt x="23" y="7350"/>
                  </a:cubicBezTo>
                  <a:cubicBezTo>
                    <a:pt x="114" y="7487"/>
                    <a:pt x="183" y="7601"/>
                    <a:pt x="251" y="7716"/>
                  </a:cubicBezTo>
                  <a:cubicBezTo>
                    <a:pt x="320" y="7830"/>
                    <a:pt x="411" y="7921"/>
                    <a:pt x="480" y="8035"/>
                  </a:cubicBezTo>
                  <a:lnTo>
                    <a:pt x="525" y="8081"/>
                  </a:lnTo>
                  <a:cubicBezTo>
                    <a:pt x="571" y="8149"/>
                    <a:pt x="617" y="8218"/>
                    <a:pt x="685" y="8286"/>
                  </a:cubicBezTo>
                  <a:cubicBezTo>
                    <a:pt x="594" y="8355"/>
                    <a:pt x="548" y="8469"/>
                    <a:pt x="571" y="8583"/>
                  </a:cubicBezTo>
                  <a:cubicBezTo>
                    <a:pt x="594" y="8629"/>
                    <a:pt x="617" y="8697"/>
                    <a:pt x="639" y="8743"/>
                  </a:cubicBezTo>
                  <a:cubicBezTo>
                    <a:pt x="662" y="8788"/>
                    <a:pt x="708" y="8834"/>
                    <a:pt x="731" y="8857"/>
                  </a:cubicBezTo>
                  <a:lnTo>
                    <a:pt x="891" y="9062"/>
                  </a:lnTo>
                  <a:cubicBezTo>
                    <a:pt x="982" y="9176"/>
                    <a:pt x="1073" y="9291"/>
                    <a:pt x="1164" y="9405"/>
                  </a:cubicBezTo>
                  <a:cubicBezTo>
                    <a:pt x="1347" y="9610"/>
                    <a:pt x="1552" y="9793"/>
                    <a:pt x="1735" y="9952"/>
                  </a:cubicBezTo>
                  <a:lnTo>
                    <a:pt x="1804" y="9998"/>
                  </a:lnTo>
                  <a:cubicBezTo>
                    <a:pt x="1941" y="10135"/>
                    <a:pt x="2100" y="10249"/>
                    <a:pt x="2237" y="10363"/>
                  </a:cubicBezTo>
                  <a:cubicBezTo>
                    <a:pt x="2374" y="10455"/>
                    <a:pt x="2488" y="10546"/>
                    <a:pt x="2625" y="10614"/>
                  </a:cubicBezTo>
                  <a:cubicBezTo>
                    <a:pt x="2899" y="10774"/>
                    <a:pt x="3173" y="10934"/>
                    <a:pt x="3447" y="11071"/>
                  </a:cubicBezTo>
                  <a:lnTo>
                    <a:pt x="3630" y="11162"/>
                  </a:lnTo>
                  <a:cubicBezTo>
                    <a:pt x="3698" y="11208"/>
                    <a:pt x="3789" y="11253"/>
                    <a:pt x="3858" y="11276"/>
                  </a:cubicBezTo>
                  <a:cubicBezTo>
                    <a:pt x="4018" y="11368"/>
                    <a:pt x="4200" y="11436"/>
                    <a:pt x="4360" y="11505"/>
                  </a:cubicBezTo>
                  <a:cubicBezTo>
                    <a:pt x="4611" y="11619"/>
                    <a:pt x="4862" y="11710"/>
                    <a:pt x="5159" y="11801"/>
                  </a:cubicBezTo>
                  <a:cubicBezTo>
                    <a:pt x="5501" y="11915"/>
                    <a:pt x="5775" y="11984"/>
                    <a:pt x="6026" y="12052"/>
                  </a:cubicBezTo>
                  <a:cubicBezTo>
                    <a:pt x="6186" y="12075"/>
                    <a:pt x="6323" y="12098"/>
                    <a:pt x="6483" y="12121"/>
                  </a:cubicBezTo>
                  <a:lnTo>
                    <a:pt x="6506" y="12121"/>
                  </a:lnTo>
                  <a:cubicBezTo>
                    <a:pt x="6688" y="12144"/>
                    <a:pt x="6848" y="12144"/>
                    <a:pt x="6985" y="12166"/>
                  </a:cubicBezTo>
                  <a:lnTo>
                    <a:pt x="7122" y="12166"/>
                  </a:lnTo>
                  <a:cubicBezTo>
                    <a:pt x="7282" y="12166"/>
                    <a:pt x="7441" y="12144"/>
                    <a:pt x="7624" y="12144"/>
                  </a:cubicBezTo>
                  <a:lnTo>
                    <a:pt x="7761" y="12144"/>
                  </a:lnTo>
                  <a:cubicBezTo>
                    <a:pt x="8012" y="12144"/>
                    <a:pt x="8240" y="12098"/>
                    <a:pt x="8469" y="12075"/>
                  </a:cubicBezTo>
                  <a:lnTo>
                    <a:pt x="8560" y="12052"/>
                  </a:lnTo>
                  <a:lnTo>
                    <a:pt x="8697" y="12052"/>
                  </a:lnTo>
                  <a:cubicBezTo>
                    <a:pt x="8879" y="12030"/>
                    <a:pt x="9039" y="11984"/>
                    <a:pt x="9199" y="11961"/>
                  </a:cubicBezTo>
                  <a:cubicBezTo>
                    <a:pt x="9313" y="11915"/>
                    <a:pt x="9450" y="11870"/>
                    <a:pt x="9564" y="11824"/>
                  </a:cubicBezTo>
                  <a:lnTo>
                    <a:pt x="9907" y="11710"/>
                  </a:lnTo>
                  <a:cubicBezTo>
                    <a:pt x="10044" y="11664"/>
                    <a:pt x="10180" y="11596"/>
                    <a:pt x="10340" y="11550"/>
                  </a:cubicBezTo>
                  <a:cubicBezTo>
                    <a:pt x="10500" y="11482"/>
                    <a:pt x="10637" y="11413"/>
                    <a:pt x="10774" y="11322"/>
                  </a:cubicBezTo>
                  <a:cubicBezTo>
                    <a:pt x="10842" y="11276"/>
                    <a:pt x="10911" y="11231"/>
                    <a:pt x="10957" y="11185"/>
                  </a:cubicBezTo>
                  <a:cubicBezTo>
                    <a:pt x="11025" y="11117"/>
                    <a:pt x="11093" y="11048"/>
                    <a:pt x="11162" y="10957"/>
                  </a:cubicBezTo>
                  <a:cubicBezTo>
                    <a:pt x="11367" y="10706"/>
                    <a:pt x="11482" y="10409"/>
                    <a:pt x="11573" y="10158"/>
                  </a:cubicBezTo>
                  <a:cubicBezTo>
                    <a:pt x="11755" y="9679"/>
                    <a:pt x="11915" y="9222"/>
                    <a:pt x="12006" y="8743"/>
                  </a:cubicBezTo>
                  <a:cubicBezTo>
                    <a:pt x="12052" y="8492"/>
                    <a:pt x="12121" y="8241"/>
                    <a:pt x="12143" y="8012"/>
                  </a:cubicBezTo>
                  <a:cubicBezTo>
                    <a:pt x="12166" y="7830"/>
                    <a:pt x="12189" y="7647"/>
                    <a:pt x="12212" y="7487"/>
                  </a:cubicBezTo>
                  <a:lnTo>
                    <a:pt x="12235" y="7328"/>
                  </a:lnTo>
                  <a:lnTo>
                    <a:pt x="12258" y="7168"/>
                  </a:lnTo>
                  <a:cubicBezTo>
                    <a:pt x="12280" y="7008"/>
                    <a:pt x="12303" y="6871"/>
                    <a:pt x="12303" y="6711"/>
                  </a:cubicBezTo>
                  <a:lnTo>
                    <a:pt x="12326" y="6597"/>
                  </a:lnTo>
                  <a:cubicBezTo>
                    <a:pt x="12326" y="6460"/>
                    <a:pt x="12349" y="6323"/>
                    <a:pt x="12372" y="6209"/>
                  </a:cubicBezTo>
                  <a:cubicBezTo>
                    <a:pt x="12395" y="5935"/>
                    <a:pt x="12417" y="5684"/>
                    <a:pt x="12440" y="5387"/>
                  </a:cubicBezTo>
                  <a:cubicBezTo>
                    <a:pt x="12440" y="5296"/>
                    <a:pt x="12440" y="5205"/>
                    <a:pt x="12440" y="5113"/>
                  </a:cubicBezTo>
                  <a:lnTo>
                    <a:pt x="12440" y="4977"/>
                  </a:lnTo>
                  <a:cubicBezTo>
                    <a:pt x="12463" y="4840"/>
                    <a:pt x="12463" y="4703"/>
                    <a:pt x="12486" y="4566"/>
                  </a:cubicBezTo>
                  <a:lnTo>
                    <a:pt x="12486" y="4520"/>
                  </a:lnTo>
                  <a:cubicBezTo>
                    <a:pt x="12486" y="4383"/>
                    <a:pt x="12509" y="4223"/>
                    <a:pt x="12509" y="4086"/>
                  </a:cubicBezTo>
                  <a:cubicBezTo>
                    <a:pt x="12509" y="4018"/>
                    <a:pt x="12509" y="3972"/>
                    <a:pt x="12509" y="3927"/>
                  </a:cubicBezTo>
                  <a:cubicBezTo>
                    <a:pt x="12531" y="3858"/>
                    <a:pt x="12531" y="3812"/>
                    <a:pt x="12531" y="3744"/>
                  </a:cubicBezTo>
                  <a:cubicBezTo>
                    <a:pt x="12531" y="3561"/>
                    <a:pt x="12509" y="3379"/>
                    <a:pt x="12486" y="3196"/>
                  </a:cubicBezTo>
                  <a:lnTo>
                    <a:pt x="12463" y="3151"/>
                  </a:lnTo>
                  <a:lnTo>
                    <a:pt x="12463" y="3059"/>
                  </a:lnTo>
                  <a:cubicBezTo>
                    <a:pt x="12440" y="2991"/>
                    <a:pt x="12440" y="2922"/>
                    <a:pt x="12440" y="2854"/>
                  </a:cubicBezTo>
                  <a:cubicBezTo>
                    <a:pt x="12417" y="2648"/>
                    <a:pt x="12372" y="2443"/>
                    <a:pt x="12303" y="2215"/>
                  </a:cubicBezTo>
                  <a:cubicBezTo>
                    <a:pt x="12235" y="1964"/>
                    <a:pt x="12075" y="1713"/>
                    <a:pt x="11870" y="1461"/>
                  </a:cubicBezTo>
                  <a:cubicBezTo>
                    <a:pt x="11664" y="1233"/>
                    <a:pt x="11413" y="1051"/>
                    <a:pt x="11162" y="845"/>
                  </a:cubicBezTo>
                  <a:cubicBezTo>
                    <a:pt x="10934" y="685"/>
                    <a:pt x="10683" y="526"/>
                    <a:pt x="10432" y="389"/>
                  </a:cubicBezTo>
                  <a:cubicBezTo>
                    <a:pt x="10249" y="252"/>
                    <a:pt x="10021" y="160"/>
                    <a:pt x="9747" y="46"/>
                  </a:cubicBezTo>
                  <a:cubicBezTo>
                    <a:pt x="9678" y="1"/>
                    <a:pt x="9610" y="1"/>
                    <a:pt x="9541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4943;p38"/>
            <p:cNvSpPr/>
            <p:nvPr/>
          </p:nvSpPr>
          <p:spPr>
            <a:xfrm>
              <a:off x="6052103" y="3493874"/>
              <a:ext cx="86250" cy="23647"/>
            </a:xfrm>
            <a:custGeom>
              <a:avLst/>
              <a:gdLst/>
              <a:ahLst/>
              <a:cxnLst/>
              <a:rect l="l" t="t" r="r" b="b"/>
              <a:pathLst>
                <a:path w="3082" h="845" extrusionOk="0">
                  <a:moveTo>
                    <a:pt x="2671" y="0"/>
                  </a:moveTo>
                  <a:cubicBezTo>
                    <a:pt x="2580" y="23"/>
                    <a:pt x="2511" y="46"/>
                    <a:pt x="2420" y="46"/>
                  </a:cubicBezTo>
                  <a:cubicBezTo>
                    <a:pt x="2260" y="69"/>
                    <a:pt x="2100" y="114"/>
                    <a:pt x="1940" y="137"/>
                  </a:cubicBezTo>
                  <a:cubicBezTo>
                    <a:pt x="1758" y="160"/>
                    <a:pt x="1598" y="160"/>
                    <a:pt x="1438" y="183"/>
                  </a:cubicBezTo>
                  <a:cubicBezTo>
                    <a:pt x="1233" y="206"/>
                    <a:pt x="1005" y="228"/>
                    <a:pt x="799" y="251"/>
                  </a:cubicBezTo>
                  <a:cubicBezTo>
                    <a:pt x="753" y="251"/>
                    <a:pt x="731" y="274"/>
                    <a:pt x="685" y="297"/>
                  </a:cubicBezTo>
                  <a:cubicBezTo>
                    <a:pt x="662" y="320"/>
                    <a:pt x="662" y="365"/>
                    <a:pt x="662" y="388"/>
                  </a:cubicBezTo>
                  <a:cubicBezTo>
                    <a:pt x="662" y="449"/>
                    <a:pt x="699" y="529"/>
                    <a:pt x="771" y="529"/>
                  </a:cubicBezTo>
                  <a:cubicBezTo>
                    <a:pt x="780" y="529"/>
                    <a:pt x="789" y="528"/>
                    <a:pt x="799" y="525"/>
                  </a:cubicBezTo>
                  <a:cubicBezTo>
                    <a:pt x="1142" y="502"/>
                    <a:pt x="1461" y="479"/>
                    <a:pt x="1803" y="457"/>
                  </a:cubicBezTo>
                  <a:cubicBezTo>
                    <a:pt x="1963" y="434"/>
                    <a:pt x="2123" y="411"/>
                    <a:pt x="2283" y="388"/>
                  </a:cubicBezTo>
                  <a:cubicBezTo>
                    <a:pt x="2397" y="365"/>
                    <a:pt x="2511" y="343"/>
                    <a:pt x="2625" y="320"/>
                  </a:cubicBezTo>
                  <a:lnTo>
                    <a:pt x="2625" y="320"/>
                  </a:lnTo>
                  <a:cubicBezTo>
                    <a:pt x="2625" y="320"/>
                    <a:pt x="2625" y="320"/>
                    <a:pt x="2625" y="320"/>
                  </a:cubicBezTo>
                  <a:lnTo>
                    <a:pt x="2625" y="320"/>
                  </a:lnTo>
                  <a:cubicBezTo>
                    <a:pt x="2625" y="343"/>
                    <a:pt x="2602" y="343"/>
                    <a:pt x="2602" y="343"/>
                  </a:cubicBezTo>
                  <a:cubicBezTo>
                    <a:pt x="2602" y="343"/>
                    <a:pt x="2602" y="343"/>
                    <a:pt x="2625" y="320"/>
                  </a:cubicBezTo>
                  <a:lnTo>
                    <a:pt x="2625" y="320"/>
                  </a:lnTo>
                  <a:cubicBezTo>
                    <a:pt x="2579" y="365"/>
                    <a:pt x="2534" y="388"/>
                    <a:pt x="2488" y="411"/>
                  </a:cubicBezTo>
                  <a:cubicBezTo>
                    <a:pt x="2420" y="434"/>
                    <a:pt x="2374" y="457"/>
                    <a:pt x="2306" y="479"/>
                  </a:cubicBezTo>
                  <a:lnTo>
                    <a:pt x="2328" y="479"/>
                  </a:lnTo>
                  <a:cubicBezTo>
                    <a:pt x="2237" y="525"/>
                    <a:pt x="2146" y="548"/>
                    <a:pt x="2032" y="571"/>
                  </a:cubicBezTo>
                  <a:cubicBezTo>
                    <a:pt x="1986" y="594"/>
                    <a:pt x="1918" y="616"/>
                    <a:pt x="1872" y="616"/>
                  </a:cubicBezTo>
                  <a:cubicBezTo>
                    <a:pt x="1803" y="616"/>
                    <a:pt x="1735" y="639"/>
                    <a:pt x="1666" y="639"/>
                  </a:cubicBezTo>
                  <a:cubicBezTo>
                    <a:pt x="1598" y="662"/>
                    <a:pt x="1552" y="662"/>
                    <a:pt x="1484" y="662"/>
                  </a:cubicBezTo>
                  <a:lnTo>
                    <a:pt x="1278" y="662"/>
                  </a:lnTo>
                  <a:cubicBezTo>
                    <a:pt x="1263" y="670"/>
                    <a:pt x="1248" y="672"/>
                    <a:pt x="1232" y="672"/>
                  </a:cubicBezTo>
                  <a:cubicBezTo>
                    <a:pt x="1200" y="672"/>
                    <a:pt x="1164" y="662"/>
                    <a:pt x="1119" y="662"/>
                  </a:cubicBezTo>
                  <a:lnTo>
                    <a:pt x="845" y="662"/>
                  </a:lnTo>
                  <a:cubicBezTo>
                    <a:pt x="685" y="639"/>
                    <a:pt x="525" y="594"/>
                    <a:pt x="388" y="525"/>
                  </a:cubicBezTo>
                  <a:cubicBezTo>
                    <a:pt x="343" y="525"/>
                    <a:pt x="297" y="502"/>
                    <a:pt x="251" y="457"/>
                  </a:cubicBezTo>
                  <a:cubicBezTo>
                    <a:pt x="251" y="457"/>
                    <a:pt x="229" y="434"/>
                    <a:pt x="206" y="434"/>
                  </a:cubicBezTo>
                  <a:cubicBezTo>
                    <a:pt x="183" y="411"/>
                    <a:pt x="183" y="388"/>
                    <a:pt x="160" y="365"/>
                  </a:cubicBezTo>
                  <a:cubicBezTo>
                    <a:pt x="137" y="343"/>
                    <a:pt x="114" y="331"/>
                    <a:pt x="94" y="331"/>
                  </a:cubicBezTo>
                  <a:cubicBezTo>
                    <a:pt x="74" y="331"/>
                    <a:pt x="57" y="343"/>
                    <a:pt x="46" y="365"/>
                  </a:cubicBezTo>
                  <a:cubicBezTo>
                    <a:pt x="0" y="388"/>
                    <a:pt x="0" y="434"/>
                    <a:pt x="46" y="479"/>
                  </a:cubicBezTo>
                  <a:cubicBezTo>
                    <a:pt x="46" y="479"/>
                    <a:pt x="69" y="502"/>
                    <a:pt x="69" y="525"/>
                  </a:cubicBezTo>
                  <a:cubicBezTo>
                    <a:pt x="92" y="548"/>
                    <a:pt x="137" y="571"/>
                    <a:pt x="160" y="594"/>
                  </a:cubicBezTo>
                  <a:cubicBezTo>
                    <a:pt x="229" y="639"/>
                    <a:pt x="297" y="685"/>
                    <a:pt x="388" y="708"/>
                  </a:cubicBezTo>
                  <a:cubicBezTo>
                    <a:pt x="548" y="776"/>
                    <a:pt x="731" y="799"/>
                    <a:pt x="913" y="822"/>
                  </a:cubicBezTo>
                  <a:cubicBezTo>
                    <a:pt x="1027" y="845"/>
                    <a:pt x="1119" y="845"/>
                    <a:pt x="1233" y="845"/>
                  </a:cubicBezTo>
                  <a:cubicBezTo>
                    <a:pt x="1301" y="845"/>
                    <a:pt x="1393" y="822"/>
                    <a:pt x="1461" y="822"/>
                  </a:cubicBezTo>
                  <a:cubicBezTo>
                    <a:pt x="1530" y="822"/>
                    <a:pt x="1621" y="822"/>
                    <a:pt x="1689" y="799"/>
                  </a:cubicBezTo>
                  <a:cubicBezTo>
                    <a:pt x="1758" y="799"/>
                    <a:pt x="1826" y="776"/>
                    <a:pt x="1918" y="776"/>
                  </a:cubicBezTo>
                  <a:cubicBezTo>
                    <a:pt x="1940" y="776"/>
                    <a:pt x="1986" y="753"/>
                    <a:pt x="2009" y="753"/>
                  </a:cubicBezTo>
                  <a:cubicBezTo>
                    <a:pt x="2055" y="731"/>
                    <a:pt x="2077" y="731"/>
                    <a:pt x="2123" y="731"/>
                  </a:cubicBezTo>
                  <a:cubicBezTo>
                    <a:pt x="2214" y="708"/>
                    <a:pt x="2283" y="685"/>
                    <a:pt x="2374" y="662"/>
                  </a:cubicBezTo>
                  <a:cubicBezTo>
                    <a:pt x="2511" y="616"/>
                    <a:pt x="2648" y="571"/>
                    <a:pt x="2762" y="502"/>
                  </a:cubicBezTo>
                  <a:cubicBezTo>
                    <a:pt x="2831" y="479"/>
                    <a:pt x="2876" y="434"/>
                    <a:pt x="2945" y="388"/>
                  </a:cubicBezTo>
                  <a:cubicBezTo>
                    <a:pt x="2968" y="365"/>
                    <a:pt x="3013" y="343"/>
                    <a:pt x="3036" y="297"/>
                  </a:cubicBezTo>
                  <a:cubicBezTo>
                    <a:pt x="3082" y="251"/>
                    <a:pt x="3082" y="183"/>
                    <a:pt x="3082" y="137"/>
                  </a:cubicBezTo>
                  <a:cubicBezTo>
                    <a:pt x="3082" y="114"/>
                    <a:pt x="3059" y="91"/>
                    <a:pt x="3036" y="69"/>
                  </a:cubicBezTo>
                  <a:cubicBezTo>
                    <a:pt x="3013" y="46"/>
                    <a:pt x="2968" y="23"/>
                    <a:pt x="2945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4944;p38"/>
            <p:cNvSpPr/>
            <p:nvPr/>
          </p:nvSpPr>
          <p:spPr>
            <a:xfrm>
              <a:off x="5571741" y="2770154"/>
              <a:ext cx="365400" cy="304057"/>
            </a:xfrm>
            <a:custGeom>
              <a:avLst/>
              <a:gdLst/>
              <a:ahLst/>
              <a:cxnLst/>
              <a:rect l="l" t="t" r="r" b="b"/>
              <a:pathLst>
                <a:path w="13057" h="10865" extrusionOk="0">
                  <a:moveTo>
                    <a:pt x="914" y="0"/>
                  </a:moveTo>
                  <a:cubicBezTo>
                    <a:pt x="868" y="0"/>
                    <a:pt x="799" y="23"/>
                    <a:pt x="754" y="69"/>
                  </a:cubicBezTo>
                  <a:cubicBezTo>
                    <a:pt x="708" y="114"/>
                    <a:pt x="708" y="160"/>
                    <a:pt x="685" y="228"/>
                  </a:cubicBezTo>
                  <a:cubicBezTo>
                    <a:pt x="685" y="228"/>
                    <a:pt x="685" y="251"/>
                    <a:pt x="685" y="251"/>
                  </a:cubicBezTo>
                  <a:cubicBezTo>
                    <a:pt x="663" y="388"/>
                    <a:pt x="617" y="525"/>
                    <a:pt x="594" y="662"/>
                  </a:cubicBezTo>
                  <a:lnTo>
                    <a:pt x="548" y="799"/>
                  </a:lnTo>
                  <a:cubicBezTo>
                    <a:pt x="526" y="913"/>
                    <a:pt x="503" y="1050"/>
                    <a:pt x="480" y="1164"/>
                  </a:cubicBezTo>
                  <a:cubicBezTo>
                    <a:pt x="457" y="1255"/>
                    <a:pt x="457" y="1324"/>
                    <a:pt x="434" y="1370"/>
                  </a:cubicBezTo>
                  <a:cubicBezTo>
                    <a:pt x="320" y="1392"/>
                    <a:pt x="229" y="1461"/>
                    <a:pt x="183" y="1575"/>
                  </a:cubicBezTo>
                  <a:cubicBezTo>
                    <a:pt x="115" y="1735"/>
                    <a:pt x="92" y="1895"/>
                    <a:pt x="69" y="2054"/>
                  </a:cubicBezTo>
                  <a:cubicBezTo>
                    <a:pt x="69" y="2214"/>
                    <a:pt x="46" y="2351"/>
                    <a:pt x="23" y="2488"/>
                  </a:cubicBezTo>
                  <a:cubicBezTo>
                    <a:pt x="1" y="2716"/>
                    <a:pt x="23" y="2967"/>
                    <a:pt x="23" y="3196"/>
                  </a:cubicBezTo>
                  <a:lnTo>
                    <a:pt x="23" y="3355"/>
                  </a:lnTo>
                  <a:cubicBezTo>
                    <a:pt x="23" y="3515"/>
                    <a:pt x="23" y="3698"/>
                    <a:pt x="23" y="3880"/>
                  </a:cubicBezTo>
                  <a:cubicBezTo>
                    <a:pt x="46" y="3995"/>
                    <a:pt x="69" y="4109"/>
                    <a:pt x="92" y="4223"/>
                  </a:cubicBezTo>
                  <a:lnTo>
                    <a:pt x="115" y="4314"/>
                  </a:lnTo>
                  <a:lnTo>
                    <a:pt x="138" y="4474"/>
                  </a:lnTo>
                  <a:cubicBezTo>
                    <a:pt x="183" y="4748"/>
                    <a:pt x="252" y="5022"/>
                    <a:pt x="320" y="5273"/>
                  </a:cubicBezTo>
                  <a:cubicBezTo>
                    <a:pt x="411" y="5638"/>
                    <a:pt x="526" y="5957"/>
                    <a:pt x="663" y="6254"/>
                  </a:cubicBezTo>
                  <a:cubicBezTo>
                    <a:pt x="777" y="6528"/>
                    <a:pt x="891" y="6825"/>
                    <a:pt x="1051" y="7099"/>
                  </a:cubicBezTo>
                  <a:cubicBezTo>
                    <a:pt x="1073" y="7190"/>
                    <a:pt x="1119" y="7259"/>
                    <a:pt x="1165" y="7350"/>
                  </a:cubicBezTo>
                  <a:lnTo>
                    <a:pt x="1256" y="7510"/>
                  </a:lnTo>
                  <a:cubicBezTo>
                    <a:pt x="1302" y="7624"/>
                    <a:pt x="1370" y="7738"/>
                    <a:pt x="1461" y="7875"/>
                  </a:cubicBezTo>
                  <a:cubicBezTo>
                    <a:pt x="1530" y="7989"/>
                    <a:pt x="1621" y="8103"/>
                    <a:pt x="1713" y="8240"/>
                  </a:cubicBezTo>
                  <a:lnTo>
                    <a:pt x="1735" y="8286"/>
                  </a:lnTo>
                  <a:cubicBezTo>
                    <a:pt x="1827" y="8423"/>
                    <a:pt x="1918" y="8537"/>
                    <a:pt x="2009" y="8651"/>
                  </a:cubicBezTo>
                  <a:lnTo>
                    <a:pt x="2101" y="8765"/>
                  </a:lnTo>
                  <a:cubicBezTo>
                    <a:pt x="2237" y="8948"/>
                    <a:pt x="2397" y="9153"/>
                    <a:pt x="2557" y="9313"/>
                  </a:cubicBezTo>
                  <a:cubicBezTo>
                    <a:pt x="2785" y="9564"/>
                    <a:pt x="3059" y="9792"/>
                    <a:pt x="3310" y="9975"/>
                  </a:cubicBezTo>
                  <a:cubicBezTo>
                    <a:pt x="3379" y="10043"/>
                    <a:pt x="3447" y="10089"/>
                    <a:pt x="3516" y="10135"/>
                  </a:cubicBezTo>
                  <a:cubicBezTo>
                    <a:pt x="3584" y="10180"/>
                    <a:pt x="3630" y="10203"/>
                    <a:pt x="3675" y="10249"/>
                  </a:cubicBezTo>
                  <a:lnTo>
                    <a:pt x="3744" y="10294"/>
                  </a:lnTo>
                  <a:cubicBezTo>
                    <a:pt x="3835" y="10363"/>
                    <a:pt x="3927" y="10431"/>
                    <a:pt x="4018" y="10477"/>
                  </a:cubicBezTo>
                  <a:cubicBezTo>
                    <a:pt x="4155" y="10568"/>
                    <a:pt x="4315" y="10637"/>
                    <a:pt x="4452" y="10682"/>
                  </a:cubicBezTo>
                  <a:cubicBezTo>
                    <a:pt x="4634" y="10751"/>
                    <a:pt x="4794" y="10796"/>
                    <a:pt x="4954" y="10842"/>
                  </a:cubicBezTo>
                  <a:cubicBezTo>
                    <a:pt x="5068" y="10865"/>
                    <a:pt x="5205" y="10865"/>
                    <a:pt x="5365" y="10865"/>
                  </a:cubicBezTo>
                  <a:lnTo>
                    <a:pt x="5387" y="10865"/>
                  </a:lnTo>
                  <a:cubicBezTo>
                    <a:pt x="5570" y="10865"/>
                    <a:pt x="5730" y="10865"/>
                    <a:pt x="5890" y="10842"/>
                  </a:cubicBezTo>
                  <a:cubicBezTo>
                    <a:pt x="6026" y="10819"/>
                    <a:pt x="6141" y="10796"/>
                    <a:pt x="6278" y="10774"/>
                  </a:cubicBezTo>
                  <a:cubicBezTo>
                    <a:pt x="6460" y="10728"/>
                    <a:pt x="6643" y="10660"/>
                    <a:pt x="6780" y="10591"/>
                  </a:cubicBezTo>
                  <a:cubicBezTo>
                    <a:pt x="7054" y="10477"/>
                    <a:pt x="7328" y="10363"/>
                    <a:pt x="7601" y="10203"/>
                  </a:cubicBezTo>
                  <a:cubicBezTo>
                    <a:pt x="7670" y="10180"/>
                    <a:pt x="7761" y="10135"/>
                    <a:pt x="7830" y="10089"/>
                  </a:cubicBezTo>
                  <a:lnTo>
                    <a:pt x="7989" y="9998"/>
                  </a:lnTo>
                  <a:cubicBezTo>
                    <a:pt x="8126" y="9929"/>
                    <a:pt x="8241" y="9861"/>
                    <a:pt x="8378" y="9792"/>
                  </a:cubicBezTo>
                  <a:cubicBezTo>
                    <a:pt x="8469" y="9724"/>
                    <a:pt x="8537" y="9678"/>
                    <a:pt x="8629" y="9610"/>
                  </a:cubicBezTo>
                  <a:lnTo>
                    <a:pt x="8743" y="9518"/>
                  </a:lnTo>
                  <a:cubicBezTo>
                    <a:pt x="8834" y="9450"/>
                    <a:pt x="8925" y="9381"/>
                    <a:pt x="9017" y="9336"/>
                  </a:cubicBezTo>
                  <a:cubicBezTo>
                    <a:pt x="9176" y="9222"/>
                    <a:pt x="9336" y="9107"/>
                    <a:pt x="9496" y="8993"/>
                  </a:cubicBezTo>
                  <a:cubicBezTo>
                    <a:pt x="9656" y="8902"/>
                    <a:pt x="9770" y="8811"/>
                    <a:pt x="9884" y="8719"/>
                  </a:cubicBezTo>
                  <a:cubicBezTo>
                    <a:pt x="10021" y="8605"/>
                    <a:pt x="10135" y="8514"/>
                    <a:pt x="10272" y="8400"/>
                  </a:cubicBezTo>
                  <a:lnTo>
                    <a:pt x="10363" y="8309"/>
                  </a:lnTo>
                  <a:cubicBezTo>
                    <a:pt x="10455" y="8240"/>
                    <a:pt x="10546" y="8172"/>
                    <a:pt x="10614" y="8080"/>
                  </a:cubicBezTo>
                  <a:cubicBezTo>
                    <a:pt x="10706" y="8012"/>
                    <a:pt x="10797" y="7920"/>
                    <a:pt x="10888" y="7829"/>
                  </a:cubicBezTo>
                  <a:lnTo>
                    <a:pt x="10957" y="7761"/>
                  </a:lnTo>
                  <a:cubicBezTo>
                    <a:pt x="11002" y="7692"/>
                    <a:pt x="11071" y="7624"/>
                    <a:pt x="11139" y="7578"/>
                  </a:cubicBezTo>
                  <a:lnTo>
                    <a:pt x="11253" y="7464"/>
                  </a:lnTo>
                  <a:lnTo>
                    <a:pt x="11368" y="7350"/>
                  </a:lnTo>
                  <a:lnTo>
                    <a:pt x="11505" y="7236"/>
                  </a:lnTo>
                  <a:cubicBezTo>
                    <a:pt x="11687" y="7053"/>
                    <a:pt x="11847" y="6916"/>
                    <a:pt x="12007" y="6802"/>
                  </a:cubicBezTo>
                  <a:cubicBezTo>
                    <a:pt x="12212" y="6642"/>
                    <a:pt x="12395" y="6437"/>
                    <a:pt x="12555" y="6186"/>
                  </a:cubicBezTo>
                  <a:cubicBezTo>
                    <a:pt x="12600" y="6094"/>
                    <a:pt x="12669" y="5957"/>
                    <a:pt x="12737" y="5843"/>
                  </a:cubicBezTo>
                  <a:cubicBezTo>
                    <a:pt x="12783" y="5729"/>
                    <a:pt x="12806" y="5638"/>
                    <a:pt x="12851" y="5524"/>
                  </a:cubicBezTo>
                  <a:lnTo>
                    <a:pt x="12874" y="5478"/>
                  </a:lnTo>
                  <a:cubicBezTo>
                    <a:pt x="12897" y="5364"/>
                    <a:pt x="12943" y="5250"/>
                    <a:pt x="12965" y="5136"/>
                  </a:cubicBezTo>
                  <a:lnTo>
                    <a:pt x="12965" y="5090"/>
                  </a:lnTo>
                  <a:cubicBezTo>
                    <a:pt x="13011" y="4953"/>
                    <a:pt x="13034" y="4816"/>
                    <a:pt x="13034" y="4656"/>
                  </a:cubicBezTo>
                  <a:cubicBezTo>
                    <a:pt x="13057" y="4542"/>
                    <a:pt x="13057" y="4405"/>
                    <a:pt x="13057" y="4291"/>
                  </a:cubicBezTo>
                  <a:cubicBezTo>
                    <a:pt x="13034" y="4131"/>
                    <a:pt x="13034" y="3972"/>
                    <a:pt x="13011" y="3789"/>
                  </a:cubicBezTo>
                  <a:cubicBezTo>
                    <a:pt x="12965" y="3538"/>
                    <a:pt x="12920" y="3264"/>
                    <a:pt x="12851" y="2922"/>
                  </a:cubicBezTo>
                  <a:cubicBezTo>
                    <a:pt x="12783" y="2625"/>
                    <a:pt x="12669" y="2305"/>
                    <a:pt x="12532" y="1986"/>
                  </a:cubicBezTo>
                  <a:cubicBezTo>
                    <a:pt x="12463" y="1849"/>
                    <a:pt x="12395" y="1712"/>
                    <a:pt x="12326" y="1598"/>
                  </a:cubicBezTo>
                  <a:cubicBezTo>
                    <a:pt x="12235" y="1438"/>
                    <a:pt x="12144" y="1278"/>
                    <a:pt x="12007" y="1164"/>
                  </a:cubicBezTo>
                  <a:cubicBezTo>
                    <a:pt x="11938" y="1119"/>
                    <a:pt x="11870" y="1096"/>
                    <a:pt x="11778" y="1073"/>
                  </a:cubicBezTo>
                  <a:lnTo>
                    <a:pt x="11733" y="1073"/>
                  </a:lnTo>
                  <a:cubicBezTo>
                    <a:pt x="11664" y="1073"/>
                    <a:pt x="11596" y="1096"/>
                    <a:pt x="11505" y="1164"/>
                  </a:cubicBezTo>
                  <a:cubicBezTo>
                    <a:pt x="11413" y="1233"/>
                    <a:pt x="11390" y="1370"/>
                    <a:pt x="11390" y="1484"/>
                  </a:cubicBezTo>
                  <a:cubicBezTo>
                    <a:pt x="11390" y="1598"/>
                    <a:pt x="11368" y="1712"/>
                    <a:pt x="11345" y="1803"/>
                  </a:cubicBezTo>
                  <a:cubicBezTo>
                    <a:pt x="11322" y="1940"/>
                    <a:pt x="11299" y="2054"/>
                    <a:pt x="11276" y="2169"/>
                  </a:cubicBezTo>
                  <a:lnTo>
                    <a:pt x="11253" y="2237"/>
                  </a:lnTo>
                  <a:lnTo>
                    <a:pt x="11231" y="2305"/>
                  </a:lnTo>
                  <a:lnTo>
                    <a:pt x="11253" y="2283"/>
                  </a:lnTo>
                  <a:lnTo>
                    <a:pt x="11253" y="2283"/>
                  </a:lnTo>
                  <a:lnTo>
                    <a:pt x="11231" y="2374"/>
                  </a:lnTo>
                  <a:lnTo>
                    <a:pt x="11208" y="2420"/>
                  </a:lnTo>
                  <a:cubicBezTo>
                    <a:pt x="11185" y="2579"/>
                    <a:pt x="11139" y="2716"/>
                    <a:pt x="11094" y="2876"/>
                  </a:cubicBezTo>
                  <a:cubicBezTo>
                    <a:pt x="11048" y="2990"/>
                    <a:pt x="10980" y="3104"/>
                    <a:pt x="10934" y="3241"/>
                  </a:cubicBezTo>
                  <a:cubicBezTo>
                    <a:pt x="10865" y="3355"/>
                    <a:pt x="10820" y="3492"/>
                    <a:pt x="10751" y="3606"/>
                  </a:cubicBezTo>
                  <a:lnTo>
                    <a:pt x="10729" y="3652"/>
                  </a:lnTo>
                  <a:lnTo>
                    <a:pt x="10706" y="3698"/>
                  </a:lnTo>
                  <a:lnTo>
                    <a:pt x="10660" y="3789"/>
                  </a:lnTo>
                  <a:cubicBezTo>
                    <a:pt x="10592" y="3926"/>
                    <a:pt x="10523" y="4063"/>
                    <a:pt x="10432" y="4177"/>
                  </a:cubicBezTo>
                  <a:lnTo>
                    <a:pt x="10340" y="4337"/>
                  </a:lnTo>
                  <a:cubicBezTo>
                    <a:pt x="10295" y="4428"/>
                    <a:pt x="10226" y="4520"/>
                    <a:pt x="10158" y="4634"/>
                  </a:cubicBezTo>
                  <a:cubicBezTo>
                    <a:pt x="9998" y="4885"/>
                    <a:pt x="9770" y="5181"/>
                    <a:pt x="9542" y="5478"/>
                  </a:cubicBezTo>
                  <a:cubicBezTo>
                    <a:pt x="9405" y="5615"/>
                    <a:pt x="9245" y="5798"/>
                    <a:pt x="9062" y="5957"/>
                  </a:cubicBezTo>
                  <a:cubicBezTo>
                    <a:pt x="8971" y="6049"/>
                    <a:pt x="8880" y="6140"/>
                    <a:pt x="8788" y="6231"/>
                  </a:cubicBezTo>
                  <a:cubicBezTo>
                    <a:pt x="8720" y="6277"/>
                    <a:pt x="8674" y="6346"/>
                    <a:pt x="8606" y="6391"/>
                  </a:cubicBezTo>
                  <a:cubicBezTo>
                    <a:pt x="8537" y="6482"/>
                    <a:pt x="8446" y="6551"/>
                    <a:pt x="8355" y="6619"/>
                  </a:cubicBezTo>
                  <a:cubicBezTo>
                    <a:pt x="8286" y="6665"/>
                    <a:pt x="8218" y="6711"/>
                    <a:pt x="8172" y="6756"/>
                  </a:cubicBezTo>
                  <a:lnTo>
                    <a:pt x="8104" y="6825"/>
                  </a:lnTo>
                  <a:cubicBezTo>
                    <a:pt x="8012" y="6871"/>
                    <a:pt x="7944" y="6916"/>
                    <a:pt x="7875" y="6962"/>
                  </a:cubicBezTo>
                  <a:cubicBezTo>
                    <a:pt x="7784" y="7053"/>
                    <a:pt x="7693" y="7122"/>
                    <a:pt x="7579" y="7190"/>
                  </a:cubicBezTo>
                  <a:cubicBezTo>
                    <a:pt x="7350" y="7350"/>
                    <a:pt x="7099" y="7487"/>
                    <a:pt x="6848" y="7624"/>
                  </a:cubicBezTo>
                  <a:cubicBezTo>
                    <a:pt x="6643" y="7738"/>
                    <a:pt x="6415" y="7875"/>
                    <a:pt x="6186" y="7943"/>
                  </a:cubicBezTo>
                  <a:cubicBezTo>
                    <a:pt x="5890" y="8035"/>
                    <a:pt x="5570" y="8103"/>
                    <a:pt x="5205" y="8149"/>
                  </a:cubicBezTo>
                  <a:lnTo>
                    <a:pt x="5159" y="8149"/>
                  </a:lnTo>
                  <a:cubicBezTo>
                    <a:pt x="4908" y="8149"/>
                    <a:pt x="4680" y="8103"/>
                    <a:pt x="4497" y="8057"/>
                  </a:cubicBezTo>
                  <a:cubicBezTo>
                    <a:pt x="4406" y="8035"/>
                    <a:pt x="4315" y="8012"/>
                    <a:pt x="4223" y="7989"/>
                  </a:cubicBezTo>
                  <a:cubicBezTo>
                    <a:pt x="4132" y="7966"/>
                    <a:pt x="4018" y="7920"/>
                    <a:pt x="3949" y="7875"/>
                  </a:cubicBezTo>
                  <a:cubicBezTo>
                    <a:pt x="3698" y="7738"/>
                    <a:pt x="3447" y="7555"/>
                    <a:pt x="3173" y="7327"/>
                  </a:cubicBezTo>
                  <a:cubicBezTo>
                    <a:pt x="3014" y="7190"/>
                    <a:pt x="2877" y="7053"/>
                    <a:pt x="2762" y="6939"/>
                  </a:cubicBezTo>
                  <a:cubicBezTo>
                    <a:pt x="2626" y="6779"/>
                    <a:pt x="2511" y="6619"/>
                    <a:pt x="2397" y="6460"/>
                  </a:cubicBezTo>
                  <a:cubicBezTo>
                    <a:pt x="2283" y="6323"/>
                    <a:pt x="2215" y="6163"/>
                    <a:pt x="2123" y="6026"/>
                  </a:cubicBezTo>
                  <a:lnTo>
                    <a:pt x="2055" y="5912"/>
                  </a:lnTo>
                  <a:cubicBezTo>
                    <a:pt x="1986" y="5775"/>
                    <a:pt x="1918" y="5661"/>
                    <a:pt x="1849" y="5524"/>
                  </a:cubicBezTo>
                  <a:cubicBezTo>
                    <a:pt x="1758" y="5318"/>
                    <a:pt x="1690" y="5181"/>
                    <a:pt x="1621" y="5044"/>
                  </a:cubicBezTo>
                  <a:cubicBezTo>
                    <a:pt x="1553" y="4862"/>
                    <a:pt x="1484" y="4679"/>
                    <a:pt x="1439" y="4497"/>
                  </a:cubicBezTo>
                  <a:lnTo>
                    <a:pt x="1393" y="4383"/>
                  </a:lnTo>
                  <a:lnTo>
                    <a:pt x="1370" y="4291"/>
                  </a:lnTo>
                  <a:cubicBezTo>
                    <a:pt x="1370" y="4314"/>
                    <a:pt x="1370" y="4314"/>
                    <a:pt x="1370" y="4314"/>
                  </a:cubicBezTo>
                  <a:cubicBezTo>
                    <a:pt x="1324" y="4177"/>
                    <a:pt x="1279" y="4017"/>
                    <a:pt x="1233" y="3835"/>
                  </a:cubicBezTo>
                  <a:cubicBezTo>
                    <a:pt x="1188" y="3698"/>
                    <a:pt x="1165" y="3561"/>
                    <a:pt x="1142" y="3424"/>
                  </a:cubicBezTo>
                  <a:lnTo>
                    <a:pt x="1119" y="3287"/>
                  </a:lnTo>
                  <a:lnTo>
                    <a:pt x="1096" y="3173"/>
                  </a:lnTo>
                  <a:cubicBezTo>
                    <a:pt x="1051" y="3013"/>
                    <a:pt x="1028" y="2853"/>
                    <a:pt x="1005" y="2693"/>
                  </a:cubicBezTo>
                  <a:cubicBezTo>
                    <a:pt x="982" y="2534"/>
                    <a:pt x="959" y="2351"/>
                    <a:pt x="959" y="2191"/>
                  </a:cubicBezTo>
                  <a:cubicBezTo>
                    <a:pt x="914" y="1689"/>
                    <a:pt x="959" y="1164"/>
                    <a:pt x="1096" y="548"/>
                  </a:cubicBezTo>
                  <a:lnTo>
                    <a:pt x="1119" y="434"/>
                  </a:lnTo>
                  <a:lnTo>
                    <a:pt x="1096" y="502"/>
                  </a:lnTo>
                  <a:lnTo>
                    <a:pt x="1119" y="365"/>
                  </a:lnTo>
                  <a:lnTo>
                    <a:pt x="1142" y="251"/>
                  </a:lnTo>
                  <a:cubicBezTo>
                    <a:pt x="1165" y="206"/>
                    <a:pt x="1142" y="114"/>
                    <a:pt x="1096" y="91"/>
                  </a:cubicBezTo>
                  <a:cubicBezTo>
                    <a:pt x="1051" y="46"/>
                    <a:pt x="1005" y="0"/>
                    <a:pt x="936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4945;p38"/>
            <p:cNvSpPr/>
            <p:nvPr/>
          </p:nvSpPr>
          <p:spPr>
            <a:xfrm>
              <a:off x="5572385" y="2860854"/>
              <a:ext cx="29412" cy="102229"/>
            </a:xfrm>
            <a:custGeom>
              <a:avLst/>
              <a:gdLst/>
              <a:ahLst/>
              <a:cxnLst/>
              <a:rect l="l" t="t" r="r" b="b"/>
              <a:pathLst>
                <a:path w="1051" h="3653" extrusionOk="0">
                  <a:moveTo>
                    <a:pt x="343" y="0"/>
                  </a:moveTo>
                  <a:cubicBezTo>
                    <a:pt x="274" y="0"/>
                    <a:pt x="206" y="69"/>
                    <a:pt x="183" y="137"/>
                  </a:cubicBezTo>
                  <a:cubicBezTo>
                    <a:pt x="183" y="137"/>
                    <a:pt x="160" y="114"/>
                    <a:pt x="137" y="114"/>
                  </a:cubicBezTo>
                  <a:cubicBezTo>
                    <a:pt x="69" y="114"/>
                    <a:pt x="23" y="160"/>
                    <a:pt x="23" y="206"/>
                  </a:cubicBezTo>
                  <a:cubicBezTo>
                    <a:pt x="0" y="297"/>
                    <a:pt x="0" y="365"/>
                    <a:pt x="0" y="457"/>
                  </a:cubicBezTo>
                  <a:cubicBezTo>
                    <a:pt x="0" y="571"/>
                    <a:pt x="0" y="708"/>
                    <a:pt x="23" y="822"/>
                  </a:cubicBezTo>
                  <a:cubicBezTo>
                    <a:pt x="23" y="913"/>
                    <a:pt x="46" y="1005"/>
                    <a:pt x="46" y="1096"/>
                  </a:cubicBezTo>
                  <a:cubicBezTo>
                    <a:pt x="46" y="1164"/>
                    <a:pt x="69" y="1210"/>
                    <a:pt x="69" y="1256"/>
                  </a:cubicBezTo>
                  <a:cubicBezTo>
                    <a:pt x="92" y="1393"/>
                    <a:pt x="115" y="1530"/>
                    <a:pt x="160" y="1667"/>
                  </a:cubicBezTo>
                  <a:cubicBezTo>
                    <a:pt x="183" y="1826"/>
                    <a:pt x="229" y="1963"/>
                    <a:pt x="252" y="2100"/>
                  </a:cubicBezTo>
                  <a:cubicBezTo>
                    <a:pt x="274" y="2146"/>
                    <a:pt x="274" y="2214"/>
                    <a:pt x="297" y="2260"/>
                  </a:cubicBezTo>
                  <a:cubicBezTo>
                    <a:pt x="320" y="2328"/>
                    <a:pt x="343" y="2374"/>
                    <a:pt x="343" y="2420"/>
                  </a:cubicBezTo>
                  <a:cubicBezTo>
                    <a:pt x="388" y="2557"/>
                    <a:pt x="457" y="2716"/>
                    <a:pt x="503" y="2853"/>
                  </a:cubicBezTo>
                  <a:cubicBezTo>
                    <a:pt x="525" y="2968"/>
                    <a:pt x="571" y="3082"/>
                    <a:pt x="617" y="3196"/>
                  </a:cubicBezTo>
                  <a:cubicBezTo>
                    <a:pt x="640" y="3241"/>
                    <a:pt x="662" y="3310"/>
                    <a:pt x="685" y="3356"/>
                  </a:cubicBezTo>
                  <a:cubicBezTo>
                    <a:pt x="685" y="3401"/>
                    <a:pt x="708" y="3424"/>
                    <a:pt x="708" y="3470"/>
                  </a:cubicBezTo>
                  <a:cubicBezTo>
                    <a:pt x="731" y="3493"/>
                    <a:pt x="754" y="3538"/>
                    <a:pt x="754" y="3561"/>
                  </a:cubicBezTo>
                  <a:cubicBezTo>
                    <a:pt x="799" y="3630"/>
                    <a:pt x="845" y="3652"/>
                    <a:pt x="913" y="3652"/>
                  </a:cubicBezTo>
                  <a:cubicBezTo>
                    <a:pt x="982" y="3630"/>
                    <a:pt x="1028" y="3584"/>
                    <a:pt x="1050" y="3515"/>
                  </a:cubicBezTo>
                  <a:cubicBezTo>
                    <a:pt x="1050" y="3493"/>
                    <a:pt x="1050" y="3493"/>
                    <a:pt x="1050" y="3470"/>
                  </a:cubicBezTo>
                  <a:cubicBezTo>
                    <a:pt x="1050" y="3447"/>
                    <a:pt x="1028" y="3401"/>
                    <a:pt x="1028" y="3378"/>
                  </a:cubicBezTo>
                  <a:cubicBezTo>
                    <a:pt x="1028" y="3356"/>
                    <a:pt x="1005" y="3310"/>
                    <a:pt x="1005" y="3287"/>
                  </a:cubicBezTo>
                  <a:cubicBezTo>
                    <a:pt x="982" y="3219"/>
                    <a:pt x="959" y="3173"/>
                    <a:pt x="959" y="3127"/>
                  </a:cubicBezTo>
                  <a:cubicBezTo>
                    <a:pt x="913" y="3036"/>
                    <a:pt x="891" y="2922"/>
                    <a:pt x="868" y="2831"/>
                  </a:cubicBezTo>
                  <a:cubicBezTo>
                    <a:pt x="822" y="2716"/>
                    <a:pt x="799" y="2625"/>
                    <a:pt x="776" y="2511"/>
                  </a:cubicBezTo>
                  <a:cubicBezTo>
                    <a:pt x="731" y="2420"/>
                    <a:pt x="708" y="2306"/>
                    <a:pt x="685" y="2214"/>
                  </a:cubicBezTo>
                  <a:cubicBezTo>
                    <a:pt x="640" y="1986"/>
                    <a:pt x="594" y="1758"/>
                    <a:pt x="548" y="1552"/>
                  </a:cubicBezTo>
                  <a:cubicBezTo>
                    <a:pt x="525" y="1347"/>
                    <a:pt x="503" y="1142"/>
                    <a:pt x="480" y="959"/>
                  </a:cubicBezTo>
                  <a:cubicBezTo>
                    <a:pt x="480" y="845"/>
                    <a:pt x="480" y="754"/>
                    <a:pt x="480" y="662"/>
                  </a:cubicBezTo>
                  <a:cubicBezTo>
                    <a:pt x="480" y="502"/>
                    <a:pt x="503" y="343"/>
                    <a:pt x="525" y="183"/>
                  </a:cubicBezTo>
                  <a:cubicBezTo>
                    <a:pt x="525" y="92"/>
                    <a:pt x="457" y="23"/>
                    <a:pt x="366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4946;p38"/>
            <p:cNvSpPr/>
            <p:nvPr/>
          </p:nvSpPr>
          <p:spPr>
            <a:xfrm>
              <a:off x="6743249" y="2927290"/>
              <a:ext cx="70914" cy="61595"/>
            </a:xfrm>
            <a:custGeom>
              <a:avLst/>
              <a:gdLst/>
              <a:ahLst/>
              <a:cxnLst/>
              <a:rect l="l" t="t" r="r" b="b"/>
              <a:pathLst>
                <a:path w="2534" h="2201" extrusionOk="0">
                  <a:moveTo>
                    <a:pt x="2306" y="0"/>
                  </a:moveTo>
                  <a:cubicBezTo>
                    <a:pt x="2260" y="0"/>
                    <a:pt x="2214" y="23"/>
                    <a:pt x="2191" y="69"/>
                  </a:cubicBezTo>
                  <a:cubicBezTo>
                    <a:pt x="2055" y="183"/>
                    <a:pt x="1940" y="320"/>
                    <a:pt x="1803" y="457"/>
                  </a:cubicBezTo>
                  <a:cubicBezTo>
                    <a:pt x="1598" y="639"/>
                    <a:pt x="1393" y="845"/>
                    <a:pt x="1164" y="1027"/>
                  </a:cubicBezTo>
                  <a:cubicBezTo>
                    <a:pt x="1050" y="1119"/>
                    <a:pt x="936" y="1187"/>
                    <a:pt x="822" y="1278"/>
                  </a:cubicBezTo>
                  <a:cubicBezTo>
                    <a:pt x="708" y="1370"/>
                    <a:pt x="571" y="1438"/>
                    <a:pt x="457" y="1507"/>
                  </a:cubicBezTo>
                  <a:cubicBezTo>
                    <a:pt x="388" y="1529"/>
                    <a:pt x="343" y="1575"/>
                    <a:pt x="297" y="1598"/>
                  </a:cubicBezTo>
                  <a:cubicBezTo>
                    <a:pt x="251" y="1598"/>
                    <a:pt x="228" y="1621"/>
                    <a:pt x="206" y="1621"/>
                  </a:cubicBezTo>
                  <a:cubicBezTo>
                    <a:pt x="183" y="1644"/>
                    <a:pt x="160" y="1666"/>
                    <a:pt x="137" y="1666"/>
                  </a:cubicBezTo>
                  <a:cubicBezTo>
                    <a:pt x="92" y="1712"/>
                    <a:pt x="46" y="1758"/>
                    <a:pt x="23" y="1803"/>
                  </a:cubicBezTo>
                  <a:cubicBezTo>
                    <a:pt x="0" y="1872"/>
                    <a:pt x="0" y="1963"/>
                    <a:pt x="23" y="2032"/>
                  </a:cubicBezTo>
                  <a:cubicBezTo>
                    <a:pt x="69" y="2123"/>
                    <a:pt x="137" y="2169"/>
                    <a:pt x="251" y="2191"/>
                  </a:cubicBezTo>
                  <a:cubicBezTo>
                    <a:pt x="271" y="2198"/>
                    <a:pt x="293" y="2201"/>
                    <a:pt x="316" y="2201"/>
                  </a:cubicBezTo>
                  <a:cubicBezTo>
                    <a:pt x="371" y="2201"/>
                    <a:pt x="431" y="2185"/>
                    <a:pt x="480" y="2169"/>
                  </a:cubicBezTo>
                  <a:cubicBezTo>
                    <a:pt x="525" y="2146"/>
                    <a:pt x="571" y="2123"/>
                    <a:pt x="617" y="2077"/>
                  </a:cubicBezTo>
                  <a:cubicBezTo>
                    <a:pt x="753" y="2009"/>
                    <a:pt x="890" y="1940"/>
                    <a:pt x="1027" y="1872"/>
                  </a:cubicBezTo>
                  <a:cubicBezTo>
                    <a:pt x="1233" y="1735"/>
                    <a:pt x="1438" y="1598"/>
                    <a:pt x="1644" y="1438"/>
                  </a:cubicBezTo>
                  <a:cubicBezTo>
                    <a:pt x="1826" y="1301"/>
                    <a:pt x="2009" y="1141"/>
                    <a:pt x="2169" y="959"/>
                  </a:cubicBezTo>
                  <a:cubicBezTo>
                    <a:pt x="2306" y="799"/>
                    <a:pt x="2420" y="639"/>
                    <a:pt x="2511" y="434"/>
                  </a:cubicBezTo>
                  <a:cubicBezTo>
                    <a:pt x="2534" y="365"/>
                    <a:pt x="2534" y="297"/>
                    <a:pt x="2488" y="228"/>
                  </a:cubicBezTo>
                  <a:cubicBezTo>
                    <a:pt x="2511" y="160"/>
                    <a:pt x="2488" y="69"/>
                    <a:pt x="2443" y="46"/>
                  </a:cubicBezTo>
                  <a:cubicBezTo>
                    <a:pt x="2397" y="0"/>
                    <a:pt x="2374" y="0"/>
                    <a:pt x="2328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4947;p38"/>
            <p:cNvSpPr/>
            <p:nvPr/>
          </p:nvSpPr>
          <p:spPr>
            <a:xfrm>
              <a:off x="6658930" y="2502506"/>
              <a:ext cx="16623" cy="29524"/>
            </a:xfrm>
            <a:custGeom>
              <a:avLst/>
              <a:gdLst/>
              <a:ahLst/>
              <a:cxnLst/>
              <a:rect l="l" t="t" r="r" b="b"/>
              <a:pathLst>
                <a:path w="594" h="1055" extrusionOk="0">
                  <a:moveTo>
                    <a:pt x="343" y="0"/>
                  </a:moveTo>
                  <a:cubicBezTo>
                    <a:pt x="274" y="0"/>
                    <a:pt x="229" y="69"/>
                    <a:pt x="206" y="114"/>
                  </a:cubicBezTo>
                  <a:cubicBezTo>
                    <a:pt x="160" y="137"/>
                    <a:pt x="137" y="183"/>
                    <a:pt x="114" y="229"/>
                  </a:cubicBezTo>
                  <a:cubicBezTo>
                    <a:pt x="69" y="274"/>
                    <a:pt x="69" y="320"/>
                    <a:pt x="46" y="366"/>
                  </a:cubicBezTo>
                  <a:cubicBezTo>
                    <a:pt x="23" y="548"/>
                    <a:pt x="0" y="754"/>
                    <a:pt x="92" y="913"/>
                  </a:cubicBezTo>
                  <a:cubicBezTo>
                    <a:pt x="131" y="993"/>
                    <a:pt x="205" y="1055"/>
                    <a:pt x="314" y="1055"/>
                  </a:cubicBezTo>
                  <a:cubicBezTo>
                    <a:pt x="330" y="1055"/>
                    <a:pt x="347" y="1053"/>
                    <a:pt x="365" y="1050"/>
                  </a:cubicBezTo>
                  <a:cubicBezTo>
                    <a:pt x="480" y="1027"/>
                    <a:pt x="571" y="936"/>
                    <a:pt x="571" y="822"/>
                  </a:cubicBezTo>
                  <a:cubicBezTo>
                    <a:pt x="571" y="822"/>
                    <a:pt x="571" y="822"/>
                    <a:pt x="571" y="799"/>
                  </a:cubicBezTo>
                  <a:cubicBezTo>
                    <a:pt x="571" y="776"/>
                    <a:pt x="571" y="776"/>
                    <a:pt x="571" y="754"/>
                  </a:cubicBezTo>
                  <a:cubicBezTo>
                    <a:pt x="594" y="685"/>
                    <a:pt x="571" y="617"/>
                    <a:pt x="571" y="548"/>
                  </a:cubicBezTo>
                  <a:cubicBezTo>
                    <a:pt x="571" y="525"/>
                    <a:pt x="571" y="525"/>
                    <a:pt x="571" y="502"/>
                  </a:cubicBezTo>
                  <a:cubicBezTo>
                    <a:pt x="571" y="480"/>
                    <a:pt x="571" y="457"/>
                    <a:pt x="594" y="434"/>
                  </a:cubicBezTo>
                  <a:cubicBezTo>
                    <a:pt x="594" y="366"/>
                    <a:pt x="571" y="297"/>
                    <a:pt x="548" y="251"/>
                  </a:cubicBezTo>
                  <a:cubicBezTo>
                    <a:pt x="525" y="206"/>
                    <a:pt x="525" y="160"/>
                    <a:pt x="525" y="114"/>
                  </a:cubicBezTo>
                  <a:cubicBezTo>
                    <a:pt x="502" y="46"/>
                    <a:pt x="434" y="0"/>
                    <a:pt x="365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4948;p38"/>
            <p:cNvSpPr/>
            <p:nvPr/>
          </p:nvSpPr>
          <p:spPr>
            <a:xfrm>
              <a:off x="6671691" y="2505696"/>
              <a:ext cx="105419" cy="180195"/>
            </a:xfrm>
            <a:custGeom>
              <a:avLst/>
              <a:gdLst/>
              <a:ahLst/>
              <a:cxnLst/>
              <a:rect l="l" t="t" r="r" b="b"/>
              <a:pathLst>
                <a:path w="3767" h="6439" extrusionOk="0">
                  <a:moveTo>
                    <a:pt x="252" y="0"/>
                  </a:moveTo>
                  <a:cubicBezTo>
                    <a:pt x="206" y="0"/>
                    <a:pt x="138" y="23"/>
                    <a:pt x="92" y="69"/>
                  </a:cubicBezTo>
                  <a:cubicBezTo>
                    <a:pt x="1" y="160"/>
                    <a:pt x="1" y="297"/>
                    <a:pt x="69" y="388"/>
                  </a:cubicBezTo>
                  <a:cubicBezTo>
                    <a:pt x="206" y="571"/>
                    <a:pt x="366" y="754"/>
                    <a:pt x="503" y="936"/>
                  </a:cubicBezTo>
                  <a:cubicBezTo>
                    <a:pt x="617" y="1073"/>
                    <a:pt x="731" y="1233"/>
                    <a:pt x="845" y="1370"/>
                  </a:cubicBezTo>
                  <a:cubicBezTo>
                    <a:pt x="959" y="1575"/>
                    <a:pt x="1051" y="1781"/>
                    <a:pt x="1142" y="2009"/>
                  </a:cubicBezTo>
                  <a:cubicBezTo>
                    <a:pt x="1165" y="2123"/>
                    <a:pt x="1188" y="2260"/>
                    <a:pt x="1211" y="2374"/>
                  </a:cubicBezTo>
                  <a:cubicBezTo>
                    <a:pt x="1233" y="2488"/>
                    <a:pt x="1256" y="2625"/>
                    <a:pt x="1279" y="2762"/>
                  </a:cubicBezTo>
                  <a:cubicBezTo>
                    <a:pt x="1279" y="2876"/>
                    <a:pt x="1279" y="2991"/>
                    <a:pt x="1256" y="3128"/>
                  </a:cubicBezTo>
                  <a:cubicBezTo>
                    <a:pt x="1233" y="3219"/>
                    <a:pt x="1211" y="3310"/>
                    <a:pt x="1211" y="3424"/>
                  </a:cubicBezTo>
                  <a:cubicBezTo>
                    <a:pt x="1211" y="3493"/>
                    <a:pt x="1188" y="3561"/>
                    <a:pt x="1211" y="3630"/>
                  </a:cubicBezTo>
                  <a:cubicBezTo>
                    <a:pt x="1233" y="3721"/>
                    <a:pt x="1233" y="3698"/>
                    <a:pt x="1302" y="3789"/>
                  </a:cubicBezTo>
                  <a:cubicBezTo>
                    <a:pt x="1302" y="3812"/>
                    <a:pt x="1347" y="3835"/>
                    <a:pt x="1370" y="3858"/>
                  </a:cubicBezTo>
                  <a:cubicBezTo>
                    <a:pt x="1416" y="3881"/>
                    <a:pt x="1439" y="3904"/>
                    <a:pt x="1484" y="3926"/>
                  </a:cubicBezTo>
                  <a:cubicBezTo>
                    <a:pt x="1530" y="3949"/>
                    <a:pt x="1576" y="3949"/>
                    <a:pt x="1621" y="3972"/>
                  </a:cubicBezTo>
                  <a:cubicBezTo>
                    <a:pt x="1667" y="3972"/>
                    <a:pt x="1713" y="3995"/>
                    <a:pt x="1781" y="4018"/>
                  </a:cubicBezTo>
                  <a:cubicBezTo>
                    <a:pt x="1850" y="4063"/>
                    <a:pt x="1895" y="4109"/>
                    <a:pt x="1964" y="4155"/>
                  </a:cubicBezTo>
                  <a:cubicBezTo>
                    <a:pt x="2078" y="4269"/>
                    <a:pt x="2169" y="4383"/>
                    <a:pt x="2260" y="4520"/>
                  </a:cubicBezTo>
                  <a:cubicBezTo>
                    <a:pt x="2329" y="4634"/>
                    <a:pt x="2375" y="4748"/>
                    <a:pt x="2420" y="4862"/>
                  </a:cubicBezTo>
                  <a:cubicBezTo>
                    <a:pt x="2489" y="5068"/>
                    <a:pt x="2512" y="5273"/>
                    <a:pt x="2512" y="5479"/>
                  </a:cubicBezTo>
                  <a:cubicBezTo>
                    <a:pt x="2534" y="5615"/>
                    <a:pt x="2512" y="5752"/>
                    <a:pt x="2489" y="5889"/>
                  </a:cubicBezTo>
                  <a:cubicBezTo>
                    <a:pt x="2489" y="5935"/>
                    <a:pt x="2466" y="5981"/>
                    <a:pt x="2466" y="6026"/>
                  </a:cubicBezTo>
                  <a:cubicBezTo>
                    <a:pt x="2420" y="6232"/>
                    <a:pt x="2557" y="6414"/>
                    <a:pt x="2763" y="6437"/>
                  </a:cubicBezTo>
                  <a:cubicBezTo>
                    <a:pt x="2773" y="6438"/>
                    <a:pt x="2784" y="6439"/>
                    <a:pt x="2794" y="6439"/>
                  </a:cubicBezTo>
                  <a:cubicBezTo>
                    <a:pt x="3004" y="6439"/>
                    <a:pt x="3132" y="6223"/>
                    <a:pt x="3219" y="6049"/>
                  </a:cubicBezTo>
                  <a:cubicBezTo>
                    <a:pt x="3265" y="5958"/>
                    <a:pt x="3310" y="5844"/>
                    <a:pt x="3333" y="5730"/>
                  </a:cubicBezTo>
                  <a:cubicBezTo>
                    <a:pt x="3379" y="5593"/>
                    <a:pt x="3402" y="5433"/>
                    <a:pt x="3425" y="5296"/>
                  </a:cubicBezTo>
                  <a:cubicBezTo>
                    <a:pt x="3493" y="5273"/>
                    <a:pt x="3539" y="5227"/>
                    <a:pt x="3584" y="5182"/>
                  </a:cubicBezTo>
                  <a:cubicBezTo>
                    <a:pt x="3653" y="5113"/>
                    <a:pt x="3653" y="5022"/>
                    <a:pt x="3653" y="4931"/>
                  </a:cubicBezTo>
                  <a:cubicBezTo>
                    <a:pt x="3676" y="4908"/>
                    <a:pt x="3676" y="4862"/>
                    <a:pt x="3676" y="4817"/>
                  </a:cubicBezTo>
                  <a:cubicBezTo>
                    <a:pt x="3676" y="4725"/>
                    <a:pt x="3676" y="4611"/>
                    <a:pt x="3676" y="4520"/>
                  </a:cubicBezTo>
                  <a:cubicBezTo>
                    <a:pt x="3721" y="4406"/>
                    <a:pt x="3721" y="4314"/>
                    <a:pt x="3744" y="4223"/>
                  </a:cubicBezTo>
                  <a:cubicBezTo>
                    <a:pt x="3767" y="4041"/>
                    <a:pt x="3767" y="3858"/>
                    <a:pt x="3721" y="3698"/>
                  </a:cubicBezTo>
                  <a:cubicBezTo>
                    <a:pt x="3698" y="3516"/>
                    <a:pt x="3607" y="3333"/>
                    <a:pt x="3493" y="3173"/>
                  </a:cubicBezTo>
                  <a:cubicBezTo>
                    <a:pt x="3470" y="3150"/>
                    <a:pt x="3425" y="3105"/>
                    <a:pt x="3402" y="3082"/>
                  </a:cubicBezTo>
                  <a:cubicBezTo>
                    <a:pt x="3333" y="3013"/>
                    <a:pt x="3288" y="2968"/>
                    <a:pt x="3219" y="2922"/>
                  </a:cubicBezTo>
                  <a:cubicBezTo>
                    <a:pt x="3124" y="2868"/>
                    <a:pt x="3014" y="2822"/>
                    <a:pt x="2906" y="2822"/>
                  </a:cubicBezTo>
                  <a:cubicBezTo>
                    <a:pt x="2832" y="2822"/>
                    <a:pt x="2759" y="2844"/>
                    <a:pt x="2694" y="2899"/>
                  </a:cubicBezTo>
                  <a:cubicBezTo>
                    <a:pt x="2626" y="2945"/>
                    <a:pt x="2603" y="2991"/>
                    <a:pt x="2580" y="3059"/>
                  </a:cubicBezTo>
                  <a:cubicBezTo>
                    <a:pt x="2557" y="3036"/>
                    <a:pt x="2534" y="3013"/>
                    <a:pt x="2489" y="2991"/>
                  </a:cubicBezTo>
                  <a:cubicBezTo>
                    <a:pt x="2397" y="2945"/>
                    <a:pt x="2306" y="2876"/>
                    <a:pt x="2215" y="2831"/>
                  </a:cubicBezTo>
                  <a:cubicBezTo>
                    <a:pt x="2146" y="2808"/>
                    <a:pt x="2078" y="2808"/>
                    <a:pt x="2009" y="2785"/>
                  </a:cubicBezTo>
                  <a:lnTo>
                    <a:pt x="1918" y="2785"/>
                  </a:lnTo>
                  <a:cubicBezTo>
                    <a:pt x="1918" y="2648"/>
                    <a:pt x="1895" y="2488"/>
                    <a:pt x="1872" y="2351"/>
                  </a:cubicBezTo>
                  <a:cubicBezTo>
                    <a:pt x="1850" y="2192"/>
                    <a:pt x="1804" y="2055"/>
                    <a:pt x="1781" y="1918"/>
                  </a:cubicBezTo>
                  <a:cubicBezTo>
                    <a:pt x="1667" y="1621"/>
                    <a:pt x="1553" y="1324"/>
                    <a:pt x="1347" y="1073"/>
                  </a:cubicBezTo>
                  <a:cubicBezTo>
                    <a:pt x="1302" y="982"/>
                    <a:pt x="1233" y="913"/>
                    <a:pt x="1165" y="822"/>
                  </a:cubicBezTo>
                  <a:cubicBezTo>
                    <a:pt x="1051" y="731"/>
                    <a:pt x="959" y="617"/>
                    <a:pt x="845" y="525"/>
                  </a:cubicBezTo>
                  <a:cubicBezTo>
                    <a:pt x="708" y="388"/>
                    <a:pt x="549" y="252"/>
                    <a:pt x="434" y="92"/>
                  </a:cubicBezTo>
                  <a:cubicBezTo>
                    <a:pt x="389" y="46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4949;p38"/>
            <p:cNvSpPr/>
            <p:nvPr/>
          </p:nvSpPr>
          <p:spPr>
            <a:xfrm>
              <a:off x="6691505" y="2526769"/>
              <a:ext cx="26866" cy="37892"/>
            </a:xfrm>
            <a:custGeom>
              <a:avLst/>
              <a:gdLst/>
              <a:ahLst/>
              <a:cxnLst/>
              <a:rect l="l" t="t" r="r" b="b"/>
              <a:pathLst>
                <a:path w="960" h="1354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0" y="92"/>
                    <a:pt x="46" y="138"/>
                  </a:cubicBezTo>
                  <a:cubicBezTo>
                    <a:pt x="115" y="206"/>
                    <a:pt x="206" y="275"/>
                    <a:pt x="274" y="366"/>
                  </a:cubicBezTo>
                  <a:cubicBezTo>
                    <a:pt x="320" y="412"/>
                    <a:pt x="366" y="480"/>
                    <a:pt x="411" y="548"/>
                  </a:cubicBezTo>
                  <a:cubicBezTo>
                    <a:pt x="434" y="571"/>
                    <a:pt x="457" y="617"/>
                    <a:pt x="480" y="640"/>
                  </a:cubicBezTo>
                  <a:cubicBezTo>
                    <a:pt x="503" y="685"/>
                    <a:pt x="525" y="708"/>
                    <a:pt x="548" y="754"/>
                  </a:cubicBezTo>
                  <a:cubicBezTo>
                    <a:pt x="571" y="822"/>
                    <a:pt x="617" y="868"/>
                    <a:pt x="639" y="914"/>
                  </a:cubicBezTo>
                  <a:cubicBezTo>
                    <a:pt x="662" y="982"/>
                    <a:pt x="685" y="1028"/>
                    <a:pt x="708" y="1073"/>
                  </a:cubicBezTo>
                  <a:cubicBezTo>
                    <a:pt x="731" y="1119"/>
                    <a:pt x="754" y="1165"/>
                    <a:pt x="754" y="1210"/>
                  </a:cubicBezTo>
                  <a:cubicBezTo>
                    <a:pt x="776" y="1233"/>
                    <a:pt x="776" y="1256"/>
                    <a:pt x="776" y="1279"/>
                  </a:cubicBezTo>
                  <a:cubicBezTo>
                    <a:pt x="795" y="1316"/>
                    <a:pt x="814" y="1353"/>
                    <a:pt x="845" y="1353"/>
                  </a:cubicBezTo>
                  <a:cubicBezTo>
                    <a:pt x="852" y="1353"/>
                    <a:pt x="859" y="1352"/>
                    <a:pt x="868" y="1347"/>
                  </a:cubicBezTo>
                  <a:cubicBezTo>
                    <a:pt x="913" y="1347"/>
                    <a:pt x="959" y="1302"/>
                    <a:pt x="936" y="1256"/>
                  </a:cubicBezTo>
                  <a:cubicBezTo>
                    <a:pt x="936" y="1210"/>
                    <a:pt x="913" y="1165"/>
                    <a:pt x="913" y="1119"/>
                  </a:cubicBezTo>
                  <a:cubicBezTo>
                    <a:pt x="891" y="1073"/>
                    <a:pt x="868" y="1028"/>
                    <a:pt x="845" y="1005"/>
                  </a:cubicBezTo>
                  <a:cubicBezTo>
                    <a:pt x="822" y="937"/>
                    <a:pt x="799" y="891"/>
                    <a:pt x="776" y="822"/>
                  </a:cubicBezTo>
                  <a:cubicBezTo>
                    <a:pt x="754" y="777"/>
                    <a:pt x="731" y="731"/>
                    <a:pt x="708" y="685"/>
                  </a:cubicBezTo>
                  <a:cubicBezTo>
                    <a:pt x="662" y="594"/>
                    <a:pt x="594" y="526"/>
                    <a:pt x="548" y="434"/>
                  </a:cubicBezTo>
                  <a:cubicBezTo>
                    <a:pt x="480" y="366"/>
                    <a:pt x="411" y="275"/>
                    <a:pt x="343" y="206"/>
                  </a:cubicBezTo>
                  <a:lnTo>
                    <a:pt x="160" y="24"/>
                  </a:lnTo>
                  <a:cubicBezTo>
                    <a:pt x="160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4950;p38"/>
            <p:cNvSpPr/>
            <p:nvPr/>
          </p:nvSpPr>
          <p:spPr>
            <a:xfrm>
              <a:off x="6606542" y="2523579"/>
              <a:ext cx="97808" cy="50569"/>
            </a:xfrm>
            <a:custGeom>
              <a:avLst/>
              <a:gdLst/>
              <a:ahLst/>
              <a:cxnLst/>
              <a:rect l="l" t="t" r="r" b="b"/>
              <a:pathLst>
                <a:path w="3495" h="1807" extrusionOk="0">
                  <a:moveTo>
                    <a:pt x="663" y="1"/>
                  </a:moveTo>
                  <a:cubicBezTo>
                    <a:pt x="571" y="23"/>
                    <a:pt x="480" y="46"/>
                    <a:pt x="389" y="92"/>
                  </a:cubicBezTo>
                  <a:cubicBezTo>
                    <a:pt x="343" y="92"/>
                    <a:pt x="297" y="115"/>
                    <a:pt x="252" y="138"/>
                  </a:cubicBezTo>
                  <a:cubicBezTo>
                    <a:pt x="206" y="160"/>
                    <a:pt x="138" y="206"/>
                    <a:pt x="92" y="252"/>
                  </a:cubicBezTo>
                  <a:cubicBezTo>
                    <a:pt x="1" y="320"/>
                    <a:pt x="1" y="480"/>
                    <a:pt x="69" y="571"/>
                  </a:cubicBezTo>
                  <a:cubicBezTo>
                    <a:pt x="118" y="620"/>
                    <a:pt x="180" y="643"/>
                    <a:pt x="241" y="643"/>
                  </a:cubicBezTo>
                  <a:cubicBezTo>
                    <a:pt x="294" y="643"/>
                    <a:pt x="346" y="626"/>
                    <a:pt x="389" y="594"/>
                  </a:cubicBezTo>
                  <a:cubicBezTo>
                    <a:pt x="411" y="571"/>
                    <a:pt x="411" y="571"/>
                    <a:pt x="434" y="548"/>
                  </a:cubicBezTo>
                  <a:cubicBezTo>
                    <a:pt x="457" y="548"/>
                    <a:pt x="457" y="548"/>
                    <a:pt x="457" y="526"/>
                  </a:cubicBezTo>
                  <a:cubicBezTo>
                    <a:pt x="548" y="526"/>
                    <a:pt x="617" y="503"/>
                    <a:pt x="685" y="503"/>
                  </a:cubicBezTo>
                  <a:cubicBezTo>
                    <a:pt x="754" y="503"/>
                    <a:pt x="822" y="503"/>
                    <a:pt x="868" y="526"/>
                  </a:cubicBezTo>
                  <a:cubicBezTo>
                    <a:pt x="1119" y="571"/>
                    <a:pt x="1347" y="685"/>
                    <a:pt x="1576" y="799"/>
                  </a:cubicBezTo>
                  <a:cubicBezTo>
                    <a:pt x="1553" y="777"/>
                    <a:pt x="1530" y="777"/>
                    <a:pt x="1507" y="754"/>
                  </a:cubicBezTo>
                  <a:lnTo>
                    <a:pt x="1507" y="754"/>
                  </a:lnTo>
                  <a:cubicBezTo>
                    <a:pt x="1758" y="891"/>
                    <a:pt x="1964" y="1028"/>
                    <a:pt x="2192" y="1165"/>
                  </a:cubicBezTo>
                  <a:cubicBezTo>
                    <a:pt x="2352" y="1256"/>
                    <a:pt x="2489" y="1370"/>
                    <a:pt x="2648" y="1507"/>
                  </a:cubicBezTo>
                  <a:cubicBezTo>
                    <a:pt x="2671" y="1530"/>
                    <a:pt x="2694" y="1553"/>
                    <a:pt x="2740" y="1598"/>
                  </a:cubicBezTo>
                  <a:cubicBezTo>
                    <a:pt x="2785" y="1644"/>
                    <a:pt x="2808" y="1690"/>
                    <a:pt x="2854" y="1712"/>
                  </a:cubicBezTo>
                  <a:cubicBezTo>
                    <a:pt x="2899" y="1758"/>
                    <a:pt x="2945" y="1758"/>
                    <a:pt x="2991" y="1781"/>
                  </a:cubicBezTo>
                  <a:cubicBezTo>
                    <a:pt x="3029" y="1798"/>
                    <a:pt x="3068" y="1806"/>
                    <a:pt x="3106" y="1806"/>
                  </a:cubicBezTo>
                  <a:cubicBezTo>
                    <a:pt x="3316" y="1806"/>
                    <a:pt x="3495" y="1564"/>
                    <a:pt x="3379" y="1370"/>
                  </a:cubicBezTo>
                  <a:cubicBezTo>
                    <a:pt x="3333" y="1256"/>
                    <a:pt x="3242" y="1187"/>
                    <a:pt x="3151" y="1096"/>
                  </a:cubicBezTo>
                  <a:cubicBezTo>
                    <a:pt x="3059" y="1005"/>
                    <a:pt x="2968" y="914"/>
                    <a:pt x="2854" y="845"/>
                  </a:cubicBezTo>
                  <a:cubicBezTo>
                    <a:pt x="2762" y="777"/>
                    <a:pt x="2671" y="708"/>
                    <a:pt x="2580" y="640"/>
                  </a:cubicBezTo>
                  <a:cubicBezTo>
                    <a:pt x="2466" y="571"/>
                    <a:pt x="2329" y="503"/>
                    <a:pt x="2215" y="434"/>
                  </a:cubicBezTo>
                  <a:cubicBezTo>
                    <a:pt x="2207" y="430"/>
                    <a:pt x="2199" y="427"/>
                    <a:pt x="2192" y="423"/>
                  </a:cubicBezTo>
                  <a:lnTo>
                    <a:pt x="2192" y="423"/>
                  </a:lnTo>
                  <a:cubicBezTo>
                    <a:pt x="2186" y="417"/>
                    <a:pt x="2180" y="411"/>
                    <a:pt x="2169" y="411"/>
                  </a:cubicBezTo>
                  <a:lnTo>
                    <a:pt x="2169" y="411"/>
                  </a:lnTo>
                  <a:cubicBezTo>
                    <a:pt x="2139" y="396"/>
                    <a:pt x="2108" y="381"/>
                    <a:pt x="2078" y="366"/>
                  </a:cubicBezTo>
                  <a:lnTo>
                    <a:pt x="2101" y="366"/>
                  </a:lnTo>
                  <a:cubicBezTo>
                    <a:pt x="1781" y="206"/>
                    <a:pt x="1461" y="46"/>
                    <a:pt x="1096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4951;p38"/>
            <p:cNvSpPr/>
            <p:nvPr/>
          </p:nvSpPr>
          <p:spPr>
            <a:xfrm>
              <a:off x="6556085" y="2568299"/>
              <a:ext cx="90084" cy="26950"/>
            </a:xfrm>
            <a:custGeom>
              <a:avLst/>
              <a:gdLst/>
              <a:ahLst/>
              <a:cxnLst/>
              <a:rect l="l" t="t" r="r" b="b"/>
              <a:pathLst>
                <a:path w="3219" h="963" extrusionOk="0">
                  <a:moveTo>
                    <a:pt x="1050" y="0"/>
                  </a:moveTo>
                  <a:cubicBezTo>
                    <a:pt x="913" y="0"/>
                    <a:pt x="776" y="23"/>
                    <a:pt x="617" y="46"/>
                  </a:cubicBezTo>
                  <a:cubicBezTo>
                    <a:pt x="548" y="69"/>
                    <a:pt x="457" y="92"/>
                    <a:pt x="366" y="137"/>
                  </a:cubicBezTo>
                  <a:cubicBezTo>
                    <a:pt x="297" y="160"/>
                    <a:pt x="229" y="183"/>
                    <a:pt x="183" y="229"/>
                  </a:cubicBezTo>
                  <a:cubicBezTo>
                    <a:pt x="69" y="297"/>
                    <a:pt x="0" y="411"/>
                    <a:pt x="69" y="525"/>
                  </a:cubicBezTo>
                  <a:cubicBezTo>
                    <a:pt x="103" y="610"/>
                    <a:pt x="187" y="657"/>
                    <a:pt x="275" y="657"/>
                  </a:cubicBezTo>
                  <a:cubicBezTo>
                    <a:pt x="305" y="657"/>
                    <a:pt x="336" y="651"/>
                    <a:pt x="366" y="639"/>
                  </a:cubicBezTo>
                  <a:cubicBezTo>
                    <a:pt x="411" y="617"/>
                    <a:pt x="480" y="571"/>
                    <a:pt x="525" y="548"/>
                  </a:cubicBezTo>
                  <a:cubicBezTo>
                    <a:pt x="617" y="525"/>
                    <a:pt x="685" y="525"/>
                    <a:pt x="776" y="525"/>
                  </a:cubicBezTo>
                  <a:cubicBezTo>
                    <a:pt x="982" y="525"/>
                    <a:pt x="1187" y="548"/>
                    <a:pt x="1416" y="571"/>
                  </a:cubicBezTo>
                  <a:cubicBezTo>
                    <a:pt x="1575" y="594"/>
                    <a:pt x="1735" y="617"/>
                    <a:pt x="1895" y="639"/>
                  </a:cubicBezTo>
                  <a:cubicBezTo>
                    <a:pt x="2055" y="685"/>
                    <a:pt x="2214" y="754"/>
                    <a:pt x="2374" y="799"/>
                  </a:cubicBezTo>
                  <a:cubicBezTo>
                    <a:pt x="2443" y="822"/>
                    <a:pt x="2511" y="868"/>
                    <a:pt x="2602" y="891"/>
                  </a:cubicBezTo>
                  <a:cubicBezTo>
                    <a:pt x="2625" y="913"/>
                    <a:pt x="2648" y="913"/>
                    <a:pt x="2694" y="936"/>
                  </a:cubicBezTo>
                  <a:cubicBezTo>
                    <a:pt x="2739" y="959"/>
                    <a:pt x="2808" y="959"/>
                    <a:pt x="2854" y="959"/>
                  </a:cubicBezTo>
                  <a:cubicBezTo>
                    <a:pt x="2868" y="961"/>
                    <a:pt x="2882" y="962"/>
                    <a:pt x="2896" y="962"/>
                  </a:cubicBezTo>
                  <a:cubicBezTo>
                    <a:pt x="3018" y="962"/>
                    <a:pt x="3132" y="876"/>
                    <a:pt x="3173" y="754"/>
                  </a:cubicBezTo>
                  <a:cubicBezTo>
                    <a:pt x="3219" y="639"/>
                    <a:pt x="3173" y="480"/>
                    <a:pt x="3059" y="411"/>
                  </a:cubicBezTo>
                  <a:cubicBezTo>
                    <a:pt x="3036" y="411"/>
                    <a:pt x="3036" y="388"/>
                    <a:pt x="3013" y="388"/>
                  </a:cubicBezTo>
                  <a:cubicBezTo>
                    <a:pt x="2968" y="366"/>
                    <a:pt x="2945" y="343"/>
                    <a:pt x="2899" y="320"/>
                  </a:cubicBezTo>
                  <a:cubicBezTo>
                    <a:pt x="2854" y="297"/>
                    <a:pt x="2831" y="297"/>
                    <a:pt x="2785" y="274"/>
                  </a:cubicBezTo>
                  <a:cubicBezTo>
                    <a:pt x="2694" y="229"/>
                    <a:pt x="2602" y="206"/>
                    <a:pt x="2511" y="183"/>
                  </a:cubicBezTo>
                  <a:cubicBezTo>
                    <a:pt x="2306" y="92"/>
                    <a:pt x="2078" y="46"/>
                    <a:pt x="1872" y="23"/>
                  </a:cubicBezTo>
                  <a:cubicBezTo>
                    <a:pt x="1758" y="0"/>
                    <a:pt x="1621" y="0"/>
                    <a:pt x="1507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4952;p38"/>
            <p:cNvSpPr/>
            <p:nvPr/>
          </p:nvSpPr>
          <p:spPr>
            <a:xfrm>
              <a:off x="6667242" y="2510174"/>
              <a:ext cx="53675" cy="93442"/>
            </a:xfrm>
            <a:custGeom>
              <a:avLst/>
              <a:gdLst/>
              <a:ahLst/>
              <a:cxnLst/>
              <a:rect l="l" t="t" r="r" b="b"/>
              <a:pathLst>
                <a:path w="1918" h="3339" extrusionOk="0">
                  <a:moveTo>
                    <a:pt x="205" y="0"/>
                  </a:moveTo>
                  <a:cubicBezTo>
                    <a:pt x="183" y="0"/>
                    <a:pt x="160" y="23"/>
                    <a:pt x="137" y="23"/>
                  </a:cubicBezTo>
                  <a:cubicBezTo>
                    <a:pt x="91" y="46"/>
                    <a:pt x="46" y="69"/>
                    <a:pt x="46" y="137"/>
                  </a:cubicBezTo>
                  <a:cubicBezTo>
                    <a:pt x="23" y="160"/>
                    <a:pt x="23" y="206"/>
                    <a:pt x="23" y="251"/>
                  </a:cubicBezTo>
                  <a:cubicBezTo>
                    <a:pt x="23" y="297"/>
                    <a:pt x="0" y="343"/>
                    <a:pt x="0" y="411"/>
                  </a:cubicBezTo>
                  <a:cubicBezTo>
                    <a:pt x="0" y="525"/>
                    <a:pt x="0" y="662"/>
                    <a:pt x="23" y="776"/>
                  </a:cubicBezTo>
                  <a:cubicBezTo>
                    <a:pt x="23" y="822"/>
                    <a:pt x="46" y="868"/>
                    <a:pt x="91" y="890"/>
                  </a:cubicBezTo>
                  <a:cubicBezTo>
                    <a:pt x="91" y="913"/>
                    <a:pt x="91" y="913"/>
                    <a:pt x="114" y="936"/>
                  </a:cubicBezTo>
                  <a:cubicBezTo>
                    <a:pt x="137" y="959"/>
                    <a:pt x="183" y="982"/>
                    <a:pt x="228" y="1005"/>
                  </a:cubicBezTo>
                  <a:cubicBezTo>
                    <a:pt x="274" y="1005"/>
                    <a:pt x="320" y="982"/>
                    <a:pt x="365" y="959"/>
                  </a:cubicBezTo>
                  <a:lnTo>
                    <a:pt x="411" y="1050"/>
                  </a:lnTo>
                  <a:cubicBezTo>
                    <a:pt x="479" y="1119"/>
                    <a:pt x="525" y="1210"/>
                    <a:pt x="593" y="1301"/>
                  </a:cubicBezTo>
                  <a:cubicBezTo>
                    <a:pt x="662" y="1393"/>
                    <a:pt x="708" y="1484"/>
                    <a:pt x="799" y="1552"/>
                  </a:cubicBezTo>
                  <a:cubicBezTo>
                    <a:pt x="845" y="1575"/>
                    <a:pt x="867" y="1598"/>
                    <a:pt x="913" y="1598"/>
                  </a:cubicBezTo>
                  <a:cubicBezTo>
                    <a:pt x="1004" y="1735"/>
                    <a:pt x="1073" y="1872"/>
                    <a:pt x="1141" y="2009"/>
                  </a:cubicBezTo>
                  <a:cubicBezTo>
                    <a:pt x="1164" y="2032"/>
                    <a:pt x="1164" y="2032"/>
                    <a:pt x="1164" y="2054"/>
                  </a:cubicBezTo>
                  <a:cubicBezTo>
                    <a:pt x="1187" y="2077"/>
                    <a:pt x="1210" y="2123"/>
                    <a:pt x="1210" y="2169"/>
                  </a:cubicBezTo>
                  <a:cubicBezTo>
                    <a:pt x="1233" y="2214"/>
                    <a:pt x="1255" y="2260"/>
                    <a:pt x="1301" y="2283"/>
                  </a:cubicBezTo>
                  <a:cubicBezTo>
                    <a:pt x="1301" y="2283"/>
                    <a:pt x="1301" y="2283"/>
                    <a:pt x="1301" y="2306"/>
                  </a:cubicBezTo>
                  <a:cubicBezTo>
                    <a:pt x="1301" y="2328"/>
                    <a:pt x="1324" y="2374"/>
                    <a:pt x="1324" y="2397"/>
                  </a:cubicBezTo>
                  <a:cubicBezTo>
                    <a:pt x="1347" y="2465"/>
                    <a:pt x="1370" y="2534"/>
                    <a:pt x="1392" y="2602"/>
                  </a:cubicBezTo>
                  <a:cubicBezTo>
                    <a:pt x="1415" y="2648"/>
                    <a:pt x="1415" y="2694"/>
                    <a:pt x="1438" y="2739"/>
                  </a:cubicBezTo>
                  <a:cubicBezTo>
                    <a:pt x="1438" y="2762"/>
                    <a:pt x="1438" y="2762"/>
                    <a:pt x="1438" y="2762"/>
                  </a:cubicBezTo>
                  <a:cubicBezTo>
                    <a:pt x="1438" y="2876"/>
                    <a:pt x="1415" y="3013"/>
                    <a:pt x="1392" y="3127"/>
                  </a:cubicBezTo>
                  <a:cubicBezTo>
                    <a:pt x="1370" y="3219"/>
                    <a:pt x="1438" y="3310"/>
                    <a:pt x="1506" y="3333"/>
                  </a:cubicBezTo>
                  <a:cubicBezTo>
                    <a:pt x="1522" y="3337"/>
                    <a:pt x="1539" y="3339"/>
                    <a:pt x="1557" y="3339"/>
                  </a:cubicBezTo>
                  <a:cubicBezTo>
                    <a:pt x="1641" y="3339"/>
                    <a:pt x="1739" y="3294"/>
                    <a:pt x="1758" y="3219"/>
                  </a:cubicBezTo>
                  <a:cubicBezTo>
                    <a:pt x="1780" y="3104"/>
                    <a:pt x="1803" y="2990"/>
                    <a:pt x="1803" y="2876"/>
                  </a:cubicBezTo>
                  <a:cubicBezTo>
                    <a:pt x="1803" y="2853"/>
                    <a:pt x="1803" y="2853"/>
                    <a:pt x="1803" y="2853"/>
                  </a:cubicBezTo>
                  <a:cubicBezTo>
                    <a:pt x="1826" y="2831"/>
                    <a:pt x="1849" y="2808"/>
                    <a:pt x="1872" y="2762"/>
                  </a:cubicBezTo>
                  <a:cubicBezTo>
                    <a:pt x="1917" y="2671"/>
                    <a:pt x="1849" y="2534"/>
                    <a:pt x="1826" y="2443"/>
                  </a:cubicBezTo>
                  <a:cubicBezTo>
                    <a:pt x="1803" y="2374"/>
                    <a:pt x="1780" y="2306"/>
                    <a:pt x="1735" y="2214"/>
                  </a:cubicBezTo>
                  <a:cubicBezTo>
                    <a:pt x="1758" y="2146"/>
                    <a:pt x="1780" y="2054"/>
                    <a:pt x="1735" y="2009"/>
                  </a:cubicBezTo>
                  <a:cubicBezTo>
                    <a:pt x="1735" y="1986"/>
                    <a:pt x="1735" y="1986"/>
                    <a:pt x="1712" y="1986"/>
                  </a:cubicBezTo>
                  <a:cubicBezTo>
                    <a:pt x="1666" y="1872"/>
                    <a:pt x="1621" y="1781"/>
                    <a:pt x="1575" y="1666"/>
                  </a:cubicBezTo>
                  <a:cubicBezTo>
                    <a:pt x="1506" y="1530"/>
                    <a:pt x="1415" y="1393"/>
                    <a:pt x="1324" y="1278"/>
                  </a:cubicBezTo>
                  <a:cubicBezTo>
                    <a:pt x="1255" y="1164"/>
                    <a:pt x="1187" y="1050"/>
                    <a:pt x="1096" y="936"/>
                  </a:cubicBezTo>
                  <a:cubicBezTo>
                    <a:pt x="1050" y="890"/>
                    <a:pt x="1004" y="845"/>
                    <a:pt x="959" y="799"/>
                  </a:cubicBezTo>
                  <a:cubicBezTo>
                    <a:pt x="913" y="753"/>
                    <a:pt x="867" y="685"/>
                    <a:pt x="799" y="639"/>
                  </a:cubicBezTo>
                  <a:cubicBezTo>
                    <a:pt x="776" y="639"/>
                    <a:pt x="753" y="617"/>
                    <a:pt x="730" y="617"/>
                  </a:cubicBezTo>
                  <a:cubicBezTo>
                    <a:pt x="685" y="571"/>
                    <a:pt x="662" y="525"/>
                    <a:pt x="616" y="480"/>
                  </a:cubicBezTo>
                  <a:cubicBezTo>
                    <a:pt x="593" y="457"/>
                    <a:pt x="548" y="434"/>
                    <a:pt x="502" y="411"/>
                  </a:cubicBezTo>
                  <a:cubicBezTo>
                    <a:pt x="479" y="388"/>
                    <a:pt x="479" y="365"/>
                    <a:pt x="457" y="343"/>
                  </a:cubicBezTo>
                  <a:cubicBezTo>
                    <a:pt x="457" y="320"/>
                    <a:pt x="434" y="297"/>
                    <a:pt x="411" y="251"/>
                  </a:cubicBezTo>
                  <a:cubicBezTo>
                    <a:pt x="411" y="251"/>
                    <a:pt x="411" y="228"/>
                    <a:pt x="388" y="228"/>
                  </a:cubicBezTo>
                  <a:cubicBezTo>
                    <a:pt x="388" y="183"/>
                    <a:pt x="388" y="137"/>
                    <a:pt x="365" y="114"/>
                  </a:cubicBezTo>
                  <a:cubicBezTo>
                    <a:pt x="342" y="69"/>
                    <a:pt x="320" y="46"/>
                    <a:pt x="274" y="23"/>
                  </a:cubicBezTo>
                  <a:cubicBezTo>
                    <a:pt x="251" y="23"/>
                    <a:pt x="228" y="0"/>
                    <a:pt x="205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4953;p38"/>
            <p:cNvSpPr/>
            <p:nvPr/>
          </p:nvSpPr>
          <p:spPr>
            <a:xfrm>
              <a:off x="7115645" y="2354941"/>
              <a:ext cx="103517" cy="205718"/>
            </a:xfrm>
            <a:custGeom>
              <a:avLst/>
              <a:gdLst/>
              <a:ahLst/>
              <a:cxnLst/>
              <a:rect l="l" t="t" r="r" b="b"/>
              <a:pathLst>
                <a:path w="3699" h="7351" extrusionOk="0">
                  <a:moveTo>
                    <a:pt x="2032" y="1735"/>
                  </a:moveTo>
                  <a:cubicBezTo>
                    <a:pt x="2009" y="1758"/>
                    <a:pt x="2009" y="1781"/>
                    <a:pt x="1986" y="1804"/>
                  </a:cubicBezTo>
                  <a:lnTo>
                    <a:pt x="1986" y="1804"/>
                  </a:lnTo>
                  <a:cubicBezTo>
                    <a:pt x="1998" y="1792"/>
                    <a:pt x="2009" y="1776"/>
                    <a:pt x="2020" y="1759"/>
                  </a:cubicBezTo>
                  <a:lnTo>
                    <a:pt x="2020" y="1759"/>
                  </a:lnTo>
                  <a:cubicBezTo>
                    <a:pt x="2024" y="1751"/>
                    <a:pt x="2028" y="1743"/>
                    <a:pt x="2032" y="1735"/>
                  </a:cubicBezTo>
                  <a:close/>
                  <a:moveTo>
                    <a:pt x="754" y="6506"/>
                  </a:moveTo>
                  <a:cubicBezTo>
                    <a:pt x="776" y="6506"/>
                    <a:pt x="799" y="6529"/>
                    <a:pt x="799" y="6552"/>
                  </a:cubicBezTo>
                  <a:cubicBezTo>
                    <a:pt x="799" y="6552"/>
                    <a:pt x="776" y="6574"/>
                    <a:pt x="754" y="6574"/>
                  </a:cubicBezTo>
                  <a:cubicBezTo>
                    <a:pt x="754" y="6552"/>
                    <a:pt x="754" y="6529"/>
                    <a:pt x="754" y="6506"/>
                  </a:cubicBezTo>
                  <a:close/>
                  <a:moveTo>
                    <a:pt x="2739" y="1"/>
                  </a:moveTo>
                  <a:cubicBezTo>
                    <a:pt x="2602" y="1"/>
                    <a:pt x="2488" y="92"/>
                    <a:pt x="2488" y="229"/>
                  </a:cubicBezTo>
                  <a:cubicBezTo>
                    <a:pt x="2488" y="229"/>
                    <a:pt x="2488" y="252"/>
                    <a:pt x="2488" y="252"/>
                  </a:cubicBezTo>
                  <a:lnTo>
                    <a:pt x="2488" y="275"/>
                  </a:lnTo>
                  <a:cubicBezTo>
                    <a:pt x="2488" y="275"/>
                    <a:pt x="2466" y="275"/>
                    <a:pt x="2466" y="297"/>
                  </a:cubicBezTo>
                  <a:cubicBezTo>
                    <a:pt x="2443" y="320"/>
                    <a:pt x="2420" y="389"/>
                    <a:pt x="2420" y="412"/>
                  </a:cubicBezTo>
                  <a:lnTo>
                    <a:pt x="2397" y="526"/>
                  </a:lnTo>
                  <a:cubicBezTo>
                    <a:pt x="2374" y="571"/>
                    <a:pt x="2374" y="640"/>
                    <a:pt x="2374" y="708"/>
                  </a:cubicBezTo>
                  <a:cubicBezTo>
                    <a:pt x="2351" y="754"/>
                    <a:pt x="2351" y="822"/>
                    <a:pt x="2329" y="891"/>
                  </a:cubicBezTo>
                  <a:cubicBezTo>
                    <a:pt x="2283" y="1073"/>
                    <a:pt x="2237" y="1233"/>
                    <a:pt x="2169" y="1416"/>
                  </a:cubicBezTo>
                  <a:cubicBezTo>
                    <a:pt x="2146" y="1507"/>
                    <a:pt x="2100" y="1621"/>
                    <a:pt x="2055" y="1713"/>
                  </a:cubicBezTo>
                  <a:cubicBezTo>
                    <a:pt x="2043" y="1724"/>
                    <a:pt x="2031" y="1742"/>
                    <a:pt x="2020" y="1759"/>
                  </a:cubicBezTo>
                  <a:lnTo>
                    <a:pt x="2020" y="1759"/>
                  </a:lnTo>
                  <a:cubicBezTo>
                    <a:pt x="1930" y="1932"/>
                    <a:pt x="1821" y="2085"/>
                    <a:pt x="1712" y="2238"/>
                  </a:cubicBezTo>
                  <a:cubicBezTo>
                    <a:pt x="1598" y="2420"/>
                    <a:pt x="1461" y="2557"/>
                    <a:pt x="1324" y="2717"/>
                  </a:cubicBezTo>
                  <a:cubicBezTo>
                    <a:pt x="1187" y="2877"/>
                    <a:pt x="1050" y="3036"/>
                    <a:pt x="913" y="3196"/>
                  </a:cubicBezTo>
                  <a:cubicBezTo>
                    <a:pt x="868" y="3242"/>
                    <a:pt x="799" y="3333"/>
                    <a:pt x="776" y="3402"/>
                  </a:cubicBezTo>
                  <a:lnTo>
                    <a:pt x="754" y="3424"/>
                  </a:lnTo>
                  <a:cubicBezTo>
                    <a:pt x="708" y="3470"/>
                    <a:pt x="685" y="3493"/>
                    <a:pt x="639" y="3539"/>
                  </a:cubicBezTo>
                  <a:cubicBezTo>
                    <a:pt x="594" y="3561"/>
                    <a:pt x="571" y="3607"/>
                    <a:pt x="571" y="3653"/>
                  </a:cubicBezTo>
                  <a:cubicBezTo>
                    <a:pt x="503" y="3607"/>
                    <a:pt x="457" y="3584"/>
                    <a:pt x="388" y="3584"/>
                  </a:cubicBezTo>
                  <a:cubicBezTo>
                    <a:pt x="377" y="3582"/>
                    <a:pt x="365" y="3581"/>
                    <a:pt x="352" y="3581"/>
                  </a:cubicBezTo>
                  <a:cubicBezTo>
                    <a:pt x="225" y="3581"/>
                    <a:pt x="88" y="3687"/>
                    <a:pt x="46" y="3813"/>
                  </a:cubicBezTo>
                  <a:cubicBezTo>
                    <a:pt x="0" y="3904"/>
                    <a:pt x="23" y="4018"/>
                    <a:pt x="23" y="4132"/>
                  </a:cubicBezTo>
                  <a:cubicBezTo>
                    <a:pt x="46" y="4269"/>
                    <a:pt x="69" y="4383"/>
                    <a:pt x="69" y="4520"/>
                  </a:cubicBezTo>
                  <a:cubicBezTo>
                    <a:pt x="92" y="4840"/>
                    <a:pt x="115" y="5136"/>
                    <a:pt x="137" y="5456"/>
                  </a:cubicBezTo>
                  <a:cubicBezTo>
                    <a:pt x="137" y="5593"/>
                    <a:pt x="137" y="5730"/>
                    <a:pt x="137" y="5867"/>
                  </a:cubicBezTo>
                  <a:cubicBezTo>
                    <a:pt x="137" y="6027"/>
                    <a:pt x="137" y="6186"/>
                    <a:pt x="115" y="6346"/>
                  </a:cubicBezTo>
                  <a:cubicBezTo>
                    <a:pt x="92" y="6529"/>
                    <a:pt x="69" y="6688"/>
                    <a:pt x="69" y="6871"/>
                  </a:cubicBezTo>
                  <a:cubicBezTo>
                    <a:pt x="69" y="6917"/>
                    <a:pt x="69" y="6962"/>
                    <a:pt x="69" y="7008"/>
                  </a:cubicBezTo>
                  <a:cubicBezTo>
                    <a:pt x="69" y="7054"/>
                    <a:pt x="92" y="7099"/>
                    <a:pt x="92" y="7145"/>
                  </a:cubicBezTo>
                  <a:cubicBezTo>
                    <a:pt x="115" y="7191"/>
                    <a:pt x="183" y="7236"/>
                    <a:pt x="229" y="7282"/>
                  </a:cubicBezTo>
                  <a:cubicBezTo>
                    <a:pt x="274" y="7305"/>
                    <a:pt x="320" y="7328"/>
                    <a:pt x="388" y="7350"/>
                  </a:cubicBezTo>
                  <a:cubicBezTo>
                    <a:pt x="411" y="7328"/>
                    <a:pt x="457" y="7328"/>
                    <a:pt x="480" y="7328"/>
                  </a:cubicBezTo>
                  <a:cubicBezTo>
                    <a:pt x="525" y="7328"/>
                    <a:pt x="594" y="7305"/>
                    <a:pt x="639" y="7282"/>
                  </a:cubicBezTo>
                  <a:lnTo>
                    <a:pt x="662" y="7282"/>
                  </a:lnTo>
                  <a:cubicBezTo>
                    <a:pt x="778" y="7244"/>
                    <a:pt x="893" y="7205"/>
                    <a:pt x="1021" y="7167"/>
                  </a:cubicBezTo>
                  <a:lnTo>
                    <a:pt x="1021" y="7167"/>
                  </a:lnTo>
                  <a:cubicBezTo>
                    <a:pt x="1016" y="7167"/>
                    <a:pt x="1011" y="7168"/>
                    <a:pt x="1005" y="7168"/>
                  </a:cubicBezTo>
                  <a:cubicBezTo>
                    <a:pt x="1019" y="7165"/>
                    <a:pt x="1034" y="7162"/>
                    <a:pt x="1048" y="7159"/>
                  </a:cubicBezTo>
                  <a:lnTo>
                    <a:pt x="1048" y="7159"/>
                  </a:lnTo>
                  <a:cubicBezTo>
                    <a:pt x="1039" y="7162"/>
                    <a:pt x="1030" y="7164"/>
                    <a:pt x="1021" y="7167"/>
                  </a:cubicBezTo>
                  <a:lnTo>
                    <a:pt x="1021" y="7167"/>
                  </a:lnTo>
                  <a:cubicBezTo>
                    <a:pt x="1036" y="7165"/>
                    <a:pt x="1047" y="7161"/>
                    <a:pt x="1058" y="7157"/>
                  </a:cubicBezTo>
                  <a:lnTo>
                    <a:pt x="1058" y="7157"/>
                  </a:lnTo>
                  <a:cubicBezTo>
                    <a:pt x="1054" y="7158"/>
                    <a:pt x="1051" y="7158"/>
                    <a:pt x="1048" y="7159"/>
                  </a:cubicBezTo>
                  <a:lnTo>
                    <a:pt x="1048" y="7159"/>
                  </a:lnTo>
                  <a:cubicBezTo>
                    <a:pt x="1053" y="7157"/>
                    <a:pt x="1059" y="7156"/>
                    <a:pt x="1065" y="7154"/>
                  </a:cubicBezTo>
                  <a:lnTo>
                    <a:pt x="1065" y="7154"/>
                  </a:lnTo>
                  <a:cubicBezTo>
                    <a:pt x="1063" y="7155"/>
                    <a:pt x="1060" y="7156"/>
                    <a:pt x="1058" y="7157"/>
                  </a:cubicBezTo>
                  <a:lnTo>
                    <a:pt x="1058" y="7157"/>
                  </a:lnTo>
                  <a:cubicBezTo>
                    <a:pt x="1148" y="7138"/>
                    <a:pt x="1225" y="7119"/>
                    <a:pt x="1301" y="7099"/>
                  </a:cubicBezTo>
                  <a:cubicBezTo>
                    <a:pt x="1370" y="7077"/>
                    <a:pt x="1461" y="7054"/>
                    <a:pt x="1530" y="7054"/>
                  </a:cubicBezTo>
                  <a:lnTo>
                    <a:pt x="1804" y="7054"/>
                  </a:lnTo>
                  <a:cubicBezTo>
                    <a:pt x="1849" y="7054"/>
                    <a:pt x="1895" y="7054"/>
                    <a:pt x="1918" y="7031"/>
                  </a:cubicBezTo>
                  <a:cubicBezTo>
                    <a:pt x="2009" y="7031"/>
                    <a:pt x="2100" y="6962"/>
                    <a:pt x="2146" y="6894"/>
                  </a:cubicBezTo>
                  <a:cubicBezTo>
                    <a:pt x="2192" y="6825"/>
                    <a:pt x="2214" y="6780"/>
                    <a:pt x="2214" y="6711"/>
                  </a:cubicBezTo>
                  <a:cubicBezTo>
                    <a:pt x="2214" y="6688"/>
                    <a:pt x="2237" y="6666"/>
                    <a:pt x="2237" y="6643"/>
                  </a:cubicBezTo>
                  <a:cubicBezTo>
                    <a:pt x="2260" y="6415"/>
                    <a:pt x="2260" y="6164"/>
                    <a:pt x="2283" y="5912"/>
                  </a:cubicBezTo>
                  <a:cubicBezTo>
                    <a:pt x="2283" y="5753"/>
                    <a:pt x="2283" y="5616"/>
                    <a:pt x="2283" y="5456"/>
                  </a:cubicBezTo>
                  <a:cubicBezTo>
                    <a:pt x="2283" y="5296"/>
                    <a:pt x="2283" y="5136"/>
                    <a:pt x="2283" y="4977"/>
                  </a:cubicBezTo>
                  <a:cubicBezTo>
                    <a:pt x="2283" y="4794"/>
                    <a:pt x="2260" y="4634"/>
                    <a:pt x="2237" y="4452"/>
                  </a:cubicBezTo>
                  <a:cubicBezTo>
                    <a:pt x="2237" y="4315"/>
                    <a:pt x="2192" y="4155"/>
                    <a:pt x="2169" y="4018"/>
                  </a:cubicBezTo>
                  <a:cubicBezTo>
                    <a:pt x="2146" y="3835"/>
                    <a:pt x="2077" y="3653"/>
                    <a:pt x="2032" y="3493"/>
                  </a:cubicBezTo>
                  <a:cubicBezTo>
                    <a:pt x="2077" y="3447"/>
                    <a:pt x="2146" y="3424"/>
                    <a:pt x="2192" y="3402"/>
                  </a:cubicBezTo>
                  <a:cubicBezTo>
                    <a:pt x="2351" y="3310"/>
                    <a:pt x="2488" y="3219"/>
                    <a:pt x="2625" y="3128"/>
                  </a:cubicBezTo>
                  <a:cubicBezTo>
                    <a:pt x="2762" y="3014"/>
                    <a:pt x="2876" y="2899"/>
                    <a:pt x="2990" y="2763"/>
                  </a:cubicBezTo>
                  <a:cubicBezTo>
                    <a:pt x="3105" y="2626"/>
                    <a:pt x="3173" y="2466"/>
                    <a:pt x="3242" y="2306"/>
                  </a:cubicBezTo>
                  <a:cubicBezTo>
                    <a:pt x="3379" y="2032"/>
                    <a:pt x="3470" y="1713"/>
                    <a:pt x="3538" y="1416"/>
                  </a:cubicBezTo>
                  <a:cubicBezTo>
                    <a:pt x="3607" y="1119"/>
                    <a:pt x="3652" y="800"/>
                    <a:pt x="3698" y="503"/>
                  </a:cubicBezTo>
                  <a:cubicBezTo>
                    <a:pt x="3698" y="480"/>
                    <a:pt x="3698" y="480"/>
                    <a:pt x="3698" y="457"/>
                  </a:cubicBezTo>
                  <a:cubicBezTo>
                    <a:pt x="3698" y="343"/>
                    <a:pt x="3607" y="252"/>
                    <a:pt x="3493" y="229"/>
                  </a:cubicBezTo>
                  <a:cubicBezTo>
                    <a:pt x="3379" y="229"/>
                    <a:pt x="3287" y="320"/>
                    <a:pt x="3264" y="434"/>
                  </a:cubicBezTo>
                  <a:cubicBezTo>
                    <a:pt x="3242" y="412"/>
                    <a:pt x="3219" y="389"/>
                    <a:pt x="3219" y="389"/>
                  </a:cubicBezTo>
                  <a:cubicBezTo>
                    <a:pt x="3196" y="389"/>
                    <a:pt x="3196" y="366"/>
                    <a:pt x="3196" y="366"/>
                  </a:cubicBezTo>
                  <a:cubicBezTo>
                    <a:pt x="3173" y="343"/>
                    <a:pt x="3150" y="320"/>
                    <a:pt x="3127" y="320"/>
                  </a:cubicBezTo>
                  <a:cubicBezTo>
                    <a:pt x="3105" y="275"/>
                    <a:pt x="3036" y="275"/>
                    <a:pt x="2990" y="275"/>
                  </a:cubicBezTo>
                  <a:cubicBezTo>
                    <a:pt x="2968" y="160"/>
                    <a:pt x="2922" y="69"/>
                    <a:pt x="2808" y="24"/>
                  </a:cubicBezTo>
                  <a:cubicBezTo>
                    <a:pt x="2785" y="24"/>
                    <a:pt x="2762" y="1"/>
                    <a:pt x="2739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4954;p38"/>
            <p:cNvSpPr/>
            <p:nvPr/>
          </p:nvSpPr>
          <p:spPr>
            <a:xfrm>
              <a:off x="7159722" y="2365155"/>
              <a:ext cx="68367" cy="187276"/>
            </a:xfrm>
            <a:custGeom>
              <a:avLst/>
              <a:gdLst/>
              <a:ahLst/>
              <a:cxnLst/>
              <a:rect l="l" t="t" r="r" b="b"/>
              <a:pathLst>
                <a:path w="2443" h="6692" extrusionOk="0">
                  <a:moveTo>
                    <a:pt x="2214" y="1"/>
                  </a:moveTo>
                  <a:cubicBezTo>
                    <a:pt x="2123" y="1"/>
                    <a:pt x="2032" y="92"/>
                    <a:pt x="2032" y="183"/>
                  </a:cubicBezTo>
                  <a:cubicBezTo>
                    <a:pt x="2009" y="343"/>
                    <a:pt x="1986" y="503"/>
                    <a:pt x="1963" y="663"/>
                  </a:cubicBezTo>
                  <a:cubicBezTo>
                    <a:pt x="1918" y="868"/>
                    <a:pt x="1826" y="1097"/>
                    <a:pt x="1735" y="1279"/>
                  </a:cubicBezTo>
                  <a:cubicBezTo>
                    <a:pt x="1621" y="1485"/>
                    <a:pt x="1507" y="1667"/>
                    <a:pt x="1370" y="1850"/>
                  </a:cubicBezTo>
                  <a:cubicBezTo>
                    <a:pt x="1256" y="2010"/>
                    <a:pt x="1119" y="2169"/>
                    <a:pt x="982" y="2329"/>
                  </a:cubicBezTo>
                  <a:cubicBezTo>
                    <a:pt x="845" y="2466"/>
                    <a:pt x="708" y="2580"/>
                    <a:pt x="548" y="2694"/>
                  </a:cubicBezTo>
                  <a:cubicBezTo>
                    <a:pt x="502" y="2717"/>
                    <a:pt x="434" y="2763"/>
                    <a:pt x="388" y="2786"/>
                  </a:cubicBezTo>
                  <a:cubicBezTo>
                    <a:pt x="320" y="2808"/>
                    <a:pt x="251" y="2831"/>
                    <a:pt x="183" y="2877"/>
                  </a:cubicBezTo>
                  <a:cubicBezTo>
                    <a:pt x="114" y="2923"/>
                    <a:pt x="92" y="2968"/>
                    <a:pt x="69" y="3037"/>
                  </a:cubicBezTo>
                  <a:cubicBezTo>
                    <a:pt x="23" y="3105"/>
                    <a:pt x="46" y="3196"/>
                    <a:pt x="69" y="3288"/>
                  </a:cubicBezTo>
                  <a:cubicBezTo>
                    <a:pt x="92" y="3356"/>
                    <a:pt x="114" y="3448"/>
                    <a:pt x="137" y="3516"/>
                  </a:cubicBezTo>
                  <a:cubicBezTo>
                    <a:pt x="206" y="3836"/>
                    <a:pt x="251" y="4155"/>
                    <a:pt x="274" y="4475"/>
                  </a:cubicBezTo>
                  <a:cubicBezTo>
                    <a:pt x="274" y="4726"/>
                    <a:pt x="274" y="4977"/>
                    <a:pt x="251" y="5205"/>
                  </a:cubicBezTo>
                  <a:cubicBezTo>
                    <a:pt x="229" y="5433"/>
                    <a:pt x="206" y="5662"/>
                    <a:pt x="160" y="5890"/>
                  </a:cubicBezTo>
                  <a:cubicBezTo>
                    <a:pt x="137" y="6027"/>
                    <a:pt x="92" y="6141"/>
                    <a:pt x="46" y="6278"/>
                  </a:cubicBezTo>
                  <a:cubicBezTo>
                    <a:pt x="0" y="6415"/>
                    <a:pt x="46" y="6552"/>
                    <a:pt x="160" y="6643"/>
                  </a:cubicBezTo>
                  <a:cubicBezTo>
                    <a:pt x="213" y="6675"/>
                    <a:pt x="281" y="6692"/>
                    <a:pt x="347" y="6692"/>
                  </a:cubicBezTo>
                  <a:cubicBezTo>
                    <a:pt x="424" y="6692"/>
                    <a:pt x="499" y="6669"/>
                    <a:pt x="548" y="6620"/>
                  </a:cubicBezTo>
                  <a:cubicBezTo>
                    <a:pt x="617" y="6575"/>
                    <a:pt x="639" y="6506"/>
                    <a:pt x="685" y="6438"/>
                  </a:cubicBezTo>
                  <a:cubicBezTo>
                    <a:pt x="685" y="6415"/>
                    <a:pt x="685" y="6369"/>
                    <a:pt x="708" y="6346"/>
                  </a:cubicBezTo>
                  <a:cubicBezTo>
                    <a:pt x="731" y="6278"/>
                    <a:pt x="731" y="6209"/>
                    <a:pt x="754" y="6164"/>
                  </a:cubicBezTo>
                  <a:cubicBezTo>
                    <a:pt x="799" y="6004"/>
                    <a:pt x="822" y="5844"/>
                    <a:pt x="845" y="5684"/>
                  </a:cubicBezTo>
                  <a:cubicBezTo>
                    <a:pt x="891" y="5410"/>
                    <a:pt x="891" y="5159"/>
                    <a:pt x="891" y="4885"/>
                  </a:cubicBezTo>
                  <a:cubicBezTo>
                    <a:pt x="891" y="4726"/>
                    <a:pt x="891" y="4566"/>
                    <a:pt x="891" y="4406"/>
                  </a:cubicBezTo>
                  <a:cubicBezTo>
                    <a:pt x="868" y="4269"/>
                    <a:pt x="845" y="4155"/>
                    <a:pt x="845" y="4018"/>
                  </a:cubicBezTo>
                  <a:cubicBezTo>
                    <a:pt x="799" y="3767"/>
                    <a:pt x="731" y="3539"/>
                    <a:pt x="662" y="3288"/>
                  </a:cubicBezTo>
                  <a:cubicBezTo>
                    <a:pt x="731" y="3265"/>
                    <a:pt x="776" y="3242"/>
                    <a:pt x="845" y="3196"/>
                  </a:cubicBezTo>
                  <a:cubicBezTo>
                    <a:pt x="982" y="3105"/>
                    <a:pt x="1096" y="3014"/>
                    <a:pt x="1210" y="2900"/>
                  </a:cubicBezTo>
                  <a:cubicBezTo>
                    <a:pt x="1324" y="2786"/>
                    <a:pt x="1438" y="2671"/>
                    <a:pt x="1530" y="2534"/>
                  </a:cubicBezTo>
                  <a:cubicBezTo>
                    <a:pt x="1621" y="2398"/>
                    <a:pt x="1712" y="2283"/>
                    <a:pt x="1804" y="2146"/>
                  </a:cubicBezTo>
                  <a:cubicBezTo>
                    <a:pt x="1895" y="2010"/>
                    <a:pt x="1986" y="1850"/>
                    <a:pt x="2055" y="1690"/>
                  </a:cubicBezTo>
                  <a:cubicBezTo>
                    <a:pt x="2123" y="1553"/>
                    <a:pt x="2192" y="1393"/>
                    <a:pt x="2237" y="1233"/>
                  </a:cubicBezTo>
                  <a:cubicBezTo>
                    <a:pt x="2306" y="1051"/>
                    <a:pt x="2351" y="891"/>
                    <a:pt x="2374" y="708"/>
                  </a:cubicBezTo>
                  <a:cubicBezTo>
                    <a:pt x="2397" y="640"/>
                    <a:pt x="2397" y="572"/>
                    <a:pt x="2397" y="480"/>
                  </a:cubicBezTo>
                  <a:cubicBezTo>
                    <a:pt x="2397" y="389"/>
                    <a:pt x="2420" y="320"/>
                    <a:pt x="2420" y="229"/>
                  </a:cubicBezTo>
                  <a:cubicBezTo>
                    <a:pt x="2443" y="115"/>
                    <a:pt x="2351" y="24"/>
                    <a:pt x="2237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4955;p38"/>
            <p:cNvSpPr/>
            <p:nvPr/>
          </p:nvSpPr>
          <p:spPr>
            <a:xfrm>
              <a:off x="7164815" y="2443094"/>
              <a:ext cx="167406" cy="104916"/>
            </a:xfrm>
            <a:custGeom>
              <a:avLst/>
              <a:gdLst/>
              <a:ahLst/>
              <a:cxnLst/>
              <a:rect l="l" t="t" r="r" b="b"/>
              <a:pathLst>
                <a:path w="5982" h="3749" extrusionOk="0">
                  <a:moveTo>
                    <a:pt x="4817" y="3014"/>
                  </a:moveTo>
                  <a:lnTo>
                    <a:pt x="4840" y="3025"/>
                  </a:lnTo>
                  <a:lnTo>
                    <a:pt x="4840" y="3025"/>
                  </a:lnTo>
                  <a:cubicBezTo>
                    <a:pt x="4839" y="3014"/>
                    <a:pt x="4835" y="3014"/>
                    <a:pt x="4817" y="3014"/>
                  </a:cubicBezTo>
                  <a:close/>
                  <a:moveTo>
                    <a:pt x="252" y="1"/>
                  </a:moveTo>
                  <a:cubicBezTo>
                    <a:pt x="115" y="23"/>
                    <a:pt x="1" y="183"/>
                    <a:pt x="1" y="297"/>
                  </a:cubicBezTo>
                  <a:cubicBezTo>
                    <a:pt x="1" y="434"/>
                    <a:pt x="92" y="548"/>
                    <a:pt x="161" y="640"/>
                  </a:cubicBezTo>
                  <a:cubicBezTo>
                    <a:pt x="206" y="731"/>
                    <a:pt x="275" y="799"/>
                    <a:pt x="320" y="868"/>
                  </a:cubicBezTo>
                  <a:cubicBezTo>
                    <a:pt x="343" y="914"/>
                    <a:pt x="366" y="936"/>
                    <a:pt x="389" y="959"/>
                  </a:cubicBezTo>
                  <a:cubicBezTo>
                    <a:pt x="389" y="982"/>
                    <a:pt x="412" y="1005"/>
                    <a:pt x="412" y="1028"/>
                  </a:cubicBezTo>
                  <a:cubicBezTo>
                    <a:pt x="435" y="1051"/>
                    <a:pt x="457" y="1073"/>
                    <a:pt x="480" y="1096"/>
                  </a:cubicBezTo>
                  <a:cubicBezTo>
                    <a:pt x="503" y="1142"/>
                    <a:pt x="549" y="1187"/>
                    <a:pt x="594" y="1233"/>
                  </a:cubicBezTo>
                  <a:cubicBezTo>
                    <a:pt x="640" y="1279"/>
                    <a:pt x="709" y="1347"/>
                    <a:pt x="754" y="1416"/>
                  </a:cubicBezTo>
                  <a:cubicBezTo>
                    <a:pt x="891" y="1530"/>
                    <a:pt x="1028" y="1644"/>
                    <a:pt x="1165" y="1735"/>
                  </a:cubicBezTo>
                  <a:cubicBezTo>
                    <a:pt x="1302" y="1849"/>
                    <a:pt x="1416" y="1941"/>
                    <a:pt x="1553" y="2032"/>
                  </a:cubicBezTo>
                  <a:cubicBezTo>
                    <a:pt x="1599" y="2078"/>
                    <a:pt x="1667" y="2100"/>
                    <a:pt x="1713" y="2146"/>
                  </a:cubicBezTo>
                  <a:cubicBezTo>
                    <a:pt x="1873" y="2260"/>
                    <a:pt x="2032" y="2374"/>
                    <a:pt x="2192" y="2489"/>
                  </a:cubicBezTo>
                  <a:cubicBezTo>
                    <a:pt x="2329" y="2580"/>
                    <a:pt x="2443" y="2671"/>
                    <a:pt x="2580" y="2762"/>
                  </a:cubicBezTo>
                  <a:cubicBezTo>
                    <a:pt x="2649" y="2785"/>
                    <a:pt x="2717" y="2831"/>
                    <a:pt x="2786" y="2877"/>
                  </a:cubicBezTo>
                  <a:cubicBezTo>
                    <a:pt x="2877" y="2922"/>
                    <a:pt x="2991" y="2968"/>
                    <a:pt x="3082" y="2968"/>
                  </a:cubicBezTo>
                  <a:cubicBezTo>
                    <a:pt x="3128" y="2968"/>
                    <a:pt x="3151" y="2968"/>
                    <a:pt x="3174" y="2945"/>
                  </a:cubicBezTo>
                  <a:cubicBezTo>
                    <a:pt x="3402" y="3036"/>
                    <a:pt x="3630" y="3128"/>
                    <a:pt x="3858" y="3219"/>
                  </a:cubicBezTo>
                  <a:cubicBezTo>
                    <a:pt x="4109" y="3310"/>
                    <a:pt x="4338" y="3402"/>
                    <a:pt x="4589" y="3470"/>
                  </a:cubicBezTo>
                  <a:lnTo>
                    <a:pt x="4612" y="3470"/>
                  </a:lnTo>
                  <a:cubicBezTo>
                    <a:pt x="4771" y="3516"/>
                    <a:pt x="4931" y="3561"/>
                    <a:pt x="5068" y="3607"/>
                  </a:cubicBezTo>
                  <a:cubicBezTo>
                    <a:pt x="5182" y="3630"/>
                    <a:pt x="5274" y="3653"/>
                    <a:pt x="5365" y="3675"/>
                  </a:cubicBezTo>
                  <a:cubicBezTo>
                    <a:pt x="5479" y="3698"/>
                    <a:pt x="5593" y="3721"/>
                    <a:pt x="5707" y="3744"/>
                  </a:cubicBezTo>
                  <a:cubicBezTo>
                    <a:pt x="5722" y="3747"/>
                    <a:pt x="5737" y="3748"/>
                    <a:pt x="5751" y="3748"/>
                  </a:cubicBezTo>
                  <a:cubicBezTo>
                    <a:pt x="5849" y="3748"/>
                    <a:pt x="5938" y="3684"/>
                    <a:pt x="5958" y="3584"/>
                  </a:cubicBezTo>
                  <a:cubicBezTo>
                    <a:pt x="5981" y="3493"/>
                    <a:pt x="5913" y="3356"/>
                    <a:pt x="5799" y="3333"/>
                  </a:cubicBezTo>
                  <a:cubicBezTo>
                    <a:pt x="5730" y="3310"/>
                    <a:pt x="5639" y="3310"/>
                    <a:pt x="5547" y="3287"/>
                  </a:cubicBezTo>
                  <a:cubicBezTo>
                    <a:pt x="5525" y="3242"/>
                    <a:pt x="5479" y="3219"/>
                    <a:pt x="5456" y="3219"/>
                  </a:cubicBezTo>
                  <a:cubicBezTo>
                    <a:pt x="5411" y="3196"/>
                    <a:pt x="5365" y="3196"/>
                    <a:pt x="5319" y="3173"/>
                  </a:cubicBezTo>
                  <a:cubicBezTo>
                    <a:pt x="5274" y="3173"/>
                    <a:pt x="5228" y="3150"/>
                    <a:pt x="5182" y="3150"/>
                  </a:cubicBezTo>
                  <a:cubicBezTo>
                    <a:pt x="5137" y="3128"/>
                    <a:pt x="5091" y="3105"/>
                    <a:pt x="5045" y="3105"/>
                  </a:cubicBezTo>
                  <a:cubicBezTo>
                    <a:pt x="4977" y="3082"/>
                    <a:pt x="4931" y="3059"/>
                    <a:pt x="4886" y="3036"/>
                  </a:cubicBezTo>
                  <a:lnTo>
                    <a:pt x="4863" y="3036"/>
                  </a:lnTo>
                  <a:lnTo>
                    <a:pt x="4840" y="3025"/>
                  </a:lnTo>
                  <a:lnTo>
                    <a:pt x="4840" y="3025"/>
                  </a:lnTo>
                  <a:cubicBezTo>
                    <a:pt x="4840" y="3028"/>
                    <a:pt x="4840" y="3032"/>
                    <a:pt x="4840" y="3036"/>
                  </a:cubicBezTo>
                  <a:cubicBezTo>
                    <a:pt x="4612" y="2922"/>
                    <a:pt x="4361" y="2808"/>
                    <a:pt x="4109" y="2694"/>
                  </a:cubicBezTo>
                  <a:cubicBezTo>
                    <a:pt x="3995" y="2648"/>
                    <a:pt x="3881" y="2580"/>
                    <a:pt x="3767" y="2511"/>
                  </a:cubicBezTo>
                  <a:cubicBezTo>
                    <a:pt x="3630" y="2443"/>
                    <a:pt x="3493" y="2374"/>
                    <a:pt x="3356" y="2306"/>
                  </a:cubicBezTo>
                  <a:cubicBezTo>
                    <a:pt x="3242" y="2237"/>
                    <a:pt x="3105" y="2169"/>
                    <a:pt x="2991" y="2078"/>
                  </a:cubicBezTo>
                  <a:cubicBezTo>
                    <a:pt x="2877" y="2009"/>
                    <a:pt x="2763" y="1941"/>
                    <a:pt x="2626" y="1872"/>
                  </a:cubicBezTo>
                  <a:cubicBezTo>
                    <a:pt x="2398" y="1712"/>
                    <a:pt x="2147" y="1530"/>
                    <a:pt x="1918" y="1370"/>
                  </a:cubicBezTo>
                  <a:cubicBezTo>
                    <a:pt x="1644" y="1142"/>
                    <a:pt x="1393" y="936"/>
                    <a:pt x="1142" y="685"/>
                  </a:cubicBezTo>
                  <a:cubicBezTo>
                    <a:pt x="1028" y="571"/>
                    <a:pt x="914" y="457"/>
                    <a:pt x="800" y="343"/>
                  </a:cubicBezTo>
                  <a:cubicBezTo>
                    <a:pt x="754" y="297"/>
                    <a:pt x="709" y="229"/>
                    <a:pt x="663" y="183"/>
                  </a:cubicBezTo>
                  <a:cubicBezTo>
                    <a:pt x="640" y="160"/>
                    <a:pt x="617" y="138"/>
                    <a:pt x="594" y="115"/>
                  </a:cubicBezTo>
                  <a:cubicBezTo>
                    <a:pt x="549" y="69"/>
                    <a:pt x="526" y="46"/>
                    <a:pt x="480" y="46"/>
                  </a:cubicBezTo>
                  <a:cubicBezTo>
                    <a:pt x="435" y="1"/>
                    <a:pt x="389" y="1"/>
                    <a:pt x="343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4956;p38"/>
            <p:cNvSpPr/>
            <p:nvPr/>
          </p:nvSpPr>
          <p:spPr>
            <a:xfrm>
              <a:off x="6768156" y="2536368"/>
              <a:ext cx="592163" cy="574896"/>
            </a:xfrm>
            <a:custGeom>
              <a:avLst/>
              <a:gdLst/>
              <a:ahLst/>
              <a:cxnLst/>
              <a:rect l="l" t="t" r="r" b="b"/>
              <a:pathLst>
                <a:path w="21160" h="20543" extrusionOk="0">
                  <a:moveTo>
                    <a:pt x="12075" y="17964"/>
                  </a:moveTo>
                  <a:lnTo>
                    <a:pt x="12075" y="17964"/>
                  </a:lnTo>
                  <a:cubicBezTo>
                    <a:pt x="12007" y="18032"/>
                    <a:pt x="11938" y="18078"/>
                    <a:pt x="11847" y="18146"/>
                  </a:cubicBezTo>
                  <a:cubicBezTo>
                    <a:pt x="11824" y="18123"/>
                    <a:pt x="11801" y="18100"/>
                    <a:pt x="11755" y="18100"/>
                  </a:cubicBezTo>
                  <a:lnTo>
                    <a:pt x="11801" y="18100"/>
                  </a:lnTo>
                  <a:cubicBezTo>
                    <a:pt x="11892" y="18055"/>
                    <a:pt x="11984" y="18009"/>
                    <a:pt x="12075" y="17964"/>
                  </a:cubicBezTo>
                  <a:close/>
                  <a:moveTo>
                    <a:pt x="20954" y="0"/>
                  </a:moveTo>
                  <a:cubicBezTo>
                    <a:pt x="20886" y="0"/>
                    <a:pt x="20794" y="69"/>
                    <a:pt x="20794" y="160"/>
                  </a:cubicBezTo>
                  <a:cubicBezTo>
                    <a:pt x="20749" y="297"/>
                    <a:pt x="20749" y="457"/>
                    <a:pt x="20726" y="594"/>
                  </a:cubicBezTo>
                  <a:cubicBezTo>
                    <a:pt x="20703" y="730"/>
                    <a:pt x="20703" y="845"/>
                    <a:pt x="20680" y="982"/>
                  </a:cubicBezTo>
                  <a:cubicBezTo>
                    <a:pt x="20634" y="1255"/>
                    <a:pt x="20612" y="1552"/>
                    <a:pt x="20566" y="1826"/>
                  </a:cubicBezTo>
                  <a:lnTo>
                    <a:pt x="20543" y="1849"/>
                  </a:lnTo>
                  <a:cubicBezTo>
                    <a:pt x="20498" y="2100"/>
                    <a:pt x="20475" y="2374"/>
                    <a:pt x="20406" y="2625"/>
                  </a:cubicBezTo>
                  <a:cubicBezTo>
                    <a:pt x="20338" y="2853"/>
                    <a:pt x="20269" y="3081"/>
                    <a:pt x="20178" y="3378"/>
                  </a:cubicBezTo>
                  <a:cubicBezTo>
                    <a:pt x="20132" y="3515"/>
                    <a:pt x="20087" y="3652"/>
                    <a:pt x="20041" y="3789"/>
                  </a:cubicBezTo>
                  <a:lnTo>
                    <a:pt x="20018" y="3835"/>
                  </a:lnTo>
                  <a:cubicBezTo>
                    <a:pt x="19927" y="4131"/>
                    <a:pt x="19813" y="4405"/>
                    <a:pt x="19721" y="4702"/>
                  </a:cubicBezTo>
                  <a:cubicBezTo>
                    <a:pt x="19653" y="4862"/>
                    <a:pt x="19607" y="4999"/>
                    <a:pt x="19539" y="5159"/>
                  </a:cubicBezTo>
                  <a:lnTo>
                    <a:pt x="19448" y="5364"/>
                  </a:lnTo>
                  <a:cubicBezTo>
                    <a:pt x="19402" y="5432"/>
                    <a:pt x="19356" y="5524"/>
                    <a:pt x="19333" y="5615"/>
                  </a:cubicBezTo>
                  <a:cubicBezTo>
                    <a:pt x="19265" y="5752"/>
                    <a:pt x="19196" y="5912"/>
                    <a:pt x="19128" y="6072"/>
                  </a:cubicBezTo>
                  <a:cubicBezTo>
                    <a:pt x="19082" y="6140"/>
                    <a:pt x="19060" y="6231"/>
                    <a:pt x="19014" y="6323"/>
                  </a:cubicBezTo>
                  <a:cubicBezTo>
                    <a:pt x="18991" y="6391"/>
                    <a:pt x="18968" y="6437"/>
                    <a:pt x="18945" y="6505"/>
                  </a:cubicBezTo>
                  <a:lnTo>
                    <a:pt x="18854" y="6711"/>
                  </a:lnTo>
                  <a:cubicBezTo>
                    <a:pt x="18808" y="6802"/>
                    <a:pt x="18786" y="6893"/>
                    <a:pt x="18740" y="6985"/>
                  </a:cubicBezTo>
                  <a:cubicBezTo>
                    <a:pt x="18672" y="7144"/>
                    <a:pt x="18603" y="7304"/>
                    <a:pt x="18535" y="7441"/>
                  </a:cubicBezTo>
                  <a:cubicBezTo>
                    <a:pt x="18466" y="7578"/>
                    <a:pt x="18420" y="7692"/>
                    <a:pt x="18352" y="7806"/>
                  </a:cubicBezTo>
                  <a:cubicBezTo>
                    <a:pt x="18261" y="7989"/>
                    <a:pt x="18169" y="8194"/>
                    <a:pt x="18101" y="8377"/>
                  </a:cubicBezTo>
                  <a:cubicBezTo>
                    <a:pt x="17987" y="8628"/>
                    <a:pt x="17873" y="8879"/>
                    <a:pt x="17713" y="9199"/>
                  </a:cubicBezTo>
                  <a:lnTo>
                    <a:pt x="17599" y="9450"/>
                  </a:lnTo>
                  <a:cubicBezTo>
                    <a:pt x="17507" y="9655"/>
                    <a:pt x="17393" y="9861"/>
                    <a:pt x="17302" y="10066"/>
                  </a:cubicBezTo>
                  <a:cubicBezTo>
                    <a:pt x="17188" y="10294"/>
                    <a:pt x="17074" y="10477"/>
                    <a:pt x="16960" y="10682"/>
                  </a:cubicBezTo>
                  <a:lnTo>
                    <a:pt x="16800" y="10933"/>
                  </a:lnTo>
                  <a:cubicBezTo>
                    <a:pt x="16777" y="11002"/>
                    <a:pt x="16731" y="11070"/>
                    <a:pt x="16709" y="11116"/>
                  </a:cubicBezTo>
                  <a:cubicBezTo>
                    <a:pt x="16686" y="11184"/>
                    <a:pt x="16640" y="11253"/>
                    <a:pt x="16617" y="11299"/>
                  </a:cubicBezTo>
                  <a:cubicBezTo>
                    <a:pt x="16526" y="11436"/>
                    <a:pt x="16457" y="11550"/>
                    <a:pt x="16389" y="11687"/>
                  </a:cubicBezTo>
                  <a:cubicBezTo>
                    <a:pt x="16298" y="11846"/>
                    <a:pt x="16206" y="12029"/>
                    <a:pt x="16092" y="12212"/>
                  </a:cubicBezTo>
                  <a:lnTo>
                    <a:pt x="15978" y="12394"/>
                  </a:lnTo>
                  <a:lnTo>
                    <a:pt x="15910" y="12531"/>
                  </a:lnTo>
                  <a:cubicBezTo>
                    <a:pt x="15864" y="12600"/>
                    <a:pt x="15841" y="12645"/>
                    <a:pt x="15796" y="12714"/>
                  </a:cubicBezTo>
                  <a:lnTo>
                    <a:pt x="15704" y="12851"/>
                  </a:lnTo>
                  <a:lnTo>
                    <a:pt x="15590" y="13079"/>
                  </a:lnTo>
                  <a:cubicBezTo>
                    <a:pt x="15453" y="13284"/>
                    <a:pt x="15316" y="13490"/>
                    <a:pt x="15179" y="13718"/>
                  </a:cubicBezTo>
                  <a:lnTo>
                    <a:pt x="15156" y="13741"/>
                  </a:lnTo>
                  <a:lnTo>
                    <a:pt x="15111" y="13809"/>
                  </a:lnTo>
                  <a:lnTo>
                    <a:pt x="15049" y="13912"/>
                  </a:lnTo>
                  <a:lnTo>
                    <a:pt x="15049" y="13912"/>
                  </a:lnTo>
                  <a:cubicBezTo>
                    <a:pt x="14634" y="14523"/>
                    <a:pt x="14301" y="14986"/>
                    <a:pt x="13947" y="15384"/>
                  </a:cubicBezTo>
                  <a:cubicBezTo>
                    <a:pt x="13787" y="15590"/>
                    <a:pt x="13604" y="15841"/>
                    <a:pt x="13399" y="16046"/>
                  </a:cubicBezTo>
                  <a:cubicBezTo>
                    <a:pt x="13308" y="16138"/>
                    <a:pt x="13216" y="16252"/>
                    <a:pt x="13125" y="16343"/>
                  </a:cubicBezTo>
                  <a:lnTo>
                    <a:pt x="13056" y="16411"/>
                  </a:lnTo>
                  <a:cubicBezTo>
                    <a:pt x="12988" y="16480"/>
                    <a:pt x="12920" y="16571"/>
                    <a:pt x="12851" y="16640"/>
                  </a:cubicBezTo>
                  <a:cubicBezTo>
                    <a:pt x="12805" y="16685"/>
                    <a:pt x="12760" y="16708"/>
                    <a:pt x="12714" y="16754"/>
                  </a:cubicBezTo>
                  <a:lnTo>
                    <a:pt x="12646" y="16822"/>
                  </a:lnTo>
                  <a:lnTo>
                    <a:pt x="12623" y="16845"/>
                  </a:lnTo>
                  <a:cubicBezTo>
                    <a:pt x="12509" y="16936"/>
                    <a:pt x="12372" y="17051"/>
                    <a:pt x="12258" y="17119"/>
                  </a:cubicBezTo>
                  <a:cubicBezTo>
                    <a:pt x="12143" y="17210"/>
                    <a:pt x="12029" y="17279"/>
                    <a:pt x="11892" y="17324"/>
                  </a:cubicBezTo>
                  <a:lnTo>
                    <a:pt x="11847" y="17347"/>
                  </a:lnTo>
                  <a:cubicBezTo>
                    <a:pt x="11710" y="17416"/>
                    <a:pt x="11550" y="17484"/>
                    <a:pt x="11390" y="17530"/>
                  </a:cubicBezTo>
                  <a:cubicBezTo>
                    <a:pt x="11253" y="17598"/>
                    <a:pt x="11116" y="17644"/>
                    <a:pt x="10979" y="17712"/>
                  </a:cubicBezTo>
                  <a:cubicBezTo>
                    <a:pt x="10865" y="17758"/>
                    <a:pt x="10728" y="17804"/>
                    <a:pt x="10614" y="17827"/>
                  </a:cubicBezTo>
                  <a:cubicBezTo>
                    <a:pt x="10477" y="17872"/>
                    <a:pt x="10363" y="17918"/>
                    <a:pt x="10249" y="17941"/>
                  </a:cubicBezTo>
                  <a:cubicBezTo>
                    <a:pt x="10181" y="17941"/>
                    <a:pt x="10089" y="17964"/>
                    <a:pt x="10021" y="17964"/>
                  </a:cubicBezTo>
                  <a:lnTo>
                    <a:pt x="9952" y="17964"/>
                  </a:lnTo>
                  <a:cubicBezTo>
                    <a:pt x="9884" y="17941"/>
                    <a:pt x="9815" y="17941"/>
                    <a:pt x="9724" y="17918"/>
                  </a:cubicBezTo>
                  <a:lnTo>
                    <a:pt x="9678" y="17918"/>
                  </a:lnTo>
                  <a:cubicBezTo>
                    <a:pt x="9564" y="17895"/>
                    <a:pt x="9427" y="17895"/>
                    <a:pt x="9313" y="17895"/>
                  </a:cubicBezTo>
                  <a:lnTo>
                    <a:pt x="9245" y="17895"/>
                  </a:lnTo>
                  <a:cubicBezTo>
                    <a:pt x="9131" y="17872"/>
                    <a:pt x="8994" y="17872"/>
                    <a:pt x="8879" y="17872"/>
                  </a:cubicBezTo>
                  <a:lnTo>
                    <a:pt x="8218" y="17872"/>
                  </a:lnTo>
                  <a:cubicBezTo>
                    <a:pt x="8126" y="17849"/>
                    <a:pt x="8012" y="17827"/>
                    <a:pt x="7921" y="17804"/>
                  </a:cubicBezTo>
                  <a:cubicBezTo>
                    <a:pt x="7807" y="17781"/>
                    <a:pt x="7693" y="17758"/>
                    <a:pt x="7578" y="17712"/>
                  </a:cubicBezTo>
                  <a:lnTo>
                    <a:pt x="7464" y="17690"/>
                  </a:lnTo>
                  <a:lnTo>
                    <a:pt x="7373" y="17644"/>
                  </a:lnTo>
                  <a:lnTo>
                    <a:pt x="7282" y="17621"/>
                  </a:lnTo>
                  <a:cubicBezTo>
                    <a:pt x="7236" y="17598"/>
                    <a:pt x="7190" y="17576"/>
                    <a:pt x="7145" y="17553"/>
                  </a:cubicBezTo>
                  <a:cubicBezTo>
                    <a:pt x="6962" y="17484"/>
                    <a:pt x="6802" y="17416"/>
                    <a:pt x="6643" y="17347"/>
                  </a:cubicBezTo>
                  <a:cubicBezTo>
                    <a:pt x="6483" y="17256"/>
                    <a:pt x="6300" y="17187"/>
                    <a:pt x="6140" y="17096"/>
                  </a:cubicBezTo>
                  <a:cubicBezTo>
                    <a:pt x="5958" y="17005"/>
                    <a:pt x="5798" y="16936"/>
                    <a:pt x="5661" y="16845"/>
                  </a:cubicBezTo>
                  <a:lnTo>
                    <a:pt x="5661" y="16845"/>
                  </a:lnTo>
                  <a:lnTo>
                    <a:pt x="5707" y="16868"/>
                  </a:lnTo>
                  <a:cubicBezTo>
                    <a:pt x="5638" y="16822"/>
                    <a:pt x="5570" y="16777"/>
                    <a:pt x="5524" y="16731"/>
                  </a:cubicBezTo>
                  <a:cubicBezTo>
                    <a:pt x="5501" y="16731"/>
                    <a:pt x="5478" y="16708"/>
                    <a:pt x="5456" y="16685"/>
                  </a:cubicBezTo>
                  <a:cubicBezTo>
                    <a:pt x="5387" y="16640"/>
                    <a:pt x="5319" y="16571"/>
                    <a:pt x="5227" y="16571"/>
                  </a:cubicBezTo>
                  <a:cubicBezTo>
                    <a:pt x="5205" y="16548"/>
                    <a:pt x="5182" y="16548"/>
                    <a:pt x="5159" y="16548"/>
                  </a:cubicBezTo>
                  <a:cubicBezTo>
                    <a:pt x="5113" y="16548"/>
                    <a:pt x="5045" y="16571"/>
                    <a:pt x="4976" y="16594"/>
                  </a:cubicBezTo>
                  <a:lnTo>
                    <a:pt x="5022" y="16571"/>
                  </a:lnTo>
                  <a:cubicBezTo>
                    <a:pt x="5068" y="16526"/>
                    <a:pt x="5090" y="16503"/>
                    <a:pt x="5113" y="16457"/>
                  </a:cubicBezTo>
                  <a:cubicBezTo>
                    <a:pt x="5159" y="16411"/>
                    <a:pt x="5205" y="16366"/>
                    <a:pt x="5227" y="16297"/>
                  </a:cubicBezTo>
                  <a:cubicBezTo>
                    <a:pt x="5319" y="16160"/>
                    <a:pt x="5273" y="16001"/>
                    <a:pt x="5159" y="15909"/>
                  </a:cubicBezTo>
                  <a:cubicBezTo>
                    <a:pt x="5113" y="15886"/>
                    <a:pt x="5045" y="15864"/>
                    <a:pt x="4999" y="15841"/>
                  </a:cubicBezTo>
                  <a:cubicBezTo>
                    <a:pt x="4862" y="15795"/>
                    <a:pt x="4748" y="15772"/>
                    <a:pt x="4634" y="15704"/>
                  </a:cubicBezTo>
                  <a:cubicBezTo>
                    <a:pt x="4497" y="15635"/>
                    <a:pt x="4337" y="15567"/>
                    <a:pt x="4177" y="15476"/>
                  </a:cubicBezTo>
                  <a:lnTo>
                    <a:pt x="4177" y="15476"/>
                  </a:lnTo>
                  <a:lnTo>
                    <a:pt x="4200" y="15498"/>
                  </a:lnTo>
                  <a:cubicBezTo>
                    <a:pt x="4063" y="15407"/>
                    <a:pt x="3926" y="15339"/>
                    <a:pt x="3789" y="15247"/>
                  </a:cubicBezTo>
                  <a:cubicBezTo>
                    <a:pt x="3675" y="15202"/>
                    <a:pt x="3584" y="15133"/>
                    <a:pt x="3470" y="15088"/>
                  </a:cubicBezTo>
                  <a:cubicBezTo>
                    <a:pt x="3310" y="14973"/>
                    <a:pt x="3150" y="14905"/>
                    <a:pt x="3013" y="14814"/>
                  </a:cubicBezTo>
                  <a:cubicBezTo>
                    <a:pt x="2922" y="14791"/>
                    <a:pt x="2831" y="14745"/>
                    <a:pt x="2739" y="14700"/>
                  </a:cubicBezTo>
                  <a:cubicBezTo>
                    <a:pt x="2694" y="14677"/>
                    <a:pt x="2671" y="14677"/>
                    <a:pt x="2625" y="14654"/>
                  </a:cubicBezTo>
                  <a:lnTo>
                    <a:pt x="2580" y="14654"/>
                  </a:lnTo>
                  <a:cubicBezTo>
                    <a:pt x="2625" y="14585"/>
                    <a:pt x="2603" y="14494"/>
                    <a:pt x="2534" y="14448"/>
                  </a:cubicBezTo>
                  <a:cubicBezTo>
                    <a:pt x="2511" y="14426"/>
                    <a:pt x="2466" y="14403"/>
                    <a:pt x="2443" y="14403"/>
                  </a:cubicBezTo>
                  <a:cubicBezTo>
                    <a:pt x="2374" y="14403"/>
                    <a:pt x="2329" y="14426"/>
                    <a:pt x="2306" y="14471"/>
                  </a:cubicBezTo>
                  <a:lnTo>
                    <a:pt x="2260" y="14517"/>
                  </a:lnTo>
                  <a:lnTo>
                    <a:pt x="2237" y="14563"/>
                  </a:lnTo>
                  <a:cubicBezTo>
                    <a:pt x="2237" y="14563"/>
                    <a:pt x="2214" y="14563"/>
                    <a:pt x="2214" y="14585"/>
                  </a:cubicBezTo>
                  <a:cubicBezTo>
                    <a:pt x="2123" y="14677"/>
                    <a:pt x="2055" y="14768"/>
                    <a:pt x="1986" y="14859"/>
                  </a:cubicBezTo>
                  <a:cubicBezTo>
                    <a:pt x="1895" y="14951"/>
                    <a:pt x="1781" y="15065"/>
                    <a:pt x="1689" y="15156"/>
                  </a:cubicBezTo>
                  <a:lnTo>
                    <a:pt x="1735" y="15133"/>
                  </a:lnTo>
                  <a:lnTo>
                    <a:pt x="1621" y="15225"/>
                  </a:lnTo>
                  <a:lnTo>
                    <a:pt x="1575" y="15270"/>
                  </a:lnTo>
                  <a:lnTo>
                    <a:pt x="1507" y="15316"/>
                  </a:lnTo>
                  <a:cubicBezTo>
                    <a:pt x="1416" y="15430"/>
                    <a:pt x="1301" y="15544"/>
                    <a:pt x="1187" y="15635"/>
                  </a:cubicBezTo>
                  <a:lnTo>
                    <a:pt x="1073" y="15727"/>
                  </a:lnTo>
                  <a:cubicBezTo>
                    <a:pt x="982" y="15795"/>
                    <a:pt x="891" y="15864"/>
                    <a:pt x="776" y="15955"/>
                  </a:cubicBezTo>
                  <a:cubicBezTo>
                    <a:pt x="708" y="16023"/>
                    <a:pt x="640" y="16069"/>
                    <a:pt x="548" y="16138"/>
                  </a:cubicBezTo>
                  <a:lnTo>
                    <a:pt x="434" y="16206"/>
                  </a:lnTo>
                  <a:lnTo>
                    <a:pt x="343" y="16297"/>
                  </a:lnTo>
                  <a:lnTo>
                    <a:pt x="229" y="16389"/>
                  </a:lnTo>
                  <a:lnTo>
                    <a:pt x="206" y="16411"/>
                  </a:lnTo>
                  <a:cubicBezTo>
                    <a:pt x="183" y="16411"/>
                    <a:pt x="160" y="16434"/>
                    <a:pt x="160" y="16434"/>
                  </a:cubicBezTo>
                  <a:cubicBezTo>
                    <a:pt x="115" y="16480"/>
                    <a:pt x="92" y="16503"/>
                    <a:pt x="69" y="16548"/>
                  </a:cubicBezTo>
                  <a:cubicBezTo>
                    <a:pt x="23" y="16594"/>
                    <a:pt x="0" y="16663"/>
                    <a:pt x="23" y="16708"/>
                  </a:cubicBezTo>
                  <a:cubicBezTo>
                    <a:pt x="69" y="16731"/>
                    <a:pt x="115" y="16754"/>
                    <a:pt x="137" y="16799"/>
                  </a:cubicBezTo>
                  <a:cubicBezTo>
                    <a:pt x="160" y="16799"/>
                    <a:pt x="160" y="16822"/>
                    <a:pt x="160" y="16822"/>
                  </a:cubicBezTo>
                  <a:lnTo>
                    <a:pt x="343" y="16822"/>
                  </a:lnTo>
                  <a:cubicBezTo>
                    <a:pt x="388" y="16799"/>
                    <a:pt x="434" y="16777"/>
                    <a:pt x="480" y="16754"/>
                  </a:cubicBezTo>
                  <a:cubicBezTo>
                    <a:pt x="480" y="16868"/>
                    <a:pt x="548" y="16959"/>
                    <a:pt x="685" y="17028"/>
                  </a:cubicBezTo>
                  <a:cubicBezTo>
                    <a:pt x="776" y="17073"/>
                    <a:pt x="868" y="17119"/>
                    <a:pt x="959" y="17165"/>
                  </a:cubicBezTo>
                  <a:cubicBezTo>
                    <a:pt x="1073" y="17210"/>
                    <a:pt x="1187" y="17256"/>
                    <a:pt x="1301" y="17324"/>
                  </a:cubicBezTo>
                  <a:cubicBezTo>
                    <a:pt x="1324" y="17347"/>
                    <a:pt x="1370" y="17370"/>
                    <a:pt x="1416" y="17393"/>
                  </a:cubicBezTo>
                  <a:cubicBezTo>
                    <a:pt x="1438" y="17439"/>
                    <a:pt x="1484" y="17461"/>
                    <a:pt x="1530" y="17484"/>
                  </a:cubicBezTo>
                  <a:cubicBezTo>
                    <a:pt x="1598" y="17530"/>
                    <a:pt x="1689" y="17576"/>
                    <a:pt x="1781" y="17644"/>
                  </a:cubicBezTo>
                  <a:lnTo>
                    <a:pt x="1895" y="17712"/>
                  </a:lnTo>
                  <a:lnTo>
                    <a:pt x="2009" y="17781"/>
                  </a:lnTo>
                  <a:cubicBezTo>
                    <a:pt x="2078" y="17804"/>
                    <a:pt x="2123" y="17849"/>
                    <a:pt x="2192" y="17895"/>
                  </a:cubicBezTo>
                  <a:cubicBezTo>
                    <a:pt x="2329" y="17964"/>
                    <a:pt x="2466" y="18055"/>
                    <a:pt x="2603" y="18123"/>
                  </a:cubicBezTo>
                  <a:cubicBezTo>
                    <a:pt x="2671" y="18146"/>
                    <a:pt x="2739" y="18169"/>
                    <a:pt x="2808" y="18192"/>
                  </a:cubicBezTo>
                  <a:cubicBezTo>
                    <a:pt x="2854" y="18215"/>
                    <a:pt x="2922" y="18237"/>
                    <a:pt x="2991" y="18237"/>
                  </a:cubicBezTo>
                  <a:lnTo>
                    <a:pt x="3036" y="18237"/>
                  </a:lnTo>
                  <a:cubicBezTo>
                    <a:pt x="3105" y="18215"/>
                    <a:pt x="3173" y="18192"/>
                    <a:pt x="3264" y="18146"/>
                  </a:cubicBezTo>
                  <a:cubicBezTo>
                    <a:pt x="3356" y="18100"/>
                    <a:pt x="3424" y="18009"/>
                    <a:pt x="3516" y="17941"/>
                  </a:cubicBezTo>
                  <a:lnTo>
                    <a:pt x="3561" y="17918"/>
                  </a:lnTo>
                  <a:cubicBezTo>
                    <a:pt x="3607" y="17872"/>
                    <a:pt x="3652" y="17827"/>
                    <a:pt x="3721" y="17781"/>
                  </a:cubicBezTo>
                  <a:cubicBezTo>
                    <a:pt x="3767" y="17735"/>
                    <a:pt x="3812" y="17690"/>
                    <a:pt x="3858" y="17644"/>
                  </a:cubicBezTo>
                  <a:cubicBezTo>
                    <a:pt x="3926" y="17576"/>
                    <a:pt x="4018" y="17507"/>
                    <a:pt x="4086" y="17439"/>
                  </a:cubicBezTo>
                  <a:lnTo>
                    <a:pt x="4200" y="17347"/>
                  </a:lnTo>
                  <a:cubicBezTo>
                    <a:pt x="4269" y="17279"/>
                    <a:pt x="4337" y="17210"/>
                    <a:pt x="4406" y="17165"/>
                  </a:cubicBezTo>
                  <a:lnTo>
                    <a:pt x="4497" y="17073"/>
                  </a:lnTo>
                  <a:lnTo>
                    <a:pt x="4543" y="17051"/>
                  </a:lnTo>
                  <a:lnTo>
                    <a:pt x="4565" y="17028"/>
                  </a:lnTo>
                  <a:lnTo>
                    <a:pt x="4565" y="17028"/>
                  </a:lnTo>
                  <a:cubicBezTo>
                    <a:pt x="4360" y="17256"/>
                    <a:pt x="4177" y="17484"/>
                    <a:pt x="3926" y="17712"/>
                  </a:cubicBezTo>
                  <a:cubicBezTo>
                    <a:pt x="3767" y="17849"/>
                    <a:pt x="3607" y="17964"/>
                    <a:pt x="3447" y="18100"/>
                  </a:cubicBezTo>
                  <a:lnTo>
                    <a:pt x="3242" y="18237"/>
                  </a:lnTo>
                  <a:lnTo>
                    <a:pt x="3219" y="18260"/>
                  </a:lnTo>
                  <a:cubicBezTo>
                    <a:pt x="3082" y="18374"/>
                    <a:pt x="2945" y="18466"/>
                    <a:pt x="2831" y="18580"/>
                  </a:cubicBezTo>
                  <a:cubicBezTo>
                    <a:pt x="2694" y="18694"/>
                    <a:pt x="2648" y="18899"/>
                    <a:pt x="2717" y="19059"/>
                  </a:cubicBezTo>
                  <a:cubicBezTo>
                    <a:pt x="2762" y="19128"/>
                    <a:pt x="2785" y="19150"/>
                    <a:pt x="2831" y="19219"/>
                  </a:cubicBezTo>
                  <a:cubicBezTo>
                    <a:pt x="2876" y="19242"/>
                    <a:pt x="2899" y="19265"/>
                    <a:pt x="2922" y="19310"/>
                  </a:cubicBezTo>
                  <a:cubicBezTo>
                    <a:pt x="2968" y="19333"/>
                    <a:pt x="3013" y="19379"/>
                    <a:pt x="3059" y="19402"/>
                  </a:cubicBezTo>
                  <a:cubicBezTo>
                    <a:pt x="3219" y="19493"/>
                    <a:pt x="3379" y="19584"/>
                    <a:pt x="3516" y="19653"/>
                  </a:cubicBezTo>
                  <a:lnTo>
                    <a:pt x="3561" y="19675"/>
                  </a:lnTo>
                  <a:lnTo>
                    <a:pt x="3561" y="19698"/>
                  </a:lnTo>
                  <a:cubicBezTo>
                    <a:pt x="3698" y="19767"/>
                    <a:pt x="3835" y="19835"/>
                    <a:pt x="3995" y="19904"/>
                  </a:cubicBezTo>
                  <a:cubicBezTo>
                    <a:pt x="4292" y="20041"/>
                    <a:pt x="4588" y="20109"/>
                    <a:pt x="4908" y="20178"/>
                  </a:cubicBezTo>
                  <a:cubicBezTo>
                    <a:pt x="5022" y="20200"/>
                    <a:pt x="5136" y="20223"/>
                    <a:pt x="5227" y="20246"/>
                  </a:cubicBezTo>
                  <a:cubicBezTo>
                    <a:pt x="5342" y="20269"/>
                    <a:pt x="5456" y="20292"/>
                    <a:pt x="5570" y="20315"/>
                  </a:cubicBezTo>
                  <a:cubicBezTo>
                    <a:pt x="5752" y="20360"/>
                    <a:pt x="5935" y="20383"/>
                    <a:pt x="6163" y="20406"/>
                  </a:cubicBezTo>
                  <a:lnTo>
                    <a:pt x="6323" y="20406"/>
                  </a:lnTo>
                  <a:cubicBezTo>
                    <a:pt x="6369" y="20474"/>
                    <a:pt x="6437" y="20520"/>
                    <a:pt x="6506" y="20543"/>
                  </a:cubicBezTo>
                  <a:lnTo>
                    <a:pt x="7099" y="20543"/>
                  </a:lnTo>
                  <a:lnTo>
                    <a:pt x="7190" y="20520"/>
                  </a:lnTo>
                  <a:cubicBezTo>
                    <a:pt x="7327" y="20520"/>
                    <a:pt x="7464" y="20520"/>
                    <a:pt x="7601" y="20497"/>
                  </a:cubicBezTo>
                  <a:cubicBezTo>
                    <a:pt x="7989" y="20451"/>
                    <a:pt x="8354" y="20383"/>
                    <a:pt x="8697" y="20315"/>
                  </a:cubicBezTo>
                  <a:cubicBezTo>
                    <a:pt x="8834" y="20269"/>
                    <a:pt x="8971" y="20223"/>
                    <a:pt x="9108" y="20200"/>
                  </a:cubicBezTo>
                  <a:lnTo>
                    <a:pt x="9176" y="20178"/>
                  </a:lnTo>
                  <a:cubicBezTo>
                    <a:pt x="9336" y="20132"/>
                    <a:pt x="9473" y="20086"/>
                    <a:pt x="9633" y="20018"/>
                  </a:cubicBezTo>
                  <a:cubicBezTo>
                    <a:pt x="9678" y="19995"/>
                    <a:pt x="9724" y="19995"/>
                    <a:pt x="9770" y="19972"/>
                  </a:cubicBezTo>
                  <a:cubicBezTo>
                    <a:pt x="9861" y="19949"/>
                    <a:pt x="9929" y="19927"/>
                    <a:pt x="10021" y="19881"/>
                  </a:cubicBezTo>
                  <a:cubicBezTo>
                    <a:pt x="10135" y="19835"/>
                    <a:pt x="10249" y="19790"/>
                    <a:pt x="10386" y="19698"/>
                  </a:cubicBezTo>
                  <a:cubicBezTo>
                    <a:pt x="10454" y="19675"/>
                    <a:pt x="10500" y="19653"/>
                    <a:pt x="10569" y="19630"/>
                  </a:cubicBezTo>
                  <a:cubicBezTo>
                    <a:pt x="10751" y="19538"/>
                    <a:pt x="10911" y="19447"/>
                    <a:pt x="11094" y="19356"/>
                  </a:cubicBezTo>
                  <a:cubicBezTo>
                    <a:pt x="11230" y="19287"/>
                    <a:pt x="11367" y="19196"/>
                    <a:pt x="11504" y="19150"/>
                  </a:cubicBezTo>
                  <a:cubicBezTo>
                    <a:pt x="11618" y="19082"/>
                    <a:pt x="11755" y="19014"/>
                    <a:pt x="11892" y="18922"/>
                  </a:cubicBezTo>
                  <a:lnTo>
                    <a:pt x="12007" y="18831"/>
                  </a:lnTo>
                  <a:cubicBezTo>
                    <a:pt x="12052" y="18831"/>
                    <a:pt x="12075" y="18831"/>
                    <a:pt x="12098" y="18808"/>
                  </a:cubicBezTo>
                  <a:cubicBezTo>
                    <a:pt x="12143" y="18808"/>
                    <a:pt x="12189" y="18762"/>
                    <a:pt x="12258" y="18717"/>
                  </a:cubicBezTo>
                  <a:cubicBezTo>
                    <a:pt x="12326" y="18648"/>
                    <a:pt x="12395" y="18580"/>
                    <a:pt x="12463" y="18534"/>
                  </a:cubicBezTo>
                  <a:lnTo>
                    <a:pt x="12509" y="18489"/>
                  </a:lnTo>
                  <a:lnTo>
                    <a:pt x="12532" y="18466"/>
                  </a:lnTo>
                  <a:lnTo>
                    <a:pt x="12577" y="18443"/>
                  </a:lnTo>
                  <a:lnTo>
                    <a:pt x="12600" y="18420"/>
                  </a:lnTo>
                  <a:cubicBezTo>
                    <a:pt x="12714" y="18329"/>
                    <a:pt x="12828" y="18215"/>
                    <a:pt x="12942" y="18123"/>
                  </a:cubicBezTo>
                  <a:lnTo>
                    <a:pt x="13011" y="18078"/>
                  </a:lnTo>
                  <a:cubicBezTo>
                    <a:pt x="13079" y="18009"/>
                    <a:pt x="13148" y="17964"/>
                    <a:pt x="13216" y="17895"/>
                  </a:cubicBezTo>
                  <a:cubicBezTo>
                    <a:pt x="13399" y="17735"/>
                    <a:pt x="13604" y="17576"/>
                    <a:pt x="13787" y="17393"/>
                  </a:cubicBezTo>
                  <a:cubicBezTo>
                    <a:pt x="14038" y="17142"/>
                    <a:pt x="14243" y="16936"/>
                    <a:pt x="14449" y="16708"/>
                  </a:cubicBezTo>
                  <a:cubicBezTo>
                    <a:pt x="14654" y="16457"/>
                    <a:pt x="14860" y="16206"/>
                    <a:pt x="15019" y="15955"/>
                  </a:cubicBezTo>
                  <a:lnTo>
                    <a:pt x="15088" y="15864"/>
                  </a:lnTo>
                  <a:cubicBezTo>
                    <a:pt x="15156" y="15749"/>
                    <a:pt x="15248" y="15635"/>
                    <a:pt x="15316" y="15521"/>
                  </a:cubicBezTo>
                  <a:lnTo>
                    <a:pt x="15453" y="15293"/>
                  </a:lnTo>
                  <a:cubicBezTo>
                    <a:pt x="15499" y="15225"/>
                    <a:pt x="15522" y="15156"/>
                    <a:pt x="15567" y="15088"/>
                  </a:cubicBezTo>
                  <a:cubicBezTo>
                    <a:pt x="15750" y="14814"/>
                    <a:pt x="15887" y="14517"/>
                    <a:pt x="16047" y="14220"/>
                  </a:cubicBezTo>
                  <a:cubicBezTo>
                    <a:pt x="16092" y="14129"/>
                    <a:pt x="16138" y="14060"/>
                    <a:pt x="16184" y="13969"/>
                  </a:cubicBezTo>
                  <a:cubicBezTo>
                    <a:pt x="16206" y="13901"/>
                    <a:pt x="16252" y="13855"/>
                    <a:pt x="16275" y="13787"/>
                  </a:cubicBezTo>
                  <a:cubicBezTo>
                    <a:pt x="16343" y="13650"/>
                    <a:pt x="16435" y="13513"/>
                    <a:pt x="16503" y="13376"/>
                  </a:cubicBezTo>
                  <a:cubicBezTo>
                    <a:pt x="16640" y="13079"/>
                    <a:pt x="16800" y="12782"/>
                    <a:pt x="16937" y="12485"/>
                  </a:cubicBezTo>
                  <a:lnTo>
                    <a:pt x="17028" y="12303"/>
                  </a:lnTo>
                  <a:lnTo>
                    <a:pt x="17165" y="12029"/>
                  </a:lnTo>
                  <a:cubicBezTo>
                    <a:pt x="17211" y="11938"/>
                    <a:pt x="17256" y="11824"/>
                    <a:pt x="17325" y="11732"/>
                  </a:cubicBezTo>
                  <a:lnTo>
                    <a:pt x="17393" y="11595"/>
                  </a:lnTo>
                  <a:lnTo>
                    <a:pt x="17462" y="11458"/>
                  </a:lnTo>
                  <a:cubicBezTo>
                    <a:pt x="17507" y="11367"/>
                    <a:pt x="17576" y="11276"/>
                    <a:pt x="17622" y="11184"/>
                  </a:cubicBezTo>
                  <a:lnTo>
                    <a:pt x="17713" y="11047"/>
                  </a:lnTo>
                  <a:lnTo>
                    <a:pt x="17850" y="10774"/>
                  </a:lnTo>
                  <a:cubicBezTo>
                    <a:pt x="18010" y="10523"/>
                    <a:pt x="18169" y="10249"/>
                    <a:pt x="18329" y="9929"/>
                  </a:cubicBezTo>
                  <a:cubicBezTo>
                    <a:pt x="18489" y="9609"/>
                    <a:pt x="18626" y="9290"/>
                    <a:pt x="18763" y="9016"/>
                  </a:cubicBezTo>
                  <a:lnTo>
                    <a:pt x="18900" y="8696"/>
                  </a:lnTo>
                  <a:cubicBezTo>
                    <a:pt x="18945" y="8560"/>
                    <a:pt x="19014" y="8423"/>
                    <a:pt x="19082" y="8286"/>
                  </a:cubicBezTo>
                  <a:cubicBezTo>
                    <a:pt x="19128" y="8149"/>
                    <a:pt x="19196" y="8035"/>
                    <a:pt x="19242" y="7898"/>
                  </a:cubicBezTo>
                  <a:cubicBezTo>
                    <a:pt x="19288" y="7806"/>
                    <a:pt x="19311" y="7715"/>
                    <a:pt x="19333" y="7624"/>
                  </a:cubicBezTo>
                  <a:lnTo>
                    <a:pt x="19402" y="7464"/>
                  </a:lnTo>
                  <a:cubicBezTo>
                    <a:pt x="19470" y="7304"/>
                    <a:pt x="19539" y="7122"/>
                    <a:pt x="19607" y="6962"/>
                  </a:cubicBezTo>
                  <a:cubicBezTo>
                    <a:pt x="19653" y="6870"/>
                    <a:pt x="19699" y="6756"/>
                    <a:pt x="19744" y="6665"/>
                  </a:cubicBezTo>
                  <a:cubicBezTo>
                    <a:pt x="19790" y="6528"/>
                    <a:pt x="19836" y="6391"/>
                    <a:pt x="19881" y="6254"/>
                  </a:cubicBezTo>
                  <a:cubicBezTo>
                    <a:pt x="19904" y="6209"/>
                    <a:pt x="19904" y="6140"/>
                    <a:pt x="19927" y="6094"/>
                  </a:cubicBezTo>
                  <a:cubicBezTo>
                    <a:pt x="19950" y="6003"/>
                    <a:pt x="19973" y="5935"/>
                    <a:pt x="19995" y="5843"/>
                  </a:cubicBezTo>
                  <a:lnTo>
                    <a:pt x="20018" y="5798"/>
                  </a:lnTo>
                  <a:cubicBezTo>
                    <a:pt x="20041" y="5752"/>
                    <a:pt x="20041" y="5684"/>
                    <a:pt x="20018" y="5638"/>
                  </a:cubicBezTo>
                  <a:lnTo>
                    <a:pt x="20041" y="5592"/>
                  </a:lnTo>
                  <a:lnTo>
                    <a:pt x="20041" y="5524"/>
                  </a:lnTo>
                  <a:cubicBezTo>
                    <a:pt x="20155" y="5318"/>
                    <a:pt x="20224" y="5090"/>
                    <a:pt x="20269" y="4930"/>
                  </a:cubicBezTo>
                  <a:cubicBezTo>
                    <a:pt x="20383" y="4634"/>
                    <a:pt x="20498" y="4314"/>
                    <a:pt x="20589" y="3972"/>
                  </a:cubicBezTo>
                  <a:lnTo>
                    <a:pt x="20612" y="3858"/>
                  </a:lnTo>
                  <a:cubicBezTo>
                    <a:pt x="20703" y="3584"/>
                    <a:pt x="20771" y="3287"/>
                    <a:pt x="20840" y="2990"/>
                  </a:cubicBezTo>
                  <a:cubicBezTo>
                    <a:pt x="20908" y="2671"/>
                    <a:pt x="20954" y="2351"/>
                    <a:pt x="20977" y="2077"/>
                  </a:cubicBezTo>
                  <a:cubicBezTo>
                    <a:pt x="21000" y="1780"/>
                    <a:pt x="21023" y="1461"/>
                    <a:pt x="21045" y="1164"/>
                  </a:cubicBezTo>
                  <a:lnTo>
                    <a:pt x="21045" y="1118"/>
                  </a:lnTo>
                  <a:lnTo>
                    <a:pt x="21068" y="890"/>
                  </a:lnTo>
                  <a:lnTo>
                    <a:pt x="21091" y="685"/>
                  </a:lnTo>
                  <a:cubicBezTo>
                    <a:pt x="21091" y="525"/>
                    <a:pt x="21114" y="365"/>
                    <a:pt x="21137" y="228"/>
                  </a:cubicBezTo>
                  <a:cubicBezTo>
                    <a:pt x="21159" y="114"/>
                    <a:pt x="21091" y="23"/>
                    <a:pt x="21000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4957;p38"/>
            <p:cNvSpPr/>
            <p:nvPr/>
          </p:nvSpPr>
          <p:spPr>
            <a:xfrm>
              <a:off x="5935210" y="2430948"/>
              <a:ext cx="84347" cy="44300"/>
            </a:xfrm>
            <a:custGeom>
              <a:avLst/>
              <a:gdLst/>
              <a:ahLst/>
              <a:cxnLst/>
              <a:rect l="l" t="t" r="r" b="b"/>
              <a:pathLst>
                <a:path w="3014" h="1583" extrusionOk="0">
                  <a:moveTo>
                    <a:pt x="251" y="1"/>
                  </a:moveTo>
                  <a:cubicBezTo>
                    <a:pt x="183" y="1"/>
                    <a:pt x="137" y="24"/>
                    <a:pt x="92" y="69"/>
                  </a:cubicBezTo>
                  <a:cubicBezTo>
                    <a:pt x="46" y="115"/>
                    <a:pt x="0" y="183"/>
                    <a:pt x="0" y="229"/>
                  </a:cubicBezTo>
                  <a:cubicBezTo>
                    <a:pt x="0" y="298"/>
                    <a:pt x="23" y="343"/>
                    <a:pt x="69" y="412"/>
                  </a:cubicBezTo>
                  <a:cubicBezTo>
                    <a:pt x="69" y="412"/>
                    <a:pt x="69" y="435"/>
                    <a:pt x="92" y="457"/>
                  </a:cubicBezTo>
                  <a:cubicBezTo>
                    <a:pt x="114" y="503"/>
                    <a:pt x="160" y="572"/>
                    <a:pt x="206" y="617"/>
                  </a:cubicBezTo>
                  <a:cubicBezTo>
                    <a:pt x="206" y="686"/>
                    <a:pt x="228" y="754"/>
                    <a:pt x="297" y="800"/>
                  </a:cubicBezTo>
                  <a:cubicBezTo>
                    <a:pt x="320" y="823"/>
                    <a:pt x="365" y="868"/>
                    <a:pt x="411" y="891"/>
                  </a:cubicBezTo>
                  <a:cubicBezTo>
                    <a:pt x="502" y="960"/>
                    <a:pt x="571" y="1028"/>
                    <a:pt x="639" y="1097"/>
                  </a:cubicBezTo>
                  <a:cubicBezTo>
                    <a:pt x="753" y="1165"/>
                    <a:pt x="845" y="1256"/>
                    <a:pt x="959" y="1325"/>
                  </a:cubicBezTo>
                  <a:cubicBezTo>
                    <a:pt x="1027" y="1370"/>
                    <a:pt x="1119" y="1416"/>
                    <a:pt x="1210" y="1439"/>
                  </a:cubicBezTo>
                  <a:cubicBezTo>
                    <a:pt x="1256" y="1462"/>
                    <a:pt x="1324" y="1485"/>
                    <a:pt x="1370" y="1507"/>
                  </a:cubicBezTo>
                  <a:cubicBezTo>
                    <a:pt x="1544" y="1561"/>
                    <a:pt x="1710" y="1583"/>
                    <a:pt x="1877" y="1583"/>
                  </a:cubicBezTo>
                  <a:cubicBezTo>
                    <a:pt x="1995" y="1583"/>
                    <a:pt x="2114" y="1572"/>
                    <a:pt x="2237" y="1553"/>
                  </a:cubicBezTo>
                  <a:cubicBezTo>
                    <a:pt x="2328" y="1553"/>
                    <a:pt x="2397" y="1530"/>
                    <a:pt x="2465" y="1507"/>
                  </a:cubicBezTo>
                  <a:lnTo>
                    <a:pt x="2534" y="1507"/>
                  </a:lnTo>
                  <a:cubicBezTo>
                    <a:pt x="2579" y="1485"/>
                    <a:pt x="2625" y="1485"/>
                    <a:pt x="2671" y="1462"/>
                  </a:cubicBezTo>
                  <a:cubicBezTo>
                    <a:pt x="2716" y="1462"/>
                    <a:pt x="2785" y="1439"/>
                    <a:pt x="2831" y="1416"/>
                  </a:cubicBezTo>
                  <a:cubicBezTo>
                    <a:pt x="2876" y="1393"/>
                    <a:pt x="2922" y="1348"/>
                    <a:pt x="2945" y="1302"/>
                  </a:cubicBezTo>
                  <a:cubicBezTo>
                    <a:pt x="2968" y="1256"/>
                    <a:pt x="2990" y="1211"/>
                    <a:pt x="2990" y="1165"/>
                  </a:cubicBezTo>
                  <a:cubicBezTo>
                    <a:pt x="3013" y="1005"/>
                    <a:pt x="2922" y="891"/>
                    <a:pt x="2785" y="845"/>
                  </a:cubicBezTo>
                  <a:cubicBezTo>
                    <a:pt x="2751" y="832"/>
                    <a:pt x="2714" y="827"/>
                    <a:pt x="2675" y="827"/>
                  </a:cubicBezTo>
                  <a:cubicBezTo>
                    <a:pt x="2581" y="827"/>
                    <a:pt x="2478" y="859"/>
                    <a:pt x="2397" y="891"/>
                  </a:cubicBezTo>
                  <a:cubicBezTo>
                    <a:pt x="2260" y="914"/>
                    <a:pt x="2100" y="937"/>
                    <a:pt x="1963" y="960"/>
                  </a:cubicBezTo>
                  <a:cubicBezTo>
                    <a:pt x="1826" y="960"/>
                    <a:pt x="1689" y="960"/>
                    <a:pt x="1575" y="937"/>
                  </a:cubicBezTo>
                  <a:cubicBezTo>
                    <a:pt x="1461" y="914"/>
                    <a:pt x="1347" y="868"/>
                    <a:pt x="1233" y="823"/>
                  </a:cubicBezTo>
                  <a:cubicBezTo>
                    <a:pt x="1164" y="777"/>
                    <a:pt x="1073" y="708"/>
                    <a:pt x="982" y="663"/>
                  </a:cubicBezTo>
                  <a:cubicBezTo>
                    <a:pt x="890" y="594"/>
                    <a:pt x="799" y="549"/>
                    <a:pt x="708" y="480"/>
                  </a:cubicBezTo>
                  <a:cubicBezTo>
                    <a:pt x="685" y="435"/>
                    <a:pt x="639" y="412"/>
                    <a:pt x="616" y="366"/>
                  </a:cubicBezTo>
                  <a:cubicBezTo>
                    <a:pt x="571" y="320"/>
                    <a:pt x="548" y="298"/>
                    <a:pt x="525" y="252"/>
                  </a:cubicBezTo>
                  <a:lnTo>
                    <a:pt x="525" y="252"/>
                  </a:lnTo>
                  <a:cubicBezTo>
                    <a:pt x="525" y="252"/>
                    <a:pt x="548" y="275"/>
                    <a:pt x="548" y="275"/>
                  </a:cubicBezTo>
                  <a:cubicBezTo>
                    <a:pt x="502" y="229"/>
                    <a:pt x="457" y="161"/>
                    <a:pt x="434" y="92"/>
                  </a:cubicBezTo>
                  <a:cubicBezTo>
                    <a:pt x="388" y="47"/>
                    <a:pt x="320" y="24"/>
                    <a:pt x="251" y="24"/>
                  </a:cubicBezTo>
                  <a:cubicBezTo>
                    <a:pt x="251" y="24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4958;p38"/>
            <p:cNvSpPr/>
            <p:nvPr/>
          </p:nvSpPr>
          <p:spPr>
            <a:xfrm>
              <a:off x="5939044" y="2377301"/>
              <a:ext cx="86250" cy="50149"/>
            </a:xfrm>
            <a:custGeom>
              <a:avLst/>
              <a:gdLst/>
              <a:ahLst/>
              <a:cxnLst/>
              <a:rect l="l" t="t" r="r" b="b"/>
              <a:pathLst>
                <a:path w="3082" h="1792" extrusionOk="0">
                  <a:moveTo>
                    <a:pt x="228" y="1"/>
                  </a:moveTo>
                  <a:cubicBezTo>
                    <a:pt x="206" y="1"/>
                    <a:pt x="183" y="1"/>
                    <a:pt x="137" y="23"/>
                  </a:cubicBezTo>
                  <a:cubicBezTo>
                    <a:pt x="46" y="69"/>
                    <a:pt x="0" y="206"/>
                    <a:pt x="46" y="297"/>
                  </a:cubicBezTo>
                  <a:cubicBezTo>
                    <a:pt x="69" y="343"/>
                    <a:pt x="69" y="366"/>
                    <a:pt x="91" y="389"/>
                  </a:cubicBezTo>
                  <a:cubicBezTo>
                    <a:pt x="23" y="457"/>
                    <a:pt x="0" y="548"/>
                    <a:pt x="46" y="617"/>
                  </a:cubicBezTo>
                  <a:cubicBezTo>
                    <a:pt x="91" y="731"/>
                    <a:pt x="160" y="822"/>
                    <a:pt x="228" y="914"/>
                  </a:cubicBezTo>
                  <a:cubicBezTo>
                    <a:pt x="297" y="1028"/>
                    <a:pt x="411" y="1119"/>
                    <a:pt x="502" y="1210"/>
                  </a:cubicBezTo>
                  <a:cubicBezTo>
                    <a:pt x="571" y="1256"/>
                    <a:pt x="639" y="1279"/>
                    <a:pt x="708" y="1324"/>
                  </a:cubicBezTo>
                  <a:cubicBezTo>
                    <a:pt x="753" y="1347"/>
                    <a:pt x="799" y="1370"/>
                    <a:pt x="868" y="1393"/>
                  </a:cubicBezTo>
                  <a:cubicBezTo>
                    <a:pt x="959" y="1439"/>
                    <a:pt x="1050" y="1484"/>
                    <a:pt x="1164" y="1530"/>
                  </a:cubicBezTo>
                  <a:cubicBezTo>
                    <a:pt x="1187" y="1530"/>
                    <a:pt x="1210" y="1553"/>
                    <a:pt x="1233" y="1553"/>
                  </a:cubicBezTo>
                  <a:cubicBezTo>
                    <a:pt x="1256" y="1553"/>
                    <a:pt x="1278" y="1576"/>
                    <a:pt x="1301" y="1576"/>
                  </a:cubicBezTo>
                  <a:cubicBezTo>
                    <a:pt x="1438" y="1621"/>
                    <a:pt x="1575" y="1667"/>
                    <a:pt x="1712" y="1712"/>
                  </a:cubicBezTo>
                  <a:cubicBezTo>
                    <a:pt x="1872" y="1735"/>
                    <a:pt x="2032" y="1781"/>
                    <a:pt x="2191" y="1781"/>
                  </a:cubicBezTo>
                  <a:cubicBezTo>
                    <a:pt x="2237" y="1789"/>
                    <a:pt x="2283" y="1791"/>
                    <a:pt x="2328" y="1791"/>
                  </a:cubicBezTo>
                  <a:cubicBezTo>
                    <a:pt x="2417" y="1791"/>
                    <a:pt x="2503" y="1781"/>
                    <a:pt x="2579" y="1781"/>
                  </a:cubicBezTo>
                  <a:cubicBezTo>
                    <a:pt x="2625" y="1781"/>
                    <a:pt x="2671" y="1781"/>
                    <a:pt x="2716" y="1758"/>
                  </a:cubicBezTo>
                  <a:cubicBezTo>
                    <a:pt x="2785" y="1758"/>
                    <a:pt x="2853" y="1735"/>
                    <a:pt x="2899" y="1712"/>
                  </a:cubicBezTo>
                  <a:cubicBezTo>
                    <a:pt x="2945" y="1690"/>
                    <a:pt x="2990" y="1644"/>
                    <a:pt x="3036" y="1598"/>
                  </a:cubicBezTo>
                  <a:cubicBezTo>
                    <a:pt x="3082" y="1530"/>
                    <a:pt x="3082" y="1461"/>
                    <a:pt x="3082" y="1370"/>
                  </a:cubicBezTo>
                  <a:cubicBezTo>
                    <a:pt x="3059" y="1302"/>
                    <a:pt x="3013" y="1210"/>
                    <a:pt x="2945" y="1165"/>
                  </a:cubicBezTo>
                  <a:cubicBezTo>
                    <a:pt x="2876" y="1142"/>
                    <a:pt x="2831" y="1119"/>
                    <a:pt x="2762" y="1119"/>
                  </a:cubicBezTo>
                  <a:lnTo>
                    <a:pt x="2648" y="1119"/>
                  </a:lnTo>
                  <a:cubicBezTo>
                    <a:pt x="2625" y="1119"/>
                    <a:pt x="2602" y="1142"/>
                    <a:pt x="2557" y="1142"/>
                  </a:cubicBezTo>
                  <a:cubicBezTo>
                    <a:pt x="2534" y="1142"/>
                    <a:pt x="2511" y="1142"/>
                    <a:pt x="2488" y="1165"/>
                  </a:cubicBezTo>
                  <a:lnTo>
                    <a:pt x="2169" y="1165"/>
                  </a:lnTo>
                  <a:cubicBezTo>
                    <a:pt x="2032" y="1142"/>
                    <a:pt x="1917" y="1142"/>
                    <a:pt x="1803" y="1119"/>
                  </a:cubicBezTo>
                  <a:cubicBezTo>
                    <a:pt x="1621" y="1073"/>
                    <a:pt x="1438" y="1005"/>
                    <a:pt x="1256" y="936"/>
                  </a:cubicBezTo>
                  <a:cubicBezTo>
                    <a:pt x="1119" y="845"/>
                    <a:pt x="959" y="754"/>
                    <a:pt x="822" y="640"/>
                  </a:cubicBezTo>
                  <a:cubicBezTo>
                    <a:pt x="731" y="548"/>
                    <a:pt x="616" y="434"/>
                    <a:pt x="525" y="320"/>
                  </a:cubicBezTo>
                  <a:cubicBezTo>
                    <a:pt x="502" y="252"/>
                    <a:pt x="457" y="183"/>
                    <a:pt x="434" y="115"/>
                  </a:cubicBezTo>
                  <a:cubicBezTo>
                    <a:pt x="388" y="46"/>
                    <a:pt x="320" y="1"/>
                    <a:pt x="228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4959;p38"/>
            <p:cNvSpPr/>
            <p:nvPr/>
          </p:nvSpPr>
          <p:spPr>
            <a:xfrm>
              <a:off x="5945425" y="2334512"/>
              <a:ext cx="91371" cy="45364"/>
            </a:xfrm>
            <a:custGeom>
              <a:avLst/>
              <a:gdLst/>
              <a:ahLst/>
              <a:cxnLst/>
              <a:rect l="l" t="t" r="r" b="b"/>
              <a:pathLst>
                <a:path w="3265" h="1621" extrusionOk="0">
                  <a:moveTo>
                    <a:pt x="251" y="0"/>
                  </a:moveTo>
                  <a:cubicBezTo>
                    <a:pt x="229" y="0"/>
                    <a:pt x="183" y="0"/>
                    <a:pt x="160" y="23"/>
                  </a:cubicBezTo>
                  <a:cubicBezTo>
                    <a:pt x="46" y="69"/>
                    <a:pt x="0" y="206"/>
                    <a:pt x="46" y="320"/>
                  </a:cubicBezTo>
                  <a:cubicBezTo>
                    <a:pt x="115" y="457"/>
                    <a:pt x="183" y="594"/>
                    <a:pt x="274" y="708"/>
                  </a:cubicBezTo>
                  <a:cubicBezTo>
                    <a:pt x="388" y="845"/>
                    <a:pt x="525" y="959"/>
                    <a:pt x="662" y="1050"/>
                  </a:cubicBezTo>
                  <a:cubicBezTo>
                    <a:pt x="776" y="1164"/>
                    <a:pt x="913" y="1256"/>
                    <a:pt x="1073" y="1324"/>
                  </a:cubicBezTo>
                  <a:cubicBezTo>
                    <a:pt x="1187" y="1393"/>
                    <a:pt x="1324" y="1438"/>
                    <a:pt x="1461" y="1484"/>
                  </a:cubicBezTo>
                  <a:cubicBezTo>
                    <a:pt x="1621" y="1530"/>
                    <a:pt x="1781" y="1575"/>
                    <a:pt x="1941" y="1598"/>
                  </a:cubicBezTo>
                  <a:cubicBezTo>
                    <a:pt x="2078" y="1621"/>
                    <a:pt x="2214" y="1621"/>
                    <a:pt x="2351" y="1621"/>
                  </a:cubicBezTo>
                  <a:cubicBezTo>
                    <a:pt x="2466" y="1598"/>
                    <a:pt x="2603" y="1598"/>
                    <a:pt x="2739" y="1552"/>
                  </a:cubicBezTo>
                  <a:cubicBezTo>
                    <a:pt x="2808" y="1552"/>
                    <a:pt x="2876" y="1530"/>
                    <a:pt x="2945" y="1484"/>
                  </a:cubicBezTo>
                  <a:cubicBezTo>
                    <a:pt x="2991" y="1461"/>
                    <a:pt x="3013" y="1438"/>
                    <a:pt x="3059" y="1415"/>
                  </a:cubicBezTo>
                  <a:lnTo>
                    <a:pt x="3082" y="1415"/>
                  </a:lnTo>
                  <a:cubicBezTo>
                    <a:pt x="3196" y="1347"/>
                    <a:pt x="3264" y="1233"/>
                    <a:pt x="3242" y="1096"/>
                  </a:cubicBezTo>
                  <a:cubicBezTo>
                    <a:pt x="3219" y="1027"/>
                    <a:pt x="3173" y="959"/>
                    <a:pt x="3105" y="913"/>
                  </a:cubicBezTo>
                  <a:cubicBezTo>
                    <a:pt x="3065" y="887"/>
                    <a:pt x="3032" y="875"/>
                    <a:pt x="2994" y="875"/>
                  </a:cubicBezTo>
                  <a:cubicBezTo>
                    <a:pt x="2967" y="875"/>
                    <a:pt x="2937" y="881"/>
                    <a:pt x="2899" y="890"/>
                  </a:cubicBezTo>
                  <a:lnTo>
                    <a:pt x="2739" y="890"/>
                  </a:lnTo>
                  <a:cubicBezTo>
                    <a:pt x="2694" y="913"/>
                    <a:pt x="2648" y="936"/>
                    <a:pt x="2603" y="936"/>
                  </a:cubicBezTo>
                  <a:cubicBezTo>
                    <a:pt x="2488" y="959"/>
                    <a:pt x="2374" y="982"/>
                    <a:pt x="2283" y="982"/>
                  </a:cubicBezTo>
                  <a:cubicBezTo>
                    <a:pt x="2234" y="988"/>
                    <a:pt x="2185" y="991"/>
                    <a:pt x="2136" y="991"/>
                  </a:cubicBezTo>
                  <a:cubicBezTo>
                    <a:pt x="2002" y="991"/>
                    <a:pt x="1869" y="970"/>
                    <a:pt x="1735" y="936"/>
                  </a:cubicBezTo>
                  <a:cubicBezTo>
                    <a:pt x="1553" y="890"/>
                    <a:pt x="1347" y="845"/>
                    <a:pt x="1165" y="754"/>
                  </a:cubicBezTo>
                  <a:cubicBezTo>
                    <a:pt x="1005" y="662"/>
                    <a:pt x="822" y="548"/>
                    <a:pt x="685" y="434"/>
                  </a:cubicBezTo>
                  <a:cubicBezTo>
                    <a:pt x="640" y="388"/>
                    <a:pt x="594" y="320"/>
                    <a:pt x="548" y="274"/>
                  </a:cubicBezTo>
                  <a:cubicBezTo>
                    <a:pt x="525" y="229"/>
                    <a:pt x="503" y="183"/>
                    <a:pt x="480" y="114"/>
                  </a:cubicBezTo>
                  <a:cubicBezTo>
                    <a:pt x="434" y="46"/>
                    <a:pt x="343" y="0"/>
                    <a:pt x="251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4960;p38"/>
            <p:cNvSpPr/>
            <p:nvPr/>
          </p:nvSpPr>
          <p:spPr>
            <a:xfrm>
              <a:off x="5945425" y="2445640"/>
              <a:ext cx="65821" cy="20317"/>
            </a:xfrm>
            <a:custGeom>
              <a:avLst/>
              <a:gdLst/>
              <a:ahLst/>
              <a:cxnLst/>
              <a:rect l="l" t="t" r="r" b="b"/>
              <a:pathLst>
                <a:path w="2352" h="726" extrusionOk="0">
                  <a:moveTo>
                    <a:pt x="92" y="1"/>
                  </a:moveTo>
                  <a:cubicBezTo>
                    <a:pt x="69" y="1"/>
                    <a:pt x="69" y="1"/>
                    <a:pt x="46" y="24"/>
                  </a:cubicBezTo>
                  <a:cubicBezTo>
                    <a:pt x="0" y="47"/>
                    <a:pt x="0" y="92"/>
                    <a:pt x="23" y="138"/>
                  </a:cubicBezTo>
                  <a:cubicBezTo>
                    <a:pt x="69" y="183"/>
                    <a:pt x="115" y="229"/>
                    <a:pt x="160" y="275"/>
                  </a:cubicBezTo>
                  <a:cubicBezTo>
                    <a:pt x="229" y="320"/>
                    <a:pt x="274" y="366"/>
                    <a:pt x="320" y="389"/>
                  </a:cubicBezTo>
                  <a:cubicBezTo>
                    <a:pt x="366" y="412"/>
                    <a:pt x="388" y="435"/>
                    <a:pt x="411" y="457"/>
                  </a:cubicBezTo>
                  <a:cubicBezTo>
                    <a:pt x="480" y="503"/>
                    <a:pt x="548" y="549"/>
                    <a:pt x="617" y="572"/>
                  </a:cubicBezTo>
                  <a:cubicBezTo>
                    <a:pt x="776" y="663"/>
                    <a:pt x="936" y="686"/>
                    <a:pt x="1096" y="708"/>
                  </a:cubicBezTo>
                  <a:cubicBezTo>
                    <a:pt x="1187" y="720"/>
                    <a:pt x="1284" y="726"/>
                    <a:pt x="1381" y="726"/>
                  </a:cubicBezTo>
                  <a:cubicBezTo>
                    <a:pt x="1478" y="726"/>
                    <a:pt x="1575" y="720"/>
                    <a:pt x="1667" y="708"/>
                  </a:cubicBezTo>
                  <a:lnTo>
                    <a:pt x="1758" y="708"/>
                  </a:lnTo>
                  <a:cubicBezTo>
                    <a:pt x="1804" y="708"/>
                    <a:pt x="1849" y="686"/>
                    <a:pt x="1872" y="686"/>
                  </a:cubicBezTo>
                  <a:cubicBezTo>
                    <a:pt x="1941" y="686"/>
                    <a:pt x="1986" y="663"/>
                    <a:pt x="2055" y="663"/>
                  </a:cubicBezTo>
                  <a:cubicBezTo>
                    <a:pt x="2146" y="640"/>
                    <a:pt x="2214" y="594"/>
                    <a:pt x="2306" y="572"/>
                  </a:cubicBezTo>
                  <a:cubicBezTo>
                    <a:pt x="2306" y="572"/>
                    <a:pt x="2329" y="549"/>
                    <a:pt x="2329" y="526"/>
                  </a:cubicBezTo>
                  <a:cubicBezTo>
                    <a:pt x="2351" y="503"/>
                    <a:pt x="2351" y="480"/>
                    <a:pt x="2329" y="457"/>
                  </a:cubicBezTo>
                  <a:cubicBezTo>
                    <a:pt x="2329" y="435"/>
                    <a:pt x="2306" y="435"/>
                    <a:pt x="2283" y="412"/>
                  </a:cubicBezTo>
                  <a:cubicBezTo>
                    <a:pt x="2260" y="412"/>
                    <a:pt x="2237" y="412"/>
                    <a:pt x="2214" y="435"/>
                  </a:cubicBezTo>
                  <a:cubicBezTo>
                    <a:pt x="2169" y="435"/>
                    <a:pt x="2123" y="457"/>
                    <a:pt x="2078" y="480"/>
                  </a:cubicBezTo>
                  <a:lnTo>
                    <a:pt x="2100" y="480"/>
                  </a:lnTo>
                  <a:cubicBezTo>
                    <a:pt x="2032" y="480"/>
                    <a:pt x="1986" y="503"/>
                    <a:pt x="1918" y="526"/>
                  </a:cubicBezTo>
                  <a:lnTo>
                    <a:pt x="1826" y="526"/>
                  </a:lnTo>
                  <a:cubicBezTo>
                    <a:pt x="1758" y="549"/>
                    <a:pt x="1712" y="549"/>
                    <a:pt x="1667" y="549"/>
                  </a:cubicBezTo>
                  <a:lnTo>
                    <a:pt x="1461" y="549"/>
                  </a:lnTo>
                  <a:cubicBezTo>
                    <a:pt x="1416" y="572"/>
                    <a:pt x="1370" y="572"/>
                    <a:pt x="1324" y="572"/>
                  </a:cubicBezTo>
                  <a:cubicBezTo>
                    <a:pt x="1233" y="572"/>
                    <a:pt x="1119" y="549"/>
                    <a:pt x="1005" y="526"/>
                  </a:cubicBezTo>
                  <a:cubicBezTo>
                    <a:pt x="959" y="526"/>
                    <a:pt x="913" y="503"/>
                    <a:pt x="868" y="503"/>
                  </a:cubicBezTo>
                  <a:cubicBezTo>
                    <a:pt x="799" y="480"/>
                    <a:pt x="754" y="457"/>
                    <a:pt x="685" y="435"/>
                  </a:cubicBezTo>
                  <a:cubicBezTo>
                    <a:pt x="548" y="366"/>
                    <a:pt x="411" y="275"/>
                    <a:pt x="297" y="161"/>
                  </a:cubicBezTo>
                  <a:cubicBezTo>
                    <a:pt x="251" y="115"/>
                    <a:pt x="206" y="69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4961;p38"/>
            <p:cNvSpPr/>
            <p:nvPr/>
          </p:nvSpPr>
          <p:spPr>
            <a:xfrm>
              <a:off x="7008967" y="1811360"/>
              <a:ext cx="79869" cy="30672"/>
            </a:xfrm>
            <a:custGeom>
              <a:avLst/>
              <a:gdLst/>
              <a:ahLst/>
              <a:cxnLst/>
              <a:rect l="l" t="t" r="r" b="b"/>
              <a:pathLst>
                <a:path w="2854" h="1096" extrusionOk="0">
                  <a:moveTo>
                    <a:pt x="2420" y="0"/>
                  </a:moveTo>
                  <a:cubicBezTo>
                    <a:pt x="2374" y="0"/>
                    <a:pt x="2329" y="23"/>
                    <a:pt x="2283" y="23"/>
                  </a:cubicBezTo>
                  <a:cubicBezTo>
                    <a:pt x="2215" y="46"/>
                    <a:pt x="2146" y="69"/>
                    <a:pt x="2055" y="115"/>
                  </a:cubicBezTo>
                  <a:cubicBezTo>
                    <a:pt x="1986" y="137"/>
                    <a:pt x="1918" y="183"/>
                    <a:pt x="1849" y="206"/>
                  </a:cubicBezTo>
                  <a:cubicBezTo>
                    <a:pt x="1735" y="274"/>
                    <a:pt x="1598" y="297"/>
                    <a:pt x="1461" y="343"/>
                  </a:cubicBezTo>
                  <a:cubicBezTo>
                    <a:pt x="1279" y="388"/>
                    <a:pt x="1119" y="411"/>
                    <a:pt x="936" y="434"/>
                  </a:cubicBezTo>
                  <a:cubicBezTo>
                    <a:pt x="914" y="411"/>
                    <a:pt x="891" y="411"/>
                    <a:pt x="891" y="411"/>
                  </a:cubicBezTo>
                  <a:cubicBezTo>
                    <a:pt x="799" y="411"/>
                    <a:pt x="708" y="388"/>
                    <a:pt x="640" y="388"/>
                  </a:cubicBezTo>
                  <a:cubicBezTo>
                    <a:pt x="526" y="366"/>
                    <a:pt x="434" y="366"/>
                    <a:pt x="320" y="366"/>
                  </a:cubicBezTo>
                  <a:cubicBezTo>
                    <a:pt x="115" y="366"/>
                    <a:pt x="1" y="617"/>
                    <a:pt x="69" y="799"/>
                  </a:cubicBezTo>
                  <a:cubicBezTo>
                    <a:pt x="92" y="891"/>
                    <a:pt x="160" y="936"/>
                    <a:pt x="252" y="982"/>
                  </a:cubicBezTo>
                  <a:lnTo>
                    <a:pt x="274" y="982"/>
                  </a:lnTo>
                  <a:cubicBezTo>
                    <a:pt x="274" y="1005"/>
                    <a:pt x="297" y="1005"/>
                    <a:pt x="320" y="1005"/>
                  </a:cubicBezTo>
                  <a:cubicBezTo>
                    <a:pt x="389" y="1028"/>
                    <a:pt x="480" y="1028"/>
                    <a:pt x="571" y="1028"/>
                  </a:cubicBezTo>
                  <a:cubicBezTo>
                    <a:pt x="662" y="1050"/>
                    <a:pt x="754" y="1073"/>
                    <a:pt x="845" y="1073"/>
                  </a:cubicBezTo>
                  <a:cubicBezTo>
                    <a:pt x="1073" y="1096"/>
                    <a:pt x="1302" y="1096"/>
                    <a:pt x="1530" y="1096"/>
                  </a:cubicBezTo>
                  <a:cubicBezTo>
                    <a:pt x="1758" y="1096"/>
                    <a:pt x="1986" y="1050"/>
                    <a:pt x="2215" y="959"/>
                  </a:cubicBezTo>
                  <a:cubicBezTo>
                    <a:pt x="2306" y="913"/>
                    <a:pt x="2397" y="868"/>
                    <a:pt x="2466" y="799"/>
                  </a:cubicBezTo>
                  <a:cubicBezTo>
                    <a:pt x="2557" y="731"/>
                    <a:pt x="2648" y="639"/>
                    <a:pt x="2740" y="548"/>
                  </a:cubicBezTo>
                  <a:cubicBezTo>
                    <a:pt x="2854" y="411"/>
                    <a:pt x="2808" y="206"/>
                    <a:pt x="2671" y="92"/>
                  </a:cubicBezTo>
                  <a:cubicBezTo>
                    <a:pt x="2625" y="69"/>
                    <a:pt x="2580" y="46"/>
                    <a:pt x="2534" y="46"/>
                  </a:cubicBezTo>
                  <a:cubicBezTo>
                    <a:pt x="2534" y="23"/>
                    <a:pt x="2534" y="23"/>
                    <a:pt x="2534" y="23"/>
                  </a:cubicBezTo>
                  <a:cubicBezTo>
                    <a:pt x="2489" y="23"/>
                    <a:pt x="2443" y="0"/>
                    <a:pt x="2420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4962;p38"/>
            <p:cNvSpPr/>
            <p:nvPr/>
          </p:nvSpPr>
          <p:spPr>
            <a:xfrm>
              <a:off x="6802017" y="1246679"/>
              <a:ext cx="717340" cy="1061023"/>
            </a:xfrm>
            <a:custGeom>
              <a:avLst/>
              <a:gdLst/>
              <a:ahLst/>
              <a:cxnLst/>
              <a:rect l="l" t="t" r="r" b="b"/>
              <a:pathLst>
                <a:path w="25633" h="37914" extrusionOk="0">
                  <a:moveTo>
                    <a:pt x="17941" y="14518"/>
                  </a:moveTo>
                  <a:lnTo>
                    <a:pt x="17941" y="14518"/>
                  </a:lnTo>
                  <a:cubicBezTo>
                    <a:pt x="18032" y="14609"/>
                    <a:pt x="18123" y="14655"/>
                    <a:pt x="18215" y="14700"/>
                  </a:cubicBezTo>
                  <a:lnTo>
                    <a:pt x="18238" y="14723"/>
                  </a:lnTo>
                  <a:cubicBezTo>
                    <a:pt x="18260" y="14814"/>
                    <a:pt x="18306" y="14883"/>
                    <a:pt x="18329" y="14951"/>
                  </a:cubicBezTo>
                  <a:cubicBezTo>
                    <a:pt x="18352" y="15020"/>
                    <a:pt x="18375" y="15066"/>
                    <a:pt x="18397" y="15111"/>
                  </a:cubicBezTo>
                  <a:lnTo>
                    <a:pt x="18443" y="15180"/>
                  </a:lnTo>
                  <a:cubicBezTo>
                    <a:pt x="18511" y="15317"/>
                    <a:pt x="18580" y="15476"/>
                    <a:pt x="18648" y="15613"/>
                  </a:cubicBezTo>
                  <a:cubicBezTo>
                    <a:pt x="18717" y="15773"/>
                    <a:pt x="18785" y="15910"/>
                    <a:pt x="18831" y="16070"/>
                  </a:cubicBezTo>
                  <a:cubicBezTo>
                    <a:pt x="18854" y="16138"/>
                    <a:pt x="18877" y="16184"/>
                    <a:pt x="18900" y="16252"/>
                  </a:cubicBezTo>
                  <a:lnTo>
                    <a:pt x="18877" y="16252"/>
                  </a:lnTo>
                  <a:cubicBezTo>
                    <a:pt x="18831" y="16252"/>
                    <a:pt x="18763" y="16275"/>
                    <a:pt x="18717" y="16321"/>
                  </a:cubicBezTo>
                  <a:cubicBezTo>
                    <a:pt x="18694" y="16321"/>
                    <a:pt x="18694" y="16321"/>
                    <a:pt x="18694" y="16344"/>
                  </a:cubicBezTo>
                  <a:cubicBezTo>
                    <a:pt x="18671" y="16275"/>
                    <a:pt x="18648" y="16184"/>
                    <a:pt x="18626" y="16115"/>
                  </a:cubicBezTo>
                  <a:cubicBezTo>
                    <a:pt x="18580" y="15887"/>
                    <a:pt x="18511" y="15682"/>
                    <a:pt x="18397" y="15385"/>
                  </a:cubicBezTo>
                  <a:cubicBezTo>
                    <a:pt x="18352" y="15294"/>
                    <a:pt x="18306" y="15180"/>
                    <a:pt x="18238" y="15066"/>
                  </a:cubicBezTo>
                  <a:cubicBezTo>
                    <a:pt x="18192" y="14974"/>
                    <a:pt x="18146" y="14883"/>
                    <a:pt x="18101" y="14792"/>
                  </a:cubicBezTo>
                  <a:lnTo>
                    <a:pt x="18009" y="14655"/>
                  </a:lnTo>
                  <a:lnTo>
                    <a:pt x="17986" y="14586"/>
                  </a:lnTo>
                  <a:lnTo>
                    <a:pt x="17941" y="14518"/>
                  </a:lnTo>
                  <a:close/>
                  <a:moveTo>
                    <a:pt x="17986" y="1"/>
                  </a:moveTo>
                  <a:cubicBezTo>
                    <a:pt x="17941" y="1"/>
                    <a:pt x="17918" y="1"/>
                    <a:pt x="17872" y="24"/>
                  </a:cubicBezTo>
                  <a:cubicBezTo>
                    <a:pt x="17781" y="92"/>
                    <a:pt x="17758" y="229"/>
                    <a:pt x="17827" y="298"/>
                  </a:cubicBezTo>
                  <a:lnTo>
                    <a:pt x="17918" y="412"/>
                  </a:lnTo>
                  <a:cubicBezTo>
                    <a:pt x="17964" y="480"/>
                    <a:pt x="18032" y="571"/>
                    <a:pt x="18101" y="640"/>
                  </a:cubicBezTo>
                  <a:cubicBezTo>
                    <a:pt x="18101" y="686"/>
                    <a:pt x="18123" y="708"/>
                    <a:pt x="18146" y="754"/>
                  </a:cubicBezTo>
                  <a:cubicBezTo>
                    <a:pt x="18169" y="777"/>
                    <a:pt x="18192" y="800"/>
                    <a:pt x="18215" y="823"/>
                  </a:cubicBezTo>
                  <a:cubicBezTo>
                    <a:pt x="18283" y="914"/>
                    <a:pt x="18329" y="1005"/>
                    <a:pt x="18397" y="1096"/>
                  </a:cubicBezTo>
                  <a:lnTo>
                    <a:pt x="18420" y="1165"/>
                  </a:lnTo>
                  <a:lnTo>
                    <a:pt x="18466" y="1233"/>
                  </a:lnTo>
                  <a:cubicBezTo>
                    <a:pt x="18511" y="1348"/>
                    <a:pt x="18557" y="1439"/>
                    <a:pt x="18580" y="1530"/>
                  </a:cubicBezTo>
                  <a:cubicBezTo>
                    <a:pt x="18626" y="1736"/>
                    <a:pt x="18671" y="1918"/>
                    <a:pt x="18694" y="2124"/>
                  </a:cubicBezTo>
                  <a:lnTo>
                    <a:pt x="18740" y="2352"/>
                  </a:lnTo>
                  <a:cubicBezTo>
                    <a:pt x="18740" y="2443"/>
                    <a:pt x="18808" y="2512"/>
                    <a:pt x="18900" y="2534"/>
                  </a:cubicBezTo>
                  <a:cubicBezTo>
                    <a:pt x="18922" y="2717"/>
                    <a:pt x="18945" y="2922"/>
                    <a:pt x="18945" y="3196"/>
                  </a:cubicBezTo>
                  <a:cubicBezTo>
                    <a:pt x="18945" y="3333"/>
                    <a:pt x="18922" y="3470"/>
                    <a:pt x="18922" y="3607"/>
                  </a:cubicBezTo>
                  <a:cubicBezTo>
                    <a:pt x="18900" y="3721"/>
                    <a:pt x="18854" y="3858"/>
                    <a:pt x="18831" y="3972"/>
                  </a:cubicBezTo>
                  <a:cubicBezTo>
                    <a:pt x="18763" y="4155"/>
                    <a:pt x="18717" y="4292"/>
                    <a:pt x="18626" y="4429"/>
                  </a:cubicBezTo>
                  <a:lnTo>
                    <a:pt x="18603" y="4475"/>
                  </a:lnTo>
                  <a:lnTo>
                    <a:pt x="18580" y="4520"/>
                  </a:lnTo>
                  <a:lnTo>
                    <a:pt x="18557" y="4566"/>
                  </a:lnTo>
                  <a:cubicBezTo>
                    <a:pt x="18511" y="4612"/>
                    <a:pt x="18489" y="4680"/>
                    <a:pt x="18466" y="4726"/>
                  </a:cubicBezTo>
                  <a:cubicBezTo>
                    <a:pt x="18420" y="4817"/>
                    <a:pt x="18420" y="4908"/>
                    <a:pt x="18466" y="5000"/>
                  </a:cubicBezTo>
                  <a:cubicBezTo>
                    <a:pt x="18443" y="5022"/>
                    <a:pt x="18397" y="5045"/>
                    <a:pt x="18375" y="5068"/>
                  </a:cubicBezTo>
                  <a:cubicBezTo>
                    <a:pt x="18306" y="5159"/>
                    <a:pt x="18260" y="5251"/>
                    <a:pt x="18192" y="5319"/>
                  </a:cubicBezTo>
                  <a:lnTo>
                    <a:pt x="18169" y="5388"/>
                  </a:lnTo>
                  <a:cubicBezTo>
                    <a:pt x="18101" y="5479"/>
                    <a:pt x="18055" y="5547"/>
                    <a:pt x="18009" y="5639"/>
                  </a:cubicBezTo>
                  <a:cubicBezTo>
                    <a:pt x="17986" y="5730"/>
                    <a:pt x="17941" y="5821"/>
                    <a:pt x="17918" y="5890"/>
                  </a:cubicBezTo>
                  <a:cubicBezTo>
                    <a:pt x="17895" y="6004"/>
                    <a:pt x="17872" y="6072"/>
                    <a:pt x="17872" y="6164"/>
                  </a:cubicBezTo>
                  <a:cubicBezTo>
                    <a:pt x="17872" y="6278"/>
                    <a:pt x="17872" y="6415"/>
                    <a:pt x="17918" y="6529"/>
                  </a:cubicBezTo>
                  <a:cubicBezTo>
                    <a:pt x="17941" y="6620"/>
                    <a:pt x="17986" y="6711"/>
                    <a:pt x="18032" y="6780"/>
                  </a:cubicBezTo>
                  <a:cubicBezTo>
                    <a:pt x="18055" y="6826"/>
                    <a:pt x="18101" y="6848"/>
                    <a:pt x="18123" y="6871"/>
                  </a:cubicBezTo>
                  <a:cubicBezTo>
                    <a:pt x="18146" y="6894"/>
                    <a:pt x="18192" y="6917"/>
                    <a:pt x="18238" y="6940"/>
                  </a:cubicBezTo>
                  <a:cubicBezTo>
                    <a:pt x="18260" y="6940"/>
                    <a:pt x="18283" y="6963"/>
                    <a:pt x="18306" y="6963"/>
                  </a:cubicBezTo>
                  <a:cubicBezTo>
                    <a:pt x="18306" y="7031"/>
                    <a:pt x="18352" y="7077"/>
                    <a:pt x="18397" y="7122"/>
                  </a:cubicBezTo>
                  <a:cubicBezTo>
                    <a:pt x="18443" y="7145"/>
                    <a:pt x="18489" y="7168"/>
                    <a:pt x="18557" y="7168"/>
                  </a:cubicBezTo>
                  <a:cubicBezTo>
                    <a:pt x="18557" y="7191"/>
                    <a:pt x="18580" y="7191"/>
                    <a:pt x="18603" y="7191"/>
                  </a:cubicBezTo>
                  <a:cubicBezTo>
                    <a:pt x="18648" y="7191"/>
                    <a:pt x="18717" y="7168"/>
                    <a:pt x="18763" y="7145"/>
                  </a:cubicBezTo>
                  <a:cubicBezTo>
                    <a:pt x="18854" y="7100"/>
                    <a:pt x="18922" y="7031"/>
                    <a:pt x="18991" y="6940"/>
                  </a:cubicBezTo>
                  <a:cubicBezTo>
                    <a:pt x="19014" y="6940"/>
                    <a:pt x="19014" y="6917"/>
                    <a:pt x="19036" y="6894"/>
                  </a:cubicBezTo>
                  <a:cubicBezTo>
                    <a:pt x="19059" y="6894"/>
                    <a:pt x="19082" y="6871"/>
                    <a:pt x="19128" y="6848"/>
                  </a:cubicBezTo>
                  <a:cubicBezTo>
                    <a:pt x="19196" y="6826"/>
                    <a:pt x="19265" y="6780"/>
                    <a:pt x="19310" y="6734"/>
                  </a:cubicBezTo>
                  <a:cubicBezTo>
                    <a:pt x="19424" y="6666"/>
                    <a:pt x="19493" y="6552"/>
                    <a:pt x="19561" y="6483"/>
                  </a:cubicBezTo>
                  <a:lnTo>
                    <a:pt x="19607" y="6438"/>
                  </a:lnTo>
                  <a:cubicBezTo>
                    <a:pt x="19653" y="6392"/>
                    <a:pt x="19676" y="6369"/>
                    <a:pt x="19721" y="6323"/>
                  </a:cubicBezTo>
                  <a:cubicBezTo>
                    <a:pt x="19813" y="6232"/>
                    <a:pt x="19881" y="6141"/>
                    <a:pt x="19949" y="6050"/>
                  </a:cubicBezTo>
                  <a:cubicBezTo>
                    <a:pt x="20041" y="5913"/>
                    <a:pt x="20086" y="5821"/>
                    <a:pt x="20155" y="5730"/>
                  </a:cubicBezTo>
                  <a:cubicBezTo>
                    <a:pt x="20223" y="5570"/>
                    <a:pt x="20292" y="5410"/>
                    <a:pt x="20360" y="5251"/>
                  </a:cubicBezTo>
                  <a:lnTo>
                    <a:pt x="20383" y="5205"/>
                  </a:lnTo>
                  <a:lnTo>
                    <a:pt x="20429" y="5205"/>
                  </a:lnTo>
                  <a:cubicBezTo>
                    <a:pt x="20657" y="5251"/>
                    <a:pt x="20840" y="5296"/>
                    <a:pt x="20999" y="5319"/>
                  </a:cubicBezTo>
                  <a:cubicBezTo>
                    <a:pt x="21273" y="5410"/>
                    <a:pt x="21502" y="5502"/>
                    <a:pt x="21707" y="5616"/>
                  </a:cubicBezTo>
                  <a:cubicBezTo>
                    <a:pt x="21775" y="5662"/>
                    <a:pt x="21821" y="5707"/>
                    <a:pt x="21867" y="5753"/>
                  </a:cubicBezTo>
                  <a:cubicBezTo>
                    <a:pt x="21935" y="5798"/>
                    <a:pt x="21981" y="5844"/>
                    <a:pt x="22049" y="5890"/>
                  </a:cubicBezTo>
                  <a:cubicBezTo>
                    <a:pt x="22095" y="5958"/>
                    <a:pt x="22141" y="6004"/>
                    <a:pt x="22186" y="6072"/>
                  </a:cubicBezTo>
                  <a:cubicBezTo>
                    <a:pt x="22232" y="6118"/>
                    <a:pt x="22255" y="6164"/>
                    <a:pt x="22278" y="6209"/>
                  </a:cubicBezTo>
                  <a:cubicBezTo>
                    <a:pt x="22346" y="6323"/>
                    <a:pt x="22415" y="6460"/>
                    <a:pt x="22437" y="6597"/>
                  </a:cubicBezTo>
                  <a:cubicBezTo>
                    <a:pt x="22460" y="6689"/>
                    <a:pt x="22483" y="6780"/>
                    <a:pt x="22483" y="6894"/>
                  </a:cubicBezTo>
                  <a:cubicBezTo>
                    <a:pt x="22460" y="7168"/>
                    <a:pt x="22392" y="7442"/>
                    <a:pt x="22323" y="7693"/>
                  </a:cubicBezTo>
                  <a:cubicBezTo>
                    <a:pt x="22232" y="7967"/>
                    <a:pt x="22164" y="8195"/>
                    <a:pt x="22049" y="8378"/>
                  </a:cubicBezTo>
                  <a:cubicBezTo>
                    <a:pt x="21935" y="8583"/>
                    <a:pt x="21821" y="8720"/>
                    <a:pt x="21730" y="8857"/>
                  </a:cubicBezTo>
                  <a:cubicBezTo>
                    <a:pt x="21593" y="9040"/>
                    <a:pt x="21456" y="9199"/>
                    <a:pt x="21296" y="9382"/>
                  </a:cubicBezTo>
                  <a:cubicBezTo>
                    <a:pt x="21136" y="9519"/>
                    <a:pt x="20999" y="9633"/>
                    <a:pt x="20885" y="9747"/>
                  </a:cubicBezTo>
                  <a:cubicBezTo>
                    <a:pt x="20771" y="9816"/>
                    <a:pt x="20703" y="9884"/>
                    <a:pt x="20611" y="9953"/>
                  </a:cubicBezTo>
                  <a:cubicBezTo>
                    <a:pt x="20543" y="9998"/>
                    <a:pt x="20474" y="10044"/>
                    <a:pt x="20383" y="10090"/>
                  </a:cubicBezTo>
                  <a:cubicBezTo>
                    <a:pt x="20018" y="10272"/>
                    <a:pt x="19630" y="10432"/>
                    <a:pt x="19242" y="10546"/>
                  </a:cubicBezTo>
                  <a:cubicBezTo>
                    <a:pt x="19059" y="10592"/>
                    <a:pt x="18900" y="10615"/>
                    <a:pt x="18740" y="10637"/>
                  </a:cubicBezTo>
                  <a:cubicBezTo>
                    <a:pt x="18694" y="10637"/>
                    <a:pt x="18626" y="10637"/>
                    <a:pt x="18580" y="10660"/>
                  </a:cubicBezTo>
                  <a:lnTo>
                    <a:pt x="18397" y="10660"/>
                  </a:lnTo>
                  <a:cubicBezTo>
                    <a:pt x="18329" y="10660"/>
                    <a:pt x="18260" y="10660"/>
                    <a:pt x="18192" y="10706"/>
                  </a:cubicBezTo>
                  <a:cubicBezTo>
                    <a:pt x="18078" y="10752"/>
                    <a:pt x="18009" y="10843"/>
                    <a:pt x="17986" y="10957"/>
                  </a:cubicBezTo>
                  <a:cubicBezTo>
                    <a:pt x="17986" y="11003"/>
                    <a:pt x="17986" y="11071"/>
                    <a:pt x="18009" y="11117"/>
                  </a:cubicBezTo>
                  <a:cubicBezTo>
                    <a:pt x="18032" y="11185"/>
                    <a:pt x="18078" y="11208"/>
                    <a:pt x="18123" y="11254"/>
                  </a:cubicBezTo>
                  <a:cubicBezTo>
                    <a:pt x="18169" y="11299"/>
                    <a:pt x="18238" y="11322"/>
                    <a:pt x="18283" y="11322"/>
                  </a:cubicBezTo>
                  <a:cubicBezTo>
                    <a:pt x="18375" y="11368"/>
                    <a:pt x="18443" y="11368"/>
                    <a:pt x="18489" y="11391"/>
                  </a:cubicBezTo>
                  <a:cubicBezTo>
                    <a:pt x="18603" y="11436"/>
                    <a:pt x="18694" y="11482"/>
                    <a:pt x="18785" y="11550"/>
                  </a:cubicBezTo>
                  <a:cubicBezTo>
                    <a:pt x="18991" y="11665"/>
                    <a:pt x="19196" y="11824"/>
                    <a:pt x="19379" y="12007"/>
                  </a:cubicBezTo>
                  <a:cubicBezTo>
                    <a:pt x="19607" y="12258"/>
                    <a:pt x="19790" y="12486"/>
                    <a:pt x="19927" y="12692"/>
                  </a:cubicBezTo>
                  <a:cubicBezTo>
                    <a:pt x="19972" y="12806"/>
                    <a:pt x="20018" y="12920"/>
                    <a:pt x="20064" y="13057"/>
                  </a:cubicBezTo>
                  <a:cubicBezTo>
                    <a:pt x="20086" y="13125"/>
                    <a:pt x="20109" y="13217"/>
                    <a:pt x="20109" y="13308"/>
                  </a:cubicBezTo>
                  <a:cubicBezTo>
                    <a:pt x="20086" y="13445"/>
                    <a:pt x="20064" y="13605"/>
                    <a:pt x="20018" y="13787"/>
                  </a:cubicBezTo>
                  <a:cubicBezTo>
                    <a:pt x="20018" y="13833"/>
                    <a:pt x="19995" y="13879"/>
                    <a:pt x="19972" y="13924"/>
                  </a:cubicBezTo>
                  <a:cubicBezTo>
                    <a:pt x="19949" y="13970"/>
                    <a:pt x="19904" y="13993"/>
                    <a:pt x="19881" y="14038"/>
                  </a:cubicBezTo>
                  <a:cubicBezTo>
                    <a:pt x="19790" y="14130"/>
                    <a:pt x="19676" y="14198"/>
                    <a:pt x="19561" y="14267"/>
                  </a:cubicBezTo>
                  <a:cubicBezTo>
                    <a:pt x="19447" y="14335"/>
                    <a:pt x="19356" y="14381"/>
                    <a:pt x="19242" y="14404"/>
                  </a:cubicBezTo>
                  <a:cubicBezTo>
                    <a:pt x="19128" y="14426"/>
                    <a:pt x="19014" y="14449"/>
                    <a:pt x="18900" y="14449"/>
                  </a:cubicBezTo>
                  <a:cubicBezTo>
                    <a:pt x="18717" y="14449"/>
                    <a:pt x="18557" y="14426"/>
                    <a:pt x="18397" y="14381"/>
                  </a:cubicBezTo>
                  <a:cubicBezTo>
                    <a:pt x="18352" y="14358"/>
                    <a:pt x="18283" y="14335"/>
                    <a:pt x="18238" y="14312"/>
                  </a:cubicBezTo>
                  <a:cubicBezTo>
                    <a:pt x="18169" y="14267"/>
                    <a:pt x="18123" y="14221"/>
                    <a:pt x="18055" y="14153"/>
                  </a:cubicBezTo>
                  <a:lnTo>
                    <a:pt x="18032" y="14130"/>
                  </a:lnTo>
                  <a:cubicBezTo>
                    <a:pt x="17986" y="14107"/>
                    <a:pt x="17964" y="14107"/>
                    <a:pt x="17918" y="14107"/>
                  </a:cubicBezTo>
                  <a:cubicBezTo>
                    <a:pt x="17872" y="14107"/>
                    <a:pt x="17804" y="14130"/>
                    <a:pt x="17781" y="14153"/>
                  </a:cubicBezTo>
                  <a:cubicBezTo>
                    <a:pt x="17735" y="14130"/>
                    <a:pt x="17713" y="14084"/>
                    <a:pt x="17644" y="14061"/>
                  </a:cubicBezTo>
                  <a:cubicBezTo>
                    <a:pt x="17621" y="14038"/>
                    <a:pt x="17576" y="14038"/>
                    <a:pt x="17553" y="14038"/>
                  </a:cubicBezTo>
                  <a:cubicBezTo>
                    <a:pt x="17530" y="14038"/>
                    <a:pt x="17484" y="14038"/>
                    <a:pt x="17462" y="14061"/>
                  </a:cubicBezTo>
                  <a:cubicBezTo>
                    <a:pt x="17393" y="14084"/>
                    <a:pt x="17347" y="14130"/>
                    <a:pt x="17325" y="14198"/>
                  </a:cubicBezTo>
                  <a:cubicBezTo>
                    <a:pt x="17302" y="14267"/>
                    <a:pt x="17302" y="14312"/>
                    <a:pt x="17325" y="14358"/>
                  </a:cubicBezTo>
                  <a:cubicBezTo>
                    <a:pt x="17507" y="14678"/>
                    <a:pt x="17621" y="14929"/>
                    <a:pt x="17713" y="15180"/>
                  </a:cubicBezTo>
                  <a:lnTo>
                    <a:pt x="17758" y="15339"/>
                  </a:lnTo>
                  <a:lnTo>
                    <a:pt x="17758" y="15362"/>
                  </a:lnTo>
                  <a:cubicBezTo>
                    <a:pt x="17850" y="15591"/>
                    <a:pt x="17918" y="15819"/>
                    <a:pt x="17986" y="16047"/>
                  </a:cubicBezTo>
                  <a:cubicBezTo>
                    <a:pt x="18032" y="16275"/>
                    <a:pt x="18078" y="16481"/>
                    <a:pt x="18123" y="16709"/>
                  </a:cubicBezTo>
                  <a:cubicBezTo>
                    <a:pt x="18169" y="16937"/>
                    <a:pt x="18192" y="17188"/>
                    <a:pt x="18238" y="17439"/>
                  </a:cubicBezTo>
                  <a:cubicBezTo>
                    <a:pt x="18260" y="17668"/>
                    <a:pt x="18260" y="17919"/>
                    <a:pt x="18283" y="18170"/>
                  </a:cubicBezTo>
                  <a:cubicBezTo>
                    <a:pt x="18283" y="18398"/>
                    <a:pt x="18306" y="18626"/>
                    <a:pt x="18306" y="18855"/>
                  </a:cubicBezTo>
                  <a:cubicBezTo>
                    <a:pt x="18283" y="19128"/>
                    <a:pt x="18283" y="19402"/>
                    <a:pt x="18260" y="19699"/>
                  </a:cubicBezTo>
                  <a:lnTo>
                    <a:pt x="18238" y="19813"/>
                  </a:lnTo>
                  <a:cubicBezTo>
                    <a:pt x="18215" y="20178"/>
                    <a:pt x="18169" y="20544"/>
                    <a:pt x="18123" y="20817"/>
                  </a:cubicBezTo>
                  <a:lnTo>
                    <a:pt x="17986" y="21822"/>
                  </a:lnTo>
                  <a:cubicBezTo>
                    <a:pt x="17964" y="21982"/>
                    <a:pt x="17941" y="22164"/>
                    <a:pt x="17918" y="22324"/>
                  </a:cubicBezTo>
                  <a:cubicBezTo>
                    <a:pt x="17872" y="22461"/>
                    <a:pt x="17850" y="22598"/>
                    <a:pt x="17827" y="22735"/>
                  </a:cubicBezTo>
                  <a:lnTo>
                    <a:pt x="17804" y="22803"/>
                  </a:lnTo>
                  <a:lnTo>
                    <a:pt x="17781" y="22895"/>
                  </a:lnTo>
                  <a:lnTo>
                    <a:pt x="17758" y="22986"/>
                  </a:lnTo>
                  <a:cubicBezTo>
                    <a:pt x="17735" y="23054"/>
                    <a:pt x="17713" y="23123"/>
                    <a:pt x="17690" y="23191"/>
                  </a:cubicBezTo>
                  <a:cubicBezTo>
                    <a:pt x="17553" y="23671"/>
                    <a:pt x="17393" y="24173"/>
                    <a:pt x="17210" y="24652"/>
                  </a:cubicBezTo>
                  <a:cubicBezTo>
                    <a:pt x="17142" y="24812"/>
                    <a:pt x="17073" y="24949"/>
                    <a:pt x="17028" y="25086"/>
                  </a:cubicBezTo>
                  <a:cubicBezTo>
                    <a:pt x="17005" y="24880"/>
                    <a:pt x="16937" y="24675"/>
                    <a:pt x="16845" y="24492"/>
                  </a:cubicBezTo>
                  <a:cubicBezTo>
                    <a:pt x="16777" y="24378"/>
                    <a:pt x="16708" y="24287"/>
                    <a:pt x="16617" y="24196"/>
                  </a:cubicBezTo>
                  <a:cubicBezTo>
                    <a:pt x="16549" y="24127"/>
                    <a:pt x="16457" y="24059"/>
                    <a:pt x="16366" y="24013"/>
                  </a:cubicBezTo>
                  <a:cubicBezTo>
                    <a:pt x="16206" y="23899"/>
                    <a:pt x="16024" y="23853"/>
                    <a:pt x="15864" y="23808"/>
                  </a:cubicBezTo>
                  <a:cubicBezTo>
                    <a:pt x="15818" y="23808"/>
                    <a:pt x="15750" y="23785"/>
                    <a:pt x="15681" y="23785"/>
                  </a:cubicBezTo>
                  <a:cubicBezTo>
                    <a:pt x="15590" y="23762"/>
                    <a:pt x="15521" y="23762"/>
                    <a:pt x="15430" y="23762"/>
                  </a:cubicBezTo>
                  <a:cubicBezTo>
                    <a:pt x="15247" y="23762"/>
                    <a:pt x="15088" y="23785"/>
                    <a:pt x="14882" y="23853"/>
                  </a:cubicBezTo>
                  <a:cubicBezTo>
                    <a:pt x="14768" y="23899"/>
                    <a:pt x="14654" y="23967"/>
                    <a:pt x="14540" y="24036"/>
                  </a:cubicBezTo>
                  <a:lnTo>
                    <a:pt x="14471" y="24082"/>
                  </a:lnTo>
                  <a:cubicBezTo>
                    <a:pt x="14357" y="24150"/>
                    <a:pt x="14243" y="24218"/>
                    <a:pt x="14106" y="24310"/>
                  </a:cubicBezTo>
                  <a:cubicBezTo>
                    <a:pt x="13992" y="24424"/>
                    <a:pt x="13855" y="24538"/>
                    <a:pt x="13764" y="24675"/>
                  </a:cubicBezTo>
                  <a:cubicBezTo>
                    <a:pt x="13650" y="24789"/>
                    <a:pt x="13558" y="24949"/>
                    <a:pt x="13490" y="25086"/>
                  </a:cubicBezTo>
                  <a:cubicBezTo>
                    <a:pt x="13307" y="25360"/>
                    <a:pt x="13170" y="25656"/>
                    <a:pt x="13033" y="25976"/>
                  </a:cubicBezTo>
                  <a:cubicBezTo>
                    <a:pt x="12965" y="26136"/>
                    <a:pt x="12896" y="26296"/>
                    <a:pt x="12851" y="26455"/>
                  </a:cubicBezTo>
                  <a:lnTo>
                    <a:pt x="12828" y="26501"/>
                  </a:lnTo>
                  <a:lnTo>
                    <a:pt x="12737" y="26729"/>
                  </a:lnTo>
                  <a:lnTo>
                    <a:pt x="12600" y="26729"/>
                  </a:lnTo>
                  <a:cubicBezTo>
                    <a:pt x="12463" y="26729"/>
                    <a:pt x="12303" y="26752"/>
                    <a:pt x="12212" y="26752"/>
                  </a:cubicBezTo>
                  <a:cubicBezTo>
                    <a:pt x="11938" y="26798"/>
                    <a:pt x="11664" y="26866"/>
                    <a:pt x="11390" y="26935"/>
                  </a:cubicBezTo>
                  <a:cubicBezTo>
                    <a:pt x="11185" y="27003"/>
                    <a:pt x="10979" y="27117"/>
                    <a:pt x="10751" y="27254"/>
                  </a:cubicBezTo>
                  <a:cubicBezTo>
                    <a:pt x="10660" y="27323"/>
                    <a:pt x="10568" y="27368"/>
                    <a:pt x="10500" y="27414"/>
                  </a:cubicBezTo>
                  <a:lnTo>
                    <a:pt x="10408" y="27482"/>
                  </a:lnTo>
                  <a:cubicBezTo>
                    <a:pt x="10272" y="27574"/>
                    <a:pt x="10157" y="27688"/>
                    <a:pt x="10066" y="27779"/>
                  </a:cubicBezTo>
                  <a:lnTo>
                    <a:pt x="9906" y="27939"/>
                  </a:lnTo>
                  <a:lnTo>
                    <a:pt x="9906" y="27916"/>
                  </a:lnTo>
                  <a:cubicBezTo>
                    <a:pt x="9861" y="27962"/>
                    <a:pt x="9815" y="28007"/>
                    <a:pt x="9769" y="28076"/>
                  </a:cubicBezTo>
                  <a:cubicBezTo>
                    <a:pt x="9724" y="28144"/>
                    <a:pt x="9678" y="28213"/>
                    <a:pt x="9678" y="28281"/>
                  </a:cubicBezTo>
                  <a:cubicBezTo>
                    <a:pt x="9655" y="28373"/>
                    <a:pt x="9678" y="28464"/>
                    <a:pt x="9747" y="28532"/>
                  </a:cubicBezTo>
                  <a:cubicBezTo>
                    <a:pt x="9792" y="28578"/>
                    <a:pt x="9884" y="28647"/>
                    <a:pt x="9952" y="28669"/>
                  </a:cubicBezTo>
                  <a:lnTo>
                    <a:pt x="10020" y="28669"/>
                  </a:lnTo>
                  <a:cubicBezTo>
                    <a:pt x="10066" y="28669"/>
                    <a:pt x="10112" y="28647"/>
                    <a:pt x="10157" y="28647"/>
                  </a:cubicBezTo>
                  <a:cubicBezTo>
                    <a:pt x="10203" y="28624"/>
                    <a:pt x="10249" y="28624"/>
                    <a:pt x="10294" y="28601"/>
                  </a:cubicBezTo>
                  <a:cubicBezTo>
                    <a:pt x="10340" y="28578"/>
                    <a:pt x="10386" y="28578"/>
                    <a:pt x="10431" y="28555"/>
                  </a:cubicBezTo>
                  <a:lnTo>
                    <a:pt x="10454" y="28532"/>
                  </a:lnTo>
                  <a:cubicBezTo>
                    <a:pt x="10545" y="28510"/>
                    <a:pt x="10637" y="28464"/>
                    <a:pt x="10728" y="28418"/>
                  </a:cubicBezTo>
                  <a:lnTo>
                    <a:pt x="10751" y="28418"/>
                  </a:lnTo>
                  <a:cubicBezTo>
                    <a:pt x="10865" y="28373"/>
                    <a:pt x="10956" y="28304"/>
                    <a:pt x="11048" y="28259"/>
                  </a:cubicBezTo>
                  <a:cubicBezTo>
                    <a:pt x="11139" y="28213"/>
                    <a:pt x="11230" y="28167"/>
                    <a:pt x="11322" y="28122"/>
                  </a:cubicBezTo>
                  <a:cubicBezTo>
                    <a:pt x="11413" y="28167"/>
                    <a:pt x="11527" y="28190"/>
                    <a:pt x="11618" y="28213"/>
                  </a:cubicBezTo>
                  <a:lnTo>
                    <a:pt x="11664" y="28236"/>
                  </a:lnTo>
                  <a:cubicBezTo>
                    <a:pt x="11710" y="28236"/>
                    <a:pt x="11755" y="28259"/>
                    <a:pt x="11801" y="28259"/>
                  </a:cubicBezTo>
                  <a:lnTo>
                    <a:pt x="11846" y="28259"/>
                  </a:lnTo>
                  <a:lnTo>
                    <a:pt x="12029" y="28304"/>
                  </a:lnTo>
                  <a:lnTo>
                    <a:pt x="12212" y="28327"/>
                  </a:lnTo>
                  <a:lnTo>
                    <a:pt x="12326" y="28350"/>
                  </a:lnTo>
                  <a:cubicBezTo>
                    <a:pt x="12394" y="28373"/>
                    <a:pt x="12463" y="28373"/>
                    <a:pt x="12531" y="28395"/>
                  </a:cubicBezTo>
                  <a:lnTo>
                    <a:pt x="12623" y="28441"/>
                  </a:lnTo>
                  <a:lnTo>
                    <a:pt x="12668" y="28487"/>
                  </a:lnTo>
                  <a:cubicBezTo>
                    <a:pt x="12828" y="28578"/>
                    <a:pt x="12988" y="28692"/>
                    <a:pt x="13125" y="28829"/>
                  </a:cubicBezTo>
                  <a:cubicBezTo>
                    <a:pt x="13193" y="28898"/>
                    <a:pt x="13262" y="28966"/>
                    <a:pt x="13307" y="29057"/>
                  </a:cubicBezTo>
                  <a:cubicBezTo>
                    <a:pt x="13376" y="29194"/>
                    <a:pt x="13421" y="29331"/>
                    <a:pt x="13467" y="29468"/>
                  </a:cubicBezTo>
                  <a:cubicBezTo>
                    <a:pt x="13558" y="29856"/>
                    <a:pt x="13604" y="30199"/>
                    <a:pt x="13604" y="30541"/>
                  </a:cubicBezTo>
                  <a:cubicBezTo>
                    <a:pt x="13604" y="30838"/>
                    <a:pt x="13558" y="31157"/>
                    <a:pt x="13467" y="31431"/>
                  </a:cubicBezTo>
                  <a:cubicBezTo>
                    <a:pt x="13444" y="31545"/>
                    <a:pt x="13399" y="31659"/>
                    <a:pt x="13353" y="31774"/>
                  </a:cubicBezTo>
                  <a:cubicBezTo>
                    <a:pt x="13307" y="31888"/>
                    <a:pt x="13239" y="32025"/>
                    <a:pt x="13193" y="32116"/>
                  </a:cubicBezTo>
                  <a:cubicBezTo>
                    <a:pt x="13170" y="32139"/>
                    <a:pt x="13170" y="32162"/>
                    <a:pt x="13148" y="32162"/>
                  </a:cubicBezTo>
                  <a:cubicBezTo>
                    <a:pt x="12896" y="32595"/>
                    <a:pt x="12600" y="32983"/>
                    <a:pt x="12257" y="33326"/>
                  </a:cubicBezTo>
                  <a:cubicBezTo>
                    <a:pt x="12120" y="33440"/>
                    <a:pt x="12006" y="33531"/>
                    <a:pt x="11915" y="33600"/>
                  </a:cubicBezTo>
                  <a:cubicBezTo>
                    <a:pt x="11778" y="33691"/>
                    <a:pt x="11664" y="33782"/>
                    <a:pt x="11550" y="33851"/>
                  </a:cubicBezTo>
                  <a:cubicBezTo>
                    <a:pt x="11344" y="33965"/>
                    <a:pt x="11139" y="34079"/>
                    <a:pt x="10933" y="34147"/>
                  </a:cubicBezTo>
                  <a:lnTo>
                    <a:pt x="10797" y="34216"/>
                  </a:lnTo>
                  <a:cubicBezTo>
                    <a:pt x="10637" y="34284"/>
                    <a:pt x="10477" y="34353"/>
                    <a:pt x="10317" y="34399"/>
                  </a:cubicBezTo>
                  <a:cubicBezTo>
                    <a:pt x="10157" y="34421"/>
                    <a:pt x="9998" y="34467"/>
                    <a:pt x="9838" y="34490"/>
                  </a:cubicBezTo>
                  <a:lnTo>
                    <a:pt x="9792" y="34490"/>
                  </a:lnTo>
                  <a:cubicBezTo>
                    <a:pt x="9678" y="34513"/>
                    <a:pt x="9587" y="34535"/>
                    <a:pt x="9473" y="34535"/>
                  </a:cubicBezTo>
                  <a:lnTo>
                    <a:pt x="9313" y="34535"/>
                  </a:lnTo>
                  <a:cubicBezTo>
                    <a:pt x="9062" y="34535"/>
                    <a:pt x="8879" y="34513"/>
                    <a:pt x="8719" y="34467"/>
                  </a:cubicBezTo>
                  <a:cubicBezTo>
                    <a:pt x="8651" y="34444"/>
                    <a:pt x="8560" y="34399"/>
                    <a:pt x="8491" y="34376"/>
                  </a:cubicBezTo>
                  <a:cubicBezTo>
                    <a:pt x="8423" y="34307"/>
                    <a:pt x="8354" y="34262"/>
                    <a:pt x="8263" y="34216"/>
                  </a:cubicBezTo>
                  <a:cubicBezTo>
                    <a:pt x="8194" y="34147"/>
                    <a:pt x="8126" y="34102"/>
                    <a:pt x="8057" y="34056"/>
                  </a:cubicBezTo>
                  <a:cubicBezTo>
                    <a:pt x="7921" y="33965"/>
                    <a:pt x="7806" y="33874"/>
                    <a:pt x="7669" y="33782"/>
                  </a:cubicBezTo>
                  <a:cubicBezTo>
                    <a:pt x="7601" y="33737"/>
                    <a:pt x="7533" y="33714"/>
                    <a:pt x="7464" y="33714"/>
                  </a:cubicBezTo>
                  <a:cubicBezTo>
                    <a:pt x="7441" y="33691"/>
                    <a:pt x="7396" y="33668"/>
                    <a:pt x="7350" y="33668"/>
                  </a:cubicBezTo>
                  <a:cubicBezTo>
                    <a:pt x="7259" y="33668"/>
                    <a:pt x="7167" y="33714"/>
                    <a:pt x="7122" y="33805"/>
                  </a:cubicBezTo>
                  <a:cubicBezTo>
                    <a:pt x="6985" y="33988"/>
                    <a:pt x="6871" y="34125"/>
                    <a:pt x="6734" y="34262"/>
                  </a:cubicBezTo>
                  <a:cubicBezTo>
                    <a:pt x="6597" y="34376"/>
                    <a:pt x="6460" y="34467"/>
                    <a:pt x="6323" y="34535"/>
                  </a:cubicBezTo>
                  <a:lnTo>
                    <a:pt x="6186" y="34627"/>
                  </a:lnTo>
                  <a:lnTo>
                    <a:pt x="6117" y="34650"/>
                  </a:lnTo>
                  <a:cubicBezTo>
                    <a:pt x="6026" y="34718"/>
                    <a:pt x="5935" y="34764"/>
                    <a:pt x="5843" y="34809"/>
                  </a:cubicBezTo>
                  <a:cubicBezTo>
                    <a:pt x="5729" y="34901"/>
                    <a:pt x="5615" y="34969"/>
                    <a:pt x="5501" y="35060"/>
                  </a:cubicBezTo>
                  <a:lnTo>
                    <a:pt x="5410" y="35129"/>
                  </a:lnTo>
                  <a:lnTo>
                    <a:pt x="5296" y="35220"/>
                  </a:lnTo>
                  <a:cubicBezTo>
                    <a:pt x="5067" y="35403"/>
                    <a:pt x="4839" y="35585"/>
                    <a:pt x="4611" y="35722"/>
                  </a:cubicBezTo>
                  <a:lnTo>
                    <a:pt x="4542" y="35745"/>
                  </a:lnTo>
                  <a:lnTo>
                    <a:pt x="4451" y="35814"/>
                  </a:lnTo>
                  <a:cubicBezTo>
                    <a:pt x="4383" y="35837"/>
                    <a:pt x="4337" y="35859"/>
                    <a:pt x="4291" y="35905"/>
                  </a:cubicBezTo>
                  <a:lnTo>
                    <a:pt x="4200" y="35951"/>
                  </a:lnTo>
                  <a:cubicBezTo>
                    <a:pt x="4017" y="36042"/>
                    <a:pt x="3880" y="36110"/>
                    <a:pt x="3744" y="36156"/>
                  </a:cubicBezTo>
                  <a:cubicBezTo>
                    <a:pt x="3607" y="36202"/>
                    <a:pt x="3447" y="36247"/>
                    <a:pt x="3287" y="36293"/>
                  </a:cubicBezTo>
                  <a:cubicBezTo>
                    <a:pt x="3219" y="36316"/>
                    <a:pt x="3127" y="36339"/>
                    <a:pt x="3059" y="36339"/>
                  </a:cubicBezTo>
                  <a:lnTo>
                    <a:pt x="2899" y="36384"/>
                  </a:lnTo>
                  <a:lnTo>
                    <a:pt x="2785" y="36407"/>
                  </a:lnTo>
                  <a:lnTo>
                    <a:pt x="2716" y="36407"/>
                  </a:lnTo>
                  <a:cubicBezTo>
                    <a:pt x="2648" y="36430"/>
                    <a:pt x="2557" y="36453"/>
                    <a:pt x="2465" y="36453"/>
                  </a:cubicBezTo>
                  <a:cubicBezTo>
                    <a:pt x="2214" y="36498"/>
                    <a:pt x="1917" y="36544"/>
                    <a:pt x="1621" y="36613"/>
                  </a:cubicBezTo>
                  <a:cubicBezTo>
                    <a:pt x="1347" y="36681"/>
                    <a:pt x="1027" y="36727"/>
                    <a:pt x="685" y="36727"/>
                  </a:cubicBezTo>
                  <a:lnTo>
                    <a:pt x="479" y="36727"/>
                  </a:lnTo>
                  <a:cubicBezTo>
                    <a:pt x="365" y="36750"/>
                    <a:pt x="297" y="36750"/>
                    <a:pt x="228" y="36795"/>
                  </a:cubicBezTo>
                  <a:cubicBezTo>
                    <a:pt x="160" y="36818"/>
                    <a:pt x="114" y="36841"/>
                    <a:pt x="91" y="36886"/>
                  </a:cubicBezTo>
                  <a:cubicBezTo>
                    <a:pt x="23" y="36978"/>
                    <a:pt x="0" y="37046"/>
                    <a:pt x="23" y="37138"/>
                  </a:cubicBezTo>
                  <a:cubicBezTo>
                    <a:pt x="23" y="37183"/>
                    <a:pt x="46" y="37252"/>
                    <a:pt x="69" y="37297"/>
                  </a:cubicBezTo>
                  <a:cubicBezTo>
                    <a:pt x="114" y="37343"/>
                    <a:pt x="160" y="37366"/>
                    <a:pt x="206" y="37411"/>
                  </a:cubicBezTo>
                  <a:cubicBezTo>
                    <a:pt x="251" y="37434"/>
                    <a:pt x="297" y="37434"/>
                    <a:pt x="343" y="37457"/>
                  </a:cubicBezTo>
                  <a:lnTo>
                    <a:pt x="411" y="37457"/>
                  </a:lnTo>
                  <a:lnTo>
                    <a:pt x="479" y="37480"/>
                  </a:lnTo>
                  <a:lnTo>
                    <a:pt x="548" y="37503"/>
                  </a:lnTo>
                  <a:cubicBezTo>
                    <a:pt x="753" y="37548"/>
                    <a:pt x="982" y="37594"/>
                    <a:pt x="1210" y="37640"/>
                  </a:cubicBezTo>
                  <a:cubicBezTo>
                    <a:pt x="1324" y="37663"/>
                    <a:pt x="1438" y="37685"/>
                    <a:pt x="1552" y="37708"/>
                  </a:cubicBezTo>
                  <a:lnTo>
                    <a:pt x="2557" y="37708"/>
                  </a:lnTo>
                  <a:cubicBezTo>
                    <a:pt x="2671" y="37708"/>
                    <a:pt x="2785" y="37731"/>
                    <a:pt x="2876" y="37731"/>
                  </a:cubicBezTo>
                  <a:cubicBezTo>
                    <a:pt x="3013" y="37754"/>
                    <a:pt x="3150" y="37799"/>
                    <a:pt x="3287" y="37822"/>
                  </a:cubicBezTo>
                  <a:cubicBezTo>
                    <a:pt x="3584" y="37891"/>
                    <a:pt x="3880" y="37914"/>
                    <a:pt x="4246" y="37914"/>
                  </a:cubicBezTo>
                  <a:lnTo>
                    <a:pt x="4405" y="37914"/>
                  </a:lnTo>
                  <a:cubicBezTo>
                    <a:pt x="4634" y="37914"/>
                    <a:pt x="4816" y="37914"/>
                    <a:pt x="4976" y="37891"/>
                  </a:cubicBezTo>
                  <a:cubicBezTo>
                    <a:pt x="5204" y="37868"/>
                    <a:pt x="5433" y="37845"/>
                    <a:pt x="5615" y="37799"/>
                  </a:cubicBezTo>
                  <a:cubicBezTo>
                    <a:pt x="5706" y="37777"/>
                    <a:pt x="5798" y="37777"/>
                    <a:pt x="5889" y="37754"/>
                  </a:cubicBezTo>
                  <a:cubicBezTo>
                    <a:pt x="6026" y="37731"/>
                    <a:pt x="6140" y="37708"/>
                    <a:pt x="6254" y="37685"/>
                  </a:cubicBezTo>
                  <a:cubicBezTo>
                    <a:pt x="6391" y="37663"/>
                    <a:pt x="6528" y="37640"/>
                    <a:pt x="6665" y="37594"/>
                  </a:cubicBezTo>
                  <a:lnTo>
                    <a:pt x="6802" y="37548"/>
                  </a:lnTo>
                  <a:lnTo>
                    <a:pt x="6939" y="37503"/>
                  </a:lnTo>
                  <a:cubicBezTo>
                    <a:pt x="7099" y="37457"/>
                    <a:pt x="7281" y="37434"/>
                    <a:pt x="7464" y="37389"/>
                  </a:cubicBezTo>
                  <a:lnTo>
                    <a:pt x="7510" y="37389"/>
                  </a:lnTo>
                  <a:cubicBezTo>
                    <a:pt x="7624" y="37366"/>
                    <a:pt x="7715" y="37343"/>
                    <a:pt x="7829" y="37320"/>
                  </a:cubicBezTo>
                  <a:cubicBezTo>
                    <a:pt x="7921" y="37297"/>
                    <a:pt x="8012" y="37275"/>
                    <a:pt x="8103" y="37252"/>
                  </a:cubicBezTo>
                  <a:lnTo>
                    <a:pt x="8126" y="37252"/>
                  </a:lnTo>
                  <a:lnTo>
                    <a:pt x="8286" y="37206"/>
                  </a:lnTo>
                  <a:cubicBezTo>
                    <a:pt x="8423" y="37183"/>
                    <a:pt x="8560" y="37138"/>
                    <a:pt x="8719" y="37115"/>
                  </a:cubicBezTo>
                  <a:cubicBezTo>
                    <a:pt x="9039" y="37069"/>
                    <a:pt x="9359" y="36978"/>
                    <a:pt x="9701" y="36864"/>
                  </a:cubicBezTo>
                  <a:cubicBezTo>
                    <a:pt x="10043" y="36750"/>
                    <a:pt x="10317" y="36658"/>
                    <a:pt x="10568" y="36544"/>
                  </a:cubicBezTo>
                  <a:lnTo>
                    <a:pt x="10728" y="36476"/>
                  </a:lnTo>
                  <a:lnTo>
                    <a:pt x="10751" y="36453"/>
                  </a:lnTo>
                  <a:cubicBezTo>
                    <a:pt x="10842" y="36430"/>
                    <a:pt x="10933" y="36384"/>
                    <a:pt x="11025" y="36339"/>
                  </a:cubicBezTo>
                  <a:lnTo>
                    <a:pt x="11070" y="36339"/>
                  </a:lnTo>
                  <a:cubicBezTo>
                    <a:pt x="11185" y="36270"/>
                    <a:pt x="11322" y="36225"/>
                    <a:pt x="11458" y="36179"/>
                  </a:cubicBezTo>
                  <a:cubicBezTo>
                    <a:pt x="11618" y="36110"/>
                    <a:pt x="11801" y="36042"/>
                    <a:pt x="11961" y="35951"/>
                  </a:cubicBezTo>
                  <a:cubicBezTo>
                    <a:pt x="12120" y="35882"/>
                    <a:pt x="12257" y="35791"/>
                    <a:pt x="12417" y="35700"/>
                  </a:cubicBezTo>
                  <a:cubicBezTo>
                    <a:pt x="12577" y="35608"/>
                    <a:pt x="12691" y="35563"/>
                    <a:pt x="12828" y="35494"/>
                  </a:cubicBezTo>
                  <a:cubicBezTo>
                    <a:pt x="12874" y="35471"/>
                    <a:pt x="12919" y="35448"/>
                    <a:pt x="12965" y="35426"/>
                  </a:cubicBezTo>
                  <a:lnTo>
                    <a:pt x="13011" y="35403"/>
                  </a:lnTo>
                  <a:lnTo>
                    <a:pt x="13079" y="35380"/>
                  </a:lnTo>
                  <a:cubicBezTo>
                    <a:pt x="13125" y="35357"/>
                    <a:pt x="13170" y="35334"/>
                    <a:pt x="13216" y="35312"/>
                  </a:cubicBezTo>
                  <a:cubicBezTo>
                    <a:pt x="13353" y="35243"/>
                    <a:pt x="13490" y="35152"/>
                    <a:pt x="13627" y="35060"/>
                  </a:cubicBezTo>
                  <a:cubicBezTo>
                    <a:pt x="13718" y="34992"/>
                    <a:pt x="13832" y="34924"/>
                    <a:pt x="13924" y="34855"/>
                  </a:cubicBezTo>
                  <a:lnTo>
                    <a:pt x="14015" y="34787"/>
                  </a:lnTo>
                  <a:cubicBezTo>
                    <a:pt x="14083" y="34764"/>
                    <a:pt x="14129" y="34718"/>
                    <a:pt x="14197" y="34672"/>
                  </a:cubicBezTo>
                  <a:lnTo>
                    <a:pt x="14243" y="34627"/>
                  </a:lnTo>
                  <a:lnTo>
                    <a:pt x="14380" y="34513"/>
                  </a:lnTo>
                  <a:cubicBezTo>
                    <a:pt x="14449" y="34490"/>
                    <a:pt x="14494" y="34444"/>
                    <a:pt x="14563" y="34399"/>
                  </a:cubicBezTo>
                  <a:cubicBezTo>
                    <a:pt x="14631" y="34353"/>
                    <a:pt x="14700" y="34307"/>
                    <a:pt x="14745" y="34262"/>
                  </a:cubicBezTo>
                  <a:cubicBezTo>
                    <a:pt x="14996" y="34079"/>
                    <a:pt x="15247" y="33896"/>
                    <a:pt x="15499" y="33714"/>
                  </a:cubicBezTo>
                  <a:lnTo>
                    <a:pt x="15613" y="33645"/>
                  </a:lnTo>
                  <a:cubicBezTo>
                    <a:pt x="15818" y="33463"/>
                    <a:pt x="16024" y="33303"/>
                    <a:pt x="16229" y="33143"/>
                  </a:cubicBezTo>
                  <a:cubicBezTo>
                    <a:pt x="16457" y="32961"/>
                    <a:pt x="16685" y="32732"/>
                    <a:pt x="16937" y="32481"/>
                  </a:cubicBezTo>
                  <a:lnTo>
                    <a:pt x="16982" y="32436"/>
                  </a:lnTo>
                  <a:cubicBezTo>
                    <a:pt x="17051" y="32344"/>
                    <a:pt x="17142" y="32253"/>
                    <a:pt x="17233" y="32162"/>
                  </a:cubicBezTo>
                  <a:cubicBezTo>
                    <a:pt x="17347" y="32048"/>
                    <a:pt x="17439" y="31911"/>
                    <a:pt x="17530" y="31774"/>
                  </a:cubicBezTo>
                  <a:cubicBezTo>
                    <a:pt x="17758" y="31500"/>
                    <a:pt x="17918" y="31226"/>
                    <a:pt x="18078" y="30952"/>
                  </a:cubicBezTo>
                  <a:cubicBezTo>
                    <a:pt x="18169" y="30815"/>
                    <a:pt x="18238" y="30655"/>
                    <a:pt x="18306" y="30495"/>
                  </a:cubicBezTo>
                  <a:cubicBezTo>
                    <a:pt x="18375" y="30381"/>
                    <a:pt x="18443" y="30244"/>
                    <a:pt x="18511" y="30130"/>
                  </a:cubicBezTo>
                  <a:cubicBezTo>
                    <a:pt x="18648" y="29856"/>
                    <a:pt x="18785" y="29582"/>
                    <a:pt x="18945" y="29308"/>
                  </a:cubicBezTo>
                  <a:lnTo>
                    <a:pt x="19059" y="29126"/>
                  </a:lnTo>
                  <a:cubicBezTo>
                    <a:pt x="19151" y="28943"/>
                    <a:pt x="19265" y="28738"/>
                    <a:pt x="19356" y="28555"/>
                  </a:cubicBezTo>
                  <a:cubicBezTo>
                    <a:pt x="19447" y="28350"/>
                    <a:pt x="19539" y="28122"/>
                    <a:pt x="19607" y="27916"/>
                  </a:cubicBezTo>
                  <a:lnTo>
                    <a:pt x="19698" y="27688"/>
                  </a:lnTo>
                  <a:lnTo>
                    <a:pt x="19721" y="27665"/>
                  </a:lnTo>
                  <a:cubicBezTo>
                    <a:pt x="19813" y="27391"/>
                    <a:pt x="19927" y="27094"/>
                    <a:pt x="19995" y="26798"/>
                  </a:cubicBezTo>
                  <a:cubicBezTo>
                    <a:pt x="20018" y="26638"/>
                    <a:pt x="20064" y="26455"/>
                    <a:pt x="20086" y="26296"/>
                  </a:cubicBezTo>
                  <a:cubicBezTo>
                    <a:pt x="20109" y="26159"/>
                    <a:pt x="20132" y="26022"/>
                    <a:pt x="20155" y="25908"/>
                  </a:cubicBezTo>
                  <a:cubicBezTo>
                    <a:pt x="20178" y="25793"/>
                    <a:pt x="20201" y="25679"/>
                    <a:pt x="20223" y="25588"/>
                  </a:cubicBezTo>
                  <a:cubicBezTo>
                    <a:pt x="20269" y="25360"/>
                    <a:pt x="20315" y="25131"/>
                    <a:pt x="20338" y="24926"/>
                  </a:cubicBezTo>
                  <a:cubicBezTo>
                    <a:pt x="20360" y="24743"/>
                    <a:pt x="20383" y="24584"/>
                    <a:pt x="20406" y="24424"/>
                  </a:cubicBezTo>
                  <a:cubicBezTo>
                    <a:pt x="20429" y="24264"/>
                    <a:pt x="20452" y="24127"/>
                    <a:pt x="20452" y="23990"/>
                  </a:cubicBezTo>
                  <a:lnTo>
                    <a:pt x="20452" y="23945"/>
                  </a:lnTo>
                  <a:cubicBezTo>
                    <a:pt x="20452" y="23830"/>
                    <a:pt x="20452" y="23716"/>
                    <a:pt x="20452" y="23602"/>
                  </a:cubicBezTo>
                  <a:cubicBezTo>
                    <a:pt x="20452" y="23328"/>
                    <a:pt x="20474" y="23032"/>
                    <a:pt x="20474" y="22735"/>
                  </a:cubicBezTo>
                  <a:cubicBezTo>
                    <a:pt x="20474" y="22621"/>
                    <a:pt x="20497" y="22529"/>
                    <a:pt x="20497" y="22438"/>
                  </a:cubicBezTo>
                  <a:cubicBezTo>
                    <a:pt x="20497" y="22187"/>
                    <a:pt x="20520" y="21959"/>
                    <a:pt x="20497" y="21731"/>
                  </a:cubicBezTo>
                  <a:cubicBezTo>
                    <a:pt x="20497" y="21365"/>
                    <a:pt x="20452" y="21023"/>
                    <a:pt x="20383" y="20635"/>
                  </a:cubicBezTo>
                  <a:cubicBezTo>
                    <a:pt x="20360" y="20407"/>
                    <a:pt x="20315" y="20178"/>
                    <a:pt x="20292" y="19973"/>
                  </a:cubicBezTo>
                  <a:lnTo>
                    <a:pt x="20292" y="19790"/>
                  </a:lnTo>
                  <a:cubicBezTo>
                    <a:pt x="20246" y="19539"/>
                    <a:pt x="20223" y="19311"/>
                    <a:pt x="20201" y="19060"/>
                  </a:cubicBezTo>
                  <a:cubicBezTo>
                    <a:pt x="20132" y="18718"/>
                    <a:pt x="20064" y="18421"/>
                    <a:pt x="19972" y="18124"/>
                  </a:cubicBezTo>
                  <a:lnTo>
                    <a:pt x="19927" y="17987"/>
                  </a:lnTo>
                  <a:cubicBezTo>
                    <a:pt x="19835" y="17736"/>
                    <a:pt x="19744" y="17462"/>
                    <a:pt x="19653" y="17234"/>
                  </a:cubicBezTo>
                  <a:cubicBezTo>
                    <a:pt x="19607" y="17143"/>
                    <a:pt x="19584" y="17074"/>
                    <a:pt x="19539" y="17006"/>
                  </a:cubicBezTo>
                  <a:lnTo>
                    <a:pt x="19539" y="17006"/>
                  </a:lnTo>
                  <a:cubicBezTo>
                    <a:pt x="19607" y="17029"/>
                    <a:pt x="19676" y="17051"/>
                    <a:pt x="19744" y="17074"/>
                  </a:cubicBezTo>
                  <a:cubicBezTo>
                    <a:pt x="19813" y="17074"/>
                    <a:pt x="19881" y="17097"/>
                    <a:pt x="19949" y="17097"/>
                  </a:cubicBezTo>
                  <a:lnTo>
                    <a:pt x="20064" y="17097"/>
                  </a:lnTo>
                  <a:cubicBezTo>
                    <a:pt x="20132" y="17097"/>
                    <a:pt x="20201" y="17097"/>
                    <a:pt x="20269" y="17074"/>
                  </a:cubicBezTo>
                  <a:cubicBezTo>
                    <a:pt x="20338" y="17074"/>
                    <a:pt x="20406" y="17051"/>
                    <a:pt x="20474" y="17029"/>
                  </a:cubicBezTo>
                  <a:lnTo>
                    <a:pt x="20520" y="17006"/>
                  </a:lnTo>
                  <a:cubicBezTo>
                    <a:pt x="20611" y="16983"/>
                    <a:pt x="20680" y="16960"/>
                    <a:pt x="20771" y="16937"/>
                  </a:cubicBezTo>
                  <a:cubicBezTo>
                    <a:pt x="20908" y="16892"/>
                    <a:pt x="21045" y="16846"/>
                    <a:pt x="21182" y="16800"/>
                  </a:cubicBezTo>
                  <a:lnTo>
                    <a:pt x="21365" y="16709"/>
                  </a:lnTo>
                  <a:lnTo>
                    <a:pt x="21547" y="16640"/>
                  </a:lnTo>
                  <a:cubicBezTo>
                    <a:pt x="21707" y="16572"/>
                    <a:pt x="21844" y="16481"/>
                    <a:pt x="21981" y="16389"/>
                  </a:cubicBezTo>
                  <a:cubicBezTo>
                    <a:pt x="22095" y="16321"/>
                    <a:pt x="22232" y="16230"/>
                    <a:pt x="22346" y="16115"/>
                  </a:cubicBezTo>
                  <a:cubicBezTo>
                    <a:pt x="22460" y="16001"/>
                    <a:pt x="22574" y="15864"/>
                    <a:pt x="22689" y="15705"/>
                  </a:cubicBezTo>
                  <a:cubicBezTo>
                    <a:pt x="22803" y="15545"/>
                    <a:pt x="22894" y="15431"/>
                    <a:pt x="22962" y="15294"/>
                  </a:cubicBezTo>
                  <a:cubicBezTo>
                    <a:pt x="23031" y="15157"/>
                    <a:pt x="23099" y="14997"/>
                    <a:pt x="23145" y="14860"/>
                  </a:cubicBezTo>
                  <a:cubicBezTo>
                    <a:pt x="23213" y="14723"/>
                    <a:pt x="23259" y="14563"/>
                    <a:pt x="23305" y="14426"/>
                  </a:cubicBezTo>
                  <a:cubicBezTo>
                    <a:pt x="23373" y="14198"/>
                    <a:pt x="23442" y="13947"/>
                    <a:pt x="23487" y="13696"/>
                  </a:cubicBezTo>
                  <a:cubicBezTo>
                    <a:pt x="23533" y="13445"/>
                    <a:pt x="23533" y="13194"/>
                    <a:pt x="23533" y="13011"/>
                  </a:cubicBezTo>
                  <a:cubicBezTo>
                    <a:pt x="23533" y="12806"/>
                    <a:pt x="23533" y="12578"/>
                    <a:pt x="23510" y="12349"/>
                  </a:cubicBezTo>
                  <a:lnTo>
                    <a:pt x="23487" y="12212"/>
                  </a:lnTo>
                  <a:lnTo>
                    <a:pt x="23442" y="11984"/>
                  </a:lnTo>
                  <a:cubicBezTo>
                    <a:pt x="23442" y="11938"/>
                    <a:pt x="23442" y="11916"/>
                    <a:pt x="23442" y="11893"/>
                  </a:cubicBezTo>
                  <a:lnTo>
                    <a:pt x="23487" y="11847"/>
                  </a:lnTo>
                  <a:cubicBezTo>
                    <a:pt x="23556" y="11802"/>
                    <a:pt x="23624" y="11756"/>
                    <a:pt x="23670" y="11687"/>
                  </a:cubicBezTo>
                  <a:cubicBezTo>
                    <a:pt x="23784" y="11596"/>
                    <a:pt x="23944" y="11482"/>
                    <a:pt x="24058" y="11322"/>
                  </a:cubicBezTo>
                  <a:cubicBezTo>
                    <a:pt x="24149" y="11231"/>
                    <a:pt x="24241" y="11094"/>
                    <a:pt x="24309" y="10980"/>
                  </a:cubicBezTo>
                  <a:lnTo>
                    <a:pt x="24332" y="10957"/>
                  </a:lnTo>
                  <a:cubicBezTo>
                    <a:pt x="24446" y="10820"/>
                    <a:pt x="24515" y="10660"/>
                    <a:pt x="24606" y="10500"/>
                  </a:cubicBezTo>
                  <a:cubicBezTo>
                    <a:pt x="24766" y="10249"/>
                    <a:pt x="24903" y="9976"/>
                    <a:pt x="25017" y="9702"/>
                  </a:cubicBezTo>
                  <a:cubicBezTo>
                    <a:pt x="25154" y="9405"/>
                    <a:pt x="25268" y="9108"/>
                    <a:pt x="25359" y="8811"/>
                  </a:cubicBezTo>
                  <a:cubicBezTo>
                    <a:pt x="25405" y="8652"/>
                    <a:pt x="25473" y="8469"/>
                    <a:pt x="25519" y="8286"/>
                  </a:cubicBezTo>
                  <a:cubicBezTo>
                    <a:pt x="25542" y="8127"/>
                    <a:pt x="25564" y="7990"/>
                    <a:pt x="25587" y="7830"/>
                  </a:cubicBezTo>
                  <a:cubicBezTo>
                    <a:pt x="25610" y="7761"/>
                    <a:pt x="25610" y="7670"/>
                    <a:pt x="25633" y="7602"/>
                  </a:cubicBezTo>
                  <a:cubicBezTo>
                    <a:pt x="25633" y="7510"/>
                    <a:pt x="25633" y="7419"/>
                    <a:pt x="25633" y="7328"/>
                  </a:cubicBezTo>
                  <a:lnTo>
                    <a:pt x="25633" y="7282"/>
                  </a:lnTo>
                  <a:cubicBezTo>
                    <a:pt x="25633" y="7145"/>
                    <a:pt x="25633" y="6985"/>
                    <a:pt x="25610" y="6826"/>
                  </a:cubicBezTo>
                  <a:cubicBezTo>
                    <a:pt x="25587" y="6529"/>
                    <a:pt x="25473" y="6232"/>
                    <a:pt x="25382" y="5981"/>
                  </a:cubicBezTo>
                  <a:lnTo>
                    <a:pt x="25382" y="5935"/>
                  </a:lnTo>
                  <a:cubicBezTo>
                    <a:pt x="25336" y="5821"/>
                    <a:pt x="25291" y="5707"/>
                    <a:pt x="25245" y="5570"/>
                  </a:cubicBezTo>
                  <a:cubicBezTo>
                    <a:pt x="25154" y="5410"/>
                    <a:pt x="25062" y="5251"/>
                    <a:pt x="24971" y="5091"/>
                  </a:cubicBezTo>
                  <a:cubicBezTo>
                    <a:pt x="24880" y="4954"/>
                    <a:pt x="24766" y="4817"/>
                    <a:pt x="24629" y="4680"/>
                  </a:cubicBezTo>
                  <a:cubicBezTo>
                    <a:pt x="24492" y="4566"/>
                    <a:pt x="24332" y="4452"/>
                    <a:pt x="24172" y="4383"/>
                  </a:cubicBezTo>
                  <a:cubicBezTo>
                    <a:pt x="24035" y="4292"/>
                    <a:pt x="23898" y="4224"/>
                    <a:pt x="23738" y="4155"/>
                  </a:cubicBezTo>
                  <a:cubicBezTo>
                    <a:pt x="23579" y="4087"/>
                    <a:pt x="23442" y="4018"/>
                    <a:pt x="23305" y="3972"/>
                  </a:cubicBezTo>
                  <a:cubicBezTo>
                    <a:pt x="22962" y="3836"/>
                    <a:pt x="22620" y="3767"/>
                    <a:pt x="22346" y="3721"/>
                  </a:cubicBezTo>
                  <a:cubicBezTo>
                    <a:pt x="22209" y="3699"/>
                    <a:pt x="22072" y="3676"/>
                    <a:pt x="21935" y="3676"/>
                  </a:cubicBezTo>
                  <a:lnTo>
                    <a:pt x="21821" y="3676"/>
                  </a:lnTo>
                  <a:cubicBezTo>
                    <a:pt x="21684" y="3676"/>
                    <a:pt x="21547" y="3676"/>
                    <a:pt x="21387" y="3699"/>
                  </a:cubicBezTo>
                  <a:cubicBezTo>
                    <a:pt x="21136" y="3721"/>
                    <a:pt x="20977" y="3790"/>
                    <a:pt x="20840" y="3881"/>
                  </a:cubicBezTo>
                  <a:cubicBezTo>
                    <a:pt x="20726" y="3995"/>
                    <a:pt x="20657" y="4109"/>
                    <a:pt x="20611" y="4224"/>
                  </a:cubicBezTo>
                  <a:lnTo>
                    <a:pt x="20589" y="4269"/>
                  </a:lnTo>
                  <a:cubicBezTo>
                    <a:pt x="20589" y="4201"/>
                    <a:pt x="20611" y="4132"/>
                    <a:pt x="20634" y="4064"/>
                  </a:cubicBezTo>
                  <a:cubicBezTo>
                    <a:pt x="20680" y="3744"/>
                    <a:pt x="20657" y="3447"/>
                    <a:pt x="20634" y="3196"/>
                  </a:cubicBezTo>
                  <a:cubicBezTo>
                    <a:pt x="20589" y="2854"/>
                    <a:pt x="20497" y="2512"/>
                    <a:pt x="20315" y="2124"/>
                  </a:cubicBezTo>
                  <a:cubicBezTo>
                    <a:pt x="20269" y="2032"/>
                    <a:pt x="20223" y="1964"/>
                    <a:pt x="20201" y="1895"/>
                  </a:cubicBezTo>
                  <a:lnTo>
                    <a:pt x="20178" y="1850"/>
                  </a:lnTo>
                  <a:cubicBezTo>
                    <a:pt x="20132" y="1781"/>
                    <a:pt x="20086" y="1736"/>
                    <a:pt x="20041" y="1667"/>
                  </a:cubicBezTo>
                  <a:cubicBezTo>
                    <a:pt x="19995" y="1599"/>
                    <a:pt x="19927" y="1530"/>
                    <a:pt x="19858" y="1462"/>
                  </a:cubicBezTo>
                  <a:lnTo>
                    <a:pt x="19835" y="1439"/>
                  </a:lnTo>
                  <a:lnTo>
                    <a:pt x="19790" y="1370"/>
                  </a:lnTo>
                  <a:cubicBezTo>
                    <a:pt x="19767" y="1325"/>
                    <a:pt x="19744" y="1279"/>
                    <a:pt x="19721" y="1256"/>
                  </a:cubicBezTo>
                  <a:cubicBezTo>
                    <a:pt x="19698" y="1211"/>
                    <a:pt x="19676" y="1188"/>
                    <a:pt x="19630" y="1165"/>
                  </a:cubicBezTo>
                  <a:cubicBezTo>
                    <a:pt x="19607" y="1165"/>
                    <a:pt x="19584" y="1142"/>
                    <a:pt x="19561" y="1142"/>
                  </a:cubicBezTo>
                  <a:lnTo>
                    <a:pt x="19470" y="1028"/>
                  </a:lnTo>
                  <a:cubicBezTo>
                    <a:pt x="19402" y="914"/>
                    <a:pt x="19310" y="800"/>
                    <a:pt x="19219" y="686"/>
                  </a:cubicBezTo>
                  <a:cubicBezTo>
                    <a:pt x="19151" y="617"/>
                    <a:pt x="19128" y="571"/>
                    <a:pt x="19059" y="549"/>
                  </a:cubicBezTo>
                  <a:cubicBezTo>
                    <a:pt x="19014" y="549"/>
                    <a:pt x="18991" y="526"/>
                    <a:pt x="18945" y="526"/>
                  </a:cubicBezTo>
                  <a:cubicBezTo>
                    <a:pt x="18922" y="526"/>
                    <a:pt x="18877" y="549"/>
                    <a:pt x="18854" y="549"/>
                  </a:cubicBezTo>
                  <a:cubicBezTo>
                    <a:pt x="18808" y="503"/>
                    <a:pt x="18785" y="457"/>
                    <a:pt x="18740" y="412"/>
                  </a:cubicBezTo>
                  <a:lnTo>
                    <a:pt x="18717" y="389"/>
                  </a:lnTo>
                  <a:cubicBezTo>
                    <a:pt x="18694" y="343"/>
                    <a:pt x="18648" y="298"/>
                    <a:pt x="18603" y="275"/>
                  </a:cubicBezTo>
                  <a:cubicBezTo>
                    <a:pt x="18534" y="229"/>
                    <a:pt x="18466" y="206"/>
                    <a:pt x="18375" y="206"/>
                  </a:cubicBezTo>
                  <a:lnTo>
                    <a:pt x="18306" y="206"/>
                  </a:lnTo>
                  <a:cubicBezTo>
                    <a:pt x="18306" y="206"/>
                    <a:pt x="18283" y="183"/>
                    <a:pt x="18283" y="183"/>
                  </a:cubicBezTo>
                  <a:lnTo>
                    <a:pt x="18238" y="138"/>
                  </a:lnTo>
                  <a:cubicBezTo>
                    <a:pt x="18192" y="92"/>
                    <a:pt x="18169" y="69"/>
                    <a:pt x="18123" y="47"/>
                  </a:cubicBezTo>
                  <a:cubicBezTo>
                    <a:pt x="18078" y="1"/>
                    <a:pt x="18032" y="1"/>
                    <a:pt x="17986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4963;p38"/>
            <p:cNvSpPr/>
            <p:nvPr/>
          </p:nvSpPr>
          <p:spPr>
            <a:xfrm>
              <a:off x="6723436" y="1320783"/>
              <a:ext cx="551277" cy="298964"/>
            </a:xfrm>
            <a:custGeom>
              <a:avLst/>
              <a:gdLst/>
              <a:ahLst/>
              <a:cxnLst/>
              <a:rect l="l" t="t" r="r" b="b"/>
              <a:pathLst>
                <a:path w="19699" h="10683" extrusionOk="0">
                  <a:moveTo>
                    <a:pt x="18443" y="8400"/>
                  </a:moveTo>
                  <a:cubicBezTo>
                    <a:pt x="18466" y="8423"/>
                    <a:pt x="18466" y="8446"/>
                    <a:pt x="18489" y="8469"/>
                  </a:cubicBezTo>
                  <a:lnTo>
                    <a:pt x="18512" y="8514"/>
                  </a:lnTo>
                  <a:lnTo>
                    <a:pt x="18512" y="8492"/>
                  </a:lnTo>
                  <a:cubicBezTo>
                    <a:pt x="18626" y="8743"/>
                    <a:pt x="18740" y="8994"/>
                    <a:pt x="18854" y="9222"/>
                  </a:cubicBezTo>
                  <a:lnTo>
                    <a:pt x="18809" y="9131"/>
                  </a:lnTo>
                  <a:cubicBezTo>
                    <a:pt x="18695" y="8994"/>
                    <a:pt x="18580" y="8834"/>
                    <a:pt x="18466" y="8697"/>
                  </a:cubicBezTo>
                  <a:cubicBezTo>
                    <a:pt x="18398" y="8629"/>
                    <a:pt x="18307" y="8537"/>
                    <a:pt x="18238" y="8469"/>
                  </a:cubicBezTo>
                  <a:lnTo>
                    <a:pt x="18261" y="8469"/>
                  </a:lnTo>
                  <a:cubicBezTo>
                    <a:pt x="18284" y="8469"/>
                    <a:pt x="18307" y="8469"/>
                    <a:pt x="18352" y="8446"/>
                  </a:cubicBezTo>
                  <a:cubicBezTo>
                    <a:pt x="18375" y="8446"/>
                    <a:pt x="18421" y="8423"/>
                    <a:pt x="18443" y="8400"/>
                  </a:cubicBezTo>
                  <a:close/>
                  <a:moveTo>
                    <a:pt x="3790" y="1"/>
                  </a:moveTo>
                  <a:cubicBezTo>
                    <a:pt x="3676" y="1"/>
                    <a:pt x="3561" y="69"/>
                    <a:pt x="3516" y="160"/>
                  </a:cubicBezTo>
                  <a:cubicBezTo>
                    <a:pt x="3493" y="206"/>
                    <a:pt x="3493" y="229"/>
                    <a:pt x="3470" y="274"/>
                  </a:cubicBezTo>
                  <a:cubicBezTo>
                    <a:pt x="3310" y="229"/>
                    <a:pt x="3128" y="206"/>
                    <a:pt x="2968" y="206"/>
                  </a:cubicBezTo>
                  <a:cubicBezTo>
                    <a:pt x="2717" y="183"/>
                    <a:pt x="2489" y="160"/>
                    <a:pt x="2238" y="160"/>
                  </a:cubicBezTo>
                  <a:lnTo>
                    <a:pt x="1484" y="160"/>
                  </a:lnTo>
                  <a:cubicBezTo>
                    <a:pt x="1279" y="160"/>
                    <a:pt x="1073" y="183"/>
                    <a:pt x="891" y="206"/>
                  </a:cubicBezTo>
                  <a:cubicBezTo>
                    <a:pt x="594" y="229"/>
                    <a:pt x="343" y="297"/>
                    <a:pt x="138" y="343"/>
                  </a:cubicBezTo>
                  <a:cubicBezTo>
                    <a:pt x="92" y="343"/>
                    <a:pt x="46" y="389"/>
                    <a:pt x="23" y="434"/>
                  </a:cubicBezTo>
                  <a:cubicBezTo>
                    <a:pt x="1" y="480"/>
                    <a:pt x="1" y="526"/>
                    <a:pt x="1" y="571"/>
                  </a:cubicBezTo>
                  <a:cubicBezTo>
                    <a:pt x="23" y="640"/>
                    <a:pt x="92" y="708"/>
                    <a:pt x="183" y="708"/>
                  </a:cubicBezTo>
                  <a:cubicBezTo>
                    <a:pt x="206" y="708"/>
                    <a:pt x="229" y="708"/>
                    <a:pt x="229" y="685"/>
                  </a:cubicBezTo>
                  <a:lnTo>
                    <a:pt x="297" y="685"/>
                  </a:lnTo>
                  <a:cubicBezTo>
                    <a:pt x="366" y="663"/>
                    <a:pt x="457" y="640"/>
                    <a:pt x="548" y="617"/>
                  </a:cubicBezTo>
                  <a:cubicBezTo>
                    <a:pt x="708" y="594"/>
                    <a:pt x="891" y="571"/>
                    <a:pt x="1096" y="571"/>
                  </a:cubicBezTo>
                  <a:cubicBezTo>
                    <a:pt x="1325" y="571"/>
                    <a:pt x="1530" y="594"/>
                    <a:pt x="1735" y="594"/>
                  </a:cubicBezTo>
                  <a:lnTo>
                    <a:pt x="1827" y="617"/>
                  </a:lnTo>
                  <a:lnTo>
                    <a:pt x="1964" y="617"/>
                  </a:lnTo>
                  <a:cubicBezTo>
                    <a:pt x="2580" y="685"/>
                    <a:pt x="3219" y="777"/>
                    <a:pt x="3812" y="914"/>
                  </a:cubicBezTo>
                  <a:cubicBezTo>
                    <a:pt x="4178" y="1005"/>
                    <a:pt x="4520" y="1096"/>
                    <a:pt x="4885" y="1165"/>
                  </a:cubicBezTo>
                  <a:cubicBezTo>
                    <a:pt x="5159" y="1210"/>
                    <a:pt x="5410" y="1279"/>
                    <a:pt x="5684" y="1347"/>
                  </a:cubicBezTo>
                  <a:cubicBezTo>
                    <a:pt x="6004" y="1416"/>
                    <a:pt x="6346" y="1507"/>
                    <a:pt x="6688" y="1598"/>
                  </a:cubicBezTo>
                  <a:cubicBezTo>
                    <a:pt x="7054" y="1712"/>
                    <a:pt x="7373" y="1804"/>
                    <a:pt x="7693" y="1918"/>
                  </a:cubicBezTo>
                  <a:lnTo>
                    <a:pt x="7738" y="1941"/>
                  </a:lnTo>
                  <a:cubicBezTo>
                    <a:pt x="7830" y="1964"/>
                    <a:pt x="7921" y="2009"/>
                    <a:pt x="8012" y="2032"/>
                  </a:cubicBezTo>
                  <a:cubicBezTo>
                    <a:pt x="8126" y="2078"/>
                    <a:pt x="8241" y="2146"/>
                    <a:pt x="8355" y="2192"/>
                  </a:cubicBezTo>
                  <a:lnTo>
                    <a:pt x="8400" y="2215"/>
                  </a:lnTo>
                  <a:lnTo>
                    <a:pt x="8651" y="2329"/>
                  </a:lnTo>
                  <a:cubicBezTo>
                    <a:pt x="8811" y="2397"/>
                    <a:pt x="8971" y="2489"/>
                    <a:pt x="9131" y="2557"/>
                  </a:cubicBezTo>
                  <a:cubicBezTo>
                    <a:pt x="9359" y="2671"/>
                    <a:pt x="9610" y="2785"/>
                    <a:pt x="9838" y="2945"/>
                  </a:cubicBezTo>
                  <a:lnTo>
                    <a:pt x="9884" y="2945"/>
                  </a:lnTo>
                  <a:cubicBezTo>
                    <a:pt x="9770" y="2968"/>
                    <a:pt x="9679" y="2968"/>
                    <a:pt x="9587" y="2991"/>
                  </a:cubicBezTo>
                  <a:cubicBezTo>
                    <a:pt x="9542" y="3014"/>
                    <a:pt x="9473" y="3036"/>
                    <a:pt x="9427" y="3059"/>
                  </a:cubicBezTo>
                  <a:cubicBezTo>
                    <a:pt x="9405" y="3082"/>
                    <a:pt x="9382" y="3105"/>
                    <a:pt x="9359" y="3128"/>
                  </a:cubicBezTo>
                  <a:cubicBezTo>
                    <a:pt x="9291" y="3150"/>
                    <a:pt x="9245" y="3196"/>
                    <a:pt x="9199" y="3242"/>
                  </a:cubicBezTo>
                  <a:cubicBezTo>
                    <a:pt x="9131" y="3310"/>
                    <a:pt x="9085" y="3402"/>
                    <a:pt x="9039" y="3493"/>
                  </a:cubicBezTo>
                  <a:cubicBezTo>
                    <a:pt x="9039" y="3516"/>
                    <a:pt x="9017" y="3539"/>
                    <a:pt x="9017" y="3584"/>
                  </a:cubicBezTo>
                  <a:lnTo>
                    <a:pt x="8994" y="3607"/>
                  </a:lnTo>
                  <a:cubicBezTo>
                    <a:pt x="8994" y="3653"/>
                    <a:pt x="8971" y="3721"/>
                    <a:pt x="8971" y="3767"/>
                  </a:cubicBezTo>
                  <a:cubicBezTo>
                    <a:pt x="8971" y="3881"/>
                    <a:pt x="8994" y="3949"/>
                    <a:pt x="9017" y="4018"/>
                  </a:cubicBezTo>
                  <a:cubicBezTo>
                    <a:pt x="9017" y="4063"/>
                    <a:pt x="9017" y="4086"/>
                    <a:pt x="9039" y="4132"/>
                  </a:cubicBezTo>
                  <a:cubicBezTo>
                    <a:pt x="9085" y="4246"/>
                    <a:pt x="9131" y="4337"/>
                    <a:pt x="9199" y="4406"/>
                  </a:cubicBezTo>
                  <a:cubicBezTo>
                    <a:pt x="9268" y="4520"/>
                    <a:pt x="9359" y="4634"/>
                    <a:pt x="9496" y="4771"/>
                  </a:cubicBezTo>
                  <a:cubicBezTo>
                    <a:pt x="9610" y="4885"/>
                    <a:pt x="9701" y="4976"/>
                    <a:pt x="9816" y="5068"/>
                  </a:cubicBezTo>
                  <a:cubicBezTo>
                    <a:pt x="9930" y="5159"/>
                    <a:pt x="10067" y="5273"/>
                    <a:pt x="10181" y="5365"/>
                  </a:cubicBezTo>
                  <a:cubicBezTo>
                    <a:pt x="10318" y="5479"/>
                    <a:pt x="10477" y="5570"/>
                    <a:pt x="10637" y="5684"/>
                  </a:cubicBezTo>
                  <a:lnTo>
                    <a:pt x="10729" y="5753"/>
                  </a:lnTo>
                  <a:cubicBezTo>
                    <a:pt x="10820" y="5821"/>
                    <a:pt x="10934" y="5890"/>
                    <a:pt x="11048" y="5958"/>
                  </a:cubicBezTo>
                  <a:cubicBezTo>
                    <a:pt x="11322" y="6118"/>
                    <a:pt x="11596" y="6278"/>
                    <a:pt x="11938" y="6437"/>
                  </a:cubicBezTo>
                  <a:lnTo>
                    <a:pt x="12167" y="6574"/>
                  </a:lnTo>
                  <a:cubicBezTo>
                    <a:pt x="12395" y="6688"/>
                    <a:pt x="12623" y="6825"/>
                    <a:pt x="12851" y="6939"/>
                  </a:cubicBezTo>
                  <a:cubicBezTo>
                    <a:pt x="12943" y="6985"/>
                    <a:pt x="13034" y="7008"/>
                    <a:pt x="13102" y="7054"/>
                  </a:cubicBezTo>
                  <a:lnTo>
                    <a:pt x="13308" y="7145"/>
                  </a:lnTo>
                  <a:cubicBezTo>
                    <a:pt x="13376" y="7168"/>
                    <a:pt x="13445" y="7213"/>
                    <a:pt x="13513" y="7236"/>
                  </a:cubicBezTo>
                  <a:cubicBezTo>
                    <a:pt x="13582" y="7259"/>
                    <a:pt x="13650" y="7305"/>
                    <a:pt x="13719" y="7328"/>
                  </a:cubicBezTo>
                  <a:cubicBezTo>
                    <a:pt x="13993" y="7464"/>
                    <a:pt x="14289" y="7624"/>
                    <a:pt x="14586" y="7761"/>
                  </a:cubicBezTo>
                  <a:lnTo>
                    <a:pt x="14609" y="7784"/>
                  </a:lnTo>
                  <a:cubicBezTo>
                    <a:pt x="14769" y="7875"/>
                    <a:pt x="14906" y="7944"/>
                    <a:pt x="15043" y="8035"/>
                  </a:cubicBezTo>
                  <a:cubicBezTo>
                    <a:pt x="15202" y="8104"/>
                    <a:pt x="15339" y="8195"/>
                    <a:pt x="15476" y="8286"/>
                  </a:cubicBezTo>
                  <a:cubicBezTo>
                    <a:pt x="15636" y="8400"/>
                    <a:pt x="15796" y="8492"/>
                    <a:pt x="15956" y="8606"/>
                  </a:cubicBezTo>
                  <a:lnTo>
                    <a:pt x="16024" y="8651"/>
                  </a:lnTo>
                  <a:lnTo>
                    <a:pt x="16138" y="8743"/>
                  </a:lnTo>
                  <a:cubicBezTo>
                    <a:pt x="16321" y="8857"/>
                    <a:pt x="16481" y="8994"/>
                    <a:pt x="16663" y="9131"/>
                  </a:cubicBezTo>
                  <a:cubicBezTo>
                    <a:pt x="16823" y="9245"/>
                    <a:pt x="17005" y="9382"/>
                    <a:pt x="17165" y="9496"/>
                  </a:cubicBezTo>
                  <a:cubicBezTo>
                    <a:pt x="17257" y="9564"/>
                    <a:pt x="17325" y="9633"/>
                    <a:pt x="17416" y="9701"/>
                  </a:cubicBezTo>
                  <a:cubicBezTo>
                    <a:pt x="17530" y="9770"/>
                    <a:pt x="17645" y="9861"/>
                    <a:pt x="17759" y="9952"/>
                  </a:cubicBezTo>
                  <a:lnTo>
                    <a:pt x="17804" y="9975"/>
                  </a:lnTo>
                  <a:cubicBezTo>
                    <a:pt x="17896" y="10044"/>
                    <a:pt x="17964" y="10089"/>
                    <a:pt x="18033" y="10158"/>
                  </a:cubicBezTo>
                  <a:cubicBezTo>
                    <a:pt x="18124" y="10203"/>
                    <a:pt x="18238" y="10272"/>
                    <a:pt x="18329" y="10318"/>
                  </a:cubicBezTo>
                  <a:lnTo>
                    <a:pt x="18512" y="10432"/>
                  </a:lnTo>
                  <a:lnTo>
                    <a:pt x="18626" y="10477"/>
                  </a:lnTo>
                  <a:cubicBezTo>
                    <a:pt x="18740" y="10546"/>
                    <a:pt x="18877" y="10614"/>
                    <a:pt x="19014" y="10660"/>
                  </a:cubicBezTo>
                  <a:cubicBezTo>
                    <a:pt x="19083" y="10683"/>
                    <a:pt x="19151" y="10683"/>
                    <a:pt x="19220" y="10683"/>
                  </a:cubicBezTo>
                  <a:lnTo>
                    <a:pt x="19265" y="10683"/>
                  </a:lnTo>
                  <a:cubicBezTo>
                    <a:pt x="19357" y="10683"/>
                    <a:pt x="19448" y="10660"/>
                    <a:pt x="19516" y="10569"/>
                  </a:cubicBezTo>
                  <a:cubicBezTo>
                    <a:pt x="19585" y="10500"/>
                    <a:pt x="19630" y="10386"/>
                    <a:pt x="19608" y="10318"/>
                  </a:cubicBezTo>
                  <a:cubicBezTo>
                    <a:pt x="19608" y="10272"/>
                    <a:pt x="19608" y="10226"/>
                    <a:pt x="19585" y="10158"/>
                  </a:cubicBezTo>
                  <a:lnTo>
                    <a:pt x="19630" y="10158"/>
                  </a:lnTo>
                  <a:cubicBezTo>
                    <a:pt x="19676" y="10135"/>
                    <a:pt x="19699" y="10089"/>
                    <a:pt x="19699" y="10044"/>
                  </a:cubicBezTo>
                  <a:cubicBezTo>
                    <a:pt x="19699" y="9998"/>
                    <a:pt x="19699" y="9975"/>
                    <a:pt x="19676" y="9930"/>
                  </a:cubicBezTo>
                  <a:cubicBezTo>
                    <a:pt x="19608" y="9861"/>
                    <a:pt x="19562" y="9770"/>
                    <a:pt x="19493" y="9679"/>
                  </a:cubicBezTo>
                  <a:cubicBezTo>
                    <a:pt x="19455" y="9621"/>
                    <a:pt x="19417" y="9549"/>
                    <a:pt x="19379" y="9473"/>
                  </a:cubicBezTo>
                  <a:lnTo>
                    <a:pt x="19379" y="9473"/>
                  </a:lnTo>
                  <a:cubicBezTo>
                    <a:pt x="19379" y="9462"/>
                    <a:pt x="19374" y="9456"/>
                    <a:pt x="19368" y="9450"/>
                  </a:cubicBezTo>
                  <a:lnTo>
                    <a:pt x="19368" y="9450"/>
                  </a:lnTo>
                  <a:cubicBezTo>
                    <a:pt x="19365" y="9444"/>
                    <a:pt x="19361" y="9437"/>
                    <a:pt x="19358" y="9431"/>
                  </a:cubicBezTo>
                  <a:lnTo>
                    <a:pt x="19358" y="9431"/>
                  </a:lnTo>
                  <a:lnTo>
                    <a:pt x="19368" y="9450"/>
                  </a:lnTo>
                  <a:lnTo>
                    <a:pt x="19368" y="9450"/>
                  </a:lnTo>
                  <a:cubicBezTo>
                    <a:pt x="19362" y="9445"/>
                    <a:pt x="19357" y="9439"/>
                    <a:pt x="19357" y="9427"/>
                  </a:cubicBezTo>
                  <a:lnTo>
                    <a:pt x="19357" y="9427"/>
                  </a:lnTo>
                  <a:cubicBezTo>
                    <a:pt x="19357" y="9427"/>
                    <a:pt x="19357" y="9427"/>
                    <a:pt x="19357" y="9427"/>
                  </a:cubicBezTo>
                  <a:cubicBezTo>
                    <a:pt x="19242" y="9154"/>
                    <a:pt x="19128" y="8857"/>
                    <a:pt x="19014" y="8583"/>
                  </a:cubicBezTo>
                  <a:cubicBezTo>
                    <a:pt x="18923" y="8286"/>
                    <a:pt x="18809" y="7989"/>
                    <a:pt x="18717" y="7693"/>
                  </a:cubicBezTo>
                  <a:cubicBezTo>
                    <a:pt x="18649" y="7419"/>
                    <a:pt x="18535" y="7122"/>
                    <a:pt x="18398" y="6780"/>
                  </a:cubicBezTo>
                  <a:cubicBezTo>
                    <a:pt x="18261" y="6460"/>
                    <a:pt x="18101" y="6163"/>
                    <a:pt x="17964" y="5935"/>
                  </a:cubicBezTo>
                  <a:cubicBezTo>
                    <a:pt x="17804" y="5684"/>
                    <a:pt x="17667" y="5433"/>
                    <a:pt x="17508" y="5182"/>
                  </a:cubicBezTo>
                  <a:cubicBezTo>
                    <a:pt x="17348" y="4931"/>
                    <a:pt x="17188" y="4657"/>
                    <a:pt x="16983" y="4406"/>
                  </a:cubicBezTo>
                  <a:cubicBezTo>
                    <a:pt x="16891" y="4292"/>
                    <a:pt x="16800" y="4178"/>
                    <a:pt x="16663" y="4041"/>
                  </a:cubicBezTo>
                  <a:lnTo>
                    <a:pt x="16572" y="3949"/>
                  </a:lnTo>
                  <a:cubicBezTo>
                    <a:pt x="16503" y="3881"/>
                    <a:pt x="16435" y="3790"/>
                    <a:pt x="16366" y="3721"/>
                  </a:cubicBezTo>
                  <a:cubicBezTo>
                    <a:pt x="16298" y="3675"/>
                    <a:pt x="16252" y="3607"/>
                    <a:pt x="16184" y="3561"/>
                  </a:cubicBezTo>
                  <a:cubicBezTo>
                    <a:pt x="16115" y="3493"/>
                    <a:pt x="16024" y="3447"/>
                    <a:pt x="15956" y="3379"/>
                  </a:cubicBezTo>
                  <a:cubicBezTo>
                    <a:pt x="15841" y="3310"/>
                    <a:pt x="15727" y="3242"/>
                    <a:pt x="15590" y="3173"/>
                  </a:cubicBezTo>
                  <a:cubicBezTo>
                    <a:pt x="15476" y="3105"/>
                    <a:pt x="15339" y="3059"/>
                    <a:pt x="15179" y="3014"/>
                  </a:cubicBezTo>
                  <a:cubicBezTo>
                    <a:pt x="15134" y="2991"/>
                    <a:pt x="15088" y="2991"/>
                    <a:pt x="15043" y="2968"/>
                  </a:cubicBezTo>
                  <a:lnTo>
                    <a:pt x="14928" y="2968"/>
                  </a:lnTo>
                  <a:cubicBezTo>
                    <a:pt x="14837" y="2968"/>
                    <a:pt x="14769" y="2991"/>
                    <a:pt x="14723" y="3036"/>
                  </a:cubicBezTo>
                  <a:cubicBezTo>
                    <a:pt x="14677" y="3059"/>
                    <a:pt x="14632" y="3105"/>
                    <a:pt x="14609" y="3150"/>
                  </a:cubicBezTo>
                  <a:cubicBezTo>
                    <a:pt x="14563" y="3219"/>
                    <a:pt x="14563" y="3310"/>
                    <a:pt x="14586" y="3402"/>
                  </a:cubicBezTo>
                  <a:cubicBezTo>
                    <a:pt x="14609" y="3493"/>
                    <a:pt x="14677" y="3561"/>
                    <a:pt x="14746" y="3630"/>
                  </a:cubicBezTo>
                  <a:lnTo>
                    <a:pt x="14791" y="3653"/>
                  </a:lnTo>
                  <a:cubicBezTo>
                    <a:pt x="14791" y="3721"/>
                    <a:pt x="14791" y="3767"/>
                    <a:pt x="14814" y="3835"/>
                  </a:cubicBezTo>
                  <a:cubicBezTo>
                    <a:pt x="14837" y="3904"/>
                    <a:pt x="14883" y="3949"/>
                    <a:pt x="14906" y="3995"/>
                  </a:cubicBezTo>
                  <a:cubicBezTo>
                    <a:pt x="14928" y="4086"/>
                    <a:pt x="14951" y="4178"/>
                    <a:pt x="14997" y="4223"/>
                  </a:cubicBezTo>
                  <a:cubicBezTo>
                    <a:pt x="15134" y="4315"/>
                    <a:pt x="15248" y="4452"/>
                    <a:pt x="15362" y="4566"/>
                  </a:cubicBezTo>
                  <a:cubicBezTo>
                    <a:pt x="15499" y="4703"/>
                    <a:pt x="15613" y="4840"/>
                    <a:pt x="15727" y="4976"/>
                  </a:cubicBezTo>
                  <a:lnTo>
                    <a:pt x="15819" y="5068"/>
                  </a:lnTo>
                  <a:cubicBezTo>
                    <a:pt x="15956" y="5250"/>
                    <a:pt x="16115" y="5433"/>
                    <a:pt x="16252" y="5616"/>
                  </a:cubicBezTo>
                  <a:lnTo>
                    <a:pt x="16412" y="5821"/>
                  </a:lnTo>
                  <a:cubicBezTo>
                    <a:pt x="16549" y="5958"/>
                    <a:pt x="16663" y="6095"/>
                    <a:pt x="16777" y="6255"/>
                  </a:cubicBezTo>
                  <a:cubicBezTo>
                    <a:pt x="16869" y="6392"/>
                    <a:pt x="16937" y="6529"/>
                    <a:pt x="17028" y="6666"/>
                  </a:cubicBezTo>
                  <a:cubicBezTo>
                    <a:pt x="17165" y="6894"/>
                    <a:pt x="17302" y="7122"/>
                    <a:pt x="17416" y="7350"/>
                  </a:cubicBezTo>
                  <a:lnTo>
                    <a:pt x="17485" y="7464"/>
                  </a:lnTo>
                  <a:lnTo>
                    <a:pt x="17553" y="7579"/>
                  </a:lnTo>
                  <a:lnTo>
                    <a:pt x="17485" y="7487"/>
                  </a:lnTo>
                  <a:lnTo>
                    <a:pt x="17439" y="7419"/>
                  </a:lnTo>
                  <a:cubicBezTo>
                    <a:pt x="17371" y="7305"/>
                    <a:pt x="17302" y="7213"/>
                    <a:pt x="17211" y="7099"/>
                  </a:cubicBezTo>
                  <a:lnTo>
                    <a:pt x="17120" y="6962"/>
                  </a:lnTo>
                  <a:cubicBezTo>
                    <a:pt x="17051" y="6871"/>
                    <a:pt x="17005" y="6803"/>
                    <a:pt x="16937" y="6734"/>
                  </a:cubicBezTo>
                  <a:cubicBezTo>
                    <a:pt x="16891" y="6643"/>
                    <a:pt x="16823" y="6551"/>
                    <a:pt x="16754" y="6460"/>
                  </a:cubicBezTo>
                  <a:cubicBezTo>
                    <a:pt x="16640" y="6300"/>
                    <a:pt x="16526" y="6118"/>
                    <a:pt x="16389" y="5958"/>
                  </a:cubicBezTo>
                  <a:lnTo>
                    <a:pt x="16275" y="5798"/>
                  </a:lnTo>
                  <a:cubicBezTo>
                    <a:pt x="16115" y="5616"/>
                    <a:pt x="15978" y="5410"/>
                    <a:pt x="15796" y="5228"/>
                  </a:cubicBezTo>
                  <a:cubicBezTo>
                    <a:pt x="15727" y="5159"/>
                    <a:pt x="15636" y="5068"/>
                    <a:pt x="15568" y="4999"/>
                  </a:cubicBezTo>
                  <a:lnTo>
                    <a:pt x="15476" y="4908"/>
                  </a:lnTo>
                  <a:cubicBezTo>
                    <a:pt x="15431" y="4840"/>
                    <a:pt x="15362" y="4794"/>
                    <a:pt x="15294" y="4725"/>
                  </a:cubicBezTo>
                  <a:lnTo>
                    <a:pt x="15157" y="4588"/>
                  </a:lnTo>
                  <a:cubicBezTo>
                    <a:pt x="14974" y="4383"/>
                    <a:pt x="14769" y="4200"/>
                    <a:pt x="14563" y="4018"/>
                  </a:cubicBezTo>
                  <a:lnTo>
                    <a:pt x="14495" y="3949"/>
                  </a:lnTo>
                  <a:cubicBezTo>
                    <a:pt x="14244" y="3721"/>
                    <a:pt x="13993" y="3516"/>
                    <a:pt x="13764" y="3333"/>
                  </a:cubicBezTo>
                  <a:cubicBezTo>
                    <a:pt x="13650" y="3242"/>
                    <a:pt x="13559" y="3173"/>
                    <a:pt x="13468" y="3082"/>
                  </a:cubicBezTo>
                  <a:cubicBezTo>
                    <a:pt x="13331" y="2968"/>
                    <a:pt x="13194" y="2854"/>
                    <a:pt x="13057" y="2740"/>
                  </a:cubicBezTo>
                  <a:cubicBezTo>
                    <a:pt x="12851" y="2580"/>
                    <a:pt x="12555" y="2374"/>
                    <a:pt x="12235" y="2169"/>
                  </a:cubicBezTo>
                  <a:lnTo>
                    <a:pt x="12075" y="2078"/>
                  </a:lnTo>
                  <a:cubicBezTo>
                    <a:pt x="11984" y="2009"/>
                    <a:pt x="11915" y="1964"/>
                    <a:pt x="11824" y="1918"/>
                  </a:cubicBezTo>
                  <a:cubicBezTo>
                    <a:pt x="11687" y="1827"/>
                    <a:pt x="11527" y="1735"/>
                    <a:pt x="11390" y="1667"/>
                  </a:cubicBezTo>
                  <a:cubicBezTo>
                    <a:pt x="11094" y="1507"/>
                    <a:pt x="10820" y="1347"/>
                    <a:pt x="10523" y="1210"/>
                  </a:cubicBezTo>
                  <a:cubicBezTo>
                    <a:pt x="10318" y="1119"/>
                    <a:pt x="10158" y="1051"/>
                    <a:pt x="9998" y="982"/>
                  </a:cubicBezTo>
                  <a:cubicBezTo>
                    <a:pt x="9861" y="936"/>
                    <a:pt x="9701" y="891"/>
                    <a:pt x="9564" y="845"/>
                  </a:cubicBezTo>
                  <a:cubicBezTo>
                    <a:pt x="9268" y="777"/>
                    <a:pt x="8948" y="685"/>
                    <a:pt x="8606" y="617"/>
                  </a:cubicBezTo>
                  <a:cubicBezTo>
                    <a:pt x="8309" y="548"/>
                    <a:pt x="8012" y="480"/>
                    <a:pt x="7738" y="434"/>
                  </a:cubicBezTo>
                  <a:cubicBezTo>
                    <a:pt x="7487" y="411"/>
                    <a:pt x="7236" y="366"/>
                    <a:pt x="6985" y="343"/>
                  </a:cubicBezTo>
                  <a:lnTo>
                    <a:pt x="6803" y="320"/>
                  </a:lnTo>
                  <a:cubicBezTo>
                    <a:pt x="6460" y="274"/>
                    <a:pt x="6118" y="229"/>
                    <a:pt x="5775" y="206"/>
                  </a:cubicBezTo>
                  <a:cubicBezTo>
                    <a:pt x="5593" y="183"/>
                    <a:pt x="5410" y="183"/>
                    <a:pt x="5228" y="160"/>
                  </a:cubicBezTo>
                  <a:lnTo>
                    <a:pt x="4657" y="160"/>
                  </a:lnTo>
                  <a:cubicBezTo>
                    <a:pt x="4520" y="138"/>
                    <a:pt x="4406" y="115"/>
                    <a:pt x="4292" y="92"/>
                  </a:cubicBezTo>
                  <a:cubicBezTo>
                    <a:pt x="4246" y="92"/>
                    <a:pt x="4201" y="92"/>
                    <a:pt x="4155" y="69"/>
                  </a:cubicBezTo>
                  <a:lnTo>
                    <a:pt x="4086" y="46"/>
                  </a:lnTo>
                  <a:lnTo>
                    <a:pt x="3972" y="46"/>
                  </a:lnTo>
                  <a:cubicBezTo>
                    <a:pt x="3927" y="23"/>
                    <a:pt x="3881" y="23"/>
                    <a:pt x="3858" y="23"/>
                  </a:cubicBezTo>
                  <a:cubicBezTo>
                    <a:pt x="3835" y="1"/>
                    <a:pt x="3812" y="1"/>
                    <a:pt x="3790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4964;p38"/>
            <p:cNvSpPr/>
            <p:nvPr/>
          </p:nvSpPr>
          <p:spPr>
            <a:xfrm>
              <a:off x="6582279" y="1601193"/>
              <a:ext cx="233171" cy="111828"/>
            </a:xfrm>
            <a:custGeom>
              <a:avLst/>
              <a:gdLst/>
              <a:ahLst/>
              <a:cxnLst/>
              <a:rect l="l" t="t" r="r" b="b"/>
              <a:pathLst>
                <a:path w="8332" h="3996" extrusionOk="0">
                  <a:moveTo>
                    <a:pt x="2491" y="1510"/>
                  </a:moveTo>
                  <a:lnTo>
                    <a:pt x="2491" y="1510"/>
                  </a:lnTo>
                  <a:cubicBezTo>
                    <a:pt x="2505" y="1517"/>
                    <a:pt x="2518" y="1523"/>
                    <a:pt x="2531" y="1529"/>
                  </a:cubicBezTo>
                  <a:lnTo>
                    <a:pt x="2531" y="1529"/>
                  </a:lnTo>
                  <a:cubicBezTo>
                    <a:pt x="2518" y="1527"/>
                    <a:pt x="2505" y="1523"/>
                    <a:pt x="2491" y="1510"/>
                  </a:cubicBezTo>
                  <a:close/>
                  <a:moveTo>
                    <a:pt x="229" y="1"/>
                  </a:moveTo>
                  <a:cubicBezTo>
                    <a:pt x="160" y="1"/>
                    <a:pt x="114" y="24"/>
                    <a:pt x="92" y="69"/>
                  </a:cubicBezTo>
                  <a:cubicBezTo>
                    <a:pt x="0" y="138"/>
                    <a:pt x="23" y="252"/>
                    <a:pt x="92" y="320"/>
                  </a:cubicBezTo>
                  <a:cubicBezTo>
                    <a:pt x="137" y="366"/>
                    <a:pt x="183" y="435"/>
                    <a:pt x="229" y="503"/>
                  </a:cubicBezTo>
                  <a:cubicBezTo>
                    <a:pt x="274" y="549"/>
                    <a:pt x="343" y="617"/>
                    <a:pt x="388" y="663"/>
                  </a:cubicBezTo>
                  <a:cubicBezTo>
                    <a:pt x="502" y="777"/>
                    <a:pt x="617" y="868"/>
                    <a:pt x="731" y="982"/>
                  </a:cubicBezTo>
                  <a:cubicBezTo>
                    <a:pt x="959" y="1211"/>
                    <a:pt x="1233" y="1416"/>
                    <a:pt x="1507" y="1599"/>
                  </a:cubicBezTo>
                  <a:cubicBezTo>
                    <a:pt x="1666" y="1690"/>
                    <a:pt x="1803" y="1781"/>
                    <a:pt x="1963" y="1873"/>
                  </a:cubicBezTo>
                  <a:cubicBezTo>
                    <a:pt x="2009" y="1918"/>
                    <a:pt x="2032" y="1941"/>
                    <a:pt x="2077" y="1964"/>
                  </a:cubicBezTo>
                  <a:cubicBezTo>
                    <a:pt x="2214" y="2078"/>
                    <a:pt x="2351" y="2192"/>
                    <a:pt x="2511" y="2283"/>
                  </a:cubicBezTo>
                  <a:cubicBezTo>
                    <a:pt x="2557" y="2306"/>
                    <a:pt x="2602" y="2352"/>
                    <a:pt x="2671" y="2375"/>
                  </a:cubicBezTo>
                  <a:cubicBezTo>
                    <a:pt x="2671" y="2420"/>
                    <a:pt x="2694" y="2466"/>
                    <a:pt x="2716" y="2489"/>
                  </a:cubicBezTo>
                  <a:cubicBezTo>
                    <a:pt x="2808" y="2603"/>
                    <a:pt x="2945" y="2649"/>
                    <a:pt x="3059" y="2717"/>
                  </a:cubicBezTo>
                  <a:cubicBezTo>
                    <a:pt x="3127" y="2763"/>
                    <a:pt x="3219" y="2808"/>
                    <a:pt x="3287" y="2831"/>
                  </a:cubicBezTo>
                  <a:cubicBezTo>
                    <a:pt x="3378" y="2877"/>
                    <a:pt x="3447" y="2900"/>
                    <a:pt x="3538" y="2945"/>
                  </a:cubicBezTo>
                  <a:cubicBezTo>
                    <a:pt x="3538" y="2945"/>
                    <a:pt x="3561" y="2968"/>
                    <a:pt x="3584" y="2968"/>
                  </a:cubicBezTo>
                  <a:cubicBezTo>
                    <a:pt x="3744" y="3082"/>
                    <a:pt x="3881" y="3151"/>
                    <a:pt x="4063" y="3219"/>
                  </a:cubicBezTo>
                  <a:cubicBezTo>
                    <a:pt x="4177" y="3288"/>
                    <a:pt x="4291" y="3333"/>
                    <a:pt x="4406" y="3356"/>
                  </a:cubicBezTo>
                  <a:cubicBezTo>
                    <a:pt x="4657" y="3447"/>
                    <a:pt x="4908" y="3539"/>
                    <a:pt x="5159" y="3584"/>
                  </a:cubicBezTo>
                  <a:cubicBezTo>
                    <a:pt x="5410" y="3653"/>
                    <a:pt x="5661" y="3699"/>
                    <a:pt x="5912" y="3744"/>
                  </a:cubicBezTo>
                  <a:cubicBezTo>
                    <a:pt x="6026" y="3767"/>
                    <a:pt x="6163" y="3790"/>
                    <a:pt x="6277" y="3813"/>
                  </a:cubicBezTo>
                  <a:cubicBezTo>
                    <a:pt x="6346" y="3836"/>
                    <a:pt x="6414" y="3836"/>
                    <a:pt x="6483" y="3836"/>
                  </a:cubicBezTo>
                  <a:cubicBezTo>
                    <a:pt x="6517" y="3847"/>
                    <a:pt x="6551" y="3853"/>
                    <a:pt x="6585" y="3853"/>
                  </a:cubicBezTo>
                  <a:cubicBezTo>
                    <a:pt x="6620" y="3853"/>
                    <a:pt x="6654" y="3847"/>
                    <a:pt x="6688" y="3836"/>
                  </a:cubicBezTo>
                  <a:cubicBezTo>
                    <a:pt x="7053" y="3904"/>
                    <a:pt x="7418" y="3950"/>
                    <a:pt x="7784" y="3995"/>
                  </a:cubicBezTo>
                  <a:cubicBezTo>
                    <a:pt x="7852" y="3995"/>
                    <a:pt x="7966" y="3995"/>
                    <a:pt x="8035" y="3972"/>
                  </a:cubicBezTo>
                  <a:cubicBezTo>
                    <a:pt x="8103" y="3950"/>
                    <a:pt x="8149" y="3927"/>
                    <a:pt x="8195" y="3881"/>
                  </a:cubicBezTo>
                  <a:cubicBezTo>
                    <a:pt x="8240" y="3836"/>
                    <a:pt x="8286" y="3767"/>
                    <a:pt x="8309" y="3721"/>
                  </a:cubicBezTo>
                  <a:cubicBezTo>
                    <a:pt x="8331" y="3607"/>
                    <a:pt x="8309" y="3516"/>
                    <a:pt x="8263" y="3402"/>
                  </a:cubicBezTo>
                  <a:cubicBezTo>
                    <a:pt x="8240" y="3379"/>
                    <a:pt x="8217" y="3333"/>
                    <a:pt x="8195" y="3311"/>
                  </a:cubicBezTo>
                  <a:cubicBezTo>
                    <a:pt x="8126" y="3151"/>
                    <a:pt x="8035" y="3014"/>
                    <a:pt x="7966" y="2877"/>
                  </a:cubicBezTo>
                  <a:cubicBezTo>
                    <a:pt x="7875" y="2740"/>
                    <a:pt x="7784" y="2603"/>
                    <a:pt x="7692" y="2489"/>
                  </a:cubicBezTo>
                  <a:cubicBezTo>
                    <a:pt x="7647" y="2420"/>
                    <a:pt x="7601" y="2375"/>
                    <a:pt x="7555" y="2306"/>
                  </a:cubicBezTo>
                  <a:cubicBezTo>
                    <a:pt x="7464" y="2238"/>
                    <a:pt x="7373" y="2146"/>
                    <a:pt x="7259" y="2124"/>
                  </a:cubicBezTo>
                  <a:cubicBezTo>
                    <a:pt x="7223" y="2109"/>
                    <a:pt x="7186" y="2104"/>
                    <a:pt x="7147" y="2104"/>
                  </a:cubicBezTo>
                  <a:cubicBezTo>
                    <a:pt x="7062" y="2104"/>
                    <a:pt x="6972" y="2131"/>
                    <a:pt x="6893" y="2146"/>
                  </a:cubicBezTo>
                  <a:cubicBezTo>
                    <a:pt x="6779" y="2169"/>
                    <a:pt x="6665" y="2192"/>
                    <a:pt x="6551" y="2192"/>
                  </a:cubicBezTo>
                  <a:cubicBezTo>
                    <a:pt x="6505" y="2215"/>
                    <a:pt x="6483" y="2215"/>
                    <a:pt x="6437" y="2215"/>
                  </a:cubicBezTo>
                  <a:lnTo>
                    <a:pt x="6460" y="2215"/>
                  </a:lnTo>
                  <a:cubicBezTo>
                    <a:pt x="6313" y="2228"/>
                    <a:pt x="6168" y="2233"/>
                    <a:pt x="6025" y="2233"/>
                  </a:cubicBezTo>
                  <a:cubicBezTo>
                    <a:pt x="5654" y="2233"/>
                    <a:pt x="5292" y="2196"/>
                    <a:pt x="4931" y="2146"/>
                  </a:cubicBezTo>
                  <a:cubicBezTo>
                    <a:pt x="4862" y="2146"/>
                    <a:pt x="4794" y="2124"/>
                    <a:pt x="4725" y="2124"/>
                  </a:cubicBezTo>
                  <a:lnTo>
                    <a:pt x="4702" y="2124"/>
                  </a:lnTo>
                  <a:cubicBezTo>
                    <a:pt x="4679" y="2124"/>
                    <a:pt x="4634" y="2101"/>
                    <a:pt x="4611" y="2101"/>
                  </a:cubicBezTo>
                  <a:cubicBezTo>
                    <a:pt x="4269" y="2055"/>
                    <a:pt x="3903" y="1964"/>
                    <a:pt x="3561" y="1895"/>
                  </a:cubicBezTo>
                  <a:cubicBezTo>
                    <a:pt x="3219" y="1804"/>
                    <a:pt x="2899" y="1667"/>
                    <a:pt x="2557" y="1530"/>
                  </a:cubicBezTo>
                  <a:cubicBezTo>
                    <a:pt x="2549" y="1530"/>
                    <a:pt x="2541" y="1530"/>
                    <a:pt x="2533" y="1529"/>
                  </a:cubicBezTo>
                  <a:lnTo>
                    <a:pt x="2533" y="1529"/>
                  </a:lnTo>
                  <a:cubicBezTo>
                    <a:pt x="2534" y="1530"/>
                    <a:pt x="2534" y="1530"/>
                    <a:pt x="2534" y="1530"/>
                  </a:cubicBezTo>
                  <a:cubicBezTo>
                    <a:pt x="2533" y="1530"/>
                    <a:pt x="2532" y="1529"/>
                    <a:pt x="2531" y="1529"/>
                  </a:cubicBezTo>
                  <a:lnTo>
                    <a:pt x="2531" y="1529"/>
                  </a:lnTo>
                  <a:cubicBezTo>
                    <a:pt x="2532" y="1529"/>
                    <a:pt x="2532" y="1529"/>
                    <a:pt x="2533" y="1529"/>
                  </a:cubicBezTo>
                  <a:lnTo>
                    <a:pt x="2533" y="1529"/>
                  </a:lnTo>
                  <a:cubicBezTo>
                    <a:pt x="2528" y="1525"/>
                    <a:pt x="2508" y="1507"/>
                    <a:pt x="2488" y="1507"/>
                  </a:cubicBezTo>
                  <a:cubicBezTo>
                    <a:pt x="2489" y="1508"/>
                    <a:pt x="2490" y="1509"/>
                    <a:pt x="2491" y="1510"/>
                  </a:cubicBezTo>
                  <a:lnTo>
                    <a:pt x="2491" y="1510"/>
                  </a:lnTo>
                  <a:cubicBezTo>
                    <a:pt x="2209" y="1378"/>
                    <a:pt x="1926" y="1226"/>
                    <a:pt x="1644" y="1074"/>
                  </a:cubicBezTo>
                  <a:cubicBezTo>
                    <a:pt x="1331" y="872"/>
                    <a:pt x="1039" y="693"/>
                    <a:pt x="749" y="471"/>
                  </a:cubicBezTo>
                  <a:lnTo>
                    <a:pt x="749" y="471"/>
                  </a:lnTo>
                  <a:cubicBezTo>
                    <a:pt x="757" y="476"/>
                    <a:pt x="766" y="480"/>
                    <a:pt x="776" y="480"/>
                  </a:cubicBezTo>
                  <a:cubicBezTo>
                    <a:pt x="685" y="412"/>
                    <a:pt x="617" y="343"/>
                    <a:pt x="548" y="275"/>
                  </a:cubicBezTo>
                  <a:cubicBezTo>
                    <a:pt x="457" y="229"/>
                    <a:pt x="411" y="138"/>
                    <a:pt x="343" y="69"/>
                  </a:cubicBezTo>
                  <a:cubicBezTo>
                    <a:pt x="320" y="24"/>
                    <a:pt x="274" y="1"/>
                    <a:pt x="229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4965;p38"/>
            <p:cNvSpPr/>
            <p:nvPr/>
          </p:nvSpPr>
          <p:spPr>
            <a:xfrm>
              <a:off x="6790516" y="1654225"/>
              <a:ext cx="295130" cy="161641"/>
            </a:xfrm>
            <a:custGeom>
              <a:avLst/>
              <a:gdLst/>
              <a:ahLst/>
              <a:cxnLst/>
              <a:rect l="l" t="t" r="r" b="b"/>
              <a:pathLst>
                <a:path w="10546" h="5776" extrusionOk="0">
                  <a:moveTo>
                    <a:pt x="183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46" y="46"/>
                    <a:pt x="23" y="69"/>
                    <a:pt x="0" y="115"/>
                  </a:cubicBezTo>
                  <a:cubicBezTo>
                    <a:pt x="0" y="160"/>
                    <a:pt x="0" y="206"/>
                    <a:pt x="23" y="251"/>
                  </a:cubicBezTo>
                  <a:cubicBezTo>
                    <a:pt x="92" y="388"/>
                    <a:pt x="160" y="548"/>
                    <a:pt x="229" y="685"/>
                  </a:cubicBezTo>
                  <a:cubicBezTo>
                    <a:pt x="320" y="822"/>
                    <a:pt x="411" y="936"/>
                    <a:pt x="502" y="1073"/>
                  </a:cubicBezTo>
                  <a:cubicBezTo>
                    <a:pt x="594" y="1210"/>
                    <a:pt x="708" y="1370"/>
                    <a:pt x="799" y="1507"/>
                  </a:cubicBezTo>
                  <a:cubicBezTo>
                    <a:pt x="913" y="1644"/>
                    <a:pt x="1005" y="1758"/>
                    <a:pt x="1119" y="1895"/>
                  </a:cubicBezTo>
                  <a:cubicBezTo>
                    <a:pt x="1324" y="2146"/>
                    <a:pt x="1552" y="2397"/>
                    <a:pt x="1804" y="2602"/>
                  </a:cubicBezTo>
                  <a:cubicBezTo>
                    <a:pt x="2055" y="2831"/>
                    <a:pt x="2306" y="3036"/>
                    <a:pt x="2580" y="3242"/>
                  </a:cubicBezTo>
                  <a:cubicBezTo>
                    <a:pt x="2625" y="3287"/>
                    <a:pt x="2694" y="3333"/>
                    <a:pt x="2762" y="3379"/>
                  </a:cubicBezTo>
                  <a:cubicBezTo>
                    <a:pt x="2853" y="3447"/>
                    <a:pt x="2945" y="3515"/>
                    <a:pt x="3059" y="3584"/>
                  </a:cubicBezTo>
                  <a:cubicBezTo>
                    <a:pt x="3310" y="3767"/>
                    <a:pt x="3584" y="3949"/>
                    <a:pt x="3858" y="4109"/>
                  </a:cubicBezTo>
                  <a:cubicBezTo>
                    <a:pt x="3995" y="4177"/>
                    <a:pt x="4132" y="4269"/>
                    <a:pt x="4291" y="4337"/>
                  </a:cubicBezTo>
                  <a:cubicBezTo>
                    <a:pt x="4428" y="4406"/>
                    <a:pt x="4588" y="4474"/>
                    <a:pt x="4748" y="4565"/>
                  </a:cubicBezTo>
                  <a:cubicBezTo>
                    <a:pt x="5045" y="4702"/>
                    <a:pt x="5364" y="4862"/>
                    <a:pt x="5684" y="4976"/>
                  </a:cubicBezTo>
                  <a:cubicBezTo>
                    <a:pt x="5981" y="5090"/>
                    <a:pt x="6300" y="5159"/>
                    <a:pt x="6597" y="5250"/>
                  </a:cubicBezTo>
                  <a:cubicBezTo>
                    <a:pt x="6825" y="5296"/>
                    <a:pt x="7053" y="5364"/>
                    <a:pt x="7282" y="5410"/>
                  </a:cubicBezTo>
                  <a:cubicBezTo>
                    <a:pt x="7350" y="5433"/>
                    <a:pt x="7419" y="5456"/>
                    <a:pt x="7487" y="5456"/>
                  </a:cubicBezTo>
                  <a:cubicBezTo>
                    <a:pt x="7647" y="5501"/>
                    <a:pt x="7829" y="5547"/>
                    <a:pt x="8012" y="5593"/>
                  </a:cubicBezTo>
                  <a:cubicBezTo>
                    <a:pt x="8309" y="5661"/>
                    <a:pt x="8605" y="5707"/>
                    <a:pt x="8925" y="5730"/>
                  </a:cubicBezTo>
                  <a:cubicBezTo>
                    <a:pt x="9130" y="5752"/>
                    <a:pt x="9336" y="5752"/>
                    <a:pt x="9564" y="5775"/>
                  </a:cubicBezTo>
                  <a:lnTo>
                    <a:pt x="10135" y="5775"/>
                  </a:lnTo>
                  <a:cubicBezTo>
                    <a:pt x="10203" y="5775"/>
                    <a:pt x="10295" y="5752"/>
                    <a:pt x="10363" y="5707"/>
                  </a:cubicBezTo>
                  <a:cubicBezTo>
                    <a:pt x="10386" y="5707"/>
                    <a:pt x="10409" y="5684"/>
                    <a:pt x="10431" y="5661"/>
                  </a:cubicBezTo>
                  <a:cubicBezTo>
                    <a:pt x="10500" y="5615"/>
                    <a:pt x="10500" y="5570"/>
                    <a:pt x="10523" y="5501"/>
                  </a:cubicBezTo>
                  <a:cubicBezTo>
                    <a:pt x="10546" y="5433"/>
                    <a:pt x="10546" y="5387"/>
                    <a:pt x="10523" y="5341"/>
                  </a:cubicBezTo>
                  <a:cubicBezTo>
                    <a:pt x="10523" y="5250"/>
                    <a:pt x="10454" y="5182"/>
                    <a:pt x="10386" y="5136"/>
                  </a:cubicBezTo>
                  <a:cubicBezTo>
                    <a:pt x="10272" y="5068"/>
                    <a:pt x="10135" y="5068"/>
                    <a:pt x="10021" y="5068"/>
                  </a:cubicBezTo>
                  <a:cubicBezTo>
                    <a:pt x="9929" y="5045"/>
                    <a:pt x="9838" y="5045"/>
                    <a:pt x="9747" y="5045"/>
                  </a:cubicBezTo>
                  <a:cubicBezTo>
                    <a:pt x="9587" y="5022"/>
                    <a:pt x="9404" y="4999"/>
                    <a:pt x="9222" y="4999"/>
                  </a:cubicBezTo>
                  <a:cubicBezTo>
                    <a:pt x="8925" y="4976"/>
                    <a:pt x="8605" y="4953"/>
                    <a:pt x="8286" y="4908"/>
                  </a:cubicBezTo>
                  <a:cubicBezTo>
                    <a:pt x="8080" y="4862"/>
                    <a:pt x="7875" y="4839"/>
                    <a:pt x="7670" y="4794"/>
                  </a:cubicBezTo>
                  <a:cubicBezTo>
                    <a:pt x="7441" y="4748"/>
                    <a:pt x="7213" y="4702"/>
                    <a:pt x="7008" y="4657"/>
                  </a:cubicBezTo>
                  <a:cubicBezTo>
                    <a:pt x="6802" y="4611"/>
                    <a:pt x="6597" y="4565"/>
                    <a:pt x="6414" y="4520"/>
                  </a:cubicBezTo>
                  <a:cubicBezTo>
                    <a:pt x="6186" y="4451"/>
                    <a:pt x="5958" y="4383"/>
                    <a:pt x="5752" y="4292"/>
                  </a:cubicBezTo>
                  <a:lnTo>
                    <a:pt x="5707" y="4292"/>
                  </a:lnTo>
                  <a:cubicBezTo>
                    <a:pt x="5570" y="4223"/>
                    <a:pt x="5433" y="4155"/>
                    <a:pt x="5296" y="4109"/>
                  </a:cubicBezTo>
                  <a:cubicBezTo>
                    <a:pt x="5159" y="4040"/>
                    <a:pt x="5022" y="3972"/>
                    <a:pt x="4885" y="3903"/>
                  </a:cubicBezTo>
                  <a:cubicBezTo>
                    <a:pt x="4816" y="3858"/>
                    <a:pt x="4771" y="3835"/>
                    <a:pt x="4702" y="3812"/>
                  </a:cubicBezTo>
                  <a:cubicBezTo>
                    <a:pt x="4451" y="3675"/>
                    <a:pt x="4200" y="3538"/>
                    <a:pt x="3949" y="3379"/>
                  </a:cubicBezTo>
                  <a:cubicBezTo>
                    <a:pt x="3538" y="3150"/>
                    <a:pt x="3173" y="2922"/>
                    <a:pt x="2785" y="2648"/>
                  </a:cubicBezTo>
                  <a:cubicBezTo>
                    <a:pt x="2739" y="2625"/>
                    <a:pt x="2694" y="2580"/>
                    <a:pt x="2625" y="2534"/>
                  </a:cubicBezTo>
                  <a:cubicBezTo>
                    <a:pt x="2534" y="2466"/>
                    <a:pt x="2443" y="2397"/>
                    <a:pt x="2328" y="2329"/>
                  </a:cubicBezTo>
                  <a:cubicBezTo>
                    <a:pt x="2328" y="2306"/>
                    <a:pt x="2328" y="2306"/>
                    <a:pt x="2306" y="2306"/>
                  </a:cubicBezTo>
                  <a:cubicBezTo>
                    <a:pt x="2306" y="2306"/>
                    <a:pt x="2283" y="2283"/>
                    <a:pt x="2283" y="2283"/>
                  </a:cubicBezTo>
                  <a:lnTo>
                    <a:pt x="2306" y="2283"/>
                  </a:lnTo>
                  <a:cubicBezTo>
                    <a:pt x="2146" y="2169"/>
                    <a:pt x="2009" y="2055"/>
                    <a:pt x="1872" y="1941"/>
                  </a:cubicBezTo>
                  <a:cubicBezTo>
                    <a:pt x="1712" y="1804"/>
                    <a:pt x="1575" y="1667"/>
                    <a:pt x="1438" y="1530"/>
                  </a:cubicBezTo>
                  <a:cubicBezTo>
                    <a:pt x="1142" y="1233"/>
                    <a:pt x="868" y="936"/>
                    <a:pt x="617" y="594"/>
                  </a:cubicBezTo>
                  <a:cubicBezTo>
                    <a:pt x="548" y="525"/>
                    <a:pt x="502" y="457"/>
                    <a:pt x="457" y="366"/>
                  </a:cubicBezTo>
                  <a:cubicBezTo>
                    <a:pt x="411" y="274"/>
                    <a:pt x="366" y="183"/>
                    <a:pt x="320" y="92"/>
                  </a:cubicBezTo>
                  <a:cubicBezTo>
                    <a:pt x="297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4966;p38"/>
            <p:cNvSpPr/>
            <p:nvPr/>
          </p:nvSpPr>
          <p:spPr>
            <a:xfrm>
              <a:off x="6429621" y="1507303"/>
              <a:ext cx="162901" cy="178125"/>
            </a:xfrm>
            <a:custGeom>
              <a:avLst/>
              <a:gdLst/>
              <a:ahLst/>
              <a:cxnLst/>
              <a:rect l="l" t="t" r="r" b="b"/>
              <a:pathLst>
                <a:path w="5821" h="6365" extrusionOk="0">
                  <a:moveTo>
                    <a:pt x="4360" y="1"/>
                  </a:moveTo>
                  <a:cubicBezTo>
                    <a:pt x="4268" y="1"/>
                    <a:pt x="4200" y="46"/>
                    <a:pt x="4177" y="138"/>
                  </a:cubicBezTo>
                  <a:cubicBezTo>
                    <a:pt x="4109" y="366"/>
                    <a:pt x="4063" y="617"/>
                    <a:pt x="4017" y="845"/>
                  </a:cubicBezTo>
                  <a:cubicBezTo>
                    <a:pt x="4017" y="845"/>
                    <a:pt x="4017" y="822"/>
                    <a:pt x="4017" y="822"/>
                  </a:cubicBezTo>
                  <a:cubicBezTo>
                    <a:pt x="3994" y="982"/>
                    <a:pt x="3994" y="1119"/>
                    <a:pt x="3972" y="1256"/>
                  </a:cubicBezTo>
                  <a:cubicBezTo>
                    <a:pt x="3972" y="1416"/>
                    <a:pt x="3972" y="1576"/>
                    <a:pt x="3972" y="1735"/>
                  </a:cubicBezTo>
                  <a:cubicBezTo>
                    <a:pt x="3994" y="2032"/>
                    <a:pt x="4017" y="2306"/>
                    <a:pt x="3994" y="2580"/>
                  </a:cubicBezTo>
                  <a:cubicBezTo>
                    <a:pt x="3949" y="2785"/>
                    <a:pt x="3903" y="2968"/>
                    <a:pt x="3835" y="3128"/>
                  </a:cubicBezTo>
                  <a:cubicBezTo>
                    <a:pt x="3789" y="3219"/>
                    <a:pt x="3721" y="3310"/>
                    <a:pt x="3652" y="3402"/>
                  </a:cubicBezTo>
                  <a:cubicBezTo>
                    <a:pt x="3492" y="3584"/>
                    <a:pt x="3310" y="3744"/>
                    <a:pt x="3104" y="3881"/>
                  </a:cubicBezTo>
                  <a:cubicBezTo>
                    <a:pt x="2990" y="3949"/>
                    <a:pt x="2876" y="4018"/>
                    <a:pt x="2762" y="4086"/>
                  </a:cubicBezTo>
                  <a:cubicBezTo>
                    <a:pt x="2648" y="4132"/>
                    <a:pt x="2511" y="4200"/>
                    <a:pt x="2397" y="4269"/>
                  </a:cubicBezTo>
                  <a:cubicBezTo>
                    <a:pt x="2123" y="4429"/>
                    <a:pt x="1895" y="4611"/>
                    <a:pt x="1643" y="4817"/>
                  </a:cubicBezTo>
                  <a:cubicBezTo>
                    <a:pt x="1392" y="4976"/>
                    <a:pt x="1141" y="5113"/>
                    <a:pt x="890" y="5273"/>
                  </a:cubicBezTo>
                  <a:cubicBezTo>
                    <a:pt x="662" y="5433"/>
                    <a:pt x="434" y="5570"/>
                    <a:pt x="205" y="5730"/>
                  </a:cubicBezTo>
                  <a:cubicBezTo>
                    <a:pt x="205" y="5730"/>
                    <a:pt x="205" y="5730"/>
                    <a:pt x="183" y="5753"/>
                  </a:cubicBezTo>
                  <a:cubicBezTo>
                    <a:pt x="160" y="5753"/>
                    <a:pt x="160" y="5775"/>
                    <a:pt x="137" y="5798"/>
                  </a:cubicBezTo>
                  <a:cubicBezTo>
                    <a:pt x="91" y="5821"/>
                    <a:pt x="46" y="5889"/>
                    <a:pt x="23" y="5935"/>
                  </a:cubicBezTo>
                  <a:cubicBezTo>
                    <a:pt x="0" y="6026"/>
                    <a:pt x="23" y="6118"/>
                    <a:pt x="46" y="6186"/>
                  </a:cubicBezTo>
                  <a:cubicBezTo>
                    <a:pt x="109" y="6297"/>
                    <a:pt x="227" y="6364"/>
                    <a:pt x="347" y="6364"/>
                  </a:cubicBezTo>
                  <a:cubicBezTo>
                    <a:pt x="400" y="6364"/>
                    <a:pt x="453" y="6351"/>
                    <a:pt x="502" y="6323"/>
                  </a:cubicBezTo>
                  <a:cubicBezTo>
                    <a:pt x="548" y="6300"/>
                    <a:pt x="616" y="6255"/>
                    <a:pt x="662" y="6232"/>
                  </a:cubicBezTo>
                  <a:cubicBezTo>
                    <a:pt x="753" y="6186"/>
                    <a:pt x="822" y="6141"/>
                    <a:pt x="890" y="6095"/>
                  </a:cubicBezTo>
                  <a:cubicBezTo>
                    <a:pt x="1027" y="6026"/>
                    <a:pt x="1164" y="5958"/>
                    <a:pt x="1301" y="5867"/>
                  </a:cubicBezTo>
                  <a:cubicBezTo>
                    <a:pt x="1575" y="5684"/>
                    <a:pt x="1849" y="5501"/>
                    <a:pt x="2100" y="5319"/>
                  </a:cubicBezTo>
                  <a:cubicBezTo>
                    <a:pt x="2237" y="5228"/>
                    <a:pt x="2374" y="5113"/>
                    <a:pt x="2534" y="5045"/>
                  </a:cubicBezTo>
                  <a:cubicBezTo>
                    <a:pt x="2648" y="4954"/>
                    <a:pt x="2785" y="4885"/>
                    <a:pt x="2922" y="4840"/>
                  </a:cubicBezTo>
                  <a:cubicBezTo>
                    <a:pt x="3059" y="4794"/>
                    <a:pt x="3173" y="4748"/>
                    <a:pt x="3310" y="4725"/>
                  </a:cubicBezTo>
                  <a:cubicBezTo>
                    <a:pt x="3447" y="4680"/>
                    <a:pt x="3584" y="4657"/>
                    <a:pt x="3721" y="4634"/>
                  </a:cubicBezTo>
                  <a:cubicBezTo>
                    <a:pt x="3857" y="4611"/>
                    <a:pt x="3972" y="4588"/>
                    <a:pt x="4109" y="4566"/>
                  </a:cubicBezTo>
                  <a:cubicBezTo>
                    <a:pt x="4246" y="4543"/>
                    <a:pt x="4405" y="4520"/>
                    <a:pt x="4542" y="4497"/>
                  </a:cubicBezTo>
                  <a:cubicBezTo>
                    <a:pt x="4707" y="4497"/>
                    <a:pt x="4886" y="4468"/>
                    <a:pt x="5056" y="4468"/>
                  </a:cubicBezTo>
                  <a:cubicBezTo>
                    <a:pt x="5098" y="4468"/>
                    <a:pt x="5140" y="4470"/>
                    <a:pt x="5181" y="4474"/>
                  </a:cubicBezTo>
                  <a:lnTo>
                    <a:pt x="5318" y="4474"/>
                  </a:lnTo>
                  <a:cubicBezTo>
                    <a:pt x="5478" y="4474"/>
                    <a:pt x="5615" y="4451"/>
                    <a:pt x="5706" y="4315"/>
                  </a:cubicBezTo>
                  <a:cubicBezTo>
                    <a:pt x="5820" y="4132"/>
                    <a:pt x="5729" y="3927"/>
                    <a:pt x="5661" y="3767"/>
                  </a:cubicBezTo>
                  <a:cubicBezTo>
                    <a:pt x="5615" y="3675"/>
                    <a:pt x="5569" y="3607"/>
                    <a:pt x="5524" y="3538"/>
                  </a:cubicBezTo>
                  <a:cubicBezTo>
                    <a:pt x="5387" y="3287"/>
                    <a:pt x="5250" y="3059"/>
                    <a:pt x="5136" y="2808"/>
                  </a:cubicBezTo>
                  <a:cubicBezTo>
                    <a:pt x="5067" y="2694"/>
                    <a:pt x="5022" y="2603"/>
                    <a:pt x="4976" y="2489"/>
                  </a:cubicBezTo>
                  <a:lnTo>
                    <a:pt x="4907" y="2306"/>
                  </a:lnTo>
                  <a:cubicBezTo>
                    <a:pt x="4907" y="2283"/>
                    <a:pt x="4885" y="2260"/>
                    <a:pt x="4885" y="2237"/>
                  </a:cubicBezTo>
                  <a:cubicBezTo>
                    <a:pt x="4862" y="2215"/>
                    <a:pt x="4862" y="2192"/>
                    <a:pt x="4839" y="2169"/>
                  </a:cubicBezTo>
                  <a:cubicBezTo>
                    <a:pt x="4816" y="2100"/>
                    <a:pt x="4770" y="2078"/>
                    <a:pt x="4725" y="2032"/>
                  </a:cubicBezTo>
                  <a:cubicBezTo>
                    <a:pt x="4679" y="2009"/>
                    <a:pt x="4611" y="1986"/>
                    <a:pt x="4542" y="1986"/>
                  </a:cubicBezTo>
                  <a:cubicBezTo>
                    <a:pt x="4519" y="1781"/>
                    <a:pt x="4474" y="1576"/>
                    <a:pt x="4451" y="1370"/>
                  </a:cubicBezTo>
                  <a:cubicBezTo>
                    <a:pt x="4428" y="1096"/>
                    <a:pt x="4428" y="822"/>
                    <a:pt x="4474" y="548"/>
                  </a:cubicBezTo>
                  <a:cubicBezTo>
                    <a:pt x="4497" y="434"/>
                    <a:pt x="4519" y="343"/>
                    <a:pt x="4542" y="252"/>
                  </a:cubicBezTo>
                  <a:cubicBezTo>
                    <a:pt x="4565" y="138"/>
                    <a:pt x="4519" y="46"/>
                    <a:pt x="4405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4967;p38"/>
            <p:cNvSpPr/>
            <p:nvPr/>
          </p:nvSpPr>
          <p:spPr>
            <a:xfrm>
              <a:off x="7291307" y="1642723"/>
              <a:ext cx="26838" cy="56250"/>
            </a:xfrm>
            <a:custGeom>
              <a:avLst/>
              <a:gdLst/>
              <a:ahLst/>
              <a:cxnLst/>
              <a:rect l="l" t="t" r="r" b="b"/>
              <a:pathLst>
                <a:path w="959" h="2010" extrusionOk="0">
                  <a:moveTo>
                    <a:pt x="92" y="1"/>
                  </a:moveTo>
                  <a:cubicBezTo>
                    <a:pt x="69" y="1"/>
                    <a:pt x="23" y="23"/>
                    <a:pt x="23" y="46"/>
                  </a:cubicBezTo>
                  <a:cubicBezTo>
                    <a:pt x="0" y="92"/>
                    <a:pt x="0" y="137"/>
                    <a:pt x="0" y="160"/>
                  </a:cubicBezTo>
                  <a:cubicBezTo>
                    <a:pt x="137" y="457"/>
                    <a:pt x="251" y="754"/>
                    <a:pt x="366" y="1073"/>
                  </a:cubicBezTo>
                  <a:cubicBezTo>
                    <a:pt x="457" y="1347"/>
                    <a:pt x="548" y="1644"/>
                    <a:pt x="662" y="1918"/>
                  </a:cubicBezTo>
                  <a:cubicBezTo>
                    <a:pt x="685" y="1941"/>
                    <a:pt x="685" y="1986"/>
                    <a:pt x="731" y="1986"/>
                  </a:cubicBezTo>
                  <a:cubicBezTo>
                    <a:pt x="754" y="2009"/>
                    <a:pt x="799" y="2009"/>
                    <a:pt x="822" y="2009"/>
                  </a:cubicBezTo>
                  <a:cubicBezTo>
                    <a:pt x="891" y="1986"/>
                    <a:pt x="959" y="1918"/>
                    <a:pt x="936" y="1849"/>
                  </a:cubicBezTo>
                  <a:cubicBezTo>
                    <a:pt x="868" y="1712"/>
                    <a:pt x="822" y="1553"/>
                    <a:pt x="776" y="1416"/>
                  </a:cubicBezTo>
                  <a:cubicBezTo>
                    <a:pt x="731" y="1279"/>
                    <a:pt x="662" y="1142"/>
                    <a:pt x="617" y="982"/>
                  </a:cubicBezTo>
                  <a:cubicBezTo>
                    <a:pt x="502" y="685"/>
                    <a:pt x="366" y="389"/>
                    <a:pt x="251" y="92"/>
                  </a:cubicBezTo>
                  <a:cubicBezTo>
                    <a:pt x="229" y="46"/>
                    <a:pt x="229" y="23"/>
                    <a:pt x="183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4968;p38"/>
            <p:cNvSpPr/>
            <p:nvPr/>
          </p:nvSpPr>
          <p:spPr>
            <a:xfrm>
              <a:off x="7259992" y="1667629"/>
              <a:ext cx="28797" cy="212742"/>
            </a:xfrm>
            <a:custGeom>
              <a:avLst/>
              <a:gdLst/>
              <a:ahLst/>
              <a:cxnLst/>
              <a:rect l="l" t="t" r="r" b="b"/>
              <a:pathLst>
                <a:path w="1029" h="7602" extrusionOk="0">
                  <a:moveTo>
                    <a:pt x="138" y="1"/>
                  </a:moveTo>
                  <a:cubicBezTo>
                    <a:pt x="47" y="24"/>
                    <a:pt x="1" y="115"/>
                    <a:pt x="24" y="183"/>
                  </a:cubicBezTo>
                  <a:cubicBezTo>
                    <a:pt x="69" y="412"/>
                    <a:pt x="92" y="640"/>
                    <a:pt x="138" y="868"/>
                  </a:cubicBezTo>
                  <a:cubicBezTo>
                    <a:pt x="184" y="1073"/>
                    <a:pt x="229" y="1279"/>
                    <a:pt x="275" y="1507"/>
                  </a:cubicBezTo>
                  <a:cubicBezTo>
                    <a:pt x="298" y="1827"/>
                    <a:pt x="320" y="2146"/>
                    <a:pt x="343" y="2489"/>
                  </a:cubicBezTo>
                  <a:cubicBezTo>
                    <a:pt x="366" y="2808"/>
                    <a:pt x="412" y="3128"/>
                    <a:pt x="412" y="3447"/>
                  </a:cubicBezTo>
                  <a:cubicBezTo>
                    <a:pt x="412" y="3790"/>
                    <a:pt x="412" y="4109"/>
                    <a:pt x="389" y="4452"/>
                  </a:cubicBezTo>
                  <a:cubicBezTo>
                    <a:pt x="389" y="4771"/>
                    <a:pt x="389" y="5114"/>
                    <a:pt x="366" y="5433"/>
                  </a:cubicBezTo>
                  <a:cubicBezTo>
                    <a:pt x="366" y="5639"/>
                    <a:pt x="343" y="5821"/>
                    <a:pt x="320" y="6004"/>
                  </a:cubicBezTo>
                  <a:cubicBezTo>
                    <a:pt x="298" y="6209"/>
                    <a:pt x="275" y="6392"/>
                    <a:pt x="229" y="6574"/>
                  </a:cubicBezTo>
                  <a:cubicBezTo>
                    <a:pt x="206" y="6666"/>
                    <a:pt x="184" y="6780"/>
                    <a:pt x="138" y="6871"/>
                  </a:cubicBezTo>
                  <a:cubicBezTo>
                    <a:pt x="115" y="6962"/>
                    <a:pt x="92" y="7031"/>
                    <a:pt x="69" y="7122"/>
                  </a:cubicBezTo>
                  <a:cubicBezTo>
                    <a:pt x="1" y="7213"/>
                    <a:pt x="1" y="7350"/>
                    <a:pt x="69" y="7465"/>
                  </a:cubicBezTo>
                  <a:cubicBezTo>
                    <a:pt x="92" y="7510"/>
                    <a:pt x="115" y="7533"/>
                    <a:pt x="184" y="7556"/>
                  </a:cubicBezTo>
                  <a:cubicBezTo>
                    <a:pt x="252" y="7602"/>
                    <a:pt x="320" y="7602"/>
                    <a:pt x="412" y="7602"/>
                  </a:cubicBezTo>
                  <a:cubicBezTo>
                    <a:pt x="526" y="7579"/>
                    <a:pt x="617" y="7487"/>
                    <a:pt x="663" y="7396"/>
                  </a:cubicBezTo>
                  <a:cubicBezTo>
                    <a:pt x="686" y="7350"/>
                    <a:pt x="686" y="7282"/>
                    <a:pt x="708" y="7236"/>
                  </a:cubicBezTo>
                  <a:cubicBezTo>
                    <a:pt x="731" y="7168"/>
                    <a:pt x="754" y="7077"/>
                    <a:pt x="777" y="7008"/>
                  </a:cubicBezTo>
                  <a:cubicBezTo>
                    <a:pt x="823" y="6848"/>
                    <a:pt x="868" y="6689"/>
                    <a:pt x="891" y="6529"/>
                  </a:cubicBezTo>
                  <a:cubicBezTo>
                    <a:pt x="960" y="6209"/>
                    <a:pt x="982" y="5867"/>
                    <a:pt x="1005" y="5524"/>
                  </a:cubicBezTo>
                  <a:cubicBezTo>
                    <a:pt x="1028" y="5182"/>
                    <a:pt x="1028" y="4840"/>
                    <a:pt x="1028" y="4497"/>
                  </a:cubicBezTo>
                  <a:cubicBezTo>
                    <a:pt x="1005" y="4155"/>
                    <a:pt x="1005" y="3835"/>
                    <a:pt x="982" y="3493"/>
                  </a:cubicBezTo>
                  <a:cubicBezTo>
                    <a:pt x="982" y="3196"/>
                    <a:pt x="937" y="2900"/>
                    <a:pt x="891" y="2580"/>
                  </a:cubicBezTo>
                  <a:cubicBezTo>
                    <a:pt x="845" y="2306"/>
                    <a:pt x="800" y="2009"/>
                    <a:pt x="731" y="1735"/>
                  </a:cubicBezTo>
                  <a:cubicBezTo>
                    <a:pt x="686" y="1462"/>
                    <a:pt x="594" y="1188"/>
                    <a:pt x="526" y="914"/>
                  </a:cubicBezTo>
                  <a:cubicBezTo>
                    <a:pt x="480" y="800"/>
                    <a:pt x="435" y="663"/>
                    <a:pt x="412" y="526"/>
                  </a:cubicBezTo>
                  <a:cubicBezTo>
                    <a:pt x="366" y="389"/>
                    <a:pt x="343" y="252"/>
                    <a:pt x="320" y="115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4969;p38"/>
            <p:cNvSpPr/>
            <p:nvPr/>
          </p:nvSpPr>
          <p:spPr>
            <a:xfrm>
              <a:off x="7172483" y="1629962"/>
              <a:ext cx="40914" cy="280829"/>
            </a:xfrm>
            <a:custGeom>
              <a:avLst/>
              <a:gdLst/>
              <a:ahLst/>
              <a:cxnLst/>
              <a:rect l="l" t="t" r="r" b="b"/>
              <a:pathLst>
                <a:path w="1462" h="10035" extrusionOk="0">
                  <a:moveTo>
                    <a:pt x="617" y="0"/>
                  </a:moveTo>
                  <a:cubicBezTo>
                    <a:pt x="549" y="23"/>
                    <a:pt x="526" y="68"/>
                    <a:pt x="526" y="137"/>
                  </a:cubicBezTo>
                  <a:cubicBezTo>
                    <a:pt x="571" y="320"/>
                    <a:pt x="617" y="502"/>
                    <a:pt x="640" y="708"/>
                  </a:cubicBezTo>
                  <a:cubicBezTo>
                    <a:pt x="640" y="708"/>
                    <a:pt x="640" y="685"/>
                    <a:pt x="640" y="685"/>
                  </a:cubicBezTo>
                  <a:cubicBezTo>
                    <a:pt x="663" y="982"/>
                    <a:pt x="708" y="1255"/>
                    <a:pt x="754" y="1529"/>
                  </a:cubicBezTo>
                  <a:cubicBezTo>
                    <a:pt x="754" y="1621"/>
                    <a:pt x="777" y="1712"/>
                    <a:pt x="800" y="1803"/>
                  </a:cubicBezTo>
                  <a:cubicBezTo>
                    <a:pt x="800" y="1803"/>
                    <a:pt x="800" y="1803"/>
                    <a:pt x="800" y="1826"/>
                  </a:cubicBezTo>
                  <a:cubicBezTo>
                    <a:pt x="868" y="2465"/>
                    <a:pt x="891" y="3104"/>
                    <a:pt x="891" y="3766"/>
                  </a:cubicBezTo>
                  <a:cubicBezTo>
                    <a:pt x="868" y="4086"/>
                    <a:pt x="868" y="4428"/>
                    <a:pt x="868" y="4748"/>
                  </a:cubicBezTo>
                  <a:cubicBezTo>
                    <a:pt x="845" y="5090"/>
                    <a:pt x="845" y="5432"/>
                    <a:pt x="845" y="5752"/>
                  </a:cubicBezTo>
                  <a:cubicBezTo>
                    <a:pt x="823" y="6026"/>
                    <a:pt x="823" y="6277"/>
                    <a:pt x="777" y="6551"/>
                  </a:cubicBezTo>
                  <a:cubicBezTo>
                    <a:pt x="754" y="6802"/>
                    <a:pt x="708" y="7030"/>
                    <a:pt x="663" y="7281"/>
                  </a:cubicBezTo>
                  <a:cubicBezTo>
                    <a:pt x="617" y="7532"/>
                    <a:pt x="571" y="7806"/>
                    <a:pt x="503" y="8057"/>
                  </a:cubicBezTo>
                  <a:cubicBezTo>
                    <a:pt x="457" y="8331"/>
                    <a:pt x="389" y="8582"/>
                    <a:pt x="298" y="8856"/>
                  </a:cubicBezTo>
                  <a:cubicBezTo>
                    <a:pt x="252" y="8993"/>
                    <a:pt x="206" y="9130"/>
                    <a:pt x="138" y="9267"/>
                  </a:cubicBezTo>
                  <a:cubicBezTo>
                    <a:pt x="115" y="9336"/>
                    <a:pt x="92" y="9381"/>
                    <a:pt x="69" y="9450"/>
                  </a:cubicBezTo>
                  <a:cubicBezTo>
                    <a:pt x="69" y="9473"/>
                    <a:pt x="46" y="9495"/>
                    <a:pt x="46" y="9518"/>
                  </a:cubicBezTo>
                  <a:cubicBezTo>
                    <a:pt x="24" y="9587"/>
                    <a:pt x="1" y="9655"/>
                    <a:pt x="1" y="9724"/>
                  </a:cubicBezTo>
                  <a:cubicBezTo>
                    <a:pt x="1" y="9861"/>
                    <a:pt x="92" y="9975"/>
                    <a:pt x="229" y="10020"/>
                  </a:cubicBezTo>
                  <a:cubicBezTo>
                    <a:pt x="258" y="10030"/>
                    <a:pt x="288" y="10035"/>
                    <a:pt x="316" y="10035"/>
                  </a:cubicBezTo>
                  <a:cubicBezTo>
                    <a:pt x="422" y="10035"/>
                    <a:pt x="523" y="9973"/>
                    <a:pt x="594" y="9883"/>
                  </a:cubicBezTo>
                  <a:cubicBezTo>
                    <a:pt x="617" y="9838"/>
                    <a:pt x="640" y="9769"/>
                    <a:pt x="663" y="9724"/>
                  </a:cubicBezTo>
                  <a:cubicBezTo>
                    <a:pt x="686" y="9678"/>
                    <a:pt x="686" y="9655"/>
                    <a:pt x="708" y="9632"/>
                  </a:cubicBezTo>
                  <a:cubicBezTo>
                    <a:pt x="731" y="9541"/>
                    <a:pt x="754" y="9473"/>
                    <a:pt x="800" y="9381"/>
                  </a:cubicBezTo>
                  <a:cubicBezTo>
                    <a:pt x="845" y="9221"/>
                    <a:pt x="914" y="9039"/>
                    <a:pt x="959" y="8879"/>
                  </a:cubicBezTo>
                  <a:cubicBezTo>
                    <a:pt x="1051" y="8559"/>
                    <a:pt x="1119" y="8263"/>
                    <a:pt x="1188" y="7920"/>
                  </a:cubicBezTo>
                  <a:cubicBezTo>
                    <a:pt x="1211" y="7783"/>
                    <a:pt x="1256" y="7624"/>
                    <a:pt x="1279" y="7464"/>
                  </a:cubicBezTo>
                  <a:cubicBezTo>
                    <a:pt x="1302" y="7304"/>
                    <a:pt x="1325" y="7144"/>
                    <a:pt x="1348" y="6985"/>
                  </a:cubicBezTo>
                  <a:cubicBezTo>
                    <a:pt x="1370" y="6802"/>
                    <a:pt x="1393" y="6619"/>
                    <a:pt x="1416" y="6437"/>
                  </a:cubicBezTo>
                  <a:cubicBezTo>
                    <a:pt x="1439" y="6277"/>
                    <a:pt x="1439" y="6094"/>
                    <a:pt x="1439" y="5935"/>
                  </a:cubicBezTo>
                  <a:cubicBezTo>
                    <a:pt x="1462" y="5592"/>
                    <a:pt x="1439" y="5273"/>
                    <a:pt x="1439" y="4953"/>
                  </a:cubicBezTo>
                  <a:cubicBezTo>
                    <a:pt x="1439" y="4611"/>
                    <a:pt x="1416" y="4268"/>
                    <a:pt x="1416" y="3926"/>
                  </a:cubicBezTo>
                  <a:cubicBezTo>
                    <a:pt x="1393" y="3584"/>
                    <a:pt x="1370" y="3241"/>
                    <a:pt x="1325" y="2899"/>
                  </a:cubicBezTo>
                  <a:cubicBezTo>
                    <a:pt x="1279" y="2579"/>
                    <a:pt x="1233" y="2260"/>
                    <a:pt x="1165" y="1940"/>
                  </a:cubicBezTo>
                  <a:cubicBezTo>
                    <a:pt x="1119" y="1643"/>
                    <a:pt x="1028" y="1347"/>
                    <a:pt x="959" y="1050"/>
                  </a:cubicBezTo>
                  <a:cubicBezTo>
                    <a:pt x="868" y="730"/>
                    <a:pt x="800" y="388"/>
                    <a:pt x="731" y="68"/>
                  </a:cubicBezTo>
                  <a:cubicBezTo>
                    <a:pt x="731" y="23"/>
                    <a:pt x="686" y="0"/>
                    <a:pt x="640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4970;p38"/>
            <p:cNvSpPr/>
            <p:nvPr/>
          </p:nvSpPr>
          <p:spPr>
            <a:xfrm>
              <a:off x="7236373" y="1713637"/>
              <a:ext cx="12789" cy="89440"/>
            </a:xfrm>
            <a:custGeom>
              <a:avLst/>
              <a:gdLst/>
              <a:ahLst/>
              <a:cxnLst/>
              <a:rect l="l" t="t" r="r" b="b"/>
              <a:pathLst>
                <a:path w="457" h="3196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46" y="320"/>
                    <a:pt x="69" y="548"/>
                    <a:pt x="92" y="776"/>
                  </a:cubicBezTo>
                  <a:cubicBezTo>
                    <a:pt x="114" y="1027"/>
                    <a:pt x="137" y="1278"/>
                    <a:pt x="137" y="1529"/>
                  </a:cubicBezTo>
                  <a:cubicBezTo>
                    <a:pt x="160" y="1780"/>
                    <a:pt x="160" y="2032"/>
                    <a:pt x="160" y="2283"/>
                  </a:cubicBezTo>
                  <a:cubicBezTo>
                    <a:pt x="137" y="2397"/>
                    <a:pt x="137" y="2511"/>
                    <a:pt x="137" y="2648"/>
                  </a:cubicBezTo>
                  <a:cubicBezTo>
                    <a:pt x="114" y="2785"/>
                    <a:pt x="114" y="2899"/>
                    <a:pt x="92" y="3036"/>
                  </a:cubicBezTo>
                  <a:cubicBezTo>
                    <a:pt x="92" y="3082"/>
                    <a:pt x="114" y="3127"/>
                    <a:pt x="137" y="3150"/>
                  </a:cubicBezTo>
                  <a:cubicBezTo>
                    <a:pt x="183" y="3196"/>
                    <a:pt x="229" y="3196"/>
                    <a:pt x="274" y="3196"/>
                  </a:cubicBezTo>
                  <a:cubicBezTo>
                    <a:pt x="297" y="3196"/>
                    <a:pt x="343" y="3196"/>
                    <a:pt x="388" y="3150"/>
                  </a:cubicBezTo>
                  <a:lnTo>
                    <a:pt x="411" y="3127"/>
                  </a:lnTo>
                  <a:cubicBezTo>
                    <a:pt x="434" y="3104"/>
                    <a:pt x="434" y="3059"/>
                    <a:pt x="434" y="3036"/>
                  </a:cubicBezTo>
                  <a:cubicBezTo>
                    <a:pt x="434" y="2922"/>
                    <a:pt x="457" y="2830"/>
                    <a:pt x="457" y="2716"/>
                  </a:cubicBezTo>
                  <a:cubicBezTo>
                    <a:pt x="457" y="2625"/>
                    <a:pt x="434" y="2511"/>
                    <a:pt x="434" y="2420"/>
                  </a:cubicBezTo>
                  <a:cubicBezTo>
                    <a:pt x="411" y="2214"/>
                    <a:pt x="411" y="2009"/>
                    <a:pt x="388" y="1803"/>
                  </a:cubicBezTo>
                  <a:cubicBezTo>
                    <a:pt x="366" y="1392"/>
                    <a:pt x="320" y="982"/>
                    <a:pt x="251" y="571"/>
                  </a:cubicBezTo>
                  <a:cubicBezTo>
                    <a:pt x="251" y="571"/>
                    <a:pt x="251" y="571"/>
                    <a:pt x="251" y="594"/>
                  </a:cubicBezTo>
                  <a:cubicBezTo>
                    <a:pt x="229" y="411"/>
                    <a:pt x="206" y="228"/>
                    <a:pt x="183" y="69"/>
                  </a:cubicBezTo>
                  <a:cubicBezTo>
                    <a:pt x="183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4971;p38"/>
            <p:cNvSpPr/>
            <p:nvPr/>
          </p:nvSpPr>
          <p:spPr>
            <a:xfrm>
              <a:off x="7037707" y="1884821"/>
              <a:ext cx="37080" cy="153973"/>
            </a:xfrm>
            <a:custGeom>
              <a:avLst/>
              <a:gdLst/>
              <a:ahLst/>
              <a:cxnLst/>
              <a:rect l="l" t="t" r="r" b="b"/>
              <a:pathLst>
                <a:path w="1325" h="5502" extrusionOk="0">
                  <a:moveTo>
                    <a:pt x="1210" y="0"/>
                  </a:moveTo>
                  <a:cubicBezTo>
                    <a:pt x="1165" y="0"/>
                    <a:pt x="1119" y="46"/>
                    <a:pt x="1119" y="114"/>
                  </a:cubicBezTo>
                  <a:cubicBezTo>
                    <a:pt x="1119" y="343"/>
                    <a:pt x="1119" y="571"/>
                    <a:pt x="1096" y="799"/>
                  </a:cubicBezTo>
                  <a:cubicBezTo>
                    <a:pt x="1096" y="1050"/>
                    <a:pt x="1073" y="1279"/>
                    <a:pt x="1051" y="1507"/>
                  </a:cubicBezTo>
                  <a:cubicBezTo>
                    <a:pt x="1005" y="1758"/>
                    <a:pt x="959" y="2032"/>
                    <a:pt x="914" y="2283"/>
                  </a:cubicBezTo>
                  <a:cubicBezTo>
                    <a:pt x="845" y="2557"/>
                    <a:pt x="800" y="2808"/>
                    <a:pt x="754" y="3059"/>
                  </a:cubicBezTo>
                  <a:cubicBezTo>
                    <a:pt x="685" y="3333"/>
                    <a:pt x="617" y="3584"/>
                    <a:pt x="549" y="3835"/>
                  </a:cubicBezTo>
                  <a:cubicBezTo>
                    <a:pt x="526" y="3972"/>
                    <a:pt x="480" y="4109"/>
                    <a:pt x="434" y="4246"/>
                  </a:cubicBezTo>
                  <a:cubicBezTo>
                    <a:pt x="389" y="4360"/>
                    <a:pt x="343" y="4497"/>
                    <a:pt x="297" y="4611"/>
                  </a:cubicBezTo>
                  <a:cubicBezTo>
                    <a:pt x="252" y="4702"/>
                    <a:pt x="229" y="4771"/>
                    <a:pt x="183" y="4862"/>
                  </a:cubicBezTo>
                  <a:cubicBezTo>
                    <a:pt x="138" y="4953"/>
                    <a:pt x="92" y="5022"/>
                    <a:pt x="46" y="5113"/>
                  </a:cubicBezTo>
                  <a:cubicBezTo>
                    <a:pt x="24" y="5159"/>
                    <a:pt x="1" y="5204"/>
                    <a:pt x="1" y="5250"/>
                  </a:cubicBezTo>
                  <a:cubicBezTo>
                    <a:pt x="1" y="5319"/>
                    <a:pt x="24" y="5387"/>
                    <a:pt x="92" y="5433"/>
                  </a:cubicBezTo>
                  <a:cubicBezTo>
                    <a:pt x="138" y="5478"/>
                    <a:pt x="206" y="5501"/>
                    <a:pt x="275" y="5501"/>
                  </a:cubicBezTo>
                  <a:cubicBezTo>
                    <a:pt x="320" y="5501"/>
                    <a:pt x="412" y="5478"/>
                    <a:pt x="457" y="5433"/>
                  </a:cubicBezTo>
                  <a:cubicBezTo>
                    <a:pt x="480" y="5387"/>
                    <a:pt x="526" y="5341"/>
                    <a:pt x="549" y="5296"/>
                  </a:cubicBezTo>
                  <a:cubicBezTo>
                    <a:pt x="571" y="5273"/>
                    <a:pt x="571" y="5250"/>
                    <a:pt x="594" y="5204"/>
                  </a:cubicBezTo>
                  <a:cubicBezTo>
                    <a:pt x="640" y="5136"/>
                    <a:pt x="663" y="5045"/>
                    <a:pt x="708" y="4953"/>
                  </a:cubicBezTo>
                  <a:cubicBezTo>
                    <a:pt x="754" y="4794"/>
                    <a:pt x="822" y="4634"/>
                    <a:pt x="868" y="4474"/>
                  </a:cubicBezTo>
                  <a:cubicBezTo>
                    <a:pt x="914" y="4314"/>
                    <a:pt x="959" y="4132"/>
                    <a:pt x="1005" y="3949"/>
                  </a:cubicBezTo>
                  <a:cubicBezTo>
                    <a:pt x="1028" y="3789"/>
                    <a:pt x="1051" y="3630"/>
                    <a:pt x="1073" y="3470"/>
                  </a:cubicBezTo>
                  <a:cubicBezTo>
                    <a:pt x="1142" y="3127"/>
                    <a:pt x="1188" y="2808"/>
                    <a:pt x="1233" y="2465"/>
                  </a:cubicBezTo>
                  <a:cubicBezTo>
                    <a:pt x="1233" y="2374"/>
                    <a:pt x="1233" y="2306"/>
                    <a:pt x="1256" y="2214"/>
                  </a:cubicBezTo>
                  <a:cubicBezTo>
                    <a:pt x="1256" y="2146"/>
                    <a:pt x="1279" y="2055"/>
                    <a:pt x="1279" y="1963"/>
                  </a:cubicBezTo>
                  <a:cubicBezTo>
                    <a:pt x="1279" y="1803"/>
                    <a:pt x="1302" y="1644"/>
                    <a:pt x="1302" y="1484"/>
                  </a:cubicBezTo>
                  <a:cubicBezTo>
                    <a:pt x="1325" y="1370"/>
                    <a:pt x="1325" y="1256"/>
                    <a:pt x="1325" y="1142"/>
                  </a:cubicBezTo>
                  <a:cubicBezTo>
                    <a:pt x="1325" y="1027"/>
                    <a:pt x="1302" y="913"/>
                    <a:pt x="1302" y="799"/>
                  </a:cubicBezTo>
                  <a:cubicBezTo>
                    <a:pt x="1302" y="571"/>
                    <a:pt x="1302" y="343"/>
                    <a:pt x="1302" y="114"/>
                  </a:cubicBezTo>
                  <a:cubicBezTo>
                    <a:pt x="1325" y="46"/>
                    <a:pt x="1279" y="0"/>
                    <a:pt x="1210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4972;p38"/>
            <p:cNvSpPr/>
            <p:nvPr/>
          </p:nvSpPr>
          <p:spPr>
            <a:xfrm>
              <a:off x="6853118" y="1647200"/>
              <a:ext cx="229337" cy="122518"/>
            </a:xfrm>
            <a:custGeom>
              <a:avLst/>
              <a:gdLst/>
              <a:ahLst/>
              <a:cxnLst/>
              <a:rect l="l" t="t" r="r" b="b"/>
              <a:pathLst>
                <a:path w="8195" h="4378" extrusionOk="0">
                  <a:moveTo>
                    <a:pt x="137" y="0"/>
                  </a:moveTo>
                  <a:cubicBezTo>
                    <a:pt x="114" y="0"/>
                    <a:pt x="91" y="0"/>
                    <a:pt x="69" y="23"/>
                  </a:cubicBezTo>
                  <a:cubicBezTo>
                    <a:pt x="23" y="69"/>
                    <a:pt x="0" y="137"/>
                    <a:pt x="46" y="183"/>
                  </a:cubicBezTo>
                  <a:cubicBezTo>
                    <a:pt x="160" y="320"/>
                    <a:pt x="251" y="457"/>
                    <a:pt x="365" y="617"/>
                  </a:cubicBezTo>
                  <a:cubicBezTo>
                    <a:pt x="457" y="731"/>
                    <a:pt x="571" y="868"/>
                    <a:pt x="662" y="982"/>
                  </a:cubicBezTo>
                  <a:cubicBezTo>
                    <a:pt x="890" y="1210"/>
                    <a:pt x="1141" y="1461"/>
                    <a:pt x="1393" y="1667"/>
                  </a:cubicBezTo>
                  <a:cubicBezTo>
                    <a:pt x="1644" y="1872"/>
                    <a:pt x="1918" y="2100"/>
                    <a:pt x="2191" y="2283"/>
                  </a:cubicBezTo>
                  <a:cubicBezTo>
                    <a:pt x="2488" y="2488"/>
                    <a:pt x="2808" y="2694"/>
                    <a:pt x="3127" y="2876"/>
                  </a:cubicBezTo>
                  <a:cubicBezTo>
                    <a:pt x="3264" y="2945"/>
                    <a:pt x="3424" y="3036"/>
                    <a:pt x="3561" y="3127"/>
                  </a:cubicBezTo>
                  <a:cubicBezTo>
                    <a:pt x="3721" y="3196"/>
                    <a:pt x="3858" y="3264"/>
                    <a:pt x="3995" y="3333"/>
                  </a:cubicBezTo>
                  <a:cubicBezTo>
                    <a:pt x="4154" y="3424"/>
                    <a:pt x="4291" y="3493"/>
                    <a:pt x="4451" y="3561"/>
                  </a:cubicBezTo>
                  <a:cubicBezTo>
                    <a:pt x="4588" y="3630"/>
                    <a:pt x="4725" y="3698"/>
                    <a:pt x="4862" y="3744"/>
                  </a:cubicBezTo>
                  <a:cubicBezTo>
                    <a:pt x="5524" y="3949"/>
                    <a:pt x="6209" y="4086"/>
                    <a:pt x="6871" y="4246"/>
                  </a:cubicBezTo>
                  <a:cubicBezTo>
                    <a:pt x="7030" y="4269"/>
                    <a:pt x="7190" y="4314"/>
                    <a:pt x="7350" y="4337"/>
                  </a:cubicBezTo>
                  <a:cubicBezTo>
                    <a:pt x="7441" y="4337"/>
                    <a:pt x="7510" y="4360"/>
                    <a:pt x="7601" y="4360"/>
                  </a:cubicBezTo>
                  <a:cubicBezTo>
                    <a:pt x="7647" y="4371"/>
                    <a:pt x="7698" y="4377"/>
                    <a:pt x="7752" y="4377"/>
                  </a:cubicBezTo>
                  <a:cubicBezTo>
                    <a:pt x="7806" y="4377"/>
                    <a:pt x="7863" y="4371"/>
                    <a:pt x="7921" y="4360"/>
                  </a:cubicBezTo>
                  <a:cubicBezTo>
                    <a:pt x="7966" y="4360"/>
                    <a:pt x="8035" y="4337"/>
                    <a:pt x="8080" y="4314"/>
                  </a:cubicBezTo>
                  <a:cubicBezTo>
                    <a:pt x="8126" y="4246"/>
                    <a:pt x="8172" y="4177"/>
                    <a:pt x="8194" y="4109"/>
                  </a:cubicBezTo>
                  <a:cubicBezTo>
                    <a:pt x="8194" y="4018"/>
                    <a:pt x="8194" y="3949"/>
                    <a:pt x="8126" y="3881"/>
                  </a:cubicBezTo>
                  <a:cubicBezTo>
                    <a:pt x="8103" y="3812"/>
                    <a:pt x="8012" y="3744"/>
                    <a:pt x="7943" y="3744"/>
                  </a:cubicBezTo>
                  <a:cubicBezTo>
                    <a:pt x="7806" y="3744"/>
                    <a:pt x="7692" y="3721"/>
                    <a:pt x="7578" y="3721"/>
                  </a:cubicBezTo>
                  <a:cubicBezTo>
                    <a:pt x="7464" y="3698"/>
                    <a:pt x="7350" y="3675"/>
                    <a:pt x="7236" y="3675"/>
                  </a:cubicBezTo>
                  <a:cubicBezTo>
                    <a:pt x="7008" y="3630"/>
                    <a:pt x="6756" y="3561"/>
                    <a:pt x="6528" y="3515"/>
                  </a:cubicBezTo>
                  <a:cubicBezTo>
                    <a:pt x="6072" y="3424"/>
                    <a:pt x="5615" y="3333"/>
                    <a:pt x="5159" y="3219"/>
                  </a:cubicBezTo>
                  <a:cubicBezTo>
                    <a:pt x="4702" y="3059"/>
                    <a:pt x="4246" y="2831"/>
                    <a:pt x="3789" y="2625"/>
                  </a:cubicBezTo>
                  <a:cubicBezTo>
                    <a:pt x="3561" y="2534"/>
                    <a:pt x="3333" y="2397"/>
                    <a:pt x="3104" y="2283"/>
                  </a:cubicBezTo>
                  <a:cubicBezTo>
                    <a:pt x="2876" y="2169"/>
                    <a:pt x="2648" y="2055"/>
                    <a:pt x="2442" y="1940"/>
                  </a:cubicBezTo>
                  <a:cubicBezTo>
                    <a:pt x="2123" y="1735"/>
                    <a:pt x="1803" y="1530"/>
                    <a:pt x="1507" y="1301"/>
                  </a:cubicBezTo>
                  <a:cubicBezTo>
                    <a:pt x="1210" y="1096"/>
                    <a:pt x="936" y="845"/>
                    <a:pt x="662" y="571"/>
                  </a:cubicBezTo>
                  <a:cubicBezTo>
                    <a:pt x="525" y="411"/>
                    <a:pt x="365" y="229"/>
                    <a:pt x="228" y="46"/>
                  </a:cubicBezTo>
                  <a:cubicBezTo>
                    <a:pt x="206" y="23"/>
                    <a:pt x="183" y="0"/>
                    <a:pt x="137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4973;p38"/>
            <p:cNvSpPr/>
            <p:nvPr/>
          </p:nvSpPr>
          <p:spPr>
            <a:xfrm>
              <a:off x="6817325" y="1551380"/>
              <a:ext cx="189123" cy="151679"/>
            </a:xfrm>
            <a:custGeom>
              <a:avLst/>
              <a:gdLst/>
              <a:ahLst/>
              <a:cxnLst/>
              <a:rect l="l" t="t" r="r" b="b"/>
              <a:pathLst>
                <a:path w="6758" h="5420" extrusionOk="0">
                  <a:moveTo>
                    <a:pt x="184" y="1"/>
                  </a:moveTo>
                  <a:cubicBezTo>
                    <a:pt x="138" y="1"/>
                    <a:pt x="115" y="1"/>
                    <a:pt x="69" y="23"/>
                  </a:cubicBezTo>
                  <a:cubicBezTo>
                    <a:pt x="1" y="92"/>
                    <a:pt x="1" y="183"/>
                    <a:pt x="47" y="252"/>
                  </a:cubicBezTo>
                  <a:cubicBezTo>
                    <a:pt x="229" y="548"/>
                    <a:pt x="412" y="822"/>
                    <a:pt x="617" y="1119"/>
                  </a:cubicBezTo>
                  <a:cubicBezTo>
                    <a:pt x="800" y="1393"/>
                    <a:pt x="982" y="1667"/>
                    <a:pt x="1211" y="1918"/>
                  </a:cubicBezTo>
                  <a:cubicBezTo>
                    <a:pt x="1416" y="2192"/>
                    <a:pt x="1667" y="2443"/>
                    <a:pt x="1918" y="2694"/>
                  </a:cubicBezTo>
                  <a:cubicBezTo>
                    <a:pt x="2147" y="2922"/>
                    <a:pt x="2398" y="3150"/>
                    <a:pt x="2672" y="3379"/>
                  </a:cubicBezTo>
                  <a:cubicBezTo>
                    <a:pt x="2923" y="3584"/>
                    <a:pt x="3197" y="3812"/>
                    <a:pt x="3493" y="3995"/>
                  </a:cubicBezTo>
                  <a:cubicBezTo>
                    <a:pt x="3630" y="4109"/>
                    <a:pt x="3790" y="4200"/>
                    <a:pt x="3927" y="4292"/>
                  </a:cubicBezTo>
                  <a:cubicBezTo>
                    <a:pt x="4087" y="4383"/>
                    <a:pt x="4246" y="4497"/>
                    <a:pt x="4406" y="4588"/>
                  </a:cubicBezTo>
                  <a:cubicBezTo>
                    <a:pt x="4566" y="4657"/>
                    <a:pt x="4726" y="4748"/>
                    <a:pt x="4886" y="4817"/>
                  </a:cubicBezTo>
                  <a:cubicBezTo>
                    <a:pt x="5045" y="4908"/>
                    <a:pt x="5205" y="4976"/>
                    <a:pt x="5365" y="5045"/>
                  </a:cubicBezTo>
                  <a:cubicBezTo>
                    <a:pt x="5525" y="5113"/>
                    <a:pt x="5662" y="5159"/>
                    <a:pt x="5799" y="5227"/>
                  </a:cubicBezTo>
                  <a:cubicBezTo>
                    <a:pt x="5958" y="5296"/>
                    <a:pt x="6118" y="5364"/>
                    <a:pt x="6301" y="5410"/>
                  </a:cubicBezTo>
                  <a:lnTo>
                    <a:pt x="6392" y="5410"/>
                  </a:lnTo>
                  <a:cubicBezTo>
                    <a:pt x="6417" y="5416"/>
                    <a:pt x="6439" y="5419"/>
                    <a:pt x="6461" y="5419"/>
                  </a:cubicBezTo>
                  <a:cubicBezTo>
                    <a:pt x="6520" y="5419"/>
                    <a:pt x="6570" y="5398"/>
                    <a:pt x="6620" y="5364"/>
                  </a:cubicBezTo>
                  <a:cubicBezTo>
                    <a:pt x="6689" y="5319"/>
                    <a:pt x="6734" y="5250"/>
                    <a:pt x="6734" y="5159"/>
                  </a:cubicBezTo>
                  <a:cubicBezTo>
                    <a:pt x="6757" y="5091"/>
                    <a:pt x="6734" y="4999"/>
                    <a:pt x="6689" y="4954"/>
                  </a:cubicBezTo>
                  <a:cubicBezTo>
                    <a:pt x="6643" y="4862"/>
                    <a:pt x="6575" y="4839"/>
                    <a:pt x="6483" y="4817"/>
                  </a:cubicBezTo>
                  <a:cubicBezTo>
                    <a:pt x="6324" y="4771"/>
                    <a:pt x="6187" y="4703"/>
                    <a:pt x="6027" y="4634"/>
                  </a:cubicBezTo>
                  <a:cubicBezTo>
                    <a:pt x="5844" y="4566"/>
                    <a:pt x="5684" y="4497"/>
                    <a:pt x="5502" y="4429"/>
                  </a:cubicBezTo>
                  <a:cubicBezTo>
                    <a:pt x="5114" y="4269"/>
                    <a:pt x="4749" y="4086"/>
                    <a:pt x="4383" y="3881"/>
                  </a:cubicBezTo>
                  <a:cubicBezTo>
                    <a:pt x="4132" y="3744"/>
                    <a:pt x="3904" y="3607"/>
                    <a:pt x="3676" y="3447"/>
                  </a:cubicBezTo>
                  <a:cubicBezTo>
                    <a:pt x="3425" y="3287"/>
                    <a:pt x="3197" y="3105"/>
                    <a:pt x="2945" y="2922"/>
                  </a:cubicBezTo>
                  <a:cubicBezTo>
                    <a:pt x="2717" y="2740"/>
                    <a:pt x="2489" y="2534"/>
                    <a:pt x="2261" y="2352"/>
                  </a:cubicBezTo>
                  <a:cubicBezTo>
                    <a:pt x="2032" y="2146"/>
                    <a:pt x="1804" y="1963"/>
                    <a:pt x="1599" y="1735"/>
                  </a:cubicBezTo>
                  <a:lnTo>
                    <a:pt x="1599" y="1735"/>
                  </a:lnTo>
                  <a:cubicBezTo>
                    <a:pt x="1622" y="1758"/>
                    <a:pt x="1644" y="1781"/>
                    <a:pt x="1644" y="1781"/>
                  </a:cubicBezTo>
                  <a:cubicBezTo>
                    <a:pt x="1530" y="1667"/>
                    <a:pt x="1416" y="1530"/>
                    <a:pt x="1279" y="1393"/>
                  </a:cubicBezTo>
                  <a:cubicBezTo>
                    <a:pt x="1165" y="1256"/>
                    <a:pt x="1051" y="1119"/>
                    <a:pt x="937" y="959"/>
                  </a:cubicBezTo>
                  <a:cubicBezTo>
                    <a:pt x="731" y="662"/>
                    <a:pt x="503" y="366"/>
                    <a:pt x="298" y="69"/>
                  </a:cubicBezTo>
                  <a:cubicBezTo>
                    <a:pt x="275" y="23"/>
                    <a:pt x="229" y="1"/>
                    <a:pt x="184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4974;p38"/>
            <p:cNvSpPr/>
            <p:nvPr/>
          </p:nvSpPr>
          <p:spPr>
            <a:xfrm>
              <a:off x="6618688" y="2335156"/>
              <a:ext cx="46651" cy="186548"/>
            </a:xfrm>
            <a:custGeom>
              <a:avLst/>
              <a:gdLst/>
              <a:ahLst/>
              <a:cxnLst/>
              <a:rect l="l" t="t" r="r" b="b"/>
              <a:pathLst>
                <a:path w="1667" h="6666" extrusionOk="0">
                  <a:moveTo>
                    <a:pt x="1096" y="0"/>
                  </a:moveTo>
                  <a:cubicBezTo>
                    <a:pt x="982" y="0"/>
                    <a:pt x="890" y="46"/>
                    <a:pt x="822" y="91"/>
                  </a:cubicBezTo>
                  <a:cubicBezTo>
                    <a:pt x="731" y="160"/>
                    <a:pt x="685" y="206"/>
                    <a:pt x="617" y="297"/>
                  </a:cubicBezTo>
                  <a:cubicBezTo>
                    <a:pt x="594" y="228"/>
                    <a:pt x="525" y="183"/>
                    <a:pt x="434" y="183"/>
                  </a:cubicBezTo>
                  <a:cubicBezTo>
                    <a:pt x="343" y="183"/>
                    <a:pt x="229" y="274"/>
                    <a:pt x="251" y="388"/>
                  </a:cubicBezTo>
                  <a:cubicBezTo>
                    <a:pt x="251" y="548"/>
                    <a:pt x="251" y="708"/>
                    <a:pt x="251" y="890"/>
                  </a:cubicBezTo>
                  <a:cubicBezTo>
                    <a:pt x="229" y="1050"/>
                    <a:pt x="229" y="1210"/>
                    <a:pt x="206" y="1370"/>
                  </a:cubicBezTo>
                  <a:cubicBezTo>
                    <a:pt x="183" y="1529"/>
                    <a:pt x="183" y="1689"/>
                    <a:pt x="160" y="1849"/>
                  </a:cubicBezTo>
                  <a:cubicBezTo>
                    <a:pt x="137" y="2032"/>
                    <a:pt x="137" y="2191"/>
                    <a:pt x="114" y="2351"/>
                  </a:cubicBezTo>
                  <a:cubicBezTo>
                    <a:pt x="114" y="2511"/>
                    <a:pt x="92" y="2671"/>
                    <a:pt x="92" y="2830"/>
                  </a:cubicBezTo>
                  <a:cubicBezTo>
                    <a:pt x="69" y="2990"/>
                    <a:pt x="69" y="3173"/>
                    <a:pt x="46" y="3355"/>
                  </a:cubicBezTo>
                  <a:cubicBezTo>
                    <a:pt x="23" y="3675"/>
                    <a:pt x="23" y="3995"/>
                    <a:pt x="23" y="4337"/>
                  </a:cubicBezTo>
                  <a:cubicBezTo>
                    <a:pt x="23" y="4816"/>
                    <a:pt x="23" y="5273"/>
                    <a:pt x="0" y="5752"/>
                  </a:cubicBezTo>
                  <a:lnTo>
                    <a:pt x="0" y="6026"/>
                  </a:lnTo>
                  <a:cubicBezTo>
                    <a:pt x="0" y="6094"/>
                    <a:pt x="23" y="6140"/>
                    <a:pt x="23" y="6209"/>
                  </a:cubicBezTo>
                  <a:cubicBezTo>
                    <a:pt x="23" y="6254"/>
                    <a:pt x="92" y="6346"/>
                    <a:pt x="137" y="6391"/>
                  </a:cubicBezTo>
                  <a:cubicBezTo>
                    <a:pt x="183" y="6437"/>
                    <a:pt x="229" y="6482"/>
                    <a:pt x="320" y="6505"/>
                  </a:cubicBezTo>
                  <a:cubicBezTo>
                    <a:pt x="411" y="6528"/>
                    <a:pt x="502" y="6528"/>
                    <a:pt x="594" y="6551"/>
                  </a:cubicBezTo>
                  <a:cubicBezTo>
                    <a:pt x="639" y="6574"/>
                    <a:pt x="708" y="6597"/>
                    <a:pt x="754" y="6619"/>
                  </a:cubicBezTo>
                  <a:cubicBezTo>
                    <a:pt x="822" y="6642"/>
                    <a:pt x="868" y="6665"/>
                    <a:pt x="936" y="6665"/>
                  </a:cubicBezTo>
                  <a:cubicBezTo>
                    <a:pt x="1073" y="6665"/>
                    <a:pt x="1187" y="6597"/>
                    <a:pt x="1256" y="6482"/>
                  </a:cubicBezTo>
                  <a:cubicBezTo>
                    <a:pt x="1301" y="6391"/>
                    <a:pt x="1324" y="6254"/>
                    <a:pt x="1324" y="6140"/>
                  </a:cubicBezTo>
                  <a:cubicBezTo>
                    <a:pt x="1324" y="6117"/>
                    <a:pt x="1324" y="6072"/>
                    <a:pt x="1324" y="6026"/>
                  </a:cubicBezTo>
                  <a:cubicBezTo>
                    <a:pt x="1324" y="5889"/>
                    <a:pt x="1301" y="5752"/>
                    <a:pt x="1279" y="5615"/>
                  </a:cubicBezTo>
                  <a:cubicBezTo>
                    <a:pt x="1393" y="5592"/>
                    <a:pt x="1484" y="5501"/>
                    <a:pt x="1507" y="5387"/>
                  </a:cubicBezTo>
                  <a:cubicBezTo>
                    <a:pt x="1530" y="5296"/>
                    <a:pt x="1530" y="5181"/>
                    <a:pt x="1530" y="5090"/>
                  </a:cubicBezTo>
                  <a:cubicBezTo>
                    <a:pt x="1507" y="5067"/>
                    <a:pt x="1507" y="5044"/>
                    <a:pt x="1484" y="4999"/>
                  </a:cubicBezTo>
                  <a:cubicBezTo>
                    <a:pt x="1461" y="4953"/>
                    <a:pt x="1484" y="4908"/>
                    <a:pt x="1507" y="4839"/>
                  </a:cubicBezTo>
                  <a:cubicBezTo>
                    <a:pt x="1507" y="4816"/>
                    <a:pt x="1530" y="4793"/>
                    <a:pt x="1552" y="4793"/>
                  </a:cubicBezTo>
                  <a:cubicBezTo>
                    <a:pt x="1552" y="4656"/>
                    <a:pt x="1575" y="4520"/>
                    <a:pt x="1575" y="4383"/>
                  </a:cubicBezTo>
                  <a:cubicBezTo>
                    <a:pt x="1598" y="4040"/>
                    <a:pt x="1621" y="3721"/>
                    <a:pt x="1644" y="3401"/>
                  </a:cubicBezTo>
                  <a:cubicBezTo>
                    <a:pt x="1644" y="3059"/>
                    <a:pt x="1667" y="2716"/>
                    <a:pt x="1667" y="2374"/>
                  </a:cubicBezTo>
                  <a:cubicBezTo>
                    <a:pt x="1644" y="2054"/>
                    <a:pt x="1644" y="1712"/>
                    <a:pt x="1621" y="1370"/>
                  </a:cubicBezTo>
                  <a:cubicBezTo>
                    <a:pt x="1598" y="1210"/>
                    <a:pt x="1598" y="1050"/>
                    <a:pt x="1575" y="890"/>
                  </a:cubicBezTo>
                  <a:cubicBezTo>
                    <a:pt x="1575" y="708"/>
                    <a:pt x="1552" y="525"/>
                    <a:pt x="1507" y="365"/>
                  </a:cubicBezTo>
                  <a:cubicBezTo>
                    <a:pt x="1438" y="206"/>
                    <a:pt x="1347" y="69"/>
                    <a:pt x="1187" y="23"/>
                  </a:cubicBezTo>
                  <a:cubicBezTo>
                    <a:pt x="1164" y="23"/>
                    <a:pt x="1119" y="0"/>
                    <a:pt x="1096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4975;p38"/>
            <p:cNvSpPr/>
            <p:nvPr/>
          </p:nvSpPr>
          <p:spPr>
            <a:xfrm>
              <a:off x="6617400" y="2345370"/>
              <a:ext cx="18554" cy="172500"/>
            </a:xfrm>
            <a:custGeom>
              <a:avLst/>
              <a:gdLst/>
              <a:ahLst/>
              <a:cxnLst/>
              <a:rect l="l" t="t" r="r" b="b"/>
              <a:pathLst>
                <a:path w="663" h="6164" extrusionOk="0">
                  <a:moveTo>
                    <a:pt x="320" y="0"/>
                  </a:moveTo>
                  <a:cubicBezTo>
                    <a:pt x="252" y="0"/>
                    <a:pt x="183" y="69"/>
                    <a:pt x="183" y="137"/>
                  </a:cubicBezTo>
                  <a:cubicBezTo>
                    <a:pt x="206" y="457"/>
                    <a:pt x="206" y="776"/>
                    <a:pt x="183" y="1096"/>
                  </a:cubicBezTo>
                  <a:cubicBezTo>
                    <a:pt x="183" y="1256"/>
                    <a:pt x="183" y="1438"/>
                    <a:pt x="160" y="1598"/>
                  </a:cubicBezTo>
                  <a:cubicBezTo>
                    <a:pt x="160" y="1758"/>
                    <a:pt x="160" y="1918"/>
                    <a:pt x="160" y="2077"/>
                  </a:cubicBezTo>
                  <a:cubicBezTo>
                    <a:pt x="160" y="2237"/>
                    <a:pt x="160" y="2374"/>
                    <a:pt x="160" y="2534"/>
                  </a:cubicBezTo>
                  <a:cubicBezTo>
                    <a:pt x="160" y="2534"/>
                    <a:pt x="160" y="2534"/>
                    <a:pt x="160" y="2557"/>
                  </a:cubicBezTo>
                  <a:cubicBezTo>
                    <a:pt x="160" y="2717"/>
                    <a:pt x="138" y="2876"/>
                    <a:pt x="138" y="3036"/>
                  </a:cubicBezTo>
                  <a:cubicBezTo>
                    <a:pt x="115" y="3196"/>
                    <a:pt x="115" y="3356"/>
                    <a:pt x="115" y="3515"/>
                  </a:cubicBezTo>
                  <a:cubicBezTo>
                    <a:pt x="115" y="3675"/>
                    <a:pt x="115" y="3835"/>
                    <a:pt x="115" y="3995"/>
                  </a:cubicBezTo>
                  <a:lnTo>
                    <a:pt x="115" y="4018"/>
                  </a:lnTo>
                  <a:cubicBezTo>
                    <a:pt x="92" y="4177"/>
                    <a:pt x="92" y="4337"/>
                    <a:pt x="92" y="4497"/>
                  </a:cubicBezTo>
                  <a:cubicBezTo>
                    <a:pt x="69" y="4588"/>
                    <a:pt x="69" y="4679"/>
                    <a:pt x="69" y="4771"/>
                  </a:cubicBezTo>
                  <a:cubicBezTo>
                    <a:pt x="69" y="4885"/>
                    <a:pt x="69" y="4999"/>
                    <a:pt x="69" y="5113"/>
                  </a:cubicBezTo>
                  <a:cubicBezTo>
                    <a:pt x="46" y="5296"/>
                    <a:pt x="46" y="5478"/>
                    <a:pt x="23" y="5684"/>
                  </a:cubicBezTo>
                  <a:cubicBezTo>
                    <a:pt x="23" y="5729"/>
                    <a:pt x="1" y="5798"/>
                    <a:pt x="23" y="5844"/>
                  </a:cubicBezTo>
                  <a:cubicBezTo>
                    <a:pt x="23" y="5889"/>
                    <a:pt x="23" y="5958"/>
                    <a:pt x="46" y="6003"/>
                  </a:cubicBezTo>
                  <a:cubicBezTo>
                    <a:pt x="46" y="6003"/>
                    <a:pt x="46" y="6003"/>
                    <a:pt x="46" y="6026"/>
                  </a:cubicBezTo>
                  <a:cubicBezTo>
                    <a:pt x="46" y="6072"/>
                    <a:pt x="92" y="6117"/>
                    <a:pt x="138" y="6140"/>
                  </a:cubicBezTo>
                  <a:cubicBezTo>
                    <a:pt x="168" y="6156"/>
                    <a:pt x="204" y="6163"/>
                    <a:pt x="239" y="6163"/>
                  </a:cubicBezTo>
                  <a:cubicBezTo>
                    <a:pt x="310" y="6163"/>
                    <a:pt x="381" y="6133"/>
                    <a:pt x="411" y="6072"/>
                  </a:cubicBezTo>
                  <a:cubicBezTo>
                    <a:pt x="434" y="6026"/>
                    <a:pt x="457" y="5958"/>
                    <a:pt x="457" y="5912"/>
                  </a:cubicBezTo>
                  <a:cubicBezTo>
                    <a:pt x="480" y="5844"/>
                    <a:pt x="480" y="5752"/>
                    <a:pt x="503" y="5684"/>
                  </a:cubicBezTo>
                  <a:lnTo>
                    <a:pt x="503" y="5684"/>
                  </a:lnTo>
                  <a:cubicBezTo>
                    <a:pt x="495" y="5692"/>
                    <a:pt x="490" y="5700"/>
                    <a:pt x="486" y="5708"/>
                  </a:cubicBezTo>
                  <a:lnTo>
                    <a:pt x="486" y="5708"/>
                  </a:lnTo>
                  <a:cubicBezTo>
                    <a:pt x="507" y="5563"/>
                    <a:pt x="526" y="5418"/>
                    <a:pt x="526" y="5273"/>
                  </a:cubicBezTo>
                  <a:cubicBezTo>
                    <a:pt x="548" y="5204"/>
                    <a:pt x="548" y="5136"/>
                    <a:pt x="548" y="5068"/>
                  </a:cubicBezTo>
                  <a:cubicBezTo>
                    <a:pt x="548" y="4976"/>
                    <a:pt x="548" y="4885"/>
                    <a:pt x="548" y="4816"/>
                  </a:cubicBezTo>
                  <a:cubicBezTo>
                    <a:pt x="571" y="4679"/>
                    <a:pt x="571" y="4543"/>
                    <a:pt x="571" y="4406"/>
                  </a:cubicBezTo>
                  <a:cubicBezTo>
                    <a:pt x="571" y="4246"/>
                    <a:pt x="571" y="4086"/>
                    <a:pt x="594" y="3926"/>
                  </a:cubicBezTo>
                  <a:cubicBezTo>
                    <a:pt x="594" y="3766"/>
                    <a:pt x="594" y="3630"/>
                    <a:pt x="594" y="3470"/>
                  </a:cubicBezTo>
                  <a:cubicBezTo>
                    <a:pt x="571" y="3310"/>
                    <a:pt x="571" y="3150"/>
                    <a:pt x="571" y="3013"/>
                  </a:cubicBezTo>
                  <a:cubicBezTo>
                    <a:pt x="571" y="2785"/>
                    <a:pt x="548" y="2580"/>
                    <a:pt x="548" y="2351"/>
                  </a:cubicBezTo>
                  <a:cubicBezTo>
                    <a:pt x="548" y="2283"/>
                    <a:pt x="548" y="2192"/>
                    <a:pt x="548" y="2123"/>
                  </a:cubicBezTo>
                  <a:cubicBezTo>
                    <a:pt x="571" y="1963"/>
                    <a:pt x="594" y="1781"/>
                    <a:pt x="594" y="1621"/>
                  </a:cubicBezTo>
                  <a:cubicBezTo>
                    <a:pt x="594" y="1484"/>
                    <a:pt x="617" y="1324"/>
                    <a:pt x="617" y="1164"/>
                  </a:cubicBezTo>
                  <a:cubicBezTo>
                    <a:pt x="617" y="1005"/>
                    <a:pt x="640" y="845"/>
                    <a:pt x="640" y="685"/>
                  </a:cubicBezTo>
                  <a:cubicBezTo>
                    <a:pt x="640" y="548"/>
                    <a:pt x="663" y="411"/>
                    <a:pt x="640" y="297"/>
                  </a:cubicBezTo>
                  <a:cubicBezTo>
                    <a:pt x="640" y="206"/>
                    <a:pt x="594" y="137"/>
                    <a:pt x="503" y="114"/>
                  </a:cubicBezTo>
                  <a:cubicBezTo>
                    <a:pt x="503" y="92"/>
                    <a:pt x="480" y="92"/>
                    <a:pt x="457" y="92"/>
                  </a:cubicBezTo>
                  <a:cubicBezTo>
                    <a:pt x="434" y="46"/>
                    <a:pt x="389" y="0"/>
                    <a:pt x="320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4976;p38"/>
            <p:cNvSpPr/>
            <p:nvPr/>
          </p:nvSpPr>
          <p:spPr>
            <a:xfrm>
              <a:off x="6581636" y="2498028"/>
              <a:ext cx="52416" cy="69655"/>
            </a:xfrm>
            <a:custGeom>
              <a:avLst/>
              <a:gdLst/>
              <a:ahLst/>
              <a:cxnLst/>
              <a:rect l="l" t="t" r="r" b="b"/>
              <a:pathLst>
                <a:path w="1873" h="2489" extrusionOk="0">
                  <a:moveTo>
                    <a:pt x="1210" y="1"/>
                  </a:moveTo>
                  <a:cubicBezTo>
                    <a:pt x="1050" y="23"/>
                    <a:pt x="913" y="69"/>
                    <a:pt x="776" y="160"/>
                  </a:cubicBezTo>
                  <a:cubicBezTo>
                    <a:pt x="548" y="274"/>
                    <a:pt x="366" y="480"/>
                    <a:pt x="229" y="708"/>
                  </a:cubicBezTo>
                  <a:cubicBezTo>
                    <a:pt x="69" y="936"/>
                    <a:pt x="0" y="1233"/>
                    <a:pt x="46" y="1507"/>
                  </a:cubicBezTo>
                  <a:cubicBezTo>
                    <a:pt x="46" y="1690"/>
                    <a:pt x="92" y="1849"/>
                    <a:pt x="183" y="2009"/>
                  </a:cubicBezTo>
                  <a:cubicBezTo>
                    <a:pt x="229" y="2100"/>
                    <a:pt x="297" y="2215"/>
                    <a:pt x="388" y="2306"/>
                  </a:cubicBezTo>
                  <a:cubicBezTo>
                    <a:pt x="480" y="2397"/>
                    <a:pt x="571" y="2488"/>
                    <a:pt x="731" y="2488"/>
                  </a:cubicBezTo>
                  <a:cubicBezTo>
                    <a:pt x="822" y="2488"/>
                    <a:pt x="936" y="2443"/>
                    <a:pt x="982" y="2352"/>
                  </a:cubicBezTo>
                  <a:cubicBezTo>
                    <a:pt x="1028" y="2260"/>
                    <a:pt x="1028" y="2169"/>
                    <a:pt x="1005" y="2078"/>
                  </a:cubicBezTo>
                  <a:cubicBezTo>
                    <a:pt x="1005" y="2055"/>
                    <a:pt x="982" y="2055"/>
                    <a:pt x="982" y="2032"/>
                  </a:cubicBezTo>
                  <a:lnTo>
                    <a:pt x="982" y="2055"/>
                  </a:lnTo>
                  <a:cubicBezTo>
                    <a:pt x="959" y="2009"/>
                    <a:pt x="936" y="1964"/>
                    <a:pt x="913" y="1941"/>
                  </a:cubicBezTo>
                  <a:cubicBezTo>
                    <a:pt x="891" y="1918"/>
                    <a:pt x="868" y="1895"/>
                    <a:pt x="868" y="1895"/>
                  </a:cubicBezTo>
                  <a:cubicBezTo>
                    <a:pt x="845" y="1872"/>
                    <a:pt x="822" y="1849"/>
                    <a:pt x="799" y="1827"/>
                  </a:cubicBezTo>
                  <a:cubicBezTo>
                    <a:pt x="754" y="1781"/>
                    <a:pt x="731" y="1712"/>
                    <a:pt x="708" y="1667"/>
                  </a:cubicBezTo>
                  <a:cubicBezTo>
                    <a:pt x="685" y="1621"/>
                    <a:pt x="685" y="1575"/>
                    <a:pt x="662" y="1530"/>
                  </a:cubicBezTo>
                  <a:cubicBezTo>
                    <a:pt x="662" y="1461"/>
                    <a:pt x="662" y="1393"/>
                    <a:pt x="662" y="1324"/>
                  </a:cubicBezTo>
                  <a:cubicBezTo>
                    <a:pt x="685" y="1256"/>
                    <a:pt x="685" y="1210"/>
                    <a:pt x="708" y="1142"/>
                  </a:cubicBezTo>
                  <a:cubicBezTo>
                    <a:pt x="754" y="1073"/>
                    <a:pt x="799" y="1005"/>
                    <a:pt x="845" y="936"/>
                  </a:cubicBezTo>
                  <a:cubicBezTo>
                    <a:pt x="913" y="845"/>
                    <a:pt x="982" y="777"/>
                    <a:pt x="1050" y="708"/>
                  </a:cubicBezTo>
                  <a:cubicBezTo>
                    <a:pt x="1096" y="685"/>
                    <a:pt x="1142" y="662"/>
                    <a:pt x="1187" y="640"/>
                  </a:cubicBezTo>
                  <a:cubicBezTo>
                    <a:pt x="1210" y="640"/>
                    <a:pt x="1256" y="617"/>
                    <a:pt x="1279" y="617"/>
                  </a:cubicBezTo>
                  <a:lnTo>
                    <a:pt x="1553" y="617"/>
                  </a:lnTo>
                  <a:cubicBezTo>
                    <a:pt x="1735" y="617"/>
                    <a:pt x="1872" y="480"/>
                    <a:pt x="1872" y="320"/>
                  </a:cubicBezTo>
                  <a:cubicBezTo>
                    <a:pt x="1872" y="137"/>
                    <a:pt x="1735" y="1"/>
                    <a:pt x="1553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4977;p38"/>
            <p:cNvSpPr/>
            <p:nvPr/>
          </p:nvSpPr>
          <p:spPr>
            <a:xfrm>
              <a:off x="6533082" y="2546582"/>
              <a:ext cx="72201" cy="84571"/>
            </a:xfrm>
            <a:custGeom>
              <a:avLst/>
              <a:gdLst/>
              <a:ahLst/>
              <a:cxnLst/>
              <a:rect l="l" t="t" r="r" b="b"/>
              <a:pathLst>
                <a:path w="2580" h="3022" extrusionOk="0">
                  <a:moveTo>
                    <a:pt x="1598" y="0"/>
                  </a:moveTo>
                  <a:cubicBezTo>
                    <a:pt x="1553" y="0"/>
                    <a:pt x="1507" y="23"/>
                    <a:pt x="1462" y="23"/>
                  </a:cubicBezTo>
                  <a:cubicBezTo>
                    <a:pt x="1302" y="23"/>
                    <a:pt x="1119" y="69"/>
                    <a:pt x="959" y="114"/>
                  </a:cubicBezTo>
                  <a:cubicBezTo>
                    <a:pt x="822" y="160"/>
                    <a:pt x="731" y="229"/>
                    <a:pt x="617" y="320"/>
                  </a:cubicBezTo>
                  <a:cubicBezTo>
                    <a:pt x="526" y="388"/>
                    <a:pt x="412" y="480"/>
                    <a:pt x="343" y="571"/>
                  </a:cubicBezTo>
                  <a:cubicBezTo>
                    <a:pt x="297" y="639"/>
                    <a:pt x="252" y="685"/>
                    <a:pt x="206" y="753"/>
                  </a:cubicBezTo>
                  <a:cubicBezTo>
                    <a:pt x="160" y="845"/>
                    <a:pt x="138" y="913"/>
                    <a:pt x="115" y="1005"/>
                  </a:cubicBezTo>
                  <a:cubicBezTo>
                    <a:pt x="24" y="1301"/>
                    <a:pt x="1" y="1667"/>
                    <a:pt x="115" y="1963"/>
                  </a:cubicBezTo>
                  <a:cubicBezTo>
                    <a:pt x="206" y="2214"/>
                    <a:pt x="366" y="2443"/>
                    <a:pt x="571" y="2602"/>
                  </a:cubicBezTo>
                  <a:cubicBezTo>
                    <a:pt x="663" y="2694"/>
                    <a:pt x="777" y="2762"/>
                    <a:pt x="868" y="2831"/>
                  </a:cubicBezTo>
                  <a:cubicBezTo>
                    <a:pt x="914" y="2853"/>
                    <a:pt x="959" y="2899"/>
                    <a:pt x="1005" y="2922"/>
                  </a:cubicBezTo>
                  <a:cubicBezTo>
                    <a:pt x="1110" y="2992"/>
                    <a:pt x="1214" y="3021"/>
                    <a:pt x="1319" y="3021"/>
                  </a:cubicBezTo>
                  <a:cubicBezTo>
                    <a:pt x="1351" y="3021"/>
                    <a:pt x="1384" y="3019"/>
                    <a:pt x="1416" y="3013"/>
                  </a:cubicBezTo>
                  <a:cubicBezTo>
                    <a:pt x="1507" y="3013"/>
                    <a:pt x="1576" y="2990"/>
                    <a:pt x="1644" y="2922"/>
                  </a:cubicBezTo>
                  <a:cubicBezTo>
                    <a:pt x="1690" y="2876"/>
                    <a:pt x="1735" y="2785"/>
                    <a:pt x="1735" y="2716"/>
                  </a:cubicBezTo>
                  <a:cubicBezTo>
                    <a:pt x="1735" y="2534"/>
                    <a:pt x="1598" y="2397"/>
                    <a:pt x="1416" y="2397"/>
                  </a:cubicBezTo>
                  <a:cubicBezTo>
                    <a:pt x="1325" y="2351"/>
                    <a:pt x="1256" y="2283"/>
                    <a:pt x="1165" y="2237"/>
                  </a:cubicBezTo>
                  <a:cubicBezTo>
                    <a:pt x="1096" y="2214"/>
                    <a:pt x="1051" y="2169"/>
                    <a:pt x="982" y="2123"/>
                  </a:cubicBezTo>
                  <a:cubicBezTo>
                    <a:pt x="914" y="2077"/>
                    <a:pt x="868" y="2032"/>
                    <a:pt x="822" y="1963"/>
                  </a:cubicBezTo>
                  <a:cubicBezTo>
                    <a:pt x="800" y="1918"/>
                    <a:pt x="754" y="1872"/>
                    <a:pt x="731" y="1803"/>
                  </a:cubicBezTo>
                  <a:cubicBezTo>
                    <a:pt x="708" y="1758"/>
                    <a:pt x="708" y="1689"/>
                    <a:pt x="685" y="1644"/>
                  </a:cubicBezTo>
                  <a:cubicBezTo>
                    <a:pt x="685" y="1530"/>
                    <a:pt x="685" y="1438"/>
                    <a:pt x="708" y="1324"/>
                  </a:cubicBezTo>
                  <a:cubicBezTo>
                    <a:pt x="708" y="1256"/>
                    <a:pt x="731" y="1187"/>
                    <a:pt x="754" y="1119"/>
                  </a:cubicBezTo>
                  <a:cubicBezTo>
                    <a:pt x="777" y="1073"/>
                    <a:pt x="800" y="1027"/>
                    <a:pt x="822" y="1005"/>
                  </a:cubicBezTo>
                  <a:cubicBezTo>
                    <a:pt x="891" y="936"/>
                    <a:pt x="959" y="868"/>
                    <a:pt x="1028" y="799"/>
                  </a:cubicBezTo>
                  <a:cubicBezTo>
                    <a:pt x="1073" y="776"/>
                    <a:pt x="1119" y="753"/>
                    <a:pt x="1165" y="731"/>
                  </a:cubicBezTo>
                  <a:cubicBezTo>
                    <a:pt x="1302" y="685"/>
                    <a:pt x="1416" y="639"/>
                    <a:pt x="1553" y="617"/>
                  </a:cubicBezTo>
                  <a:cubicBezTo>
                    <a:pt x="1644" y="617"/>
                    <a:pt x="1735" y="617"/>
                    <a:pt x="1827" y="594"/>
                  </a:cubicBezTo>
                  <a:lnTo>
                    <a:pt x="2078" y="594"/>
                  </a:lnTo>
                  <a:cubicBezTo>
                    <a:pt x="2123" y="617"/>
                    <a:pt x="2169" y="617"/>
                    <a:pt x="2215" y="639"/>
                  </a:cubicBezTo>
                  <a:cubicBezTo>
                    <a:pt x="2239" y="647"/>
                    <a:pt x="2264" y="651"/>
                    <a:pt x="2289" y="651"/>
                  </a:cubicBezTo>
                  <a:cubicBezTo>
                    <a:pt x="2404" y="651"/>
                    <a:pt x="2516" y="569"/>
                    <a:pt x="2534" y="457"/>
                  </a:cubicBezTo>
                  <a:cubicBezTo>
                    <a:pt x="2580" y="320"/>
                    <a:pt x="2489" y="183"/>
                    <a:pt x="2352" y="137"/>
                  </a:cubicBezTo>
                  <a:cubicBezTo>
                    <a:pt x="2283" y="114"/>
                    <a:pt x="2238" y="92"/>
                    <a:pt x="2169" y="69"/>
                  </a:cubicBezTo>
                  <a:cubicBezTo>
                    <a:pt x="2078" y="46"/>
                    <a:pt x="2009" y="46"/>
                    <a:pt x="1918" y="23"/>
                  </a:cubicBezTo>
                  <a:cubicBezTo>
                    <a:pt x="1804" y="23"/>
                    <a:pt x="1713" y="0"/>
                    <a:pt x="1598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4978;p38"/>
            <p:cNvSpPr/>
            <p:nvPr/>
          </p:nvSpPr>
          <p:spPr>
            <a:xfrm>
              <a:off x="6538203" y="2615565"/>
              <a:ext cx="111800" cy="92015"/>
            </a:xfrm>
            <a:custGeom>
              <a:avLst/>
              <a:gdLst/>
              <a:ahLst/>
              <a:cxnLst/>
              <a:rect l="l" t="t" r="r" b="b"/>
              <a:pathLst>
                <a:path w="3995" h="3288" extrusionOk="0">
                  <a:moveTo>
                    <a:pt x="913" y="0"/>
                  </a:moveTo>
                  <a:cubicBezTo>
                    <a:pt x="890" y="0"/>
                    <a:pt x="868" y="0"/>
                    <a:pt x="845" y="23"/>
                  </a:cubicBezTo>
                  <a:cubicBezTo>
                    <a:pt x="776" y="46"/>
                    <a:pt x="685" y="69"/>
                    <a:pt x="617" y="115"/>
                  </a:cubicBezTo>
                  <a:cubicBezTo>
                    <a:pt x="548" y="137"/>
                    <a:pt x="502" y="183"/>
                    <a:pt x="457" y="229"/>
                  </a:cubicBezTo>
                  <a:cubicBezTo>
                    <a:pt x="366" y="297"/>
                    <a:pt x="297" y="388"/>
                    <a:pt x="229" y="503"/>
                  </a:cubicBezTo>
                  <a:cubicBezTo>
                    <a:pt x="160" y="617"/>
                    <a:pt x="92" y="731"/>
                    <a:pt x="69" y="868"/>
                  </a:cubicBezTo>
                  <a:cubicBezTo>
                    <a:pt x="46" y="959"/>
                    <a:pt x="23" y="1050"/>
                    <a:pt x="23" y="1164"/>
                  </a:cubicBezTo>
                  <a:cubicBezTo>
                    <a:pt x="0" y="1256"/>
                    <a:pt x="23" y="1370"/>
                    <a:pt x="46" y="1461"/>
                  </a:cubicBezTo>
                  <a:cubicBezTo>
                    <a:pt x="69" y="1621"/>
                    <a:pt x="137" y="1804"/>
                    <a:pt x="206" y="1941"/>
                  </a:cubicBezTo>
                  <a:cubicBezTo>
                    <a:pt x="251" y="2009"/>
                    <a:pt x="274" y="2055"/>
                    <a:pt x="320" y="2100"/>
                  </a:cubicBezTo>
                  <a:cubicBezTo>
                    <a:pt x="366" y="2192"/>
                    <a:pt x="434" y="2260"/>
                    <a:pt x="480" y="2329"/>
                  </a:cubicBezTo>
                  <a:cubicBezTo>
                    <a:pt x="594" y="2443"/>
                    <a:pt x="685" y="2557"/>
                    <a:pt x="799" y="2648"/>
                  </a:cubicBezTo>
                  <a:cubicBezTo>
                    <a:pt x="868" y="2717"/>
                    <a:pt x="959" y="2785"/>
                    <a:pt x="1027" y="2831"/>
                  </a:cubicBezTo>
                  <a:cubicBezTo>
                    <a:pt x="1096" y="2854"/>
                    <a:pt x="1164" y="2899"/>
                    <a:pt x="1233" y="2922"/>
                  </a:cubicBezTo>
                  <a:cubicBezTo>
                    <a:pt x="1324" y="2968"/>
                    <a:pt x="1438" y="3013"/>
                    <a:pt x="1530" y="3059"/>
                  </a:cubicBezTo>
                  <a:cubicBezTo>
                    <a:pt x="1621" y="3105"/>
                    <a:pt x="1712" y="3127"/>
                    <a:pt x="1826" y="3173"/>
                  </a:cubicBezTo>
                  <a:cubicBezTo>
                    <a:pt x="2055" y="3242"/>
                    <a:pt x="2306" y="3287"/>
                    <a:pt x="2557" y="3287"/>
                  </a:cubicBezTo>
                  <a:lnTo>
                    <a:pt x="2922" y="3287"/>
                  </a:lnTo>
                  <a:cubicBezTo>
                    <a:pt x="3036" y="3287"/>
                    <a:pt x="3150" y="3287"/>
                    <a:pt x="3264" y="3264"/>
                  </a:cubicBezTo>
                  <a:cubicBezTo>
                    <a:pt x="3310" y="3264"/>
                    <a:pt x="3378" y="3242"/>
                    <a:pt x="3447" y="3219"/>
                  </a:cubicBezTo>
                  <a:lnTo>
                    <a:pt x="3470" y="3219"/>
                  </a:lnTo>
                  <a:cubicBezTo>
                    <a:pt x="3538" y="3219"/>
                    <a:pt x="3607" y="3196"/>
                    <a:pt x="3652" y="3173"/>
                  </a:cubicBezTo>
                  <a:cubicBezTo>
                    <a:pt x="3698" y="3173"/>
                    <a:pt x="3744" y="3150"/>
                    <a:pt x="3766" y="3127"/>
                  </a:cubicBezTo>
                  <a:cubicBezTo>
                    <a:pt x="3835" y="3082"/>
                    <a:pt x="3858" y="3059"/>
                    <a:pt x="3903" y="2991"/>
                  </a:cubicBezTo>
                  <a:cubicBezTo>
                    <a:pt x="3995" y="2831"/>
                    <a:pt x="3903" y="2580"/>
                    <a:pt x="3698" y="2534"/>
                  </a:cubicBezTo>
                  <a:cubicBezTo>
                    <a:pt x="3652" y="2511"/>
                    <a:pt x="3607" y="2511"/>
                    <a:pt x="3538" y="2511"/>
                  </a:cubicBezTo>
                  <a:cubicBezTo>
                    <a:pt x="3515" y="2534"/>
                    <a:pt x="3470" y="2534"/>
                    <a:pt x="3424" y="2534"/>
                  </a:cubicBezTo>
                  <a:cubicBezTo>
                    <a:pt x="3378" y="2534"/>
                    <a:pt x="3356" y="2557"/>
                    <a:pt x="3310" y="2580"/>
                  </a:cubicBezTo>
                  <a:lnTo>
                    <a:pt x="3287" y="2580"/>
                  </a:lnTo>
                  <a:cubicBezTo>
                    <a:pt x="3196" y="2602"/>
                    <a:pt x="3127" y="2602"/>
                    <a:pt x="3036" y="2602"/>
                  </a:cubicBezTo>
                  <a:cubicBezTo>
                    <a:pt x="2979" y="2614"/>
                    <a:pt x="2922" y="2620"/>
                    <a:pt x="2868" y="2620"/>
                  </a:cubicBezTo>
                  <a:cubicBezTo>
                    <a:pt x="2814" y="2620"/>
                    <a:pt x="2762" y="2614"/>
                    <a:pt x="2717" y="2602"/>
                  </a:cubicBezTo>
                  <a:cubicBezTo>
                    <a:pt x="2580" y="2580"/>
                    <a:pt x="2443" y="2557"/>
                    <a:pt x="2306" y="2511"/>
                  </a:cubicBezTo>
                  <a:cubicBezTo>
                    <a:pt x="2192" y="2488"/>
                    <a:pt x="2077" y="2466"/>
                    <a:pt x="1986" y="2420"/>
                  </a:cubicBezTo>
                  <a:cubicBezTo>
                    <a:pt x="1849" y="2351"/>
                    <a:pt x="1689" y="2283"/>
                    <a:pt x="1552" y="2192"/>
                  </a:cubicBezTo>
                  <a:cubicBezTo>
                    <a:pt x="1484" y="2169"/>
                    <a:pt x="1415" y="2146"/>
                    <a:pt x="1370" y="2100"/>
                  </a:cubicBezTo>
                  <a:cubicBezTo>
                    <a:pt x="1301" y="2077"/>
                    <a:pt x="1233" y="2032"/>
                    <a:pt x="1187" y="1986"/>
                  </a:cubicBezTo>
                  <a:cubicBezTo>
                    <a:pt x="1050" y="1872"/>
                    <a:pt x="913" y="1781"/>
                    <a:pt x="799" y="1644"/>
                  </a:cubicBezTo>
                  <a:cubicBezTo>
                    <a:pt x="776" y="1621"/>
                    <a:pt x="754" y="1598"/>
                    <a:pt x="754" y="1575"/>
                  </a:cubicBezTo>
                  <a:cubicBezTo>
                    <a:pt x="731" y="1530"/>
                    <a:pt x="731" y="1507"/>
                    <a:pt x="708" y="1484"/>
                  </a:cubicBezTo>
                  <a:cubicBezTo>
                    <a:pt x="685" y="1416"/>
                    <a:pt x="662" y="1347"/>
                    <a:pt x="662" y="1301"/>
                  </a:cubicBezTo>
                  <a:cubicBezTo>
                    <a:pt x="639" y="1233"/>
                    <a:pt x="639" y="1164"/>
                    <a:pt x="662" y="1096"/>
                  </a:cubicBezTo>
                  <a:cubicBezTo>
                    <a:pt x="662" y="1028"/>
                    <a:pt x="685" y="959"/>
                    <a:pt x="708" y="891"/>
                  </a:cubicBezTo>
                  <a:cubicBezTo>
                    <a:pt x="754" y="799"/>
                    <a:pt x="799" y="731"/>
                    <a:pt x="845" y="662"/>
                  </a:cubicBezTo>
                  <a:cubicBezTo>
                    <a:pt x="845" y="662"/>
                    <a:pt x="868" y="640"/>
                    <a:pt x="868" y="640"/>
                  </a:cubicBezTo>
                  <a:cubicBezTo>
                    <a:pt x="913" y="617"/>
                    <a:pt x="936" y="594"/>
                    <a:pt x="982" y="571"/>
                  </a:cubicBezTo>
                  <a:lnTo>
                    <a:pt x="1005" y="571"/>
                  </a:lnTo>
                  <a:cubicBezTo>
                    <a:pt x="1027" y="548"/>
                    <a:pt x="1050" y="548"/>
                    <a:pt x="1073" y="548"/>
                  </a:cubicBezTo>
                  <a:cubicBezTo>
                    <a:pt x="1119" y="503"/>
                    <a:pt x="1142" y="480"/>
                    <a:pt x="1164" y="434"/>
                  </a:cubicBezTo>
                  <a:cubicBezTo>
                    <a:pt x="1187" y="411"/>
                    <a:pt x="1210" y="366"/>
                    <a:pt x="1210" y="343"/>
                  </a:cubicBezTo>
                  <a:cubicBezTo>
                    <a:pt x="1210" y="343"/>
                    <a:pt x="1233" y="320"/>
                    <a:pt x="1233" y="320"/>
                  </a:cubicBezTo>
                  <a:cubicBezTo>
                    <a:pt x="1279" y="297"/>
                    <a:pt x="1301" y="229"/>
                    <a:pt x="1279" y="183"/>
                  </a:cubicBezTo>
                  <a:cubicBezTo>
                    <a:pt x="1256" y="137"/>
                    <a:pt x="1210" y="137"/>
                    <a:pt x="1164" y="137"/>
                  </a:cubicBezTo>
                  <a:cubicBezTo>
                    <a:pt x="1142" y="92"/>
                    <a:pt x="1119" y="69"/>
                    <a:pt x="1073" y="46"/>
                  </a:cubicBez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4979;p38"/>
            <p:cNvSpPr/>
            <p:nvPr/>
          </p:nvSpPr>
          <p:spPr>
            <a:xfrm>
              <a:off x="6584826" y="2689670"/>
              <a:ext cx="58796" cy="74104"/>
            </a:xfrm>
            <a:custGeom>
              <a:avLst/>
              <a:gdLst/>
              <a:ahLst/>
              <a:cxnLst/>
              <a:rect l="l" t="t" r="r" b="b"/>
              <a:pathLst>
                <a:path w="2101" h="2648" extrusionOk="0">
                  <a:moveTo>
                    <a:pt x="297" y="0"/>
                  </a:moveTo>
                  <a:cubicBezTo>
                    <a:pt x="206" y="0"/>
                    <a:pt x="138" y="91"/>
                    <a:pt x="115" y="183"/>
                  </a:cubicBezTo>
                  <a:cubicBezTo>
                    <a:pt x="115" y="502"/>
                    <a:pt x="92" y="822"/>
                    <a:pt x="92" y="1119"/>
                  </a:cubicBezTo>
                  <a:cubicBezTo>
                    <a:pt x="69" y="1438"/>
                    <a:pt x="46" y="1758"/>
                    <a:pt x="23" y="2077"/>
                  </a:cubicBezTo>
                  <a:cubicBezTo>
                    <a:pt x="23" y="2146"/>
                    <a:pt x="23" y="2214"/>
                    <a:pt x="23" y="2305"/>
                  </a:cubicBezTo>
                  <a:cubicBezTo>
                    <a:pt x="1" y="2351"/>
                    <a:pt x="23" y="2397"/>
                    <a:pt x="23" y="2442"/>
                  </a:cubicBezTo>
                  <a:cubicBezTo>
                    <a:pt x="46" y="2557"/>
                    <a:pt x="160" y="2625"/>
                    <a:pt x="274" y="2648"/>
                  </a:cubicBezTo>
                  <a:cubicBezTo>
                    <a:pt x="457" y="2648"/>
                    <a:pt x="526" y="2488"/>
                    <a:pt x="571" y="2351"/>
                  </a:cubicBezTo>
                  <a:lnTo>
                    <a:pt x="617" y="2351"/>
                  </a:lnTo>
                  <a:cubicBezTo>
                    <a:pt x="640" y="2374"/>
                    <a:pt x="640" y="2397"/>
                    <a:pt x="685" y="2397"/>
                  </a:cubicBezTo>
                  <a:cubicBezTo>
                    <a:pt x="719" y="2430"/>
                    <a:pt x="789" y="2451"/>
                    <a:pt x="851" y="2451"/>
                  </a:cubicBezTo>
                  <a:cubicBezTo>
                    <a:pt x="874" y="2451"/>
                    <a:pt x="895" y="2449"/>
                    <a:pt x="914" y="2442"/>
                  </a:cubicBezTo>
                  <a:cubicBezTo>
                    <a:pt x="936" y="2420"/>
                    <a:pt x="959" y="2397"/>
                    <a:pt x="1005" y="2397"/>
                  </a:cubicBezTo>
                  <a:cubicBezTo>
                    <a:pt x="1028" y="2374"/>
                    <a:pt x="1051" y="2351"/>
                    <a:pt x="1073" y="2328"/>
                  </a:cubicBezTo>
                  <a:cubicBezTo>
                    <a:pt x="1096" y="2340"/>
                    <a:pt x="1119" y="2345"/>
                    <a:pt x="1142" y="2345"/>
                  </a:cubicBezTo>
                  <a:cubicBezTo>
                    <a:pt x="1165" y="2345"/>
                    <a:pt x="1187" y="2340"/>
                    <a:pt x="1210" y="2328"/>
                  </a:cubicBezTo>
                  <a:cubicBezTo>
                    <a:pt x="1279" y="2305"/>
                    <a:pt x="1324" y="2283"/>
                    <a:pt x="1370" y="2237"/>
                  </a:cubicBezTo>
                  <a:cubicBezTo>
                    <a:pt x="1439" y="2191"/>
                    <a:pt x="1461" y="2146"/>
                    <a:pt x="1484" y="2077"/>
                  </a:cubicBezTo>
                  <a:cubicBezTo>
                    <a:pt x="1484" y="2054"/>
                    <a:pt x="1484" y="2054"/>
                    <a:pt x="1484" y="2032"/>
                  </a:cubicBezTo>
                  <a:cubicBezTo>
                    <a:pt x="1507" y="2043"/>
                    <a:pt x="1530" y="2049"/>
                    <a:pt x="1553" y="2049"/>
                  </a:cubicBezTo>
                  <a:cubicBezTo>
                    <a:pt x="1575" y="2049"/>
                    <a:pt x="1598" y="2043"/>
                    <a:pt x="1621" y="2032"/>
                  </a:cubicBezTo>
                  <a:cubicBezTo>
                    <a:pt x="1661" y="2058"/>
                    <a:pt x="1701" y="2069"/>
                    <a:pt x="1741" y="2069"/>
                  </a:cubicBezTo>
                  <a:cubicBezTo>
                    <a:pt x="1770" y="2069"/>
                    <a:pt x="1798" y="2064"/>
                    <a:pt x="1827" y="2054"/>
                  </a:cubicBezTo>
                  <a:cubicBezTo>
                    <a:pt x="1964" y="2032"/>
                    <a:pt x="2055" y="1895"/>
                    <a:pt x="2055" y="1758"/>
                  </a:cubicBezTo>
                  <a:cubicBezTo>
                    <a:pt x="2078" y="1575"/>
                    <a:pt x="2078" y="1370"/>
                    <a:pt x="2078" y="1187"/>
                  </a:cubicBezTo>
                  <a:cubicBezTo>
                    <a:pt x="2100" y="1004"/>
                    <a:pt x="2100" y="776"/>
                    <a:pt x="2078" y="594"/>
                  </a:cubicBezTo>
                  <a:cubicBezTo>
                    <a:pt x="2078" y="457"/>
                    <a:pt x="2032" y="365"/>
                    <a:pt x="1918" y="297"/>
                  </a:cubicBezTo>
                  <a:cubicBezTo>
                    <a:pt x="1872" y="274"/>
                    <a:pt x="1804" y="251"/>
                    <a:pt x="1758" y="251"/>
                  </a:cubicBezTo>
                  <a:cubicBezTo>
                    <a:pt x="1690" y="251"/>
                    <a:pt x="1644" y="274"/>
                    <a:pt x="1598" y="297"/>
                  </a:cubicBezTo>
                  <a:cubicBezTo>
                    <a:pt x="1575" y="320"/>
                    <a:pt x="1553" y="320"/>
                    <a:pt x="1530" y="343"/>
                  </a:cubicBezTo>
                  <a:lnTo>
                    <a:pt x="1507" y="343"/>
                  </a:lnTo>
                  <a:cubicBezTo>
                    <a:pt x="1473" y="331"/>
                    <a:pt x="1444" y="325"/>
                    <a:pt x="1416" y="325"/>
                  </a:cubicBezTo>
                  <a:cubicBezTo>
                    <a:pt x="1387" y="325"/>
                    <a:pt x="1359" y="331"/>
                    <a:pt x="1324" y="343"/>
                  </a:cubicBezTo>
                  <a:cubicBezTo>
                    <a:pt x="1302" y="343"/>
                    <a:pt x="1256" y="365"/>
                    <a:pt x="1210" y="388"/>
                  </a:cubicBezTo>
                  <a:cubicBezTo>
                    <a:pt x="1169" y="368"/>
                    <a:pt x="1119" y="356"/>
                    <a:pt x="1070" y="356"/>
                  </a:cubicBezTo>
                  <a:cubicBezTo>
                    <a:pt x="1010" y="356"/>
                    <a:pt x="951" y="373"/>
                    <a:pt x="914" y="411"/>
                  </a:cubicBezTo>
                  <a:cubicBezTo>
                    <a:pt x="891" y="411"/>
                    <a:pt x="868" y="434"/>
                    <a:pt x="845" y="434"/>
                  </a:cubicBezTo>
                  <a:cubicBezTo>
                    <a:pt x="822" y="411"/>
                    <a:pt x="777" y="411"/>
                    <a:pt x="731" y="411"/>
                  </a:cubicBezTo>
                  <a:cubicBezTo>
                    <a:pt x="685" y="365"/>
                    <a:pt x="640" y="343"/>
                    <a:pt x="571" y="343"/>
                  </a:cubicBezTo>
                  <a:cubicBezTo>
                    <a:pt x="548" y="343"/>
                    <a:pt x="503" y="343"/>
                    <a:pt x="480" y="365"/>
                  </a:cubicBezTo>
                  <a:cubicBezTo>
                    <a:pt x="480" y="297"/>
                    <a:pt x="480" y="251"/>
                    <a:pt x="480" y="183"/>
                  </a:cubicBezTo>
                  <a:cubicBezTo>
                    <a:pt x="503" y="91"/>
                    <a:pt x="411" y="0"/>
                    <a:pt x="297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4980;p38"/>
            <p:cNvSpPr/>
            <p:nvPr/>
          </p:nvSpPr>
          <p:spPr>
            <a:xfrm>
              <a:off x="6275032" y="2415640"/>
              <a:ext cx="36436" cy="366911"/>
            </a:xfrm>
            <a:custGeom>
              <a:avLst/>
              <a:gdLst/>
              <a:ahLst/>
              <a:cxnLst/>
              <a:rect l="l" t="t" r="r" b="b"/>
              <a:pathLst>
                <a:path w="1302" h="13111" extrusionOk="0">
                  <a:moveTo>
                    <a:pt x="1027" y="0"/>
                  </a:moveTo>
                  <a:cubicBezTo>
                    <a:pt x="982" y="0"/>
                    <a:pt x="936" y="23"/>
                    <a:pt x="890" y="46"/>
                  </a:cubicBezTo>
                  <a:cubicBezTo>
                    <a:pt x="845" y="69"/>
                    <a:pt x="776" y="137"/>
                    <a:pt x="776" y="206"/>
                  </a:cubicBezTo>
                  <a:cubicBezTo>
                    <a:pt x="731" y="434"/>
                    <a:pt x="708" y="639"/>
                    <a:pt x="685" y="867"/>
                  </a:cubicBezTo>
                  <a:cubicBezTo>
                    <a:pt x="662" y="1027"/>
                    <a:pt x="639" y="1187"/>
                    <a:pt x="617" y="1347"/>
                  </a:cubicBezTo>
                  <a:cubicBezTo>
                    <a:pt x="617" y="1484"/>
                    <a:pt x="617" y="1644"/>
                    <a:pt x="594" y="1780"/>
                  </a:cubicBezTo>
                  <a:cubicBezTo>
                    <a:pt x="571" y="2123"/>
                    <a:pt x="571" y="2442"/>
                    <a:pt x="548" y="2762"/>
                  </a:cubicBezTo>
                  <a:cubicBezTo>
                    <a:pt x="502" y="3378"/>
                    <a:pt x="434" y="3995"/>
                    <a:pt x="388" y="4611"/>
                  </a:cubicBezTo>
                  <a:cubicBezTo>
                    <a:pt x="343" y="5250"/>
                    <a:pt x="251" y="5866"/>
                    <a:pt x="251" y="6505"/>
                  </a:cubicBezTo>
                  <a:cubicBezTo>
                    <a:pt x="251" y="6642"/>
                    <a:pt x="229" y="6779"/>
                    <a:pt x="229" y="6939"/>
                  </a:cubicBezTo>
                  <a:cubicBezTo>
                    <a:pt x="229" y="7099"/>
                    <a:pt x="229" y="7259"/>
                    <a:pt x="206" y="7418"/>
                  </a:cubicBezTo>
                  <a:cubicBezTo>
                    <a:pt x="206" y="7578"/>
                    <a:pt x="206" y="7715"/>
                    <a:pt x="206" y="7875"/>
                  </a:cubicBezTo>
                  <a:cubicBezTo>
                    <a:pt x="183" y="8035"/>
                    <a:pt x="183" y="8194"/>
                    <a:pt x="183" y="8354"/>
                  </a:cubicBezTo>
                  <a:cubicBezTo>
                    <a:pt x="160" y="8674"/>
                    <a:pt x="137" y="8993"/>
                    <a:pt x="137" y="9336"/>
                  </a:cubicBezTo>
                  <a:cubicBezTo>
                    <a:pt x="114" y="9655"/>
                    <a:pt x="114" y="9952"/>
                    <a:pt x="92" y="10271"/>
                  </a:cubicBezTo>
                  <a:cubicBezTo>
                    <a:pt x="92" y="10591"/>
                    <a:pt x="69" y="10911"/>
                    <a:pt x="46" y="11230"/>
                  </a:cubicBezTo>
                  <a:cubicBezTo>
                    <a:pt x="46" y="11550"/>
                    <a:pt x="23" y="11869"/>
                    <a:pt x="0" y="12189"/>
                  </a:cubicBezTo>
                  <a:cubicBezTo>
                    <a:pt x="0" y="12280"/>
                    <a:pt x="0" y="12371"/>
                    <a:pt x="0" y="12463"/>
                  </a:cubicBezTo>
                  <a:cubicBezTo>
                    <a:pt x="0" y="12531"/>
                    <a:pt x="0" y="12600"/>
                    <a:pt x="0" y="12645"/>
                  </a:cubicBezTo>
                  <a:cubicBezTo>
                    <a:pt x="0" y="12737"/>
                    <a:pt x="0" y="12805"/>
                    <a:pt x="23" y="12874"/>
                  </a:cubicBezTo>
                  <a:cubicBezTo>
                    <a:pt x="69" y="12988"/>
                    <a:pt x="137" y="13056"/>
                    <a:pt x="251" y="13102"/>
                  </a:cubicBezTo>
                  <a:cubicBezTo>
                    <a:pt x="273" y="13107"/>
                    <a:pt x="297" y="13110"/>
                    <a:pt x="322" y="13110"/>
                  </a:cubicBezTo>
                  <a:cubicBezTo>
                    <a:pt x="404" y="13110"/>
                    <a:pt x="496" y="13080"/>
                    <a:pt x="548" y="13010"/>
                  </a:cubicBezTo>
                  <a:cubicBezTo>
                    <a:pt x="594" y="12965"/>
                    <a:pt x="617" y="12919"/>
                    <a:pt x="639" y="12874"/>
                  </a:cubicBezTo>
                  <a:cubicBezTo>
                    <a:pt x="662" y="12828"/>
                    <a:pt x="662" y="12782"/>
                    <a:pt x="662" y="12737"/>
                  </a:cubicBezTo>
                  <a:cubicBezTo>
                    <a:pt x="662" y="12714"/>
                    <a:pt x="662" y="12668"/>
                    <a:pt x="662" y="12645"/>
                  </a:cubicBezTo>
                  <a:cubicBezTo>
                    <a:pt x="662" y="12554"/>
                    <a:pt x="662" y="12463"/>
                    <a:pt x="662" y="12394"/>
                  </a:cubicBezTo>
                  <a:cubicBezTo>
                    <a:pt x="662" y="12234"/>
                    <a:pt x="662" y="12075"/>
                    <a:pt x="685" y="11915"/>
                  </a:cubicBezTo>
                  <a:cubicBezTo>
                    <a:pt x="685" y="11595"/>
                    <a:pt x="708" y="11276"/>
                    <a:pt x="731" y="10956"/>
                  </a:cubicBezTo>
                  <a:cubicBezTo>
                    <a:pt x="776" y="10340"/>
                    <a:pt x="754" y="9701"/>
                    <a:pt x="799" y="9062"/>
                  </a:cubicBezTo>
                  <a:cubicBezTo>
                    <a:pt x="822" y="8742"/>
                    <a:pt x="822" y="8423"/>
                    <a:pt x="845" y="8103"/>
                  </a:cubicBezTo>
                  <a:cubicBezTo>
                    <a:pt x="845" y="7943"/>
                    <a:pt x="845" y="7784"/>
                    <a:pt x="868" y="7624"/>
                  </a:cubicBezTo>
                  <a:cubicBezTo>
                    <a:pt x="868" y="7464"/>
                    <a:pt x="868" y="7327"/>
                    <a:pt x="868" y="7167"/>
                  </a:cubicBezTo>
                  <a:cubicBezTo>
                    <a:pt x="890" y="7030"/>
                    <a:pt x="890" y="6870"/>
                    <a:pt x="890" y="6711"/>
                  </a:cubicBezTo>
                  <a:cubicBezTo>
                    <a:pt x="913" y="6574"/>
                    <a:pt x="913" y="6414"/>
                    <a:pt x="913" y="6277"/>
                  </a:cubicBezTo>
                  <a:cubicBezTo>
                    <a:pt x="936" y="5957"/>
                    <a:pt x="936" y="5638"/>
                    <a:pt x="982" y="5341"/>
                  </a:cubicBezTo>
                  <a:cubicBezTo>
                    <a:pt x="1005" y="4999"/>
                    <a:pt x="1027" y="4679"/>
                    <a:pt x="1073" y="4360"/>
                  </a:cubicBezTo>
                  <a:cubicBezTo>
                    <a:pt x="1096" y="4040"/>
                    <a:pt x="1142" y="3743"/>
                    <a:pt x="1142" y="3424"/>
                  </a:cubicBezTo>
                  <a:cubicBezTo>
                    <a:pt x="1187" y="2808"/>
                    <a:pt x="1210" y="2191"/>
                    <a:pt x="1210" y="1575"/>
                  </a:cubicBezTo>
                  <a:cubicBezTo>
                    <a:pt x="1233" y="1370"/>
                    <a:pt x="1233" y="1164"/>
                    <a:pt x="1256" y="982"/>
                  </a:cubicBezTo>
                  <a:cubicBezTo>
                    <a:pt x="1256" y="799"/>
                    <a:pt x="1256" y="616"/>
                    <a:pt x="1278" y="434"/>
                  </a:cubicBezTo>
                  <a:cubicBezTo>
                    <a:pt x="1278" y="411"/>
                    <a:pt x="1301" y="388"/>
                    <a:pt x="1301" y="342"/>
                  </a:cubicBezTo>
                  <a:cubicBezTo>
                    <a:pt x="1301" y="274"/>
                    <a:pt x="1301" y="206"/>
                    <a:pt x="1256" y="137"/>
                  </a:cubicBezTo>
                  <a:cubicBezTo>
                    <a:pt x="1233" y="91"/>
                    <a:pt x="1164" y="23"/>
                    <a:pt x="1096" y="23"/>
                  </a:cubicBezTo>
                  <a:cubicBezTo>
                    <a:pt x="1073" y="0"/>
                    <a:pt x="1050" y="0"/>
                    <a:pt x="1027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4981;p38"/>
            <p:cNvSpPr/>
            <p:nvPr/>
          </p:nvSpPr>
          <p:spPr>
            <a:xfrm>
              <a:off x="6292271" y="2424568"/>
              <a:ext cx="14720" cy="85634"/>
            </a:xfrm>
            <a:custGeom>
              <a:avLst/>
              <a:gdLst/>
              <a:ahLst/>
              <a:cxnLst/>
              <a:rect l="l" t="t" r="r" b="b"/>
              <a:pathLst>
                <a:path w="526" h="3060" extrusionOk="0">
                  <a:moveTo>
                    <a:pt x="411" y="1"/>
                  </a:moveTo>
                  <a:cubicBezTo>
                    <a:pt x="343" y="1"/>
                    <a:pt x="297" y="46"/>
                    <a:pt x="297" y="92"/>
                  </a:cubicBezTo>
                  <a:cubicBezTo>
                    <a:pt x="252" y="206"/>
                    <a:pt x="229" y="320"/>
                    <a:pt x="206" y="411"/>
                  </a:cubicBezTo>
                  <a:cubicBezTo>
                    <a:pt x="183" y="503"/>
                    <a:pt x="160" y="594"/>
                    <a:pt x="160" y="685"/>
                  </a:cubicBezTo>
                  <a:cubicBezTo>
                    <a:pt x="138" y="777"/>
                    <a:pt x="115" y="891"/>
                    <a:pt x="115" y="1005"/>
                  </a:cubicBezTo>
                  <a:cubicBezTo>
                    <a:pt x="92" y="1210"/>
                    <a:pt x="92" y="1416"/>
                    <a:pt x="69" y="1644"/>
                  </a:cubicBezTo>
                  <a:cubicBezTo>
                    <a:pt x="69" y="1827"/>
                    <a:pt x="46" y="2032"/>
                    <a:pt x="46" y="2238"/>
                  </a:cubicBezTo>
                  <a:cubicBezTo>
                    <a:pt x="23" y="2352"/>
                    <a:pt x="23" y="2443"/>
                    <a:pt x="23" y="2534"/>
                  </a:cubicBezTo>
                  <a:cubicBezTo>
                    <a:pt x="23" y="2671"/>
                    <a:pt x="23" y="2785"/>
                    <a:pt x="23" y="2922"/>
                  </a:cubicBezTo>
                  <a:cubicBezTo>
                    <a:pt x="1" y="2991"/>
                    <a:pt x="69" y="3059"/>
                    <a:pt x="138" y="3059"/>
                  </a:cubicBezTo>
                  <a:cubicBezTo>
                    <a:pt x="206" y="3059"/>
                    <a:pt x="252" y="2991"/>
                    <a:pt x="252" y="2922"/>
                  </a:cubicBezTo>
                  <a:cubicBezTo>
                    <a:pt x="274" y="2534"/>
                    <a:pt x="274" y="2169"/>
                    <a:pt x="297" y="1781"/>
                  </a:cubicBezTo>
                  <a:cubicBezTo>
                    <a:pt x="297" y="1598"/>
                    <a:pt x="320" y="1416"/>
                    <a:pt x="320" y="1233"/>
                  </a:cubicBezTo>
                  <a:cubicBezTo>
                    <a:pt x="343" y="1142"/>
                    <a:pt x="343" y="1028"/>
                    <a:pt x="343" y="936"/>
                  </a:cubicBezTo>
                  <a:cubicBezTo>
                    <a:pt x="343" y="891"/>
                    <a:pt x="366" y="845"/>
                    <a:pt x="366" y="800"/>
                  </a:cubicBezTo>
                  <a:cubicBezTo>
                    <a:pt x="366" y="731"/>
                    <a:pt x="366" y="685"/>
                    <a:pt x="389" y="640"/>
                  </a:cubicBezTo>
                  <a:cubicBezTo>
                    <a:pt x="389" y="548"/>
                    <a:pt x="411" y="457"/>
                    <a:pt x="434" y="366"/>
                  </a:cubicBezTo>
                  <a:cubicBezTo>
                    <a:pt x="457" y="297"/>
                    <a:pt x="480" y="229"/>
                    <a:pt x="503" y="160"/>
                  </a:cubicBezTo>
                  <a:cubicBezTo>
                    <a:pt x="526" y="92"/>
                    <a:pt x="480" y="23"/>
                    <a:pt x="434" y="23"/>
                  </a:cubicBezTo>
                  <a:cubicBezTo>
                    <a:pt x="411" y="1"/>
                    <a:pt x="411" y="1"/>
                    <a:pt x="411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4982;p38"/>
            <p:cNvSpPr/>
            <p:nvPr/>
          </p:nvSpPr>
          <p:spPr>
            <a:xfrm>
              <a:off x="6283343" y="2413066"/>
              <a:ext cx="35149" cy="374775"/>
            </a:xfrm>
            <a:custGeom>
              <a:avLst/>
              <a:gdLst/>
              <a:ahLst/>
              <a:cxnLst/>
              <a:rect l="l" t="t" r="r" b="b"/>
              <a:pathLst>
                <a:path w="1256" h="13392" extrusionOk="0">
                  <a:moveTo>
                    <a:pt x="1027" y="1"/>
                  </a:moveTo>
                  <a:cubicBezTo>
                    <a:pt x="913" y="1"/>
                    <a:pt x="822" y="92"/>
                    <a:pt x="822" y="206"/>
                  </a:cubicBezTo>
                  <a:cubicBezTo>
                    <a:pt x="822" y="320"/>
                    <a:pt x="822" y="457"/>
                    <a:pt x="822" y="571"/>
                  </a:cubicBezTo>
                  <a:cubicBezTo>
                    <a:pt x="822" y="663"/>
                    <a:pt x="799" y="777"/>
                    <a:pt x="776" y="868"/>
                  </a:cubicBezTo>
                  <a:cubicBezTo>
                    <a:pt x="753" y="1051"/>
                    <a:pt x="753" y="1211"/>
                    <a:pt x="730" y="1370"/>
                  </a:cubicBezTo>
                  <a:cubicBezTo>
                    <a:pt x="730" y="1376"/>
                    <a:pt x="730" y="1382"/>
                    <a:pt x="730" y="1393"/>
                  </a:cubicBezTo>
                  <a:cubicBezTo>
                    <a:pt x="685" y="1690"/>
                    <a:pt x="639" y="2009"/>
                    <a:pt x="616" y="2306"/>
                  </a:cubicBezTo>
                  <a:cubicBezTo>
                    <a:pt x="616" y="2466"/>
                    <a:pt x="593" y="2626"/>
                    <a:pt x="571" y="2785"/>
                  </a:cubicBezTo>
                  <a:cubicBezTo>
                    <a:pt x="571" y="2945"/>
                    <a:pt x="548" y="3105"/>
                    <a:pt x="548" y="3288"/>
                  </a:cubicBezTo>
                  <a:cubicBezTo>
                    <a:pt x="502" y="3584"/>
                    <a:pt x="502" y="3904"/>
                    <a:pt x="457" y="4223"/>
                  </a:cubicBezTo>
                  <a:cubicBezTo>
                    <a:pt x="434" y="4543"/>
                    <a:pt x="411" y="4863"/>
                    <a:pt x="388" y="5182"/>
                  </a:cubicBezTo>
                  <a:cubicBezTo>
                    <a:pt x="365" y="5502"/>
                    <a:pt x="342" y="5798"/>
                    <a:pt x="320" y="6118"/>
                  </a:cubicBezTo>
                  <a:cubicBezTo>
                    <a:pt x="297" y="6438"/>
                    <a:pt x="297" y="6757"/>
                    <a:pt x="251" y="7077"/>
                  </a:cubicBezTo>
                  <a:cubicBezTo>
                    <a:pt x="228" y="7396"/>
                    <a:pt x="205" y="7716"/>
                    <a:pt x="205" y="8035"/>
                  </a:cubicBezTo>
                  <a:cubicBezTo>
                    <a:pt x="183" y="8195"/>
                    <a:pt x="183" y="8332"/>
                    <a:pt x="183" y="8492"/>
                  </a:cubicBezTo>
                  <a:cubicBezTo>
                    <a:pt x="160" y="8629"/>
                    <a:pt x="160" y="8789"/>
                    <a:pt x="137" y="8925"/>
                  </a:cubicBezTo>
                  <a:cubicBezTo>
                    <a:pt x="137" y="9245"/>
                    <a:pt x="114" y="9565"/>
                    <a:pt x="91" y="9861"/>
                  </a:cubicBezTo>
                  <a:cubicBezTo>
                    <a:pt x="91" y="10181"/>
                    <a:pt x="91" y="10478"/>
                    <a:pt x="91" y="10774"/>
                  </a:cubicBezTo>
                  <a:cubicBezTo>
                    <a:pt x="68" y="11094"/>
                    <a:pt x="68" y="11391"/>
                    <a:pt x="46" y="11710"/>
                  </a:cubicBezTo>
                  <a:cubicBezTo>
                    <a:pt x="46" y="11870"/>
                    <a:pt x="46" y="12007"/>
                    <a:pt x="46" y="12167"/>
                  </a:cubicBezTo>
                  <a:cubicBezTo>
                    <a:pt x="46" y="12349"/>
                    <a:pt x="23" y="12509"/>
                    <a:pt x="23" y="12669"/>
                  </a:cubicBezTo>
                  <a:cubicBezTo>
                    <a:pt x="23" y="12783"/>
                    <a:pt x="23" y="12897"/>
                    <a:pt x="0" y="13011"/>
                  </a:cubicBezTo>
                  <a:cubicBezTo>
                    <a:pt x="0" y="13080"/>
                    <a:pt x="0" y="13171"/>
                    <a:pt x="46" y="13239"/>
                  </a:cubicBezTo>
                  <a:cubicBezTo>
                    <a:pt x="91" y="13308"/>
                    <a:pt x="160" y="13354"/>
                    <a:pt x="251" y="13376"/>
                  </a:cubicBezTo>
                  <a:cubicBezTo>
                    <a:pt x="279" y="13386"/>
                    <a:pt x="312" y="13391"/>
                    <a:pt x="345" y="13391"/>
                  </a:cubicBezTo>
                  <a:cubicBezTo>
                    <a:pt x="391" y="13391"/>
                    <a:pt x="439" y="13380"/>
                    <a:pt x="479" y="13354"/>
                  </a:cubicBezTo>
                  <a:cubicBezTo>
                    <a:pt x="571" y="13308"/>
                    <a:pt x="616" y="13239"/>
                    <a:pt x="639" y="13148"/>
                  </a:cubicBezTo>
                  <a:cubicBezTo>
                    <a:pt x="662" y="13080"/>
                    <a:pt x="662" y="12988"/>
                    <a:pt x="662" y="12920"/>
                  </a:cubicBezTo>
                  <a:cubicBezTo>
                    <a:pt x="685" y="12829"/>
                    <a:pt x="685" y="12737"/>
                    <a:pt x="685" y="12669"/>
                  </a:cubicBezTo>
                  <a:cubicBezTo>
                    <a:pt x="685" y="12486"/>
                    <a:pt x="685" y="12326"/>
                    <a:pt x="708" y="12144"/>
                  </a:cubicBezTo>
                  <a:cubicBezTo>
                    <a:pt x="708" y="12007"/>
                    <a:pt x="708" y="11847"/>
                    <a:pt x="708" y="11687"/>
                  </a:cubicBezTo>
                  <a:cubicBezTo>
                    <a:pt x="730" y="11528"/>
                    <a:pt x="730" y="11391"/>
                    <a:pt x="730" y="11231"/>
                  </a:cubicBezTo>
                  <a:cubicBezTo>
                    <a:pt x="730" y="11071"/>
                    <a:pt x="730" y="10911"/>
                    <a:pt x="730" y="10774"/>
                  </a:cubicBezTo>
                  <a:cubicBezTo>
                    <a:pt x="753" y="10615"/>
                    <a:pt x="753" y="10478"/>
                    <a:pt x="753" y="10341"/>
                  </a:cubicBezTo>
                  <a:cubicBezTo>
                    <a:pt x="753" y="10021"/>
                    <a:pt x="776" y="9702"/>
                    <a:pt x="776" y="9382"/>
                  </a:cubicBezTo>
                  <a:cubicBezTo>
                    <a:pt x="799" y="9222"/>
                    <a:pt x="799" y="9085"/>
                    <a:pt x="799" y="8925"/>
                  </a:cubicBezTo>
                  <a:cubicBezTo>
                    <a:pt x="799" y="8766"/>
                    <a:pt x="822" y="8629"/>
                    <a:pt x="822" y="8469"/>
                  </a:cubicBezTo>
                  <a:cubicBezTo>
                    <a:pt x="845" y="8149"/>
                    <a:pt x="867" y="7853"/>
                    <a:pt x="890" y="7533"/>
                  </a:cubicBezTo>
                  <a:cubicBezTo>
                    <a:pt x="913" y="7214"/>
                    <a:pt x="936" y="6894"/>
                    <a:pt x="959" y="6597"/>
                  </a:cubicBezTo>
                  <a:cubicBezTo>
                    <a:pt x="981" y="6255"/>
                    <a:pt x="981" y="5935"/>
                    <a:pt x="1004" y="5616"/>
                  </a:cubicBezTo>
                  <a:cubicBezTo>
                    <a:pt x="1027" y="5296"/>
                    <a:pt x="1050" y="5000"/>
                    <a:pt x="1073" y="4680"/>
                  </a:cubicBezTo>
                  <a:cubicBezTo>
                    <a:pt x="1096" y="4360"/>
                    <a:pt x="1118" y="4041"/>
                    <a:pt x="1141" y="3744"/>
                  </a:cubicBezTo>
                  <a:cubicBezTo>
                    <a:pt x="1164" y="3402"/>
                    <a:pt x="1164" y="3082"/>
                    <a:pt x="1187" y="2763"/>
                  </a:cubicBezTo>
                  <a:cubicBezTo>
                    <a:pt x="1210" y="2443"/>
                    <a:pt x="1233" y="2146"/>
                    <a:pt x="1233" y="1827"/>
                  </a:cubicBezTo>
                  <a:cubicBezTo>
                    <a:pt x="1233" y="1553"/>
                    <a:pt x="1233" y="1302"/>
                    <a:pt x="1233" y="1028"/>
                  </a:cubicBezTo>
                  <a:cubicBezTo>
                    <a:pt x="1233" y="891"/>
                    <a:pt x="1233" y="754"/>
                    <a:pt x="1255" y="640"/>
                  </a:cubicBezTo>
                  <a:cubicBezTo>
                    <a:pt x="1255" y="503"/>
                    <a:pt x="1255" y="366"/>
                    <a:pt x="1255" y="206"/>
                  </a:cubicBezTo>
                  <a:cubicBezTo>
                    <a:pt x="1233" y="92"/>
                    <a:pt x="1141" y="1"/>
                    <a:pt x="1027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4983;p38"/>
            <p:cNvSpPr/>
            <p:nvPr/>
          </p:nvSpPr>
          <p:spPr>
            <a:xfrm>
              <a:off x="6233502" y="2425211"/>
              <a:ext cx="53675" cy="362210"/>
            </a:xfrm>
            <a:custGeom>
              <a:avLst/>
              <a:gdLst/>
              <a:ahLst/>
              <a:cxnLst/>
              <a:rect l="l" t="t" r="r" b="b"/>
              <a:pathLst>
                <a:path w="1918" h="12943" extrusionOk="0">
                  <a:moveTo>
                    <a:pt x="1370" y="0"/>
                  </a:moveTo>
                  <a:cubicBezTo>
                    <a:pt x="1347" y="0"/>
                    <a:pt x="1325" y="23"/>
                    <a:pt x="1279" y="23"/>
                  </a:cubicBezTo>
                  <a:cubicBezTo>
                    <a:pt x="1233" y="46"/>
                    <a:pt x="1165" y="69"/>
                    <a:pt x="1119" y="115"/>
                  </a:cubicBezTo>
                  <a:cubicBezTo>
                    <a:pt x="1096" y="137"/>
                    <a:pt x="1073" y="160"/>
                    <a:pt x="1051" y="206"/>
                  </a:cubicBezTo>
                  <a:cubicBezTo>
                    <a:pt x="1028" y="137"/>
                    <a:pt x="959" y="92"/>
                    <a:pt x="891" y="92"/>
                  </a:cubicBezTo>
                  <a:cubicBezTo>
                    <a:pt x="777" y="92"/>
                    <a:pt x="685" y="183"/>
                    <a:pt x="685" y="274"/>
                  </a:cubicBezTo>
                  <a:cubicBezTo>
                    <a:pt x="685" y="617"/>
                    <a:pt x="663" y="936"/>
                    <a:pt x="663" y="1256"/>
                  </a:cubicBezTo>
                  <a:cubicBezTo>
                    <a:pt x="640" y="1416"/>
                    <a:pt x="617" y="1575"/>
                    <a:pt x="617" y="1735"/>
                  </a:cubicBezTo>
                  <a:cubicBezTo>
                    <a:pt x="594" y="1895"/>
                    <a:pt x="594" y="2078"/>
                    <a:pt x="571" y="2237"/>
                  </a:cubicBezTo>
                  <a:cubicBezTo>
                    <a:pt x="526" y="2557"/>
                    <a:pt x="503" y="2899"/>
                    <a:pt x="480" y="3219"/>
                  </a:cubicBezTo>
                  <a:cubicBezTo>
                    <a:pt x="434" y="3538"/>
                    <a:pt x="411" y="3858"/>
                    <a:pt x="389" y="4155"/>
                  </a:cubicBezTo>
                  <a:cubicBezTo>
                    <a:pt x="343" y="4794"/>
                    <a:pt x="320" y="5433"/>
                    <a:pt x="297" y="6049"/>
                  </a:cubicBezTo>
                  <a:cubicBezTo>
                    <a:pt x="275" y="6369"/>
                    <a:pt x="275" y="6688"/>
                    <a:pt x="252" y="7008"/>
                  </a:cubicBezTo>
                  <a:cubicBezTo>
                    <a:pt x="229" y="7327"/>
                    <a:pt x="206" y="7647"/>
                    <a:pt x="206" y="7966"/>
                  </a:cubicBezTo>
                  <a:cubicBezTo>
                    <a:pt x="183" y="8286"/>
                    <a:pt x="138" y="8628"/>
                    <a:pt x="138" y="8971"/>
                  </a:cubicBezTo>
                  <a:cubicBezTo>
                    <a:pt x="115" y="9290"/>
                    <a:pt x="92" y="9610"/>
                    <a:pt x="69" y="9952"/>
                  </a:cubicBezTo>
                  <a:cubicBezTo>
                    <a:pt x="69" y="10272"/>
                    <a:pt x="46" y="10591"/>
                    <a:pt x="23" y="10911"/>
                  </a:cubicBezTo>
                  <a:cubicBezTo>
                    <a:pt x="23" y="11071"/>
                    <a:pt x="23" y="11230"/>
                    <a:pt x="23" y="11390"/>
                  </a:cubicBezTo>
                  <a:cubicBezTo>
                    <a:pt x="23" y="11550"/>
                    <a:pt x="1" y="11710"/>
                    <a:pt x="1" y="11870"/>
                  </a:cubicBezTo>
                  <a:cubicBezTo>
                    <a:pt x="1" y="12029"/>
                    <a:pt x="1" y="12166"/>
                    <a:pt x="1" y="12326"/>
                  </a:cubicBezTo>
                  <a:cubicBezTo>
                    <a:pt x="1" y="12486"/>
                    <a:pt x="1" y="12691"/>
                    <a:pt x="138" y="12805"/>
                  </a:cubicBezTo>
                  <a:cubicBezTo>
                    <a:pt x="206" y="12851"/>
                    <a:pt x="275" y="12897"/>
                    <a:pt x="343" y="12897"/>
                  </a:cubicBezTo>
                  <a:cubicBezTo>
                    <a:pt x="389" y="12920"/>
                    <a:pt x="434" y="12920"/>
                    <a:pt x="480" y="12920"/>
                  </a:cubicBezTo>
                  <a:cubicBezTo>
                    <a:pt x="526" y="12942"/>
                    <a:pt x="571" y="12942"/>
                    <a:pt x="617" y="12942"/>
                  </a:cubicBezTo>
                  <a:cubicBezTo>
                    <a:pt x="708" y="12942"/>
                    <a:pt x="777" y="12920"/>
                    <a:pt x="845" y="12897"/>
                  </a:cubicBezTo>
                  <a:cubicBezTo>
                    <a:pt x="868" y="12874"/>
                    <a:pt x="914" y="12851"/>
                    <a:pt x="936" y="12828"/>
                  </a:cubicBezTo>
                  <a:lnTo>
                    <a:pt x="982" y="12760"/>
                  </a:lnTo>
                  <a:cubicBezTo>
                    <a:pt x="982" y="12737"/>
                    <a:pt x="982" y="12737"/>
                    <a:pt x="1005" y="12714"/>
                  </a:cubicBezTo>
                  <a:lnTo>
                    <a:pt x="1028" y="12714"/>
                  </a:lnTo>
                  <a:cubicBezTo>
                    <a:pt x="1096" y="12714"/>
                    <a:pt x="1188" y="12691"/>
                    <a:pt x="1233" y="12623"/>
                  </a:cubicBezTo>
                  <a:cubicBezTo>
                    <a:pt x="1302" y="12554"/>
                    <a:pt x="1347" y="12463"/>
                    <a:pt x="1347" y="12372"/>
                  </a:cubicBezTo>
                  <a:cubicBezTo>
                    <a:pt x="1347" y="12326"/>
                    <a:pt x="1347" y="12280"/>
                    <a:pt x="1347" y="12258"/>
                  </a:cubicBezTo>
                  <a:cubicBezTo>
                    <a:pt x="1347" y="12166"/>
                    <a:pt x="1370" y="12098"/>
                    <a:pt x="1370" y="12007"/>
                  </a:cubicBezTo>
                  <a:cubicBezTo>
                    <a:pt x="1370" y="11847"/>
                    <a:pt x="1393" y="11687"/>
                    <a:pt x="1416" y="11527"/>
                  </a:cubicBezTo>
                  <a:cubicBezTo>
                    <a:pt x="1439" y="11208"/>
                    <a:pt x="1461" y="10888"/>
                    <a:pt x="1484" y="10569"/>
                  </a:cubicBezTo>
                  <a:cubicBezTo>
                    <a:pt x="1507" y="10432"/>
                    <a:pt x="1507" y="10272"/>
                    <a:pt x="1530" y="10112"/>
                  </a:cubicBezTo>
                  <a:cubicBezTo>
                    <a:pt x="1530" y="9952"/>
                    <a:pt x="1553" y="9770"/>
                    <a:pt x="1576" y="9610"/>
                  </a:cubicBezTo>
                  <a:cubicBezTo>
                    <a:pt x="1598" y="9290"/>
                    <a:pt x="1621" y="8971"/>
                    <a:pt x="1621" y="8628"/>
                  </a:cubicBezTo>
                  <a:cubicBezTo>
                    <a:pt x="1644" y="8491"/>
                    <a:pt x="1644" y="8332"/>
                    <a:pt x="1644" y="8195"/>
                  </a:cubicBezTo>
                  <a:cubicBezTo>
                    <a:pt x="1644" y="8035"/>
                    <a:pt x="1667" y="7875"/>
                    <a:pt x="1667" y="7715"/>
                  </a:cubicBezTo>
                  <a:cubicBezTo>
                    <a:pt x="1690" y="7373"/>
                    <a:pt x="1713" y="7053"/>
                    <a:pt x="1735" y="6734"/>
                  </a:cubicBezTo>
                  <a:cubicBezTo>
                    <a:pt x="1758" y="6392"/>
                    <a:pt x="1781" y="6072"/>
                    <a:pt x="1781" y="5730"/>
                  </a:cubicBezTo>
                  <a:cubicBezTo>
                    <a:pt x="1804" y="5387"/>
                    <a:pt x="1804" y="5045"/>
                    <a:pt x="1827" y="4725"/>
                  </a:cubicBezTo>
                  <a:cubicBezTo>
                    <a:pt x="1827" y="4543"/>
                    <a:pt x="1849" y="4360"/>
                    <a:pt x="1849" y="4177"/>
                  </a:cubicBezTo>
                  <a:cubicBezTo>
                    <a:pt x="1872" y="4018"/>
                    <a:pt x="1872" y="3858"/>
                    <a:pt x="1872" y="3675"/>
                  </a:cubicBezTo>
                  <a:cubicBezTo>
                    <a:pt x="1895" y="3333"/>
                    <a:pt x="1895" y="2991"/>
                    <a:pt x="1895" y="2648"/>
                  </a:cubicBezTo>
                  <a:cubicBezTo>
                    <a:pt x="1895" y="2466"/>
                    <a:pt x="1895" y="2306"/>
                    <a:pt x="1895" y="2123"/>
                  </a:cubicBezTo>
                  <a:cubicBezTo>
                    <a:pt x="1895" y="1963"/>
                    <a:pt x="1895" y="1804"/>
                    <a:pt x="1895" y="1644"/>
                  </a:cubicBezTo>
                  <a:cubicBezTo>
                    <a:pt x="1895" y="1233"/>
                    <a:pt x="1918" y="822"/>
                    <a:pt x="1849" y="434"/>
                  </a:cubicBezTo>
                  <a:cubicBezTo>
                    <a:pt x="1827" y="388"/>
                    <a:pt x="1804" y="320"/>
                    <a:pt x="1781" y="274"/>
                  </a:cubicBezTo>
                  <a:cubicBezTo>
                    <a:pt x="1735" y="206"/>
                    <a:pt x="1690" y="183"/>
                    <a:pt x="1644" y="137"/>
                  </a:cubicBezTo>
                  <a:cubicBezTo>
                    <a:pt x="1621" y="137"/>
                    <a:pt x="1621" y="115"/>
                    <a:pt x="1598" y="115"/>
                  </a:cubicBezTo>
                  <a:cubicBezTo>
                    <a:pt x="1553" y="46"/>
                    <a:pt x="1461" y="0"/>
                    <a:pt x="1370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4984;p38"/>
            <p:cNvSpPr/>
            <p:nvPr/>
          </p:nvSpPr>
          <p:spPr>
            <a:xfrm>
              <a:off x="6290368" y="2727337"/>
              <a:ext cx="323227" cy="58153"/>
            </a:xfrm>
            <a:custGeom>
              <a:avLst/>
              <a:gdLst/>
              <a:ahLst/>
              <a:cxnLst/>
              <a:rect l="l" t="t" r="r" b="b"/>
              <a:pathLst>
                <a:path w="11550" h="2078" extrusionOk="0">
                  <a:moveTo>
                    <a:pt x="11070" y="1"/>
                  </a:moveTo>
                  <a:cubicBezTo>
                    <a:pt x="11025" y="1"/>
                    <a:pt x="10979" y="24"/>
                    <a:pt x="10956" y="24"/>
                  </a:cubicBezTo>
                  <a:cubicBezTo>
                    <a:pt x="10888" y="46"/>
                    <a:pt x="10796" y="69"/>
                    <a:pt x="10728" y="92"/>
                  </a:cubicBezTo>
                  <a:cubicBezTo>
                    <a:pt x="10591" y="138"/>
                    <a:pt x="10454" y="183"/>
                    <a:pt x="10294" y="206"/>
                  </a:cubicBezTo>
                  <a:cubicBezTo>
                    <a:pt x="9998" y="298"/>
                    <a:pt x="9701" y="389"/>
                    <a:pt x="9381" y="457"/>
                  </a:cubicBezTo>
                  <a:cubicBezTo>
                    <a:pt x="9222" y="503"/>
                    <a:pt x="9039" y="526"/>
                    <a:pt x="8879" y="571"/>
                  </a:cubicBezTo>
                  <a:cubicBezTo>
                    <a:pt x="8719" y="594"/>
                    <a:pt x="8537" y="617"/>
                    <a:pt x="8377" y="663"/>
                  </a:cubicBezTo>
                  <a:cubicBezTo>
                    <a:pt x="8057" y="708"/>
                    <a:pt x="7738" y="754"/>
                    <a:pt x="7418" y="800"/>
                  </a:cubicBezTo>
                  <a:cubicBezTo>
                    <a:pt x="7167" y="845"/>
                    <a:pt x="6916" y="891"/>
                    <a:pt x="6665" y="914"/>
                  </a:cubicBezTo>
                  <a:cubicBezTo>
                    <a:pt x="6437" y="937"/>
                    <a:pt x="6209" y="982"/>
                    <a:pt x="5957" y="1005"/>
                  </a:cubicBezTo>
                  <a:cubicBezTo>
                    <a:pt x="5661" y="1028"/>
                    <a:pt x="5341" y="1074"/>
                    <a:pt x="5044" y="1074"/>
                  </a:cubicBezTo>
                  <a:cubicBezTo>
                    <a:pt x="4885" y="1096"/>
                    <a:pt x="4702" y="1119"/>
                    <a:pt x="4542" y="1119"/>
                  </a:cubicBezTo>
                  <a:cubicBezTo>
                    <a:pt x="4360" y="1142"/>
                    <a:pt x="4177" y="1142"/>
                    <a:pt x="3995" y="1165"/>
                  </a:cubicBezTo>
                  <a:lnTo>
                    <a:pt x="3470" y="1165"/>
                  </a:lnTo>
                  <a:cubicBezTo>
                    <a:pt x="3310" y="1188"/>
                    <a:pt x="3150" y="1188"/>
                    <a:pt x="2990" y="1188"/>
                  </a:cubicBezTo>
                  <a:lnTo>
                    <a:pt x="1575" y="1188"/>
                  </a:lnTo>
                  <a:cubicBezTo>
                    <a:pt x="1438" y="1188"/>
                    <a:pt x="1278" y="1165"/>
                    <a:pt x="1141" y="1165"/>
                  </a:cubicBezTo>
                  <a:cubicBezTo>
                    <a:pt x="1004" y="1142"/>
                    <a:pt x="845" y="1142"/>
                    <a:pt x="708" y="1119"/>
                  </a:cubicBezTo>
                  <a:cubicBezTo>
                    <a:pt x="571" y="1119"/>
                    <a:pt x="411" y="1096"/>
                    <a:pt x="274" y="1074"/>
                  </a:cubicBezTo>
                  <a:cubicBezTo>
                    <a:pt x="267" y="1071"/>
                    <a:pt x="259" y="1070"/>
                    <a:pt x="252" y="1070"/>
                  </a:cubicBezTo>
                  <a:cubicBezTo>
                    <a:pt x="191" y="1070"/>
                    <a:pt x="135" y="1149"/>
                    <a:pt x="114" y="1211"/>
                  </a:cubicBezTo>
                  <a:cubicBezTo>
                    <a:pt x="114" y="1302"/>
                    <a:pt x="183" y="1348"/>
                    <a:pt x="251" y="1370"/>
                  </a:cubicBezTo>
                  <a:cubicBezTo>
                    <a:pt x="251" y="1370"/>
                    <a:pt x="251" y="1370"/>
                    <a:pt x="228" y="1393"/>
                  </a:cubicBezTo>
                  <a:cubicBezTo>
                    <a:pt x="160" y="1393"/>
                    <a:pt x="91" y="1439"/>
                    <a:pt x="69" y="1507"/>
                  </a:cubicBezTo>
                  <a:cubicBezTo>
                    <a:pt x="0" y="1621"/>
                    <a:pt x="23" y="1804"/>
                    <a:pt x="160" y="1872"/>
                  </a:cubicBezTo>
                  <a:cubicBezTo>
                    <a:pt x="183" y="1895"/>
                    <a:pt x="228" y="1918"/>
                    <a:pt x="297" y="1918"/>
                  </a:cubicBezTo>
                  <a:cubicBezTo>
                    <a:pt x="342" y="1941"/>
                    <a:pt x="388" y="1941"/>
                    <a:pt x="457" y="1941"/>
                  </a:cubicBezTo>
                  <a:cubicBezTo>
                    <a:pt x="525" y="1964"/>
                    <a:pt x="616" y="1964"/>
                    <a:pt x="685" y="1987"/>
                  </a:cubicBezTo>
                  <a:cubicBezTo>
                    <a:pt x="845" y="1987"/>
                    <a:pt x="982" y="2009"/>
                    <a:pt x="1141" y="2032"/>
                  </a:cubicBezTo>
                  <a:cubicBezTo>
                    <a:pt x="1301" y="2032"/>
                    <a:pt x="1461" y="2032"/>
                    <a:pt x="1621" y="2055"/>
                  </a:cubicBezTo>
                  <a:lnTo>
                    <a:pt x="2123" y="2055"/>
                  </a:lnTo>
                  <a:cubicBezTo>
                    <a:pt x="2305" y="2078"/>
                    <a:pt x="2488" y="2078"/>
                    <a:pt x="2671" y="2078"/>
                  </a:cubicBezTo>
                  <a:cubicBezTo>
                    <a:pt x="2830" y="2078"/>
                    <a:pt x="2990" y="2055"/>
                    <a:pt x="3150" y="2055"/>
                  </a:cubicBezTo>
                  <a:cubicBezTo>
                    <a:pt x="3470" y="2055"/>
                    <a:pt x="3812" y="2055"/>
                    <a:pt x="4131" y="2032"/>
                  </a:cubicBezTo>
                  <a:cubicBezTo>
                    <a:pt x="4474" y="2009"/>
                    <a:pt x="4816" y="1987"/>
                    <a:pt x="5159" y="1964"/>
                  </a:cubicBezTo>
                  <a:cubicBezTo>
                    <a:pt x="5318" y="1964"/>
                    <a:pt x="5478" y="1964"/>
                    <a:pt x="5661" y="1941"/>
                  </a:cubicBezTo>
                  <a:cubicBezTo>
                    <a:pt x="5843" y="1918"/>
                    <a:pt x="6026" y="1895"/>
                    <a:pt x="6231" y="1872"/>
                  </a:cubicBezTo>
                  <a:cubicBezTo>
                    <a:pt x="6574" y="1827"/>
                    <a:pt x="6916" y="1804"/>
                    <a:pt x="7259" y="1736"/>
                  </a:cubicBezTo>
                  <a:lnTo>
                    <a:pt x="7327" y="1713"/>
                  </a:lnTo>
                  <a:cubicBezTo>
                    <a:pt x="7464" y="1713"/>
                    <a:pt x="7578" y="1690"/>
                    <a:pt x="7692" y="1690"/>
                  </a:cubicBezTo>
                  <a:cubicBezTo>
                    <a:pt x="7852" y="1667"/>
                    <a:pt x="7989" y="1644"/>
                    <a:pt x="8149" y="1621"/>
                  </a:cubicBezTo>
                  <a:cubicBezTo>
                    <a:pt x="8308" y="1599"/>
                    <a:pt x="8468" y="1576"/>
                    <a:pt x="8628" y="1553"/>
                  </a:cubicBezTo>
                  <a:cubicBezTo>
                    <a:pt x="8948" y="1507"/>
                    <a:pt x="9267" y="1416"/>
                    <a:pt x="9610" y="1348"/>
                  </a:cubicBezTo>
                  <a:cubicBezTo>
                    <a:pt x="9906" y="1279"/>
                    <a:pt x="10203" y="1211"/>
                    <a:pt x="10500" y="1142"/>
                  </a:cubicBezTo>
                  <a:cubicBezTo>
                    <a:pt x="10660" y="1119"/>
                    <a:pt x="10796" y="1074"/>
                    <a:pt x="10956" y="1051"/>
                  </a:cubicBezTo>
                  <a:cubicBezTo>
                    <a:pt x="11116" y="1005"/>
                    <a:pt x="11299" y="959"/>
                    <a:pt x="11436" y="845"/>
                  </a:cubicBezTo>
                  <a:cubicBezTo>
                    <a:pt x="11504" y="800"/>
                    <a:pt x="11550" y="686"/>
                    <a:pt x="11504" y="594"/>
                  </a:cubicBezTo>
                  <a:cubicBezTo>
                    <a:pt x="11504" y="571"/>
                    <a:pt x="11481" y="526"/>
                    <a:pt x="11458" y="503"/>
                  </a:cubicBezTo>
                  <a:cubicBezTo>
                    <a:pt x="11458" y="503"/>
                    <a:pt x="11458" y="480"/>
                    <a:pt x="11481" y="480"/>
                  </a:cubicBezTo>
                  <a:cubicBezTo>
                    <a:pt x="11527" y="412"/>
                    <a:pt x="11527" y="320"/>
                    <a:pt x="11504" y="229"/>
                  </a:cubicBezTo>
                  <a:cubicBezTo>
                    <a:pt x="11504" y="183"/>
                    <a:pt x="11481" y="138"/>
                    <a:pt x="11436" y="92"/>
                  </a:cubicBezTo>
                  <a:cubicBezTo>
                    <a:pt x="11390" y="69"/>
                    <a:pt x="11344" y="24"/>
                    <a:pt x="11299" y="24"/>
                  </a:cubicBezTo>
                  <a:cubicBezTo>
                    <a:pt x="11276" y="1"/>
                    <a:pt x="11230" y="1"/>
                    <a:pt x="11207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4985;p38"/>
            <p:cNvSpPr/>
            <p:nvPr/>
          </p:nvSpPr>
          <p:spPr>
            <a:xfrm>
              <a:off x="6590563" y="2372180"/>
              <a:ext cx="16007" cy="106707"/>
            </a:xfrm>
            <a:custGeom>
              <a:avLst/>
              <a:gdLst/>
              <a:ahLst/>
              <a:cxnLst/>
              <a:rect l="l" t="t" r="r" b="b"/>
              <a:pathLst>
                <a:path w="572" h="3813" extrusionOk="0">
                  <a:moveTo>
                    <a:pt x="360" y="657"/>
                  </a:moveTo>
                  <a:cubicBezTo>
                    <a:pt x="362" y="667"/>
                    <a:pt x="364" y="676"/>
                    <a:pt x="366" y="686"/>
                  </a:cubicBezTo>
                  <a:cubicBezTo>
                    <a:pt x="366" y="671"/>
                    <a:pt x="366" y="666"/>
                    <a:pt x="360" y="657"/>
                  </a:cubicBezTo>
                  <a:close/>
                  <a:moveTo>
                    <a:pt x="229" y="1"/>
                  </a:moveTo>
                  <a:cubicBezTo>
                    <a:pt x="161" y="1"/>
                    <a:pt x="92" y="47"/>
                    <a:pt x="92" y="115"/>
                  </a:cubicBezTo>
                  <a:cubicBezTo>
                    <a:pt x="92" y="275"/>
                    <a:pt x="92" y="412"/>
                    <a:pt x="69" y="549"/>
                  </a:cubicBezTo>
                  <a:cubicBezTo>
                    <a:pt x="69" y="709"/>
                    <a:pt x="69" y="846"/>
                    <a:pt x="69" y="1005"/>
                  </a:cubicBezTo>
                  <a:cubicBezTo>
                    <a:pt x="69" y="1279"/>
                    <a:pt x="47" y="1553"/>
                    <a:pt x="24" y="1850"/>
                  </a:cubicBezTo>
                  <a:cubicBezTo>
                    <a:pt x="24" y="2124"/>
                    <a:pt x="24" y="2375"/>
                    <a:pt x="1" y="2649"/>
                  </a:cubicBezTo>
                  <a:cubicBezTo>
                    <a:pt x="1" y="2923"/>
                    <a:pt x="1" y="3219"/>
                    <a:pt x="1" y="3493"/>
                  </a:cubicBezTo>
                  <a:cubicBezTo>
                    <a:pt x="1" y="3562"/>
                    <a:pt x="1" y="3653"/>
                    <a:pt x="69" y="3699"/>
                  </a:cubicBezTo>
                  <a:cubicBezTo>
                    <a:pt x="115" y="3767"/>
                    <a:pt x="184" y="3813"/>
                    <a:pt x="252" y="3813"/>
                  </a:cubicBezTo>
                  <a:cubicBezTo>
                    <a:pt x="343" y="3813"/>
                    <a:pt x="412" y="3790"/>
                    <a:pt x="480" y="3744"/>
                  </a:cubicBezTo>
                  <a:cubicBezTo>
                    <a:pt x="526" y="3699"/>
                    <a:pt x="572" y="3607"/>
                    <a:pt x="572" y="3539"/>
                  </a:cubicBezTo>
                  <a:cubicBezTo>
                    <a:pt x="572" y="3402"/>
                    <a:pt x="572" y="3265"/>
                    <a:pt x="549" y="3128"/>
                  </a:cubicBezTo>
                  <a:cubicBezTo>
                    <a:pt x="549" y="3014"/>
                    <a:pt x="549" y="2900"/>
                    <a:pt x="526" y="2763"/>
                  </a:cubicBezTo>
                  <a:cubicBezTo>
                    <a:pt x="503" y="2535"/>
                    <a:pt x="503" y="2306"/>
                    <a:pt x="480" y="2078"/>
                  </a:cubicBezTo>
                  <a:cubicBezTo>
                    <a:pt x="457" y="1827"/>
                    <a:pt x="435" y="1599"/>
                    <a:pt x="412" y="1370"/>
                  </a:cubicBezTo>
                  <a:cubicBezTo>
                    <a:pt x="389" y="1119"/>
                    <a:pt x="366" y="891"/>
                    <a:pt x="343" y="640"/>
                  </a:cubicBezTo>
                  <a:lnTo>
                    <a:pt x="343" y="640"/>
                  </a:lnTo>
                  <a:cubicBezTo>
                    <a:pt x="351" y="648"/>
                    <a:pt x="356" y="653"/>
                    <a:pt x="360" y="657"/>
                  </a:cubicBezTo>
                  <a:lnTo>
                    <a:pt x="360" y="657"/>
                  </a:lnTo>
                  <a:cubicBezTo>
                    <a:pt x="343" y="576"/>
                    <a:pt x="343" y="496"/>
                    <a:pt x="343" y="435"/>
                  </a:cubicBezTo>
                  <a:cubicBezTo>
                    <a:pt x="343" y="343"/>
                    <a:pt x="343" y="229"/>
                    <a:pt x="343" y="138"/>
                  </a:cubicBezTo>
                  <a:cubicBezTo>
                    <a:pt x="343" y="69"/>
                    <a:pt x="298" y="1"/>
                    <a:pt x="229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4986;p38"/>
            <p:cNvSpPr/>
            <p:nvPr/>
          </p:nvSpPr>
          <p:spPr>
            <a:xfrm>
              <a:off x="6557373" y="2407973"/>
              <a:ext cx="17267" cy="128647"/>
            </a:xfrm>
            <a:custGeom>
              <a:avLst/>
              <a:gdLst/>
              <a:ahLst/>
              <a:cxnLst/>
              <a:rect l="l" t="t" r="r" b="b"/>
              <a:pathLst>
                <a:path w="617" h="4597" extrusionOk="0">
                  <a:moveTo>
                    <a:pt x="205" y="0"/>
                  </a:moveTo>
                  <a:cubicBezTo>
                    <a:pt x="160" y="0"/>
                    <a:pt x="114" y="46"/>
                    <a:pt x="114" y="91"/>
                  </a:cubicBezTo>
                  <a:cubicBezTo>
                    <a:pt x="114" y="388"/>
                    <a:pt x="114" y="708"/>
                    <a:pt x="91" y="1027"/>
                  </a:cubicBezTo>
                  <a:cubicBezTo>
                    <a:pt x="91" y="1187"/>
                    <a:pt x="91" y="1347"/>
                    <a:pt x="91" y="1507"/>
                  </a:cubicBezTo>
                  <a:cubicBezTo>
                    <a:pt x="69" y="1666"/>
                    <a:pt x="69" y="1826"/>
                    <a:pt x="69" y="1963"/>
                  </a:cubicBezTo>
                  <a:cubicBezTo>
                    <a:pt x="69" y="2123"/>
                    <a:pt x="69" y="2283"/>
                    <a:pt x="69" y="2442"/>
                  </a:cubicBezTo>
                  <a:cubicBezTo>
                    <a:pt x="69" y="2602"/>
                    <a:pt x="46" y="2739"/>
                    <a:pt x="46" y="2899"/>
                  </a:cubicBezTo>
                  <a:cubicBezTo>
                    <a:pt x="46" y="3036"/>
                    <a:pt x="46" y="3173"/>
                    <a:pt x="46" y="3310"/>
                  </a:cubicBezTo>
                  <a:cubicBezTo>
                    <a:pt x="46" y="3447"/>
                    <a:pt x="46" y="3584"/>
                    <a:pt x="23" y="3744"/>
                  </a:cubicBezTo>
                  <a:cubicBezTo>
                    <a:pt x="23" y="3949"/>
                    <a:pt x="0" y="4154"/>
                    <a:pt x="23" y="4360"/>
                  </a:cubicBezTo>
                  <a:cubicBezTo>
                    <a:pt x="46" y="4497"/>
                    <a:pt x="160" y="4588"/>
                    <a:pt x="297" y="4588"/>
                  </a:cubicBezTo>
                  <a:cubicBezTo>
                    <a:pt x="314" y="4594"/>
                    <a:pt x="332" y="4597"/>
                    <a:pt x="351" y="4597"/>
                  </a:cubicBezTo>
                  <a:cubicBezTo>
                    <a:pt x="408" y="4597"/>
                    <a:pt x="468" y="4571"/>
                    <a:pt x="502" y="4520"/>
                  </a:cubicBezTo>
                  <a:cubicBezTo>
                    <a:pt x="571" y="4474"/>
                    <a:pt x="594" y="4405"/>
                    <a:pt x="616" y="4314"/>
                  </a:cubicBezTo>
                  <a:cubicBezTo>
                    <a:pt x="616" y="4246"/>
                    <a:pt x="616" y="4177"/>
                    <a:pt x="616" y="4109"/>
                  </a:cubicBezTo>
                  <a:cubicBezTo>
                    <a:pt x="616" y="4040"/>
                    <a:pt x="616" y="3949"/>
                    <a:pt x="616" y="3880"/>
                  </a:cubicBezTo>
                  <a:cubicBezTo>
                    <a:pt x="616" y="3721"/>
                    <a:pt x="616" y="3538"/>
                    <a:pt x="594" y="3378"/>
                  </a:cubicBezTo>
                  <a:cubicBezTo>
                    <a:pt x="571" y="3104"/>
                    <a:pt x="525" y="2808"/>
                    <a:pt x="502" y="2534"/>
                  </a:cubicBezTo>
                  <a:cubicBezTo>
                    <a:pt x="479" y="2374"/>
                    <a:pt x="457" y="2214"/>
                    <a:pt x="434" y="2054"/>
                  </a:cubicBezTo>
                  <a:cubicBezTo>
                    <a:pt x="411" y="1895"/>
                    <a:pt x="411" y="1758"/>
                    <a:pt x="388" y="1598"/>
                  </a:cubicBezTo>
                  <a:cubicBezTo>
                    <a:pt x="342" y="1278"/>
                    <a:pt x="342" y="982"/>
                    <a:pt x="320" y="662"/>
                  </a:cubicBezTo>
                  <a:cubicBezTo>
                    <a:pt x="320" y="662"/>
                    <a:pt x="320" y="639"/>
                    <a:pt x="320" y="616"/>
                  </a:cubicBezTo>
                  <a:cubicBezTo>
                    <a:pt x="297" y="548"/>
                    <a:pt x="297" y="480"/>
                    <a:pt x="297" y="388"/>
                  </a:cubicBezTo>
                  <a:cubicBezTo>
                    <a:pt x="297" y="297"/>
                    <a:pt x="297" y="206"/>
                    <a:pt x="297" y="91"/>
                  </a:cubicBezTo>
                  <a:cubicBezTo>
                    <a:pt x="297" y="46"/>
                    <a:pt x="274" y="0"/>
                    <a:pt x="205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4987;p38"/>
            <p:cNvSpPr/>
            <p:nvPr/>
          </p:nvSpPr>
          <p:spPr>
            <a:xfrm>
              <a:off x="6149183" y="2391349"/>
              <a:ext cx="44104" cy="358376"/>
            </a:xfrm>
            <a:custGeom>
              <a:avLst/>
              <a:gdLst/>
              <a:ahLst/>
              <a:cxnLst/>
              <a:rect l="l" t="t" r="r" b="b"/>
              <a:pathLst>
                <a:path w="1576" h="12806" extrusionOk="0">
                  <a:moveTo>
                    <a:pt x="1142" y="1"/>
                  </a:moveTo>
                  <a:cubicBezTo>
                    <a:pt x="1051" y="1"/>
                    <a:pt x="1005" y="69"/>
                    <a:pt x="982" y="161"/>
                  </a:cubicBezTo>
                  <a:cubicBezTo>
                    <a:pt x="937" y="480"/>
                    <a:pt x="891" y="822"/>
                    <a:pt x="868" y="1142"/>
                  </a:cubicBezTo>
                  <a:cubicBezTo>
                    <a:pt x="845" y="1484"/>
                    <a:pt x="822" y="1827"/>
                    <a:pt x="777" y="2146"/>
                  </a:cubicBezTo>
                  <a:cubicBezTo>
                    <a:pt x="731" y="2489"/>
                    <a:pt x="685" y="2808"/>
                    <a:pt x="685" y="3128"/>
                  </a:cubicBezTo>
                  <a:cubicBezTo>
                    <a:pt x="663" y="3470"/>
                    <a:pt x="617" y="3813"/>
                    <a:pt x="571" y="4155"/>
                  </a:cubicBezTo>
                  <a:cubicBezTo>
                    <a:pt x="571" y="4315"/>
                    <a:pt x="549" y="4474"/>
                    <a:pt x="549" y="4657"/>
                  </a:cubicBezTo>
                  <a:cubicBezTo>
                    <a:pt x="526" y="4817"/>
                    <a:pt x="526" y="4977"/>
                    <a:pt x="503" y="5159"/>
                  </a:cubicBezTo>
                  <a:cubicBezTo>
                    <a:pt x="480" y="5479"/>
                    <a:pt x="434" y="5798"/>
                    <a:pt x="412" y="6141"/>
                  </a:cubicBezTo>
                  <a:cubicBezTo>
                    <a:pt x="343" y="6780"/>
                    <a:pt x="297" y="7442"/>
                    <a:pt x="229" y="8081"/>
                  </a:cubicBezTo>
                  <a:cubicBezTo>
                    <a:pt x="183" y="8720"/>
                    <a:pt x="138" y="9382"/>
                    <a:pt x="69" y="10021"/>
                  </a:cubicBezTo>
                  <a:cubicBezTo>
                    <a:pt x="46" y="10341"/>
                    <a:pt x="24" y="10637"/>
                    <a:pt x="24" y="10957"/>
                  </a:cubicBezTo>
                  <a:cubicBezTo>
                    <a:pt x="24" y="11117"/>
                    <a:pt x="1" y="11276"/>
                    <a:pt x="1" y="11436"/>
                  </a:cubicBezTo>
                  <a:cubicBezTo>
                    <a:pt x="24" y="11596"/>
                    <a:pt x="24" y="11756"/>
                    <a:pt x="24" y="11916"/>
                  </a:cubicBezTo>
                  <a:cubicBezTo>
                    <a:pt x="46" y="11938"/>
                    <a:pt x="46" y="11960"/>
                    <a:pt x="46" y="11982"/>
                  </a:cubicBezTo>
                  <a:lnTo>
                    <a:pt x="46" y="11982"/>
                  </a:lnTo>
                  <a:cubicBezTo>
                    <a:pt x="46" y="11960"/>
                    <a:pt x="46" y="11938"/>
                    <a:pt x="24" y="11938"/>
                  </a:cubicBezTo>
                  <a:cubicBezTo>
                    <a:pt x="46" y="12075"/>
                    <a:pt x="46" y="12235"/>
                    <a:pt x="92" y="12395"/>
                  </a:cubicBezTo>
                  <a:cubicBezTo>
                    <a:pt x="115" y="12440"/>
                    <a:pt x="115" y="12463"/>
                    <a:pt x="138" y="12509"/>
                  </a:cubicBezTo>
                  <a:cubicBezTo>
                    <a:pt x="160" y="12555"/>
                    <a:pt x="183" y="12577"/>
                    <a:pt x="206" y="12623"/>
                  </a:cubicBezTo>
                  <a:cubicBezTo>
                    <a:pt x="206" y="12646"/>
                    <a:pt x="229" y="12669"/>
                    <a:pt x="252" y="12692"/>
                  </a:cubicBezTo>
                  <a:cubicBezTo>
                    <a:pt x="320" y="12737"/>
                    <a:pt x="412" y="12806"/>
                    <a:pt x="503" y="12806"/>
                  </a:cubicBezTo>
                  <a:cubicBezTo>
                    <a:pt x="594" y="12806"/>
                    <a:pt x="685" y="12783"/>
                    <a:pt x="754" y="12737"/>
                  </a:cubicBezTo>
                  <a:cubicBezTo>
                    <a:pt x="822" y="12669"/>
                    <a:pt x="868" y="12555"/>
                    <a:pt x="891" y="12463"/>
                  </a:cubicBezTo>
                  <a:cubicBezTo>
                    <a:pt x="937" y="12372"/>
                    <a:pt x="937" y="12258"/>
                    <a:pt x="959" y="12167"/>
                  </a:cubicBezTo>
                  <a:cubicBezTo>
                    <a:pt x="982" y="12007"/>
                    <a:pt x="1005" y="11847"/>
                    <a:pt x="1028" y="11710"/>
                  </a:cubicBezTo>
                  <a:cubicBezTo>
                    <a:pt x="1051" y="11368"/>
                    <a:pt x="1051" y="11048"/>
                    <a:pt x="1073" y="10729"/>
                  </a:cubicBezTo>
                  <a:cubicBezTo>
                    <a:pt x="1096" y="10386"/>
                    <a:pt x="1096" y="10067"/>
                    <a:pt x="1096" y="9724"/>
                  </a:cubicBezTo>
                  <a:cubicBezTo>
                    <a:pt x="1096" y="9565"/>
                    <a:pt x="1119" y="9405"/>
                    <a:pt x="1119" y="9245"/>
                  </a:cubicBezTo>
                  <a:cubicBezTo>
                    <a:pt x="1119" y="9085"/>
                    <a:pt x="1119" y="8925"/>
                    <a:pt x="1142" y="8743"/>
                  </a:cubicBezTo>
                  <a:cubicBezTo>
                    <a:pt x="1165" y="8423"/>
                    <a:pt x="1165" y="8081"/>
                    <a:pt x="1188" y="7738"/>
                  </a:cubicBezTo>
                  <a:cubicBezTo>
                    <a:pt x="1210" y="7419"/>
                    <a:pt x="1233" y="7077"/>
                    <a:pt x="1256" y="6734"/>
                  </a:cubicBezTo>
                  <a:cubicBezTo>
                    <a:pt x="1256" y="6574"/>
                    <a:pt x="1256" y="6415"/>
                    <a:pt x="1279" y="6232"/>
                  </a:cubicBezTo>
                  <a:cubicBezTo>
                    <a:pt x="1279" y="6072"/>
                    <a:pt x="1302" y="5912"/>
                    <a:pt x="1302" y="5753"/>
                  </a:cubicBezTo>
                  <a:cubicBezTo>
                    <a:pt x="1302" y="5433"/>
                    <a:pt x="1325" y="5114"/>
                    <a:pt x="1325" y="4771"/>
                  </a:cubicBezTo>
                  <a:cubicBezTo>
                    <a:pt x="1347" y="4452"/>
                    <a:pt x="1370" y="4132"/>
                    <a:pt x="1393" y="3790"/>
                  </a:cubicBezTo>
                  <a:cubicBezTo>
                    <a:pt x="1439" y="3151"/>
                    <a:pt x="1462" y="2512"/>
                    <a:pt x="1530" y="1872"/>
                  </a:cubicBezTo>
                  <a:cubicBezTo>
                    <a:pt x="1530" y="1690"/>
                    <a:pt x="1553" y="1484"/>
                    <a:pt x="1553" y="1302"/>
                  </a:cubicBezTo>
                  <a:cubicBezTo>
                    <a:pt x="1576" y="1096"/>
                    <a:pt x="1576" y="891"/>
                    <a:pt x="1553" y="685"/>
                  </a:cubicBezTo>
                  <a:cubicBezTo>
                    <a:pt x="1553" y="640"/>
                    <a:pt x="1530" y="594"/>
                    <a:pt x="1507" y="571"/>
                  </a:cubicBezTo>
                  <a:cubicBezTo>
                    <a:pt x="1462" y="526"/>
                    <a:pt x="1393" y="503"/>
                    <a:pt x="1347" y="480"/>
                  </a:cubicBezTo>
                  <a:cubicBezTo>
                    <a:pt x="1302" y="480"/>
                    <a:pt x="1279" y="480"/>
                    <a:pt x="1256" y="503"/>
                  </a:cubicBezTo>
                  <a:cubicBezTo>
                    <a:pt x="1256" y="457"/>
                    <a:pt x="1256" y="412"/>
                    <a:pt x="1256" y="389"/>
                  </a:cubicBezTo>
                  <a:cubicBezTo>
                    <a:pt x="1279" y="320"/>
                    <a:pt x="1279" y="252"/>
                    <a:pt x="1302" y="183"/>
                  </a:cubicBezTo>
                  <a:cubicBezTo>
                    <a:pt x="1302" y="92"/>
                    <a:pt x="1233" y="24"/>
                    <a:pt x="1142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4988;p38"/>
            <p:cNvSpPr/>
            <p:nvPr/>
          </p:nvSpPr>
          <p:spPr>
            <a:xfrm>
              <a:off x="6170900" y="2388803"/>
              <a:ext cx="8340" cy="95205"/>
            </a:xfrm>
            <a:custGeom>
              <a:avLst/>
              <a:gdLst/>
              <a:ahLst/>
              <a:cxnLst/>
              <a:rect l="l" t="t" r="r" b="b"/>
              <a:pathLst>
                <a:path w="298" h="3402" extrusionOk="0">
                  <a:moveTo>
                    <a:pt x="229" y="0"/>
                  </a:moveTo>
                  <a:cubicBezTo>
                    <a:pt x="183" y="0"/>
                    <a:pt x="138" y="46"/>
                    <a:pt x="138" y="69"/>
                  </a:cubicBezTo>
                  <a:cubicBezTo>
                    <a:pt x="115" y="206"/>
                    <a:pt x="115" y="343"/>
                    <a:pt x="92" y="480"/>
                  </a:cubicBezTo>
                  <a:cubicBezTo>
                    <a:pt x="92" y="617"/>
                    <a:pt x="92" y="754"/>
                    <a:pt x="69" y="891"/>
                  </a:cubicBezTo>
                  <a:lnTo>
                    <a:pt x="46" y="1279"/>
                  </a:lnTo>
                  <a:cubicBezTo>
                    <a:pt x="46" y="1416"/>
                    <a:pt x="46" y="1553"/>
                    <a:pt x="24" y="1689"/>
                  </a:cubicBezTo>
                  <a:cubicBezTo>
                    <a:pt x="24" y="1941"/>
                    <a:pt x="1" y="2169"/>
                    <a:pt x="1" y="2397"/>
                  </a:cubicBezTo>
                  <a:cubicBezTo>
                    <a:pt x="1" y="2717"/>
                    <a:pt x="1" y="3013"/>
                    <a:pt x="1" y="3310"/>
                  </a:cubicBezTo>
                  <a:cubicBezTo>
                    <a:pt x="1" y="3356"/>
                    <a:pt x="24" y="3401"/>
                    <a:pt x="69" y="3401"/>
                  </a:cubicBezTo>
                  <a:cubicBezTo>
                    <a:pt x="115" y="3401"/>
                    <a:pt x="161" y="3356"/>
                    <a:pt x="161" y="3310"/>
                  </a:cubicBezTo>
                  <a:cubicBezTo>
                    <a:pt x="161" y="3036"/>
                    <a:pt x="161" y="2739"/>
                    <a:pt x="183" y="2443"/>
                  </a:cubicBezTo>
                  <a:cubicBezTo>
                    <a:pt x="183" y="2192"/>
                    <a:pt x="183" y="1963"/>
                    <a:pt x="206" y="1712"/>
                  </a:cubicBezTo>
                  <a:cubicBezTo>
                    <a:pt x="206" y="1575"/>
                    <a:pt x="206" y="1461"/>
                    <a:pt x="206" y="1324"/>
                  </a:cubicBezTo>
                  <a:cubicBezTo>
                    <a:pt x="229" y="1187"/>
                    <a:pt x="229" y="1073"/>
                    <a:pt x="229" y="936"/>
                  </a:cubicBezTo>
                  <a:cubicBezTo>
                    <a:pt x="252" y="799"/>
                    <a:pt x="252" y="662"/>
                    <a:pt x="252" y="525"/>
                  </a:cubicBezTo>
                  <a:cubicBezTo>
                    <a:pt x="275" y="366"/>
                    <a:pt x="297" y="229"/>
                    <a:pt x="297" y="92"/>
                  </a:cubicBezTo>
                  <a:cubicBezTo>
                    <a:pt x="297" y="46"/>
                    <a:pt x="275" y="0"/>
                    <a:pt x="229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4989;p38"/>
            <p:cNvSpPr/>
            <p:nvPr/>
          </p:nvSpPr>
          <p:spPr>
            <a:xfrm>
              <a:off x="6169640" y="2388803"/>
              <a:ext cx="8312" cy="91007"/>
            </a:xfrm>
            <a:custGeom>
              <a:avLst/>
              <a:gdLst/>
              <a:ahLst/>
              <a:cxnLst/>
              <a:rect l="l" t="t" r="r" b="b"/>
              <a:pathLst>
                <a:path w="297" h="3252" extrusionOk="0">
                  <a:moveTo>
                    <a:pt x="206" y="0"/>
                  </a:moveTo>
                  <a:cubicBezTo>
                    <a:pt x="160" y="0"/>
                    <a:pt x="137" y="46"/>
                    <a:pt x="114" y="92"/>
                  </a:cubicBezTo>
                  <a:cubicBezTo>
                    <a:pt x="114" y="229"/>
                    <a:pt x="91" y="366"/>
                    <a:pt x="91" y="503"/>
                  </a:cubicBezTo>
                  <a:cubicBezTo>
                    <a:pt x="91" y="617"/>
                    <a:pt x="91" y="754"/>
                    <a:pt x="69" y="868"/>
                  </a:cubicBezTo>
                  <a:cubicBezTo>
                    <a:pt x="69" y="1142"/>
                    <a:pt x="69" y="1393"/>
                    <a:pt x="46" y="1644"/>
                  </a:cubicBezTo>
                  <a:cubicBezTo>
                    <a:pt x="46" y="1895"/>
                    <a:pt x="23" y="2146"/>
                    <a:pt x="23" y="2374"/>
                  </a:cubicBezTo>
                  <a:cubicBezTo>
                    <a:pt x="23" y="2648"/>
                    <a:pt x="0" y="2922"/>
                    <a:pt x="23" y="3173"/>
                  </a:cubicBezTo>
                  <a:cubicBezTo>
                    <a:pt x="23" y="3196"/>
                    <a:pt x="23" y="3219"/>
                    <a:pt x="46" y="3219"/>
                  </a:cubicBezTo>
                  <a:cubicBezTo>
                    <a:pt x="69" y="3242"/>
                    <a:pt x="69" y="3242"/>
                    <a:pt x="91" y="3242"/>
                  </a:cubicBezTo>
                  <a:cubicBezTo>
                    <a:pt x="107" y="3249"/>
                    <a:pt x="119" y="3252"/>
                    <a:pt x="129" y="3252"/>
                  </a:cubicBezTo>
                  <a:cubicBezTo>
                    <a:pt x="150" y="3252"/>
                    <a:pt x="160" y="3242"/>
                    <a:pt x="160" y="3242"/>
                  </a:cubicBezTo>
                  <a:cubicBezTo>
                    <a:pt x="183" y="3219"/>
                    <a:pt x="206" y="3196"/>
                    <a:pt x="206" y="3173"/>
                  </a:cubicBezTo>
                  <a:cubicBezTo>
                    <a:pt x="183" y="3036"/>
                    <a:pt x="206" y="2922"/>
                    <a:pt x="206" y="2785"/>
                  </a:cubicBezTo>
                  <a:cubicBezTo>
                    <a:pt x="206" y="2648"/>
                    <a:pt x="206" y="2534"/>
                    <a:pt x="206" y="2397"/>
                  </a:cubicBezTo>
                  <a:cubicBezTo>
                    <a:pt x="206" y="2146"/>
                    <a:pt x="228" y="1918"/>
                    <a:pt x="228" y="1667"/>
                  </a:cubicBezTo>
                  <a:cubicBezTo>
                    <a:pt x="228" y="1416"/>
                    <a:pt x="251" y="1165"/>
                    <a:pt x="251" y="913"/>
                  </a:cubicBezTo>
                  <a:cubicBezTo>
                    <a:pt x="251" y="776"/>
                    <a:pt x="274" y="640"/>
                    <a:pt x="274" y="525"/>
                  </a:cubicBezTo>
                  <a:cubicBezTo>
                    <a:pt x="274" y="388"/>
                    <a:pt x="297" y="229"/>
                    <a:pt x="297" y="92"/>
                  </a:cubicBezTo>
                  <a:cubicBezTo>
                    <a:pt x="297" y="46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4990;p38"/>
            <p:cNvSpPr/>
            <p:nvPr/>
          </p:nvSpPr>
          <p:spPr>
            <a:xfrm>
              <a:off x="6167709" y="2387515"/>
              <a:ext cx="8340" cy="133544"/>
            </a:xfrm>
            <a:custGeom>
              <a:avLst/>
              <a:gdLst/>
              <a:ahLst/>
              <a:cxnLst/>
              <a:rect l="l" t="t" r="r" b="b"/>
              <a:pathLst>
                <a:path w="298" h="4772" extrusionOk="0">
                  <a:moveTo>
                    <a:pt x="206" y="1"/>
                  </a:moveTo>
                  <a:cubicBezTo>
                    <a:pt x="183" y="1"/>
                    <a:pt x="138" y="46"/>
                    <a:pt x="138" y="92"/>
                  </a:cubicBezTo>
                  <a:cubicBezTo>
                    <a:pt x="115" y="275"/>
                    <a:pt x="115" y="457"/>
                    <a:pt x="115" y="663"/>
                  </a:cubicBezTo>
                  <a:cubicBezTo>
                    <a:pt x="115" y="845"/>
                    <a:pt x="115" y="1051"/>
                    <a:pt x="92" y="1256"/>
                  </a:cubicBezTo>
                  <a:cubicBezTo>
                    <a:pt x="92" y="1576"/>
                    <a:pt x="69" y="1895"/>
                    <a:pt x="69" y="2238"/>
                  </a:cubicBezTo>
                  <a:cubicBezTo>
                    <a:pt x="69" y="2945"/>
                    <a:pt x="23" y="3653"/>
                    <a:pt x="23" y="4360"/>
                  </a:cubicBezTo>
                  <a:cubicBezTo>
                    <a:pt x="1" y="4475"/>
                    <a:pt x="1" y="4566"/>
                    <a:pt x="1" y="4680"/>
                  </a:cubicBezTo>
                  <a:cubicBezTo>
                    <a:pt x="1" y="4726"/>
                    <a:pt x="46" y="4771"/>
                    <a:pt x="92" y="4771"/>
                  </a:cubicBezTo>
                  <a:cubicBezTo>
                    <a:pt x="138" y="4771"/>
                    <a:pt x="183" y="4726"/>
                    <a:pt x="183" y="4680"/>
                  </a:cubicBezTo>
                  <a:cubicBezTo>
                    <a:pt x="183" y="4497"/>
                    <a:pt x="206" y="4292"/>
                    <a:pt x="206" y="4086"/>
                  </a:cubicBezTo>
                  <a:cubicBezTo>
                    <a:pt x="206" y="3927"/>
                    <a:pt x="206" y="3744"/>
                    <a:pt x="206" y="3584"/>
                  </a:cubicBezTo>
                  <a:cubicBezTo>
                    <a:pt x="229" y="3402"/>
                    <a:pt x="229" y="3196"/>
                    <a:pt x="229" y="3014"/>
                  </a:cubicBezTo>
                  <a:cubicBezTo>
                    <a:pt x="229" y="2854"/>
                    <a:pt x="229" y="2694"/>
                    <a:pt x="252" y="2534"/>
                  </a:cubicBezTo>
                  <a:cubicBezTo>
                    <a:pt x="252" y="2352"/>
                    <a:pt x="252" y="2146"/>
                    <a:pt x="252" y="1964"/>
                  </a:cubicBezTo>
                  <a:cubicBezTo>
                    <a:pt x="252" y="1781"/>
                    <a:pt x="252" y="1576"/>
                    <a:pt x="252" y="1393"/>
                  </a:cubicBezTo>
                  <a:cubicBezTo>
                    <a:pt x="275" y="1233"/>
                    <a:pt x="275" y="1096"/>
                    <a:pt x="275" y="937"/>
                  </a:cubicBezTo>
                  <a:cubicBezTo>
                    <a:pt x="275" y="731"/>
                    <a:pt x="297" y="549"/>
                    <a:pt x="297" y="366"/>
                  </a:cubicBezTo>
                  <a:cubicBezTo>
                    <a:pt x="297" y="275"/>
                    <a:pt x="297" y="183"/>
                    <a:pt x="297" y="92"/>
                  </a:cubicBezTo>
                  <a:cubicBezTo>
                    <a:pt x="297" y="46"/>
                    <a:pt x="275" y="24"/>
                    <a:pt x="229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4991;p38"/>
            <p:cNvSpPr/>
            <p:nvPr/>
          </p:nvSpPr>
          <p:spPr>
            <a:xfrm>
              <a:off x="6164519" y="2384969"/>
              <a:ext cx="12173" cy="160998"/>
            </a:xfrm>
            <a:custGeom>
              <a:avLst/>
              <a:gdLst/>
              <a:ahLst/>
              <a:cxnLst/>
              <a:rect l="l" t="t" r="r" b="b"/>
              <a:pathLst>
                <a:path w="435" h="5753" extrusionOk="0">
                  <a:moveTo>
                    <a:pt x="343" y="0"/>
                  </a:moveTo>
                  <a:cubicBezTo>
                    <a:pt x="297" y="0"/>
                    <a:pt x="274" y="23"/>
                    <a:pt x="274" y="69"/>
                  </a:cubicBezTo>
                  <a:cubicBezTo>
                    <a:pt x="252" y="434"/>
                    <a:pt x="229" y="799"/>
                    <a:pt x="206" y="1187"/>
                  </a:cubicBezTo>
                  <a:cubicBezTo>
                    <a:pt x="206" y="1347"/>
                    <a:pt x="183" y="1507"/>
                    <a:pt x="183" y="1667"/>
                  </a:cubicBezTo>
                  <a:cubicBezTo>
                    <a:pt x="183" y="1849"/>
                    <a:pt x="160" y="2009"/>
                    <a:pt x="160" y="2192"/>
                  </a:cubicBezTo>
                  <a:cubicBezTo>
                    <a:pt x="137" y="2580"/>
                    <a:pt x="115" y="2945"/>
                    <a:pt x="92" y="3333"/>
                  </a:cubicBezTo>
                  <a:cubicBezTo>
                    <a:pt x="92" y="3516"/>
                    <a:pt x="92" y="3698"/>
                    <a:pt x="69" y="3881"/>
                  </a:cubicBezTo>
                  <a:cubicBezTo>
                    <a:pt x="69" y="4041"/>
                    <a:pt x="46" y="4177"/>
                    <a:pt x="46" y="4337"/>
                  </a:cubicBezTo>
                  <a:cubicBezTo>
                    <a:pt x="23" y="4543"/>
                    <a:pt x="23" y="4748"/>
                    <a:pt x="23" y="4954"/>
                  </a:cubicBezTo>
                  <a:cubicBezTo>
                    <a:pt x="1" y="5205"/>
                    <a:pt x="1" y="5433"/>
                    <a:pt x="1" y="5661"/>
                  </a:cubicBezTo>
                  <a:cubicBezTo>
                    <a:pt x="1" y="5707"/>
                    <a:pt x="23" y="5752"/>
                    <a:pt x="69" y="5752"/>
                  </a:cubicBezTo>
                  <a:cubicBezTo>
                    <a:pt x="115" y="5752"/>
                    <a:pt x="160" y="5730"/>
                    <a:pt x="160" y="5684"/>
                  </a:cubicBezTo>
                  <a:cubicBezTo>
                    <a:pt x="183" y="5319"/>
                    <a:pt x="206" y="4954"/>
                    <a:pt x="206" y="4588"/>
                  </a:cubicBezTo>
                  <a:cubicBezTo>
                    <a:pt x="229" y="4223"/>
                    <a:pt x="252" y="3858"/>
                    <a:pt x="252" y="3516"/>
                  </a:cubicBezTo>
                  <a:cubicBezTo>
                    <a:pt x="274" y="3150"/>
                    <a:pt x="297" y="2808"/>
                    <a:pt x="297" y="2443"/>
                  </a:cubicBezTo>
                  <a:cubicBezTo>
                    <a:pt x="320" y="2078"/>
                    <a:pt x="343" y="1690"/>
                    <a:pt x="366" y="1324"/>
                  </a:cubicBezTo>
                  <a:cubicBezTo>
                    <a:pt x="366" y="1142"/>
                    <a:pt x="389" y="959"/>
                    <a:pt x="389" y="777"/>
                  </a:cubicBezTo>
                  <a:cubicBezTo>
                    <a:pt x="411" y="548"/>
                    <a:pt x="411" y="320"/>
                    <a:pt x="434" y="69"/>
                  </a:cubicBezTo>
                  <a:cubicBezTo>
                    <a:pt x="434" y="46"/>
                    <a:pt x="411" y="0"/>
                    <a:pt x="366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4992;p38"/>
            <p:cNvSpPr/>
            <p:nvPr/>
          </p:nvSpPr>
          <p:spPr>
            <a:xfrm>
              <a:off x="6161329" y="2388803"/>
              <a:ext cx="15364" cy="187444"/>
            </a:xfrm>
            <a:custGeom>
              <a:avLst/>
              <a:gdLst/>
              <a:ahLst/>
              <a:cxnLst/>
              <a:rect l="l" t="t" r="r" b="b"/>
              <a:pathLst>
                <a:path w="549" h="6698" extrusionOk="0">
                  <a:moveTo>
                    <a:pt x="457" y="0"/>
                  </a:moveTo>
                  <a:cubicBezTo>
                    <a:pt x="411" y="0"/>
                    <a:pt x="388" y="23"/>
                    <a:pt x="388" y="69"/>
                  </a:cubicBezTo>
                  <a:cubicBezTo>
                    <a:pt x="297" y="822"/>
                    <a:pt x="251" y="1575"/>
                    <a:pt x="183" y="2351"/>
                  </a:cubicBezTo>
                  <a:cubicBezTo>
                    <a:pt x="160" y="2694"/>
                    <a:pt x="137" y="3059"/>
                    <a:pt x="115" y="3401"/>
                  </a:cubicBezTo>
                  <a:cubicBezTo>
                    <a:pt x="115" y="3767"/>
                    <a:pt x="92" y="4109"/>
                    <a:pt x="92" y="4451"/>
                  </a:cubicBezTo>
                  <a:cubicBezTo>
                    <a:pt x="69" y="4543"/>
                    <a:pt x="69" y="4611"/>
                    <a:pt x="69" y="4702"/>
                  </a:cubicBezTo>
                  <a:cubicBezTo>
                    <a:pt x="69" y="4771"/>
                    <a:pt x="69" y="4839"/>
                    <a:pt x="46" y="4908"/>
                  </a:cubicBezTo>
                  <a:cubicBezTo>
                    <a:pt x="46" y="5090"/>
                    <a:pt x="23" y="5296"/>
                    <a:pt x="23" y="5478"/>
                  </a:cubicBezTo>
                  <a:cubicBezTo>
                    <a:pt x="23" y="5661"/>
                    <a:pt x="23" y="5844"/>
                    <a:pt x="0" y="6003"/>
                  </a:cubicBezTo>
                  <a:cubicBezTo>
                    <a:pt x="0" y="6209"/>
                    <a:pt x="0" y="6391"/>
                    <a:pt x="0" y="6597"/>
                  </a:cubicBezTo>
                  <a:cubicBezTo>
                    <a:pt x="0" y="6620"/>
                    <a:pt x="23" y="6643"/>
                    <a:pt x="23" y="6665"/>
                  </a:cubicBezTo>
                  <a:cubicBezTo>
                    <a:pt x="46" y="6688"/>
                    <a:pt x="69" y="6688"/>
                    <a:pt x="92" y="6688"/>
                  </a:cubicBezTo>
                  <a:cubicBezTo>
                    <a:pt x="105" y="6695"/>
                    <a:pt x="116" y="6698"/>
                    <a:pt x="126" y="6698"/>
                  </a:cubicBezTo>
                  <a:cubicBezTo>
                    <a:pt x="151" y="6698"/>
                    <a:pt x="167" y="6682"/>
                    <a:pt x="183" y="6665"/>
                  </a:cubicBezTo>
                  <a:cubicBezTo>
                    <a:pt x="183" y="6665"/>
                    <a:pt x="206" y="6620"/>
                    <a:pt x="206" y="6597"/>
                  </a:cubicBezTo>
                  <a:cubicBezTo>
                    <a:pt x="206" y="6414"/>
                    <a:pt x="206" y="6232"/>
                    <a:pt x="206" y="6026"/>
                  </a:cubicBezTo>
                  <a:cubicBezTo>
                    <a:pt x="206" y="5844"/>
                    <a:pt x="206" y="5684"/>
                    <a:pt x="206" y="5501"/>
                  </a:cubicBezTo>
                  <a:cubicBezTo>
                    <a:pt x="229" y="5296"/>
                    <a:pt x="229" y="5113"/>
                    <a:pt x="229" y="4908"/>
                  </a:cubicBezTo>
                  <a:cubicBezTo>
                    <a:pt x="251" y="4771"/>
                    <a:pt x="251" y="4611"/>
                    <a:pt x="251" y="4451"/>
                  </a:cubicBezTo>
                  <a:cubicBezTo>
                    <a:pt x="251" y="4109"/>
                    <a:pt x="274" y="3744"/>
                    <a:pt x="297" y="3401"/>
                  </a:cubicBezTo>
                  <a:cubicBezTo>
                    <a:pt x="297" y="3036"/>
                    <a:pt x="320" y="2671"/>
                    <a:pt x="343" y="2329"/>
                  </a:cubicBezTo>
                  <a:cubicBezTo>
                    <a:pt x="411" y="1575"/>
                    <a:pt x="457" y="822"/>
                    <a:pt x="548" y="92"/>
                  </a:cubicBezTo>
                  <a:cubicBezTo>
                    <a:pt x="548" y="46"/>
                    <a:pt x="503" y="0"/>
                    <a:pt x="457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4993;p38"/>
            <p:cNvSpPr/>
            <p:nvPr/>
          </p:nvSpPr>
          <p:spPr>
            <a:xfrm>
              <a:off x="6159398" y="2402208"/>
              <a:ext cx="17295" cy="230149"/>
            </a:xfrm>
            <a:custGeom>
              <a:avLst/>
              <a:gdLst/>
              <a:ahLst/>
              <a:cxnLst/>
              <a:rect l="l" t="t" r="r" b="b"/>
              <a:pathLst>
                <a:path w="618" h="8224" extrusionOk="0">
                  <a:moveTo>
                    <a:pt x="526" y="1"/>
                  </a:moveTo>
                  <a:cubicBezTo>
                    <a:pt x="480" y="1"/>
                    <a:pt x="457" y="24"/>
                    <a:pt x="435" y="69"/>
                  </a:cubicBezTo>
                  <a:cubicBezTo>
                    <a:pt x="366" y="800"/>
                    <a:pt x="320" y="1553"/>
                    <a:pt x="252" y="2283"/>
                  </a:cubicBezTo>
                  <a:cubicBezTo>
                    <a:pt x="229" y="2648"/>
                    <a:pt x="184" y="3014"/>
                    <a:pt x="161" y="3379"/>
                  </a:cubicBezTo>
                  <a:cubicBezTo>
                    <a:pt x="161" y="3561"/>
                    <a:pt x="138" y="3721"/>
                    <a:pt x="138" y="3904"/>
                  </a:cubicBezTo>
                  <a:cubicBezTo>
                    <a:pt x="138" y="4064"/>
                    <a:pt x="115" y="4223"/>
                    <a:pt x="115" y="4406"/>
                  </a:cubicBezTo>
                  <a:cubicBezTo>
                    <a:pt x="92" y="4680"/>
                    <a:pt x="92" y="4977"/>
                    <a:pt x="69" y="5251"/>
                  </a:cubicBezTo>
                  <a:cubicBezTo>
                    <a:pt x="69" y="5410"/>
                    <a:pt x="69" y="5570"/>
                    <a:pt x="47" y="5730"/>
                  </a:cubicBezTo>
                  <a:cubicBezTo>
                    <a:pt x="47" y="5890"/>
                    <a:pt x="24" y="6049"/>
                    <a:pt x="24" y="6209"/>
                  </a:cubicBezTo>
                  <a:cubicBezTo>
                    <a:pt x="24" y="6369"/>
                    <a:pt x="1" y="6529"/>
                    <a:pt x="1" y="6711"/>
                  </a:cubicBezTo>
                  <a:cubicBezTo>
                    <a:pt x="1" y="6871"/>
                    <a:pt x="1" y="7031"/>
                    <a:pt x="1" y="7214"/>
                  </a:cubicBezTo>
                  <a:cubicBezTo>
                    <a:pt x="1" y="7350"/>
                    <a:pt x="1" y="7487"/>
                    <a:pt x="1" y="7624"/>
                  </a:cubicBezTo>
                  <a:cubicBezTo>
                    <a:pt x="1" y="7807"/>
                    <a:pt x="1" y="7967"/>
                    <a:pt x="24" y="8149"/>
                  </a:cubicBezTo>
                  <a:cubicBezTo>
                    <a:pt x="42" y="8187"/>
                    <a:pt x="76" y="8224"/>
                    <a:pt x="113" y="8224"/>
                  </a:cubicBezTo>
                  <a:cubicBezTo>
                    <a:pt x="121" y="8224"/>
                    <a:pt x="129" y="8222"/>
                    <a:pt x="138" y="8218"/>
                  </a:cubicBezTo>
                  <a:cubicBezTo>
                    <a:pt x="161" y="8218"/>
                    <a:pt x="184" y="8218"/>
                    <a:pt x="206" y="8195"/>
                  </a:cubicBezTo>
                  <a:cubicBezTo>
                    <a:pt x="229" y="8172"/>
                    <a:pt x="229" y="8127"/>
                    <a:pt x="229" y="8104"/>
                  </a:cubicBezTo>
                  <a:cubicBezTo>
                    <a:pt x="229" y="8081"/>
                    <a:pt x="229" y="8035"/>
                    <a:pt x="206" y="8012"/>
                  </a:cubicBezTo>
                  <a:cubicBezTo>
                    <a:pt x="206" y="7670"/>
                    <a:pt x="206" y="7328"/>
                    <a:pt x="184" y="6962"/>
                  </a:cubicBezTo>
                  <a:cubicBezTo>
                    <a:pt x="184" y="6620"/>
                    <a:pt x="206" y="6301"/>
                    <a:pt x="206" y="5958"/>
                  </a:cubicBezTo>
                  <a:cubicBezTo>
                    <a:pt x="229" y="5570"/>
                    <a:pt x="229" y="5205"/>
                    <a:pt x="252" y="4840"/>
                  </a:cubicBezTo>
                  <a:cubicBezTo>
                    <a:pt x="275" y="4497"/>
                    <a:pt x="298" y="4155"/>
                    <a:pt x="298" y="3813"/>
                  </a:cubicBezTo>
                  <a:cubicBezTo>
                    <a:pt x="320" y="3676"/>
                    <a:pt x="320" y="3539"/>
                    <a:pt x="320" y="3425"/>
                  </a:cubicBezTo>
                  <a:cubicBezTo>
                    <a:pt x="343" y="3242"/>
                    <a:pt x="343" y="3082"/>
                    <a:pt x="366" y="2900"/>
                  </a:cubicBezTo>
                  <a:lnTo>
                    <a:pt x="435" y="1964"/>
                  </a:lnTo>
                  <a:cubicBezTo>
                    <a:pt x="503" y="1325"/>
                    <a:pt x="549" y="708"/>
                    <a:pt x="617" y="92"/>
                  </a:cubicBezTo>
                  <a:cubicBezTo>
                    <a:pt x="617" y="46"/>
                    <a:pt x="572" y="1"/>
                    <a:pt x="526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4994;p38"/>
            <p:cNvSpPr/>
            <p:nvPr/>
          </p:nvSpPr>
          <p:spPr>
            <a:xfrm>
              <a:off x="6158782" y="2471191"/>
              <a:ext cx="16623" cy="199337"/>
            </a:xfrm>
            <a:custGeom>
              <a:avLst/>
              <a:gdLst/>
              <a:ahLst/>
              <a:cxnLst/>
              <a:rect l="l" t="t" r="r" b="b"/>
              <a:pathLst>
                <a:path w="594" h="7123" extrusionOk="0">
                  <a:moveTo>
                    <a:pt x="502" y="1"/>
                  </a:moveTo>
                  <a:cubicBezTo>
                    <a:pt x="457" y="1"/>
                    <a:pt x="434" y="24"/>
                    <a:pt x="411" y="69"/>
                  </a:cubicBezTo>
                  <a:cubicBezTo>
                    <a:pt x="365" y="800"/>
                    <a:pt x="297" y="1507"/>
                    <a:pt x="251" y="2238"/>
                  </a:cubicBezTo>
                  <a:cubicBezTo>
                    <a:pt x="228" y="2420"/>
                    <a:pt x="228" y="2580"/>
                    <a:pt x="206" y="2763"/>
                  </a:cubicBezTo>
                  <a:cubicBezTo>
                    <a:pt x="206" y="2945"/>
                    <a:pt x="183" y="3128"/>
                    <a:pt x="183" y="3288"/>
                  </a:cubicBezTo>
                  <a:cubicBezTo>
                    <a:pt x="160" y="3653"/>
                    <a:pt x="137" y="4018"/>
                    <a:pt x="114" y="4383"/>
                  </a:cubicBezTo>
                  <a:cubicBezTo>
                    <a:pt x="91" y="4566"/>
                    <a:pt x="69" y="4771"/>
                    <a:pt x="69" y="4977"/>
                  </a:cubicBezTo>
                  <a:cubicBezTo>
                    <a:pt x="46" y="5182"/>
                    <a:pt x="23" y="5410"/>
                    <a:pt x="23" y="5639"/>
                  </a:cubicBezTo>
                  <a:cubicBezTo>
                    <a:pt x="23" y="5753"/>
                    <a:pt x="0" y="5844"/>
                    <a:pt x="0" y="5958"/>
                  </a:cubicBezTo>
                  <a:cubicBezTo>
                    <a:pt x="0" y="6027"/>
                    <a:pt x="0" y="6095"/>
                    <a:pt x="0" y="6164"/>
                  </a:cubicBezTo>
                  <a:cubicBezTo>
                    <a:pt x="0" y="6209"/>
                    <a:pt x="23" y="6255"/>
                    <a:pt x="23" y="6301"/>
                  </a:cubicBezTo>
                  <a:cubicBezTo>
                    <a:pt x="46" y="6552"/>
                    <a:pt x="69" y="6803"/>
                    <a:pt x="91" y="7054"/>
                  </a:cubicBezTo>
                  <a:cubicBezTo>
                    <a:pt x="91" y="7100"/>
                    <a:pt x="137" y="7122"/>
                    <a:pt x="183" y="7122"/>
                  </a:cubicBezTo>
                  <a:cubicBezTo>
                    <a:pt x="206" y="7122"/>
                    <a:pt x="228" y="7100"/>
                    <a:pt x="251" y="7077"/>
                  </a:cubicBezTo>
                  <a:cubicBezTo>
                    <a:pt x="251" y="7054"/>
                    <a:pt x="274" y="7031"/>
                    <a:pt x="251" y="7008"/>
                  </a:cubicBezTo>
                  <a:cubicBezTo>
                    <a:pt x="228" y="6734"/>
                    <a:pt x="206" y="6460"/>
                    <a:pt x="183" y="6187"/>
                  </a:cubicBezTo>
                  <a:lnTo>
                    <a:pt x="183" y="6164"/>
                  </a:lnTo>
                  <a:cubicBezTo>
                    <a:pt x="183" y="6095"/>
                    <a:pt x="183" y="6027"/>
                    <a:pt x="183" y="5935"/>
                  </a:cubicBezTo>
                  <a:cubicBezTo>
                    <a:pt x="183" y="5913"/>
                    <a:pt x="183" y="5867"/>
                    <a:pt x="183" y="5821"/>
                  </a:cubicBezTo>
                  <a:lnTo>
                    <a:pt x="183" y="5662"/>
                  </a:lnTo>
                  <a:cubicBezTo>
                    <a:pt x="183" y="5639"/>
                    <a:pt x="183" y="5593"/>
                    <a:pt x="183" y="5570"/>
                  </a:cubicBezTo>
                  <a:cubicBezTo>
                    <a:pt x="183" y="5525"/>
                    <a:pt x="183" y="5456"/>
                    <a:pt x="206" y="5388"/>
                  </a:cubicBezTo>
                  <a:cubicBezTo>
                    <a:pt x="206" y="5319"/>
                    <a:pt x="206" y="5228"/>
                    <a:pt x="206" y="5159"/>
                  </a:cubicBezTo>
                  <a:cubicBezTo>
                    <a:pt x="228" y="4794"/>
                    <a:pt x="274" y="4406"/>
                    <a:pt x="297" y="4041"/>
                  </a:cubicBezTo>
                  <a:cubicBezTo>
                    <a:pt x="320" y="3676"/>
                    <a:pt x="342" y="3333"/>
                    <a:pt x="365" y="2968"/>
                  </a:cubicBezTo>
                  <a:cubicBezTo>
                    <a:pt x="388" y="2786"/>
                    <a:pt x="388" y="2603"/>
                    <a:pt x="388" y="2443"/>
                  </a:cubicBezTo>
                  <a:cubicBezTo>
                    <a:pt x="411" y="2261"/>
                    <a:pt x="434" y="2101"/>
                    <a:pt x="434" y="1918"/>
                  </a:cubicBezTo>
                  <a:cubicBezTo>
                    <a:pt x="457" y="1621"/>
                    <a:pt x="479" y="1302"/>
                    <a:pt x="502" y="1005"/>
                  </a:cubicBezTo>
                  <a:cubicBezTo>
                    <a:pt x="525" y="708"/>
                    <a:pt x="548" y="389"/>
                    <a:pt x="594" y="92"/>
                  </a:cubicBezTo>
                  <a:cubicBezTo>
                    <a:pt x="594" y="47"/>
                    <a:pt x="548" y="1"/>
                    <a:pt x="502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4995;p38"/>
            <p:cNvSpPr/>
            <p:nvPr/>
          </p:nvSpPr>
          <p:spPr>
            <a:xfrm>
              <a:off x="5969688" y="2300006"/>
              <a:ext cx="80513" cy="203171"/>
            </a:xfrm>
            <a:custGeom>
              <a:avLst/>
              <a:gdLst/>
              <a:ahLst/>
              <a:cxnLst/>
              <a:rect l="l" t="t" r="r" b="b"/>
              <a:pathLst>
                <a:path w="2877" h="7260" extrusionOk="0">
                  <a:moveTo>
                    <a:pt x="2009" y="3516"/>
                  </a:moveTo>
                  <a:cubicBezTo>
                    <a:pt x="2009" y="3516"/>
                    <a:pt x="2012" y="3518"/>
                    <a:pt x="2015" y="3522"/>
                  </a:cubicBezTo>
                  <a:lnTo>
                    <a:pt x="2015" y="3522"/>
                  </a:lnTo>
                  <a:cubicBezTo>
                    <a:pt x="2015" y="3520"/>
                    <a:pt x="2014" y="3518"/>
                    <a:pt x="2013" y="3516"/>
                  </a:cubicBezTo>
                  <a:lnTo>
                    <a:pt x="2013" y="3516"/>
                  </a:lnTo>
                  <a:cubicBezTo>
                    <a:pt x="2012" y="3516"/>
                    <a:pt x="2011" y="3516"/>
                    <a:pt x="2009" y="3516"/>
                  </a:cubicBezTo>
                  <a:close/>
                  <a:moveTo>
                    <a:pt x="800" y="1"/>
                  </a:moveTo>
                  <a:cubicBezTo>
                    <a:pt x="754" y="1"/>
                    <a:pt x="686" y="24"/>
                    <a:pt x="617" y="69"/>
                  </a:cubicBezTo>
                  <a:cubicBezTo>
                    <a:pt x="549" y="115"/>
                    <a:pt x="503" y="183"/>
                    <a:pt x="480" y="275"/>
                  </a:cubicBezTo>
                  <a:cubicBezTo>
                    <a:pt x="480" y="343"/>
                    <a:pt x="480" y="434"/>
                    <a:pt x="549" y="526"/>
                  </a:cubicBezTo>
                  <a:cubicBezTo>
                    <a:pt x="571" y="571"/>
                    <a:pt x="663" y="640"/>
                    <a:pt x="754" y="663"/>
                  </a:cubicBezTo>
                  <a:cubicBezTo>
                    <a:pt x="868" y="663"/>
                    <a:pt x="1005" y="685"/>
                    <a:pt x="1119" y="731"/>
                  </a:cubicBezTo>
                  <a:cubicBezTo>
                    <a:pt x="1325" y="800"/>
                    <a:pt x="1530" y="891"/>
                    <a:pt x="1713" y="1005"/>
                  </a:cubicBezTo>
                  <a:cubicBezTo>
                    <a:pt x="1804" y="1074"/>
                    <a:pt x="1872" y="1142"/>
                    <a:pt x="1964" y="1233"/>
                  </a:cubicBezTo>
                  <a:cubicBezTo>
                    <a:pt x="2009" y="1279"/>
                    <a:pt x="2032" y="1347"/>
                    <a:pt x="2078" y="1416"/>
                  </a:cubicBezTo>
                  <a:cubicBezTo>
                    <a:pt x="2124" y="1507"/>
                    <a:pt x="2169" y="1621"/>
                    <a:pt x="2192" y="1735"/>
                  </a:cubicBezTo>
                  <a:cubicBezTo>
                    <a:pt x="2215" y="1895"/>
                    <a:pt x="2215" y="2032"/>
                    <a:pt x="2215" y="2192"/>
                  </a:cubicBezTo>
                  <a:cubicBezTo>
                    <a:pt x="2215" y="2260"/>
                    <a:pt x="2192" y="2329"/>
                    <a:pt x="2169" y="2397"/>
                  </a:cubicBezTo>
                  <a:cubicBezTo>
                    <a:pt x="2146" y="2489"/>
                    <a:pt x="2101" y="2580"/>
                    <a:pt x="2055" y="2648"/>
                  </a:cubicBezTo>
                  <a:cubicBezTo>
                    <a:pt x="2032" y="2671"/>
                    <a:pt x="2032" y="2694"/>
                    <a:pt x="2009" y="2717"/>
                  </a:cubicBezTo>
                  <a:cubicBezTo>
                    <a:pt x="1987" y="2740"/>
                    <a:pt x="1964" y="2740"/>
                    <a:pt x="1964" y="2740"/>
                  </a:cubicBezTo>
                  <a:cubicBezTo>
                    <a:pt x="1941" y="2763"/>
                    <a:pt x="1941" y="2763"/>
                    <a:pt x="1918" y="2763"/>
                  </a:cubicBezTo>
                  <a:cubicBezTo>
                    <a:pt x="1827" y="2808"/>
                    <a:pt x="1804" y="2900"/>
                    <a:pt x="1781" y="2968"/>
                  </a:cubicBezTo>
                  <a:cubicBezTo>
                    <a:pt x="1736" y="3105"/>
                    <a:pt x="1804" y="3242"/>
                    <a:pt x="1895" y="3333"/>
                  </a:cubicBezTo>
                  <a:cubicBezTo>
                    <a:pt x="1918" y="3333"/>
                    <a:pt x="1918" y="3356"/>
                    <a:pt x="1941" y="3356"/>
                  </a:cubicBezTo>
                  <a:cubicBezTo>
                    <a:pt x="1964" y="3379"/>
                    <a:pt x="1964" y="3425"/>
                    <a:pt x="1987" y="3447"/>
                  </a:cubicBezTo>
                  <a:cubicBezTo>
                    <a:pt x="2001" y="3475"/>
                    <a:pt x="2006" y="3495"/>
                    <a:pt x="2013" y="3516"/>
                  </a:cubicBezTo>
                  <a:lnTo>
                    <a:pt x="2013" y="3516"/>
                  </a:lnTo>
                  <a:cubicBezTo>
                    <a:pt x="2032" y="3519"/>
                    <a:pt x="2032" y="3539"/>
                    <a:pt x="2032" y="3539"/>
                  </a:cubicBezTo>
                  <a:cubicBezTo>
                    <a:pt x="2032" y="3539"/>
                    <a:pt x="2022" y="3528"/>
                    <a:pt x="2015" y="3522"/>
                  </a:cubicBezTo>
                  <a:lnTo>
                    <a:pt x="2015" y="3522"/>
                  </a:lnTo>
                  <a:cubicBezTo>
                    <a:pt x="2020" y="3534"/>
                    <a:pt x="2025" y="3546"/>
                    <a:pt x="2032" y="3561"/>
                  </a:cubicBezTo>
                  <a:cubicBezTo>
                    <a:pt x="2055" y="3698"/>
                    <a:pt x="2055" y="3813"/>
                    <a:pt x="2055" y="3949"/>
                  </a:cubicBezTo>
                  <a:cubicBezTo>
                    <a:pt x="2032" y="4041"/>
                    <a:pt x="2009" y="4155"/>
                    <a:pt x="1987" y="4246"/>
                  </a:cubicBezTo>
                  <a:cubicBezTo>
                    <a:pt x="1964" y="4269"/>
                    <a:pt x="1964" y="4292"/>
                    <a:pt x="1941" y="4315"/>
                  </a:cubicBezTo>
                  <a:cubicBezTo>
                    <a:pt x="1941" y="4338"/>
                    <a:pt x="1918" y="4360"/>
                    <a:pt x="1918" y="4360"/>
                  </a:cubicBezTo>
                  <a:cubicBezTo>
                    <a:pt x="1872" y="4406"/>
                    <a:pt x="1827" y="4429"/>
                    <a:pt x="1781" y="4452"/>
                  </a:cubicBezTo>
                  <a:cubicBezTo>
                    <a:pt x="1736" y="4474"/>
                    <a:pt x="1667" y="4497"/>
                    <a:pt x="1621" y="4543"/>
                  </a:cubicBezTo>
                  <a:cubicBezTo>
                    <a:pt x="1530" y="4634"/>
                    <a:pt x="1530" y="4840"/>
                    <a:pt x="1621" y="4931"/>
                  </a:cubicBezTo>
                  <a:cubicBezTo>
                    <a:pt x="1667" y="4999"/>
                    <a:pt x="1713" y="5045"/>
                    <a:pt x="1758" y="5091"/>
                  </a:cubicBezTo>
                  <a:cubicBezTo>
                    <a:pt x="1781" y="5114"/>
                    <a:pt x="1781" y="5114"/>
                    <a:pt x="1781" y="5136"/>
                  </a:cubicBezTo>
                  <a:cubicBezTo>
                    <a:pt x="1804" y="5159"/>
                    <a:pt x="1804" y="5182"/>
                    <a:pt x="1827" y="5228"/>
                  </a:cubicBezTo>
                  <a:cubicBezTo>
                    <a:pt x="1827" y="5342"/>
                    <a:pt x="1827" y="5456"/>
                    <a:pt x="1827" y="5570"/>
                  </a:cubicBezTo>
                  <a:cubicBezTo>
                    <a:pt x="1827" y="5661"/>
                    <a:pt x="1804" y="5776"/>
                    <a:pt x="1781" y="5867"/>
                  </a:cubicBezTo>
                  <a:cubicBezTo>
                    <a:pt x="1736" y="5981"/>
                    <a:pt x="1667" y="6072"/>
                    <a:pt x="1621" y="6164"/>
                  </a:cubicBezTo>
                  <a:cubicBezTo>
                    <a:pt x="1576" y="6232"/>
                    <a:pt x="1507" y="6300"/>
                    <a:pt x="1439" y="6346"/>
                  </a:cubicBezTo>
                  <a:cubicBezTo>
                    <a:pt x="1393" y="6392"/>
                    <a:pt x="1347" y="6437"/>
                    <a:pt x="1279" y="6460"/>
                  </a:cubicBezTo>
                  <a:cubicBezTo>
                    <a:pt x="1119" y="6552"/>
                    <a:pt x="937" y="6620"/>
                    <a:pt x="731" y="6666"/>
                  </a:cubicBezTo>
                  <a:cubicBezTo>
                    <a:pt x="686" y="6666"/>
                    <a:pt x="640" y="6689"/>
                    <a:pt x="594" y="6689"/>
                  </a:cubicBezTo>
                  <a:cubicBezTo>
                    <a:pt x="571" y="6666"/>
                    <a:pt x="526" y="6666"/>
                    <a:pt x="503" y="6666"/>
                  </a:cubicBezTo>
                  <a:cubicBezTo>
                    <a:pt x="480" y="6643"/>
                    <a:pt x="457" y="6643"/>
                    <a:pt x="434" y="6643"/>
                  </a:cubicBezTo>
                  <a:cubicBezTo>
                    <a:pt x="394" y="6616"/>
                    <a:pt x="354" y="6605"/>
                    <a:pt x="314" y="6605"/>
                  </a:cubicBezTo>
                  <a:cubicBezTo>
                    <a:pt x="286" y="6605"/>
                    <a:pt x="257" y="6611"/>
                    <a:pt x="229" y="6620"/>
                  </a:cubicBezTo>
                  <a:cubicBezTo>
                    <a:pt x="161" y="6643"/>
                    <a:pt x="92" y="6689"/>
                    <a:pt x="69" y="6757"/>
                  </a:cubicBezTo>
                  <a:cubicBezTo>
                    <a:pt x="1" y="6871"/>
                    <a:pt x="46" y="7077"/>
                    <a:pt x="183" y="7122"/>
                  </a:cubicBezTo>
                  <a:cubicBezTo>
                    <a:pt x="275" y="7145"/>
                    <a:pt x="366" y="7191"/>
                    <a:pt x="434" y="7213"/>
                  </a:cubicBezTo>
                  <a:cubicBezTo>
                    <a:pt x="526" y="7236"/>
                    <a:pt x="617" y="7236"/>
                    <a:pt x="708" y="7259"/>
                  </a:cubicBezTo>
                  <a:cubicBezTo>
                    <a:pt x="868" y="7259"/>
                    <a:pt x="1028" y="7213"/>
                    <a:pt x="1188" y="7168"/>
                  </a:cubicBezTo>
                  <a:cubicBezTo>
                    <a:pt x="1302" y="7145"/>
                    <a:pt x="1416" y="7099"/>
                    <a:pt x="1530" y="7054"/>
                  </a:cubicBezTo>
                  <a:cubicBezTo>
                    <a:pt x="1713" y="6962"/>
                    <a:pt x="1850" y="6871"/>
                    <a:pt x="1964" y="6734"/>
                  </a:cubicBezTo>
                  <a:cubicBezTo>
                    <a:pt x="2192" y="6529"/>
                    <a:pt x="2329" y="6232"/>
                    <a:pt x="2420" y="5958"/>
                  </a:cubicBezTo>
                  <a:cubicBezTo>
                    <a:pt x="2466" y="5798"/>
                    <a:pt x="2489" y="5639"/>
                    <a:pt x="2489" y="5479"/>
                  </a:cubicBezTo>
                  <a:cubicBezTo>
                    <a:pt x="2489" y="5296"/>
                    <a:pt x="2466" y="5136"/>
                    <a:pt x="2420" y="4977"/>
                  </a:cubicBezTo>
                  <a:cubicBezTo>
                    <a:pt x="2397" y="4908"/>
                    <a:pt x="2375" y="4840"/>
                    <a:pt x="2329" y="4794"/>
                  </a:cubicBezTo>
                  <a:cubicBezTo>
                    <a:pt x="2375" y="4748"/>
                    <a:pt x="2397" y="4726"/>
                    <a:pt x="2443" y="4680"/>
                  </a:cubicBezTo>
                  <a:cubicBezTo>
                    <a:pt x="2580" y="4497"/>
                    <a:pt x="2649" y="4246"/>
                    <a:pt x="2671" y="4018"/>
                  </a:cubicBezTo>
                  <a:cubicBezTo>
                    <a:pt x="2694" y="3767"/>
                    <a:pt x="2694" y="3493"/>
                    <a:pt x="2603" y="3242"/>
                  </a:cubicBezTo>
                  <a:cubicBezTo>
                    <a:pt x="2580" y="3173"/>
                    <a:pt x="2557" y="3128"/>
                    <a:pt x="2512" y="3059"/>
                  </a:cubicBezTo>
                  <a:cubicBezTo>
                    <a:pt x="2603" y="2968"/>
                    <a:pt x="2671" y="2854"/>
                    <a:pt x="2717" y="2740"/>
                  </a:cubicBezTo>
                  <a:cubicBezTo>
                    <a:pt x="2854" y="2489"/>
                    <a:pt x="2877" y="2192"/>
                    <a:pt x="2854" y="1918"/>
                  </a:cubicBezTo>
                  <a:cubicBezTo>
                    <a:pt x="2854" y="1758"/>
                    <a:pt x="2831" y="1598"/>
                    <a:pt x="2785" y="1439"/>
                  </a:cubicBezTo>
                  <a:cubicBezTo>
                    <a:pt x="2740" y="1302"/>
                    <a:pt x="2694" y="1165"/>
                    <a:pt x="2626" y="1051"/>
                  </a:cubicBezTo>
                  <a:cubicBezTo>
                    <a:pt x="2489" y="800"/>
                    <a:pt x="2283" y="594"/>
                    <a:pt x="2055" y="457"/>
                  </a:cubicBezTo>
                  <a:cubicBezTo>
                    <a:pt x="1827" y="297"/>
                    <a:pt x="1576" y="206"/>
                    <a:pt x="1325" y="115"/>
                  </a:cubicBezTo>
                  <a:cubicBezTo>
                    <a:pt x="1256" y="92"/>
                    <a:pt x="1165" y="46"/>
                    <a:pt x="1074" y="46"/>
                  </a:cubicBezTo>
                  <a:cubicBezTo>
                    <a:pt x="1005" y="24"/>
                    <a:pt x="937" y="24"/>
                    <a:pt x="868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4996;p38"/>
            <p:cNvSpPr/>
            <p:nvPr/>
          </p:nvSpPr>
          <p:spPr>
            <a:xfrm>
              <a:off x="6182402" y="2416256"/>
              <a:ext cx="35149" cy="351995"/>
            </a:xfrm>
            <a:custGeom>
              <a:avLst/>
              <a:gdLst/>
              <a:ahLst/>
              <a:cxnLst/>
              <a:rect l="l" t="t" r="r" b="b"/>
              <a:pathLst>
                <a:path w="1256" h="12578" extrusionOk="0">
                  <a:moveTo>
                    <a:pt x="936" y="1"/>
                  </a:moveTo>
                  <a:cubicBezTo>
                    <a:pt x="777" y="1"/>
                    <a:pt x="640" y="138"/>
                    <a:pt x="640" y="298"/>
                  </a:cubicBezTo>
                  <a:cubicBezTo>
                    <a:pt x="571" y="937"/>
                    <a:pt x="526" y="1599"/>
                    <a:pt x="503" y="2238"/>
                  </a:cubicBezTo>
                  <a:cubicBezTo>
                    <a:pt x="480" y="2557"/>
                    <a:pt x="457" y="2877"/>
                    <a:pt x="457" y="3196"/>
                  </a:cubicBezTo>
                  <a:cubicBezTo>
                    <a:pt x="434" y="3356"/>
                    <a:pt x="434" y="3516"/>
                    <a:pt x="434" y="3653"/>
                  </a:cubicBezTo>
                  <a:cubicBezTo>
                    <a:pt x="411" y="3813"/>
                    <a:pt x="434" y="3973"/>
                    <a:pt x="411" y="4109"/>
                  </a:cubicBezTo>
                  <a:cubicBezTo>
                    <a:pt x="411" y="4429"/>
                    <a:pt x="411" y="4749"/>
                    <a:pt x="389" y="5068"/>
                  </a:cubicBezTo>
                  <a:cubicBezTo>
                    <a:pt x="366" y="5228"/>
                    <a:pt x="343" y="5388"/>
                    <a:pt x="343" y="5570"/>
                  </a:cubicBezTo>
                  <a:cubicBezTo>
                    <a:pt x="320" y="5730"/>
                    <a:pt x="320" y="5890"/>
                    <a:pt x="297" y="6072"/>
                  </a:cubicBezTo>
                  <a:cubicBezTo>
                    <a:pt x="275" y="6734"/>
                    <a:pt x="229" y="7373"/>
                    <a:pt x="206" y="8035"/>
                  </a:cubicBezTo>
                  <a:cubicBezTo>
                    <a:pt x="138" y="9291"/>
                    <a:pt x="92" y="10546"/>
                    <a:pt x="23" y="11802"/>
                  </a:cubicBezTo>
                  <a:cubicBezTo>
                    <a:pt x="1" y="11984"/>
                    <a:pt x="1" y="12167"/>
                    <a:pt x="23" y="12327"/>
                  </a:cubicBezTo>
                  <a:cubicBezTo>
                    <a:pt x="46" y="12464"/>
                    <a:pt x="183" y="12578"/>
                    <a:pt x="320" y="12578"/>
                  </a:cubicBezTo>
                  <a:cubicBezTo>
                    <a:pt x="503" y="12578"/>
                    <a:pt x="640" y="12441"/>
                    <a:pt x="640" y="12281"/>
                  </a:cubicBezTo>
                  <a:cubicBezTo>
                    <a:pt x="685" y="11984"/>
                    <a:pt x="685" y="11687"/>
                    <a:pt x="708" y="11391"/>
                  </a:cubicBezTo>
                  <a:cubicBezTo>
                    <a:pt x="708" y="11071"/>
                    <a:pt x="731" y="10752"/>
                    <a:pt x="754" y="10455"/>
                  </a:cubicBezTo>
                  <a:cubicBezTo>
                    <a:pt x="777" y="9816"/>
                    <a:pt x="799" y="9199"/>
                    <a:pt x="845" y="8560"/>
                  </a:cubicBezTo>
                  <a:cubicBezTo>
                    <a:pt x="868" y="7921"/>
                    <a:pt x="891" y="7259"/>
                    <a:pt x="936" y="6620"/>
                  </a:cubicBezTo>
                  <a:cubicBezTo>
                    <a:pt x="959" y="6278"/>
                    <a:pt x="959" y="5935"/>
                    <a:pt x="982" y="5593"/>
                  </a:cubicBezTo>
                  <a:cubicBezTo>
                    <a:pt x="1005" y="5433"/>
                    <a:pt x="1028" y="5251"/>
                    <a:pt x="1028" y="5091"/>
                  </a:cubicBezTo>
                  <a:cubicBezTo>
                    <a:pt x="1051" y="4931"/>
                    <a:pt x="1051" y="4771"/>
                    <a:pt x="1051" y="4634"/>
                  </a:cubicBezTo>
                  <a:cubicBezTo>
                    <a:pt x="1073" y="4475"/>
                    <a:pt x="1073" y="4315"/>
                    <a:pt x="1073" y="4155"/>
                  </a:cubicBezTo>
                  <a:cubicBezTo>
                    <a:pt x="1073" y="3995"/>
                    <a:pt x="1073" y="3858"/>
                    <a:pt x="1073" y="3699"/>
                  </a:cubicBezTo>
                  <a:cubicBezTo>
                    <a:pt x="1096" y="3379"/>
                    <a:pt x="1096" y="3059"/>
                    <a:pt x="1119" y="2763"/>
                  </a:cubicBezTo>
                  <a:cubicBezTo>
                    <a:pt x="1142" y="2101"/>
                    <a:pt x="1165" y="1439"/>
                    <a:pt x="1210" y="777"/>
                  </a:cubicBezTo>
                  <a:cubicBezTo>
                    <a:pt x="1210" y="640"/>
                    <a:pt x="1210" y="480"/>
                    <a:pt x="1233" y="320"/>
                  </a:cubicBezTo>
                  <a:cubicBezTo>
                    <a:pt x="1256" y="161"/>
                    <a:pt x="1096" y="24"/>
                    <a:pt x="936" y="1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4997;p38"/>
            <p:cNvSpPr/>
            <p:nvPr/>
          </p:nvSpPr>
          <p:spPr>
            <a:xfrm>
              <a:off x="6202215" y="2422021"/>
              <a:ext cx="10886" cy="55606"/>
            </a:xfrm>
            <a:custGeom>
              <a:avLst/>
              <a:gdLst/>
              <a:ahLst/>
              <a:cxnLst/>
              <a:rect l="l" t="t" r="r" b="b"/>
              <a:pathLst>
                <a:path w="389" h="1987" extrusionOk="0">
                  <a:moveTo>
                    <a:pt x="251" y="0"/>
                  </a:moveTo>
                  <a:cubicBezTo>
                    <a:pt x="183" y="0"/>
                    <a:pt x="137" y="46"/>
                    <a:pt x="114" y="114"/>
                  </a:cubicBezTo>
                  <a:cubicBezTo>
                    <a:pt x="91" y="388"/>
                    <a:pt x="69" y="662"/>
                    <a:pt x="46" y="936"/>
                  </a:cubicBezTo>
                  <a:cubicBezTo>
                    <a:pt x="46" y="1073"/>
                    <a:pt x="23" y="1210"/>
                    <a:pt x="23" y="1347"/>
                  </a:cubicBezTo>
                  <a:cubicBezTo>
                    <a:pt x="23" y="1507"/>
                    <a:pt x="23" y="1689"/>
                    <a:pt x="0" y="1872"/>
                  </a:cubicBezTo>
                  <a:cubicBezTo>
                    <a:pt x="0" y="1940"/>
                    <a:pt x="69" y="1986"/>
                    <a:pt x="137" y="1986"/>
                  </a:cubicBezTo>
                  <a:cubicBezTo>
                    <a:pt x="206" y="1986"/>
                    <a:pt x="251" y="1940"/>
                    <a:pt x="251" y="1872"/>
                  </a:cubicBezTo>
                  <a:cubicBezTo>
                    <a:pt x="274" y="1712"/>
                    <a:pt x="274" y="1552"/>
                    <a:pt x="274" y="1393"/>
                  </a:cubicBezTo>
                  <a:cubicBezTo>
                    <a:pt x="274" y="1256"/>
                    <a:pt x="297" y="1119"/>
                    <a:pt x="297" y="982"/>
                  </a:cubicBezTo>
                  <a:cubicBezTo>
                    <a:pt x="297" y="868"/>
                    <a:pt x="320" y="731"/>
                    <a:pt x="320" y="617"/>
                  </a:cubicBezTo>
                  <a:cubicBezTo>
                    <a:pt x="343" y="457"/>
                    <a:pt x="343" y="297"/>
                    <a:pt x="365" y="137"/>
                  </a:cubicBezTo>
                  <a:cubicBezTo>
                    <a:pt x="388" y="69"/>
                    <a:pt x="320" y="0"/>
                    <a:pt x="251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4998;p38"/>
            <p:cNvSpPr/>
            <p:nvPr/>
          </p:nvSpPr>
          <p:spPr>
            <a:xfrm>
              <a:off x="6207308" y="2419474"/>
              <a:ext cx="11530" cy="79869"/>
            </a:xfrm>
            <a:custGeom>
              <a:avLst/>
              <a:gdLst/>
              <a:ahLst/>
              <a:cxnLst/>
              <a:rect l="l" t="t" r="r" b="b"/>
              <a:pathLst>
                <a:path w="412" h="2854" extrusionOk="0">
                  <a:moveTo>
                    <a:pt x="320" y="0"/>
                  </a:moveTo>
                  <a:cubicBezTo>
                    <a:pt x="275" y="0"/>
                    <a:pt x="252" y="46"/>
                    <a:pt x="252" y="91"/>
                  </a:cubicBezTo>
                  <a:cubicBezTo>
                    <a:pt x="229" y="205"/>
                    <a:pt x="229" y="320"/>
                    <a:pt x="206" y="434"/>
                  </a:cubicBezTo>
                  <a:cubicBezTo>
                    <a:pt x="183" y="525"/>
                    <a:pt x="183" y="639"/>
                    <a:pt x="183" y="730"/>
                  </a:cubicBezTo>
                  <a:cubicBezTo>
                    <a:pt x="161" y="959"/>
                    <a:pt x="138" y="1187"/>
                    <a:pt x="115" y="1415"/>
                  </a:cubicBezTo>
                  <a:cubicBezTo>
                    <a:pt x="115" y="1507"/>
                    <a:pt x="92" y="1598"/>
                    <a:pt x="92" y="1689"/>
                  </a:cubicBezTo>
                  <a:cubicBezTo>
                    <a:pt x="92" y="1803"/>
                    <a:pt x="69" y="1917"/>
                    <a:pt x="69" y="2031"/>
                  </a:cubicBezTo>
                  <a:cubicBezTo>
                    <a:pt x="46" y="2283"/>
                    <a:pt x="24" y="2534"/>
                    <a:pt x="1" y="2785"/>
                  </a:cubicBezTo>
                  <a:cubicBezTo>
                    <a:pt x="1" y="2830"/>
                    <a:pt x="46" y="2853"/>
                    <a:pt x="92" y="2853"/>
                  </a:cubicBezTo>
                  <a:cubicBezTo>
                    <a:pt x="138" y="2853"/>
                    <a:pt x="161" y="2830"/>
                    <a:pt x="183" y="2785"/>
                  </a:cubicBezTo>
                  <a:cubicBezTo>
                    <a:pt x="183" y="2534"/>
                    <a:pt x="206" y="2283"/>
                    <a:pt x="229" y="2031"/>
                  </a:cubicBezTo>
                  <a:cubicBezTo>
                    <a:pt x="229" y="1917"/>
                    <a:pt x="252" y="1826"/>
                    <a:pt x="252" y="1712"/>
                  </a:cubicBezTo>
                  <a:cubicBezTo>
                    <a:pt x="275" y="1621"/>
                    <a:pt x="275" y="1507"/>
                    <a:pt x="275" y="1415"/>
                  </a:cubicBezTo>
                  <a:cubicBezTo>
                    <a:pt x="298" y="1187"/>
                    <a:pt x="320" y="959"/>
                    <a:pt x="343" y="753"/>
                  </a:cubicBezTo>
                  <a:cubicBezTo>
                    <a:pt x="343" y="639"/>
                    <a:pt x="366" y="548"/>
                    <a:pt x="366" y="434"/>
                  </a:cubicBezTo>
                  <a:cubicBezTo>
                    <a:pt x="366" y="388"/>
                    <a:pt x="389" y="342"/>
                    <a:pt x="389" y="274"/>
                  </a:cubicBezTo>
                  <a:cubicBezTo>
                    <a:pt x="389" y="205"/>
                    <a:pt x="412" y="160"/>
                    <a:pt x="412" y="91"/>
                  </a:cubicBezTo>
                  <a:cubicBezTo>
                    <a:pt x="412" y="46"/>
                    <a:pt x="366" y="0"/>
                    <a:pt x="320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4999;p38"/>
            <p:cNvSpPr/>
            <p:nvPr/>
          </p:nvSpPr>
          <p:spPr>
            <a:xfrm>
              <a:off x="6184948" y="2420734"/>
              <a:ext cx="30700" cy="341137"/>
            </a:xfrm>
            <a:custGeom>
              <a:avLst/>
              <a:gdLst/>
              <a:ahLst/>
              <a:cxnLst/>
              <a:rect l="l" t="t" r="r" b="b"/>
              <a:pathLst>
                <a:path w="1097" h="12190" extrusionOk="0">
                  <a:moveTo>
                    <a:pt x="982" y="1"/>
                  </a:moveTo>
                  <a:cubicBezTo>
                    <a:pt x="937" y="1"/>
                    <a:pt x="868" y="46"/>
                    <a:pt x="868" y="92"/>
                  </a:cubicBezTo>
                  <a:cubicBezTo>
                    <a:pt x="868" y="252"/>
                    <a:pt x="868" y="412"/>
                    <a:pt x="845" y="548"/>
                  </a:cubicBezTo>
                  <a:cubicBezTo>
                    <a:pt x="845" y="708"/>
                    <a:pt x="823" y="868"/>
                    <a:pt x="777" y="1028"/>
                  </a:cubicBezTo>
                  <a:cubicBezTo>
                    <a:pt x="786" y="1019"/>
                    <a:pt x="791" y="1014"/>
                    <a:pt x="794" y="1009"/>
                  </a:cubicBezTo>
                  <a:lnTo>
                    <a:pt x="794" y="1009"/>
                  </a:lnTo>
                  <a:cubicBezTo>
                    <a:pt x="728" y="1341"/>
                    <a:pt x="662" y="1653"/>
                    <a:pt x="617" y="1986"/>
                  </a:cubicBezTo>
                  <a:cubicBezTo>
                    <a:pt x="572" y="2283"/>
                    <a:pt x="549" y="2603"/>
                    <a:pt x="526" y="2922"/>
                  </a:cubicBezTo>
                  <a:cubicBezTo>
                    <a:pt x="480" y="3242"/>
                    <a:pt x="435" y="3539"/>
                    <a:pt x="389" y="3858"/>
                  </a:cubicBezTo>
                  <a:cubicBezTo>
                    <a:pt x="366" y="4178"/>
                    <a:pt x="320" y="4474"/>
                    <a:pt x="275" y="4794"/>
                  </a:cubicBezTo>
                  <a:cubicBezTo>
                    <a:pt x="252" y="4954"/>
                    <a:pt x="229" y="5114"/>
                    <a:pt x="229" y="5273"/>
                  </a:cubicBezTo>
                  <a:cubicBezTo>
                    <a:pt x="206" y="5410"/>
                    <a:pt x="184" y="5547"/>
                    <a:pt x="184" y="5707"/>
                  </a:cubicBezTo>
                  <a:cubicBezTo>
                    <a:pt x="161" y="6027"/>
                    <a:pt x="138" y="6369"/>
                    <a:pt x="115" y="6688"/>
                  </a:cubicBezTo>
                  <a:cubicBezTo>
                    <a:pt x="92" y="7008"/>
                    <a:pt x="92" y="7328"/>
                    <a:pt x="69" y="7670"/>
                  </a:cubicBezTo>
                  <a:cubicBezTo>
                    <a:pt x="69" y="7830"/>
                    <a:pt x="69" y="7990"/>
                    <a:pt x="69" y="8149"/>
                  </a:cubicBezTo>
                  <a:cubicBezTo>
                    <a:pt x="69" y="8332"/>
                    <a:pt x="47" y="8492"/>
                    <a:pt x="47" y="8651"/>
                  </a:cubicBezTo>
                  <a:cubicBezTo>
                    <a:pt x="47" y="8811"/>
                    <a:pt x="47" y="8948"/>
                    <a:pt x="47" y="9085"/>
                  </a:cubicBezTo>
                  <a:cubicBezTo>
                    <a:pt x="47" y="9222"/>
                    <a:pt x="47" y="9359"/>
                    <a:pt x="24" y="9496"/>
                  </a:cubicBezTo>
                  <a:cubicBezTo>
                    <a:pt x="24" y="9633"/>
                    <a:pt x="24" y="9747"/>
                    <a:pt x="24" y="9884"/>
                  </a:cubicBezTo>
                  <a:cubicBezTo>
                    <a:pt x="24" y="10044"/>
                    <a:pt x="24" y="10181"/>
                    <a:pt x="24" y="10318"/>
                  </a:cubicBezTo>
                  <a:cubicBezTo>
                    <a:pt x="24" y="10455"/>
                    <a:pt x="1" y="10592"/>
                    <a:pt x="1" y="10729"/>
                  </a:cubicBezTo>
                  <a:cubicBezTo>
                    <a:pt x="24" y="10866"/>
                    <a:pt x="24" y="11025"/>
                    <a:pt x="24" y="11162"/>
                  </a:cubicBezTo>
                  <a:cubicBezTo>
                    <a:pt x="24" y="11299"/>
                    <a:pt x="24" y="11436"/>
                    <a:pt x="1" y="11550"/>
                  </a:cubicBezTo>
                  <a:cubicBezTo>
                    <a:pt x="1" y="11710"/>
                    <a:pt x="1" y="11847"/>
                    <a:pt x="24" y="12007"/>
                  </a:cubicBezTo>
                  <a:cubicBezTo>
                    <a:pt x="47" y="12098"/>
                    <a:pt x="161" y="12189"/>
                    <a:pt x="252" y="12189"/>
                  </a:cubicBezTo>
                  <a:cubicBezTo>
                    <a:pt x="366" y="12189"/>
                    <a:pt x="480" y="12121"/>
                    <a:pt x="503" y="12030"/>
                  </a:cubicBezTo>
                  <a:cubicBezTo>
                    <a:pt x="549" y="11870"/>
                    <a:pt x="549" y="11687"/>
                    <a:pt x="572" y="11527"/>
                  </a:cubicBezTo>
                  <a:cubicBezTo>
                    <a:pt x="572" y="11368"/>
                    <a:pt x="594" y="11208"/>
                    <a:pt x="594" y="11071"/>
                  </a:cubicBezTo>
                  <a:cubicBezTo>
                    <a:pt x="594" y="10888"/>
                    <a:pt x="594" y="10729"/>
                    <a:pt x="594" y="10569"/>
                  </a:cubicBezTo>
                  <a:cubicBezTo>
                    <a:pt x="617" y="10409"/>
                    <a:pt x="617" y="10226"/>
                    <a:pt x="617" y="10067"/>
                  </a:cubicBezTo>
                  <a:cubicBezTo>
                    <a:pt x="617" y="9747"/>
                    <a:pt x="640" y="9450"/>
                    <a:pt x="640" y="9131"/>
                  </a:cubicBezTo>
                  <a:cubicBezTo>
                    <a:pt x="663" y="8948"/>
                    <a:pt x="640" y="8788"/>
                    <a:pt x="663" y="8606"/>
                  </a:cubicBezTo>
                  <a:cubicBezTo>
                    <a:pt x="663" y="8446"/>
                    <a:pt x="663" y="8263"/>
                    <a:pt x="663" y="8104"/>
                  </a:cubicBezTo>
                  <a:cubicBezTo>
                    <a:pt x="663" y="7944"/>
                    <a:pt x="663" y="7761"/>
                    <a:pt x="686" y="7602"/>
                  </a:cubicBezTo>
                  <a:cubicBezTo>
                    <a:pt x="686" y="7442"/>
                    <a:pt x="686" y="7305"/>
                    <a:pt x="708" y="7145"/>
                  </a:cubicBezTo>
                  <a:cubicBezTo>
                    <a:pt x="708" y="6803"/>
                    <a:pt x="731" y="6460"/>
                    <a:pt x="754" y="6141"/>
                  </a:cubicBezTo>
                  <a:cubicBezTo>
                    <a:pt x="754" y="5981"/>
                    <a:pt x="777" y="5821"/>
                    <a:pt x="777" y="5661"/>
                  </a:cubicBezTo>
                  <a:cubicBezTo>
                    <a:pt x="800" y="5524"/>
                    <a:pt x="823" y="5365"/>
                    <a:pt x="823" y="5228"/>
                  </a:cubicBezTo>
                  <a:cubicBezTo>
                    <a:pt x="845" y="5068"/>
                    <a:pt x="845" y="4908"/>
                    <a:pt x="868" y="4748"/>
                  </a:cubicBezTo>
                  <a:cubicBezTo>
                    <a:pt x="891" y="4589"/>
                    <a:pt x="891" y="4429"/>
                    <a:pt x="914" y="4269"/>
                  </a:cubicBezTo>
                  <a:cubicBezTo>
                    <a:pt x="937" y="4132"/>
                    <a:pt x="937" y="3972"/>
                    <a:pt x="960" y="3813"/>
                  </a:cubicBezTo>
                  <a:cubicBezTo>
                    <a:pt x="960" y="3676"/>
                    <a:pt x="982" y="3516"/>
                    <a:pt x="982" y="3379"/>
                  </a:cubicBezTo>
                  <a:cubicBezTo>
                    <a:pt x="1005" y="3036"/>
                    <a:pt x="1028" y="2717"/>
                    <a:pt x="1028" y="2397"/>
                  </a:cubicBezTo>
                  <a:cubicBezTo>
                    <a:pt x="1028" y="2078"/>
                    <a:pt x="1028" y="1735"/>
                    <a:pt x="1028" y="1416"/>
                  </a:cubicBezTo>
                  <a:cubicBezTo>
                    <a:pt x="1051" y="1096"/>
                    <a:pt x="1074" y="777"/>
                    <a:pt x="1074" y="457"/>
                  </a:cubicBezTo>
                  <a:lnTo>
                    <a:pt x="1097" y="115"/>
                  </a:lnTo>
                  <a:cubicBezTo>
                    <a:pt x="1097" y="46"/>
                    <a:pt x="1051" y="1"/>
                    <a:pt x="982" y="1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5000;p38"/>
            <p:cNvSpPr/>
            <p:nvPr/>
          </p:nvSpPr>
          <p:spPr>
            <a:xfrm>
              <a:off x="6116609" y="2411163"/>
              <a:ext cx="28125" cy="219766"/>
            </a:xfrm>
            <a:custGeom>
              <a:avLst/>
              <a:gdLst/>
              <a:ahLst/>
              <a:cxnLst/>
              <a:rect l="l" t="t" r="r" b="b"/>
              <a:pathLst>
                <a:path w="1005" h="7853" extrusionOk="0">
                  <a:moveTo>
                    <a:pt x="891" y="0"/>
                  </a:moveTo>
                  <a:cubicBezTo>
                    <a:pt x="822" y="0"/>
                    <a:pt x="777" y="69"/>
                    <a:pt x="777" y="114"/>
                  </a:cubicBezTo>
                  <a:cubicBezTo>
                    <a:pt x="754" y="434"/>
                    <a:pt x="754" y="776"/>
                    <a:pt x="685" y="1073"/>
                  </a:cubicBezTo>
                  <a:cubicBezTo>
                    <a:pt x="663" y="1233"/>
                    <a:pt x="640" y="1415"/>
                    <a:pt x="617" y="1575"/>
                  </a:cubicBezTo>
                  <a:cubicBezTo>
                    <a:pt x="594" y="1712"/>
                    <a:pt x="594" y="1872"/>
                    <a:pt x="571" y="2032"/>
                  </a:cubicBezTo>
                  <a:cubicBezTo>
                    <a:pt x="548" y="2192"/>
                    <a:pt x="526" y="2351"/>
                    <a:pt x="503" y="2511"/>
                  </a:cubicBezTo>
                  <a:cubicBezTo>
                    <a:pt x="480" y="2671"/>
                    <a:pt x="457" y="2808"/>
                    <a:pt x="434" y="2968"/>
                  </a:cubicBezTo>
                  <a:cubicBezTo>
                    <a:pt x="411" y="3127"/>
                    <a:pt x="411" y="3287"/>
                    <a:pt x="389" y="3470"/>
                  </a:cubicBezTo>
                  <a:cubicBezTo>
                    <a:pt x="366" y="3630"/>
                    <a:pt x="343" y="3789"/>
                    <a:pt x="320" y="3949"/>
                  </a:cubicBezTo>
                  <a:cubicBezTo>
                    <a:pt x="320" y="4109"/>
                    <a:pt x="320" y="4246"/>
                    <a:pt x="297" y="4383"/>
                  </a:cubicBezTo>
                  <a:cubicBezTo>
                    <a:pt x="275" y="4543"/>
                    <a:pt x="252" y="4702"/>
                    <a:pt x="252" y="4839"/>
                  </a:cubicBezTo>
                  <a:cubicBezTo>
                    <a:pt x="229" y="4999"/>
                    <a:pt x="229" y="5136"/>
                    <a:pt x="206" y="5296"/>
                  </a:cubicBezTo>
                  <a:cubicBezTo>
                    <a:pt x="183" y="5433"/>
                    <a:pt x="183" y="5592"/>
                    <a:pt x="160" y="5752"/>
                  </a:cubicBezTo>
                  <a:cubicBezTo>
                    <a:pt x="138" y="5912"/>
                    <a:pt x="138" y="6049"/>
                    <a:pt x="115" y="6209"/>
                  </a:cubicBezTo>
                  <a:cubicBezTo>
                    <a:pt x="92" y="6369"/>
                    <a:pt x="92" y="6528"/>
                    <a:pt x="69" y="6688"/>
                  </a:cubicBezTo>
                  <a:cubicBezTo>
                    <a:pt x="46" y="6825"/>
                    <a:pt x="46" y="6985"/>
                    <a:pt x="46" y="7145"/>
                  </a:cubicBezTo>
                  <a:cubicBezTo>
                    <a:pt x="23" y="7304"/>
                    <a:pt x="1" y="7464"/>
                    <a:pt x="46" y="7624"/>
                  </a:cubicBezTo>
                  <a:cubicBezTo>
                    <a:pt x="69" y="7670"/>
                    <a:pt x="92" y="7715"/>
                    <a:pt x="115" y="7761"/>
                  </a:cubicBezTo>
                  <a:cubicBezTo>
                    <a:pt x="183" y="7807"/>
                    <a:pt x="252" y="7852"/>
                    <a:pt x="320" y="7852"/>
                  </a:cubicBezTo>
                  <a:cubicBezTo>
                    <a:pt x="411" y="7852"/>
                    <a:pt x="480" y="7829"/>
                    <a:pt x="548" y="7761"/>
                  </a:cubicBezTo>
                  <a:cubicBezTo>
                    <a:pt x="594" y="7715"/>
                    <a:pt x="617" y="7670"/>
                    <a:pt x="640" y="7601"/>
                  </a:cubicBezTo>
                  <a:cubicBezTo>
                    <a:pt x="640" y="7601"/>
                    <a:pt x="640" y="7578"/>
                    <a:pt x="640" y="7555"/>
                  </a:cubicBezTo>
                  <a:cubicBezTo>
                    <a:pt x="640" y="7555"/>
                    <a:pt x="663" y="7555"/>
                    <a:pt x="663" y="7533"/>
                  </a:cubicBezTo>
                  <a:cubicBezTo>
                    <a:pt x="663" y="7533"/>
                    <a:pt x="663" y="7533"/>
                    <a:pt x="663" y="7555"/>
                  </a:cubicBezTo>
                  <a:cubicBezTo>
                    <a:pt x="663" y="7487"/>
                    <a:pt x="663" y="7441"/>
                    <a:pt x="685" y="7373"/>
                  </a:cubicBezTo>
                  <a:cubicBezTo>
                    <a:pt x="685" y="7304"/>
                    <a:pt x="685" y="7236"/>
                    <a:pt x="685" y="7167"/>
                  </a:cubicBezTo>
                  <a:cubicBezTo>
                    <a:pt x="708" y="7008"/>
                    <a:pt x="708" y="6848"/>
                    <a:pt x="731" y="6688"/>
                  </a:cubicBezTo>
                  <a:cubicBezTo>
                    <a:pt x="754" y="6528"/>
                    <a:pt x="754" y="6369"/>
                    <a:pt x="754" y="6209"/>
                  </a:cubicBezTo>
                  <a:cubicBezTo>
                    <a:pt x="777" y="6049"/>
                    <a:pt x="799" y="5889"/>
                    <a:pt x="799" y="5729"/>
                  </a:cubicBezTo>
                  <a:cubicBezTo>
                    <a:pt x="822" y="5592"/>
                    <a:pt x="822" y="5433"/>
                    <a:pt x="845" y="5296"/>
                  </a:cubicBezTo>
                  <a:cubicBezTo>
                    <a:pt x="868" y="5136"/>
                    <a:pt x="868" y="4976"/>
                    <a:pt x="891" y="4839"/>
                  </a:cubicBezTo>
                  <a:cubicBezTo>
                    <a:pt x="891" y="4679"/>
                    <a:pt x="914" y="4520"/>
                    <a:pt x="914" y="4383"/>
                  </a:cubicBezTo>
                  <a:cubicBezTo>
                    <a:pt x="914" y="4223"/>
                    <a:pt x="936" y="4063"/>
                    <a:pt x="936" y="3903"/>
                  </a:cubicBezTo>
                  <a:cubicBezTo>
                    <a:pt x="936" y="3744"/>
                    <a:pt x="959" y="3584"/>
                    <a:pt x="959" y="3424"/>
                  </a:cubicBezTo>
                  <a:cubicBezTo>
                    <a:pt x="959" y="3264"/>
                    <a:pt x="982" y="3082"/>
                    <a:pt x="982" y="2922"/>
                  </a:cubicBezTo>
                  <a:cubicBezTo>
                    <a:pt x="982" y="2785"/>
                    <a:pt x="1005" y="2625"/>
                    <a:pt x="1005" y="2488"/>
                  </a:cubicBezTo>
                  <a:cubicBezTo>
                    <a:pt x="1005" y="2328"/>
                    <a:pt x="982" y="2192"/>
                    <a:pt x="982" y="2032"/>
                  </a:cubicBezTo>
                  <a:cubicBezTo>
                    <a:pt x="982" y="1872"/>
                    <a:pt x="982" y="1735"/>
                    <a:pt x="982" y="1575"/>
                  </a:cubicBezTo>
                  <a:cubicBezTo>
                    <a:pt x="982" y="1415"/>
                    <a:pt x="1005" y="1256"/>
                    <a:pt x="1005" y="1073"/>
                  </a:cubicBezTo>
                  <a:cubicBezTo>
                    <a:pt x="1005" y="936"/>
                    <a:pt x="1005" y="776"/>
                    <a:pt x="1005" y="617"/>
                  </a:cubicBezTo>
                  <a:cubicBezTo>
                    <a:pt x="1005" y="457"/>
                    <a:pt x="1005" y="297"/>
                    <a:pt x="1005" y="137"/>
                  </a:cubicBezTo>
                  <a:cubicBezTo>
                    <a:pt x="1005" y="69"/>
                    <a:pt x="959" y="23"/>
                    <a:pt x="891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5001;p38"/>
            <p:cNvSpPr/>
            <p:nvPr/>
          </p:nvSpPr>
          <p:spPr>
            <a:xfrm>
              <a:off x="6118540" y="2646237"/>
              <a:ext cx="14076" cy="13433"/>
            </a:xfrm>
            <a:custGeom>
              <a:avLst/>
              <a:gdLst/>
              <a:ahLst/>
              <a:cxnLst/>
              <a:rect l="l" t="t" r="r" b="b"/>
              <a:pathLst>
                <a:path w="503" h="480" extrusionOk="0">
                  <a:moveTo>
                    <a:pt x="251" y="0"/>
                  </a:moveTo>
                  <a:cubicBezTo>
                    <a:pt x="137" y="0"/>
                    <a:pt x="0" y="91"/>
                    <a:pt x="0" y="228"/>
                  </a:cubicBezTo>
                  <a:cubicBezTo>
                    <a:pt x="0" y="342"/>
                    <a:pt x="114" y="479"/>
                    <a:pt x="228" y="479"/>
                  </a:cubicBezTo>
                  <a:cubicBezTo>
                    <a:pt x="365" y="479"/>
                    <a:pt x="479" y="388"/>
                    <a:pt x="502" y="251"/>
                  </a:cubicBezTo>
                  <a:cubicBezTo>
                    <a:pt x="502" y="114"/>
                    <a:pt x="388" y="0"/>
                    <a:pt x="251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5002;p38"/>
            <p:cNvSpPr/>
            <p:nvPr/>
          </p:nvSpPr>
          <p:spPr>
            <a:xfrm>
              <a:off x="6078913" y="2503765"/>
              <a:ext cx="22388" cy="150783"/>
            </a:xfrm>
            <a:custGeom>
              <a:avLst/>
              <a:gdLst/>
              <a:ahLst/>
              <a:cxnLst/>
              <a:rect l="l" t="t" r="r" b="b"/>
              <a:pathLst>
                <a:path w="800" h="5388" extrusionOk="0">
                  <a:moveTo>
                    <a:pt x="708" y="1"/>
                  </a:moveTo>
                  <a:cubicBezTo>
                    <a:pt x="663" y="1"/>
                    <a:pt x="640" y="24"/>
                    <a:pt x="640" y="69"/>
                  </a:cubicBezTo>
                  <a:cubicBezTo>
                    <a:pt x="617" y="252"/>
                    <a:pt x="617" y="435"/>
                    <a:pt x="594" y="617"/>
                  </a:cubicBezTo>
                  <a:cubicBezTo>
                    <a:pt x="572" y="823"/>
                    <a:pt x="549" y="1005"/>
                    <a:pt x="526" y="1211"/>
                  </a:cubicBezTo>
                  <a:cubicBezTo>
                    <a:pt x="503" y="1370"/>
                    <a:pt x="480" y="1553"/>
                    <a:pt x="457" y="1736"/>
                  </a:cubicBezTo>
                  <a:cubicBezTo>
                    <a:pt x="412" y="1918"/>
                    <a:pt x="389" y="2078"/>
                    <a:pt x="366" y="2261"/>
                  </a:cubicBezTo>
                  <a:cubicBezTo>
                    <a:pt x="366" y="2238"/>
                    <a:pt x="366" y="2238"/>
                    <a:pt x="366" y="2215"/>
                  </a:cubicBezTo>
                  <a:cubicBezTo>
                    <a:pt x="343" y="2329"/>
                    <a:pt x="320" y="2466"/>
                    <a:pt x="298" y="2580"/>
                  </a:cubicBezTo>
                  <a:cubicBezTo>
                    <a:pt x="275" y="2717"/>
                    <a:pt x="275" y="2831"/>
                    <a:pt x="252" y="2968"/>
                  </a:cubicBezTo>
                  <a:cubicBezTo>
                    <a:pt x="206" y="3197"/>
                    <a:pt x="184" y="3448"/>
                    <a:pt x="161" y="3676"/>
                  </a:cubicBezTo>
                  <a:cubicBezTo>
                    <a:pt x="138" y="3950"/>
                    <a:pt x="92" y="4201"/>
                    <a:pt x="69" y="4475"/>
                  </a:cubicBezTo>
                  <a:cubicBezTo>
                    <a:pt x="69" y="4589"/>
                    <a:pt x="47" y="4680"/>
                    <a:pt x="47" y="4794"/>
                  </a:cubicBezTo>
                  <a:cubicBezTo>
                    <a:pt x="47" y="4931"/>
                    <a:pt x="1" y="5114"/>
                    <a:pt x="92" y="5228"/>
                  </a:cubicBezTo>
                  <a:cubicBezTo>
                    <a:pt x="115" y="5274"/>
                    <a:pt x="138" y="5319"/>
                    <a:pt x="184" y="5342"/>
                  </a:cubicBezTo>
                  <a:cubicBezTo>
                    <a:pt x="229" y="5365"/>
                    <a:pt x="275" y="5388"/>
                    <a:pt x="320" y="5388"/>
                  </a:cubicBezTo>
                  <a:cubicBezTo>
                    <a:pt x="366" y="5388"/>
                    <a:pt x="412" y="5388"/>
                    <a:pt x="457" y="5365"/>
                  </a:cubicBezTo>
                  <a:cubicBezTo>
                    <a:pt x="526" y="5319"/>
                    <a:pt x="549" y="5274"/>
                    <a:pt x="594" y="5205"/>
                  </a:cubicBezTo>
                  <a:cubicBezTo>
                    <a:pt x="617" y="5114"/>
                    <a:pt x="617" y="5023"/>
                    <a:pt x="640" y="4931"/>
                  </a:cubicBezTo>
                  <a:cubicBezTo>
                    <a:pt x="640" y="4863"/>
                    <a:pt x="640" y="4794"/>
                    <a:pt x="640" y="4726"/>
                  </a:cubicBezTo>
                  <a:cubicBezTo>
                    <a:pt x="640" y="4566"/>
                    <a:pt x="640" y="4429"/>
                    <a:pt x="663" y="4269"/>
                  </a:cubicBezTo>
                  <a:cubicBezTo>
                    <a:pt x="663" y="4110"/>
                    <a:pt x="686" y="3950"/>
                    <a:pt x="686" y="3790"/>
                  </a:cubicBezTo>
                  <a:cubicBezTo>
                    <a:pt x="708" y="3630"/>
                    <a:pt x="708" y="3470"/>
                    <a:pt x="708" y="3311"/>
                  </a:cubicBezTo>
                  <a:cubicBezTo>
                    <a:pt x="708" y="3151"/>
                    <a:pt x="731" y="2991"/>
                    <a:pt x="731" y="2831"/>
                  </a:cubicBezTo>
                  <a:cubicBezTo>
                    <a:pt x="731" y="2672"/>
                    <a:pt x="731" y="2512"/>
                    <a:pt x="754" y="2352"/>
                  </a:cubicBezTo>
                  <a:cubicBezTo>
                    <a:pt x="754" y="2215"/>
                    <a:pt x="754" y="2055"/>
                    <a:pt x="777" y="1895"/>
                  </a:cubicBezTo>
                  <a:cubicBezTo>
                    <a:pt x="777" y="1759"/>
                    <a:pt x="777" y="1599"/>
                    <a:pt x="777" y="1439"/>
                  </a:cubicBezTo>
                  <a:cubicBezTo>
                    <a:pt x="777" y="1211"/>
                    <a:pt x="777" y="982"/>
                    <a:pt x="777" y="754"/>
                  </a:cubicBezTo>
                  <a:cubicBezTo>
                    <a:pt x="777" y="663"/>
                    <a:pt x="777" y="549"/>
                    <a:pt x="777" y="435"/>
                  </a:cubicBezTo>
                  <a:cubicBezTo>
                    <a:pt x="777" y="321"/>
                    <a:pt x="800" y="206"/>
                    <a:pt x="800" y="92"/>
                  </a:cubicBezTo>
                  <a:cubicBezTo>
                    <a:pt x="800" y="47"/>
                    <a:pt x="754" y="1"/>
                    <a:pt x="731" y="1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5003;p38"/>
            <p:cNvSpPr/>
            <p:nvPr/>
          </p:nvSpPr>
          <p:spPr>
            <a:xfrm>
              <a:off x="7017278" y="2355585"/>
              <a:ext cx="158423" cy="134804"/>
            </a:xfrm>
            <a:custGeom>
              <a:avLst/>
              <a:gdLst/>
              <a:ahLst/>
              <a:cxnLst/>
              <a:rect l="l" t="t" r="r" b="b"/>
              <a:pathLst>
                <a:path w="5661" h="4817" extrusionOk="0">
                  <a:moveTo>
                    <a:pt x="5250" y="1"/>
                  </a:moveTo>
                  <a:cubicBezTo>
                    <a:pt x="5227" y="1"/>
                    <a:pt x="5182" y="23"/>
                    <a:pt x="5136" y="46"/>
                  </a:cubicBezTo>
                  <a:cubicBezTo>
                    <a:pt x="5090" y="46"/>
                    <a:pt x="5045" y="69"/>
                    <a:pt x="4999" y="92"/>
                  </a:cubicBezTo>
                  <a:cubicBezTo>
                    <a:pt x="4931" y="137"/>
                    <a:pt x="4862" y="160"/>
                    <a:pt x="4794" y="183"/>
                  </a:cubicBezTo>
                  <a:cubicBezTo>
                    <a:pt x="4611" y="274"/>
                    <a:pt x="4428" y="343"/>
                    <a:pt x="4223" y="389"/>
                  </a:cubicBezTo>
                  <a:lnTo>
                    <a:pt x="4200" y="411"/>
                  </a:lnTo>
                  <a:lnTo>
                    <a:pt x="4223" y="411"/>
                  </a:lnTo>
                  <a:lnTo>
                    <a:pt x="4063" y="457"/>
                  </a:lnTo>
                  <a:lnTo>
                    <a:pt x="3972" y="480"/>
                  </a:lnTo>
                  <a:lnTo>
                    <a:pt x="3995" y="480"/>
                  </a:lnTo>
                  <a:cubicBezTo>
                    <a:pt x="3881" y="503"/>
                    <a:pt x="3766" y="525"/>
                    <a:pt x="3630" y="548"/>
                  </a:cubicBezTo>
                  <a:cubicBezTo>
                    <a:pt x="3561" y="571"/>
                    <a:pt x="3493" y="594"/>
                    <a:pt x="3424" y="617"/>
                  </a:cubicBezTo>
                  <a:cubicBezTo>
                    <a:pt x="3310" y="640"/>
                    <a:pt x="3196" y="662"/>
                    <a:pt x="3105" y="685"/>
                  </a:cubicBezTo>
                  <a:cubicBezTo>
                    <a:pt x="2990" y="708"/>
                    <a:pt x="2899" y="731"/>
                    <a:pt x="2808" y="754"/>
                  </a:cubicBezTo>
                  <a:cubicBezTo>
                    <a:pt x="2602" y="822"/>
                    <a:pt x="2397" y="868"/>
                    <a:pt x="2169" y="891"/>
                  </a:cubicBezTo>
                  <a:cubicBezTo>
                    <a:pt x="2077" y="914"/>
                    <a:pt x="1986" y="936"/>
                    <a:pt x="1895" y="959"/>
                  </a:cubicBezTo>
                  <a:cubicBezTo>
                    <a:pt x="1781" y="982"/>
                    <a:pt x="1667" y="1028"/>
                    <a:pt x="1575" y="1050"/>
                  </a:cubicBezTo>
                  <a:cubicBezTo>
                    <a:pt x="1393" y="1096"/>
                    <a:pt x="1233" y="1142"/>
                    <a:pt x="1050" y="1187"/>
                  </a:cubicBezTo>
                  <a:lnTo>
                    <a:pt x="1005" y="1187"/>
                  </a:lnTo>
                  <a:lnTo>
                    <a:pt x="959" y="1073"/>
                  </a:lnTo>
                  <a:cubicBezTo>
                    <a:pt x="936" y="959"/>
                    <a:pt x="822" y="936"/>
                    <a:pt x="754" y="936"/>
                  </a:cubicBezTo>
                  <a:lnTo>
                    <a:pt x="662" y="936"/>
                  </a:lnTo>
                  <a:cubicBezTo>
                    <a:pt x="617" y="959"/>
                    <a:pt x="571" y="1005"/>
                    <a:pt x="548" y="1073"/>
                  </a:cubicBezTo>
                  <a:cubicBezTo>
                    <a:pt x="525" y="1142"/>
                    <a:pt x="525" y="1187"/>
                    <a:pt x="548" y="1256"/>
                  </a:cubicBezTo>
                  <a:lnTo>
                    <a:pt x="571" y="1302"/>
                  </a:lnTo>
                  <a:cubicBezTo>
                    <a:pt x="617" y="1484"/>
                    <a:pt x="639" y="1712"/>
                    <a:pt x="662" y="1963"/>
                  </a:cubicBezTo>
                  <a:cubicBezTo>
                    <a:pt x="662" y="2055"/>
                    <a:pt x="662" y="2169"/>
                    <a:pt x="662" y="2260"/>
                  </a:cubicBezTo>
                  <a:cubicBezTo>
                    <a:pt x="639" y="2397"/>
                    <a:pt x="639" y="2534"/>
                    <a:pt x="617" y="2671"/>
                  </a:cubicBezTo>
                  <a:cubicBezTo>
                    <a:pt x="594" y="2922"/>
                    <a:pt x="571" y="3173"/>
                    <a:pt x="502" y="3424"/>
                  </a:cubicBezTo>
                  <a:cubicBezTo>
                    <a:pt x="434" y="3698"/>
                    <a:pt x="343" y="3949"/>
                    <a:pt x="229" y="4200"/>
                  </a:cubicBezTo>
                  <a:cubicBezTo>
                    <a:pt x="183" y="4246"/>
                    <a:pt x="160" y="4292"/>
                    <a:pt x="114" y="4360"/>
                  </a:cubicBezTo>
                  <a:cubicBezTo>
                    <a:pt x="92" y="4360"/>
                    <a:pt x="92" y="4383"/>
                    <a:pt x="69" y="4406"/>
                  </a:cubicBezTo>
                  <a:cubicBezTo>
                    <a:pt x="23" y="4497"/>
                    <a:pt x="0" y="4566"/>
                    <a:pt x="46" y="4680"/>
                  </a:cubicBezTo>
                  <a:cubicBezTo>
                    <a:pt x="69" y="4771"/>
                    <a:pt x="160" y="4817"/>
                    <a:pt x="251" y="4817"/>
                  </a:cubicBezTo>
                  <a:lnTo>
                    <a:pt x="297" y="4817"/>
                  </a:lnTo>
                  <a:cubicBezTo>
                    <a:pt x="365" y="4794"/>
                    <a:pt x="434" y="4725"/>
                    <a:pt x="502" y="4657"/>
                  </a:cubicBezTo>
                  <a:lnTo>
                    <a:pt x="525" y="4634"/>
                  </a:lnTo>
                  <a:lnTo>
                    <a:pt x="548" y="4611"/>
                  </a:lnTo>
                  <a:cubicBezTo>
                    <a:pt x="571" y="4634"/>
                    <a:pt x="594" y="4657"/>
                    <a:pt x="639" y="4680"/>
                  </a:cubicBezTo>
                  <a:cubicBezTo>
                    <a:pt x="685" y="4680"/>
                    <a:pt x="754" y="4703"/>
                    <a:pt x="799" y="4703"/>
                  </a:cubicBezTo>
                  <a:cubicBezTo>
                    <a:pt x="845" y="4703"/>
                    <a:pt x="868" y="4703"/>
                    <a:pt x="913" y="4680"/>
                  </a:cubicBezTo>
                  <a:lnTo>
                    <a:pt x="1027" y="4657"/>
                  </a:lnTo>
                  <a:cubicBezTo>
                    <a:pt x="1096" y="4634"/>
                    <a:pt x="1187" y="4611"/>
                    <a:pt x="1256" y="4588"/>
                  </a:cubicBezTo>
                  <a:cubicBezTo>
                    <a:pt x="1461" y="4543"/>
                    <a:pt x="1621" y="4520"/>
                    <a:pt x="1781" y="4451"/>
                  </a:cubicBezTo>
                  <a:lnTo>
                    <a:pt x="1803" y="4451"/>
                  </a:lnTo>
                  <a:cubicBezTo>
                    <a:pt x="1940" y="4406"/>
                    <a:pt x="2077" y="4360"/>
                    <a:pt x="2192" y="4314"/>
                  </a:cubicBezTo>
                  <a:cubicBezTo>
                    <a:pt x="2328" y="4269"/>
                    <a:pt x="2465" y="4200"/>
                    <a:pt x="2602" y="4132"/>
                  </a:cubicBezTo>
                  <a:cubicBezTo>
                    <a:pt x="2876" y="3995"/>
                    <a:pt x="3127" y="3835"/>
                    <a:pt x="3447" y="3630"/>
                  </a:cubicBezTo>
                  <a:cubicBezTo>
                    <a:pt x="3538" y="3561"/>
                    <a:pt x="3630" y="3493"/>
                    <a:pt x="3721" y="3447"/>
                  </a:cubicBezTo>
                  <a:lnTo>
                    <a:pt x="3812" y="3356"/>
                  </a:lnTo>
                  <a:cubicBezTo>
                    <a:pt x="3926" y="3265"/>
                    <a:pt x="4018" y="3196"/>
                    <a:pt x="4109" y="3105"/>
                  </a:cubicBezTo>
                  <a:lnTo>
                    <a:pt x="4200" y="3036"/>
                  </a:lnTo>
                  <a:cubicBezTo>
                    <a:pt x="4702" y="2625"/>
                    <a:pt x="5068" y="2078"/>
                    <a:pt x="5319" y="1439"/>
                  </a:cubicBezTo>
                  <a:cubicBezTo>
                    <a:pt x="5364" y="1302"/>
                    <a:pt x="5410" y="1165"/>
                    <a:pt x="5456" y="1050"/>
                  </a:cubicBezTo>
                  <a:lnTo>
                    <a:pt x="5478" y="1005"/>
                  </a:lnTo>
                  <a:cubicBezTo>
                    <a:pt x="5524" y="822"/>
                    <a:pt x="5592" y="662"/>
                    <a:pt x="5638" y="503"/>
                  </a:cubicBezTo>
                  <a:cubicBezTo>
                    <a:pt x="5638" y="434"/>
                    <a:pt x="5661" y="366"/>
                    <a:pt x="5638" y="297"/>
                  </a:cubicBezTo>
                  <a:cubicBezTo>
                    <a:pt x="5638" y="206"/>
                    <a:pt x="5592" y="115"/>
                    <a:pt x="5524" y="69"/>
                  </a:cubicBezTo>
                  <a:cubicBezTo>
                    <a:pt x="5456" y="23"/>
                    <a:pt x="5387" y="1"/>
                    <a:pt x="5296" y="1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5004;p38"/>
            <p:cNvSpPr/>
            <p:nvPr/>
          </p:nvSpPr>
          <p:spPr>
            <a:xfrm>
              <a:off x="7010254" y="2381135"/>
              <a:ext cx="37080" cy="111744"/>
            </a:xfrm>
            <a:custGeom>
              <a:avLst/>
              <a:gdLst/>
              <a:ahLst/>
              <a:cxnLst/>
              <a:rect l="l" t="t" r="r" b="b"/>
              <a:pathLst>
                <a:path w="1325" h="3993" extrusionOk="0">
                  <a:moveTo>
                    <a:pt x="822" y="1"/>
                  </a:moveTo>
                  <a:cubicBezTo>
                    <a:pt x="708" y="23"/>
                    <a:pt x="616" y="137"/>
                    <a:pt x="639" y="252"/>
                  </a:cubicBezTo>
                  <a:cubicBezTo>
                    <a:pt x="639" y="252"/>
                    <a:pt x="639" y="274"/>
                    <a:pt x="639" y="274"/>
                  </a:cubicBezTo>
                  <a:cubicBezTo>
                    <a:pt x="502" y="297"/>
                    <a:pt x="434" y="411"/>
                    <a:pt x="434" y="548"/>
                  </a:cubicBezTo>
                  <a:cubicBezTo>
                    <a:pt x="457" y="617"/>
                    <a:pt x="502" y="685"/>
                    <a:pt x="548" y="754"/>
                  </a:cubicBezTo>
                  <a:cubicBezTo>
                    <a:pt x="571" y="822"/>
                    <a:pt x="616" y="891"/>
                    <a:pt x="639" y="959"/>
                  </a:cubicBezTo>
                  <a:cubicBezTo>
                    <a:pt x="662" y="1028"/>
                    <a:pt x="662" y="1119"/>
                    <a:pt x="662" y="1187"/>
                  </a:cubicBezTo>
                  <a:cubicBezTo>
                    <a:pt x="684" y="1317"/>
                    <a:pt x="705" y="1427"/>
                    <a:pt x="708" y="1535"/>
                  </a:cubicBezTo>
                  <a:lnTo>
                    <a:pt x="708" y="1535"/>
                  </a:lnTo>
                  <a:cubicBezTo>
                    <a:pt x="706" y="1708"/>
                    <a:pt x="685" y="1882"/>
                    <a:pt x="685" y="2055"/>
                  </a:cubicBezTo>
                  <a:cubicBezTo>
                    <a:pt x="662" y="2192"/>
                    <a:pt x="639" y="2329"/>
                    <a:pt x="616" y="2466"/>
                  </a:cubicBezTo>
                  <a:cubicBezTo>
                    <a:pt x="548" y="2740"/>
                    <a:pt x="434" y="3013"/>
                    <a:pt x="297" y="3265"/>
                  </a:cubicBezTo>
                  <a:cubicBezTo>
                    <a:pt x="251" y="3356"/>
                    <a:pt x="206" y="3424"/>
                    <a:pt x="160" y="3493"/>
                  </a:cubicBezTo>
                  <a:cubicBezTo>
                    <a:pt x="92" y="3584"/>
                    <a:pt x="0" y="3675"/>
                    <a:pt x="23" y="3812"/>
                  </a:cubicBezTo>
                  <a:lnTo>
                    <a:pt x="23" y="3790"/>
                  </a:lnTo>
                  <a:cubicBezTo>
                    <a:pt x="46" y="3881"/>
                    <a:pt x="92" y="3949"/>
                    <a:pt x="160" y="3972"/>
                  </a:cubicBezTo>
                  <a:cubicBezTo>
                    <a:pt x="198" y="3986"/>
                    <a:pt x="234" y="3993"/>
                    <a:pt x="269" y="3993"/>
                  </a:cubicBezTo>
                  <a:cubicBezTo>
                    <a:pt x="399" y="3993"/>
                    <a:pt x="503" y="3903"/>
                    <a:pt x="594" y="3812"/>
                  </a:cubicBezTo>
                  <a:cubicBezTo>
                    <a:pt x="708" y="3675"/>
                    <a:pt x="799" y="3561"/>
                    <a:pt x="890" y="3424"/>
                  </a:cubicBezTo>
                  <a:cubicBezTo>
                    <a:pt x="1073" y="3105"/>
                    <a:pt x="1187" y="2762"/>
                    <a:pt x="1256" y="2420"/>
                  </a:cubicBezTo>
                  <a:cubicBezTo>
                    <a:pt x="1278" y="2283"/>
                    <a:pt x="1278" y="2146"/>
                    <a:pt x="1301" y="2009"/>
                  </a:cubicBezTo>
                  <a:cubicBezTo>
                    <a:pt x="1324" y="1849"/>
                    <a:pt x="1324" y="1690"/>
                    <a:pt x="1324" y="1530"/>
                  </a:cubicBezTo>
                  <a:cubicBezTo>
                    <a:pt x="1324" y="1256"/>
                    <a:pt x="1256" y="982"/>
                    <a:pt x="1187" y="708"/>
                  </a:cubicBezTo>
                  <a:cubicBezTo>
                    <a:pt x="1164" y="594"/>
                    <a:pt x="1119" y="503"/>
                    <a:pt x="1096" y="389"/>
                  </a:cubicBezTo>
                  <a:cubicBezTo>
                    <a:pt x="1073" y="320"/>
                    <a:pt x="1073" y="252"/>
                    <a:pt x="1050" y="183"/>
                  </a:cubicBezTo>
                  <a:cubicBezTo>
                    <a:pt x="1027" y="69"/>
                    <a:pt x="936" y="1"/>
                    <a:pt x="845" y="1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5005;p38"/>
            <p:cNvSpPr/>
            <p:nvPr/>
          </p:nvSpPr>
          <p:spPr>
            <a:xfrm>
              <a:off x="6972558" y="2386872"/>
              <a:ext cx="37724" cy="108414"/>
            </a:xfrm>
            <a:custGeom>
              <a:avLst/>
              <a:gdLst/>
              <a:ahLst/>
              <a:cxnLst/>
              <a:rect l="l" t="t" r="r" b="b"/>
              <a:pathLst>
                <a:path w="1348" h="3874" extrusionOk="0">
                  <a:moveTo>
                    <a:pt x="617" y="1"/>
                  </a:moveTo>
                  <a:cubicBezTo>
                    <a:pt x="594" y="1"/>
                    <a:pt x="548" y="1"/>
                    <a:pt x="525" y="24"/>
                  </a:cubicBezTo>
                  <a:cubicBezTo>
                    <a:pt x="480" y="47"/>
                    <a:pt x="434" y="92"/>
                    <a:pt x="411" y="138"/>
                  </a:cubicBezTo>
                  <a:cubicBezTo>
                    <a:pt x="389" y="206"/>
                    <a:pt x="389" y="252"/>
                    <a:pt x="411" y="321"/>
                  </a:cubicBezTo>
                  <a:cubicBezTo>
                    <a:pt x="434" y="366"/>
                    <a:pt x="457" y="412"/>
                    <a:pt x="457" y="457"/>
                  </a:cubicBezTo>
                  <a:cubicBezTo>
                    <a:pt x="503" y="640"/>
                    <a:pt x="525" y="823"/>
                    <a:pt x="548" y="1005"/>
                  </a:cubicBezTo>
                  <a:cubicBezTo>
                    <a:pt x="548" y="1142"/>
                    <a:pt x="548" y="1279"/>
                    <a:pt x="525" y="1416"/>
                  </a:cubicBezTo>
                  <a:cubicBezTo>
                    <a:pt x="525" y="1599"/>
                    <a:pt x="503" y="1758"/>
                    <a:pt x="480" y="1918"/>
                  </a:cubicBezTo>
                  <a:cubicBezTo>
                    <a:pt x="434" y="2215"/>
                    <a:pt x="389" y="2512"/>
                    <a:pt x="320" y="2786"/>
                  </a:cubicBezTo>
                  <a:cubicBezTo>
                    <a:pt x="274" y="2968"/>
                    <a:pt x="229" y="3151"/>
                    <a:pt x="137" y="3311"/>
                  </a:cubicBezTo>
                  <a:cubicBezTo>
                    <a:pt x="92" y="3402"/>
                    <a:pt x="1" y="3516"/>
                    <a:pt x="46" y="3630"/>
                  </a:cubicBezTo>
                  <a:cubicBezTo>
                    <a:pt x="69" y="3744"/>
                    <a:pt x="115" y="3813"/>
                    <a:pt x="206" y="3858"/>
                  </a:cubicBezTo>
                  <a:cubicBezTo>
                    <a:pt x="234" y="3868"/>
                    <a:pt x="263" y="3873"/>
                    <a:pt x="291" y="3873"/>
                  </a:cubicBezTo>
                  <a:cubicBezTo>
                    <a:pt x="331" y="3873"/>
                    <a:pt x="371" y="3862"/>
                    <a:pt x="411" y="3836"/>
                  </a:cubicBezTo>
                  <a:cubicBezTo>
                    <a:pt x="480" y="3813"/>
                    <a:pt x="548" y="3744"/>
                    <a:pt x="594" y="3699"/>
                  </a:cubicBezTo>
                  <a:cubicBezTo>
                    <a:pt x="662" y="3630"/>
                    <a:pt x="708" y="3562"/>
                    <a:pt x="754" y="3470"/>
                  </a:cubicBezTo>
                  <a:cubicBezTo>
                    <a:pt x="754" y="3448"/>
                    <a:pt x="777" y="3425"/>
                    <a:pt x="777" y="3402"/>
                  </a:cubicBezTo>
                  <a:cubicBezTo>
                    <a:pt x="868" y="3265"/>
                    <a:pt x="936" y="3105"/>
                    <a:pt x="1005" y="2968"/>
                  </a:cubicBezTo>
                  <a:cubicBezTo>
                    <a:pt x="1073" y="2808"/>
                    <a:pt x="1142" y="2672"/>
                    <a:pt x="1187" y="2512"/>
                  </a:cubicBezTo>
                  <a:cubicBezTo>
                    <a:pt x="1233" y="2352"/>
                    <a:pt x="1279" y="2192"/>
                    <a:pt x="1302" y="2032"/>
                  </a:cubicBezTo>
                  <a:cubicBezTo>
                    <a:pt x="1324" y="1873"/>
                    <a:pt x="1347" y="1713"/>
                    <a:pt x="1347" y="1576"/>
                  </a:cubicBezTo>
                  <a:cubicBezTo>
                    <a:pt x="1347" y="1393"/>
                    <a:pt x="1324" y="1234"/>
                    <a:pt x="1324" y="1074"/>
                  </a:cubicBezTo>
                  <a:cubicBezTo>
                    <a:pt x="1324" y="937"/>
                    <a:pt x="1302" y="800"/>
                    <a:pt x="1279" y="663"/>
                  </a:cubicBezTo>
                  <a:cubicBezTo>
                    <a:pt x="1256" y="572"/>
                    <a:pt x="1233" y="503"/>
                    <a:pt x="1187" y="412"/>
                  </a:cubicBezTo>
                  <a:cubicBezTo>
                    <a:pt x="1165" y="366"/>
                    <a:pt x="1142" y="298"/>
                    <a:pt x="1096" y="252"/>
                  </a:cubicBezTo>
                  <a:cubicBezTo>
                    <a:pt x="1096" y="229"/>
                    <a:pt x="1073" y="206"/>
                    <a:pt x="1073" y="184"/>
                  </a:cubicBezTo>
                  <a:cubicBezTo>
                    <a:pt x="1028" y="138"/>
                    <a:pt x="959" y="92"/>
                    <a:pt x="891" y="92"/>
                  </a:cubicBezTo>
                  <a:lnTo>
                    <a:pt x="799" y="92"/>
                  </a:lnTo>
                  <a:cubicBezTo>
                    <a:pt x="754" y="47"/>
                    <a:pt x="685" y="1"/>
                    <a:pt x="617" y="1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5006;p38"/>
            <p:cNvSpPr/>
            <p:nvPr/>
          </p:nvSpPr>
          <p:spPr>
            <a:xfrm>
              <a:off x="6662120" y="2346014"/>
              <a:ext cx="24935" cy="114627"/>
            </a:xfrm>
            <a:custGeom>
              <a:avLst/>
              <a:gdLst/>
              <a:ahLst/>
              <a:cxnLst/>
              <a:rect l="l" t="t" r="r" b="b"/>
              <a:pathLst>
                <a:path w="891" h="4096" extrusionOk="0">
                  <a:moveTo>
                    <a:pt x="662" y="0"/>
                  </a:moveTo>
                  <a:cubicBezTo>
                    <a:pt x="617" y="0"/>
                    <a:pt x="594" y="23"/>
                    <a:pt x="571" y="23"/>
                  </a:cubicBezTo>
                  <a:lnTo>
                    <a:pt x="525" y="23"/>
                  </a:lnTo>
                  <a:cubicBezTo>
                    <a:pt x="480" y="23"/>
                    <a:pt x="411" y="46"/>
                    <a:pt x="388" y="69"/>
                  </a:cubicBezTo>
                  <a:cubicBezTo>
                    <a:pt x="343" y="114"/>
                    <a:pt x="320" y="160"/>
                    <a:pt x="320" y="206"/>
                  </a:cubicBezTo>
                  <a:cubicBezTo>
                    <a:pt x="274" y="502"/>
                    <a:pt x="251" y="822"/>
                    <a:pt x="206" y="1119"/>
                  </a:cubicBezTo>
                  <a:cubicBezTo>
                    <a:pt x="183" y="1438"/>
                    <a:pt x="160" y="1758"/>
                    <a:pt x="137" y="2077"/>
                  </a:cubicBezTo>
                  <a:cubicBezTo>
                    <a:pt x="115" y="2397"/>
                    <a:pt x="92" y="2716"/>
                    <a:pt x="92" y="3059"/>
                  </a:cubicBezTo>
                  <a:cubicBezTo>
                    <a:pt x="69" y="3196"/>
                    <a:pt x="46" y="3333"/>
                    <a:pt x="46" y="3470"/>
                  </a:cubicBezTo>
                  <a:cubicBezTo>
                    <a:pt x="46" y="3538"/>
                    <a:pt x="23" y="3629"/>
                    <a:pt x="23" y="3698"/>
                  </a:cubicBezTo>
                  <a:cubicBezTo>
                    <a:pt x="23" y="3789"/>
                    <a:pt x="0" y="3880"/>
                    <a:pt x="46" y="3972"/>
                  </a:cubicBezTo>
                  <a:cubicBezTo>
                    <a:pt x="93" y="4049"/>
                    <a:pt x="171" y="4095"/>
                    <a:pt x="252" y="4095"/>
                  </a:cubicBezTo>
                  <a:cubicBezTo>
                    <a:pt x="290" y="4095"/>
                    <a:pt x="329" y="4085"/>
                    <a:pt x="366" y="4063"/>
                  </a:cubicBezTo>
                  <a:cubicBezTo>
                    <a:pt x="388" y="4063"/>
                    <a:pt x="411" y="4086"/>
                    <a:pt x="411" y="4086"/>
                  </a:cubicBezTo>
                  <a:cubicBezTo>
                    <a:pt x="571" y="4086"/>
                    <a:pt x="685" y="3972"/>
                    <a:pt x="685" y="3835"/>
                  </a:cubicBezTo>
                  <a:cubicBezTo>
                    <a:pt x="731" y="3538"/>
                    <a:pt x="754" y="3241"/>
                    <a:pt x="776" y="2945"/>
                  </a:cubicBezTo>
                  <a:cubicBezTo>
                    <a:pt x="799" y="2808"/>
                    <a:pt x="822" y="2648"/>
                    <a:pt x="822" y="2511"/>
                  </a:cubicBezTo>
                  <a:cubicBezTo>
                    <a:pt x="845" y="2374"/>
                    <a:pt x="868" y="2214"/>
                    <a:pt x="868" y="2077"/>
                  </a:cubicBezTo>
                  <a:cubicBezTo>
                    <a:pt x="868" y="1758"/>
                    <a:pt x="891" y="1438"/>
                    <a:pt x="891" y="1119"/>
                  </a:cubicBezTo>
                  <a:cubicBezTo>
                    <a:pt x="891" y="959"/>
                    <a:pt x="891" y="822"/>
                    <a:pt x="868" y="662"/>
                  </a:cubicBezTo>
                  <a:cubicBezTo>
                    <a:pt x="868" y="525"/>
                    <a:pt x="868" y="411"/>
                    <a:pt x="868" y="297"/>
                  </a:cubicBezTo>
                  <a:cubicBezTo>
                    <a:pt x="868" y="274"/>
                    <a:pt x="868" y="274"/>
                    <a:pt x="868" y="251"/>
                  </a:cubicBezTo>
                  <a:cubicBezTo>
                    <a:pt x="845" y="228"/>
                    <a:pt x="845" y="183"/>
                    <a:pt x="845" y="160"/>
                  </a:cubicBezTo>
                  <a:cubicBezTo>
                    <a:pt x="845" y="114"/>
                    <a:pt x="799" y="69"/>
                    <a:pt x="776" y="46"/>
                  </a:cubicBezTo>
                  <a:cubicBezTo>
                    <a:pt x="731" y="23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5007;p38"/>
            <p:cNvSpPr/>
            <p:nvPr/>
          </p:nvSpPr>
          <p:spPr>
            <a:xfrm>
              <a:off x="6338250" y="2165874"/>
              <a:ext cx="70298" cy="147229"/>
            </a:xfrm>
            <a:custGeom>
              <a:avLst/>
              <a:gdLst/>
              <a:ahLst/>
              <a:cxnLst/>
              <a:rect l="l" t="t" r="r" b="b"/>
              <a:pathLst>
                <a:path w="2512" h="5261" extrusionOk="0">
                  <a:moveTo>
                    <a:pt x="982" y="0"/>
                  </a:moveTo>
                  <a:cubicBezTo>
                    <a:pt x="731" y="23"/>
                    <a:pt x="572" y="206"/>
                    <a:pt x="435" y="388"/>
                  </a:cubicBezTo>
                  <a:cubicBezTo>
                    <a:pt x="343" y="548"/>
                    <a:pt x="275" y="708"/>
                    <a:pt x="206" y="845"/>
                  </a:cubicBezTo>
                  <a:cubicBezTo>
                    <a:pt x="138" y="1005"/>
                    <a:pt x="92" y="1142"/>
                    <a:pt x="69" y="1301"/>
                  </a:cubicBezTo>
                  <a:cubicBezTo>
                    <a:pt x="47" y="1393"/>
                    <a:pt x="24" y="1484"/>
                    <a:pt x="24" y="1598"/>
                  </a:cubicBezTo>
                  <a:cubicBezTo>
                    <a:pt x="1" y="1667"/>
                    <a:pt x="1" y="1735"/>
                    <a:pt x="1" y="1826"/>
                  </a:cubicBezTo>
                  <a:cubicBezTo>
                    <a:pt x="1" y="2009"/>
                    <a:pt x="24" y="2192"/>
                    <a:pt x="47" y="2374"/>
                  </a:cubicBezTo>
                  <a:cubicBezTo>
                    <a:pt x="115" y="2694"/>
                    <a:pt x="184" y="3013"/>
                    <a:pt x="298" y="3333"/>
                  </a:cubicBezTo>
                  <a:cubicBezTo>
                    <a:pt x="343" y="3470"/>
                    <a:pt x="389" y="3607"/>
                    <a:pt x="457" y="3744"/>
                  </a:cubicBezTo>
                  <a:cubicBezTo>
                    <a:pt x="526" y="3881"/>
                    <a:pt x="594" y="4018"/>
                    <a:pt x="686" y="4155"/>
                  </a:cubicBezTo>
                  <a:cubicBezTo>
                    <a:pt x="754" y="4269"/>
                    <a:pt x="846" y="4406"/>
                    <a:pt x="937" y="4543"/>
                  </a:cubicBezTo>
                  <a:cubicBezTo>
                    <a:pt x="1005" y="4680"/>
                    <a:pt x="1074" y="4817"/>
                    <a:pt x="1165" y="4953"/>
                  </a:cubicBezTo>
                  <a:cubicBezTo>
                    <a:pt x="1188" y="5022"/>
                    <a:pt x="1234" y="5113"/>
                    <a:pt x="1279" y="5159"/>
                  </a:cubicBezTo>
                  <a:cubicBezTo>
                    <a:pt x="1340" y="5220"/>
                    <a:pt x="1421" y="5260"/>
                    <a:pt x="1502" y="5260"/>
                  </a:cubicBezTo>
                  <a:cubicBezTo>
                    <a:pt x="1543" y="5260"/>
                    <a:pt x="1584" y="5250"/>
                    <a:pt x="1622" y="5227"/>
                  </a:cubicBezTo>
                  <a:cubicBezTo>
                    <a:pt x="1667" y="5205"/>
                    <a:pt x="1690" y="5182"/>
                    <a:pt x="1713" y="5136"/>
                  </a:cubicBezTo>
                  <a:cubicBezTo>
                    <a:pt x="1759" y="5090"/>
                    <a:pt x="1781" y="4999"/>
                    <a:pt x="1759" y="4931"/>
                  </a:cubicBezTo>
                  <a:cubicBezTo>
                    <a:pt x="1736" y="4862"/>
                    <a:pt x="1713" y="4794"/>
                    <a:pt x="1690" y="4725"/>
                  </a:cubicBezTo>
                  <a:cubicBezTo>
                    <a:pt x="1644" y="4588"/>
                    <a:pt x="1622" y="4451"/>
                    <a:pt x="1599" y="4292"/>
                  </a:cubicBezTo>
                  <a:cubicBezTo>
                    <a:pt x="1576" y="4109"/>
                    <a:pt x="1599" y="3926"/>
                    <a:pt x="1599" y="3744"/>
                  </a:cubicBezTo>
                  <a:cubicBezTo>
                    <a:pt x="1622" y="3538"/>
                    <a:pt x="1644" y="3310"/>
                    <a:pt x="1667" y="3105"/>
                  </a:cubicBezTo>
                  <a:cubicBezTo>
                    <a:pt x="1759" y="2602"/>
                    <a:pt x="1918" y="2146"/>
                    <a:pt x="2124" y="1689"/>
                  </a:cubicBezTo>
                  <a:cubicBezTo>
                    <a:pt x="2215" y="1530"/>
                    <a:pt x="2329" y="1370"/>
                    <a:pt x="2443" y="1210"/>
                  </a:cubicBezTo>
                  <a:cubicBezTo>
                    <a:pt x="2512" y="1119"/>
                    <a:pt x="2466" y="936"/>
                    <a:pt x="2375" y="868"/>
                  </a:cubicBezTo>
                  <a:cubicBezTo>
                    <a:pt x="2329" y="845"/>
                    <a:pt x="2289" y="834"/>
                    <a:pt x="2249" y="834"/>
                  </a:cubicBezTo>
                  <a:cubicBezTo>
                    <a:pt x="2209" y="834"/>
                    <a:pt x="2169" y="845"/>
                    <a:pt x="2124" y="868"/>
                  </a:cubicBezTo>
                  <a:cubicBezTo>
                    <a:pt x="2124" y="845"/>
                    <a:pt x="2124" y="822"/>
                    <a:pt x="2124" y="776"/>
                  </a:cubicBezTo>
                  <a:cubicBezTo>
                    <a:pt x="2101" y="685"/>
                    <a:pt x="2032" y="571"/>
                    <a:pt x="1964" y="480"/>
                  </a:cubicBezTo>
                  <a:cubicBezTo>
                    <a:pt x="1873" y="343"/>
                    <a:pt x="1736" y="229"/>
                    <a:pt x="1576" y="137"/>
                  </a:cubicBezTo>
                  <a:cubicBezTo>
                    <a:pt x="1507" y="92"/>
                    <a:pt x="1416" y="46"/>
                    <a:pt x="1325" y="23"/>
                  </a:cubicBezTo>
                  <a:cubicBezTo>
                    <a:pt x="1256" y="0"/>
                    <a:pt x="1165" y="0"/>
                    <a:pt x="1097" y="0"/>
                  </a:cubicBez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5008;p38"/>
            <p:cNvSpPr/>
            <p:nvPr/>
          </p:nvSpPr>
          <p:spPr>
            <a:xfrm>
              <a:off x="6402783" y="2213785"/>
              <a:ext cx="37724" cy="90839"/>
            </a:xfrm>
            <a:custGeom>
              <a:avLst/>
              <a:gdLst/>
              <a:ahLst/>
              <a:cxnLst/>
              <a:rect l="l" t="t" r="r" b="b"/>
              <a:pathLst>
                <a:path w="1348" h="3246" extrusionOk="0">
                  <a:moveTo>
                    <a:pt x="1050" y="0"/>
                  </a:moveTo>
                  <a:cubicBezTo>
                    <a:pt x="1005" y="0"/>
                    <a:pt x="959" y="0"/>
                    <a:pt x="936" y="23"/>
                  </a:cubicBezTo>
                  <a:cubicBezTo>
                    <a:pt x="868" y="69"/>
                    <a:pt x="822" y="114"/>
                    <a:pt x="799" y="183"/>
                  </a:cubicBezTo>
                  <a:cubicBezTo>
                    <a:pt x="776" y="206"/>
                    <a:pt x="754" y="251"/>
                    <a:pt x="731" y="297"/>
                  </a:cubicBezTo>
                  <a:cubicBezTo>
                    <a:pt x="502" y="754"/>
                    <a:pt x="297" y="1210"/>
                    <a:pt x="183" y="1689"/>
                  </a:cubicBezTo>
                  <a:cubicBezTo>
                    <a:pt x="114" y="1918"/>
                    <a:pt x="69" y="2123"/>
                    <a:pt x="46" y="2351"/>
                  </a:cubicBezTo>
                  <a:cubicBezTo>
                    <a:pt x="23" y="2443"/>
                    <a:pt x="23" y="2557"/>
                    <a:pt x="23" y="2648"/>
                  </a:cubicBezTo>
                  <a:cubicBezTo>
                    <a:pt x="0" y="2808"/>
                    <a:pt x="0" y="2945"/>
                    <a:pt x="69" y="3082"/>
                  </a:cubicBezTo>
                  <a:cubicBezTo>
                    <a:pt x="128" y="3181"/>
                    <a:pt x="223" y="3246"/>
                    <a:pt x="336" y="3246"/>
                  </a:cubicBezTo>
                  <a:cubicBezTo>
                    <a:pt x="353" y="3246"/>
                    <a:pt x="371" y="3244"/>
                    <a:pt x="388" y="3241"/>
                  </a:cubicBezTo>
                  <a:cubicBezTo>
                    <a:pt x="502" y="3196"/>
                    <a:pt x="617" y="3082"/>
                    <a:pt x="617" y="2968"/>
                  </a:cubicBezTo>
                  <a:cubicBezTo>
                    <a:pt x="617" y="2945"/>
                    <a:pt x="617" y="2922"/>
                    <a:pt x="617" y="2899"/>
                  </a:cubicBezTo>
                  <a:cubicBezTo>
                    <a:pt x="617" y="2930"/>
                    <a:pt x="606" y="2951"/>
                    <a:pt x="599" y="2968"/>
                  </a:cubicBezTo>
                  <a:lnTo>
                    <a:pt x="599" y="2968"/>
                  </a:lnTo>
                  <a:cubicBezTo>
                    <a:pt x="662" y="2701"/>
                    <a:pt x="664" y="2435"/>
                    <a:pt x="708" y="2169"/>
                  </a:cubicBezTo>
                  <a:cubicBezTo>
                    <a:pt x="731" y="2100"/>
                    <a:pt x="731" y="2055"/>
                    <a:pt x="731" y="2009"/>
                  </a:cubicBezTo>
                  <a:cubicBezTo>
                    <a:pt x="799" y="1735"/>
                    <a:pt x="868" y="1461"/>
                    <a:pt x="959" y="1164"/>
                  </a:cubicBezTo>
                  <a:cubicBezTo>
                    <a:pt x="1005" y="1027"/>
                    <a:pt x="1050" y="890"/>
                    <a:pt x="1119" y="754"/>
                  </a:cubicBezTo>
                  <a:cubicBezTo>
                    <a:pt x="1164" y="617"/>
                    <a:pt x="1233" y="480"/>
                    <a:pt x="1301" y="343"/>
                  </a:cubicBezTo>
                  <a:cubicBezTo>
                    <a:pt x="1347" y="206"/>
                    <a:pt x="1256" y="46"/>
                    <a:pt x="1119" y="0"/>
                  </a:cubicBez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5009;p38"/>
            <p:cNvSpPr/>
            <p:nvPr/>
          </p:nvSpPr>
          <p:spPr>
            <a:xfrm>
              <a:off x="6659574" y="2463523"/>
              <a:ext cx="480363" cy="435670"/>
            </a:xfrm>
            <a:custGeom>
              <a:avLst/>
              <a:gdLst/>
              <a:ahLst/>
              <a:cxnLst/>
              <a:rect l="l" t="t" r="r" b="b"/>
              <a:pathLst>
                <a:path w="17165" h="15568" extrusionOk="0">
                  <a:moveTo>
                    <a:pt x="639" y="1"/>
                  </a:moveTo>
                  <a:cubicBezTo>
                    <a:pt x="525" y="1"/>
                    <a:pt x="434" y="69"/>
                    <a:pt x="388" y="161"/>
                  </a:cubicBezTo>
                  <a:cubicBezTo>
                    <a:pt x="388" y="161"/>
                    <a:pt x="388" y="184"/>
                    <a:pt x="365" y="184"/>
                  </a:cubicBezTo>
                  <a:lnTo>
                    <a:pt x="342" y="184"/>
                  </a:lnTo>
                  <a:cubicBezTo>
                    <a:pt x="274" y="161"/>
                    <a:pt x="251" y="138"/>
                    <a:pt x="206" y="138"/>
                  </a:cubicBezTo>
                  <a:cubicBezTo>
                    <a:pt x="183" y="138"/>
                    <a:pt x="183" y="161"/>
                    <a:pt x="160" y="161"/>
                  </a:cubicBezTo>
                  <a:cubicBezTo>
                    <a:pt x="91" y="184"/>
                    <a:pt x="69" y="206"/>
                    <a:pt x="46" y="252"/>
                  </a:cubicBezTo>
                  <a:cubicBezTo>
                    <a:pt x="23" y="321"/>
                    <a:pt x="0" y="366"/>
                    <a:pt x="23" y="412"/>
                  </a:cubicBezTo>
                  <a:cubicBezTo>
                    <a:pt x="46" y="457"/>
                    <a:pt x="91" y="526"/>
                    <a:pt x="137" y="526"/>
                  </a:cubicBezTo>
                  <a:cubicBezTo>
                    <a:pt x="297" y="594"/>
                    <a:pt x="434" y="640"/>
                    <a:pt x="571" y="709"/>
                  </a:cubicBezTo>
                  <a:cubicBezTo>
                    <a:pt x="731" y="777"/>
                    <a:pt x="890" y="868"/>
                    <a:pt x="1050" y="914"/>
                  </a:cubicBezTo>
                  <a:cubicBezTo>
                    <a:pt x="1187" y="982"/>
                    <a:pt x="1347" y="1051"/>
                    <a:pt x="1507" y="1119"/>
                  </a:cubicBezTo>
                  <a:cubicBezTo>
                    <a:pt x="1666" y="1188"/>
                    <a:pt x="1826" y="1234"/>
                    <a:pt x="2009" y="1302"/>
                  </a:cubicBezTo>
                  <a:lnTo>
                    <a:pt x="1963" y="1279"/>
                  </a:lnTo>
                  <a:lnTo>
                    <a:pt x="1963" y="1279"/>
                  </a:lnTo>
                  <a:cubicBezTo>
                    <a:pt x="2237" y="1370"/>
                    <a:pt x="2557" y="1462"/>
                    <a:pt x="2967" y="1576"/>
                  </a:cubicBezTo>
                  <a:cubicBezTo>
                    <a:pt x="3241" y="1644"/>
                    <a:pt x="3561" y="1736"/>
                    <a:pt x="3880" y="1804"/>
                  </a:cubicBezTo>
                  <a:cubicBezTo>
                    <a:pt x="4520" y="1918"/>
                    <a:pt x="5204" y="2055"/>
                    <a:pt x="5889" y="2192"/>
                  </a:cubicBezTo>
                  <a:cubicBezTo>
                    <a:pt x="6414" y="2284"/>
                    <a:pt x="6962" y="2352"/>
                    <a:pt x="7487" y="2420"/>
                  </a:cubicBezTo>
                  <a:lnTo>
                    <a:pt x="7555" y="2420"/>
                  </a:lnTo>
                  <a:cubicBezTo>
                    <a:pt x="8103" y="2489"/>
                    <a:pt x="8674" y="2535"/>
                    <a:pt x="9313" y="2557"/>
                  </a:cubicBezTo>
                  <a:lnTo>
                    <a:pt x="9222" y="2557"/>
                  </a:lnTo>
                  <a:cubicBezTo>
                    <a:pt x="9564" y="2580"/>
                    <a:pt x="9906" y="2603"/>
                    <a:pt x="10249" y="2603"/>
                  </a:cubicBezTo>
                  <a:lnTo>
                    <a:pt x="10294" y="2603"/>
                  </a:lnTo>
                  <a:cubicBezTo>
                    <a:pt x="10591" y="2603"/>
                    <a:pt x="10865" y="2580"/>
                    <a:pt x="11162" y="2580"/>
                  </a:cubicBezTo>
                  <a:cubicBezTo>
                    <a:pt x="11276" y="2557"/>
                    <a:pt x="11390" y="2557"/>
                    <a:pt x="11504" y="2557"/>
                  </a:cubicBezTo>
                  <a:cubicBezTo>
                    <a:pt x="11687" y="2557"/>
                    <a:pt x="11892" y="2557"/>
                    <a:pt x="12075" y="2535"/>
                  </a:cubicBezTo>
                  <a:cubicBezTo>
                    <a:pt x="12371" y="2512"/>
                    <a:pt x="12668" y="2489"/>
                    <a:pt x="12965" y="2466"/>
                  </a:cubicBezTo>
                  <a:cubicBezTo>
                    <a:pt x="13056" y="2443"/>
                    <a:pt x="13147" y="2443"/>
                    <a:pt x="13239" y="2420"/>
                  </a:cubicBezTo>
                  <a:cubicBezTo>
                    <a:pt x="13307" y="2535"/>
                    <a:pt x="13376" y="2626"/>
                    <a:pt x="13421" y="2717"/>
                  </a:cubicBezTo>
                  <a:lnTo>
                    <a:pt x="13536" y="2900"/>
                  </a:lnTo>
                  <a:lnTo>
                    <a:pt x="13604" y="3037"/>
                  </a:lnTo>
                  <a:lnTo>
                    <a:pt x="13604" y="3060"/>
                  </a:lnTo>
                  <a:cubicBezTo>
                    <a:pt x="13718" y="3288"/>
                    <a:pt x="13832" y="3516"/>
                    <a:pt x="13946" y="3767"/>
                  </a:cubicBezTo>
                  <a:cubicBezTo>
                    <a:pt x="14038" y="4018"/>
                    <a:pt x="14129" y="4292"/>
                    <a:pt x="14197" y="4520"/>
                  </a:cubicBezTo>
                  <a:lnTo>
                    <a:pt x="14243" y="4612"/>
                  </a:lnTo>
                  <a:cubicBezTo>
                    <a:pt x="14312" y="4840"/>
                    <a:pt x="14380" y="5068"/>
                    <a:pt x="14449" y="5296"/>
                  </a:cubicBezTo>
                  <a:cubicBezTo>
                    <a:pt x="14517" y="5548"/>
                    <a:pt x="14585" y="5799"/>
                    <a:pt x="14654" y="6095"/>
                  </a:cubicBezTo>
                  <a:lnTo>
                    <a:pt x="14677" y="6141"/>
                  </a:lnTo>
                  <a:cubicBezTo>
                    <a:pt x="14700" y="6301"/>
                    <a:pt x="14722" y="6483"/>
                    <a:pt x="14768" y="6643"/>
                  </a:cubicBezTo>
                  <a:lnTo>
                    <a:pt x="14791" y="6871"/>
                  </a:lnTo>
                  <a:lnTo>
                    <a:pt x="14814" y="6940"/>
                  </a:lnTo>
                  <a:cubicBezTo>
                    <a:pt x="14859" y="7168"/>
                    <a:pt x="14882" y="7374"/>
                    <a:pt x="14928" y="7602"/>
                  </a:cubicBezTo>
                  <a:cubicBezTo>
                    <a:pt x="14951" y="7853"/>
                    <a:pt x="14996" y="8104"/>
                    <a:pt x="14996" y="8355"/>
                  </a:cubicBezTo>
                  <a:cubicBezTo>
                    <a:pt x="15019" y="8560"/>
                    <a:pt x="15019" y="8789"/>
                    <a:pt x="15019" y="9063"/>
                  </a:cubicBezTo>
                  <a:cubicBezTo>
                    <a:pt x="14996" y="9610"/>
                    <a:pt x="14928" y="10341"/>
                    <a:pt x="14722" y="11048"/>
                  </a:cubicBezTo>
                  <a:cubicBezTo>
                    <a:pt x="14654" y="11231"/>
                    <a:pt x="14563" y="11436"/>
                    <a:pt x="14471" y="11642"/>
                  </a:cubicBezTo>
                  <a:cubicBezTo>
                    <a:pt x="14403" y="11824"/>
                    <a:pt x="14289" y="12007"/>
                    <a:pt x="14197" y="12167"/>
                  </a:cubicBezTo>
                  <a:cubicBezTo>
                    <a:pt x="13969" y="12486"/>
                    <a:pt x="13718" y="12737"/>
                    <a:pt x="13467" y="12966"/>
                  </a:cubicBezTo>
                  <a:cubicBezTo>
                    <a:pt x="13376" y="13034"/>
                    <a:pt x="13262" y="13126"/>
                    <a:pt x="13102" y="13217"/>
                  </a:cubicBezTo>
                  <a:cubicBezTo>
                    <a:pt x="13011" y="13262"/>
                    <a:pt x="12896" y="13285"/>
                    <a:pt x="12782" y="13331"/>
                  </a:cubicBezTo>
                  <a:cubicBezTo>
                    <a:pt x="12577" y="13354"/>
                    <a:pt x="12394" y="13377"/>
                    <a:pt x="12212" y="13399"/>
                  </a:cubicBezTo>
                  <a:lnTo>
                    <a:pt x="11573" y="13399"/>
                  </a:lnTo>
                  <a:cubicBezTo>
                    <a:pt x="11276" y="13377"/>
                    <a:pt x="11002" y="13354"/>
                    <a:pt x="10705" y="13308"/>
                  </a:cubicBezTo>
                  <a:lnTo>
                    <a:pt x="10660" y="13285"/>
                  </a:lnTo>
                  <a:cubicBezTo>
                    <a:pt x="10523" y="13262"/>
                    <a:pt x="10386" y="13240"/>
                    <a:pt x="10272" y="13217"/>
                  </a:cubicBezTo>
                  <a:cubicBezTo>
                    <a:pt x="10157" y="13194"/>
                    <a:pt x="10043" y="13148"/>
                    <a:pt x="9929" y="13126"/>
                  </a:cubicBezTo>
                  <a:cubicBezTo>
                    <a:pt x="9792" y="13080"/>
                    <a:pt x="9678" y="13034"/>
                    <a:pt x="9564" y="12989"/>
                  </a:cubicBezTo>
                  <a:cubicBezTo>
                    <a:pt x="9450" y="12943"/>
                    <a:pt x="9336" y="12874"/>
                    <a:pt x="9222" y="12829"/>
                  </a:cubicBezTo>
                  <a:lnTo>
                    <a:pt x="9176" y="12806"/>
                  </a:lnTo>
                  <a:cubicBezTo>
                    <a:pt x="8948" y="12692"/>
                    <a:pt x="8719" y="12555"/>
                    <a:pt x="8491" y="12418"/>
                  </a:cubicBezTo>
                  <a:cubicBezTo>
                    <a:pt x="8377" y="12349"/>
                    <a:pt x="8286" y="12258"/>
                    <a:pt x="8172" y="12190"/>
                  </a:cubicBezTo>
                  <a:lnTo>
                    <a:pt x="8149" y="12167"/>
                  </a:lnTo>
                  <a:cubicBezTo>
                    <a:pt x="8080" y="12121"/>
                    <a:pt x="8012" y="12053"/>
                    <a:pt x="7943" y="12007"/>
                  </a:cubicBezTo>
                  <a:cubicBezTo>
                    <a:pt x="7875" y="11961"/>
                    <a:pt x="7806" y="11916"/>
                    <a:pt x="7738" y="11870"/>
                  </a:cubicBezTo>
                  <a:cubicBezTo>
                    <a:pt x="7532" y="11710"/>
                    <a:pt x="7327" y="11528"/>
                    <a:pt x="7122" y="11368"/>
                  </a:cubicBezTo>
                  <a:lnTo>
                    <a:pt x="6962" y="11231"/>
                  </a:lnTo>
                  <a:lnTo>
                    <a:pt x="6916" y="11185"/>
                  </a:lnTo>
                  <a:cubicBezTo>
                    <a:pt x="6802" y="11094"/>
                    <a:pt x="6688" y="11003"/>
                    <a:pt x="6597" y="10911"/>
                  </a:cubicBezTo>
                  <a:cubicBezTo>
                    <a:pt x="6460" y="10797"/>
                    <a:pt x="6346" y="10706"/>
                    <a:pt x="6209" y="10592"/>
                  </a:cubicBezTo>
                  <a:cubicBezTo>
                    <a:pt x="6049" y="10432"/>
                    <a:pt x="5889" y="10295"/>
                    <a:pt x="5706" y="10135"/>
                  </a:cubicBezTo>
                  <a:lnTo>
                    <a:pt x="5524" y="9953"/>
                  </a:lnTo>
                  <a:cubicBezTo>
                    <a:pt x="5364" y="9816"/>
                    <a:pt x="5204" y="9656"/>
                    <a:pt x="5045" y="9519"/>
                  </a:cubicBezTo>
                  <a:lnTo>
                    <a:pt x="4885" y="9359"/>
                  </a:lnTo>
                  <a:cubicBezTo>
                    <a:pt x="4679" y="9154"/>
                    <a:pt x="4497" y="8994"/>
                    <a:pt x="4360" y="8812"/>
                  </a:cubicBezTo>
                  <a:lnTo>
                    <a:pt x="4268" y="8720"/>
                  </a:lnTo>
                  <a:lnTo>
                    <a:pt x="4291" y="8766"/>
                  </a:lnTo>
                  <a:lnTo>
                    <a:pt x="4177" y="8629"/>
                  </a:lnTo>
                  <a:lnTo>
                    <a:pt x="4154" y="8606"/>
                  </a:lnTo>
                  <a:cubicBezTo>
                    <a:pt x="4154" y="8583"/>
                    <a:pt x="4154" y="8583"/>
                    <a:pt x="4131" y="8583"/>
                  </a:cubicBezTo>
                  <a:cubicBezTo>
                    <a:pt x="4086" y="8515"/>
                    <a:pt x="4017" y="8446"/>
                    <a:pt x="3949" y="8378"/>
                  </a:cubicBezTo>
                  <a:cubicBezTo>
                    <a:pt x="3903" y="8332"/>
                    <a:pt x="3858" y="8287"/>
                    <a:pt x="3812" y="8264"/>
                  </a:cubicBezTo>
                  <a:lnTo>
                    <a:pt x="3743" y="8218"/>
                  </a:lnTo>
                  <a:cubicBezTo>
                    <a:pt x="3698" y="8172"/>
                    <a:pt x="3652" y="8127"/>
                    <a:pt x="3584" y="8081"/>
                  </a:cubicBezTo>
                  <a:cubicBezTo>
                    <a:pt x="3515" y="8035"/>
                    <a:pt x="3492" y="8013"/>
                    <a:pt x="3401" y="7990"/>
                  </a:cubicBezTo>
                  <a:cubicBezTo>
                    <a:pt x="3378" y="7990"/>
                    <a:pt x="3355" y="7967"/>
                    <a:pt x="3333" y="7967"/>
                  </a:cubicBezTo>
                  <a:cubicBezTo>
                    <a:pt x="3287" y="7967"/>
                    <a:pt x="3218" y="7990"/>
                    <a:pt x="3196" y="8013"/>
                  </a:cubicBezTo>
                  <a:cubicBezTo>
                    <a:pt x="3082" y="8058"/>
                    <a:pt x="2990" y="8127"/>
                    <a:pt x="2945" y="8241"/>
                  </a:cubicBezTo>
                  <a:cubicBezTo>
                    <a:pt x="2899" y="8401"/>
                    <a:pt x="2899" y="8583"/>
                    <a:pt x="2990" y="8766"/>
                  </a:cubicBezTo>
                  <a:cubicBezTo>
                    <a:pt x="3036" y="8880"/>
                    <a:pt x="3082" y="8971"/>
                    <a:pt x="3150" y="9085"/>
                  </a:cubicBezTo>
                  <a:cubicBezTo>
                    <a:pt x="3241" y="9177"/>
                    <a:pt x="3310" y="9291"/>
                    <a:pt x="3401" y="9382"/>
                  </a:cubicBezTo>
                  <a:lnTo>
                    <a:pt x="3447" y="9451"/>
                  </a:lnTo>
                  <a:cubicBezTo>
                    <a:pt x="3538" y="9565"/>
                    <a:pt x="3652" y="9702"/>
                    <a:pt x="3743" y="9816"/>
                  </a:cubicBezTo>
                  <a:cubicBezTo>
                    <a:pt x="3835" y="9930"/>
                    <a:pt x="3926" y="10044"/>
                    <a:pt x="4017" y="10158"/>
                  </a:cubicBezTo>
                  <a:cubicBezTo>
                    <a:pt x="4063" y="10227"/>
                    <a:pt x="4109" y="10272"/>
                    <a:pt x="4177" y="10341"/>
                  </a:cubicBezTo>
                  <a:lnTo>
                    <a:pt x="4200" y="10364"/>
                  </a:lnTo>
                  <a:cubicBezTo>
                    <a:pt x="4291" y="10478"/>
                    <a:pt x="4405" y="10615"/>
                    <a:pt x="4497" y="10729"/>
                  </a:cubicBezTo>
                  <a:lnTo>
                    <a:pt x="4634" y="10934"/>
                  </a:lnTo>
                  <a:cubicBezTo>
                    <a:pt x="4679" y="11003"/>
                    <a:pt x="4725" y="11071"/>
                    <a:pt x="4793" y="11140"/>
                  </a:cubicBezTo>
                  <a:cubicBezTo>
                    <a:pt x="4885" y="11299"/>
                    <a:pt x="5022" y="11436"/>
                    <a:pt x="5159" y="11596"/>
                  </a:cubicBezTo>
                  <a:cubicBezTo>
                    <a:pt x="5227" y="11688"/>
                    <a:pt x="5296" y="11756"/>
                    <a:pt x="5364" y="11824"/>
                  </a:cubicBezTo>
                  <a:cubicBezTo>
                    <a:pt x="5433" y="11870"/>
                    <a:pt x="5478" y="11939"/>
                    <a:pt x="5547" y="11984"/>
                  </a:cubicBezTo>
                  <a:cubicBezTo>
                    <a:pt x="5592" y="12053"/>
                    <a:pt x="5638" y="12121"/>
                    <a:pt x="5706" y="12190"/>
                  </a:cubicBezTo>
                  <a:lnTo>
                    <a:pt x="5821" y="12327"/>
                  </a:lnTo>
                  <a:lnTo>
                    <a:pt x="5912" y="12441"/>
                  </a:lnTo>
                  <a:cubicBezTo>
                    <a:pt x="5980" y="12532"/>
                    <a:pt x="6072" y="12601"/>
                    <a:pt x="6140" y="12692"/>
                  </a:cubicBezTo>
                  <a:cubicBezTo>
                    <a:pt x="6368" y="12966"/>
                    <a:pt x="6597" y="13217"/>
                    <a:pt x="6802" y="13422"/>
                  </a:cubicBezTo>
                  <a:cubicBezTo>
                    <a:pt x="6985" y="13628"/>
                    <a:pt x="7213" y="13810"/>
                    <a:pt x="7418" y="13993"/>
                  </a:cubicBezTo>
                  <a:cubicBezTo>
                    <a:pt x="7555" y="14107"/>
                    <a:pt x="7692" y="14221"/>
                    <a:pt x="7852" y="14312"/>
                  </a:cubicBezTo>
                  <a:lnTo>
                    <a:pt x="8012" y="14404"/>
                  </a:lnTo>
                  <a:cubicBezTo>
                    <a:pt x="8080" y="14449"/>
                    <a:pt x="8149" y="14495"/>
                    <a:pt x="8240" y="14518"/>
                  </a:cubicBezTo>
                  <a:cubicBezTo>
                    <a:pt x="8468" y="14655"/>
                    <a:pt x="8742" y="14769"/>
                    <a:pt x="8993" y="14883"/>
                  </a:cubicBezTo>
                  <a:cubicBezTo>
                    <a:pt x="9153" y="14952"/>
                    <a:pt x="9313" y="14997"/>
                    <a:pt x="9473" y="15066"/>
                  </a:cubicBezTo>
                  <a:lnTo>
                    <a:pt x="9838" y="15225"/>
                  </a:lnTo>
                  <a:cubicBezTo>
                    <a:pt x="10249" y="15385"/>
                    <a:pt x="10568" y="15477"/>
                    <a:pt x="10865" y="15522"/>
                  </a:cubicBezTo>
                  <a:cubicBezTo>
                    <a:pt x="11002" y="15545"/>
                    <a:pt x="11162" y="15545"/>
                    <a:pt x="11299" y="15568"/>
                  </a:cubicBezTo>
                  <a:lnTo>
                    <a:pt x="12257" y="15568"/>
                  </a:lnTo>
                  <a:cubicBezTo>
                    <a:pt x="12303" y="15545"/>
                    <a:pt x="12349" y="15545"/>
                    <a:pt x="12394" y="15545"/>
                  </a:cubicBezTo>
                  <a:cubicBezTo>
                    <a:pt x="12600" y="15545"/>
                    <a:pt x="12782" y="15522"/>
                    <a:pt x="12919" y="15454"/>
                  </a:cubicBezTo>
                  <a:cubicBezTo>
                    <a:pt x="13147" y="15362"/>
                    <a:pt x="13376" y="15225"/>
                    <a:pt x="13604" y="15088"/>
                  </a:cubicBezTo>
                  <a:cubicBezTo>
                    <a:pt x="13718" y="15020"/>
                    <a:pt x="13832" y="14952"/>
                    <a:pt x="13969" y="14883"/>
                  </a:cubicBezTo>
                  <a:lnTo>
                    <a:pt x="14129" y="14792"/>
                  </a:lnTo>
                  <a:cubicBezTo>
                    <a:pt x="14334" y="14700"/>
                    <a:pt x="14517" y="14609"/>
                    <a:pt x="14700" y="14472"/>
                  </a:cubicBezTo>
                  <a:cubicBezTo>
                    <a:pt x="14951" y="14290"/>
                    <a:pt x="15179" y="14107"/>
                    <a:pt x="15407" y="13902"/>
                  </a:cubicBezTo>
                  <a:lnTo>
                    <a:pt x="15430" y="13856"/>
                  </a:lnTo>
                  <a:cubicBezTo>
                    <a:pt x="15521" y="13765"/>
                    <a:pt x="15635" y="13673"/>
                    <a:pt x="15727" y="13582"/>
                  </a:cubicBezTo>
                  <a:cubicBezTo>
                    <a:pt x="15818" y="13468"/>
                    <a:pt x="15932" y="13354"/>
                    <a:pt x="16001" y="13240"/>
                  </a:cubicBezTo>
                  <a:cubicBezTo>
                    <a:pt x="16160" y="13011"/>
                    <a:pt x="16297" y="12737"/>
                    <a:pt x="16412" y="12486"/>
                  </a:cubicBezTo>
                  <a:lnTo>
                    <a:pt x="16457" y="12395"/>
                  </a:lnTo>
                  <a:cubicBezTo>
                    <a:pt x="16617" y="12076"/>
                    <a:pt x="16731" y="11824"/>
                    <a:pt x="16800" y="11596"/>
                  </a:cubicBezTo>
                  <a:cubicBezTo>
                    <a:pt x="16868" y="11391"/>
                    <a:pt x="16914" y="11208"/>
                    <a:pt x="16959" y="11048"/>
                  </a:cubicBezTo>
                  <a:cubicBezTo>
                    <a:pt x="16982" y="10980"/>
                    <a:pt x="16982" y="10911"/>
                    <a:pt x="17005" y="10843"/>
                  </a:cubicBezTo>
                  <a:cubicBezTo>
                    <a:pt x="17028" y="10752"/>
                    <a:pt x="17051" y="10683"/>
                    <a:pt x="17073" y="10592"/>
                  </a:cubicBezTo>
                  <a:cubicBezTo>
                    <a:pt x="17096" y="10455"/>
                    <a:pt x="17119" y="10295"/>
                    <a:pt x="17119" y="10135"/>
                  </a:cubicBezTo>
                  <a:cubicBezTo>
                    <a:pt x="17142" y="9953"/>
                    <a:pt x="17142" y="9770"/>
                    <a:pt x="17142" y="9588"/>
                  </a:cubicBezTo>
                  <a:cubicBezTo>
                    <a:pt x="17165" y="9314"/>
                    <a:pt x="17142" y="8994"/>
                    <a:pt x="17096" y="8652"/>
                  </a:cubicBezTo>
                  <a:cubicBezTo>
                    <a:pt x="17073" y="8332"/>
                    <a:pt x="17028" y="8058"/>
                    <a:pt x="16959" y="7739"/>
                  </a:cubicBezTo>
                  <a:cubicBezTo>
                    <a:pt x="16936" y="7625"/>
                    <a:pt x="16914" y="7533"/>
                    <a:pt x="16891" y="7442"/>
                  </a:cubicBezTo>
                  <a:lnTo>
                    <a:pt x="16868" y="7259"/>
                  </a:lnTo>
                  <a:cubicBezTo>
                    <a:pt x="16845" y="7100"/>
                    <a:pt x="16800" y="6917"/>
                    <a:pt x="16754" y="6757"/>
                  </a:cubicBezTo>
                  <a:cubicBezTo>
                    <a:pt x="16754" y="6689"/>
                    <a:pt x="16754" y="6620"/>
                    <a:pt x="16731" y="6552"/>
                  </a:cubicBezTo>
                  <a:cubicBezTo>
                    <a:pt x="16731" y="6506"/>
                    <a:pt x="16708" y="6461"/>
                    <a:pt x="16708" y="6392"/>
                  </a:cubicBezTo>
                  <a:cubicBezTo>
                    <a:pt x="16685" y="6232"/>
                    <a:pt x="16640" y="6073"/>
                    <a:pt x="16594" y="5913"/>
                  </a:cubicBezTo>
                  <a:cubicBezTo>
                    <a:pt x="16526" y="5662"/>
                    <a:pt x="16434" y="5411"/>
                    <a:pt x="16297" y="5114"/>
                  </a:cubicBezTo>
                  <a:cubicBezTo>
                    <a:pt x="16229" y="4977"/>
                    <a:pt x="16183" y="4817"/>
                    <a:pt x="16115" y="4680"/>
                  </a:cubicBezTo>
                  <a:cubicBezTo>
                    <a:pt x="16069" y="4589"/>
                    <a:pt x="16046" y="4498"/>
                    <a:pt x="16023" y="4406"/>
                  </a:cubicBezTo>
                  <a:cubicBezTo>
                    <a:pt x="16001" y="4338"/>
                    <a:pt x="15978" y="4269"/>
                    <a:pt x="15955" y="4224"/>
                  </a:cubicBezTo>
                  <a:cubicBezTo>
                    <a:pt x="15909" y="4064"/>
                    <a:pt x="15841" y="3904"/>
                    <a:pt x="15772" y="3767"/>
                  </a:cubicBezTo>
                  <a:cubicBezTo>
                    <a:pt x="15750" y="3676"/>
                    <a:pt x="15727" y="3607"/>
                    <a:pt x="15704" y="3539"/>
                  </a:cubicBezTo>
                  <a:cubicBezTo>
                    <a:pt x="15681" y="3470"/>
                    <a:pt x="15658" y="3379"/>
                    <a:pt x="15613" y="3311"/>
                  </a:cubicBezTo>
                  <a:cubicBezTo>
                    <a:pt x="15567" y="3219"/>
                    <a:pt x="15521" y="3105"/>
                    <a:pt x="15476" y="3014"/>
                  </a:cubicBezTo>
                  <a:lnTo>
                    <a:pt x="15453" y="2945"/>
                  </a:lnTo>
                  <a:cubicBezTo>
                    <a:pt x="15384" y="2786"/>
                    <a:pt x="15316" y="2672"/>
                    <a:pt x="15247" y="2557"/>
                  </a:cubicBezTo>
                  <a:cubicBezTo>
                    <a:pt x="15202" y="2489"/>
                    <a:pt x="15133" y="2420"/>
                    <a:pt x="15088" y="2352"/>
                  </a:cubicBezTo>
                  <a:lnTo>
                    <a:pt x="15042" y="2284"/>
                  </a:lnTo>
                  <a:cubicBezTo>
                    <a:pt x="14996" y="2238"/>
                    <a:pt x="14974" y="2192"/>
                    <a:pt x="14951" y="2147"/>
                  </a:cubicBezTo>
                  <a:lnTo>
                    <a:pt x="14928" y="2101"/>
                  </a:lnTo>
                  <a:cubicBezTo>
                    <a:pt x="15042" y="2078"/>
                    <a:pt x="15156" y="2055"/>
                    <a:pt x="15270" y="2010"/>
                  </a:cubicBezTo>
                  <a:lnTo>
                    <a:pt x="15270" y="2078"/>
                  </a:lnTo>
                  <a:lnTo>
                    <a:pt x="15247" y="2147"/>
                  </a:lnTo>
                  <a:cubicBezTo>
                    <a:pt x="15247" y="2192"/>
                    <a:pt x="15247" y="2238"/>
                    <a:pt x="15247" y="2306"/>
                  </a:cubicBezTo>
                  <a:cubicBezTo>
                    <a:pt x="15247" y="2352"/>
                    <a:pt x="15270" y="2420"/>
                    <a:pt x="15339" y="2443"/>
                  </a:cubicBezTo>
                  <a:lnTo>
                    <a:pt x="15362" y="2466"/>
                  </a:lnTo>
                  <a:cubicBezTo>
                    <a:pt x="15362" y="2512"/>
                    <a:pt x="15362" y="2557"/>
                    <a:pt x="15362" y="2603"/>
                  </a:cubicBezTo>
                  <a:cubicBezTo>
                    <a:pt x="15339" y="2672"/>
                    <a:pt x="15384" y="2740"/>
                    <a:pt x="15407" y="2786"/>
                  </a:cubicBezTo>
                  <a:cubicBezTo>
                    <a:pt x="15430" y="2808"/>
                    <a:pt x="15476" y="2831"/>
                    <a:pt x="15498" y="2831"/>
                  </a:cubicBezTo>
                  <a:cubicBezTo>
                    <a:pt x="15498" y="2900"/>
                    <a:pt x="15498" y="2945"/>
                    <a:pt x="15498" y="2991"/>
                  </a:cubicBezTo>
                  <a:cubicBezTo>
                    <a:pt x="15521" y="3060"/>
                    <a:pt x="15567" y="3128"/>
                    <a:pt x="15613" y="3174"/>
                  </a:cubicBezTo>
                  <a:cubicBezTo>
                    <a:pt x="15635" y="3265"/>
                    <a:pt x="15727" y="3333"/>
                    <a:pt x="15818" y="3379"/>
                  </a:cubicBezTo>
                  <a:lnTo>
                    <a:pt x="15909" y="3379"/>
                  </a:lnTo>
                  <a:cubicBezTo>
                    <a:pt x="16023" y="3379"/>
                    <a:pt x="16160" y="3311"/>
                    <a:pt x="16183" y="3197"/>
                  </a:cubicBezTo>
                  <a:cubicBezTo>
                    <a:pt x="16229" y="3060"/>
                    <a:pt x="16229" y="2923"/>
                    <a:pt x="16229" y="2808"/>
                  </a:cubicBezTo>
                  <a:cubicBezTo>
                    <a:pt x="16252" y="2717"/>
                    <a:pt x="16252" y="2603"/>
                    <a:pt x="16275" y="2489"/>
                  </a:cubicBezTo>
                  <a:cubicBezTo>
                    <a:pt x="16275" y="2398"/>
                    <a:pt x="16275" y="2329"/>
                    <a:pt x="16275" y="2261"/>
                  </a:cubicBezTo>
                  <a:lnTo>
                    <a:pt x="16275" y="2147"/>
                  </a:lnTo>
                  <a:cubicBezTo>
                    <a:pt x="16275" y="2032"/>
                    <a:pt x="16275" y="1895"/>
                    <a:pt x="16275" y="1781"/>
                  </a:cubicBezTo>
                  <a:lnTo>
                    <a:pt x="16275" y="1462"/>
                  </a:lnTo>
                  <a:lnTo>
                    <a:pt x="16275" y="1142"/>
                  </a:lnTo>
                  <a:cubicBezTo>
                    <a:pt x="16275" y="1028"/>
                    <a:pt x="16275" y="914"/>
                    <a:pt x="16275" y="800"/>
                  </a:cubicBezTo>
                  <a:cubicBezTo>
                    <a:pt x="16275" y="754"/>
                    <a:pt x="16275" y="731"/>
                    <a:pt x="16275" y="686"/>
                  </a:cubicBezTo>
                  <a:lnTo>
                    <a:pt x="16275" y="640"/>
                  </a:lnTo>
                  <a:lnTo>
                    <a:pt x="16275" y="594"/>
                  </a:lnTo>
                  <a:cubicBezTo>
                    <a:pt x="16275" y="503"/>
                    <a:pt x="16275" y="435"/>
                    <a:pt x="16252" y="343"/>
                  </a:cubicBezTo>
                  <a:cubicBezTo>
                    <a:pt x="16252" y="275"/>
                    <a:pt x="16206" y="229"/>
                    <a:pt x="16138" y="184"/>
                  </a:cubicBezTo>
                  <a:cubicBezTo>
                    <a:pt x="16092" y="161"/>
                    <a:pt x="16046" y="138"/>
                    <a:pt x="16001" y="138"/>
                  </a:cubicBezTo>
                  <a:cubicBezTo>
                    <a:pt x="15978" y="138"/>
                    <a:pt x="15955" y="138"/>
                    <a:pt x="15932" y="161"/>
                  </a:cubicBezTo>
                  <a:cubicBezTo>
                    <a:pt x="15887" y="161"/>
                    <a:pt x="15864" y="184"/>
                    <a:pt x="15818" y="206"/>
                  </a:cubicBezTo>
                  <a:lnTo>
                    <a:pt x="15795" y="229"/>
                  </a:lnTo>
                  <a:lnTo>
                    <a:pt x="15750" y="229"/>
                  </a:lnTo>
                  <a:cubicBezTo>
                    <a:pt x="15681" y="229"/>
                    <a:pt x="15590" y="275"/>
                    <a:pt x="15567" y="343"/>
                  </a:cubicBezTo>
                  <a:lnTo>
                    <a:pt x="15544" y="343"/>
                  </a:lnTo>
                  <a:cubicBezTo>
                    <a:pt x="15476" y="343"/>
                    <a:pt x="15430" y="366"/>
                    <a:pt x="15407" y="435"/>
                  </a:cubicBezTo>
                  <a:cubicBezTo>
                    <a:pt x="15384" y="412"/>
                    <a:pt x="15362" y="412"/>
                    <a:pt x="15339" y="412"/>
                  </a:cubicBezTo>
                  <a:cubicBezTo>
                    <a:pt x="15247" y="435"/>
                    <a:pt x="15202" y="480"/>
                    <a:pt x="15202" y="549"/>
                  </a:cubicBezTo>
                  <a:cubicBezTo>
                    <a:pt x="15110" y="572"/>
                    <a:pt x="15019" y="617"/>
                    <a:pt x="14928" y="640"/>
                  </a:cubicBezTo>
                  <a:lnTo>
                    <a:pt x="14654" y="731"/>
                  </a:lnTo>
                  <a:cubicBezTo>
                    <a:pt x="14517" y="777"/>
                    <a:pt x="14357" y="823"/>
                    <a:pt x="14220" y="868"/>
                  </a:cubicBezTo>
                  <a:cubicBezTo>
                    <a:pt x="13764" y="1005"/>
                    <a:pt x="13307" y="1097"/>
                    <a:pt x="12828" y="1211"/>
                  </a:cubicBezTo>
                  <a:cubicBezTo>
                    <a:pt x="12805" y="1211"/>
                    <a:pt x="12805" y="1234"/>
                    <a:pt x="12782" y="1234"/>
                  </a:cubicBezTo>
                  <a:lnTo>
                    <a:pt x="12805" y="1234"/>
                  </a:lnTo>
                  <a:cubicBezTo>
                    <a:pt x="12326" y="1325"/>
                    <a:pt x="11915" y="1393"/>
                    <a:pt x="11527" y="1439"/>
                  </a:cubicBezTo>
                  <a:lnTo>
                    <a:pt x="11299" y="1439"/>
                  </a:lnTo>
                  <a:cubicBezTo>
                    <a:pt x="10979" y="1439"/>
                    <a:pt x="10660" y="1462"/>
                    <a:pt x="10340" y="1462"/>
                  </a:cubicBezTo>
                  <a:lnTo>
                    <a:pt x="9861" y="1462"/>
                  </a:lnTo>
                  <a:cubicBezTo>
                    <a:pt x="9610" y="1439"/>
                    <a:pt x="9381" y="1439"/>
                    <a:pt x="9153" y="1439"/>
                  </a:cubicBezTo>
                  <a:cubicBezTo>
                    <a:pt x="8948" y="1439"/>
                    <a:pt x="8765" y="1416"/>
                    <a:pt x="8582" y="1416"/>
                  </a:cubicBezTo>
                  <a:lnTo>
                    <a:pt x="8309" y="1416"/>
                  </a:lnTo>
                  <a:lnTo>
                    <a:pt x="8126" y="1393"/>
                  </a:lnTo>
                  <a:cubicBezTo>
                    <a:pt x="7806" y="1393"/>
                    <a:pt x="7487" y="1370"/>
                    <a:pt x="7190" y="1348"/>
                  </a:cubicBezTo>
                  <a:lnTo>
                    <a:pt x="7076" y="1348"/>
                  </a:lnTo>
                  <a:cubicBezTo>
                    <a:pt x="6962" y="1325"/>
                    <a:pt x="6825" y="1325"/>
                    <a:pt x="6688" y="1325"/>
                  </a:cubicBezTo>
                  <a:lnTo>
                    <a:pt x="6574" y="1302"/>
                  </a:lnTo>
                  <a:cubicBezTo>
                    <a:pt x="6460" y="1279"/>
                    <a:pt x="6346" y="1279"/>
                    <a:pt x="6231" y="1256"/>
                  </a:cubicBezTo>
                  <a:cubicBezTo>
                    <a:pt x="6140" y="1256"/>
                    <a:pt x="6049" y="1234"/>
                    <a:pt x="5958" y="1234"/>
                  </a:cubicBezTo>
                  <a:lnTo>
                    <a:pt x="5821" y="1188"/>
                  </a:lnTo>
                  <a:cubicBezTo>
                    <a:pt x="5615" y="1165"/>
                    <a:pt x="5455" y="1142"/>
                    <a:pt x="5296" y="1119"/>
                  </a:cubicBezTo>
                  <a:cubicBezTo>
                    <a:pt x="4999" y="1051"/>
                    <a:pt x="4702" y="1005"/>
                    <a:pt x="4405" y="960"/>
                  </a:cubicBezTo>
                  <a:cubicBezTo>
                    <a:pt x="4314" y="937"/>
                    <a:pt x="4223" y="914"/>
                    <a:pt x="4109" y="891"/>
                  </a:cubicBezTo>
                  <a:lnTo>
                    <a:pt x="3949" y="868"/>
                  </a:lnTo>
                  <a:cubicBezTo>
                    <a:pt x="3789" y="846"/>
                    <a:pt x="3652" y="823"/>
                    <a:pt x="3515" y="777"/>
                  </a:cubicBezTo>
                  <a:cubicBezTo>
                    <a:pt x="3264" y="731"/>
                    <a:pt x="3059" y="686"/>
                    <a:pt x="2853" y="640"/>
                  </a:cubicBezTo>
                  <a:cubicBezTo>
                    <a:pt x="2762" y="594"/>
                    <a:pt x="2671" y="572"/>
                    <a:pt x="2579" y="549"/>
                  </a:cubicBezTo>
                  <a:cubicBezTo>
                    <a:pt x="2465" y="526"/>
                    <a:pt x="2351" y="503"/>
                    <a:pt x="2237" y="457"/>
                  </a:cubicBezTo>
                  <a:cubicBezTo>
                    <a:pt x="2146" y="435"/>
                    <a:pt x="2054" y="412"/>
                    <a:pt x="1963" y="389"/>
                  </a:cubicBezTo>
                  <a:cubicBezTo>
                    <a:pt x="1826" y="343"/>
                    <a:pt x="1712" y="321"/>
                    <a:pt x="1598" y="275"/>
                  </a:cubicBezTo>
                  <a:cubicBezTo>
                    <a:pt x="1392" y="206"/>
                    <a:pt x="1187" y="161"/>
                    <a:pt x="982" y="92"/>
                  </a:cubicBezTo>
                  <a:cubicBezTo>
                    <a:pt x="913" y="69"/>
                    <a:pt x="867" y="47"/>
                    <a:pt x="799" y="24"/>
                  </a:cubicBezTo>
                  <a:lnTo>
                    <a:pt x="731" y="24"/>
                  </a:lnTo>
                  <a:cubicBezTo>
                    <a:pt x="708" y="24"/>
                    <a:pt x="685" y="24"/>
                    <a:pt x="685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5010;p38"/>
            <p:cNvSpPr/>
            <p:nvPr/>
          </p:nvSpPr>
          <p:spPr>
            <a:xfrm>
              <a:off x="6743893" y="2611731"/>
              <a:ext cx="54319" cy="91595"/>
            </a:xfrm>
            <a:custGeom>
              <a:avLst/>
              <a:gdLst/>
              <a:ahLst/>
              <a:cxnLst/>
              <a:rect l="l" t="t" r="r" b="b"/>
              <a:pathLst>
                <a:path w="1941" h="3273" extrusionOk="0">
                  <a:moveTo>
                    <a:pt x="1621" y="0"/>
                  </a:moveTo>
                  <a:cubicBezTo>
                    <a:pt x="1507" y="0"/>
                    <a:pt x="1370" y="92"/>
                    <a:pt x="1347" y="229"/>
                  </a:cubicBezTo>
                  <a:cubicBezTo>
                    <a:pt x="1301" y="411"/>
                    <a:pt x="1255" y="594"/>
                    <a:pt x="1233" y="799"/>
                  </a:cubicBezTo>
                  <a:cubicBezTo>
                    <a:pt x="1210" y="1005"/>
                    <a:pt x="1164" y="1187"/>
                    <a:pt x="1118" y="1393"/>
                  </a:cubicBezTo>
                  <a:cubicBezTo>
                    <a:pt x="1027" y="1644"/>
                    <a:pt x="890" y="1895"/>
                    <a:pt x="753" y="2146"/>
                  </a:cubicBezTo>
                  <a:cubicBezTo>
                    <a:pt x="662" y="2260"/>
                    <a:pt x="571" y="2397"/>
                    <a:pt x="457" y="2511"/>
                  </a:cubicBezTo>
                  <a:cubicBezTo>
                    <a:pt x="411" y="2534"/>
                    <a:pt x="365" y="2557"/>
                    <a:pt x="342" y="2580"/>
                  </a:cubicBezTo>
                  <a:cubicBezTo>
                    <a:pt x="297" y="2625"/>
                    <a:pt x="228" y="2648"/>
                    <a:pt x="183" y="2671"/>
                  </a:cubicBezTo>
                  <a:cubicBezTo>
                    <a:pt x="46" y="2785"/>
                    <a:pt x="0" y="2991"/>
                    <a:pt x="114" y="3128"/>
                  </a:cubicBezTo>
                  <a:cubicBezTo>
                    <a:pt x="170" y="3226"/>
                    <a:pt x="270" y="3272"/>
                    <a:pt x="370" y="3272"/>
                  </a:cubicBezTo>
                  <a:cubicBezTo>
                    <a:pt x="432" y="3272"/>
                    <a:pt x="495" y="3254"/>
                    <a:pt x="548" y="3219"/>
                  </a:cubicBezTo>
                  <a:cubicBezTo>
                    <a:pt x="594" y="3196"/>
                    <a:pt x="639" y="3150"/>
                    <a:pt x="685" y="3128"/>
                  </a:cubicBezTo>
                  <a:cubicBezTo>
                    <a:pt x="753" y="3082"/>
                    <a:pt x="822" y="3036"/>
                    <a:pt x="890" y="2968"/>
                  </a:cubicBezTo>
                  <a:cubicBezTo>
                    <a:pt x="982" y="2876"/>
                    <a:pt x="1050" y="2785"/>
                    <a:pt x="1141" y="2694"/>
                  </a:cubicBezTo>
                  <a:cubicBezTo>
                    <a:pt x="1301" y="2488"/>
                    <a:pt x="1438" y="2237"/>
                    <a:pt x="1552" y="1986"/>
                  </a:cubicBezTo>
                  <a:cubicBezTo>
                    <a:pt x="1666" y="1735"/>
                    <a:pt x="1758" y="1461"/>
                    <a:pt x="1780" y="1210"/>
                  </a:cubicBezTo>
                  <a:cubicBezTo>
                    <a:pt x="1803" y="1050"/>
                    <a:pt x="1826" y="913"/>
                    <a:pt x="1826" y="777"/>
                  </a:cubicBezTo>
                  <a:cubicBezTo>
                    <a:pt x="1849" y="640"/>
                    <a:pt x="1872" y="480"/>
                    <a:pt x="1917" y="320"/>
                  </a:cubicBezTo>
                  <a:cubicBezTo>
                    <a:pt x="1940" y="183"/>
                    <a:pt x="1826" y="23"/>
                    <a:pt x="1689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5011;p38"/>
            <p:cNvSpPr/>
            <p:nvPr/>
          </p:nvSpPr>
          <p:spPr>
            <a:xfrm>
              <a:off x="6841616" y="2567011"/>
              <a:ext cx="51129" cy="87957"/>
            </a:xfrm>
            <a:custGeom>
              <a:avLst/>
              <a:gdLst/>
              <a:ahLst/>
              <a:cxnLst/>
              <a:rect l="l" t="t" r="r" b="b"/>
              <a:pathLst>
                <a:path w="1827" h="3143" extrusionOk="0">
                  <a:moveTo>
                    <a:pt x="320" y="1"/>
                  </a:moveTo>
                  <a:cubicBezTo>
                    <a:pt x="297" y="23"/>
                    <a:pt x="274" y="23"/>
                    <a:pt x="251" y="46"/>
                  </a:cubicBezTo>
                  <a:cubicBezTo>
                    <a:pt x="229" y="46"/>
                    <a:pt x="206" y="46"/>
                    <a:pt x="183" y="69"/>
                  </a:cubicBezTo>
                  <a:cubicBezTo>
                    <a:pt x="92" y="92"/>
                    <a:pt x="0" y="206"/>
                    <a:pt x="46" y="320"/>
                  </a:cubicBezTo>
                  <a:cubicBezTo>
                    <a:pt x="114" y="412"/>
                    <a:pt x="160" y="503"/>
                    <a:pt x="183" y="617"/>
                  </a:cubicBezTo>
                  <a:cubicBezTo>
                    <a:pt x="206" y="685"/>
                    <a:pt x="229" y="754"/>
                    <a:pt x="251" y="822"/>
                  </a:cubicBezTo>
                  <a:cubicBezTo>
                    <a:pt x="320" y="1142"/>
                    <a:pt x="320" y="1484"/>
                    <a:pt x="343" y="1804"/>
                  </a:cubicBezTo>
                  <a:cubicBezTo>
                    <a:pt x="366" y="1964"/>
                    <a:pt x="366" y="2101"/>
                    <a:pt x="366" y="2260"/>
                  </a:cubicBezTo>
                  <a:cubicBezTo>
                    <a:pt x="366" y="2352"/>
                    <a:pt x="366" y="2420"/>
                    <a:pt x="388" y="2511"/>
                  </a:cubicBezTo>
                  <a:cubicBezTo>
                    <a:pt x="388" y="2648"/>
                    <a:pt x="434" y="2785"/>
                    <a:pt x="571" y="2854"/>
                  </a:cubicBezTo>
                  <a:cubicBezTo>
                    <a:pt x="619" y="2870"/>
                    <a:pt x="668" y="2886"/>
                    <a:pt x="724" y="2886"/>
                  </a:cubicBezTo>
                  <a:cubicBezTo>
                    <a:pt x="748" y="2886"/>
                    <a:pt x="772" y="2883"/>
                    <a:pt x="799" y="2877"/>
                  </a:cubicBezTo>
                  <a:cubicBezTo>
                    <a:pt x="822" y="2854"/>
                    <a:pt x="845" y="2854"/>
                    <a:pt x="868" y="2831"/>
                  </a:cubicBezTo>
                  <a:cubicBezTo>
                    <a:pt x="868" y="2854"/>
                    <a:pt x="891" y="2854"/>
                    <a:pt x="913" y="2877"/>
                  </a:cubicBezTo>
                  <a:cubicBezTo>
                    <a:pt x="982" y="2899"/>
                    <a:pt x="1050" y="2899"/>
                    <a:pt x="1096" y="2899"/>
                  </a:cubicBezTo>
                  <a:cubicBezTo>
                    <a:pt x="1119" y="2968"/>
                    <a:pt x="1164" y="3014"/>
                    <a:pt x="1210" y="3059"/>
                  </a:cubicBezTo>
                  <a:cubicBezTo>
                    <a:pt x="1256" y="3105"/>
                    <a:pt x="1324" y="3128"/>
                    <a:pt x="1415" y="3128"/>
                  </a:cubicBezTo>
                  <a:cubicBezTo>
                    <a:pt x="1444" y="3137"/>
                    <a:pt x="1480" y="3143"/>
                    <a:pt x="1519" y="3143"/>
                  </a:cubicBezTo>
                  <a:cubicBezTo>
                    <a:pt x="1575" y="3143"/>
                    <a:pt x="1636" y="3132"/>
                    <a:pt x="1689" y="3105"/>
                  </a:cubicBezTo>
                  <a:cubicBezTo>
                    <a:pt x="1804" y="3014"/>
                    <a:pt x="1826" y="2854"/>
                    <a:pt x="1758" y="2717"/>
                  </a:cubicBezTo>
                  <a:cubicBezTo>
                    <a:pt x="1712" y="2626"/>
                    <a:pt x="1689" y="2534"/>
                    <a:pt x="1667" y="2443"/>
                  </a:cubicBezTo>
                  <a:cubicBezTo>
                    <a:pt x="1644" y="2397"/>
                    <a:pt x="1621" y="2352"/>
                    <a:pt x="1598" y="2283"/>
                  </a:cubicBezTo>
                  <a:cubicBezTo>
                    <a:pt x="1552" y="2192"/>
                    <a:pt x="1507" y="2055"/>
                    <a:pt x="1370" y="2032"/>
                  </a:cubicBezTo>
                  <a:cubicBezTo>
                    <a:pt x="1347" y="1941"/>
                    <a:pt x="1324" y="1872"/>
                    <a:pt x="1301" y="1804"/>
                  </a:cubicBezTo>
                  <a:cubicBezTo>
                    <a:pt x="1256" y="1690"/>
                    <a:pt x="1210" y="1553"/>
                    <a:pt x="1164" y="1439"/>
                  </a:cubicBezTo>
                  <a:cubicBezTo>
                    <a:pt x="1142" y="1393"/>
                    <a:pt x="1119" y="1370"/>
                    <a:pt x="1096" y="1325"/>
                  </a:cubicBezTo>
                  <a:cubicBezTo>
                    <a:pt x="1073" y="1302"/>
                    <a:pt x="1027" y="1302"/>
                    <a:pt x="982" y="1279"/>
                  </a:cubicBezTo>
                  <a:cubicBezTo>
                    <a:pt x="959" y="1142"/>
                    <a:pt x="913" y="1028"/>
                    <a:pt x="845" y="891"/>
                  </a:cubicBezTo>
                  <a:cubicBezTo>
                    <a:pt x="845" y="822"/>
                    <a:pt x="822" y="731"/>
                    <a:pt x="799" y="663"/>
                  </a:cubicBezTo>
                  <a:cubicBezTo>
                    <a:pt x="776" y="548"/>
                    <a:pt x="731" y="457"/>
                    <a:pt x="685" y="366"/>
                  </a:cubicBezTo>
                  <a:cubicBezTo>
                    <a:pt x="685" y="320"/>
                    <a:pt x="662" y="275"/>
                    <a:pt x="639" y="229"/>
                  </a:cubicBezTo>
                  <a:cubicBezTo>
                    <a:pt x="617" y="183"/>
                    <a:pt x="594" y="115"/>
                    <a:pt x="548" y="69"/>
                  </a:cubicBezTo>
                  <a:cubicBezTo>
                    <a:pt x="502" y="23"/>
                    <a:pt x="457" y="1"/>
                    <a:pt x="38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5012;p38"/>
            <p:cNvSpPr/>
            <p:nvPr/>
          </p:nvSpPr>
          <p:spPr>
            <a:xfrm>
              <a:off x="6840973" y="2879380"/>
              <a:ext cx="147593" cy="100466"/>
            </a:xfrm>
            <a:custGeom>
              <a:avLst/>
              <a:gdLst/>
              <a:ahLst/>
              <a:cxnLst/>
              <a:rect l="l" t="t" r="r" b="b"/>
              <a:pathLst>
                <a:path w="5274" h="3590" extrusionOk="0">
                  <a:moveTo>
                    <a:pt x="3242" y="662"/>
                  </a:moveTo>
                  <a:cubicBezTo>
                    <a:pt x="3257" y="662"/>
                    <a:pt x="3272" y="672"/>
                    <a:pt x="3287" y="679"/>
                  </a:cubicBezTo>
                  <a:lnTo>
                    <a:pt x="3287" y="679"/>
                  </a:lnTo>
                  <a:cubicBezTo>
                    <a:pt x="3272" y="673"/>
                    <a:pt x="3257" y="668"/>
                    <a:pt x="3242" y="662"/>
                  </a:cubicBezTo>
                  <a:close/>
                  <a:moveTo>
                    <a:pt x="2671" y="1073"/>
                  </a:moveTo>
                  <a:cubicBezTo>
                    <a:pt x="2694" y="1073"/>
                    <a:pt x="2740" y="1096"/>
                    <a:pt x="2762" y="1119"/>
                  </a:cubicBezTo>
                  <a:cubicBezTo>
                    <a:pt x="2717" y="1119"/>
                    <a:pt x="2694" y="1141"/>
                    <a:pt x="2648" y="1164"/>
                  </a:cubicBezTo>
                  <a:cubicBezTo>
                    <a:pt x="2648" y="1187"/>
                    <a:pt x="2625" y="1187"/>
                    <a:pt x="2625" y="1210"/>
                  </a:cubicBezTo>
                  <a:cubicBezTo>
                    <a:pt x="2625" y="1187"/>
                    <a:pt x="2625" y="1187"/>
                    <a:pt x="2625" y="1164"/>
                  </a:cubicBezTo>
                  <a:cubicBezTo>
                    <a:pt x="2648" y="1141"/>
                    <a:pt x="2648" y="1096"/>
                    <a:pt x="2671" y="1073"/>
                  </a:cubicBezTo>
                  <a:close/>
                  <a:moveTo>
                    <a:pt x="2009" y="0"/>
                  </a:moveTo>
                  <a:cubicBezTo>
                    <a:pt x="1941" y="0"/>
                    <a:pt x="1872" y="23"/>
                    <a:pt x="1849" y="69"/>
                  </a:cubicBezTo>
                  <a:cubicBezTo>
                    <a:pt x="1758" y="160"/>
                    <a:pt x="1690" y="251"/>
                    <a:pt x="1598" y="343"/>
                  </a:cubicBezTo>
                  <a:cubicBezTo>
                    <a:pt x="1575" y="388"/>
                    <a:pt x="1530" y="411"/>
                    <a:pt x="1507" y="457"/>
                  </a:cubicBezTo>
                  <a:cubicBezTo>
                    <a:pt x="1416" y="594"/>
                    <a:pt x="1302" y="708"/>
                    <a:pt x="1210" y="822"/>
                  </a:cubicBezTo>
                  <a:cubicBezTo>
                    <a:pt x="982" y="1073"/>
                    <a:pt x="754" y="1301"/>
                    <a:pt x="503" y="1507"/>
                  </a:cubicBezTo>
                  <a:cubicBezTo>
                    <a:pt x="525" y="1507"/>
                    <a:pt x="525" y="1484"/>
                    <a:pt x="548" y="1484"/>
                  </a:cubicBezTo>
                  <a:cubicBezTo>
                    <a:pt x="503" y="1530"/>
                    <a:pt x="434" y="1575"/>
                    <a:pt x="389" y="1621"/>
                  </a:cubicBezTo>
                  <a:cubicBezTo>
                    <a:pt x="320" y="1666"/>
                    <a:pt x="252" y="1712"/>
                    <a:pt x="183" y="1781"/>
                  </a:cubicBezTo>
                  <a:cubicBezTo>
                    <a:pt x="137" y="1826"/>
                    <a:pt x="69" y="1872"/>
                    <a:pt x="46" y="1940"/>
                  </a:cubicBezTo>
                  <a:cubicBezTo>
                    <a:pt x="23" y="1986"/>
                    <a:pt x="1" y="2032"/>
                    <a:pt x="1" y="2100"/>
                  </a:cubicBezTo>
                  <a:cubicBezTo>
                    <a:pt x="1" y="2169"/>
                    <a:pt x="46" y="2260"/>
                    <a:pt x="115" y="2306"/>
                  </a:cubicBezTo>
                  <a:cubicBezTo>
                    <a:pt x="171" y="2362"/>
                    <a:pt x="243" y="2403"/>
                    <a:pt x="330" y="2403"/>
                  </a:cubicBezTo>
                  <a:cubicBezTo>
                    <a:pt x="349" y="2403"/>
                    <a:pt x="368" y="2401"/>
                    <a:pt x="389" y="2397"/>
                  </a:cubicBezTo>
                  <a:cubicBezTo>
                    <a:pt x="411" y="2465"/>
                    <a:pt x="434" y="2511"/>
                    <a:pt x="503" y="2557"/>
                  </a:cubicBezTo>
                  <a:cubicBezTo>
                    <a:pt x="548" y="2602"/>
                    <a:pt x="571" y="2625"/>
                    <a:pt x="617" y="2648"/>
                  </a:cubicBezTo>
                  <a:cubicBezTo>
                    <a:pt x="640" y="2648"/>
                    <a:pt x="685" y="2671"/>
                    <a:pt x="708" y="2694"/>
                  </a:cubicBezTo>
                  <a:cubicBezTo>
                    <a:pt x="777" y="2716"/>
                    <a:pt x="845" y="2739"/>
                    <a:pt x="914" y="2762"/>
                  </a:cubicBezTo>
                  <a:cubicBezTo>
                    <a:pt x="1073" y="2831"/>
                    <a:pt x="1233" y="2899"/>
                    <a:pt x="1370" y="2968"/>
                  </a:cubicBezTo>
                  <a:cubicBezTo>
                    <a:pt x="1507" y="3013"/>
                    <a:pt x="1644" y="3104"/>
                    <a:pt x="1758" y="3196"/>
                  </a:cubicBezTo>
                  <a:cubicBezTo>
                    <a:pt x="1895" y="3264"/>
                    <a:pt x="2032" y="3333"/>
                    <a:pt x="2169" y="3378"/>
                  </a:cubicBezTo>
                  <a:cubicBezTo>
                    <a:pt x="2329" y="3447"/>
                    <a:pt x="2488" y="3515"/>
                    <a:pt x="2648" y="3561"/>
                  </a:cubicBezTo>
                  <a:cubicBezTo>
                    <a:pt x="2719" y="3579"/>
                    <a:pt x="2797" y="3589"/>
                    <a:pt x="2874" y="3589"/>
                  </a:cubicBezTo>
                  <a:cubicBezTo>
                    <a:pt x="2997" y="3589"/>
                    <a:pt x="3121" y="3562"/>
                    <a:pt x="3219" y="3492"/>
                  </a:cubicBezTo>
                  <a:cubicBezTo>
                    <a:pt x="3287" y="3447"/>
                    <a:pt x="3333" y="3378"/>
                    <a:pt x="3401" y="3310"/>
                  </a:cubicBezTo>
                  <a:cubicBezTo>
                    <a:pt x="3447" y="3241"/>
                    <a:pt x="3516" y="3196"/>
                    <a:pt x="3584" y="3127"/>
                  </a:cubicBezTo>
                  <a:cubicBezTo>
                    <a:pt x="3675" y="3013"/>
                    <a:pt x="3790" y="2899"/>
                    <a:pt x="3881" y="2808"/>
                  </a:cubicBezTo>
                  <a:cubicBezTo>
                    <a:pt x="4109" y="2579"/>
                    <a:pt x="4360" y="2374"/>
                    <a:pt x="4566" y="2146"/>
                  </a:cubicBezTo>
                  <a:cubicBezTo>
                    <a:pt x="4680" y="2032"/>
                    <a:pt x="4771" y="1918"/>
                    <a:pt x="4885" y="1803"/>
                  </a:cubicBezTo>
                  <a:cubicBezTo>
                    <a:pt x="4931" y="1758"/>
                    <a:pt x="4999" y="1689"/>
                    <a:pt x="5045" y="1644"/>
                  </a:cubicBezTo>
                  <a:cubicBezTo>
                    <a:pt x="5068" y="1621"/>
                    <a:pt x="5091" y="1598"/>
                    <a:pt x="5113" y="1575"/>
                  </a:cubicBezTo>
                  <a:cubicBezTo>
                    <a:pt x="5136" y="1552"/>
                    <a:pt x="5159" y="1530"/>
                    <a:pt x="5159" y="1507"/>
                  </a:cubicBezTo>
                  <a:cubicBezTo>
                    <a:pt x="5182" y="1484"/>
                    <a:pt x="5205" y="1461"/>
                    <a:pt x="5227" y="1415"/>
                  </a:cubicBezTo>
                  <a:cubicBezTo>
                    <a:pt x="5250" y="1370"/>
                    <a:pt x="5250" y="1324"/>
                    <a:pt x="5250" y="1256"/>
                  </a:cubicBezTo>
                  <a:cubicBezTo>
                    <a:pt x="5273" y="1164"/>
                    <a:pt x="5182" y="1027"/>
                    <a:pt x="5091" y="982"/>
                  </a:cubicBezTo>
                  <a:cubicBezTo>
                    <a:pt x="5022" y="936"/>
                    <a:pt x="4976" y="936"/>
                    <a:pt x="4908" y="936"/>
                  </a:cubicBezTo>
                  <a:lnTo>
                    <a:pt x="4223" y="936"/>
                  </a:lnTo>
                  <a:cubicBezTo>
                    <a:pt x="4063" y="913"/>
                    <a:pt x="3904" y="890"/>
                    <a:pt x="3744" y="845"/>
                  </a:cubicBezTo>
                  <a:cubicBezTo>
                    <a:pt x="3601" y="784"/>
                    <a:pt x="3459" y="741"/>
                    <a:pt x="3300" y="684"/>
                  </a:cubicBezTo>
                  <a:lnTo>
                    <a:pt x="3300" y="684"/>
                  </a:lnTo>
                  <a:cubicBezTo>
                    <a:pt x="3304" y="685"/>
                    <a:pt x="3307" y="685"/>
                    <a:pt x="3310" y="685"/>
                  </a:cubicBezTo>
                  <a:cubicBezTo>
                    <a:pt x="3265" y="662"/>
                    <a:pt x="3196" y="639"/>
                    <a:pt x="3128" y="617"/>
                  </a:cubicBezTo>
                  <a:cubicBezTo>
                    <a:pt x="2831" y="502"/>
                    <a:pt x="2534" y="411"/>
                    <a:pt x="2237" y="320"/>
                  </a:cubicBezTo>
                  <a:lnTo>
                    <a:pt x="2215" y="320"/>
                  </a:lnTo>
                  <a:cubicBezTo>
                    <a:pt x="2237" y="228"/>
                    <a:pt x="2237" y="114"/>
                    <a:pt x="2169" y="46"/>
                  </a:cubicBezTo>
                  <a:cubicBezTo>
                    <a:pt x="2123" y="0"/>
                    <a:pt x="2055" y="0"/>
                    <a:pt x="2009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5013;p38"/>
            <p:cNvSpPr/>
            <p:nvPr/>
          </p:nvSpPr>
          <p:spPr>
            <a:xfrm>
              <a:off x="6118540" y="3003941"/>
              <a:ext cx="721173" cy="201240"/>
            </a:xfrm>
            <a:custGeom>
              <a:avLst/>
              <a:gdLst/>
              <a:ahLst/>
              <a:cxnLst/>
              <a:rect l="l" t="t" r="r" b="b"/>
              <a:pathLst>
                <a:path w="25770" h="7191" extrusionOk="0">
                  <a:moveTo>
                    <a:pt x="23168" y="0"/>
                  </a:moveTo>
                  <a:cubicBezTo>
                    <a:pt x="23122" y="0"/>
                    <a:pt x="23076" y="23"/>
                    <a:pt x="23031" y="46"/>
                  </a:cubicBezTo>
                  <a:cubicBezTo>
                    <a:pt x="22917" y="137"/>
                    <a:pt x="22780" y="251"/>
                    <a:pt x="22643" y="320"/>
                  </a:cubicBezTo>
                  <a:cubicBezTo>
                    <a:pt x="22551" y="388"/>
                    <a:pt x="22460" y="457"/>
                    <a:pt x="22369" y="502"/>
                  </a:cubicBezTo>
                  <a:lnTo>
                    <a:pt x="22232" y="594"/>
                  </a:lnTo>
                  <a:cubicBezTo>
                    <a:pt x="22095" y="685"/>
                    <a:pt x="21958" y="776"/>
                    <a:pt x="21844" y="868"/>
                  </a:cubicBezTo>
                  <a:cubicBezTo>
                    <a:pt x="21707" y="959"/>
                    <a:pt x="21593" y="1050"/>
                    <a:pt x="21456" y="1119"/>
                  </a:cubicBezTo>
                  <a:cubicBezTo>
                    <a:pt x="21205" y="1278"/>
                    <a:pt x="20931" y="1415"/>
                    <a:pt x="20634" y="1529"/>
                  </a:cubicBezTo>
                  <a:cubicBezTo>
                    <a:pt x="20315" y="1666"/>
                    <a:pt x="19995" y="1803"/>
                    <a:pt x="19630" y="1917"/>
                  </a:cubicBezTo>
                  <a:cubicBezTo>
                    <a:pt x="19493" y="1940"/>
                    <a:pt x="19356" y="1963"/>
                    <a:pt x="19219" y="2009"/>
                  </a:cubicBezTo>
                  <a:cubicBezTo>
                    <a:pt x="19128" y="2009"/>
                    <a:pt x="19036" y="2032"/>
                    <a:pt x="18945" y="2054"/>
                  </a:cubicBezTo>
                  <a:cubicBezTo>
                    <a:pt x="18877" y="2077"/>
                    <a:pt x="18808" y="2077"/>
                    <a:pt x="18740" y="2100"/>
                  </a:cubicBezTo>
                  <a:cubicBezTo>
                    <a:pt x="18511" y="2146"/>
                    <a:pt x="18283" y="2191"/>
                    <a:pt x="18032" y="2237"/>
                  </a:cubicBezTo>
                  <a:lnTo>
                    <a:pt x="17964" y="2237"/>
                  </a:lnTo>
                  <a:cubicBezTo>
                    <a:pt x="17827" y="2260"/>
                    <a:pt x="17690" y="2283"/>
                    <a:pt x="17553" y="2306"/>
                  </a:cubicBezTo>
                  <a:cubicBezTo>
                    <a:pt x="17416" y="2328"/>
                    <a:pt x="17279" y="2351"/>
                    <a:pt x="17165" y="2351"/>
                  </a:cubicBezTo>
                  <a:lnTo>
                    <a:pt x="17119" y="2351"/>
                  </a:lnTo>
                  <a:cubicBezTo>
                    <a:pt x="16891" y="2374"/>
                    <a:pt x="16640" y="2397"/>
                    <a:pt x="16411" y="2397"/>
                  </a:cubicBezTo>
                  <a:lnTo>
                    <a:pt x="16206" y="2397"/>
                  </a:lnTo>
                  <a:cubicBezTo>
                    <a:pt x="15978" y="2397"/>
                    <a:pt x="15704" y="2397"/>
                    <a:pt x="15430" y="2374"/>
                  </a:cubicBezTo>
                  <a:cubicBezTo>
                    <a:pt x="15133" y="2328"/>
                    <a:pt x="14859" y="2306"/>
                    <a:pt x="14585" y="2237"/>
                  </a:cubicBezTo>
                  <a:cubicBezTo>
                    <a:pt x="14289" y="2169"/>
                    <a:pt x="13969" y="2123"/>
                    <a:pt x="13672" y="2054"/>
                  </a:cubicBezTo>
                  <a:cubicBezTo>
                    <a:pt x="13467" y="2032"/>
                    <a:pt x="13239" y="1986"/>
                    <a:pt x="13033" y="1940"/>
                  </a:cubicBezTo>
                  <a:lnTo>
                    <a:pt x="12737" y="1872"/>
                  </a:lnTo>
                  <a:cubicBezTo>
                    <a:pt x="12417" y="1826"/>
                    <a:pt x="12097" y="1781"/>
                    <a:pt x="11778" y="1735"/>
                  </a:cubicBezTo>
                  <a:cubicBezTo>
                    <a:pt x="11527" y="1712"/>
                    <a:pt x="11276" y="1666"/>
                    <a:pt x="11002" y="1621"/>
                  </a:cubicBezTo>
                  <a:lnTo>
                    <a:pt x="10842" y="1598"/>
                  </a:lnTo>
                  <a:cubicBezTo>
                    <a:pt x="10614" y="1575"/>
                    <a:pt x="10408" y="1529"/>
                    <a:pt x="10203" y="1507"/>
                  </a:cubicBezTo>
                  <a:lnTo>
                    <a:pt x="9906" y="1484"/>
                  </a:lnTo>
                  <a:cubicBezTo>
                    <a:pt x="9587" y="1438"/>
                    <a:pt x="9267" y="1415"/>
                    <a:pt x="8970" y="1392"/>
                  </a:cubicBezTo>
                  <a:cubicBezTo>
                    <a:pt x="8811" y="1370"/>
                    <a:pt x="8628" y="1370"/>
                    <a:pt x="8468" y="1370"/>
                  </a:cubicBezTo>
                  <a:lnTo>
                    <a:pt x="7875" y="1370"/>
                  </a:lnTo>
                  <a:cubicBezTo>
                    <a:pt x="7692" y="1370"/>
                    <a:pt x="7510" y="1392"/>
                    <a:pt x="7327" y="1392"/>
                  </a:cubicBezTo>
                  <a:cubicBezTo>
                    <a:pt x="7190" y="1392"/>
                    <a:pt x="7030" y="1415"/>
                    <a:pt x="6893" y="1415"/>
                  </a:cubicBezTo>
                  <a:cubicBezTo>
                    <a:pt x="6574" y="1438"/>
                    <a:pt x="6254" y="1461"/>
                    <a:pt x="5957" y="1484"/>
                  </a:cubicBezTo>
                  <a:cubicBezTo>
                    <a:pt x="5638" y="1507"/>
                    <a:pt x="5318" y="1575"/>
                    <a:pt x="4953" y="1689"/>
                  </a:cubicBezTo>
                  <a:cubicBezTo>
                    <a:pt x="4588" y="1781"/>
                    <a:pt x="4268" y="1895"/>
                    <a:pt x="3972" y="2032"/>
                  </a:cubicBezTo>
                  <a:cubicBezTo>
                    <a:pt x="3698" y="2169"/>
                    <a:pt x="3424" y="2328"/>
                    <a:pt x="3150" y="2488"/>
                  </a:cubicBezTo>
                  <a:cubicBezTo>
                    <a:pt x="2808" y="2671"/>
                    <a:pt x="2534" y="2853"/>
                    <a:pt x="2305" y="3036"/>
                  </a:cubicBezTo>
                  <a:cubicBezTo>
                    <a:pt x="2168" y="3127"/>
                    <a:pt x="2054" y="3219"/>
                    <a:pt x="1940" y="3310"/>
                  </a:cubicBezTo>
                  <a:cubicBezTo>
                    <a:pt x="1780" y="3424"/>
                    <a:pt x="1666" y="3538"/>
                    <a:pt x="1575" y="3629"/>
                  </a:cubicBezTo>
                  <a:lnTo>
                    <a:pt x="1415" y="3789"/>
                  </a:lnTo>
                  <a:cubicBezTo>
                    <a:pt x="1210" y="3995"/>
                    <a:pt x="1004" y="4200"/>
                    <a:pt x="822" y="4451"/>
                  </a:cubicBezTo>
                  <a:cubicBezTo>
                    <a:pt x="730" y="4588"/>
                    <a:pt x="639" y="4725"/>
                    <a:pt x="525" y="4885"/>
                  </a:cubicBezTo>
                  <a:lnTo>
                    <a:pt x="479" y="4999"/>
                  </a:lnTo>
                  <a:lnTo>
                    <a:pt x="411" y="5090"/>
                  </a:lnTo>
                  <a:cubicBezTo>
                    <a:pt x="365" y="5181"/>
                    <a:pt x="320" y="5250"/>
                    <a:pt x="274" y="5318"/>
                  </a:cubicBezTo>
                  <a:cubicBezTo>
                    <a:pt x="274" y="5318"/>
                    <a:pt x="251" y="5364"/>
                    <a:pt x="251" y="5364"/>
                  </a:cubicBezTo>
                  <a:cubicBezTo>
                    <a:pt x="183" y="5478"/>
                    <a:pt x="114" y="5615"/>
                    <a:pt x="69" y="5729"/>
                  </a:cubicBezTo>
                  <a:cubicBezTo>
                    <a:pt x="46" y="5798"/>
                    <a:pt x="23" y="5866"/>
                    <a:pt x="23" y="5935"/>
                  </a:cubicBezTo>
                  <a:cubicBezTo>
                    <a:pt x="0" y="6026"/>
                    <a:pt x="23" y="6094"/>
                    <a:pt x="46" y="6163"/>
                  </a:cubicBezTo>
                  <a:cubicBezTo>
                    <a:pt x="69" y="6277"/>
                    <a:pt x="183" y="6346"/>
                    <a:pt x="365" y="6414"/>
                  </a:cubicBezTo>
                  <a:cubicBezTo>
                    <a:pt x="434" y="6437"/>
                    <a:pt x="502" y="6460"/>
                    <a:pt x="571" y="6505"/>
                  </a:cubicBezTo>
                  <a:lnTo>
                    <a:pt x="639" y="6528"/>
                  </a:lnTo>
                  <a:cubicBezTo>
                    <a:pt x="753" y="6574"/>
                    <a:pt x="867" y="6619"/>
                    <a:pt x="1004" y="6688"/>
                  </a:cubicBezTo>
                  <a:cubicBezTo>
                    <a:pt x="1141" y="6756"/>
                    <a:pt x="1233" y="6825"/>
                    <a:pt x="1324" y="6916"/>
                  </a:cubicBezTo>
                  <a:cubicBezTo>
                    <a:pt x="1370" y="6962"/>
                    <a:pt x="1392" y="6985"/>
                    <a:pt x="1438" y="7030"/>
                  </a:cubicBezTo>
                  <a:cubicBezTo>
                    <a:pt x="1507" y="7122"/>
                    <a:pt x="1621" y="7190"/>
                    <a:pt x="1712" y="7190"/>
                  </a:cubicBezTo>
                  <a:cubicBezTo>
                    <a:pt x="1758" y="7190"/>
                    <a:pt x="1803" y="7167"/>
                    <a:pt x="1849" y="7144"/>
                  </a:cubicBezTo>
                  <a:cubicBezTo>
                    <a:pt x="1963" y="7099"/>
                    <a:pt x="2032" y="6985"/>
                    <a:pt x="2077" y="6893"/>
                  </a:cubicBezTo>
                  <a:cubicBezTo>
                    <a:pt x="2100" y="6825"/>
                    <a:pt x="2123" y="6756"/>
                    <a:pt x="2146" y="6711"/>
                  </a:cubicBezTo>
                  <a:lnTo>
                    <a:pt x="2191" y="6574"/>
                  </a:lnTo>
                  <a:cubicBezTo>
                    <a:pt x="2237" y="6483"/>
                    <a:pt x="2283" y="6368"/>
                    <a:pt x="2328" y="6277"/>
                  </a:cubicBezTo>
                  <a:cubicBezTo>
                    <a:pt x="2420" y="6140"/>
                    <a:pt x="2511" y="6026"/>
                    <a:pt x="2579" y="5889"/>
                  </a:cubicBezTo>
                  <a:lnTo>
                    <a:pt x="2625" y="5843"/>
                  </a:lnTo>
                  <a:cubicBezTo>
                    <a:pt x="2739" y="5706"/>
                    <a:pt x="2830" y="5570"/>
                    <a:pt x="2945" y="5455"/>
                  </a:cubicBezTo>
                  <a:lnTo>
                    <a:pt x="3036" y="5341"/>
                  </a:lnTo>
                  <a:cubicBezTo>
                    <a:pt x="3196" y="5181"/>
                    <a:pt x="3378" y="5022"/>
                    <a:pt x="3561" y="4862"/>
                  </a:cubicBezTo>
                  <a:cubicBezTo>
                    <a:pt x="3652" y="4793"/>
                    <a:pt x="3743" y="4725"/>
                    <a:pt x="3835" y="4657"/>
                  </a:cubicBezTo>
                  <a:lnTo>
                    <a:pt x="3880" y="4611"/>
                  </a:lnTo>
                  <a:cubicBezTo>
                    <a:pt x="3972" y="4542"/>
                    <a:pt x="4086" y="4474"/>
                    <a:pt x="4177" y="4405"/>
                  </a:cubicBezTo>
                  <a:lnTo>
                    <a:pt x="4223" y="4383"/>
                  </a:lnTo>
                  <a:cubicBezTo>
                    <a:pt x="4291" y="4337"/>
                    <a:pt x="4360" y="4291"/>
                    <a:pt x="4451" y="4268"/>
                  </a:cubicBezTo>
                  <a:cubicBezTo>
                    <a:pt x="4519" y="4223"/>
                    <a:pt x="4611" y="4177"/>
                    <a:pt x="4702" y="4132"/>
                  </a:cubicBezTo>
                  <a:cubicBezTo>
                    <a:pt x="4885" y="4063"/>
                    <a:pt x="5067" y="4017"/>
                    <a:pt x="5227" y="3949"/>
                  </a:cubicBezTo>
                  <a:lnTo>
                    <a:pt x="5501" y="3880"/>
                  </a:lnTo>
                  <a:cubicBezTo>
                    <a:pt x="5775" y="3789"/>
                    <a:pt x="6072" y="3743"/>
                    <a:pt x="6323" y="3698"/>
                  </a:cubicBezTo>
                  <a:lnTo>
                    <a:pt x="6368" y="3698"/>
                  </a:lnTo>
                  <a:cubicBezTo>
                    <a:pt x="6619" y="3652"/>
                    <a:pt x="6893" y="3607"/>
                    <a:pt x="7167" y="3561"/>
                  </a:cubicBezTo>
                  <a:cubicBezTo>
                    <a:pt x="7829" y="3492"/>
                    <a:pt x="8377" y="3447"/>
                    <a:pt x="8879" y="3424"/>
                  </a:cubicBezTo>
                  <a:cubicBezTo>
                    <a:pt x="9541" y="3424"/>
                    <a:pt x="10180" y="3515"/>
                    <a:pt x="10728" y="3607"/>
                  </a:cubicBezTo>
                  <a:cubicBezTo>
                    <a:pt x="11048" y="3652"/>
                    <a:pt x="11367" y="3721"/>
                    <a:pt x="11687" y="3766"/>
                  </a:cubicBezTo>
                  <a:lnTo>
                    <a:pt x="11846" y="3789"/>
                  </a:lnTo>
                  <a:cubicBezTo>
                    <a:pt x="12097" y="3812"/>
                    <a:pt x="12371" y="3858"/>
                    <a:pt x="12622" y="3903"/>
                  </a:cubicBezTo>
                  <a:cubicBezTo>
                    <a:pt x="12874" y="3972"/>
                    <a:pt x="13125" y="3995"/>
                    <a:pt x="13376" y="4040"/>
                  </a:cubicBezTo>
                  <a:lnTo>
                    <a:pt x="13535" y="4086"/>
                  </a:lnTo>
                  <a:cubicBezTo>
                    <a:pt x="13764" y="4109"/>
                    <a:pt x="13969" y="4154"/>
                    <a:pt x="14175" y="4200"/>
                  </a:cubicBezTo>
                  <a:cubicBezTo>
                    <a:pt x="14266" y="4223"/>
                    <a:pt x="14380" y="4246"/>
                    <a:pt x="14494" y="4268"/>
                  </a:cubicBezTo>
                  <a:cubicBezTo>
                    <a:pt x="14791" y="4337"/>
                    <a:pt x="15088" y="4360"/>
                    <a:pt x="15407" y="4383"/>
                  </a:cubicBezTo>
                  <a:cubicBezTo>
                    <a:pt x="15544" y="4383"/>
                    <a:pt x="15681" y="4405"/>
                    <a:pt x="15818" y="4405"/>
                  </a:cubicBezTo>
                  <a:cubicBezTo>
                    <a:pt x="16001" y="4428"/>
                    <a:pt x="16183" y="4428"/>
                    <a:pt x="16366" y="4451"/>
                  </a:cubicBezTo>
                  <a:cubicBezTo>
                    <a:pt x="16526" y="4451"/>
                    <a:pt x="16685" y="4451"/>
                    <a:pt x="16845" y="4474"/>
                  </a:cubicBezTo>
                  <a:lnTo>
                    <a:pt x="17324" y="4474"/>
                  </a:lnTo>
                  <a:cubicBezTo>
                    <a:pt x="17507" y="4497"/>
                    <a:pt x="17690" y="4497"/>
                    <a:pt x="17872" y="4497"/>
                  </a:cubicBezTo>
                  <a:cubicBezTo>
                    <a:pt x="18055" y="4497"/>
                    <a:pt x="18260" y="4497"/>
                    <a:pt x="18443" y="4474"/>
                  </a:cubicBezTo>
                  <a:cubicBezTo>
                    <a:pt x="18603" y="4474"/>
                    <a:pt x="18762" y="4474"/>
                    <a:pt x="18922" y="4451"/>
                  </a:cubicBezTo>
                  <a:lnTo>
                    <a:pt x="19402" y="4428"/>
                  </a:lnTo>
                  <a:cubicBezTo>
                    <a:pt x="19721" y="4383"/>
                    <a:pt x="20018" y="4337"/>
                    <a:pt x="20315" y="4314"/>
                  </a:cubicBezTo>
                  <a:lnTo>
                    <a:pt x="20383" y="4291"/>
                  </a:lnTo>
                  <a:cubicBezTo>
                    <a:pt x="20703" y="4246"/>
                    <a:pt x="21045" y="4200"/>
                    <a:pt x="21365" y="4086"/>
                  </a:cubicBezTo>
                  <a:cubicBezTo>
                    <a:pt x="21456" y="4063"/>
                    <a:pt x="21524" y="4040"/>
                    <a:pt x="21593" y="4017"/>
                  </a:cubicBezTo>
                  <a:cubicBezTo>
                    <a:pt x="21661" y="3972"/>
                    <a:pt x="21730" y="3949"/>
                    <a:pt x="21798" y="3926"/>
                  </a:cubicBezTo>
                  <a:cubicBezTo>
                    <a:pt x="21958" y="3880"/>
                    <a:pt x="22118" y="3835"/>
                    <a:pt x="22278" y="3766"/>
                  </a:cubicBezTo>
                  <a:cubicBezTo>
                    <a:pt x="22460" y="3698"/>
                    <a:pt x="22643" y="3629"/>
                    <a:pt x="22825" y="3538"/>
                  </a:cubicBezTo>
                  <a:lnTo>
                    <a:pt x="22940" y="3515"/>
                  </a:lnTo>
                  <a:cubicBezTo>
                    <a:pt x="23145" y="3424"/>
                    <a:pt x="23328" y="3310"/>
                    <a:pt x="23510" y="3173"/>
                  </a:cubicBezTo>
                  <a:cubicBezTo>
                    <a:pt x="23807" y="3013"/>
                    <a:pt x="24035" y="2876"/>
                    <a:pt x="24286" y="2762"/>
                  </a:cubicBezTo>
                  <a:cubicBezTo>
                    <a:pt x="24378" y="2716"/>
                    <a:pt x="24469" y="2671"/>
                    <a:pt x="24560" y="2625"/>
                  </a:cubicBezTo>
                  <a:cubicBezTo>
                    <a:pt x="24720" y="2557"/>
                    <a:pt x="24902" y="2465"/>
                    <a:pt x="25062" y="2374"/>
                  </a:cubicBezTo>
                  <a:cubicBezTo>
                    <a:pt x="25176" y="2306"/>
                    <a:pt x="25313" y="2214"/>
                    <a:pt x="25450" y="2077"/>
                  </a:cubicBezTo>
                  <a:cubicBezTo>
                    <a:pt x="25496" y="2032"/>
                    <a:pt x="25564" y="1963"/>
                    <a:pt x="25610" y="1917"/>
                  </a:cubicBezTo>
                  <a:lnTo>
                    <a:pt x="25656" y="1872"/>
                  </a:lnTo>
                  <a:cubicBezTo>
                    <a:pt x="25701" y="1803"/>
                    <a:pt x="25747" y="1735"/>
                    <a:pt x="25747" y="1666"/>
                  </a:cubicBezTo>
                  <a:cubicBezTo>
                    <a:pt x="25770" y="1529"/>
                    <a:pt x="25701" y="1392"/>
                    <a:pt x="25564" y="1301"/>
                  </a:cubicBezTo>
                  <a:cubicBezTo>
                    <a:pt x="25496" y="1256"/>
                    <a:pt x="25405" y="1233"/>
                    <a:pt x="25313" y="1187"/>
                  </a:cubicBezTo>
                  <a:cubicBezTo>
                    <a:pt x="25222" y="1164"/>
                    <a:pt x="25154" y="1141"/>
                    <a:pt x="25085" y="1119"/>
                  </a:cubicBezTo>
                  <a:cubicBezTo>
                    <a:pt x="25039" y="1096"/>
                    <a:pt x="24971" y="1073"/>
                    <a:pt x="24925" y="1027"/>
                  </a:cubicBezTo>
                  <a:lnTo>
                    <a:pt x="24880" y="1004"/>
                  </a:lnTo>
                  <a:cubicBezTo>
                    <a:pt x="24811" y="982"/>
                    <a:pt x="24743" y="959"/>
                    <a:pt x="24674" y="913"/>
                  </a:cubicBezTo>
                  <a:cubicBezTo>
                    <a:pt x="24583" y="890"/>
                    <a:pt x="24492" y="845"/>
                    <a:pt x="24400" y="799"/>
                  </a:cubicBezTo>
                  <a:cubicBezTo>
                    <a:pt x="24286" y="731"/>
                    <a:pt x="24172" y="662"/>
                    <a:pt x="24058" y="594"/>
                  </a:cubicBezTo>
                  <a:lnTo>
                    <a:pt x="23921" y="548"/>
                  </a:lnTo>
                  <a:lnTo>
                    <a:pt x="23807" y="479"/>
                  </a:lnTo>
                  <a:cubicBezTo>
                    <a:pt x="23761" y="434"/>
                    <a:pt x="23716" y="411"/>
                    <a:pt x="23670" y="388"/>
                  </a:cubicBezTo>
                  <a:cubicBezTo>
                    <a:pt x="23579" y="343"/>
                    <a:pt x="23510" y="297"/>
                    <a:pt x="23419" y="297"/>
                  </a:cubicBezTo>
                  <a:cubicBezTo>
                    <a:pt x="23419" y="228"/>
                    <a:pt x="23396" y="137"/>
                    <a:pt x="23350" y="91"/>
                  </a:cubicBezTo>
                  <a:cubicBezTo>
                    <a:pt x="23305" y="23"/>
                    <a:pt x="23259" y="0"/>
                    <a:pt x="23168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5014;p38"/>
            <p:cNvSpPr/>
            <p:nvPr/>
          </p:nvSpPr>
          <p:spPr>
            <a:xfrm>
              <a:off x="6531179" y="2778438"/>
              <a:ext cx="236361" cy="254104"/>
            </a:xfrm>
            <a:custGeom>
              <a:avLst/>
              <a:gdLst/>
              <a:ahLst/>
              <a:cxnLst/>
              <a:rect l="l" t="t" r="r" b="b"/>
              <a:pathLst>
                <a:path w="8446" h="9080" extrusionOk="0">
                  <a:moveTo>
                    <a:pt x="1507" y="2991"/>
                  </a:moveTo>
                  <a:cubicBezTo>
                    <a:pt x="1530" y="2991"/>
                    <a:pt x="1530" y="2991"/>
                    <a:pt x="1530" y="3014"/>
                  </a:cubicBezTo>
                  <a:cubicBezTo>
                    <a:pt x="1530" y="3014"/>
                    <a:pt x="1530" y="2991"/>
                    <a:pt x="1530" y="2991"/>
                  </a:cubicBezTo>
                  <a:close/>
                  <a:moveTo>
                    <a:pt x="1530" y="3014"/>
                  </a:moveTo>
                  <a:lnTo>
                    <a:pt x="1552" y="3037"/>
                  </a:lnTo>
                  <a:cubicBezTo>
                    <a:pt x="1552" y="3037"/>
                    <a:pt x="1552" y="3037"/>
                    <a:pt x="1552" y="3014"/>
                  </a:cubicBezTo>
                  <a:close/>
                  <a:moveTo>
                    <a:pt x="5798" y="6255"/>
                  </a:moveTo>
                  <a:lnTo>
                    <a:pt x="5798" y="6255"/>
                  </a:lnTo>
                  <a:cubicBezTo>
                    <a:pt x="5804" y="6261"/>
                    <a:pt x="5810" y="6265"/>
                    <a:pt x="5816" y="6269"/>
                  </a:cubicBezTo>
                  <a:lnTo>
                    <a:pt x="5816" y="6269"/>
                  </a:lnTo>
                  <a:cubicBezTo>
                    <a:pt x="5810" y="6264"/>
                    <a:pt x="5804" y="6260"/>
                    <a:pt x="5798" y="6255"/>
                  </a:cubicBezTo>
                  <a:close/>
                  <a:moveTo>
                    <a:pt x="5816" y="6269"/>
                  </a:moveTo>
                  <a:cubicBezTo>
                    <a:pt x="5824" y="6276"/>
                    <a:pt x="5833" y="6283"/>
                    <a:pt x="5841" y="6290"/>
                  </a:cubicBezTo>
                  <a:lnTo>
                    <a:pt x="5841" y="6290"/>
                  </a:lnTo>
                  <a:cubicBezTo>
                    <a:pt x="5837" y="6281"/>
                    <a:pt x="5827" y="6277"/>
                    <a:pt x="5816" y="6269"/>
                  </a:cubicBezTo>
                  <a:close/>
                  <a:moveTo>
                    <a:pt x="114" y="1"/>
                  </a:moveTo>
                  <a:cubicBezTo>
                    <a:pt x="23" y="46"/>
                    <a:pt x="0" y="161"/>
                    <a:pt x="46" y="252"/>
                  </a:cubicBezTo>
                  <a:cubicBezTo>
                    <a:pt x="137" y="503"/>
                    <a:pt x="251" y="731"/>
                    <a:pt x="343" y="982"/>
                  </a:cubicBezTo>
                  <a:cubicBezTo>
                    <a:pt x="457" y="1211"/>
                    <a:pt x="571" y="1462"/>
                    <a:pt x="685" y="1690"/>
                  </a:cubicBezTo>
                  <a:cubicBezTo>
                    <a:pt x="959" y="2146"/>
                    <a:pt x="1233" y="2580"/>
                    <a:pt x="1530" y="2991"/>
                  </a:cubicBezTo>
                  <a:lnTo>
                    <a:pt x="1552" y="3014"/>
                  </a:lnTo>
                  <a:cubicBezTo>
                    <a:pt x="1575" y="3082"/>
                    <a:pt x="1621" y="3128"/>
                    <a:pt x="1666" y="3196"/>
                  </a:cubicBezTo>
                  <a:cubicBezTo>
                    <a:pt x="1666" y="3196"/>
                    <a:pt x="1666" y="3196"/>
                    <a:pt x="1644" y="3174"/>
                  </a:cubicBezTo>
                  <a:lnTo>
                    <a:pt x="1644" y="3174"/>
                  </a:lnTo>
                  <a:cubicBezTo>
                    <a:pt x="2032" y="3721"/>
                    <a:pt x="2443" y="4224"/>
                    <a:pt x="2853" y="4703"/>
                  </a:cubicBezTo>
                  <a:cubicBezTo>
                    <a:pt x="3082" y="4954"/>
                    <a:pt x="3287" y="5182"/>
                    <a:pt x="3515" y="5410"/>
                  </a:cubicBezTo>
                  <a:cubicBezTo>
                    <a:pt x="3744" y="5661"/>
                    <a:pt x="3972" y="5913"/>
                    <a:pt x="4223" y="6141"/>
                  </a:cubicBezTo>
                  <a:cubicBezTo>
                    <a:pt x="4451" y="6369"/>
                    <a:pt x="4679" y="6597"/>
                    <a:pt x="4930" y="6826"/>
                  </a:cubicBezTo>
                  <a:cubicBezTo>
                    <a:pt x="5182" y="7077"/>
                    <a:pt x="5455" y="7305"/>
                    <a:pt x="5752" y="7533"/>
                  </a:cubicBezTo>
                  <a:cubicBezTo>
                    <a:pt x="5889" y="7647"/>
                    <a:pt x="6026" y="7739"/>
                    <a:pt x="6163" y="7830"/>
                  </a:cubicBezTo>
                  <a:cubicBezTo>
                    <a:pt x="6300" y="7944"/>
                    <a:pt x="6437" y="8035"/>
                    <a:pt x="6574" y="8127"/>
                  </a:cubicBezTo>
                  <a:cubicBezTo>
                    <a:pt x="6871" y="8332"/>
                    <a:pt x="7167" y="8537"/>
                    <a:pt x="7464" y="8720"/>
                  </a:cubicBezTo>
                  <a:cubicBezTo>
                    <a:pt x="7555" y="8789"/>
                    <a:pt x="7624" y="8834"/>
                    <a:pt x="7715" y="8880"/>
                  </a:cubicBezTo>
                  <a:cubicBezTo>
                    <a:pt x="7806" y="8948"/>
                    <a:pt x="7921" y="9040"/>
                    <a:pt x="8058" y="9062"/>
                  </a:cubicBezTo>
                  <a:cubicBezTo>
                    <a:pt x="8087" y="9074"/>
                    <a:pt x="8118" y="9080"/>
                    <a:pt x="8149" y="9080"/>
                  </a:cubicBezTo>
                  <a:cubicBezTo>
                    <a:pt x="8238" y="9080"/>
                    <a:pt x="8326" y="9033"/>
                    <a:pt x="8377" y="8948"/>
                  </a:cubicBezTo>
                  <a:cubicBezTo>
                    <a:pt x="8446" y="8857"/>
                    <a:pt x="8423" y="8720"/>
                    <a:pt x="8331" y="8629"/>
                  </a:cubicBezTo>
                  <a:cubicBezTo>
                    <a:pt x="8331" y="8606"/>
                    <a:pt x="8331" y="8606"/>
                    <a:pt x="8309" y="8583"/>
                  </a:cubicBezTo>
                  <a:cubicBezTo>
                    <a:pt x="8331" y="8583"/>
                    <a:pt x="8354" y="8560"/>
                    <a:pt x="8354" y="8537"/>
                  </a:cubicBezTo>
                  <a:cubicBezTo>
                    <a:pt x="8400" y="8492"/>
                    <a:pt x="8400" y="8423"/>
                    <a:pt x="8377" y="8355"/>
                  </a:cubicBezTo>
                  <a:cubicBezTo>
                    <a:pt x="8354" y="8332"/>
                    <a:pt x="8331" y="8309"/>
                    <a:pt x="8309" y="8286"/>
                  </a:cubicBezTo>
                  <a:cubicBezTo>
                    <a:pt x="8286" y="8264"/>
                    <a:pt x="8263" y="8241"/>
                    <a:pt x="8240" y="8218"/>
                  </a:cubicBezTo>
                  <a:cubicBezTo>
                    <a:pt x="8195" y="8195"/>
                    <a:pt x="8149" y="8149"/>
                    <a:pt x="8126" y="8127"/>
                  </a:cubicBezTo>
                  <a:cubicBezTo>
                    <a:pt x="8035" y="8081"/>
                    <a:pt x="7966" y="8013"/>
                    <a:pt x="7898" y="7967"/>
                  </a:cubicBezTo>
                  <a:cubicBezTo>
                    <a:pt x="7761" y="7853"/>
                    <a:pt x="7624" y="7739"/>
                    <a:pt x="7487" y="7624"/>
                  </a:cubicBezTo>
                  <a:cubicBezTo>
                    <a:pt x="7190" y="7396"/>
                    <a:pt x="6893" y="7168"/>
                    <a:pt x="6620" y="6940"/>
                  </a:cubicBezTo>
                  <a:cubicBezTo>
                    <a:pt x="6528" y="6848"/>
                    <a:pt x="6437" y="6780"/>
                    <a:pt x="6346" y="6711"/>
                  </a:cubicBezTo>
                  <a:lnTo>
                    <a:pt x="6346" y="6711"/>
                  </a:lnTo>
                  <a:lnTo>
                    <a:pt x="6391" y="6734"/>
                  </a:lnTo>
                  <a:cubicBezTo>
                    <a:pt x="6300" y="6666"/>
                    <a:pt x="6209" y="6597"/>
                    <a:pt x="6117" y="6529"/>
                  </a:cubicBezTo>
                  <a:cubicBezTo>
                    <a:pt x="6038" y="6449"/>
                    <a:pt x="5940" y="6369"/>
                    <a:pt x="5841" y="6290"/>
                  </a:cubicBezTo>
                  <a:lnTo>
                    <a:pt x="5841" y="6290"/>
                  </a:lnTo>
                  <a:cubicBezTo>
                    <a:pt x="5843" y="6293"/>
                    <a:pt x="5844" y="6296"/>
                    <a:pt x="5844" y="6301"/>
                  </a:cubicBezTo>
                  <a:cubicBezTo>
                    <a:pt x="5615" y="6072"/>
                    <a:pt x="5364" y="5867"/>
                    <a:pt x="5136" y="5639"/>
                  </a:cubicBezTo>
                  <a:cubicBezTo>
                    <a:pt x="4908" y="5410"/>
                    <a:pt x="4679" y="5159"/>
                    <a:pt x="4428" y="4931"/>
                  </a:cubicBezTo>
                  <a:cubicBezTo>
                    <a:pt x="3995" y="4475"/>
                    <a:pt x="3538" y="4018"/>
                    <a:pt x="3104" y="3539"/>
                  </a:cubicBezTo>
                  <a:cubicBezTo>
                    <a:pt x="2990" y="3402"/>
                    <a:pt x="2876" y="3265"/>
                    <a:pt x="2762" y="3128"/>
                  </a:cubicBezTo>
                  <a:cubicBezTo>
                    <a:pt x="2625" y="2968"/>
                    <a:pt x="2488" y="2808"/>
                    <a:pt x="2374" y="2671"/>
                  </a:cubicBezTo>
                  <a:cubicBezTo>
                    <a:pt x="2237" y="2512"/>
                    <a:pt x="2123" y="2352"/>
                    <a:pt x="2009" y="2215"/>
                  </a:cubicBezTo>
                  <a:cubicBezTo>
                    <a:pt x="1895" y="2055"/>
                    <a:pt x="1781" y="1918"/>
                    <a:pt x="1666" y="1758"/>
                  </a:cubicBezTo>
                  <a:cubicBezTo>
                    <a:pt x="1530" y="1553"/>
                    <a:pt x="1370" y="1325"/>
                    <a:pt x="1233" y="1119"/>
                  </a:cubicBezTo>
                  <a:cubicBezTo>
                    <a:pt x="1096" y="868"/>
                    <a:pt x="936" y="640"/>
                    <a:pt x="799" y="412"/>
                  </a:cubicBezTo>
                  <a:cubicBezTo>
                    <a:pt x="766" y="345"/>
                    <a:pt x="696" y="302"/>
                    <a:pt x="625" y="302"/>
                  </a:cubicBezTo>
                  <a:cubicBezTo>
                    <a:pt x="599" y="302"/>
                    <a:pt x="572" y="308"/>
                    <a:pt x="548" y="320"/>
                  </a:cubicBezTo>
                  <a:cubicBezTo>
                    <a:pt x="525" y="343"/>
                    <a:pt x="502" y="343"/>
                    <a:pt x="502" y="366"/>
                  </a:cubicBezTo>
                  <a:cubicBezTo>
                    <a:pt x="457" y="275"/>
                    <a:pt x="411" y="183"/>
                    <a:pt x="365" y="92"/>
                  </a:cubicBezTo>
                  <a:cubicBezTo>
                    <a:pt x="343" y="24"/>
                    <a:pt x="274" y="1"/>
                    <a:pt x="206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5015;p38"/>
            <p:cNvSpPr/>
            <p:nvPr/>
          </p:nvSpPr>
          <p:spPr>
            <a:xfrm>
              <a:off x="6172831" y="2770770"/>
              <a:ext cx="373712" cy="57369"/>
            </a:xfrm>
            <a:custGeom>
              <a:avLst/>
              <a:gdLst/>
              <a:ahLst/>
              <a:cxnLst/>
              <a:rect l="l" t="t" r="r" b="b"/>
              <a:pathLst>
                <a:path w="13354" h="2050" extrusionOk="0">
                  <a:moveTo>
                    <a:pt x="548" y="1"/>
                  </a:moveTo>
                  <a:cubicBezTo>
                    <a:pt x="480" y="1"/>
                    <a:pt x="388" y="24"/>
                    <a:pt x="343" y="69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10" y="76"/>
                    <a:pt x="275" y="68"/>
                    <a:pt x="240" y="68"/>
                  </a:cubicBezTo>
                  <a:cubicBezTo>
                    <a:pt x="176" y="68"/>
                    <a:pt x="113" y="94"/>
                    <a:pt x="69" y="138"/>
                  </a:cubicBezTo>
                  <a:cubicBezTo>
                    <a:pt x="0" y="229"/>
                    <a:pt x="0" y="389"/>
                    <a:pt x="92" y="457"/>
                  </a:cubicBezTo>
                  <a:cubicBezTo>
                    <a:pt x="274" y="594"/>
                    <a:pt x="434" y="754"/>
                    <a:pt x="594" y="891"/>
                  </a:cubicBezTo>
                  <a:cubicBezTo>
                    <a:pt x="822" y="1051"/>
                    <a:pt x="1073" y="1188"/>
                    <a:pt x="1324" y="1302"/>
                  </a:cubicBezTo>
                  <a:cubicBezTo>
                    <a:pt x="1575" y="1416"/>
                    <a:pt x="1849" y="1507"/>
                    <a:pt x="2123" y="1530"/>
                  </a:cubicBezTo>
                  <a:lnTo>
                    <a:pt x="2557" y="1530"/>
                  </a:lnTo>
                  <a:cubicBezTo>
                    <a:pt x="2671" y="1507"/>
                    <a:pt x="2785" y="1462"/>
                    <a:pt x="2899" y="1439"/>
                  </a:cubicBezTo>
                  <a:cubicBezTo>
                    <a:pt x="2960" y="1439"/>
                    <a:pt x="3021" y="1429"/>
                    <a:pt x="3082" y="1429"/>
                  </a:cubicBezTo>
                  <a:cubicBezTo>
                    <a:pt x="3112" y="1429"/>
                    <a:pt x="3143" y="1431"/>
                    <a:pt x="3173" y="1439"/>
                  </a:cubicBezTo>
                  <a:cubicBezTo>
                    <a:pt x="3493" y="1462"/>
                    <a:pt x="3812" y="1530"/>
                    <a:pt x="4109" y="1576"/>
                  </a:cubicBezTo>
                  <a:cubicBezTo>
                    <a:pt x="4269" y="1622"/>
                    <a:pt x="4428" y="1644"/>
                    <a:pt x="4588" y="1667"/>
                  </a:cubicBezTo>
                  <a:cubicBezTo>
                    <a:pt x="4748" y="1690"/>
                    <a:pt x="4930" y="1713"/>
                    <a:pt x="5090" y="1736"/>
                  </a:cubicBezTo>
                  <a:cubicBezTo>
                    <a:pt x="5729" y="1827"/>
                    <a:pt x="6391" y="1918"/>
                    <a:pt x="7053" y="1964"/>
                  </a:cubicBezTo>
                  <a:cubicBezTo>
                    <a:pt x="7304" y="1987"/>
                    <a:pt x="7533" y="1987"/>
                    <a:pt x="7784" y="2010"/>
                  </a:cubicBezTo>
                  <a:lnTo>
                    <a:pt x="7761" y="2010"/>
                  </a:lnTo>
                  <a:cubicBezTo>
                    <a:pt x="7943" y="2032"/>
                    <a:pt x="8149" y="2032"/>
                    <a:pt x="8331" y="2032"/>
                  </a:cubicBezTo>
                  <a:cubicBezTo>
                    <a:pt x="8411" y="2044"/>
                    <a:pt x="8497" y="2049"/>
                    <a:pt x="8583" y="2049"/>
                  </a:cubicBezTo>
                  <a:cubicBezTo>
                    <a:pt x="8668" y="2049"/>
                    <a:pt x="8754" y="2044"/>
                    <a:pt x="8834" y="2032"/>
                  </a:cubicBezTo>
                  <a:cubicBezTo>
                    <a:pt x="8925" y="2032"/>
                    <a:pt x="9026" y="2043"/>
                    <a:pt x="9124" y="2043"/>
                  </a:cubicBezTo>
                  <a:cubicBezTo>
                    <a:pt x="9173" y="2043"/>
                    <a:pt x="9222" y="2040"/>
                    <a:pt x="9267" y="2032"/>
                  </a:cubicBezTo>
                  <a:lnTo>
                    <a:pt x="9724" y="2032"/>
                  </a:lnTo>
                  <a:cubicBezTo>
                    <a:pt x="9884" y="2010"/>
                    <a:pt x="10043" y="2010"/>
                    <a:pt x="10203" y="1987"/>
                  </a:cubicBezTo>
                  <a:cubicBezTo>
                    <a:pt x="10340" y="1987"/>
                    <a:pt x="10477" y="1987"/>
                    <a:pt x="10591" y="1964"/>
                  </a:cubicBezTo>
                  <a:cubicBezTo>
                    <a:pt x="10751" y="1964"/>
                    <a:pt x="10911" y="1941"/>
                    <a:pt x="11071" y="1918"/>
                  </a:cubicBezTo>
                  <a:cubicBezTo>
                    <a:pt x="11230" y="1895"/>
                    <a:pt x="11390" y="1850"/>
                    <a:pt x="11527" y="1827"/>
                  </a:cubicBezTo>
                  <a:cubicBezTo>
                    <a:pt x="11847" y="1781"/>
                    <a:pt x="12143" y="1713"/>
                    <a:pt x="12463" y="1622"/>
                  </a:cubicBezTo>
                  <a:cubicBezTo>
                    <a:pt x="12600" y="1599"/>
                    <a:pt x="12737" y="1553"/>
                    <a:pt x="12874" y="1507"/>
                  </a:cubicBezTo>
                  <a:cubicBezTo>
                    <a:pt x="12919" y="1485"/>
                    <a:pt x="12988" y="1462"/>
                    <a:pt x="13033" y="1439"/>
                  </a:cubicBezTo>
                  <a:cubicBezTo>
                    <a:pt x="13170" y="1393"/>
                    <a:pt x="13307" y="1325"/>
                    <a:pt x="13330" y="1165"/>
                  </a:cubicBezTo>
                  <a:cubicBezTo>
                    <a:pt x="13353" y="1074"/>
                    <a:pt x="13330" y="1005"/>
                    <a:pt x="13285" y="937"/>
                  </a:cubicBezTo>
                  <a:cubicBezTo>
                    <a:pt x="13239" y="845"/>
                    <a:pt x="13148" y="823"/>
                    <a:pt x="13056" y="800"/>
                  </a:cubicBezTo>
                  <a:cubicBezTo>
                    <a:pt x="13079" y="754"/>
                    <a:pt x="13079" y="709"/>
                    <a:pt x="13056" y="663"/>
                  </a:cubicBezTo>
                  <a:cubicBezTo>
                    <a:pt x="13033" y="594"/>
                    <a:pt x="12988" y="572"/>
                    <a:pt x="12942" y="526"/>
                  </a:cubicBezTo>
                  <a:cubicBezTo>
                    <a:pt x="12919" y="503"/>
                    <a:pt x="12874" y="480"/>
                    <a:pt x="12828" y="457"/>
                  </a:cubicBezTo>
                  <a:cubicBezTo>
                    <a:pt x="12760" y="457"/>
                    <a:pt x="12691" y="457"/>
                    <a:pt x="12623" y="480"/>
                  </a:cubicBezTo>
                  <a:cubicBezTo>
                    <a:pt x="12577" y="480"/>
                    <a:pt x="12508" y="480"/>
                    <a:pt x="12463" y="503"/>
                  </a:cubicBezTo>
                  <a:cubicBezTo>
                    <a:pt x="12394" y="503"/>
                    <a:pt x="12303" y="503"/>
                    <a:pt x="12235" y="526"/>
                  </a:cubicBezTo>
                  <a:cubicBezTo>
                    <a:pt x="12029" y="549"/>
                    <a:pt x="11847" y="572"/>
                    <a:pt x="11664" y="617"/>
                  </a:cubicBezTo>
                  <a:cubicBezTo>
                    <a:pt x="11322" y="663"/>
                    <a:pt x="10979" y="686"/>
                    <a:pt x="10660" y="709"/>
                  </a:cubicBezTo>
                  <a:cubicBezTo>
                    <a:pt x="9929" y="777"/>
                    <a:pt x="9222" y="823"/>
                    <a:pt x="8491" y="823"/>
                  </a:cubicBezTo>
                  <a:lnTo>
                    <a:pt x="6916" y="823"/>
                  </a:lnTo>
                  <a:cubicBezTo>
                    <a:pt x="6848" y="845"/>
                    <a:pt x="6779" y="868"/>
                    <a:pt x="6734" y="937"/>
                  </a:cubicBezTo>
                  <a:cubicBezTo>
                    <a:pt x="6551" y="937"/>
                    <a:pt x="6346" y="914"/>
                    <a:pt x="6163" y="914"/>
                  </a:cubicBezTo>
                  <a:cubicBezTo>
                    <a:pt x="6072" y="891"/>
                    <a:pt x="5958" y="891"/>
                    <a:pt x="5866" y="868"/>
                  </a:cubicBezTo>
                  <a:cubicBezTo>
                    <a:pt x="5524" y="845"/>
                    <a:pt x="5159" y="800"/>
                    <a:pt x="4816" y="731"/>
                  </a:cubicBezTo>
                  <a:cubicBezTo>
                    <a:pt x="4657" y="709"/>
                    <a:pt x="4474" y="686"/>
                    <a:pt x="4314" y="663"/>
                  </a:cubicBezTo>
                  <a:cubicBezTo>
                    <a:pt x="4154" y="640"/>
                    <a:pt x="3995" y="617"/>
                    <a:pt x="3835" y="594"/>
                  </a:cubicBezTo>
                  <a:cubicBezTo>
                    <a:pt x="3812" y="572"/>
                    <a:pt x="3789" y="572"/>
                    <a:pt x="3766" y="572"/>
                  </a:cubicBezTo>
                  <a:cubicBezTo>
                    <a:pt x="3744" y="572"/>
                    <a:pt x="3698" y="594"/>
                    <a:pt x="3652" y="617"/>
                  </a:cubicBezTo>
                  <a:cubicBezTo>
                    <a:pt x="3584" y="594"/>
                    <a:pt x="3515" y="572"/>
                    <a:pt x="3424" y="549"/>
                  </a:cubicBezTo>
                  <a:cubicBezTo>
                    <a:pt x="3401" y="541"/>
                    <a:pt x="3376" y="539"/>
                    <a:pt x="3350" y="539"/>
                  </a:cubicBezTo>
                  <a:cubicBezTo>
                    <a:pt x="3297" y="539"/>
                    <a:pt x="3241" y="549"/>
                    <a:pt x="3196" y="549"/>
                  </a:cubicBezTo>
                  <a:cubicBezTo>
                    <a:pt x="3127" y="572"/>
                    <a:pt x="3059" y="594"/>
                    <a:pt x="2990" y="594"/>
                  </a:cubicBezTo>
                  <a:cubicBezTo>
                    <a:pt x="2762" y="640"/>
                    <a:pt x="2511" y="640"/>
                    <a:pt x="2283" y="640"/>
                  </a:cubicBezTo>
                  <a:cubicBezTo>
                    <a:pt x="2123" y="617"/>
                    <a:pt x="1963" y="594"/>
                    <a:pt x="1803" y="572"/>
                  </a:cubicBezTo>
                  <a:cubicBezTo>
                    <a:pt x="1666" y="549"/>
                    <a:pt x="1552" y="503"/>
                    <a:pt x="1415" y="480"/>
                  </a:cubicBezTo>
                  <a:cubicBezTo>
                    <a:pt x="1278" y="412"/>
                    <a:pt x="1141" y="366"/>
                    <a:pt x="1027" y="275"/>
                  </a:cubicBezTo>
                  <a:cubicBezTo>
                    <a:pt x="959" y="229"/>
                    <a:pt x="913" y="184"/>
                    <a:pt x="845" y="161"/>
                  </a:cubicBezTo>
                  <a:cubicBezTo>
                    <a:pt x="776" y="115"/>
                    <a:pt x="731" y="69"/>
                    <a:pt x="639" y="24"/>
                  </a:cubicBezTo>
                  <a:cubicBezTo>
                    <a:pt x="617" y="1"/>
                    <a:pt x="594" y="1"/>
                    <a:pt x="54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5016;p38"/>
            <p:cNvSpPr/>
            <p:nvPr/>
          </p:nvSpPr>
          <p:spPr>
            <a:xfrm>
              <a:off x="6167709" y="2773988"/>
              <a:ext cx="175690" cy="45364"/>
            </a:xfrm>
            <a:custGeom>
              <a:avLst/>
              <a:gdLst/>
              <a:ahLst/>
              <a:cxnLst/>
              <a:rect l="l" t="t" r="r" b="b"/>
              <a:pathLst>
                <a:path w="6278" h="1621" extrusionOk="0">
                  <a:moveTo>
                    <a:pt x="2831" y="799"/>
                  </a:moveTo>
                  <a:cubicBezTo>
                    <a:pt x="2823" y="801"/>
                    <a:pt x="2815" y="803"/>
                    <a:pt x="2807" y="805"/>
                  </a:cubicBezTo>
                  <a:lnTo>
                    <a:pt x="2807" y="805"/>
                  </a:lnTo>
                  <a:cubicBezTo>
                    <a:pt x="2816" y="801"/>
                    <a:pt x="2823" y="799"/>
                    <a:pt x="2831" y="799"/>
                  </a:cubicBezTo>
                  <a:close/>
                  <a:moveTo>
                    <a:pt x="206" y="0"/>
                  </a:moveTo>
                  <a:cubicBezTo>
                    <a:pt x="138" y="0"/>
                    <a:pt x="92" y="23"/>
                    <a:pt x="46" y="91"/>
                  </a:cubicBezTo>
                  <a:cubicBezTo>
                    <a:pt x="1" y="160"/>
                    <a:pt x="1" y="297"/>
                    <a:pt x="92" y="342"/>
                  </a:cubicBezTo>
                  <a:cubicBezTo>
                    <a:pt x="229" y="434"/>
                    <a:pt x="343" y="502"/>
                    <a:pt x="457" y="594"/>
                  </a:cubicBezTo>
                  <a:cubicBezTo>
                    <a:pt x="571" y="685"/>
                    <a:pt x="685" y="799"/>
                    <a:pt x="800" y="890"/>
                  </a:cubicBezTo>
                  <a:cubicBezTo>
                    <a:pt x="914" y="982"/>
                    <a:pt x="1028" y="1073"/>
                    <a:pt x="1142" y="1164"/>
                  </a:cubicBezTo>
                  <a:cubicBezTo>
                    <a:pt x="1279" y="1255"/>
                    <a:pt x="1439" y="1324"/>
                    <a:pt x="1598" y="1392"/>
                  </a:cubicBezTo>
                  <a:cubicBezTo>
                    <a:pt x="1735" y="1438"/>
                    <a:pt x="1872" y="1484"/>
                    <a:pt x="2032" y="1507"/>
                  </a:cubicBezTo>
                  <a:lnTo>
                    <a:pt x="2443" y="1507"/>
                  </a:lnTo>
                  <a:cubicBezTo>
                    <a:pt x="2557" y="1484"/>
                    <a:pt x="2671" y="1461"/>
                    <a:pt x="2785" y="1438"/>
                  </a:cubicBezTo>
                  <a:cubicBezTo>
                    <a:pt x="2899" y="1415"/>
                    <a:pt x="3036" y="1370"/>
                    <a:pt x="3151" y="1370"/>
                  </a:cubicBezTo>
                  <a:lnTo>
                    <a:pt x="3173" y="1370"/>
                  </a:lnTo>
                  <a:cubicBezTo>
                    <a:pt x="3356" y="1370"/>
                    <a:pt x="3539" y="1392"/>
                    <a:pt x="3721" y="1438"/>
                  </a:cubicBezTo>
                  <a:cubicBezTo>
                    <a:pt x="3812" y="1438"/>
                    <a:pt x="3927" y="1461"/>
                    <a:pt x="4018" y="1484"/>
                  </a:cubicBezTo>
                  <a:cubicBezTo>
                    <a:pt x="4155" y="1484"/>
                    <a:pt x="4269" y="1507"/>
                    <a:pt x="4383" y="1529"/>
                  </a:cubicBezTo>
                  <a:cubicBezTo>
                    <a:pt x="4634" y="1552"/>
                    <a:pt x="4885" y="1552"/>
                    <a:pt x="5136" y="1575"/>
                  </a:cubicBezTo>
                  <a:cubicBezTo>
                    <a:pt x="5433" y="1598"/>
                    <a:pt x="5707" y="1621"/>
                    <a:pt x="5981" y="1621"/>
                  </a:cubicBezTo>
                  <a:cubicBezTo>
                    <a:pt x="6118" y="1621"/>
                    <a:pt x="6255" y="1552"/>
                    <a:pt x="6255" y="1392"/>
                  </a:cubicBezTo>
                  <a:cubicBezTo>
                    <a:pt x="6278" y="1255"/>
                    <a:pt x="6163" y="1141"/>
                    <a:pt x="6027" y="1118"/>
                  </a:cubicBezTo>
                  <a:cubicBezTo>
                    <a:pt x="5867" y="1096"/>
                    <a:pt x="5684" y="1073"/>
                    <a:pt x="5524" y="1073"/>
                  </a:cubicBezTo>
                  <a:cubicBezTo>
                    <a:pt x="5365" y="1050"/>
                    <a:pt x="5228" y="1027"/>
                    <a:pt x="5068" y="1004"/>
                  </a:cubicBezTo>
                  <a:cubicBezTo>
                    <a:pt x="4954" y="982"/>
                    <a:pt x="4817" y="959"/>
                    <a:pt x="4680" y="959"/>
                  </a:cubicBezTo>
                  <a:cubicBezTo>
                    <a:pt x="4543" y="936"/>
                    <a:pt x="4383" y="913"/>
                    <a:pt x="4246" y="890"/>
                  </a:cubicBezTo>
                  <a:cubicBezTo>
                    <a:pt x="3995" y="845"/>
                    <a:pt x="3744" y="799"/>
                    <a:pt x="3493" y="753"/>
                  </a:cubicBezTo>
                  <a:cubicBezTo>
                    <a:pt x="3379" y="730"/>
                    <a:pt x="3242" y="730"/>
                    <a:pt x="3128" y="730"/>
                  </a:cubicBezTo>
                  <a:cubicBezTo>
                    <a:pt x="2991" y="753"/>
                    <a:pt x="2877" y="776"/>
                    <a:pt x="2740" y="822"/>
                  </a:cubicBezTo>
                  <a:lnTo>
                    <a:pt x="2740" y="822"/>
                  </a:lnTo>
                  <a:cubicBezTo>
                    <a:pt x="2679" y="837"/>
                    <a:pt x="2618" y="852"/>
                    <a:pt x="2557" y="867"/>
                  </a:cubicBezTo>
                  <a:cubicBezTo>
                    <a:pt x="2397" y="913"/>
                    <a:pt x="2260" y="936"/>
                    <a:pt x="2123" y="959"/>
                  </a:cubicBezTo>
                  <a:cubicBezTo>
                    <a:pt x="2032" y="959"/>
                    <a:pt x="1941" y="936"/>
                    <a:pt x="1849" y="913"/>
                  </a:cubicBezTo>
                  <a:lnTo>
                    <a:pt x="1872" y="913"/>
                  </a:lnTo>
                  <a:cubicBezTo>
                    <a:pt x="1804" y="890"/>
                    <a:pt x="1735" y="867"/>
                    <a:pt x="1667" y="867"/>
                  </a:cubicBezTo>
                  <a:cubicBezTo>
                    <a:pt x="1576" y="822"/>
                    <a:pt x="1484" y="799"/>
                    <a:pt x="1416" y="753"/>
                  </a:cubicBezTo>
                  <a:cubicBezTo>
                    <a:pt x="1233" y="639"/>
                    <a:pt x="1051" y="525"/>
                    <a:pt x="868" y="411"/>
                  </a:cubicBezTo>
                  <a:cubicBezTo>
                    <a:pt x="685" y="274"/>
                    <a:pt x="503" y="160"/>
                    <a:pt x="320" y="46"/>
                  </a:cubicBezTo>
                  <a:cubicBezTo>
                    <a:pt x="275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5017;p38"/>
            <p:cNvSpPr/>
            <p:nvPr/>
          </p:nvSpPr>
          <p:spPr>
            <a:xfrm>
              <a:off x="6109585" y="3002654"/>
              <a:ext cx="270867" cy="116530"/>
            </a:xfrm>
            <a:custGeom>
              <a:avLst/>
              <a:gdLst/>
              <a:ahLst/>
              <a:cxnLst/>
              <a:rect l="l" t="t" r="r" b="b"/>
              <a:pathLst>
                <a:path w="9679" h="4164" extrusionOk="0">
                  <a:moveTo>
                    <a:pt x="6848" y="1"/>
                  </a:moveTo>
                  <a:cubicBezTo>
                    <a:pt x="6666" y="1"/>
                    <a:pt x="6506" y="23"/>
                    <a:pt x="6346" y="23"/>
                  </a:cubicBezTo>
                  <a:cubicBezTo>
                    <a:pt x="6026" y="46"/>
                    <a:pt x="5707" y="115"/>
                    <a:pt x="5387" y="160"/>
                  </a:cubicBezTo>
                  <a:cubicBezTo>
                    <a:pt x="5045" y="229"/>
                    <a:pt x="4725" y="320"/>
                    <a:pt x="4406" y="411"/>
                  </a:cubicBezTo>
                  <a:cubicBezTo>
                    <a:pt x="4063" y="525"/>
                    <a:pt x="3744" y="640"/>
                    <a:pt x="3424" y="777"/>
                  </a:cubicBezTo>
                  <a:cubicBezTo>
                    <a:pt x="3265" y="845"/>
                    <a:pt x="3105" y="914"/>
                    <a:pt x="2968" y="982"/>
                  </a:cubicBezTo>
                  <a:cubicBezTo>
                    <a:pt x="2785" y="1073"/>
                    <a:pt x="2625" y="1165"/>
                    <a:pt x="2466" y="1256"/>
                  </a:cubicBezTo>
                  <a:cubicBezTo>
                    <a:pt x="2329" y="1347"/>
                    <a:pt x="2192" y="1416"/>
                    <a:pt x="2055" y="1507"/>
                  </a:cubicBezTo>
                  <a:cubicBezTo>
                    <a:pt x="1918" y="1598"/>
                    <a:pt x="1804" y="1690"/>
                    <a:pt x="1690" y="1781"/>
                  </a:cubicBezTo>
                  <a:cubicBezTo>
                    <a:pt x="1530" y="1918"/>
                    <a:pt x="1370" y="2032"/>
                    <a:pt x="1233" y="2169"/>
                  </a:cubicBezTo>
                  <a:cubicBezTo>
                    <a:pt x="1050" y="2329"/>
                    <a:pt x="891" y="2466"/>
                    <a:pt x="754" y="2648"/>
                  </a:cubicBezTo>
                  <a:cubicBezTo>
                    <a:pt x="617" y="2785"/>
                    <a:pt x="480" y="2922"/>
                    <a:pt x="366" y="3082"/>
                  </a:cubicBezTo>
                  <a:cubicBezTo>
                    <a:pt x="320" y="3173"/>
                    <a:pt x="252" y="3265"/>
                    <a:pt x="206" y="3333"/>
                  </a:cubicBezTo>
                  <a:cubicBezTo>
                    <a:pt x="115" y="3470"/>
                    <a:pt x="1" y="3630"/>
                    <a:pt x="1" y="3789"/>
                  </a:cubicBezTo>
                  <a:cubicBezTo>
                    <a:pt x="1" y="3835"/>
                    <a:pt x="1" y="3858"/>
                    <a:pt x="1" y="3881"/>
                  </a:cubicBezTo>
                  <a:cubicBezTo>
                    <a:pt x="1" y="3949"/>
                    <a:pt x="23" y="3995"/>
                    <a:pt x="69" y="4041"/>
                  </a:cubicBezTo>
                  <a:cubicBezTo>
                    <a:pt x="115" y="4109"/>
                    <a:pt x="183" y="4155"/>
                    <a:pt x="274" y="4155"/>
                  </a:cubicBezTo>
                  <a:cubicBezTo>
                    <a:pt x="296" y="4161"/>
                    <a:pt x="317" y="4164"/>
                    <a:pt x="339" y="4164"/>
                  </a:cubicBezTo>
                  <a:cubicBezTo>
                    <a:pt x="480" y="4164"/>
                    <a:pt x="620" y="4042"/>
                    <a:pt x="640" y="3904"/>
                  </a:cubicBezTo>
                  <a:cubicBezTo>
                    <a:pt x="640" y="3881"/>
                    <a:pt x="640" y="3881"/>
                    <a:pt x="640" y="3858"/>
                  </a:cubicBezTo>
                  <a:cubicBezTo>
                    <a:pt x="640" y="3858"/>
                    <a:pt x="640" y="3835"/>
                    <a:pt x="662" y="3835"/>
                  </a:cubicBezTo>
                  <a:cubicBezTo>
                    <a:pt x="708" y="3767"/>
                    <a:pt x="754" y="3698"/>
                    <a:pt x="799" y="3630"/>
                  </a:cubicBezTo>
                  <a:cubicBezTo>
                    <a:pt x="845" y="3538"/>
                    <a:pt x="914" y="3447"/>
                    <a:pt x="982" y="3356"/>
                  </a:cubicBezTo>
                  <a:cubicBezTo>
                    <a:pt x="1119" y="3196"/>
                    <a:pt x="1256" y="3036"/>
                    <a:pt x="1393" y="2876"/>
                  </a:cubicBezTo>
                  <a:cubicBezTo>
                    <a:pt x="1621" y="2671"/>
                    <a:pt x="1872" y="2466"/>
                    <a:pt x="2123" y="2260"/>
                  </a:cubicBezTo>
                  <a:cubicBezTo>
                    <a:pt x="2397" y="2055"/>
                    <a:pt x="2694" y="1872"/>
                    <a:pt x="2991" y="1690"/>
                  </a:cubicBezTo>
                  <a:cubicBezTo>
                    <a:pt x="3150" y="1598"/>
                    <a:pt x="3333" y="1507"/>
                    <a:pt x="3516" y="1416"/>
                  </a:cubicBezTo>
                  <a:cubicBezTo>
                    <a:pt x="3698" y="1324"/>
                    <a:pt x="3904" y="1256"/>
                    <a:pt x="4109" y="1165"/>
                  </a:cubicBezTo>
                  <a:cubicBezTo>
                    <a:pt x="4520" y="1005"/>
                    <a:pt x="4931" y="868"/>
                    <a:pt x="5364" y="754"/>
                  </a:cubicBezTo>
                  <a:cubicBezTo>
                    <a:pt x="5661" y="685"/>
                    <a:pt x="5958" y="617"/>
                    <a:pt x="6255" y="571"/>
                  </a:cubicBezTo>
                  <a:cubicBezTo>
                    <a:pt x="6414" y="548"/>
                    <a:pt x="6597" y="525"/>
                    <a:pt x="6757" y="503"/>
                  </a:cubicBezTo>
                  <a:cubicBezTo>
                    <a:pt x="6917" y="480"/>
                    <a:pt x="7076" y="480"/>
                    <a:pt x="7236" y="457"/>
                  </a:cubicBezTo>
                  <a:cubicBezTo>
                    <a:pt x="7533" y="434"/>
                    <a:pt x="7852" y="411"/>
                    <a:pt x="8172" y="411"/>
                  </a:cubicBezTo>
                  <a:lnTo>
                    <a:pt x="9542" y="411"/>
                  </a:lnTo>
                  <a:cubicBezTo>
                    <a:pt x="9633" y="411"/>
                    <a:pt x="9678" y="320"/>
                    <a:pt x="9678" y="252"/>
                  </a:cubicBezTo>
                  <a:cubicBezTo>
                    <a:pt x="9678" y="160"/>
                    <a:pt x="9587" y="137"/>
                    <a:pt x="9519" y="137"/>
                  </a:cubicBezTo>
                  <a:cubicBezTo>
                    <a:pt x="9405" y="115"/>
                    <a:pt x="9290" y="115"/>
                    <a:pt x="9176" y="115"/>
                  </a:cubicBezTo>
                  <a:cubicBezTo>
                    <a:pt x="9039" y="115"/>
                    <a:pt x="8925" y="115"/>
                    <a:pt x="8788" y="92"/>
                  </a:cubicBezTo>
                  <a:cubicBezTo>
                    <a:pt x="8628" y="92"/>
                    <a:pt x="8469" y="69"/>
                    <a:pt x="8309" y="69"/>
                  </a:cubicBezTo>
                  <a:cubicBezTo>
                    <a:pt x="7967" y="46"/>
                    <a:pt x="7647" y="23"/>
                    <a:pt x="7327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5018;p38"/>
            <p:cNvSpPr/>
            <p:nvPr/>
          </p:nvSpPr>
          <p:spPr>
            <a:xfrm>
              <a:off x="6100629" y="3124668"/>
              <a:ext cx="18554" cy="18554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98" y="0"/>
                  </a:moveTo>
                  <a:cubicBezTo>
                    <a:pt x="206" y="0"/>
                    <a:pt x="115" y="69"/>
                    <a:pt x="69" y="137"/>
                  </a:cubicBezTo>
                  <a:cubicBezTo>
                    <a:pt x="24" y="206"/>
                    <a:pt x="1" y="297"/>
                    <a:pt x="1" y="365"/>
                  </a:cubicBezTo>
                  <a:cubicBezTo>
                    <a:pt x="24" y="457"/>
                    <a:pt x="69" y="548"/>
                    <a:pt x="138" y="594"/>
                  </a:cubicBezTo>
                  <a:cubicBezTo>
                    <a:pt x="206" y="662"/>
                    <a:pt x="275" y="662"/>
                    <a:pt x="366" y="662"/>
                  </a:cubicBezTo>
                  <a:cubicBezTo>
                    <a:pt x="457" y="662"/>
                    <a:pt x="549" y="594"/>
                    <a:pt x="594" y="548"/>
                  </a:cubicBezTo>
                  <a:cubicBezTo>
                    <a:pt x="640" y="479"/>
                    <a:pt x="663" y="388"/>
                    <a:pt x="663" y="297"/>
                  </a:cubicBezTo>
                  <a:cubicBezTo>
                    <a:pt x="663" y="206"/>
                    <a:pt x="617" y="137"/>
                    <a:pt x="549" y="91"/>
                  </a:cubicBezTo>
                  <a:cubicBezTo>
                    <a:pt x="457" y="23"/>
                    <a:pt x="389" y="0"/>
                    <a:pt x="298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5019;p38"/>
            <p:cNvSpPr/>
            <p:nvPr/>
          </p:nvSpPr>
          <p:spPr>
            <a:xfrm>
              <a:off x="5956283" y="2595108"/>
              <a:ext cx="224244" cy="181455"/>
            </a:xfrm>
            <a:custGeom>
              <a:avLst/>
              <a:gdLst/>
              <a:ahLst/>
              <a:cxnLst/>
              <a:rect l="l" t="t" r="r" b="b"/>
              <a:pathLst>
                <a:path w="8013" h="6484" extrusionOk="0">
                  <a:moveTo>
                    <a:pt x="754" y="1"/>
                  </a:moveTo>
                  <a:cubicBezTo>
                    <a:pt x="685" y="1"/>
                    <a:pt x="640" y="24"/>
                    <a:pt x="571" y="69"/>
                  </a:cubicBezTo>
                  <a:cubicBezTo>
                    <a:pt x="503" y="115"/>
                    <a:pt x="457" y="184"/>
                    <a:pt x="434" y="275"/>
                  </a:cubicBezTo>
                  <a:cubicBezTo>
                    <a:pt x="434" y="275"/>
                    <a:pt x="434" y="298"/>
                    <a:pt x="434" y="321"/>
                  </a:cubicBezTo>
                  <a:cubicBezTo>
                    <a:pt x="388" y="252"/>
                    <a:pt x="343" y="206"/>
                    <a:pt x="297" y="138"/>
                  </a:cubicBezTo>
                  <a:cubicBezTo>
                    <a:pt x="268" y="94"/>
                    <a:pt x="219" y="69"/>
                    <a:pt x="170" y="69"/>
                  </a:cubicBezTo>
                  <a:cubicBezTo>
                    <a:pt x="143" y="69"/>
                    <a:pt x="116" y="76"/>
                    <a:pt x="92" y="92"/>
                  </a:cubicBezTo>
                  <a:cubicBezTo>
                    <a:pt x="23" y="138"/>
                    <a:pt x="0" y="229"/>
                    <a:pt x="46" y="298"/>
                  </a:cubicBezTo>
                  <a:cubicBezTo>
                    <a:pt x="183" y="526"/>
                    <a:pt x="320" y="731"/>
                    <a:pt x="457" y="937"/>
                  </a:cubicBezTo>
                  <a:cubicBezTo>
                    <a:pt x="548" y="1028"/>
                    <a:pt x="617" y="1142"/>
                    <a:pt x="685" y="1234"/>
                  </a:cubicBezTo>
                  <a:cubicBezTo>
                    <a:pt x="777" y="1348"/>
                    <a:pt x="845" y="1462"/>
                    <a:pt x="936" y="1553"/>
                  </a:cubicBezTo>
                  <a:cubicBezTo>
                    <a:pt x="936" y="1553"/>
                    <a:pt x="913" y="1530"/>
                    <a:pt x="891" y="1507"/>
                  </a:cubicBezTo>
                  <a:lnTo>
                    <a:pt x="891" y="1507"/>
                  </a:lnTo>
                  <a:cubicBezTo>
                    <a:pt x="1005" y="1644"/>
                    <a:pt x="1119" y="1781"/>
                    <a:pt x="1233" y="1918"/>
                  </a:cubicBezTo>
                  <a:cubicBezTo>
                    <a:pt x="1347" y="2032"/>
                    <a:pt x="1438" y="2147"/>
                    <a:pt x="1553" y="2261"/>
                  </a:cubicBezTo>
                  <a:cubicBezTo>
                    <a:pt x="1758" y="2489"/>
                    <a:pt x="1986" y="2717"/>
                    <a:pt x="2215" y="2945"/>
                  </a:cubicBezTo>
                  <a:cubicBezTo>
                    <a:pt x="2420" y="3151"/>
                    <a:pt x="2648" y="3356"/>
                    <a:pt x="2876" y="3585"/>
                  </a:cubicBezTo>
                  <a:cubicBezTo>
                    <a:pt x="3105" y="3790"/>
                    <a:pt x="3333" y="3995"/>
                    <a:pt x="3584" y="4178"/>
                  </a:cubicBezTo>
                  <a:cubicBezTo>
                    <a:pt x="3835" y="4383"/>
                    <a:pt x="4109" y="4589"/>
                    <a:pt x="4360" y="4794"/>
                  </a:cubicBezTo>
                  <a:cubicBezTo>
                    <a:pt x="4588" y="4977"/>
                    <a:pt x="4839" y="5159"/>
                    <a:pt x="5068" y="5342"/>
                  </a:cubicBezTo>
                  <a:cubicBezTo>
                    <a:pt x="5319" y="5548"/>
                    <a:pt x="5570" y="5730"/>
                    <a:pt x="5844" y="5913"/>
                  </a:cubicBezTo>
                  <a:cubicBezTo>
                    <a:pt x="6049" y="6027"/>
                    <a:pt x="6277" y="6164"/>
                    <a:pt x="6483" y="6278"/>
                  </a:cubicBezTo>
                  <a:cubicBezTo>
                    <a:pt x="6597" y="6346"/>
                    <a:pt x="6734" y="6415"/>
                    <a:pt x="6848" y="6461"/>
                  </a:cubicBezTo>
                  <a:cubicBezTo>
                    <a:pt x="6962" y="6483"/>
                    <a:pt x="7099" y="6483"/>
                    <a:pt x="7190" y="6483"/>
                  </a:cubicBezTo>
                  <a:cubicBezTo>
                    <a:pt x="7282" y="6461"/>
                    <a:pt x="7373" y="6461"/>
                    <a:pt x="7464" y="6438"/>
                  </a:cubicBezTo>
                  <a:cubicBezTo>
                    <a:pt x="7624" y="6415"/>
                    <a:pt x="7807" y="6438"/>
                    <a:pt x="7921" y="6301"/>
                  </a:cubicBezTo>
                  <a:cubicBezTo>
                    <a:pt x="7989" y="6232"/>
                    <a:pt x="8012" y="6073"/>
                    <a:pt x="7944" y="5981"/>
                  </a:cubicBezTo>
                  <a:cubicBezTo>
                    <a:pt x="7898" y="5913"/>
                    <a:pt x="7830" y="5867"/>
                    <a:pt x="7761" y="5821"/>
                  </a:cubicBezTo>
                  <a:cubicBezTo>
                    <a:pt x="7693" y="5799"/>
                    <a:pt x="7624" y="5753"/>
                    <a:pt x="7556" y="5707"/>
                  </a:cubicBezTo>
                  <a:cubicBezTo>
                    <a:pt x="7419" y="5639"/>
                    <a:pt x="7282" y="5548"/>
                    <a:pt x="7145" y="5479"/>
                  </a:cubicBezTo>
                  <a:cubicBezTo>
                    <a:pt x="6871" y="5296"/>
                    <a:pt x="6574" y="5137"/>
                    <a:pt x="6300" y="4954"/>
                  </a:cubicBezTo>
                  <a:cubicBezTo>
                    <a:pt x="6186" y="4886"/>
                    <a:pt x="6049" y="4794"/>
                    <a:pt x="5935" y="4726"/>
                  </a:cubicBezTo>
                  <a:cubicBezTo>
                    <a:pt x="5813" y="4644"/>
                    <a:pt x="5709" y="4563"/>
                    <a:pt x="5590" y="4498"/>
                  </a:cubicBezTo>
                  <a:lnTo>
                    <a:pt x="5570" y="4498"/>
                  </a:lnTo>
                  <a:cubicBezTo>
                    <a:pt x="5570" y="4493"/>
                    <a:pt x="5570" y="4489"/>
                    <a:pt x="5570" y="4486"/>
                  </a:cubicBezTo>
                  <a:lnTo>
                    <a:pt x="5570" y="4486"/>
                  </a:lnTo>
                  <a:cubicBezTo>
                    <a:pt x="5577" y="4490"/>
                    <a:pt x="5584" y="4494"/>
                    <a:pt x="5590" y="4498"/>
                  </a:cubicBezTo>
                  <a:lnTo>
                    <a:pt x="5593" y="4498"/>
                  </a:lnTo>
                  <a:cubicBezTo>
                    <a:pt x="5570" y="4475"/>
                    <a:pt x="5570" y="4475"/>
                    <a:pt x="5548" y="4475"/>
                  </a:cubicBezTo>
                  <a:lnTo>
                    <a:pt x="5548" y="4475"/>
                  </a:lnTo>
                  <a:cubicBezTo>
                    <a:pt x="5565" y="4475"/>
                    <a:pt x="5569" y="4475"/>
                    <a:pt x="5570" y="4486"/>
                  </a:cubicBezTo>
                  <a:lnTo>
                    <a:pt x="5570" y="4486"/>
                  </a:lnTo>
                  <a:cubicBezTo>
                    <a:pt x="5562" y="4482"/>
                    <a:pt x="5555" y="4479"/>
                    <a:pt x="5547" y="4475"/>
                  </a:cubicBezTo>
                  <a:cubicBezTo>
                    <a:pt x="5547" y="4452"/>
                    <a:pt x="5524" y="4452"/>
                    <a:pt x="5524" y="4452"/>
                  </a:cubicBezTo>
                  <a:cubicBezTo>
                    <a:pt x="5387" y="4361"/>
                    <a:pt x="5273" y="4269"/>
                    <a:pt x="5136" y="4155"/>
                  </a:cubicBezTo>
                  <a:cubicBezTo>
                    <a:pt x="4908" y="3973"/>
                    <a:pt x="4702" y="3767"/>
                    <a:pt x="4474" y="3585"/>
                  </a:cubicBezTo>
                  <a:cubicBezTo>
                    <a:pt x="4223" y="3379"/>
                    <a:pt x="3995" y="3174"/>
                    <a:pt x="3767" y="2968"/>
                  </a:cubicBezTo>
                  <a:cubicBezTo>
                    <a:pt x="3538" y="2808"/>
                    <a:pt x="3356" y="2603"/>
                    <a:pt x="3150" y="2443"/>
                  </a:cubicBezTo>
                  <a:cubicBezTo>
                    <a:pt x="2808" y="2124"/>
                    <a:pt x="2488" y="1804"/>
                    <a:pt x="2192" y="1439"/>
                  </a:cubicBezTo>
                  <a:cubicBezTo>
                    <a:pt x="2032" y="1256"/>
                    <a:pt x="1849" y="1097"/>
                    <a:pt x="1690" y="914"/>
                  </a:cubicBezTo>
                  <a:cubicBezTo>
                    <a:pt x="1530" y="754"/>
                    <a:pt x="1393" y="572"/>
                    <a:pt x="1233" y="412"/>
                  </a:cubicBezTo>
                  <a:cubicBezTo>
                    <a:pt x="1165" y="321"/>
                    <a:pt x="1096" y="252"/>
                    <a:pt x="1028" y="161"/>
                  </a:cubicBezTo>
                  <a:cubicBezTo>
                    <a:pt x="982" y="92"/>
                    <a:pt x="913" y="47"/>
                    <a:pt x="822" y="24"/>
                  </a:cubicBezTo>
                  <a:cubicBezTo>
                    <a:pt x="799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5020;p38"/>
            <p:cNvSpPr/>
            <p:nvPr/>
          </p:nvSpPr>
          <p:spPr>
            <a:xfrm>
              <a:off x="5934566" y="2751628"/>
              <a:ext cx="221026" cy="150391"/>
            </a:xfrm>
            <a:custGeom>
              <a:avLst/>
              <a:gdLst/>
              <a:ahLst/>
              <a:cxnLst/>
              <a:rect l="l" t="t" r="r" b="b"/>
              <a:pathLst>
                <a:path w="7898" h="5374" extrusionOk="0">
                  <a:moveTo>
                    <a:pt x="6985" y="0"/>
                  </a:moveTo>
                  <a:cubicBezTo>
                    <a:pt x="6939" y="0"/>
                    <a:pt x="6894" y="0"/>
                    <a:pt x="6871" y="46"/>
                  </a:cubicBezTo>
                  <a:cubicBezTo>
                    <a:pt x="6734" y="206"/>
                    <a:pt x="6574" y="365"/>
                    <a:pt x="6414" y="502"/>
                  </a:cubicBezTo>
                  <a:cubicBezTo>
                    <a:pt x="6255" y="662"/>
                    <a:pt x="6072" y="799"/>
                    <a:pt x="5889" y="913"/>
                  </a:cubicBezTo>
                  <a:cubicBezTo>
                    <a:pt x="5661" y="1073"/>
                    <a:pt x="5410" y="1164"/>
                    <a:pt x="5159" y="1278"/>
                  </a:cubicBezTo>
                  <a:cubicBezTo>
                    <a:pt x="4862" y="1415"/>
                    <a:pt x="4565" y="1507"/>
                    <a:pt x="4269" y="1621"/>
                  </a:cubicBezTo>
                  <a:cubicBezTo>
                    <a:pt x="3995" y="1735"/>
                    <a:pt x="3721" y="1826"/>
                    <a:pt x="3447" y="1940"/>
                  </a:cubicBezTo>
                  <a:cubicBezTo>
                    <a:pt x="3310" y="2009"/>
                    <a:pt x="3173" y="2054"/>
                    <a:pt x="3059" y="2100"/>
                  </a:cubicBezTo>
                  <a:cubicBezTo>
                    <a:pt x="2922" y="2146"/>
                    <a:pt x="2808" y="2214"/>
                    <a:pt x="2671" y="2260"/>
                  </a:cubicBezTo>
                  <a:cubicBezTo>
                    <a:pt x="2397" y="2374"/>
                    <a:pt x="2123" y="2465"/>
                    <a:pt x="1849" y="2579"/>
                  </a:cubicBezTo>
                  <a:cubicBezTo>
                    <a:pt x="1575" y="2694"/>
                    <a:pt x="1301" y="2831"/>
                    <a:pt x="1028" y="2967"/>
                  </a:cubicBezTo>
                  <a:cubicBezTo>
                    <a:pt x="754" y="3104"/>
                    <a:pt x="457" y="3287"/>
                    <a:pt x="229" y="3492"/>
                  </a:cubicBezTo>
                  <a:cubicBezTo>
                    <a:pt x="160" y="3538"/>
                    <a:pt x="115" y="3584"/>
                    <a:pt x="69" y="3652"/>
                  </a:cubicBezTo>
                  <a:cubicBezTo>
                    <a:pt x="0" y="3744"/>
                    <a:pt x="0" y="3880"/>
                    <a:pt x="23" y="3995"/>
                  </a:cubicBezTo>
                  <a:cubicBezTo>
                    <a:pt x="23" y="4109"/>
                    <a:pt x="69" y="4200"/>
                    <a:pt x="92" y="4314"/>
                  </a:cubicBezTo>
                  <a:cubicBezTo>
                    <a:pt x="137" y="4428"/>
                    <a:pt x="183" y="4565"/>
                    <a:pt x="183" y="4702"/>
                  </a:cubicBezTo>
                  <a:cubicBezTo>
                    <a:pt x="183" y="4748"/>
                    <a:pt x="183" y="4793"/>
                    <a:pt x="183" y="4839"/>
                  </a:cubicBezTo>
                  <a:cubicBezTo>
                    <a:pt x="183" y="4862"/>
                    <a:pt x="160" y="4885"/>
                    <a:pt x="160" y="4885"/>
                  </a:cubicBezTo>
                  <a:cubicBezTo>
                    <a:pt x="160" y="4908"/>
                    <a:pt x="160" y="4908"/>
                    <a:pt x="160" y="4930"/>
                  </a:cubicBezTo>
                  <a:cubicBezTo>
                    <a:pt x="137" y="4953"/>
                    <a:pt x="137" y="4999"/>
                    <a:pt x="137" y="5022"/>
                  </a:cubicBezTo>
                  <a:cubicBezTo>
                    <a:pt x="115" y="5090"/>
                    <a:pt x="137" y="5136"/>
                    <a:pt x="160" y="5204"/>
                  </a:cubicBezTo>
                  <a:cubicBezTo>
                    <a:pt x="183" y="5250"/>
                    <a:pt x="229" y="5296"/>
                    <a:pt x="274" y="5318"/>
                  </a:cubicBezTo>
                  <a:cubicBezTo>
                    <a:pt x="324" y="5352"/>
                    <a:pt x="387" y="5373"/>
                    <a:pt x="443" y="5373"/>
                  </a:cubicBezTo>
                  <a:cubicBezTo>
                    <a:pt x="464" y="5373"/>
                    <a:pt x="484" y="5370"/>
                    <a:pt x="503" y="5364"/>
                  </a:cubicBezTo>
                  <a:cubicBezTo>
                    <a:pt x="617" y="5364"/>
                    <a:pt x="708" y="5296"/>
                    <a:pt x="776" y="5250"/>
                  </a:cubicBezTo>
                  <a:cubicBezTo>
                    <a:pt x="845" y="5204"/>
                    <a:pt x="913" y="5182"/>
                    <a:pt x="1005" y="5136"/>
                  </a:cubicBezTo>
                  <a:cubicBezTo>
                    <a:pt x="1142" y="5067"/>
                    <a:pt x="1301" y="4999"/>
                    <a:pt x="1438" y="4953"/>
                  </a:cubicBezTo>
                  <a:cubicBezTo>
                    <a:pt x="1598" y="4908"/>
                    <a:pt x="1758" y="4862"/>
                    <a:pt x="1918" y="4816"/>
                  </a:cubicBezTo>
                  <a:cubicBezTo>
                    <a:pt x="2100" y="4771"/>
                    <a:pt x="2283" y="4748"/>
                    <a:pt x="2488" y="4702"/>
                  </a:cubicBezTo>
                  <a:cubicBezTo>
                    <a:pt x="2648" y="4679"/>
                    <a:pt x="2831" y="4634"/>
                    <a:pt x="2991" y="4588"/>
                  </a:cubicBezTo>
                  <a:cubicBezTo>
                    <a:pt x="3127" y="4565"/>
                    <a:pt x="3264" y="4565"/>
                    <a:pt x="3379" y="4542"/>
                  </a:cubicBezTo>
                  <a:lnTo>
                    <a:pt x="3698" y="4542"/>
                  </a:lnTo>
                  <a:cubicBezTo>
                    <a:pt x="3904" y="4520"/>
                    <a:pt x="4040" y="4383"/>
                    <a:pt x="4200" y="4268"/>
                  </a:cubicBezTo>
                  <a:cubicBezTo>
                    <a:pt x="4314" y="4177"/>
                    <a:pt x="4451" y="4063"/>
                    <a:pt x="4565" y="3949"/>
                  </a:cubicBezTo>
                  <a:cubicBezTo>
                    <a:pt x="4680" y="3835"/>
                    <a:pt x="4817" y="3721"/>
                    <a:pt x="4931" y="3607"/>
                  </a:cubicBezTo>
                  <a:cubicBezTo>
                    <a:pt x="5045" y="3492"/>
                    <a:pt x="5159" y="3401"/>
                    <a:pt x="5273" y="3287"/>
                  </a:cubicBezTo>
                  <a:cubicBezTo>
                    <a:pt x="5410" y="3173"/>
                    <a:pt x="5524" y="3059"/>
                    <a:pt x="5638" y="2967"/>
                  </a:cubicBezTo>
                  <a:cubicBezTo>
                    <a:pt x="5889" y="2739"/>
                    <a:pt x="6140" y="2511"/>
                    <a:pt x="6391" y="2306"/>
                  </a:cubicBezTo>
                  <a:cubicBezTo>
                    <a:pt x="6506" y="2191"/>
                    <a:pt x="6643" y="2077"/>
                    <a:pt x="6757" y="1986"/>
                  </a:cubicBezTo>
                  <a:cubicBezTo>
                    <a:pt x="6894" y="1895"/>
                    <a:pt x="7008" y="1803"/>
                    <a:pt x="7145" y="1712"/>
                  </a:cubicBezTo>
                  <a:cubicBezTo>
                    <a:pt x="7259" y="1621"/>
                    <a:pt x="7396" y="1552"/>
                    <a:pt x="7510" y="1461"/>
                  </a:cubicBezTo>
                  <a:cubicBezTo>
                    <a:pt x="7556" y="1415"/>
                    <a:pt x="7624" y="1370"/>
                    <a:pt x="7670" y="1324"/>
                  </a:cubicBezTo>
                  <a:cubicBezTo>
                    <a:pt x="7784" y="1233"/>
                    <a:pt x="7875" y="1096"/>
                    <a:pt x="7898" y="936"/>
                  </a:cubicBezTo>
                  <a:cubicBezTo>
                    <a:pt x="7898" y="822"/>
                    <a:pt x="7852" y="708"/>
                    <a:pt x="7807" y="616"/>
                  </a:cubicBezTo>
                  <a:cubicBezTo>
                    <a:pt x="7761" y="525"/>
                    <a:pt x="7693" y="411"/>
                    <a:pt x="7601" y="343"/>
                  </a:cubicBezTo>
                  <a:cubicBezTo>
                    <a:pt x="7533" y="320"/>
                    <a:pt x="7464" y="297"/>
                    <a:pt x="7396" y="274"/>
                  </a:cubicBezTo>
                  <a:cubicBezTo>
                    <a:pt x="7350" y="274"/>
                    <a:pt x="7304" y="297"/>
                    <a:pt x="7259" y="297"/>
                  </a:cubicBezTo>
                  <a:cubicBezTo>
                    <a:pt x="7154" y="318"/>
                    <a:pt x="7069" y="358"/>
                    <a:pt x="6985" y="400"/>
                  </a:cubicBezTo>
                  <a:lnTo>
                    <a:pt x="6985" y="400"/>
                  </a:lnTo>
                  <a:cubicBezTo>
                    <a:pt x="6985" y="397"/>
                    <a:pt x="6985" y="393"/>
                    <a:pt x="6985" y="388"/>
                  </a:cubicBezTo>
                  <a:cubicBezTo>
                    <a:pt x="7008" y="365"/>
                    <a:pt x="7053" y="320"/>
                    <a:pt x="7099" y="297"/>
                  </a:cubicBezTo>
                  <a:cubicBezTo>
                    <a:pt x="7145" y="228"/>
                    <a:pt x="7168" y="137"/>
                    <a:pt x="7099" y="46"/>
                  </a:cubicBezTo>
                  <a:cubicBezTo>
                    <a:pt x="7076" y="23"/>
                    <a:pt x="7031" y="0"/>
                    <a:pt x="69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5021;p38"/>
            <p:cNvSpPr/>
            <p:nvPr/>
          </p:nvSpPr>
          <p:spPr>
            <a:xfrm>
              <a:off x="6052103" y="2812943"/>
              <a:ext cx="44748" cy="43461"/>
            </a:xfrm>
            <a:custGeom>
              <a:avLst/>
              <a:gdLst/>
              <a:ahLst/>
              <a:cxnLst/>
              <a:rect l="l" t="t" r="r" b="b"/>
              <a:pathLst>
                <a:path w="1599" h="1553" extrusionOk="0">
                  <a:moveTo>
                    <a:pt x="1507" y="0"/>
                  </a:moveTo>
                  <a:cubicBezTo>
                    <a:pt x="1484" y="0"/>
                    <a:pt x="1484" y="0"/>
                    <a:pt x="1461" y="23"/>
                  </a:cubicBezTo>
                  <a:cubicBezTo>
                    <a:pt x="1393" y="69"/>
                    <a:pt x="1347" y="137"/>
                    <a:pt x="1278" y="183"/>
                  </a:cubicBezTo>
                  <a:cubicBezTo>
                    <a:pt x="1233" y="229"/>
                    <a:pt x="1164" y="297"/>
                    <a:pt x="1119" y="343"/>
                  </a:cubicBezTo>
                  <a:cubicBezTo>
                    <a:pt x="1005" y="457"/>
                    <a:pt x="890" y="571"/>
                    <a:pt x="753" y="708"/>
                  </a:cubicBezTo>
                  <a:cubicBezTo>
                    <a:pt x="639" y="822"/>
                    <a:pt x="525" y="936"/>
                    <a:pt x="411" y="1050"/>
                  </a:cubicBezTo>
                  <a:cubicBezTo>
                    <a:pt x="365" y="1096"/>
                    <a:pt x="297" y="1142"/>
                    <a:pt x="251" y="1210"/>
                  </a:cubicBezTo>
                  <a:cubicBezTo>
                    <a:pt x="183" y="1256"/>
                    <a:pt x="114" y="1324"/>
                    <a:pt x="46" y="1370"/>
                  </a:cubicBezTo>
                  <a:cubicBezTo>
                    <a:pt x="23" y="1416"/>
                    <a:pt x="0" y="1461"/>
                    <a:pt x="46" y="1507"/>
                  </a:cubicBezTo>
                  <a:cubicBezTo>
                    <a:pt x="69" y="1530"/>
                    <a:pt x="92" y="1553"/>
                    <a:pt x="114" y="1553"/>
                  </a:cubicBezTo>
                  <a:cubicBezTo>
                    <a:pt x="137" y="1553"/>
                    <a:pt x="160" y="1553"/>
                    <a:pt x="183" y="1530"/>
                  </a:cubicBezTo>
                  <a:cubicBezTo>
                    <a:pt x="229" y="1461"/>
                    <a:pt x="297" y="1416"/>
                    <a:pt x="343" y="1347"/>
                  </a:cubicBezTo>
                  <a:cubicBezTo>
                    <a:pt x="365" y="1324"/>
                    <a:pt x="388" y="1301"/>
                    <a:pt x="411" y="1256"/>
                  </a:cubicBezTo>
                  <a:cubicBezTo>
                    <a:pt x="457" y="1233"/>
                    <a:pt x="480" y="1210"/>
                    <a:pt x="502" y="1187"/>
                  </a:cubicBezTo>
                  <a:cubicBezTo>
                    <a:pt x="617" y="1073"/>
                    <a:pt x="731" y="959"/>
                    <a:pt x="845" y="845"/>
                  </a:cubicBezTo>
                  <a:cubicBezTo>
                    <a:pt x="982" y="731"/>
                    <a:pt x="1096" y="594"/>
                    <a:pt x="1210" y="480"/>
                  </a:cubicBezTo>
                  <a:cubicBezTo>
                    <a:pt x="1278" y="434"/>
                    <a:pt x="1324" y="366"/>
                    <a:pt x="1370" y="320"/>
                  </a:cubicBezTo>
                  <a:cubicBezTo>
                    <a:pt x="1438" y="274"/>
                    <a:pt x="1507" y="206"/>
                    <a:pt x="1575" y="137"/>
                  </a:cubicBezTo>
                  <a:cubicBezTo>
                    <a:pt x="1598" y="115"/>
                    <a:pt x="1598" y="69"/>
                    <a:pt x="1575" y="23"/>
                  </a:cubicBezTo>
                  <a:cubicBezTo>
                    <a:pt x="1552" y="0"/>
                    <a:pt x="1530" y="0"/>
                    <a:pt x="15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5022;p38"/>
            <p:cNvSpPr/>
            <p:nvPr/>
          </p:nvSpPr>
          <p:spPr>
            <a:xfrm>
              <a:off x="5928801" y="2745220"/>
              <a:ext cx="213386" cy="115494"/>
            </a:xfrm>
            <a:custGeom>
              <a:avLst/>
              <a:gdLst/>
              <a:ahLst/>
              <a:cxnLst/>
              <a:rect l="l" t="t" r="r" b="b"/>
              <a:pathLst>
                <a:path w="7625" h="4127" extrusionOk="0">
                  <a:moveTo>
                    <a:pt x="7351" y="1"/>
                  </a:moveTo>
                  <a:cubicBezTo>
                    <a:pt x="7214" y="69"/>
                    <a:pt x="7100" y="138"/>
                    <a:pt x="7008" y="229"/>
                  </a:cubicBezTo>
                  <a:cubicBezTo>
                    <a:pt x="6917" y="298"/>
                    <a:pt x="6826" y="389"/>
                    <a:pt x="6712" y="457"/>
                  </a:cubicBezTo>
                  <a:cubicBezTo>
                    <a:pt x="6552" y="617"/>
                    <a:pt x="6346" y="777"/>
                    <a:pt x="6164" y="914"/>
                  </a:cubicBezTo>
                  <a:cubicBezTo>
                    <a:pt x="5913" y="1074"/>
                    <a:pt x="5639" y="1188"/>
                    <a:pt x="5365" y="1302"/>
                  </a:cubicBezTo>
                  <a:cubicBezTo>
                    <a:pt x="5091" y="1439"/>
                    <a:pt x="4794" y="1553"/>
                    <a:pt x="4520" y="1667"/>
                  </a:cubicBezTo>
                  <a:cubicBezTo>
                    <a:pt x="4201" y="1804"/>
                    <a:pt x="3904" y="1918"/>
                    <a:pt x="3607" y="2032"/>
                  </a:cubicBezTo>
                  <a:cubicBezTo>
                    <a:pt x="3311" y="2146"/>
                    <a:pt x="3037" y="2261"/>
                    <a:pt x="2740" y="2352"/>
                  </a:cubicBezTo>
                  <a:cubicBezTo>
                    <a:pt x="2283" y="2535"/>
                    <a:pt x="1850" y="2694"/>
                    <a:pt x="1393" y="2854"/>
                  </a:cubicBezTo>
                  <a:cubicBezTo>
                    <a:pt x="1165" y="2945"/>
                    <a:pt x="960" y="3060"/>
                    <a:pt x="754" y="3174"/>
                  </a:cubicBezTo>
                  <a:cubicBezTo>
                    <a:pt x="640" y="3219"/>
                    <a:pt x="526" y="3311"/>
                    <a:pt x="412" y="3379"/>
                  </a:cubicBezTo>
                  <a:cubicBezTo>
                    <a:pt x="366" y="3402"/>
                    <a:pt x="298" y="3448"/>
                    <a:pt x="252" y="3493"/>
                  </a:cubicBezTo>
                  <a:cubicBezTo>
                    <a:pt x="229" y="3516"/>
                    <a:pt x="206" y="3516"/>
                    <a:pt x="184" y="3539"/>
                  </a:cubicBezTo>
                  <a:cubicBezTo>
                    <a:pt x="138" y="3562"/>
                    <a:pt x="115" y="3607"/>
                    <a:pt x="69" y="3653"/>
                  </a:cubicBezTo>
                  <a:cubicBezTo>
                    <a:pt x="1" y="3744"/>
                    <a:pt x="1" y="3927"/>
                    <a:pt x="92" y="4018"/>
                  </a:cubicBezTo>
                  <a:cubicBezTo>
                    <a:pt x="138" y="4064"/>
                    <a:pt x="184" y="4087"/>
                    <a:pt x="229" y="4109"/>
                  </a:cubicBezTo>
                  <a:lnTo>
                    <a:pt x="298" y="4109"/>
                  </a:lnTo>
                  <a:cubicBezTo>
                    <a:pt x="321" y="4121"/>
                    <a:pt x="338" y="4127"/>
                    <a:pt x="352" y="4127"/>
                  </a:cubicBezTo>
                  <a:cubicBezTo>
                    <a:pt x="366" y="4127"/>
                    <a:pt x="378" y="4121"/>
                    <a:pt x="389" y="4109"/>
                  </a:cubicBezTo>
                  <a:cubicBezTo>
                    <a:pt x="412" y="4109"/>
                    <a:pt x="457" y="4109"/>
                    <a:pt x="503" y="4087"/>
                  </a:cubicBezTo>
                  <a:cubicBezTo>
                    <a:pt x="549" y="4064"/>
                    <a:pt x="572" y="4018"/>
                    <a:pt x="617" y="3995"/>
                  </a:cubicBezTo>
                  <a:cubicBezTo>
                    <a:pt x="663" y="3973"/>
                    <a:pt x="709" y="3927"/>
                    <a:pt x="777" y="3904"/>
                  </a:cubicBezTo>
                  <a:cubicBezTo>
                    <a:pt x="1005" y="3744"/>
                    <a:pt x="1256" y="3630"/>
                    <a:pt x="1507" y="3516"/>
                  </a:cubicBezTo>
                  <a:cubicBezTo>
                    <a:pt x="1644" y="3470"/>
                    <a:pt x="1781" y="3425"/>
                    <a:pt x="1918" y="3356"/>
                  </a:cubicBezTo>
                  <a:cubicBezTo>
                    <a:pt x="2055" y="3311"/>
                    <a:pt x="2192" y="3265"/>
                    <a:pt x="2329" y="3219"/>
                  </a:cubicBezTo>
                  <a:cubicBezTo>
                    <a:pt x="2900" y="2991"/>
                    <a:pt x="3470" y="2786"/>
                    <a:pt x="4041" y="2535"/>
                  </a:cubicBezTo>
                  <a:cubicBezTo>
                    <a:pt x="4338" y="2420"/>
                    <a:pt x="4635" y="2306"/>
                    <a:pt x="4931" y="2169"/>
                  </a:cubicBezTo>
                  <a:cubicBezTo>
                    <a:pt x="5228" y="2055"/>
                    <a:pt x="5502" y="1918"/>
                    <a:pt x="5753" y="1781"/>
                  </a:cubicBezTo>
                  <a:cubicBezTo>
                    <a:pt x="5913" y="1690"/>
                    <a:pt x="6072" y="1599"/>
                    <a:pt x="6209" y="1507"/>
                  </a:cubicBezTo>
                  <a:cubicBezTo>
                    <a:pt x="6324" y="1416"/>
                    <a:pt x="6438" y="1325"/>
                    <a:pt x="6529" y="1233"/>
                  </a:cubicBezTo>
                  <a:cubicBezTo>
                    <a:pt x="6757" y="1028"/>
                    <a:pt x="6963" y="823"/>
                    <a:pt x="7168" y="594"/>
                  </a:cubicBezTo>
                  <a:cubicBezTo>
                    <a:pt x="7214" y="526"/>
                    <a:pt x="7282" y="480"/>
                    <a:pt x="7351" y="435"/>
                  </a:cubicBezTo>
                  <a:cubicBezTo>
                    <a:pt x="7396" y="389"/>
                    <a:pt x="7442" y="366"/>
                    <a:pt x="7510" y="343"/>
                  </a:cubicBezTo>
                  <a:cubicBezTo>
                    <a:pt x="7579" y="298"/>
                    <a:pt x="7625" y="184"/>
                    <a:pt x="7579" y="92"/>
                  </a:cubicBezTo>
                  <a:cubicBezTo>
                    <a:pt x="7556" y="24"/>
                    <a:pt x="7488" y="1"/>
                    <a:pt x="74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5023;p38"/>
            <p:cNvSpPr/>
            <p:nvPr/>
          </p:nvSpPr>
          <p:spPr>
            <a:xfrm>
              <a:off x="6417476" y="1329738"/>
              <a:ext cx="316846" cy="343152"/>
            </a:xfrm>
            <a:custGeom>
              <a:avLst/>
              <a:gdLst/>
              <a:ahLst/>
              <a:cxnLst/>
              <a:rect l="l" t="t" r="r" b="b"/>
              <a:pathLst>
                <a:path w="11322" h="12262" extrusionOk="0">
                  <a:moveTo>
                    <a:pt x="1963" y="7647"/>
                  </a:moveTo>
                  <a:cubicBezTo>
                    <a:pt x="1963" y="7647"/>
                    <a:pt x="1954" y="7656"/>
                    <a:pt x="1947" y="7669"/>
                  </a:cubicBezTo>
                  <a:lnTo>
                    <a:pt x="1947" y="7669"/>
                  </a:lnTo>
                  <a:cubicBezTo>
                    <a:pt x="1963" y="7665"/>
                    <a:pt x="1963" y="7647"/>
                    <a:pt x="1963" y="7647"/>
                  </a:cubicBezTo>
                  <a:close/>
                  <a:moveTo>
                    <a:pt x="11116" y="0"/>
                  </a:moveTo>
                  <a:cubicBezTo>
                    <a:pt x="11025" y="46"/>
                    <a:pt x="10934" y="69"/>
                    <a:pt x="10820" y="91"/>
                  </a:cubicBezTo>
                  <a:lnTo>
                    <a:pt x="10842" y="91"/>
                  </a:lnTo>
                  <a:cubicBezTo>
                    <a:pt x="10820" y="114"/>
                    <a:pt x="10797" y="114"/>
                    <a:pt x="10774" y="114"/>
                  </a:cubicBezTo>
                  <a:cubicBezTo>
                    <a:pt x="10477" y="206"/>
                    <a:pt x="10180" y="274"/>
                    <a:pt x="9884" y="365"/>
                  </a:cubicBezTo>
                  <a:cubicBezTo>
                    <a:pt x="9564" y="434"/>
                    <a:pt x="9222" y="548"/>
                    <a:pt x="8902" y="685"/>
                  </a:cubicBezTo>
                  <a:cubicBezTo>
                    <a:pt x="8605" y="822"/>
                    <a:pt x="8286" y="936"/>
                    <a:pt x="7989" y="1096"/>
                  </a:cubicBezTo>
                  <a:cubicBezTo>
                    <a:pt x="7875" y="1141"/>
                    <a:pt x="7761" y="1210"/>
                    <a:pt x="7670" y="1256"/>
                  </a:cubicBezTo>
                  <a:cubicBezTo>
                    <a:pt x="7630" y="1196"/>
                    <a:pt x="7556" y="1137"/>
                    <a:pt x="7493" y="1137"/>
                  </a:cubicBezTo>
                  <a:cubicBezTo>
                    <a:pt x="7483" y="1137"/>
                    <a:pt x="7473" y="1138"/>
                    <a:pt x="7464" y="1141"/>
                  </a:cubicBezTo>
                  <a:cubicBezTo>
                    <a:pt x="7373" y="1187"/>
                    <a:pt x="7282" y="1210"/>
                    <a:pt x="7213" y="1256"/>
                  </a:cubicBezTo>
                  <a:cubicBezTo>
                    <a:pt x="7122" y="1278"/>
                    <a:pt x="7053" y="1347"/>
                    <a:pt x="6962" y="1392"/>
                  </a:cubicBezTo>
                  <a:cubicBezTo>
                    <a:pt x="6825" y="1484"/>
                    <a:pt x="6688" y="1598"/>
                    <a:pt x="6551" y="1689"/>
                  </a:cubicBezTo>
                  <a:cubicBezTo>
                    <a:pt x="6254" y="1895"/>
                    <a:pt x="5958" y="2100"/>
                    <a:pt x="5684" y="2283"/>
                  </a:cubicBezTo>
                  <a:cubicBezTo>
                    <a:pt x="5478" y="2420"/>
                    <a:pt x="5296" y="2557"/>
                    <a:pt x="5113" y="2694"/>
                  </a:cubicBezTo>
                  <a:cubicBezTo>
                    <a:pt x="5090" y="2694"/>
                    <a:pt x="5068" y="2716"/>
                    <a:pt x="5045" y="2716"/>
                  </a:cubicBezTo>
                  <a:cubicBezTo>
                    <a:pt x="4976" y="2739"/>
                    <a:pt x="4908" y="2785"/>
                    <a:pt x="4862" y="2830"/>
                  </a:cubicBezTo>
                  <a:cubicBezTo>
                    <a:pt x="4816" y="2853"/>
                    <a:pt x="4794" y="2876"/>
                    <a:pt x="4771" y="2899"/>
                  </a:cubicBezTo>
                  <a:cubicBezTo>
                    <a:pt x="4702" y="2945"/>
                    <a:pt x="4634" y="2990"/>
                    <a:pt x="4565" y="3036"/>
                  </a:cubicBezTo>
                  <a:cubicBezTo>
                    <a:pt x="4428" y="3127"/>
                    <a:pt x="4269" y="3219"/>
                    <a:pt x="4132" y="3333"/>
                  </a:cubicBezTo>
                  <a:cubicBezTo>
                    <a:pt x="3881" y="3538"/>
                    <a:pt x="3652" y="3789"/>
                    <a:pt x="3424" y="4017"/>
                  </a:cubicBezTo>
                  <a:cubicBezTo>
                    <a:pt x="3173" y="4268"/>
                    <a:pt x="2899" y="4542"/>
                    <a:pt x="2694" y="4816"/>
                  </a:cubicBezTo>
                  <a:lnTo>
                    <a:pt x="2648" y="4885"/>
                  </a:lnTo>
                  <a:cubicBezTo>
                    <a:pt x="2602" y="4908"/>
                    <a:pt x="2580" y="4953"/>
                    <a:pt x="2534" y="4999"/>
                  </a:cubicBezTo>
                  <a:cubicBezTo>
                    <a:pt x="2488" y="5067"/>
                    <a:pt x="2443" y="5113"/>
                    <a:pt x="2374" y="5181"/>
                  </a:cubicBezTo>
                  <a:cubicBezTo>
                    <a:pt x="2283" y="5296"/>
                    <a:pt x="2192" y="5433"/>
                    <a:pt x="2100" y="5570"/>
                  </a:cubicBezTo>
                  <a:cubicBezTo>
                    <a:pt x="2055" y="5661"/>
                    <a:pt x="1986" y="5752"/>
                    <a:pt x="1918" y="5843"/>
                  </a:cubicBezTo>
                  <a:cubicBezTo>
                    <a:pt x="1849" y="5958"/>
                    <a:pt x="1758" y="6072"/>
                    <a:pt x="1689" y="6186"/>
                  </a:cubicBezTo>
                  <a:cubicBezTo>
                    <a:pt x="1575" y="6368"/>
                    <a:pt x="1461" y="6551"/>
                    <a:pt x="1370" y="6756"/>
                  </a:cubicBezTo>
                  <a:cubicBezTo>
                    <a:pt x="1256" y="6939"/>
                    <a:pt x="1142" y="7144"/>
                    <a:pt x="1050" y="7350"/>
                  </a:cubicBezTo>
                  <a:cubicBezTo>
                    <a:pt x="1005" y="7464"/>
                    <a:pt x="936" y="7578"/>
                    <a:pt x="891" y="7715"/>
                  </a:cubicBezTo>
                  <a:cubicBezTo>
                    <a:pt x="868" y="7761"/>
                    <a:pt x="845" y="7829"/>
                    <a:pt x="822" y="7898"/>
                  </a:cubicBezTo>
                  <a:lnTo>
                    <a:pt x="799" y="7898"/>
                  </a:lnTo>
                  <a:cubicBezTo>
                    <a:pt x="799" y="7921"/>
                    <a:pt x="799" y="7966"/>
                    <a:pt x="799" y="7989"/>
                  </a:cubicBezTo>
                  <a:cubicBezTo>
                    <a:pt x="731" y="8012"/>
                    <a:pt x="662" y="8057"/>
                    <a:pt x="617" y="8126"/>
                  </a:cubicBezTo>
                  <a:cubicBezTo>
                    <a:pt x="571" y="8194"/>
                    <a:pt x="548" y="8286"/>
                    <a:pt x="502" y="8354"/>
                  </a:cubicBezTo>
                  <a:cubicBezTo>
                    <a:pt x="480" y="8423"/>
                    <a:pt x="457" y="8491"/>
                    <a:pt x="434" y="8560"/>
                  </a:cubicBezTo>
                  <a:cubicBezTo>
                    <a:pt x="388" y="8719"/>
                    <a:pt x="366" y="8879"/>
                    <a:pt x="320" y="9039"/>
                  </a:cubicBezTo>
                  <a:cubicBezTo>
                    <a:pt x="274" y="9222"/>
                    <a:pt x="251" y="9381"/>
                    <a:pt x="206" y="9564"/>
                  </a:cubicBezTo>
                  <a:cubicBezTo>
                    <a:pt x="183" y="9724"/>
                    <a:pt x="160" y="9883"/>
                    <a:pt x="137" y="10043"/>
                  </a:cubicBezTo>
                  <a:cubicBezTo>
                    <a:pt x="69" y="10340"/>
                    <a:pt x="23" y="10660"/>
                    <a:pt x="23" y="10979"/>
                  </a:cubicBezTo>
                  <a:cubicBezTo>
                    <a:pt x="0" y="11139"/>
                    <a:pt x="0" y="11299"/>
                    <a:pt x="0" y="11458"/>
                  </a:cubicBezTo>
                  <a:cubicBezTo>
                    <a:pt x="0" y="11550"/>
                    <a:pt x="0" y="11664"/>
                    <a:pt x="23" y="11755"/>
                  </a:cubicBezTo>
                  <a:cubicBezTo>
                    <a:pt x="46" y="11846"/>
                    <a:pt x="69" y="11938"/>
                    <a:pt x="114" y="12029"/>
                  </a:cubicBezTo>
                  <a:cubicBezTo>
                    <a:pt x="160" y="12098"/>
                    <a:pt x="183" y="12143"/>
                    <a:pt x="251" y="12189"/>
                  </a:cubicBezTo>
                  <a:cubicBezTo>
                    <a:pt x="320" y="12234"/>
                    <a:pt x="388" y="12257"/>
                    <a:pt x="457" y="12257"/>
                  </a:cubicBezTo>
                  <a:cubicBezTo>
                    <a:pt x="472" y="12260"/>
                    <a:pt x="487" y="12262"/>
                    <a:pt x="502" y="12262"/>
                  </a:cubicBezTo>
                  <a:cubicBezTo>
                    <a:pt x="601" y="12262"/>
                    <a:pt x="697" y="12200"/>
                    <a:pt x="776" y="12120"/>
                  </a:cubicBezTo>
                  <a:cubicBezTo>
                    <a:pt x="799" y="12075"/>
                    <a:pt x="845" y="12029"/>
                    <a:pt x="891" y="11983"/>
                  </a:cubicBezTo>
                  <a:cubicBezTo>
                    <a:pt x="936" y="11938"/>
                    <a:pt x="959" y="11892"/>
                    <a:pt x="982" y="11824"/>
                  </a:cubicBezTo>
                  <a:cubicBezTo>
                    <a:pt x="1005" y="11778"/>
                    <a:pt x="1005" y="11732"/>
                    <a:pt x="1027" y="11687"/>
                  </a:cubicBezTo>
                  <a:cubicBezTo>
                    <a:pt x="1050" y="11641"/>
                    <a:pt x="1050" y="11595"/>
                    <a:pt x="1073" y="11527"/>
                  </a:cubicBezTo>
                  <a:cubicBezTo>
                    <a:pt x="1096" y="11413"/>
                    <a:pt x="1119" y="11276"/>
                    <a:pt x="1142" y="11139"/>
                  </a:cubicBezTo>
                  <a:cubicBezTo>
                    <a:pt x="1187" y="10911"/>
                    <a:pt x="1187" y="10682"/>
                    <a:pt x="1187" y="10454"/>
                  </a:cubicBezTo>
                  <a:cubicBezTo>
                    <a:pt x="1187" y="10340"/>
                    <a:pt x="1187" y="10226"/>
                    <a:pt x="1210" y="10112"/>
                  </a:cubicBezTo>
                  <a:cubicBezTo>
                    <a:pt x="1210" y="9998"/>
                    <a:pt x="1233" y="9883"/>
                    <a:pt x="1256" y="9747"/>
                  </a:cubicBezTo>
                  <a:cubicBezTo>
                    <a:pt x="1279" y="9587"/>
                    <a:pt x="1347" y="9404"/>
                    <a:pt x="1393" y="9244"/>
                  </a:cubicBezTo>
                  <a:cubicBezTo>
                    <a:pt x="1438" y="9062"/>
                    <a:pt x="1484" y="8902"/>
                    <a:pt x="1530" y="8719"/>
                  </a:cubicBezTo>
                  <a:cubicBezTo>
                    <a:pt x="1598" y="8537"/>
                    <a:pt x="1644" y="8377"/>
                    <a:pt x="1712" y="8194"/>
                  </a:cubicBezTo>
                  <a:cubicBezTo>
                    <a:pt x="1781" y="8035"/>
                    <a:pt x="1872" y="7852"/>
                    <a:pt x="1940" y="7692"/>
                  </a:cubicBezTo>
                  <a:cubicBezTo>
                    <a:pt x="1940" y="7684"/>
                    <a:pt x="1943" y="7676"/>
                    <a:pt x="1947" y="7669"/>
                  </a:cubicBezTo>
                  <a:lnTo>
                    <a:pt x="1947" y="7669"/>
                  </a:lnTo>
                  <a:cubicBezTo>
                    <a:pt x="1945" y="7669"/>
                    <a:pt x="1943" y="7669"/>
                    <a:pt x="1940" y="7669"/>
                  </a:cubicBezTo>
                  <a:cubicBezTo>
                    <a:pt x="2077" y="7418"/>
                    <a:pt x="2214" y="7167"/>
                    <a:pt x="2351" y="6916"/>
                  </a:cubicBezTo>
                  <a:cubicBezTo>
                    <a:pt x="2511" y="6665"/>
                    <a:pt x="2671" y="6414"/>
                    <a:pt x="2831" y="6163"/>
                  </a:cubicBezTo>
                  <a:cubicBezTo>
                    <a:pt x="3013" y="5912"/>
                    <a:pt x="3196" y="5661"/>
                    <a:pt x="3378" y="5410"/>
                  </a:cubicBezTo>
                  <a:cubicBezTo>
                    <a:pt x="3538" y="5181"/>
                    <a:pt x="3721" y="4953"/>
                    <a:pt x="3903" y="4748"/>
                  </a:cubicBezTo>
                  <a:cubicBezTo>
                    <a:pt x="4086" y="4565"/>
                    <a:pt x="4269" y="4383"/>
                    <a:pt x="4451" y="4223"/>
                  </a:cubicBezTo>
                  <a:cubicBezTo>
                    <a:pt x="4680" y="4017"/>
                    <a:pt x="4885" y="3835"/>
                    <a:pt x="5113" y="3652"/>
                  </a:cubicBezTo>
                  <a:cubicBezTo>
                    <a:pt x="5319" y="3470"/>
                    <a:pt x="5547" y="3287"/>
                    <a:pt x="5775" y="3127"/>
                  </a:cubicBezTo>
                  <a:cubicBezTo>
                    <a:pt x="5981" y="2967"/>
                    <a:pt x="6209" y="2785"/>
                    <a:pt x="6437" y="2648"/>
                  </a:cubicBezTo>
                  <a:cubicBezTo>
                    <a:pt x="6460" y="2625"/>
                    <a:pt x="6483" y="2602"/>
                    <a:pt x="6528" y="2579"/>
                  </a:cubicBezTo>
                  <a:cubicBezTo>
                    <a:pt x="6779" y="2420"/>
                    <a:pt x="7031" y="2260"/>
                    <a:pt x="7282" y="2100"/>
                  </a:cubicBezTo>
                  <a:cubicBezTo>
                    <a:pt x="7555" y="1917"/>
                    <a:pt x="7829" y="1758"/>
                    <a:pt x="8126" y="1598"/>
                  </a:cubicBezTo>
                  <a:cubicBezTo>
                    <a:pt x="8400" y="1415"/>
                    <a:pt x="8697" y="1256"/>
                    <a:pt x="8993" y="1119"/>
                  </a:cubicBezTo>
                  <a:cubicBezTo>
                    <a:pt x="9290" y="959"/>
                    <a:pt x="9587" y="822"/>
                    <a:pt x="9907" y="731"/>
                  </a:cubicBezTo>
                  <a:cubicBezTo>
                    <a:pt x="10112" y="662"/>
                    <a:pt x="10295" y="616"/>
                    <a:pt x="10500" y="548"/>
                  </a:cubicBezTo>
                  <a:cubicBezTo>
                    <a:pt x="10683" y="479"/>
                    <a:pt x="10888" y="411"/>
                    <a:pt x="11093" y="343"/>
                  </a:cubicBezTo>
                  <a:cubicBezTo>
                    <a:pt x="11116" y="343"/>
                    <a:pt x="11139" y="320"/>
                    <a:pt x="11185" y="320"/>
                  </a:cubicBezTo>
                  <a:cubicBezTo>
                    <a:pt x="11230" y="297"/>
                    <a:pt x="11253" y="297"/>
                    <a:pt x="11276" y="251"/>
                  </a:cubicBezTo>
                  <a:cubicBezTo>
                    <a:pt x="11299" y="206"/>
                    <a:pt x="11322" y="183"/>
                    <a:pt x="11299" y="137"/>
                  </a:cubicBezTo>
                  <a:cubicBezTo>
                    <a:pt x="11299" y="69"/>
                    <a:pt x="11230" y="0"/>
                    <a:pt x="11162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5024;p38"/>
            <p:cNvSpPr/>
            <p:nvPr/>
          </p:nvSpPr>
          <p:spPr>
            <a:xfrm>
              <a:off x="6431524" y="1329738"/>
              <a:ext cx="303441" cy="351967"/>
            </a:xfrm>
            <a:custGeom>
              <a:avLst/>
              <a:gdLst/>
              <a:ahLst/>
              <a:cxnLst/>
              <a:rect l="l" t="t" r="r" b="b"/>
              <a:pathLst>
                <a:path w="10843" h="12577" extrusionOk="0">
                  <a:moveTo>
                    <a:pt x="3695" y="4808"/>
                  </a:moveTo>
                  <a:lnTo>
                    <a:pt x="3695" y="4808"/>
                  </a:lnTo>
                  <a:cubicBezTo>
                    <a:pt x="3681" y="4826"/>
                    <a:pt x="3667" y="4843"/>
                    <a:pt x="3653" y="4862"/>
                  </a:cubicBezTo>
                  <a:cubicBezTo>
                    <a:pt x="3670" y="4844"/>
                    <a:pt x="3688" y="4826"/>
                    <a:pt x="3695" y="4808"/>
                  </a:cubicBezTo>
                  <a:close/>
                  <a:moveTo>
                    <a:pt x="1416" y="9587"/>
                  </a:moveTo>
                  <a:lnTo>
                    <a:pt x="1416" y="9587"/>
                  </a:lnTo>
                  <a:cubicBezTo>
                    <a:pt x="1415" y="9592"/>
                    <a:pt x="1414" y="9596"/>
                    <a:pt x="1413" y="9601"/>
                  </a:cubicBezTo>
                  <a:lnTo>
                    <a:pt x="1413" y="9601"/>
                  </a:lnTo>
                  <a:cubicBezTo>
                    <a:pt x="1415" y="9596"/>
                    <a:pt x="1416" y="9592"/>
                    <a:pt x="1416" y="9587"/>
                  </a:cubicBezTo>
                  <a:close/>
                  <a:moveTo>
                    <a:pt x="10660" y="0"/>
                  </a:moveTo>
                  <a:cubicBezTo>
                    <a:pt x="10454" y="91"/>
                    <a:pt x="10226" y="183"/>
                    <a:pt x="9998" y="251"/>
                  </a:cubicBezTo>
                  <a:cubicBezTo>
                    <a:pt x="9861" y="297"/>
                    <a:pt x="9701" y="343"/>
                    <a:pt x="9564" y="388"/>
                  </a:cubicBezTo>
                  <a:cubicBezTo>
                    <a:pt x="9405" y="457"/>
                    <a:pt x="9268" y="502"/>
                    <a:pt x="9131" y="548"/>
                  </a:cubicBezTo>
                  <a:cubicBezTo>
                    <a:pt x="8971" y="616"/>
                    <a:pt x="8834" y="662"/>
                    <a:pt x="8697" y="708"/>
                  </a:cubicBezTo>
                  <a:cubicBezTo>
                    <a:pt x="8537" y="776"/>
                    <a:pt x="8377" y="822"/>
                    <a:pt x="8240" y="890"/>
                  </a:cubicBezTo>
                  <a:cubicBezTo>
                    <a:pt x="8103" y="959"/>
                    <a:pt x="7967" y="1004"/>
                    <a:pt x="7830" y="1073"/>
                  </a:cubicBezTo>
                  <a:cubicBezTo>
                    <a:pt x="7670" y="1141"/>
                    <a:pt x="7533" y="1233"/>
                    <a:pt x="7373" y="1301"/>
                  </a:cubicBezTo>
                  <a:cubicBezTo>
                    <a:pt x="7236" y="1370"/>
                    <a:pt x="7099" y="1438"/>
                    <a:pt x="6939" y="1507"/>
                  </a:cubicBezTo>
                  <a:cubicBezTo>
                    <a:pt x="6802" y="1598"/>
                    <a:pt x="6665" y="1666"/>
                    <a:pt x="6529" y="1735"/>
                  </a:cubicBezTo>
                  <a:cubicBezTo>
                    <a:pt x="6163" y="1963"/>
                    <a:pt x="5821" y="2191"/>
                    <a:pt x="5479" y="2442"/>
                  </a:cubicBezTo>
                  <a:cubicBezTo>
                    <a:pt x="5342" y="2511"/>
                    <a:pt x="5205" y="2625"/>
                    <a:pt x="5068" y="2716"/>
                  </a:cubicBezTo>
                  <a:cubicBezTo>
                    <a:pt x="4931" y="2808"/>
                    <a:pt x="4794" y="2922"/>
                    <a:pt x="4680" y="3036"/>
                  </a:cubicBezTo>
                  <a:cubicBezTo>
                    <a:pt x="4406" y="3241"/>
                    <a:pt x="4155" y="3447"/>
                    <a:pt x="3904" y="3698"/>
                  </a:cubicBezTo>
                  <a:cubicBezTo>
                    <a:pt x="3675" y="3903"/>
                    <a:pt x="3447" y="4154"/>
                    <a:pt x="3242" y="4383"/>
                  </a:cubicBezTo>
                  <a:cubicBezTo>
                    <a:pt x="3105" y="4520"/>
                    <a:pt x="2991" y="4656"/>
                    <a:pt x="2876" y="4793"/>
                  </a:cubicBezTo>
                  <a:cubicBezTo>
                    <a:pt x="2762" y="4930"/>
                    <a:pt x="2671" y="5067"/>
                    <a:pt x="2557" y="5227"/>
                  </a:cubicBezTo>
                  <a:cubicBezTo>
                    <a:pt x="2374" y="5478"/>
                    <a:pt x="2192" y="5752"/>
                    <a:pt x="2009" y="6026"/>
                  </a:cubicBezTo>
                  <a:cubicBezTo>
                    <a:pt x="1827" y="6277"/>
                    <a:pt x="1690" y="6597"/>
                    <a:pt x="1553" y="6871"/>
                  </a:cubicBezTo>
                  <a:cubicBezTo>
                    <a:pt x="1484" y="7030"/>
                    <a:pt x="1416" y="7167"/>
                    <a:pt x="1370" y="7304"/>
                  </a:cubicBezTo>
                  <a:cubicBezTo>
                    <a:pt x="1302" y="7441"/>
                    <a:pt x="1279" y="7555"/>
                    <a:pt x="1233" y="7692"/>
                  </a:cubicBezTo>
                  <a:cubicBezTo>
                    <a:pt x="1142" y="7966"/>
                    <a:pt x="1073" y="8240"/>
                    <a:pt x="982" y="8514"/>
                  </a:cubicBezTo>
                  <a:cubicBezTo>
                    <a:pt x="936" y="8651"/>
                    <a:pt x="913" y="8788"/>
                    <a:pt x="868" y="8948"/>
                  </a:cubicBezTo>
                  <a:cubicBezTo>
                    <a:pt x="822" y="9130"/>
                    <a:pt x="799" y="9313"/>
                    <a:pt x="754" y="9495"/>
                  </a:cubicBezTo>
                  <a:cubicBezTo>
                    <a:pt x="757" y="9492"/>
                    <a:pt x="760" y="9488"/>
                    <a:pt x="763" y="9485"/>
                  </a:cubicBezTo>
                  <a:lnTo>
                    <a:pt x="763" y="9485"/>
                  </a:lnTo>
                  <a:cubicBezTo>
                    <a:pt x="744" y="9588"/>
                    <a:pt x="726" y="9683"/>
                    <a:pt x="708" y="9792"/>
                  </a:cubicBezTo>
                  <a:cubicBezTo>
                    <a:pt x="708" y="9883"/>
                    <a:pt x="685" y="9975"/>
                    <a:pt x="685" y="10066"/>
                  </a:cubicBezTo>
                  <a:cubicBezTo>
                    <a:pt x="662" y="10180"/>
                    <a:pt x="662" y="10272"/>
                    <a:pt x="662" y="10386"/>
                  </a:cubicBezTo>
                  <a:cubicBezTo>
                    <a:pt x="640" y="10500"/>
                    <a:pt x="617" y="10614"/>
                    <a:pt x="617" y="10705"/>
                  </a:cubicBezTo>
                  <a:cubicBezTo>
                    <a:pt x="571" y="10911"/>
                    <a:pt x="525" y="11139"/>
                    <a:pt x="457" y="11344"/>
                  </a:cubicBezTo>
                  <a:cubicBezTo>
                    <a:pt x="411" y="11504"/>
                    <a:pt x="366" y="11664"/>
                    <a:pt x="274" y="11824"/>
                  </a:cubicBezTo>
                  <a:cubicBezTo>
                    <a:pt x="252" y="11869"/>
                    <a:pt x="229" y="11915"/>
                    <a:pt x="206" y="11961"/>
                  </a:cubicBezTo>
                  <a:cubicBezTo>
                    <a:pt x="183" y="11983"/>
                    <a:pt x="160" y="12006"/>
                    <a:pt x="160" y="12029"/>
                  </a:cubicBezTo>
                  <a:cubicBezTo>
                    <a:pt x="115" y="12075"/>
                    <a:pt x="92" y="12120"/>
                    <a:pt x="69" y="12166"/>
                  </a:cubicBezTo>
                  <a:cubicBezTo>
                    <a:pt x="0" y="12349"/>
                    <a:pt x="160" y="12577"/>
                    <a:pt x="343" y="12577"/>
                  </a:cubicBezTo>
                  <a:cubicBezTo>
                    <a:pt x="434" y="12577"/>
                    <a:pt x="548" y="12554"/>
                    <a:pt x="617" y="12486"/>
                  </a:cubicBezTo>
                  <a:cubicBezTo>
                    <a:pt x="640" y="12463"/>
                    <a:pt x="662" y="12417"/>
                    <a:pt x="708" y="12394"/>
                  </a:cubicBezTo>
                  <a:cubicBezTo>
                    <a:pt x="731" y="12349"/>
                    <a:pt x="777" y="12303"/>
                    <a:pt x="799" y="12257"/>
                  </a:cubicBezTo>
                  <a:cubicBezTo>
                    <a:pt x="868" y="12143"/>
                    <a:pt x="913" y="12029"/>
                    <a:pt x="959" y="11915"/>
                  </a:cubicBezTo>
                  <a:cubicBezTo>
                    <a:pt x="1028" y="11710"/>
                    <a:pt x="1096" y="11481"/>
                    <a:pt x="1142" y="11276"/>
                  </a:cubicBezTo>
                  <a:cubicBezTo>
                    <a:pt x="1233" y="10979"/>
                    <a:pt x="1279" y="10682"/>
                    <a:pt x="1324" y="10386"/>
                  </a:cubicBezTo>
                  <a:cubicBezTo>
                    <a:pt x="1347" y="10117"/>
                    <a:pt x="1369" y="9848"/>
                    <a:pt x="1413" y="9601"/>
                  </a:cubicBezTo>
                  <a:lnTo>
                    <a:pt x="1413" y="9601"/>
                  </a:lnTo>
                  <a:cubicBezTo>
                    <a:pt x="1409" y="9612"/>
                    <a:pt x="1403" y="9623"/>
                    <a:pt x="1398" y="9634"/>
                  </a:cubicBezTo>
                  <a:lnTo>
                    <a:pt x="1398" y="9634"/>
                  </a:lnTo>
                  <a:cubicBezTo>
                    <a:pt x="1419" y="9547"/>
                    <a:pt x="1440" y="9443"/>
                    <a:pt x="1461" y="9359"/>
                  </a:cubicBezTo>
                  <a:cubicBezTo>
                    <a:pt x="1484" y="9244"/>
                    <a:pt x="1507" y="9130"/>
                    <a:pt x="1530" y="9016"/>
                  </a:cubicBezTo>
                  <a:cubicBezTo>
                    <a:pt x="1553" y="8902"/>
                    <a:pt x="1575" y="8811"/>
                    <a:pt x="1621" y="8697"/>
                  </a:cubicBezTo>
                  <a:cubicBezTo>
                    <a:pt x="1690" y="8491"/>
                    <a:pt x="1735" y="8286"/>
                    <a:pt x="1804" y="8057"/>
                  </a:cubicBezTo>
                  <a:cubicBezTo>
                    <a:pt x="1849" y="7852"/>
                    <a:pt x="1918" y="7647"/>
                    <a:pt x="2009" y="7441"/>
                  </a:cubicBezTo>
                  <a:cubicBezTo>
                    <a:pt x="2100" y="7236"/>
                    <a:pt x="2192" y="7030"/>
                    <a:pt x="2306" y="6825"/>
                  </a:cubicBezTo>
                  <a:cubicBezTo>
                    <a:pt x="2374" y="6665"/>
                    <a:pt x="2466" y="6505"/>
                    <a:pt x="2557" y="6368"/>
                  </a:cubicBezTo>
                  <a:cubicBezTo>
                    <a:pt x="2671" y="6186"/>
                    <a:pt x="2785" y="6003"/>
                    <a:pt x="2922" y="5821"/>
                  </a:cubicBezTo>
                  <a:cubicBezTo>
                    <a:pt x="3036" y="5638"/>
                    <a:pt x="3173" y="5455"/>
                    <a:pt x="3287" y="5296"/>
                  </a:cubicBezTo>
                  <a:cubicBezTo>
                    <a:pt x="3424" y="5113"/>
                    <a:pt x="3561" y="4953"/>
                    <a:pt x="3698" y="4793"/>
                  </a:cubicBezTo>
                  <a:lnTo>
                    <a:pt x="3698" y="4793"/>
                  </a:lnTo>
                  <a:cubicBezTo>
                    <a:pt x="3698" y="4798"/>
                    <a:pt x="3697" y="4803"/>
                    <a:pt x="3695" y="4808"/>
                  </a:cubicBezTo>
                  <a:lnTo>
                    <a:pt x="3695" y="4808"/>
                  </a:lnTo>
                  <a:cubicBezTo>
                    <a:pt x="3767" y="4718"/>
                    <a:pt x="3827" y="4642"/>
                    <a:pt x="3904" y="4565"/>
                  </a:cubicBezTo>
                  <a:cubicBezTo>
                    <a:pt x="3926" y="4565"/>
                    <a:pt x="3926" y="4542"/>
                    <a:pt x="3926" y="4542"/>
                  </a:cubicBezTo>
                  <a:lnTo>
                    <a:pt x="3926" y="4542"/>
                  </a:lnTo>
                  <a:cubicBezTo>
                    <a:pt x="3926" y="4542"/>
                    <a:pt x="3926" y="4542"/>
                    <a:pt x="3926" y="4542"/>
                  </a:cubicBezTo>
                  <a:cubicBezTo>
                    <a:pt x="4132" y="4337"/>
                    <a:pt x="4314" y="4109"/>
                    <a:pt x="4520" y="3926"/>
                  </a:cubicBezTo>
                  <a:cubicBezTo>
                    <a:pt x="4748" y="3721"/>
                    <a:pt x="4976" y="3515"/>
                    <a:pt x="5205" y="3310"/>
                  </a:cubicBezTo>
                  <a:cubicBezTo>
                    <a:pt x="5433" y="3127"/>
                    <a:pt x="5661" y="2945"/>
                    <a:pt x="5912" y="2762"/>
                  </a:cubicBezTo>
                  <a:cubicBezTo>
                    <a:pt x="6140" y="2602"/>
                    <a:pt x="6346" y="2442"/>
                    <a:pt x="6574" y="2283"/>
                  </a:cubicBezTo>
                  <a:cubicBezTo>
                    <a:pt x="6620" y="2260"/>
                    <a:pt x="6665" y="2237"/>
                    <a:pt x="6711" y="2191"/>
                  </a:cubicBezTo>
                  <a:cubicBezTo>
                    <a:pt x="6985" y="2032"/>
                    <a:pt x="7259" y="1849"/>
                    <a:pt x="7533" y="1689"/>
                  </a:cubicBezTo>
                  <a:cubicBezTo>
                    <a:pt x="7670" y="1621"/>
                    <a:pt x="7807" y="1529"/>
                    <a:pt x="7944" y="1461"/>
                  </a:cubicBezTo>
                  <a:cubicBezTo>
                    <a:pt x="8081" y="1370"/>
                    <a:pt x="8218" y="1301"/>
                    <a:pt x="8355" y="1233"/>
                  </a:cubicBezTo>
                  <a:cubicBezTo>
                    <a:pt x="8628" y="1096"/>
                    <a:pt x="8948" y="959"/>
                    <a:pt x="9222" y="845"/>
                  </a:cubicBezTo>
                  <a:cubicBezTo>
                    <a:pt x="9519" y="708"/>
                    <a:pt x="9793" y="594"/>
                    <a:pt x="10089" y="502"/>
                  </a:cubicBezTo>
                  <a:cubicBezTo>
                    <a:pt x="10318" y="411"/>
                    <a:pt x="10546" y="320"/>
                    <a:pt x="10774" y="228"/>
                  </a:cubicBezTo>
                  <a:cubicBezTo>
                    <a:pt x="10820" y="206"/>
                    <a:pt x="10842" y="114"/>
                    <a:pt x="10820" y="69"/>
                  </a:cubicBezTo>
                  <a:cubicBezTo>
                    <a:pt x="10797" y="23"/>
                    <a:pt x="10751" y="0"/>
                    <a:pt x="10728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5025;p38"/>
            <p:cNvSpPr/>
            <p:nvPr/>
          </p:nvSpPr>
          <p:spPr>
            <a:xfrm>
              <a:off x="6553539" y="1510494"/>
              <a:ext cx="143731" cy="181539"/>
            </a:xfrm>
            <a:custGeom>
              <a:avLst/>
              <a:gdLst/>
              <a:ahLst/>
              <a:cxnLst/>
              <a:rect l="l" t="t" r="r" b="b"/>
              <a:pathLst>
                <a:path w="5136" h="6487" extrusionOk="0">
                  <a:moveTo>
                    <a:pt x="228" y="1"/>
                  </a:moveTo>
                  <a:cubicBezTo>
                    <a:pt x="160" y="1"/>
                    <a:pt x="91" y="69"/>
                    <a:pt x="114" y="160"/>
                  </a:cubicBezTo>
                  <a:cubicBezTo>
                    <a:pt x="114" y="183"/>
                    <a:pt x="137" y="229"/>
                    <a:pt x="137" y="275"/>
                  </a:cubicBezTo>
                  <a:cubicBezTo>
                    <a:pt x="46" y="297"/>
                    <a:pt x="0" y="366"/>
                    <a:pt x="23" y="434"/>
                  </a:cubicBezTo>
                  <a:cubicBezTo>
                    <a:pt x="23" y="594"/>
                    <a:pt x="91" y="754"/>
                    <a:pt x="137" y="914"/>
                  </a:cubicBezTo>
                  <a:cubicBezTo>
                    <a:pt x="183" y="1073"/>
                    <a:pt x="251" y="1210"/>
                    <a:pt x="320" y="1370"/>
                  </a:cubicBezTo>
                  <a:cubicBezTo>
                    <a:pt x="434" y="1667"/>
                    <a:pt x="571" y="1964"/>
                    <a:pt x="708" y="2238"/>
                  </a:cubicBezTo>
                  <a:cubicBezTo>
                    <a:pt x="845" y="2534"/>
                    <a:pt x="1004" y="2831"/>
                    <a:pt x="1210" y="3082"/>
                  </a:cubicBezTo>
                  <a:cubicBezTo>
                    <a:pt x="1210" y="3105"/>
                    <a:pt x="1210" y="3128"/>
                    <a:pt x="1233" y="3128"/>
                  </a:cubicBezTo>
                  <a:cubicBezTo>
                    <a:pt x="1324" y="3288"/>
                    <a:pt x="1438" y="3447"/>
                    <a:pt x="1552" y="3607"/>
                  </a:cubicBezTo>
                  <a:cubicBezTo>
                    <a:pt x="1735" y="3858"/>
                    <a:pt x="1940" y="4086"/>
                    <a:pt x="2146" y="4315"/>
                  </a:cubicBezTo>
                  <a:cubicBezTo>
                    <a:pt x="2237" y="4429"/>
                    <a:pt x="2328" y="4543"/>
                    <a:pt x="2442" y="4657"/>
                  </a:cubicBezTo>
                  <a:cubicBezTo>
                    <a:pt x="2534" y="4748"/>
                    <a:pt x="2648" y="4840"/>
                    <a:pt x="2739" y="4954"/>
                  </a:cubicBezTo>
                  <a:cubicBezTo>
                    <a:pt x="3127" y="5273"/>
                    <a:pt x="3515" y="5570"/>
                    <a:pt x="3949" y="5844"/>
                  </a:cubicBezTo>
                  <a:cubicBezTo>
                    <a:pt x="4063" y="5912"/>
                    <a:pt x="4177" y="5981"/>
                    <a:pt x="4291" y="6049"/>
                  </a:cubicBezTo>
                  <a:cubicBezTo>
                    <a:pt x="4314" y="6072"/>
                    <a:pt x="4337" y="6072"/>
                    <a:pt x="4360" y="6095"/>
                  </a:cubicBezTo>
                  <a:cubicBezTo>
                    <a:pt x="4428" y="6141"/>
                    <a:pt x="4474" y="6186"/>
                    <a:pt x="4542" y="6232"/>
                  </a:cubicBezTo>
                  <a:cubicBezTo>
                    <a:pt x="4588" y="6255"/>
                    <a:pt x="4656" y="6278"/>
                    <a:pt x="4702" y="6323"/>
                  </a:cubicBezTo>
                  <a:cubicBezTo>
                    <a:pt x="4702" y="6323"/>
                    <a:pt x="4725" y="6346"/>
                    <a:pt x="4748" y="6346"/>
                  </a:cubicBezTo>
                  <a:cubicBezTo>
                    <a:pt x="4793" y="6369"/>
                    <a:pt x="4839" y="6415"/>
                    <a:pt x="4885" y="6437"/>
                  </a:cubicBezTo>
                  <a:cubicBezTo>
                    <a:pt x="4908" y="6437"/>
                    <a:pt x="4930" y="6460"/>
                    <a:pt x="4953" y="6460"/>
                  </a:cubicBezTo>
                  <a:cubicBezTo>
                    <a:pt x="4972" y="6480"/>
                    <a:pt x="4992" y="6487"/>
                    <a:pt x="5009" y="6487"/>
                  </a:cubicBezTo>
                  <a:cubicBezTo>
                    <a:pt x="5033" y="6487"/>
                    <a:pt x="5054" y="6473"/>
                    <a:pt x="5067" y="6460"/>
                  </a:cubicBezTo>
                  <a:cubicBezTo>
                    <a:pt x="5113" y="6437"/>
                    <a:pt x="5136" y="6392"/>
                    <a:pt x="5113" y="6346"/>
                  </a:cubicBezTo>
                  <a:cubicBezTo>
                    <a:pt x="5090" y="6300"/>
                    <a:pt x="5067" y="6278"/>
                    <a:pt x="5022" y="6255"/>
                  </a:cubicBezTo>
                  <a:lnTo>
                    <a:pt x="4930" y="6164"/>
                  </a:lnTo>
                  <a:cubicBezTo>
                    <a:pt x="4839" y="6095"/>
                    <a:pt x="4771" y="6027"/>
                    <a:pt x="4679" y="5958"/>
                  </a:cubicBezTo>
                  <a:cubicBezTo>
                    <a:pt x="4542" y="5821"/>
                    <a:pt x="4360" y="5707"/>
                    <a:pt x="4200" y="5593"/>
                  </a:cubicBezTo>
                  <a:cubicBezTo>
                    <a:pt x="4063" y="5479"/>
                    <a:pt x="3926" y="5365"/>
                    <a:pt x="3766" y="5251"/>
                  </a:cubicBezTo>
                  <a:cubicBezTo>
                    <a:pt x="3607" y="5114"/>
                    <a:pt x="3447" y="4977"/>
                    <a:pt x="3287" y="4817"/>
                  </a:cubicBezTo>
                  <a:lnTo>
                    <a:pt x="3287" y="4817"/>
                  </a:lnTo>
                  <a:cubicBezTo>
                    <a:pt x="3234" y="4764"/>
                    <a:pt x="3181" y="4710"/>
                    <a:pt x="3127" y="4657"/>
                  </a:cubicBezTo>
                  <a:cubicBezTo>
                    <a:pt x="2762" y="4292"/>
                    <a:pt x="2442" y="3881"/>
                    <a:pt x="2123" y="3470"/>
                  </a:cubicBezTo>
                  <a:cubicBezTo>
                    <a:pt x="2032" y="3333"/>
                    <a:pt x="1940" y="3219"/>
                    <a:pt x="1849" y="3105"/>
                  </a:cubicBezTo>
                  <a:cubicBezTo>
                    <a:pt x="1758" y="2991"/>
                    <a:pt x="1666" y="2854"/>
                    <a:pt x="1598" y="2740"/>
                  </a:cubicBezTo>
                  <a:cubicBezTo>
                    <a:pt x="1438" y="2511"/>
                    <a:pt x="1301" y="2306"/>
                    <a:pt x="1164" y="2078"/>
                  </a:cubicBezTo>
                  <a:cubicBezTo>
                    <a:pt x="1096" y="1964"/>
                    <a:pt x="1027" y="1827"/>
                    <a:pt x="959" y="1690"/>
                  </a:cubicBezTo>
                  <a:lnTo>
                    <a:pt x="753" y="1256"/>
                  </a:lnTo>
                  <a:cubicBezTo>
                    <a:pt x="685" y="1096"/>
                    <a:pt x="616" y="937"/>
                    <a:pt x="571" y="777"/>
                  </a:cubicBezTo>
                  <a:cubicBezTo>
                    <a:pt x="525" y="640"/>
                    <a:pt x="457" y="503"/>
                    <a:pt x="434" y="366"/>
                  </a:cubicBezTo>
                  <a:cubicBezTo>
                    <a:pt x="434" y="366"/>
                    <a:pt x="434" y="389"/>
                    <a:pt x="434" y="389"/>
                  </a:cubicBezTo>
                  <a:cubicBezTo>
                    <a:pt x="411" y="297"/>
                    <a:pt x="388" y="206"/>
                    <a:pt x="365" y="115"/>
                  </a:cubicBezTo>
                  <a:cubicBezTo>
                    <a:pt x="365" y="46"/>
                    <a:pt x="320" y="1"/>
                    <a:pt x="251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5026;p38"/>
            <p:cNvSpPr/>
            <p:nvPr/>
          </p:nvSpPr>
          <p:spPr>
            <a:xfrm>
              <a:off x="6772633" y="1586501"/>
              <a:ext cx="142472" cy="191277"/>
            </a:xfrm>
            <a:custGeom>
              <a:avLst/>
              <a:gdLst/>
              <a:ahLst/>
              <a:cxnLst/>
              <a:rect l="l" t="t" r="r" b="b"/>
              <a:pathLst>
                <a:path w="5091" h="6835" extrusionOk="0">
                  <a:moveTo>
                    <a:pt x="228" y="1"/>
                  </a:moveTo>
                  <a:cubicBezTo>
                    <a:pt x="114" y="24"/>
                    <a:pt x="0" y="138"/>
                    <a:pt x="23" y="275"/>
                  </a:cubicBezTo>
                  <a:cubicBezTo>
                    <a:pt x="69" y="412"/>
                    <a:pt x="91" y="572"/>
                    <a:pt x="137" y="708"/>
                  </a:cubicBezTo>
                  <a:cubicBezTo>
                    <a:pt x="160" y="868"/>
                    <a:pt x="206" y="1005"/>
                    <a:pt x="228" y="1165"/>
                  </a:cubicBezTo>
                  <a:cubicBezTo>
                    <a:pt x="297" y="1485"/>
                    <a:pt x="411" y="1804"/>
                    <a:pt x="525" y="2101"/>
                  </a:cubicBezTo>
                  <a:cubicBezTo>
                    <a:pt x="571" y="2261"/>
                    <a:pt x="639" y="2398"/>
                    <a:pt x="708" y="2535"/>
                  </a:cubicBezTo>
                  <a:cubicBezTo>
                    <a:pt x="753" y="2694"/>
                    <a:pt x="822" y="2831"/>
                    <a:pt x="913" y="2968"/>
                  </a:cubicBezTo>
                  <a:cubicBezTo>
                    <a:pt x="1050" y="3242"/>
                    <a:pt x="1210" y="3493"/>
                    <a:pt x="1393" y="3744"/>
                  </a:cubicBezTo>
                  <a:cubicBezTo>
                    <a:pt x="1575" y="4018"/>
                    <a:pt x="1781" y="4269"/>
                    <a:pt x="1986" y="4520"/>
                  </a:cubicBezTo>
                  <a:cubicBezTo>
                    <a:pt x="2100" y="4634"/>
                    <a:pt x="2191" y="4749"/>
                    <a:pt x="2306" y="4863"/>
                  </a:cubicBezTo>
                  <a:cubicBezTo>
                    <a:pt x="2420" y="5000"/>
                    <a:pt x="2534" y="5114"/>
                    <a:pt x="2648" y="5228"/>
                  </a:cubicBezTo>
                  <a:cubicBezTo>
                    <a:pt x="2739" y="5319"/>
                    <a:pt x="2853" y="5433"/>
                    <a:pt x="2967" y="5525"/>
                  </a:cubicBezTo>
                  <a:cubicBezTo>
                    <a:pt x="3059" y="5593"/>
                    <a:pt x="3150" y="5684"/>
                    <a:pt x="3264" y="5753"/>
                  </a:cubicBezTo>
                  <a:cubicBezTo>
                    <a:pt x="3378" y="5821"/>
                    <a:pt x="3470" y="5890"/>
                    <a:pt x="3584" y="5958"/>
                  </a:cubicBezTo>
                  <a:cubicBezTo>
                    <a:pt x="3698" y="6050"/>
                    <a:pt x="3789" y="6118"/>
                    <a:pt x="3880" y="6187"/>
                  </a:cubicBezTo>
                  <a:cubicBezTo>
                    <a:pt x="4017" y="6278"/>
                    <a:pt x="4154" y="6369"/>
                    <a:pt x="4291" y="6460"/>
                  </a:cubicBezTo>
                  <a:cubicBezTo>
                    <a:pt x="4451" y="6575"/>
                    <a:pt x="4611" y="6689"/>
                    <a:pt x="4794" y="6780"/>
                  </a:cubicBezTo>
                  <a:cubicBezTo>
                    <a:pt x="4794" y="6780"/>
                    <a:pt x="4816" y="6803"/>
                    <a:pt x="4839" y="6803"/>
                  </a:cubicBezTo>
                  <a:cubicBezTo>
                    <a:pt x="4870" y="6823"/>
                    <a:pt x="4901" y="6835"/>
                    <a:pt x="4931" y="6835"/>
                  </a:cubicBezTo>
                  <a:cubicBezTo>
                    <a:pt x="4969" y="6835"/>
                    <a:pt x="5007" y="6818"/>
                    <a:pt x="5045" y="6780"/>
                  </a:cubicBezTo>
                  <a:cubicBezTo>
                    <a:pt x="5090" y="6712"/>
                    <a:pt x="5067" y="6620"/>
                    <a:pt x="4999" y="6575"/>
                  </a:cubicBezTo>
                  <a:cubicBezTo>
                    <a:pt x="4908" y="6483"/>
                    <a:pt x="4816" y="6415"/>
                    <a:pt x="4725" y="6346"/>
                  </a:cubicBezTo>
                  <a:cubicBezTo>
                    <a:pt x="4657" y="6278"/>
                    <a:pt x="4565" y="6209"/>
                    <a:pt x="4497" y="6141"/>
                  </a:cubicBezTo>
                  <a:cubicBezTo>
                    <a:pt x="4360" y="6027"/>
                    <a:pt x="4223" y="5890"/>
                    <a:pt x="4086" y="5776"/>
                  </a:cubicBezTo>
                  <a:cubicBezTo>
                    <a:pt x="3835" y="5547"/>
                    <a:pt x="3584" y="5319"/>
                    <a:pt x="3333" y="5091"/>
                  </a:cubicBezTo>
                  <a:cubicBezTo>
                    <a:pt x="3173" y="4931"/>
                    <a:pt x="3013" y="4749"/>
                    <a:pt x="2876" y="4589"/>
                  </a:cubicBezTo>
                  <a:cubicBezTo>
                    <a:pt x="2694" y="4383"/>
                    <a:pt x="2534" y="4178"/>
                    <a:pt x="2374" y="3972"/>
                  </a:cubicBezTo>
                  <a:cubicBezTo>
                    <a:pt x="2054" y="3584"/>
                    <a:pt x="1758" y="3174"/>
                    <a:pt x="1507" y="2763"/>
                  </a:cubicBezTo>
                  <a:cubicBezTo>
                    <a:pt x="1415" y="2603"/>
                    <a:pt x="1324" y="2443"/>
                    <a:pt x="1256" y="2306"/>
                  </a:cubicBezTo>
                  <a:cubicBezTo>
                    <a:pt x="1164" y="2124"/>
                    <a:pt x="1073" y="1941"/>
                    <a:pt x="1005" y="1758"/>
                  </a:cubicBezTo>
                  <a:cubicBezTo>
                    <a:pt x="845" y="1393"/>
                    <a:pt x="708" y="1051"/>
                    <a:pt x="594" y="686"/>
                  </a:cubicBezTo>
                  <a:cubicBezTo>
                    <a:pt x="571" y="526"/>
                    <a:pt x="525" y="366"/>
                    <a:pt x="480" y="206"/>
                  </a:cubicBezTo>
                  <a:cubicBezTo>
                    <a:pt x="480" y="138"/>
                    <a:pt x="457" y="92"/>
                    <a:pt x="388" y="47"/>
                  </a:cubicBezTo>
                  <a:cubicBezTo>
                    <a:pt x="365" y="24"/>
                    <a:pt x="320" y="1"/>
                    <a:pt x="251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5027;p38"/>
            <p:cNvSpPr/>
            <p:nvPr/>
          </p:nvSpPr>
          <p:spPr>
            <a:xfrm>
              <a:off x="7129694" y="1243489"/>
              <a:ext cx="177593" cy="200680"/>
            </a:xfrm>
            <a:custGeom>
              <a:avLst/>
              <a:gdLst/>
              <a:ahLst/>
              <a:cxnLst/>
              <a:rect l="l" t="t" r="r" b="b"/>
              <a:pathLst>
                <a:path w="6346" h="7171" extrusionOk="0">
                  <a:moveTo>
                    <a:pt x="5228" y="1"/>
                  </a:moveTo>
                  <a:cubicBezTo>
                    <a:pt x="5091" y="1"/>
                    <a:pt x="4931" y="1"/>
                    <a:pt x="4794" y="46"/>
                  </a:cubicBezTo>
                  <a:cubicBezTo>
                    <a:pt x="4680" y="46"/>
                    <a:pt x="4566" y="92"/>
                    <a:pt x="4451" y="115"/>
                  </a:cubicBezTo>
                  <a:cubicBezTo>
                    <a:pt x="4429" y="92"/>
                    <a:pt x="4383" y="69"/>
                    <a:pt x="4360" y="46"/>
                  </a:cubicBezTo>
                  <a:cubicBezTo>
                    <a:pt x="4315" y="35"/>
                    <a:pt x="4275" y="29"/>
                    <a:pt x="4237" y="29"/>
                  </a:cubicBezTo>
                  <a:cubicBezTo>
                    <a:pt x="4200" y="29"/>
                    <a:pt x="4166" y="35"/>
                    <a:pt x="4132" y="46"/>
                  </a:cubicBezTo>
                  <a:cubicBezTo>
                    <a:pt x="4086" y="69"/>
                    <a:pt x="4041" y="92"/>
                    <a:pt x="3995" y="92"/>
                  </a:cubicBezTo>
                  <a:cubicBezTo>
                    <a:pt x="3675" y="161"/>
                    <a:pt x="3379" y="252"/>
                    <a:pt x="3082" y="389"/>
                  </a:cubicBezTo>
                  <a:cubicBezTo>
                    <a:pt x="2762" y="549"/>
                    <a:pt x="2466" y="731"/>
                    <a:pt x="2192" y="937"/>
                  </a:cubicBezTo>
                  <a:cubicBezTo>
                    <a:pt x="1941" y="1142"/>
                    <a:pt x="1712" y="1347"/>
                    <a:pt x="1507" y="1576"/>
                  </a:cubicBezTo>
                  <a:cubicBezTo>
                    <a:pt x="1416" y="1690"/>
                    <a:pt x="1324" y="1804"/>
                    <a:pt x="1233" y="1918"/>
                  </a:cubicBezTo>
                  <a:cubicBezTo>
                    <a:pt x="1142" y="2055"/>
                    <a:pt x="1051" y="2192"/>
                    <a:pt x="959" y="2329"/>
                  </a:cubicBezTo>
                  <a:cubicBezTo>
                    <a:pt x="868" y="2466"/>
                    <a:pt x="799" y="2626"/>
                    <a:pt x="708" y="2785"/>
                  </a:cubicBezTo>
                  <a:cubicBezTo>
                    <a:pt x="640" y="2922"/>
                    <a:pt x="571" y="3059"/>
                    <a:pt x="503" y="3196"/>
                  </a:cubicBezTo>
                  <a:cubicBezTo>
                    <a:pt x="389" y="3447"/>
                    <a:pt x="274" y="3744"/>
                    <a:pt x="206" y="4018"/>
                  </a:cubicBezTo>
                  <a:cubicBezTo>
                    <a:pt x="115" y="4360"/>
                    <a:pt x="46" y="4680"/>
                    <a:pt x="23" y="5022"/>
                  </a:cubicBezTo>
                  <a:cubicBezTo>
                    <a:pt x="1" y="5159"/>
                    <a:pt x="1" y="5296"/>
                    <a:pt x="1" y="5456"/>
                  </a:cubicBezTo>
                  <a:cubicBezTo>
                    <a:pt x="1" y="5639"/>
                    <a:pt x="23" y="5798"/>
                    <a:pt x="23" y="5981"/>
                  </a:cubicBezTo>
                  <a:cubicBezTo>
                    <a:pt x="23" y="6118"/>
                    <a:pt x="46" y="6232"/>
                    <a:pt x="69" y="6369"/>
                  </a:cubicBezTo>
                  <a:cubicBezTo>
                    <a:pt x="92" y="6506"/>
                    <a:pt x="115" y="6643"/>
                    <a:pt x="183" y="6780"/>
                  </a:cubicBezTo>
                  <a:cubicBezTo>
                    <a:pt x="229" y="6962"/>
                    <a:pt x="343" y="7145"/>
                    <a:pt x="548" y="7168"/>
                  </a:cubicBezTo>
                  <a:cubicBezTo>
                    <a:pt x="562" y="7170"/>
                    <a:pt x="575" y="7170"/>
                    <a:pt x="588" y="7170"/>
                  </a:cubicBezTo>
                  <a:cubicBezTo>
                    <a:pt x="757" y="7170"/>
                    <a:pt x="914" y="7039"/>
                    <a:pt x="914" y="6848"/>
                  </a:cubicBezTo>
                  <a:cubicBezTo>
                    <a:pt x="914" y="6803"/>
                    <a:pt x="914" y="6757"/>
                    <a:pt x="914" y="6711"/>
                  </a:cubicBezTo>
                  <a:cubicBezTo>
                    <a:pt x="914" y="6415"/>
                    <a:pt x="936" y="6095"/>
                    <a:pt x="959" y="5776"/>
                  </a:cubicBezTo>
                  <a:cubicBezTo>
                    <a:pt x="959" y="5684"/>
                    <a:pt x="959" y="5616"/>
                    <a:pt x="959" y="5524"/>
                  </a:cubicBezTo>
                  <a:cubicBezTo>
                    <a:pt x="982" y="5410"/>
                    <a:pt x="982" y="5319"/>
                    <a:pt x="1005" y="5205"/>
                  </a:cubicBezTo>
                  <a:cubicBezTo>
                    <a:pt x="1028" y="4977"/>
                    <a:pt x="1073" y="4748"/>
                    <a:pt x="1142" y="4520"/>
                  </a:cubicBezTo>
                  <a:cubicBezTo>
                    <a:pt x="1187" y="4292"/>
                    <a:pt x="1256" y="4064"/>
                    <a:pt x="1324" y="3835"/>
                  </a:cubicBezTo>
                  <a:cubicBezTo>
                    <a:pt x="1416" y="3584"/>
                    <a:pt x="1530" y="3333"/>
                    <a:pt x="1644" y="3105"/>
                  </a:cubicBezTo>
                  <a:cubicBezTo>
                    <a:pt x="1758" y="2922"/>
                    <a:pt x="1872" y="2717"/>
                    <a:pt x="2032" y="2534"/>
                  </a:cubicBezTo>
                  <a:cubicBezTo>
                    <a:pt x="2100" y="2443"/>
                    <a:pt x="2192" y="2352"/>
                    <a:pt x="2283" y="2238"/>
                  </a:cubicBezTo>
                  <a:cubicBezTo>
                    <a:pt x="2352" y="2146"/>
                    <a:pt x="2420" y="2055"/>
                    <a:pt x="2511" y="1964"/>
                  </a:cubicBezTo>
                  <a:cubicBezTo>
                    <a:pt x="2648" y="1804"/>
                    <a:pt x="2808" y="1690"/>
                    <a:pt x="2968" y="1553"/>
                  </a:cubicBezTo>
                  <a:cubicBezTo>
                    <a:pt x="3150" y="1416"/>
                    <a:pt x="3356" y="1279"/>
                    <a:pt x="3561" y="1165"/>
                  </a:cubicBezTo>
                  <a:lnTo>
                    <a:pt x="3538" y="1165"/>
                  </a:lnTo>
                  <a:cubicBezTo>
                    <a:pt x="3630" y="1119"/>
                    <a:pt x="3698" y="1074"/>
                    <a:pt x="3767" y="1051"/>
                  </a:cubicBezTo>
                  <a:cubicBezTo>
                    <a:pt x="3881" y="982"/>
                    <a:pt x="3995" y="937"/>
                    <a:pt x="4109" y="891"/>
                  </a:cubicBezTo>
                  <a:cubicBezTo>
                    <a:pt x="4315" y="777"/>
                    <a:pt x="4543" y="708"/>
                    <a:pt x="4771" y="640"/>
                  </a:cubicBezTo>
                  <a:cubicBezTo>
                    <a:pt x="4908" y="594"/>
                    <a:pt x="5045" y="571"/>
                    <a:pt x="5205" y="549"/>
                  </a:cubicBezTo>
                  <a:cubicBezTo>
                    <a:pt x="5342" y="526"/>
                    <a:pt x="5479" y="503"/>
                    <a:pt x="5616" y="503"/>
                  </a:cubicBezTo>
                  <a:cubicBezTo>
                    <a:pt x="5775" y="503"/>
                    <a:pt x="5912" y="526"/>
                    <a:pt x="6072" y="571"/>
                  </a:cubicBezTo>
                  <a:cubicBezTo>
                    <a:pt x="6082" y="573"/>
                    <a:pt x="6092" y="574"/>
                    <a:pt x="6102" y="574"/>
                  </a:cubicBezTo>
                  <a:cubicBezTo>
                    <a:pt x="6209" y="574"/>
                    <a:pt x="6323" y="470"/>
                    <a:pt x="6323" y="366"/>
                  </a:cubicBezTo>
                  <a:cubicBezTo>
                    <a:pt x="6346" y="229"/>
                    <a:pt x="6255" y="138"/>
                    <a:pt x="6118" y="115"/>
                  </a:cubicBezTo>
                  <a:cubicBezTo>
                    <a:pt x="6004" y="92"/>
                    <a:pt x="5889" y="69"/>
                    <a:pt x="5753" y="46"/>
                  </a:cubicBezTo>
                  <a:cubicBezTo>
                    <a:pt x="5616" y="24"/>
                    <a:pt x="5479" y="1"/>
                    <a:pt x="5342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5028;p38"/>
            <p:cNvSpPr/>
            <p:nvPr/>
          </p:nvSpPr>
          <p:spPr>
            <a:xfrm>
              <a:off x="7192940" y="1285662"/>
              <a:ext cx="76035" cy="125849"/>
            </a:xfrm>
            <a:custGeom>
              <a:avLst/>
              <a:gdLst/>
              <a:ahLst/>
              <a:cxnLst/>
              <a:rect l="l" t="t" r="r" b="b"/>
              <a:pathLst>
                <a:path w="2717" h="4497" extrusionOk="0">
                  <a:moveTo>
                    <a:pt x="2511" y="0"/>
                  </a:moveTo>
                  <a:cubicBezTo>
                    <a:pt x="2214" y="160"/>
                    <a:pt x="1940" y="320"/>
                    <a:pt x="1689" y="502"/>
                  </a:cubicBezTo>
                  <a:cubicBezTo>
                    <a:pt x="1461" y="685"/>
                    <a:pt x="1233" y="890"/>
                    <a:pt x="1050" y="1119"/>
                  </a:cubicBezTo>
                  <a:cubicBezTo>
                    <a:pt x="1005" y="1187"/>
                    <a:pt x="959" y="1233"/>
                    <a:pt x="913" y="1301"/>
                  </a:cubicBezTo>
                  <a:cubicBezTo>
                    <a:pt x="890" y="1370"/>
                    <a:pt x="845" y="1415"/>
                    <a:pt x="799" y="1484"/>
                  </a:cubicBezTo>
                  <a:cubicBezTo>
                    <a:pt x="708" y="1598"/>
                    <a:pt x="639" y="1735"/>
                    <a:pt x="571" y="1872"/>
                  </a:cubicBezTo>
                  <a:cubicBezTo>
                    <a:pt x="502" y="1986"/>
                    <a:pt x="457" y="2100"/>
                    <a:pt x="388" y="2237"/>
                  </a:cubicBezTo>
                  <a:cubicBezTo>
                    <a:pt x="343" y="2374"/>
                    <a:pt x="274" y="2511"/>
                    <a:pt x="228" y="2648"/>
                  </a:cubicBezTo>
                  <a:cubicBezTo>
                    <a:pt x="137" y="2899"/>
                    <a:pt x="92" y="3173"/>
                    <a:pt x="46" y="3424"/>
                  </a:cubicBezTo>
                  <a:cubicBezTo>
                    <a:pt x="23" y="3538"/>
                    <a:pt x="23" y="3652"/>
                    <a:pt x="0" y="3789"/>
                  </a:cubicBezTo>
                  <a:cubicBezTo>
                    <a:pt x="0" y="3835"/>
                    <a:pt x="0" y="3903"/>
                    <a:pt x="0" y="3949"/>
                  </a:cubicBezTo>
                  <a:cubicBezTo>
                    <a:pt x="0" y="4040"/>
                    <a:pt x="0" y="4132"/>
                    <a:pt x="23" y="4223"/>
                  </a:cubicBezTo>
                  <a:cubicBezTo>
                    <a:pt x="23" y="4314"/>
                    <a:pt x="69" y="4383"/>
                    <a:pt x="137" y="4428"/>
                  </a:cubicBezTo>
                  <a:cubicBezTo>
                    <a:pt x="206" y="4474"/>
                    <a:pt x="297" y="4497"/>
                    <a:pt x="365" y="4497"/>
                  </a:cubicBezTo>
                  <a:cubicBezTo>
                    <a:pt x="457" y="4474"/>
                    <a:pt x="525" y="4428"/>
                    <a:pt x="571" y="4360"/>
                  </a:cubicBezTo>
                  <a:cubicBezTo>
                    <a:pt x="617" y="4291"/>
                    <a:pt x="639" y="4223"/>
                    <a:pt x="617" y="4132"/>
                  </a:cubicBezTo>
                  <a:cubicBezTo>
                    <a:pt x="617" y="3926"/>
                    <a:pt x="617" y="3744"/>
                    <a:pt x="639" y="3561"/>
                  </a:cubicBezTo>
                  <a:cubicBezTo>
                    <a:pt x="662" y="3356"/>
                    <a:pt x="708" y="3127"/>
                    <a:pt x="753" y="2922"/>
                  </a:cubicBezTo>
                  <a:cubicBezTo>
                    <a:pt x="799" y="2716"/>
                    <a:pt x="868" y="2488"/>
                    <a:pt x="936" y="2283"/>
                  </a:cubicBezTo>
                  <a:cubicBezTo>
                    <a:pt x="1005" y="2100"/>
                    <a:pt x="1096" y="1895"/>
                    <a:pt x="1187" y="1712"/>
                  </a:cubicBezTo>
                  <a:cubicBezTo>
                    <a:pt x="1278" y="1552"/>
                    <a:pt x="1370" y="1393"/>
                    <a:pt x="1461" y="1256"/>
                  </a:cubicBezTo>
                  <a:cubicBezTo>
                    <a:pt x="1574" y="1097"/>
                    <a:pt x="1710" y="961"/>
                    <a:pt x="1846" y="802"/>
                  </a:cubicBezTo>
                  <a:lnTo>
                    <a:pt x="1846" y="802"/>
                  </a:lnTo>
                  <a:cubicBezTo>
                    <a:pt x="2015" y="637"/>
                    <a:pt x="2185" y="493"/>
                    <a:pt x="2374" y="388"/>
                  </a:cubicBezTo>
                  <a:cubicBezTo>
                    <a:pt x="2443" y="343"/>
                    <a:pt x="2534" y="297"/>
                    <a:pt x="2625" y="251"/>
                  </a:cubicBezTo>
                  <a:cubicBezTo>
                    <a:pt x="2671" y="206"/>
                    <a:pt x="2716" y="137"/>
                    <a:pt x="2671" y="69"/>
                  </a:cubicBezTo>
                  <a:cubicBezTo>
                    <a:pt x="2671" y="23"/>
                    <a:pt x="2602" y="0"/>
                    <a:pt x="2557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5029;p38"/>
            <p:cNvSpPr/>
            <p:nvPr/>
          </p:nvSpPr>
          <p:spPr>
            <a:xfrm>
              <a:off x="7229992" y="1375718"/>
              <a:ext cx="22360" cy="95317"/>
            </a:xfrm>
            <a:custGeom>
              <a:avLst/>
              <a:gdLst/>
              <a:ahLst/>
              <a:cxnLst/>
              <a:rect l="l" t="t" r="r" b="b"/>
              <a:pathLst>
                <a:path w="799" h="3406" extrusionOk="0">
                  <a:moveTo>
                    <a:pt x="502" y="1"/>
                  </a:moveTo>
                  <a:cubicBezTo>
                    <a:pt x="457" y="1"/>
                    <a:pt x="388" y="23"/>
                    <a:pt x="365" y="92"/>
                  </a:cubicBezTo>
                  <a:cubicBezTo>
                    <a:pt x="320" y="206"/>
                    <a:pt x="297" y="320"/>
                    <a:pt x="251" y="457"/>
                  </a:cubicBezTo>
                  <a:cubicBezTo>
                    <a:pt x="206" y="594"/>
                    <a:pt x="160" y="731"/>
                    <a:pt x="137" y="891"/>
                  </a:cubicBezTo>
                  <a:cubicBezTo>
                    <a:pt x="114" y="1005"/>
                    <a:pt x="91" y="1142"/>
                    <a:pt x="69" y="1279"/>
                  </a:cubicBezTo>
                  <a:cubicBezTo>
                    <a:pt x="46" y="1416"/>
                    <a:pt x="23" y="1530"/>
                    <a:pt x="23" y="1667"/>
                  </a:cubicBezTo>
                  <a:cubicBezTo>
                    <a:pt x="0" y="1804"/>
                    <a:pt x="23" y="1941"/>
                    <a:pt x="23" y="2078"/>
                  </a:cubicBezTo>
                  <a:cubicBezTo>
                    <a:pt x="46" y="2215"/>
                    <a:pt x="46" y="2352"/>
                    <a:pt x="69" y="2466"/>
                  </a:cubicBezTo>
                  <a:cubicBezTo>
                    <a:pt x="91" y="2580"/>
                    <a:pt x="137" y="2694"/>
                    <a:pt x="160" y="2831"/>
                  </a:cubicBezTo>
                  <a:cubicBezTo>
                    <a:pt x="206" y="2968"/>
                    <a:pt x="228" y="3105"/>
                    <a:pt x="297" y="3242"/>
                  </a:cubicBezTo>
                  <a:cubicBezTo>
                    <a:pt x="317" y="3341"/>
                    <a:pt x="423" y="3406"/>
                    <a:pt x="526" y="3406"/>
                  </a:cubicBezTo>
                  <a:cubicBezTo>
                    <a:pt x="541" y="3406"/>
                    <a:pt x="556" y="3404"/>
                    <a:pt x="571" y="3402"/>
                  </a:cubicBezTo>
                  <a:cubicBezTo>
                    <a:pt x="639" y="3379"/>
                    <a:pt x="708" y="3356"/>
                    <a:pt x="731" y="3287"/>
                  </a:cubicBezTo>
                  <a:cubicBezTo>
                    <a:pt x="776" y="3242"/>
                    <a:pt x="799" y="3173"/>
                    <a:pt x="799" y="3105"/>
                  </a:cubicBezTo>
                  <a:cubicBezTo>
                    <a:pt x="776" y="3013"/>
                    <a:pt x="731" y="2945"/>
                    <a:pt x="708" y="2854"/>
                  </a:cubicBezTo>
                  <a:cubicBezTo>
                    <a:pt x="685" y="2785"/>
                    <a:pt x="662" y="2717"/>
                    <a:pt x="616" y="2671"/>
                  </a:cubicBezTo>
                  <a:cubicBezTo>
                    <a:pt x="571" y="2557"/>
                    <a:pt x="525" y="2443"/>
                    <a:pt x="502" y="2329"/>
                  </a:cubicBezTo>
                  <a:cubicBezTo>
                    <a:pt x="434" y="2123"/>
                    <a:pt x="388" y="1895"/>
                    <a:pt x="388" y="1690"/>
                  </a:cubicBezTo>
                  <a:cubicBezTo>
                    <a:pt x="388" y="1507"/>
                    <a:pt x="411" y="1347"/>
                    <a:pt x="411" y="1187"/>
                  </a:cubicBezTo>
                  <a:cubicBezTo>
                    <a:pt x="434" y="1005"/>
                    <a:pt x="457" y="822"/>
                    <a:pt x="502" y="640"/>
                  </a:cubicBezTo>
                  <a:cubicBezTo>
                    <a:pt x="548" y="480"/>
                    <a:pt x="594" y="343"/>
                    <a:pt x="639" y="183"/>
                  </a:cubicBezTo>
                  <a:cubicBezTo>
                    <a:pt x="662" y="115"/>
                    <a:pt x="639" y="23"/>
                    <a:pt x="548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5030;p38"/>
            <p:cNvSpPr/>
            <p:nvPr/>
          </p:nvSpPr>
          <p:spPr>
            <a:xfrm>
              <a:off x="6593781" y="1373815"/>
              <a:ext cx="253600" cy="114990"/>
            </a:xfrm>
            <a:custGeom>
              <a:avLst/>
              <a:gdLst/>
              <a:ahLst/>
              <a:cxnLst/>
              <a:rect l="l" t="t" r="r" b="b"/>
              <a:pathLst>
                <a:path w="9062" h="4109" extrusionOk="0">
                  <a:moveTo>
                    <a:pt x="7532" y="0"/>
                  </a:moveTo>
                  <a:cubicBezTo>
                    <a:pt x="7350" y="0"/>
                    <a:pt x="7190" y="23"/>
                    <a:pt x="7030" y="23"/>
                  </a:cubicBezTo>
                  <a:cubicBezTo>
                    <a:pt x="6711" y="46"/>
                    <a:pt x="6391" y="91"/>
                    <a:pt x="6072" y="137"/>
                  </a:cubicBezTo>
                  <a:cubicBezTo>
                    <a:pt x="5912" y="183"/>
                    <a:pt x="5752" y="206"/>
                    <a:pt x="5592" y="228"/>
                  </a:cubicBezTo>
                  <a:cubicBezTo>
                    <a:pt x="5433" y="274"/>
                    <a:pt x="5273" y="297"/>
                    <a:pt x="5113" y="342"/>
                  </a:cubicBezTo>
                  <a:cubicBezTo>
                    <a:pt x="4862" y="405"/>
                    <a:pt x="4611" y="487"/>
                    <a:pt x="4360" y="571"/>
                  </a:cubicBezTo>
                  <a:lnTo>
                    <a:pt x="4360" y="571"/>
                  </a:lnTo>
                  <a:cubicBezTo>
                    <a:pt x="4360" y="571"/>
                    <a:pt x="4360" y="571"/>
                    <a:pt x="4360" y="571"/>
                  </a:cubicBezTo>
                  <a:lnTo>
                    <a:pt x="4360" y="571"/>
                  </a:lnTo>
                  <a:cubicBezTo>
                    <a:pt x="4360" y="571"/>
                    <a:pt x="4359" y="571"/>
                    <a:pt x="4359" y="571"/>
                  </a:cubicBezTo>
                  <a:lnTo>
                    <a:pt x="4359" y="571"/>
                  </a:lnTo>
                  <a:cubicBezTo>
                    <a:pt x="4337" y="578"/>
                    <a:pt x="4314" y="586"/>
                    <a:pt x="4291" y="594"/>
                  </a:cubicBezTo>
                  <a:cubicBezTo>
                    <a:pt x="4293" y="594"/>
                    <a:pt x="4295" y="594"/>
                    <a:pt x="4296" y="594"/>
                  </a:cubicBezTo>
                  <a:lnTo>
                    <a:pt x="4296" y="594"/>
                  </a:lnTo>
                  <a:cubicBezTo>
                    <a:pt x="3680" y="816"/>
                    <a:pt x="3084" y="1061"/>
                    <a:pt x="2488" y="1370"/>
                  </a:cubicBezTo>
                  <a:cubicBezTo>
                    <a:pt x="2328" y="1438"/>
                    <a:pt x="2169" y="1529"/>
                    <a:pt x="2032" y="1621"/>
                  </a:cubicBezTo>
                  <a:cubicBezTo>
                    <a:pt x="1872" y="1712"/>
                    <a:pt x="1712" y="1826"/>
                    <a:pt x="1575" y="1940"/>
                  </a:cubicBezTo>
                  <a:cubicBezTo>
                    <a:pt x="1324" y="2123"/>
                    <a:pt x="1096" y="2328"/>
                    <a:pt x="890" y="2534"/>
                  </a:cubicBezTo>
                  <a:cubicBezTo>
                    <a:pt x="731" y="2716"/>
                    <a:pt x="548" y="2876"/>
                    <a:pt x="411" y="3081"/>
                  </a:cubicBezTo>
                  <a:cubicBezTo>
                    <a:pt x="342" y="3150"/>
                    <a:pt x="274" y="3241"/>
                    <a:pt x="228" y="3333"/>
                  </a:cubicBezTo>
                  <a:cubicBezTo>
                    <a:pt x="183" y="3378"/>
                    <a:pt x="160" y="3424"/>
                    <a:pt x="137" y="3470"/>
                  </a:cubicBezTo>
                  <a:cubicBezTo>
                    <a:pt x="114" y="3492"/>
                    <a:pt x="91" y="3515"/>
                    <a:pt x="91" y="3538"/>
                  </a:cubicBezTo>
                  <a:cubicBezTo>
                    <a:pt x="46" y="3606"/>
                    <a:pt x="23" y="3698"/>
                    <a:pt x="23" y="3789"/>
                  </a:cubicBezTo>
                  <a:cubicBezTo>
                    <a:pt x="0" y="3926"/>
                    <a:pt x="91" y="4063"/>
                    <a:pt x="228" y="4086"/>
                  </a:cubicBezTo>
                  <a:cubicBezTo>
                    <a:pt x="265" y="4102"/>
                    <a:pt x="303" y="4109"/>
                    <a:pt x="340" y="4109"/>
                  </a:cubicBezTo>
                  <a:cubicBezTo>
                    <a:pt x="465" y="4109"/>
                    <a:pt x="581" y="4026"/>
                    <a:pt x="616" y="3903"/>
                  </a:cubicBezTo>
                  <a:cubicBezTo>
                    <a:pt x="639" y="3858"/>
                    <a:pt x="685" y="3812"/>
                    <a:pt x="708" y="3766"/>
                  </a:cubicBezTo>
                  <a:cubicBezTo>
                    <a:pt x="731" y="3721"/>
                    <a:pt x="753" y="3675"/>
                    <a:pt x="799" y="3629"/>
                  </a:cubicBezTo>
                  <a:cubicBezTo>
                    <a:pt x="845" y="3561"/>
                    <a:pt x="913" y="3470"/>
                    <a:pt x="982" y="3401"/>
                  </a:cubicBezTo>
                  <a:cubicBezTo>
                    <a:pt x="1164" y="3173"/>
                    <a:pt x="1370" y="2967"/>
                    <a:pt x="1575" y="2762"/>
                  </a:cubicBezTo>
                  <a:cubicBezTo>
                    <a:pt x="1780" y="2557"/>
                    <a:pt x="2009" y="2374"/>
                    <a:pt x="2260" y="2214"/>
                  </a:cubicBezTo>
                  <a:cubicBezTo>
                    <a:pt x="2488" y="2054"/>
                    <a:pt x="2716" y="1917"/>
                    <a:pt x="2967" y="1803"/>
                  </a:cubicBezTo>
                  <a:cubicBezTo>
                    <a:pt x="3218" y="1666"/>
                    <a:pt x="3470" y="1552"/>
                    <a:pt x="3721" y="1438"/>
                  </a:cubicBezTo>
                  <a:cubicBezTo>
                    <a:pt x="3835" y="1370"/>
                    <a:pt x="3949" y="1324"/>
                    <a:pt x="4063" y="1278"/>
                  </a:cubicBezTo>
                  <a:cubicBezTo>
                    <a:pt x="4200" y="1210"/>
                    <a:pt x="4314" y="1164"/>
                    <a:pt x="4451" y="1096"/>
                  </a:cubicBezTo>
                  <a:cubicBezTo>
                    <a:pt x="4702" y="1004"/>
                    <a:pt x="4953" y="890"/>
                    <a:pt x="5204" y="799"/>
                  </a:cubicBezTo>
                  <a:cubicBezTo>
                    <a:pt x="5242" y="799"/>
                    <a:pt x="5281" y="783"/>
                    <a:pt x="5319" y="765"/>
                  </a:cubicBezTo>
                  <a:lnTo>
                    <a:pt x="5319" y="765"/>
                  </a:lnTo>
                  <a:cubicBezTo>
                    <a:pt x="5318" y="768"/>
                    <a:pt x="5318" y="771"/>
                    <a:pt x="5318" y="776"/>
                  </a:cubicBezTo>
                  <a:cubicBezTo>
                    <a:pt x="5501" y="708"/>
                    <a:pt x="5706" y="639"/>
                    <a:pt x="5889" y="594"/>
                  </a:cubicBezTo>
                  <a:cubicBezTo>
                    <a:pt x="6094" y="525"/>
                    <a:pt x="6300" y="479"/>
                    <a:pt x="6482" y="434"/>
                  </a:cubicBezTo>
                  <a:cubicBezTo>
                    <a:pt x="6688" y="388"/>
                    <a:pt x="6893" y="342"/>
                    <a:pt x="7099" y="320"/>
                  </a:cubicBezTo>
                  <a:cubicBezTo>
                    <a:pt x="7281" y="274"/>
                    <a:pt x="7487" y="251"/>
                    <a:pt x="7692" y="251"/>
                  </a:cubicBezTo>
                  <a:lnTo>
                    <a:pt x="7669" y="251"/>
                  </a:lnTo>
                  <a:cubicBezTo>
                    <a:pt x="7875" y="228"/>
                    <a:pt x="8080" y="206"/>
                    <a:pt x="8286" y="206"/>
                  </a:cubicBezTo>
                  <a:cubicBezTo>
                    <a:pt x="8514" y="206"/>
                    <a:pt x="8742" y="228"/>
                    <a:pt x="8970" y="228"/>
                  </a:cubicBezTo>
                  <a:cubicBezTo>
                    <a:pt x="9016" y="228"/>
                    <a:pt x="9039" y="206"/>
                    <a:pt x="9039" y="160"/>
                  </a:cubicBezTo>
                  <a:cubicBezTo>
                    <a:pt x="9062" y="114"/>
                    <a:pt x="9016" y="69"/>
                    <a:pt x="8970" y="69"/>
                  </a:cubicBezTo>
                  <a:cubicBezTo>
                    <a:pt x="8651" y="46"/>
                    <a:pt x="8331" y="23"/>
                    <a:pt x="7989" y="23"/>
                  </a:cubicBezTo>
                  <a:cubicBezTo>
                    <a:pt x="7852" y="0"/>
                    <a:pt x="7715" y="0"/>
                    <a:pt x="7578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5031;p38"/>
            <p:cNvSpPr/>
            <p:nvPr/>
          </p:nvSpPr>
          <p:spPr>
            <a:xfrm>
              <a:off x="6656356" y="1449178"/>
              <a:ext cx="67752" cy="156352"/>
            </a:xfrm>
            <a:custGeom>
              <a:avLst/>
              <a:gdLst/>
              <a:ahLst/>
              <a:cxnLst/>
              <a:rect l="l" t="t" r="r" b="b"/>
              <a:pathLst>
                <a:path w="2421" h="5587" extrusionOk="0">
                  <a:moveTo>
                    <a:pt x="1553" y="1073"/>
                  </a:moveTo>
                  <a:lnTo>
                    <a:pt x="1553" y="1073"/>
                  </a:lnTo>
                  <a:cubicBezTo>
                    <a:pt x="1548" y="1080"/>
                    <a:pt x="1543" y="1087"/>
                    <a:pt x="1538" y="1093"/>
                  </a:cubicBezTo>
                  <a:lnTo>
                    <a:pt x="1538" y="1093"/>
                  </a:lnTo>
                  <a:cubicBezTo>
                    <a:pt x="1545" y="1082"/>
                    <a:pt x="1553" y="1073"/>
                    <a:pt x="1553" y="1073"/>
                  </a:cubicBezTo>
                  <a:close/>
                  <a:moveTo>
                    <a:pt x="330" y="2255"/>
                  </a:moveTo>
                  <a:cubicBezTo>
                    <a:pt x="325" y="2263"/>
                    <a:pt x="321" y="2273"/>
                    <a:pt x="321" y="2283"/>
                  </a:cubicBezTo>
                  <a:lnTo>
                    <a:pt x="330" y="2255"/>
                  </a:lnTo>
                  <a:close/>
                  <a:moveTo>
                    <a:pt x="2238" y="0"/>
                  </a:moveTo>
                  <a:cubicBezTo>
                    <a:pt x="2215" y="0"/>
                    <a:pt x="2169" y="0"/>
                    <a:pt x="2124" y="23"/>
                  </a:cubicBezTo>
                  <a:cubicBezTo>
                    <a:pt x="2055" y="115"/>
                    <a:pt x="1964" y="160"/>
                    <a:pt x="1895" y="252"/>
                  </a:cubicBezTo>
                  <a:cubicBezTo>
                    <a:pt x="1804" y="320"/>
                    <a:pt x="1713" y="388"/>
                    <a:pt x="1622" y="457"/>
                  </a:cubicBezTo>
                  <a:cubicBezTo>
                    <a:pt x="1553" y="525"/>
                    <a:pt x="1462" y="617"/>
                    <a:pt x="1393" y="685"/>
                  </a:cubicBezTo>
                  <a:cubicBezTo>
                    <a:pt x="1302" y="777"/>
                    <a:pt x="1234" y="868"/>
                    <a:pt x="1142" y="959"/>
                  </a:cubicBezTo>
                  <a:cubicBezTo>
                    <a:pt x="982" y="1142"/>
                    <a:pt x="800" y="1347"/>
                    <a:pt x="663" y="1575"/>
                  </a:cubicBezTo>
                  <a:cubicBezTo>
                    <a:pt x="549" y="1781"/>
                    <a:pt x="435" y="2009"/>
                    <a:pt x="343" y="2237"/>
                  </a:cubicBezTo>
                  <a:lnTo>
                    <a:pt x="343" y="2215"/>
                  </a:lnTo>
                  <a:lnTo>
                    <a:pt x="330" y="2255"/>
                  </a:lnTo>
                  <a:lnTo>
                    <a:pt x="330" y="2255"/>
                  </a:lnTo>
                  <a:cubicBezTo>
                    <a:pt x="336" y="2244"/>
                    <a:pt x="343" y="2237"/>
                    <a:pt x="343" y="2237"/>
                  </a:cubicBezTo>
                  <a:lnTo>
                    <a:pt x="343" y="2237"/>
                  </a:lnTo>
                  <a:cubicBezTo>
                    <a:pt x="229" y="2488"/>
                    <a:pt x="161" y="2740"/>
                    <a:pt x="92" y="3013"/>
                  </a:cubicBezTo>
                  <a:cubicBezTo>
                    <a:pt x="47" y="3287"/>
                    <a:pt x="1" y="3561"/>
                    <a:pt x="1" y="3835"/>
                  </a:cubicBezTo>
                  <a:cubicBezTo>
                    <a:pt x="24" y="4132"/>
                    <a:pt x="47" y="4406"/>
                    <a:pt x="69" y="4680"/>
                  </a:cubicBezTo>
                  <a:cubicBezTo>
                    <a:pt x="92" y="4794"/>
                    <a:pt x="115" y="4908"/>
                    <a:pt x="138" y="5022"/>
                  </a:cubicBezTo>
                  <a:cubicBezTo>
                    <a:pt x="161" y="5091"/>
                    <a:pt x="184" y="5136"/>
                    <a:pt x="184" y="5205"/>
                  </a:cubicBezTo>
                  <a:cubicBezTo>
                    <a:pt x="206" y="5250"/>
                    <a:pt x="229" y="5296"/>
                    <a:pt x="252" y="5364"/>
                  </a:cubicBezTo>
                  <a:cubicBezTo>
                    <a:pt x="298" y="5433"/>
                    <a:pt x="343" y="5501"/>
                    <a:pt x="435" y="5547"/>
                  </a:cubicBezTo>
                  <a:cubicBezTo>
                    <a:pt x="480" y="5574"/>
                    <a:pt x="532" y="5587"/>
                    <a:pt x="584" y="5587"/>
                  </a:cubicBezTo>
                  <a:cubicBezTo>
                    <a:pt x="664" y="5587"/>
                    <a:pt x="745" y="5557"/>
                    <a:pt x="800" y="5501"/>
                  </a:cubicBezTo>
                  <a:cubicBezTo>
                    <a:pt x="914" y="5387"/>
                    <a:pt x="937" y="5182"/>
                    <a:pt x="800" y="5068"/>
                  </a:cubicBezTo>
                  <a:cubicBezTo>
                    <a:pt x="777" y="4954"/>
                    <a:pt x="754" y="4862"/>
                    <a:pt x="731" y="4771"/>
                  </a:cubicBezTo>
                  <a:cubicBezTo>
                    <a:pt x="709" y="4657"/>
                    <a:pt x="686" y="4543"/>
                    <a:pt x="663" y="4429"/>
                  </a:cubicBezTo>
                  <a:cubicBezTo>
                    <a:pt x="640" y="4246"/>
                    <a:pt x="617" y="4063"/>
                    <a:pt x="617" y="3881"/>
                  </a:cubicBezTo>
                  <a:cubicBezTo>
                    <a:pt x="617" y="3675"/>
                    <a:pt x="617" y="3493"/>
                    <a:pt x="640" y="3287"/>
                  </a:cubicBezTo>
                  <a:cubicBezTo>
                    <a:pt x="640" y="3310"/>
                    <a:pt x="640" y="3333"/>
                    <a:pt x="640" y="3356"/>
                  </a:cubicBezTo>
                  <a:cubicBezTo>
                    <a:pt x="663" y="3150"/>
                    <a:pt x="686" y="2968"/>
                    <a:pt x="731" y="2762"/>
                  </a:cubicBezTo>
                  <a:cubicBezTo>
                    <a:pt x="777" y="2580"/>
                    <a:pt x="846" y="2397"/>
                    <a:pt x="914" y="2215"/>
                  </a:cubicBezTo>
                  <a:cubicBezTo>
                    <a:pt x="1005" y="2009"/>
                    <a:pt x="1074" y="1826"/>
                    <a:pt x="1188" y="1644"/>
                  </a:cubicBezTo>
                  <a:cubicBezTo>
                    <a:pt x="1298" y="1446"/>
                    <a:pt x="1408" y="1269"/>
                    <a:pt x="1538" y="1093"/>
                  </a:cubicBezTo>
                  <a:lnTo>
                    <a:pt x="1538" y="1093"/>
                  </a:lnTo>
                  <a:cubicBezTo>
                    <a:pt x="1534" y="1101"/>
                    <a:pt x="1530" y="1110"/>
                    <a:pt x="1530" y="1119"/>
                  </a:cubicBezTo>
                  <a:lnTo>
                    <a:pt x="1530" y="1119"/>
                  </a:lnTo>
                  <a:cubicBezTo>
                    <a:pt x="1530" y="1096"/>
                    <a:pt x="1553" y="1096"/>
                    <a:pt x="1553" y="1073"/>
                  </a:cubicBezTo>
                  <a:lnTo>
                    <a:pt x="1553" y="1073"/>
                  </a:lnTo>
                  <a:cubicBezTo>
                    <a:pt x="1553" y="1073"/>
                    <a:pt x="1553" y="1073"/>
                    <a:pt x="1553" y="1073"/>
                  </a:cubicBezTo>
                  <a:lnTo>
                    <a:pt x="1553" y="1073"/>
                  </a:lnTo>
                  <a:cubicBezTo>
                    <a:pt x="1553" y="1073"/>
                    <a:pt x="1553" y="1073"/>
                    <a:pt x="1553" y="1073"/>
                  </a:cubicBezTo>
                  <a:cubicBezTo>
                    <a:pt x="1667" y="936"/>
                    <a:pt x="1781" y="799"/>
                    <a:pt x="1895" y="662"/>
                  </a:cubicBezTo>
                  <a:cubicBezTo>
                    <a:pt x="2032" y="503"/>
                    <a:pt x="2192" y="388"/>
                    <a:pt x="2352" y="252"/>
                  </a:cubicBezTo>
                  <a:cubicBezTo>
                    <a:pt x="2420" y="206"/>
                    <a:pt x="2398" y="92"/>
                    <a:pt x="2352" y="23"/>
                  </a:cubicBezTo>
                  <a:cubicBezTo>
                    <a:pt x="2329" y="0"/>
                    <a:pt x="2284" y="0"/>
                    <a:pt x="2238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5032;p38"/>
            <p:cNvSpPr/>
            <p:nvPr/>
          </p:nvSpPr>
          <p:spPr>
            <a:xfrm>
              <a:off x="6985963" y="1839457"/>
              <a:ext cx="51772" cy="260652"/>
            </a:xfrm>
            <a:custGeom>
              <a:avLst/>
              <a:gdLst/>
              <a:ahLst/>
              <a:cxnLst/>
              <a:rect l="l" t="t" r="r" b="b"/>
              <a:pathLst>
                <a:path w="1850" h="9314" extrusionOk="0">
                  <a:moveTo>
                    <a:pt x="982" y="1"/>
                  </a:moveTo>
                  <a:cubicBezTo>
                    <a:pt x="914" y="1"/>
                    <a:pt x="845" y="69"/>
                    <a:pt x="845" y="138"/>
                  </a:cubicBezTo>
                  <a:cubicBezTo>
                    <a:pt x="845" y="297"/>
                    <a:pt x="823" y="457"/>
                    <a:pt x="823" y="617"/>
                  </a:cubicBezTo>
                  <a:cubicBezTo>
                    <a:pt x="800" y="777"/>
                    <a:pt x="777" y="937"/>
                    <a:pt x="754" y="1119"/>
                  </a:cubicBezTo>
                  <a:cubicBezTo>
                    <a:pt x="708" y="1439"/>
                    <a:pt x="640" y="1758"/>
                    <a:pt x="594" y="2101"/>
                  </a:cubicBezTo>
                  <a:cubicBezTo>
                    <a:pt x="571" y="2306"/>
                    <a:pt x="526" y="2511"/>
                    <a:pt x="503" y="2717"/>
                  </a:cubicBezTo>
                  <a:cubicBezTo>
                    <a:pt x="480" y="2740"/>
                    <a:pt x="480" y="2763"/>
                    <a:pt x="480" y="2808"/>
                  </a:cubicBezTo>
                  <a:cubicBezTo>
                    <a:pt x="457" y="2968"/>
                    <a:pt x="412" y="3128"/>
                    <a:pt x="412" y="3310"/>
                  </a:cubicBezTo>
                  <a:cubicBezTo>
                    <a:pt x="389" y="3379"/>
                    <a:pt x="389" y="3470"/>
                    <a:pt x="366" y="3539"/>
                  </a:cubicBezTo>
                  <a:cubicBezTo>
                    <a:pt x="343" y="3698"/>
                    <a:pt x="320" y="3858"/>
                    <a:pt x="298" y="4041"/>
                  </a:cubicBezTo>
                  <a:cubicBezTo>
                    <a:pt x="298" y="4201"/>
                    <a:pt x="275" y="4338"/>
                    <a:pt x="252" y="4497"/>
                  </a:cubicBezTo>
                  <a:cubicBezTo>
                    <a:pt x="229" y="4657"/>
                    <a:pt x="229" y="4817"/>
                    <a:pt x="206" y="4977"/>
                  </a:cubicBezTo>
                  <a:cubicBezTo>
                    <a:pt x="206" y="5114"/>
                    <a:pt x="206" y="5273"/>
                    <a:pt x="206" y="5410"/>
                  </a:cubicBezTo>
                  <a:cubicBezTo>
                    <a:pt x="206" y="5433"/>
                    <a:pt x="206" y="5456"/>
                    <a:pt x="206" y="5502"/>
                  </a:cubicBezTo>
                  <a:cubicBezTo>
                    <a:pt x="183" y="5570"/>
                    <a:pt x="183" y="5661"/>
                    <a:pt x="183" y="5730"/>
                  </a:cubicBezTo>
                  <a:cubicBezTo>
                    <a:pt x="183" y="5798"/>
                    <a:pt x="183" y="5867"/>
                    <a:pt x="183" y="5935"/>
                  </a:cubicBezTo>
                  <a:cubicBezTo>
                    <a:pt x="138" y="6004"/>
                    <a:pt x="115" y="6095"/>
                    <a:pt x="92" y="6164"/>
                  </a:cubicBezTo>
                  <a:cubicBezTo>
                    <a:pt x="69" y="6232"/>
                    <a:pt x="69" y="6323"/>
                    <a:pt x="69" y="6392"/>
                  </a:cubicBezTo>
                  <a:cubicBezTo>
                    <a:pt x="46" y="6552"/>
                    <a:pt x="24" y="6711"/>
                    <a:pt x="24" y="6848"/>
                  </a:cubicBezTo>
                  <a:cubicBezTo>
                    <a:pt x="1" y="7054"/>
                    <a:pt x="24" y="7236"/>
                    <a:pt x="24" y="7419"/>
                  </a:cubicBezTo>
                  <a:cubicBezTo>
                    <a:pt x="46" y="7602"/>
                    <a:pt x="92" y="7761"/>
                    <a:pt x="161" y="7944"/>
                  </a:cubicBezTo>
                  <a:cubicBezTo>
                    <a:pt x="275" y="8241"/>
                    <a:pt x="412" y="8560"/>
                    <a:pt x="617" y="8811"/>
                  </a:cubicBezTo>
                  <a:cubicBezTo>
                    <a:pt x="708" y="8948"/>
                    <a:pt x="845" y="9062"/>
                    <a:pt x="982" y="9154"/>
                  </a:cubicBezTo>
                  <a:cubicBezTo>
                    <a:pt x="1119" y="9245"/>
                    <a:pt x="1302" y="9313"/>
                    <a:pt x="1462" y="9313"/>
                  </a:cubicBezTo>
                  <a:cubicBezTo>
                    <a:pt x="1553" y="9313"/>
                    <a:pt x="1667" y="9313"/>
                    <a:pt x="1736" y="9245"/>
                  </a:cubicBezTo>
                  <a:cubicBezTo>
                    <a:pt x="1781" y="9222"/>
                    <a:pt x="1804" y="9176"/>
                    <a:pt x="1827" y="9131"/>
                  </a:cubicBezTo>
                  <a:cubicBezTo>
                    <a:pt x="1850" y="9062"/>
                    <a:pt x="1850" y="8994"/>
                    <a:pt x="1827" y="8925"/>
                  </a:cubicBezTo>
                  <a:cubicBezTo>
                    <a:pt x="1804" y="8857"/>
                    <a:pt x="1758" y="8834"/>
                    <a:pt x="1713" y="8811"/>
                  </a:cubicBezTo>
                  <a:cubicBezTo>
                    <a:pt x="1713" y="8811"/>
                    <a:pt x="1713" y="8788"/>
                    <a:pt x="1690" y="8788"/>
                  </a:cubicBezTo>
                  <a:cubicBezTo>
                    <a:pt x="1644" y="8743"/>
                    <a:pt x="1599" y="8697"/>
                    <a:pt x="1553" y="8651"/>
                  </a:cubicBezTo>
                  <a:cubicBezTo>
                    <a:pt x="1507" y="8606"/>
                    <a:pt x="1462" y="8537"/>
                    <a:pt x="1416" y="8469"/>
                  </a:cubicBezTo>
                  <a:cubicBezTo>
                    <a:pt x="1370" y="8378"/>
                    <a:pt x="1325" y="8263"/>
                    <a:pt x="1256" y="8172"/>
                  </a:cubicBezTo>
                  <a:cubicBezTo>
                    <a:pt x="1211" y="8058"/>
                    <a:pt x="1142" y="7921"/>
                    <a:pt x="1119" y="7807"/>
                  </a:cubicBezTo>
                  <a:cubicBezTo>
                    <a:pt x="1028" y="7533"/>
                    <a:pt x="960" y="7236"/>
                    <a:pt x="914" y="6940"/>
                  </a:cubicBezTo>
                  <a:cubicBezTo>
                    <a:pt x="868" y="6643"/>
                    <a:pt x="845" y="6346"/>
                    <a:pt x="845" y="6027"/>
                  </a:cubicBezTo>
                  <a:cubicBezTo>
                    <a:pt x="845" y="6020"/>
                    <a:pt x="845" y="6012"/>
                    <a:pt x="845" y="6004"/>
                  </a:cubicBezTo>
                  <a:cubicBezTo>
                    <a:pt x="845" y="5867"/>
                    <a:pt x="845" y="5753"/>
                    <a:pt x="845" y="5639"/>
                  </a:cubicBezTo>
                  <a:cubicBezTo>
                    <a:pt x="823" y="5342"/>
                    <a:pt x="845" y="5045"/>
                    <a:pt x="845" y="4726"/>
                  </a:cubicBezTo>
                  <a:cubicBezTo>
                    <a:pt x="845" y="4589"/>
                    <a:pt x="868" y="4429"/>
                    <a:pt x="891" y="4269"/>
                  </a:cubicBezTo>
                  <a:cubicBezTo>
                    <a:pt x="914" y="4109"/>
                    <a:pt x="914" y="3949"/>
                    <a:pt x="937" y="3790"/>
                  </a:cubicBezTo>
                  <a:cubicBezTo>
                    <a:pt x="960" y="3470"/>
                    <a:pt x="982" y="3128"/>
                    <a:pt x="1005" y="2808"/>
                  </a:cubicBezTo>
                  <a:cubicBezTo>
                    <a:pt x="1005" y="2466"/>
                    <a:pt x="1028" y="2146"/>
                    <a:pt x="1051" y="1804"/>
                  </a:cubicBezTo>
                  <a:cubicBezTo>
                    <a:pt x="1051" y="1530"/>
                    <a:pt x="1074" y="1256"/>
                    <a:pt x="1096" y="982"/>
                  </a:cubicBezTo>
                  <a:cubicBezTo>
                    <a:pt x="1096" y="708"/>
                    <a:pt x="1119" y="434"/>
                    <a:pt x="1119" y="160"/>
                  </a:cubicBezTo>
                  <a:cubicBezTo>
                    <a:pt x="1119" y="92"/>
                    <a:pt x="1074" y="24"/>
                    <a:pt x="1005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5033;p38"/>
            <p:cNvSpPr/>
            <p:nvPr/>
          </p:nvSpPr>
          <p:spPr>
            <a:xfrm>
              <a:off x="5726974" y="2747151"/>
              <a:ext cx="84347" cy="85382"/>
            </a:xfrm>
            <a:custGeom>
              <a:avLst/>
              <a:gdLst/>
              <a:ahLst/>
              <a:cxnLst/>
              <a:rect l="l" t="t" r="r" b="b"/>
              <a:pathLst>
                <a:path w="3014" h="3051" extrusionOk="0">
                  <a:moveTo>
                    <a:pt x="2808" y="0"/>
                  </a:moveTo>
                  <a:cubicBezTo>
                    <a:pt x="2739" y="0"/>
                    <a:pt x="2671" y="23"/>
                    <a:pt x="2648" y="69"/>
                  </a:cubicBezTo>
                  <a:cubicBezTo>
                    <a:pt x="2465" y="297"/>
                    <a:pt x="2260" y="503"/>
                    <a:pt x="2054" y="708"/>
                  </a:cubicBezTo>
                  <a:cubicBezTo>
                    <a:pt x="1963" y="822"/>
                    <a:pt x="1849" y="913"/>
                    <a:pt x="1758" y="1005"/>
                  </a:cubicBezTo>
                  <a:cubicBezTo>
                    <a:pt x="1666" y="1096"/>
                    <a:pt x="1575" y="1187"/>
                    <a:pt x="1484" y="1279"/>
                  </a:cubicBezTo>
                  <a:cubicBezTo>
                    <a:pt x="1393" y="1370"/>
                    <a:pt x="1278" y="1461"/>
                    <a:pt x="1187" y="1575"/>
                  </a:cubicBezTo>
                  <a:cubicBezTo>
                    <a:pt x="1073" y="1689"/>
                    <a:pt x="936" y="1804"/>
                    <a:pt x="822" y="1918"/>
                  </a:cubicBezTo>
                  <a:cubicBezTo>
                    <a:pt x="708" y="2032"/>
                    <a:pt x="594" y="2123"/>
                    <a:pt x="479" y="2214"/>
                  </a:cubicBezTo>
                  <a:lnTo>
                    <a:pt x="320" y="2329"/>
                  </a:lnTo>
                  <a:cubicBezTo>
                    <a:pt x="274" y="2397"/>
                    <a:pt x="206" y="2420"/>
                    <a:pt x="137" y="2488"/>
                  </a:cubicBezTo>
                  <a:cubicBezTo>
                    <a:pt x="0" y="2602"/>
                    <a:pt x="0" y="2808"/>
                    <a:pt x="114" y="2945"/>
                  </a:cubicBezTo>
                  <a:cubicBezTo>
                    <a:pt x="174" y="3016"/>
                    <a:pt x="259" y="3051"/>
                    <a:pt x="345" y="3051"/>
                  </a:cubicBezTo>
                  <a:cubicBezTo>
                    <a:pt x="424" y="3051"/>
                    <a:pt x="505" y="3022"/>
                    <a:pt x="571" y="2968"/>
                  </a:cubicBezTo>
                  <a:cubicBezTo>
                    <a:pt x="639" y="2922"/>
                    <a:pt x="685" y="2876"/>
                    <a:pt x="731" y="2854"/>
                  </a:cubicBezTo>
                  <a:cubicBezTo>
                    <a:pt x="776" y="2808"/>
                    <a:pt x="822" y="2762"/>
                    <a:pt x="890" y="2717"/>
                  </a:cubicBezTo>
                  <a:cubicBezTo>
                    <a:pt x="982" y="2625"/>
                    <a:pt x="1096" y="2534"/>
                    <a:pt x="1210" y="2443"/>
                  </a:cubicBezTo>
                  <a:cubicBezTo>
                    <a:pt x="1324" y="2329"/>
                    <a:pt x="1438" y="2237"/>
                    <a:pt x="1529" y="2123"/>
                  </a:cubicBezTo>
                  <a:cubicBezTo>
                    <a:pt x="1644" y="2009"/>
                    <a:pt x="1735" y="1918"/>
                    <a:pt x="1826" y="1804"/>
                  </a:cubicBezTo>
                  <a:cubicBezTo>
                    <a:pt x="2032" y="1621"/>
                    <a:pt x="2191" y="1416"/>
                    <a:pt x="2351" y="1187"/>
                  </a:cubicBezTo>
                  <a:cubicBezTo>
                    <a:pt x="2442" y="1073"/>
                    <a:pt x="2511" y="982"/>
                    <a:pt x="2602" y="868"/>
                  </a:cubicBezTo>
                  <a:cubicBezTo>
                    <a:pt x="2648" y="799"/>
                    <a:pt x="2671" y="731"/>
                    <a:pt x="2716" y="685"/>
                  </a:cubicBezTo>
                  <a:cubicBezTo>
                    <a:pt x="2762" y="617"/>
                    <a:pt x="2808" y="571"/>
                    <a:pt x="2853" y="503"/>
                  </a:cubicBezTo>
                  <a:lnTo>
                    <a:pt x="2853" y="503"/>
                  </a:lnTo>
                  <a:cubicBezTo>
                    <a:pt x="2831" y="525"/>
                    <a:pt x="2831" y="525"/>
                    <a:pt x="2831" y="525"/>
                  </a:cubicBezTo>
                  <a:cubicBezTo>
                    <a:pt x="2853" y="480"/>
                    <a:pt x="2899" y="434"/>
                    <a:pt x="2945" y="388"/>
                  </a:cubicBezTo>
                  <a:cubicBezTo>
                    <a:pt x="2990" y="343"/>
                    <a:pt x="3013" y="297"/>
                    <a:pt x="3013" y="251"/>
                  </a:cubicBezTo>
                  <a:cubicBezTo>
                    <a:pt x="3013" y="183"/>
                    <a:pt x="2990" y="137"/>
                    <a:pt x="2967" y="92"/>
                  </a:cubicBezTo>
                  <a:cubicBezTo>
                    <a:pt x="2922" y="46"/>
                    <a:pt x="2876" y="23"/>
                    <a:pt x="2808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5034;p38"/>
            <p:cNvSpPr/>
            <p:nvPr/>
          </p:nvSpPr>
          <p:spPr>
            <a:xfrm>
              <a:off x="5783168" y="2768867"/>
              <a:ext cx="45392" cy="50261"/>
            </a:xfrm>
            <a:custGeom>
              <a:avLst/>
              <a:gdLst/>
              <a:ahLst/>
              <a:cxnLst/>
              <a:rect l="l" t="t" r="r" b="b"/>
              <a:pathLst>
                <a:path w="1622" h="1796" extrusionOk="0">
                  <a:moveTo>
                    <a:pt x="1484" y="0"/>
                  </a:moveTo>
                  <a:cubicBezTo>
                    <a:pt x="1439" y="0"/>
                    <a:pt x="1393" y="23"/>
                    <a:pt x="1370" y="46"/>
                  </a:cubicBezTo>
                  <a:cubicBezTo>
                    <a:pt x="1279" y="160"/>
                    <a:pt x="1211" y="252"/>
                    <a:pt x="1142" y="343"/>
                  </a:cubicBezTo>
                  <a:cubicBezTo>
                    <a:pt x="1074" y="457"/>
                    <a:pt x="982" y="548"/>
                    <a:pt x="914" y="640"/>
                  </a:cubicBezTo>
                  <a:cubicBezTo>
                    <a:pt x="845" y="708"/>
                    <a:pt x="800" y="754"/>
                    <a:pt x="731" y="822"/>
                  </a:cubicBezTo>
                  <a:cubicBezTo>
                    <a:pt x="663" y="891"/>
                    <a:pt x="594" y="959"/>
                    <a:pt x="526" y="1005"/>
                  </a:cubicBezTo>
                  <a:cubicBezTo>
                    <a:pt x="457" y="1073"/>
                    <a:pt x="389" y="1142"/>
                    <a:pt x="298" y="1210"/>
                  </a:cubicBezTo>
                  <a:cubicBezTo>
                    <a:pt x="229" y="1279"/>
                    <a:pt x="138" y="1370"/>
                    <a:pt x="69" y="1461"/>
                  </a:cubicBezTo>
                  <a:cubicBezTo>
                    <a:pt x="1" y="1530"/>
                    <a:pt x="24" y="1644"/>
                    <a:pt x="92" y="1735"/>
                  </a:cubicBezTo>
                  <a:cubicBezTo>
                    <a:pt x="129" y="1772"/>
                    <a:pt x="192" y="1795"/>
                    <a:pt x="252" y="1795"/>
                  </a:cubicBezTo>
                  <a:cubicBezTo>
                    <a:pt x="305" y="1795"/>
                    <a:pt x="357" y="1778"/>
                    <a:pt x="389" y="1735"/>
                  </a:cubicBezTo>
                  <a:cubicBezTo>
                    <a:pt x="480" y="1667"/>
                    <a:pt x="549" y="1575"/>
                    <a:pt x="617" y="1484"/>
                  </a:cubicBezTo>
                  <a:cubicBezTo>
                    <a:pt x="686" y="1393"/>
                    <a:pt x="777" y="1301"/>
                    <a:pt x="868" y="1187"/>
                  </a:cubicBezTo>
                  <a:cubicBezTo>
                    <a:pt x="937" y="1096"/>
                    <a:pt x="1028" y="1005"/>
                    <a:pt x="1096" y="891"/>
                  </a:cubicBezTo>
                  <a:cubicBezTo>
                    <a:pt x="1188" y="799"/>
                    <a:pt x="1256" y="662"/>
                    <a:pt x="1325" y="548"/>
                  </a:cubicBezTo>
                  <a:cubicBezTo>
                    <a:pt x="1370" y="503"/>
                    <a:pt x="1393" y="434"/>
                    <a:pt x="1439" y="388"/>
                  </a:cubicBezTo>
                  <a:cubicBezTo>
                    <a:pt x="1484" y="320"/>
                    <a:pt x="1530" y="252"/>
                    <a:pt x="1576" y="183"/>
                  </a:cubicBezTo>
                  <a:cubicBezTo>
                    <a:pt x="1621" y="137"/>
                    <a:pt x="1599" y="46"/>
                    <a:pt x="1553" y="23"/>
                  </a:cubicBezTo>
                  <a:cubicBezTo>
                    <a:pt x="1530" y="0"/>
                    <a:pt x="1507" y="0"/>
                    <a:pt x="1484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5035;p38"/>
            <p:cNvSpPr/>
            <p:nvPr/>
          </p:nvSpPr>
          <p:spPr>
            <a:xfrm>
              <a:off x="5617105" y="2751628"/>
              <a:ext cx="95205" cy="106679"/>
            </a:xfrm>
            <a:custGeom>
              <a:avLst/>
              <a:gdLst/>
              <a:ahLst/>
              <a:cxnLst/>
              <a:rect l="l" t="t" r="r" b="b"/>
              <a:pathLst>
                <a:path w="3402" h="3812" extrusionOk="0">
                  <a:moveTo>
                    <a:pt x="457" y="0"/>
                  </a:moveTo>
                  <a:cubicBezTo>
                    <a:pt x="365" y="0"/>
                    <a:pt x="251" y="23"/>
                    <a:pt x="160" y="23"/>
                  </a:cubicBezTo>
                  <a:cubicBezTo>
                    <a:pt x="69" y="46"/>
                    <a:pt x="0" y="137"/>
                    <a:pt x="0" y="228"/>
                  </a:cubicBezTo>
                  <a:cubicBezTo>
                    <a:pt x="23" y="343"/>
                    <a:pt x="114" y="388"/>
                    <a:pt x="206" y="388"/>
                  </a:cubicBezTo>
                  <a:cubicBezTo>
                    <a:pt x="274" y="388"/>
                    <a:pt x="320" y="365"/>
                    <a:pt x="365" y="365"/>
                  </a:cubicBezTo>
                  <a:cubicBezTo>
                    <a:pt x="434" y="365"/>
                    <a:pt x="502" y="388"/>
                    <a:pt x="571" y="388"/>
                  </a:cubicBezTo>
                  <a:cubicBezTo>
                    <a:pt x="708" y="434"/>
                    <a:pt x="822" y="480"/>
                    <a:pt x="936" y="548"/>
                  </a:cubicBezTo>
                  <a:cubicBezTo>
                    <a:pt x="1050" y="616"/>
                    <a:pt x="1141" y="685"/>
                    <a:pt x="1233" y="776"/>
                  </a:cubicBezTo>
                  <a:lnTo>
                    <a:pt x="1233" y="776"/>
                  </a:lnTo>
                  <a:cubicBezTo>
                    <a:pt x="1238" y="782"/>
                    <a:pt x="1244" y="788"/>
                    <a:pt x="1256" y="799"/>
                  </a:cubicBezTo>
                  <a:cubicBezTo>
                    <a:pt x="1301" y="845"/>
                    <a:pt x="1347" y="868"/>
                    <a:pt x="1393" y="913"/>
                  </a:cubicBezTo>
                  <a:cubicBezTo>
                    <a:pt x="1575" y="1096"/>
                    <a:pt x="1735" y="1278"/>
                    <a:pt x="1895" y="1484"/>
                  </a:cubicBezTo>
                  <a:cubicBezTo>
                    <a:pt x="2054" y="1689"/>
                    <a:pt x="2191" y="1895"/>
                    <a:pt x="2328" y="2100"/>
                  </a:cubicBezTo>
                  <a:cubicBezTo>
                    <a:pt x="2443" y="2306"/>
                    <a:pt x="2534" y="2511"/>
                    <a:pt x="2625" y="2716"/>
                  </a:cubicBezTo>
                  <a:cubicBezTo>
                    <a:pt x="2716" y="2945"/>
                    <a:pt x="2808" y="3150"/>
                    <a:pt x="2853" y="3378"/>
                  </a:cubicBezTo>
                  <a:cubicBezTo>
                    <a:pt x="2876" y="3447"/>
                    <a:pt x="2899" y="3515"/>
                    <a:pt x="2922" y="3561"/>
                  </a:cubicBezTo>
                  <a:cubicBezTo>
                    <a:pt x="2922" y="3584"/>
                    <a:pt x="2945" y="3607"/>
                    <a:pt x="2945" y="3629"/>
                  </a:cubicBezTo>
                  <a:cubicBezTo>
                    <a:pt x="2968" y="3698"/>
                    <a:pt x="3013" y="3721"/>
                    <a:pt x="3036" y="3766"/>
                  </a:cubicBezTo>
                  <a:cubicBezTo>
                    <a:pt x="3082" y="3812"/>
                    <a:pt x="3150" y="3812"/>
                    <a:pt x="3219" y="3812"/>
                  </a:cubicBezTo>
                  <a:cubicBezTo>
                    <a:pt x="3264" y="3789"/>
                    <a:pt x="3310" y="3766"/>
                    <a:pt x="3356" y="3721"/>
                  </a:cubicBezTo>
                  <a:cubicBezTo>
                    <a:pt x="3401" y="3675"/>
                    <a:pt x="3401" y="3584"/>
                    <a:pt x="3401" y="3515"/>
                  </a:cubicBezTo>
                  <a:cubicBezTo>
                    <a:pt x="3401" y="3470"/>
                    <a:pt x="3401" y="3424"/>
                    <a:pt x="3378" y="3378"/>
                  </a:cubicBezTo>
                  <a:cubicBezTo>
                    <a:pt x="3378" y="3310"/>
                    <a:pt x="3356" y="3219"/>
                    <a:pt x="3356" y="3150"/>
                  </a:cubicBezTo>
                  <a:cubicBezTo>
                    <a:pt x="3333" y="3082"/>
                    <a:pt x="3333" y="3036"/>
                    <a:pt x="3310" y="2967"/>
                  </a:cubicBezTo>
                  <a:cubicBezTo>
                    <a:pt x="3287" y="2876"/>
                    <a:pt x="3264" y="2762"/>
                    <a:pt x="3241" y="2671"/>
                  </a:cubicBezTo>
                  <a:cubicBezTo>
                    <a:pt x="3219" y="2602"/>
                    <a:pt x="3196" y="2557"/>
                    <a:pt x="3173" y="2488"/>
                  </a:cubicBezTo>
                  <a:cubicBezTo>
                    <a:pt x="3104" y="2237"/>
                    <a:pt x="3013" y="1963"/>
                    <a:pt x="2899" y="1712"/>
                  </a:cubicBezTo>
                  <a:cubicBezTo>
                    <a:pt x="2762" y="1438"/>
                    <a:pt x="2625" y="1164"/>
                    <a:pt x="2443" y="913"/>
                  </a:cubicBezTo>
                  <a:cubicBezTo>
                    <a:pt x="2283" y="685"/>
                    <a:pt x="2054" y="480"/>
                    <a:pt x="1803" y="343"/>
                  </a:cubicBezTo>
                  <a:cubicBezTo>
                    <a:pt x="1735" y="320"/>
                    <a:pt x="1666" y="297"/>
                    <a:pt x="1621" y="251"/>
                  </a:cubicBezTo>
                  <a:cubicBezTo>
                    <a:pt x="1601" y="245"/>
                    <a:pt x="1581" y="242"/>
                    <a:pt x="1561" y="242"/>
                  </a:cubicBezTo>
                  <a:cubicBezTo>
                    <a:pt x="1514" y="242"/>
                    <a:pt x="1470" y="258"/>
                    <a:pt x="1438" y="274"/>
                  </a:cubicBezTo>
                  <a:cubicBezTo>
                    <a:pt x="1347" y="228"/>
                    <a:pt x="1256" y="183"/>
                    <a:pt x="1164" y="137"/>
                  </a:cubicBezTo>
                  <a:cubicBezTo>
                    <a:pt x="1005" y="91"/>
                    <a:pt x="845" y="46"/>
                    <a:pt x="708" y="23"/>
                  </a:cubicBezTo>
                  <a:cubicBezTo>
                    <a:pt x="616" y="23"/>
                    <a:pt x="548" y="0"/>
                    <a:pt x="480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5036;p38"/>
            <p:cNvSpPr/>
            <p:nvPr/>
          </p:nvSpPr>
          <p:spPr>
            <a:xfrm>
              <a:off x="5847701" y="3308614"/>
              <a:ext cx="136063" cy="47295"/>
            </a:xfrm>
            <a:custGeom>
              <a:avLst/>
              <a:gdLst/>
              <a:ahLst/>
              <a:cxnLst/>
              <a:rect l="l" t="t" r="r" b="b"/>
              <a:pathLst>
                <a:path w="4862" h="1690" extrusionOk="0">
                  <a:moveTo>
                    <a:pt x="1552" y="1"/>
                  </a:moveTo>
                  <a:cubicBezTo>
                    <a:pt x="1461" y="1"/>
                    <a:pt x="1370" y="92"/>
                    <a:pt x="1370" y="183"/>
                  </a:cubicBezTo>
                  <a:cubicBezTo>
                    <a:pt x="1233" y="206"/>
                    <a:pt x="1119" y="229"/>
                    <a:pt x="1004" y="229"/>
                  </a:cubicBezTo>
                  <a:cubicBezTo>
                    <a:pt x="845" y="252"/>
                    <a:pt x="685" y="298"/>
                    <a:pt x="548" y="343"/>
                  </a:cubicBezTo>
                  <a:cubicBezTo>
                    <a:pt x="411" y="389"/>
                    <a:pt x="297" y="457"/>
                    <a:pt x="160" y="503"/>
                  </a:cubicBezTo>
                  <a:cubicBezTo>
                    <a:pt x="46" y="549"/>
                    <a:pt x="0" y="708"/>
                    <a:pt x="46" y="823"/>
                  </a:cubicBezTo>
                  <a:cubicBezTo>
                    <a:pt x="82" y="912"/>
                    <a:pt x="188" y="974"/>
                    <a:pt x="287" y="974"/>
                  </a:cubicBezTo>
                  <a:cubicBezTo>
                    <a:pt x="314" y="974"/>
                    <a:pt x="341" y="969"/>
                    <a:pt x="365" y="959"/>
                  </a:cubicBezTo>
                  <a:cubicBezTo>
                    <a:pt x="457" y="914"/>
                    <a:pt x="548" y="868"/>
                    <a:pt x="639" y="845"/>
                  </a:cubicBezTo>
                  <a:cubicBezTo>
                    <a:pt x="845" y="777"/>
                    <a:pt x="1073" y="777"/>
                    <a:pt x="1301" y="777"/>
                  </a:cubicBezTo>
                  <a:lnTo>
                    <a:pt x="1689" y="777"/>
                  </a:lnTo>
                  <a:cubicBezTo>
                    <a:pt x="1849" y="800"/>
                    <a:pt x="1986" y="823"/>
                    <a:pt x="2123" y="845"/>
                  </a:cubicBezTo>
                  <a:cubicBezTo>
                    <a:pt x="2283" y="868"/>
                    <a:pt x="2420" y="868"/>
                    <a:pt x="2557" y="914"/>
                  </a:cubicBezTo>
                  <a:cubicBezTo>
                    <a:pt x="2671" y="937"/>
                    <a:pt x="2808" y="959"/>
                    <a:pt x="2922" y="982"/>
                  </a:cubicBezTo>
                  <a:cubicBezTo>
                    <a:pt x="3150" y="1051"/>
                    <a:pt x="3355" y="1119"/>
                    <a:pt x="3561" y="1211"/>
                  </a:cubicBezTo>
                  <a:cubicBezTo>
                    <a:pt x="3743" y="1279"/>
                    <a:pt x="3903" y="1347"/>
                    <a:pt x="4063" y="1439"/>
                  </a:cubicBezTo>
                  <a:cubicBezTo>
                    <a:pt x="4109" y="1462"/>
                    <a:pt x="4177" y="1507"/>
                    <a:pt x="4223" y="1530"/>
                  </a:cubicBezTo>
                  <a:cubicBezTo>
                    <a:pt x="4246" y="1553"/>
                    <a:pt x="4291" y="1576"/>
                    <a:pt x="4314" y="1599"/>
                  </a:cubicBezTo>
                  <a:cubicBezTo>
                    <a:pt x="4383" y="1621"/>
                    <a:pt x="4451" y="1667"/>
                    <a:pt x="4542" y="1690"/>
                  </a:cubicBezTo>
                  <a:cubicBezTo>
                    <a:pt x="4657" y="1690"/>
                    <a:pt x="4771" y="1621"/>
                    <a:pt x="4816" y="1507"/>
                  </a:cubicBezTo>
                  <a:cubicBezTo>
                    <a:pt x="4862" y="1416"/>
                    <a:pt x="4839" y="1256"/>
                    <a:pt x="4725" y="1188"/>
                  </a:cubicBezTo>
                  <a:cubicBezTo>
                    <a:pt x="4576" y="1060"/>
                    <a:pt x="4426" y="952"/>
                    <a:pt x="4240" y="845"/>
                  </a:cubicBezTo>
                  <a:lnTo>
                    <a:pt x="4240" y="845"/>
                  </a:lnTo>
                  <a:cubicBezTo>
                    <a:pt x="4242" y="845"/>
                    <a:pt x="4244" y="845"/>
                    <a:pt x="4246" y="845"/>
                  </a:cubicBezTo>
                  <a:cubicBezTo>
                    <a:pt x="4246" y="845"/>
                    <a:pt x="4223" y="823"/>
                    <a:pt x="4200" y="823"/>
                  </a:cubicBezTo>
                  <a:cubicBezTo>
                    <a:pt x="4213" y="830"/>
                    <a:pt x="4227" y="837"/>
                    <a:pt x="4240" y="845"/>
                  </a:cubicBezTo>
                  <a:lnTo>
                    <a:pt x="4240" y="845"/>
                  </a:lnTo>
                  <a:cubicBezTo>
                    <a:pt x="4219" y="841"/>
                    <a:pt x="4198" y="823"/>
                    <a:pt x="4177" y="823"/>
                  </a:cubicBezTo>
                  <a:cubicBezTo>
                    <a:pt x="4132" y="777"/>
                    <a:pt x="4086" y="754"/>
                    <a:pt x="4040" y="731"/>
                  </a:cubicBezTo>
                  <a:cubicBezTo>
                    <a:pt x="3903" y="663"/>
                    <a:pt x="3766" y="594"/>
                    <a:pt x="3629" y="526"/>
                  </a:cubicBezTo>
                  <a:cubicBezTo>
                    <a:pt x="3492" y="457"/>
                    <a:pt x="3378" y="389"/>
                    <a:pt x="3241" y="320"/>
                  </a:cubicBezTo>
                  <a:cubicBezTo>
                    <a:pt x="2990" y="206"/>
                    <a:pt x="2716" y="138"/>
                    <a:pt x="2465" y="92"/>
                  </a:cubicBezTo>
                  <a:cubicBezTo>
                    <a:pt x="2306" y="69"/>
                    <a:pt x="2169" y="69"/>
                    <a:pt x="2032" y="46"/>
                  </a:cubicBezTo>
                  <a:cubicBezTo>
                    <a:pt x="1963" y="24"/>
                    <a:pt x="1895" y="24"/>
                    <a:pt x="1849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5037;p38"/>
            <p:cNvSpPr/>
            <p:nvPr/>
          </p:nvSpPr>
          <p:spPr>
            <a:xfrm>
              <a:off x="5957570" y="3205769"/>
              <a:ext cx="23647" cy="91623"/>
            </a:xfrm>
            <a:custGeom>
              <a:avLst/>
              <a:gdLst/>
              <a:ahLst/>
              <a:cxnLst/>
              <a:rect l="l" t="t" r="r" b="b"/>
              <a:pathLst>
                <a:path w="845" h="3274" extrusionOk="0">
                  <a:moveTo>
                    <a:pt x="206" y="1"/>
                  </a:moveTo>
                  <a:cubicBezTo>
                    <a:pt x="91" y="24"/>
                    <a:pt x="0" y="138"/>
                    <a:pt x="23" y="275"/>
                  </a:cubicBezTo>
                  <a:cubicBezTo>
                    <a:pt x="23" y="389"/>
                    <a:pt x="46" y="503"/>
                    <a:pt x="46" y="594"/>
                  </a:cubicBezTo>
                  <a:cubicBezTo>
                    <a:pt x="69" y="731"/>
                    <a:pt x="69" y="845"/>
                    <a:pt x="69" y="960"/>
                  </a:cubicBezTo>
                  <a:cubicBezTo>
                    <a:pt x="91" y="1051"/>
                    <a:pt x="91" y="1165"/>
                    <a:pt x="114" y="1256"/>
                  </a:cubicBezTo>
                  <a:cubicBezTo>
                    <a:pt x="114" y="1370"/>
                    <a:pt x="114" y="1485"/>
                    <a:pt x="114" y="1576"/>
                  </a:cubicBezTo>
                  <a:cubicBezTo>
                    <a:pt x="160" y="2032"/>
                    <a:pt x="206" y="2489"/>
                    <a:pt x="206" y="2923"/>
                  </a:cubicBezTo>
                  <a:cubicBezTo>
                    <a:pt x="206" y="2945"/>
                    <a:pt x="206" y="2968"/>
                    <a:pt x="206" y="2991"/>
                  </a:cubicBezTo>
                  <a:cubicBezTo>
                    <a:pt x="206" y="3082"/>
                    <a:pt x="274" y="3174"/>
                    <a:pt x="320" y="3219"/>
                  </a:cubicBezTo>
                  <a:cubicBezTo>
                    <a:pt x="370" y="3253"/>
                    <a:pt x="432" y="3274"/>
                    <a:pt x="498" y="3274"/>
                  </a:cubicBezTo>
                  <a:cubicBezTo>
                    <a:pt x="522" y="3274"/>
                    <a:pt x="546" y="3271"/>
                    <a:pt x="571" y="3265"/>
                  </a:cubicBezTo>
                  <a:cubicBezTo>
                    <a:pt x="662" y="3265"/>
                    <a:pt x="731" y="3219"/>
                    <a:pt x="776" y="3151"/>
                  </a:cubicBezTo>
                  <a:cubicBezTo>
                    <a:pt x="845" y="3060"/>
                    <a:pt x="845" y="2991"/>
                    <a:pt x="845" y="2900"/>
                  </a:cubicBezTo>
                  <a:cubicBezTo>
                    <a:pt x="845" y="2443"/>
                    <a:pt x="799" y="1964"/>
                    <a:pt x="731" y="1507"/>
                  </a:cubicBezTo>
                  <a:cubicBezTo>
                    <a:pt x="708" y="1416"/>
                    <a:pt x="708" y="1325"/>
                    <a:pt x="685" y="1211"/>
                  </a:cubicBezTo>
                  <a:cubicBezTo>
                    <a:pt x="662" y="1097"/>
                    <a:pt x="639" y="1005"/>
                    <a:pt x="616" y="891"/>
                  </a:cubicBezTo>
                  <a:cubicBezTo>
                    <a:pt x="594" y="777"/>
                    <a:pt x="571" y="663"/>
                    <a:pt x="548" y="549"/>
                  </a:cubicBezTo>
                  <a:cubicBezTo>
                    <a:pt x="502" y="435"/>
                    <a:pt x="502" y="320"/>
                    <a:pt x="479" y="206"/>
                  </a:cubicBezTo>
                  <a:cubicBezTo>
                    <a:pt x="457" y="92"/>
                    <a:pt x="365" y="1"/>
                    <a:pt x="251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5038;p38"/>
            <p:cNvSpPr/>
            <p:nvPr/>
          </p:nvSpPr>
          <p:spPr>
            <a:xfrm>
              <a:off x="5993335" y="3216627"/>
              <a:ext cx="19198" cy="104916"/>
            </a:xfrm>
            <a:custGeom>
              <a:avLst/>
              <a:gdLst/>
              <a:ahLst/>
              <a:cxnLst/>
              <a:rect l="l" t="t" r="r" b="b"/>
              <a:pathLst>
                <a:path w="686" h="3749" extrusionOk="0">
                  <a:moveTo>
                    <a:pt x="160" y="1"/>
                  </a:moveTo>
                  <a:cubicBezTo>
                    <a:pt x="69" y="24"/>
                    <a:pt x="0" y="115"/>
                    <a:pt x="0" y="206"/>
                  </a:cubicBezTo>
                  <a:cubicBezTo>
                    <a:pt x="23" y="366"/>
                    <a:pt x="46" y="503"/>
                    <a:pt x="69" y="663"/>
                  </a:cubicBezTo>
                  <a:cubicBezTo>
                    <a:pt x="92" y="823"/>
                    <a:pt x="92" y="960"/>
                    <a:pt x="92" y="1119"/>
                  </a:cubicBezTo>
                  <a:cubicBezTo>
                    <a:pt x="92" y="1182"/>
                    <a:pt x="92" y="1240"/>
                    <a:pt x="92" y="1302"/>
                  </a:cubicBezTo>
                  <a:cubicBezTo>
                    <a:pt x="92" y="1622"/>
                    <a:pt x="69" y="1941"/>
                    <a:pt x="92" y="2261"/>
                  </a:cubicBezTo>
                  <a:cubicBezTo>
                    <a:pt x="92" y="2352"/>
                    <a:pt x="92" y="2420"/>
                    <a:pt x="92" y="2489"/>
                  </a:cubicBezTo>
                  <a:cubicBezTo>
                    <a:pt x="92" y="2649"/>
                    <a:pt x="92" y="2786"/>
                    <a:pt x="69" y="2945"/>
                  </a:cubicBezTo>
                  <a:cubicBezTo>
                    <a:pt x="69" y="3037"/>
                    <a:pt x="69" y="3105"/>
                    <a:pt x="46" y="3197"/>
                  </a:cubicBezTo>
                  <a:cubicBezTo>
                    <a:pt x="46" y="3288"/>
                    <a:pt x="23" y="3402"/>
                    <a:pt x="46" y="3493"/>
                  </a:cubicBezTo>
                  <a:cubicBezTo>
                    <a:pt x="69" y="3630"/>
                    <a:pt x="160" y="3721"/>
                    <a:pt x="297" y="3744"/>
                  </a:cubicBezTo>
                  <a:cubicBezTo>
                    <a:pt x="314" y="3747"/>
                    <a:pt x="332" y="3749"/>
                    <a:pt x="350" y="3749"/>
                  </a:cubicBezTo>
                  <a:cubicBezTo>
                    <a:pt x="473" y="3749"/>
                    <a:pt x="600" y="3681"/>
                    <a:pt x="639" y="3562"/>
                  </a:cubicBezTo>
                  <a:cubicBezTo>
                    <a:pt x="685" y="3425"/>
                    <a:pt x="685" y="3288"/>
                    <a:pt x="685" y="3128"/>
                  </a:cubicBezTo>
                  <a:cubicBezTo>
                    <a:pt x="685" y="2968"/>
                    <a:pt x="685" y="2808"/>
                    <a:pt x="685" y="2626"/>
                  </a:cubicBezTo>
                  <a:cubicBezTo>
                    <a:pt x="685" y="2512"/>
                    <a:pt x="662" y="2375"/>
                    <a:pt x="662" y="2238"/>
                  </a:cubicBezTo>
                  <a:cubicBezTo>
                    <a:pt x="639" y="2101"/>
                    <a:pt x="617" y="1964"/>
                    <a:pt x="617" y="1827"/>
                  </a:cubicBezTo>
                  <a:cubicBezTo>
                    <a:pt x="594" y="1690"/>
                    <a:pt x="571" y="1553"/>
                    <a:pt x="571" y="1439"/>
                  </a:cubicBezTo>
                  <a:cubicBezTo>
                    <a:pt x="548" y="1279"/>
                    <a:pt x="525" y="1119"/>
                    <a:pt x="502" y="982"/>
                  </a:cubicBezTo>
                  <a:cubicBezTo>
                    <a:pt x="457" y="709"/>
                    <a:pt x="411" y="435"/>
                    <a:pt x="366" y="161"/>
                  </a:cubicBezTo>
                  <a:cubicBezTo>
                    <a:pt x="343" y="69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5039;p38"/>
            <p:cNvSpPr/>
            <p:nvPr/>
          </p:nvSpPr>
          <p:spPr>
            <a:xfrm>
              <a:off x="6565012" y="2641759"/>
              <a:ext cx="125877" cy="44104"/>
            </a:xfrm>
            <a:custGeom>
              <a:avLst/>
              <a:gdLst/>
              <a:ahLst/>
              <a:cxnLst/>
              <a:rect l="l" t="t" r="r" b="b"/>
              <a:pathLst>
                <a:path w="4498" h="1576" extrusionOk="0">
                  <a:moveTo>
                    <a:pt x="206" y="0"/>
                  </a:moveTo>
                  <a:cubicBezTo>
                    <a:pt x="161" y="0"/>
                    <a:pt x="138" y="0"/>
                    <a:pt x="115" y="23"/>
                  </a:cubicBezTo>
                  <a:cubicBezTo>
                    <a:pt x="24" y="69"/>
                    <a:pt x="1" y="183"/>
                    <a:pt x="47" y="274"/>
                  </a:cubicBezTo>
                  <a:cubicBezTo>
                    <a:pt x="138" y="388"/>
                    <a:pt x="206" y="502"/>
                    <a:pt x="275" y="617"/>
                  </a:cubicBezTo>
                  <a:cubicBezTo>
                    <a:pt x="343" y="731"/>
                    <a:pt x="435" y="822"/>
                    <a:pt x="526" y="913"/>
                  </a:cubicBezTo>
                  <a:cubicBezTo>
                    <a:pt x="640" y="982"/>
                    <a:pt x="731" y="1073"/>
                    <a:pt x="846" y="1141"/>
                  </a:cubicBezTo>
                  <a:cubicBezTo>
                    <a:pt x="960" y="1210"/>
                    <a:pt x="1074" y="1278"/>
                    <a:pt x="1188" y="1347"/>
                  </a:cubicBezTo>
                  <a:cubicBezTo>
                    <a:pt x="1302" y="1393"/>
                    <a:pt x="1416" y="1438"/>
                    <a:pt x="1530" y="1461"/>
                  </a:cubicBezTo>
                  <a:cubicBezTo>
                    <a:pt x="1644" y="1507"/>
                    <a:pt x="1759" y="1530"/>
                    <a:pt x="1873" y="1552"/>
                  </a:cubicBezTo>
                  <a:cubicBezTo>
                    <a:pt x="1987" y="1575"/>
                    <a:pt x="2124" y="1575"/>
                    <a:pt x="2238" y="1575"/>
                  </a:cubicBezTo>
                  <a:lnTo>
                    <a:pt x="2535" y="1575"/>
                  </a:lnTo>
                  <a:cubicBezTo>
                    <a:pt x="2649" y="1575"/>
                    <a:pt x="2740" y="1575"/>
                    <a:pt x="2831" y="1552"/>
                  </a:cubicBezTo>
                  <a:cubicBezTo>
                    <a:pt x="2945" y="1552"/>
                    <a:pt x="3060" y="1530"/>
                    <a:pt x="3151" y="1507"/>
                  </a:cubicBezTo>
                  <a:cubicBezTo>
                    <a:pt x="3242" y="1484"/>
                    <a:pt x="3333" y="1461"/>
                    <a:pt x="3425" y="1438"/>
                  </a:cubicBezTo>
                  <a:cubicBezTo>
                    <a:pt x="3493" y="1393"/>
                    <a:pt x="3562" y="1370"/>
                    <a:pt x="3653" y="1370"/>
                  </a:cubicBezTo>
                  <a:cubicBezTo>
                    <a:pt x="3813" y="1347"/>
                    <a:pt x="3950" y="1347"/>
                    <a:pt x="4110" y="1347"/>
                  </a:cubicBezTo>
                  <a:cubicBezTo>
                    <a:pt x="4155" y="1347"/>
                    <a:pt x="4201" y="1347"/>
                    <a:pt x="4246" y="1370"/>
                  </a:cubicBezTo>
                  <a:lnTo>
                    <a:pt x="4269" y="1370"/>
                  </a:lnTo>
                  <a:cubicBezTo>
                    <a:pt x="4286" y="1375"/>
                    <a:pt x="4305" y="1378"/>
                    <a:pt x="4324" y="1378"/>
                  </a:cubicBezTo>
                  <a:cubicBezTo>
                    <a:pt x="4379" y="1378"/>
                    <a:pt x="4435" y="1353"/>
                    <a:pt x="4452" y="1301"/>
                  </a:cubicBezTo>
                  <a:cubicBezTo>
                    <a:pt x="4498" y="1233"/>
                    <a:pt x="4475" y="1141"/>
                    <a:pt x="4406" y="1096"/>
                  </a:cubicBezTo>
                  <a:cubicBezTo>
                    <a:pt x="4338" y="1073"/>
                    <a:pt x="4269" y="1050"/>
                    <a:pt x="4201" y="1027"/>
                  </a:cubicBezTo>
                  <a:lnTo>
                    <a:pt x="4041" y="1027"/>
                  </a:lnTo>
                  <a:cubicBezTo>
                    <a:pt x="3950" y="1005"/>
                    <a:pt x="3836" y="1005"/>
                    <a:pt x="3744" y="1005"/>
                  </a:cubicBezTo>
                  <a:cubicBezTo>
                    <a:pt x="3630" y="1005"/>
                    <a:pt x="3539" y="1027"/>
                    <a:pt x="3425" y="1050"/>
                  </a:cubicBezTo>
                  <a:cubicBezTo>
                    <a:pt x="3333" y="1073"/>
                    <a:pt x="3242" y="1096"/>
                    <a:pt x="3151" y="1119"/>
                  </a:cubicBezTo>
                  <a:cubicBezTo>
                    <a:pt x="3014" y="1141"/>
                    <a:pt x="2854" y="1164"/>
                    <a:pt x="2717" y="1164"/>
                  </a:cubicBezTo>
                  <a:cubicBezTo>
                    <a:pt x="2557" y="1164"/>
                    <a:pt x="2420" y="1164"/>
                    <a:pt x="2283" y="1141"/>
                  </a:cubicBezTo>
                  <a:lnTo>
                    <a:pt x="2283" y="1141"/>
                  </a:lnTo>
                  <a:lnTo>
                    <a:pt x="2329" y="1164"/>
                  </a:lnTo>
                  <a:cubicBezTo>
                    <a:pt x="2261" y="1141"/>
                    <a:pt x="2169" y="1141"/>
                    <a:pt x="2101" y="1141"/>
                  </a:cubicBezTo>
                  <a:cubicBezTo>
                    <a:pt x="1895" y="1119"/>
                    <a:pt x="1690" y="1073"/>
                    <a:pt x="1485" y="1005"/>
                  </a:cubicBezTo>
                  <a:cubicBezTo>
                    <a:pt x="1393" y="982"/>
                    <a:pt x="1279" y="913"/>
                    <a:pt x="1188" y="868"/>
                  </a:cubicBezTo>
                  <a:cubicBezTo>
                    <a:pt x="1074" y="799"/>
                    <a:pt x="960" y="731"/>
                    <a:pt x="846" y="662"/>
                  </a:cubicBezTo>
                  <a:cubicBezTo>
                    <a:pt x="754" y="594"/>
                    <a:pt x="663" y="525"/>
                    <a:pt x="594" y="457"/>
                  </a:cubicBezTo>
                  <a:cubicBezTo>
                    <a:pt x="503" y="343"/>
                    <a:pt x="412" y="206"/>
                    <a:pt x="343" y="69"/>
                  </a:cubicBezTo>
                  <a:cubicBezTo>
                    <a:pt x="321" y="23"/>
                    <a:pt x="252" y="0"/>
                    <a:pt x="206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5040;p38"/>
            <p:cNvSpPr/>
            <p:nvPr/>
          </p:nvSpPr>
          <p:spPr>
            <a:xfrm>
              <a:off x="6554798" y="2583634"/>
              <a:ext cx="76679" cy="50065"/>
            </a:xfrm>
            <a:custGeom>
              <a:avLst/>
              <a:gdLst/>
              <a:ahLst/>
              <a:cxnLst/>
              <a:rect l="l" t="t" r="r" b="b"/>
              <a:pathLst>
                <a:path w="2740" h="1789" extrusionOk="0">
                  <a:moveTo>
                    <a:pt x="2603" y="1438"/>
                  </a:moveTo>
                  <a:cubicBezTo>
                    <a:pt x="2614" y="1438"/>
                    <a:pt x="2620" y="1444"/>
                    <a:pt x="2626" y="1450"/>
                  </a:cubicBezTo>
                  <a:lnTo>
                    <a:pt x="2603" y="1438"/>
                  </a:lnTo>
                  <a:close/>
                  <a:moveTo>
                    <a:pt x="183" y="0"/>
                  </a:moveTo>
                  <a:cubicBezTo>
                    <a:pt x="161" y="0"/>
                    <a:pt x="138" y="23"/>
                    <a:pt x="92" y="23"/>
                  </a:cubicBezTo>
                  <a:cubicBezTo>
                    <a:pt x="46" y="69"/>
                    <a:pt x="1" y="183"/>
                    <a:pt x="69" y="251"/>
                  </a:cubicBezTo>
                  <a:cubicBezTo>
                    <a:pt x="138" y="365"/>
                    <a:pt x="229" y="502"/>
                    <a:pt x="343" y="594"/>
                  </a:cubicBezTo>
                  <a:cubicBezTo>
                    <a:pt x="434" y="708"/>
                    <a:pt x="549" y="776"/>
                    <a:pt x="663" y="867"/>
                  </a:cubicBezTo>
                  <a:cubicBezTo>
                    <a:pt x="868" y="1027"/>
                    <a:pt x="1096" y="1141"/>
                    <a:pt x="1325" y="1256"/>
                  </a:cubicBezTo>
                  <a:cubicBezTo>
                    <a:pt x="1416" y="1301"/>
                    <a:pt x="1530" y="1347"/>
                    <a:pt x="1621" y="1392"/>
                  </a:cubicBezTo>
                  <a:cubicBezTo>
                    <a:pt x="1713" y="1415"/>
                    <a:pt x="1804" y="1484"/>
                    <a:pt x="1895" y="1529"/>
                  </a:cubicBezTo>
                  <a:cubicBezTo>
                    <a:pt x="2009" y="1575"/>
                    <a:pt x="2101" y="1598"/>
                    <a:pt x="2192" y="1644"/>
                  </a:cubicBezTo>
                  <a:cubicBezTo>
                    <a:pt x="2283" y="1689"/>
                    <a:pt x="2375" y="1735"/>
                    <a:pt x="2466" y="1758"/>
                  </a:cubicBezTo>
                  <a:cubicBezTo>
                    <a:pt x="2466" y="1758"/>
                    <a:pt x="2489" y="1781"/>
                    <a:pt x="2489" y="1781"/>
                  </a:cubicBezTo>
                  <a:cubicBezTo>
                    <a:pt x="2510" y="1786"/>
                    <a:pt x="2532" y="1789"/>
                    <a:pt x="2553" y="1789"/>
                  </a:cubicBezTo>
                  <a:cubicBezTo>
                    <a:pt x="2621" y="1789"/>
                    <a:pt x="2682" y="1759"/>
                    <a:pt x="2717" y="1689"/>
                  </a:cubicBezTo>
                  <a:cubicBezTo>
                    <a:pt x="2740" y="1666"/>
                    <a:pt x="2740" y="1598"/>
                    <a:pt x="2740" y="1552"/>
                  </a:cubicBezTo>
                  <a:cubicBezTo>
                    <a:pt x="2717" y="1507"/>
                    <a:pt x="2694" y="1484"/>
                    <a:pt x="2648" y="1461"/>
                  </a:cubicBezTo>
                  <a:cubicBezTo>
                    <a:pt x="2580" y="1415"/>
                    <a:pt x="2512" y="1370"/>
                    <a:pt x="2420" y="1324"/>
                  </a:cubicBezTo>
                  <a:cubicBezTo>
                    <a:pt x="2352" y="1301"/>
                    <a:pt x="2283" y="1278"/>
                    <a:pt x="2215" y="1233"/>
                  </a:cubicBezTo>
                  <a:cubicBezTo>
                    <a:pt x="2146" y="1210"/>
                    <a:pt x="2078" y="1164"/>
                    <a:pt x="1987" y="1141"/>
                  </a:cubicBezTo>
                  <a:cubicBezTo>
                    <a:pt x="1918" y="1096"/>
                    <a:pt x="1850" y="1050"/>
                    <a:pt x="1781" y="1027"/>
                  </a:cubicBezTo>
                  <a:cubicBezTo>
                    <a:pt x="1644" y="959"/>
                    <a:pt x="1484" y="890"/>
                    <a:pt x="1325" y="845"/>
                  </a:cubicBezTo>
                  <a:cubicBezTo>
                    <a:pt x="1165" y="753"/>
                    <a:pt x="982" y="662"/>
                    <a:pt x="822" y="571"/>
                  </a:cubicBezTo>
                  <a:cubicBezTo>
                    <a:pt x="708" y="479"/>
                    <a:pt x="571" y="388"/>
                    <a:pt x="480" y="274"/>
                  </a:cubicBezTo>
                  <a:cubicBezTo>
                    <a:pt x="412" y="206"/>
                    <a:pt x="366" y="137"/>
                    <a:pt x="320" y="69"/>
                  </a:cubicBezTo>
                  <a:cubicBezTo>
                    <a:pt x="297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5041;p38"/>
            <p:cNvSpPr/>
            <p:nvPr/>
          </p:nvSpPr>
          <p:spPr>
            <a:xfrm>
              <a:off x="5949902" y="2321079"/>
              <a:ext cx="88181" cy="38843"/>
            </a:xfrm>
            <a:custGeom>
              <a:avLst/>
              <a:gdLst/>
              <a:ahLst/>
              <a:cxnLst/>
              <a:rect l="l" t="t" r="r" b="b"/>
              <a:pathLst>
                <a:path w="3151" h="1388" extrusionOk="0">
                  <a:moveTo>
                    <a:pt x="1073" y="1"/>
                  </a:moveTo>
                  <a:cubicBezTo>
                    <a:pt x="1005" y="1"/>
                    <a:pt x="936" y="24"/>
                    <a:pt x="845" y="24"/>
                  </a:cubicBezTo>
                  <a:cubicBezTo>
                    <a:pt x="731" y="47"/>
                    <a:pt x="616" y="92"/>
                    <a:pt x="502" y="138"/>
                  </a:cubicBezTo>
                  <a:cubicBezTo>
                    <a:pt x="388" y="161"/>
                    <a:pt x="274" y="206"/>
                    <a:pt x="160" y="229"/>
                  </a:cubicBezTo>
                  <a:cubicBezTo>
                    <a:pt x="46" y="252"/>
                    <a:pt x="0" y="389"/>
                    <a:pt x="46" y="480"/>
                  </a:cubicBezTo>
                  <a:cubicBezTo>
                    <a:pt x="65" y="556"/>
                    <a:pt x="146" y="600"/>
                    <a:pt x="226" y="600"/>
                  </a:cubicBezTo>
                  <a:cubicBezTo>
                    <a:pt x="242" y="600"/>
                    <a:pt x="258" y="598"/>
                    <a:pt x="274" y="594"/>
                  </a:cubicBezTo>
                  <a:cubicBezTo>
                    <a:pt x="365" y="572"/>
                    <a:pt x="434" y="549"/>
                    <a:pt x="525" y="526"/>
                  </a:cubicBezTo>
                  <a:cubicBezTo>
                    <a:pt x="685" y="480"/>
                    <a:pt x="845" y="457"/>
                    <a:pt x="1027" y="457"/>
                  </a:cubicBezTo>
                  <a:cubicBezTo>
                    <a:pt x="1187" y="480"/>
                    <a:pt x="1347" y="503"/>
                    <a:pt x="1529" y="549"/>
                  </a:cubicBezTo>
                  <a:cubicBezTo>
                    <a:pt x="1781" y="640"/>
                    <a:pt x="2032" y="754"/>
                    <a:pt x="2260" y="914"/>
                  </a:cubicBezTo>
                  <a:cubicBezTo>
                    <a:pt x="2260" y="914"/>
                    <a:pt x="2260" y="891"/>
                    <a:pt x="2260" y="891"/>
                  </a:cubicBezTo>
                  <a:cubicBezTo>
                    <a:pt x="2306" y="937"/>
                    <a:pt x="2351" y="960"/>
                    <a:pt x="2397" y="982"/>
                  </a:cubicBezTo>
                  <a:cubicBezTo>
                    <a:pt x="2465" y="1028"/>
                    <a:pt x="2534" y="1074"/>
                    <a:pt x="2579" y="1119"/>
                  </a:cubicBezTo>
                  <a:cubicBezTo>
                    <a:pt x="2625" y="1188"/>
                    <a:pt x="2671" y="1234"/>
                    <a:pt x="2716" y="1279"/>
                  </a:cubicBezTo>
                  <a:cubicBezTo>
                    <a:pt x="2716" y="1279"/>
                    <a:pt x="2716" y="1302"/>
                    <a:pt x="2739" y="1302"/>
                  </a:cubicBezTo>
                  <a:cubicBezTo>
                    <a:pt x="2762" y="1325"/>
                    <a:pt x="2785" y="1348"/>
                    <a:pt x="2808" y="1370"/>
                  </a:cubicBezTo>
                  <a:cubicBezTo>
                    <a:pt x="2842" y="1382"/>
                    <a:pt x="2870" y="1388"/>
                    <a:pt x="2899" y="1388"/>
                  </a:cubicBezTo>
                  <a:cubicBezTo>
                    <a:pt x="2928" y="1388"/>
                    <a:pt x="2956" y="1382"/>
                    <a:pt x="2990" y="1370"/>
                  </a:cubicBezTo>
                  <a:cubicBezTo>
                    <a:pt x="3082" y="1348"/>
                    <a:pt x="3150" y="1211"/>
                    <a:pt x="3104" y="1097"/>
                  </a:cubicBezTo>
                  <a:cubicBezTo>
                    <a:pt x="3082" y="1028"/>
                    <a:pt x="3059" y="937"/>
                    <a:pt x="2990" y="868"/>
                  </a:cubicBezTo>
                  <a:cubicBezTo>
                    <a:pt x="2945" y="823"/>
                    <a:pt x="2899" y="754"/>
                    <a:pt x="2853" y="709"/>
                  </a:cubicBezTo>
                  <a:cubicBezTo>
                    <a:pt x="2762" y="617"/>
                    <a:pt x="2648" y="549"/>
                    <a:pt x="2557" y="503"/>
                  </a:cubicBezTo>
                  <a:lnTo>
                    <a:pt x="2557" y="503"/>
                  </a:lnTo>
                  <a:lnTo>
                    <a:pt x="2602" y="526"/>
                  </a:lnTo>
                  <a:cubicBezTo>
                    <a:pt x="2557" y="503"/>
                    <a:pt x="2534" y="480"/>
                    <a:pt x="2511" y="457"/>
                  </a:cubicBezTo>
                  <a:lnTo>
                    <a:pt x="2511" y="457"/>
                  </a:lnTo>
                  <a:cubicBezTo>
                    <a:pt x="2511" y="480"/>
                    <a:pt x="2534" y="480"/>
                    <a:pt x="2557" y="503"/>
                  </a:cubicBezTo>
                  <a:cubicBezTo>
                    <a:pt x="2214" y="275"/>
                    <a:pt x="1849" y="92"/>
                    <a:pt x="1438" y="24"/>
                  </a:cubicBezTo>
                  <a:cubicBezTo>
                    <a:pt x="1347" y="24"/>
                    <a:pt x="1233" y="1"/>
                    <a:pt x="1119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5042;p38"/>
            <p:cNvSpPr/>
            <p:nvPr/>
          </p:nvSpPr>
          <p:spPr>
            <a:xfrm>
              <a:off x="7242753" y="2384325"/>
              <a:ext cx="118209" cy="203423"/>
            </a:xfrm>
            <a:custGeom>
              <a:avLst/>
              <a:gdLst/>
              <a:ahLst/>
              <a:cxnLst/>
              <a:rect l="l" t="t" r="r" b="b"/>
              <a:pathLst>
                <a:path w="4224" h="7269" extrusionOk="0">
                  <a:moveTo>
                    <a:pt x="615" y="391"/>
                  </a:moveTo>
                  <a:lnTo>
                    <a:pt x="615" y="391"/>
                  </a:lnTo>
                  <a:cubicBezTo>
                    <a:pt x="623" y="398"/>
                    <a:pt x="632" y="405"/>
                    <a:pt x="640" y="412"/>
                  </a:cubicBezTo>
                  <a:cubicBezTo>
                    <a:pt x="627" y="399"/>
                    <a:pt x="621" y="393"/>
                    <a:pt x="615" y="391"/>
                  </a:cubicBezTo>
                  <a:close/>
                  <a:moveTo>
                    <a:pt x="3219" y="4931"/>
                  </a:moveTo>
                  <a:cubicBezTo>
                    <a:pt x="3219" y="4950"/>
                    <a:pt x="3219" y="4969"/>
                    <a:pt x="3232" y="4975"/>
                  </a:cubicBezTo>
                  <a:lnTo>
                    <a:pt x="3232" y="4975"/>
                  </a:lnTo>
                  <a:cubicBezTo>
                    <a:pt x="3228" y="4960"/>
                    <a:pt x="3223" y="4946"/>
                    <a:pt x="3219" y="4931"/>
                  </a:cubicBezTo>
                  <a:close/>
                  <a:moveTo>
                    <a:pt x="138" y="1"/>
                  </a:moveTo>
                  <a:cubicBezTo>
                    <a:pt x="115" y="1"/>
                    <a:pt x="69" y="23"/>
                    <a:pt x="46" y="46"/>
                  </a:cubicBezTo>
                  <a:cubicBezTo>
                    <a:pt x="1" y="92"/>
                    <a:pt x="1" y="160"/>
                    <a:pt x="46" y="206"/>
                  </a:cubicBezTo>
                  <a:cubicBezTo>
                    <a:pt x="206" y="366"/>
                    <a:pt x="343" y="503"/>
                    <a:pt x="480" y="685"/>
                  </a:cubicBezTo>
                  <a:cubicBezTo>
                    <a:pt x="548" y="754"/>
                    <a:pt x="617" y="845"/>
                    <a:pt x="685" y="914"/>
                  </a:cubicBezTo>
                  <a:cubicBezTo>
                    <a:pt x="754" y="1005"/>
                    <a:pt x="822" y="1073"/>
                    <a:pt x="891" y="1165"/>
                  </a:cubicBezTo>
                  <a:cubicBezTo>
                    <a:pt x="1028" y="1325"/>
                    <a:pt x="1165" y="1530"/>
                    <a:pt x="1302" y="1713"/>
                  </a:cubicBezTo>
                  <a:cubicBezTo>
                    <a:pt x="1370" y="1781"/>
                    <a:pt x="1439" y="1872"/>
                    <a:pt x="1507" y="1964"/>
                  </a:cubicBezTo>
                  <a:cubicBezTo>
                    <a:pt x="1576" y="2032"/>
                    <a:pt x="1644" y="2123"/>
                    <a:pt x="1690" y="2215"/>
                  </a:cubicBezTo>
                  <a:cubicBezTo>
                    <a:pt x="1709" y="2234"/>
                    <a:pt x="1712" y="2254"/>
                    <a:pt x="1727" y="2259"/>
                  </a:cubicBezTo>
                  <a:lnTo>
                    <a:pt x="1727" y="2259"/>
                  </a:lnTo>
                  <a:cubicBezTo>
                    <a:pt x="1763" y="2312"/>
                    <a:pt x="1808" y="2375"/>
                    <a:pt x="1846" y="2440"/>
                  </a:cubicBezTo>
                  <a:lnTo>
                    <a:pt x="1846" y="2440"/>
                  </a:lnTo>
                  <a:cubicBezTo>
                    <a:pt x="1840" y="2433"/>
                    <a:pt x="1833" y="2427"/>
                    <a:pt x="1827" y="2420"/>
                  </a:cubicBezTo>
                  <a:lnTo>
                    <a:pt x="1827" y="2420"/>
                  </a:lnTo>
                  <a:cubicBezTo>
                    <a:pt x="1837" y="2434"/>
                    <a:pt x="1847" y="2447"/>
                    <a:pt x="1858" y="2461"/>
                  </a:cubicBezTo>
                  <a:lnTo>
                    <a:pt x="1858" y="2461"/>
                  </a:lnTo>
                  <a:cubicBezTo>
                    <a:pt x="1863" y="2470"/>
                    <a:pt x="1868" y="2479"/>
                    <a:pt x="1872" y="2489"/>
                  </a:cubicBezTo>
                  <a:cubicBezTo>
                    <a:pt x="1872" y="2485"/>
                    <a:pt x="1872" y="2482"/>
                    <a:pt x="1871" y="2478"/>
                  </a:cubicBezTo>
                  <a:lnTo>
                    <a:pt x="1871" y="2478"/>
                  </a:lnTo>
                  <a:cubicBezTo>
                    <a:pt x="2012" y="2668"/>
                    <a:pt x="2136" y="2873"/>
                    <a:pt x="2260" y="3059"/>
                  </a:cubicBezTo>
                  <a:cubicBezTo>
                    <a:pt x="2329" y="3173"/>
                    <a:pt x="2397" y="3287"/>
                    <a:pt x="2466" y="3402"/>
                  </a:cubicBezTo>
                  <a:cubicBezTo>
                    <a:pt x="2511" y="3516"/>
                    <a:pt x="2580" y="3607"/>
                    <a:pt x="2626" y="3721"/>
                  </a:cubicBezTo>
                  <a:cubicBezTo>
                    <a:pt x="2740" y="3904"/>
                    <a:pt x="2854" y="4109"/>
                    <a:pt x="2945" y="4315"/>
                  </a:cubicBezTo>
                  <a:cubicBezTo>
                    <a:pt x="2991" y="4429"/>
                    <a:pt x="3036" y="4520"/>
                    <a:pt x="3082" y="4634"/>
                  </a:cubicBezTo>
                  <a:cubicBezTo>
                    <a:pt x="3128" y="4748"/>
                    <a:pt x="3196" y="4862"/>
                    <a:pt x="3242" y="4977"/>
                  </a:cubicBezTo>
                  <a:cubicBezTo>
                    <a:pt x="3238" y="4977"/>
                    <a:pt x="3235" y="4976"/>
                    <a:pt x="3232" y="4975"/>
                  </a:cubicBezTo>
                  <a:lnTo>
                    <a:pt x="3232" y="4975"/>
                  </a:lnTo>
                  <a:cubicBezTo>
                    <a:pt x="3277" y="5120"/>
                    <a:pt x="3339" y="5265"/>
                    <a:pt x="3402" y="5410"/>
                  </a:cubicBezTo>
                  <a:cubicBezTo>
                    <a:pt x="3424" y="5502"/>
                    <a:pt x="3447" y="5593"/>
                    <a:pt x="3493" y="5684"/>
                  </a:cubicBezTo>
                  <a:cubicBezTo>
                    <a:pt x="3516" y="5730"/>
                    <a:pt x="3539" y="5798"/>
                    <a:pt x="3561" y="5867"/>
                  </a:cubicBezTo>
                  <a:cubicBezTo>
                    <a:pt x="3630" y="6072"/>
                    <a:pt x="3698" y="6300"/>
                    <a:pt x="3767" y="6506"/>
                  </a:cubicBezTo>
                  <a:cubicBezTo>
                    <a:pt x="3790" y="6643"/>
                    <a:pt x="3835" y="6780"/>
                    <a:pt x="3858" y="6894"/>
                  </a:cubicBezTo>
                  <a:cubicBezTo>
                    <a:pt x="3858" y="7008"/>
                    <a:pt x="3881" y="7145"/>
                    <a:pt x="3949" y="7213"/>
                  </a:cubicBezTo>
                  <a:cubicBezTo>
                    <a:pt x="3975" y="7251"/>
                    <a:pt x="4020" y="7268"/>
                    <a:pt x="4064" y="7268"/>
                  </a:cubicBezTo>
                  <a:cubicBezTo>
                    <a:pt x="4100" y="7268"/>
                    <a:pt x="4134" y="7257"/>
                    <a:pt x="4155" y="7236"/>
                  </a:cubicBezTo>
                  <a:cubicBezTo>
                    <a:pt x="4178" y="7213"/>
                    <a:pt x="4200" y="7191"/>
                    <a:pt x="4200" y="7168"/>
                  </a:cubicBezTo>
                  <a:cubicBezTo>
                    <a:pt x="4223" y="7122"/>
                    <a:pt x="4223" y="7076"/>
                    <a:pt x="4223" y="7031"/>
                  </a:cubicBezTo>
                  <a:cubicBezTo>
                    <a:pt x="4223" y="6940"/>
                    <a:pt x="4223" y="6871"/>
                    <a:pt x="4223" y="6803"/>
                  </a:cubicBezTo>
                  <a:cubicBezTo>
                    <a:pt x="4223" y="6643"/>
                    <a:pt x="4200" y="6460"/>
                    <a:pt x="4178" y="6300"/>
                  </a:cubicBezTo>
                  <a:cubicBezTo>
                    <a:pt x="4155" y="6141"/>
                    <a:pt x="4132" y="6004"/>
                    <a:pt x="4109" y="5867"/>
                  </a:cubicBezTo>
                  <a:cubicBezTo>
                    <a:pt x="4086" y="5730"/>
                    <a:pt x="4064" y="5593"/>
                    <a:pt x="4041" y="5456"/>
                  </a:cubicBezTo>
                  <a:cubicBezTo>
                    <a:pt x="4018" y="5387"/>
                    <a:pt x="3995" y="5319"/>
                    <a:pt x="3995" y="5250"/>
                  </a:cubicBezTo>
                  <a:cubicBezTo>
                    <a:pt x="3972" y="5182"/>
                    <a:pt x="3949" y="5114"/>
                    <a:pt x="3927" y="5022"/>
                  </a:cubicBezTo>
                  <a:cubicBezTo>
                    <a:pt x="3904" y="4977"/>
                    <a:pt x="3881" y="4908"/>
                    <a:pt x="3858" y="4840"/>
                  </a:cubicBezTo>
                  <a:cubicBezTo>
                    <a:pt x="3835" y="4748"/>
                    <a:pt x="3812" y="4657"/>
                    <a:pt x="3767" y="4566"/>
                  </a:cubicBezTo>
                  <a:cubicBezTo>
                    <a:pt x="3721" y="4452"/>
                    <a:pt x="3675" y="4337"/>
                    <a:pt x="3607" y="4200"/>
                  </a:cubicBezTo>
                  <a:cubicBezTo>
                    <a:pt x="3561" y="4086"/>
                    <a:pt x="3516" y="3995"/>
                    <a:pt x="3470" y="3881"/>
                  </a:cubicBezTo>
                  <a:cubicBezTo>
                    <a:pt x="3402" y="3767"/>
                    <a:pt x="3356" y="3676"/>
                    <a:pt x="3287" y="3561"/>
                  </a:cubicBezTo>
                  <a:cubicBezTo>
                    <a:pt x="3219" y="3447"/>
                    <a:pt x="3173" y="3333"/>
                    <a:pt x="3105" y="3219"/>
                  </a:cubicBezTo>
                  <a:cubicBezTo>
                    <a:pt x="3036" y="3105"/>
                    <a:pt x="2945" y="2991"/>
                    <a:pt x="2877" y="2854"/>
                  </a:cubicBezTo>
                  <a:cubicBezTo>
                    <a:pt x="2808" y="2740"/>
                    <a:pt x="2740" y="2626"/>
                    <a:pt x="2648" y="2511"/>
                  </a:cubicBezTo>
                  <a:cubicBezTo>
                    <a:pt x="2557" y="2374"/>
                    <a:pt x="2489" y="2238"/>
                    <a:pt x="2374" y="2101"/>
                  </a:cubicBezTo>
                  <a:cubicBezTo>
                    <a:pt x="2306" y="1986"/>
                    <a:pt x="2237" y="1895"/>
                    <a:pt x="2146" y="1804"/>
                  </a:cubicBezTo>
                  <a:cubicBezTo>
                    <a:pt x="2078" y="1713"/>
                    <a:pt x="2009" y="1621"/>
                    <a:pt x="1918" y="1530"/>
                  </a:cubicBezTo>
                  <a:cubicBezTo>
                    <a:pt x="1827" y="1439"/>
                    <a:pt x="1735" y="1347"/>
                    <a:pt x="1644" y="1256"/>
                  </a:cubicBezTo>
                  <a:cubicBezTo>
                    <a:pt x="1484" y="1096"/>
                    <a:pt x="1302" y="959"/>
                    <a:pt x="1142" y="822"/>
                  </a:cubicBezTo>
                  <a:cubicBezTo>
                    <a:pt x="1005" y="708"/>
                    <a:pt x="868" y="594"/>
                    <a:pt x="731" y="480"/>
                  </a:cubicBezTo>
                  <a:lnTo>
                    <a:pt x="708" y="480"/>
                  </a:lnTo>
                  <a:cubicBezTo>
                    <a:pt x="685" y="457"/>
                    <a:pt x="640" y="412"/>
                    <a:pt x="594" y="389"/>
                  </a:cubicBezTo>
                  <a:cubicBezTo>
                    <a:pt x="604" y="389"/>
                    <a:pt x="610" y="389"/>
                    <a:pt x="615" y="391"/>
                  </a:cubicBezTo>
                  <a:lnTo>
                    <a:pt x="615" y="391"/>
                  </a:lnTo>
                  <a:cubicBezTo>
                    <a:pt x="486" y="281"/>
                    <a:pt x="358" y="154"/>
                    <a:pt x="229" y="46"/>
                  </a:cubicBezTo>
                  <a:cubicBezTo>
                    <a:pt x="206" y="23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5043;p38"/>
            <p:cNvSpPr/>
            <p:nvPr/>
          </p:nvSpPr>
          <p:spPr>
            <a:xfrm>
              <a:off x="7199320" y="2525510"/>
              <a:ext cx="123302" cy="57509"/>
            </a:xfrm>
            <a:custGeom>
              <a:avLst/>
              <a:gdLst/>
              <a:ahLst/>
              <a:cxnLst/>
              <a:rect l="l" t="t" r="r" b="b"/>
              <a:pathLst>
                <a:path w="4406" h="2055" extrusionOk="0">
                  <a:moveTo>
                    <a:pt x="137" y="0"/>
                  </a:moveTo>
                  <a:cubicBezTo>
                    <a:pt x="115" y="0"/>
                    <a:pt x="92" y="23"/>
                    <a:pt x="69" y="23"/>
                  </a:cubicBezTo>
                  <a:cubicBezTo>
                    <a:pt x="23" y="69"/>
                    <a:pt x="0" y="160"/>
                    <a:pt x="46" y="205"/>
                  </a:cubicBezTo>
                  <a:cubicBezTo>
                    <a:pt x="160" y="297"/>
                    <a:pt x="252" y="388"/>
                    <a:pt x="343" y="479"/>
                  </a:cubicBezTo>
                  <a:cubicBezTo>
                    <a:pt x="411" y="548"/>
                    <a:pt x="503" y="616"/>
                    <a:pt x="594" y="685"/>
                  </a:cubicBezTo>
                  <a:cubicBezTo>
                    <a:pt x="662" y="753"/>
                    <a:pt x="731" y="822"/>
                    <a:pt x="822" y="890"/>
                  </a:cubicBezTo>
                  <a:cubicBezTo>
                    <a:pt x="914" y="982"/>
                    <a:pt x="1028" y="1050"/>
                    <a:pt x="1142" y="1118"/>
                  </a:cubicBezTo>
                  <a:cubicBezTo>
                    <a:pt x="1233" y="1187"/>
                    <a:pt x="1347" y="1255"/>
                    <a:pt x="1438" y="1301"/>
                  </a:cubicBezTo>
                  <a:cubicBezTo>
                    <a:pt x="1561" y="1363"/>
                    <a:pt x="1666" y="1424"/>
                    <a:pt x="1768" y="1485"/>
                  </a:cubicBezTo>
                  <a:lnTo>
                    <a:pt x="1768" y="1485"/>
                  </a:lnTo>
                  <a:cubicBezTo>
                    <a:pt x="1762" y="1484"/>
                    <a:pt x="1758" y="1484"/>
                    <a:pt x="1758" y="1484"/>
                  </a:cubicBezTo>
                  <a:lnTo>
                    <a:pt x="1758" y="1484"/>
                  </a:lnTo>
                  <a:cubicBezTo>
                    <a:pt x="1772" y="1491"/>
                    <a:pt x="1786" y="1497"/>
                    <a:pt x="1800" y="1504"/>
                  </a:cubicBezTo>
                  <a:lnTo>
                    <a:pt x="1800" y="1504"/>
                  </a:lnTo>
                  <a:cubicBezTo>
                    <a:pt x="1801" y="1505"/>
                    <a:pt x="1802" y="1506"/>
                    <a:pt x="1804" y="1506"/>
                  </a:cubicBezTo>
                  <a:cubicBezTo>
                    <a:pt x="1803" y="1506"/>
                    <a:pt x="1803" y="1506"/>
                    <a:pt x="1803" y="1506"/>
                  </a:cubicBezTo>
                  <a:lnTo>
                    <a:pt x="1803" y="1506"/>
                  </a:lnTo>
                  <a:cubicBezTo>
                    <a:pt x="1971" y="1586"/>
                    <a:pt x="2140" y="1649"/>
                    <a:pt x="2329" y="1712"/>
                  </a:cubicBezTo>
                  <a:cubicBezTo>
                    <a:pt x="2511" y="1780"/>
                    <a:pt x="2694" y="1826"/>
                    <a:pt x="2876" y="1895"/>
                  </a:cubicBezTo>
                  <a:cubicBezTo>
                    <a:pt x="3082" y="1940"/>
                    <a:pt x="3287" y="1986"/>
                    <a:pt x="3493" y="2009"/>
                  </a:cubicBezTo>
                  <a:cubicBezTo>
                    <a:pt x="3584" y="2031"/>
                    <a:pt x="3675" y="2031"/>
                    <a:pt x="3767" y="2031"/>
                  </a:cubicBezTo>
                  <a:cubicBezTo>
                    <a:pt x="3835" y="2031"/>
                    <a:pt x="3881" y="2054"/>
                    <a:pt x="3926" y="2054"/>
                  </a:cubicBezTo>
                  <a:lnTo>
                    <a:pt x="4063" y="2054"/>
                  </a:lnTo>
                  <a:cubicBezTo>
                    <a:pt x="4200" y="2054"/>
                    <a:pt x="4314" y="1986"/>
                    <a:pt x="4360" y="1872"/>
                  </a:cubicBezTo>
                  <a:cubicBezTo>
                    <a:pt x="4406" y="1735"/>
                    <a:pt x="4314" y="1575"/>
                    <a:pt x="4178" y="1529"/>
                  </a:cubicBezTo>
                  <a:cubicBezTo>
                    <a:pt x="4086" y="1506"/>
                    <a:pt x="3995" y="1484"/>
                    <a:pt x="3926" y="1461"/>
                  </a:cubicBezTo>
                  <a:cubicBezTo>
                    <a:pt x="3835" y="1461"/>
                    <a:pt x="3767" y="1461"/>
                    <a:pt x="3698" y="1438"/>
                  </a:cubicBezTo>
                  <a:cubicBezTo>
                    <a:pt x="3538" y="1438"/>
                    <a:pt x="3401" y="1392"/>
                    <a:pt x="3265" y="1370"/>
                  </a:cubicBezTo>
                  <a:cubicBezTo>
                    <a:pt x="2922" y="1301"/>
                    <a:pt x="2580" y="1210"/>
                    <a:pt x="2260" y="1118"/>
                  </a:cubicBezTo>
                  <a:cubicBezTo>
                    <a:pt x="2100" y="1050"/>
                    <a:pt x="1941" y="1004"/>
                    <a:pt x="1758" y="936"/>
                  </a:cubicBezTo>
                  <a:cubicBezTo>
                    <a:pt x="1667" y="913"/>
                    <a:pt x="1575" y="867"/>
                    <a:pt x="1484" y="822"/>
                  </a:cubicBezTo>
                  <a:cubicBezTo>
                    <a:pt x="1393" y="799"/>
                    <a:pt x="1324" y="753"/>
                    <a:pt x="1233" y="730"/>
                  </a:cubicBezTo>
                  <a:cubicBezTo>
                    <a:pt x="1073" y="639"/>
                    <a:pt x="936" y="571"/>
                    <a:pt x="777" y="457"/>
                  </a:cubicBezTo>
                  <a:cubicBezTo>
                    <a:pt x="731" y="434"/>
                    <a:pt x="662" y="388"/>
                    <a:pt x="594" y="365"/>
                  </a:cubicBezTo>
                  <a:cubicBezTo>
                    <a:pt x="548" y="320"/>
                    <a:pt x="503" y="274"/>
                    <a:pt x="457" y="251"/>
                  </a:cubicBezTo>
                  <a:lnTo>
                    <a:pt x="434" y="228"/>
                  </a:lnTo>
                  <a:cubicBezTo>
                    <a:pt x="366" y="160"/>
                    <a:pt x="297" y="114"/>
                    <a:pt x="229" y="46"/>
                  </a:cubicBezTo>
                  <a:cubicBezTo>
                    <a:pt x="206" y="23"/>
                    <a:pt x="183" y="0"/>
                    <a:pt x="137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5044;p38"/>
            <p:cNvSpPr/>
            <p:nvPr/>
          </p:nvSpPr>
          <p:spPr>
            <a:xfrm>
              <a:off x="7232539" y="2411806"/>
              <a:ext cx="70298" cy="85074"/>
            </a:xfrm>
            <a:custGeom>
              <a:avLst/>
              <a:gdLst/>
              <a:ahLst/>
              <a:cxnLst/>
              <a:rect l="l" t="t" r="r" b="b"/>
              <a:pathLst>
                <a:path w="2512" h="3040" extrusionOk="0">
                  <a:moveTo>
                    <a:pt x="776" y="502"/>
                  </a:moveTo>
                  <a:lnTo>
                    <a:pt x="799" y="525"/>
                  </a:lnTo>
                  <a:cubicBezTo>
                    <a:pt x="799" y="502"/>
                    <a:pt x="776" y="502"/>
                    <a:pt x="776" y="502"/>
                  </a:cubicBezTo>
                  <a:close/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7" y="228"/>
                    <a:pt x="206" y="297"/>
                    <a:pt x="297" y="365"/>
                  </a:cubicBezTo>
                  <a:cubicBezTo>
                    <a:pt x="366" y="434"/>
                    <a:pt x="434" y="525"/>
                    <a:pt x="503" y="594"/>
                  </a:cubicBezTo>
                  <a:cubicBezTo>
                    <a:pt x="571" y="662"/>
                    <a:pt x="640" y="753"/>
                    <a:pt x="708" y="845"/>
                  </a:cubicBezTo>
                  <a:cubicBezTo>
                    <a:pt x="776" y="936"/>
                    <a:pt x="845" y="1027"/>
                    <a:pt x="913" y="1119"/>
                  </a:cubicBezTo>
                  <a:cubicBezTo>
                    <a:pt x="1005" y="1256"/>
                    <a:pt x="1073" y="1392"/>
                    <a:pt x="1165" y="1507"/>
                  </a:cubicBezTo>
                  <a:cubicBezTo>
                    <a:pt x="1256" y="1644"/>
                    <a:pt x="1324" y="1781"/>
                    <a:pt x="1416" y="1917"/>
                  </a:cubicBezTo>
                  <a:cubicBezTo>
                    <a:pt x="1507" y="2077"/>
                    <a:pt x="1575" y="2237"/>
                    <a:pt x="1667" y="2374"/>
                  </a:cubicBezTo>
                  <a:cubicBezTo>
                    <a:pt x="1712" y="2465"/>
                    <a:pt x="1758" y="2557"/>
                    <a:pt x="1804" y="2625"/>
                  </a:cubicBezTo>
                  <a:cubicBezTo>
                    <a:pt x="1849" y="2716"/>
                    <a:pt x="1872" y="2808"/>
                    <a:pt x="1941" y="2876"/>
                  </a:cubicBezTo>
                  <a:cubicBezTo>
                    <a:pt x="1941" y="2899"/>
                    <a:pt x="1963" y="2922"/>
                    <a:pt x="1963" y="2945"/>
                  </a:cubicBezTo>
                  <a:cubicBezTo>
                    <a:pt x="2009" y="2967"/>
                    <a:pt x="2055" y="3013"/>
                    <a:pt x="2100" y="3013"/>
                  </a:cubicBezTo>
                  <a:cubicBezTo>
                    <a:pt x="2139" y="3032"/>
                    <a:pt x="2173" y="3039"/>
                    <a:pt x="2206" y="3039"/>
                  </a:cubicBezTo>
                  <a:cubicBezTo>
                    <a:pt x="2250" y="3039"/>
                    <a:pt x="2289" y="3026"/>
                    <a:pt x="2329" y="3013"/>
                  </a:cubicBezTo>
                  <a:cubicBezTo>
                    <a:pt x="2420" y="2967"/>
                    <a:pt x="2466" y="2899"/>
                    <a:pt x="2488" y="2830"/>
                  </a:cubicBezTo>
                  <a:cubicBezTo>
                    <a:pt x="2488" y="2808"/>
                    <a:pt x="2488" y="2785"/>
                    <a:pt x="2511" y="2762"/>
                  </a:cubicBezTo>
                  <a:cubicBezTo>
                    <a:pt x="2511" y="2694"/>
                    <a:pt x="2488" y="2648"/>
                    <a:pt x="2466" y="2602"/>
                  </a:cubicBezTo>
                  <a:cubicBezTo>
                    <a:pt x="2443" y="2534"/>
                    <a:pt x="2420" y="2465"/>
                    <a:pt x="2374" y="2397"/>
                  </a:cubicBezTo>
                  <a:cubicBezTo>
                    <a:pt x="2329" y="2328"/>
                    <a:pt x="2306" y="2260"/>
                    <a:pt x="2260" y="2214"/>
                  </a:cubicBezTo>
                  <a:cubicBezTo>
                    <a:pt x="2184" y="2081"/>
                    <a:pt x="2108" y="1964"/>
                    <a:pt x="2032" y="1849"/>
                  </a:cubicBezTo>
                  <a:lnTo>
                    <a:pt x="2032" y="1849"/>
                  </a:lnTo>
                  <a:cubicBezTo>
                    <a:pt x="2032" y="1849"/>
                    <a:pt x="2032" y="1849"/>
                    <a:pt x="2032" y="1849"/>
                  </a:cubicBezTo>
                  <a:cubicBezTo>
                    <a:pt x="2025" y="1839"/>
                    <a:pt x="2019" y="1830"/>
                    <a:pt x="2012" y="1820"/>
                  </a:cubicBezTo>
                  <a:lnTo>
                    <a:pt x="2012" y="1820"/>
                  </a:lnTo>
                  <a:cubicBezTo>
                    <a:pt x="2004" y="1807"/>
                    <a:pt x="1995" y="1794"/>
                    <a:pt x="1986" y="1781"/>
                  </a:cubicBezTo>
                  <a:lnTo>
                    <a:pt x="1986" y="1781"/>
                  </a:lnTo>
                  <a:cubicBezTo>
                    <a:pt x="1986" y="1781"/>
                    <a:pt x="1986" y="1781"/>
                    <a:pt x="1986" y="1781"/>
                  </a:cubicBezTo>
                  <a:lnTo>
                    <a:pt x="1986" y="1781"/>
                  </a:lnTo>
                  <a:cubicBezTo>
                    <a:pt x="1910" y="1667"/>
                    <a:pt x="1830" y="1556"/>
                    <a:pt x="1735" y="1461"/>
                  </a:cubicBezTo>
                  <a:cubicBezTo>
                    <a:pt x="1644" y="1347"/>
                    <a:pt x="1553" y="1233"/>
                    <a:pt x="1438" y="1141"/>
                  </a:cubicBezTo>
                  <a:cubicBezTo>
                    <a:pt x="1347" y="1027"/>
                    <a:pt x="1233" y="913"/>
                    <a:pt x="1119" y="822"/>
                  </a:cubicBezTo>
                  <a:cubicBezTo>
                    <a:pt x="1028" y="708"/>
                    <a:pt x="913" y="616"/>
                    <a:pt x="799" y="525"/>
                  </a:cubicBezTo>
                  <a:cubicBezTo>
                    <a:pt x="708" y="457"/>
                    <a:pt x="617" y="388"/>
                    <a:pt x="548" y="320"/>
                  </a:cubicBezTo>
                  <a:cubicBezTo>
                    <a:pt x="457" y="251"/>
                    <a:pt x="388" y="183"/>
                    <a:pt x="297" y="114"/>
                  </a:cubicBezTo>
                  <a:lnTo>
                    <a:pt x="297" y="114"/>
                  </a:lnTo>
                  <a:lnTo>
                    <a:pt x="320" y="137"/>
                  </a:lnTo>
                  <a:cubicBezTo>
                    <a:pt x="297" y="114"/>
                    <a:pt x="274" y="91"/>
                    <a:pt x="229" y="69"/>
                  </a:cubicBezTo>
                  <a:lnTo>
                    <a:pt x="251" y="69"/>
                  </a:lnTo>
                  <a:cubicBezTo>
                    <a:pt x="229" y="69"/>
                    <a:pt x="206" y="46"/>
                    <a:pt x="183" y="23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5045;p38"/>
            <p:cNvSpPr/>
            <p:nvPr/>
          </p:nvSpPr>
          <p:spPr>
            <a:xfrm>
              <a:off x="7113099" y="2556153"/>
              <a:ext cx="56222" cy="80121"/>
            </a:xfrm>
            <a:custGeom>
              <a:avLst/>
              <a:gdLst/>
              <a:ahLst/>
              <a:cxnLst/>
              <a:rect l="l" t="t" r="r" b="b"/>
              <a:pathLst>
                <a:path w="2009" h="2863" extrusionOk="0">
                  <a:moveTo>
                    <a:pt x="1849" y="1"/>
                  </a:moveTo>
                  <a:cubicBezTo>
                    <a:pt x="1849" y="1"/>
                    <a:pt x="1849" y="23"/>
                    <a:pt x="1826" y="23"/>
                  </a:cubicBezTo>
                  <a:cubicBezTo>
                    <a:pt x="1803" y="23"/>
                    <a:pt x="1758" y="23"/>
                    <a:pt x="1735" y="69"/>
                  </a:cubicBezTo>
                  <a:cubicBezTo>
                    <a:pt x="1735" y="69"/>
                    <a:pt x="1712" y="69"/>
                    <a:pt x="1712" y="92"/>
                  </a:cubicBezTo>
                  <a:cubicBezTo>
                    <a:pt x="1667" y="65"/>
                    <a:pt x="1618" y="52"/>
                    <a:pt x="1572" y="52"/>
                  </a:cubicBezTo>
                  <a:cubicBezTo>
                    <a:pt x="1500" y="52"/>
                    <a:pt x="1434" y="82"/>
                    <a:pt x="1392" y="138"/>
                  </a:cubicBezTo>
                  <a:cubicBezTo>
                    <a:pt x="1324" y="138"/>
                    <a:pt x="1278" y="160"/>
                    <a:pt x="1255" y="183"/>
                  </a:cubicBezTo>
                  <a:lnTo>
                    <a:pt x="1233" y="183"/>
                  </a:lnTo>
                  <a:cubicBezTo>
                    <a:pt x="1213" y="177"/>
                    <a:pt x="1193" y="174"/>
                    <a:pt x="1173" y="174"/>
                  </a:cubicBezTo>
                  <a:cubicBezTo>
                    <a:pt x="1126" y="174"/>
                    <a:pt x="1082" y="190"/>
                    <a:pt x="1050" y="206"/>
                  </a:cubicBezTo>
                  <a:cubicBezTo>
                    <a:pt x="1027" y="229"/>
                    <a:pt x="1004" y="252"/>
                    <a:pt x="959" y="275"/>
                  </a:cubicBezTo>
                  <a:cubicBezTo>
                    <a:pt x="913" y="229"/>
                    <a:pt x="867" y="229"/>
                    <a:pt x="799" y="229"/>
                  </a:cubicBezTo>
                  <a:cubicBezTo>
                    <a:pt x="776" y="229"/>
                    <a:pt x="730" y="229"/>
                    <a:pt x="708" y="252"/>
                  </a:cubicBezTo>
                  <a:cubicBezTo>
                    <a:pt x="675" y="236"/>
                    <a:pt x="643" y="219"/>
                    <a:pt x="611" y="219"/>
                  </a:cubicBezTo>
                  <a:cubicBezTo>
                    <a:pt x="597" y="219"/>
                    <a:pt x="584" y="222"/>
                    <a:pt x="571" y="229"/>
                  </a:cubicBezTo>
                  <a:cubicBezTo>
                    <a:pt x="525" y="229"/>
                    <a:pt x="502" y="229"/>
                    <a:pt x="457" y="252"/>
                  </a:cubicBezTo>
                  <a:cubicBezTo>
                    <a:pt x="434" y="252"/>
                    <a:pt x="388" y="275"/>
                    <a:pt x="365" y="297"/>
                  </a:cubicBezTo>
                  <a:cubicBezTo>
                    <a:pt x="297" y="343"/>
                    <a:pt x="251" y="389"/>
                    <a:pt x="206" y="457"/>
                  </a:cubicBezTo>
                  <a:cubicBezTo>
                    <a:pt x="91" y="617"/>
                    <a:pt x="0" y="822"/>
                    <a:pt x="23" y="1051"/>
                  </a:cubicBezTo>
                  <a:cubicBezTo>
                    <a:pt x="46" y="1188"/>
                    <a:pt x="91" y="1302"/>
                    <a:pt x="137" y="1439"/>
                  </a:cubicBezTo>
                  <a:cubicBezTo>
                    <a:pt x="206" y="1576"/>
                    <a:pt x="274" y="1713"/>
                    <a:pt x="320" y="1849"/>
                  </a:cubicBezTo>
                  <a:cubicBezTo>
                    <a:pt x="365" y="1986"/>
                    <a:pt x="411" y="2123"/>
                    <a:pt x="457" y="2283"/>
                  </a:cubicBezTo>
                  <a:cubicBezTo>
                    <a:pt x="502" y="2397"/>
                    <a:pt x="502" y="2489"/>
                    <a:pt x="548" y="2603"/>
                  </a:cubicBezTo>
                  <a:cubicBezTo>
                    <a:pt x="571" y="2648"/>
                    <a:pt x="571" y="2694"/>
                    <a:pt x="616" y="2740"/>
                  </a:cubicBezTo>
                  <a:cubicBezTo>
                    <a:pt x="639" y="2785"/>
                    <a:pt x="662" y="2808"/>
                    <a:pt x="708" y="2831"/>
                  </a:cubicBezTo>
                  <a:cubicBezTo>
                    <a:pt x="730" y="2854"/>
                    <a:pt x="776" y="2854"/>
                    <a:pt x="799" y="2854"/>
                  </a:cubicBezTo>
                  <a:cubicBezTo>
                    <a:pt x="817" y="2860"/>
                    <a:pt x="837" y="2863"/>
                    <a:pt x="858" y="2863"/>
                  </a:cubicBezTo>
                  <a:cubicBezTo>
                    <a:pt x="915" y="2863"/>
                    <a:pt x="977" y="2842"/>
                    <a:pt x="1027" y="2808"/>
                  </a:cubicBezTo>
                  <a:cubicBezTo>
                    <a:pt x="1073" y="2785"/>
                    <a:pt x="1096" y="2740"/>
                    <a:pt x="1119" y="2717"/>
                  </a:cubicBezTo>
                  <a:cubicBezTo>
                    <a:pt x="1187" y="2603"/>
                    <a:pt x="1255" y="2511"/>
                    <a:pt x="1301" y="2420"/>
                  </a:cubicBezTo>
                  <a:cubicBezTo>
                    <a:pt x="1370" y="2329"/>
                    <a:pt x="1415" y="2215"/>
                    <a:pt x="1438" y="2123"/>
                  </a:cubicBezTo>
                  <a:cubicBezTo>
                    <a:pt x="1529" y="1918"/>
                    <a:pt x="1621" y="1735"/>
                    <a:pt x="1712" y="1530"/>
                  </a:cubicBezTo>
                  <a:cubicBezTo>
                    <a:pt x="1780" y="1302"/>
                    <a:pt x="1849" y="1073"/>
                    <a:pt x="1895" y="868"/>
                  </a:cubicBezTo>
                  <a:cubicBezTo>
                    <a:pt x="1917" y="754"/>
                    <a:pt x="1963" y="640"/>
                    <a:pt x="1963" y="548"/>
                  </a:cubicBezTo>
                  <a:cubicBezTo>
                    <a:pt x="1986" y="411"/>
                    <a:pt x="1986" y="275"/>
                    <a:pt x="2009" y="160"/>
                  </a:cubicBezTo>
                  <a:cubicBezTo>
                    <a:pt x="2009" y="69"/>
                    <a:pt x="1917" y="1"/>
                    <a:pt x="1849" y="1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5046;p38"/>
            <p:cNvSpPr/>
            <p:nvPr/>
          </p:nvSpPr>
          <p:spPr>
            <a:xfrm>
              <a:off x="7132240" y="2558700"/>
              <a:ext cx="41558" cy="81017"/>
            </a:xfrm>
            <a:custGeom>
              <a:avLst/>
              <a:gdLst/>
              <a:ahLst/>
              <a:cxnLst/>
              <a:rect l="l" t="t" r="r" b="b"/>
              <a:pathLst>
                <a:path w="1485" h="2895" extrusionOk="0">
                  <a:moveTo>
                    <a:pt x="1325" y="1"/>
                  </a:moveTo>
                  <a:cubicBezTo>
                    <a:pt x="1256" y="1"/>
                    <a:pt x="1188" y="47"/>
                    <a:pt x="1188" y="115"/>
                  </a:cubicBezTo>
                  <a:cubicBezTo>
                    <a:pt x="1142" y="229"/>
                    <a:pt x="1119" y="343"/>
                    <a:pt x="1074" y="435"/>
                  </a:cubicBezTo>
                  <a:cubicBezTo>
                    <a:pt x="960" y="800"/>
                    <a:pt x="823" y="1142"/>
                    <a:pt x="640" y="1485"/>
                  </a:cubicBezTo>
                  <a:cubicBezTo>
                    <a:pt x="457" y="1850"/>
                    <a:pt x="252" y="2192"/>
                    <a:pt x="69" y="2557"/>
                  </a:cubicBezTo>
                  <a:cubicBezTo>
                    <a:pt x="1" y="2672"/>
                    <a:pt x="69" y="2808"/>
                    <a:pt x="183" y="2877"/>
                  </a:cubicBezTo>
                  <a:cubicBezTo>
                    <a:pt x="213" y="2889"/>
                    <a:pt x="244" y="2894"/>
                    <a:pt x="275" y="2894"/>
                  </a:cubicBezTo>
                  <a:cubicBezTo>
                    <a:pt x="364" y="2894"/>
                    <a:pt x="452" y="2847"/>
                    <a:pt x="503" y="2763"/>
                  </a:cubicBezTo>
                  <a:cubicBezTo>
                    <a:pt x="617" y="2512"/>
                    <a:pt x="731" y="2238"/>
                    <a:pt x="845" y="1987"/>
                  </a:cubicBezTo>
                  <a:cubicBezTo>
                    <a:pt x="914" y="1850"/>
                    <a:pt x="960" y="1713"/>
                    <a:pt x="1028" y="1576"/>
                  </a:cubicBezTo>
                  <a:cubicBezTo>
                    <a:pt x="1074" y="1462"/>
                    <a:pt x="1096" y="1325"/>
                    <a:pt x="1142" y="1211"/>
                  </a:cubicBezTo>
                  <a:cubicBezTo>
                    <a:pt x="1211" y="1028"/>
                    <a:pt x="1256" y="868"/>
                    <a:pt x="1325" y="686"/>
                  </a:cubicBezTo>
                  <a:cubicBezTo>
                    <a:pt x="1370" y="526"/>
                    <a:pt x="1416" y="343"/>
                    <a:pt x="1462" y="184"/>
                  </a:cubicBezTo>
                  <a:cubicBezTo>
                    <a:pt x="1484" y="92"/>
                    <a:pt x="1416" y="24"/>
                    <a:pt x="1348" y="1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5047;p38"/>
            <p:cNvSpPr/>
            <p:nvPr/>
          </p:nvSpPr>
          <p:spPr>
            <a:xfrm>
              <a:off x="7118192" y="2706265"/>
              <a:ext cx="53060" cy="135475"/>
            </a:xfrm>
            <a:custGeom>
              <a:avLst/>
              <a:gdLst/>
              <a:ahLst/>
              <a:cxnLst/>
              <a:rect l="l" t="t" r="r" b="b"/>
              <a:pathLst>
                <a:path w="1896" h="4841" extrusionOk="0">
                  <a:moveTo>
                    <a:pt x="1256" y="1"/>
                  </a:moveTo>
                  <a:cubicBezTo>
                    <a:pt x="1233" y="1"/>
                    <a:pt x="1233" y="1"/>
                    <a:pt x="1233" y="23"/>
                  </a:cubicBezTo>
                  <a:cubicBezTo>
                    <a:pt x="1142" y="23"/>
                    <a:pt x="1073" y="46"/>
                    <a:pt x="1005" y="115"/>
                  </a:cubicBezTo>
                  <a:cubicBezTo>
                    <a:pt x="959" y="183"/>
                    <a:pt x="914" y="274"/>
                    <a:pt x="937" y="366"/>
                  </a:cubicBezTo>
                  <a:cubicBezTo>
                    <a:pt x="959" y="548"/>
                    <a:pt x="982" y="731"/>
                    <a:pt x="982" y="914"/>
                  </a:cubicBezTo>
                  <a:cubicBezTo>
                    <a:pt x="1005" y="1096"/>
                    <a:pt x="1005" y="1279"/>
                    <a:pt x="1005" y="1484"/>
                  </a:cubicBezTo>
                  <a:cubicBezTo>
                    <a:pt x="982" y="1827"/>
                    <a:pt x="914" y="2146"/>
                    <a:pt x="822" y="2489"/>
                  </a:cubicBezTo>
                  <a:cubicBezTo>
                    <a:pt x="754" y="2785"/>
                    <a:pt x="685" y="3059"/>
                    <a:pt x="594" y="3333"/>
                  </a:cubicBezTo>
                  <a:cubicBezTo>
                    <a:pt x="548" y="3470"/>
                    <a:pt x="480" y="3607"/>
                    <a:pt x="412" y="3744"/>
                  </a:cubicBezTo>
                  <a:cubicBezTo>
                    <a:pt x="366" y="3881"/>
                    <a:pt x="297" y="3995"/>
                    <a:pt x="229" y="4109"/>
                  </a:cubicBezTo>
                  <a:cubicBezTo>
                    <a:pt x="183" y="4178"/>
                    <a:pt x="115" y="4246"/>
                    <a:pt x="69" y="4315"/>
                  </a:cubicBezTo>
                  <a:cubicBezTo>
                    <a:pt x="69" y="4315"/>
                    <a:pt x="46" y="4337"/>
                    <a:pt x="46" y="4360"/>
                  </a:cubicBezTo>
                  <a:cubicBezTo>
                    <a:pt x="24" y="4383"/>
                    <a:pt x="24" y="4429"/>
                    <a:pt x="1" y="4452"/>
                  </a:cubicBezTo>
                  <a:cubicBezTo>
                    <a:pt x="1" y="4543"/>
                    <a:pt x="1" y="4611"/>
                    <a:pt x="46" y="4680"/>
                  </a:cubicBezTo>
                  <a:cubicBezTo>
                    <a:pt x="121" y="4785"/>
                    <a:pt x="236" y="4840"/>
                    <a:pt x="344" y="4840"/>
                  </a:cubicBezTo>
                  <a:cubicBezTo>
                    <a:pt x="401" y="4840"/>
                    <a:pt x="456" y="4825"/>
                    <a:pt x="503" y="4794"/>
                  </a:cubicBezTo>
                  <a:cubicBezTo>
                    <a:pt x="526" y="4771"/>
                    <a:pt x="571" y="4748"/>
                    <a:pt x="571" y="4725"/>
                  </a:cubicBezTo>
                  <a:cubicBezTo>
                    <a:pt x="640" y="4725"/>
                    <a:pt x="685" y="4703"/>
                    <a:pt x="754" y="4680"/>
                  </a:cubicBezTo>
                  <a:cubicBezTo>
                    <a:pt x="777" y="4657"/>
                    <a:pt x="800" y="4634"/>
                    <a:pt x="800" y="4611"/>
                  </a:cubicBezTo>
                  <a:cubicBezTo>
                    <a:pt x="822" y="4588"/>
                    <a:pt x="845" y="4588"/>
                    <a:pt x="845" y="4566"/>
                  </a:cubicBezTo>
                  <a:cubicBezTo>
                    <a:pt x="868" y="4520"/>
                    <a:pt x="914" y="4474"/>
                    <a:pt x="937" y="4429"/>
                  </a:cubicBezTo>
                  <a:cubicBezTo>
                    <a:pt x="982" y="4360"/>
                    <a:pt x="1005" y="4292"/>
                    <a:pt x="1051" y="4223"/>
                  </a:cubicBezTo>
                  <a:cubicBezTo>
                    <a:pt x="1096" y="4132"/>
                    <a:pt x="1142" y="4041"/>
                    <a:pt x="1165" y="3949"/>
                  </a:cubicBezTo>
                  <a:cubicBezTo>
                    <a:pt x="1210" y="3858"/>
                    <a:pt x="1256" y="3767"/>
                    <a:pt x="1302" y="3675"/>
                  </a:cubicBezTo>
                  <a:cubicBezTo>
                    <a:pt x="1439" y="3379"/>
                    <a:pt x="1553" y="3082"/>
                    <a:pt x="1644" y="2762"/>
                  </a:cubicBezTo>
                  <a:cubicBezTo>
                    <a:pt x="1690" y="2625"/>
                    <a:pt x="1735" y="2466"/>
                    <a:pt x="1758" y="2329"/>
                  </a:cubicBezTo>
                  <a:cubicBezTo>
                    <a:pt x="1804" y="2169"/>
                    <a:pt x="1827" y="2032"/>
                    <a:pt x="1850" y="1872"/>
                  </a:cubicBezTo>
                  <a:cubicBezTo>
                    <a:pt x="1872" y="1576"/>
                    <a:pt x="1895" y="1256"/>
                    <a:pt x="1850" y="936"/>
                  </a:cubicBezTo>
                  <a:cubicBezTo>
                    <a:pt x="1827" y="822"/>
                    <a:pt x="1827" y="731"/>
                    <a:pt x="1781" y="640"/>
                  </a:cubicBezTo>
                  <a:cubicBezTo>
                    <a:pt x="1758" y="594"/>
                    <a:pt x="1735" y="548"/>
                    <a:pt x="1713" y="503"/>
                  </a:cubicBezTo>
                  <a:cubicBezTo>
                    <a:pt x="1713" y="457"/>
                    <a:pt x="1690" y="434"/>
                    <a:pt x="1667" y="411"/>
                  </a:cubicBezTo>
                  <a:cubicBezTo>
                    <a:pt x="1644" y="366"/>
                    <a:pt x="1598" y="343"/>
                    <a:pt x="1576" y="343"/>
                  </a:cubicBezTo>
                  <a:cubicBezTo>
                    <a:pt x="1576" y="320"/>
                    <a:pt x="1576" y="320"/>
                    <a:pt x="1576" y="320"/>
                  </a:cubicBezTo>
                  <a:cubicBezTo>
                    <a:pt x="1553" y="229"/>
                    <a:pt x="1530" y="160"/>
                    <a:pt x="1462" y="92"/>
                  </a:cubicBezTo>
                  <a:cubicBezTo>
                    <a:pt x="1416" y="46"/>
                    <a:pt x="1325" y="1"/>
                    <a:pt x="1256" y="1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5048;p38"/>
            <p:cNvSpPr/>
            <p:nvPr/>
          </p:nvSpPr>
          <p:spPr>
            <a:xfrm>
              <a:off x="7127791" y="2722244"/>
              <a:ext cx="47910" cy="122266"/>
            </a:xfrm>
            <a:custGeom>
              <a:avLst/>
              <a:gdLst/>
              <a:ahLst/>
              <a:cxnLst/>
              <a:rect l="l" t="t" r="r" b="b"/>
              <a:pathLst>
                <a:path w="1712" h="4369" extrusionOk="0">
                  <a:moveTo>
                    <a:pt x="967" y="1912"/>
                  </a:moveTo>
                  <a:cubicBezTo>
                    <a:pt x="964" y="1921"/>
                    <a:pt x="962" y="1931"/>
                    <a:pt x="959" y="1940"/>
                  </a:cubicBezTo>
                  <a:cubicBezTo>
                    <a:pt x="959" y="1931"/>
                    <a:pt x="963" y="1921"/>
                    <a:pt x="967" y="1912"/>
                  </a:cubicBezTo>
                  <a:close/>
                  <a:moveTo>
                    <a:pt x="1438" y="0"/>
                  </a:moveTo>
                  <a:cubicBezTo>
                    <a:pt x="1324" y="0"/>
                    <a:pt x="1233" y="114"/>
                    <a:pt x="1255" y="228"/>
                  </a:cubicBezTo>
                  <a:cubicBezTo>
                    <a:pt x="1255" y="343"/>
                    <a:pt x="1278" y="457"/>
                    <a:pt x="1278" y="571"/>
                  </a:cubicBezTo>
                  <a:cubicBezTo>
                    <a:pt x="1255" y="799"/>
                    <a:pt x="1210" y="1027"/>
                    <a:pt x="1141" y="1233"/>
                  </a:cubicBezTo>
                  <a:cubicBezTo>
                    <a:pt x="1099" y="1463"/>
                    <a:pt x="1038" y="1675"/>
                    <a:pt x="975" y="1885"/>
                  </a:cubicBezTo>
                  <a:lnTo>
                    <a:pt x="975" y="1885"/>
                  </a:lnTo>
                  <a:cubicBezTo>
                    <a:pt x="955" y="1930"/>
                    <a:pt x="936" y="1990"/>
                    <a:pt x="936" y="2032"/>
                  </a:cubicBezTo>
                  <a:cubicBezTo>
                    <a:pt x="867" y="2191"/>
                    <a:pt x="822" y="2351"/>
                    <a:pt x="753" y="2488"/>
                  </a:cubicBezTo>
                  <a:cubicBezTo>
                    <a:pt x="708" y="2579"/>
                    <a:pt x="662" y="2671"/>
                    <a:pt x="639" y="2739"/>
                  </a:cubicBezTo>
                  <a:cubicBezTo>
                    <a:pt x="594" y="2831"/>
                    <a:pt x="571" y="2922"/>
                    <a:pt x="525" y="3013"/>
                  </a:cubicBezTo>
                  <a:cubicBezTo>
                    <a:pt x="457" y="3150"/>
                    <a:pt x="388" y="3310"/>
                    <a:pt x="320" y="3447"/>
                  </a:cubicBezTo>
                  <a:cubicBezTo>
                    <a:pt x="274" y="3515"/>
                    <a:pt x="228" y="3607"/>
                    <a:pt x="183" y="3675"/>
                  </a:cubicBezTo>
                  <a:cubicBezTo>
                    <a:pt x="160" y="3721"/>
                    <a:pt x="137" y="3744"/>
                    <a:pt x="114" y="3789"/>
                  </a:cubicBezTo>
                  <a:cubicBezTo>
                    <a:pt x="91" y="3835"/>
                    <a:pt x="69" y="3881"/>
                    <a:pt x="46" y="3926"/>
                  </a:cubicBezTo>
                  <a:cubicBezTo>
                    <a:pt x="0" y="4063"/>
                    <a:pt x="23" y="4200"/>
                    <a:pt x="114" y="4291"/>
                  </a:cubicBezTo>
                  <a:cubicBezTo>
                    <a:pt x="160" y="4337"/>
                    <a:pt x="205" y="4360"/>
                    <a:pt x="251" y="4360"/>
                  </a:cubicBezTo>
                  <a:cubicBezTo>
                    <a:pt x="269" y="4366"/>
                    <a:pt x="291" y="4369"/>
                    <a:pt x="314" y="4369"/>
                  </a:cubicBezTo>
                  <a:cubicBezTo>
                    <a:pt x="376" y="4369"/>
                    <a:pt x="446" y="4348"/>
                    <a:pt x="479" y="4314"/>
                  </a:cubicBezTo>
                  <a:cubicBezTo>
                    <a:pt x="571" y="4246"/>
                    <a:pt x="616" y="4200"/>
                    <a:pt x="662" y="4109"/>
                  </a:cubicBezTo>
                  <a:cubicBezTo>
                    <a:pt x="730" y="4040"/>
                    <a:pt x="776" y="3972"/>
                    <a:pt x="822" y="3881"/>
                  </a:cubicBezTo>
                  <a:cubicBezTo>
                    <a:pt x="867" y="3766"/>
                    <a:pt x="936" y="3652"/>
                    <a:pt x="982" y="3538"/>
                  </a:cubicBezTo>
                  <a:cubicBezTo>
                    <a:pt x="1050" y="3401"/>
                    <a:pt x="1096" y="3287"/>
                    <a:pt x="1141" y="3173"/>
                  </a:cubicBezTo>
                  <a:cubicBezTo>
                    <a:pt x="1187" y="3036"/>
                    <a:pt x="1255" y="2899"/>
                    <a:pt x="1301" y="2762"/>
                  </a:cubicBezTo>
                  <a:cubicBezTo>
                    <a:pt x="1415" y="2465"/>
                    <a:pt x="1507" y="2169"/>
                    <a:pt x="1575" y="1849"/>
                  </a:cubicBezTo>
                  <a:cubicBezTo>
                    <a:pt x="1621" y="1552"/>
                    <a:pt x="1643" y="1278"/>
                    <a:pt x="1666" y="982"/>
                  </a:cubicBezTo>
                  <a:cubicBezTo>
                    <a:pt x="1689" y="845"/>
                    <a:pt x="1689" y="731"/>
                    <a:pt x="1712" y="594"/>
                  </a:cubicBezTo>
                  <a:cubicBezTo>
                    <a:pt x="1712" y="457"/>
                    <a:pt x="1689" y="320"/>
                    <a:pt x="1666" y="206"/>
                  </a:cubicBezTo>
                  <a:cubicBezTo>
                    <a:pt x="1666" y="92"/>
                    <a:pt x="1575" y="0"/>
                    <a:pt x="1461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5049;p38"/>
            <p:cNvSpPr/>
            <p:nvPr/>
          </p:nvSpPr>
          <p:spPr>
            <a:xfrm>
              <a:off x="6997465" y="2865947"/>
              <a:ext cx="120112" cy="65821"/>
            </a:xfrm>
            <a:custGeom>
              <a:avLst/>
              <a:gdLst/>
              <a:ahLst/>
              <a:cxnLst/>
              <a:rect l="l" t="t" r="r" b="b"/>
              <a:pathLst>
                <a:path w="4292" h="2352" extrusionOk="0">
                  <a:moveTo>
                    <a:pt x="3402" y="1"/>
                  </a:moveTo>
                  <a:cubicBezTo>
                    <a:pt x="3288" y="1"/>
                    <a:pt x="3196" y="69"/>
                    <a:pt x="3128" y="138"/>
                  </a:cubicBezTo>
                  <a:cubicBezTo>
                    <a:pt x="3059" y="206"/>
                    <a:pt x="2991" y="252"/>
                    <a:pt x="2945" y="320"/>
                  </a:cubicBezTo>
                  <a:cubicBezTo>
                    <a:pt x="2808" y="435"/>
                    <a:pt x="2671" y="526"/>
                    <a:pt x="2534" y="617"/>
                  </a:cubicBezTo>
                  <a:cubicBezTo>
                    <a:pt x="2375" y="731"/>
                    <a:pt x="2238" y="823"/>
                    <a:pt x="2078" y="891"/>
                  </a:cubicBezTo>
                  <a:cubicBezTo>
                    <a:pt x="1941" y="960"/>
                    <a:pt x="1804" y="1028"/>
                    <a:pt x="1667" y="1074"/>
                  </a:cubicBezTo>
                  <a:cubicBezTo>
                    <a:pt x="1507" y="1119"/>
                    <a:pt x="1347" y="1188"/>
                    <a:pt x="1165" y="1233"/>
                  </a:cubicBezTo>
                  <a:cubicBezTo>
                    <a:pt x="1028" y="1302"/>
                    <a:pt x="868" y="1348"/>
                    <a:pt x="708" y="1416"/>
                  </a:cubicBezTo>
                  <a:cubicBezTo>
                    <a:pt x="640" y="1439"/>
                    <a:pt x="549" y="1462"/>
                    <a:pt x="480" y="1485"/>
                  </a:cubicBezTo>
                  <a:cubicBezTo>
                    <a:pt x="434" y="1507"/>
                    <a:pt x="389" y="1507"/>
                    <a:pt x="343" y="1530"/>
                  </a:cubicBezTo>
                  <a:cubicBezTo>
                    <a:pt x="275" y="1553"/>
                    <a:pt x="206" y="1553"/>
                    <a:pt x="160" y="1599"/>
                  </a:cubicBezTo>
                  <a:cubicBezTo>
                    <a:pt x="115" y="1621"/>
                    <a:pt x="69" y="1667"/>
                    <a:pt x="46" y="1736"/>
                  </a:cubicBezTo>
                  <a:cubicBezTo>
                    <a:pt x="24" y="1804"/>
                    <a:pt x="1" y="1895"/>
                    <a:pt x="24" y="1964"/>
                  </a:cubicBezTo>
                  <a:cubicBezTo>
                    <a:pt x="69" y="2032"/>
                    <a:pt x="69" y="2078"/>
                    <a:pt x="138" y="2124"/>
                  </a:cubicBezTo>
                  <a:cubicBezTo>
                    <a:pt x="206" y="2169"/>
                    <a:pt x="229" y="2169"/>
                    <a:pt x="320" y="2192"/>
                  </a:cubicBezTo>
                  <a:cubicBezTo>
                    <a:pt x="343" y="2215"/>
                    <a:pt x="343" y="2215"/>
                    <a:pt x="366" y="2215"/>
                  </a:cubicBezTo>
                  <a:cubicBezTo>
                    <a:pt x="480" y="2261"/>
                    <a:pt x="571" y="2306"/>
                    <a:pt x="685" y="2329"/>
                  </a:cubicBezTo>
                  <a:cubicBezTo>
                    <a:pt x="800" y="2329"/>
                    <a:pt x="914" y="2352"/>
                    <a:pt x="1028" y="2352"/>
                  </a:cubicBezTo>
                  <a:cubicBezTo>
                    <a:pt x="1256" y="2352"/>
                    <a:pt x="1484" y="2306"/>
                    <a:pt x="1713" y="2238"/>
                  </a:cubicBezTo>
                  <a:cubicBezTo>
                    <a:pt x="2032" y="2169"/>
                    <a:pt x="2306" y="2010"/>
                    <a:pt x="2580" y="1873"/>
                  </a:cubicBezTo>
                  <a:cubicBezTo>
                    <a:pt x="2831" y="1758"/>
                    <a:pt x="3082" y="1621"/>
                    <a:pt x="3310" y="1439"/>
                  </a:cubicBezTo>
                  <a:cubicBezTo>
                    <a:pt x="3402" y="1348"/>
                    <a:pt x="3516" y="1279"/>
                    <a:pt x="3584" y="1165"/>
                  </a:cubicBezTo>
                  <a:cubicBezTo>
                    <a:pt x="3653" y="1097"/>
                    <a:pt x="3721" y="1005"/>
                    <a:pt x="3790" y="937"/>
                  </a:cubicBezTo>
                  <a:cubicBezTo>
                    <a:pt x="3927" y="731"/>
                    <a:pt x="4086" y="549"/>
                    <a:pt x="4223" y="366"/>
                  </a:cubicBezTo>
                  <a:cubicBezTo>
                    <a:pt x="4292" y="275"/>
                    <a:pt x="4292" y="161"/>
                    <a:pt x="4223" y="92"/>
                  </a:cubicBezTo>
                  <a:cubicBezTo>
                    <a:pt x="4195" y="64"/>
                    <a:pt x="4154" y="51"/>
                    <a:pt x="4111" y="51"/>
                  </a:cubicBezTo>
                  <a:cubicBezTo>
                    <a:pt x="4052" y="51"/>
                    <a:pt x="3989" y="75"/>
                    <a:pt x="3949" y="115"/>
                  </a:cubicBezTo>
                  <a:cubicBezTo>
                    <a:pt x="3881" y="206"/>
                    <a:pt x="3813" y="298"/>
                    <a:pt x="3721" y="389"/>
                  </a:cubicBezTo>
                  <a:cubicBezTo>
                    <a:pt x="3721" y="366"/>
                    <a:pt x="3721" y="320"/>
                    <a:pt x="3721" y="298"/>
                  </a:cubicBezTo>
                  <a:cubicBezTo>
                    <a:pt x="3721" y="252"/>
                    <a:pt x="3698" y="229"/>
                    <a:pt x="3698" y="183"/>
                  </a:cubicBezTo>
                  <a:cubicBezTo>
                    <a:pt x="3698" y="206"/>
                    <a:pt x="3698" y="206"/>
                    <a:pt x="3698" y="206"/>
                  </a:cubicBezTo>
                  <a:cubicBezTo>
                    <a:pt x="3676" y="138"/>
                    <a:pt x="3630" y="69"/>
                    <a:pt x="3561" y="47"/>
                  </a:cubicBezTo>
                  <a:lnTo>
                    <a:pt x="3539" y="47"/>
                  </a:lnTo>
                  <a:cubicBezTo>
                    <a:pt x="3516" y="24"/>
                    <a:pt x="3470" y="1"/>
                    <a:pt x="3424" y="1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5050;p38"/>
            <p:cNvSpPr/>
            <p:nvPr/>
          </p:nvSpPr>
          <p:spPr>
            <a:xfrm>
              <a:off x="7026849" y="2871068"/>
              <a:ext cx="92658" cy="68451"/>
            </a:xfrm>
            <a:custGeom>
              <a:avLst/>
              <a:gdLst/>
              <a:ahLst/>
              <a:cxnLst/>
              <a:rect l="l" t="t" r="r" b="b"/>
              <a:pathLst>
                <a:path w="3311" h="2446" extrusionOk="0">
                  <a:moveTo>
                    <a:pt x="3105" y="0"/>
                  </a:moveTo>
                  <a:cubicBezTo>
                    <a:pt x="3059" y="0"/>
                    <a:pt x="3014" y="23"/>
                    <a:pt x="2991" y="46"/>
                  </a:cubicBezTo>
                  <a:cubicBezTo>
                    <a:pt x="2899" y="183"/>
                    <a:pt x="2808" y="297"/>
                    <a:pt x="2717" y="411"/>
                  </a:cubicBezTo>
                  <a:cubicBezTo>
                    <a:pt x="2603" y="503"/>
                    <a:pt x="2489" y="617"/>
                    <a:pt x="2397" y="708"/>
                  </a:cubicBezTo>
                  <a:cubicBezTo>
                    <a:pt x="2397" y="685"/>
                    <a:pt x="2420" y="685"/>
                    <a:pt x="2420" y="662"/>
                  </a:cubicBezTo>
                  <a:lnTo>
                    <a:pt x="2420" y="662"/>
                  </a:lnTo>
                  <a:cubicBezTo>
                    <a:pt x="2374" y="708"/>
                    <a:pt x="2329" y="754"/>
                    <a:pt x="2283" y="777"/>
                  </a:cubicBezTo>
                  <a:lnTo>
                    <a:pt x="2306" y="777"/>
                  </a:lnTo>
                  <a:cubicBezTo>
                    <a:pt x="2123" y="936"/>
                    <a:pt x="1918" y="1073"/>
                    <a:pt x="1735" y="1210"/>
                  </a:cubicBezTo>
                  <a:cubicBezTo>
                    <a:pt x="1553" y="1324"/>
                    <a:pt x="1347" y="1438"/>
                    <a:pt x="1142" y="1553"/>
                  </a:cubicBezTo>
                  <a:cubicBezTo>
                    <a:pt x="1005" y="1598"/>
                    <a:pt x="868" y="1667"/>
                    <a:pt x="731" y="1712"/>
                  </a:cubicBezTo>
                  <a:cubicBezTo>
                    <a:pt x="640" y="1735"/>
                    <a:pt x="548" y="1781"/>
                    <a:pt x="457" y="1804"/>
                  </a:cubicBezTo>
                  <a:cubicBezTo>
                    <a:pt x="412" y="1827"/>
                    <a:pt x="366" y="1849"/>
                    <a:pt x="320" y="1849"/>
                  </a:cubicBezTo>
                  <a:cubicBezTo>
                    <a:pt x="275" y="1872"/>
                    <a:pt x="252" y="1872"/>
                    <a:pt x="206" y="1895"/>
                  </a:cubicBezTo>
                  <a:cubicBezTo>
                    <a:pt x="206" y="1895"/>
                    <a:pt x="206" y="1895"/>
                    <a:pt x="183" y="1918"/>
                  </a:cubicBezTo>
                  <a:cubicBezTo>
                    <a:pt x="138" y="1918"/>
                    <a:pt x="92" y="1963"/>
                    <a:pt x="69" y="1986"/>
                  </a:cubicBezTo>
                  <a:cubicBezTo>
                    <a:pt x="23" y="2055"/>
                    <a:pt x="1" y="2123"/>
                    <a:pt x="1" y="2192"/>
                  </a:cubicBezTo>
                  <a:cubicBezTo>
                    <a:pt x="1" y="2319"/>
                    <a:pt x="118" y="2445"/>
                    <a:pt x="262" y="2445"/>
                  </a:cubicBezTo>
                  <a:cubicBezTo>
                    <a:pt x="274" y="2445"/>
                    <a:pt x="286" y="2444"/>
                    <a:pt x="297" y="2443"/>
                  </a:cubicBezTo>
                  <a:cubicBezTo>
                    <a:pt x="457" y="2443"/>
                    <a:pt x="617" y="2374"/>
                    <a:pt x="754" y="2329"/>
                  </a:cubicBezTo>
                  <a:cubicBezTo>
                    <a:pt x="891" y="2283"/>
                    <a:pt x="1005" y="2215"/>
                    <a:pt x="1142" y="2169"/>
                  </a:cubicBezTo>
                  <a:cubicBezTo>
                    <a:pt x="1416" y="2055"/>
                    <a:pt x="1667" y="1872"/>
                    <a:pt x="1918" y="1712"/>
                  </a:cubicBezTo>
                  <a:cubicBezTo>
                    <a:pt x="2169" y="1507"/>
                    <a:pt x="2420" y="1302"/>
                    <a:pt x="2648" y="1073"/>
                  </a:cubicBezTo>
                  <a:cubicBezTo>
                    <a:pt x="2831" y="868"/>
                    <a:pt x="3014" y="640"/>
                    <a:pt x="3173" y="411"/>
                  </a:cubicBezTo>
                  <a:cubicBezTo>
                    <a:pt x="3196" y="366"/>
                    <a:pt x="3219" y="320"/>
                    <a:pt x="3265" y="297"/>
                  </a:cubicBezTo>
                  <a:cubicBezTo>
                    <a:pt x="3288" y="252"/>
                    <a:pt x="3310" y="206"/>
                    <a:pt x="3310" y="160"/>
                  </a:cubicBezTo>
                  <a:cubicBezTo>
                    <a:pt x="3288" y="115"/>
                    <a:pt x="3265" y="69"/>
                    <a:pt x="3242" y="46"/>
                  </a:cubicBezTo>
                  <a:cubicBezTo>
                    <a:pt x="3219" y="23"/>
                    <a:pt x="3151" y="0"/>
                    <a:pt x="3105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5051;p38"/>
            <p:cNvSpPr/>
            <p:nvPr/>
          </p:nvSpPr>
          <p:spPr>
            <a:xfrm>
              <a:off x="6918267" y="2948363"/>
              <a:ext cx="80513" cy="71810"/>
            </a:xfrm>
            <a:custGeom>
              <a:avLst/>
              <a:gdLst/>
              <a:ahLst/>
              <a:cxnLst/>
              <a:rect l="l" t="t" r="r" b="b"/>
              <a:pathLst>
                <a:path w="2877" h="2566" extrusionOk="0">
                  <a:moveTo>
                    <a:pt x="1895" y="0"/>
                  </a:moveTo>
                  <a:cubicBezTo>
                    <a:pt x="1826" y="0"/>
                    <a:pt x="1758" y="23"/>
                    <a:pt x="1712" y="69"/>
                  </a:cubicBezTo>
                  <a:cubicBezTo>
                    <a:pt x="1644" y="114"/>
                    <a:pt x="1598" y="160"/>
                    <a:pt x="1530" y="229"/>
                  </a:cubicBezTo>
                  <a:cubicBezTo>
                    <a:pt x="1347" y="480"/>
                    <a:pt x="1142" y="708"/>
                    <a:pt x="936" y="936"/>
                  </a:cubicBezTo>
                  <a:cubicBezTo>
                    <a:pt x="845" y="1073"/>
                    <a:pt x="731" y="1187"/>
                    <a:pt x="617" y="1301"/>
                  </a:cubicBezTo>
                  <a:cubicBezTo>
                    <a:pt x="503" y="1416"/>
                    <a:pt x="388" y="1507"/>
                    <a:pt x="251" y="1621"/>
                  </a:cubicBezTo>
                  <a:cubicBezTo>
                    <a:pt x="183" y="1689"/>
                    <a:pt x="114" y="1781"/>
                    <a:pt x="46" y="1872"/>
                  </a:cubicBezTo>
                  <a:cubicBezTo>
                    <a:pt x="0" y="1963"/>
                    <a:pt x="23" y="2077"/>
                    <a:pt x="69" y="2192"/>
                  </a:cubicBezTo>
                  <a:cubicBezTo>
                    <a:pt x="114" y="2260"/>
                    <a:pt x="183" y="2283"/>
                    <a:pt x="251" y="2329"/>
                  </a:cubicBezTo>
                  <a:cubicBezTo>
                    <a:pt x="366" y="2374"/>
                    <a:pt x="457" y="2443"/>
                    <a:pt x="571" y="2488"/>
                  </a:cubicBezTo>
                  <a:cubicBezTo>
                    <a:pt x="667" y="2536"/>
                    <a:pt x="770" y="2566"/>
                    <a:pt x="869" y="2566"/>
                  </a:cubicBezTo>
                  <a:cubicBezTo>
                    <a:pt x="958" y="2566"/>
                    <a:pt x="1043" y="2542"/>
                    <a:pt x="1119" y="2488"/>
                  </a:cubicBezTo>
                  <a:cubicBezTo>
                    <a:pt x="1210" y="2420"/>
                    <a:pt x="1301" y="2351"/>
                    <a:pt x="1416" y="2260"/>
                  </a:cubicBezTo>
                  <a:cubicBezTo>
                    <a:pt x="1552" y="2146"/>
                    <a:pt x="1689" y="2055"/>
                    <a:pt x="1826" y="1918"/>
                  </a:cubicBezTo>
                  <a:cubicBezTo>
                    <a:pt x="1941" y="1804"/>
                    <a:pt x="2077" y="1667"/>
                    <a:pt x="2192" y="1552"/>
                  </a:cubicBezTo>
                  <a:cubicBezTo>
                    <a:pt x="2283" y="1416"/>
                    <a:pt x="2397" y="1256"/>
                    <a:pt x="2488" y="1119"/>
                  </a:cubicBezTo>
                  <a:cubicBezTo>
                    <a:pt x="2580" y="1005"/>
                    <a:pt x="2671" y="868"/>
                    <a:pt x="2739" y="754"/>
                  </a:cubicBezTo>
                  <a:cubicBezTo>
                    <a:pt x="2762" y="731"/>
                    <a:pt x="2785" y="708"/>
                    <a:pt x="2808" y="662"/>
                  </a:cubicBezTo>
                  <a:cubicBezTo>
                    <a:pt x="2876" y="548"/>
                    <a:pt x="2808" y="411"/>
                    <a:pt x="2694" y="343"/>
                  </a:cubicBezTo>
                  <a:cubicBezTo>
                    <a:pt x="2662" y="319"/>
                    <a:pt x="2625" y="309"/>
                    <a:pt x="2586" y="309"/>
                  </a:cubicBezTo>
                  <a:cubicBezTo>
                    <a:pt x="2515" y="309"/>
                    <a:pt x="2442" y="344"/>
                    <a:pt x="2397" y="388"/>
                  </a:cubicBezTo>
                  <a:cubicBezTo>
                    <a:pt x="2374" y="366"/>
                    <a:pt x="2329" y="320"/>
                    <a:pt x="2306" y="297"/>
                  </a:cubicBezTo>
                  <a:cubicBezTo>
                    <a:pt x="2260" y="274"/>
                    <a:pt x="2192" y="274"/>
                    <a:pt x="2169" y="274"/>
                  </a:cubicBezTo>
                  <a:lnTo>
                    <a:pt x="2146" y="274"/>
                  </a:lnTo>
                  <a:lnTo>
                    <a:pt x="2146" y="251"/>
                  </a:lnTo>
                  <a:cubicBezTo>
                    <a:pt x="2146" y="183"/>
                    <a:pt x="2123" y="114"/>
                    <a:pt x="2077" y="69"/>
                  </a:cubicBezTo>
                  <a:cubicBezTo>
                    <a:pt x="2032" y="23"/>
                    <a:pt x="1963" y="0"/>
                    <a:pt x="1895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5052;p38"/>
            <p:cNvSpPr/>
            <p:nvPr/>
          </p:nvSpPr>
          <p:spPr>
            <a:xfrm>
              <a:off x="6588660" y="2304484"/>
              <a:ext cx="54963" cy="43461"/>
            </a:xfrm>
            <a:custGeom>
              <a:avLst/>
              <a:gdLst/>
              <a:ahLst/>
              <a:cxnLst/>
              <a:rect l="l" t="t" r="r" b="b"/>
              <a:pathLst>
                <a:path w="1964" h="1553" extrusionOk="0">
                  <a:moveTo>
                    <a:pt x="1507" y="0"/>
                  </a:moveTo>
                  <a:cubicBezTo>
                    <a:pt x="1438" y="0"/>
                    <a:pt x="1370" y="0"/>
                    <a:pt x="1302" y="23"/>
                  </a:cubicBezTo>
                  <a:cubicBezTo>
                    <a:pt x="1187" y="23"/>
                    <a:pt x="1096" y="46"/>
                    <a:pt x="982" y="69"/>
                  </a:cubicBezTo>
                  <a:cubicBezTo>
                    <a:pt x="891" y="69"/>
                    <a:pt x="777" y="92"/>
                    <a:pt x="685" y="92"/>
                  </a:cubicBezTo>
                  <a:cubicBezTo>
                    <a:pt x="571" y="115"/>
                    <a:pt x="457" y="115"/>
                    <a:pt x="366" y="137"/>
                  </a:cubicBezTo>
                  <a:cubicBezTo>
                    <a:pt x="274" y="160"/>
                    <a:pt x="183" y="183"/>
                    <a:pt x="115" y="252"/>
                  </a:cubicBezTo>
                  <a:cubicBezTo>
                    <a:pt x="23" y="320"/>
                    <a:pt x="1" y="434"/>
                    <a:pt x="1" y="525"/>
                  </a:cubicBezTo>
                  <a:cubicBezTo>
                    <a:pt x="1" y="571"/>
                    <a:pt x="23" y="617"/>
                    <a:pt x="23" y="662"/>
                  </a:cubicBezTo>
                  <a:cubicBezTo>
                    <a:pt x="46" y="754"/>
                    <a:pt x="92" y="822"/>
                    <a:pt x="115" y="914"/>
                  </a:cubicBezTo>
                  <a:cubicBezTo>
                    <a:pt x="137" y="982"/>
                    <a:pt x="183" y="1050"/>
                    <a:pt x="206" y="1119"/>
                  </a:cubicBezTo>
                  <a:cubicBezTo>
                    <a:pt x="229" y="1210"/>
                    <a:pt x="229" y="1302"/>
                    <a:pt x="229" y="1370"/>
                  </a:cubicBezTo>
                  <a:cubicBezTo>
                    <a:pt x="252" y="1484"/>
                    <a:pt x="366" y="1553"/>
                    <a:pt x="457" y="1553"/>
                  </a:cubicBezTo>
                  <a:cubicBezTo>
                    <a:pt x="571" y="1530"/>
                    <a:pt x="617" y="1416"/>
                    <a:pt x="617" y="1324"/>
                  </a:cubicBezTo>
                  <a:cubicBezTo>
                    <a:pt x="617" y="1241"/>
                    <a:pt x="598" y="1157"/>
                    <a:pt x="594" y="1073"/>
                  </a:cubicBezTo>
                  <a:lnTo>
                    <a:pt x="617" y="1073"/>
                  </a:lnTo>
                  <a:cubicBezTo>
                    <a:pt x="617" y="1096"/>
                    <a:pt x="617" y="1119"/>
                    <a:pt x="617" y="1142"/>
                  </a:cubicBezTo>
                  <a:cubicBezTo>
                    <a:pt x="617" y="1187"/>
                    <a:pt x="640" y="1233"/>
                    <a:pt x="662" y="1256"/>
                  </a:cubicBezTo>
                  <a:cubicBezTo>
                    <a:pt x="708" y="1302"/>
                    <a:pt x="754" y="1324"/>
                    <a:pt x="822" y="1347"/>
                  </a:cubicBezTo>
                  <a:cubicBezTo>
                    <a:pt x="853" y="1355"/>
                    <a:pt x="883" y="1357"/>
                    <a:pt x="914" y="1357"/>
                  </a:cubicBezTo>
                  <a:cubicBezTo>
                    <a:pt x="974" y="1357"/>
                    <a:pt x="1035" y="1347"/>
                    <a:pt x="1096" y="1347"/>
                  </a:cubicBezTo>
                  <a:cubicBezTo>
                    <a:pt x="1142" y="1324"/>
                    <a:pt x="1187" y="1324"/>
                    <a:pt x="1233" y="1324"/>
                  </a:cubicBezTo>
                  <a:cubicBezTo>
                    <a:pt x="1302" y="1302"/>
                    <a:pt x="1347" y="1302"/>
                    <a:pt x="1416" y="1279"/>
                  </a:cubicBezTo>
                  <a:cubicBezTo>
                    <a:pt x="1438" y="1279"/>
                    <a:pt x="1484" y="1256"/>
                    <a:pt x="1530" y="1256"/>
                  </a:cubicBezTo>
                  <a:cubicBezTo>
                    <a:pt x="1598" y="1233"/>
                    <a:pt x="1644" y="1187"/>
                    <a:pt x="1712" y="1165"/>
                  </a:cubicBezTo>
                  <a:cubicBezTo>
                    <a:pt x="1735" y="1142"/>
                    <a:pt x="1781" y="1096"/>
                    <a:pt x="1781" y="1050"/>
                  </a:cubicBezTo>
                  <a:cubicBezTo>
                    <a:pt x="1895" y="1005"/>
                    <a:pt x="1941" y="845"/>
                    <a:pt x="1895" y="754"/>
                  </a:cubicBezTo>
                  <a:cubicBezTo>
                    <a:pt x="1872" y="731"/>
                    <a:pt x="1872" y="731"/>
                    <a:pt x="1872" y="731"/>
                  </a:cubicBezTo>
                  <a:cubicBezTo>
                    <a:pt x="1895" y="685"/>
                    <a:pt x="1918" y="662"/>
                    <a:pt x="1918" y="640"/>
                  </a:cubicBezTo>
                  <a:cubicBezTo>
                    <a:pt x="1963" y="548"/>
                    <a:pt x="1941" y="480"/>
                    <a:pt x="1895" y="389"/>
                  </a:cubicBezTo>
                  <a:cubicBezTo>
                    <a:pt x="1872" y="366"/>
                    <a:pt x="1872" y="366"/>
                    <a:pt x="1849" y="343"/>
                  </a:cubicBezTo>
                  <a:cubicBezTo>
                    <a:pt x="1849" y="343"/>
                    <a:pt x="1849" y="343"/>
                    <a:pt x="1849" y="320"/>
                  </a:cubicBezTo>
                  <a:cubicBezTo>
                    <a:pt x="1849" y="206"/>
                    <a:pt x="1781" y="69"/>
                    <a:pt x="1667" y="23"/>
                  </a:cubicBezTo>
                  <a:cubicBezTo>
                    <a:pt x="1621" y="0"/>
                    <a:pt x="1553" y="0"/>
                    <a:pt x="1507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5053;p38"/>
            <p:cNvSpPr/>
            <p:nvPr/>
          </p:nvSpPr>
          <p:spPr>
            <a:xfrm>
              <a:off x="6294202" y="2323654"/>
              <a:ext cx="330251" cy="90084"/>
            </a:xfrm>
            <a:custGeom>
              <a:avLst/>
              <a:gdLst/>
              <a:ahLst/>
              <a:cxnLst/>
              <a:rect l="l" t="t" r="r" b="b"/>
              <a:pathLst>
                <a:path w="11801" h="3219" extrusionOk="0">
                  <a:moveTo>
                    <a:pt x="11436" y="0"/>
                  </a:moveTo>
                  <a:cubicBezTo>
                    <a:pt x="11139" y="23"/>
                    <a:pt x="10842" y="92"/>
                    <a:pt x="10545" y="137"/>
                  </a:cubicBezTo>
                  <a:cubicBezTo>
                    <a:pt x="10249" y="183"/>
                    <a:pt x="9952" y="251"/>
                    <a:pt x="9655" y="320"/>
                  </a:cubicBezTo>
                  <a:cubicBezTo>
                    <a:pt x="9336" y="365"/>
                    <a:pt x="9039" y="434"/>
                    <a:pt x="8742" y="480"/>
                  </a:cubicBezTo>
                  <a:cubicBezTo>
                    <a:pt x="8445" y="525"/>
                    <a:pt x="8171" y="594"/>
                    <a:pt x="7875" y="662"/>
                  </a:cubicBezTo>
                  <a:cubicBezTo>
                    <a:pt x="7578" y="731"/>
                    <a:pt x="7281" y="799"/>
                    <a:pt x="6985" y="868"/>
                  </a:cubicBezTo>
                  <a:cubicBezTo>
                    <a:pt x="6688" y="936"/>
                    <a:pt x="6391" y="1005"/>
                    <a:pt x="6094" y="1073"/>
                  </a:cubicBezTo>
                  <a:cubicBezTo>
                    <a:pt x="5957" y="1096"/>
                    <a:pt x="5798" y="1142"/>
                    <a:pt x="5661" y="1164"/>
                  </a:cubicBezTo>
                  <a:cubicBezTo>
                    <a:pt x="5524" y="1210"/>
                    <a:pt x="5387" y="1233"/>
                    <a:pt x="5250" y="1278"/>
                  </a:cubicBezTo>
                  <a:cubicBezTo>
                    <a:pt x="4953" y="1347"/>
                    <a:pt x="4679" y="1415"/>
                    <a:pt x="4405" y="1507"/>
                  </a:cubicBezTo>
                  <a:cubicBezTo>
                    <a:pt x="4268" y="1530"/>
                    <a:pt x="4131" y="1575"/>
                    <a:pt x="4017" y="1598"/>
                  </a:cubicBezTo>
                  <a:cubicBezTo>
                    <a:pt x="3880" y="1644"/>
                    <a:pt x="3721" y="1666"/>
                    <a:pt x="3584" y="1712"/>
                  </a:cubicBezTo>
                  <a:cubicBezTo>
                    <a:pt x="3287" y="1781"/>
                    <a:pt x="3013" y="1826"/>
                    <a:pt x="2716" y="1895"/>
                  </a:cubicBezTo>
                  <a:cubicBezTo>
                    <a:pt x="2556" y="1940"/>
                    <a:pt x="2397" y="1986"/>
                    <a:pt x="2237" y="2032"/>
                  </a:cubicBezTo>
                  <a:cubicBezTo>
                    <a:pt x="2077" y="2077"/>
                    <a:pt x="1940" y="2146"/>
                    <a:pt x="1803" y="2191"/>
                  </a:cubicBezTo>
                  <a:cubicBezTo>
                    <a:pt x="1529" y="2306"/>
                    <a:pt x="1255" y="2420"/>
                    <a:pt x="982" y="2534"/>
                  </a:cubicBezTo>
                  <a:cubicBezTo>
                    <a:pt x="867" y="2602"/>
                    <a:pt x="753" y="2648"/>
                    <a:pt x="639" y="2694"/>
                  </a:cubicBezTo>
                  <a:cubicBezTo>
                    <a:pt x="548" y="2739"/>
                    <a:pt x="434" y="2785"/>
                    <a:pt x="320" y="2808"/>
                  </a:cubicBezTo>
                  <a:cubicBezTo>
                    <a:pt x="274" y="2831"/>
                    <a:pt x="205" y="2853"/>
                    <a:pt x="160" y="2853"/>
                  </a:cubicBezTo>
                  <a:cubicBezTo>
                    <a:pt x="69" y="2876"/>
                    <a:pt x="0" y="2968"/>
                    <a:pt x="23" y="3059"/>
                  </a:cubicBezTo>
                  <a:cubicBezTo>
                    <a:pt x="23" y="3150"/>
                    <a:pt x="114" y="3219"/>
                    <a:pt x="205" y="3219"/>
                  </a:cubicBezTo>
                  <a:cubicBezTo>
                    <a:pt x="411" y="3173"/>
                    <a:pt x="571" y="3127"/>
                    <a:pt x="753" y="3059"/>
                  </a:cubicBezTo>
                  <a:lnTo>
                    <a:pt x="776" y="3059"/>
                  </a:lnTo>
                  <a:cubicBezTo>
                    <a:pt x="867" y="3036"/>
                    <a:pt x="936" y="3013"/>
                    <a:pt x="1027" y="2990"/>
                  </a:cubicBezTo>
                  <a:cubicBezTo>
                    <a:pt x="1202" y="2947"/>
                    <a:pt x="1378" y="2903"/>
                    <a:pt x="1553" y="2839"/>
                  </a:cubicBezTo>
                  <a:lnTo>
                    <a:pt x="1553" y="2839"/>
                  </a:lnTo>
                  <a:cubicBezTo>
                    <a:pt x="1552" y="2842"/>
                    <a:pt x="1552" y="2847"/>
                    <a:pt x="1552" y="2853"/>
                  </a:cubicBezTo>
                  <a:cubicBezTo>
                    <a:pt x="1552" y="2844"/>
                    <a:pt x="1556" y="2839"/>
                    <a:pt x="1562" y="2836"/>
                  </a:cubicBezTo>
                  <a:lnTo>
                    <a:pt x="1562" y="2836"/>
                  </a:lnTo>
                  <a:cubicBezTo>
                    <a:pt x="1564" y="2835"/>
                    <a:pt x="1567" y="2833"/>
                    <a:pt x="1570" y="2832"/>
                  </a:cubicBezTo>
                  <a:lnTo>
                    <a:pt x="1570" y="2832"/>
                  </a:lnTo>
                  <a:cubicBezTo>
                    <a:pt x="1578" y="2831"/>
                    <a:pt x="1588" y="2831"/>
                    <a:pt x="1598" y="2831"/>
                  </a:cubicBezTo>
                  <a:cubicBezTo>
                    <a:pt x="1712" y="2808"/>
                    <a:pt x="1803" y="2762"/>
                    <a:pt x="1917" y="2739"/>
                  </a:cubicBezTo>
                  <a:cubicBezTo>
                    <a:pt x="2054" y="2694"/>
                    <a:pt x="2191" y="2648"/>
                    <a:pt x="2328" y="2625"/>
                  </a:cubicBezTo>
                  <a:cubicBezTo>
                    <a:pt x="2602" y="2557"/>
                    <a:pt x="2876" y="2488"/>
                    <a:pt x="3150" y="2443"/>
                  </a:cubicBezTo>
                  <a:cubicBezTo>
                    <a:pt x="3447" y="2397"/>
                    <a:pt x="3721" y="2328"/>
                    <a:pt x="4017" y="2260"/>
                  </a:cubicBezTo>
                  <a:cubicBezTo>
                    <a:pt x="4154" y="2237"/>
                    <a:pt x="4291" y="2191"/>
                    <a:pt x="4428" y="2169"/>
                  </a:cubicBezTo>
                  <a:cubicBezTo>
                    <a:pt x="4565" y="2123"/>
                    <a:pt x="4702" y="2100"/>
                    <a:pt x="4839" y="2055"/>
                  </a:cubicBezTo>
                  <a:cubicBezTo>
                    <a:pt x="5113" y="1986"/>
                    <a:pt x="5387" y="1918"/>
                    <a:pt x="5661" y="1849"/>
                  </a:cubicBezTo>
                  <a:cubicBezTo>
                    <a:pt x="5957" y="1781"/>
                    <a:pt x="6254" y="1712"/>
                    <a:pt x="6551" y="1644"/>
                  </a:cubicBezTo>
                  <a:cubicBezTo>
                    <a:pt x="6848" y="1575"/>
                    <a:pt x="7144" y="1507"/>
                    <a:pt x="7441" y="1438"/>
                  </a:cubicBezTo>
                  <a:cubicBezTo>
                    <a:pt x="7715" y="1370"/>
                    <a:pt x="8012" y="1301"/>
                    <a:pt x="8308" y="1233"/>
                  </a:cubicBezTo>
                  <a:cubicBezTo>
                    <a:pt x="8445" y="1210"/>
                    <a:pt x="8605" y="1164"/>
                    <a:pt x="8765" y="1142"/>
                  </a:cubicBezTo>
                  <a:cubicBezTo>
                    <a:pt x="8902" y="1119"/>
                    <a:pt x="9039" y="1096"/>
                    <a:pt x="9176" y="1073"/>
                  </a:cubicBezTo>
                  <a:cubicBezTo>
                    <a:pt x="9564" y="1005"/>
                    <a:pt x="9952" y="913"/>
                    <a:pt x="10340" y="845"/>
                  </a:cubicBezTo>
                  <a:cubicBezTo>
                    <a:pt x="10568" y="799"/>
                    <a:pt x="10774" y="753"/>
                    <a:pt x="10979" y="731"/>
                  </a:cubicBezTo>
                  <a:cubicBezTo>
                    <a:pt x="11070" y="708"/>
                    <a:pt x="11184" y="685"/>
                    <a:pt x="11276" y="685"/>
                  </a:cubicBezTo>
                  <a:cubicBezTo>
                    <a:pt x="11321" y="662"/>
                    <a:pt x="11367" y="662"/>
                    <a:pt x="11413" y="662"/>
                  </a:cubicBezTo>
                  <a:cubicBezTo>
                    <a:pt x="11481" y="639"/>
                    <a:pt x="11550" y="617"/>
                    <a:pt x="11618" y="594"/>
                  </a:cubicBezTo>
                  <a:cubicBezTo>
                    <a:pt x="11664" y="571"/>
                    <a:pt x="11709" y="548"/>
                    <a:pt x="11732" y="502"/>
                  </a:cubicBezTo>
                  <a:cubicBezTo>
                    <a:pt x="11801" y="434"/>
                    <a:pt x="11801" y="343"/>
                    <a:pt x="11801" y="251"/>
                  </a:cubicBezTo>
                  <a:cubicBezTo>
                    <a:pt x="11778" y="92"/>
                    <a:pt x="11641" y="0"/>
                    <a:pt x="11481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5054;p38"/>
            <p:cNvSpPr/>
            <p:nvPr/>
          </p:nvSpPr>
          <p:spPr>
            <a:xfrm>
              <a:off x="6260340" y="2288505"/>
              <a:ext cx="334729" cy="131641"/>
            </a:xfrm>
            <a:custGeom>
              <a:avLst/>
              <a:gdLst/>
              <a:ahLst/>
              <a:cxnLst/>
              <a:rect l="l" t="t" r="r" b="b"/>
              <a:pathLst>
                <a:path w="11961" h="4704" extrusionOk="0">
                  <a:moveTo>
                    <a:pt x="11550" y="1"/>
                  </a:moveTo>
                  <a:cubicBezTo>
                    <a:pt x="11299" y="24"/>
                    <a:pt x="11025" y="24"/>
                    <a:pt x="10774" y="69"/>
                  </a:cubicBezTo>
                  <a:cubicBezTo>
                    <a:pt x="10454" y="115"/>
                    <a:pt x="10158" y="161"/>
                    <a:pt x="9861" y="206"/>
                  </a:cubicBezTo>
                  <a:cubicBezTo>
                    <a:pt x="9564" y="275"/>
                    <a:pt x="9290" y="298"/>
                    <a:pt x="8993" y="366"/>
                  </a:cubicBezTo>
                  <a:cubicBezTo>
                    <a:pt x="8697" y="412"/>
                    <a:pt x="8400" y="480"/>
                    <a:pt x="8103" y="526"/>
                  </a:cubicBezTo>
                  <a:cubicBezTo>
                    <a:pt x="7784" y="594"/>
                    <a:pt x="7464" y="686"/>
                    <a:pt x="7145" y="777"/>
                  </a:cubicBezTo>
                  <a:cubicBezTo>
                    <a:pt x="6848" y="868"/>
                    <a:pt x="6574" y="960"/>
                    <a:pt x="6277" y="1051"/>
                  </a:cubicBezTo>
                  <a:cubicBezTo>
                    <a:pt x="6003" y="1142"/>
                    <a:pt x="5729" y="1211"/>
                    <a:pt x="5456" y="1325"/>
                  </a:cubicBezTo>
                  <a:cubicBezTo>
                    <a:pt x="5182" y="1416"/>
                    <a:pt x="4908" y="1507"/>
                    <a:pt x="4634" y="1599"/>
                  </a:cubicBezTo>
                  <a:cubicBezTo>
                    <a:pt x="4383" y="1713"/>
                    <a:pt x="4109" y="1804"/>
                    <a:pt x="3835" y="1895"/>
                  </a:cubicBezTo>
                  <a:cubicBezTo>
                    <a:pt x="3698" y="1941"/>
                    <a:pt x="3561" y="1987"/>
                    <a:pt x="3424" y="2055"/>
                  </a:cubicBezTo>
                  <a:cubicBezTo>
                    <a:pt x="3264" y="2101"/>
                    <a:pt x="3127" y="2169"/>
                    <a:pt x="2990" y="2238"/>
                  </a:cubicBezTo>
                  <a:cubicBezTo>
                    <a:pt x="2694" y="2375"/>
                    <a:pt x="2420" y="2534"/>
                    <a:pt x="2146" y="2649"/>
                  </a:cubicBezTo>
                  <a:cubicBezTo>
                    <a:pt x="1849" y="2786"/>
                    <a:pt x="1530" y="2945"/>
                    <a:pt x="1279" y="3151"/>
                  </a:cubicBezTo>
                  <a:cubicBezTo>
                    <a:pt x="1050" y="3311"/>
                    <a:pt x="845" y="3470"/>
                    <a:pt x="639" y="3676"/>
                  </a:cubicBezTo>
                  <a:cubicBezTo>
                    <a:pt x="525" y="3767"/>
                    <a:pt x="434" y="3881"/>
                    <a:pt x="343" y="3995"/>
                  </a:cubicBezTo>
                  <a:cubicBezTo>
                    <a:pt x="229" y="4109"/>
                    <a:pt x="137" y="4224"/>
                    <a:pt x="69" y="4338"/>
                  </a:cubicBezTo>
                  <a:cubicBezTo>
                    <a:pt x="0" y="4452"/>
                    <a:pt x="0" y="4589"/>
                    <a:pt x="114" y="4657"/>
                  </a:cubicBezTo>
                  <a:cubicBezTo>
                    <a:pt x="154" y="4687"/>
                    <a:pt x="207" y="4704"/>
                    <a:pt x="260" y="4704"/>
                  </a:cubicBezTo>
                  <a:cubicBezTo>
                    <a:pt x="328" y="4704"/>
                    <a:pt x="395" y="4676"/>
                    <a:pt x="434" y="4612"/>
                  </a:cubicBezTo>
                  <a:cubicBezTo>
                    <a:pt x="502" y="4520"/>
                    <a:pt x="571" y="4429"/>
                    <a:pt x="639" y="4338"/>
                  </a:cubicBezTo>
                  <a:cubicBezTo>
                    <a:pt x="822" y="4178"/>
                    <a:pt x="1005" y="4041"/>
                    <a:pt x="1187" y="3904"/>
                  </a:cubicBezTo>
                  <a:cubicBezTo>
                    <a:pt x="1370" y="3790"/>
                    <a:pt x="1530" y="3676"/>
                    <a:pt x="1712" y="3562"/>
                  </a:cubicBezTo>
                  <a:cubicBezTo>
                    <a:pt x="1986" y="3402"/>
                    <a:pt x="2260" y="3288"/>
                    <a:pt x="2534" y="3174"/>
                  </a:cubicBezTo>
                  <a:cubicBezTo>
                    <a:pt x="2831" y="3037"/>
                    <a:pt x="3105" y="2877"/>
                    <a:pt x="3401" y="2763"/>
                  </a:cubicBezTo>
                  <a:cubicBezTo>
                    <a:pt x="3538" y="2694"/>
                    <a:pt x="3675" y="2626"/>
                    <a:pt x="3835" y="2580"/>
                  </a:cubicBezTo>
                  <a:cubicBezTo>
                    <a:pt x="3972" y="2534"/>
                    <a:pt x="4086" y="2489"/>
                    <a:pt x="4223" y="2443"/>
                  </a:cubicBezTo>
                  <a:cubicBezTo>
                    <a:pt x="4360" y="2398"/>
                    <a:pt x="4520" y="2352"/>
                    <a:pt x="4657" y="2306"/>
                  </a:cubicBezTo>
                  <a:cubicBezTo>
                    <a:pt x="4794" y="2261"/>
                    <a:pt x="4908" y="2192"/>
                    <a:pt x="5045" y="2146"/>
                  </a:cubicBezTo>
                  <a:cubicBezTo>
                    <a:pt x="5250" y="2078"/>
                    <a:pt x="5433" y="2009"/>
                    <a:pt x="5638" y="1941"/>
                  </a:cubicBezTo>
                  <a:cubicBezTo>
                    <a:pt x="5821" y="1873"/>
                    <a:pt x="6003" y="1827"/>
                    <a:pt x="6209" y="1758"/>
                  </a:cubicBezTo>
                  <a:cubicBezTo>
                    <a:pt x="6597" y="1644"/>
                    <a:pt x="6985" y="1507"/>
                    <a:pt x="7396" y="1370"/>
                  </a:cubicBezTo>
                  <a:cubicBezTo>
                    <a:pt x="7670" y="1302"/>
                    <a:pt x="7944" y="1233"/>
                    <a:pt x="8217" y="1188"/>
                  </a:cubicBezTo>
                  <a:cubicBezTo>
                    <a:pt x="8514" y="1119"/>
                    <a:pt x="8811" y="1074"/>
                    <a:pt x="9108" y="1005"/>
                  </a:cubicBezTo>
                  <a:cubicBezTo>
                    <a:pt x="9404" y="960"/>
                    <a:pt x="9678" y="914"/>
                    <a:pt x="9975" y="868"/>
                  </a:cubicBezTo>
                  <a:cubicBezTo>
                    <a:pt x="10272" y="823"/>
                    <a:pt x="10568" y="754"/>
                    <a:pt x="10888" y="708"/>
                  </a:cubicBezTo>
                  <a:cubicBezTo>
                    <a:pt x="11025" y="686"/>
                    <a:pt x="11162" y="686"/>
                    <a:pt x="11276" y="686"/>
                  </a:cubicBezTo>
                  <a:cubicBezTo>
                    <a:pt x="11413" y="663"/>
                    <a:pt x="11527" y="663"/>
                    <a:pt x="11664" y="640"/>
                  </a:cubicBezTo>
                  <a:cubicBezTo>
                    <a:pt x="11824" y="617"/>
                    <a:pt x="11961" y="457"/>
                    <a:pt x="11915" y="275"/>
                  </a:cubicBezTo>
                  <a:cubicBezTo>
                    <a:pt x="11915" y="183"/>
                    <a:pt x="11869" y="115"/>
                    <a:pt x="11801" y="69"/>
                  </a:cubicBezTo>
                  <a:cubicBezTo>
                    <a:pt x="11733" y="24"/>
                    <a:pt x="11664" y="1"/>
                    <a:pt x="11596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5055;p38"/>
            <p:cNvSpPr/>
            <p:nvPr/>
          </p:nvSpPr>
          <p:spPr>
            <a:xfrm>
              <a:off x="6079557" y="2177376"/>
              <a:ext cx="159095" cy="243833"/>
            </a:xfrm>
            <a:custGeom>
              <a:avLst/>
              <a:gdLst/>
              <a:ahLst/>
              <a:cxnLst/>
              <a:rect l="l" t="t" r="r" b="b"/>
              <a:pathLst>
                <a:path w="5685" h="8713" extrusionOk="0">
                  <a:moveTo>
                    <a:pt x="2260" y="2237"/>
                  </a:moveTo>
                  <a:lnTo>
                    <a:pt x="2260" y="2237"/>
                  </a:lnTo>
                  <a:cubicBezTo>
                    <a:pt x="2268" y="2248"/>
                    <a:pt x="2275" y="2259"/>
                    <a:pt x="2282" y="2270"/>
                  </a:cubicBezTo>
                  <a:lnTo>
                    <a:pt x="2282" y="2270"/>
                  </a:lnTo>
                  <a:cubicBezTo>
                    <a:pt x="2277" y="2259"/>
                    <a:pt x="2271" y="2248"/>
                    <a:pt x="2260" y="2237"/>
                  </a:cubicBezTo>
                  <a:close/>
                  <a:moveTo>
                    <a:pt x="229" y="0"/>
                  </a:moveTo>
                  <a:cubicBezTo>
                    <a:pt x="183" y="0"/>
                    <a:pt x="138" y="23"/>
                    <a:pt x="92" y="46"/>
                  </a:cubicBezTo>
                  <a:cubicBezTo>
                    <a:pt x="1" y="137"/>
                    <a:pt x="1" y="251"/>
                    <a:pt x="69" y="343"/>
                  </a:cubicBezTo>
                  <a:cubicBezTo>
                    <a:pt x="183" y="480"/>
                    <a:pt x="320" y="617"/>
                    <a:pt x="412" y="753"/>
                  </a:cubicBezTo>
                  <a:cubicBezTo>
                    <a:pt x="526" y="868"/>
                    <a:pt x="617" y="1005"/>
                    <a:pt x="708" y="1142"/>
                  </a:cubicBezTo>
                  <a:cubicBezTo>
                    <a:pt x="822" y="1256"/>
                    <a:pt x="914" y="1393"/>
                    <a:pt x="1028" y="1530"/>
                  </a:cubicBezTo>
                  <a:cubicBezTo>
                    <a:pt x="1119" y="1667"/>
                    <a:pt x="1210" y="1803"/>
                    <a:pt x="1325" y="1940"/>
                  </a:cubicBezTo>
                  <a:cubicBezTo>
                    <a:pt x="1462" y="2169"/>
                    <a:pt x="1621" y="2397"/>
                    <a:pt x="1781" y="2625"/>
                  </a:cubicBezTo>
                  <a:cubicBezTo>
                    <a:pt x="1941" y="2899"/>
                    <a:pt x="2101" y="3173"/>
                    <a:pt x="2283" y="3424"/>
                  </a:cubicBezTo>
                  <a:cubicBezTo>
                    <a:pt x="2352" y="3561"/>
                    <a:pt x="2443" y="3698"/>
                    <a:pt x="2534" y="3835"/>
                  </a:cubicBezTo>
                  <a:cubicBezTo>
                    <a:pt x="2603" y="3972"/>
                    <a:pt x="2694" y="4109"/>
                    <a:pt x="2763" y="4246"/>
                  </a:cubicBezTo>
                  <a:cubicBezTo>
                    <a:pt x="2831" y="4383"/>
                    <a:pt x="2900" y="4520"/>
                    <a:pt x="2968" y="4634"/>
                  </a:cubicBezTo>
                  <a:cubicBezTo>
                    <a:pt x="3037" y="4771"/>
                    <a:pt x="3105" y="4885"/>
                    <a:pt x="3173" y="5022"/>
                  </a:cubicBezTo>
                  <a:cubicBezTo>
                    <a:pt x="3447" y="5524"/>
                    <a:pt x="3698" y="6072"/>
                    <a:pt x="3972" y="6597"/>
                  </a:cubicBezTo>
                  <a:cubicBezTo>
                    <a:pt x="4246" y="7122"/>
                    <a:pt x="4543" y="7647"/>
                    <a:pt x="4840" y="8172"/>
                  </a:cubicBezTo>
                  <a:cubicBezTo>
                    <a:pt x="4885" y="8240"/>
                    <a:pt x="4908" y="8309"/>
                    <a:pt x="4954" y="8354"/>
                  </a:cubicBezTo>
                  <a:cubicBezTo>
                    <a:pt x="4999" y="8446"/>
                    <a:pt x="5045" y="8514"/>
                    <a:pt x="5114" y="8605"/>
                  </a:cubicBezTo>
                  <a:cubicBezTo>
                    <a:pt x="5171" y="8677"/>
                    <a:pt x="5263" y="8712"/>
                    <a:pt x="5353" y="8712"/>
                  </a:cubicBezTo>
                  <a:cubicBezTo>
                    <a:pt x="5406" y="8712"/>
                    <a:pt x="5459" y="8700"/>
                    <a:pt x="5502" y="8674"/>
                  </a:cubicBezTo>
                  <a:cubicBezTo>
                    <a:pt x="5570" y="8628"/>
                    <a:pt x="5639" y="8560"/>
                    <a:pt x="5661" y="8491"/>
                  </a:cubicBezTo>
                  <a:cubicBezTo>
                    <a:pt x="5684" y="8400"/>
                    <a:pt x="5661" y="8309"/>
                    <a:pt x="5639" y="8240"/>
                  </a:cubicBezTo>
                  <a:cubicBezTo>
                    <a:pt x="5616" y="8172"/>
                    <a:pt x="5570" y="8126"/>
                    <a:pt x="5547" y="8080"/>
                  </a:cubicBezTo>
                  <a:cubicBezTo>
                    <a:pt x="5524" y="8012"/>
                    <a:pt x="5479" y="7966"/>
                    <a:pt x="5433" y="7898"/>
                  </a:cubicBezTo>
                  <a:cubicBezTo>
                    <a:pt x="5365" y="7784"/>
                    <a:pt x="5296" y="7670"/>
                    <a:pt x="5228" y="7533"/>
                  </a:cubicBezTo>
                  <a:cubicBezTo>
                    <a:pt x="5068" y="7282"/>
                    <a:pt x="4931" y="7008"/>
                    <a:pt x="4771" y="6734"/>
                  </a:cubicBezTo>
                  <a:cubicBezTo>
                    <a:pt x="4634" y="6460"/>
                    <a:pt x="4497" y="6163"/>
                    <a:pt x="4360" y="5889"/>
                  </a:cubicBezTo>
                  <a:cubicBezTo>
                    <a:pt x="4223" y="5638"/>
                    <a:pt x="4086" y="5364"/>
                    <a:pt x="3972" y="5113"/>
                  </a:cubicBezTo>
                  <a:cubicBezTo>
                    <a:pt x="3721" y="4657"/>
                    <a:pt x="3470" y="4200"/>
                    <a:pt x="3219" y="3744"/>
                  </a:cubicBezTo>
                  <a:cubicBezTo>
                    <a:pt x="3082" y="3493"/>
                    <a:pt x="2922" y="3241"/>
                    <a:pt x="2763" y="3013"/>
                  </a:cubicBezTo>
                  <a:cubicBezTo>
                    <a:pt x="2694" y="2876"/>
                    <a:pt x="2603" y="2762"/>
                    <a:pt x="2534" y="2625"/>
                  </a:cubicBezTo>
                  <a:cubicBezTo>
                    <a:pt x="2450" y="2499"/>
                    <a:pt x="2366" y="2393"/>
                    <a:pt x="2282" y="2270"/>
                  </a:cubicBezTo>
                  <a:lnTo>
                    <a:pt x="2282" y="2270"/>
                  </a:lnTo>
                  <a:cubicBezTo>
                    <a:pt x="2283" y="2270"/>
                    <a:pt x="2283" y="2271"/>
                    <a:pt x="2283" y="2272"/>
                  </a:cubicBezTo>
                  <a:lnTo>
                    <a:pt x="2283" y="2272"/>
                  </a:lnTo>
                  <a:cubicBezTo>
                    <a:pt x="2152" y="2075"/>
                    <a:pt x="2002" y="1861"/>
                    <a:pt x="1872" y="1667"/>
                  </a:cubicBezTo>
                  <a:cubicBezTo>
                    <a:pt x="1713" y="1484"/>
                    <a:pt x="1553" y="1301"/>
                    <a:pt x="1393" y="1119"/>
                  </a:cubicBezTo>
                  <a:cubicBezTo>
                    <a:pt x="1233" y="936"/>
                    <a:pt x="1074" y="753"/>
                    <a:pt x="891" y="594"/>
                  </a:cubicBezTo>
                  <a:cubicBezTo>
                    <a:pt x="731" y="411"/>
                    <a:pt x="549" y="251"/>
                    <a:pt x="389" y="69"/>
                  </a:cubicBezTo>
                  <a:cubicBezTo>
                    <a:pt x="343" y="23"/>
                    <a:pt x="297" y="0"/>
                    <a:pt x="229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5056;p38"/>
            <p:cNvSpPr/>
            <p:nvPr/>
          </p:nvSpPr>
          <p:spPr>
            <a:xfrm>
              <a:off x="6032934" y="2183113"/>
              <a:ext cx="182070" cy="232835"/>
            </a:xfrm>
            <a:custGeom>
              <a:avLst/>
              <a:gdLst/>
              <a:ahLst/>
              <a:cxnLst/>
              <a:rect l="l" t="t" r="r" b="b"/>
              <a:pathLst>
                <a:path w="6506" h="8320" extrusionOk="0">
                  <a:moveTo>
                    <a:pt x="4024" y="3996"/>
                  </a:moveTo>
                  <a:cubicBezTo>
                    <a:pt x="4028" y="4003"/>
                    <a:pt x="4033" y="4011"/>
                    <a:pt x="4041" y="4018"/>
                  </a:cubicBezTo>
                  <a:cubicBezTo>
                    <a:pt x="4035" y="4011"/>
                    <a:pt x="4030" y="4003"/>
                    <a:pt x="4024" y="3996"/>
                  </a:cubicBezTo>
                  <a:close/>
                  <a:moveTo>
                    <a:pt x="252" y="1"/>
                  </a:moveTo>
                  <a:cubicBezTo>
                    <a:pt x="183" y="1"/>
                    <a:pt x="137" y="24"/>
                    <a:pt x="92" y="69"/>
                  </a:cubicBezTo>
                  <a:cubicBezTo>
                    <a:pt x="0" y="160"/>
                    <a:pt x="0" y="297"/>
                    <a:pt x="69" y="389"/>
                  </a:cubicBezTo>
                  <a:cubicBezTo>
                    <a:pt x="297" y="640"/>
                    <a:pt x="548" y="845"/>
                    <a:pt x="799" y="1096"/>
                  </a:cubicBezTo>
                  <a:cubicBezTo>
                    <a:pt x="1028" y="1325"/>
                    <a:pt x="1256" y="1576"/>
                    <a:pt x="1484" y="1804"/>
                  </a:cubicBezTo>
                  <a:cubicBezTo>
                    <a:pt x="1712" y="2055"/>
                    <a:pt x="1918" y="2306"/>
                    <a:pt x="2123" y="2557"/>
                  </a:cubicBezTo>
                  <a:cubicBezTo>
                    <a:pt x="2329" y="2785"/>
                    <a:pt x="2534" y="3036"/>
                    <a:pt x="2717" y="3288"/>
                  </a:cubicBezTo>
                  <a:cubicBezTo>
                    <a:pt x="2945" y="3607"/>
                    <a:pt x="3173" y="3927"/>
                    <a:pt x="3401" y="4246"/>
                  </a:cubicBezTo>
                  <a:cubicBezTo>
                    <a:pt x="3744" y="4726"/>
                    <a:pt x="4086" y="5228"/>
                    <a:pt x="4406" y="5753"/>
                  </a:cubicBezTo>
                  <a:cubicBezTo>
                    <a:pt x="4566" y="6004"/>
                    <a:pt x="4703" y="6255"/>
                    <a:pt x="4862" y="6506"/>
                  </a:cubicBezTo>
                  <a:cubicBezTo>
                    <a:pt x="5022" y="6757"/>
                    <a:pt x="5182" y="7008"/>
                    <a:pt x="5342" y="7259"/>
                  </a:cubicBezTo>
                  <a:cubicBezTo>
                    <a:pt x="5467" y="7489"/>
                    <a:pt x="5612" y="7719"/>
                    <a:pt x="5776" y="7950"/>
                  </a:cubicBezTo>
                  <a:lnTo>
                    <a:pt x="5776" y="7950"/>
                  </a:lnTo>
                  <a:cubicBezTo>
                    <a:pt x="5775" y="7948"/>
                    <a:pt x="5775" y="7946"/>
                    <a:pt x="5775" y="7944"/>
                  </a:cubicBezTo>
                  <a:lnTo>
                    <a:pt x="5775" y="7944"/>
                  </a:lnTo>
                  <a:cubicBezTo>
                    <a:pt x="5778" y="7950"/>
                    <a:pt x="5781" y="7955"/>
                    <a:pt x="5784" y="7961"/>
                  </a:cubicBezTo>
                  <a:lnTo>
                    <a:pt x="5784" y="7961"/>
                  </a:lnTo>
                  <a:cubicBezTo>
                    <a:pt x="5781" y="7957"/>
                    <a:pt x="5779" y="7954"/>
                    <a:pt x="5776" y="7950"/>
                  </a:cubicBezTo>
                  <a:lnTo>
                    <a:pt x="5776" y="7950"/>
                  </a:lnTo>
                  <a:cubicBezTo>
                    <a:pt x="5778" y="7963"/>
                    <a:pt x="5787" y="7976"/>
                    <a:pt x="5799" y="7990"/>
                  </a:cubicBezTo>
                  <a:lnTo>
                    <a:pt x="5799" y="7990"/>
                  </a:lnTo>
                  <a:cubicBezTo>
                    <a:pt x="5794" y="7980"/>
                    <a:pt x="5789" y="7971"/>
                    <a:pt x="5784" y="7961"/>
                  </a:cubicBezTo>
                  <a:lnTo>
                    <a:pt x="5784" y="7961"/>
                  </a:lnTo>
                  <a:cubicBezTo>
                    <a:pt x="5796" y="7978"/>
                    <a:pt x="5809" y="7995"/>
                    <a:pt x="5821" y="8012"/>
                  </a:cubicBezTo>
                  <a:cubicBezTo>
                    <a:pt x="5813" y="8005"/>
                    <a:pt x="5806" y="7997"/>
                    <a:pt x="5799" y="7990"/>
                  </a:cubicBezTo>
                  <a:lnTo>
                    <a:pt x="5799" y="7990"/>
                  </a:lnTo>
                  <a:cubicBezTo>
                    <a:pt x="5843" y="8071"/>
                    <a:pt x="5901" y="8160"/>
                    <a:pt x="5958" y="8218"/>
                  </a:cubicBezTo>
                  <a:cubicBezTo>
                    <a:pt x="6034" y="8279"/>
                    <a:pt x="6120" y="8319"/>
                    <a:pt x="6210" y="8319"/>
                  </a:cubicBezTo>
                  <a:cubicBezTo>
                    <a:pt x="6255" y="8319"/>
                    <a:pt x="6300" y="8309"/>
                    <a:pt x="6346" y="8286"/>
                  </a:cubicBezTo>
                  <a:cubicBezTo>
                    <a:pt x="6414" y="8241"/>
                    <a:pt x="6460" y="8195"/>
                    <a:pt x="6483" y="8104"/>
                  </a:cubicBezTo>
                  <a:cubicBezTo>
                    <a:pt x="6506" y="8035"/>
                    <a:pt x="6506" y="7944"/>
                    <a:pt x="6460" y="7875"/>
                  </a:cubicBezTo>
                  <a:cubicBezTo>
                    <a:pt x="6414" y="7738"/>
                    <a:pt x="6346" y="7647"/>
                    <a:pt x="6277" y="7533"/>
                  </a:cubicBezTo>
                  <a:cubicBezTo>
                    <a:pt x="6186" y="7396"/>
                    <a:pt x="6118" y="7282"/>
                    <a:pt x="6026" y="7145"/>
                  </a:cubicBezTo>
                  <a:cubicBezTo>
                    <a:pt x="5889" y="6894"/>
                    <a:pt x="5730" y="6643"/>
                    <a:pt x="5570" y="6392"/>
                  </a:cubicBezTo>
                  <a:cubicBezTo>
                    <a:pt x="5410" y="6141"/>
                    <a:pt x="5250" y="5890"/>
                    <a:pt x="5113" y="5639"/>
                  </a:cubicBezTo>
                  <a:cubicBezTo>
                    <a:pt x="4954" y="5387"/>
                    <a:pt x="4794" y="5136"/>
                    <a:pt x="4634" y="4885"/>
                  </a:cubicBezTo>
                  <a:cubicBezTo>
                    <a:pt x="4445" y="4634"/>
                    <a:pt x="4276" y="4363"/>
                    <a:pt x="4108" y="4108"/>
                  </a:cubicBezTo>
                  <a:lnTo>
                    <a:pt x="4108" y="4108"/>
                  </a:lnTo>
                  <a:cubicBezTo>
                    <a:pt x="4108" y="4109"/>
                    <a:pt x="4109" y="4109"/>
                    <a:pt x="4109" y="4109"/>
                  </a:cubicBezTo>
                  <a:cubicBezTo>
                    <a:pt x="4109" y="4109"/>
                    <a:pt x="4108" y="4109"/>
                    <a:pt x="4108" y="4108"/>
                  </a:cubicBezTo>
                  <a:lnTo>
                    <a:pt x="4108" y="4108"/>
                  </a:lnTo>
                  <a:cubicBezTo>
                    <a:pt x="4093" y="4086"/>
                    <a:pt x="4078" y="4063"/>
                    <a:pt x="4063" y="4041"/>
                  </a:cubicBezTo>
                  <a:lnTo>
                    <a:pt x="4063" y="4041"/>
                  </a:lnTo>
                  <a:cubicBezTo>
                    <a:pt x="4063" y="4051"/>
                    <a:pt x="4068" y="4061"/>
                    <a:pt x="4075" y="4071"/>
                  </a:cubicBezTo>
                  <a:lnTo>
                    <a:pt x="4075" y="4071"/>
                  </a:lnTo>
                  <a:cubicBezTo>
                    <a:pt x="4050" y="4040"/>
                    <a:pt x="4027" y="4006"/>
                    <a:pt x="4010" y="3977"/>
                  </a:cubicBezTo>
                  <a:lnTo>
                    <a:pt x="4010" y="3977"/>
                  </a:lnTo>
                  <a:cubicBezTo>
                    <a:pt x="4015" y="3983"/>
                    <a:pt x="4019" y="3990"/>
                    <a:pt x="4024" y="3996"/>
                  </a:cubicBezTo>
                  <a:lnTo>
                    <a:pt x="4024" y="3996"/>
                  </a:lnTo>
                  <a:cubicBezTo>
                    <a:pt x="4015" y="3981"/>
                    <a:pt x="4011" y="3965"/>
                    <a:pt x="3995" y="3949"/>
                  </a:cubicBezTo>
                  <a:lnTo>
                    <a:pt x="3995" y="3949"/>
                  </a:lnTo>
                  <a:cubicBezTo>
                    <a:pt x="3999" y="3958"/>
                    <a:pt x="4004" y="3967"/>
                    <a:pt x="4010" y="3977"/>
                  </a:cubicBezTo>
                  <a:lnTo>
                    <a:pt x="4010" y="3977"/>
                  </a:lnTo>
                  <a:cubicBezTo>
                    <a:pt x="3815" y="3717"/>
                    <a:pt x="3619" y="3456"/>
                    <a:pt x="3424" y="3196"/>
                  </a:cubicBezTo>
                  <a:cubicBezTo>
                    <a:pt x="3242" y="2945"/>
                    <a:pt x="3059" y="2694"/>
                    <a:pt x="2854" y="2466"/>
                  </a:cubicBezTo>
                  <a:cubicBezTo>
                    <a:pt x="2648" y="2238"/>
                    <a:pt x="2443" y="1986"/>
                    <a:pt x="2215" y="1758"/>
                  </a:cubicBezTo>
                  <a:cubicBezTo>
                    <a:pt x="1986" y="1507"/>
                    <a:pt x="1735" y="1279"/>
                    <a:pt x="1484" y="1051"/>
                  </a:cubicBezTo>
                  <a:cubicBezTo>
                    <a:pt x="1438" y="982"/>
                    <a:pt x="1370" y="937"/>
                    <a:pt x="1302" y="891"/>
                  </a:cubicBezTo>
                  <a:cubicBezTo>
                    <a:pt x="1119" y="731"/>
                    <a:pt x="936" y="571"/>
                    <a:pt x="754" y="412"/>
                  </a:cubicBezTo>
                  <a:lnTo>
                    <a:pt x="754" y="412"/>
                  </a:lnTo>
                  <a:lnTo>
                    <a:pt x="799" y="457"/>
                  </a:lnTo>
                  <a:cubicBezTo>
                    <a:pt x="662" y="343"/>
                    <a:pt x="525" y="206"/>
                    <a:pt x="411" y="92"/>
                  </a:cubicBezTo>
                  <a:cubicBezTo>
                    <a:pt x="366" y="24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5057;p38"/>
            <p:cNvSpPr/>
            <p:nvPr/>
          </p:nvSpPr>
          <p:spPr>
            <a:xfrm>
              <a:off x="7387128" y="1161744"/>
              <a:ext cx="68367" cy="44188"/>
            </a:xfrm>
            <a:custGeom>
              <a:avLst/>
              <a:gdLst/>
              <a:ahLst/>
              <a:cxnLst/>
              <a:rect l="l" t="t" r="r" b="b"/>
              <a:pathLst>
                <a:path w="2443" h="1579" extrusionOk="0">
                  <a:moveTo>
                    <a:pt x="571" y="0"/>
                  </a:moveTo>
                  <a:cubicBezTo>
                    <a:pt x="502" y="0"/>
                    <a:pt x="411" y="0"/>
                    <a:pt x="320" y="23"/>
                  </a:cubicBezTo>
                  <a:cubicBezTo>
                    <a:pt x="228" y="23"/>
                    <a:pt x="114" y="91"/>
                    <a:pt x="46" y="183"/>
                  </a:cubicBezTo>
                  <a:cubicBezTo>
                    <a:pt x="23" y="228"/>
                    <a:pt x="0" y="274"/>
                    <a:pt x="0" y="342"/>
                  </a:cubicBezTo>
                  <a:cubicBezTo>
                    <a:pt x="0" y="411"/>
                    <a:pt x="0" y="434"/>
                    <a:pt x="23" y="502"/>
                  </a:cubicBezTo>
                  <a:cubicBezTo>
                    <a:pt x="46" y="548"/>
                    <a:pt x="69" y="571"/>
                    <a:pt x="91" y="616"/>
                  </a:cubicBezTo>
                  <a:cubicBezTo>
                    <a:pt x="160" y="731"/>
                    <a:pt x="251" y="845"/>
                    <a:pt x="343" y="959"/>
                  </a:cubicBezTo>
                  <a:cubicBezTo>
                    <a:pt x="388" y="1004"/>
                    <a:pt x="411" y="1050"/>
                    <a:pt x="434" y="1096"/>
                  </a:cubicBezTo>
                  <a:cubicBezTo>
                    <a:pt x="479" y="1141"/>
                    <a:pt x="548" y="1187"/>
                    <a:pt x="594" y="1187"/>
                  </a:cubicBezTo>
                  <a:cubicBezTo>
                    <a:pt x="594" y="1187"/>
                    <a:pt x="616" y="1187"/>
                    <a:pt x="616" y="1210"/>
                  </a:cubicBezTo>
                  <a:cubicBezTo>
                    <a:pt x="525" y="1278"/>
                    <a:pt x="525" y="1415"/>
                    <a:pt x="594" y="1507"/>
                  </a:cubicBezTo>
                  <a:cubicBezTo>
                    <a:pt x="643" y="1555"/>
                    <a:pt x="705" y="1578"/>
                    <a:pt x="766" y="1578"/>
                  </a:cubicBezTo>
                  <a:cubicBezTo>
                    <a:pt x="819" y="1578"/>
                    <a:pt x="871" y="1561"/>
                    <a:pt x="913" y="1529"/>
                  </a:cubicBezTo>
                  <a:cubicBezTo>
                    <a:pt x="959" y="1461"/>
                    <a:pt x="1027" y="1415"/>
                    <a:pt x="1096" y="1347"/>
                  </a:cubicBezTo>
                  <a:cubicBezTo>
                    <a:pt x="1119" y="1347"/>
                    <a:pt x="1164" y="1324"/>
                    <a:pt x="1187" y="1301"/>
                  </a:cubicBezTo>
                  <a:cubicBezTo>
                    <a:pt x="1347" y="1255"/>
                    <a:pt x="1529" y="1233"/>
                    <a:pt x="1689" y="1233"/>
                  </a:cubicBezTo>
                  <a:cubicBezTo>
                    <a:pt x="1803" y="1233"/>
                    <a:pt x="1940" y="1233"/>
                    <a:pt x="2054" y="1255"/>
                  </a:cubicBezTo>
                  <a:lnTo>
                    <a:pt x="2169" y="1255"/>
                  </a:lnTo>
                  <a:cubicBezTo>
                    <a:pt x="2214" y="1233"/>
                    <a:pt x="2283" y="1210"/>
                    <a:pt x="2305" y="1164"/>
                  </a:cubicBezTo>
                  <a:cubicBezTo>
                    <a:pt x="2328" y="1141"/>
                    <a:pt x="2351" y="1119"/>
                    <a:pt x="2374" y="1119"/>
                  </a:cubicBezTo>
                  <a:cubicBezTo>
                    <a:pt x="2397" y="1073"/>
                    <a:pt x="2420" y="1004"/>
                    <a:pt x="2420" y="959"/>
                  </a:cubicBezTo>
                  <a:cubicBezTo>
                    <a:pt x="2442" y="845"/>
                    <a:pt x="2374" y="731"/>
                    <a:pt x="2305" y="662"/>
                  </a:cubicBezTo>
                  <a:cubicBezTo>
                    <a:pt x="2237" y="616"/>
                    <a:pt x="2169" y="571"/>
                    <a:pt x="2123" y="525"/>
                  </a:cubicBezTo>
                  <a:cubicBezTo>
                    <a:pt x="2077" y="411"/>
                    <a:pt x="1963" y="342"/>
                    <a:pt x="1849" y="342"/>
                  </a:cubicBezTo>
                  <a:lnTo>
                    <a:pt x="1803" y="342"/>
                  </a:lnTo>
                  <a:cubicBezTo>
                    <a:pt x="1758" y="320"/>
                    <a:pt x="1712" y="297"/>
                    <a:pt x="1666" y="274"/>
                  </a:cubicBezTo>
                  <a:cubicBezTo>
                    <a:pt x="1529" y="206"/>
                    <a:pt x="1370" y="114"/>
                    <a:pt x="1233" y="69"/>
                  </a:cubicBezTo>
                  <a:cubicBezTo>
                    <a:pt x="1073" y="46"/>
                    <a:pt x="936" y="23"/>
                    <a:pt x="776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5058;p38"/>
            <p:cNvSpPr/>
            <p:nvPr/>
          </p:nvSpPr>
          <p:spPr>
            <a:xfrm>
              <a:off x="7408201" y="1180886"/>
              <a:ext cx="60699" cy="21241"/>
            </a:xfrm>
            <a:custGeom>
              <a:avLst/>
              <a:gdLst/>
              <a:ahLst/>
              <a:cxnLst/>
              <a:rect l="l" t="t" r="r" b="b"/>
              <a:pathLst>
                <a:path w="2169" h="759" extrusionOk="0">
                  <a:moveTo>
                    <a:pt x="1507" y="1"/>
                  </a:moveTo>
                  <a:cubicBezTo>
                    <a:pt x="1393" y="1"/>
                    <a:pt x="1256" y="24"/>
                    <a:pt x="1142" y="47"/>
                  </a:cubicBezTo>
                  <a:cubicBezTo>
                    <a:pt x="1005" y="92"/>
                    <a:pt x="845" y="138"/>
                    <a:pt x="708" y="183"/>
                  </a:cubicBezTo>
                  <a:cubicBezTo>
                    <a:pt x="579" y="227"/>
                    <a:pt x="449" y="270"/>
                    <a:pt x="320" y="332"/>
                  </a:cubicBezTo>
                  <a:lnTo>
                    <a:pt x="320" y="332"/>
                  </a:lnTo>
                  <a:lnTo>
                    <a:pt x="320" y="320"/>
                  </a:lnTo>
                  <a:cubicBezTo>
                    <a:pt x="320" y="320"/>
                    <a:pt x="320" y="320"/>
                    <a:pt x="297" y="343"/>
                  </a:cubicBezTo>
                  <a:cubicBezTo>
                    <a:pt x="305" y="339"/>
                    <a:pt x="312" y="336"/>
                    <a:pt x="320" y="332"/>
                  </a:cubicBezTo>
                  <a:lnTo>
                    <a:pt x="320" y="332"/>
                  </a:lnTo>
                  <a:lnTo>
                    <a:pt x="320" y="343"/>
                  </a:lnTo>
                  <a:cubicBezTo>
                    <a:pt x="274" y="343"/>
                    <a:pt x="229" y="366"/>
                    <a:pt x="183" y="366"/>
                  </a:cubicBezTo>
                  <a:cubicBezTo>
                    <a:pt x="69" y="389"/>
                    <a:pt x="0" y="503"/>
                    <a:pt x="23" y="594"/>
                  </a:cubicBezTo>
                  <a:cubicBezTo>
                    <a:pt x="43" y="694"/>
                    <a:pt x="132" y="758"/>
                    <a:pt x="215" y="758"/>
                  </a:cubicBezTo>
                  <a:cubicBezTo>
                    <a:pt x="227" y="758"/>
                    <a:pt x="240" y="757"/>
                    <a:pt x="251" y="754"/>
                  </a:cubicBezTo>
                  <a:cubicBezTo>
                    <a:pt x="411" y="708"/>
                    <a:pt x="571" y="663"/>
                    <a:pt x="731" y="617"/>
                  </a:cubicBezTo>
                  <a:cubicBezTo>
                    <a:pt x="913" y="594"/>
                    <a:pt x="1096" y="571"/>
                    <a:pt x="1279" y="549"/>
                  </a:cubicBezTo>
                  <a:cubicBezTo>
                    <a:pt x="1347" y="549"/>
                    <a:pt x="1438" y="549"/>
                    <a:pt x="1530" y="571"/>
                  </a:cubicBezTo>
                  <a:cubicBezTo>
                    <a:pt x="1552" y="571"/>
                    <a:pt x="1598" y="594"/>
                    <a:pt x="1621" y="594"/>
                  </a:cubicBezTo>
                  <a:cubicBezTo>
                    <a:pt x="1667" y="617"/>
                    <a:pt x="1735" y="617"/>
                    <a:pt x="1781" y="617"/>
                  </a:cubicBezTo>
                  <a:cubicBezTo>
                    <a:pt x="1804" y="629"/>
                    <a:pt x="1826" y="634"/>
                    <a:pt x="1849" y="634"/>
                  </a:cubicBezTo>
                  <a:cubicBezTo>
                    <a:pt x="1872" y="634"/>
                    <a:pt x="1895" y="629"/>
                    <a:pt x="1918" y="617"/>
                  </a:cubicBezTo>
                  <a:cubicBezTo>
                    <a:pt x="1986" y="617"/>
                    <a:pt x="2032" y="571"/>
                    <a:pt x="2077" y="503"/>
                  </a:cubicBezTo>
                  <a:cubicBezTo>
                    <a:pt x="2169" y="389"/>
                    <a:pt x="2123" y="206"/>
                    <a:pt x="2009" y="138"/>
                  </a:cubicBezTo>
                  <a:cubicBezTo>
                    <a:pt x="1941" y="92"/>
                    <a:pt x="1895" y="69"/>
                    <a:pt x="1826" y="47"/>
                  </a:cubicBezTo>
                  <a:cubicBezTo>
                    <a:pt x="1758" y="24"/>
                    <a:pt x="1689" y="1"/>
                    <a:pt x="1621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5059;p38"/>
            <p:cNvSpPr/>
            <p:nvPr/>
          </p:nvSpPr>
          <p:spPr>
            <a:xfrm>
              <a:off x="7428630" y="1203890"/>
              <a:ext cx="47295" cy="24795"/>
            </a:xfrm>
            <a:custGeom>
              <a:avLst/>
              <a:gdLst/>
              <a:ahLst/>
              <a:cxnLst/>
              <a:rect l="l" t="t" r="r" b="b"/>
              <a:pathLst>
                <a:path w="1690" h="886" extrusionOk="0">
                  <a:moveTo>
                    <a:pt x="1347" y="1"/>
                  </a:moveTo>
                  <a:cubicBezTo>
                    <a:pt x="1325" y="1"/>
                    <a:pt x="1302" y="23"/>
                    <a:pt x="1279" y="23"/>
                  </a:cubicBezTo>
                  <a:lnTo>
                    <a:pt x="1165" y="23"/>
                  </a:lnTo>
                  <a:cubicBezTo>
                    <a:pt x="1051" y="46"/>
                    <a:pt x="937" y="92"/>
                    <a:pt x="845" y="138"/>
                  </a:cubicBezTo>
                  <a:cubicBezTo>
                    <a:pt x="708" y="183"/>
                    <a:pt x="571" y="229"/>
                    <a:pt x="457" y="320"/>
                  </a:cubicBezTo>
                  <a:cubicBezTo>
                    <a:pt x="343" y="389"/>
                    <a:pt x="206" y="457"/>
                    <a:pt x="92" y="548"/>
                  </a:cubicBezTo>
                  <a:cubicBezTo>
                    <a:pt x="46" y="571"/>
                    <a:pt x="24" y="594"/>
                    <a:pt x="1" y="640"/>
                  </a:cubicBezTo>
                  <a:cubicBezTo>
                    <a:pt x="1" y="685"/>
                    <a:pt x="1" y="731"/>
                    <a:pt x="24" y="777"/>
                  </a:cubicBezTo>
                  <a:cubicBezTo>
                    <a:pt x="57" y="843"/>
                    <a:pt x="127" y="886"/>
                    <a:pt x="189" y="886"/>
                  </a:cubicBezTo>
                  <a:cubicBezTo>
                    <a:pt x="212" y="886"/>
                    <a:pt x="234" y="880"/>
                    <a:pt x="252" y="868"/>
                  </a:cubicBezTo>
                  <a:cubicBezTo>
                    <a:pt x="389" y="777"/>
                    <a:pt x="526" y="708"/>
                    <a:pt x="663" y="640"/>
                  </a:cubicBezTo>
                  <a:cubicBezTo>
                    <a:pt x="800" y="594"/>
                    <a:pt x="914" y="594"/>
                    <a:pt x="1051" y="571"/>
                  </a:cubicBezTo>
                  <a:lnTo>
                    <a:pt x="1233" y="571"/>
                  </a:lnTo>
                  <a:cubicBezTo>
                    <a:pt x="1279" y="571"/>
                    <a:pt x="1302" y="594"/>
                    <a:pt x="1325" y="594"/>
                  </a:cubicBezTo>
                  <a:cubicBezTo>
                    <a:pt x="1370" y="594"/>
                    <a:pt x="1416" y="594"/>
                    <a:pt x="1462" y="571"/>
                  </a:cubicBezTo>
                  <a:cubicBezTo>
                    <a:pt x="1599" y="548"/>
                    <a:pt x="1690" y="434"/>
                    <a:pt x="1690" y="320"/>
                  </a:cubicBezTo>
                  <a:cubicBezTo>
                    <a:pt x="1690" y="206"/>
                    <a:pt x="1621" y="69"/>
                    <a:pt x="1507" y="23"/>
                  </a:cubicBezTo>
                  <a:cubicBezTo>
                    <a:pt x="1462" y="23"/>
                    <a:pt x="1416" y="23"/>
                    <a:pt x="1393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5060;p38"/>
            <p:cNvSpPr/>
            <p:nvPr/>
          </p:nvSpPr>
          <p:spPr>
            <a:xfrm>
              <a:off x="6487102" y="2875546"/>
              <a:ext cx="83059" cy="64813"/>
            </a:xfrm>
            <a:custGeom>
              <a:avLst/>
              <a:gdLst/>
              <a:ahLst/>
              <a:cxnLst/>
              <a:rect l="l" t="t" r="r" b="b"/>
              <a:pathLst>
                <a:path w="2968" h="2316" extrusionOk="0">
                  <a:moveTo>
                    <a:pt x="2488" y="0"/>
                  </a:moveTo>
                  <a:cubicBezTo>
                    <a:pt x="2465" y="0"/>
                    <a:pt x="2443" y="0"/>
                    <a:pt x="2420" y="23"/>
                  </a:cubicBezTo>
                  <a:cubicBezTo>
                    <a:pt x="2237" y="160"/>
                    <a:pt x="2055" y="274"/>
                    <a:pt x="1872" y="388"/>
                  </a:cubicBezTo>
                  <a:cubicBezTo>
                    <a:pt x="1667" y="525"/>
                    <a:pt x="1484" y="639"/>
                    <a:pt x="1301" y="754"/>
                  </a:cubicBezTo>
                  <a:cubicBezTo>
                    <a:pt x="1210" y="799"/>
                    <a:pt x="1119" y="868"/>
                    <a:pt x="1050" y="936"/>
                  </a:cubicBezTo>
                  <a:cubicBezTo>
                    <a:pt x="959" y="1005"/>
                    <a:pt x="868" y="1050"/>
                    <a:pt x="776" y="1119"/>
                  </a:cubicBezTo>
                  <a:cubicBezTo>
                    <a:pt x="617" y="1256"/>
                    <a:pt x="434" y="1370"/>
                    <a:pt x="274" y="1507"/>
                  </a:cubicBezTo>
                  <a:cubicBezTo>
                    <a:pt x="229" y="1530"/>
                    <a:pt x="183" y="1575"/>
                    <a:pt x="137" y="1598"/>
                  </a:cubicBezTo>
                  <a:cubicBezTo>
                    <a:pt x="114" y="1621"/>
                    <a:pt x="92" y="1644"/>
                    <a:pt x="69" y="1667"/>
                  </a:cubicBezTo>
                  <a:cubicBezTo>
                    <a:pt x="46" y="1689"/>
                    <a:pt x="23" y="1712"/>
                    <a:pt x="0" y="1758"/>
                  </a:cubicBezTo>
                  <a:cubicBezTo>
                    <a:pt x="0" y="1803"/>
                    <a:pt x="23" y="1895"/>
                    <a:pt x="46" y="1918"/>
                  </a:cubicBezTo>
                  <a:cubicBezTo>
                    <a:pt x="69" y="1918"/>
                    <a:pt x="69" y="1918"/>
                    <a:pt x="69" y="1940"/>
                  </a:cubicBezTo>
                  <a:cubicBezTo>
                    <a:pt x="23" y="1963"/>
                    <a:pt x="23" y="2032"/>
                    <a:pt x="23" y="2077"/>
                  </a:cubicBezTo>
                  <a:cubicBezTo>
                    <a:pt x="23" y="2146"/>
                    <a:pt x="69" y="2237"/>
                    <a:pt x="137" y="2283"/>
                  </a:cubicBezTo>
                  <a:cubicBezTo>
                    <a:pt x="170" y="2299"/>
                    <a:pt x="213" y="2315"/>
                    <a:pt x="260" y="2315"/>
                  </a:cubicBezTo>
                  <a:cubicBezTo>
                    <a:pt x="280" y="2315"/>
                    <a:pt x="300" y="2312"/>
                    <a:pt x="320" y="2306"/>
                  </a:cubicBezTo>
                  <a:cubicBezTo>
                    <a:pt x="343" y="2306"/>
                    <a:pt x="388" y="2283"/>
                    <a:pt x="411" y="2283"/>
                  </a:cubicBezTo>
                  <a:cubicBezTo>
                    <a:pt x="434" y="2260"/>
                    <a:pt x="480" y="2214"/>
                    <a:pt x="525" y="2191"/>
                  </a:cubicBezTo>
                  <a:lnTo>
                    <a:pt x="662" y="2100"/>
                  </a:lnTo>
                  <a:cubicBezTo>
                    <a:pt x="776" y="2009"/>
                    <a:pt x="890" y="1940"/>
                    <a:pt x="982" y="1849"/>
                  </a:cubicBezTo>
                  <a:cubicBezTo>
                    <a:pt x="1187" y="1712"/>
                    <a:pt x="1393" y="1575"/>
                    <a:pt x="1598" y="1415"/>
                  </a:cubicBezTo>
                  <a:cubicBezTo>
                    <a:pt x="1826" y="1278"/>
                    <a:pt x="2032" y="1119"/>
                    <a:pt x="2260" y="982"/>
                  </a:cubicBezTo>
                  <a:cubicBezTo>
                    <a:pt x="2351" y="913"/>
                    <a:pt x="2443" y="868"/>
                    <a:pt x="2557" y="799"/>
                  </a:cubicBezTo>
                  <a:cubicBezTo>
                    <a:pt x="2625" y="754"/>
                    <a:pt x="2694" y="731"/>
                    <a:pt x="2785" y="685"/>
                  </a:cubicBezTo>
                  <a:lnTo>
                    <a:pt x="2808" y="685"/>
                  </a:lnTo>
                  <a:cubicBezTo>
                    <a:pt x="2899" y="662"/>
                    <a:pt x="2968" y="571"/>
                    <a:pt x="2968" y="480"/>
                  </a:cubicBezTo>
                  <a:cubicBezTo>
                    <a:pt x="2968" y="388"/>
                    <a:pt x="2899" y="320"/>
                    <a:pt x="2831" y="274"/>
                  </a:cubicBezTo>
                  <a:cubicBezTo>
                    <a:pt x="2831" y="251"/>
                    <a:pt x="2808" y="229"/>
                    <a:pt x="2808" y="206"/>
                  </a:cubicBezTo>
                  <a:cubicBezTo>
                    <a:pt x="2770" y="149"/>
                    <a:pt x="2717" y="108"/>
                    <a:pt x="2661" y="108"/>
                  </a:cubicBezTo>
                  <a:cubicBezTo>
                    <a:pt x="2649" y="108"/>
                    <a:pt x="2637" y="110"/>
                    <a:pt x="2625" y="114"/>
                  </a:cubicBezTo>
                  <a:cubicBezTo>
                    <a:pt x="2625" y="92"/>
                    <a:pt x="2625" y="92"/>
                    <a:pt x="2602" y="69"/>
                  </a:cubicBezTo>
                  <a:cubicBezTo>
                    <a:pt x="2580" y="23"/>
                    <a:pt x="2534" y="0"/>
                    <a:pt x="2488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5061;p38"/>
            <p:cNvSpPr/>
            <p:nvPr/>
          </p:nvSpPr>
          <p:spPr>
            <a:xfrm>
              <a:off x="6506888" y="2910667"/>
              <a:ext cx="83087" cy="62630"/>
            </a:xfrm>
            <a:custGeom>
              <a:avLst/>
              <a:gdLst/>
              <a:ahLst/>
              <a:cxnLst/>
              <a:rect l="l" t="t" r="r" b="b"/>
              <a:pathLst>
                <a:path w="2969" h="2238" extrusionOk="0">
                  <a:moveTo>
                    <a:pt x="2694" y="1"/>
                  </a:moveTo>
                  <a:cubicBezTo>
                    <a:pt x="2649" y="1"/>
                    <a:pt x="2626" y="1"/>
                    <a:pt x="2603" y="23"/>
                  </a:cubicBezTo>
                  <a:cubicBezTo>
                    <a:pt x="2352" y="138"/>
                    <a:pt x="2124" y="275"/>
                    <a:pt x="1873" y="412"/>
                  </a:cubicBezTo>
                  <a:cubicBezTo>
                    <a:pt x="1644" y="548"/>
                    <a:pt x="1416" y="685"/>
                    <a:pt x="1188" y="845"/>
                  </a:cubicBezTo>
                  <a:cubicBezTo>
                    <a:pt x="1096" y="914"/>
                    <a:pt x="982" y="982"/>
                    <a:pt x="891" y="1073"/>
                  </a:cubicBezTo>
                  <a:cubicBezTo>
                    <a:pt x="777" y="1142"/>
                    <a:pt x="663" y="1233"/>
                    <a:pt x="571" y="1325"/>
                  </a:cubicBezTo>
                  <a:cubicBezTo>
                    <a:pt x="457" y="1393"/>
                    <a:pt x="366" y="1484"/>
                    <a:pt x="275" y="1553"/>
                  </a:cubicBezTo>
                  <a:cubicBezTo>
                    <a:pt x="229" y="1598"/>
                    <a:pt x="183" y="1644"/>
                    <a:pt x="138" y="1667"/>
                  </a:cubicBezTo>
                  <a:cubicBezTo>
                    <a:pt x="92" y="1713"/>
                    <a:pt x="47" y="1735"/>
                    <a:pt x="24" y="1781"/>
                  </a:cubicBezTo>
                  <a:cubicBezTo>
                    <a:pt x="1" y="1850"/>
                    <a:pt x="1" y="1918"/>
                    <a:pt x="24" y="1964"/>
                  </a:cubicBezTo>
                  <a:cubicBezTo>
                    <a:pt x="24" y="2055"/>
                    <a:pt x="47" y="2123"/>
                    <a:pt x="92" y="2169"/>
                  </a:cubicBezTo>
                  <a:cubicBezTo>
                    <a:pt x="138" y="2215"/>
                    <a:pt x="206" y="2238"/>
                    <a:pt x="275" y="2238"/>
                  </a:cubicBezTo>
                  <a:cubicBezTo>
                    <a:pt x="343" y="2238"/>
                    <a:pt x="389" y="2215"/>
                    <a:pt x="435" y="2169"/>
                  </a:cubicBezTo>
                  <a:cubicBezTo>
                    <a:pt x="503" y="2123"/>
                    <a:pt x="571" y="2055"/>
                    <a:pt x="617" y="2009"/>
                  </a:cubicBezTo>
                  <a:cubicBezTo>
                    <a:pt x="686" y="1918"/>
                    <a:pt x="754" y="1850"/>
                    <a:pt x="845" y="1781"/>
                  </a:cubicBezTo>
                  <a:cubicBezTo>
                    <a:pt x="1005" y="1644"/>
                    <a:pt x="1165" y="1507"/>
                    <a:pt x="1325" y="1370"/>
                  </a:cubicBezTo>
                  <a:cubicBezTo>
                    <a:pt x="1416" y="1302"/>
                    <a:pt x="1485" y="1256"/>
                    <a:pt x="1576" y="1188"/>
                  </a:cubicBezTo>
                  <a:cubicBezTo>
                    <a:pt x="1576" y="1188"/>
                    <a:pt x="1576" y="1188"/>
                    <a:pt x="1576" y="1165"/>
                  </a:cubicBezTo>
                  <a:cubicBezTo>
                    <a:pt x="1804" y="1028"/>
                    <a:pt x="2009" y="891"/>
                    <a:pt x="2238" y="754"/>
                  </a:cubicBezTo>
                  <a:cubicBezTo>
                    <a:pt x="2283" y="708"/>
                    <a:pt x="2329" y="685"/>
                    <a:pt x="2375" y="663"/>
                  </a:cubicBezTo>
                  <a:cubicBezTo>
                    <a:pt x="2420" y="617"/>
                    <a:pt x="2489" y="594"/>
                    <a:pt x="2534" y="548"/>
                  </a:cubicBezTo>
                  <a:cubicBezTo>
                    <a:pt x="2603" y="526"/>
                    <a:pt x="2649" y="480"/>
                    <a:pt x="2717" y="457"/>
                  </a:cubicBezTo>
                  <a:cubicBezTo>
                    <a:pt x="2740" y="434"/>
                    <a:pt x="2786" y="412"/>
                    <a:pt x="2808" y="389"/>
                  </a:cubicBezTo>
                  <a:cubicBezTo>
                    <a:pt x="2831" y="366"/>
                    <a:pt x="2854" y="343"/>
                    <a:pt x="2877" y="343"/>
                  </a:cubicBezTo>
                  <a:cubicBezTo>
                    <a:pt x="2900" y="320"/>
                    <a:pt x="2923" y="297"/>
                    <a:pt x="2923" y="275"/>
                  </a:cubicBezTo>
                  <a:cubicBezTo>
                    <a:pt x="2968" y="229"/>
                    <a:pt x="2968" y="138"/>
                    <a:pt x="2923" y="92"/>
                  </a:cubicBezTo>
                  <a:cubicBezTo>
                    <a:pt x="2900" y="23"/>
                    <a:pt x="2831" y="1"/>
                    <a:pt x="2763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5062;p38"/>
            <p:cNvSpPr/>
            <p:nvPr/>
          </p:nvSpPr>
          <p:spPr>
            <a:xfrm>
              <a:off x="7145673" y="2858279"/>
              <a:ext cx="33862" cy="34170"/>
            </a:xfrm>
            <a:custGeom>
              <a:avLst/>
              <a:gdLst/>
              <a:ahLst/>
              <a:cxnLst/>
              <a:rect l="l" t="t" r="r" b="b"/>
              <a:pathLst>
                <a:path w="1210" h="1221" extrusionOk="0">
                  <a:moveTo>
                    <a:pt x="753" y="1"/>
                  </a:moveTo>
                  <a:cubicBezTo>
                    <a:pt x="685" y="1"/>
                    <a:pt x="639" y="24"/>
                    <a:pt x="616" y="69"/>
                  </a:cubicBezTo>
                  <a:cubicBezTo>
                    <a:pt x="502" y="229"/>
                    <a:pt x="388" y="412"/>
                    <a:pt x="274" y="572"/>
                  </a:cubicBezTo>
                  <a:cubicBezTo>
                    <a:pt x="228" y="640"/>
                    <a:pt x="183" y="686"/>
                    <a:pt x="137" y="754"/>
                  </a:cubicBezTo>
                  <a:cubicBezTo>
                    <a:pt x="114" y="823"/>
                    <a:pt x="69" y="868"/>
                    <a:pt x="23" y="914"/>
                  </a:cubicBezTo>
                  <a:cubicBezTo>
                    <a:pt x="0" y="982"/>
                    <a:pt x="0" y="1074"/>
                    <a:pt x="46" y="1119"/>
                  </a:cubicBezTo>
                  <a:cubicBezTo>
                    <a:pt x="88" y="1148"/>
                    <a:pt x="130" y="1167"/>
                    <a:pt x="173" y="1167"/>
                  </a:cubicBezTo>
                  <a:cubicBezTo>
                    <a:pt x="199" y="1167"/>
                    <a:pt x="225" y="1160"/>
                    <a:pt x="251" y="1142"/>
                  </a:cubicBezTo>
                  <a:cubicBezTo>
                    <a:pt x="251" y="1142"/>
                    <a:pt x="274" y="1119"/>
                    <a:pt x="274" y="1119"/>
                  </a:cubicBezTo>
                  <a:cubicBezTo>
                    <a:pt x="297" y="1142"/>
                    <a:pt x="320" y="1165"/>
                    <a:pt x="343" y="1188"/>
                  </a:cubicBezTo>
                  <a:cubicBezTo>
                    <a:pt x="375" y="1204"/>
                    <a:pt x="419" y="1220"/>
                    <a:pt x="457" y="1220"/>
                  </a:cubicBezTo>
                  <a:cubicBezTo>
                    <a:pt x="474" y="1220"/>
                    <a:pt x="489" y="1217"/>
                    <a:pt x="502" y="1211"/>
                  </a:cubicBezTo>
                  <a:cubicBezTo>
                    <a:pt x="525" y="1211"/>
                    <a:pt x="548" y="1188"/>
                    <a:pt x="571" y="1188"/>
                  </a:cubicBezTo>
                  <a:cubicBezTo>
                    <a:pt x="594" y="1165"/>
                    <a:pt x="639" y="1142"/>
                    <a:pt x="662" y="1097"/>
                  </a:cubicBezTo>
                  <a:cubicBezTo>
                    <a:pt x="685" y="1097"/>
                    <a:pt x="708" y="1074"/>
                    <a:pt x="731" y="1051"/>
                  </a:cubicBezTo>
                  <a:cubicBezTo>
                    <a:pt x="799" y="1051"/>
                    <a:pt x="868" y="1005"/>
                    <a:pt x="913" y="937"/>
                  </a:cubicBezTo>
                  <a:cubicBezTo>
                    <a:pt x="959" y="846"/>
                    <a:pt x="1004" y="777"/>
                    <a:pt x="1050" y="709"/>
                  </a:cubicBezTo>
                  <a:cubicBezTo>
                    <a:pt x="1073" y="663"/>
                    <a:pt x="1073" y="617"/>
                    <a:pt x="1096" y="572"/>
                  </a:cubicBezTo>
                  <a:cubicBezTo>
                    <a:pt x="1141" y="480"/>
                    <a:pt x="1210" y="366"/>
                    <a:pt x="1141" y="275"/>
                  </a:cubicBezTo>
                  <a:cubicBezTo>
                    <a:pt x="1096" y="229"/>
                    <a:pt x="1073" y="184"/>
                    <a:pt x="1004" y="161"/>
                  </a:cubicBezTo>
                  <a:lnTo>
                    <a:pt x="890" y="161"/>
                  </a:lnTo>
                  <a:cubicBezTo>
                    <a:pt x="890" y="161"/>
                    <a:pt x="890" y="184"/>
                    <a:pt x="890" y="184"/>
                  </a:cubicBezTo>
                  <a:cubicBezTo>
                    <a:pt x="890" y="115"/>
                    <a:pt x="868" y="47"/>
                    <a:pt x="822" y="24"/>
                  </a:cubicBezTo>
                  <a:cubicBezTo>
                    <a:pt x="799" y="1"/>
                    <a:pt x="776" y="1"/>
                    <a:pt x="753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5063;p38"/>
            <p:cNvSpPr/>
            <p:nvPr/>
          </p:nvSpPr>
          <p:spPr>
            <a:xfrm>
              <a:off x="7145673" y="2858923"/>
              <a:ext cx="22388" cy="29580"/>
            </a:xfrm>
            <a:custGeom>
              <a:avLst/>
              <a:gdLst/>
              <a:ahLst/>
              <a:cxnLst/>
              <a:rect l="l" t="t" r="r" b="b"/>
              <a:pathLst>
                <a:path w="800" h="1057" extrusionOk="0">
                  <a:moveTo>
                    <a:pt x="571" y="1"/>
                  </a:moveTo>
                  <a:cubicBezTo>
                    <a:pt x="480" y="1"/>
                    <a:pt x="411" y="46"/>
                    <a:pt x="388" y="115"/>
                  </a:cubicBezTo>
                  <a:cubicBezTo>
                    <a:pt x="320" y="229"/>
                    <a:pt x="251" y="366"/>
                    <a:pt x="206" y="480"/>
                  </a:cubicBezTo>
                  <a:cubicBezTo>
                    <a:pt x="137" y="571"/>
                    <a:pt x="91" y="686"/>
                    <a:pt x="46" y="800"/>
                  </a:cubicBezTo>
                  <a:cubicBezTo>
                    <a:pt x="0" y="868"/>
                    <a:pt x="0" y="959"/>
                    <a:pt x="69" y="1005"/>
                  </a:cubicBezTo>
                  <a:cubicBezTo>
                    <a:pt x="103" y="1039"/>
                    <a:pt x="149" y="1056"/>
                    <a:pt x="194" y="1056"/>
                  </a:cubicBezTo>
                  <a:cubicBezTo>
                    <a:pt x="240" y="1056"/>
                    <a:pt x="285" y="1039"/>
                    <a:pt x="320" y="1005"/>
                  </a:cubicBezTo>
                  <a:cubicBezTo>
                    <a:pt x="411" y="914"/>
                    <a:pt x="480" y="800"/>
                    <a:pt x="548" y="686"/>
                  </a:cubicBezTo>
                  <a:cubicBezTo>
                    <a:pt x="616" y="571"/>
                    <a:pt x="685" y="434"/>
                    <a:pt x="731" y="320"/>
                  </a:cubicBezTo>
                  <a:cubicBezTo>
                    <a:pt x="799" y="206"/>
                    <a:pt x="776" y="92"/>
                    <a:pt x="662" y="24"/>
                  </a:cubicBezTo>
                  <a:cubicBezTo>
                    <a:pt x="639" y="24"/>
                    <a:pt x="594" y="1"/>
                    <a:pt x="571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5064;p38"/>
            <p:cNvSpPr/>
            <p:nvPr/>
          </p:nvSpPr>
          <p:spPr>
            <a:xfrm>
              <a:off x="7212725" y="2697953"/>
              <a:ext cx="21744" cy="36436"/>
            </a:xfrm>
            <a:custGeom>
              <a:avLst/>
              <a:gdLst/>
              <a:ahLst/>
              <a:cxnLst/>
              <a:rect l="l" t="t" r="r" b="b"/>
              <a:pathLst>
                <a:path w="777" h="1302" extrusionOk="0">
                  <a:moveTo>
                    <a:pt x="549" y="1"/>
                  </a:moveTo>
                  <a:cubicBezTo>
                    <a:pt x="526" y="1"/>
                    <a:pt x="480" y="24"/>
                    <a:pt x="457" y="24"/>
                  </a:cubicBezTo>
                  <a:cubicBezTo>
                    <a:pt x="412" y="69"/>
                    <a:pt x="389" y="115"/>
                    <a:pt x="366" y="161"/>
                  </a:cubicBezTo>
                  <a:cubicBezTo>
                    <a:pt x="298" y="298"/>
                    <a:pt x="252" y="457"/>
                    <a:pt x="206" y="617"/>
                  </a:cubicBezTo>
                  <a:cubicBezTo>
                    <a:pt x="138" y="754"/>
                    <a:pt x="69" y="891"/>
                    <a:pt x="24" y="1028"/>
                  </a:cubicBezTo>
                  <a:cubicBezTo>
                    <a:pt x="1" y="1119"/>
                    <a:pt x="46" y="1233"/>
                    <a:pt x="115" y="1279"/>
                  </a:cubicBezTo>
                  <a:cubicBezTo>
                    <a:pt x="144" y="1294"/>
                    <a:pt x="177" y="1301"/>
                    <a:pt x="211" y="1301"/>
                  </a:cubicBezTo>
                  <a:cubicBezTo>
                    <a:pt x="284" y="1301"/>
                    <a:pt x="358" y="1266"/>
                    <a:pt x="389" y="1188"/>
                  </a:cubicBezTo>
                  <a:cubicBezTo>
                    <a:pt x="457" y="1051"/>
                    <a:pt x="526" y="891"/>
                    <a:pt x="571" y="754"/>
                  </a:cubicBezTo>
                  <a:cubicBezTo>
                    <a:pt x="640" y="571"/>
                    <a:pt x="686" y="412"/>
                    <a:pt x="731" y="252"/>
                  </a:cubicBezTo>
                  <a:cubicBezTo>
                    <a:pt x="777" y="161"/>
                    <a:pt x="708" y="47"/>
                    <a:pt x="594" y="24"/>
                  </a:cubicBezTo>
                  <a:cubicBezTo>
                    <a:pt x="594" y="1"/>
                    <a:pt x="571" y="1"/>
                    <a:pt x="549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5065;p38"/>
            <p:cNvSpPr/>
            <p:nvPr/>
          </p:nvSpPr>
          <p:spPr>
            <a:xfrm>
              <a:off x="7219134" y="2699884"/>
              <a:ext cx="16623" cy="35793"/>
            </a:xfrm>
            <a:custGeom>
              <a:avLst/>
              <a:gdLst/>
              <a:ahLst/>
              <a:cxnLst/>
              <a:rect l="l" t="t" r="r" b="b"/>
              <a:pathLst>
                <a:path w="594" h="1279" extrusionOk="0">
                  <a:moveTo>
                    <a:pt x="388" y="0"/>
                  </a:moveTo>
                  <a:cubicBezTo>
                    <a:pt x="320" y="0"/>
                    <a:pt x="274" y="23"/>
                    <a:pt x="228" y="69"/>
                  </a:cubicBezTo>
                  <a:cubicBezTo>
                    <a:pt x="183" y="114"/>
                    <a:pt x="183" y="160"/>
                    <a:pt x="183" y="206"/>
                  </a:cubicBezTo>
                  <a:cubicBezTo>
                    <a:pt x="160" y="274"/>
                    <a:pt x="160" y="343"/>
                    <a:pt x="160" y="388"/>
                  </a:cubicBezTo>
                  <a:lnTo>
                    <a:pt x="160" y="366"/>
                  </a:lnTo>
                  <a:cubicBezTo>
                    <a:pt x="160" y="411"/>
                    <a:pt x="137" y="480"/>
                    <a:pt x="137" y="525"/>
                  </a:cubicBezTo>
                  <a:cubicBezTo>
                    <a:pt x="114" y="594"/>
                    <a:pt x="91" y="662"/>
                    <a:pt x="69" y="731"/>
                  </a:cubicBezTo>
                  <a:cubicBezTo>
                    <a:pt x="46" y="799"/>
                    <a:pt x="46" y="845"/>
                    <a:pt x="23" y="913"/>
                  </a:cubicBezTo>
                  <a:cubicBezTo>
                    <a:pt x="23" y="959"/>
                    <a:pt x="0" y="982"/>
                    <a:pt x="0" y="1027"/>
                  </a:cubicBezTo>
                  <a:cubicBezTo>
                    <a:pt x="0" y="1050"/>
                    <a:pt x="0" y="1096"/>
                    <a:pt x="23" y="1119"/>
                  </a:cubicBezTo>
                  <a:cubicBezTo>
                    <a:pt x="23" y="1164"/>
                    <a:pt x="46" y="1187"/>
                    <a:pt x="69" y="1233"/>
                  </a:cubicBezTo>
                  <a:cubicBezTo>
                    <a:pt x="114" y="1279"/>
                    <a:pt x="206" y="1279"/>
                    <a:pt x="251" y="1279"/>
                  </a:cubicBezTo>
                  <a:cubicBezTo>
                    <a:pt x="297" y="1256"/>
                    <a:pt x="320" y="1256"/>
                    <a:pt x="342" y="1210"/>
                  </a:cubicBezTo>
                  <a:cubicBezTo>
                    <a:pt x="365" y="1187"/>
                    <a:pt x="388" y="1164"/>
                    <a:pt x="388" y="1142"/>
                  </a:cubicBezTo>
                  <a:cubicBezTo>
                    <a:pt x="411" y="1073"/>
                    <a:pt x="434" y="1005"/>
                    <a:pt x="457" y="959"/>
                  </a:cubicBezTo>
                  <a:cubicBezTo>
                    <a:pt x="479" y="891"/>
                    <a:pt x="502" y="822"/>
                    <a:pt x="525" y="754"/>
                  </a:cubicBezTo>
                  <a:cubicBezTo>
                    <a:pt x="548" y="662"/>
                    <a:pt x="548" y="571"/>
                    <a:pt x="571" y="480"/>
                  </a:cubicBezTo>
                  <a:cubicBezTo>
                    <a:pt x="571" y="388"/>
                    <a:pt x="594" y="297"/>
                    <a:pt x="594" y="206"/>
                  </a:cubicBezTo>
                  <a:cubicBezTo>
                    <a:pt x="594" y="160"/>
                    <a:pt x="571" y="92"/>
                    <a:pt x="525" y="69"/>
                  </a:cubicBezTo>
                  <a:cubicBezTo>
                    <a:pt x="502" y="23"/>
                    <a:pt x="434" y="0"/>
                    <a:pt x="388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5066;p38"/>
            <p:cNvSpPr/>
            <p:nvPr/>
          </p:nvSpPr>
          <p:spPr>
            <a:xfrm>
              <a:off x="7224227" y="2706265"/>
              <a:ext cx="16651" cy="30224"/>
            </a:xfrm>
            <a:custGeom>
              <a:avLst/>
              <a:gdLst/>
              <a:ahLst/>
              <a:cxnLst/>
              <a:rect l="l" t="t" r="r" b="b"/>
              <a:pathLst>
                <a:path w="595" h="1080" extrusionOk="0">
                  <a:moveTo>
                    <a:pt x="389" y="1"/>
                  </a:moveTo>
                  <a:cubicBezTo>
                    <a:pt x="320" y="1"/>
                    <a:pt x="229" y="46"/>
                    <a:pt x="206" y="138"/>
                  </a:cubicBezTo>
                  <a:cubicBezTo>
                    <a:pt x="160" y="366"/>
                    <a:pt x="92" y="617"/>
                    <a:pt x="24" y="845"/>
                  </a:cubicBezTo>
                  <a:cubicBezTo>
                    <a:pt x="1" y="959"/>
                    <a:pt x="69" y="1051"/>
                    <a:pt x="160" y="1073"/>
                  </a:cubicBezTo>
                  <a:cubicBezTo>
                    <a:pt x="176" y="1077"/>
                    <a:pt x="191" y="1079"/>
                    <a:pt x="206" y="1079"/>
                  </a:cubicBezTo>
                  <a:cubicBezTo>
                    <a:pt x="280" y="1079"/>
                    <a:pt x="347" y="1032"/>
                    <a:pt x="366" y="936"/>
                  </a:cubicBezTo>
                  <a:cubicBezTo>
                    <a:pt x="412" y="845"/>
                    <a:pt x="457" y="731"/>
                    <a:pt x="480" y="617"/>
                  </a:cubicBezTo>
                  <a:cubicBezTo>
                    <a:pt x="526" y="480"/>
                    <a:pt x="548" y="366"/>
                    <a:pt x="571" y="229"/>
                  </a:cubicBezTo>
                  <a:cubicBezTo>
                    <a:pt x="594" y="138"/>
                    <a:pt x="548" y="23"/>
                    <a:pt x="434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5067;p38"/>
            <p:cNvSpPr/>
            <p:nvPr/>
          </p:nvSpPr>
          <p:spPr>
            <a:xfrm>
              <a:off x="7065188" y="2963699"/>
              <a:ext cx="25578" cy="28153"/>
            </a:xfrm>
            <a:custGeom>
              <a:avLst/>
              <a:gdLst/>
              <a:ahLst/>
              <a:cxnLst/>
              <a:rect l="l" t="t" r="r" b="b"/>
              <a:pathLst>
                <a:path w="914" h="1006" extrusionOk="0">
                  <a:moveTo>
                    <a:pt x="753" y="0"/>
                  </a:moveTo>
                  <a:cubicBezTo>
                    <a:pt x="708" y="0"/>
                    <a:pt x="662" y="23"/>
                    <a:pt x="639" y="46"/>
                  </a:cubicBezTo>
                  <a:cubicBezTo>
                    <a:pt x="525" y="183"/>
                    <a:pt x="411" y="320"/>
                    <a:pt x="320" y="434"/>
                  </a:cubicBezTo>
                  <a:cubicBezTo>
                    <a:pt x="228" y="548"/>
                    <a:pt x="137" y="639"/>
                    <a:pt x="69" y="753"/>
                  </a:cubicBezTo>
                  <a:lnTo>
                    <a:pt x="46" y="753"/>
                  </a:lnTo>
                  <a:cubicBezTo>
                    <a:pt x="23" y="776"/>
                    <a:pt x="23" y="799"/>
                    <a:pt x="23" y="822"/>
                  </a:cubicBezTo>
                  <a:cubicBezTo>
                    <a:pt x="0" y="868"/>
                    <a:pt x="0" y="913"/>
                    <a:pt x="23" y="936"/>
                  </a:cubicBezTo>
                  <a:cubicBezTo>
                    <a:pt x="52" y="980"/>
                    <a:pt x="101" y="1005"/>
                    <a:pt x="150" y="1005"/>
                  </a:cubicBezTo>
                  <a:cubicBezTo>
                    <a:pt x="177" y="1005"/>
                    <a:pt x="204" y="998"/>
                    <a:pt x="228" y="982"/>
                  </a:cubicBezTo>
                  <a:cubicBezTo>
                    <a:pt x="297" y="959"/>
                    <a:pt x="343" y="913"/>
                    <a:pt x="388" y="845"/>
                  </a:cubicBezTo>
                  <a:cubicBezTo>
                    <a:pt x="434" y="799"/>
                    <a:pt x="480" y="731"/>
                    <a:pt x="525" y="685"/>
                  </a:cubicBezTo>
                  <a:cubicBezTo>
                    <a:pt x="639" y="548"/>
                    <a:pt x="753" y="411"/>
                    <a:pt x="868" y="274"/>
                  </a:cubicBezTo>
                  <a:cubicBezTo>
                    <a:pt x="890" y="251"/>
                    <a:pt x="913" y="206"/>
                    <a:pt x="913" y="160"/>
                  </a:cubicBezTo>
                  <a:cubicBezTo>
                    <a:pt x="913" y="114"/>
                    <a:pt x="890" y="91"/>
                    <a:pt x="868" y="46"/>
                  </a:cubicBezTo>
                  <a:cubicBezTo>
                    <a:pt x="822" y="23"/>
                    <a:pt x="776" y="0"/>
                    <a:pt x="753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5068;p38"/>
            <p:cNvSpPr/>
            <p:nvPr/>
          </p:nvSpPr>
          <p:spPr>
            <a:xfrm>
              <a:off x="7069638" y="2967533"/>
              <a:ext cx="23032" cy="25886"/>
            </a:xfrm>
            <a:custGeom>
              <a:avLst/>
              <a:gdLst/>
              <a:ahLst/>
              <a:cxnLst/>
              <a:rect l="l" t="t" r="r" b="b"/>
              <a:pathLst>
                <a:path w="823" h="925" extrusionOk="0">
                  <a:moveTo>
                    <a:pt x="640" y="0"/>
                  </a:moveTo>
                  <a:cubicBezTo>
                    <a:pt x="617" y="0"/>
                    <a:pt x="594" y="23"/>
                    <a:pt x="572" y="69"/>
                  </a:cubicBezTo>
                  <a:cubicBezTo>
                    <a:pt x="526" y="114"/>
                    <a:pt x="480" y="183"/>
                    <a:pt x="435" y="228"/>
                  </a:cubicBezTo>
                  <a:cubicBezTo>
                    <a:pt x="389" y="297"/>
                    <a:pt x="321" y="365"/>
                    <a:pt x="275" y="434"/>
                  </a:cubicBezTo>
                  <a:cubicBezTo>
                    <a:pt x="184" y="525"/>
                    <a:pt x="92" y="616"/>
                    <a:pt x="24" y="708"/>
                  </a:cubicBezTo>
                  <a:cubicBezTo>
                    <a:pt x="1" y="776"/>
                    <a:pt x="24" y="845"/>
                    <a:pt x="47" y="890"/>
                  </a:cubicBezTo>
                  <a:cubicBezTo>
                    <a:pt x="81" y="913"/>
                    <a:pt x="121" y="925"/>
                    <a:pt x="158" y="925"/>
                  </a:cubicBezTo>
                  <a:cubicBezTo>
                    <a:pt x="195" y="925"/>
                    <a:pt x="229" y="913"/>
                    <a:pt x="252" y="890"/>
                  </a:cubicBezTo>
                  <a:cubicBezTo>
                    <a:pt x="298" y="845"/>
                    <a:pt x="343" y="776"/>
                    <a:pt x="389" y="731"/>
                  </a:cubicBezTo>
                  <a:cubicBezTo>
                    <a:pt x="435" y="685"/>
                    <a:pt x="480" y="616"/>
                    <a:pt x="526" y="571"/>
                  </a:cubicBezTo>
                  <a:cubicBezTo>
                    <a:pt x="640" y="457"/>
                    <a:pt x="709" y="320"/>
                    <a:pt x="800" y="206"/>
                  </a:cubicBezTo>
                  <a:cubicBezTo>
                    <a:pt x="823" y="183"/>
                    <a:pt x="823" y="137"/>
                    <a:pt x="823" y="91"/>
                  </a:cubicBezTo>
                  <a:cubicBezTo>
                    <a:pt x="800" y="69"/>
                    <a:pt x="777" y="23"/>
                    <a:pt x="754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5069;p38"/>
            <p:cNvSpPr/>
            <p:nvPr/>
          </p:nvSpPr>
          <p:spPr>
            <a:xfrm>
              <a:off x="7076690" y="2966889"/>
              <a:ext cx="22360" cy="25103"/>
            </a:xfrm>
            <a:custGeom>
              <a:avLst/>
              <a:gdLst/>
              <a:ahLst/>
              <a:cxnLst/>
              <a:rect l="l" t="t" r="r" b="b"/>
              <a:pathLst>
                <a:path w="799" h="897" extrusionOk="0">
                  <a:moveTo>
                    <a:pt x="662" y="0"/>
                  </a:moveTo>
                  <a:cubicBezTo>
                    <a:pt x="616" y="0"/>
                    <a:pt x="571" y="23"/>
                    <a:pt x="548" y="46"/>
                  </a:cubicBezTo>
                  <a:cubicBezTo>
                    <a:pt x="457" y="160"/>
                    <a:pt x="365" y="274"/>
                    <a:pt x="274" y="388"/>
                  </a:cubicBezTo>
                  <a:cubicBezTo>
                    <a:pt x="228" y="434"/>
                    <a:pt x="183" y="480"/>
                    <a:pt x="160" y="525"/>
                  </a:cubicBezTo>
                  <a:cubicBezTo>
                    <a:pt x="114" y="571"/>
                    <a:pt x="69" y="617"/>
                    <a:pt x="46" y="662"/>
                  </a:cubicBezTo>
                  <a:cubicBezTo>
                    <a:pt x="0" y="731"/>
                    <a:pt x="23" y="799"/>
                    <a:pt x="69" y="845"/>
                  </a:cubicBezTo>
                  <a:cubicBezTo>
                    <a:pt x="91" y="879"/>
                    <a:pt x="131" y="896"/>
                    <a:pt x="171" y="896"/>
                  </a:cubicBezTo>
                  <a:cubicBezTo>
                    <a:pt x="211" y="896"/>
                    <a:pt x="251" y="879"/>
                    <a:pt x="274" y="845"/>
                  </a:cubicBezTo>
                  <a:cubicBezTo>
                    <a:pt x="457" y="662"/>
                    <a:pt x="616" y="457"/>
                    <a:pt x="776" y="274"/>
                  </a:cubicBezTo>
                  <a:cubicBezTo>
                    <a:pt x="799" y="229"/>
                    <a:pt x="799" y="206"/>
                    <a:pt x="799" y="160"/>
                  </a:cubicBezTo>
                  <a:cubicBezTo>
                    <a:pt x="799" y="114"/>
                    <a:pt x="799" y="69"/>
                    <a:pt x="753" y="46"/>
                  </a:cubicBezTo>
                  <a:cubicBezTo>
                    <a:pt x="730" y="23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5070;p38"/>
            <p:cNvSpPr/>
            <p:nvPr/>
          </p:nvSpPr>
          <p:spPr>
            <a:xfrm>
              <a:off x="7079237" y="2968148"/>
              <a:ext cx="23647" cy="26558"/>
            </a:xfrm>
            <a:custGeom>
              <a:avLst/>
              <a:gdLst/>
              <a:ahLst/>
              <a:cxnLst/>
              <a:rect l="l" t="t" r="r" b="b"/>
              <a:pathLst>
                <a:path w="845" h="949" extrusionOk="0">
                  <a:moveTo>
                    <a:pt x="685" y="1"/>
                  </a:moveTo>
                  <a:cubicBezTo>
                    <a:pt x="639" y="1"/>
                    <a:pt x="571" y="24"/>
                    <a:pt x="548" y="69"/>
                  </a:cubicBezTo>
                  <a:cubicBezTo>
                    <a:pt x="502" y="161"/>
                    <a:pt x="434" y="252"/>
                    <a:pt x="388" y="343"/>
                  </a:cubicBezTo>
                  <a:cubicBezTo>
                    <a:pt x="274" y="457"/>
                    <a:pt x="183" y="572"/>
                    <a:pt x="69" y="686"/>
                  </a:cubicBezTo>
                  <a:cubicBezTo>
                    <a:pt x="0" y="754"/>
                    <a:pt x="0" y="845"/>
                    <a:pt x="69" y="914"/>
                  </a:cubicBezTo>
                  <a:cubicBezTo>
                    <a:pt x="103" y="937"/>
                    <a:pt x="137" y="948"/>
                    <a:pt x="172" y="948"/>
                  </a:cubicBezTo>
                  <a:cubicBezTo>
                    <a:pt x="206" y="948"/>
                    <a:pt x="240" y="937"/>
                    <a:pt x="274" y="914"/>
                  </a:cubicBezTo>
                  <a:cubicBezTo>
                    <a:pt x="343" y="845"/>
                    <a:pt x="388" y="800"/>
                    <a:pt x="457" y="731"/>
                  </a:cubicBezTo>
                  <a:cubicBezTo>
                    <a:pt x="502" y="686"/>
                    <a:pt x="548" y="617"/>
                    <a:pt x="594" y="549"/>
                  </a:cubicBezTo>
                  <a:cubicBezTo>
                    <a:pt x="617" y="503"/>
                    <a:pt x="662" y="457"/>
                    <a:pt x="685" y="389"/>
                  </a:cubicBezTo>
                  <a:cubicBezTo>
                    <a:pt x="731" y="343"/>
                    <a:pt x="776" y="275"/>
                    <a:pt x="799" y="206"/>
                  </a:cubicBezTo>
                  <a:cubicBezTo>
                    <a:pt x="845" y="138"/>
                    <a:pt x="822" y="47"/>
                    <a:pt x="754" y="24"/>
                  </a:cubicBezTo>
                  <a:cubicBezTo>
                    <a:pt x="731" y="1"/>
                    <a:pt x="708" y="1"/>
                    <a:pt x="685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5071;p38"/>
            <p:cNvSpPr/>
            <p:nvPr/>
          </p:nvSpPr>
          <p:spPr>
            <a:xfrm>
              <a:off x="6292271" y="1402555"/>
              <a:ext cx="124589" cy="146949"/>
            </a:xfrm>
            <a:custGeom>
              <a:avLst/>
              <a:gdLst/>
              <a:ahLst/>
              <a:cxnLst/>
              <a:rect l="l" t="t" r="r" b="b"/>
              <a:pathLst>
                <a:path w="4452" h="5251" extrusionOk="0">
                  <a:moveTo>
                    <a:pt x="3082" y="0"/>
                  </a:moveTo>
                  <a:cubicBezTo>
                    <a:pt x="3059" y="0"/>
                    <a:pt x="3036" y="0"/>
                    <a:pt x="3014" y="23"/>
                  </a:cubicBezTo>
                  <a:lnTo>
                    <a:pt x="2854" y="92"/>
                  </a:lnTo>
                  <a:cubicBezTo>
                    <a:pt x="2740" y="137"/>
                    <a:pt x="2625" y="183"/>
                    <a:pt x="2534" y="251"/>
                  </a:cubicBezTo>
                  <a:cubicBezTo>
                    <a:pt x="2374" y="320"/>
                    <a:pt x="2215" y="411"/>
                    <a:pt x="2123" y="502"/>
                  </a:cubicBezTo>
                  <a:lnTo>
                    <a:pt x="2055" y="525"/>
                  </a:lnTo>
                  <a:cubicBezTo>
                    <a:pt x="1804" y="708"/>
                    <a:pt x="1530" y="913"/>
                    <a:pt x="1279" y="1164"/>
                  </a:cubicBezTo>
                  <a:cubicBezTo>
                    <a:pt x="1051" y="1393"/>
                    <a:pt x="822" y="1666"/>
                    <a:pt x="617" y="1986"/>
                  </a:cubicBezTo>
                  <a:cubicBezTo>
                    <a:pt x="411" y="2283"/>
                    <a:pt x="252" y="2602"/>
                    <a:pt x="138" y="2922"/>
                  </a:cubicBezTo>
                  <a:cubicBezTo>
                    <a:pt x="46" y="3127"/>
                    <a:pt x="1" y="3378"/>
                    <a:pt x="23" y="3652"/>
                  </a:cubicBezTo>
                  <a:cubicBezTo>
                    <a:pt x="23" y="3835"/>
                    <a:pt x="46" y="3995"/>
                    <a:pt x="92" y="4177"/>
                  </a:cubicBezTo>
                  <a:cubicBezTo>
                    <a:pt x="160" y="4428"/>
                    <a:pt x="252" y="4634"/>
                    <a:pt x="389" y="4794"/>
                  </a:cubicBezTo>
                  <a:cubicBezTo>
                    <a:pt x="434" y="4862"/>
                    <a:pt x="480" y="4908"/>
                    <a:pt x="526" y="4953"/>
                  </a:cubicBezTo>
                  <a:lnTo>
                    <a:pt x="571" y="4976"/>
                  </a:lnTo>
                  <a:cubicBezTo>
                    <a:pt x="617" y="5022"/>
                    <a:pt x="662" y="5045"/>
                    <a:pt x="731" y="5090"/>
                  </a:cubicBezTo>
                  <a:cubicBezTo>
                    <a:pt x="822" y="5136"/>
                    <a:pt x="891" y="5182"/>
                    <a:pt x="959" y="5204"/>
                  </a:cubicBezTo>
                  <a:cubicBezTo>
                    <a:pt x="1073" y="5227"/>
                    <a:pt x="1187" y="5250"/>
                    <a:pt x="1324" y="5250"/>
                  </a:cubicBezTo>
                  <a:lnTo>
                    <a:pt x="1416" y="5250"/>
                  </a:lnTo>
                  <a:cubicBezTo>
                    <a:pt x="1530" y="5250"/>
                    <a:pt x="1644" y="5204"/>
                    <a:pt x="1758" y="5159"/>
                  </a:cubicBezTo>
                  <a:lnTo>
                    <a:pt x="1804" y="5136"/>
                  </a:lnTo>
                  <a:cubicBezTo>
                    <a:pt x="1872" y="5113"/>
                    <a:pt x="1964" y="5067"/>
                    <a:pt x="2032" y="5045"/>
                  </a:cubicBezTo>
                  <a:cubicBezTo>
                    <a:pt x="2169" y="4976"/>
                    <a:pt x="2329" y="4885"/>
                    <a:pt x="2511" y="4771"/>
                  </a:cubicBezTo>
                  <a:cubicBezTo>
                    <a:pt x="2625" y="4679"/>
                    <a:pt x="2762" y="4588"/>
                    <a:pt x="2899" y="4451"/>
                  </a:cubicBezTo>
                  <a:cubicBezTo>
                    <a:pt x="3082" y="4314"/>
                    <a:pt x="3219" y="4177"/>
                    <a:pt x="3333" y="4040"/>
                  </a:cubicBezTo>
                  <a:cubicBezTo>
                    <a:pt x="3561" y="3789"/>
                    <a:pt x="3744" y="3515"/>
                    <a:pt x="3927" y="3173"/>
                  </a:cubicBezTo>
                  <a:cubicBezTo>
                    <a:pt x="4086" y="2876"/>
                    <a:pt x="4223" y="2602"/>
                    <a:pt x="4315" y="2306"/>
                  </a:cubicBezTo>
                  <a:cubicBezTo>
                    <a:pt x="4360" y="2123"/>
                    <a:pt x="4406" y="1940"/>
                    <a:pt x="4429" y="1735"/>
                  </a:cubicBezTo>
                  <a:cubicBezTo>
                    <a:pt x="4451" y="1552"/>
                    <a:pt x="4429" y="1370"/>
                    <a:pt x="4429" y="1233"/>
                  </a:cubicBezTo>
                  <a:cubicBezTo>
                    <a:pt x="4406" y="1073"/>
                    <a:pt x="4360" y="913"/>
                    <a:pt x="4269" y="753"/>
                  </a:cubicBezTo>
                  <a:cubicBezTo>
                    <a:pt x="4155" y="525"/>
                    <a:pt x="4041" y="365"/>
                    <a:pt x="3881" y="251"/>
                  </a:cubicBezTo>
                  <a:cubicBezTo>
                    <a:pt x="3744" y="160"/>
                    <a:pt x="3561" y="92"/>
                    <a:pt x="3379" y="92"/>
                  </a:cubicBezTo>
                  <a:lnTo>
                    <a:pt x="3287" y="92"/>
                  </a:lnTo>
                  <a:cubicBezTo>
                    <a:pt x="3242" y="46"/>
                    <a:pt x="3173" y="0"/>
                    <a:pt x="30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5072;p38"/>
            <p:cNvSpPr/>
            <p:nvPr/>
          </p:nvSpPr>
          <p:spPr>
            <a:xfrm>
              <a:off x="6411711" y="1082519"/>
              <a:ext cx="414598" cy="286203"/>
            </a:xfrm>
            <a:custGeom>
              <a:avLst/>
              <a:gdLst/>
              <a:ahLst/>
              <a:cxnLst/>
              <a:rect l="l" t="t" r="r" b="b"/>
              <a:pathLst>
                <a:path w="14815" h="10227" extrusionOk="0">
                  <a:moveTo>
                    <a:pt x="13377" y="1"/>
                  </a:moveTo>
                  <a:cubicBezTo>
                    <a:pt x="13194" y="1"/>
                    <a:pt x="13011" y="24"/>
                    <a:pt x="12829" y="24"/>
                  </a:cubicBezTo>
                  <a:lnTo>
                    <a:pt x="12737" y="24"/>
                  </a:lnTo>
                  <a:cubicBezTo>
                    <a:pt x="12418" y="46"/>
                    <a:pt x="12098" y="92"/>
                    <a:pt x="11779" y="115"/>
                  </a:cubicBezTo>
                  <a:cubicBezTo>
                    <a:pt x="11482" y="161"/>
                    <a:pt x="11185" y="206"/>
                    <a:pt x="10866" y="297"/>
                  </a:cubicBezTo>
                  <a:cubicBezTo>
                    <a:pt x="10478" y="389"/>
                    <a:pt x="10158" y="480"/>
                    <a:pt x="9861" y="571"/>
                  </a:cubicBezTo>
                  <a:cubicBezTo>
                    <a:pt x="9542" y="663"/>
                    <a:pt x="9245" y="800"/>
                    <a:pt x="8903" y="959"/>
                  </a:cubicBezTo>
                  <a:cubicBezTo>
                    <a:pt x="8652" y="1051"/>
                    <a:pt x="8423" y="1165"/>
                    <a:pt x="8172" y="1302"/>
                  </a:cubicBezTo>
                  <a:lnTo>
                    <a:pt x="8081" y="1325"/>
                  </a:lnTo>
                  <a:lnTo>
                    <a:pt x="7898" y="1416"/>
                  </a:lnTo>
                  <a:cubicBezTo>
                    <a:pt x="7579" y="1576"/>
                    <a:pt x="7282" y="1713"/>
                    <a:pt x="7031" y="1827"/>
                  </a:cubicBezTo>
                  <a:cubicBezTo>
                    <a:pt x="6643" y="2032"/>
                    <a:pt x="6369" y="2192"/>
                    <a:pt x="6118" y="2329"/>
                  </a:cubicBezTo>
                  <a:cubicBezTo>
                    <a:pt x="5776" y="2534"/>
                    <a:pt x="5479" y="2717"/>
                    <a:pt x="5182" y="2900"/>
                  </a:cubicBezTo>
                  <a:lnTo>
                    <a:pt x="5045" y="2991"/>
                  </a:lnTo>
                  <a:cubicBezTo>
                    <a:pt x="4771" y="3151"/>
                    <a:pt x="4520" y="3310"/>
                    <a:pt x="4292" y="3470"/>
                  </a:cubicBezTo>
                  <a:cubicBezTo>
                    <a:pt x="4064" y="3630"/>
                    <a:pt x="3836" y="3813"/>
                    <a:pt x="3607" y="3995"/>
                  </a:cubicBezTo>
                  <a:lnTo>
                    <a:pt x="3470" y="4086"/>
                  </a:lnTo>
                  <a:cubicBezTo>
                    <a:pt x="3333" y="4178"/>
                    <a:pt x="3219" y="4292"/>
                    <a:pt x="3105" y="4383"/>
                  </a:cubicBezTo>
                  <a:cubicBezTo>
                    <a:pt x="2968" y="4497"/>
                    <a:pt x="2854" y="4611"/>
                    <a:pt x="2717" y="4726"/>
                  </a:cubicBezTo>
                  <a:cubicBezTo>
                    <a:pt x="2649" y="4771"/>
                    <a:pt x="2603" y="4840"/>
                    <a:pt x="2535" y="4908"/>
                  </a:cubicBezTo>
                  <a:lnTo>
                    <a:pt x="2489" y="4931"/>
                  </a:lnTo>
                  <a:lnTo>
                    <a:pt x="2443" y="4999"/>
                  </a:lnTo>
                  <a:lnTo>
                    <a:pt x="2352" y="5091"/>
                  </a:lnTo>
                  <a:cubicBezTo>
                    <a:pt x="2215" y="5228"/>
                    <a:pt x="2078" y="5365"/>
                    <a:pt x="1964" y="5502"/>
                  </a:cubicBezTo>
                  <a:cubicBezTo>
                    <a:pt x="1850" y="5616"/>
                    <a:pt x="1736" y="5730"/>
                    <a:pt x="1644" y="5867"/>
                  </a:cubicBezTo>
                  <a:cubicBezTo>
                    <a:pt x="1530" y="6004"/>
                    <a:pt x="1416" y="6141"/>
                    <a:pt x="1325" y="6301"/>
                  </a:cubicBezTo>
                  <a:cubicBezTo>
                    <a:pt x="1165" y="6529"/>
                    <a:pt x="982" y="6803"/>
                    <a:pt x="777" y="7122"/>
                  </a:cubicBezTo>
                  <a:cubicBezTo>
                    <a:pt x="572" y="7419"/>
                    <a:pt x="412" y="7739"/>
                    <a:pt x="275" y="8081"/>
                  </a:cubicBezTo>
                  <a:cubicBezTo>
                    <a:pt x="206" y="8218"/>
                    <a:pt x="161" y="8378"/>
                    <a:pt x="115" y="8515"/>
                  </a:cubicBezTo>
                  <a:cubicBezTo>
                    <a:pt x="47" y="8720"/>
                    <a:pt x="1" y="8903"/>
                    <a:pt x="1" y="9062"/>
                  </a:cubicBezTo>
                  <a:cubicBezTo>
                    <a:pt x="1" y="9154"/>
                    <a:pt x="1" y="9245"/>
                    <a:pt x="24" y="9359"/>
                  </a:cubicBezTo>
                  <a:cubicBezTo>
                    <a:pt x="24" y="9382"/>
                    <a:pt x="24" y="9428"/>
                    <a:pt x="24" y="9450"/>
                  </a:cubicBezTo>
                  <a:lnTo>
                    <a:pt x="47" y="9519"/>
                  </a:lnTo>
                  <a:cubicBezTo>
                    <a:pt x="69" y="9633"/>
                    <a:pt x="115" y="9702"/>
                    <a:pt x="161" y="9793"/>
                  </a:cubicBezTo>
                  <a:cubicBezTo>
                    <a:pt x="298" y="10021"/>
                    <a:pt x="572" y="10181"/>
                    <a:pt x="891" y="10204"/>
                  </a:cubicBezTo>
                  <a:cubicBezTo>
                    <a:pt x="937" y="10226"/>
                    <a:pt x="982" y="10226"/>
                    <a:pt x="1028" y="10226"/>
                  </a:cubicBezTo>
                  <a:cubicBezTo>
                    <a:pt x="1188" y="10226"/>
                    <a:pt x="1348" y="10204"/>
                    <a:pt x="1507" y="10158"/>
                  </a:cubicBezTo>
                  <a:cubicBezTo>
                    <a:pt x="1667" y="10112"/>
                    <a:pt x="1804" y="10067"/>
                    <a:pt x="1964" y="9998"/>
                  </a:cubicBezTo>
                  <a:cubicBezTo>
                    <a:pt x="2283" y="9884"/>
                    <a:pt x="2603" y="9679"/>
                    <a:pt x="2900" y="9496"/>
                  </a:cubicBezTo>
                  <a:cubicBezTo>
                    <a:pt x="3174" y="9313"/>
                    <a:pt x="3402" y="9131"/>
                    <a:pt x="3721" y="8903"/>
                  </a:cubicBezTo>
                  <a:cubicBezTo>
                    <a:pt x="4338" y="8423"/>
                    <a:pt x="4954" y="7944"/>
                    <a:pt x="5570" y="7465"/>
                  </a:cubicBezTo>
                  <a:lnTo>
                    <a:pt x="5753" y="7305"/>
                  </a:lnTo>
                  <a:lnTo>
                    <a:pt x="5958" y="7145"/>
                  </a:lnTo>
                  <a:lnTo>
                    <a:pt x="6917" y="6392"/>
                  </a:lnTo>
                  <a:lnTo>
                    <a:pt x="6940" y="6369"/>
                  </a:lnTo>
                  <a:lnTo>
                    <a:pt x="6985" y="6346"/>
                  </a:lnTo>
                  <a:cubicBezTo>
                    <a:pt x="7237" y="6164"/>
                    <a:pt x="7465" y="5981"/>
                    <a:pt x="7693" y="5798"/>
                  </a:cubicBezTo>
                  <a:cubicBezTo>
                    <a:pt x="7967" y="5616"/>
                    <a:pt x="8264" y="5433"/>
                    <a:pt x="8492" y="5296"/>
                  </a:cubicBezTo>
                  <a:lnTo>
                    <a:pt x="8515" y="5273"/>
                  </a:lnTo>
                  <a:cubicBezTo>
                    <a:pt x="9017" y="4954"/>
                    <a:pt x="9519" y="4657"/>
                    <a:pt x="9998" y="4360"/>
                  </a:cubicBezTo>
                  <a:lnTo>
                    <a:pt x="10135" y="4292"/>
                  </a:lnTo>
                  <a:lnTo>
                    <a:pt x="10386" y="4132"/>
                  </a:lnTo>
                  <a:lnTo>
                    <a:pt x="10569" y="4018"/>
                  </a:lnTo>
                  <a:lnTo>
                    <a:pt x="11003" y="3790"/>
                  </a:lnTo>
                  <a:lnTo>
                    <a:pt x="11208" y="3676"/>
                  </a:lnTo>
                  <a:cubicBezTo>
                    <a:pt x="11573" y="3447"/>
                    <a:pt x="11961" y="3242"/>
                    <a:pt x="12327" y="3014"/>
                  </a:cubicBezTo>
                  <a:cubicBezTo>
                    <a:pt x="12464" y="2922"/>
                    <a:pt x="12623" y="2831"/>
                    <a:pt x="12760" y="2740"/>
                  </a:cubicBezTo>
                  <a:cubicBezTo>
                    <a:pt x="12897" y="2648"/>
                    <a:pt x="13057" y="2580"/>
                    <a:pt x="13194" y="2489"/>
                  </a:cubicBezTo>
                  <a:cubicBezTo>
                    <a:pt x="13445" y="2329"/>
                    <a:pt x="13696" y="2169"/>
                    <a:pt x="13970" y="1964"/>
                  </a:cubicBezTo>
                  <a:cubicBezTo>
                    <a:pt x="14107" y="1872"/>
                    <a:pt x="14221" y="1781"/>
                    <a:pt x="14358" y="1667"/>
                  </a:cubicBezTo>
                  <a:cubicBezTo>
                    <a:pt x="14426" y="1621"/>
                    <a:pt x="14495" y="1553"/>
                    <a:pt x="14563" y="1462"/>
                  </a:cubicBezTo>
                  <a:cubicBezTo>
                    <a:pt x="14632" y="1416"/>
                    <a:pt x="14678" y="1325"/>
                    <a:pt x="14723" y="1233"/>
                  </a:cubicBezTo>
                  <a:cubicBezTo>
                    <a:pt x="14746" y="1188"/>
                    <a:pt x="14746" y="1165"/>
                    <a:pt x="14769" y="1119"/>
                  </a:cubicBezTo>
                  <a:cubicBezTo>
                    <a:pt x="14815" y="1028"/>
                    <a:pt x="14815" y="937"/>
                    <a:pt x="14815" y="800"/>
                  </a:cubicBezTo>
                  <a:cubicBezTo>
                    <a:pt x="14792" y="708"/>
                    <a:pt x="14769" y="617"/>
                    <a:pt x="14678" y="480"/>
                  </a:cubicBezTo>
                  <a:cubicBezTo>
                    <a:pt x="14609" y="389"/>
                    <a:pt x="14541" y="297"/>
                    <a:pt x="14449" y="252"/>
                  </a:cubicBezTo>
                  <a:cubicBezTo>
                    <a:pt x="14335" y="183"/>
                    <a:pt x="14221" y="138"/>
                    <a:pt x="14130" y="92"/>
                  </a:cubicBezTo>
                  <a:cubicBezTo>
                    <a:pt x="14016" y="69"/>
                    <a:pt x="13924" y="46"/>
                    <a:pt x="13810" y="24"/>
                  </a:cubicBezTo>
                  <a:cubicBezTo>
                    <a:pt x="13673" y="1"/>
                    <a:pt x="13513" y="1"/>
                    <a:pt x="133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5073;p38"/>
            <p:cNvSpPr/>
            <p:nvPr/>
          </p:nvSpPr>
          <p:spPr>
            <a:xfrm>
              <a:off x="6284603" y="1398078"/>
              <a:ext cx="135447" cy="159067"/>
            </a:xfrm>
            <a:custGeom>
              <a:avLst/>
              <a:gdLst/>
              <a:ahLst/>
              <a:cxnLst/>
              <a:rect l="l" t="t" r="r" b="b"/>
              <a:pathLst>
                <a:path w="4840" h="5684" extrusionOk="0">
                  <a:moveTo>
                    <a:pt x="1370" y="2032"/>
                  </a:moveTo>
                  <a:cubicBezTo>
                    <a:pt x="1361" y="2041"/>
                    <a:pt x="1356" y="2050"/>
                    <a:pt x="1351" y="2057"/>
                  </a:cubicBezTo>
                  <a:lnTo>
                    <a:pt x="1351" y="2057"/>
                  </a:lnTo>
                  <a:cubicBezTo>
                    <a:pt x="1357" y="2049"/>
                    <a:pt x="1364" y="2040"/>
                    <a:pt x="1370" y="2032"/>
                  </a:cubicBezTo>
                  <a:close/>
                  <a:moveTo>
                    <a:pt x="1351" y="2057"/>
                  </a:moveTo>
                  <a:lnTo>
                    <a:pt x="1351" y="2057"/>
                  </a:lnTo>
                  <a:cubicBezTo>
                    <a:pt x="1348" y="2062"/>
                    <a:pt x="1344" y="2067"/>
                    <a:pt x="1340" y="2072"/>
                  </a:cubicBezTo>
                  <a:lnTo>
                    <a:pt x="1340" y="2072"/>
                  </a:lnTo>
                  <a:cubicBezTo>
                    <a:pt x="1344" y="2068"/>
                    <a:pt x="1347" y="2063"/>
                    <a:pt x="1351" y="2057"/>
                  </a:cubicBezTo>
                  <a:close/>
                  <a:moveTo>
                    <a:pt x="3516" y="754"/>
                  </a:moveTo>
                  <a:cubicBezTo>
                    <a:pt x="3561" y="754"/>
                    <a:pt x="3584" y="754"/>
                    <a:pt x="3630" y="777"/>
                  </a:cubicBezTo>
                  <a:cubicBezTo>
                    <a:pt x="3653" y="777"/>
                    <a:pt x="3676" y="799"/>
                    <a:pt x="3698" y="799"/>
                  </a:cubicBezTo>
                  <a:cubicBezTo>
                    <a:pt x="3721" y="845"/>
                    <a:pt x="3767" y="868"/>
                    <a:pt x="3790" y="891"/>
                  </a:cubicBezTo>
                  <a:cubicBezTo>
                    <a:pt x="3835" y="959"/>
                    <a:pt x="3881" y="1028"/>
                    <a:pt x="3904" y="1096"/>
                  </a:cubicBezTo>
                  <a:cubicBezTo>
                    <a:pt x="3927" y="1187"/>
                    <a:pt x="3949" y="1256"/>
                    <a:pt x="3972" y="1324"/>
                  </a:cubicBezTo>
                  <a:cubicBezTo>
                    <a:pt x="3972" y="1370"/>
                    <a:pt x="3995" y="1393"/>
                    <a:pt x="3995" y="1416"/>
                  </a:cubicBezTo>
                  <a:cubicBezTo>
                    <a:pt x="3995" y="1438"/>
                    <a:pt x="4018" y="1461"/>
                    <a:pt x="4018" y="1484"/>
                  </a:cubicBezTo>
                  <a:cubicBezTo>
                    <a:pt x="4018" y="1530"/>
                    <a:pt x="4041" y="1598"/>
                    <a:pt x="4041" y="1644"/>
                  </a:cubicBezTo>
                  <a:cubicBezTo>
                    <a:pt x="4064" y="1804"/>
                    <a:pt x="4064" y="1963"/>
                    <a:pt x="4041" y="2123"/>
                  </a:cubicBezTo>
                  <a:cubicBezTo>
                    <a:pt x="4041" y="2214"/>
                    <a:pt x="4018" y="2329"/>
                    <a:pt x="3995" y="2420"/>
                  </a:cubicBezTo>
                  <a:cubicBezTo>
                    <a:pt x="3972" y="2534"/>
                    <a:pt x="3927" y="2648"/>
                    <a:pt x="3881" y="2762"/>
                  </a:cubicBezTo>
                  <a:cubicBezTo>
                    <a:pt x="3790" y="3013"/>
                    <a:pt x="3676" y="3242"/>
                    <a:pt x="3561" y="3470"/>
                  </a:cubicBezTo>
                  <a:cubicBezTo>
                    <a:pt x="3493" y="3584"/>
                    <a:pt x="3424" y="3698"/>
                    <a:pt x="3356" y="3835"/>
                  </a:cubicBezTo>
                  <a:cubicBezTo>
                    <a:pt x="3310" y="3881"/>
                    <a:pt x="3288" y="3926"/>
                    <a:pt x="3242" y="3995"/>
                  </a:cubicBezTo>
                  <a:cubicBezTo>
                    <a:pt x="3151" y="4086"/>
                    <a:pt x="3059" y="4200"/>
                    <a:pt x="2945" y="4292"/>
                  </a:cubicBezTo>
                  <a:cubicBezTo>
                    <a:pt x="2694" y="4474"/>
                    <a:pt x="2397" y="4657"/>
                    <a:pt x="2101" y="4794"/>
                  </a:cubicBezTo>
                  <a:cubicBezTo>
                    <a:pt x="2009" y="4839"/>
                    <a:pt x="1895" y="4862"/>
                    <a:pt x="1781" y="4885"/>
                  </a:cubicBezTo>
                  <a:cubicBezTo>
                    <a:pt x="1713" y="4908"/>
                    <a:pt x="1644" y="4908"/>
                    <a:pt x="1553" y="4908"/>
                  </a:cubicBezTo>
                  <a:cubicBezTo>
                    <a:pt x="1484" y="4885"/>
                    <a:pt x="1439" y="4862"/>
                    <a:pt x="1370" y="4839"/>
                  </a:cubicBezTo>
                  <a:cubicBezTo>
                    <a:pt x="1325" y="4839"/>
                    <a:pt x="1279" y="4817"/>
                    <a:pt x="1233" y="4794"/>
                  </a:cubicBezTo>
                  <a:cubicBezTo>
                    <a:pt x="1210" y="4748"/>
                    <a:pt x="1165" y="4702"/>
                    <a:pt x="1119" y="4680"/>
                  </a:cubicBezTo>
                  <a:cubicBezTo>
                    <a:pt x="1073" y="4588"/>
                    <a:pt x="1005" y="4474"/>
                    <a:pt x="959" y="4383"/>
                  </a:cubicBezTo>
                  <a:cubicBezTo>
                    <a:pt x="914" y="4269"/>
                    <a:pt x="891" y="4155"/>
                    <a:pt x="868" y="4041"/>
                  </a:cubicBezTo>
                  <a:cubicBezTo>
                    <a:pt x="822" y="3835"/>
                    <a:pt x="822" y="3630"/>
                    <a:pt x="845" y="3424"/>
                  </a:cubicBezTo>
                  <a:cubicBezTo>
                    <a:pt x="891" y="3150"/>
                    <a:pt x="959" y="2876"/>
                    <a:pt x="1051" y="2603"/>
                  </a:cubicBezTo>
                  <a:cubicBezTo>
                    <a:pt x="1096" y="2511"/>
                    <a:pt x="1142" y="2420"/>
                    <a:pt x="1188" y="2306"/>
                  </a:cubicBezTo>
                  <a:cubicBezTo>
                    <a:pt x="1227" y="2228"/>
                    <a:pt x="1282" y="2150"/>
                    <a:pt x="1340" y="2072"/>
                  </a:cubicBezTo>
                  <a:lnTo>
                    <a:pt x="1340" y="2072"/>
                  </a:lnTo>
                  <a:cubicBezTo>
                    <a:pt x="1336" y="2075"/>
                    <a:pt x="1331" y="2078"/>
                    <a:pt x="1325" y="2078"/>
                  </a:cubicBezTo>
                  <a:cubicBezTo>
                    <a:pt x="1507" y="1849"/>
                    <a:pt x="1713" y="1598"/>
                    <a:pt x="1941" y="1416"/>
                  </a:cubicBezTo>
                  <a:cubicBezTo>
                    <a:pt x="2055" y="1301"/>
                    <a:pt x="2192" y="1233"/>
                    <a:pt x="2329" y="1142"/>
                  </a:cubicBezTo>
                  <a:cubicBezTo>
                    <a:pt x="2466" y="1073"/>
                    <a:pt x="2603" y="1005"/>
                    <a:pt x="2740" y="936"/>
                  </a:cubicBezTo>
                  <a:cubicBezTo>
                    <a:pt x="2899" y="845"/>
                    <a:pt x="3082" y="799"/>
                    <a:pt x="3288" y="754"/>
                  </a:cubicBezTo>
                  <a:close/>
                  <a:moveTo>
                    <a:pt x="3173" y="0"/>
                  </a:moveTo>
                  <a:cubicBezTo>
                    <a:pt x="3105" y="0"/>
                    <a:pt x="3036" y="0"/>
                    <a:pt x="2968" y="23"/>
                  </a:cubicBezTo>
                  <a:cubicBezTo>
                    <a:pt x="2808" y="23"/>
                    <a:pt x="2626" y="69"/>
                    <a:pt x="2443" y="115"/>
                  </a:cubicBezTo>
                  <a:cubicBezTo>
                    <a:pt x="2283" y="183"/>
                    <a:pt x="2123" y="252"/>
                    <a:pt x="1964" y="343"/>
                  </a:cubicBezTo>
                  <a:cubicBezTo>
                    <a:pt x="1690" y="503"/>
                    <a:pt x="1416" y="662"/>
                    <a:pt x="1188" y="913"/>
                  </a:cubicBezTo>
                  <a:cubicBezTo>
                    <a:pt x="731" y="1370"/>
                    <a:pt x="457" y="1986"/>
                    <a:pt x="252" y="2603"/>
                  </a:cubicBezTo>
                  <a:cubicBezTo>
                    <a:pt x="138" y="2899"/>
                    <a:pt x="46" y="3219"/>
                    <a:pt x="23" y="3561"/>
                  </a:cubicBezTo>
                  <a:cubicBezTo>
                    <a:pt x="23" y="3698"/>
                    <a:pt x="1" y="3835"/>
                    <a:pt x="23" y="3995"/>
                  </a:cubicBezTo>
                  <a:cubicBezTo>
                    <a:pt x="46" y="4155"/>
                    <a:pt x="69" y="4337"/>
                    <a:pt x="138" y="4497"/>
                  </a:cubicBezTo>
                  <a:cubicBezTo>
                    <a:pt x="275" y="4794"/>
                    <a:pt x="434" y="5090"/>
                    <a:pt x="708" y="5296"/>
                  </a:cubicBezTo>
                  <a:cubicBezTo>
                    <a:pt x="845" y="5387"/>
                    <a:pt x="982" y="5479"/>
                    <a:pt x="1142" y="5547"/>
                  </a:cubicBezTo>
                  <a:cubicBezTo>
                    <a:pt x="1233" y="5570"/>
                    <a:pt x="1302" y="5593"/>
                    <a:pt x="1393" y="5615"/>
                  </a:cubicBezTo>
                  <a:cubicBezTo>
                    <a:pt x="1507" y="5661"/>
                    <a:pt x="1598" y="5661"/>
                    <a:pt x="1713" y="5684"/>
                  </a:cubicBezTo>
                  <a:cubicBezTo>
                    <a:pt x="1895" y="5684"/>
                    <a:pt x="2101" y="5661"/>
                    <a:pt x="2283" y="5593"/>
                  </a:cubicBezTo>
                  <a:cubicBezTo>
                    <a:pt x="2443" y="5524"/>
                    <a:pt x="2603" y="5479"/>
                    <a:pt x="2763" y="5387"/>
                  </a:cubicBezTo>
                  <a:cubicBezTo>
                    <a:pt x="2899" y="5296"/>
                    <a:pt x="3036" y="5205"/>
                    <a:pt x="3151" y="5113"/>
                  </a:cubicBezTo>
                  <a:cubicBezTo>
                    <a:pt x="3288" y="4999"/>
                    <a:pt x="3402" y="4885"/>
                    <a:pt x="3493" y="4748"/>
                  </a:cubicBezTo>
                  <a:cubicBezTo>
                    <a:pt x="3607" y="4634"/>
                    <a:pt x="3698" y="4520"/>
                    <a:pt x="3767" y="4383"/>
                  </a:cubicBezTo>
                  <a:cubicBezTo>
                    <a:pt x="3972" y="4155"/>
                    <a:pt x="4155" y="3926"/>
                    <a:pt x="4315" y="3675"/>
                  </a:cubicBezTo>
                  <a:cubicBezTo>
                    <a:pt x="4474" y="3424"/>
                    <a:pt x="4611" y="3150"/>
                    <a:pt x="4703" y="2876"/>
                  </a:cubicBezTo>
                  <a:cubicBezTo>
                    <a:pt x="4794" y="2557"/>
                    <a:pt x="4840" y="2237"/>
                    <a:pt x="4840" y="1918"/>
                  </a:cubicBezTo>
                  <a:cubicBezTo>
                    <a:pt x="4840" y="1758"/>
                    <a:pt x="4840" y="1598"/>
                    <a:pt x="4817" y="1461"/>
                  </a:cubicBezTo>
                  <a:cubicBezTo>
                    <a:pt x="4794" y="1370"/>
                    <a:pt x="4794" y="1256"/>
                    <a:pt x="4771" y="1165"/>
                  </a:cubicBezTo>
                  <a:cubicBezTo>
                    <a:pt x="4748" y="1073"/>
                    <a:pt x="4703" y="982"/>
                    <a:pt x="4657" y="868"/>
                  </a:cubicBezTo>
                  <a:cubicBezTo>
                    <a:pt x="4589" y="754"/>
                    <a:pt x="4520" y="617"/>
                    <a:pt x="4429" y="525"/>
                  </a:cubicBezTo>
                  <a:cubicBezTo>
                    <a:pt x="4360" y="434"/>
                    <a:pt x="4315" y="366"/>
                    <a:pt x="4223" y="297"/>
                  </a:cubicBezTo>
                  <a:cubicBezTo>
                    <a:pt x="4155" y="252"/>
                    <a:pt x="4064" y="206"/>
                    <a:pt x="3972" y="160"/>
                  </a:cubicBezTo>
                  <a:cubicBezTo>
                    <a:pt x="3812" y="92"/>
                    <a:pt x="3630" y="46"/>
                    <a:pt x="3470" y="23"/>
                  </a:cubicBezTo>
                  <a:cubicBezTo>
                    <a:pt x="3356" y="0"/>
                    <a:pt x="3265" y="0"/>
                    <a:pt x="3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5074;p38"/>
            <p:cNvSpPr/>
            <p:nvPr/>
          </p:nvSpPr>
          <p:spPr>
            <a:xfrm>
              <a:off x="6363185" y="1484943"/>
              <a:ext cx="37696" cy="51129"/>
            </a:xfrm>
            <a:custGeom>
              <a:avLst/>
              <a:gdLst/>
              <a:ahLst/>
              <a:cxnLst/>
              <a:rect l="l" t="t" r="r" b="b"/>
              <a:pathLst>
                <a:path w="1347" h="1827" extrusionOk="0">
                  <a:moveTo>
                    <a:pt x="1187" y="1"/>
                  </a:moveTo>
                  <a:cubicBezTo>
                    <a:pt x="1119" y="1"/>
                    <a:pt x="1050" y="46"/>
                    <a:pt x="1027" y="115"/>
                  </a:cubicBezTo>
                  <a:cubicBezTo>
                    <a:pt x="1027" y="206"/>
                    <a:pt x="1004" y="275"/>
                    <a:pt x="982" y="343"/>
                  </a:cubicBezTo>
                  <a:cubicBezTo>
                    <a:pt x="959" y="412"/>
                    <a:pt x="936" y="480"/>
                    <a:pt x="913" y="548"/>
                  </a:cubicBezTo>
                  <a:cubicBezTo>
                    <a:pt x="890" y="617"/>
                    <a:pt x="868" y="685"/>
                    <a:pt x="822" y="754"/>
                  </a:cubicBezTo>
                  <a:cubicBezTo>
                    <a:pt x="799" y="777"/>
                    <a:pt x="776" y="822"/>
                    <a:pt x="753" y="868"/>
                  </a:cubicBezTo>
                  <a:cubicBezTo>
                    <a:pt x="571" y="1096"/>
                    <a:pt x="365" y="1279"/>
                    <a:pt x="137" y="1484"/>
                  </a:cubicBezTo>
                  <a:cubicBezTo>
                    <a:pt x="114" y="1484"/>
                    <a:pt x="91" y="1507"/>
                    <a:pt x="91" y="1530"/>
                  </a:cubicBezTo>
                  <a:cubicBezTo>
                    <a:pt x="46" y="1553"/>
                    <a:pt x="23" y="1576"/>
                    <a:pt x="23" y="1621"/>
                  </a:cubicBezTo>
                  <a:cubicBezTo>
                    <a:pt x="0" y="1667"/>
                    <a:pt x="23" y="1713"/>
                    <a:pt x="23" y="1735"/>
                  </a:cubicBezTo>
                  <a:cubicBezTo>
                    <a:pt x="53" y="1796"/>
                    <a:pt x="114" y="1827"/>
                    <a:pt x="172" y="1827"/>
                  </a:cubicBezTo>
                  <a:cubicBezTo>
                    <a:pt x="201" y="1827"/>
                    <a:pt x="228" y="1819"/>
                    <a:pt x="251" y="1804"/>
                  </a:cubicBezTo>
                  <a:cubicBezTo>
                    <a:pt x="388" y="1690"/>
                    <a:pt x="525" y="1598"/>
                    <a:pt x="662" y="1462"/>
                  </a:cubicBezTo>
                  <a:cubicBezTo>
                    <a:pt x="708" y="1416"/>
                    <a:pt x="753" y="1370"/>
                    <a:pt x="822" y="1302"/>
                  </a:cubicBezTo>
                  <a:cubicBezTo>
                    <a:pt x="868" y="1256"/>
                    <a:pt x="913" y="1188"/>
                    <a:pt x="959" y="1119"/>
                  </a:cubicBezTo>
                  <a:cubicBezTo>
                    <a:pt x="1004" y="1051"/>
                    <a:pt x="1050" y="982"/>
                    <a:pt x="1096" y="914"/>
                  </a:cubicBezTo>
                  <a:cubicBezTo>
                    <a:pt x="1141" y="845"/>
                    <a:pt x="1187" y="754"/>
                    <a:pt x="1210" y="663"/>
                  </a:cubicBezTo>
                  <a:cubicBezTo>
                    <a:pt x="1256" y="571"/>
                    <a:pt x="1278" y="503"/>
                    <a:pt x="1301" y="434"/>
                  </a:cubicBezTo>
                  <a:cubicBezTo>
                    <a:pt x="1301" y="343"/>
                    <a:pt x="1324" y="275"/>
                    <a:pt x="1324" y="206"/>
                  </a:cubicBezTo>
                  <a:cubicBezTo>
                    <a:pt x="1347" y="115"/>
                    <a:pt x="1301" y="24"/>
                    <a:pt x="12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5075;p38"/>
            <p:cNvSpPr/>
            <p:nvPr/>
          </p:nvSpPr>
          <p:spPr>
            <a:xfrm>
              <a:off x="6367019" y="1485587"/>
              <a:ext cx="40270" cy="47323"/>
            </a:xfrm>
            <a:custGeom>
              <a:avLst/>
              <a:gdLst/>
              <a:ahLst/>
              <a:cxnLst/>
              <a:rect l="l" t="t" r="r" b="b"/>
              <a:pathLst>
                <a:path w="1439" h="1691" extrusionOk="0">
                  <a:moveTo>
                    <a:pt x="1301" y="1"/>
                  </a:moveTo>
                  <a:cubicBezTo>
                    <a:pt x="1256" y="1"/>
                    <a:pt x="1210" y="23"/>
                    <a:pt x="1187" y="69"/>
                  </a:cubicBezTo>
                  <a:cubicBezTo>
                    <a:pt x="1073" y="320"/>
                    <a:pt x="959" y="548"/>
                    <a:pt x="799" y="777"/>
                  </a:cubicBezTo>
                  <a:cubicBezTo>
                    <a:pt x="708" y="914"/>
                    <a:pt x="616" y="1028"/>
                    <a:pt x="479" y="1119"/>
                  </a:cubicBezTo>
                  <a:cubicBezTo>
                    <a:pt x="365" y="1233"/>
                    <a:pt x="228" y="1324"/>
                    <a:pt x="91" y="1416"/>
                  </a:cubicBezTo>
                  <a:cubicBezTo>
                    <a:pt x="23" y="1461"/>
                    <a:pt x="0" y="1553"/>
                    <a:pt x="46" y="1621"/>
                  </a:cubicBezTo>
                  <a:cubicBezTo>
                    <a:pt x="75" y="1665"/>
                    <a:pt x="124" y="1691"/>
                    <a:pt x="173" y="1691"/>
                  </a:cubicBezTo>
                  <a:cubicBezTo>
                    <a:pt x="200" y="1691"/>
                    <a:pt x="227" y="1683"/>
                    <a:pt x="251" y="1667"/>
                  </a:cubicBezTo>
                  <a:cubicBezTo>
                    <a:pt x="525" y="1507"/>
                    <a:pt x="799" y="1302"/>
                    <a:pt x="982" y="1005"/>
                  </a:cubicBezTo>
                  <a:cubicBezTo>
                    <a:pt x="1073" y="891"/>
                    <a:pt x="1141" y="754"/>
                    <a:pt x="1210" y="617"/>
                  </a:cubicBezTo>
                  <a:cubicBezTo>
                    <a:pt x="1278" y="457"/>
                    <a:pt x="1324" y="320"/>
                    <a:pt x="1392" y="183"/>
                  </a:cubicBezTo>
                  <a:cubicBezTo>
                    <a:pt x="1438" y="115"/>
                    <a:pt x="1415" y="46"/>
                    <a:pt x="1347" y="23"/>
                  </a:cubicBezTo>
                  <a:cubicBezTo>
                    <a:pt x="1324" y="1"/>
                    <a:pt x="1324" y="1"/>
                    <a:pt x="130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5076;p38"/>
            <p:cNvSpPr/>
            <p:nvPr/>
          </p:nvSpPr>
          <p:spPr>
            <a:xfrm>
              <a:off x="6365088" y="1490708"/>
              <a:ext cx="40270" cy="45364"/>
            </a:xfrm>
            <a:custGeom>
              <a:avLst/>
              <a:gdLst/>
              <a:ahLst/>
              <a:cxnLst/>
              <a:rect l="l" t="t" r="r" b="b"/>
              <a:pathLst>
                <a:path w="1439" h="1621" extrusionOk="0">
                  <a:moveTo>
                    <a:pt x="1302" y="0"/>
                  </a:moveTo>
                  <a:cubicBezTo>
                    <a:pt x="1256" y="0"/>
                    <a:pt x="1210" y="23"/>
                    <a:pt x="1188" y="69"/>
                  </a:cubicBezTo>
                  <a:cubicBezTo>
                    <a:pt x="1051" y="274"/>
                    <a:pt x="936" y="502"/>
                    <a:pt x="777" y="708"/>
                  </a:cubicBezTo>
                  <a:cubicBezTo>
                    <a:pt x="640" y="890"/>
                    <a:pt x="480" y="1027"/>
                    <a:pt x="320" y="1164"/>
                  </a:cubicBezTo>
                  <a:cubicBezTo>
                    <a:pt x="297" y="1187"/>
                    <a:pt x="275" y="1210"/>
                    <a:pt x="252" y="1233"/>
                  </a:cubicBezTo>
                  <a:cubicBezTo>
                    <a:pt x="206" y="1256"/>
                    <a:pt x="160" y="1301"/>
                    <a:pt x="92" y="1324"/>
                  </a:cubicBezTo>
                  <a:cubicBezTo>
                    <a:pt x="23" y="1370"/>
                    <a:pt x="1" y="1461"/>
                    <a:pt x="46" y="1529"/>
                  </a:cubicBezTo>
                  <a:cubicBezTo>
                    <a:pt x="77" y="1590"/>
                    <a:pt x="127" y="1621"/>
                    <a:pt x="185" y="1621"/>
                  </a:cubicBezTo>
                  <a:cubicBezTo>
                    <a:pt x="214" y="1621"/>
                    <a:pt x="244" y="1613"/>
                    <a:pt x="275" y="1598"/>
                  </a:cubicBezTo>
                  <a:cubicBezTo>
                    <a:pt x="343" y="1552"/>
                    <a:pt x="389" y="1507"/>
                    <a:pt x="457" y="1461"/>
                  </a:cubicBezTo>
                  <a:cubicBezTo>
                    <a:pt x="526" y="1415"/>
                    <a:pt x="571" y="1370"/>
                    <a:pt x="640" y="1324"/>
                  </a:cubicBezTo>
                  <a:cubicBezTo>
                    <a:pt x="754" y="1210"/>
                    <a:pt x="868" y="1096"/>
                    <a:pt x="959" y="959"/>
                  </a:cubicBezTo>
                  <a:cubicBezTo>
                    <a:pt x="1028" y="845"/>
                    <a:pt x="1096" y="708"/>
                    <a:pt x="1188" y="594"/>
                  </a:cubicBezTo>
                  <a:cubicBezTo>
                    <a:pt x="1256" y="457"/>
                    <a:pt x="1325" y="320"/>
                    <a:pt x="1393" y="183"/>
                  </a:cubicBezTo>
                  <a:cubicBezTo>
                    <a:pt x="1439" y="114"/>
                    <a:pt x="1416" y="46"/>
                    <a:pt x="134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5077;p38"/>
            <p:cNvSpPr/>
            <p:nvPr/>
          </p:nvSpPr>
          <p:spPr>
            <a:xfrm>
              <a:off x="6392569" y="1076138"/>
              <a:ext cx="438861" cy="298320"/>
            </a:xfrm>
            <a:custGeom>
              <a:avLst/>
              <a:gdLst/>
              <a:ahLst/>
              <a:cxnLst/>
              <a:rect l="l" t="t" r="r" b="b"/>
              <a:pathLst>
                <a:path w="15682" h="10660" extrusionOk="0">
                  <a:moveTo>
                    <a:pt x="13901" y="708"/>
                  </a:moveTo>
                  <a:cubicBezTo>
                    <a:pt x="13901" y="731"/>
                    <a:pt x="13924" y="731"/>
                    <a:pt x="13946" y="731"/>
                  </a:cubicBezTo>
                  <a:cubicBezTo>
                    <a:pt x="13992" y="731"/>
                    <a:pt x="14038" y="754"/>
                    <a:pt x="14083" y="754"/>
                  </a:cubicBezTo>
                  <a:cubicBezTo>
                    <a:pt x="14175" y="777"/>
                    <a:pt x="14266" y="799"/>
                    <a:pt x="14357" y="845"/>
                  </a:cubicBezTo>
                  <a:cubicBezTo>
                    <a:pt x="14449" y="891"/>
                    <a:pt x="14540" y="936"/>
                    <a:pt x="14608" y="1005"/>
                  </a:cubicBezTo>
                  <a:cubicBezTo>
                    <a:pt x="14654" y="1028"/>
                    <a:pt x="14722" y="1028"/>
                    <a:pt x="14768" y="1028"/>
                  </a:cubicBezTo>
                  <a:cubicBezTo>
                    <a:pt x="14768" y="1028"/>
                    <a:pt x="14791" y="1028"/>
                    <a:pt x="14814" y="1050"/>
                  </a:cubicBezTo>
                  <a:cubicBezTo>
                    <a:pt x="14837" y="1073"/>
                    <a:pt x="14859" y="1096"/>
                    <a:pt x="14882" y="1119"/>
                  </a:cubicBezTo>
                  <a:cubicBezTo>
                    <a:pt x="14905" y="1142"/>
                    <a:pt x="14928" y="1187"/>
                    <a:pt x="14928" y="1210"/>
                  </a:cubicBezTo>
                  <a:cubicBezTo>
                    <a:pt x="14951" y="1256"/>
                    <a:pt x="14974" y="1324"/>
                    <a:pt x="14974" y="1393"/>
                  </a:cubicBezTo>
                  <a:cubicBezTo>
                    <a:pt x="14996" y="1393"/>
                    <a:pt x="14996" y="1416"/>
                    <a:pt x="14996" y="1439"/>
                  </a:cubicBezTo>
                  <a:cubicBezTo>
                    <a:pt x="14974" y="1484"/>
                    <a:pt x="14974" y="1507"/>
                    <a:pt x="14974" y="1553"/>
                  </a:cubicBezTo>
                  <a:cubicBezTo>
                    <a:pt x="14951" y="1575"/>
                    <a:pt x="14928" y="1598"/>
                    <a:pt x="14928" y="1621"/>
                  </a:cubicBezTo>
                  <a:cubicBezTo>
                    <a:pt x="14859" y="1712"/>
                    <a:pt x="14768" y="1781"/>
                    <a:pt x="14700" y="1849"/>
                  </a:cubicBezTo>
                  <a:cubicBezTo>
                    <a:pt x="14586" y="1918"/>
                    <a:pt x="14494" y="2009"/>
                    <a:pt x="14380" y="2078"/>
                  </a:cubicBezTo>
                  <a:cubicBezTo>
                    <a:pt x="14243" y="2146"/>
                    <a:pt x="14106" y="2215"/>
                    <a:pt x="13992" y="2283"/>
                  </a:cubicBezTo>
                  <a:cubicBezTo>
                    <a:pt x="13832" y="2374"/>
                    <a:pt x="13695" y="2443"/>
                    <a:pt x="13558" y="2534"/>
                  </a:cubicBezTo>
                  <a:cubicBezTo>
                    <a:pt x="13444" y="2603"/>
                    <a:pt x="13307" y="2671"/>
                    <a:pt x="13170" y="2740"/>
                  </a:cubicBezTo>
                  <a:cubicBezTo>
                    <a:pt x="12896" y="2876"/>
                    <a:pt x="12623" y="3036"/>
                    <a:pt x="12349" y="3173"/>
                  </a:cubicBezTo>
                  <a:cubicBezTo>
                    <a:pt x="12189" y="3242"/>
                    <a:pt x="12029" y="3333"/>
                    <a:pt x="11892" y="3401"/>
                  </a:cubicBezTo>
                  <a:cubicBezTo>
                    <a:pt x="11755" y="3470"/>
                    <a:pt x="11618" y="3561"/>
                    <a:pt x="11481" y="3630"/>
                  </a:cubicBezTo>
                  <a:cubicBezTo>
                    <a:pt x="11207" y="3790"/>
                    <a:pt x="10933" y="3972"/>
                    <a:pt x="10660" y="4132"/>
                  </a:cubicBezTo>
                  <a:cubicBezTo>
                    <a:pt x="10386" y="4314"/>
                    <a:pt x="10089" y="4474"/>
                    <a:pt x="9815" y="4680"/>
                  </a:cubicBezTo>
                  <a:cubicBezTo>
                    <a:pt x="9564" y="4839"/>
                    <a:pt x="9313" y="5022"/>
                    <a:pt x="9039" y="5205"/>
                  </a:cubicBezTo>
                  <a:cubicBezTo>
                    <a:pt x="8765" y="5410"/>
                    <a:pt x="8514" y="5593"/>
                    <a:pt x="8240" y="5775"/>
                  </a:cubicBezTo>
                  <a:cubicBezTo>
                    <a:pt x="7966" y="5958"/>
                    <a:pt x="7715" y="6141"/>
                    <a:pt x="7441" y="6346"/>
                  </a:cubicBezTo>
                  <a:cubicBezTo>
                    <a:pt x="7327" y="6437"/>
                    <a:pt x="7190" y="6529"/>
                    <a:pt x="7053" y="6620"/>
                  </a:cubicBezTo>
                  <a:cubicBezTo>
                    <a:pt x="6916" y="6711"/>
                    <a:pt x="6779" y="6802"/>
                    <a:pt x="6665" y="6894"/>
                  </a:cubicBezTo>
                  <a:cubicBezTo>
                    <a:pt x="6414" y="7099"/>
                    <a:pt x="6140" y="7282"/>
                    <a:pt x="5889" y="7464"/>
                  </a:cubicBezTo>
                  <a:cubicBezTo>
                    <a:pt x="5638" y="7670"/>
                    <a:pt x="5387" y="7875"/>
                    <a:pt x="5113" y="8081"/>
                  </a:cubicBezTo>
                  <a:cubicBezTo>
                    <a:pt x="4908" y="8240"/>
                    <a:pt x="4725" y="8377"/>
                    <a:pt x="4520" y="8537"/>
                  </a:cubicBezTo>
                  <a:cubicBezTo>
                    <a:pt x="4314" y="8697"/>
                    <a:pt x="4109" y="8857"/>
                    <a:pt x="3903" y="8994"/>
                  </a:cubicBezTo>
                  <a:cubicBezTo>
                    <a:pt x="3675" y="9153"/>
                    <a:pt x="3470" y="9313"/>
                    <a:pt x="3241" y="9450"/>
                  </a:cubicBezTo>
                  <a:cubicBezTo>
                    <a:pt x="3036" y="9564"/>
                    <a:pt x="2830" y="9701"/>
                    <a:pt x="2602" y="9793"/>
                  </a:cubicBezTo>
                  <a:cubicBezTo>
                    <a:pt x="2511" y="9838"/>
                    <a:pt x="2397" y="9884"/>
                    <a:pt x="2305" y="9907"/>
                  </a:cubicBezTo>
                  <a:cubicBezTo>
                    <a:pt x="2191" y="9952"/>
                    <a:pt x="2077" y="9975"/>
                    <a:pt x="1963" y="9998"/>
                  </a:cubicBezTo>
                  <a:lnTo>
                    <a:pt x="1621" y="9998"/>
                  </a:lnTo>
                  <a:cubicBezTo>
                    <a:pt x="1507" y="9975"/>
                    <a:pt x="1370" y="9952"/>
                    <a:pt x="1256" y="9907"/>
                  </a:cubicBezTo>
                  <a:cubicBezTo>
                    <a:pt x="1164" y="9861"/>
                    <a:pt x="1050" y="9815"/>
                    <a:pt x="959" y="9747"/>
                  </a:cubicBezTo>
                  <a:cubicBezTo>
                    <a:pt x="913" y="9724"/>
                    <a:pt x="890" y="9678"/>
                    <a:pt x="845" y="9633"/>
                  </a:cubicBezTo>
                  <a:cubicBezTo>
                    <a:pt x="799" y="9587"/>
                    <a:pt x="753" y="9519"/>
                    <a:pt x="731" y="9450"/>
                  </a:cubicBezTo>
                  <a:cubicBezTo>
                    <a:pt x="731" y="9427"/>
                    <a:pt x="731" y="9427"/>
                    <a:pt x="708" y="9427"/>
                  </a:cubicBezTo>
                  <a:cubicBezTo>
                    <a:pt x="753" y="9427"/>
                    <a:pt x="776" y="9427"/>
                    <a:pt x="799" y="9405"/>
                  </a:cubicBezTo>
                  <a:cubicBezTo>
                    <a:pt x="936" y="9382"/>
                    <a:pt x="1004" y="9268"/>
                    <a:pt x="1050" y="9153"/>
                  </a:cubicBezTo>
                  <a:cubicBezTo>
                    <a:pt x="1050" y="9108"/>
                    <a:pt x="1050" y="9062"/>
                    <a:pt x="1050" y="9016"/>
                  </a:cubicBezTo>
                  <a:cubicBezTo>
                    <a:pt x="1050" y="8971"/>
                    <a:pt x="1050" y="8925"/>
                    <a:pt x="1073" y="8880"/>
                  </a:cubicBezTo>
                  <a:cubicBezTo>
                    <a:pt x="1073" y="8765"/>
                    <a:pt x="1119" y="8651"/>
                    <a:pt x="1164" y="8514"/>
                  </a:cubicBezTo>
                  <a:cubicBezTo>
                    <a:pt x="1256" y="8309"/>
                    <a:pt x="1370" y="8103"/>
                    <a:pt x="1484" y="7898"/>
                  </a:cubicBezTo>
                  <a:cubicBezTo>
                    <a:pt x="1598" y="7693"/>
                    <a:pt x="1735" y="7487"/>
                    <a:pt x="1872" y="7305"/>
                  </a:cubicBezTo>
                  <a:cubicBezTo>
                    <a:pt x="2054" y="7031"/>
                    <a:pt x="2260" y="6802"/>
                    <a:pt x="2465" y="6551"/>
                  </a:cubicBezTo>
                  <a:cubicBezTo>
                    <a:pt x="2671" y="6323"/>
                    <a:pt x="2899" y="6072"/>
                    <a:pt x="3127" y="5867"/>
                  </a:cubicBezTo>
                  <a:cubicBezTo>
                    <a:pt x="3378" y="5616"/>
                    <a:pt x="3652" y="5364"/>
                    <a:pt x="3926" y="5113"/>
                  </a:cubicBezTo>
                  <a:cubicBezTo>
                    <a:pt x="4040" y="5022"/>
                    <a:pt x="4154" y="4908"/>
                    <a:pt x="4291" y="4817"/>
                  </a:cubicBezTo>
                  <a:cubicBezTo>
                    <a:pt x="4405" y="4703"/>
                    <a:pt x="4520" y="4588"/>
                    <a:pt x="4656" y="4497"/>
                  </a:cubicBezTo>
                  <a:lnTo>
                    <a:pt x="4679" y="4451"/>
                  </a:lnTo>
                  <a:cubicBezTo>
                    <a:pt x="5204" y="4041"/>
                    <a:pt x="5752" y="3653"/>
                    <a:pt x="6300" y="3287"/>
                  </a:cubicBezTo>
                  <a:cubicBezTo>
                    <a:pt x="6574" y="3105"/>
                    <a:pt x="6871" y="2945"/>
                    <a:pt x="7144" y="2762"/>
                  </a:cubicBezTo>
                  <a:cubicBezTo>
                    <a:pt x="7441" y="2603"/>
                    <a:pt x="7738" y="2420"/>
                    <a:pt x="8057" y="2260"/>
                  </a:cubicBezTo>
                  <a:cubicBezTo>
                    <a:pt x="8309" y="2123"/>
                    <a:pt x="8582" y="1986"/>
                    <a:pt x="8834" y="1872"/>
                  </a:cubicBezTo>
                  <a:cubicBezTo>
                    <a:pt x="9107" y="1735"/>
                    <a:pt x="9359" y="1598"/>
                    <a:pt x="9632" y="1484"/>
                  </a:cubicBezTo>
                  <a:cubicBezTo>
                    <a:pt x="9838" y="1393"/>
                    <a:pt x="10043" y="1302"/>
                    <a:pt x="10249" y="1233"/>
                  </a:cubicBezTo>
                  <a:cubicBezTo>
                    <a:pt x="10363" y="1187"/>
                    <a:pt x="10477" y="1142"/>
                    <a:pt x="10614" y="1119"/>
                  </a:cubicBezTo>
                  <a:cubicBezTo>
                    <a:pt x="10705" y="1096"/>
                    <a:pt x="10797" y="1073"/>
                    <a:pt x="10888" y="1050"/>
                  </a:cubicBezTo>
                  <a:cubicBezTo>
                    <a:pt x="11116" y="1005"/>
                    <a:pt x="11367" y="959"/>
                    <a:pt x="11595" y="936"/>
                  </a:cubicBezTo>
                  <a:cubicBezTo>
                    <a:pt x="11983" y="868"/>
                    <a:pt x="12371" y="822"/>
                    <a:pt x="12759" y="777"/>
                  </a:cubicBezTo>
                  <a:cubicBezTo>
                    <a:pt x="12965" y="754"/>
                    <a:pt x="13170" y="754"/>
                    <a:pt x="13376" y="731"/>
                  </a:cubicBezTo>
                  <a:cubicBezTo>
                    <a:pt x="13467" y="731"/>
                    <a:pt x="13558" y="708"/>
                    <a:pt x="13672" y="708"/>
                  </a:cubicBezTo>
                  <a:close/>
                  <a:moveTo>
                    <a:pt x="13193" y="1"/>
                  </a:moveTo>
                  <a:cubicBezTo>
                    <a:pt x="12759" y="1"/>
                    <a:pt x="12349" y="46"/>
                    <a:pt x="11915" y="115"/>
                  </a:cubicBezTo>
                  <a:cubicBezTo>
                    <a:pt x="11595" y="160"/>
                    <a:pt x="11299" y="229"/>
                    <a:pt x="11002" y="297"/>
                  </a:cubicBezTo>
                  <a:cubicBezTo>
                    <a:pt x="10751" y="366"/>
                    <a:pt x="10500" y="457"/>
                    <a:pt x="10249" y="548"/>
                  </a:cubicBezTo>
                  <a:cubicBezTo>
                    <a:pt x="10203" y="548"/>
                    <a:pt x="10157" y="571"/>
                    <a:pt x="10089" y="571"/>
                  </a:cubicBezTo>
                  <a:cubicBezTo>
                    <a:pt x="9769" y="662"/>
                    <a:pt x="9473" y="754"/>
                    <a:pt x="9153" y="868"/>
                  </a:cubicBezTo>
                  <a:cubicBezTo>
                    <a:pt x="8834" y="982"/>
                    <a:pt x="8491" y="1096"/>
                    <a:pt x="8194" y="1256"/>
                  </a:cubicBezTo>
                  <a:cubicBezTo>
                    <a:pt x="7898" y="1393"/>
                    <a:pt x="7601" y="1530"/>
                    <a:pt x="7327" y="1667"/>
                  </a:cubicBezTo>
                  <a:cubicBezTo>
                    <a:pt x="6734" y="1963"/>
                    <a:pt x="6140" y="2306"/>
                    <a:pt x="5570" y="2648"/>
                  </a:cubicBezTo>
                  <a:cubicBezTo>
                    <a:pt x="5433" y="2740"/>
                    <a:pt x="5296" y="2831"/>
                    <a:pt x="5159" y="2899"/>
                  </a:cubicBezTo>
                  <a:cubicBezTo>
                    <a:pt x="5022" y="2991"/>
                    <a:pt x="4908" y="3082"/>
                    <a:pt x="4771" y="3173"/>
                  </a:cubicBezTo>
                  <a:cubicBezTo>
                    <a:pt x="4497" y="3356"/>
                    <a:pt x="4246" y="3538"/>
                    <a:pt x="3995" y="3721"/>
                  </a:cubicBezTo>
                  <a:cubicBezTo>
                    <a:pt x="3470" y="4132"/>
                    <a:pt x="2990" y="4543"/>
                    <a:pt x="2511" y="4999"/>
                  </a:cubicBezTo>
                  <a:cubicBezTo>
                    <a:pt x="2305" y="5227"/>
                    <a:pt x="2100" y="5433"/>
                    <a:pt x="1895" y="5661"/>
                  </a:cubicBezTo>
                  <a:cubicBezTo>
                    <a:pt x="1712" y="5889"/>
                    <a:pt x="1507" y="6141"/>
                    <a:pt x="1324" y="6392"/>
                  </a:cubicBezTo>
                  <a:cubicBezTo>
                    <a:pt x="1141" y="6665"/>
                    <a:pt x="982" y="6939"/>
                    <a:pt x="799" y="7190"/>
                  </a:cubicBezTo>
                  <a:cubicBezTo>
                    <a:pt x="639" y="7464"/>
                    <a:pt x="457" y="7715"/>
                    <a:pt x="320" y="7989"/>
                  </a:cubicBezTo>
                  <a:cubicBezTo>
                    <a:pt x="251" y="8126"/>
                    <a:pt x="183" y="8263"/>
                    <a:pt x="137" y="8423"/>
                  </a:cubicBezTo>
                  <a:cubicBezTo>
                    <a:pt x="69" y="8583"/>
                    <a:pt x="23" y="8743"/>
                    <a:pt x="23" y="8902"/>
                  </a:cubicBezTo>
                  <a:cubicBezTo>
                    <a:pt x="0" y="9085"/>
                    <a:pt x="0" y="9245"/>
                    <a:pt x="23" y="9405"/>
                  </a:cubicBezTo>
                  <a:cubicBezTo>
                    <a:pt x="69" y="9610"/>
                    <a:pt x="160" y="9770"/>
                    <a:pt x="251" y="9930"/>
                  </a:cubicBezTo>
                  <a:cubicBezTo>
                    <a:pt x="457" y="10272"/>
                    <a:pt x="799" y="10432"/>
                    <a:pt x="1141" y="10569"/>
                  </a:cubicBezTo>
                  <a:cubicBezTo>
                    <a:pt x="1324" y="10614"/>
                    <a:pt x="1484" y="10660"/>
                    <a:pt x="1666" y="10660"/>
                  </a:cubicBezTo>
                  <a:cubicBezTo>
                    <a:pt x="1849" y="10660"/>
                    <a:pt x="2009" y="10637"/>
                    <a:pt x="2191" y="10614"/>
                  </a:cubicBezTo>
                  <a:cubicBezTo>
                    <a:pt x="2351" y="10591"/>
                    <a:pt x="2511" y="10546"/>
                    <a:pt x="2671" y="10477"/>
                  </a:cubicBezTo>
                  <a:cubicBezTo>
                    <a:pt x="2830" y="10409"/>
                    <a:pt x="2990" y="10340"/>
                    <a:pt x="3150" y="10249"/>
                  </a:cubicBezTo>
                  <a:cubicBezTo>
                    <a:pt x="3447" y="10089"/>
                    <a:pt x="3721" y="9930"/>
                    <a:pt x="3995" y="9747"/>
                  </a:cubicBezTo>
                  <a:cubicBezTo>
                    <a:pt x="4520" y="9359"/>
                    <a:pt x="5022" y="8971"/>
                    <a:pt x="5524" y="8583"/>
                  </a:cubicBezTo>
                  <a:cubicBezTo>
                    <a:pt x="5775" y="8377"/>
                    <a:pt x="6026" y="8195"/>
                    <a:pt x="6277" y="7989"/>
                  </a:cubicBezTo>
                  <a:cubicBezTo>
                    <a:pt x="6551" y="7807"/>
                    <a:pt x="6802" y="7624"/>
                    <a:pt x="7053" y="7419"/>
                  </a:cubicBezTo>
                  <a:cubicBezTo>
                    <a:pt x="7327" y="7236"/>
                    <a:pt x="7578" y="7054"/>
                    <a:pt x="7852" y="6848"/>
                  </a:cubicBezTo>
                  <a:cubicBezTo>
                    <a:pt x="7989" y="6757"/>
                    <a:pt x="8103" y="6665"/>
                    <a:pt x="8240" y="6597"/>
                  </a:cubicBezTo>
                  <a:cubicBezTo>
                    <a:pt x="8377" y="6483"/>
                    <a:pt x="8514" y="6392"/>
                    <a:pt x="8651" y="6300"/>
                  </a:cubicBezTo>
                  <a:cubicBezTo>
                    <a:pt x="8788" y="6209"/>
                    <a:pt x="8902" y="6118"/>
                    <a:pt x="9039" y="6026"/>
                  </a:cubicBezTo>
                  <a:cubicBezTo>
                    <a:pt x="9176" y="5935"/>
                    <a:pt x="9313" y="5844"/>
                    <a:pt x="9427" y="5730"/>
                  </a:cubicBezTo>
                  <a:cubicBezTo>
                    <a:pt x="9701" y="5547"/>
                    <a:pt x="9952" y="5364"/>
                    <a:pt x="10226" y="5182"/>
                  </a:cubicBezTo>
                  <a:cubicBezTo>
                    <a:pt x="10500" y="4999"/>
                    <a:pt x="10774" y="4839"/>
                    <a:pt x="11070" y="4657"/>
                  </a:cubicBezTo>
                  <a:cubicBezTo>
                    <a:pt x="11185" y="4566"/>
                    <a:pt x="11321" y="4497"/>
                    <a:pt x="11458" y="4406"/>
                  </a:cubicBezTo>
                  <a:cubicBezTo>
                    <a:pt x="11595" y="4337"/>
                    <a:pt x="11732" y="4246"/>
                    <a:pt x="11869" y="4155"/>
                  </a:cubicBezTo>
                  <a:cubicBezTo>
                    <a:pt x="12417" y="3858"/>
                    <a:pt x="12988" y="3584"/>
                    <a:pt x="13558" y="3265"/>
                  </a:cubicBezTo>
                  <a:cubicBezTo>
                    <a:pt x="13695" y="3196"/>
                    <a:pt x="13832" y="3128"/>
                    <a:pt x="13969" y="3059"/>
                  </a:cubicBezTo>
                  <a:cubicBezTo>
                    <a:pt x="14106" y="2991"/>
                    <a:pt x="14220" y="2899"/>
                    <a:pt x="14380" y="2831"/>
                  </a:cubicBezTo>
                  <a:cubicBezTo>
                    <a:pt x="14494" y="2762"/>
                    <a:pt x="14631" y="2694"/>
                    <a:pt x="14768" y="2603"/>
                  </a:cubicBezTo>
                  <a:cubicBezTo>
                    <a:pt x="14905" y="2511"/>
                    <a:pt x="15019" y="2420"/>
                    <a:pt x="15156" y="2306"/>
                  </a:cubicBezTo>
                  <a:cubicBezTo>
                    <a:pt x="15362" y="2146"/>
                    <a:pt x="15544" y="1941"/>
                    <a:pt x="15613" y="1667"/>
                  </a:cubicBezTo>
                  <a:cubicBezTo>
                    <a:pt x="15681" y="1393"/>
                    <a:pt x="15613" y="1119"/>
                    <a:pt x="15499" y="868"/>
                  </a:cubicBezTo>
                  <a:cubicBezTo>
                    <a:pt x="15362" y="617"/>
                    <a:pt x="15110" y="434"/>
                    <a:pt x="14859" y="320"/>
                  </a:cubicBezTo>
                  <a:cubicBezTo>
                    <a:pt x="14563" y="206"/>
                    <a:pt x="14266" y="115"/>
                    <a:pt x="13946" y="69"/>
                  </a:cubicBezTo>
                  <a:cubicBezTo>
                    <a:pt x="13695" y="23"/>
                    <a:pt x="13444" y="1"/>
                    <a:pt x="1319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5078;p38"/>
            <p:cNvSpPr/>
            <p:nvPr/>
          </p:nvSpPr>
          <p:spPr>
            <a:xfrm>
              <a:off x="6404686" y="1211558"/>
              <a:ext cx="85634" cy="99039"/>
            </a:xfrm>
            <a:custGeom>
              <a:avLst/>
              <a:gdLst/>
              <a:ahLst/>
              <a:cxnLst/>
              <a:rect l="l" t="t" r="r" b="b"/>
              <a:pathLst>
                <a:path w="3060" h="3539" extrusionOk="0">
                  <a:moveTo>
                    <a:pt x="2922" y="0"/>
                  </a:moveTo>
                  <a:cubicBezTo>
                    <a:pt x="2900" y="0"/>
                    <a:pt x="2900" y="0"/>
                    <a:pt x="2877" y="23"/>
                  </a:cubicBezTo>
                  <a:cubicBezTo>
                    <a:pt x="2831" y="23"/>
                    <a:pt x="2786" y="46"/>
                    <a:pt x="2717" y="69"/>
                  </a:cubicBezTo>
                  <a:cubicBezTo>
                    <a:pt x="2649" y="92"/>
                    <a:pt x="2557" y="115"/>
                    <a:pt x="2489" y="160"/>
                  </a:cubicBezTo>
                  <a:cubicBezTo>
                    <a:pt x="2329" y="229"/>
                    <a:pt x="2215" y="343"/>
                    <a:pt x="2101" y="434"/>
                  </a:cubicBezTo>
                  <a:cubicBezTo>
                    <a:pt x="1964" y="571"/>
                    <a:pt x="1827" y="685"/>
                    <a:pt x="1713" y="799"/>
                  </a:cubicBezTo>
                  <a:cubicBezTo>
                    <a:pt x="1644" y="868"/>
                    <a:pt x="1576" y="913"/>
                    <a:pt x="1530" y="982"/>
                  </a:cubicBezTo>
                  <a:lnTo>
                    <a:pt x="1348" y="1210"/>
                  </a:lnTo>
                  <a:cubicBezTo>
                    <a:pt x="1279" y="1279"/>
                    <a:pt x="1233" y="1347"/>
                    <a:pt x="1188" y="1416"/>
                  </a:cubicBezTo>
                  <a:cubicBezTo>
                    <a:pt x="1119" y="1484"/>
                    <a:pt x="1074" y="1553"/>
                    <a:pt x="1028" y="1621"/>
                  </a:cubicBezTo>
                  <a:cubicBezTo>
                    <a:pt x="914" y="1735"/>
                    <a:pt x="823" y="1872"/>
                    <a:pt x="754" y="2009"/>
                  </a:cubicBezTo>
                  <a:cubicBezTo>
                    <a:pt x="640" y="2146"/>
                    <a:pt x="549" y="2306"/>
                    <a:pt x="457" y="2443"/>
                  </a:cubicBezTo>
                  <a:cubicBezTo>
                    <a:pt x="366" y="2580"/>
                    <a:pt x="275" y="2717"/>
                    <a:pt x="183" y="2876"/>
                  </a:cubicBezTo>
                  <a:cubicBezTo>
                    <a:pt x="138" y="2945"/>
                    <a:pt x="115" y="3013"/>
                    <a:pt x="92" y="3082"/>
                  </a:cubicBezTo>
                  <a:cubicBezTo>
                    <a:pt x="69" y="3128"/>
                    <a:pt x="46" y="3173"/>
                    <a:pt x="24" y="3219"/>
                  </a:cubicBezTo>
                  <a:cubicBezTo>
                    <a:pt x="24" y="3264"/>
                    <a:pt x="1" y="3333"/>
                    <a:pt x="1" y="3379"/>
                  </a:cubicBezTo>
                  <a:cubicBezTo>
                    <a:pt x="1" y="3447"/>
                    <a:pt x="69" y="3516"/>
                    <a:pt x="115" y="3538"/>
                  </a:cubicBezTo>
                  <a:cubicBezTo>
                    <a:pt x="206" y="3538"/>
                    <a:pt x="298" y="3493"/>
                    <a:pt x="320" y="3424"/>
                  </a:cubicBezTo>
                  <a:cubicBezTo>
                    <a:pt x="320" y="3401"/>
                    <a:pt x="320" y="3379"/>
                    <a:pt x="320" y="3379"/>
                  </a:cubicBezTo>
                  <a:cubicBezTo>
                    <a:pt x="434" y="3105"/>
                    <a:pt x="594" y="2854"/>
                    <a:pt x="754" y="2603"/>
                  </a:cubicBezTo>
                  <a:cubicBezTo>
                    <a:pt x="823" y="2466"/>
                    <a:pt x="914" y="2329"/>
                    <a:pt x="982" y="2192"/>
                  </a:cubicBezTo>
                  <a:cubicBezTo>
                    <a:pt x="1074" y="2078"/>
                    <a:pt x="1142" y="1941"/>
                    <a:pt x="1233" y="1826"/>
                  </a:cubicBezTo>
                  <a:cubicBezTo>
                    <a:pt x="1325" y="1712"/>
                    <a:pt x="1393" y="1598"/>
                    <a:pt x="1484" y="1484"/>
                  </a:cubicBezTo>
                  <a:cubicBezTo>
                    <a:pt x="1553" y="1393"/>
                    <a:pt x="1644" y="1279"/>
                    <a:pt x="1736" y="1165"/>
                  </a:cubicBezTo>
                  <a:cubicBezTo>
                    <a:pt x="1781" y="1119"/>
                    <a:pt x="1827" y="1073"/>
                    <a:pt x="1872" y="1005"/>
                  </a:cubicBezTo>
                  <a:cubicBezTo>
                    <a:pt x="1918" y="959"/>
                    <a:pt x="1964" y="913"/>
                    <a:pt x="2009" y="868"/>
                  </a:cubicBezTo>
                  <a:cubicBezTo>
                    <a:pt x="2124" y="754"/>
                    <a:pt x="2261" y="640"/>
                    <a:pt x="2397" y="525"/>
                  </a:cubicBezTo>
                  <a:cubicBezTo>
                    <a:pt x="2443" y="503"/>
                    <a:pt x="2489" y="457"/>
                    <a:pt x="2534" y="434"/>
                  </a:cubicBezTo>
                  <a:cubicBezTo>
                    <a:pt x="2580" y="388"/>
                    <a:pt x="2626" y="366"/>
                    <a:pt x="2671" y="343"/>
                  </a:cubicBezTo>
                  <a:cubicBezTo>
                    <a:pt x="2763" y="320"/>
                    <a:pt x="2854" y="297"/>
                    <a:pt x="2945" y="252"/>
                  </a:cubicBezTo>
                  <a:cubicBezTo>
                    <a:pt x="3014" y="252"/>
                    <a:pt x="3059" y="160"/>
                    <a:pt x="3037" y="92"/>
                  </a:cubicBezTo>
                  <a:cubicBezTo>
                    <a:pt x="3037" y="46"/>
                    <a:pt x="2968" y="0"/>
                    <a:pt x="29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5079;p38"/>
            <p:cNvSpPr/>
            <p:nvPr/>
          </p:nvSpPr>
          <p:spPr>
            <a:xfrm>
              <a:off x="6403427" y="1237752"/>
              <a:ext cx="53032" cy="76679"/>
            </a:xfrm>
            <a:custGeom>
              <a:avLst/>
              <a:gdLst/>
              <a:ahLst/>
              <a:cxnLst/>
              <a:rect l="l" t="t" r="r" b="b"/>
              <a:pathLst>
                <a:path w="1895" h="2740" extrusionOk="0">
                  <a:moveTo>
                    <a:pt x="1758" y="0"/>
                  </a:moveTo>
                  <a:cubicBezTo>
                    <a:pt x="1735" y="0"/>
                    <a:pt x="1712" y="0"/>
                    <a:pt x="1689" y="23"/>
                  </a:cubicBezTo>
                  <a:cubicBezTo>
                    <a:pt x="1644" y="46"/>
                    <a:pt x="1575" y="69"/>
                    <a:pt x="1529" y="92"/>
                  </a:cubicBezTo>
                  <a:cubicBezTo>
                    <a:pt x="1461" y="137"/>
                    <a:pt x="1415" y="183"/>
                    <a:pt x="1347" y="229"/>
                  </a:cubicBezTo>
                  <a:cubicBezTo>
                    <a:pt x="1233" y="320"/>
                    <a:pt x="1141" y="434"/>
                    <a:pt x="1050" y="548"/>
                  </a:cubicBezTo>
                  <a:cubicBezTo>
                    <a:pt x="959" y="639"/>
                    <a:pt x="890" y="731"/>
                    <a:pt x="822" y="845"/>
                  </a:cubicBezTo>
                  <a:cubicBezTo>
                    <a:pt x="685" y="1005"/>
                    <a:pt x="571" y="1187"/>
                    <a:pt x="434" y="1393"/>
                  </a:cubicBezTo>
                  <a:cubicBezTo>
                    <a:pt x="388" y="1461"/>
                    <a:pt x="343" y="1552"/>
                    <a:pt x="297" y="1621"/>
                  </a:cubicBezTo>
                  <a:cubicBezTo>
                    <a:pt x="251" y="1712"/>
                    <a:pt x="206" y="1804"/>
                    <a:pt x="160" y="1918"/>
                  </a:cubicBezTo>
                  <a:cubicBezTo>
                    <a:pt x="69" y="2123"/>
                    <a:pt x="0" y="2351"/>
                    <a:pt x="0" y="2580"/>
                  </a:cubicBezTo>
                  <a:cubicBezTo>
                    <a:pt x="0" y="2671"/>
                    <a:pt x="69" y="2739"/>
                    <a:pt x="160" y="2739"/>
                  </a:cubicBezTo>
                  <a:cubicBezTo>
                    <a:pt x="183" y="2739"/>
                    <a:pt x="228" y="2717"/>
                    <a:pt x="251" y="2694"/>
                  </a:cubicBezTo>
                  <a:cubicBezTo>
                    <a:pt x="274" y="2648"/>
                    <a:pt x="297" y="2625"/>
                    <a:pt x="297" y="2580"/>
                  </a:cubicBezTo>
                  <a:cubicBezTo>
                    <a:pt x="297" y="2580"/>
                    <a:pt x="297" y="2580"/>
                    <a:pt x="297" y="2557"/>
                  </a:cubicBezTo>
                  <a:cubicBezTo>
                    <a:pt x="320" y="2397"/>
                    <a:pt x="365" y="2260"/>
                    <a:pt x="411" y="2100"/>
                  </a:cubicBezTo>
                  <a:cubicBezTo>
                    <a:pt x="457" y="2032"/>
                    <a:pt x="479" y="1940"/>
                    <a:pt x="525" y="1849"/>
                  </a:cubicBezTo>
                  <a:cubicBezTo>
                    <a:pt x="571" y="1758"/>
                    <a:pt x="616" y="1667"/>
                    <a:pt x="685" y="1552"/>
                  </a:cubicBezTo>
                  <a:cubicBezTo>
                    <a:pt x="776" y="1393"/>
                    <a:pt x="890" y="1210"/>
                    <a:pt x="1004" y="1050"/>
                  </a:cubicBezTo>
                  <a:cubicBezTo>
                    <a:pt x="1141" y="845"/>
                    <a:pt x="1301" y="617"/>
                    <a:pt x="1507" y="434"/>
                  </a:cubicBezTo>
                  <a:cubicBezTo>
                    <a:pt x="1552" y="411"/>
                    <a:pt x="1598" y="388"/>
                    <a:pt x="1621" y="366"/>
                  </a:cubicBezTo>
                  <a:cubicBezTo>
                    <a:pt x="1689" y="320"/>
                    <a:pt x="1758" y="274"/>
                    <a:pt x="1826" y="251"/>
                  </a:cubicBezTo>
                  <a:cubicBezTo>
                    <a:pt x="1872" y="206"/>
                    <a:pt x="1895" y="114"/>
                    <a:pt x="1872" y="69"/>
                  </a:cubicBezTo>
                  <a:cubicBezTo>
                    <a:pt x="1826" y="23"/>
                    <a:pt x="1803" y="0"/>
                    <a:pt x="17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5080;p38"/>
            <p:cNvSpPr/>
            <p:nvPr/>
          </p:nvSpPr>
          <p:spPr>
            <a:xfrm>
              <a:off x="6400852" y="1234561"/>
              <a:ext cx="58796" cy="79981"/>
            </a:xfrm>
            <a:custGeom>
              <a:avLst/>
              <a:gdLst/>
              <a:ahLst/>
              <a:cxnLst/>
              <a:rect l="l" t="t" r="r" b="b"/>
              <a:pathLst>
                <a:path w="2101" h="2858" extrusionOk="0">
                  <a:moveTo>
                    <a:pt x="1918" y="0"/>
                  </a:moveTo>
                  <a:cubicBezTo>
                    <a:pt x="1873" y="0"/>
                    <a:pt x="1850" y="23"/>
                    <a:pt x="1804" y="23"/>
                  </a:cubicBezTo>
                  <a:cubicBezTo>
                    <a:pt x="1736" y="69"/>
                    <a:pt x="1690" y="91"/>
                    <a:pt x="1621" y="137"/>
                  </a:cubicBezTo>
                  <a:cubicBezTo>
                    <a:pt x="1599" y="160"/>
                    <a:pt x="1553" y="160"/>
                    <a:pt x="1530" y="183"/>
                  </a:cubicBezTo>
                  <a:cubicBezTo>
                    <a:pt x="1462" y="228"/>
                    <a:pt x="1393" y="274"/>
                    <a:pt x="1348" y="320"/>
                  </a:cubicBezTo>
                  <a:cubicBezTo>
                    <a:pt x="1188" y="434"/>
                    <a:pt x="1074" y="594"/>
                    <a:pt x="982" y="731"/>
                  </a:cubicBezTo>
                  <a:cubicBezTo>
                    <a:pt x="891" y="822"/>
                    <a:pt x="823" y="913"/>
                    <a:pt x="777" y="1027"/>
                  </a:cubicBezTo>
                  <a:cubicBezTo>
                    <a:pt x="708" y="1119"/>
                    <a:pt x="640" y="1233"/>
                    <a:pt x="571" y="1324"/>
                  </a:cubicBezTo>
                  <a:cubicBezTo>
                    <a:pt x="457" y="1552"/>
                    <a:pt x="343" y="1758"/>
                    <a:pt x="229" y="1963"/>
                  </a:cubicBezTo>
                  <a:cubicBezTo>
                    <a:pt x="183" y="2077"/>
                    <a:pt x="138" y="2169"/>
                    <a:pt x="92" y="2283"/>
                  </a:cubicBezTo>
                  <a:cubicBezTo>
                    <a:pt x="69" y="2351"/>
                    <a:pt x="47" y="2397"/>
                    <a:pt x="24" y="2465"/>
                  </a:cubicBezTo>
                  <a:cubicBezTo>
                    <a:pt x="24" y="2534"/>
                    <a:pt x="1" y="2602"/>
                    <a:pt x="1" y="2694"/>
                  </a:cubicBezTo>
                  <a:cubicBezTo>
                    <a:pt x="1" y="2762"/>
                    <a:pt x="69" y="2831"/>
                    <a:pt x="138" y="2853"/>
                  </a:cubicBezTo>
                  <a:cubicBezTo>
                    <a:pt x="150" y="2856"/>
                    <a:pt x="162" y="2858"/>
                    <a:pt x="174" y="2858"/>
                  </a:cubicBezTo>
                  <a:cubicBezTo>
                    <a:pt x="252" y="2858"/>
                    <a:pt x="323" y="2796"/>
                    <a:pt x="343" y="2716"/>
                  </a:cubicBezTo>
                  <a:cubicBezTo>
                    <a:pt x="366" y="2648"/>
                    <a:pt x="389" y="2602"/>
                    <a:pt x="412" y="2534"/>
                  </a:cubicBezTo>
                  <a:cubicBezTo>
                    <a:pt x="457" y="2397"/>
                    <a:pt x="526" y="2260"/>
                    <a:pt x="571" y="2123"/>
                  </a:cubicBezTo>
                  <a:cubicBezTo>
                    <a:pt x="640" y="1986"/>
                    <a:pt x="708" y="1872"/>
                    <a:pt x="777" y="1735"/>
                  </a:cubicBezTo>
                  <a:cubicBezTo>
                    <a:pt x="914" y="1461"/>
                    <a:pt x="1074" y="1210"/>
                    <a:pt x="1256" y="959"/>
                  </a:cubicBezTo>
                  <a:cubicBezTo>
                    <a:pt x="1279" y="913"/>
                    <a:pt x="1302" y="890"/>
                    <a:pt x="1348" y="845"/>
                  </a:cubicBezTo>
                  <a:cubicBezTo>
                    <a:pt x="1439" y="731"/>
                    <a:pt x="1530" y="639"/>
                    <a:pt x="1621" y="548"/>
                  </a:cubicBezTo>
                  <a:cubicBezTo>
                    <a:pt x="1736" y="480"/>
                    <a:pt x="1873" y="411"/>
                    <a:pt x="2009" y="343"/>
                  </a:cubicBezTo>
                  <a:cubicBezTo>
                    <a:pt x="2101" y="297"/>
                    <a:pt x="2101" y="183"/>
                    <a:pt x="2055" y="91"/>
                  </a:cubicBezTo>
                  <a:cubicBezTo>
                    <a:pt x="2032" y="46"/>
                    <a:pt x="1964" y="0"/>
                    <a:pt x="191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5081;p38"/>
            <p:cNvSpPr/>
            <p:nvPr/>
          </p:nvSpPr>
          <p:spPr>
            <a:xfrm>
              <a:off x="6403427" y="1242229"/>
              <a:ext cx="48554" cy="69795"/>
            </a:xfrm>
            <a:custGeom>
              <a:avLst/>
              <a:gdLst/>
              <a:ahLst/>
              <a:cxnLst/>
              <a:rect l="l" t="t" r="r" b="b"/>
              <a:pathLst>
                <a:path w="1735" h="2494" extrusionOk="0">
                  <a:moveTo>
                    <a:pt x="1575" y="0"/>
                  </a:moveTo>
                  <a:cubicBezTo>
                    <a:pt x="1529" y="0"/>
                    <a:pt x="1507" y="0"/>
                    <a:pt x="1484" y="23"/>
                  </a:cubicBezTo>
                  <a:cubicBezTo>
                    <a:pt x="1347" y="137"/>
                    <a:pt x="1187" y="251"/>
                    <a:pt x="1050" y="388"/>
                  </a:cubicBezTo>
                  <a:cubicBezTo>
                    <a:pt x="913" y="525"/>
                    <a:pt x="799" y="730"/>
                    <a:pt x="685" y="890"/>
                  </a:cubicBezTo>
                  <a:cubicBezTo>
                    <a:pt x="594" y="1050"/>
                    <a:pt x="502" y="1187"/>
                    <a:pt x="411" y="1347"/>
                  </a:cubicBezTo>
                  <a:cubicBezTo>
                    <a:pt x="320" y="1484"/>
                    <a:pt x="251" y="1644"/>
                    <a:pt x="183" y="1803"/>
                  </a:cubicBezTo>
                  <a:cubicBezTo>
                    <a:pt x="137" y="1872"/>
                    <a:pt x="114" y="1940"/>
                    <a:pt x="91" y="2009"/>
                  </a:cubicBezTo>
                  <a:cubicBezTo>
                    <a:pt x="46" y="2100"/>
                    <a:pt x="23" y="2191"/>
                    <a:pt x="0" y="2305"/>
                  </a:cubicBezTo>
                  <a:cubicBezTo>
                    <a:pt x="0" y="2351"/>
                    <a:pt x="0" y="2374"/>
                    <a:pt x="23" y="2420"/>
                  </a:cubicBezTo>
                  <a:cubicBezTo>
                    <a:pt x="46" y="2465"/>
                    <a:pt x="91" y="2488"/>
                    <a:pt x="137" y="2488"/>
                  </a:cubicBezTo>
                  <a:cubicBezTo>
                    <a:pt x="149" y="2492"/>
                    <a:pt x="161" y="2494"/>
                    <a:pt x="174" y="2494"/>
                  </a:cubicBezTo>
                  <a:cubicBezTo>
                    <a:pt x="235" y="2494"/>
                    <a:pt x="301" y="2450"/>
                    <a:pt x="320" y="2374"/>
                  </a:cubicBezTo>
                  <a:cubicBezTo>
                    <a:pt x="343" y="2305"/>
                    <a:pt x="365" y="2237"/>
                    <a:pt x="388" y="2168"/>
                  </a:cubicBezTo>
                  <a:cubicBezTo>
                    <a:pt x="411" y="2100"/>
                    <a:pt x="457" y="2009"/>
                    <a:pt x="479" y="1940"/>
                  </a:cubicBezTo>
                  <a:cubicBezTo>
                    <a:pt x="548" y="1826"/>
                    <a:pt x="594" y="1735"/>
                    <a:pt x="639" y="1621"/>
                  </a:cubicBezTo>
                  <a:cubicBezTo>
                    <a:pt x="799" y="1370"/>
                    <a:pt x="936" y="1096"/>
                    <a:pt x="1119" y="845"/>
                  </a:cubicBezTo>
                  <a:cubicBezTo>
                    <a:pt x="1210" y="708"/>
                    <a:pt x="1324" y="571"/>
                    <a:pt x="1461" y="457"/>
                  </a:cubicBezTo>
                  <a:cubicBezTo>
                    <a:pt x="1529" y="411"/>
                    <a:pt x="1598" y="365"/>
                    <a:pt x="1666" y="297"/>
                  </a:cubicBezTo>
                  <a:cubicBezTo>
                    <a:pt x="1689" y="274"/>
                    <a:pt x="1712" y="251"/>
                    <a:pt x="1735" y="206"/>
                  </a:cubicBezTo>
                  <a:cubicBezTo>
                    <a:pt x="1735" y="160"/>
                    <a:pt x="1735" y="114"/>
                    <a:pt x="1712" y="69"/>
                  </a:cubicBezTo>
                  <a:cubicBezTo>
                    <a:pt x="1689" y="23"/>
                    <a:pt x="1621" y="0"/>
                    <a:pt x="157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5082;p38"/>
            <p:cNvSpPr/>
            <p:nvPr/>
          </p:nvSpPr>
          <p:spPr>
            <a:xfrm>
              <a:off x="6402783" y="1215392"/>
              <a:ext cx="79869" cy="93134"/>
            </a:xfrm>
            <a:custGeom>
              <a:avLst/>
              <a:gdLst/>
              <a:ahLst/>
              <a:cxnLst/>
              <a:rect l="l" t="t" r="r" b="b"/>
              <a:pathLst>
                <a:path w="2854" h="3328" extrusionOk="0">
                  <a:moveTo>
                    <a:pt x="2671" y="0"/>
                  </a:moveTo>
                  <a:cubicBezTo>
                    <a:pt x="2625" y="0"/>
                    <a:pt x="2602" y="0"/>
                    <a:pt x="2580" y="23"/>
                  </a:cubicBezTo>
                  <a:cubicBezTo>
                    <a:pt x="2488" y="46"/>
                    <a:pt x="2420" y="92"/>
                    <a:pt x="2351" y="115"/>
                  </a:cubicBezTo>
                  <a:cubicBezTo>
                    <a:pt x="2260" y="160"/>
                    <a:pt x="2169" y="229"/>
                    <a:pt x="2100" y="274"/>
                  </a:cubicBezTo>
                  <a:cubicBezTo>
                    <a:pt x="2009" y="343"/>
                    <a:pt x="1918" y="411"/>
                    <a:pt x="1826" y="480"/>
                  </a:cubicBezTo>
                  <a:cubicBezTo>
                    <a:pt x="1712" y="571"/>
                    <a:pt x="1598" y="685"/>
                    <a:pt x="1507" y="776"/>
                  </a:cubicBezTo>
                  <a:cubicBezTo>
                    <a:pt x="1461" y="822"/>
                    <a:pt x="1416" y="868"/>
                    <a:pt x="1370" y="913"/>
                  </a:cubicBezTo>
                  <a:cubicBezTo>
                    <a:pt x="1324" y="959"/>
                    <a:pt x="1279" y="1028"/>
                    <a:pt x="1233" y="1073"/>
                  </a:cubicBezTo>
                  <a:cubicBezTo>
                    <a:pt x="1119" y="1210"/>
                    <a:pt x="1005" y="1347"/>
                    <a:pt x="913" y="1484"/>
                  </a:cubicBezTo>
                  <a:cubicBezTo>
                    <a:pt x="731" y="1712"/>
                    <a:pt x="571" y="1963"/>
                    <a:pt x="434" y="2237"/>
                  </a:cubicBezTo>
                  <a:cubicBezTo>
                    <a:pt x="343" y="2374"/>
                    <a:pt x="274" y="2488"/>
                    <a:pt x="229" y="2625"/>
                  </a:cubicBezTo>
                  <a:cubicBezTo>
                    <a:pt x="160" y="2785"/>
                    <a:pt x="92" y="2945"/>
                    <a:pt x="23" y="3105"/>
                  </a:cubicBezTo>
                  <a:cubicBezTo>
                    <a:pt x="0" y="3173"/>
                    <a:pt x="46" y="3264"/>
                    <a:pt x="114" y="3310"/>
                  </a:cubicBezTo>
                  <a:cubicBezTo>
                    <a:pt x="139" y="3322"/>
                    <a:pt x="165" y="3328"/>
                    <a:pt x="191" y="3328"/>
                  </a:cubicBezTo>
                  <a:cubicBezTo>
                    <a:pt x="262" y="3328"/>
                    <a:pt x="332" y="3286"/>
                    <a:pt x="366" y="3219"/>
                  </a:cubicBezTo>
                  <a:cubicBezTo>
                    <a:pt x="480" y="2968"/>
                    <a:pt x="594" y="2717"/>
                    <a:pt x="731" y="2488"/>
                  </a:cubicBezTo>
                  <a:cubicBezTo>
                    <a:pt x="845" y="2237"/>
                    <a:pt x="1005" y="2009"/>
                    <a:pt x="1142" y="1781"/>
                  </a:cubicBezTo>
                  <a:lnTo>
                    <a:pt x="1142" y="1781"/>
                  </a:lnTo>
                  <a:cubicBezTo>
                    <a:pt x="1142" y="1804"/>
                    <a:pt x="1119" y="1804"/>
                    <a:pt x="1119" y="1826"/>
                  </a:cubicBezTo>
                  <a:cubicBezTo>
                    <a:pt x="1187" y="1735"/>
                    <a:pt x="1256" y="1621"/>
                    <a:pt x="1347" y="1530"/>
                  </a:cubicBezTo>
                  <a:cubicBezTo>
                    <a:pt x="1393" y="1461"/>
                    <a:pt x="1438" y="1393"/>
                    <a:pt x="1507" y="1324"/>
                  </a:cubicBezTo>
                  <a:cubicBezTo>
                    <a:pt x="1552" y="1256"/>
                    <a:pt x="1598" y="1210"/>
                    <a:pt x="1644" y="1165"/>
                  </a:cubicBezTo>
                  <a:cubicBezTo>
                    <a:pt x="1798" y="967"/>
                    <a:pt x="1994" y="811"/>
                    <a:pt x="2192" y="657"/>
                  </a:cubicBezTo>
                  <a:lnTo>
                    <a:pt x="2192" y="657"/>
                  </a:lnTo>
                  <a:cubicBezTo>
                    <a:pt x="2192" y="659"/>
                    <a:pt x="2192" y="661"/>
                    <a:pt x="2192" y="662"/>
                  </a:cubicBezTo>
                  <a:cubicBezTo>
                    <a:pt x="2283" y="571"/>
                    <a:pt x="2374" y="503"/>
                    <a:pt x="2488" y="457"/>
                  </a:cubicBezTo>
                  <a:cubicBezTo>
                    <a:pt x="2580" y="411"/>
                    <a:pt x="2671" y="366"/>
                    <a:pt x="2762" y="320"/>
                  </a:cubicBezTo>
                  <a:cubicBezTo>
                    <a:pt x="2808" y="297"/>
                    <a:pt x="2831" y="251"/>
                    <a:pt x="2831" y="206"/>
                  </a:cubicBezTo>
                  <a:cubicBezTo>
                    <a:pt x="2854" y="160"/>
                    <a:pt x="2831" y="115"/>
                    <a:pt x="2808" y="69"/>
                  </a:cubicBezTo>
                  <a:cubicBezTo>
                    <a:pt x="2785" y="46"/>
                    <a:pt x="2739" y="0"/>
                    <a:pt x="269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5083;p38"/>
            <p:cNvSpPr/>
            <p:nvPr/>
          </p:nvSpPr>
          <p:spPr>
            <a:xfrm>
              <a:off x="6400852" y="1214104"/>
              <a:ext cx="79254" cy="106063"/>
            </a:xfrm>
            <a:custGeom>
              <a:avLst/>
              <a:gdLst/>
              <a:ahLst/>
              <a:cxnLst/>
              <a:rect l="l" t="t" r="r" b="b"/>
              <a:pathLst>
                <a:path w="2832" h="3790" extrusionOk="0">
                  <a:moveTo>
                    <a:pt x="2649" y="1"/>
                  </a:moveTo>
                  <a:cubicBezTo>
                    <a:pt x="2626" y="1"/>
                    <a:pt x="2603" y="1"/>
                    <a:pt x="2580" y="24"/>
                  </a:cubicBezTo>
                  <a:cubicBezTo>
                    <a:pt x="2420" y="115"/>
                    <a:pt x="2261" y="229"/>
                    <a:pt x="2101" y="343"/>
                  </a:cubicBezTo>
                  <a:cubicBezTo>
                    <a:pt x="2032" y="389"/>
                    <a:pt x="1964" y="457"/>
                    <a:pt x="1918" y="503"/>
                  </a:cubicBezTo>
                  <a:cubicBezTo>
                    <a:pt x="1850" y="571"/>
                    <a:pt x="1781" y="640"/>
                    <a:pt x="1713" y="708"/>
                  </a:cubicBezTo>
                  <a:cubicBezTo>
                    <a:pt x="1667" y="731"/>
                    <a:pt x="1644" y="754"/>
                    <a:pt x="1621" y="777"/>
                  </a:cubicBezTo>
                  <a:cubicBezTo>
                    <a:pt x="1599" y="822"/>
                    <a:pt x="1553" y="868"/>
                    <a:pt x="1507" y="914"/>
                  </a:cubicBezTo>
                  <a:cubicBezTo>
                    <a:pt x="1439" y="982"/>
                    <a:pt x="1393" y="1051"/>
                    <a:pt x="1325" y="1119"/>
                  </a:cubicBezTo>
                  <a:cubicBezTo>
                    <a:pt x="1211" y="1279"/>
                    <a:pt x="1119" y="1416"/>
                    <a:pt x="1005" y="1576"/>
                  </a:cubicBezTo>
                  <a:cubicBezTo>
                    <a:pt x="914" y="1713"/>
                    <a:pt x="823" y="1850"/>
                    <a:pt x="731" y="2009"/>
                  </a:cubicBezTo>
                  <a:cubicBezTo>
                    <a:pt x="640" y="2146"/>
                    <a:pt x="549" y="2306"/>
                    <a:pt x="457" y="2443"/>
                  </a:cubicBezTo>
                  <a:cubicBezTo>
                    <a:pt x="389" y="2603"/>
                    <a:pt x="298" y="2740"/>
                    <a:pt x="229" y="2900"/>
                  </a:cubicBezTo>
                  <a:cubicBezTo>
                    <a:pt x="206" y="2968"/>
                    <a:pt x="161" y="3059"/>
                    <a:pt x="138" y="3128"/>
                  </a:cubicBezTo>
                  <a:cubicBezTo>
                    <a:pt x="92" y="3219"/>
                    <a:pt x="69" y="3288"/>
                    <a:pt x="47" y="3379"/>
                  </a:cubicBezTo>
                  <a:cubicBezTo>
                    <a:pt x="47" y="3447"/>
                    <a:pt x="24" y="3516"/>
                    <a:pt x="1" y="3607"/>
                  </a:cubicBezTo>
                  <a:cubicBezTo>
                    <a:pt x="1" y="3676"/>
                    <a:pt x="47" y="3767"/>
                    <a:pt x="115" y="3790"/>
                  </a:cubicBezTo>
                  <a:cubicBezTo>
                    <a:pt x="206" y="3790"/>
                    <a:pt x="275" y="3744"/>
                    <a:pt x="298" y="3676"/>
                  </a:cubicBezTo>
                  <a:cubicBezTo>
                    <a:pt x="320" y="3539"/>
                    <a:pt x="366" y="3425"/>
                    <a:pt x="412" y="3310"/>
                  </a:cubicBezTo>
                  <a:cubicBezTo>
                    <a:pt x="549" y="2991"/>
                    <a:pt x="708" y="2717"/>
                    <a:pt x="868" y="2420"/>
                  </a:cubicBezTo>
                  <a:cubicBezTo>
                    <a:pt x="960" y="2283"/>
                    <a:pt x="1028" y="2124"/>
                    <a:pt x="1119" y="1987"/>
                  </a:cubicBezTo>
                  <a:cubicBezTo>
                    <a:pt x="1211" y="1827"/>
                    <a:pt x="1302" y="1690"/>
                    <a:pt x="1393" y="1553"/>
                  </a:cubicBezTo>
                  <a:cubicBezTo>
                    <a:pt x="1462" y="1462"/>
                    <a:pt x="1507" y="1393"/>
                    <a:pt x="1576" y="1325"/>
                  </a:cubicBezTo>
                  <a:cubicBezTo>
                    <a:pt x="1621" y="1256"/>
                    <a:pt x="1667" y="1211"/>
                    <a:pt x="1713" y="1142"/>
                  </a:cubicBezTo>
                  <a:cubicBezTo>
                    <a:pt x="1758" y="1096"/>
                    <a:pt x="1781" y="1051"/>
                    <a:pt x="1827" y="1028"/>
                  </a:cubicBezTo>
                  <a:cubicBezTo>
                    <a:pt x="1850" y="982"/>
                    <a:pt x="1895" y="937"/>
                    <a:pt x="1941" y="914"/>
                  </a:cubicBezTo>
                  <a:cubicBezTo>
                    <a:pt x="1987" y="868"/>
                    <a:pt x="2032" y="822"/>
                    <a:pt x="2078" y="777"/>
                  </a:cubicBezTo>
                  <a:cubicBezTo>
                    <a:pt x="2146" y="686"/>
                    <a:pt x="2215" y="640"/>
                    <a:pt x="2306" y="571"/>
                  </a:cubicBezTo>
                  <a:cubicBezTo>
                    <a:pt x="2352" y="526"/>
                    <a:pt x="2420" y="480"/>
                    <a:pt x="2489" y="434"/>
                  </a:cubicBezTo>
                  <a:cubicBezTo>
                    <a:pt x="2512" y="412"/>
                    <a:pt x="2557" y="389"/>
                    <a:pt x="2603" y="366"/>
                  </a:cubicBezTo>
                  <a:cubicBezTo>
                    <a:pt x="2649" y="320"/>
                    <a:pt x="2694" y="297"/>
                    <a:pt x="2740" y="275"/>
                  </a:cubicBezTo>
                  <a:cubicBezTo>
                    <a:pt x="2808" y="229"/>
                    <a:pt x="2831" y="138"/>
                    <a:pt x="2786" y="69"/>
                  </a:cubicBezTo>
                  <a:cubicBezTo>
                    <a:pt x="2763" y="24"/>
                    <a:pt x="2717" y="1"/>
                    <a:pt x="264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5084;p38"/>
            <p:cNvSpPr/>
            <p:nvPr/>
          </p:nvSpPr>
          <p:spPr>
            <a:xfrm>
              <a:off x="7348788" y="1151502"/>
              <a:ext cx="638170" cy="1485808"/>
            </a:xfrm>
            <a:custGeom>
              <a:avLst/>
              <a:gdLst/>
              <a:ahLst/>
              <a:cxnLst/>
              <a:rect l="l" t="t" r="r" b="b"/>
              <a:pathLst>
                <a:path w="22804" h="53093" extrusionOk="0">
                  <a:moveTo>
                    <a:pt x="16983" y="4977"/>
                  </a:moveTo>
                  <a:lnTo>
                    <a:pt x="16983" y="4977"/>
                  </a:lnTo>
                  <a:cubicBezTo>
                    <a:pt x="16990" y="4987"/>
                    <a:pt x="16997" y="4997"/>
                    <a:pt x="17005" y="5007"/>
                  </a:cubicBezTo>
                  <a:lnTo>
                    <a:pt x="17005" y="5007"/>
                  </a:lnTo>
                  <a:cubicBezTo>
                    <a:pt x="17003" y="4997"/>
                    <a:pt x="16998" y="4993"/>
                    <a:pt x="16983" y="4977"/>
                  </a:cubicBezTo>
                  <a:close/>
                  <a:moveTo>
                    <a:pt x="17005" y="5007"/>
                  </a:moveTo>
                  <a:cubicBezTo>
                    <a:pt x="17005" y="5010"/>
                    <a:pt x="17005" y="5015"/>
                    <a:pt x="17005" y="5022"/>
                  </a:cubicBezTo>
                  <a:lnTo>
                    <a:pt x="17005" y="5022"/>
                  </a:lnTo>
                  <a:cubicBezTo>
                    <a:pt x="17005" y="5017"/>
                    <a:pt x="17005" y="5012"/>
                    <a:pt x="17005" y="5007"/>
                  </a:cubicBezTo>
                  <a:lnTo>
                    <a:pt x="17005" y="5007"/>
                  </a:lnTo>
                  <a:cubicBezTo>
                    <a:pt x="17005" y="5007"/>
                    <a:pt x="17005" y="5007"/>
                    <a:pt x="17005" y="5007"/>
                  </a:cubicBezTo>
                  <a:close/>
                  <a:moveTo>
                    <a:pt x="19365" y="27513"/>
                  </a:moveTo>
                  <a:cubicBezTo>
                    <a:pt x="19507" y="27513"/>
                    <a:pt x="19648" y="27519"/>
                    <a:pt x="19790" y="27528"/>
                  </a:cubicBezTo>
                  <a:cubicBezTo>
                    <a:pt x="20018" y="27574"/>
                    <a:pt x="20269" y="27642"/>
                    <a:pt x="20498" y="27734"/>
                  </a:cubicBezTo>
                  <a:cubicBezTo>
                    <a:pt x="20680" y="27802"/>
                    <a:pt x="20840" y="27916"/>
                    <a:pt x="21000" y="28030"/>
                  </a:cubicBezTo>
                  <a:cubicBezTo>
                    <a:pt x="21160" y="28167"/>
                    <a:pt x="21319" y="28304"/>
                    <a:pt x="21456" y="28464"/>
                  </a:cubicBezTo>
                  <a:cubicBezTo>
                    <a:pt x="21571" y="28647"/>
                    <a:pt x="21685" y="28829"/>
                    <a:pt x="21776" y="29012"/>
                  </a:cubicBezTo>
                  <a:cubicBezTo>
                    <a:pt x="21844" y="29194"/>
                    <a:pt x="21890" y="29377"/>
                    <a:pt x="21913" y="29560"/>
                  </a:cubicBezTo>
                  <a:cubicBezTo>
                    <a:pt x="21936" y="29742"/>
                    <a:pt x="21936" y="29925"/>
                    <a:pt x="21913" y="30107"/>
                  </a:cubicBezTo>
                  <a:cubicBezTo>
                    <a:pt x="21890" y="30313"/>
                    <a:pt x="21844" y="30518"/>
                    <a:pt x="21753" y="30701"/>
                  </a:cubicBezTo>
                  <a:cubicBezTo>
                    <a:pt x="21639" y="30952"/>
                    <a:pt x="21525" y="31157"/>
                    <a:pt x="21365" y="31363"/>
                  </a:cubicBezTo>
                  <a:cubicBezTo>
                    <a:pt x="21160" y="31614"/>
                    <a:pt x="20954" y="31819"/>
                    <a:pt x="20726" y="32025"/>
                  </a:cubicBezTo>
                  <a:cubicBezTo>
                    <a:pt x="20452" y="32207"/>
                    <a:pt x="20155" y="32390"/>
                    <a:pt x="19859" y="32527"/>
                  </a:cubicBezTo>
                  <a:cubicBezTo>
                    <a:pt x="19562" y="32641"/>
                    <a:pt x="19265" y="32732"/>
                    <a:pt x="18946" y="32778"/>
                  </a:cubicBezTo>
                  <a:cubicBezTo>
                    <a:pt x="18786" y="32801"/>
                    <a:pt x="18649" y="32801"/>
                    <a:pt x="18489" y="32801"/>
                  </a:cubicBezTo>
                  <a:cubicBezTo>
                    <a:pt x="18307" y="32801"/>
                    <a:pt x="18147" y="32801"/>
                    <a:pt x="17964" y="32778"/>
                  </a:cubicBezTo>
                  <a:cubicBezTo>
                    <a:pt x="17690" y="32732"/>
                    <a:pt x="17439" y="32664"/>
                    <a:pt x="17188" y="32573"/>
                  </a:cubicBezTo>
                  <a:cubicBezTo>
                    <a:pt x="17005" y="32504"/>
                    <a:pt x="16869" y="32413"/>
                    <a:pt x="16709" y="32299"/>
                  </a:cubicBezTo>
                  <a:cubicBezTo>
                    <a:pt x="16572" y="32185"/>
                    <a:pt x="16458" y="32070"/>
                    <a:pt x="16366" y="31933"/>
                  </a:cubicBezTo>
                  <a:cubicBezTo>
                    <a:pt x="16229" y="31774"/>
                    <a:pt x="16138" y="31591"/>
                    <a:pt x="16047" y="31408"/>
                  </a:cubicBezTo>
                  <a:cubicBezTo>
                    <a:pt x="15933" y="31112"/>
                    <a:pt x="15864" y="30815"/>
                    <a:pt x="15819" y="30495"/>
                  </a:cubicBezTo>
                  <a:cubicBezTo>
                    <a:pt x="15750" y="29970"/>
                    <a:pt x="15750" y="29423"/>
                    <a:pt x="15796" y="28898"/>
                  </a:cubicBezTo>
                  <a:cubicBezTo>
                    <a:pt x="15864" y="28829"/>
                    <a:pt x="15933" y="28784"/>
                    <a:pt x="16001" y="28715"/>
                  </a:cubicBezTo>
                  <a:cubicBezTo>
                    <a:pt x="16435" y="28396"/>
                    <a:pt x="16891" y="28144"/>
                    <a:pt x="17371" y="27939"/>
                  </a:cubicBezTo>
                  <a:cubicBezTo>
                    <a:pt x="17827" y="27756"/>
                    <a:pt x="18284" y="27619"/>
                    <a:pt x="18763" y="27551"/>
                  </a:cubicBezTo>
                  <a:cubicBezTo>
                    <a:pt x="18964" y="27524"/>
                    <a:pt x="19164" y="27513"/>
                    <a:pt x="19365" y="27513"/>
                  </a:cubicBezTo>
                  <a:close/>
                  <a:moveTo>
                    <a:pt x="4132" y="44533"/>
                  </a:moveTo>
                  <a:cubicBezTo>
                    <a:pt x="4246" y="44556"/>
                    <a:pt x="4360" y="44601"/>
                    <a:pt x="4474" y="44647"/>
                  </a:cubicBezTo>
                  <a:cubicBezTo>
                    <a:pt x="4611" y="44693"/>
                    <a:pt x="4748" y="44784"/>
                    <a:pt x="4862" y="44875"/>
                  </a:cubicBezTo>
                  <a:cubicBezTo>
                    <a:pt x="4999" y="44989"/>
                    <a:pt x="5136" y="45126"/>
                    <a:pt x="5250" y="45263"/>
                  </a:cubicBezTo>
                  <a:cubicBezTo>
                    <a:pt x="5387" y="45446"/>
                    <a:pt x="5502" y="45629"/>
                    <a:pt x="5593" y="45834"/>
                  </a:cubicBezTo>
                  <a:cubicBezTo>
                    <a:pt x="5684" y="46062"/>
                    <a:pt x="5753" y="46313"/>
                    <a:pt x="5775" y="46564"/>
                  </a:cubicBezTo>
                  <a:cubicBezTo>
                    <a:pt x="5821" y="46884"/>
                    <a:pt x="5821" y="47204"/>
                    <a:pt x="5775" y="47500"/>
                  </a:cubicBezTo>
                  <a:cubicBezTo>
                    <a:pt x="5707" y="47934"/>
                    <a:pt x="5593" y="48322"/>
                    <a:pt x="5433" y="48710"/>
                  </a:cubicBezTo>
                  <a:cubicBezTo>
                    <a:pt x="5273" y="49075"/>
                    <a:pt x="5068" y="49440"/>
                    <a:pt x="4817" y="49760"/>
                  </a:cubicBezTo>
                  <a:cubicBezTo>
                    <a:pt x="4748" y="49851"/>
                    <a:pt x="4703" y="49920"/>
                    <a:pt x="4634" y="49988"/>
                  </a:cubicBezTo>
                  <a:cubicBezTo>
                    <a:pt x="4566" y="49943"/>
                    <a:pt x="4497" y="49897"/>
                    <a:pt x="4429" y="49851"/>
                  </a:cubicBezTo>
                  <a:cubicBezTo>
                    <a:pt x="4109" y="49600"/>
                    <a:pt x="3812" y="49303"/>
                    <a:pt x="3561" y="48984"/>
                  </a:cubicBezTo>
                  <a:cubicBezTo>
                    <a:pt x="3333" y="48687"/>
                    <a:pt x="3151" y="48368"/>
                    <a:pt x="2991" y="48048"/>
                  </a:cubicBezTo>
                  <a:cubicBezTo>
                    <a:pt x="2877" y="47729"/>
                    <a:pt x="2785" y="47409"/>
                    <a:pt x="2740" y="47089"/>
                  </a:cubicBezTo>
                  <a:cubicBezTo>
                    <a:pt x="2694" y="46770"/>
                    <a:pt x="2717" y="46450"/>
                    <a:pt x="2740" y="46131"/>
                  </a:cubicBezTo>
                  <a:cubicBezTo>
                    <a:pt x="2785" y="45857"/>
                    <a:pt x="2854" y="45606"/>
                    <a:pt x="2945" y="45355"/>
                  </a:cubicBezTo>
                  <a:cubicBezTo>
                    <a:pt x="3014" y="45218"/>
                    <a:pt x="3082" y="45081"/>
                    <a:pt x="3173" y="44944"/>
                  </a:cubicBezTo>
                  <a:cubicBezTo>
                    <a:pt x="3242" y="44875"/>
                    <a:pt x="3310" y="44807"/>
                    <a:pt x="3379" y="44738"/>
                  </a:cubicBezTo>
                  <a:cubicBezTo>
                    <a:pt x="3447" y="44693"/>
                    <a:pt x="3539" y="44647"/>
                    <a:pt x="3607" y="44601"/>
                  </a:cubicBezTo>
                  <a:cubicBezTo>
                    <a:pt x="3675" y="44579"/>
                    <a:pt x="3767" y="44556"/>
                    <a:pt x="3835" y="44533"/>
                  </a:cubicBezTo>
                  <a:close/>
                  <a:moveTo>
                    <a:pt x="8811" y="50468"/>
                  </a:moveTo>
                  <a:lnTo>
                    <a:pt x="8811" y="50468"/>
                  </a:lnTo>
                  <a:cubicBezTo>
                    <a:pt x="8805" y="50470"/>
                    <a:pt x="8799" y="50473"/>
                    <a:pt x="8793" y="50475"/>
                  </a:cubicBezTo>
                  <a:lnTo>
                    <a:pt x="8793" y="50475"/>
                  </a:lnTo>
                  <a:cubicBezTo>
                    <a:pt x="8800" y="50468"/>
                    <a:pt x="8811" y="50468"/>
                    <a:pt x="8811" y="50468"/>
                  </a:cubicBezTo>
                  <a:close/>
                  <a:moveTo>
                    <a:pt x="7693" y="1"/>
                  </a:moveTo>
                  <a:cubicBezTo>
                    <a:pt x="6848" y="24"/>
                    <a:pt x="6004" y="138"/>
                    <a:pt x="5205" y="366"/>
                  </a:cubicBezTo>
                  <a:cubicBezTo>
                    <a:pt x="4817" y="480"/>
                    <a:pt x="4429" y="640"/>
                    <a:pt x="4064" y="823"/>
                  </a:cubicBezTo>
                  <a:cubicBezTo>
                    <a:pt x="3881" y="914"/>
                    <a:pt x="3721" y="1005"/>
                    <a:pt x="3561" y="1097"/>
                  </a:cubicBezTo>
                  <a:cubicBezTo>
                    <a:pt x="3584" y="1119"/>
                    <a:pt x="3607" y="1142"/>
                    <a:pt x="3653" y="1165"/>
                  </a:cubicBezTo>
                  <a:cubicBezTo>
                    <a:pt x="3767" y="1302"/>
                    <a:pt x="3904" y="1439"/>
                    <a:pt x="3995" y="1576"/>
                  </a:cubicBezTo>
                  <a:cubicBezTo>
                    <a:pt x="4041" y="1621"/>
                    <a:pt x="4064" y="1690"/>
                    <a:pt x="4109" y="1736"/>
                  </a:cubicBezTo>
                  <a:cubicBezTo>
                    <a:pt x="4337" y="1599"/>
                    <a:pt x="4566" y="1485"/>
                    <a:pt x="4817" y="1370"/>
                  </a:cubicBezTo>
                  <a:lnTo>
                    <a:pt x="4840" y="1370"/>
                  </a:lnTo>
                  <a:cubicBezTo>
                    <a:pt x="5410" y="1142"/>
                    <a:pt x="6004" y="982"/>
                    <a:pt x="6597" y="891"/>
                  </a:cubicBezTo>
                  <a:lnTo>
                    <a:pt x="6620" y="891"/>
                  </a:lnTo>
                  <a:cubicBezTo>
                    <a:pt x="6992" y="853"/>
                    <a:pt x="7367" y="835"/>
                    <a:pt x="7742" y="835"/>
                  </a:cubicBezTo>
                  <a:cubicBezTo>
                    <a:pt x="8264" y="835"/>
                    <a:pt x="8785" y="870"/>
                    <a:pt x="9291" y="937"/>
                  </a:cubicBezTo>
                  <a:cubicBezTo>
                    <a:pt x="10432" y="1097"/>
                    <a:pt x="11550" y="1416"/>
                    <a:pt x="12623" y="1850"/>
                  </a:cubicBezTo>
                  <a:cubicBezTo>
                    <a:pt x="13627" y="2283"/>
                    <a:pt x="14586" y="2808"/>
                    <a:pt x="15453" y="3470"/>
                  </a:cubicBezTo>
                  <a:cubicBezTo>
                    <a:pt x="16001" y="3904"/>
                    <a:pt x="16526" y="4406"/>
                    <a:pt x="16983" y="4954"/>
                  </a:cubicBezTo>
                  <a:cubicBezTo>
                    <a:pt x="16961" y="4954"/>
                    <a:pt x="16960" y="4954"/>
                    <a:pt x="16960" y="4935"/>
                  </a:cubicBezTo>
                  <a:lnTo>
                    <a:pt x="16960" y="4935"/>
                  </a:lnTo>
                  <a:cubicBezTo>
                    <a:pt x="16960" y="4954"/>
                    <a:pt x="16961" y="4955"/>
                    <a:pt x="16983" y="4977"/>
                  </a:cubicBezTo>
                  <a:cubicBezTo>
                    <a:pt x="17000" y="4977"/>
                    <a:pt x="17004" y="4990"/>
                    <a:pt x="17005" y="5007"/>
                  </a:cubicBezTo>
                  <a:lnTo>
                    <a:pt x="17005" y="5007"/>
                  </a:lnTo>
                  <a:cubicBezTo>
                    <a:pt x="17473" y="5639"/>
                    <a:pt x="17832" y="6358"/>
                    <a:pt x="18147" y="7100"/>
                  </a:cubicBezTo>
                  <a:cubicBezTo>
                    <a:pt x="18558" y="8104"/>
                    <a:pt x="18854" y="9131"/>
                    <a:pt x="19014" y="10227"/>
                  </a:cubicBezTo>
                  <a:cubicBezTo>
                    <a:pt x="19197" y="11665"/>
                    <a:pt x="19151" y="13125"/>
                    <a:pt x="18968" y="14586"/>
                  </a:cubicBezTo>
                  <a:cubicBezTo>
                    <a:pt x="18558" y="17622"/>
                    <a:pt x="17530" y="20566"/>
                    <a:pt x="16458" y="23442"/>
                  </a:cubicBezTo>
                  <a:cubicBezTo>
                    <a:pt x="16115" y="24378"/>
                    <a:pt x="15750" y="25337"/>
                    <a:pt x="15476" y="26318"/>
                  </a:cubicBezTo>
                  <a:cubicBezTo>
                    <a:pt x="15271" y="27026"/>
                    <a:pt x="15111" y="27756"/>
                    <a:pt x="15020" y="28487"/>
                  </a:cubicBezTo>
                  <a:lnTo>
                    <a:pt x="14951" y="28532"/>
                  </a:lnTo>
                  <a:cubicBezTo>
                    <a:pt x="14495" y="28966"/>
                    <a:pt x="14084" y="29445"/>
                    <a:pt x="13719" y="29970"/>
                  </a:cubicBezTo>
                  <a:cubicBezTo>
                    <a:pt x="13353" y="30473"/>
                    <a:pt x="13034" y="31043"/>
                    <a:pt x="12760" y="31614"/>
                  </a:cubicBezTo>
                  <a:cubicBezTo>
                    <a:pt x="11710" y="33782"/>
                    <a:pt x="11231" y="36225"/>
                    <a:pt x="11345" y="38621"/>
                  </a:cubicBezTo>
                  <a:cubicBezTo>
                    <a:pt x="11390" y="39603"/>
                    <a:pt x="11505" y="40561"/>
                    <a:pt x="11596" y="41543"/>
                  </a:cubicBezTo>
                  <a:cubicBezTo>
                    <a:pt x="11687" y="42570"/>
                    <a:pt x="11778" y="43620"/>
                    <a:pt x="11778" y="44647"/>
                  </a:cubicBezTo>
                  <a:cubicBezTo>
                    <a:pt x="11778" y="45218"/>
                    <a:pt x="11756" y="45788"/>
                    <a:pt x="11687" y="46359"/>
                  </a:cubicBezTo>
                  <a:cubicBezTo>
                    <a:pt x="11596" y="46930"/>
                    <a:pt x="11459" y="47500"/>
                    <a:pt x="11253" y="48048"/>
                  </a:cubicBezTo>
                  <a:cubicBezTo>
                    <a:pt x="11094" y="48413"/>
                    <a:pt x="10888" y="48778"/>
                    <a:pt x="10637" y="49098"/>
                  </a:cubicBezTo>
                  <a:cubicBezTo>
                    <a:pt x="10432" y="49372"/>
                    <a:pt x="10181" y="49623"/>
                    <a:pt x="9907" y="49828"/>
                  </a:cubicBezTo>
                  <a:cubicBezTo>
                    <a:pt x="9564" y="50102"/>
                    <a:pt x="9199" y="50308"/>
                    <a:pt x="8811" y="50468"/>
                  </a:cubicBezTo>
                  <a:cubicBezTo>
                    <a:pt x="8794" y="50468"/>
                    <a:pt x="8790" y="50468"/>
                    <a:pt x="8789" y="50477"/>
                  </a:cubicBezTo>
                  <a:lnTo>
                    <a:pt x="8789" y="50477"/>
                  </a:lnTo>
                  <a:cubicBezTo>
                    <a:pt x="8790" y="50477"/>
                    <a:pt x="8792" y="50476"/>
                    <a:pt x="8793" y="50475"/>
                  </a:cubicBezTo>
                  <a:lnTo>
                    <a:pt x="8793" y="50475"/>
                  </a:lnTo>
                  <a:cubicBezTo>
                    <a:pt x="8790" y="50479"/>
                    <a:pt x="8788" y="50483"/>
                    <a:pt x="8788" y="50490"/>
                  </a:cubicBezTo>
                  <a:cubicBezTo>
                    <a:pt x="8788" y="50485"/>
                    <a:pt x="8788" y="50481"/>
                    <a:pt x="8789" y="50477"/>
                  </a:cubicBezTo>
                  <a:lnTo>
                    <a:pt x="8789" y="50477"/>
                  </a:lnTo>
                  <a:cubicBezTo>
                    <a:pt x="8430" y="50632"/>
                    <a:pt x="8050" y="50743"/>
                    <a:pt x="7670" y="50810"/>
                  </a:cubicBezTo>
                  <a:cubicBezTo>
                    <a:pt x="7499" y="50821"/>
                    <a:pt x="7328" y="50827"/>
                    <a:pt x="7156" y="50827"/>
                  </a:cubicBezTo>
                  <a:cubicBezTo>
                    <a:pt x="6985" y="50827"/>
                    <a:pt x="6814" y="50821"/>
                    <a:pt x="6643" y="50810"/>
                  </a:cubicBezTo>
                  <a:cubicBezTo>
                    <a:pt x="6255" y="50741"/>
                    <a:pt x="5867" y="50627"/>
                    <a:pt x="5479" y="50468"/>
                  </a:cubicBezTo>
                  <a:cubicBezTo>
                    <a:pt x="5433" y="50445"/>
                    <a:pt x="5387" y="50445"/>
                    <a:pt x="5342" y="50399"/>
                  </a:cubicBezTo>
                  <a:cubicBezTo>
                    <a:pt x="5387" y="50353"/>
                    <a:pt x="5456" y="50285"/>
                    <a:pt x="5502" y="50239"/>
                  </a:cubicBezTo>
                  <a:cubicBezTo>
                    <a:pt x="6209" y="49281"/>
                    <a:pt x="6643" y="48117"/>
                    <a:pt x="6620" y="46907"/>
                  </a:cubicBezTo>
                  <a:cubicBezTo>
                    <a:pt x="6620" y="45971"/>
                    <a:pt x="6255" y="45012"/>
                    <a:pt x="5547" y="44373"/>
                  </a:cubicBezTo>
                  <a:cubicBezTo>
                    <a:pt x="5125" y="43985"/>
                    <a:pt x="4553" y="43721"/>
                    <a:pt x="3979" y="43721"/>
                  </a:cubicBezTo>
                  <a:cubicBezTo>
                    <a:pt x="3777" y="43721"/>
                    <a:pt x="3575" y="43754"/>
                    <a:pt x="3379" y="43825"/>
                  </a:cubicBezTo>
                  <a:cubicBezTo>
                    <a:pt x="3173" y="43894"/>
                    <a:pt x="3014" y="43985"/>
                    <a:pt x="2831" y="44122"/>
                  </a:cubicBezTo>
                  <a:cubicBezTo>
                    <a:pt x="2671" y="44259"/>
                    <a:pt x="2534" y="44419"/>
                    <a:pt x="2420" y="44601"/>
                  </a:cubicBezTo>
                  <a:cubicBezTo>
                    <a:pt x="2283" y="44807"/>
                    <a:pt x="2192" y="45012"/>
                    <a:pt x="2123" y="45241"/>
                  </a:cubicBezTo>
                  <a:cubicBezTo>
                    <a:pt x="2009" y="45514"/>
                    <a:pt x="1964" y="45811"/>
                    <a:pt x="1918" y="46108"/>
                  </a:cubicBezTo>
                  <a:cubicBezTo>
                    <a:pt x="1849" y="46701"/>
                    <a:pt x="1918" y="47295"/>
                    <a:pt x="2078" y="47888"/>
                  </a:cubicBezTo>
                  <a:cubicBezTo>
                    <a:pt x="2237" y="48436"/>
                    <a:pt x="2534" y="48984"/>
                    <a:pt x="2877" y="49440"/>
                  </a:cubicBezTo>
                  <a:cubicBezTo>
                    <a:pt x="3219" y="49874"/>
                    <a:pt x="3607" y="50262"/>
                    <a:pt x="4041" y="50582"/>
                  </a:cubicBezTo>
                  <a:cubicBezTo>
                    <a:pt x="3949" y="50650"/>
                    <a:pt x="3858" y="50741"/>
                    <a:pt x="3767" y="50810"/>
                  </a:cubicBezTo>
                  <a:cubicBezTo>
                    <a:pt x="3265" y="51175"/>
                    <a:pt x="2740" y="51472"/>
                    <a:pt x="2192" y="51723"/>
                  </a:cubicBezTo>
                  <a:cubicBezTo>
                    <a:pt x="1576" y="51974"/>
                    <a:pt x="936" y="52157"/>
                    <a:pt x="275" y="52248"/>
                  </a:cubicBezTo>
                  <a:lnTo>
                    <a:pt x="229" y="52248"/>
                  </a:lnTo>
                  <a:cubicBezTo>
                    <a:pt x="206" y="52248"/>
                    <a:pt x="183" y="52271"/>
                    <a:pt x="160" y="52271"/>
                  </a:cubicBezTo>
                  <a:cubicBezTo>
                    <a:pt x="115" y="52476"/>
                    <a:pt x="92" y="52704"/>
                    <a:pt x="46" y="52910"/>
                  </a:cubicBezTo>
                  <a:cubicBezTo>
                    <a:pt x="23" y="52978"/>
                    <a:pt x="23" y="53024"/>
                    <a:pt x="1" y="53092"/>
                  </a:cubicBezTo>
                  <a:cubicBezTo>
                    <a:pt x="320" y="53070"/>
                    <a:pt x="640" y="53024"/>
                    <a:pt x="959" y="52956"/>
                  </a:cubicBezTo>
                  <a:cubicBezTo>
                    <a:pt x="1553" y="52841"/>
                    <a:pt x="2123" y="52636"/>
                    <a:pt x="2694" y="52385"/>
                  </a:cubicBezTo>
                  <a:cubicBezTo>
                    <a:pt x="3447" y="52065"/>
                    <a:pt x="4155" y="51609"/>
                    <a:pt x="4771" y="51038"/>
                  </a:cubicBezTo>
                  <a:cubicBezTo>
                    <a:pt x="5091" y="51198"/>
                    <a:pt x="5433" y="51335"/>
                    <a:pt x="5775" y="51449"/>
                  </a:cubicBezTo>
                  <a:cubicBezTo>
                    <a:pt x="6230" y="51576"/>
                    <a:pt x="6698" y="51646"/>
                    <a:pt x="7158" y="51646"/>
                  </a:cubicBezTo>
                  <a:cubicBezTo>
                    <a:pt x="7276" y="51646"/>
                    <a:pt x="7394" y="51641"/>
                    <a:pt x="7510" y="51632"/>
                  </a:cubicBezTo>
                  <a:cubicBezTo>
                    <a:pt x="7807" y="51609"/>
                    <a:pt x="8081" y="51563"/>
                    <a:pt x="8355" y="51495"/>
                  </a:cubicBezTo>
                  <a:cubicBezTo>
                    <a:pt x="8651" y="51403"/>
                    <a:pt x="8948" y="51289"/>
                    <a:pt x="9222" y="51175"/>
                  </a:cubicBezTo>
                  <a:cubicBezTo>
                    <a:pt x="9701" y="50970"/>
                    <a:pt x="10135" y="50696"/>
                    <a:pt x="10546" y="50376"/>
                  </a:cubicBezTo>
                  <a:cubicBezTo>
                    <a:pt x="10911" y="50080"/>
                    <a:pt x="11231" y="49714"/>
                    <a:pt x="11482" y="49326"/>
                  </a:cubicBezTo>
                  <a:cubicBezTo>
                    <a:pt x="11756" y="48938"/>
                    <a:pt x="11938" y="48505"/>
                    <a:pt x="12121" y="48071"/>
                  </a:cubicBezTo>
                  <a:cubicBezTo>
                    <a:pt x="12281" y="47637"/>
                    <a:pt x="12372" y="47158"/>
                    <a:pt x="12463" y="46701"/>
                  </a:cubicBezTo>
                  <a:cubicBezTo>
                    <a:pt x="12623" y="45697"/>
                    <a:pt x="12623" y="44670"/>
                    <a:pt x="12577" y="43666"/>
                  </a:cubicBezTo>
                  <a:cubicBezTo>
                    <a:pt x="12532" y="42387"/>
                    <a:pt x="12372" y="41132"/>
                    <a:pt x="12258" y="39854"/>
                  </a:cubicBezTo>
                  <a:cubicBezTo>
                    <a:pt x="12189" y="39283"/>
                    <a:pt x="12144" y="38713"/>
                    <a:pt x="12144" y="38142"/>
                  </a:cubicBezTo>
                  <a:cubicBezTo>
                    <a:pt x="12121" y="37457"/>
                    <a:pt x="12167" y="36772"/>
                    <a:pt x="12258" y="36088"/>
                  </a:cubicBezTo>
                  <a:cubicBezTo>
                    <a:pt x="12258" y="36088"/>
                    <a:pt x="12258" y="36110"/>
                    <a:pt x="12258" y="36110"/>
                  </a:cubicBezTo>
                  <a:cubicBezTo>
                    <a:pt x="12440" y="34901"/>
                    <a:pt x="12737" y="33714"/>
                    <a:pt x="13216" y="32595"/>
                  </a:cubicBezTo>
                  <a:cubicBezTo>
                    <a:pt x="13216" y="32573"/>
                    <a:pt x="13216" y="32573"/>
                    <a:pt x="13216" y="32573"/>
                  </a:cubicBezTo>
                  <a:cubicBezTo>
                    <a:pt x="13582" y="31705"/>
                    <a:pt x="14038" y="30883"/>
                    <a:pt x="14609" y="30130"/>
                  </a:cubicBezTo>
                  <a:cubicBezTo>
                    <a:pt x="14723" y="29993"/>
                    <a:pt x="14837" y="29856"/>
                    <a:pt x="14928" y="29742"/>
                  </a:cubicBezTo>
                  <a:cubicBezTo>
                    <a:pt x="14928" y="29948"/>
                    <a:pt x="14951" y="30130"/>
                    <a:pt x="14974" y="30336"/>
                  </a:cubicBezTo>
                  <a:cubicBezTo>
                    <a:pt x="15020" y="30747"/>
                    <a:pt x="15088" y="31180"/>
                    <a:pt x="15225" y="31568"/>
                  </a:cubicBezTo>
                  <a:cubicBezTo>
                    <a:pt x="15385" y="31956"/>
                    <a:pt x="15590" y="32321"/>
                    <a:pt x="15864" y="32618"/>
                  </a:cubicBezTo>
                  <a:cubicBezTo>
                    <a:pt x="16161" y="32938"/>
                    <a:pt x="16526" y="33189"/>
                    <a:pt x="16914" y="33349"/>
                  </a:cubicBezTo>
                  <a:cubicBezTo>
                    <a:pt x="17371" y="33531"/>
                    <a:pt x="17850" y="33600"/>
                    <a:pt x="18329" y="33623"/>
                  </a:cubicBezTo>
                  <a:cubicBezTo>
                    <a:pt x="18381" y="33624"/>
                    <a:pt x="18433" y="33625"/>
                    <a:pt x="18484" y="33625"/>
                  </a:cubicBezTo>
                  <a:cubicBezTo>
                    <a:pt x="19045" y="33625"/>
                    <a:pt x="19585" y="33512"/>
                    <a:pt x="20087" y="33303"/>
                  </a:cubicBezTo>
                  <a:cubicBezTo>
                    <a:pt x="20658" y="33075"/>
                    <a:pt x="21183" y="32732"/>
                    <a:pt x="21639" y="32299"/>
                  </a:cubicBezTo>
                  <a:cubicBezTo>
                    <a:pt x="22073" y="31865"/>
                    <a:pt x="22392" y="31363"/>
                    <a:pt x="22598" y="30792"/>
                  </a:cubicBezTo>
                  <a:cubicBezTo>
                    <a:pt x="22803" y="30222"/>
                    <a:pt x="22803" y="29605"/>
                    <a:pt x="22643" y="29035"/>
                  </a:cubicBezTo>
                  <a:cubicBezTo>
                    <a:pt x="22575" y="28738"/>
                    <a:pt x="22438" y="28464"/>
                    <a:pt x="22255" y="28213"/>
                  </a:cubicBezTo>
                  <a:cubicBezTo>
                    <a:pt x="22073" y="27916"/>
                    <a:pt x="21844" y="27665"/>
                    <a:pt x="21593" y="27460"/>
                  </a:cubicBezTo>
                  <a:cubicBezTo>
                    <a:pt x="21137" y="27072"/>
                    <a:pt x="20566" y="26821"/>
                    <a:pt x="19973" y="26729"/>
                  </a:cubicBezTo>
                  <a:cubicBezTo>
                    <a:pt x="19774" y="26700"/>
                    <a:pt x="19575" y="26687"/>
                    <a:pt x="19376" y="26687"/>
                  </a:cubicBezTo>
                  <a:cubicBezTo>
                    <a:pt x="18958" y="26687"/>
                    <a:pt x="18541" y="26743"/>
                    <a:pt x="18124" y="26821"/>
                  </a:cubicBezTo>
                  <a:cubicBezTo>
                    <a:pt x="17348" y="27003"/>
                    <a:pt x="16617" y="27323"/>
                    <a:pt x="15956" y="27756"/>
                  </a:cubicBezTo>
                  <a:cubicBezTo>
                    <a:pt x="16092" y="27140"/>
                    <a:pt x="16252" y="26547"/>
                    <a:pt x="16435" y="25953"/>
                  </a:cubicBezTo>
                  <a:cubicBezTo>
                    <a:pt x="16549" y="25542"/>
                    <a:pt x="16709" y="25154"/>
                    <a:pt x="16846" y="24766"/>
                  </a:cubicBezTo>
                  <a:cubicBezTo>
                    <a:pt x="17120" y="24036"/>
                    <a:pt x="17371" y="23328"/>
                    <a:pt x="17622" y="22621"/>
                  </a:cubicBezTo>
                  <a:cubicBezTo>
                    <a:pt x="18672" y="19722"/>
                    <a:pt x="19608" y="16777"/>
                    <a:pt x="19881" y="13696"/>
                  </a:cubicBezTo>
                  <a:cubicBezTo>
                    <a:pt x="20018" y="12190"/>
                    <a:pt x="19950" y="10683"/>
                    <a:pt x="19653" y="9199"/>
                  </a:cubicBezTo>
                  <a:cubicBezTo>
                    <a:pt x="19516" y="8469"/>
                    <a:pt x="19288" y="7739"/>
                    <a:pt x="19014" y="7008"/>
                  </a:cubicBezTo>
                  <a:cubicBezTo>
                    <a:pt x="18717" y="6323"/>
                    <a:pt x="18398" y="5616"/>
                    <a:pt x="17987" y="4977"/>
                  </a:cubicBezTo>
                  <a:cubicBezTo>
                    <a:pt x="17439" y="4109"/>
                    <a:pt x="16663" y="3379"/>
                    <a:pt x="15841" y="2763"/>
                  </a:cubicBezTo>
                  <a:cubicBezTo>
                    <a:pt x="14951" y="2055"/>
                    <a:pt x="13924" y="1507"/>
                    <a:pt x="12874" y="1074"/>
                  </a:cubicBezTo>
                  <a:cubicBezTo>
                    <a:pt x="11253" y="412"/>
                    <a:pt x="9519" y="1"/>
                    <a:pt x="7761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5085;p38"/>
            <p:cNvSpPr/>
            <p:nvPr/>
          </p:nvSpPr>
          <p:spPr>
            <a:xfrm>
              <a:off x="7356456" y="26136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5086;p38"/>
            <p:cNvSpPr/>
            <p:nvPr/>
          </p:nvSpPr>
          <p:spPr>
            <a:xfrm>
              <a:off x="7534021" y="117643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5087;p38"/>
            <p:cNvSpPr/>
            <p:nvPr/>
          </p:nvSpPr>
          <p:spPr>
            <a:xfrm>
              <a:off x="7483564" y="118984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5088;p38"/>
            <p:cNvSpPr/>
            <p:nvPr/>
          </p:nvSpPr>
          <p:spPr>
            <a:xfrm>
              <a:off x="7433135" y="1193703"/>
              <a:ext cx="2547" cy="3190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0" y="0"/>
                  </a:moveTo>
                  <a:cubicBezTo>
                    <a:pt x="8" y="8"/>
                    <a:pt x="20" y="19"/>
                    <a:pt x="32" y="32"/>
                  </a:cubicBezTo>
                  <a:lnTo>
                    <a:pt x="32" y="32"/>
                  </a:lnTo>
                  <a:cubicBezTo>
                    <a:pt x="28" y="29"/>
                    <a:pt x="25" y="25"/>
                    <a:pt x="22" y="22"/>
                  </a:cubicBezTo>
                  <a:cubicBezTo>
                    <a:pt x="22" y="22"/>
                    <a:pt x="4" y="4"/>
                    <a:pt x="0" y="0"/>
                  </a:cubicBezTo>
                  <a:close/>
                  <a:moveTo>
                    <a:pt x="32" y="32"/>
                  </a:moveTo>
                  <a:lnTo>
                    <a:pt x="32" y="32"/>
                  </a:lnTo>
                  <a:cubicBezTo>
                    <a:pt x="51" y="57"/>
                    <a:pt x="71" y="94"/>
                    <a:pt x="91" y="113"/>
                  </a:cubicBezTo>
                  <a:cubicBezTo>
                    <a:pt x="76" y="85"/>
                    <a:pt x="53" y="56"/>
                    <a:pt x="32" y="32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5089;p38"/>
            <p:cNvSpPr/>
            <p:nvPr/>
          </p:nvSpPr>
          <p:spPr>
            <a:xfrm>
              <a:off x="7718638" y="206302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5090;p38"/>
            <p:cNvSpPr/>
            <p:nvPr/>
          </p:nvSpPr>
          <p:spPr>
            <a:xfrm>
              <a:off x="7595364" y="256382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5091;p38"/>
            <p:cNvSpPr/>
            <p:nvPr/>
          </p:nvSpPr>
          <p:spPr>
            <a:xfrm>
              <a:off x="7595364" y="256382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5092;p38"/>
            <p:cNvSpPr/>
            <p:nvPr/>
          </p:nvSpPr>
          <p:spPr>
            <a:xfrm>
              <a:off x="7454180" y="257339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5093;p38"/>
            <p:cNvSpPr/>
            <p:nvPr/>
          </p:nvSpPr>
          <p:spPr>
            <a:xfrm>
              <a:off x="7355169" y="2613634"/>
              <a:ext cx="1315" cy="28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1" y="1"/>
                  </a:moveTo>
                  <a:cubicBezTo>
                    <a:pt x="1" y="1"/>
                    <a:pt x="1" y="1"/>
                    <a:pt x="24" y="1"/>
                  </a:cubicBezTo>
                  <a:cubicBezTo>
                    <a:pt x="24" y="1"/>
                    <a:pt x="24" y="1"/>
                    <a:pt x="47" y="1"/>
                  </a:cubicBezTo>
                  <a:cubicBezTo>
                    <a:pt x="2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5094;p38"/>
            <p:cNvSpPr/>
            <p:nvPr/>
          </p:nvSpPr>
          <p:spPr>
            <a:xfrm>
              <a:off x="6961700" y="2933671"/>
              <a:ext cx="143115" cy="72201"/>
            </a:xfrm>
            <a:custGeom>
              <a:avLst/>
              <a:gdLst/>
              <a:ahLst/>
              <a:cxnLst/>
              <a:rect l="l" t="t" r="r" b="b"/>
              <a:pathLst>
                <a:path w="5114" h="2580" extrusionOk="0">
                  <a:moveTo>
                    <a:pt x="297" y="0"/>
                  </a:moveTo>
                  <a:cubicBezTo>
                    <a:pt x="206" y="114"/>
                    <a:pt x="92" y="251"/>
                    <a:pt x="0" y="388"/>
                  </a:cubicBezTo>
                  <a:cubicBezTo>
                    <a:pt x="685" y="913"/>
                    <a:pt x="1416" y="1393"/>
                    <a:pt x="2192" y="1781"/>
                  </a:cubicBezTo>
                  <a:cubicBezTo>
                    <a:pt x="2671" y="2009"/>
                    <a:pt x="3173" y="2214"/>
                    <a:pt x="3675" y="2351"/>
                  </a:cubicBezTo>
                  <a:cubicBezTo>
                    <a:pt x="3904" y="2420"/>
                    <a:pt x="4155" y="2488"/>
                    <a:pt x="4406" y="2534"/>
                  </a:cubicBezTo>
                  <a:cubicBezTo>
                    <a:pt x="4520" y="2557"/>
                    <a:pt x="4634" y="2580"/>
                    <a:pt x="4748" y="2580"/>
                  </a:cubicBezTo>
                  <a:cubicBezTo>
                    <a:pt x="4862" y="2420"/>
                    <a:pt x="4976" y="2260"/>
                    <a:pt x="5113" y="2123"/>
                  </a:cubicBezTo>
                  <a:lnTo>
                    <a:pt x="5068" y="2123"/>
                  </a:lnTo>
                  <a:cubicBezTo>
                    <a:pt x="4657" y="2100"/>
                    <a:pt x="4246" y="2009"/>
                    <a:pt x="3858" y="1895"/>
                  </a:cubicBezTo>
                  <a:cubicBezTo>
                    <a:pt x="2968" y="1644"/>
                    <a:pt x="2146" y="1233"/>
                    <a:pt x="1370" y="754"/>
                  </a:cubicBezTo>
                  <a:cubicBezTo>
                    <a:pt x="1393" y="754"/>
                    <a:pt x="1416" y="776"/>
                    <a:pt x="1438" y="776"/>
                  </a:cubicBezTo>
                  <a:cubicBezTo>
                    <a:pt x="1028" y="525"/>
                    <a:pt x="662" y="274"/>
                    <a:pt x="297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5095;p38"/>
            <p:cNvSpPr/>
            <p:nvPr/>
          </p:nvSpPr>
          <p:spPr>
            <a:xfrm>
              <a:off x="7103500" y="2992439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23"/>
                  </a:moveTo>
                  <a:cubicBezTo>
                    <a:pt x="24" y="0"/>
                    <a:pt x="24" y="0"/>
                    <a:pt x="1" y="0"/>
                  </a:cubicBezTo>
                  <a:cubicBezTo>
                    <a:pt x="24" y="0"/>
                    <a:pt x="24" y="0"/>
                    <a:pt x="24" y="23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5096;p38"/>
            <p:cNvSpPr/>
            <p:nvPr/>
          </p:nvSpPr>
          <p:spPr>
            <a:xfrm>
              <a:off x="6982773" y="2904930"/>
              <a:ext cx="145662" cy="73489"/>
            </a:xfrm>
            <a:custGeom>
              <a:avLst/>
              <a:gdLst/>
              <a:ahLst/>
              <a:cxnLst/>
              <a:rect l="l" t="t" r="r" b="b"/>
              <a:pathLst>
                <a:path w="5205" h="2626" extrusionOk="0">
                  <a:moveTo>
                    <a:pt x="252" y="0"/>
                  </a:moveTo>
                  <a:cubicBezTo>
                    <a:pt x="183" y="137"/>
                    <a:pt x="92" y="274"/>
                    <a:pt x="1" y="411"/>
                  </a:cubicBezTo>
                  <a:cubicBezTo>
                    <a:pt x="663" y="936"/>
                    <a:pt x="1393" y="1393"/>
                    <a:pt x="2169" y="1758"/>
                  </a:cubicBezTo>
                  <a:cubicBezTo>
                    <a:pt x="2648" y="2009"/>
                    <a:pt x="3151" y="2214"/>
                    <a:pt x="3676" y="2374"/>
                  </a:cubicBezTo>
                  <a:cubicBezTo>
                    <a:pt x="4041" y="2488"/>
                    <a:pt x="4406" y="2579"/>
                    <a:pt x="4794" y="2625"/>
                  </a:cubicBezTo>
                  <a:cubicBezTo>
                    <a:pt x="4931" y="2465"/>
                    <a:pt x="5068" y="2306"/>
                    <a:pt x="5205" y="2146"/>
                  </a:cubicBezTo>
                  <a:cubicBezTo>
                    <a:pt x="4748" y="2146"/>
                    <a:pt x="4292" y="2055"/>
                    <a:pt x="3858" y="1918"/>
                  </a:cubicBezTo>
                  <a:lnTo>
                    <a:pt x="3858" y="1918"/>
                  </a:lnTo>
                  <a:lnTo>
                    <a:pt x="3904" y="1940"/>
                  </a:lnTo>
                  <a:cubicBezTo>
                    <a:pt x="3014" y="1666"/>
                    <a:pt x="2169" y="1256"/>
                    <a:pt x="1370" y="776"/>
                  </a:cubicBezTo>
                  <a:cubicBezTo>
                    <a:pt x="1005" y="525"/>
                    <a:pt x="617" y="274"/>
                    <a:pt x="252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5097;p38"/>
            <p:cNvSpPr/>
            <p:nvPr/>
          </p:nvSpPr>
          <p:spPr>
            <a:xfrm>
              <a:off x="7067091" y="2849352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0"/>
                  </a:moveTo>
                  <a:cubicBezTo>
                    <a:pt x="1" y="0"/>
                    <a:pt x="23" y="23"/>
                    <a:pt x="23" y="23"/>
                  </a:cubicBez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5098;p38"/>
            <p:cNvSpPr/>
            <p:nvPr/>
          </p:nvSpPr>
          <p:spPr>
            <a:xfrm>
              <a:off x="7082427" y="2851255"/>
              <a:ext cx="97108" cy="49226"/>
            </a:xfrm>
            <a:custGeom>
              <a:avLst/>
              <a:gdLst/>
              <a:ahLst/>
              <a:cxnLst/>
              <a:rect l="l" t="t" r="r" b="b"/>
              <a:pathLst>
                <a:path w="3470" h="1759" extrusionOk="0">
                  <a:moveTo>
                    <a:pt x="388" y="1"/>
                  </a:moveTo>
                  <a:cubicBezTo>
                    <a:pt x="297" y="92"/>
                    <a:pt x="183" y="184"/>
                    <a:pt x="92" y="252"/>
                  </a:cubicBezTo>
                  <a:cubicBezTo>
                    <a:pt x="46" y="298"/>
                    <a:pt x="23" y="320"/>
                    <a:pt x="0" y="343"/>
                  </a:cubicBezTo>
                  <a:cubicBezTo>
                    <a:pt x="388" y="617"/>
                    <a:pt x="822" y="868"/>
                    <a:pt x="1256" y="1097"/>
                  </a:cubicBezTo>
                  <a:cubicBezTo>
                    <a:pt x="1872" y="1416"/>
                    <a:pt x="2534" y="1644"/>
                    <a:pt x="3219" y="1758"/>
                  </a:cubicBezTo>
                  <a:cubicBezTo>
                    <a:pt x="3310" y="1599"/>
                    <a:pt x="3379" y="1439"/>
                    <a:pt x="3470" y="1279"/>
                  </a:cubicBezTo>
                  <a:cubicBezTo>
                    <a:pt x="3173" y="1256"/>
                    <a:pt x="2876" y="1188"/>
                    <a:pt x="2603" y="1119"/>
                  </a:cubicBezTo>
                  <a:cubicBezTo>
                    <a:pt x="1963" y="914"/>
                    <a:pt x="1370" y="617"/>
                    <a:pt x="799" y="275"/>
                  </a:cubicBezTo>
                  <a:lnTo>
                    <a:pt x="777" y="275"/>
                  </a:lnTo>
                  <a:cubicBezTo>
                    <a:pt x="640" y="184"/>
                    <a:pt x="503" y="92"/>
                    <a:pt x="388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5099;p38"/>
            <p:cNvSpPr/>
            <p:nvPr/>
          </p:nvSpPr>
          <p:spPr>
            <a:xfrm>
              <a:off x="7104143" y="2858923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1" y="1"/>
                  </a:cubicBezTo>
                  <a:cubicBezTo>
                    <a:pt x="1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5100;p38"/>
            <p:cNvSpPr/>
            <p:nvPr/>
          </p:nvSpPr>
          <p:spPr>
            <a:xfrm>
              <a:off x="7104787" y="285892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5101;p38"/>
            <p:cNvSpPr/>
            <p:nvPr/>
          </p:nvSpPr>
          <p:spPr>
            <a:xfrm>
              <a:off x="7106074" y="2825705"/>
              <a:ext cx="89440" cy="45392"/>
            </a:xfrm>
            <a:custGeom>
              <a:avLst/>
              <a:gdLst/>
              <a:ahLst/>
              <a:cxnLst/>
              <a:rect l="l" t="t" r="r" b="b"/>
              <a:pathLst>
                <a:path w="3196" h="1622" extrusionOk="0">
                  <a:moveTo>
                    <a:pt x="274" y="1"/>
                  </a:moveTo>
                  <a:cubicBezTo>
                    <a:pt x="183" y="138"/>
                    <a:pt x="91" y="275"/>
                    <a:pt x="0" y="412"/>
                  </a:cubicBezTo>
                  <a:cubicBezTo>
                    <a:pt x="320" y="617"/>
                    <a:pt x="662" y="823"/>
                    <a:pt x="1027" y="982"/>
                  </a:cubicBezTo>
                  <a:cubicBezTo>
                    <a:pt x="1621" y="1279"/>
                    <a:pt x="2260" y="1507"/>
                    <a:pt x="2922" y="1621"/>
                  </a:cubicBezTo>
                  <a:cubicBezTo>
                    <a:pt x="3013" y="1462"/>
                    <a:pt x="3104" y="1302"/>
                    <a:pt x="3196" y="1165"/>
                  </a:cubicBezTo>
                  <a:cubicBezTo>
                    <a:pt x="2899" y="1119"/>
                    <a:pt x="2625" y="1051"/>
                    <a:pt x="2351" y="982"/>
                  </a:cubicBezTo>
                  <a:lnTo>
                    <a:pt x="2328" y="982"/>
                  </a:lnTo>
                  <a:cubicBezTo>
                    <a:pt x="1666" y="777"/>
                    <a:pt x="1050" y="480"/>
                    <a:pt x="479" y="138"/>
                  </a:cubicBezTo>
                  <a:cubicBezTo>
                    <a:pt x="411" y="92"/>
                    <a:pt x="342" y="47"/>
                    <a:pt x="274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5102;p38"/>
            <p:cNvSpPr/>
            <p:nvPr/>
          </p:nvSpPr>
          <p:spPr>
            <a:xfrm>
              <a:off x="7131625" y="2683905"/>
              <a:ext cx="0" cy="28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5103;p38"/>
            <p:cNvSpPr/>
            <p:nvPr/>
          </p:nvSpPr>
          <p:spPr>
            <a:xfrm>
              <a:off x="7136074" y="2687739"/>
              <a:ext cx="106063" cy="58153"/>
            </a:xfrm>
            <a:custGeom>
              <a:avLst/>
              <a:gdLst/>
              <a:ahLst/>
              <a:cxnLst/>
              <a:rect l="l" t="t" r="r" b="b"/>
              <a:pathLst>
                <a:path w="3790" h="2078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83"/>
                    <a:pt x="46" y="366"/>
                    <a:pt x="24" y="571"/>
                  </a:cubicBezTo>
                  <a:cubicBezTo>
                    <a:pt x="24" y="571"/>
                    <a:pt x="24" y="594"/>
                    <a:pt x="24" y="594"/>
                  </a:cubicBezTo>
                  <a:cubicBezTo>
                    <a:pt x="457" y="891"/>
                    <a:pt x="914" y="1165"/>
                    <a:pt x="1393" y="1393"/>
                  </a:cubicBezTo>
                  <a:cubicBezTo>
                    <a:pt x="1781" y="1598"/>
                    <a:pt x="2169" y="1735"/>
                    <a:pt x="2580" y="1872"/>
                  </a:cubicBezTo>
                  <a:cubicBezTo>
                    <a:pt x="2968" y="1986"/>
                    <a:pt x="3356" y="2055"/>
                    <a:pt x="3767" y="2078"/>
                  </a:cubicBezTo>
                  <a:cubicBezTo>
                    <a:pt x="3767" y="1918"/>
                    <a:pt x="3767" y="1758"/>
                    <a:pt x="3790" y="1576"/>
                  </a:cubicBezTo>
                  <a:cubicBezTo>
                    <a:pt x="3425" y="1553"/>
                    <a:pt x="3059" y="1484"/>
                    <a:pt x="2717" y="1393"/>
                  </a:cubicBezTo>
                  <a:cubicBezTo>
                    <a:pt x="2009" y="1188"/>
                    <a:pt x="1325" y="845"/>
                    <a:pt x="708" y="457"/>
                  </a:cubicBezTo>
                  <a:cubicBezTo>
                    <a:pt x="457" y="320"/>
                    <a:pt x="229" y="160"/>
                    <a:pt x="1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5104;p38"/>
            <p:cNvSpPr/>
            <p:nvPr/>
          </p:nvSpPr>
          <p:spPr>
            <a:xfrm>
              <a:off x="7125860" y="2639828"/>
              <a:ext cx="123302" cy="71586"/>
            </a:xfrm>
            <a:custGeom>
              <a:avLst/>
              <a:gdLst/>
              <a:ahLst/>
              <a:cxnLst/>
              <a:rect l="l" t="t" r="r" b="b"/>
              <a:pathLst>
                <a:path w="4406" h="2558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38"/>
                    <a:pt x="69" y="252"/>
                    <a:pt x="92" y="366"/>
                  </a:cubicBezTo>
                  <a:cubicBezTo>
                    <a:pt x="138" y="503"/>
                    <a:pt x="183" y="640"/>
                    <a:pt x="206" y="777"/>
                  </a:cubicBezTo>
                  <a:cubicBezTo>
                    <a:pt x="708" y="1142"/>
                    <a:pt x="1210" y="1439"/>
                    <a:pt x="1758" y="1713"/>
                  </a:cubicBezTo>
                  <a:cubicBezTo>
                    <a:pt x="2557" y="2101"/>
                    <a:pt x="3402" y="2397"/>
                    <a:pt x="4269" y="2557"/>
                  </a:cubicBezTo>
                  <a:cubicBezTo>
                    <a:pt x="4292" y="2512"/>
                    <a:pt x="4292" y="2466"/>
                    <a:pt x="4315" y="2420"/>
                  </a:cubicBezTo>
                  <a:cubicBezTo>
                    <a:pt x="4337" y="2306"/>
                    <a:pt x="4360" y="2192"/>
                    <a:pt x="4406" y="2078"/>
                  </a:cubicBezTo>
                  <a:cubicBezTo>
                    <a:pt x="4086" y="2009"/>
                    <a:pt x="3767" y="1941"/>
                    <a:pt x="3470" y="1850"/>
                  </a:cubicBezTo>
                  <a:lnTo>
                    <a:pt x="3424" y="1850"/>
                  </a:lnTo>
                  <a:cubicBezTo>
                    <a:pt x="2625" y="1599"/>
                    <a:pt x="1827" y="1233"/>
                    <a:pt x="1096" y="800"/>
                  </a:cubicBezTo>
                  <a:cubicBezTo>
                    <a:pt x="731" y="549"/>
                    <a:pt x="366" y="297"/>
                    <a:pt x="1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5105;p38"/>
            <p:cNvSpPr/>
            <p:nvPr/>
          </p:nvSpPr>
          <p:spPr>
            <a:xfrm>
              <a:off x="7221680" y="2691572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lnTo>
                    <a:pt x="23" y="1"/>
                  </a:ln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5106;p38"/>
            <p:cNvSpPr/>
            <p:nvPr/>
          </p:nvSpPr>
          <p:spPr>
            <a:xfrm>
              <a:off x="7222324" y="269157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5107;p38"/>
            <p:cNvSpPr/>
            <p:nvPr/>
          </p:nvSpPr>
          <p:spPr>
            <a:xfrm>
              <a:off x="7222324" y="269157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5108;p38"/>
            <p:cNvSpPr/>
            <p:nvPr/>
          </p:nvSpPr>
          <p:spPr>
            <a:xfrm>
              <a:off x="7222324" y="269157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5109;p38"/>
            <p:cNvSpPr/>
            <p:nvPr/>
          </p:nvSpPr>
          <p:spPr>
            <a:xfrm>
              <a:off x="7222324" y="2691572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5110;p38"/>
            <p:cNvSpPr/>
            <p:nvPr/>
          </p:nvSpPr>
          <p:spPr>
            <a:xfrm>
              <a:off x="6817325" y="2340249"/>
              <a:ext cx="548114" cy="780614"/>
            </a:xfrm>
            <a:custGeom>
              <a:avLst/>
              <a:gdLst/>
              <a:ahLst/>
              <a:cxnLst/>
              <a:rect l="l" t="t" r="r" b="b"/>
              <a:pathLst>
                <a:path w="19586" h="27894" extrusionOk="0">
                  <a:moveTo>
                    <a:pt x="17394" y="3813"/>
                  </a:moveTo>
                  <a:cubicBezTo>
                    <a:pt x="17394" y="3827"/>
                    <a:pt x="17403" y="3832"/>
                    <a:pt x="17416" y="3840"/>
                  </a:cubicBezTo>
                  <a:lnTo>
                    <a:pt x="17416" y="3840"/>
                  </a:lnTo>
                  <a:cubicBezTo>
                    <a:pt x="17409" y="3831"/>
                    <a:pt x="17401" y="3822"/>
                    <a:pt x="17394" y="3813"/>
                  </a:cubicBezTo>
                  <a:close/>
                  <a:moveTo>
                    <a:pt x="13240" y="1"/>
                  </a:moveTo>
                  <a:cubicBezTo>
                    <a:pt x="13126" y="69"/>
                    <a:pt x="13034" y="138"/>
                    <a:pt x="12943" y="183"/>
                  </a:cubicBezTo>
                  <a:cubicBezTo>
                    <a:pt x="12852" y="229"/>
                    <a:pt x="12783" y="275"/>
                    <a:pt x="12692" y="320"/>
                  </a:cubicBezTo>
                  <a:cubicBezTo>
                    <a:pt x="13514" y="663"/>
                    <a:pt x="14290" y="1119"/>
                    <a:pt x="15020" y="1621"/>
                  </a:cubicBezTo>
                  <a:cubicBezTo>
                    <a:pt x="15910" y="2260"/>
                    <a:pt x="16732" y="3014"/>
                    <a:pt x="17439" y="3858"/>
                  </a:cubicBezTo>
                  <a:cubicBezTo>
                    <a:pt x="17431" y="3850"/>
                    <a:pt x="17423" y="3845"/>
                    <a:pt x="17416" y="3840"/>
                  </a:cubicBezTo>
                  <a:lnTo>
                    <a:pt x="17416" y="3840"/>
                  </a:lnTo>
                  <a:cubicBezTo>
                    <a:pt x="17864" y="4402"/>
                    <a:pt x="18266" y="4988"/>
                    <a:pt x="18558" y="5661"/>
                  </a:cubicBezTo>
                  <a:lnTo>
                    <a:pt x="18535" y="5593"/>
                  </a:lnTo>
                  <a:lnTo>
                    <a:pt x="18535" y="5593"/>
                  </a:lnTo>
                  <a:cubicBezTo>
                    <a:pt x="18741" y="6072"/>
                    <a:pt x="18900" y="6552"/>
                    <a:pt x="18992" y="7054"/>
                  </a:cubicBezTo>
                  <a:lnTo>
                    <a:pt x="18969" y="7008"/>
                  </a:lnTo>
                  <a:lnTo>
                    <a:pt x="18969" y="7008"/>
                  </a:lnTo>
                  <a:cubicBezTo>
                    <a:pt x="19083" y="7693"/>
                    <a:pt x="19106" y="8378"/>
                    <a:pt x="19037" y="9085"/>
                  </a:cubicBezTo>
                  <a:cubicBezTo>
                    <a:pt x="18923" y="10500"/>
                    <a:pt x="18535" y="11870"/>
                    <a:pt x="18033" y="13194"/>
                  </a:cubicBezTo>
                  <a:lnTo>
                    <a:pt x="18079" y="13125"/>
                  </a:lnTo>
                  <a:lnTo>
                    <a:pt x="18079" y="13125"/>
                  </a:lnTo>
                  <a:cubicBezTo>
                    <a:pt x="17462" y="14746"/>
                    <a:pt x="16732" y="16298"/>
                    <a:pt x="15956" y="17827"/>
                  </a:cubicBezTo>
                  <a:cubicBezTo>
                    <a:pt x="15248" y="19220"/>
                    <a:pt x="14586" y="20612"/>
                    <a:pt x="13742" y="21936"/>
                  </a:cubicBezTo>
                  <a:cubicBezTo>
                    <a:pt x="13536" y="22255"/>
                    <a:pt x="13331" y="22575"/>
                    <a:pt x="13126" y="22894"/>
                  </a:cubicBezTo>
                  <a:cubicBezTo>
                    <a:pt x="12441" y="23830"/>
                    <a:pt x="11688" y="24698"/>
                    <a:pt x="10797" y="25451"/>
                  </a:cubicBezTo>
                  <a:cubicBezTo>
                    <a:pt x="10181" y="25930"/>
                    <a:pt x="9542" y="26341"/>
                    <a:pt x="8834" y="26661"/>
                  </a:cubicBezTo>
                  <a:cubicBezTo>
                    <a:pt x="8172" y="26957"/>
                    <a:pt x="7510" y="27163"/>
                    <a:pt x="6826" y="27277"/>
                  </a:cubicBezTo>
                  <a:lnTo>
                    <a:pt x="6871" y="27277"/>
                  </a:lnTo>
                  <a:cubicBezTo>
                    <a:pt x="6406" y="27354"/>
                    <a:pt x="5930" y="27400"/>
                    <a:pt x="5451" y="27400"/>
                  </a:cubicBezTo>
                  <a:cubicBezTo>
                    <a:pt x="5225" y="27400"/>
                    <a:pt x="4998" y="27390"/>
                    <a:pt x="4771" y="27368"/>
                  </a:cubicBezTo>
                  <a:lnTo>
                    <a:pt x="4726" y="27368"/>
                  </a:lnTo>
                  <a:cubicBezTo>
                    <a:pt x="3995" y="27300"/>
                    <a:pt x="3265" y="27140"/>
                    <a:pt x="2557" y="26889"/>
                  </a:cubicBezTo>
                  <a:cubicBezTo>
                    <a:pt x="1918" y="26638"/>
                    <a:pt x="1325" y="26341"/>
                    <a:pt x="754" y="25930"/>
                  </a:cubicBezTo>
                  <a:cubicBezTo>
                    <a:pt x="640" y="25862"/>
                    <a:pt x="526" y="25748"/>
                    <a:pt x="412" y="25656"/>
                  </a:cubicBezTo>
                  <a:cubicBezTo>
                    <a:pt x="275" y="25748"/>
                    <a:pt x="161" y="25839"/>
                    <a:pt x="24" y="25930"/>
                  </a:cubicBezTo>
                  <a:cubicBezTo>
                    <a:pt x="24" y="25953"/>
                    <a:pt x="1" y="25953"/>
                    <a:pt x="1" y="25953"/>
                  </a:cubicBezTo>
                  <a:cubicBezTo>
                    <a:pt x="663" y="26524"/>
                    <a:pt x="1416" y="26957"/>
                    <a:pt x="2238" y="27277"/>
                  </a:cubicBezTo>
                  <a:cubicBezTo>
                    <a:pt x="2649" y="27459"/>
                    <a:pt x="3082" y="27574"/>
                    <a:pt x="3516" y="27688"/>
                  </a:cubicBezTo>
                  <a:cubicBezTo>
                    <a:pt x="3973" y="27779"/>
                    <a:pt x="4406" y="27848"/>
                    <a:pt x="4840" y="27870"/>
                  </a:cubicBezTo>
                  <a:cubicBezTo>
                    <a:pt x="5035" y="27886"/>
                    <a:pt x="5229" y="27893"/>
                    <a:pt x="5423" y="27893"/>
                  </a:cubicBezTo>
                  <a:cubicBezTo>
                    <a:pt x="6088" y="27893"/>
                    <a:pt x="6742" y="27806"/>
                    <a:pt x="7396" y="27665"/>
                  </a:cubicBezTo>
                  <a:cubicBezTo>
                    <a:pt x="8150" y="27505"/>
                    <a:pt x="8857" y="27231"/>
                    <a:pt x="9542" y="26866"/>
                  </a:cubicBezTo>
                  <a:cubicBezTo>
                    <a:pt x="10889" y="26158"/>
                    <a:pt x="12007" y="25086"/>
                    <a:pt x="12943" y="23922"/>
                  </a:cubicBezTo>
                  <a:cubicBezTo>
                    <a:pt x="13924" y="22712"/>
                    <a:pt x="14723" y="21342"/>
                    <a:pt x="15431" y="19950"/>
                  </a:cubicBezTo>
                  <a:cubicBezTo>
                    <a:pt x="15796" y="19265"/>
                    <a:pt x="16138" y="18580"/>
                    <a:pt x="16481" y="17896"/>
                  </a:cubicBezTo>
                  <a:cubicBezTo>
                    <a:pt x="16846" y="17142"/>
                    <a:pt x="17211" y="16389"/>
                    <a:pt x="17576" y="15613"/>
                  </a:cubicBezTo>
                  <a:cubicBezTo>
                    <a:pt x="17942" y="14814"/>
                    <a:pt x="18284" y="13993"/>
                    <a:pt x="18581" y="13148"/>
                  </a:cubicBezTo>
                  <a:cubicBezTo>
                    <a:pt x="18877" y="12326"/>
                    <a:pt x="19129" y="11505"/>
                    <a:pt x="19311" y="10660"/>
                  </a:cubicBezTo>
                  <a:cubicBezTo>
                    <a:pt x="19471" y="9838"/>
                    <a:pt x="19585" y="9017"/>
                    <a:pt x="19562" y="8195"/>
                  </a:cubicBezTo>
                  <a:cubicBezTo>
                    <a:pt x="19562" y="7419"/>
                    <a:pt x="19448" y="6643"/>
                    <a:pt x="19197" y="5912"/>
                  </a:cubicBezTo>
                  <a:cubicBezTo>
                    <a:pt x="18923" y="5182"/>
                    <a:pt x="18512" y="4474"/>
                    <a:pt x="18056" y="3858"/>
                  </a:cubicBezTo>
                  <a:cubicBezTo>
                    <a:pt x="17554" y="3196"/>
                    <a:pt x="16960" y="2580"/>
                    <a:pt x="16344" y="2055"/>
                  </a:cubicBezTo>
                  <a:cubicBezTo>
                    <a:pt x="15728" y="1507"/>
                    <a:pt x="15043" y="1028"/>
                    <a:pt x="14358" y="617"/>
                  </a:cubicBezTo>
                  <a:cubicBezTo>
                    <a:pt x="13993" y="389"/>
                    <a:pt x="13605" y="183"/>
                    <a:pt x="13240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5111;p38"/>
            <p:cNvSpPr/>
            <p:nvPr/>
          </p:nvSpPr>
          <p:spPr>
            <a:xfrm>
              <a:off x="7064545" y="308632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5112;p38"/>
            <p:cNvSpPr/>
            <p:nvPr/>
          </p:nvSpPr>
          <p:spPr>
            <a:xfrm>
              <a:off x="7138005" y="2452049"/>
              <a:ext cx="196119" cy="103489"/>
            </a:xfrm>
            <a:custGeom>
              <a:avLst/>
              <a:gdLst/>
              <a:ahLst/>
              <a:cxnLst/>
              <a:rect l="l" t="t" r="r" b="b"/>
              <a:pathLst>
                <a:path w="7008" h="3698" extrusionOk="0">
                  <a:moveTo>
                    <a:pt x="5022" y="2876"/>
                  </a:moveTo>
                  <a:cubicBezTo>
                    <a:pt x="5044" y="2883"/>
                    <a:pt x="5066" y="2890"/>
                    <a:pt x="5088" y="2897"/>
                  </a:cubicBezTo>
                  <a:lnTo>
                    <a:pt x="5088" y="2897"/>
                  </a:lnTo>
                  <a:cubicBezTo>
                    <a:pt x="5066" y="2876"/>
                    <a:pt x="5044" y="2876"/>
                    <a:pt x="5022" y="2876"/>
                  </a:cubicBezTo>
                  <a:close/>
                  <a:moveTo>
                    <a:pt x="274" y="0"/>
                  </a:moveTo>
                  <a:cubicBezTo>
                    <a:pt x="206" y="0"/>
                    <a:pt x="137" y="46"/>
                    <a:pt x="92" y="91"/>
                  </a:cubicBezTo>
                  <a:cubicBezTo>
                    <a:pt x="0" y="206"/>
                    <a:pt x="23" y="343"/>
                    <a:pt x="114" y="434"/>
                  </a:cubicBezTo>
                  <a:cubicBezTo>
                    <a:pt x="1027" y="1301"/>
                    <a:pt x="2032" y="2032"/>
                    <a:pt x="3127" y="2602"/>
                  </a:cubicBezTo>
                  <a:cubicBezTo>
                    <a:pt x="4223" y="3196"/>
                    <a:pt x="5456" y="3607"/>
                    <a:pt x="6711" y="3698"/>
                  </a:cubicBezTo>
                  <a:cubicBezTo>
                    <a:pt x="6779" y="3698"/>
                    <a:pt x="6848" y="3698"/>
                    <a:pt x="6894" y="3652"/>
                  </a:cubicBezTo>
                  <a:cubicBezTo>
                    <a:pt x="6962" y="3629"/>
                    <a:pt x="6985" y="3561"/>
                    <a:pt x="7008" y="3492"/>
                  </a:cubicBezTo>
                  <a:cubicBezTo>
                    <a:pt x="7008" y="3424"/>
                    <a:pt x="7008" y="3355"/>
                    <a:pt x="6962" y="3310"/>
                  </a:cubicBezTo>
                  <a:cubicBezTo>
                    <a:pt x="6916" y="3264"/>
                    <a:pt x="6871" y="3218"/>
                    <a:pt x="6802" y="3218"/>
                  </a:cubicBezTo>
                  <a:cubicBezTo>
                    <a:pt x="6210" y="3175"/>
                    <a:pt x="5639" y="3067"/>
                    <a:pt x="5088" y="2897"/>
                  </a:cubicBezTo>
                  <a:lnTo>
                    <a:pt x="5088" y="2897"/>
                  </a:lnTo>
                  <a:cubicBezTo>
                    <a:pt x="5089" y="2898"/>
                    <a:pt x="5090" y="2898"/>
                    <a:pt x="5090" y="2899"/>
                  </a:cubicBezTo>
                  <a:cubicBezTo>
                    <a:pt x="4177" y="2602"/>
                    <a:pt x="3333" y="2191"/>
                    <a:pt x="2534" y="1712"/>
                  </a:cubicBezTo>
                  <a:cubicBezTo>
                    <a:pt x="1781" y="1233"/>
                    <a:pt x="1073" y="685"/>
                    <a:pt x="434" y="69"/>
                  </a:cubicBezTo>
                  <a:cubicBezTo>
                    <a:pt x="388" y="23"/>
                    <a:pt x="343" y="0"/>
                    <a:pt x="274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5113;p38"/>
            <p:cNvSpPr/>
            <p:nvPr/>
          </p:nvSpPr>
          <p:spPr>
            <a:xfrm>
              <a:off x="6907409" y="2549773"/>
              <a:ext cx="349421" cy="495698"/>
            </a:xfrm>
            <a:custGeom>
              <a:avLst/>
              <a:gdLst/>
              <a:ahLst/>
              <a:cxnLst/>
              <a:rect l="l" t="t" r="r" b="b"/>
              <a:pathLst>
                <a:path w="12486" h="17713" extrusionOk="0">
                  <a:moveTo>
                    <a:pt x="9130" y="12212"/>
                  </a:moveTo>
                  <a:lnTo>
                    <a:pt x="9130" y="12212"/>
                  </a:lnTo>
                  <a:cubicBezTo>
                    <a:pt x="9130" y="12212"/>
                    <a:pt x="9114" y="12228"/>
                    <a:pt x="9109" y="12247"/>
                  </a:cubicBezTo>
                  <a:lnTo>
                    <a:pt x="9109" y="12247"/>
                  </a:lnTo>
                  <a:cubicBezTo>
                    <a:pt x="9116" y="12235"/>
                    <a:pt x="9123" y="12224"/>
                    <a:pt x="9130" y="12212"/>
                  </a:cubicBezTo>
                  <a:close/>
                  <a:moveTo>
                    <a:pt x="8765" y="0"/>
                  </a:moveTo>
                  <a:cubicBezTo>
                    <a:pt x="8628" y="0"/>
                    <a:pt x="8491" y="0"/>
                    <a:pt x="8354" y="23"/>
                  </a:cubicBezTo>
                  <a:cubicBezTo>
                    <a:pt x="8012" y="69"/>
                    <a:pt x="7647" y="160"/>
                    <a:pt x="7327" y="320"/>
                  </a:cubicBezTo>
                  <a:cubicBezTo>
                    <a:pt x="7145" y="388"/>
                    <a:pt x="6985" y="480"/>
                    <a:pt x="6825" y="594"/>
                  </a:cubicBezTo>
                  <a:cubicBezTo>
                    <a:pt x="6894" y="754"/>
                    <a:pt x="6939" y="913"/>
                    <a:pt x="7008" y="1073"/>
                  </a:cubicBezTo>
                  <a:cubicBezTo>
                    <a:pt x="7099" y="1005"/>
                    <a:pt x="7190" y="936"/>
                    <a:pt x="7304" y="868"/>
                  </a:cubicBezTo>
                  <a:cubicBezTo>
                    <a:pt x="7533" y="754"/>
                    <a:pt x="7784" y="639"/>
                    <a:pt x="8035" y="571"/>
                  </a:cubicBezTo>
                  <a:cubicBezTo>
                    <a:pt x="8286" y="525"/>
                    <a:pt x="8514" y="503"/>
                    <a:pt x="8765" y="480"/>
                  </a:cubicBezTo>
                  <a:cubicBezTo>
                    <a:pt x="9016" y="503"/>
                    <a:pt x="9290" y="525"/>
                    <a:pt x="9518" y="594"/>
                  </a:cubicBezTo>
                  <a:cubicBezTo>
                    <a:pt x="9792" y="685"/>
                    <a:pt x="10021" y="776"/>
                    <a:pt x="10249" y="913"/>
                  </a:cubicBezTo>
                  <a:cubicBezTo>
                    <a:pt x="10477" y="1050"/>
                    <a:pt x="10683" y="1233"/>
                    <a:pt x="10888" y="1438"/>
                  </a:cubicBezTo>
                  <a:cubicBezTo>
                    <a:pt x="11071" y="1644"/>
                    <a:pt x="11253" y="1872"/>
                    <a:pt x="11390" y="2123"/>
                  </a:cubicBezTo>
                  <a:cubicBezTo>
                    <a:pt x="11573" y="2443"/>
                    <a:pt x="11710" y="2785"/>
                    <a:pt x="11801" y="3150"/>
                  </a:cubicBezTo>
                  <a:cubicBezTo>
                    <a:pt x="11913" y="3622"/>
                    <a:pt x="11959" y="4093"/>
                    <a:pt x="11961" y="4586"/>
                  </a:cubicBezTo>
                  <a:lnTo>
                    <a:pt x="11961" y="4586"/>
                  </a:lnTo>
                  <a:cubicBezTo>
                    <a:pt x="11958" y="5332"/>
                    <a:pt x="11799" y="6078"/>
                    <a:pt x="11596" y="6802"/>
                  </a:cubicBezTo>
                  <a:cubicBezTo>
                    <a:pt x="11596" y="6779"/>
                    <a:pt x="11596" y="6779"/>
                    <a:pt x="11596" y="6779"/>
                  </a:cubicBezTo>
                  <a:cubicBezTo>
                    <a:pt x="11048" y="8720"/>
                    <a:pt x="10135" y="10523"/>
                    <a:pt x="9108" y="12258"/>
                  </a:cubicBezTo>
                  <a:cubicBezTo>
                    <a:pt x="9108" y="12254"/>
                    <a:pt x="9108" y="12251"/>
                    <a:pt x="9109" y="12247"/>
                  </a:cubicBezTo>
                  <a:lnTo>
                    <a:pt x="9109" y="12247"/>
                  </a:lnTo>
                  <a:cubicBezTo>
                    <a:pt x="8728" y="12874"/>
                    <a:pt x="8346" y="13502"/>
                    <a:pt x="7921" y="14129"/>
                  </a:cubicBezTo>
                  <a:cubicBezTo>
                    <a:pt x="7510" y="14700"/>
                    <a:pt x="7053" y="15270"/>
                    <a:pt x="6551" y="15773"/>
                  </a:cubicBezTo>
                  <a:cubicBezTo>
                    <a:pt x="6186" y="16115"/>
                    <a:pt x="5798" y="16435"/>
                    <a:pt x="5364" y="16663"/>
                  </a:cubicBezTo>
                  <a:cubicBezTo>
                    <a:pt x="5068" y="16845"/>
                    <a:pt x="4725" y="16982"/>
                    <a:pt x="4383" y="17074"/>
                  </a:cubicBezTo>
                  <a:cubicBezTo>
                    <a:pt x="4018" y="17165"/>
                    <a:pt x="3652" y="17211"/>
                    <a:pt x="3287" y="17211"/>
                  </a:cubicBezTo>
                  <a:cubicBezTo>
                    <a:pt x="2922" y="17211"/>
                    <a:pt x="2580" y="17165"/>
                    <a:pt x="2260" y="17074"/>
                  </a:cubicBezTo>
                  <a:cubicBezTo>
                    <a:pt x="1918" y="16982"/>
                    <a:pt x="1621" y="16845"/>
                    <a:pt x="1324" y="16686"/>
                  </a:cubicBezTo>
                  <a:cubicBezTo>
                    <a:pt x="1073" y="16526"/>
                    <a:pt x="868" y="16343"/>
                    <a:pt x="662" y="16138"/>
                  </a:cubicBezTo>
                  <a:cubicBezTo>
                    <a:pt x="548" y="16024"/>
                    <a:pt x="434" y="15910"/>
                    <a:pt x="343" y="15773"/>
                  </a:cubicBezTo>
                  <a:cubicBezTo>
                    <a:pt x="229" y="15887"/>
                    <a:pt x="114" y="16001"/>
                    <a:pt x="0" y="16115"/>
                  </a:cubicBezTo>
                  <a:cubicBezTo>
                    <a:pt x="69" y="16229"/>
                    <a:pt x="160" y="16320"/>
                    <a:pt x="251" y="16435"/>
                  </a:cubicBezTo>
                  <a:cubicBezTo>
                    <a:pt x="366" y="16572"/>
                    <a:pt x="502" y="16686"/>
                    <a:pt x="662" y="16800"/>
                  </a:cubicBezTo>
                  <a:cubicBezTo>
                    <a:pt x="822" y="16937"/>
                    <a:pt x="982" y="17051"/>
                    <a:pt x="1164" y="17142"/>
                  </a:cubicBezTo>
                  <a:cubicBezTo>
                    <a:pt x="1484" y="17348"/>
                    <a:pt x="1849" y="17485"/>
                    <a:pt x="2214" y="17576"/>
                  </a:cubicBezTo>
                  <a:cubicBezTo>
                    <a:pt x="2580" y="17667"/>
                    <a:pt x="2968" y="17713"/>
                    <a:pt x="3356" y="17713"/>
                  </a:cubicBezTo>
                  <a:cubicBezTo>
                    <a:pt x="4155" y="17690"/>
                    <a:pt x="4931" y="17485"/>
                    <a:pt x="5638" y="17074"/>
                  </a:cubicBezTo>
                  <a:cubicBezTo>
                    <a:pt x="6323" y="16686"/>
                    <a:pt x="6916" y="16138"/>
                    <a:pt x="7441" y="15544"/>
                  </a:cubicBezTo>
                  <a:cubicBezTo>
                    <a:pt x="7966" y="14928"/>
                    <a:pt x="8423" y="14266"/>
                    <a:pt x="8857" y="13604"/>
                  </a:cubicBezTo>
                  <a:cubicBezTo>
                    <a:pt x="9359" y="12805"/>
                    <a:pt x="9838" y="12006"/>
                    <a:pt x="10295" y="11162"/>
                  </a:cubicBezTo>
                  <a:cubicBezTo>
                    <a:pt x="11230" y="9427"/>
                    <a:pt x="12006" y="7578"/>
                    <a:pt x="12372" y="5638"/>
                  </a:cubicBezTo>
                  <a:cubicBezTo>
                    <a:pt x="12486" y="4885"/>
                    <a:pt x="12486" y="4109"/>
                    <a:pt x="12349" y="3356"/>
                  </a:cubicBezTo>
                  <a:cubicBezTo>
                    <a:pt x="12212" y="2602"/>
                    <a:pt x="11892" y="1872"/>
                    <a:pt x="11413" y="1279"/>
                  </a:cubicBezTo>
                  <a:cubicBezTo>
                    <a:pt x="11162" y="982"/>
                    <a:pt x="10865" y="708"/>
                    <a:pt x="10523" y="503"/>
                  </a:cubicBezTo>
                  <a:cubicBezTo>
                    <a:pt x="10180" y="297"/>
                    <a:pt x="9838" y="160"/>
                    <a:pt x="9450" y="69"/>
                  </a:cubicBezTo>
                  <a:cubicBezTo>
                    <a:pt x="9222" y="23"/>
                    <a:pt x="8994" y="0"/>
                    <a:pt x="8765" y="0"/>
                  </a:cubicBezTo>
                  <a:close/>
                </a:path>
              </a:pathLst>
            </a:custGeom>
            <a:solidFill>
              <a:srgbClr val="FF8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5114;p38"/>
            <p:cNvSpPr/>
            <p:nvPr/>
          </p:nvSpPr>
          <p:spPr>
            <a:xfrm>
              <a:off x="7231895" y="2740126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5115;p38"/>
            <p:cNvSpPr/>
            <p:nvPr/>
          </p:nvSpPr>
          <p:spPr>
            <a:xfrm>
              <a:off x="7371148" y="1154720"/>
              <a:ext cx="122043" cy="126324"/>
            </a:xfrm>
            <a:custGeom>
              <a:avLst/>
              <a:gdLst/>
              <a:ahLst/>
              <a:cxnLst/>
              <a:rect l="l" t="t" r="r" b="b"/>
              <a:pathLst>
                <a:path w="4361" h="4514" extrusionOk="0">
                  <a:moveTo>
                    <a:pt x="1324" y="0"/>
                  </a:moveTo>
                  <a:cubicBezTo>
                    <a:pt x="1233" y="0"/>
                    <a:pt x="1165" y="0"/>
                    <a:pt x="1073" y="23"/>
                  </a:cubicBezTo>
                  <a:cubicBezTo>
                    <a:pt x="868" y="46"/>
                    <a:pt x="685" y="114"/>
                    <a:pt x="525" y="228"/>
                  </a:cubicBezTo>
                  <a:cubicBezTo>
                    <a:pt x="343" y="320"/>
                    <a:pt x="206" y="479"/>
                    <a:pt x="69" y="639"/>
                  </a:cubicBezTo>
                  <a:cubicBezTo>
                    <a:pt x="1" y="753"/>
                    <a:pt x="23" y="890"/>
                    <a:pt x="115" y="982"/>
                  </a:cubicBezTo>
                  <a:cubicBezTo>
                    <a:pt x="162" y="1020"/>
                    <a:pt x="218" y="1038"/>
                    <a:pt x="273" y="1038"/>
                  </a:cubicBezTo>
                  <a:cubicBezTo>
                    <a:pt x="350" y="1038"/>
                    <a:pt x="427" y="1002"/>
                    <a:pt x="480" y="936"/>
                  </a:cubicBezTo>
                  <a:cubicBezTo>
                    <a:pt x="503" y="890"/>
                    <a:pt x="548" y="822"/>
                    <a:pt x="617" y="776"/>
                  </a:cubicBezTo>
                  <a:cubicBezTo>
                    <a:pt x="662" y="708"/>
                    <a:pt x="754" y="662"/>
                    <a:pt x="822" y="616"/>
                  </a:cubicBezTo>
                  <a:cubicBezTo>
                    <a:pt x="891" y="571"/>
                    <a:pt x="959" y="548"/>
                    <a:pt x="1050" y="525"/>
                  </a:cubicBezTo>
                  <a:cubicBezTo>
                    <a:pt x="1142" y="502"/>
                    <a:pt x="1233" y="502"/>
                    <a:pt x="1347" y="502"/>
                  </a:cubicBezTo>
                  <a:cubicBezTo>
                    <a:pt x="1461" y="502"/>
                    <a:pt x="1598" y="525"/>
                    <a:pt x="1712" y="548"/>
                  </a:cubicBezTo>
                  <a:cubicBezTo>
                    <a:pt x="1895" y="593"/>
                    <a:pt x="2100" y="685"/>
                    <a:pt x="2283" y="776"/>
                  </a:cubicBezTo>
                  <a:cubicBezTo>
                    <a:pt x="2534" y="936"/>
                    <a:pt x="2785" y="1118"/>
                    <a:pt x="2991" y="1324"/>
                  </a:cubicBezTo>
                  <a:cubicBezTo>
                    <a:pt x="3219" y="1552"/>
                    <a:pt x="3401" y="1803"/>
                    <a:pt x="3561" y="2077"/>
                  </a:cubicBezTo>
                  <a:cubicBezTo>
                    <a:pt x="3675" y="2260"/>
                    <a:pt x="3744" y="2465"/>
                    <a:pt x="3812" y="2671"/>
                  </a:cubicBezTo>
                  <a:cubicBezTo>
                    <a:pt x="3835" y="2830"/>
                    <a:pt x="3858" y="2967"/>
                    <a:pt x="3858" y="3104"/>
                  </a:cubicBezTo>
                  <a:cubicBezTo>
                    <a:pt x="3858" y="3218"/>
                    <a:pt x="3835" y="3310"/>
                    <a:pt x="3812" y="3424"/>
                  </a:cubicBezTo>
                  <a:cubicBezTo>
                    <a:pt x="3790" y="3515"/>
                    <a:pt x="3767" y="3606"/>
                    <a:pt x="3721" y="3675"/>
                  </a:cubicBezTo>
                  <a:cubicBezTo>
                    <a:pt x="3607" y="3835"/>
                    <a:pt x="3493" y="3972"/>
                    <a:pt x="3379" y="4109"/>
                  </a:cubicBezTo>
                  <a:cubicBezTo>
                    <a:pt x="3287" y="4223"/>
                    <a:pt x="3310" y="4382"/>
                    <a:pt x="3424" y="4474"/>
                  </a:cubicBezTo>
                  <a:cubicBezTo>
                    <a:pt x="3469" y="4501"/>
                    <a:pt x="3518" y="4514"/>
                    <a:pt x="3566" y="4514"/>
                  </a:cubicBezTo>
                  <a:cubicBezTo>
                    <a:pt x="3639" y="4514"/>
                    <a:pt x="3711" y="4483"/>
                    <a:pt x="3767" y="4428"/>
                  </a:cubicBezTo>
                  <a:cubicBezTo>
                    <a:pt x="3881" y="4291"/>
                    <a:pt x="3995" y="4154"/>
                    <a:pt x="4086" y="3994"/>
                  </a:cubicBezTo>
                  <a:cubicBezTo>
                    <a:pt x="4155" y="3880"/>
                    <a:pt x="4223" y="3766"/>
                    <a:pt x="4269" y="3652"/>
                  </a:cubicBezTo>
                  <a:cubicBezTo>
                    <a:pt x="4337" y="3401"/>
                    <a:pt x="4360" y="3150"/>
                    <a:pt x="4337" y="2899"/>
                  </a:cubicBezTo>
                  <a:cubicBezTo>
                    <a:pt x="4314" y="2625"/>
                    <a:pt x="4246" y="2374"/>
                    <a:pt x="4155" y="2146"/>
                  </a:cubicBezTo>
                  <a:cubicBezTo>
                    <a:pt x="4041" y="1895"/>
                    <a:pt x="3904" y="1666"/>
                    <a:pt x="3744" y="1438"/>
                  </a:cubicBezTo>
                  <a:cubicBezTo>
                    <a:pt x="3561" y="1210"/>
                    <a:pt x="3379" y="1004"/>
                    <a:pt x="3150" y="822"/>
                  </a:cubicBezTo>
                  <a:cubicBezTo>
                    <a:pt x="2945" y="639"/>
                    <a:pt x="2717" y="479"/>
                    <a:pt x="2488" y="342"/>
                  </a:cubicBezTo>
                  <a:cubicBezTo>
                    <a:pt x="2146" y="137"/>
                    <a:pt x="1735" y="0"/>
                    <a:pt x="1324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5116;p38"/>
            <p:cNvSpPr/>
            <p:nvPr/>
          </p:nvSpPr>
          <p:spPr>
            <a:xfrm>
              <a:off x="6798183" y="1635055"/>
              <a:ext cx="585138" cy="677825"/>
            </a:xfrm>
            <a:custGeom>
              <a:avLst/>
              <a:gdLst/>
              <a:ahLst/>
              <a:cxnLst/>
              <a:rect l="l" t="t" r="r" b="b"/>
              <a:pathLst>
                <a:path w="20909" h="24221" extrusionOk="0">
                  <a:moveTo>
                    <a:pt x="19995" y="5616"/>
                  </a:moveTo>
                  <a:cubicBezTo>
                    <a:pt x="19995" y="5622"/>
                    <a:pt x="19997" y="5628"/>
                    <a:pt x="19999" y="5634"/>
                  </a:cubicBezTo>
                  <a:lnTo>
                    <a:pt x="19999" y="5634"/>
                  </a:lnTo>
                  <a:cubicBezTo>
                    <a:pt x="19998" y="5628"/>
                    <a:pt x="19997" y="5622"/>
                    <a:pt x="19995" y="5616"/>
                  </a:cubicBezTo>
                  <a:close/>
                  <a:moveTo>
                    <a:pt x="17644" y="1"/>
                  </a:moveTo>
                  <a:cubicBezTo>
                    <a:pt x="17599" y="1"/>
                    <a:pt x="17553" y="23"/>
                    <a:pt x="17507" y="46"/>
                  </a:cubicBezTo>
                  <a:cubicBezTo>
                    <a:pt x="17462" y="92"/>
                    <a:pt x="17416" y="138"/>
                    <a:pt x="17416" y="206"/>
                  </a:cubicBezTo>
                  <a:cubicBezTo>
                    <a:pt x="17393" y="252"/>
                    <a:pt x="17416" y="343"/>
                    <a:pt x="17439" y="389"/>
                  </a:cubicBezTo>
                  <a:cubicBezTo>
                    <a:pt x="18009" y="1028"/>
                    <a:pt x="18489" y="1758"/>
                    <a:pt x="18877" y="2511"/>
                  </a:cubicBezTo>
                  <a:cubicBezTo>
                    <a:pt x="18877" y="2489"/>
                    <a:pt x="18854" y="2466"/>
                    <a:pt x="18854" y="2443"/>
                  </a:cubicBezTo>
                  <a:lnTo>
                    <a:pt x="18854" y="2443"/>
                  </a:lnTo>
                  <a:cubicBezTo>
                    <a:pt x="19376" y="3464"/>
                    <a:pt x="19763" y="4553"/>
                    <a:pt x="20014" y="5665"/>
                  </a:cubicBezTo>
                  <a:lnTo>
                    <a:pt x="20014" y="5665"/>
                  </a:lnTo>
                  <a:cubicBezTo>
                    <a:pt x="20010" y="5655"/>
                    <a:pt x="20003" y="5645"/>
                    <a:pt x="19999" y="5634"/>
                  </a:cubicBezTo>
                  <a:lnTo>
                    <a:pt x="19999" y="5634"/>
                  </a:lnTo>
                  <a:cubicBezTo>
                    <a:pt x="20293" y="6952"/>
                    <a:pt x="20406" y="8293"/>
                    <a:pt x="20338" y="9656"/>
                  </a:cubicBezTo>
                  <a:cubicBezTo>
                    <a:pt x="20338" y="9633"/>
                    <a:pt x="20338" y="9610"/>
                    <a:pt x="20338" y="9587"/>
                  </a:cubicBezTo>
                  <a:cubicBezTo>
                    <a:pt x="20292" y="10911"/>
                    <a:pt x="20041" y="12235"/>
                    <a:pt x="19653" y="13513"/>
                  </a:cubicBezTo>
                  <a:cubicBezTo>
                    <a:pt x="19470" y="14038"/>
                    <a:pt x="19265" y="14563"/>
                    <a:pt x="19037" y="15065"/>
                  </a:cubicBezTo>
                  <a:cubicBezTo>
                    <a:pt x="18785" y="15590"/>
                    <a:pt x="18512" y="16070"/>
                    <a:pt x="18192" y="16549"/>
                  </a:cubicBezTo>
                  <a:lnTo>
                    <a:pt x="18238" y="16503"/>
                  </a:lnTo>
                  <a:lnTo>
                    <a:pt x="18238" y="16503"/>
                  </a:lnTo>
                  <a:cubicBezTo>
                    <a:pt x="17530" y="17576"/>
                    <a:pt x="16686" y="18535"/>
                    <a:pt x="15750" y="19379"/>
                  </a:cubicBezTo>
                  <a:lnTo>
                    <a:pt x="15795" y="19334"/>
                  </a:lnTo>
                  <a:lnTo>
                    <a:pt x="15795" y="19334"/>
                  </a:lnTo>
                  <a:cubicBezTo>
                    <a:pt x="14745" y="20292"/>
                    <a:pt x="13581" y="21091"/>
                    <a:pt x="12326" y="21753"/>
                  </a:cubicBezTo>
                  <a:cubicBezTo>
                    <a:pt x="12349" y="21730"/>
                    <a:pt x="12372" y="21730"/>
                    <a:pt x="12372" y="21707"/>
                  </a:cubicBezTo>
                  <a:lnTo>
                    <a:pt x="12372" y="21707"/>
                  </a:lnTo>
                  <a:cubicBezTo>
                    <a:pt x="11002" y="22415"/>
                    <a:pt x="9564" y="22940"/>
                    <a:pt x="8058" y="23282"/>
                  </a:cubicBezTo>
                  <a:cubicBezTo>
                    <a:pt x="6761" y="23573"/>
                    <a:pt x="5432" y="23732"/>
                    <a:pt x="4098" y="23732"/>
                  </a:cubicBezTo>
                  <a:cubicBezTo>
                    <a:pt x="3858" y="23732"/>
                    <a:pt x="3618" y="23726"/>
                    <a:pt x="3378" y="23716"/>
                  </a:cubicBezTo>
                  <a:lnTo>
                    <a:pt x="3447" y="23716"/>
                  </a:lnTo>
                  <a:cubicBezTo>
                    <a:pt x="2967" y="23693"/>
                    <a:pt x="2511" y="23648"/>
                    <a:pt x="2032" y="23579"/>
                  </a:cubicBezTo>
                  <a:cubicBezTo>
                    <a:pt x="1415" y="23511"/>
                    <a:pt x="822" y="23374"/>
                    <a:pt x="206" y="23237"/>
                  </a:cubicBezTo>
                  <a:cubicBezTo>
                    <a:pt x="187" y="23231"/>
                    <a:pt x="169" y="23228"/>
                    <a:pt x="151" y="23228"/>
                  </a:cubicBezTo>
                  <a:cubicBezTo>
                    <a:pt x="102" y="23228"/>
                    <a:pt x="56" y="23249"/>
                    <a:pt x="23" y="23282"/>
                  </a:cubicBezTo>
                  <a:cubicBezTo>
                    <a:pt x="46" y="23305"/>
                    <a:pt x="69" y="23328"/>
                    <a:pt x="69" y="23374"/>
                  </a:cubicBezTo>
                  <a:cubicBezTo>
                    <a:pt x="46" y="23465"/>
                    <a:pt x="23" y="23556"/>
                    <a:pt x="0" y="23648"/>
                  </a:cubicBezTo>
                  <a:cubicBezTo>
                    <a:pt x="23" y="23693"/>
                    <a:pt x="69" y="23716"/>
                    <a:pt x="114" y="23716"/>
                  </a:cubicBezTo>
                  <a:cubicBezTo>
                    <a:pt x="639" y="23830"/>
                    <a:pt x="1141" y="23944"/>
                    <a:pt x="1666" y="24036"/>
                  </a:cubicBezTo>
                  <a:cubicBezTo>
                    <a:pt x="2054" y="24081"/>
                    <a:pt x="2443" y="24127"/>
                    <a:pt x="2853" y="24173"/>
                  </a:cubicBezTo>
                  <a:cubicBezTo>
                    <a:pt x="3333" y="24201"/>
                    <a:pt x="3821" y="24220"/>
                    <a:pt x="4313" y="24220"/>
                  </a:cubicBezTo>
                  <a:cubicBezTo>
                    <a:pt x="4617" y="24220"/>
                    <a:pt x="4922" y="24213"/>
                    <a:pt x="5227" y="24195"/>
                  </a:cubicBezTo>
                  <a:cubicBezTo>
                    <a:pt x="6802" y="24104"/>
                    <a:pt x="8377" y="23785"/>
                    <a:pt x="9884" y="23305"/>
                  </a:cubicBezTo>
                  <a:cubicBezTo>
                    <a:pt x="12874" y="22324"/>
                    <a:pt x="15636" y="20543"/>
                    <a:pt x="17644" y="18101"/>
                  </a:cubicBezTo>
                  <a:cubicBezTo>
                    <a:pt x="18146" y="17508"/>
                    <a:pt x="18603" y="16868"/>
                    <a:pt x="19014" y="16184"/>
                  </a:cubicBezTo>
                  <a:cubicBezTo>
                    <a:pt x="19379" y="15545"/>
                    <a:pt x="19698" y="14860"/>
                    <a:pt x="19950" y="14152"/>
                  </a:cubicBezTo>
                  <a:cubicBezTo>
                    <a:pt x="20223" y="13422"/>
                    <a:pt x="20406" y="12669"/>
                    <a:pt x="20566" y="11915"/>
                  </a:cubicBezTo>
                  <a:cubicBezTo>
                    <a:pt x="20726" y="11139"/>
                    <a:pt x="20794" y="10340"/>
                    <a:pt x="20840" y="9564"/>
                  </a:cubicBezTo>
                  <a:cubicBezTo>
                    <a:pt x="20908" y="7989"/>
                    <a:pt x="20726" y="6392"/>
                    <a:pt x="20315" y="4862"/>
                  </a:cubicBezTo>
                  <a:cubicBezTo>
                    <a:pt x="19904" y="3379"/>
                    <a:pt x="19265" y="1964"/>
                    <a:pt x="18329" y="708"/>
                  </a:cubicBezTo>
                  <a:cubicBezTo>
                    <a:pt x="18192" y="503"/>
                    <a:pt x="18032" y="297"/>
                    <a:pt x="17850" y="115"/>
                  </a:cubicBezTo>
                  <a:cubicBezTo>
                    <a:pt x="17804" y="46"/>
                    <a:pt x="17758" y="23"/>
                    <a:pt x="17690" y="1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5117;p38"/>
            <p:cNvSpPr/>
            <p:nvPr/>
          </p:nvSpPr>
          <p:spPr>
            <a:xfrm>
              <a:off x="7118836" y="1237108"/>
              <a:ext cx="401809" cy="493432"/>
            </a:xfrm>
            <a:custGeom>
              <a:avLst/>
              <a:gdLst/>
              <a:ahLst/>
              <a:cxnLst/>
              <a:rect l="l" t="t" r="r" b="b"/>
              <a:pathLst>
                <a:path w="14358" h="17632" extrusionOk="0">
                  <a:moveTo>
                    <a:pt x="13741" y="6780"/>
                  </a:moveTo>
                  <a:cubicBezTo>
                    <a:pt x="13741" y="6798"/>
                    <a:pt x="13741" y="6816"/>
                    <a:pt x="13753" y="6835"/>
                  </a:cubicBezTo>
                  <a:lnTo>
                    <a:pt x="13753" y="6835"/>
                  </a:lnTo>
                  <a:cubicBezTo>
                    <a:pt x="13749" y="6816"/>
                    <a:pt x="13745" y="6798"/>
                    <a:pt x="13741" y="6780"/>
                  </a:cubicBezTo>
                  <a:close/>
                  <a:moveTo>
                    <a:pt x="9017" y="4543"/>
                  </a:moveTo>
                  <a:lnTo>
                    <a:pt x="9017" y="4543"/>
                  </a:lnTo>
                  <a:cubicBezTo>
                    <a:pt x="8971" y="4771"/>
                    <a:pt x="8902" y="4999"/>
                    <a:pt x="8834" y="5227"/>
                  </a:cubicBezTo>
                  <a:cubicBezTo>
                    <a:pt x="8834" y="5205"/>
                    <a:pt x="8834" y="5205"/>
                    <a:pt x="8834" y="5205"/>
                  </a:cubicBezTo>
                  <a:cubicBezTo>
                    <a:pt x="8834" y="5205"/>
                    <a:pt x="8834" y="5227"/>
                    <a:pt x="8811" y="5227"/>
                  </a:cubicBezTo>
                  <a:cubicBezTo>
                    <a:pt x="8651" y="5730"/>
                    <a:pt x="8446" y="6209"/>
                    <a:pt x="8172" y="6665"/>
                  </a:cubicBezTo>
                  <a:cubicBezTo>
                    <a:pt x="8058" y="6825"/>
                    <a:pt x="7944" y="6985"/>
                    <a:pt x="7807" y="7122"/>
                  </a:cubicBezTo>
                  <a:cubicBezTo>
                    <a:pt x="7738" y="7168"/>
                    <a:pt x="7670" y="7213"/>
                    <a:pt x="7601" y="7259"/>
                  </a:cubicBezTo>
                  <a:cubicBezTo>
                    <a:pt x="7556" y="7282"/>
                    <a:pt x="7510" y="7305"/>
                    <a:pt x="7464" y="7305"/>
                  </a:cubicBezTo>
                  <a:lnTo>
                    <a:pt x="7282" y="7305"/>
                  </a:lnTo>
                  <a:cubicBezTo>
                    <a:pt x="7236" y="7282"/>
                    <a:pt x="7190" y="7259"/>
                    <a:pt x="7168" y="7236"/>
                  </a:cubicBezTo>
                  <a:cubicBezTo>
                    <a:pt x="7076" y="7190"/>
                    <a:pt x="7031" y="7122"/>
                    <a:pt x="6962" y="7053"/>
                  </a:cubicBezTo>
                  <a:cubicBezTo>
                    <a:pt x="6871" y="6962"/>
                    <a:pt x="6802" y="6848"/>
                    <a:pt x="6734" y="6734"/>
                  </a:cubicBezTo>
                  <a:cubicBezTo>
                    <a:pt x="6711" y="6665"/>
                    <a:pt x="6688" y="6597"/>
                    <a:pt x="6665" y="6529"/>
                  </a:cubicBezTo>
                  <a:cubicBezTo>
                    <a:pt x="6643" y="6460"/>
                    <a:pt x="6643" y="6414"/>
                    <a:pt x="6643" y="6346"/>
                  </a:cubicBezTo>
                  <a:cubicBezTo>
                    <a:pt x="6643" y="6277"/>
                    <a:pt x="6665" y="6209"/>
                    <a:pt x="6688" y="6140"/>
                  </a:cubicBezTo>
                  <a:cubicBezTo>
                    <a:pt x="6711" y="6026"/>
                    <a:pt x="6757" y="5935"/>
                    <a:pt x="6825" y="5867"/>
                  </a:cubicBezTo>
                  <a:cubicBezTo>
                    <a:pt x="6917" y="5707"/>
                    <a:pt x="7031" y="5570"/>
                    <a:pt x="7168" y="5456"/>
                  </a:cubicBezTo>
                  <a:cubicBezTo>
                    <a:pt x="7373" y="5273"/>
                    <a:pt x="7624" y="5113"/>
                    <a:pt x="7875" y="4976"/>
                  </a:cubicBezTo>
                  <a:cubicBezTo>
                    <a:pt x="8240" y="4794"/>
                    <a:pt x="8628" y="4634"/>
                    <a:pt x="9017" y="4543"/>
                  </a:cubicBezTo>
                  <a:close/>
                  <a:moveTo>
                    <a:pt x="10523" y="11482"/>
                  </a:moveTo>
                  <a:cubicBezTo>
                    <a:pt x="10660" y="11504"/>
                    <a:pt x="10797" y="11527"/>
                    <a:pt x="10934" y="11550"/>
                  </a:cubicBezTo>
                  <a:cubicBezTo>
                    <a:pt x="11048" y="11596"/>
                    <a:pt x="11139" y="11641"/>
                    <a:pt x="11253" y="11710"/>
                  </a:cubicBezTo>
                  <a:cubicBezTo>
                    <a:pt x="11345" y="11755"/>
                    <a:pt x="11413" y="11847"/>
                    <a:pt x="11504" y="11915"/>
                  </a:cubicBezTo>
                  <a:cubicBezTo>
                    <a:pt x="11550" y="11984"/>
                    <a:pt x="11596" y="12052"/>
                    <a:pt x="11641" y="12121"/>
                  </a:cubicBezTo>
                  <a:cubicBezTo>
                    <a:pt x="11482" y="12189"/>
                    <a:pt x="11322" y="12235"/>
                    <a:pt x="11162" y="12280"/>
                  </a:cubicBezTo>
                  <a:cubicBezTo>
                    <a:pt x="11048" y="12303"/>
                    <a:pt x="10911" y="12303"/>
                    <a:pt x="10774" y="12303"/>
                  </a:cubicBezTo>
                  <a:cubicBezTo>
                    <a:pt x="10660" y="12303"/>
                    <a:pt x="10546" y="12280"/>
                    <a:pt x="10409" y="12235"/>
                  </a:cubicBezTo>
                  <a:cubicBezTo>
                    <a:pt x="10295" y="12212"/>
                    <a:pt x="10181" y="12144"/>
                    <a:pt x="10066" y="12075"/>
                  </a:cubicBezTo>
                  <a:cubicBezTo>
                    <a:pt x="9998" y="12029"/>
                    <a:pt x="9930" y="11984"/>
                    <a:pt x="9884" y="11915"/>
                  </a:cubicBezTo>
                  <a:cubicBezTo>
                    <a:pt x="9838" y="11870"/>
                    <a:pt x="9815" y="11847"/>
                    <a:pt x="9793" y="11801"/>
                  </a:cubicBezTo>
                  <a:cubicBezTo>
                    <a:pt x="9793" y="11778"/>
                    <a:pt x="9770" y="11755"/>
                    <a:pt x="9770" y="11733"/>
                  </a:cubicBezTo>
                  <a:cubicBezTo>
                    <a:pt x="9770" y="11733"/>
                    <a:pt x="9770" y="11710"/>
                    <a:pt x="9770" y="11710"/>
                  </a:cubicBezTo>
                  <a:cubicBezTo>
                    <a:pt x="9770" y="11687"/>
                    <a:pt x="9770" y="11687"/>
                    <a:pt x="9770" y="11687"/>
                  </a:cubicBezTo>
                  <a:cubicBezTo>
                    <a:pt x="9770" y="11664"/>
                    <a:pt x="9770" y="11664"/>
                    <a:pt x="9793" y="11664"/>
                  </a:cubicBezTo>
                  <a:cubicBezTo>
                    <a:pt x="9793" y="11641"/>
                    <a:pt x="9793" y="11641"/>
                    <a:pt x="9793" y="11641"/>
                  </a:cubicBezTo>
                  <a:cubicBezTo>
                    <a:pt x="9815" y="11619"/>
                    <a:pt x="9838" y="11596"/>
                    <a:pt x="9861" y="11596"/>
                  </a:cubicBezTo>
                  <a:cubicBezTo>
                    <a:pt x="9930" y="11550"/>
                    <a:pt x="9998" y="11550"/>
                    <a:pt x="10066" y="11527"/>
                  </a:cubicBezTo>
                  <a:cubicBezTo>
                    <a:pt x="10203" y="11504"/>
                    <a:pt x="10363" y="11482"/>
                    <a:pt x="10523" y="11482"/>
                  </a:cubicBezTo>
                  <a:close/>
                  <a:moveTo>
                    <a:pt x="5182" y="0"/>
                  </a:moveTo>
                  <a:cubicBezTo>
                    <a:pt x="4999" y="0"/>
                    <a:pt x="4794" y="0"/>
                    <a:pt x="4611" y="23"/>
                  </a:cubicBezTo>
                  <a:cubicBezTo>
                    <a:pt x="4269" y="69"/>
                    <a:pt x="3904" y="160"/>
                    <a:pt x="3584" y="274"/>
                  </a:cubicBezTo>
                  <a:cubicBezTo>
                    <a:pt x="3242" y="389"/>
                    <a:pt x="2922" y="548"/>
                    <a:pt x="2648" y="731"/>
                  </a:cubicBezTo>
                  <a:cubicBezTo>
                    <a:pt x="2352" y="913"/>
                    <a:pt x="2078" y="1119"/>
                    <a:pt x="1827" y="1370"/>
                  </a:cubicBezTo>
                  <a:cubicBezTo>
                    <a:pt x="1073" y="2055"/>
                    <a:pt x="548" y="2991"/>
                    <a:pt x="274" y="3972"/>
                  </a:cubicBezTo>
                  <a:cubicBezTo>
                    <a:pt x="1" y="4999"/>
                    <a:pt x="69" y="6095"/>
                    <a:pt x="411" y="7076"/>
                  </a:cubicBezTo>
                  <a:cubicBezTo>
                    <a:pt x="447" y="7185"/>
                    <a:pt x="555" y="7250"/>
                    <a:pt x="655" y="7250"/>
                  </a:cubicBezTo>
                  <a:cubicBezTo>
                    <a:pt x="681" y="7250"/>
                    <a:pt x="707" y="7246"/>
                    <a:pt x="731" y="7236"/>
                  </a:cubicBezTo>
                  <a:cubicBezTo>
                    <a:pt x="868" y="7190"/>
                    <a:pt x="936" y="7053"/>
                    <a:pt x="891" y="6917"/>
                  </a:cubicBezTo>
                  <a:cubicBezTo>
                    <a:pt x="822" y="6734"/>
                    <a:pt x="754" y="6529"/>
                    <a:pt x="708" y="6323"/>
                  </a:cubicBezTo>
                  <a:cubicBezTo>
                    <a:pt x="617" y="5935"/>
                    <a:pt x="594" y="5524"/>
                    <a:pt x="594" y="5113"/>
                  </a:cubicBezTo>
                  <a:cubicBezTo>
                    <a:pt x="617" y="4680"/>
                    <a:pt x="708" y="4246"/>
                    <a:pt x="845" y="3812"/>
                  </a:cubicBezTo>
                  <a:cubicBezTo>
                    <a:pt x="982" y="3379"/>
                    <a:pt x="1165" y="2991"/>
                    <a:pt x="1416" y="2625"/>
                  </a:cubicBezTo>
                  <a:cubicBezTo>
                    <a:pt x="1644" y="2260"/>
                    <a:pt x="1918" y="1941"/>
                    <a:pt x="2215" y="1644"/>
                  </a:cubicBezTo>
                  <a:cubicBezTo>
                    <a:pt x="2511" y="1393"/>
                    <a:pt x="2854" y="1165"/>
                    <a:pt x="3196" y="982"/>
                  </a:cubicBezTo>
                  <a:cubicBezTo>
                    <a:pt x="3538" y="799"/>
                    <a:pt x="3904" y="662"/>
                    <a:pt x="4269" y="594"/>
                  </a:cubicBezTo>
                  <a:lnTo>
                    <a:pt x="4200" y="594"/>
                  </a:lnTo>
                  <a:cubicBezTo>
                    <a:pt x="4588" y="503"/>
                    <a:pt x="4976" y="480"/>
                    <a:pt x="5387" y="480"/>
                  </a:cubicBezTo>
                  <a:cubicBezTo>
                    <a:pt x="5821" y="503"/>
                    <a:pt x="6255" y="594"/>
                    <a:pt x="6688" y="731"/>
                  </a:cubicBezTo>
                  <a:cubicBezTo>
                    <a:pt x="7008" y="822"/>
                    <a:pt x="7305" y="959"/>
                    <a:pt x="7601" y="1142"/>
                  </a:cubicBezTo>
                  <a:cubicBezTo>
                    <a:pt x="7830" y="1302"/>
                    <a:pt x="8058" y="1484"/>
                    <a:pt x="8240" y="1712"/>
                  </a:cubicBezTo>
                  <a:cubicBezTo>
                    <a:pt x="8423" y="1918"/>
                    <a:pt x="8583" y="2146"/>
                    <a:pt x="8720" y="2374"/>
                  </a:cubicBezTo>
                  <a:cubicBezTo>
                    <a:pt x="8834" y="2648"/>
                    <a:pt x="8925" y="2922"/>
                    <a:pt x="8994" y="3196"/>
                  </a:cubicBezTo>
                  <a:cubicBezTo>
                    <a:pt x="9039" y="3356"/>
                    <a:pt x="9062" y="3516"/>
                    <a:pt x="9085" y="3675"/>
                  </a:cubicBezTo>
                  <a:cubicBezTo>
                    <a:pt x="9085" y="3789"/>
                    <a:pt x="9108" y="3881"/>
                    <a:pt x="9085" y="3995"/>
                  </a:cubicBezTo>
                  <a:lnTo>
                    <a:pt x="9085" y="4018"/>
                  </a:lnTo>
                  <a:cubicBezTo>
                    <a:pt x="8880" y="4063"/>
                    <a:pt x="8651" y="4132"/>
                    <a:pt x="8446" y="4200"/>
                  </a:cubicBezTo>
                  <a:cubicBezTo>
                    <a:pt x="8035" y="4337"/>
                    <a:pt x="7670" y="4520"/>
                    <a:pt x="7305" y="4748"/>
                  </a:cubicBezTo>
                  <a:cubicBezTo>
                    <a:pt x="7008" y="4931"/>
                    <a:pt x="6734" y="5159"/>
                    <a:pt x="6506" y="5433"/>
                  </a:cubicBezTo>
                  <a:cubicBezTo>
                    <a:pt x="6323" y="5684"/>
                    <a:pt x="6186" y="5981"/>
                    <a:pt x="6163" y="6277"/>
                  </a:cubicBezTo>
                  <a:cubicBezTo>
                    <a:pt x="6141" y="6460"/>
                    <a:pt x="6163" y="6620"/>
                    <a:pt x="6209" y="6780"/>
                  </a:cubicBezTo>
                  <a:cubicBezTo>
                    <a:pt x="6277" y="6962"/>
                    <a:pt x="6392" y="7145"/>
                    <a:pt x="6529" y="7305"/>
                  </a:cubicBezTo>
                  <a:cubicBezTo>
                    <a:pt x="6665" y="7487"/>
                    <a:pt x="6848" y="7670"/>
                    <a:pt x="7076" y="7738"/>
                  </a:cubicBezTo>
                  <a:cubicBezTo>
                    <a:pt x="7186" y="7787"/>
                    <a:pt x="7297" y="7810"/>
                    <a:pt x="7407" y="7810"/>
                  </a:cubicBezTo>
                  <a:cubicBezTo>
                    <a:pt x="7502" y="7810"/>
                    <a:pt x="7597" y="7793"/>
                    <a:pt x="7693" y="7761"/>
                  </a:cubicBezTo>
                  <a:cubicBezTo>
                    <a:pt x="7898" y="7670"/>
                    <a:pt x="8081" y="7533"/>
                    <a:pt x="8218" y="7396"/>
                  </a:cubicBezTo>
                  <a:cubicBezTo>
                    <a:pt x="8400" y="7213"/>
                    <a:pt x="8537" y="7008"/>
                    <a:pt x="8674" y="6802"/>
                  </a:cubicBezTo>
                  <a:cubicBezTo>
                    <a:pt x="8948" y="6323"/>
                    <a:pt x="9153" y="5821"/>
                    <a:pt x="9313" y="5296"/>
                  </a:cubicBezTo>
                  <a:cubicBezTo>
                    <a:pt x="9382" y="5068"/>
                    <a:pt x="9450" y="4817"/>
                    <a:pt x="9496" y="4588"/>
                  </a:cubicBezTo>
                  <a:cubicBezTo>
                    <a:pt x="9519" y="4520"/>
                    <a:pt x="9519" y="4474"/>
                    <a:pt x="9541" y="4429"/>
                  </a:cubicBezTo>
                  <a:cubicBezTo>
                    <a:pt x="9798" y="4377"/>
                    <a:pt x="10068" y="4352"/>
                    <a:pt x="10341" y="4352"/>
                  </a:cubicBezTo>
                  <a:cubicBezTo>
                    <a:pt x="10432" y="4352"/>
                    <a:pt x="10523" y="4354"/>
                    <a:pt x="10614" y="4360"/>
                  </a:cubicBezTo>
                  <a:cubicBezTo>
                    <a:pt x="11025" y="4383"/>
                    <a:pt x="11413" y="4429"/>
                    <a:pt x="11778" y="4543"/>
                  </a:cubicBezTo>
                  <a:lnTo>
                    <a:pt x="11710" y="4543"/>
                  </a:lnTo>
                  <a:cubicBezTo>
                    <a:pt x="11984" y="4611"/>
                    <a:pt x="12235" y="4748"/>
                    <a:pt x="12486" y="4885"/>
                  </a:cubicBezTo>
                  <a:cubicBezTo>
                    <a:pt x="12669" y="5022"/>
                    <a:pt x="12851" y="5182"/>
                    <a:pt x="13011" y="5342"/>
                  </a:cubicBezTo>
                  <a:cubicBezTo>
                    <a:pt x="13171" y="5524"/>
                    <a:pt x="13308" y="5707"/>
                    <a:pt x="13422" y="5912"/>
                  </a:cubicBezTo>
                  <a:cubicBezTo>
                    <a:pt x="13582" y="6209"/>
                    <a:pt x="13673" y="6529"/>
                    <a:pt x="13764" y="6848"/>
                  </a:cubicBezTo>
                  <a:cubicBezTo>
                    <a:pt x="13760" y="6844"/>
                    <a:pt x="13756" y="6839"/>
                    <a:pt x="13753" y="6835"/>
                  </a:cubicBezTo>
                  <a:lnTo>
                    <a:pt x="13753" y="6835"/>
                  </a:lnTo>
                  <a:cubicBezTo>
                    <a:pt x="13835" y="7227"/>
                    <a:pt x="13855" y="7621"/>
                    <a:pt x="13855" y="8035"/>
                  </a:cubicBezTo>
                  <a:cubicBezTo>
                    <a:pt x="13810" y="8583"/>
                    <a:pt x="13719" y="9108"/>
                    <a:pt x="13559" y="9633"/>
                  </a:cubicBezTo>
                  <a:cubicBezTo>
                    <a:pt x="13559" y="9638"/>
                    <a:pt x="13559" y="9644"/>
                    <a:pt x="13559" y="9656"/>
                  </a:cubicBezTo>
                  <a:cubicBezTo>
                    <a:pt x="13399" y="10089"/>
                    <a:pt x="13216" y="10500"/>
                    <a:pt x="12965" y="10888"/>
                  </a:cubicBezTo>
                  <a:cubicBezTo>
                    <a:pt x="12783" y="11162"/>
                    <a:pt x="12577" y="11413"/>
                    <a:pt x="12349" y="11641"/>
                  </a:cubicBezTo>
                  <a:cubicBezTo>
                    <a:pt x="12258" y="11710"/>
                    <a:pt x="12166" y="11801"/>
                    <a:pt x="12075" y="11870"/>
                  </a:cubicBezTo>
                  <a:cubicBezTo>
                    <a:pt x="12007" y="11778"/>
                    <a:pt x="11961" y="11710"/>
                    <a:pt x="11892" y="11619"/>
                  </a:cubicBezTo>
                  <a:cubicBezTo>
                    <a:pt x="11756" y="11459"/>
                    <a:pt x="11596" y="11345"/>
                    <a:pt x="11436" y="11231"/>
                  </a:cubicBezTo>
                  <a:cubicBezTo>
                    <a:pt x="11253" y="11139"/>
                    <a:pt x="11048" y="11071"/>
                    <a:pt x="10865" y="11025"/>
                  </a:cubicBezTo>
                  <a:cubicBezTo>
                    <a:pt x="10728" y="11002"/>
                    <a:pt x="10597" y="10991"/>
                    <a:pt x="10466" y="10991"/>
                  </a:cubicBezTo>
                  <a:cubicBezTo>
                    <a:pt x="10335" y="10991"/>
                    <a:pt x="10203" y="11002"/>
                    <a:pt x="10066" y="11025"/>
                  </a:cubicBezTo>
                  <a:cubicBezTo>
                    <a:pt x="9793" y="11071"/>
                    <a:pt x="9496" y="11162"/>
                    <a:pt x="9359" y="11413"/>
                  </a:cubicBezTo>
                  <a:cubicBezTo>
                    <a:pt x="9290" y="11527"/>
                    <a:pt x="9268" y="11619"/>
                    <a:pt x="9268" y="11733"/>
                  </a:cubicBezTo>
                  <a:cubicBezTo>
                    <a:pt x="9268" y="11847"/>
                    <a:pt x="9336" y="11984"/>
                    <a:pt x="9382" y="12075"/>
                  </a:cubicBezTo>
                  <a:cubicBezTo>
                    <a:pt x="9450" y="12189"/>
                    <a:pt x="9519" y="12258"/>
                    <a:pt x="9610" y="12349"/>
                  </a:cubicBezTo>
                  <a:cubicBezTo>
                    <a:pt x="9724" y="12440"/>
                    <a:pt x="9838" y="12532"/>
                    <a:pt x="9975" y="12577"/>
                  </a:cubicBezTo>
                  <a:cubicBezTo>
                    <a:pt x="10249" y="12737"/>
                    <a:pt x="10569" y="12805"/>
                    <a:pt x="10888" y="12805"/>
                  </a:cubicBezTo>
                  <a:cubicBezTo>
                    <a:pt x="11208" y="12805"/>
                    <a:pt x="11527" y="12691"/>
                    <a:pt x="11824" y="12554"/>
                  </a:cubicBezTo>
                  <a:cubicBezTo>
                    <a:pt x="11847" y="12600"/>
                    <a:pt x="11847" y="12623"/>
                    <a:pt x="11847" y="12669"/>
                  </a:cubicBezTo>
                  <a:cubicBezTo>
                    <a:pt x="11915" y="12920"/>
                    <a:pt x="11938" y="13171"/>
                    <a:pt x="11915" y="13422"/>
                  </a:cubicBezTo>
                  <a:cubicBezTo>
                    <a:pt x="11915" y="13427"/>
                    <a:pt x="11915" y="13433"/>
                    <a:pt x="11915" y="13445"/>
                  </a:cubicBezTo>
                  <a:cubicBezTo>
                    <a:pt x="11892" y="13833"/>
                    <a:pt x="11824" y="14198"/>
                    <a:pt x="11710" y="14563"/>
                  </a:cubicBezTo>
                  <a:cubicBezTo>
                    <a:pt x="11710" y="14574"/>
                    <a:pt x="11710" y="14580"/>
                    <a:pt x="11710" y="14586"/>
                  </a:cubicBezTo>
                  <a:cubicBezTo>
                    <a:pt x="11573" y="14974"/>
                    <a:pt x="11390" y="15362"/>
                    <a:pt x="11162" y="15727"/>
                  </a:cubicBezTo>
                  <a:cubicBezTo>
                    <a:pt x="10979" y="15978"/>
                    <a:pt x="10774" y="16229"/>
                    <a:pt x="10523" y="16457"/>
                  </a:cubicBezTo>
                  <a:cubicBezTo>
                    <a:pt x="10340" y="16617"/>
                    <a:pt x="10158" y="16754"/>
                    <a:pt x="9930" y="16868"/>
                  </a:cubicBezTo>
                  <a:cubicBezTo>
                    <a:pt x="9747" y="16960"/>
                    <a:pt x="9564" y="17028"/>
                    <a:pt x="9359" y="17074"/>
                  </a:cubicBezTo>
                  <a:cubicBezTo>
                    <a:pt x="9153" y="17119"/>
                    <a:pt x="8948" y="17142"/>
                    <a:pt x="8743" y="17142"/>
                  </a:cubicBezTo>
                  <a:cubicBezTo>
                    <a:pt x="8583" y="17119"/>
                    <a:pt x="8423" y="17097"/>
                    <a:pt x="8263" y="17074"/>
                  </a:cubicBezTo>
                  <a:cubicBezTo>
                    <a:pt x="8240" y="17051"/>
                    <a:pt x="8195" y="17028"/>
                    <a:pt x="8172" y="17005"/>
                  </a:cubicBezTo>
                  <a:cubicBezTo>
                    <a:pt x="8149" y="16994"/>
                    <a:pt x="8121" y="16988"/>
                    <a:pt x="8089" y="16988"/>
                  </a:cubicBezTo>
                  <a:cubicBezTo>
                    <a:pt x="8058" y="16988"/>
                    <a:pt x="8024" y="16994"/>
                    <a:pt x="7989" y="17005"/>
                  </a:cubicBezTo>
                  <a:cubicBezTo>
                    <a:pt x="7921" y="17028"/>
                    <a:pt x="7875" y="17074"/>
                    <a:pt x="7852" y="17119"/>
                  </a:cubicBezTo>
                  <a:cubicBezTo>
                    <a:pt x="7832" y="17159"/>
                    <a:pt x="7830" y="17217"/>
                    <a:pt x="7830" y="17261"/>
                  </a:cubicBezTo>
                  <a:lnTo>
                    <a:pt x="7830" y="17261"/>
                  </a:lnTo>
                  <a:cubicBezTo>
                    <a:pt x="7830" y="17260"/>
                    <a:pt x="7830" y="17258"/>
                    <a:pt x="7830" y="17256"/>
                  </a:cubicBezTo>
                  <a:cubicBezTo>
                    <a:pt x="7830" y="17256"/>
                    <a:pt x="7830" y="17279"/>
                    <a:pt x="7830" y="17279"/>
                  </a:cubicBezTo>
                  <a:cubicBezTo>
                    <a:pt x="7830" y="17274"/>
                    <a:pt x="7830" y="17268"/>
                    <a:pt x="7830" y="17261"/>
                  </a:cubicBezTo>
                  <a:lnTo>
                    <a:pt x="7830" y="17261"/>
                  </a:lnTo>
                  <a:cubicBezTo>
                    <a:pt x="7831" y="17327"/>
                    <a:pt x="7853" y="17371"/>
                    <a:pt x="7875" y="17393"/>
                  </a:cubicBezTo>
                  <a:cubicBezTo>
                    <a:pt x="7898" y="17439"/>
                    <a:pt x="7944" y="17485"/>
                    <a:pt x="7989" y="17507"/>
                  </a:cubicBezTo>
                  <a:cubicBezTo>
                    <a:pt x="8035" y="17530"/>
                    <a:pt x="8126" y="17530"/>
                    <a:pt x="8195" y="17553"/>
                  </a:cubicBezTo>
                  <a:cubicBezTo>
                    <a:pt x="8332" y="17576"/>
                    <a:pt x="8446" y="17599"/>
                    <a:pt x="8583" y="17622"/>
                  </a:cubicBezTo>
                  <a:cubicBezTo>
                    <a:pt x="8656" y="17628"/>
                    <a:pt x="8728" y="17631"/>
                    <a:pt x="8799" y="17631"/>
                  </a:cubicBezTo>
                  <a:cubicBezTo>
                    <a:pt x="8970" y="17631"/>
                    <a:pt x="9136" y="17615"/>
                    <a:pt x="9313" y="17599"/>
                  </a:cubicBezTo>
                  <a:cubicBezTo>
                    <a:pt x="9793" y="17507"/>
                    <a:pt x="10226" y="17302"/>
                    <a:pt x="10591" y="17028"/>
                  </a:cubicBezTo>
                  <a:cubicBezTo>
                    <a:pt x="10979" y="16754"/>
                    <a:pt x="11299" y="16389"/>
                    <a:pt x="11550" y="16001"/>
                  </a:cubicBezTo>
                  <a:cubicBezTo>
                    <a:pt x="11687" y="15796"/>
                    <a:pt x="11824" y="15567"/>
                    <a:pt x="11915" y="15339"/>
                  </a:cubicBezTo>
                  <a:cubicBezTo>
                    <a:pt x="12029" y="15134"/>
                    <a:pt x="12121" y="14905"/>
                    <a:pt x="12189" y="14654"/>
                  </a:cubicBezTo>
                  <a:cubicBezTo>
                    <a:pt x="12326" y="14221"/>
                    <a:pt x="12395" y="13764"/>
                    <a:pt x="12417" y="13308"/>
                  </a:cubicBezTo>
                  <a:cubicBezTo>
                    <a:pt x="12417" y="12965"/>
                    <a:pt x="12372" y="12623"/>
                    <a:pt x="12281" y="12326"/>
                  </a:cubicBezTo>
                  <a:cubicBezTo>
                    <a:pt x="12417" y="12212"/>
                    <a:pt x="12554" y="12121"/>
                    <a:pt x="12691" y="11984"/>
                  </a:cubicBezTo>
                  <a:cubicBezTo>
                    <a:pt x="13194" y="11527"/>
                    <a:pt x="13559" y="10934"/>
                    <a:pt x="13833" y="10318"/>
                  </a:cubicBezTo>
                  <a:cubicBezTo>
                    <a:pt x="14107" y="9678"/>
                    <a:pt x="14266" y="8994"/>
                    <a:pt x="14312" y="8309"/>
                  </a:cubicBezTo>
                  <a:cubicBezTo>
                    <a:pt x="14335" y="7989"/>
                    <a:pt x="14358" y="7670"/>
                    <a:pt x="14312" y="7327"/>
                  </a:cubicBezTo>
                  <a:cubicBezTo>
                    <a:pt x="14289" y="7031"/>
                    <a:pt x="14243" y="6734"/>
                    <a:pt x="14152" y="6460"/>
                  </a:cubicBezTo>
                  <a:cubicBezTo>
                    <a:pt x="14038" y="5981"/>
                    <a:pt x="13810" y="5524"/>
                    <a:pt x="13490" y="5136"/>
                  </a:cubicBezTo>
                  <a:cubicBezTo>
                    <a:pt x="13194" y="4771"/>
                    <a:pt x="12806" y="4497"/>
                    <a:pt x="12395" y="4292"/>
                  </a:cubicBezTo>
                  <a:cubicBezTo>
                    <a:pt x="12007" y="4086"/>
                    <a:pt x="11573" y="3972"/>
                    <a:pt x="11116" y="3904"/>
                  </a:cubicBezTo>
                  <a:cubicBezTo>
                    <a:pt x="10910" y="3873"/>
                    <a:pt x="10704" y="3860"/>
                    <a:pt x="10498" y="3860"/>
                  </a:cubicBezTo>
                  <a:cubicBezTo>
                    <a:pt x="10248" y="3860"/>
                    <a:pt x="9997" y="3879"/>
                    <a:pt x="9747" y="3904"/>
                  </a:cubicBezTo>
                  <a:cubicBezTo>
                    <a:pt x="9701" y="3904"/>
                    <a:pt x="9633" y="3904"/>
                    <a:pt x="9587" y="3926"/>
                  </a:cubicBezTo>
                  <a:cubicBezTo>
                    <a:pt x="9587" y="3653"/>
                    <a:pt x="9541" y="3379"/>
                    <a:pt x="9473" y="3105"/>
                  </a:cubicBezTo>
                  <a:cubicBezTo>
                    <a:pt x="9405" y="2762"/>
                    <a:pt x="9290" y="2420"/>
                    <a:pt x="9108" y="2100"/>
                  </a:cubicBezTo>
                  <a:cubicBezTo>
                    <a:pt x="8948" y="1804"/>
                    <a:pt x="8765" y="1530"/>
                    <a:pt x="8537" y="1279"/>
                  </a:cubicBezTo>
                  <a:cubicBezTo>
                    <a:pt x="8309" y="1050"/>
                    <a:pt x="8035" y="845"/>
                    <a:pt x="7738" y="662"/>
                  </a:cubicBezTo>
                  <a:cubicBezTo>
                    <a:pt x="7145" y="297"/>
                    <a:pt x="6437" y="92"/>
                    <a:pt x="5730" y="23"/>
                  </a:cubicBezTo>
                  <a:cubicBezTo>
                    <a:pt x="5547" y="0"/>
                    <a:pt x="5364" y="0"/>
                    <a:pt x="5182" y="0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5118;p38"/>
            <p:cNvSpPr/>
            <p:nvPr/>
          </p:nvSpPr>
          <p:spPr>
            <a:xfrm>
              <a:off x="6557373" y="1824121"/>
              <a:ext cx="118181" cy="126520"/>
            </a:xfrm>
            <a:custGeom>
              <a:avLst/>
              <a:gdLst/>
              <a:ahLst/>
              <a:cxnLst/>
              <a:rect l="l" t="t" r="r" b="b"/>
              <a:pathLst>
                <a:path w="4223" h="4521" extrusionOk="0">
                  <a:moveTo>
                    <a:pt x="3949" y="1"/>
                  </a:moveTo>
                  <a:cubicBezTo>
                    <a:pt x="3835" y="1"/>
                    <a:pt x="3743" y="92"/>
                    <a:pt x="3721" y="206"/>
                  </a:cubicBezTo>
                  <a:cubicBezTo>
                    <a:pt x="3698" y="320"/>
                    <a:pt x="3652" y="412"/>
                    <a:pt x="3629" y="526"/>
                  </a:cubicBezTo>
                  <a:cubicBezTo>
                    <a:pt x="3584" y="663"/>
                    <a:pt x="3538" y="800"/>
                    <a:pt x="3470" y="914"/>
                  </a:cubicBezTo>
                  <a:cubicBezTo>
                    <a:pt x="3447" y="960"/>
                    <a:pt x="3401" y="1005"/>
                    <a:pt x="3378" y="1051"/>
                  </a:cubicBezTo>
                  <a:cubicBezTo>
                    <a:pt x="3355" y="1074"/>
                    <a:pt x="3333" y="1097"/>
                    <a:pt x="3310" y="1097"/>
                  </a:cubicBezTo>
                  <a:cubicBezTo>
                    <a:pt x="3287" y="1097"/>
                    <a:pt x="3287" y="1119"/>
                    <a:pt x="3264" y="1119"/>
                  </a:cubicBezTo>
                  <a:lnTo>
                    <a:pt x="3196" y="1119"/>
                  </a:lnTo>
                  <a:cubicBezTo>
                    <a:pt x="3150" y="1119"/>
                    <a:pt x="3104" y="1119"/>
                    <a:pt x="3059" y="1097"/>
                  </a:cubicBezTo>
                  <a:cubicBezTo>
                    <a:pt x="2922" y="1051"/>
                    <a:pt x="2762" y="982"/>
                    <a:pt x="2625" y="891"/>
                  </a:cubicBezTo>
                  <a:cubicBezTo>
                    <a:pt x="2442" y="800"/>
                    <a:pt x="2260" y="708"/>
                    <a:pt x="2054" y="640"/>
                  </a:cubicBezTo>
                  <a:cubicBezTo>
                    <a:pt x="1884" y="564"/>
                    <a:pt x="1698" y="520"/>
                    <a:pt x="1510" y="520"/>
                  </a:cubicBezTo>
                  <a:cubicBezTo>
                    <a:pt x="1471" y="520"/>
                    <a:pt x="1432" y="522"/>
                    <a:pt x="1392" y="526"/>
                  </a:cubicBezTo>
                  <a:cubicBezTo>
                    <a:pt x="1119" y="549"/>
                    <a:pt x="867" y="663"/>
                    <a:pt x="662" y="823"/>
                  </a:cubicBezTo>
                  <a:cubicBezTo>
                    <a:pt x="411" y="1051"/>
                    <a:pt x="183" y="1325"/>
                    <a:pt x="91" y="1667"/>
                  </a:cubicBezTo>
                  <a:cubicBezTo>
                    <a:pt x="0" y="1987"/>
                    <a:pt x="0" y="2329"/>
                    <a:pt x="91" y="2671"/>
                  </a:cubicBezTo>
                  <a:cubicBezTo>
                    <a:pt x="160" y="3014"/>
                    <a:pt x="297" y="3333"/>
                    <a:pt x="457" y="3630"/>
                  </a:cubicBezTo>
                  <a:cubicBezTo>
                    <a:pt x="639" y="3904"/>
                    <a:pt x="822" y="4178"/>
                    <a:pt x="1050" y="4406"/>
                  </a:cubicBezTo>
                  <a:cubicBezTo>
                    <a:pt x="1096" y="4475"/>
                    <a:pt x="1141" y="4497"/>
                    <a:pt x="1210" y="4520"/>
                  </a:cubicBezTo>
                  <a:cubicBezTo>
                    <a:pt x="1278" y="4520"/>
                    <a:pt x="1347" y="4497"/>
                    <a:pt x="1392" y="4475"/>
                  </a:cubicBezTo>
                  <a:cubicBezTo>
                    <a:pt x="1461" y="4429"/>
                    <a:pt x="1484" y="4361"/>
                    <a:pt x="1484" y="4315"/>
                  </a:cubicBezTo>
                  <a:cubicBezTo>
                    <a:pt x="1507" y="4246"/>
                    <a:pt x="1484" y="4178"/>
                    <a:pt x="1461" y="4132"/>
                  </a:cubicBezTo>
                  <a:cubicBezTo>
                    <a:pt x="1210" y="3881"/>
                    <a:pt x="1027" y="3607"/>
                    <a:pt x="867" y="3333"/>
                  </a:cubicBezTo>
                  <a:cubicBezTo>
                    <a:pt x="730" y="3082"/>
                    <a:pt x="616" y="2831"/>
                    <a:pt x="571" y="2580"/>
                  </a:cubicBezTo>
                  <a:cubicBezTo>
                    <a:pt x="525" y="2420"/>
                    <a:pt x="525" y="2283"/>
                    <a:pt x="525" y="2124"/>
                  </a:cubicBezTo>
                  <a:cubicBezTo>
                    <a:pt x="525" y="2032"/>
                    <a:pt x="525" y="1918"/>
                    <a:pt x="571" y="1804"/>
                  </a:cubicBezTo>
                  <a:cubicBezTo>
                    <a:pt x="594" y="1736"/>
                    <a:pt x="616" y="1644"/>
                    <a:pt x="662" y="1553"/>
                  </a:cubicBezTo>
                  <a:cubicBezTo>
                    <a:pt x="730" y="1462"/>
                    <a:pt x="799" y="1393"/>
                    <a:pt x="867" y="1302"/>
                  </a:cubicBezTo>
                  <a:cubicBezTo>
                    <a:pt x="959" y="1233"/>
                    <a:pt x="1050" y="1165"/>
                    <a:pt x="1141" y="1119"/>
                  </a:cubicBezTo>
                  <a:cubicBezTo>
                    <a:pt x="1210" y="1074"/>
                    <a:pt x="1278" y="1051"/>
                    <a:pt x="1347" y="1028"/>
                  </a:cubicBezTo>
                  <a:cubicBezTo>
                    <a:pt x="1392" y="1028"/>
                    <a:pt x="1461" y="1028"/>
                    <a:pt x="1507" y="1005"/>
                  </a:cubicBezTo>
                  <a:cubicBezTo>
                    <a:pt x="1598" y="1028"/>
                    <a:pt x="1689" y="1028"/>
                    <a:pt x="1780" y="1051"/>
                  </a:cubicBezTo>
                  <a:cubicBezTo>
                    <a:pt x="2009" y="1119"/>
                    <a:pt x="2237" y="1256"/>
                    <a:pt x="2442" y="1370"/>
                  </a:cubicBezTo>
                  <a:cubicBezTo>
                    <a:pt x="2648" y="1462"/>
                    <a:pt x="2876" y="1576"/>
                    <a:pt x="3104" y="1621"/>
                  </a:cubicBezTo>
                  <a:cubicBezTo>
                    <a:pt x="3218" y="1621"/>
                    <a:pt x="3333" y="1621"/>
                    <a:pt x="3447" y="1576"/>
                  </a:cubicBezTo>
                  <a:cubicBezTo>
                    <a:pt x="3561" y="1530"/>
                    <a:pt x="3675" y="1439"/>
                    <a:pt x="3766" y="1348"/>
                  </a:cubicBezTo>
                  <a:cubicBezTo>
                    <a:pt x="3812" y="1302"/>
                    <a:pt x="3835" y="1256"/>
                    <a:pt x="3880" y="1211"/>
                  </a:cubicBezTo>
                  <a:cubicBezTo>
                    <a:pt x="3926" y="1119"/>
                    <a:pt x="3972" y="1028"/>
                    <a:pt x="3994" y="937"/>
                  </a:cubicBezTo>
                  <a:cubicBezTo>
                    <a:pt x="4086" y="731"/>
                    <a:pt x="4154" y="503"/>
                    <a:pt x="4200" y="275"/>
                  </a:cubicBezTo>
                  <a:cubicBezTo>
                    <a:pt x="4223" y="138"/>
                    <a:pt x="4109" y="24"/>
                    <a:pt x="3994" y="1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5119;p38"/>
            <p:cNvSpPr/>
            <p:nvPr/>
          </p:nvSpPr>
          <p:spPr>
            <a:xfrm>
              <a:off x="6363800" y="1629318"/>
              <a:ext cx="652218" cy="654177"/>
            </a:xfrm>
            <a:custGeom>
              <a:avLst/>
              <a:gdLst/>
              <a:ahLst/>
              <a:cxnLst/>
              <a:rect l="l" t="t" r="r" b="b"/>
              <a:pathLst>
                <a:path w="23306" h="23376" extrusionOk="0">
                  <a:moveTo>
                    <a:pt x="19768" y="22004"/>
                  </a:moveTo>
                  <a:cubicBezTo>
                    <a:pt x="19758" y="22004"/>
                    <a:pt x="19752" y="22008"/>
                    <a:pt x="19747" y="22013"/>
                  </a:cubicBezTo>
                  <a:lnTo>
                    <a:pt x="19747" y="22013"/>
                  </a:lnTo>
                  <a:cubicBezTo>
                    <a:pt x="19754" y="22010"/>
                    <a:pt x="19761" y="22007"/>
                    <a:pt x="19768" y="22004"/>
                  </a:cubicBezTo>
                  <a:close/>
                  <a:moveTo>
                    <a:pt x="7008" y="0"/>
                  </a:moveTo>
                  <a:cubicBezTo>
                    <a:pt x="6894" y="23"/>
                    <a:pt x="6803" y="23"/>
                    <a:pt x="6712" y="23"/>
                  </a:cubicBezTo>
                  <a:cubicBezTo>
                    <a:pt x="6643" y="23"/>
                    <a:pt x="6552" y="46"/>
                    <a:pt x="6483" y="46"/>
                  </a:cubicBezTo>
                  <a:cubicBezTo>
                    <a:pt x="6483" y="69"/>
                    <a:pt x="6461" y="69"/>
                    <a:pt x="6461" y="69"/>
                  </a:cubicBezTo>
                  <a:cubicBezTo>
                    <a:pt x="6141" y="799"/>
                    <a:pt x="5707" y="1507"/>
                    <a:pt x="5251" y="2169"/>
                  </a:cubicBezTo>
                  <a:lnTo>
                    <a:pt x="5296" y="2100"/>
                  </a:lnTo>
                  <a:lnTo>
                    <a:pt x="5296" y="2100"/>
                  </a:lnTo>
                  <a:cubicBezTo>
                    <a:pt x="4498" y="3241"/>
                    <a:pt x="3562" y="4291"/>
                    <a:pt x="2694" y="5387"/>
                  </a:cubicBezTo>
                  <a:cubicBezTo>
                    <a:pt x="1850" y="6460"/>
                    <a:pt x="1051" y="7601"/>
                    <a:pt x="572" y="8902"/>
                  </a:cubicBezTo>
                  <a:cubicBezTo>
                    <a:pt x="321" y="9541"/>
                    <a:pt x="138" y="10226"/>
                    <a:pt x="69" y="10933"/>
                  </a:cubicBezTo>
                  <a:cubicBezTo>
                    <a:pt x="1" y="11641"/>
                    <a:pt x="24" y="12371"/>
                    <a:pt x="138" y="13079"/>
                  </a:cubicBezTo>
                  <a:cubicBezTo>
                    <a:pt x="252" y="13718"/>
                    <a:pt x="412" y="14357"/>
                    <a:pt x="640" y="14974"/>
                  </a:cubicBezTo>
                  <a:cubicBezTo>
                    <a:pt x="891" y="15567"/>
                    <a:pt x="1188" y="16160"/>
                    <a:pt x="1530" y="16708"/>
                  </a:cubicBezTo>
                  <a:cubicBezTo>
                    <a:pt x="2238" y="17804"/>
                    <a:pt x="3151" y="18763"/>
                    <a:pt x="4178" y="19584"/>
                  </a:cubicBezTo>
                  <a:cubicBezTo>
                    <a:pt x="5228" y="20429"/>
                    <a:pt x="6415" y="21114"/>
                    <a:pt x="7647" y="21684"/>
                  </a:cubicBezTo>
                  <a:cubicBezTo>
                    <a:pt x="8903" y="22255"/>
                    <a:pt x="10204" y="22666"/>
                    <a:pt x="11551" y="22962"/>
                  </a:cubicBezTo>
                  <a:cubicBezTo>
                    <a:pt x="12727" y="23219"/>
                    <a:pt x="13963" y="23375"/>
                    <a:pt x="15184" y="23375"/>
                  </a:cubicBezTo>
                  <a:cubicBezTo>
                    <a:pt x="15266" y="23375"/>
                    <a:pt x="15349" y="23375"/>
                    <a:pt x="15431" y="23373"/>
                  </a:cubicBezTo>
                  <a:cubicBezTo>
                    <a:pt x="16823" y="23373"/>
                    <a:pt x="18216" y="23168"/>
                    <a:pt x="19517" y="22643"/>
                  </a:cubicBezTo>
                  <a:cubicBezTo>
                    <a:pt x="20201" y="22369"/>
                    <a:pt x="20863" y="22004"/>
                    <a:pt x="21480" y="21593"/>
                  </a:cubicBezTo>
                  <a:cubicBezTo>
                    <a:pt x="22119" y="21159"/>
                    <a:pt x="22689" y="20634"/>
                    <a:pt x="23214" y="20086"/>
                  </a:cubicBezTo>
                  <a:cubicBezTo>
                    <a:pt x="23306" y="19972"/>
                    <a:pt x="23306" y="19813"/>
                    <a:pt x="23214" y="19721"/>
                  </a:cubicBezTo>
                  <a:cubicBezTo>
                    <a:pt x="23164" y="19681"/>
                    <a:pt x="23110" y="19663"/>
                    <a:pt x="23055" y="19663"/>
                  </a:cubicBezTo>
                  <a:cubicBezTo>
                    <a:pt x="22985" y="19663"/>
                    <a:pt x="22913" y="19693"/>
                    <a:pt x="22849" y="19744"/>
                  </a:cubicBezTo>
                  <a:cubicBezTo>
                    <a:pt x="22552" y="20064"/>
                    <a:pt x="22233" y="20383"/>
                    <a:pt x="21868" y="20680"/>
                  </a:cubicBezTo>
                  <a:cubicBezTo>
                    <a:pt x="21234" y="21200"/>
                    <a:pt x="20512" y="21653"/>
                    <a:pt x="19744" y="22016"/>
                  </a:cubicBezTo>
                  <a:lnTo>
                    <a:pt x="19744" y="22016"/>
                  </a:lnTo>
                  <a:cubicBezTo>
                    <a:pt x="19745" y="22015"/>
                    <a:pt x="19746" y="22014"/>
                    <a:pt x="19747" y="22013"/>
                  </a:cubicBezTo>
                  <a:lnTo>
                    <a:pt x="19747" y="22013"/>
                  </a:lnTo>
                  <a:cubicBezTo>
                    <a:pt x="19000" y="22351"/>
                    <a:pt x="18208" y="22598"/>
                    <a:pt x="17394" y="22734"/>
                  </a:cubicBezTo>
                  <a:lnTo>
                    <a:pt x="17348" y="22734"/>
                  </a:lnTo>
                  <a:cubicBezTo>
                    <a:pt x="16680" y="22841"/>
                    <a:pt x="16003" y="22885"/>
                    <a:pt x="15324" y="22885"/>
                  </a:cubicBezTo>
                  <a:cubicBezTo>
                    <a:pt x="14843" y="22885"/>
                    <a:pt x="14361" y="22863"/>
                    <a:pt x="13879" y="22825"/>
                  </a:cubicBezTo>
                  <a:lnTo>
                    <a:pt x="13947" y="22825"/>
                  </a:lnTo>
                  <a:cubicBezTo>
                    <a:pt x="12327" y="22689"/>
                    <a:pt x="10752" y="22323"/>
                    <a:pt x="9222" y="21775"/>
                  </a:cubicBezTo>
                  <a:cubicBezTo>
                    <a:pt x="7784" y="21273"/>
                    <a:pt x="6415" y="20589"/>
                    <a:pt x="5160" y="19698"/>
                  </a:cubicBezTo>
                  <a:lnTo>
                    <a:pt x="5160" y="19698"/>
                  </a:lnTo>
                  <a:lnTo>
                    <a:pt x="5205" y="19744"/>
                  </a:lnTo>
                  <a:cubicBezTo>
                    <a:pt x="4269" y="19082"/>
                    <a:pt x="3402" y="18306"/>
                    <a:pt x="2672" y="17439"/>
                  </a:cubicBezTo>
                  <a:cubicBezTo>
                    <a:pt x="2128" y="16782"/>
                    <a:pt x="1675" y="16058"/>
                    <a:pt x="1311" y="15289"/>
                  </a:cubicBezTo>
                  <a:lnTo>
                    <a:pt x="1311" y="15289"/>
                  </a:lnTo>
                  <a:cubicBezTo>
                    <a:pt x="1314" y="15291"/>
                    <a:pt x="1319" y="15293"/>
                    <a:pt x="1325" y="15293"/>
                  </a:cubicBezTo>
                  <a:cubicBezTo>
                    <a:pt x="1005" y="14586"/>
                    <a:pt x="777" y="13855"/>
                    <a:pt x="640" y="13125"/>
                  </a:cubicBezTo>
                  <a:cubicBezTo>
                    <a:pt x="526" y="12440"/>
                    <a:pt x="503" y="11755"/>
                    <a:pt x="549" y="11070"/>
                  </a:cubicBezTo>
                  <a:lnTo>
                    <a:pt x="549" y="11070"/>
                  </a:lnTo>
                  <a:cubicBezTo>
                    <a:pt x="549" y="11093"/>
                    <a:pt x="549" y="11093"/>
                    <a:pt x="549" y="11116"/>
                  </a:cubicBezTo>
                  <a:cubicBezTo>
                    <a:pt x="594" y="10477"/>
                    <a:pt x="754" y="9861"/>
                    <a:pt x="960" y="9244"/>
                  </a:cubicBezTo>
                  <a:cubicBezTo>
                    <a:pt x="960" y="9244"/>
                    <a:pt x="960" y="9244"/>
                    <a:pt x="960" y="9222"/>
                  </a:cubicBezTo>
                  <a:cubicBezTo>
                    <a:pt x="1302" y="8309"/>
                    <a:pt x="1781" y="7487"/>
                    <a:pt x="2329" y="6688"/>
                  </a:cubicBezTo>
                  <a:lnTo>
                    <a:pt x="2329" y="6688"/>
                  </a:lnTo>
                  <a:lnTo>
                    <a:pt x="2306" y="6756"/>
                  </a:lnTo>
                  <a:cubicBezTo>
                    <a:pt x="3105" y="5615"/>
                    <a:pt x="4018" y="4565"/>
                    <a:pt x="4886" y="3470"/>
                  </a:cubicBezTo>
                  <a:cubicBezTo>
                    <a:pt x="5730" y="2397"/>
                    <a:pt x="6506" y="1278"/>
                    <a:pt x="7008" y="0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5120;p38"/>
            <p:cNvSpPr/>
            <p:nvPr/>
          </p:nvSpPr>
          <p:spPr>
            <a:xfrm>
              <a:off x="6545227" y="1630577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5121;p38"/>
            <p:cNvSpPr/>
            <p:nvPr/>
          </p:nvSpPr>
          <p:spPr>
            <a:xfrm>
              <a:off x="6390638" y="188736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5122;p38"/>
            <p:cNvSpPr/>
            <p:nvPr/>
          </p:nvSpPr>
          <p:spPr>
            <a:xfrm>
              <a:off x="6399593" y="2055362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cubicBezTo>
                    <a:pt x="23" y="23"/>
                    <a:pt x="23" y="23"/>
                    <a:pt x="0" y="1"/>
                  </a:cubicBezTo>
                  <a:cubicBezTo>
                    <a:pt x="23" y="23"/>
                    <a:pt x="23" y="23"/>
                    <a:pt x="23" y="23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5123;p38"/>
            <p:cNvSpPr/>
            <p:nvPr/>
          </p:nvSpPr>
          <p:spPr>
            <a:xfrm>
              <a:off x="6400237" y="2056005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5124;p38"/>
            <p:cNvSpPr/>
            <p:nvPr/>
          </p:nvSpPr>
          <p:spPr>
            <a:xfrm>
              <a:off x="6850543" y="226552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5125;p38"/>
            <p:cNvSpPr/>
            <p:nvPr/>
          </p:nvSpPr>
          <p:spPr>
            <a:xfrm>
              <a:off x="7001299" y="2032358"/>
              <a:ext cx="189738" cy="187835"/>
            </a:xfrm>
            <a:custGeom>
              <a:avLst/>
              <a:gdLst/>
              <a:ahLst/>
              <a:cxnLst/>
              <a:rect l="l" t="t" r="r" b="b"/>
              <a:pathLst>
                <a:path w="6780" h="6712" extrusionOk="0">
                  <a:moveTo>
                    <a:pt x="4315" y="1"/>
                  </a:moveTo>
                  <a:cubicBezTo>
                    <a:pt x="4018" y="1"/>
                    <a:pt x="3721" y="69"/>
                    <a:pt x="3447" y="161"/>
                  </a:cubicBezTo>
                  <a:cubicBezTo>
                    <a:pt x="3105" y="275"/>
                    <a:pt x="2740" y="457"/>
                    <a:pt x="2443" y="686"/>
                  </a:cubicBezTo>
                  <a:cubicBezTo>
                    <a:pt x="2420" y="709"/>
                    <a:pt x="2397" y="731"/>
                    <a:pt x="2374" y="754"/>
                  </a:cubicBezTo>
                  <a:cubicBezTo>
                    <a:pt x="2352" y="800"/>
                    <a:pt x="2352" y="845"/>
                    <a:pt x="2329" y="891"/>
                  </a:cubicBezTo>
                  <a:cubicBezTo>
                    <a:pt x="2283" y="982"/>
                    <a:pt x="2238" y="1051"/>
                    <a:pt x="2192" y="1119"/>
                  </a:cubicBezTo>
                  <a:cubicBezTo>
                    <a:pt x="2146" y="1188"/>
                    <a:pt x="2101" y="1233"/>
                    <a:pt x="2078" y="1279"/>
                  </a:cubicBezTo>
                  <a:cubicBezTo>
                    <a:pt x="2032" y="1325"/>
                    <a:pt x="2009" y="1393"/>
                    <a:pt x="1964" y="1439"/>
                  </a:cubicBezTo>
                  <a:cubicBezTo>
                    <a:pt x="1895" y="1530"/>
                    <a:pt x="1804" y="1622"/>
                    <a:pt x="1735" y="1713"/>
                  </a:cubicBezTo>
                  <a:cubicBezTo>
                    <a:pt x="1758" y="1781"/>
                    <a:pt x="1804" y="1850"/>
                    <a:pt x="1872" y="1873"/>
                  </a:cubicBezTo>
                  <a:cubicBezTo>
                    <a:pt x="1909" y="1891"/>
                    <a:pt x="1946" y="1899"/>
                    <a:pt x="1981" y="1899"/>
                  </a:cubicBezTo>
                  <a:cubicBezTo>
                    <a:pt x="2076" y="1899"/>
                    <a:pt x="2158" y="1836"/>
                    <a:pt x="2192" y="1736"/>
                  </a:cubicBezTo>
                  <a:cubicBezTo>
                    <a:pt x="2215" y="1713"/>
                    <a:pt x="2238" y="1667"/>
                    <a:pt x="2260" y="1644"/>
                  </a:cubicBezTo>
                  <a:cubicBezTo>
                    <a:pt x="2352" y="1485"/>
                    <a:pt x="2443" y="1348"/>
                    <a:pt x="2580" y="1233"/>
                  </a:cubicBezTo>
                  <a:cubicBezTo>
                    <a:pt x="2580" y="1233"/>
                    <a:pt x="2580" y="1213"/>
                    <a:pt x="2600" y="1211"/>
                  </a:cubicBezTo>
                  <a:lnTo>
                    <a:pt x="2600" y="1211"/>
                  </a:lnTo>
                  <a:cubicBezTo>
                    <a:pt x="2593" y="1218"/>
                    <a:pt x="2586" y="1226"/>
                    <a:pt x="2580" y="1233"/>
                  </a:cubicBezTo>
                  <a:lnTo>
                    <a:pt x="2603" y="1211"/>
                  </a:lnTo>
                  <a:cubicBezTo>
                    <a:pt x="2602" y="1211"/>
                    <a:pt x="2601" y="1211"/>
                    <a:pt x="2600" y="1211"/>
                  </a:cubicBezTo>
                  <a:lnTo>
                    <a:pt x="2600" y="1211"/>
                  </a:lnTo>
                  <a:cubicBezTo>
                    <a:pt x="2734" y="1063"/>
                    <a:pt x="2908" y="954"/>
                    <a:pt x="3082" y="845"/>
                  </a:cubicBezTo>
                  <a:cubicBezTo>
                    <a:pt x="3287" y="731"/>
                    <a:pt x="3493" y="640"/>
                    <a:pt x="3721" y="594"/>
                  </a:cubicBezTo>
                  <a:cubicBezTo>
                    <a:pt x="3949" y="526"/>
                    <a:pt x="4201" y="480"/>
                    <a:pt x="4452" y="480"/>
                  </a:cubicBezTo>
                  <a:cubicBezTo>
                    <a:pt x="4634" y="480"/>
                    <a:pt x="4840" y="503"/>
                    <a:pt x="5022" y="572"/>
                  </a:cubicBezTo>
                  <a:cubicBezTo>
                    <a:pt x="5182" y="594"/>
                    <a:pt x="5319" y="663"/>
                    <a:pt x="5456" y="731"/>
                  </a:cubicBezTo>
                  <a:cubicBezTo>
                    <a:pt x="5570" y="800"/>
                    <a:pt x="5661" y="891"/>
                    <a:pt x="5775" y="982"/>
                  </a:cubicBezTo>
                  <a:cubicBezTo>
                    <a:pt x="5867" y="1074"/>
                    <a:pt x="5935" y="1188"/>
                    <a:pt x="6004" y="1302"/>
                  </a:cubicBezTo>
                  <a:cubicBezTo>
                    <a:pt x="6072" y="1416"/>
                    <a:pt x="6118" y="1553"/>
                    <a:pt x="6163" y="1713"/>
                  </a:cubicBezTo>
                  <a:cubicBezTo>
                    <a:pt x="6209" y="1895"/>
                    <a:pt x="6232" y="2078"/>
                    <a:pt x="6232" y="2261"/>
                  </a:cubicBezTo>
                  <a:cubicBezTo>
                    <a:pt x="6232" y="2512"/>
                    <a:pt x="6209" y="2740"/>
                    <a:pt x="6141" y="2991"/>
                  </a:cubicBezTo>
                  <a:cubicBezTo>
                    <a:pt x="6049" y="3311"/>
                    <a:pt x="5912" y="3630"/>
                    <a:pt x="5753" y="3927"/>
                  </a:cubicBezTo>
                  <a:cubicBezTo>
                    <a:pt x="5524" y="4292"/>
                    <a:pt x="5273" y="4612"/>
                    <a:pt x="4977" y="4931"/>
                  </a:cubicBezTo>
                  <a:cubicBezTo>
                    <a:pt x="4657" y="5228"/>
                    <a:pt x="4315" y="5479"/>
                    <a:pt x="3949" y="5684"/>
                  </a:cubicBezTo>
                  <a:cubicBezTo>
                    <a:pt x="3653" y="5867"/>
                    <a:pt x="3333" y="6004"/>
                    <a:pt x="2991" y="6095"/>
                  </a:cubicBezTo>
                  <a:cubicBezTo>
                    <a:pt x="2740" y="6164"/>
                    <a:pt x="2466" y="6209"/>
                    <a:pt x="2215" y="6209"/>
                  </a:cubicBezTo>
                  <a:cubicBezTo>
                    <a:pt x="2009" y="6209"/>
                    <a:pt x="1827" y="6187"/>
                    <a:pt x="1621" y="6141"/>
                  </a:cubicBezTo>
                  <a:cubicBezTo>
                    <a:pt x="1439" y="6095"/>
                    <a:pt x="1256" y="6027"/>
                    <a:pt x="1096" y="5935"/>
                  </a:cubicBezTo>
                  <a:cubicBezTo>
                    <a:pt x="936" y="5821"/>
                    <a:pt x="777" y="5707"/>
                    <a:pt x="640" y="5570"/>
                  </a:cubicBezTo>
                  <a:cubicBezTo>
                    <a:pt x="594" y="5502"/>
                    <a:pt x="526" y="5433"/>
                    <a:pt x="457" y="5365"/>
                  </a:cubicBezTo>
                  <a:cubicBezTo>
                    <a:pt x="416" y="5310"/>
                    <a:pt x="341" y="5279"/>
                    <a:pt x="263" y="5279"/>
                  </a:cubicBezTo>
                  <a:cubicBezTo>
                    <a:pt x="212" y="5279"/>
                    <a:pt x="160" y="5292"/>
                    <a:pt x="115" y="5319"/>
                  </a:cubicBezTo>
                  <a:cubicBezTo>
                    <a:pt x="23" y="5411"/>
                    <a:pt x="1" y="5570"/>
                    <a:pt x="69" y="5662"/>
                  </a:cubicBezTo>
                  <a:cubicBezTo>
                    <a:pt x="275" y="5913"/>
                    <a:pt x="480" y="6118"/>
                    <a:pt x="731" y="6278"/>
                  </a:cubicBezTo>
                  <a:cubicBezTo>
                    <a:pt x="982" y="6438"/>
                    <a:pt x="1256" y="6552"/>
                    <a:pt x="1530" y="6620"/>
                  </a:cubicBezTo>
                  <a:cubicBezTo>
                    <a:pt x="1804" y="6689"/>
                    <a:pt x="2078" y="6712"/>
                    <a:pt x="2352" y="6712"/>
                  </a:cubicBezTo>
                  <a:cubicBezTo>
                    <a:pt x="2626" y="6689"/>
                    <a:pt x="2899" y="6643"/>
                    <a:pt x="3173" y="6552"/>
                  </a:cubicBezTo>
                  <a:cubicBezTo>
                    <a:pt x="3744" y="6392"/>
                    <a:pt x="4292" y="6095"/>
                    <a:pt x="4771" y="5753"/>
                  </a:cubicBezTo>
                  <a:cubicBezTo>
                    <a:pt x="5250" y="5388"/>
                    <a:pt x="5684" y="4931"/>
                    <a:pt x="6027" y="4429"/>
                  </a:cubicBezTo>
                  <a:cubicBezTo>
                    <a:pt x="6346" y="3927"/>
                    <a:pt x="6597" y="3379"/>
                    <a:pt x="6688" y="2808"/>
                  </a:cubicBezTo>
                  <a:cubicBezTo>
                    <a:pt x="6780" y="2238"/>
                    <a:pt x="6734" y="1622"/>
                    <a:pt x="6460" y="1119"/>
                  </a:cubicBezTo>
                  <a:cubicBezTo>
                    <a:pt x="6323" y="868"/>
                    <a:pt x="6141" y="640"/>
                    <a:pt x="5912" y="457"/>
                  </a:cubicBezTo>
                  <a:cubicBezTo>
                    <a:pt x="5684" y="275"/>
                    <a:pt x="5433" y="161"/>
                    <a:pt x="5182" y="92"/>
                  </a:cubicBezTo>
                  <a:cubicBezTo>
                    <a:pt x="5045" y="47"/>
                    <a:pt x="4908" y="24"/>
                    <a:pt x="4771" y="24"/>
                  </a:cubicBezTo>
                  <a:cubicBezTo>
                    <a:pt x="4657" y="1"/>
                    <a:pt x="4566" y="1"/>
                    <a:pt x="4452" y="1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5126;p38"/>
            <p:cNvSpPr/>
            <p:nvPr/>
          </p:nvSpPr>
          <p:spPr>
            <a:xfrm>
              <a:off x="7073472" y="206686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5127;p38"/>
            <p:cNvSpPr/>
            <p:nvPr/>
          </p:nvSpPr>
          <p:spPr>
            <a:xfrm>
              <a:off x="7052399" y="2085389"/>
              <a:ext cx="40270" cy="91035"/>
            </a:xfrm>
            <a:custGeom>
              <a:avLst/>
              <a:gdLst/>
              <a:ahLst/>
              <a:cxnLst/>
              <a:rect l="l" t="t" r="r" b="b"/>
              <a:pathLst>
                <a:path w="1439" h="3253" extrusionOk="0">
                  <a:moveTo>
                    <a:pt x="914" y="0"/>
                  </a:moveTo>
                  <a:cubicBezTo>
                    <a:pt x="800" y="46"/>
                    <a:pt x="708" y="206"/>
                    <a:pt x="777" y="320"/>
                  </a:cubicBezTo>
                  <a:cubicBezTo>
                    <a:pt x="822" y="434"/>
                    <a:pt x="868" y="571"/>
                    <a:pt x="891" y="685"/>
                  </a:cubicBezTo>
                  <a:cubicBezTo>
                    <a:pt x="937" y="868"/>
                    <a:pt x="959" y="1073"/>
                    <a:pt x="937" y="1256"/>
                  </a:cubicBezTo>
                  <a:cubicBezTo>
                    <a:pt x="937" y="1461"/>
                    <a:pt x="891" y="1644"/>
                    <a:pt x="845" y="1826"/>
                  </a:cubicBezTo>
                  <a:cubicBezTo>
                    <a:pt x="777" y="2009"/>
                    <a:pt x="708" y="2169"/>
                    <a:pt x="594" y="2329"/>
                  </a:cubicBezTo>
                  <a:cubicBezTo>
                    <a:pt x="526" y="2466"/>
                    <a:pt x="434" y="2557"/>
                    <a:pt x="320" y="2671"/>
                  </a:cubicBezTo>
                  <a:cubicBezTo>
                    <a:pt x="275" y="2717"/>
                    <a:pt x="206" y="2762"/>
                    <a:pt x="138" y="2808"/>
                  </a:cubicBezTo>
                  <a:cubicBezTo>
                    <a:pt x="24" y="2876"/>
                    <a:pt x="1" y="3036"/>
                    <a:pt x="92" y="3150"/>
                  </a:cubicBezTo>
                  <a:cubicBezTo>
                    <a:pt x="132" y="3217"/>
                    <a:pt x="203" y="3252"/>
                    <a:pt x="278" y="3252"/>
                  </a:cubicBezTo>
                  <a:cubicBezTo>
                    <a:pt x="331" y="3252"/>
                    <a:pt x="387" y="3234"/>
                    <a:pt x="434" y="3196"/>
                  </a:cubicBezTo>
                  <a:cubicBezTo>
                    <a:pt x="640" y="3059"/>
                    <a:pt x="845" y="2854"/>
                    <a:pt x="982" y="2648"/>
                  </a:cubicBezTo>
                  <a:cubicBezTo>
                    <a:pt x="1165" y="2374"/>
                    <a:pt x="1279" y="2100"/>
                    <a:pt x="1347" y="1804"/>
                  </a:cubicBezTo>
                  <a:cubicBezTo>
                    <a:pt x="1416" y="1553"/>
                    <a:pt x="1439" y="1256"/>
                    <a:pt x="1439" y="982"/>
                  </a:cubicBezTo>
                  <a:cubicBezTo>
                    <a:pt x="1416" y="685"/>
                    <a:pt x="1347" y="411"/>
                    <a:pt x="1233" y="160"/>
                  </a:cubicBezTo>
                  <a:cubicBezTo>
                    <a:pt x="1210" y="92"/>
                    <a:pt x="1165" y="46"/>
                    <a:pt x="1096" y="23"/>
                  </a:cubicBezTo>
                  <a:cubicBezTo>
                    <a:pt x="1073" y="0"/>
                    <a:pt x="1028" y="0"/>
                    <a:pt x="1005" y="0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5128;p38"/>
            <p:cNvSpPr/>
            <p:nvPr/>
          </p:nvSpPr>
          <p:spPr>
            <a:xfrm>
              <a:off x="7081140" y="2087292"/>
              <a:ext cx="61371" cy="36940"/>
            </a:xfrm>
            <a:custGeom>
              <a:avLst/>
              <a:gdLst/>
              <a:ahLst/>
              <a:cxnLst/>
              <a:rect l="l" t="t" r="r" b="b"/>
              <a:pathLst>
                <a:path w="2193" h="1320" extrusionOk="0">
                  <a:moveTo>
                    <a:pt x="1553" y="1"/>
                  </a:moveTo>
                  <a:cubicBezTo>
                    <a:pt x="1325" y="1"/>
                    <a:pt x="1096" y="69"/>
                    <a:pt x="868" y="161"/>
                  </a:cubicBezTo>
                  <a:cubicBezTo>
                    <a:pt x="686" y="252"/>
                    <a:pt x="549" y="366"/>
                    <a:pt x="412" y="480"/>
                  </a:cubicBezTo>
                  <a:cubicBezTo>
                    <a:pt x="252" y="640"/>
                    <a:pt x="138" y="800"/>
                    <a:pt x="24" y="960"/>
                  </a:cubicBezTo>
                  <a:cubicBezTo>
                    <a:pt x="1" y="1028"/>
                    <a:pt x="1" y="1097"/>
                    <a:pt x="24" y="1165"/>
                  </a:cubicBezTo>
                  <a:cubicBezTo>
                    <a:pt x="46" y="1211"/>
                    <a:pt x="92" y="1256"/>
                    <a:pt x="138" y="1302"/>
                  </a:cubicBezTo>
                  <a:cubicBezTo>
                    <a:pt x="172" y="1313"/>
                    <a:pt x="206" y="1319"/>
                    <a:pt x="240" y="1319"/>
                  </a:cubicBezTo>
                  <a:cubicBezTo>
                    <a:pt x="275" y="1319"/>
                    <a:pt x="309" y="1313"/>
                    <a:pt x="343" y="1302"/>
                  </a:cubicBezTo>
                  <a:cubicBezTo>
                    <a:pt x="412" y="1279"/>
                    <a:pt x="434" y="1233"/>
                    <a:pt x="480" y="1188"/>
                  </a:cubicBezTo>
                  <a:cubicBezTo>
                    <a:pt x="480" y="1165"/>
                    <a:pt x="503" y="1142"/>
                    <a:pt x="503" y="1119"/>
                  </a:cubicBezTo>
                  <a:cubicBezTo>
                    <a:pt x="571" y="1028"/>
                    <a:pt x="663" y="914"/>
                    <a:pt x="754" y="845"/>
                  </a:cubicBezTo>
                  <a:cubicBezTo>
                    <a:pt x="845" y="754"/>
                    <a:pt x="937" y="686"/>
                    <a:pt x="1051" y="617"/>
                  </a:cubicBezTo>
                  <a:cubicBezTo>
                    <a:pt x="1142" y="594"/>
                    <a:pt x="1233" y="549"/>
                    <a:pt x="1325" y="526"/>
                  </a:cubicBezTo>
                  <a:cubicBezTo>
                    <a:pt x="1416" y="503"/>
                    <a:pt x="1507" y="503"/>
                    <a:pt x="1599" y="503"/>
                  </a:cubicBezTo>
                  <a:cubicBezTo>
                    <a:pt x="1713" y="503"/>
                    <a:pt x="1804" y="526"/>
                    <a:pt x="1895" y="549"/>
                  </a:cubicBezTo>
                  <a:cubicBezTo>
                    <a:pt x="1914" y="555"/>
                    <a:pt x="1932" y="558"/>
                    <a:pt x="1950" y="558"/>
                  </a:cubicBezTo>
                  <a:cubicBezTo>
                    <a:pt x="1999" y="558"/>
                    <a:pt x="2044" y="536"/>
                    <a:pt x="2078" y="503"/>
                  </a:cubicBezTo>
                  <a:cubicBezTo>
                    <a:pt x="2146" y="480"/>
                    <a:pt x="2169" y="412"/>
                    <a:pt x="2192" y="366"/>
                  </a:cubicBezTo>
                  <a:cubicBezTo>
                    <a:pt x="2192" y="298"/>
                    <a:pt x="2192" y="229"/>
                    <a:pt x="2146" y="161"/>
                  </a:cubicBezTo>
                  <a:cubicBezTo>
                    <a:pt x="2101" y="115"/>
                    <a:pt x="2055" y="92"/>
                    <a:pt x="1987" y="69"/>
                  </a:cubicBezTo>
                  <a:cubicBezTo>
                    <a:pt x="1850" y="24"/>
                    <a:pt x="1713" y="1"/>
                    <a:pt x="1553" y="1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5129;p38"/>
            <p:cNvSpPr/>
            <p:nvPr/>
          </p:nvSpPr>
          <p:spPr>
            <a:xfrm>
              <a:off x="6639760" y="2260408"/>
              <a:ext cx="33246" cy="71558"/>
            </a:xfrm>
            <a:custGeom>
              <a:avLst/>
              <a:gdLst/>
              <a:ahLst/>
              <a:cxnLst/>
              <a:rect l="l" t="t" r="r" b="b"/>
              <a:pathLst>
                <a:path w="1188" h="2557" extrusionOk="0">
                  <a:moveTo>
                    <a:pt x="936" y="1"/>
                  </a:moveTo>
                  <a:cubicBezTo>
                    <a:pt x="822" y="1"/>
                    <a:pt x="685" y="92"/>
                    <a:pt x="685" y="206"/>
                  </a:cubicBezTo>
                  <a:cubicBezTo>
                    <a:pt x="662" y="457"/>
                    <a:pt x="594" y="708"/>
                    <a:pt x="526" y="959"/>
                  </a:cubicBezTo>
                  <a:cubicBezTo>
                    <a:pt x="389" y="1324"/>
                    <a:pt x="229" y="1667"/>
                    <a:pt x="1" y="2009"/>
                  </a:cubicBezTo>
                  <a:cubicBezTo>
                    <a:pt x="23" y="2009"/>
                    <a:pt x="46" y="2032"/>
                    <a:pt x="69" y="2055"/>
                  </a:cubicBezTo>
                  <a:cubicBezTo>
                    <a:pt x="115" y="2192"/>
                    <a:pt x="160" y="2329"/>
                    <a:pt x="206" y="2466"/>
                  </a:cubicBezTo>
                  <a:cubicBezTo>
                    <a:pt x="229" y="2511"/>
                    <a:pt x="229" y="2511"/>
                    <a:pt x="229" y="2557"/>
                  </a:cubicBezTo>
                  <a:cubicBezTo>
                    <a:pt x="457" y="2237"/>
                    <a:pt x="640" y="1941"/>
                    <a:pt x="799" y="1598"/>
                  </a:cubicBezTo>
                  <a:cubicBezTo>
                    <a:pt x="982" y="1187"/>
                    <a:pt x="1119" y="731"/>
                    <a:pt x="1165" y="297"/>
                  </a:cubicBezTo>
                  <a:cubicBezTo>
                    <a:pt x="1187" y="160"/>
                    <a:pt x="1096" y="23"/>
                    <a:pt x="959" y="1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5130;p38"/>
            <p:cNvSpPr/>
            <p:nvPr/>
          </p:nvSpPr>
          <p:spPr>
            <a:xfrm>
              <a:off x="6788585" y="2271266"/>
              <a:ext cx="24935" cy="110289"/>
            </a:xfrm>
            <a:custGeom>
              <a:avLst/>
              <a:gdLst/>
              <a:ahLst/>
              <a:cxnLst/>
              <a:rect l="l" t="t" r="r" b="b"/>
              <a:pathLst>
                <a:path w="891" h="3941" extrusionOk="0">
                  <a:moveTo>
                    <a:pt x="617" y="1"/>
                  </a:moveTo>
                  <a:cubicBezTo>
                    <a:pt x="503" y="1"/>
                    <a:pt x="412" y="92"/>
                    <a:pt x="389" y="206"/>
                  </a:cubicBezTo>
                  <a:cubicBezTo>
                    <a:pt x="229" y="777"/>
                    <a:pt x="92" y="1370"/>
                    <a:pt x="46" y="1964"/>
                  </a:cubicBezTo>
                  <a:cubicBezTo>
                    <a:pt x="1" y="2260"/>
                    <a:pt x="1" y="2557"/>
                    <a:pt x="24" y="2877"/>
                  </a:cubicBezTo>
                  <a:cubicBezTo>
                    <a:pt x="46" y="3173"/>
                    <a:pt x="115" y="3470"/>
                    <a:pt x="229" y="3767"/>
                  </a:cubicBezTo>
                  <a:cubicBezTo>
                    <a:pt x="265" y="3875"/>
                    <a:pt x="358" y="3941"/>
                    <a:pt x="452" y="3941"/>
                  </a:cubicBezTo>
                  <a:cubicBezTo>
                    <a:pt x="477" y="3941"/>
                    <a:pt x="502" y="3936"/>
                    <a:pt x="526" y="3927"/>
                  </a:cubicBezTo>
                  <a:cubicBezTo>
                    <a:pt x="663" y="3881"/>
                    <a:pt x="731" y="3721"/>
                    <a:pt x="686" y="3607"/>
                  </a:cubicBezTo>
                  <a:cubicBezTo>
                    <a:pt x="640" y="3493"/>
                    <a:pt x="617" y="3379"/>
                    <a:pt x="594" y="3265"/>
                  </a:cubicBezTo>
                  <a:cubicBezTo>
                    <a:pt x="530" y="2965"/>
                    <a:pt x="506" y="2645"/>
                    <a:pt x="503" y="2343"/>
                  </a:cubicBezTo>
                  <a:lnTo>
                    <a:pt x="503" y="2343"/>
                  </a:lnTo>
                  <a:cubicBezTo>
                    <a:pt x="527" y="1639"/>
                    <a:pt x="709" y="957"/>
                    <a:pt x="868" y="297"/>
                  </a:cubicBezTo>
                  <a:cubicBezTo>
                    <a:pt x="891" y="160"/>
                    <a:pt x="800" y="23"/>
                    <a:pt x="663" y="1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5131;p38"/>
            <p:cNvSpPr/>
            <p:nvPr/>
          </p:nvSpPr>
          <p:spPr>
            <a:xfrm>
              <a:off x="6466645" y="1750045"/>
              <a:ext cx="92658" cy="91119"/>
            </a:xfrm>
            <a:custGeom>
              <a:avLst/>
              <a:gdLst/>
              <a:ahLst/>
              <a:cxnLst/>
              <a:rect l="l" t="t" r="r" b="b"/>
              <a:pathLst>
                <a:path w="3311" h="3256" extrusionOk="0">
                  <a:moveTo>
                    <a:pt x="1964" y="0"/>
                  </a:moveTo>
                  <a:cubicBezTo>
                    <a:pt x="1873" y="0"/>
                    <a:pt x="1781" y="23"/>
                    <a:pt x="1690" y="46"/>
                  </a:cubicBezTo>
                  <a:cubicBezTo>
                    <a:pt x="1393" y="91"/>
                    <a:pt x="1119" y="274"/>
                    <a:pt x="914" y="479"/>
                  </a:cubicBezTo>
                  <a:cubicBezTo>
                    <a:pt x="708" y="708"/>
                    <a:pt x="526" y="959"/>
                    <a:pt x="389" y="1233"/>
                  </a:cubicBezTo>
                  <a:cubicBezTo>
                    <a:pt x="252" y="1484"/>
                    <a:pt x="138" y="1735"/>
                    <a:pt x="47" y="2009"/>
                  </a:cubicBezTo>
                  <a:cubicBezTo>
                    <a:pt x="1" y="2146"/>
                    <a:pt x="47" y="2283"/>
                    <a:pt x="183" y="2328"/>
                  </a:cubicBezTo>
                  <a:cubicBezTo>
                    <a:pt x="215" y="2347"/>
                    <a:pt x="250" y="2356"/>
                    <a:pt x="285" y="2356"/>
                  </a:cubicBezTo>
                  <a:cubicBezTo>
                    <a:pt x="377" y="2356"/>
                    <a:pt x="470" y="2297"/>
                    <a:pt x="503" y="2214"/>
                  </a:cubicBezTo>
                  <a:cubicBezTo>
                    <a:pt x="594" y="1917"/>
                    <a:pt x="708" y="1644"/>
                    <a:pt x="868" y="1370"/>
                  </a:cubicBezTo>
                  <a:cubicBezTo>
                    <a:pt x="982" y="1164"/>
                    <a:pt x="1096" y="982"/>
                    <a:pt x="1256" y="822"/>
                  </a:cubicBezTo>
                  <a:cubicBezTo>
                    <a:pt x="1348" y="753"/>
                    <a:pt x="1439" y="685"/>
                    <a:pt x="1530" y="616"/>
                  </a:cubicBezTo>
                  <a:cubicBezTo>
                    <a:pt x="1599" y="594"/>
                    <a:pt x="1667" y="548"/>
                    <a:pt x="1736" y="525"/>
                  </a:cubicBezTo>
                  <a:cubicBezTo>
                    <a:pt x="1804" y="502"/>
                    <a:pt x="1873" y="502"/>
                    <a:pt x="1941" y="502"/>
                  </a:cubicBezTo>
                  <a:cubicBezTo>
                    <a:pt x="2032" y="502"/>
                    <a:pt x="2101" y="502"/>
                    <a:pt x="2192" y="525"/>
                  </a:cubicBezTo>
                  <a:cubicBezTo>
                    <a:pt x="2261" y="548"/>
                    <a:pt x="2352" y="594"/>
                    <a:pt x="2420" y="616"/>
                  </a:cubicBezTo>
                  <a:cubicBezTo>
                    <a:pt x="2489" y="662"/>
                    <a:pt x="2534" y="708"/>
                    <a:pt x="2580" y="753"/>
                  </a:cubicBezTo>
                  <a:cubicBezTo>
                    <a:pt x="2626" y="776"/>
                    <a:pt x="2649" y="822"/>
                    <a:pt x="2694" y="868"/>
                  </a:cubicBezTo>
                  <a:cubicBezTo>
                    <a:pt x="2717" y="936"/>
                    <a:pt x="2740" y="982"/>
                    <a:pt x="2763" y="1050"/>
                  </a:cubicBezTo>
                  <a:cubicBezTo>
                    <a:pt x="2786" y="1141"/>
                    <a:pt x="2786" y="1233"/>
                    <a:pt x="2786" y="1324"/>
                  </a:cubicBezTo>
                  <a:cubicBezTo>
                    <a:pt x="2786" y="1507"/>
                    <a:pt x="2763" y="1712"/>
                    <a:pt x="2717" y="1895"/>
                  </a:cubicBezTo>
                  <a:cubicBezTo>
                    <a:pt x="2626" y="2260"/>
                    <a:pt x="2489" y="2579"/>
                    <a:pt x="2329" y="2922"/>
                  </a:cubicBezTo>
                  <a:cubicBezTo>
                    <a:pt x="2261" y="3036"/>
                    <a:pt x="2352" y="3196"/>
                    <a:pt x="2466" y="3241"/>
                  </a:cubicBezTo>
                  <a:cubicBezTo>
                    <a:pt x="2495" y="3251"/>
                    <a:pt x="2523" y="3256"/>
                    <a:pt x="2550" y="3256"/>
                  </a:cubicBezTo>
                  <a:cubicBezTo>
                    <a:pt x="2650" y="3256"/>
                    <a:pt x="2732" y="3194"/>
                    <a:pt x="2786" y="3104"/>
                  </a:cubicBezTo>
                  <a:cubicBezTo>
                    <a:pt x="3014" y="2602"/>
                    <a:pt x="3219" y="2100"/>
                    <a:pt x="3265" y="1552"/>
                  </a:cubicBezTo>
                  <a:cubicBezTo>
                    <a:pt x="3311" y="1301"/>
                    <a:pt x="3288" y="1027"/>
                    <a:pt x="3174" y="776"/>
                  </a:cubicBezTo>
                  <a:cubicBezTo>
                    <a:pt x="3128" y="662"/>
                    <a:pt x="3059" y="548"/>
                    <a:pt x="2968" y="434"/>
                  </a:cubicBezTo>
                  <a:cubicBezTo>
                    <a:pt x="2854" y="320"/>
                    <a:pt x="2740" y="228"/>
                    <a:pt x="2580" y="160"/>
                  </a:cubicBezTo>
                  <a:cubicBezTo>
                    <a:pt x="2443" y="91"/>
                    <a:pt x="2283" y="46"/>
                    <a:pt x="2124" y="23"/>
                  </a:cubicBezTo>
                  <a:cubicBezTo>
                    <a:pt x="2078" y="0"/>
                    <a:pt x="2009" y="0"/>
                    <a:pt x="196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5132;p38"/>
            <p:cNvSpPr/>
            <p:nvPr/>
          </p:nvSpPr>
          <p:spPr>
            <a:xfrm>
              <a:off x="6735581" y="1836911"/>
              <a:ext cx="125233" cy="114766"/>
            </a:xfrm>
            <a:custGeom>
              <a:avLst/>
              <a:gdLst/>
              <a:ahLst/>
              <a:cxnLst/>
              <a:rect l="l" t="t" r="r" b="b"/>
              <a:pathLst>
                <a:path w="4475" h="4101" extrusionOk="0">
                  <a:moveTo>
                    <a:pt x="2146" y="548"/>
                  </a:moveTo>
                  <a:lnTo>
                    <a:pt x="2123" y="571"/>
                  </a:lnTo>
                  <a:cubicBezTo>
                    <a:pt x="2123" y="571"/>
                    <a:pt x="2146" y="571"/>
                    <a:pt x="2146" y="548"/>
                  </a:cubicBezTo>
                  <a:close/>
                  <a:moveTo>
                    <a:pt x="2557" y="0"/>
                  </a:moveTo>
                  <a:cubicBezTo>
                    <a:pt x="2488" y="0"/>
                    <a:pt x="2420" y="23"/>
                    <a:pt x="2351" y="23"/>
                  </a:cubicBezTo>
                  <a:cubicBezTo>
                    <a:pt x="1986" y="46"/>
                    <a:pt x="1644" y="206"/>
                    <a:pt x="1324" y="411"/>
                  </a:cubicBezTo>
                  <a:cubicBezTo>
                    <a:pt x="1027" y="594"/>
                    <a:pt x="776" y="845"/>
                    <a:pt x="548" y="1119"/>
                  </a:cubicBezTo>
                  <a:cubicBezTo>
                    <a:pt x="320" y="1416"/>
                    <a:pt x="137" y="1735"/>
                    <a:pt x="46" y="2078"/>
                  </a:cubicBezTo>
                  <a:cubicBezTo>
                    <a:pt x="23" y="2146"/>
                    <a:pt x="0" y="2214"/>
                    <a:pt x="46" y="2260"/>
                  </a:cubicBezTo>
                  <a:cubicBezTo>
                    <a:pt x="69" y="2329"/>
                    <a:pt x="114" y="2374"/>
                    <a:pt x="183" y="2397"/>
                  </a:cubicBezTo>
                  <a:cubicBezTo>
                    <a:pt x="211" y="2408"/>
                    <a:pt x="243" y="2414"/>
                    <a:pt x="275" y="2414"/>
                  </a:cubicBezTo>
                  <a:cubicBezTo>
                    <a:pt x="370" y="2414"/>
                    <a:pt x="468" y="2363"/>
                    <a:pt x="502" y="2260"/>
                  </a:cubicBezTo>
                  <a:cubicBezTo>
                    <a:pt x="548" y="2100"/>
                    <a:pt x="617" y="1941"/>
                    <a:pt x="685" y="1781"/>
                  </a:cubicBezTo>
                  <a:cubicBezTo>
                    <a:pt x="822" y="1553"/>
                    <a:pt x="982" y="1347"/>
                    <a:pt x="1164" y="1164"/>
                  </a:cubicBezTo>
                  <a:cubicBezTo>
                    <a:pt x="1324" y="1005"/>
                    <a:pt x="1484" y="868"/>
                    <a:pt x="1689" y="754"/>
                  </a:cubicBezTo>
                  <a:cubicBezTo>
                    <a:pt x="1826" y="685"/>
                    <a:pt x="1986" y="617"/>
                    <a:pt x="2146" y="548"/>
                  </a:cubicBezTo>
                  <a:cubicBezTo>
                    <a:pt x="2283" y="525"/>
                    <a:pt x="2420" y="503"/>
                    <a:pt x="2557" y="503"/>
                  </a:cubicBezTo>
                  <a:cubicBezTo>
                    <a:pt x="2671" y="503"/>
                    <a:pt x="2785" y="525"/>
                    <a:pt x="2876" y="548"/>
                  </a:cubicBezTo>
                  <a:cubicBezTo>
                    <a:pt x="3013" y="571"/>
                    <a:pt x="3127" y="617"/>
                    <a:pt x="3219" y="685"/>
                  </a:cubicBezTo>
                  <a:cubicBezTo>
                    <a:pt x="3356" y="754"/>
                    <a:pt x="3470" y="845"/>
                    <a:pt x="3561" y="936"/>
                  </a:cubicBezTo>
                  <a:cubicBezTo>
                    <a:pt x="3652" y="1028"/>
                    <a:pt x="3721" y="1119"/>
                    <a:pt x="3767" y="1210"/>
                  </a:cubicBezTo>
                  <a:cubicBezTo>
                    <a:pt x="3835" y="1324"/>
                    <a:pt x="3881" y="1438"/>
                    <a:pt x="3903" y="1553"/>
                  </a:cubicBezTo>
                  <a:cubicBezTo>
                    <a:pt x="3949" y="1712"/>
                    <a:pt x="3972" y="1895"/>
                    <a:pt x="3972" y="2078"/>
                  </a:cubicBezTo>
                  <a:cubicBezTo>
                    <a:pt x="3972" y="2420"/>
                    <a:pt x="3926" y="2762"/>
                    <a:pt x="3835" y="3105"/>
                  </a:cubicBezTo>
                  <a:cubicBezTo>
                    <a:pt x="3789" y="3333"/>
                    <a:pt x="3698" y="3538"/>
                    <a:pt x="3630" y="3767"/>
                  </a:cubicBezTo>
                  <a:cubicBezTo>
                    <a:pt x="3584" y="3881"/>
                    <a:pt x="3630" y="4018"/>
                    <a:pt x="3767" y="4086"/>
                  </a:cubicBezTo>
                  <a:cubicBezTo>
                    <a:pt x="3791" y="4096"/>
                    <a:pt x="3817" y="4100"/>
                    <a:pt x="3844" y="4100"/>
                  </a:cubicBezTo>
                  <a:cubicBezTo>
                    <a:pt x="3944" y="4100"/>
                    <a:pt x="4050" y="4039"/>
                    <a:pt x="4086" y="3949"/>
                  </a:cubicBezTo>
                  <a:cubicBezTo>
                    <a:pt x="4200" y="3630"/>
                    <a:pt x="4291" y="3310"/>
                    <a:pt x="4360" y="2991"/>
                  </a:cubicBezTo>
                  <a:cubicBezTo>
                    <a:pt x="4451" y="2625"/>
                    <a:pt x="4474" y="2283"/>
                    <a:pt x="4474" y="1918"/>
                  </a:cubicBezTo>
                  <a:cubicBezTo>
                    <a:pt x="4451" y="1598"/>
                    <a:pt x="4360" y="1256"/>
                    <a:pt x="4200" y="982"/>
                  </a:cubicBezTo>
                  <a:cubicBezTo>
                    <a:pt x="4155" y="891"/>
                    <a:pt x="4109" y="822"/>
                    <a:pt x="4040" y="754"/>
                  </a:cubicBezTo>
                  <a:cubicBezTo>
                    <a:pt x="3995" y="662"/>
                    <a:pt x="3926" y="594"/>
                    <a:pt x="3858" y="525"/>
                  </a:cubicBezTo>
                  <a:cubicBezTo>
                    <a:pt x="3721" y="388"/>
                    <a:pt x="3538" y="297"/>
                    <a:pt x="3356" y="206"/>
                  </a:cubicBezTo>
                  <a:cubicBezTo>
                    <a:pt x="3105" y="69"/>
                    <a:pt x="2831" y="0"/>
                    <a:pt x="25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5133;p38"/>
            <p:cNvSpPr/>
            <p:nvPr/>
          </p:nvSpPr>
          <p:spPr>
            <a:xfrm>
              <a:off x="6572680" y="1997880"/>
              <a:ext cx="141212" cy="89944"/>
            </a:xfrm>
            <a:custGeom>
              <a:avLst/>
              <a:gdLst/>
              <a:ahLst/>
              <a:cxnLst/>
              <a:rect l="l" t="t" r="r" b="b"/>
              <a:pathLst>
                <a:path w="5046" h="3214" extrusionOk="0">
                  <a:moveTo>
                    <a:pt x="4703" y="0"/>
                  </a:moveTo>
                  <a:cubicBezTo>
                    <a:pt x="4589" y="23"/>
                    <a:pt x="4497" y="137"/>
                    <a:pt x="4497" y="274"/>
                  </a:cubicBezTo>
                  <a:cubicBezTo>
                    <a:pt x="4520" y="388"/>
                    <a:pt x="4520" y="480"/>
                    <a:pt x="4520" y="594"/>
                  </a:cubicBezTo>
                  <a:cubicBezTo>
                    <a:pt x="4520" y="776"/>
                    <a:pt x="4497" y="982"/>
                    <a:pt x="4452" y="1164"/>
                  </a:cubicBezTo>
                  <a:cubicBezTo>
                    <a:pt x="4406" y="1324"/>
                    <a:pt x="4338" y="1484"/>
                    <a:pt x="4246" y="1644"/>
                  </a:cubicBezTo>
                  <a:cubicBezTo>
                    <a:pt x="4155" y="1781"/>
                    <a:pt x="4064" y="1918"/>
                    <a:pt x="3950" y="2055"/>
                  </a:cubicBezTo>
                  <a:cubicBezTo>
                    <a:pt x="3813" y="2192"/>
                    <a:pt x="3653" y="2306"/>
                    <a:pt x="3493" y="2397"/>
                  </a:cubicBezTo>
                  <a:cubicBezTo>
                    <a:pt x="3311" y="2488"/>
                    <a:pt x="3128" y="2580"/>
                    <a:pt x="2923" y="2625"/>
                  </a:cubicBezTo>
                  <a:cubicBezTo>
                    <a:pt x="2717" y="2694"/>
                    <a:pt x="2489" y="2717"/>
                    <a:pt x="2283" y="2717"/>
                  </a:cubicBezTo>
                  <a:cubicBezTo>
                    <a:pt x="2078" y="2717"/>
                    <a:pt x="1895" y="2694"/>
                    <a:pt x="1713" y="2648"/>
                  </a:cubicBezTo>
                  <a:cubicBezTo>
                    <a:pt x="1576" y="2602"/>
                    <a:pt x="1416" y="2534"/>
                    <a:pt x="1279" y="2465"/>
                  </a:cubicBezTo>
                  <a:cubicBezTo>
                    <a:pt x="1165" y="2397"/>
                    <a:pt x="1051" y="2306"/>
                    <a:pt x="960" y="2214"/>
                  </a:cubicBezTo>
                  <a:cubicBezTo>
                    <a:pt x="868" y="2123"/>
                    <a:pt x="800" y="2032"/>
                    <a:pt x="731" y="1918"/>
                  </a:cubicBezTo>
                  <a:cubicBezTo>
                    <a:pt x="663" y="1804"/>
                    <a:pt x="617" y="1689"/>
                    <a:pt x="572" y="1552"/>
                  </a:cubicBezTo>
                  <a:cubicBezTo>
                    <a:pt x="503" y="1347"/>
                    <a:pt x="480" y="1142"/>
                    <a:pt x="480" y="913"/>
                  </a:cubicBezTo>
                  <a:cubicBezTo>
                    <a:pt x="480" y="868"/>
                    <a:pt x="435" y="799"/>
                    <a:pt x="389" y="754"/>
                  </a:cubicBezTo>
                  <a:cubicBezTo>
                    <a:pt x="343" y="731"/>
                    <a:pt x="275" y="708"/>
                    <a:pt x="206" y="708"/>
                  </a:cubicBezTo>
                  <a:cubicBezTo>
                    <a:pt x="138" y="731"/>
                    <a:pt x="92" y="754"/>
                    <a:pt x="47" y="799"/>
                  </a:cubicBezTo>
                  <a:cubicBezTo>
                    <a:pt x="1" y="868"/>
                    <a:pt x="1" y="913"/>
                    <a:pt x="1" y="982"/>
                  </a:cubicBezTo>
                  <a:cubicBezTo>
                    <a:pt x="1" y="1507"/>
                    <a:pt x="138" y="2009"/>
                    <a:pt x="457" y="2397"/>
                  </a:cubicBezTo>
                  <a:cubicBezTo>
                    <a:pt x="594" y="2580"/>
                    <a:pt x="777" y="2739"/>
                    <a:pt x="960" y="2854"/>
                  </a:cubicBezTo>
                  <a:cubicBezTo>
                    <a:pt x="1165" y="2968"/>
                    <a:pt x="1370" y="3059"/>
                    <a:pt x="1621" y="3127"/>
                  </a:cubicBezTo>
                  <a:cubicBezTo>
                    <a:pt x="1838" y="3184"/>
                    <a:pt x="2061" y="3213"/>
                    <a:pt x="2283" y="3213"/>
                  </a:cubicBezTo>
                  <a:cubicBezTo>
                    <a:pt x="2506" y="3213"/>
                    <a:pt x="2728" y="3184"/>
                    <a:pt x="2945" y="3127"/>
                  </a:cubicBezTo>
                  <a:cubicBezTo>
                    <a:pt x="3402" y="3013"/>
                    <a:pt x="3858" y="2808"/>
                    <a:pt x="4201" y="2488"/>
                  </a:cubicBezTo>
                  <a:cubicBezTo>
                    <a:pt x="4475" y="2214"/>
                    <a:pt x="4703" y="1895"/>
                    <a:pt x="4840" y="1530"/>
                  </a:cubicBezTo>
                  <a:cubicBezTo>
                    <a:pt x="5000" y="1119"/>
                    <a:pt x="5045" y="639"/>
                    <a:pt x="5000" y="206"/>
                  </a:cubicBezTo>
                  <a:cubicBezTo>
                    <a:pt x="4977" y="92"/>
                    <a:pt x="4863" y="0"/>
                    <a:pt x="474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5134;p38"/>
            <p:cNvSpPr/>
            <p:nvPr/>
          </p:nvSpPr>
          <p:spPr>
            <a:xfrm>
              <a:off x="6812232" y="1758972"/>
              <a:ext cx="100942" cy="91091"/>
            </a:xfrm>
            <a:custGeom>
              <a:avLst/>
              <a:gdLst/>
              <a:ahLst/>
              <a:cxnLst/>
              <a:rect l="l" t="t" r="r" b="b"/>
              <a:pathLst>
                <a:path w="3607" h="3255" extrusionOk="0">
                  <a:moveTo>
                    <a:pt x="434" y="1"/>
                  </a:moveTo>
                  <a:cubicBezTo>
                    <a:pt x="229" y="1"/>
                    <a:pt x="69" y="160"/>
                    <a:pt x="23" y="366"/>
                  </a:cubicBezTo>
                  <a:cubicBezTo>
                    <a:pt x="0" y="571"/>
                    <a:pt x="160" y="777"/>
                    <a:pt x="388" y="822"/>
                  </a:cubicBezTo>
                  <a:cubicBezTo>
                    <a:pt x="480" y="822"/>
                    <a:pt x="548" y="845"/>
                    <a:pt x="639" y="868"/>
                  </a:cubicBezTo>
                  <a:cubicBezTo>
                    <a:pt x="822" y="914"/>
                    <a:pt x="1005" y="1005"/>
                    <a:pt x="1187" y="1096"/>
                  </a:cubicBezTo>
                  <a:cubicBezTo>
                    <a:pt x="1438" y="1233"/>
                    <a:pt x="1644" y="1416"/>
                    <a:pt x="1849" y="1621"/>
                  </a:cubicBezTo>
                  <a:cubicBezTo>
                    <a:pt x="2100" y="1872"/>
                    <a:pt x="2306" y="2146"/>
                    <a:pt x="2488" y="2443"/>
                  </a:cubicBezTo>
                  <a:cubicBezTo>
                    <a:pt x="2602" y="2626"/>
                    <a:pt x="2694" y="2808"/>
                    <a:pt x="2762" y="3014"/>
                  </a:cubicBezTo>
                  <a:cubicBezTo>
                    <a:pt x="2830" y="3165"/>
                    <a:pt x="2984" y="3254"/>
                    <a:pt x="3142" y="3254"/>
                  </a:cubicBezTo>
                  <a:cubicBezTo>
                    <a:pt x="3199" y="3254"/>
                    <a:pt x="3256" y="3243"/>
                    <a:pt x="3310" y="3219"/>
                  </a:cubicBezTo>
                  <a:cubicBezTo>
                    <a:pt x="3515" y="3128"/>
                    <a:pt x="3607" y="2900"/>
                    <a:pt x="3515" y="2671"/>
                  </a:cubicBezTo>
                  <a:cubicBezTo>
                    <a:pt x="3401" y="2375"/>
                    <a:pt x="3242" y="2078"/>
                    <a:pt x="3059" y="1804"/>
                  </a:cubicBezTo>
                  <a:cubicBezTo>
                    <a:pt x="2854" y="1507"/>
                    <a:pt x="2625" y="1233"/>
                    <a:pt x="2351" y="959"/>
                  </a:cubicBezTo>
                  <a:cubicBezTo>
                    <a:pt x="1849" y="457"/>
                    <a:pt x="1210" y="92"/>
                    <a:pt x="503" y="1"/>
                  </a:cubicBezTo>
                  <a:close/>
                </a:path>
              </a:pathLst>
            </a:custGeom>
            <a:solidFill>
              <a:srgbClr val="594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5135;p38"/>
            <p:cNvSpPr/>
            <p:nvPr/>
          </p:nvSpPr>
          <p:spPr>
            <a:xfrm>
              <a:off x="6522867" y="1672107"/>
              <a:ext cx="99039" cy="40914"/>
            </a:xfrm>
            <a:custGeom>
              <a:avLst/>
              <a:gdLst/>
              <a:ahLst/>
              <a:cxnLst/>
              <a:rect l="l" t="t" r="r" b="b"/>
              <a:pathLst>
                <a:path w="3539" h="1462" extrusionOk="0">
                  <a:moveTo>
                    <a:pt x="2352" y="0"/>
                  </a:moveTo>
                  <a:cubicBezTo>
                    <a:pt x="2123" y="0"/>
                    <a:pt x="1872" y="23"/>
                    <a:pt x="1644" y="69"/>
                  </a:cubicBezTo>
                  <a:cubicBezTo>
                    <a:pt x="1119" y="183"/>
                    <a:pt x="617" y="411"/>
                    <a:pt x="183" y="731"/>
                  </a:cubicBezTo>
                  <a:cubicBezTo>
                    <a:pt x="0" y="868"/>
                    <a:pt x="0" y="1165"/>
                    <a:pt x="137" y="1324"/>
                  </a:cubicBezTo>
                  <a:cubicBezTo>
                    <a:pt x="206" y="1393"/>
                    <a:pt x="320" y="1461"/>
                    <a:pt x="411" y="1461"/>
                  </a:cubicBezTo>
                  <a:cubicBezTo>
                    <a:pt x="525" y="1461"/>
                    <a:pt x="617" y="1438"/>
                    <a:pt x="708" y="1370"/>
                  </a:cubicBezTo>
                  <a:cubicBezTo>
                    <a:pt x="754" y="1324"/>
                    <a:pt x="799" y="1302"/>
                    <a:pt x="845" y="1279"/>
                  </a:cubicBezTo>
                  <a:cubicBezTo>
                    <a:pt x="1050" y="1142"/>
                    <a:pt x="1256" y="1050"/>
                    <a:pt x="1484" y="959"/>
                  </a:cubicBezTo>
                  <a:cubicBezTo>
                    <a:pt x="1735" y="891"/>
                    <a:pt x="1963" y="845"/>
                    <a:pt x="2215" y="822"/>
                  </a:cubicBezTo>
                  <a:cubicBezTo>
                    <a:pt x="2466" y="822"/>
                    <a:pt x="2717" y="845"/>
                    <a:pt x="2968" y="891"/>
                  </a:cubicBezTo>
                  <a:lnTo>
                    <a:pt x="2991" y="891"/>
                  </a:lnTo>
                  <a:cubicBezTo>
                    <a:pt x="3038" y="900"/>
                    <a:pt x="3081" y="906"/>
                    <a:pt x="3122" y="906"/>
                  </a:cubicBezTo>
                  <a:cubicBezTo>
                    <a:pt x="3180" y="906"/>
                    <a:pt x="3234" y="895"/>
                    <a:pt x="3287" y="868"/>
                  </a:cubicBezTo>
                  <a:cubicBezTo>
                    <a:pt x="3401" y="822"/>
                    <a:pt x="3470" y="731"/>
                    <a:pt x="3516" y="640"/>
                  </a:cubicBezTo>
                  <a:cubicBezTo>
                    <a:pt x="3538" y="525"/>
                    <a:pt x="3538" y="411"/>
                    <a:pt x="3493" y="320"/>
                  </a:cubicBezTo>
                  <a:cubicBezTo>
                    <a:pt x="3447" y="229"/>
                    <a:pt x="3356" y="137"/>
                    <a:pt x="3242" y="115"/>
                  </a:cubicBezTo>
                  <a:cubicBezTo>
                    <a:pt x="2991" y="69"/>
                    <a:pt x="2740" y="23"/>
                    <a:pt x="2488" y="0"/>
                  </a:cubicBezTo>
                  <a:close/>
                </a:path>
              </a:pathLst>
            </a:custGeom>
            <a:solidFill>
              <a:srgbClr val="594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5136;p38"/>
            <p:cNvSpPr/>
            <p:nvPr/>
          </p:nvSpPr>
          <p:spPr>
            <a:xfrm>
              <a:off x="6766868" y="1582051"/>
              <a:ext cx="323898" cy="242098"/>
            </a:xfrm>
            <a:custGeom>
              <a:avLst/>
              <a:gdLst/>
              <a:ahLst/>
              <a:cxnLst/>
              <a:rect l="l" t="t" r="r" b="b"/>
              <a:pathLst>
                <a:path w="11574" h="8651" extrusionOk="0">
                  <a:moveTo>
                    <a:pt x="275" y="0"/>
                  </a:moveTo>
                  <a:cubicBezTo>
                    <a:pt x="206" y="0"/>
                    <a:pt x="138" y="46"/>
                    <a:pt x="92" y="91"/>
                  </a:cubicBezTo>
                  <a:cubicBezTo>
                    <a:pt x="46" y="137"/>
                    <a:pt x="46" y="206"/>
                    <a:pt x="46" y="274"/>
                  </a:cubicBezTo>
                  <a:cubicBezTo>
                    <a:pt x="1" y="936"/>
                    <a:pt x="138" y="1621"/>
                    <a:pt x="366" y="2260"/>
                  </a:cubicBezTo>
                  <a:cubicBezTo>
                    <a:pt x="594" y="2899"/>
                    <a:pt x="937" y="3515"/>
                    <a:pt x="1347" y="4063"/>
                  </a:cubicBezTo>
                  <a:cubicBezTo>
                    <a:pt x="1781" y="4634"/>
                    <a:pt x="2306" y="5159"/>
                    <a:pt x="2854" y="5638"/>
                  </a:cubicBezTo>
                  <a:cubicBezTo>
                    <a:pt x="3402" y="6117"/>
                    <a:pt x="4018" y="6528"/>
                    <a:pt x="4657" y="6916"/>
                  </a:cubicBezTo>
                  <a:cubicBezTo>
                    <a:pt x="5547" y="7464"/>
                    <a:pt x="6529" y="7898"/>
                    <a:pt x="7533" y="8217"/>
                  </a:cubicBezTo>
                  <a:cubicBezTo>
                    <a:pt x="8035" y="8377"/>
                    <a:pt x="8560" y="8468"/>
                    <a:pt x="9062" y="8537"/>
                  </a:cubicBezTo>
                  <a:cubicBezTo>
                    <a:pt x="9450" y="8605"/>
                    <a:pt x="9838" y="8628"/>
                    <a:pt x="10227" y="8651"/>
                  </a:cubicBezTo>
                  <a:cubicBezTo>
                    <a:pt x="10615" y="8651"/>
                    <a:pt x="11003" y="8605"/>
                    <a:pt x="11391" y="8514"/>
                  </a:cubicBezTo>
                  <a:cubicBezTo>
                    <a:pt x="11459" y="8491"/>
                    <a:pt x="11505" y="8445"/>
                    <a:pt x="11550" y="8377"/>
                  </a:cubicBezTo>
                  <a:cubicBezTo>
                    <a:pt x="11573" y="8331"/>
                    <a:pt x="11573" y="8263"/>
                    <a:pt x="11550" y="8194"/>
                  </a:cubicBezTo>
                  <a:cubicBezTo>
                    <a:pt x="11528" y="8126"/>
                    <a:pt x="11482" y="8080"/>
                    <a:pt x="11413" y="8057"/>
                  </a:cubicBezTo>
                  <a:cubicBezTo>
                    <a:pt x="11391" y="8046"/>
                    <a:pt x="11362" y="8040"/>
                    <a:pt x="11331" y="8040"/>
                  </a:cubicBezTo>
                  <a:cubicBezTo>
                    <a:pt x="11299" y="8040"/>
                    <a:pt x="11265" y="8046"/>
                    <a:pt x="11231" y="8057"/>
                  </a:cubicBezTo>
                  <a:lnTo>
                    <a:pt x="11185" y="8057"/>
                  </a:lnTo>
                  <a:cubicBezTo>
                    <a:pt x="10889" y="8127"/>
                    <a:pt x="10579" y="8157"/>
                    <a:pt x="10276" y="8157"/>
                  </a:cubicBezTo>
                  <a:cubicBezTo>
                    <a:pt x="10183" y="8157"/>
                    <a:pt x="10090" y="8154"/>
                    <a:pt x="9998" y="8149"/>
                  </a:cubicBezTo>
                  <a:lnTo>
                    <a:pt x="10067" y="8149"/>
                  </a:lnTo>
                  <a:cubicBezTo>
                    <a:pt x="9542" y="8126"/>
                    <a:pt x="9017" y="8057"/>
                    <a:pt x="8515" y="7966"/>
                  </a:cubicBezTo>
                  <a:cubicBezTo>
                    <a:pt x="8172" y="7898"/>
                    <a:pt x="7830" y="7784"/>
                    <a:pt x="7487" y="7692"/>
                  </a:cubicBezTo>
                  <a:cubicBezTo>
                    <a:pt x="6415" y="7327"/>
                    <a:pt x="5365" y="6825"/>
                    <a:pt x="4406" y="6186"/>
                  </a:cubicBezTo>
                  <a:lnTo>
                    <a:pt x="4406" y="6186"/>
                  </a:lnTo>
                  <a:lnTo>
                    <a:pt x="4475" y="6231"/>
                  </a:lnTo>
                  <a:cubicBezTo>
                    <a:pt x="3630" y="5684"/>
                    <a:pt x="2877" y="5045"/>
                    <a:pt x="2192" y="4314"/>
                  </a:cubicBezTo>
                  <a:lnTo>
                    <a:pt x="2192" y="4314"/>
                  </a:lnTo>
                  <a:lnTo>
                    <a:pt x="2238" y="4360"/>
                  </a:lnTo>
                  <a:cubicBezTo>
                    <a:pt x="1804" y="3880"/>
                    <a:pt x="1439" y="3355"/>
                    <a:pt x="1119" y="2785"/>
                  </a:cubicBezTo>
                  <a:cubicBezTo>
                    <a:pt x="914" y="2374"/>
                    <a:pt x="754" y="1940"/>
                    <a:pt x="640" y="1484"/>
                  </a:cubicBezTo>
                  <a:cubicBezTo>
                    <a:pt x="549" y="1073"/>
                    <a:pt x="503" y="639"/>
                    <a:pt x="526" y="228"/>
                  </a:cubicBezTo>
                  <a:cubicBezTo>
                    <a:pt x="526" y="160"/>
                    <a:pt x="480" y="91"/>
                    <a:pt x="457" y="69"/>
                  </a:cubicBezTo>
                  <a:cubicBezTo>
                    <a:pt x="412" y="23"/>
                    <a:pt x="343" y="0"/>
                    <a:pt x="297" y="0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5137;p38"/>
            <p:cNvSpPr/>
            <p:nvPr/>
          </p:nvSpPr>
          <p:spPr>
            <a:xfrm>
              <a:off x="6975105" y="1810717"/>
              <a:ext cx="110541" cy="293870"/>
            </a:xfrm>
            <a:custGeom>
              <a:avLst/>
              <a:gdLst/>
              <a:ahLst/>
              <a:cxnLst/>
              <a:rect l="l" t="t" r="r" b="b"/>
              <a:pathLst>
                <a:path w="3950" h="10501" extrusionOk="0">
                  <a:moveTo>
                    <a:pt x="1279" y="1"/>
                  </a:moveTo>
                  <a:cubicBezTo>
                    <a:pt x="1142" y="23"/>
                    <a:pt x="1051" y="138"/>
                    <a:pt x="1051" y="274"/>
                  </a:cubicBezTo>
                  <a:cubicBezTo>
                    <a:pt x="1051" y="297"/>
                    <a:pt x="1051" y="297"/>
                    <a:pt x="1051" y="320"/>
                  </a:cubicBezTo>
                  <a:cubicBezTo>
                    <a:pt x="1051" y="548"/>
                    <a:pt x="1005" y="777"/>
                    <a:pt x="959" y="982"/>
                  </a:cubicBezTo>
                  <a:cubicBezTo>
                    <a:pt x="891" y="1347"/>
                    <a:pt x="823" y="1712"/>
                    <a:pt x="754" y="2100"/>
                  </a:cubicBezTo>
                  <a:cubicBezTo>
                    <a:pt x="549" y="3059"/>
                    <a:pt x="366" y="4041"/>
                    <a:pt x="229" y="5022"/>
                  </a:cubicBezTo>
                  <a:cubicBezTo>
                    <a:pt x="161" y="5524"/>
                    <a:pt x="92" y="6049"/>
                    <a:pt x="46" y="6574"/>
                  </a:cubicBezTo>
                  <a:cubicBezTo>
                    <a:pt x="24" y="7054"/>
                    <a:pt x="1" y="7556"/>
                    <a:pt x="24" y="8035"/>
                  </a:cubicBezTo>
                  <a:cubicBezTo>
                    <a:pt x="46" y="8446"/>
                    <a:pt x="115" y="8857"/>
                    <a:pt x="229" y="9245"/>
                  </a:cubicBezTo>
                  <a:cubicBezTo>
                    <a:pt x="320" y="9587"/>
                    <a:pt x="503" y="9907"/>
                    <a:pt x="731" y="10135"/>
                  </a:cubicBezTo>
                  <a:cubicBezTo>
                    <a:pt x="937" y="10318"/>
                    <a:pt x="1165" y="10432"/>
                    <a:pt x="1439" y="10477"/>
                  </a:cubicBezTo>
                  <a:cubicBezTo>
                    <a:pt x="1576" y="10500"/>
                    <a:pt x="1713" y="10500"/>
                    <a:pt x="1850" y="10500"/>
                  </a:cubicBezTo>
                  <a:cubicBezTo>
                    <a:pt x="2055" y="10477"/>
                    <a:pt x="2238" y="10432"/>
                    <a:pt x="2420" y="10363"/>
                  </a:cubicBezTo>
                  <a:cubicBezTo>
                    <a:pt x="2900" y="10158"/>
                    <a:pt x="3219" y="9656"/>
                    <a:pt x="3447" y="9199"/>
                  </a:cubicBezTo>
                  <a:cubicBezTo>
                    <a:pt x="3653" y="8720"/>
                    <a:pt x="3790" y="8218"/>
                    <a:pt x="3950" y="7738"/>
                  </a:cubicBezTo>
                  <a:cubicBezTo>
                    <a:pt x="3950" y="7670"/>
                    <a:pt x="3927" y="7601"/>
                    <a:pt x="3904" y="7556"/>
                  </a:cubicBezTo>
                  <a:cubicBezTo>
                    <a:pt x="3858" y="7487"/>
                    <a:pt x="3813" y="7464"/>
                    <a:pt x="3744" y="7442"/>
                  </a:cubicBezTo>
                  <a:cubicBezTo>
                    <a:pt x="3676" y="7442"/>
                    <a:pt x="3607" y="7442"/>
                    <a:pt x="3562" y="7487"/>
                  </a:cubicBezTo>
                  <a:cubicBezTo>
                    <a:pt x="3493" y="7533"/>
                    <a:pt x="3470" y="7579"/>
                    <a:pt x="3447" y="7647"/>
                  </a:cubicBezTo>
                  <a:cubicBezTo>
                    <a:pt x="3402" y="7852"/>
                    <a:pt x="3333" y="8081"/>
                    <a:pt x="3265" y="8286"/>
                  </a:cubicBezTo>
                  <a:cubicBezTo>
                    <a:pt x="3265" y="8293"/>
                    <a:pt x="3265" y="8301"/>
                    <a:pt x="3265" y="8309"/>
                  </a:cubicBezTo>
                  <a:cubicBezTo>
                    <a:pt x="3128" y="8674"/>
                    <a:pt x="2991" y="9062"/>
                    <a:pt x="2763" y="9405"/>
                  </a:cubicBezTo>
                  <a:cubicBezTo>
                    <a:pt x="2694" y="9519"/>
                    <a:pt x="2603" y="9633"/>
                    <a:pt x="2489" y="9724"/>
                  </a:cubicBezTo>
                  <a:cubicBezTo>
                    <a:pt x="2420" y="9793"/>
                    <a:pt x="2352" y="9838"/>
                    <a:pt x="2283" y="9884"/>
                  </a:cubicBezTo>
                  <a:cubicBezTo>
                    <a:pt x="2215" y="9930"/>
                    <a:pt x="2124" y="9952"/>
                    <a:pt x="2055" y="9975"/>
                  </a:cubicBezTo>
                  <a:cubicBezTo>
                    <a:pt x="1958" y="9991"/>
                    <a:pt x="1861" y="10007"/>
                    <a:pt x="1765" y="10007"/>
                  </a:cubicBezTo>
                  <a:cubicBezTo>
                    <a:pt x="1724" y="10007"/>
                    <a:pt x="1684" y="10005"/>
                    <a:pt x="1644" y="9998"/>
                  </a:cubicBezTo>
                  <a:cubicBezTo>
                    <a:pt x="1553" y="9998"/>
                    <a:pt x="1484" y="9998"/>
                    <a:pt x="1393" y="9952"/>
                  </a:cubicBezTo>
                  <a:cubicBezTo>
                    <a:pt x="1325" y="9930"/>
                    <a:pt x="1256" y="9907"/>
                    <a:pt x="1188" y="9861"/>
                  </a:cubicBezTo>
                  <a:cubicBezTo>
                    <a:pt x="1119" y="9815"/>
                    <a:pt x="1074" y="9770"/>
                    <a:pt x="1028" y="9724"/>
                  </a:cubicBezTo>
                  <a:cubicBezTo>
                    <a:pt x="959" y="9633"/>
                    <a:pt x="891" y="9564"/>
                    <a:pt x="845" y="9473"/>
                  </a:cubicBezTo>
                  <a:cubicBezTo>
                    <a:pt x="754" y="9268"/>
                    <a:pt x="686" y="9085"/>
                    <a:pt x="640" y="8880"/>
                  </a:cubicBezTo>
                  <a:cubicBezTo>
                    <a:pt x="640" y="8874"/>
                    <a:pt x="640" y="8868"/>
                    <a:pt x="640" y="8857"/>
                  </a:cubicBezTo>
                  <a:cubicBezTo>
                    <a:pt x="503" y="8240"/>
                    <a:pt x="503" y="7624"/>
                    <a:pt x="526" y="7008"/>
                  </a:cubicBezTo>
                  <a:lnTo>
                    <a:pt x="526" y="7008"/>
                  </a:lnTo>
                  <a:cubicBezTo>
                    <a:pt x="526" y="7008"/>
                    <a:pt x="526" y="7031"/>
                    <a:pt x="526" y="7054"/>
                  </a:cubicBezTo>
                  <a:cubicBezTo>
                    <a:pt x="571" y="6004"/>
                    <a:pt x="708" y="4976"/>
                    <a:pt x="891" y="3949"/>
                  </a:cubicBezTo>
                  <a:cubicBezTo>
                    <a:pt x="1051" y="3082"/>
                    <a:pt x="1233" y="2192"/>
                    <a:pt x="1393" y="1324"/>
                  </a:cubicBezTo>
                  <a:cubicBezTo>
                    <a:pt x="1439" y="1119"/>
                    <a:pt x="1484" y="891"/>
                    <a:pt x="1507" y="685"/>
                  </a:cubicBezTo>
                  <a:cubicBezTo>
                    <a:pt x="1530" y="526"/>
                    <a:pt x="1553" y="389"/>
                    <a:pt x="1553" y="229"/>
                  </a:cubicBezTo>
                  <a:cubicBezTo>
                    <a:pt x="1553" y="115"/>
                    <a:pt x="1416" y="1"/>
                    <a:pt x="1302" y="1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5138;p38"/>
            <p:cNvSpPr/>
            <p:nvPr/>
          </p:nvSpPr>
          <p:spPr>
            <a:xfrm>
              <a:off x="6547130" y="1504113"/>
              <a:ext cx="279822" cy="215932"/>
            </a:xfrm>
            <a:custGeom>
              <a:avLst/>
              <a:gdLst/>
              <a:ahLst/>
              <a:cxnLst/>
              <a:rect l="l" t="t" r="r" b="b"/>
              <a:pathLst>
                <a:path w="9999" h="7716" extrusionOk="0">
                  <a:moveTo>
                    <a:pt x="275" y="0"/>
                  </a:moveTo>
                  <a:cubicBezTo>
                    <a:pt x="161" y="0"/>
                    <a:pt x="47" y="92"/>
                    <a:pt x="24" y="206"/>
                  </a:cubicBezTo>
                  <a:cubicBezTo>
                    <a:pt x="1" y="548"/>
                    <a:pt x="24" y="868"/>
                    <a:pt x="69" y="1187"/>
                  </a:cubicBezTo>
                  <a:cubicBezTo>
                    <a:pt x="115" y="1530"/>
                    <a:pt x="183" y="1849"/>
                    <a:pt x="298" y="2146"/>
                  </a:cubicBezTo>
                  <a:cubicBezTo>
                    <a:pt x="503" y="2785"/>
                    <a:pt x="845" y="3379"/>
                    <a:pt x="1233" y="3926"/>
                  </a:cubicBezTo>
                  <a:cubicBezTo>
                    <a:pt x="1667" y="4497"/>
                    <a:pt x="2169" y="4999"/>
                    <a:pt x="2717" y="5456"/>
                  </a:cubicBezTo>
                  <a:cubicBezTo>
                    <a:pt x="3265" y="5935"/>
                    <a:pt x="3881" y="6323"/>
                    <a:pt x="4520" y="6665"/>
                  </a:cubicBezTo>
                  <a:cubicBezTo>
                    <a:pt x="5342" y="7099"/>
                    <a:pt x="6209" y="7419"/>
                    <a:pt x="7122" y="7601"/>
                  </a:cubicBezTo>
                  <a:cubicBezTo>
                    <a:pt x="7556" y="7670"/>
                    <a:pt x="7990" y="7715"/>
                    <a:pt x="8401" y="7715"/>
                  </a:cubicBezTo>
                  <a:cubicBezTo>
                    <a:pt x="8880" y="7715"/>
                    <a:pt x="9336" y="7670"/>
                    <a:pt x="9793" y="7556"/>
                  </a:cubicBezTo>
                  <a:cubicBezTo>
                    <a:pt x="9861" y="7533"/>
                    <a:pt x="9907" y="7510"/>
                    <a:pt x="9953" y="7441"/>
                  </a:cubicBezTo>
                  <a:cubicBezTo>
                    <a:pt x="9998" y="7396"/>
                    <a:pt x="9998" y="7327"/>
                    <a:pt x="9998" y="7259"/>
                  </a:cubicBezTo>
                  <a:cubicBezTo>
                    <a:pt x="9998" y="7190"/>
                    <a:pt x="9953" y="7145"/>
                    <a:pt x="9907" y="7099"/>
                  </a:cubicBezTo>
                  <a:cubicBezTo>
                    <a:pt x="9861" y="7076"/>
                    <a:pt x="9770" y="7053"/>
                    <a:pt x="9724" y="7053"/>
                  </a:cubicBezTo>
                  <a:cubicBezTo>
                    <a:pt x="9336" y="7168"/>
                    <a:pt x="8948" y="7213"/>
                    <a:pt x="8538" y="7236"/>
                  </a:cubicBezTo>
                  <a:cubicBezTo>
                    <a:pt x="7944" y="7236"/>
                    <a:pt x="7373" y="7168"/>
                    <a:pt x="6780" y="7031"/>
                  </a:cubicBezTo>
                  <a:lnTo>
                    <a:pt x="6848" y="7031"/>
                  </a:lnTo>
                  <a:cubicBezTo>
                    <a:pt x="6050" y="6848"/>
                    <a:pt x="5296" y="6528"/>
                    <a:pt x="4589" y="6140"/>
                  </a:cubicBezTo>
                  <a:lnTo>
                    <a:pt x="4589" y="6140"/>
                  </a:lnTo>
                  <a:cubicBezTo>
                    <a:pt x="4589" y="6140"/>
                    <a:pt x="4589" y="6143"/>
                    <a:pt x="4590" y="6147"/>
                  </a:cubicBezTo>
                  <a:lnTo>
                    <a:pt x="4590" y="6147"/>
                  </a:lnTo>
                  <a:cubicBezTo>
                    <a:pt x="4576" y="6140"/>
                    <a:pt x="4566" y="6140"/>
                    <a:pt x="4566" y="6140"/>
                  </a:cubicBezTo>
                  <a:cubicBezTo>
                    <a:pt x="4543" y="6140"/>
                    <a:pt x="4543" y="6118"/>
                    <a:pt x="4543" y="6118"/>
                  </a:cubicBezTo>
                  <a:lnTo>
                    <a:pt x="4543" y="6140"/>
                  </a:lnTo>
                  <a:cubicBezTo>
                    <a:pt x="3813" y="5707"/>
                    <a:pt x="3105" y="5205"/>
                    <a:pt x="2489" y="4611"/>
                  </a:cubicBezTo>
                  <a:cubicBezTo>
                    <a:pt x="2009" y="4132"/>
                    <a:pt x="1599" y="3630"/>
                    <a:pt x="1256" y="3059"/>
                  </a:cubicBezTo>
                  <a:cubicBezTo>
                    <a:pt x="1005" y="2648"/>
                    <a:pt x="800" y="2214"/>
                    <a:pt x="686" y="1735"/>
                  </a:cubicBezTo>
                  <a:cubicBezTo>
                    <a:pt x="571" y="1393"/>
                    <a:pt x="526" y="1028"/>
                    <a:pt x="503" y="640"/>
                  </a:cubicBezTo>
                  <a:cubicBezTo>
                    <a:pt x="503" y="525"/>
                    <a:pt x="503" y="388"/>
                    <a:pt x="526" y="274"/>
                  </a:cubicBezTo>
                  <a:cubicBezTo>
                    <a:pt x="526" y="137"/>
                    <a:pt x="435" y="0"/>
                    <a:pt x="298" y="0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5139;p38"/>
            <p:cNvSpPr/>
            <p:nvPr/>
          </p:nvSpPr>
          <p:spPr>
            <a:xfrm>
              <a:off x="6409808" y="1316306"/>
              <a:ext cx="866835" cy="371809"/>
            </a:xfrm>
            <a:custGeom>
              <a:avLst/>
              <a:gdLst/>
              <a:ahLst/>
              <a:cxnLst/>
              <a:rect l="l" t="t" r="r" b="b"/>
              <a:pathLst>
                <a:path w="30975" h="13286" extrusionOk="0">
                  <a:moveTo>
                    <a:pt x="25588" y="4204"/>
                  </a:moveTo>
                  <a:cubicBezTo>
                    <a:pt x="25589" y="4212"/>
                    <a:pt x="25593" y="4217"/>
                    <a:pt x="25597" y="4220"/>
                  </a:cubicBezTo>
                  <a:lnTo>
                    <a:pt x="25597" y="4220"/>
                  </a:lnTo>
                  <a:lnTo>
                    <a:pt x="25590" y="4206"/>
                  </a:lnTo>
                  <a:lnTo>
                    <a:pt x="25590" y="4206"/>
                  </a:lnTo>
                  <a:cubicBezTo>
                    <a:pt x="25589" y="4205"/>
                    <a:pt x="25589" y="4204"/>
                    <a:pt x="25588" y="4204"/>
                  </a:cubicBezTo>
                  <a:close/>
                  <a:moveTo>
                    <a:pt x="25597" y="4220"/>
                  </a:moveTo>
                  <a:lnTo>
                    <a:pt x="25610" y="4246"/>
                  </a:lnTo>
                  <a:cubicBezTo>
                    <a:pt x="25610" y="4223"/>
                    <a:pt x="25610" y="4223"/>
                    <a:pt x="25610" y="4223"/>
                  </a:cubicBezTo>
                  <a:cubicBezTo>
                    <a:pt x="25610" y="4223"/>
                    <a:pt x="25603" y="4223"/>
                    <a:pt x="25597" y="4220"/>
                  </a:cubicBezTo>
                  <a:close/>
                  <a:moveTo>
                    <a:pt x="14860" y="1"/>
                  </a:moveTo>
                  <a:cubicBezTo>
                    <a:pt x="13353" y="1"/>
                    <a:pt x="11824" y="183"/>
                    <a:pt x="10340" y="526"/>
                  </a:cubicBezTo>
                  <a:cubicBezTo>
                    <a:pt x="8674" y="914"/>
                    <a:pt x="7053" y="1530"/>
                    <a:pt x="5593" y="2397"/>
                  </a:cubicBezTo>
                  <a:cubicBezTo>
                    <a:pt x="4908" y="2831"/>
                    <a:pt x="4269" y="3310"/>
                    <a:pt x="3675" y="3835"/>
                  </a:cubicBezTo>
                  <a:cubicBezTo>
                    <a:pt x="3082" y="4360"/>
                    <a:pt x="2534" y="4977"/>
                    <a:pt x="2055" y="5616"/>
                  </a:cubicBezTo>
                  <a:cubicBezTo>
                    <a:pt x="1826" y="5935"/>
                    <a:pt x="1598" y="6278"/>
                    <a:pt x="1393" y="6643"/>
                  </a:cubicBezTo>
                  <a:cubicBezTo>
                    <a:pt x="1233" y="6917"/>
                    <a:pt x="1073" y="7191"/>
                    <a:pt x="959" y="7488"/>
                  </a:cubicBezTo>
                  <a:cubicBezTo>
                    <a:pt x="822" y="7784"/>
                    <a:pt x="708" y="8104"/>
                    <a:pt x="617" y="8423"/>
                  </a:cubicBezTo>
                  <a:cubicBezTo>
                    <a:pt x="457" y="8880"/>
                    <a:pt x="320" y="9359"/>
                    <a:pt x="229" y="9839"/>
                  </a:cubicBezTo>
                  <a:cubicBezTo>
                    <a:pt x="115" y="10318"/>
                    <a:pt x="23" y="10843"/>
                    <a:pt x="23" y="11345"/>
                  </a:cubicBezTo>
                  <a:cubicBezTo>
                    <a:pt x="0" y="11550"/>
                    <a:pt x="23" y="11756"/>
                    <a:pt x="46" y="11938"/>
                  </a:cubicBezTo>
                  <a:cubicBezTo>
                    <a:pt x="69" y="12121"/>
                    <a:pt x="92" y="12304"/>
                    <a:pt x="160" y="12463"/>
                  </a:cubicBezTo>
                  <a:cubicBezTo>
                    <a:pt x="206" y="12600"/>
                    <a:pt x="297" y="12760"/>
                    <a:pt x="388" y="12874"/>
                  </a:cubicBezTo>
                  <a:cubicBezTo>
                    <a:pt x="503" y="13011"/>
                    <a:pt x="640" y="13103"/>
                    <a:pt x="799" y="13171"/>
                  </a:cubicBezTo>
                  <a:cubicBezTo>
                    <a:pt x="959" y="13239"/>
                    <a:pt x="1119" y="13285"/>
                    <a:pt x="1301" y="13285"/>
                  </a:cubicBezTo>
                  <a:cubicBezTo>
                    <a:pt x="1553" y="13285"/>
                    <a:pt x="1781" y="13239"/>
                    <a:pt x="2032" y="13148"/>
                  </a:cubicBezTo>
                  <a:cubicBezTo>
                    <a:pt x="2306" y="13034"/>
                    <a:pt x="2580" y="12851"/>
                    <a:pt x="2808" y="12669"/>
                  </a:cubicBezTo>
                  <a:cubicBezTo>
                    <a:pt x="3082" y="12486"/>
                    <a:pt x="3356" y="12258"/>
                    <a:pt x="3630" y="12075"/>
                  </a:cubicBezTo>
                  <a:cubicBezTo>
                    <a:pt x="3624" y="12075"/>
                    <a:pt x="3619" y="12077"/>
                    <a:pt x="3613" y="12079"/>
                  </a:cubicBezTo>
                  <a:lnTo>
                    <a:pt x="3613" y="12079"/>
                  </a:lnTo>
                  <a:cubicBezTo>
                    <a:pt x="3809" y="11950"/>
                    <a:pt x="4006" y="11844"/>
                    <a:pt x="4223" y="11779"/>
                  </a:cubicBezTo>
                  <a:cubicBezTo>
                    <a:pt x="4383" y="11710"/>
                    <a:pt x="4588" y="11687"/>
                    <a:pt x="4771" y="11642"/>
                  </a:cubicBezTo>
                  <a:cubicBezTo>
                    <a:pt x="4999" y="11619"/>
                    <a:pt x="5227" y="11596"/>
                    <a:pt x="5456" y="11573"/>
                  </a:cubicBezTo>
                  <a:cubicBezTo>
                    <a:pt x="5889" y="11550"/>
                    <a:pt x="6346" y="11505"/>
                    <a:pt x="6802" y="11436"/>
                  </a:cubicBezTo>
                  <a:cubicBezTo>
                    <a:pt x="6939" y="11391"/>
                    <a:pt x="7031" y="11276"/>
                    <a:pt x="7008" y="11140"/>
                  </a:cubicBezTo>
                  <a:cubicBezTo>
                    <a:pt x="6967" y="11017"/>
                    <a:pt x="6871" y="10931"/>
                    <a:pt x="6753" y="10931"/>
                  </a:cubicBezTo>
                  <a:cubicBezTo>
                    <a:pt x="6739" y="10931"/>
                    <a:pt x="6725" y="10932"/>
                    <a:pt x="6711" y="10934"/>
                  </a:cubicBezTo>
                  <a:cubicBezTo>
                    <a:pt x="6255" y="11025"/>
                    <a:pt x="5798" y="11048"/>
                    <a:pt x="5342" y="11094"/>
                  </a:cubicBezTo>
                  <a:cubicBezTo>
                    <a:pt x="5113" y="11117"/>
                    <a:pt x="4885" y="11140"/>
                    <a:pt x="4657" y="11162"/>
                  </a:cubicBezTo>
                  <a:cubicBezTo>
                    <a:pt x="4451" y="11208"/>
                    <a:pt x="4223" y="11254"/>
                    <a:pt x="4018" y="11322"/>
                  </a:cubicBezTo>
                  <a:cubicBezTo>
                    <a:pt x="3356" y="11573"/>
                    <a:pt x="2831" y="12075"/>
                    <a:pt x="2260" y="12463"/>
                  </a:cubicBezTo>
                  <a:cubicBezTo>
                    <a:pt x="2123" y="12555"/>
                    <a:pt x="1963" y="12646"/>
                    <a:pt x="1804" y="12714"/>
                  </a:cubicBezTo>
                  <a:cubicBezTo>
                    <a:pt x="1667" y="12760"/>
                    <a:pt x="1530" y="12783"/>
                    <a:pt x="1416" y="12783"/>
                  </a:cubicBezTo>
                  <a:lnTo>
                    <a:pt x="1142" y="12783"/>
                  </a:lnTo>
                  <a:cubicBezTo>
                    <a:pt x="1073" y="12760"/>
                    <a:pt x="1028" y="12737"/>
                    <a:pt x="959" y="12714"/>
                  </a:cubicBezTo>
                  <a:cubicBezTo>
                    <a:pt x="913" y="12692"/>
                    <a:pt x="868" y="12669"/>
                    <a:pt x="845" y="12623"/>
                  </a:cubicBezTo>
                  <a:cubicBezTo>
                    <a:pt x="799" y="12578"/>
                    <a:pt x="754" y="12532"/>
                    <a:pt x="731" y="12486"/>
                  </a:cubicBezTo>
                  <a:cubicBezTo>
                    <a:pt x="685" y="12418"/>
                    <a:pt x="640" y="12349"/>
                    <a:pt x="617" y="12258"/>
                  </a:cubicBezTo>
                  <a:cubicBezTo>
                    <a:pt x="548" y="12098"/>
                    <a:pt x="525" y="11938"/>
                    <a:pt x="503" y="11756"/>
                  </a:cubicBezTo>
                  <a:cubicBezTo>
                    <a:pt x="480" y="11231"/>
                    <a:pt x="548" y="10706"/>
                    <a:pt x="640" y="10204"/>
                  </a:cubicBezTo>
                  <a:cubicBezTo>
                    <a:pt x="754" y="9633"/>
                    <a:pt x="913" y="9085"/>
                    <a:pt x="1073" y="8560"/>
                  </a:cubicBezTo>
                  <a:cubicBezTo>
                    <a:pt x="1187" y="8195"/>
                    <a:pt x="1324" y="7853"/>
                    <a:pt x="1484" y="7510"/>
                  </a:cubicBezTo>
                  <a:cubicBezTo>
                    <a:pt x="1484" y="7510"/>
                    <a:pt x="1484" y="7533"/>
                    <a:pt x="1484" y="7533"/>
                  </a:cubicBezTo>
                  <a:cubicBezTo>
                    <a:pt x="1918" y="6643"/>
                    <a:pt x="2466" y="5821"/>
                    <a:pt x="3127" y="5091"/>
                  </a:cubicBezTo>
                  <a:cubicBezTo>
                    <a:pt x="3789" y="4338"/>
                    <a:pt x="4543" y="3676"/>
                    <a:pt x="5387" y="3128"/>
                  </a:cubicBezTo>
                  <a:lnTo>
                    <a:pt x="5364" y="3128"/>
                  </a:lnTo>
                  <a:cubicBezTo>
                    <a:pt x="6392" y="2443"/>
                    <a:pt x="7510" y="1918"/>
                    <a:pt x="8674" y="1507"/>
                  </a:cubicBezTo>
                  <a:cubicBezTo>
                    <a:pt x="10226" y="982"/>
                    <a:pt x="11824" y="663"/>
                    <a:pt x="13467" y="549"/>
                  </a:cubicBezTo>
                  <a:lnTo>
                    <a:pt x="13445" y="549"/>
                  </a:lnTo>
                  <a:cubicBezTo>
                    <a:pt x="13913" y="517"/>
                    <a:pt x="14380" y="502"/>
                    <a:pt x="14845" y="502"/>
                  </a:cubicBezTo>
                  <a:cubicBezTo>
                    <a:pt x="16081" y="502"/>
                    <a:pt x="17308" y="613"/>
                    <a:pt x="18535" y="845"/>
                  </a:cubicBezTo>
                  <a:cubicBezTo>
                    <a:pt x="19973" y="1142"/>
                    <a:pt x="21365" y="1599"/>
                    <a:pt x="22689" y="2238"/>
                  </a:cubicBezTo>
                  <a:cubicBezTo>
                    <a:pt x="23730" y="2758"/>
                    <a:pt x="24704" y="3436"/>
                    <a:pt x="25588" y="4204"/>
                  </a:cubicBezTo>
                  <a:lnTo>
                    <a:pt x="25588" y="4204"/>
                  </a:lnTo>
                  <a:cubicBezTo>
                    <a:pt x="25588" y="4203"/>
                    <a:pt x="25588" y="4202"/>
                    <a:pt x="25588" y="4201"/>
                  </a:cubicBezTo>
                  <a:lnTo>
                    <a:pt x="25588" y="4201"/>
                  </a:lnTo>
                  <a:lnTo>
                    <a:pt x="25590" y="4206"/>
                  </a:lnTo>
                  <a:lnTo>
                    <a:pt x="25590" y="4206"/>
                  </a:lnTo>
                  <a:cubicBezTo>
                    <a:pt x="25597" y="4212"/>
                    <a:pt x="25604" y="4218"/>
                    <a:pt x="25610" y="4223"/>
                  </a:cubicBezTo>
                  <a:cubicBezTo>
                    <a:pt x="25610" y="4223"/>
                    <a:pt x="25610" y="4246"/>
                    <a:pt x="25633" y="4246"/>
                  </a:cubicBezTo>
                  <a:cubicBezTo>
                    <a:pt x="26090" y="4657"/>
                    <a:pt x="26523" y="5091"/>
                    <a:pt x="26934" y="5547"/>
                  </a:cubicBezTo>
                  <a:cubicBezTo>
                    <a:pt x="27328" y="6006"/>
                    <a:pt x="27680" y="6487"/>
                    <a:pt x="28009" y="6988"/>
                  </a:cubicBezTo>
                  <a:lnTo>
                    <a:pt x="28009" y="6988"/>
                  </a:lnTo>
                  <a:cubicBezTo>
                    <a:pt x="28009" y="6987"/>
                    <a:pt x="28008" y="6986"/>
                    <a:pt x="28007" y="6985"/>
                  </a:cubicBezTo>
                  <a:lnTo>
                    <a:pt x="28007" y="6985"/>
                  </a:lnTo>
                  <a:lnTo>
                    <a:pt x="28030" y="7031"/>
                  </a:lnTo>
                  <a:cubicBezTo>
                    <a:pt x="28030" y="7026"/>
                    <a:pt x="28030" y="7022"/>
                    <a:pt x="28030" y="7019"/>
                  </a:cubicBezTo>
                  <a:lnTo>
                    <a:pt x="28030" y="7019"/>
                  </a:lnTo>
                  <a:cubicBezTo>
                    <a:pt x="28037" y="7030"/>
                    <a:pt x="28045" y="7042"/>
                    <a:pt x="28053" y="7054"/>
                  </a:cubicBezTo>
                  <a:cubicBezTo>
                    <a:pt x="28829" y="8218"/>
                    <a:pt x="29514" y="9473"/>
                    <a:pt x="30495" y="10500"/>
                  </a:cubicBezTo>
                  <a:cubicBezTo>
                    <a:pt x="30546" y="10552"/>
                    <a:pt x="30619" y="10581"/>
                    <a:pt x="30689" y="10581"/>
                  </a:cubicBezTo>
                  <a:cubicBezTo>
                    <a:pt x="30744" y="10581"/>
                    <a:pt x="30797" y="10563"/>
                    <a:pt x="30837" y="10523"/>
                  </a:cubicBezTo>
                  <a:cubicBezTo>
                    <a:pt x="30952" y="10432"/>
                    <a:pt x="30974" y="10272"/>
                    <a:pt x="30860" y="10158"/>
                  </a:cubicBezTo>
                  <a:cubicBezTo>
                    <a:pt x="30381" y="9656"/>
                    <a:pt x="29947" y="9085"/>
                    <a:pt x="29559" y="8492"/>
                  </a:cubicBezTo>
                  <a:lnTo>
                    <a:pt x="29559" y="8492"/>
                  </a:lnTo>
                  <a:cubicBezTo>
                    <a:pt x="29559" y="8492"/>
                    <a:pt x="29582" y="8515"/>
                    <a:pt x="29582" y="8515"/>
                  </a:cubicBezTo>
                  <a:cubicBezTo>
                    <a:pt x="29080" y="7761"/>
                    <a:pt x="28601" y="6963"/>
                    <a:pt x="28076" y="6232"/>
                  </a:cubicBezTo>
                  <a:cubicBezTo>
                    <a:pt x="27551" y="5479"/>
                    <a:pt x="26934" y="4794"/>
                    <a:pt x="26250" y="4155"/>
                  </a:cubicBezTo>
                  <a:cubicBezTo>
                    <a:pt x="25565" y="3516"/>
                    <a:pt x="24834" y="2922"/>
                    <a:pt x="24035" y="2420"/>
                  </a:cubicBezTo>
                  <a:cubicBezTo>
                    <a:pt x="23237" y="1918"/>
                    <a:pt x="22392" y="1530"/>
                    <a:pt x="21525" y="1188"/>
                  </a:cubicBezTo>
                  <a:cubicBezTo>
                    <a:pt x="19744" y="526"/>
                    <a:pt x="17873" y="138"/>
                    <a:pt x="15978" y="46"/>
                  </a:cubicBezTo>
                  <a:cubicBezTo>
                    <a:pt x="15613" y="24"/>
                    <a:pt x="15248" y="1"/>
                    <a:pt x="14860" y="1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5140;p38"/>
            <p:cNvSpPr/>
            <p:nvPr/>
          </p:nvSpPr>
          <p:spPr>
            <a:xfrm>
              <a:off x="5798503" y="2581060"/>
              <a:ext cx="189095" cy="155261"/>
            </a:xfrm>
            <a:custGeom>
              <a:avLst/>
              <a:gdLst/>
              <a:ahLst/>
              <a:cxnLst/>
              <a:rect l="l" t="t" r="r" b="b"/>
              <a:pathLst>
                <a:path w="6757" h="5548" extrusionOk="0">
                  <a:moveTo>
                    <a:pt x="6437" y="1"/>
                  </a:moveTo>
                  <a:cubicBezTo>
                    <a:pt x="5616" y="343"/>
                    <a:pt x="4748" y="823"/>
                    <a:pt x="3904" y="1439"/>
                  </a:cubicBezTo>
                  <a:cubicBezTo>
                    <a:pt x="3219" y="1941"/>
                    <a:pt x="2534" y="2534"/>
                    <a:pt x="1872" y="3219"/>
                  </a:cubicBezTo>
                  <a:cubicBezTo>
                    <a:pt x="1279" y="3813"/>
                    <a:pt x="708" y="4475"/>
                    <a:pt x="206" y="5182"/>
                  </a:cubicBezTo>
                  <a:cubicBezTo>
                    <a:pt x="138" y="5273"/>
                    <a:pt x="69" y="5365"/>
                    <a:pt x="1" y="5479"/>
                  </a:cubicBezTo>
                  <a:cubicBezTo>
                    <a:pt x="46" y="5479"/>
                    <a:pt x="92" y="5502"/>
                    <a:pt x="138" y="5502"/>
                  </a:cubicBezTo>
                  <a:lnTo>
                    <a:pt x="389" y="5502"/>
                  </a:lnTo>
                  <a:cubicBezTo>
                    <a:pt x="434" y="5525"/>
                    <a:pt x="503" y="5525"/>
                    <a:pt x="571" y="5547"/>
                  </a:cubicBezTo>
                  <a:cubicBezTo>
                    <a:pt x="1188" y="4680"/>
                    <a:pt x="1895" y="3858"/>
                    <a:pt x="2671" y="3128"/>
                  </a:cubicBezTo>
                  <a:cubicBezTo>
                    <a:pt x="3630" y="2215"/>
                    <a:pt x="4611" y="1484"/>
                    <a:pt x="5638" y="937"/>
                  </a:cubicBezTo>
                  <a:cubicBezTo>
                    <a:pt x="6004" y="754"/>
                    <a:pt x="6392" y="571"/>
                    <a:pt x="6757" y="435"/>
                  </a:cubicBezTo>
                  <a:lnTo>
                    <a:pt x="6688" y="343"/>
                  </a:lnTo>
                  <a:cubicBezTo>
                    <a:pt x="6643" y="275"/>
                    <a:pt x="6597" y="229"/>
                    <a:pt x="6574" y="161"/>
                  </a:cubicBezTo>
                  <a:cubicBezTo>
                    <a:pt x="6529" y="115"/>
                    <a:pt x="6483" y="69"/>
                    <a:pt x="64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5141;p38"/>
            <p:cNvSpPr/>
            <p:nvPr/>
          </p:nvSpPr>
          <p:spPr>
            <a:xfrm>
              <a:off x="5921777" y="2869781"/>
              <a:ext cx="142472" cy="64561"/>
            </a:xfrm>
            <a:custGeom>
              <a:avLst/>
              <a:gdLst/>
              <a:ahLst/>
              <a:cxnLst/>
              <a:rect l="l" t="t" r="r" b="b"/>
              <a:pathLst>
                <a:path w="5091" h="2307" extrusionOk="0">
                  <a:moveTo>
                    <a:pt x="4863" y="1"/>
                  </a:moveTo>
                  <a:cubicBezTo>
                    <a:pt x="4634" y="1"/>
                    <a:pt x="4406" y="1"/>
                    <a:pt x="4178" y="24"/>
                  </a:cubicBezTo>
                  <a:cubicBezTo>
                    <a:pt x="3630" y="69"/>
                    <a:pt x="3082" y="183"/>
                    <a:pt x="2512" y="366"/>
                  </a:cubicBezTo>
                  <a:cubicBezTo>
                    <a:pt x="1758" y="594"/>
                    <a:pt x="1028" y="960"/>
                    <a:pt x="343" y="1416"/>
                  </a:cubicBezTo>
                  <a:lnTo>
                    <a:pt x="343" y="1462"/>
                  </a:lnTo>
                  <a:lnTo>
                    <a:pt x="343" y="1507"/>
                  </a:lnTo>
                  <a:cubicBezTo>
                    <a:pt x="343" y="1530"/>
                    <a:pt x="320" y="1576"/>
                    <a:pt x="320" y="1599"/>
                  </a:cubicBezTo>
                  <a:cubicBezTo>
                    <a:pt x="298" y="1736"/>
                    <a:pt x="252" y="1873"/>
                    <a:pt x="183" y="1987"/>
                  </a:cubicBezTo>
                  <a:cubicBezTo>
                    <a:pt x="138" y="2078"/>
                    <a:pt x="69" y="2169"/>
                    <a:pt x="24" y="2261"/>
                  </a:cubicBezTo>
                  <a:lnTo>
                    <a:pt x="1" y="2306"/>
                  </a:lnTo>
                  <a:cubicBezTo>
                    <a:pt x="435" y="1964"/>
                    <a:pt x="891" y="1644"/>
                    <a:pt x="1370" y="1393"/>
                  </a:cubicBezTo>
                  <a:cubicBezTo>
                    <a:pt x="1964" y="1074"/>
                    <a:pt x="2580" y="845"/>
                    <a:pt x="3196" y="686"/>
                  </a:cubicBezTo>
                  <a:cubicBezTo>
                    <a:pt x="3721" y="571"/>
                    <a:pt x="4201" y="526"/>
                    <a:pt x="4680" y="503"/>
                  </a:cubicBezTo>
                  <a:cubicBezTo>
                    <a:pt x="4817" y="343"/>
                    <a:pt x="4954" y="183"/>
                    <a:pt x="5091" y="24"/>
                  </a:cubicBezTo>
                  <a:cubicBezTo>
                    <a:pt x="5000" y="1"/>
                    <a:pt x="4931" y="1"/>
                    <a:pt x="48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5142;p38"/>
            <p:cNvSpPr/>
            <p:nvPr/>
          </p:nvSpPr>
          <p:spPr>
            <a:xfrm>
              <a:off x="6537559" y="2766936"/>
              <a:ext cx="325801" cy="288134"/>
            </a:xfrm>
            <a:custGeom>
              <a:avLst/>
              <a:gdLst/>
              <a:ahLst/>
              <a:cxnLst/>
              <a:rect l="l" t="t" r="r" b="b"/>
              <a:pathLst>
                <a:path w="11642" h="10296" extrusionOk="0">
                  <a:moveTo>
                    <a:pt x="503" y="1"/>
                  </a:moveTo>
                  <a:cubicBezTo>
                    <a:pt x="480" y="1"/>
                    <a:pt x="434" y="1"/>
                    <a:pt x="389" y="24"/>
                  </a:cubicBezTo>
                  <a:cubicBezTo>
                    <a:pt x="274" y="47"/>
                    <a:pt x="137" y="47"/>
                    <a:pt x="0" y="69"/>
                  </a:cubicBezTo>
                  <a:cubicBezTo>
                    <a:pt x="548" y="1211"/>
                    <a:pt x="1256" y="2284"/>
                    <a:pt x="2032" y="3265"/>
                  </a:cubicBezTo>
                  <a:cubicBezTo>
                    <a:pt x="3128" y="4612"/>
                    <a:pt x="4383" y="5844"/>
                    <a:pt x="5730" y="6917"/>
                  </a:cubicBezTo>
                  <a:cubicBezTo>
                    <a:pt x="6780" y="7762"/>
                    <a:pt x="7875" y="8515"/>
                    <a:pt x="9039" y="9177"/>
                  </a:cubicBezTo>
                  <a:cubicBezTo>
                    <a:pt x="9770" y="9588"/>
                    <a:pt x="10500" y="9953"/>
                    <a:pt x="11253" y="10295"/>
                  </a:cubicBezTo>
                  <a:cubicBezTo>
                    <a:pt x="11367" y="10181"/>
                    <a:pt x="11482" y="10067"/>
                    <a:pt x="11596" y="9976"/>
                  </a:cubicBezTo>
                  <a:cubicBezTo>
                    <a:pt x="11596" y="9953"/>
                    <a:pt x="11619" y="9930"/>
                    <a:pt x="11641" y="9930"/>
                  </a:cubicBezTo>
                  <a:cubicBezTo>
                    <a:pt x="10911" y="9610"/>
                    <a:pt x="10226" y="9268"/>
                    <a:pt x="9541" y="8903"/>
                  </a:cubicBezTo>
                  <a:cubicBezTo>
                    <a:pt x="9564" y="8903"/>
                    <a:pt x="9587" y="8926"/>
                    <a:pt x="9610" y="8926"/>
                  </a:cubicBezTo>
                  <a:cubicBezTo>
                    <a:pt x="7624" y="7830"/>
                    <a:pt x="5798" y="6483"/>
                    <a:pt x="4178" y="4908"/>
                  </a:cubicBezTo>
                  <a:lnTo>
                    <a:pt x="4178" y="4908"/>
                  </a:lnTo>
                  <a:lnTo>
                    <a:pt x="4223" y="4954"/>
                  </a:lnTo>
                  <a:cubicBezTo>
                    <a:pt x="2991" y="3744"/>
                    <a:pt x="1895" y="2398"/>
                    <a:pt x="1005" y="937"/>
                  </a:cubicBezTo>
                  <a:cubicBezTo>
                    <a:pt x="1005" y="914"/>
                    <a:pt x="1005" y="914"/>
                    <a:pt x="1005" y="914"/>
                  </a:cubicBezTo>
                  <a:lnTo>
                    <a:pt x="982" y="914"/>
                  </a:lnTo>
                  <a:cubicBezTo>
                    <a:pt x="982" y="891"/>
                    <a:pt x="982" y="891"/>
                    <a:pt x="982" y="868"/>
                  </a:cubicBezTo>
                  <a:cubicBezTo>
                    <a:pt x="799" y="594"/>
                    <a:pt x="662" y="298"/>
                    <a:pt x="503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5143;p38"/>
            <p:cNvSpPr/>
            <p:nvPr/>
          </p:nvSpPr>
          <p:spPr>
            <a:xfrm>
              <a:off x="6565012" y="279122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5144;p38"/>
            <p:cNvSpPr/>
            <p:nvPr/>
          </p:nvSpPr>
          <p:spPr>
            <a:xfrm>
              <a:off x="6565012" y="2791871"/>
              <a:ext cx="672" cy="644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24" y="23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5145;p38"/>
            <p:cNvSpPr/>
            <p:nvPr/>
          </p:nvSpPr>
          <p:spPr>
            <a:xfrm>
              <a:off x="6865236" y="3046730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1" y="0"/>
                    <a:pt x="1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5146;p38"/>
            <p:cNvSpPr/>
            <p:nvPr/>
          </p:nvSpPr>
          <p:spPr>
            <a:xfrm>
              <a:off x="6565656" y="279248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5147;p38"/>
            <p:cNvSpPr/>
            <p:nvPr/>
          </p:nvSpPr>
          <p:spPr>
            <a:xfrm>
              <a:off x="6565656" y="279248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5148;p38"/>
            <p:cNvSpPr/>
            <p:nvPr/>
          </p:nvSpPr>
          <p:spPr>
            <a:xfrm>
              <a:off x="6565656" y="2792486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5149;p38"/>
            <p:cNvSpPr/>
            <p:nvPr/>
          </p:nvSpPr>
          <p:spPr>
            <a:xfrm>
              <a:off x="6565656" y="279313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5150;p38"/>
            <p:cNvSpPr/>
            <p:nvPr/>
          </p:nvSpPr>
          <p:spPr>
            <a:xfrm>
              <a:off x="6616113" y="2747794"/>
              <a:ext cx="320708" cy="247219"/>
            </a:xfrm>
            <a:custGeom>
              <a:avLst/>
              <a:gdLst/>
              <a:ahLst/>
              <a:cxnLst/>
              <a:rect l="l" t="t" r="r" b="b"/>
              <a:pathLst>
                <a:path w="11460" h="8834" extrusionOk="0">
                  <a:moveTo>
                    <a:pt x="480" y="0"/>
                  </a:moveTo>
                  <a:cubicBezTo>
                    <a:pt x="389" y="23"/>
                    <a:pt x="298" y="69"/>
                    <a:pt x="206" y="92"/>
                  </a:cubicBezTo>
                  <a:lnTo>
                    <a:pt x="161" y="92"/>
                  </a:lnTo>
                  <a:cubicBezTo>
                    <a:pt x="92" y="114"/>
                    <a:pt x="47" y="137"/>
                    <a:pt x="1" y="137"/>
                  </a:cubicBezTo>
                  <a:cubicBezTo>
                    <a:pt x="617" y="1119"/>
                    <a:pt x="1348" y="2009"/>
                    <a:pt x="2147" y="2853"/>
                  </a:cubicBezTo>
                  <a:cubicBezTo>
                    <a:pt x="3356" y="4132"/>
                    <a:pt x="4703" y="5250"/>
                    <a:pt x="6164" y="6232"/>
                  </a:cubicBezTo>
                  <a:cubicBezTo>
                    <a:pt x="7008" y="6825"/>
                    <a:pt x="7899" y="7350"/>
                    <a:pt x="8834" y="7829"/>
                  </a:cubicBezTo>
                  <a:cubicBezTo>
                    <a:pt x="9542" y="8194"/>
                    <a:pt x="10272" y="8537"/>
                    <a:pt x="11003" y="8834"/>
                  </a:cubicBezTo>
                  <a:cubicBezTo>
                    <a:pt x="11094" y="8765"/>
                    <a:pt x="11185" y="8674"/>
                    <a:pt x="11277" y="8605"/>
                  </a:cubicBezTo>
                  <a:cubicBezTo>
                    <a:pt x="11322" y="8583"/>
                    <a:pt x="11368" y="8560"/>
                    <a:pt x="11414" y="8514"/>
                  </a:cubicBezTo>
                  <a:cubicBezTo>
                    <a:pt x="11436" y="8514"/>
                    <a:pt x="11436" y="8491"/>
                    <a:pt x="11459" y="8491"/>
                  </a:cubicBezTo>
                  <a:cubicBezTo>
                    <a:pt x="10432" y="8080"/>
                    <a:pt x="9428" y="7624"/>
                    <a:pt x="8469" y="7076"/>
                  </a:cubicBezTo>
                  <a:cubicBezTo>
                    <a:pt x="8446" y="7076"/>
                    <a:pt x="8446" y="7076"/>
                    <a:pt x="8424" y="7053"/>
                  </a:cubicBezTo>
                  <a:cubicBezTo>
                    <a:pt x="6506" y="5980"/>
                    <a:pt x="4703" y="4679"/>
                    <a:pt x="3105" y="3127"/>
                  </a:cubicBezTo>
                  <a:lnTo>
                    <a:pt x="3082" y="3104"/>
                  </a:lnTo>
                  <a:cubicBezTo>
                    <a:pt x="2101" y="2146"/>
                    <a:pt x="1234" y="1119"/>
                    <a:pt x="480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5151;p38"/>
            <p:cNvSpPr/>
            <p:nvPr/>
          </p:nvSpPr>
          <p:spPr>
            <a:xfrm>
              <a:off x="6702363" y="283466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5152;p38"/>
            <p:cNvSpPr/>
            <p:nvPr/>
          </p:nvSpPr>
          <p:spPr>
            <a:xfrm>
              <a:off x="6853118" y="294581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5153;p38"/>
            <p:cNvSpPr/>
            <p:nvPr/>
          </p:nvSpPr>
          <p:spPr>
            <a:xfrm>
              <a:off x="6466645" y="2918979"/>
              <a:ext cx="127780" cy="151987"/>
            </a:xfrm>
            <a:custGeom>
              <a:avLst/>
              <a:gdLst/>
              <a:ahLst/>
              <a:cxnLst/>
              <a:rect l="l" t="t" r="r" b="b"/>
              <a:pathLst>
                <a:path w="4566" h="5431" extrusionOk="0">
                  <a:moveTo>
                    <a:pt x="1987" y="2511"/>
                  </a:moveTo>
                  <a:lnTo>
                    <a:pt x="1987" y="2511"/>
                  </a:lnTo>
                  <a:cubicBezTo>
                    <a:pt x="1992" y="2518"/>
                    <a:pt x="1997" y="2525"/>
                    <a:pt x="2002" y="2532"/>
                  </a:cubicBezTo>
                  <a:lnTo>
                    <a:pt x="2002" y="2532"/>
                  </a:lnTo>
                  <a:cubicBezTo>
                    <a:pt x="1998" y="2525"/>
                    <a:pt x="1994" y="2518"/>
                    <a:pt x="1987" y="2511"/>
                  </a:cubicBezTo>
                  <a:close/>
                  <a:moveTo>
                    <a:pt x="4127" y="4749"/>
                  </a:moveTo>
                  <a:cubicBezTo>
                    <a:pt x="4136" y="4756"/>
                    <a:pt x="4146" y="4764"/>
                    <a:pt x="4155" y="4771"/>
                  </a:cubicBezTo>
                  <a:cubicBezTo>
                    <a:pt x="4140" y="4756"/>
                    <a:pt x="4135" y="4751"/>
                    <a:pt x="4127" y="4749"/>
                  </a:cubicBezTo>
                  <a:close/>
                  <a:moveTo>
                    <a:pt x="275" y="0"/>
                  </a:moveTo>
                  <a:cubicBezTo>
                    <a:pt x="229" y="0"/>
                    <a:pt x="183" y="0"/>
                    <a:pt x="161" y="23"/>
                  </a:cubicBezTo>
                  <a:cubicBezTo>
                    <a:pt x="24" y="92"/>
                    <a:pt x="1" y="229"/>
                    <a:pt x="47" y="366"/>
                  </a:cubicBezTo>
                  <a:cubicBezTo>
                    <a:pt x="572" y="1324"/>
                    <a:pt x="1165" y="2260"/>
                    <a:pt x="1827" y="3127"/>
                  </a:cubicBezTo>
                  <a:cubicBezTo>
                    <a:pt x="2512" y="3972"/>
                    <a:pt x="3288" y="4748"/>
                    <a:pt x="4178" y="5387"/>
                  </a:cubicBezTo>
                  <a:cubicBezTo>
                    <a:pt x="4216" y="5418"/>
                    <a:pt x="4259" y="5430"/>
                    <a:pt x="4302" y="5430"/>
                  </a:cubicBezTo>
                  <a:cubicBezTo>
                    <a:pt x="4388" y="5430"/>
                    <a:pt x="4475" y="5380"/>
                    <a:pt x="4520" y="5319"/>
                  </a:cubicBezTo>
                  <a:cubicBezTo>
                    <a:pt x="4543" y="5250"/>
                    <a:pt x="4566" y="5182"/>
                    <a:pt x="4543" y="5113"/>
                  </a:cubicBezTo>
                  <a:cubicBezTo>
                    <a:pt x="4520" y="5045"/>
                    <a:pt x="4475" y="4999"/>
                    <a:pt x="4429" y="4976"/>
                  </a:cubicBezTo>
                  <a:cubicBezTo>
                    <a:pt x="4315" y="4885"/>
                    <a:pt x="4224" y="4817"/>
                    <a:pt x="4109" y="4748"/>
                  </a:cubicBezTo>
                  <a:cubicBezTo>
                    <a:pt x="4118" y="4748"/>
                    <a:pt x="4123" y="4748"/>
                    <a:pt x="4127" y="4749"/>
                  </a:cubicBezTo>
                  <a:lnTo>
                    <a:pt x="4127" y="4749"/>
                  </a:lnTo>
                  <a:cubicBezTo>
                    <a:pt x="3324" y="4119"/>
                    <a:pt x="2630" y="3359"/>
                    <a:pt x="2002" y="2532"/>
                  </a:cubicBezTo>
                  <a:lnTo>
                    <a:pt x="2002" y="2532"/>
                  </a:lnTo>
                  <a:cubicBezTo>
                    <a:pt x="2008" y="2541"/>
                    <a:pt x="2012" y="2550"/>
                    <a:pt x="2017" y="2559"/>
                  </a:cubicBezTo>
                  <a:lnTo>
                    <a:pt x="2017" y="2559"/>
                  </a:lnTo>
                  <a:cubicBezTo>
                    <a:pt x="1430" y="1789"/>
                    <a:pt x="933" y="952"/>
                    <a:pt x="480" y="115"/>
                  </a:cubicBezTo>
                  <a:cubicBezTo>
                    <a:pt x="435" y="46"/>
                    <a:pt x="366" y="0"/>
                    <a:pt x="275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5154;p38"/>
            <p:cNvSpPr/>
            <p:nvPr/>
          </p:nvSpPr>
          <p:spPr>
            <a:xfrm>
              <a:off x="6552895" y="2860210"/>
              <a:ext cx="122658" cy="143759"/>
            </a:xfrm>
            <a:custGeom>
              <a:avLst/>
              <a:gdLst/>
              <a:ahLst/>
              <a:cxnLst/>
              <a:rect l="l" t="t" r="r" b="b"/>
              <a:pathLst>
                <a:path w="4383" h="5137" extrusionOk="0">
                  <a:moveTo>
                    <a:pt x="4137" y="4575"/>
                  </a:moveTo>
                  <a:cubicBezTo>
                    <a:pt x="4143" y="4579"/>
                    <a:pt x="4149" y="4584"/>
                    <a:pt x="4154" y="4588"/>
                  </a:cubicBezTo>
                  <a:cubicBezTo>
                    <a:pt x="4149" y="4582"/>
                    <a:pt x="4143" y="4578"/>
                    <a:pt x="4137" y="4575"/>
                  </a:cubicBezTo>
                  <a:close/>
                  <a:moveTo>
                    <a:pt x="274" y="0"/>
                  </a:moveTo>
                  <a:cubicBezTo>
                    <a:pt x="229" y="0"/>
                    <a:pt x="183" y="23"/>
                    <a:pt x="160" y="46"/>
                  </a:cubicBezTo>
                  <a:cubicBezTo>
                    <a:pt x="23" y="92"/>
                    <a:pt x="0" y="252"/>
                    <a:pt x="46" y="366"/>
                  </a:cubicBezTo>
                  <a:cubicBezTo>
                    <a:pt x="548" y="1256"/>
                    <a:pt x="1142" y="2123"/>
                    <a:pt x="1781" y="2922"/>
                  </a:cubicBezTo>
                  <a:cubicBezTo>
                    <a:pt x="2443" y="3721"/>
                    <a:pt x="3173" y="4474"/>
                    <a:pt x="4018" y="5091"/>
                  </a:cubicBezTo>
                  <a:cubicBezTo>
                    <a:pt x="4063" y="5136"/>
                    <a:pt x="4132" y="5136"/>
                    <a:pt x="4200" y="5136"/>
                  </a:cubicBezTo>
                  <a:cubicBezTo>
                    <a:pt x="4269" y="5113"/>
                    <a:pt x="4314" y="5068"/>
                    <a:pt x="4360" y="5022"/>
                  </a:cubicBezTo>
                  <a:cubicBezTo>
                    <a:pt x="4383" y="4954"/>
                    <a:pt x="4383" y="4885"/>
                    <a:pt x="4383" y="4839"/>
                  </a:cubicBezTo>
                  <a:cubicBezTo>
                    <a:pt x="4360" y="4748"/>
                    <a:pt x="4314" y="4725"/>
                    <a:pt x="4269" y="4680"/>
                  </a:cubicBezTo>
                  <a:cubicBezTo>
                    <a:pt x="4200" y="4634"/>
                    <a:pt x="4154" y="4588"/>
                    <a:pt x="4109" y="4566"/>
                  </a:cubicBezTo>
                  <a:lnTo>
                    <a:pt x="4109" y="4566"/>
                  </a:lnTo>
                  <a:cubicBezTo>
                    <a:pt x="4109" y="4566"/>
                    <a:pt x="4121" y="4566"/>
                    <a:pt x="4137" y="4575"/>
                  </a:cubicBezTo>
                  <a:lnTo>
                    <a:pt x="4137" y="4575"/>
                  </a:lnTo>
                  <a:cubicBezTo>
                    <a:pt x="3218" y="3854"/>
                    <a:pt x="2431" y="2979"/>
                    <a:pt x="1732" y="2058"/>
                  </a:cubicBezTo>
                  <a:lnTo>
                    <a:pt x="1732" y="2058"/>
                  </a:lnTo>
                  <a:cubicBezTo>
                    <a:pt x="1740" y="2063"/>
                    <a:pt x="1749" y="2069"/>
                    <a:pt x="1758" y="2078"/>
                  </a:cubicBezTo>
                  <a:cubicBezTo>
                    <a:pt x="1279" y="1461"/>
                    <a:pt x="868" y="799"/>
                    <a:pt x="480" y="137"/>
                  </a:cubicBezTo>
                  <a:cubicBezTo>
                    <a:pt x="434" y="46"/>
                    <a:pt x="365" y="0"/>
                    <a:pt x="274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5155;p38"/>
            <p:cNvSpPr/>
            <p:nvPr/>
          </p:nvSpPr>
          <p:spPr>
            <a:xfrm>
              <a:off x="6467933" y="2859566"/>
              <a:ext cx="97108" cy="72845"/>
            </a:xfrm>
            <a:custGeom>
              <a:avLst/>
              <a:gdLst/>
              <a:ahLst/>
              <a:cxnLst/>
              <a:rect l="l" t="t" r="r" b="b"/>
              <a:pathLst>
                <a:path w="3470" h="2603" extrusionOk="0">
                  <a:moveTo>
                    <a:pt x="3219" y="1"/>
                  </a:moveTo>
                  <a:cubicBezTo>
                    <a:pt x="3173" y="1"/>
                    <a:pt x="3128" y="23"/>
                    <a:pt x="3082" y="46"/>
                  </a:cubicBezTo>
                  <a:cubicBezTo>
                    <a:pt x="2534" y="366"/>
                    <a:pt x="2009" y="663"/>
                    <a:pt x="1484" y="1028"/>
                  </a:cubicBezTo>
                  <a:cubicBezTo>
                    <a:pt x="982" y="1370"/>
                    <a:pt x="503" y="1758"/>
                    <a:pt x="46" y="2215"/>
                  </a:cubicBezTo>
                  <a:cubicBezTo>
                    <a:pt x="23" y="2238"/>
                    <a:pt x="1" y="2329"/>
                    <a:pt x="1" y="2374"/>
                  </a:cubicBezTo>
                  <a:cubicBezTo>
                    <a:pt x="1" y="2443"/>
                    <a:pt x="46" y="2511"/>
                    <a:pt x="92" y="2557"/>
                  </a:cubicBezTo>
                  <a:cubicBezTo>
                    <a:pt x="137" y="2580"/>
                    <a:pt x="206" y="2603"/>
                    <a:pt x="274" y="2603"/>
                  </a:cubicBezTo>
                  <a:cubicBezTo>
                    <a:pt x="343" y="2603"/>
                    <a:pt x="389" y="2557"/>
                    <a:pt x="434" y="2511"/>
                  </a:cubicBezTo>
                  <a:cubicBezTo>
                    <a:pt x="480" y="2466"/>
                    <a:pt x="526" y="2443"/>
                    <a:pt x="571" y="2397"/>
                  </a:cubicBezTo>
                  <a:lnTo>
                    <a:pt x="548" y="2397"/>
                  </a:lnTo>
                  <a:cubicBezTo>
                    <a:pt x="1393" y="1621"/>
                    <a:pt x="2374" y="1005"/>
                    <a:pt x="3356" y="457"/>
                  </a:cubicBezTo>
                  <a:cubicBezTo>
                    <a:pt x="3424" y="411"/>
                    <a:pt x="3447" y="343"/>
                    <a:pt x="3447" y="297"/>
                  </a:cubicBezTo>
                  <a:cubicBezTo>
                    <a:pt x="3470" y="229"/>
                    <a:pt x="3447" y="160"/>
                    <a:pt x="3424" y="115"/>
                  </a:cubicBezTo>
                  <a:cubicBezTo>
                    <a:pt x="3379" y="46"/>
                    <a:pt x="3310" y="23"/>
                    <a:pt x="3265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5156;p38"/>
            <p:cNvSpPr/>
            <p:nvPr/>
          </p:nvSpPr>
          <p:spPr>
            <a:xfrm>
              <a:off x="6582279" y="2991796"/>
              <a:ext cx="94561" cy="78890"/>
            </a:xfrm>
            <a:custGeom>
              <a:avLst/>
              <a:gdLst/>
              <a:ahLst/>
              <a:cxnLst/>
              <a:rect l="l" t="t" r="r" b="b"/>
              <a:pathLst>
                <a:path w="3379" h="2819" extrusionOk="0">
                  <a:moveTo>
                    <a:pt x="3104" y="0"/>
                  </a:moveTo>
                  <a:cubicBezTo>
                    <a:pt x="3013" y="0"/>
                    <a:pt x="2945" y="23"/>
                    <a:pt x="2899" y="92"/>
                  </a:cubicBezTo>
                  <a:cubicBezTo>
                    <a:pt x="2739" y="297"/>
                    <a:pt x="2557" y="480"/>
                    <a:pt x="2351" y="662"/>
                  </a:cubicBezTo>
                  <a:lnTo>
                    <a:pt x="2374" y="640"/>
                  </a:lnTo>
                  <a:lnTo>
                    <a:pt x="2374" y="640"/>
                  </a:lnTo>
                  <a:cubicBezTo>
                    <a:pt x="1689" y="1302"/>
                    <a:pt x="913" y="1849"/>
                    <a:pt x="137" y="2374"/>
                  </a:cubicBezTo>
                  <a:cubicBezTo>
                    <a:pt x="23" y="2443"/>
                    <a:pt x="0" y="2603"/>
                    <a:pt x="69" y="2717"/>
                  </a:cubicBezTo>
                  <a:cubicBezTo>
                    <a:pt x="122" y="2783"/>
                    <a:pt x="191" y="2819"/>
                    <a:pt x="261" y="2819"/>
                  </a:cubicBezTo>
                  <a:cubicBezTo>
                    <a:pt x="312" y="2819"/>
                    <a:pt x="363" y="2800"/>
                    <a:pt x="411" y="2762"/>
                  </a:cubicBezTo>
                  <a:cubicBezTo>
                    <a:pt x="1438" y="2078"/>
                    <a:pt x="2465" y="1347"/>
                    <a:pt x="3287" y="389"/>
                  </a:cubicBezTo>
                  <a:cubicBezTo>
                    <a:pt x="3378" y="297"/>
                    <a:pt x="3356" y="137"/>
                    <a:pt x="3241" y="46"/>
                  </a:cubicBezTo>
                  <a:cubicBezTo>
                    <a:pt x="3196" y="23"/>
                    <a:pt x="3150" y="0"/>
                    <a:pt x="3104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5157;p38"/>
            <p:cNvSpPr/>
            <p:nvPr/>
          </p:nvSpPr>
          <p:spPr>
            <a:xfrm>
              <a:off x="6550964" y="2867234"/>
              <a:ext cx="46035" cy="197798"/>
            </a:xfrm>
            <a:custGeom>
              <a:avLst/>
              <a:gdLst/>
              <a:ahLst/>
              <a:cxnLst/>
              <a:rect l="l" t="t" r="r" b="b"/>
              <a:pathLst>
                <a:path w="1645" h="7068" extrusionOk="0">
                  <a:moveTo>
                    <a:pt x="229" y="1"/>
                  </a:moveTo>
                  <a:cubicBezTo>
                    <a:pt x="92" y="23"/>
                    <a:pt x="1" y="137"/>
                    <a:pt x="1" y="274"/>
                  </a:cubicBezTo>
                  <a:cubicBezTo>
                    <a:pt x="46" y="1393"/>
                    <a:pt x="161" y="2511"/>
                    <a:pt x="343" y="3607"/>
                  </a:cubicBezTo>
                  <a:cubicBezTo>
                    <a:pt x="549" y="4725"/>
                    <a:pt x="800" y="5821"/>
                    <a:pt x="1142" y="6894"/>
                  </a:cubicBezTo>
                  <a:cubicBezTo>
                    <a:pt x="1178" y="7002"/>
                    <a:pt x="1286" y="7068"/>
                    <a:pt x="1386" y="7068"/>
                  </a:cubicBezTo>
                  <a:cubicBezTo>
                    <a:pt x="1412" y="7068"/>
                    <a:pt x="1438" y="7063"/>
                    <a:pt x="1462" y="7054"/>
                  </a:cubicBezTo>
                  <a:cubicBezTo>
                    <a:pt x="1599" y="7008"/>
                    <a:pt x="1644" y="6848"/>
                    <a:pt x="1599" y="6734"/>
                  </a:cubicBezTo>
                  <a:cubicBezTo>
                    <a:pt x="1416" y="6095"/>
                    <a:pt x="1233" y="5479"/>
                    <a:pt x="1096" y="4840"/>
                  </a:cubicBezTo>
                  <a:cubicBezTo>
                    <a:pt x="1096" y="4824"/>
                    <a:pt x="1096" y="4809"/>
                    <a:pt x="1090" y="4794"/>
                  </a:cubicBezTo>
                  <a:lnTo>
                    <a:pt x="1090" y="4794"/>
                  </a:lnTo>
                  <a:cubicBezTo>
                    <a:pt x="1092" y="4794"/>
                    <a:pt x="1094" y="4794"/>
                    <a:pt x="1096" y="4794"/>
                  </a:cubicBezTo>
                  <a:cubicBezTo>
                    <a:pt x="754" y="3287"/>
                    <a:pt x="571" y="1758"/>
                    <a:pt x="503" y="229"/>
                  </a:cubicBezTo>
                  <a:cubicBezTo>
                    <a:pt x="480" y="115"/>
                    <a:pt x="366" y="1"/>
                    <a:pt x="252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5158;p38"/>
            <p:cNvSpPr/>
            <p:nvPr/>
          </p:nvSpPr>
          <p:spPr>
            <a:xfrm>
              <a:off x="6472410" y="2920266"/>
              <a:ext cx="194860" cy="86726"/>
            </a:xfrm>
            <a:custGeom>
              <a:avLst/>
              <a:gdLst/>
              <a:ahLst/>
              <a:cxnLst/>
              <a:rect l="l" t="t" r="r" b="b"/>
              <a:pathLst>
                <a:path w="6963" h="3099" extrusionOk="0">
                  <a:moveTo>
                    <a:pt x="251" y="0"/>
                  </a:moveTo>
                  <a:cubicBezTo>
                    <a:pt x="160" y="0"/>
                    <a:pt x="69" y="69"/>
                    <a:pt x="23" y="137"/>
                  </a:cubicBezTo>
                  <a:cubicBezTo>
                    <a:pt x="0" y="205"/>
                    <a:pt x="0" y="274"/>
                    <a:pt x="23" y="342"/>
                  </a:cubicBezTo>
                  <a:cubicBezTo>
                    <a:pt x="69" y="411"/>
                    <a:pt x="114" y="434"/>
                    <a:pt x="160" y="479"/>
                  </a:cubicBezTo>
                  <a:cubicBezTo>
                    <a:pt x="2237" y="1529"/>
                    <a:pt x="4383" y="2488"/>
                    <a:pt x="6620" y="3081"/>
                  </a:cubicBezTo>
                  <a:cubicBezTo>
                    <a:pt x="6654" y="3093"/>
                    <a:pt x="6688" y="3099"/>
                    <a:pt x="6722" y="3099"/>
                  </a:cubicBezTo>
                  <a:cubicBezTo>
                    <a:pt x="6757" y="3099"/>
                    <a:pt x="6791" y="3093"/>
                    <a:pt x="6825" y="3081"/>
                  </a:cubicBezTo>
                  <a:cubicBezTo>
                    <a:pt x="6871" y="3059"/>
                    <a:pt x="6916" y="3013"/>
                    <a:pt x="6939" y="2945"/>
                  </a:cubicBezTo>
                  <a:cubicBezTo>
                    <a:pt x="6962" y="2876"/>
                    <a:pt x="6962" y="2808"/>
                    <a:pt x="6939" y="2762"/>
                  </a:cubicBezTo>
                  <a:cubicBezTo>
                    <a:pt x="6916" y="2693"/>
                    <a:pt x="6871" y="2625"/>
                    <a:pt x="6802" y="2625"/>
                  </a:cubicBezTo>
                  <a:cubicBezTo>
                    <a:pt x="4565" y="2031"/>
                    <a:pt x="2420" y="1073"/>
                    <a:pt x="343" y="23"/>
                  </a:cubicBezTo>
                  <a:cubicBezTo>
                    <a:pt x="320" y="0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5159;p38"/>
            <p:cNvSpPr/>
            <p:nvPr/>
          </p:nvSpPr>
          <p:spPr>
            <a:xfrm>
              <a:off x="7077306" y="272031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5160;p38"/>
            <p:cNvSpPr/>
            <p:nvPr/>
          </p:nvSpPr>
          <p:spPr>
            <a:xfrm>
              <a:off x="7077306" y="2720313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5161;p38"/>
            <p:cNvSpPr/>
            <p:nvPr/>
          </p:nvSpPr>
          <p:spPr>
            <a:xfrm>
              <a:off x="5962663" y="3212177"/>
              <a:ext cx="1315" cy="3218"/>
            </a:xfrm>
            <a:custGeom>
              <a:avLst/>
              <a:gdLst/>
              <a:ahLst/>
              <a:cxnLst/>
              <a:rect l="l" t="t" r="r" b="b"/>
              <a:pathLst>
                <a:path w="47" h="115" extrusionOk="0">
                  <a:moveTo>
                    <a:pt x="46" y="0"/>
                  </a:moveTo>
                  <a:lnTo>
                    <a:pt x="46" y="0"/>
                  </a:lnTo>
                  <a:cubicBezTo>
                    <a:pt x="24" y="23"/>
                    <a:pt x="1" y="69"/>
                    <a:pt x="1" y="91"/>
                  </a:cubicBezTo>
                  <a:cubicBezTo>
                    <a:pt x="1" y="91"/>
                    <a:pt x="1" y="114"/>
                    <a:pt x="1" y="114"/>
                  </a:cubicBezTo>
                  <a:cubicBezTo>
                    <a:pt x="24" y="69"/>
                    <a:pt x="24" y="46"/>
                    <a:pt x="46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5162;p38"/>
            <p:cNvSpPr/>
            <p:nvPr/>
          </p:nvSpPr>
          <p:spPr>
            <a:xfrm>
              <a:off x="6166422" y="2894072"/>
              <a:ext cx="844503" cy="340493"/>
            </a:xfrm>
            <a:custGeom>
              <a:avLst/>
              <a:gdLst/>
              <a:ahLst/>
              <a:cxnLst/>
              <a:rect l="l" t="t" r="r" b="b"/>
              <a:pathLst>
                <a:path w="30177" h="12167" extrusionOk="0">
                  <a:moveTo>
                    <a:pt x="30176" y="0"/>
                  </a:moveTo>
                  <a:cubicBezTo>
                    <a:pt x="30108" y="23"/>
                    <a:pt x="30062" y="23"/>
                    <a:pt x="29993" y="46"/>
                  </a:cubicBezTo>
                  <a:cubicBezTo>
                    <a:pt x="29834" y="92"/>
                    <a:pt x="29651" y="114"/>
                    <a:pt x="29491" y="137"/>
                  </a:cubicBezTo>
                  <a:cubicBezTo>
                    <a:pt x="29172" y="616"/>
                    <a:pt x="28875" y="1005"/>
                    <a:pt x="28578" y="1393"/>
                  </a:cubicBezTo>
                  <a:cubicBezTo>
                    <a:pt x="28008" y="2100"/>
                    <a:pt x="27391" y="2762"/>
                    <a:pt x="26752" y="3378"/>
                  </a:cubicBezTo>
                  <a:cubicBezTo>
                    <a:pt x="25565" y="4497"/>
                    <a:pt x="24264" y="5433"/>
                    <a:pt x="22872" y="6186"/>
                  </a:cubicBezTo>
                  <a:cubicBezTo>
                    <a:pt x="21571" y="6893"/>
                    <a:pt x="20201" y="7396"/>
                    <a:pt x="18786" y="7738"/>
                  </a:cubicBezTo>
                  <a:cubicBezTo>
                    <a:pt x="18147" y="7875"/>
                    <a:pt x="17485" y="7989"/>
                    <a:pt x="16846" y="8058"/>
                  </a:cubicBezTo>
                  <a:cubicBezTo>
                    <a:pt x="16275" y="8126"/>
                    <a:pt x="15750" y="8149"/>
                    <a:pt x="15248" y="8149"/>
                  </a:cubicBezTo>
                  <a:lnTo>
                    <a:pt x="14974" y="8149"/>
                  </a:lnTo>
                  <a:cubicBezTo>
                    <a:pt x="14107" y="8126"/>
                    <a:pt x="13262" y="8012"/>
                    <a:pt x="12623" y="7943"/>
                  </a:cubicBezTo>
                  <a:cubicBezTo>
                    <a:pt x="12167" y="7875"/>
                    <a:pt x="11710" y="7806"/>
                    <a:pt x="11277" y="7738"/>
                  </a:cubicBezTo>
                  <a:lnTo>
                    <a:pt x="10980" y="7692"/>
                  </a:lnTo>
                  <a:cubicBezTo>
                    <a:pt x="10683" y="7669"/>
                    <a:pt x="10386" y="7624"/>
                    <a:pt x="10090" y="7578"/>
                  </a:cubicBezTo>
                  <a:cubicBezTo>
                    <a:pt x="9063" y="7441"/>
                    <a:pt x="8264" y="7350"/>
                    <a:pt x="7533" y="7327"/>
                  </a:cubicBezTo>
                  <a:cubicBezTo>
                    <a:pt x="7214" y="7304"/>
                    <a:pt x="6917" y="7304"/>
                    <a:pt x="6643" y="7304"/>
                  </a:cubicBezTo>
                  <a:cubicBezTo>
                    <a:pt x="6050" y="7304"/>
                    <a:pt x="5548" y="7327"/>
                    <a:pt x="5045" y="7396"/>
                  </a:cubicBezTo>
                  <a:cubicBezTo>
                    <a:pt x="3676" y="7578"/>
                    <a:pt x="2466" y="8080"/>
                    <a:pt x="1599" y="8811"/>
                  </a:cubicBezTo>
                  <a:cubicBezTo>
                    <a:pt x="1074" y="9244"/>
                    <a:pt x="663" y="9792"/>
                    <a:pt x="389" y="10409"/>
                  </a:cubicBezTo>
                  <a:cubicBezTo>
                    <a:pt x="252" y="10682"/>
                    <a:pt x="138" y="11002"/>
                    <a:pt x="69" y="11367"/>
                  </a:cubicBezTo>
                  <a:cubicBezTo>
                    <a:pt x="47" y="11481"/>
                    <a:pt x="24" y="11573"/>
                    <a:pt x="1" y="11687"/>
                  </a:cubicBezTo>
                  <a:cubicBezTo>
                    <a:pt x="24" y="11710"/>
                    <a:pt x="47" y="11710"/>
                    <a:pt x="47" y="11732"/>
                  </a:cubicBezTo>
                  <a:cubicBezTo>
                    <a:pt x="69" y="11710"/>
                    <a:pt x="69" y="11710"/>
                    <a:pt x="92" y="11687"/>
                  </a:cubicBezTo>
                  <a:lnTo>
                    <a:pt x="115" y="11687"/>
                  </a:lnTo>
                  <a:cubicBezTo>
                    <a:pt x="138" y="11687"/>
                    <a:pt x="161" y="11687"/>
                    <a:pt x="184" y="11710"/>
                  </a:cubicBezTo>
                  <a:cubicBezTo>
                    <a:pt x="298" y="11869"/>
                    <a:pt x="389" y="12029"/>
                    <a:pt x="457" y="12166"/>
                  </a:cubicBezTo>
                  <a:cubicBezTo>
                    <a:pt x="480" y="11801"/>
                    <a:pt x="549" y="11481"/>
                    <a:pt x="640" y="11162"/>
                  </a:cubicBezTo>
                  <a:cubicBezTo>
                    <a:pt x="731" y="10842"/>
                    <a:pt x="868" y="10500"/>
                    <a:pt x="1051" y="10203"/>
                  </a:cubicBezTo>
                  <a:cubicBezTo>
                    <a:pt x="1234" y="9906"/>
                    <a:pt x="1462" y="9610"/>
                    <a:pt x="1736" y="9359"/>
                  </a:cubicBezTo>
                  <a:cubicBezTo>
                    <a:pt x="2032" y="9085"/>
                    <a:pt x="2398" y="8834"/>
                    <a:pt x="2808" y="8605"/>
                  </a:cubicBezTo>
                  <a:lnTo>
                    <a:pt x="2808" y="8605"/>
                  </a:lnTo>
                  <a:lnTo>
                    <a:pt x="2740" y="8628"/>
                  </a:lnTo>
                  <a:cubicBezTo>
                    <a:pt x="3242" y="8377"/>
                    <a:pt x="3790" y="8172"/>
                    <a:pt x="4361" y="8035"/>
                  </a:cubicBezTo>
                  <a:cubicBezTo>
                    <a:pt x="5045" y="7875"/>
                    <a:pt x="5821" y="7806"/>
                    <a:pt x="6689" y="7806"/>
                  </a:cubicBezTo>
                  <a:lnTo>
                    <a:pt x="7100" y="7806"/>
                  </a:lnTo>
                  <a:cubicBezTo>
                    <a:pt x="8469" y="7852"/>
                    <a:pt x="9862" y="8058"/>
                    <a:pt x="11185" y="8240"/>
                  </a:cubicBezTo>
                  <a:cubicBezTo>
                    <a:pt x="11551" y="8286"/>
                    <a:pt x="11870" y="8354"/>
                    <a:pt x="12190" y="8400"/>
                  </a:cubicBezTo>
                  <a:cubicBezTo>
                    <a:pt x="12897" y="8491"/>
                    <a:pt x="13719" y="8605"/>
                    <a:pt x="14564" y="8651"/>
                  </a:cubicBezTo>
                  <a:lnTo>
                    <a:pt x="15271" y="8651"/>
                  </a:lnTo>
                  <a:cubicBezTo>
                    <a:pt x="15842" y="8651"/>
                    <a:pt x="16390" y="8628"/>
                    <a:pt x="16983" y="8560"/>
                  </a:cubicBezTo>
                  <a:cubicBezTo>
                    <a:pt x="18649" y="8377"/>
                    <a:pt x="20293" y="7921"/>
                    <a:pt x="21890" y="7236"/>
                  </a:cubicBezTo>
                  <a:cubicBezTo>
                    <a:pt x="23397" y="6574"/>
                    <a:pt x="24835" y="5684"/>
                    <a:pt x="26159" y="4588"/>
                  </a:cubicBezTo>
                  <a:cubicBezTo>
                    <a:pt x="27437" y="3515"/>
                    <a:pt x="28601" y="2260"/>
                    <a:pt x="29605" y="845"/>
                  </a:cubicBezTo>
                  <a:cubicBezTo>
                    <a:pt x="29811" y="571"/>
                    <a:pt x="29993" y="297"/>
                    <a:pt x="30176" y="23"/>
                  </a:cubicBezTo>
                  <a:cubicBezTo>
                    <a:pt x="30176" y="23"/>
                    <a:pt x="30176" y="0"/>
                    <a:pt x="30176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5163;p38"/>
            <p:cNvSpPr/>
            <p:nvPr/>
          </p:nvSpPr>
          <p:spPr>
            <a:xfrm>
              <a:off x="5957570" y="2759912"/>
              <a:ext cx="249122" cy="439504"/>
            </a:xfrm>
            <a:custGeom>
              <a:avLst/>
              <a:gdLst/>
              <a:ahLst/>
              <a:cxnLst/>
              <a:rect l="l" t="t" r="r" b="b"/>
              <a:pathLst>
                <a:path w="8902" h="15705" extrusionOk="0">
                  <a:moveTo>
                    <a:pt x="8423" y="1"/>
                  </a:moveTo>
                  <a:cubicBezTo>
                    <a:pt x="7898" y="206"/>
                    <a:pt x="7396" y="480"/>
                    <a:pt x="6871" y="777"/>
                  </a:cubicBezTo>
                  <a:cubicBezTo>
                    <a:pt x="5684" y="1485"/>
                    <a:pt x="4588" y="2443"/>
                    <a:pt x="3607" y="3630"/>
                  </a:cubicBezTo>
                  <a:cubicBezTo>
                    <a:pt x="2693" y="4726"/>
                    <a:pt x="1940" y="6004"/>
                    <a:pt x="1324" y="7419"/>
                  </a:cubicBezTo>
                  <a:cubicBezTo>
                    <a:pt x="753" y="8766"/>
                    <a:pt x="365" y="10227"/>
                    <a:pt x="160" y="11733"/>
                  </a:cubicBezTo>
                  <a:cubicBezTo>
                    <a:pt x="69" y="12372"/>
                    <a:pt x="23" y="13057"/>
                    <a:pt x="0" y="13765"/>
                  </a:cubicBezTo>
                  <a:cubicBezTo>
                    <a:pt x="0" y="14130"/>
                    <a:pt x="0" y="14472"/>
                    <a:pt x="23" y="14837"/>
                  </a:cubicBezTo>
                  <a:cubicBezTo>
                    <a:pt x="23" y="15180"/>
                    <a:pt x="46" y="15454"/>
                    <a:pt x="91" y="15705"/>
                  </a:cubicBezTo>
                  <a:lnTo>
                    <a:pt x="114" y="15682"/>
                  </a:lnTo>
                  <a:lnTo>
                    <a:pt x="137" y="15659"/>
                  </a:lnTo>
                  <a:lnTo>
                    <a:pt x="342" y="15431"/>
                  </a:lnTo>
                  <a:cubicBezTo>
                    <a:pt x="365" y="15408"/>
                    <a:pt x="365" y="15408"/>
                    <a:pt x="388" y="15385"/>
                  </a:cubicBezTo>
                  <a:lnTo>
                    <a:pt x="525" y="15385"/>
                  </a:lnTo>
                  <a:cubicBezTo>
                    <a:pt x="525" y="15385"/>
                    <a:pt x="548" y="15362"/>
                    <a:pt x="548" y="15362"/>
                  </a:cubicBezTo>
                  <a:cubicBezTo>
                    <a:pt x="548" y="15134"/>
                    <a:pt x="525" y="14906"/>
                    <a:pt x="525" y="14655"/>
                  </a:cubicBezTo>
                  <a:cubicBezTo>
                    <a:pt x="502" y="14221"/>
                    <a:pt x="502" y="13810"/>
                    <a:pt x="525" y="13445"/>
                  </a:cubicBezTo>
                  <a:cubicBezTo>
                    <a:pt x="504" y="13445"/>
                    <a:pt x="502" y="13464"/>
                    <a:pt x="502" y="13467"/>
                  </a:cubicBezTo>
                  <a:lnTo>
                    <a:pt x="502" y="13467"/>
                  </a:lnTo>
                  <a:cubicBezTo>
                    <a:pt x="548" y="12098"/>
                    <a:pt x="776" y="10706"/>
                    <a:pt x="1164" y="9382"/>
                  </a:cubicBezTo>
                  <a:lnTo>
                    <a:pt x="1187" y="9336"/>
                  </a:lnTo>
                  <a:cubicBezTo>
                    <a:pt x="1575" y="8013"/>
                    <a:pt x="2123" y="6780"/>
                    <a:pt x="2785" y="5662"/>
                  </a:cubicBezTo>
                  <a:cubicBezTo>
                    <a:pt x="3447" y="4566"/>
                    <a:pt x="4223" y="3607"/>
                    <a:pt x="5090" y="2763"/>
                  </a:cubicBezTo>
                  <a:cubicBezTo>
                    <a:pt x="5843" y="2055"/>
                    <a:pt x="6711" y="1439"/>
                    <a:pt x="7624" y="937"/>
                  </a:cubicBezTo>
                  <a:cubicBezTo>
                    <a:pt x="8035" y="708"/>
                    <a:pt x="8468" y="526"/>
                    <a:pt x="8902" y="343"/>
                  </a:cubicBezTo>
                  <a:cubicBezTo>
                    <a:pt x="8742" y="229"/>
                    <a:pt x="8582" y="115"/>
                    <a:pt x="8423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5164;p38"/>
            <p:cNvSpPr/>
            <p:nvPr/>
          </p:nvSpPr>
          <p:spPr>
            <a:xfrm>
              <a:off x="7103500" y="2452049"/>
              <a:ext cx="21744" cy="154589"/>
            </a:xfrm>
            <a:custGeom>
              <a:avLst/>
              <a:gdLst/>
              <a:ahLst/>
              <a:cxnLst/>
              <a:rect l="l" t="t" r="r" b="b"/>
              <a:pathLst>
                <a:path w="777" h="5524" extrusionOk="0">
                  <a:moveTo>
                    <a:pt x="594" y="0"/>
                  </a:moveTo>
                  <a:lnTo>
                    <a:pt x="571" y="23"/>
                  </a:lnTo>
                  <a:lnTo>
                    <a:pt x="526" y="46"/>
                  </a:lnTo>
                  <a:cubicBezTo>
                    <a:pt x="457" y="114"/>
                    <a:pt x="389" y="160"/>
                    <a:pt x="297" y="206"/>
                  </a:cubicBezTo>
                  <a:lnTo>
                    <a:pt x="275" y="228"/>
                  </a:lnTo>
                  <a:lnTo>
                    <a:pt x="160" y="297"/>
                  </a:lnTo>
                  <a:cubicBezTo>
                    <a:pt x="252" y="845"/>
                    <a:pt x="275" y="1461"/>
                    <a:pt x="252" y="2237"/>
                  </a:cubicBezTo>
                  <a:cubicBezTo>
                    <a:pt x="229" y="2990"/>
                    <a:pt x="138" y="3812"/>
                    <a:pt x="1" y="4816"/>
                  </a:cubicBezTo>
                  <a:lnTo>
                    <a:pt x="69" y="4908"/>
                  </a:lnTo>
                  <a:cubicBezTo>
                    <a:pt x="138" y="4930"/>
                    <a:pt x="160" y="4930"/>
                    <a:pt x="160" y="4953"/>
                  </a:cubicBezTo>
                  <a:lnTo>
                    <a:pt x="183" y="5022"/>
                  </a:lnTo>
                  <a:cubicBezTo>
                    <a:pt x="206" y="5113"/>
                    <a:pt x="229" y="5181"/>
                    <a:pt x="252" y="5273"/>
                  </a:cubicBezTo>
                  <a:cubicBezTo>
                    <a:pt x="297" y="5341"/>
                    <a:pt x="343" y="5433"/>
                    <a:pt x="389" y="5524"/>
                  </a:cubicBezTo>
                  <a:cubicBezTo>
                    <a:pt x="503" y="4862"/>
                    <a:pt x="594" y="4291"/>
                    <a:pt x="640" y="3721"/>
                  </a:cubicBezTo>
                  <a:cubicBezTo>
                    <a:pt x="754" y="2785"/>
                    <a:pt x="777" y="1963"/>
                    <a:pt x="754" y="1210"/>
                  </a:cubicBezTo>
                  <a:cubicBezTo>
                    <a:pt x="731" y="753"/>
                    <a:pt x="685" y="365"/>
                    <a:pt x="61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5165;p38"/>
            <p:cNvSpPr/>
            <p:nvPr/>
          </p:nvSpPr>
          <p:spPr>
            <a:xfrm>
              <a:off x="5558980" y="2722244"/>
              <a:ext cx="385186" cy="361874"/>
            </a:xfrm>
            <a:custGeom>
              <a:avLst/>
              <a:gdLst/>
              <a:ahLst/>
              <a:cxnLst/>
              <a:rect l="l" t="t" r="r" b="b"/>
              <a:pathLst>
                <a:path w="13764" h="12931" extrusionOk="0">
                  <a:moveTo>
                    <a:pt x="8582" y="502"/>
                  </a:moveTo>
                  <a:cubicBezTo>
                    <a:pt x="8742" y="502"/>
                    <a:pt x="8902" y="525"/>
                    <a:pt x="9039" y="548"/>
                  </a:cubicBezTo>
                  <a:cubicBezTo>
                    <a:pt x="9290" y="639"/>
                    <a:pt x="9541" y="731"/>
                    <a:pt x="9747" y="868"/>
                  </a:cubicBezTo>
                  <a:cubicBezTo>
                    <a:pt x="10226" y="1141"/>
                    <a:pt x="10637" y="1507"/>
                    <a:pt x="11025" y="1872"/>
                  </a:cubicBezTo>
                  <a:cubicBezTo>
                    <a:pt x="11595" y="2465"/>
                    <a:pt x="12120" y="3104"/>
                    <a:pt x="12531" y="3812"/>
                  </a:cubicBezTo>
                  <a:cubicBezTo>
                    <a:pt x="12759" y="4223"/>
                    <a:pt x="12965" y="4657"/>
                    <a:pt x="13079" y="5113"/>
                  </a:cubicBezTo>
                  <a:cubicBezTo>
                    <a:pt x="13170" y="5455"/>
                    <a:pt x="13239" y="5798"/>
                    <a:pt x="13239" y="6163"/>
                  </a:cubicBezTo>
                  <a:cubicBezTo>
                    <a:pt x="13239" y="6368"/>
                    <a:pt x="13216" y="6574"/>
                    <a:pt x="13170" y="6779"/>
                  </a:cubicBezTo>
                  <a:cubicBezTo>
                    <a:pt x="13102" y="7053"/>
                    <a:pt x="12988" y="7281"/>
                    <a:pt x="12851" y="7510"/>
                  </a:cubicBezTo>
                  <a:cubicBezTo>
                    <a:pt x="12851" y="7510"/>
                    <a:pt x="12851" y="7533"/>
                    <a:pt x="12851" y="7533"/>
                  </a:cubicBezTo>
                  <a:cubicBezTo>
                    <a:pt x="12605" y="7934"/>
                    <a:pt x="12295" y="8292"/>
                    <a:pt x="11940" y="8649"/>
                  </a:cubicBezTo>
                  <a:lnTo>
                    <a:pt x="11940" y="8649"/>
                  </a:lnTo>
                  <a:cubicBezTo>
                    <a:pt x="11649" y="8938"/>
                    <a:pt x="11337" y="9206"/>
                    <a:pt x="11025" y="9496"/>
                  </a:cubicBezTo>
                  <a:cubicBezTo>
                    <a:pt x="10751" y="9747"/>
                    <a:pt x="10454" y="9975"/>
                    <a:pt x="10180" y="10226"/>
                  </a:cubicBezTo>
                  <a:cubicBezTo>
                    <a:pt x="9518" y="10774"/>
                    <a:pt x="8834" y="11276"/>
                    <a:pt x="8080" y="11710"/>
                  </a:cubicBezTo>
                  <a:cubicBezTo>
                    <a:pt x="7624" y="11961"/>
                    <a:pt x="7167" y="12189"/>
                    <a:pt x="6665" y="12326"/>
                  </a:cubicBezTo>
                  <a:cubicBezTo>
                    <a:pt x="6401" y="12392"/>
                    <a:pt x="6138" y="12437"/>
                    <a:pt x="5853" y="12440"/>
                  </a:cubicBezTo>
                  <a:lnTo>
                    <a:pt x="5853" y="12440"/>
                  </a:lnTo>
                  <a:cubicBezTo>
                    <a:pt x="5639" y="12438"/>
                    <a:pt x="5443" y="12415"/>
                    <a:pt x="5227" y="12372"/>
                  </a:cubicBezTo>
                  <a:cubicBezTo>
                    <a:pt x="4930" y="12280"/>
                    <a:pt x="4611" y="12143"/>
                    <a:pt x="4337" y="11983"/>
                  </a:cubicBezTo>
                  <a:cubicBezTo>
                    <a:pt x="3880" y="11710"/>
                    <a:pt x="3492" y="11390"/>
                    <a:pt x="3127" y="11025"/>
                  </a:cubicBezTo>
                  <a:cubicBezTo>
                    <a:pt x="2534" y="10431"/>
                    <a:pt x="2032" y="9724"/>
                    <a:pt x="1598" y="8993"/>
                  </a:cubicBezTo>
                  <a:cubicBezTo>
                    <a:pt x="1598" y="8993"/>
                    <a:pt x="1598" y="8981"/>
                    <a:pt x="1588" y="8974"/>
                  </a:cubicBezTo>
                  <a:lnTo>
                    <a:pt x="1588" y="8974"/>
                  </a:lnTo>
                  <a:lnTo>
                    <a:pt x="1575" y="8948"/>
                  </a:lnTo>
                  <a:lnTo>
                    <a:pt x="1575" y="8971"/>
                  </a:lnTo>
                  <a:cubicBezTo>
                    <a:pt x="1187" y="8286"/>
                    <a:pt x="867" y="7555"/>
                    <a:pt x="662" y="6802"/>
                  </a:cubicBezTo>
                  <a:cubicBezTo>
                    <a:pt x="616" y="6597"/>
                    <a:pt x="571" y="6414"/>
                    <a:pt x="548" y="6209"/>
                  </a:cubicBezTo>
                  <a:cubicBezTo>
                    <a:pt x="502" y="5958"/>
                    <a:pt x="502" y="5729"/>
                    <a:pt x="502" y="5478"/>
                  </a:cubicBezTo>
                  <a:cubicBezTo>
                    <a:pt x="502" y="4839"/>
                    <a:pt x="571" y="4223"/>
                    <a:pt x="731" y="3607"/>
                  </a:cubicBezTo>
                  <a:cubicBezTo>
                    <a:pt x="845" y="3196"/>
                    <a:pt x="1004" y="2785"/>
                    <a:pt x="1210" y="2420"/>
                  </a:cubicBezTo>
                  <a:cubicBezTo>
                    <a:pt x="1347" y="2191"/>
                    <a:pt x="1507" y="1986"/>
                    <a:pt x="1666" y="1803"/>
                  </a:cubicBezTo>
                  <a:cubicBezTo>
                    <a:pt x="1803" y="1689"/>
                    <a:pt x="1917" y="1598"/>
                    <a:pt x="2054" y="1507"/>
                  </a:cubicBezTo>
                  <a:cubicBezTo>
                    <a:pt x="2191" y="1438"/>
                    <a:pt x="2328" y="1393"/>
                    <a:pt x="2465" y="1347"/>
                  </a:cubicBezTo>
                  <a:cubicBezTo>
                    <a:pt x="2625" y="1301"/>
                    <a:pt x="2762" y="1301"/>
                    <a:pt x="2922" y="1278"/>
                  </a:cubicBezTo>
                  <a:cubicBezTo>
                    <a:pt x="3104" y="1301"/>
                    <a:pt x="3287" y="1324"/>
                    <a:pt x="3470" y="1347"/>
                  </a:cubicBezTo>
                  <a:cubicBezTo>
                    <a:pt x="3607" y="1393"/>
                    <a:pt x="3743" y="1438"/>
                    <a:pt x="3858" y="1507"/>
                  </a:cubicBezTo>
                  <a:cubicBezTo>
                    <a:pt x="3995" y="1598"/>
                    <a:pt x="4109" y="1689"/>
                    <a:pt x="4223" y="1803"/>
                  </a:cubicBezTo>
                  <a:cubicBezTo>
                    <a:pt x="4360" y="1963"/>
                    <a:pt x="4474" y="2123"/>
                    <a:pt x="4588" y="2283"/>
                  </a:cubicBezTo>
                  <a:cubicBezTo>
                    <a:pt x="4748" y="2579"/>
                    <a:pt x="4862" y="2899"/>
                    <a:pt x="4953" y="3241"/>
                  </a:cubicBezTo>
                  <a:cubicBezTo>
                    <a:pt x="5113" y="3744"/>
                    <a:pt x="5181" y="4269"/>
                    <a:pt x="5227" y="4816"/>
                  </a:cubicBezTo>
                  <a:cubicBezTo>
                    <a:pt x="5227" y="4939"/>
                    <a:pt x="5337" y="5025"/>
                    <a:pt x="5459" y="5025"/>
                  </a:cubicBezTo>
                  <a:cubicBezTo>
                    <a:pt x="5473" y="5025"/>
                    <a:pt x="5487" y="5024"/>
                    <a:pt x="5501" y="5022"/>
                  </a:cubicBezTo>
                  <a:cubicBezTo>
                    <a:pt x="5638" y="4999"/>
                    <a:pt x="5729" y="4885"/>
                    <a:pt x="5706" y="4748"/>
                  </a:cubicBezTo>
                  <a:cubicBezTo>
                    <a:pt x="5684" y="4269"/>
                    <a:pt x="5615" y="3812"/>
                    <a:pt x="5501" y="3356"/>
                  </a:cubicBezTo>
                  <a:cubicBezTo>
                    <a:pt x="5798" y="2945"/>
                    <a:pt x="6140" y="2557"/>
                    <a:pt x="6460" y="2169"/>
                  </a:cubicBezTo>
                  <a:cubicBezTo>
                    <a:pt x="6734" y="1826"/>
                    <a:pt x="7007" y="1461"/>
                    <a:pt x="7304" y="1141"/>
                  </a:cubicBezTo>
                  <a:cubicBezTo>
                    <a:pt x="7464" y="982"/>
                    <a:pt x="7647" y="822"/>
                    <a:pt x="7852" y="708"/>
                  </a:cubicBezTo>
                  <a:cubicBezTo>
                    <a:pt x="7966" y="639"/>
                    <a:pt x="8103" y="594"/>
                    <a:pt x="8240" y="548"/>
                  </a:cubicBezTo>
                  <a:cubicBezTo>
                    <a:pt x="8354" y="525"/>
                    <a:pt x="8468" y="502"/>
                    <a:pt x="8582" y="502"/>
                  </a:cubicBezTo>
                  <a:close/>
                  <a:moveTo>
                    <a:pt x="8491" y="0"/>
                  </a:moveTo>
                  <a:cubicBezTo>
                    <a:pt x="8103" y="23"/>
                    <a:pt x="7738" y="183"/>
                    <a:pt x="7418" y="411"/>
                  </a:cubicBezTo>
                  <a:cubicBezTo>
                    <a:pt x="7259" y="502"/>
                    <a:pt x="7122" y="639"/>
                    <a:pt x="6985" y="776"/>
                  </a:cubicBezTo>
                  <a:cubicBezTo>
                    <a:pt x="6825" y="936"/>
                    <a:pt x="6688" y="1096"/>
                    <a:pt x="6551" y="1256"/>
                  </a:cubicBezTo>
                  <a:cubicBezTo>
                    <a:pt x="6323" y="1530"/>
                    <a:pt x="6117" y="1803"/>
                    <a:pt x="5912" y="2077"/>
                  </a:cubicBezTo>
                  <a:cubicBezTo>
                    <a:pt x="5706" y="2306"/>
                    <a:pt x="5524" y="2534"/>
                    <a:pt x="5341" y="2762"/>
                  </a:cubicBezTo>
                  <a:cubicBezTo>
                    <a:pt x="5296" y="2648"/>
                    <a:pt x="5250" y="2557"/>
                    <a:pt x="5204" y="2443"/>
                  </a:cubicBezTo>
                  <a:cubicBezTo>
                    <a:pt x="5045" y="2077"/>
                    <a:pt x="4839" y="1712"/>
                    <a:pt x="4542" y="1438"/>
                  </a:cubicBezTo>
                  <a:cubicBezTo>
                    <a:pt x="4428" y="1301"/>
                    <a:pt x="4291" y="1210"/>
                    <a:pt x="4131" y="1096"/>
                  </a:cubicBezTo>
                  <a:cubicBezTo>
                    <a:pt x="4040" y="1050"/>
                    <a:pt x="3949" y="1005"/>
                    <a:pt x="3858" y="982"/>
                  </a:cubicBezTo>
                  <a:cubicBezTo>
                    <a:pt x="3766" y="936"/>
                    <a:pt x="3652" y="890"/>
                    <a:pt x="3538" y="868"/>
                  </a:cubicBezTo>
                  <a:cubicBezTo>
                    <a:pt x="3367" y="819"/>
                    <a:pt x="3182" y="796"/>
                    <a:pt x="2995" y="796"/>
                  </a:cubicBezTo>
                  <a:cubicBezTo>
                    <a:pt x="2834" y="796"/>
                    <a:pt x="2670" y="813"/>
                    <a:pt x="2511" y="845"/>
                  </a:cubicBezTo>
                  <a:cubicBezTo>
                    <a:pt x="2214" y="890"/>
                    <a:pt x="1917" y="1005"/>
                    <a:pt x="1666" y="1187"/>
                  </a:cubicBezTo>
                  <a:cubicBezTo>
                    <a:pt x="1415" y="1347"/>
                    <a:pt x="1187" y="1575"/>
                    <a:pt x="1004" y="1826"/>
                  </a:cubicBezTo>
                  <a:cubicBezTo>
                    <a:pt x="822" y="2077"/>
                    <a:pt x="662" y="2374"/>
                    <a:pt x="525" y="2671"/>
                  </a:cubicBezTo>
                  <a:cubicBezTo>
                    <a:pt x="388" y="2990"/>
                    <a:pt x="297" y="3333"/>
                    <a:pt x="206" y="3652"/>
                  </a:cubicBezTo>
                  <a:cubicBezTo>
                    <a:pt x="137" y="3995"/>
                    <a:pt x="69" y="4337"/>
                    <a:pt x="46" y="4657"/>
                  </a:cubicBezTo>
                  <a:cubicBezTo>
                    <a:pt x="0" y="4999"/>
                    <a:pt x="0" y="5318"/>
                    <a:pt x="0" y="5661"/>
                  </a:cubicBezTo>
                  <a:cubicBezTo>
                    <a:pt x="23" y="5935"/>
                    <a:pt x="46" y="6209"/>
                    <a:pt x="91" y="6483"/>
                  </a:cubicBezTo>
                  <a:cubicBezTo>
                    <a:pt x="137" y="6802"/>
                    <a:pt x="228" y="7099"/>
                    <a:pt x="320" y="7396"/>
                  </a:cubicBezTo>
                  <a:cubicBezTo>
                    <a:pt x="434" y="7715"/>
                    <a:pt x="571" y="8035"/>
                    <a:pt x="708" y="8354"/>
                  </a:cubicBezTo>
                  <a:cubicBezTo>
                    <a:pt x="1050" y="9062"/>
                    <a:pt x="1438" y="9724"/>
                    <a:pt x="1895" y="10340"/>
                  </a:cubicBezTo>
                  <a:cubicBezTo>
                    <a:pt x="2351" y="10956"/>
                    <a:pt x="2876" y="11527"/>
                    <a:pt x="3492" y="12006"/>
                  </a:cubicBezTo>
                  <a:cubicBezTo>
                    <a:pt x="4040" y="12440"/>
                    <a:pt x="4679" y="12760"/>
                    <a:pt x="5387" y="12896"/>
                  </a:cubicBezTo>
                  <a:cubicBezTo>
                    <a:pt x="5535" y="12919"/>
                    <a:pt x="5684" y="12931"/>
                    <a:pt x="5832" y="12931"/>
                  </a:cubicBezTo>
                  <a:cubicBezTo>
                    <a:pt x="5980" y="12931"/>
                    <a:pt x="6129" y="12919"/>
                    <a:pt x="6277" y="12896"/>
                  </a:cubicBezTo>
                  <a:cubicBezTo>
                    <a:pt x="6597" y="12874"/>
                    <a:pt x="6916" y="12782"/>
                    <a:pt x="7213" y="12668"/>
                  </a:cubicBezTo>
                  <a:cubicBezTo>
                    <a:pt x="7875" y="12417"/>
                    <a:pt x="8491" y="12052"/>
                    <a:pt x="9062" y="11664"/>
                  </a:cubicBezTo>
                  <a:cubicBezTo>
                    <a:pt x="9655" y="11276"/>
                    <a:pt x="10180" y="10865"/>
                    <a:pt x="10705" y="10409"/>
                  </a:cubicBezTo>
                  <a:cubicBezTo>
                    <a:pt x="10933" y="10203"/>
                    <a:pt x="11162" y="10021"/>
                    <a:pt x="11390" y="9815"/>
                  </a:cubicBezTo>
                  <a:cubicBezTo>
                    <a:pt x="11664" y="9587"/>
                    <a:pt x="11938" y="9336"/>
                    <a:pt x="12189" y="9085"/>
                  </a:cubicBezTo>
                  <a:cubicBezTo>
                    <a:pt x="12782" y="8514"/>
                    <a:pt x="13307" y="7898"/>
                    <a:pt x="13581" y="7122"/>
                  </a:cubicBezTo>
                  <a:cubicBezTo>
                    <a:pt x="13718" y="6734"/>
                    <a:pt x="13764" y="6323"/>
                    <a:pt x="13718" y="5889"/>
                  </a:cubicBezTo>
                  <a:cubicBezTo>
                    <a:pt x="13695" y="5455"/>
                    <a:pt x="13581" y="5022"/>
                    <a:pt x="13444" y="4611"/>
                  </a:cubicBezTo>
                  <a:cubicBezTo>
                    <a:pt x="13307" y="4200"/>
                    <a:pt x="13102" y="3812"/>
                    <a:pt x="12874" y="3424"/>
                  </a:cubicBezTo>
                  <a:cubicBezTo>
                    <a:pt x="12645" y="3059"/>
                    <a:pt x="12394" y="2694"/>
                    <a:pt x="12120" y="2374"/>
                  </a:cubicBezTo>
                  <a:cubicBezTo>
                    <a:pt x="11869" y="2054"/>
                    <a:pt x="11618" y="1781"/>
                    <a:pt x="11344" y="1507"/>
                  </a:cubicBezTo>
                  <a:cubicBezTo>
                    <a:pt x="11321" y="1507"/>
                    <a:pt x="11321" y="1484"/>
                    <a:pt x="11321" y="1484"/>
                  </a:cubicBezTo>
                  <a:cubicBezTo>
                    <a:pt x="11070" y="1233"/>
                    <a:pt x="10796" y="1005"/>
                    <a:pt x="10523" y="776"/>
                  </a:cubicBezTo>
                  <a:cubicBezTo>
                    <a:pt x="10226" y="548"/>
                    <a:pt x="9906" y="365"/>
                    <a:pt x="9541" y="206"/>
                  </a:cubicBezTo>
                  <a:cubicBezTo>
                    <a:pt x="9381" y="137"/>
                    <a:pt x="9222" y="92"/>
                    <a:pt x="9039" y="46"/>
                  </a:cubicBezTo>
                  <a:cubicBezTo>
                    <a:pt x="8856" y="23"/>
                    <a:pt x="8674" y="0"/>
                    <a:pt x="8491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5166;p38"/>
            <p:cNvSpPr/>
            <p:nvPr/>
          </p:nvSpPr>
          <p:spPr>
            <a:xfrm>
              <a:off x="5835555" y="3166814"/>
              <a:ext cx="366687" cy="364421"/>
            </a:xfrm>
            <a:custGeom>
              <a:avLst/>
              <a:gdLst/>
              <a:ahLst/>
              <a:cxnLst/>
              <a:rect l="l" t="t" r="r" b="b"/>
              <a:pathLst>
                <a:path w="13103" h="13022" extrusionOk="0">
                  <a:moveTo>
                    <a:pt x="7168" y="480"/>
                  </a:moveTo>
                  <a:cubicBezTo>
                    <a:pt x="7989" y="480"/>
                    <a:pt x="8811" y="571"/>
                    <a:pt x="9587" y="777"/>
                  </a:cubicBezTo>
                  <a:cubicBezTo>
                    <a:pt x="10044" y="914"/>
                    <a:pt x="10477" y="1073"/>
                    <a:pt x="10911" y="1302"/>
                  </a:cubicBezTo>
                  <a:cubicBezTo>
                    <a:pt x="11208" y="1484"/>
                    <a:pt x="11504" y="1690"/>
                    <a:pt x="11756" y="1941"/>
                  </a:cubicBezTo>
                  <a:cubicBezTo>
                    <a:pt x="11915" y="2078"/>
                    <a:pt x="12029" y="2260"/>
                    <a:pt x="12144" y="2443"/>
                  </a:cubicBezTo>
                  <a:cubicBezTo>
                    <a:pt x="12280" y="2671"/>
                    <a:pt x="12372" y="2922"/>
                    <a:pt x="12440" y="3173"/>
                  </a:cubicBezTo>
                  <a:cubicBezTo>
                    <a:pt x="12575" y="3644"/>
                    <a:pt x="12599" y="4138"/>
                    <a:pt x="12600" y="4610"/>
                  </a:cubicBezTo>
                  <a:lnTo>
                    <a:pt x="12600" y="4610"/>
                  </a:lnTo>
                  <a:cubicBezTo>
                    <a:pt x="12599" y="5014"/>
                    <a:pt x="12576" y="5440"/>
                    <a:pt x="12532" y="5867"/>
                  </a:cubicBezTo>
                  <a:cubicBezTo>
                    <a:pt x="12532" y="6232"/>
                    <a:pt x="12486" y="6597"/>
                    <a:pt x="12463" y="6985"/>
                  </a:cubicBezTo>
                  <a:cubicBezTo>
                    <a:pt x="12372" y="7830"/>
                    <a:pt x="12258" y="8674"/>
                    <a:pt x="12029" y="9519"/>
                  </a:cubicBezTo>
                  <a:cubicBezTo>
                    <a:pt x="11892" y="10021"/>
                    <a:pt x="11710" y="10500"/>
                    <a:pt x="11459" y="10957"/>
                  </a:cubicBezTo>
                  <a:cubicBezTo>
                    <a:pt x="11329" y="11194"/>
                    <a:pt x="11179" y="11411"/>
                    <a:pt x="10989" y="11589"/>
                  </a:cubicBezTo>
                  <a:lnTo>
                    <a:pt x="10989" y="11589"/>
                  </a:lnTo>
                  <a:cubicBezTo>
                    <a:pt x="10993" y="11584"/>
                    <a:pt x="10997" y="11578"/>
                    <a:pt x="11002" y="11573"/>
                  </a:cubicBezTo>
                  <a:lnTo>
                    <a:pt x="11002" y="11573"/>
                  </a:lnTo>
                  <a:cubicBezTo>
                    <a:pt x="10842" y="11733"/>
                    <a:pt x="10683" y="11870"/>
                    <a:pt x="10477" y="11984"/>
                  </a:cubicBezTo>
                  <a:cubicBezTo>
                    <a:pt x="10203" y="12144"/>
                    <a:pt x="9884" y="12258"/>
                    <a:pt x="9564" y="12349"/>
                  </a:cubicBezTo>
                  <a:cubicBezTo>
                    <a:pt x="9062" y="12486"/>
                    <a:pt x="8560" y="12532"/>
                    <a:pt x="8035" y="12532"/>
                  </a:cubicBezTo>
                  <a:cubicBezTo>
                    <a:pt x="7190" y="12532"/>
                    <a:pt x="6346" y="12395"/>
                    <a:pt x="5547" y="12189"/>
                  </a:cubicBezTo>
                  <a:cubicBezTo>
                    <a:pt x="5524" y="12166"/>
                    <a:pt x="5524" y="12166"/>
                    <a:pt x="5501" y="12166"/>
                  </a:cubicBezTo>
                  <a:cubicBezTo>
                    <a:pt x="4748" y="11961"/>
                    <a:pt x="3995" y="11664"/>
                    <a:pt x="3310" y="11276"/>
                  </a:cubicBezTo>
                  <a:cubicBezTo>
                    <a:pt x="3128" y="11185"/>
                    <a:pt x="2968" y="11071"/>
                    <a:pt x="2808" y="10957"/>
                  </a:cubicBezTo>
                  <a:cubicBezTo>
                    <a:pt x="2625" y="10797"/>
                    <a:pt x="2443" y="10637"/>
                    <a:pt x="2260" y="10477"/>
                  </a:cubicBezTo>
                  <a:cubicBezTo>
                    <a:pt x="1826" y="10021"/>
                    <a:pt x="1438" y="9519"/>
                    <a:pt x="1119" y="8994"/>
                  </a:cubicBezTo>
                  <a:cubicBezTo>
                    <a:pt x="891" y="8606"/>
                    <a:pt x="708" y="8218"/>
                    <a:pt x="594" y="7784"/>
                  </a:cubicBezTo>
                  <a:cubicBezTo>
                    <a:pt x="548" y="7556"/>
                    <a:pt x="503" y="7305"/>
                    <a:pt x="503" y="7031"/>
                  </a:cubicBezTo>
                  <a:cubicBezTo>
                    <a:pt x="503" y="6871"/>
                    <a:pt x="525" y="6711"/>
                    <a:pt x="571" y="6551"/>
                  </a:cubicBezTo>
                  <a:cubicBezTo>
                    <a:pt x="617" y="6414"/>
                    <a:pt x="662" y="6278"/>
                    <a:pt x="731" y="6163"/>
                  </a:cubicBezTo>
                  <a:cubicBezTo>
                    <a:pt x="822" y="6026"/>
                    <a:pt x="913" y="5890"/>
                    <a:pt x="1028" y="5775"/>
                  </a:cubicBezTo>
                  <a:cubicBezTo>
                    <a:pt x="1165" y="5661"/>
                    <a:pt x="1302" y="5547"/>
                    <a:pt x="1461" y="5456"/>
                  </a:cubicBezTo>
                  <a:cubicBezTo>
                    <a:pt x="1575" y="5387"/>
                    <a:pt x="1712" y="5319"/>
                    <a:pt x="1849" y="5296"/>
                  </a:cubicBezTo>
                  <a:cubicBezTo>
                    <a:pt x="2009" y="5250"/>
                    <a:pt x="2146" y="5228"/>
                    <a:pt x="2306" y="5228"/>
                  </a:cubicBezTo>
                  <a:cubicBezTo>
                    <a:pt x="2511" y="5250"/>
                    <a:pt x="2694" y="5273"/>
                    <a:pt x="2899" y="5319"/>
                  </a:cubicBezTo>
                  <a:cubicBezTo>
                    <a:pt x="3219" y="5410"/>
                    <a:pt x="3538" y="5547"/>
                    <a:pt x="3835" y="5730"/>
                  </a:cubicBezTo>
                  <a:cubicBezTo>
                    <a:pt x="4292" y="5981"/>
                    <a:pt x="4725" y="6300"/>
                    <a:pt x="5136" y="6666"/>
                  </a:cubicBezTo>
                  <a:cubicBezTo>
                    <a:pt x="5170" y="6691"/>
                    <a:pt x="5217" y="6704"/>
                    <a:pt x="5267" y="6704"/>
                  </a:cubicBezTo>
                  <a:cubicBezTo>
                    <a:pt x="5348" y="6704"/>
                    <a:pt x="5436" y="6668"/>
                    <a:pt x="5479" y="6597"/>
                  </a:cubicBezTo>
                  <a:cubicBezTo>
                    <a:pt x="5570" y="6506"/>
                    <a:pt x="5524" y="6346"/>
                    <a:pt x="5433" y="6255"/>
                  </a:cubicBezTo>
                  <a:cubicBezTo>
                    <a:pt x="5068" y="5958"/>
                    <a:pt x="4702" y="5661"/>
                    <a:pt x="4292" y="5433"/>
                  </a:cubicBezTo>
                  <a:cubicBezTo>
                    <a:pt x="4223" y="4931"/>
                    <a:pt x="4200" y="4406"/>
                    <a:pt x="4132" y="3904"/>
                  </a:cubicBezTo>
                  <a:cubicBezTo>
                    <a:pt x="4086" y="3470"/>
                    <a:pt x="4018" y="3036"/>
                    <a:pt x="4018" y="2580"/>
                  </a:cubicBezTo>
                  <a:cubicBezTo>
                    <a:pt x="4018" y="2352"/>
                    <a:pt x="4041" y="2123"/>
                    <a:pt x="4086" y="1895"/>
                  </a:cubicBezTo>
                  <a:cubicBezTo>
                    <a:pt x="4132" y="1758"/>
                    <a:pt x="4177" y="1644"/>
                    <a:pt x="4246" y="1507"/>
                  </a:cubicBezTo>
                  <a:cubicBezTo>
                    <a:pt x="4314" y="1416"/>
                    <a:pt x="4383" y="1324"/>
                    <a:pt x="4451" y="1233"/>
                  </a:cubicBezTo>
                  <a:cubicBezTo>
                    <a:pt x="4566" y="1119"/>
                    <a:pt x="4702" y="1028"/>
                    <a:pt x="4839" y="936"/>
                  </a:cubicBezTo>
                  <a:cubicBezTo>
                    <a:pt x="5068" y="822"/>
                    <a:pt x="5296" y="731"/>
                    <a:pt x="5547" y="663"/>
                  </a:cubicBezTo>
                  <a:cubicBezTo>
                    <a:pt x="6072" y="526"/>
                    <a:pt x="6620" y="480"/>
                    <a:pt x="7168" y="480"/>
                  </a:cubicBezTo>
                  <a:close/>
                  <a:moveTo>
                    <a:pt x="7076" y="1"/>
                  </a:moveTo>
                  <a:cubicBezTo>
                    <a:pt x="6734" y="1"/>
                    <a:pt x="6392" y="23"/>
                    <a:pt x="6026" y="69"/>
                  </a:cubicBezTo>
                  <a:cubicBezTo>
                    <a:pt x="5661" y="115"/>
                    <a:pt x="5296" y="206"/>
                    <a:pt x="4954" y="343"/>
                  </a:cubicBezTo>
                  <a:cubicBezTo>
                    <a:pt x="4771" y="411"/>
                    <a:pt x="4634" y="503"/>
                    <a:pt x="4474" y="594"/>
                  </a:cubicBezTo>
                  <a:cubicBezTo>
                    <a:pt x="4314" y="685"/>
                    <a:pt x="4177" y="799"/>
                    <a:pt x="4063" y="936"/>
                  </a:cubicBezTo>
                  <a:cubicBezTo>
                    <a:pt x="3789" y="1233"/>
                    <a:pt x="3653" y="1598"/>
                    <a:pt x="3584" y="1986"/>
                  </a:cubicBezTo>
                  <a:cubicBezTo>
                    <a:pt x="3538" y="2169"/>
                    <a:pt x="3538" y="2352"/>
                    <a:pt x="3538" y="2557"/>
                  </a:cubicBezTo>
                  <a:cubicBezTo>
                    <a:pt x="3516" y="2762"/>
                    <a:pt x="3538" y="2991"/>
                    <a:pt x="3561" y="3196"/>
                  </a:cubicBezTo>
                  <a:cubicBezTo>
                    <a:pt x="3584" y="3561"/>
                    <a:pt x="3653" y="3904"/>
                    <a:pt x="3675" y="4246"/>
                  </a:cubicBezTo>
                  <a:cubicBezTo>
                    <a:pt x="3721" y="4543"/>
                    <a:pt x="3744" y="4840"/>
                    <a:pt x="3767" y="5136"/>
                  </a:cubicBezTo>
                  <a:cubicBezTo>
                    <a:pt x="3653" y="5091"/>
                    <a:pt x="3561" y="5045"/>
                    <a:pt x="3447" y="4999"/>
                  </a:cubicBezTo>
                  <a:cubicBezTo>
                    <a:pt x="3082" y="4840"/>
                    <a:pt x="2671" y="4748"/>
                    <a:pt x="2283" y="4748"/>
                  </a:cubicBezTo>
                  <a:cubicBezTo>
                    <a:pt x="2100" y="4748"/>
                    <a:pt x="1918" y="4771"/>
                    <a:pt x="1735" y="4817"/>
                  </a:cubicBezTo>
                  <a:cubicBezTo>
                    <a:pt x="1644" y="4840"/>
                    <a:pt x="1553" y="4862"/>
                    <a:pt x="1461" y="4908"/>
                  </a:cubicBezTo>
                  <a:cubicBezTo>
                    <a:pt x="1347" y="4931"/>
                    <a:pt x="1256" y="4999"/>
                    <a:pt x="1165" y="5068"/>
                  </a:cubicBezTo>
                  <a:cubicBezTo>
                    <a:pt x="868" y="5228"/>
                    <a:pt x="594" y="5479"/>
                    <a:pt x="411" y="5753"/>
                  </a:cubicBezTo>
                  <a:cubicBezTo>
                    <a:pt x="229" y="6004"/>
                    <a:pt x="115" y="6300"/>
                    <a:pt x="46" y="6620"/>
                  </a:cubicBezTo>
                  <a:cubicBezTo>
                    <a:pt x="0" y="6917"/>
                    <a:pt x="0" y="7213"/>
                    <a:pt x="46" y="7533"/>
                  </a:cubicBezTo>
                  <a:cubicBezTo>
                    <a:pt x="92" y="7852"/>
                    <a:pt x="183" y="8172"/>
                    <a:pt x="320" y="8469"/>
                  </a:cubicBezTo>
                  <a:cubicBezTo>
                    <a:pt x="434" y="8788"/>
                    <a:pt x="594" y="9085"/>
                    <a:pt x="777" y="9382"/>
                  </a:cubicBezTo>
                  <a:cubicBezTo>
                    <a:pt x="959" y="9679"/>
                    <a:pt x="1165" y="9952"/>
                    <a:pt x="1370" y="10226"/>
                  </a:cubicBezTo>
                  <a:cubicBezTo>
                    <a:pt x="1575" y="10477"/>
                    <a:pt x="1804" y="10706"/>
                    <a:pt x="2032" y="10934"/>
                  </a:cubicBezTo>
                  <a:cubicBezTo>
                    <a:pt x="2237" y="11139"/>
                    <a:pt x="2466" y="11322"/>
                    <a:pt x="2694" y="11482"/>
                  </a:cubicBezTo>
                  <a:cubicBezTo>
                    <a:pt x="2945" y="11641"/>
                    <a:pt x="3219" y="11801"/>
                    <a:pt x="3493" y="11938"/>
                  </a:cubicBezTo>
                  <a:cubicBezTo>
                    <a:pt x="3812" y="12098"/>
                    <a:pt x="4132" y="12235"/>
                    <a:pt x="4451" y="12349"/>
                  </a:cubicBezTo>
                  <a:cubicBezTo>
                    <a:pt x="5182" y="12623"/>
                    <a:pt x="5935" y="12806"/>
                    <a:pt x="6688" y="12920"/>
                  </a:cubicBezTo>
                  <a:cubicBezTo>
                    <a:pt x="7140" y="12986"/>
                    <a:pt x="7593" y="13022"/>
                    <a:pt x="8040" y="13022"/>
                  </a:cubicBezTo>
                  <a:cubicBezTo>
                    <a:pt x="8361" y="13022"/>
                    <a:pt x="8679" y="13003"/>
                    <a:pt x="8994" y="12965"/>
                  </a:cubicBezTo>
                  <a:cubicBezTo>
                    <a:pt x="9701" y="12874"/>
                    <a:pt x="10386" y="12669"/>
                    <a:pt x="10957" y="12258"/>
                  </a:cubicBezTo>
                  <a:cubicBezTo>
                    <a:pt x="11208" y="12098"/>
                    <a:pt x="11413" y="11870"/>
                    <a:pt x="11596" y="11641"/>
                  </a:cubicBezTo>
                  <a:cubicBezTo>
                    <a:pt x="11801" y="11368"/>
                    <a:pt x="11961" y="11094"/>
                    <a:pt x="12098" y="10797"/>
                  </a:cubicBezTo>
                  <a:cubicBezTo>
                    <a:pt x="12395" y="10158"/>
                    <a:pt x="12577" y="9473"/>
                    <a:pt x="12714" y="8788"/>
                  </a:cubicBezTo>
                  <a:cubicBezTo>
                    <a:pt x="12851" y="8104"/>
                    <a:pt x="12920" y="7419"/>
                    <a:pt x="12965" y="6734"/>
                  </a:cubicBezTo>
                  <a:cubicBezTo>
                    <a:pt x="13011" y="6437"/>
                    <a:pt x="13011" y="6141"/>
                    <a:pt x="13034" y="5844"/>
                  </a:cubicBezTo>
                  <a:cubicBezTo>
                    <a:pt x="13057" y="5479"/>
                    <a:pt x="13079" y="5113"/>
                    <a:pt x="13079" y="4748"/>
                  </a:cubicBezTo>
                  <a:cubicBezTo>
                    <a:pt x="13102" y="3949"/>
                    <a:pt x="13034" y="3128"/>
                    <a:pt x="12691" y="2397"/>
                  </a:cubicBezTo>
                  <a:cubicBezTo>
                    <a:pt x="12486" y="2009"/>
                    <a:pt x="12235" y="1690"/>
                    <a:pt x="11915" y="1416"/>
                  </a:cubicBezTo>
                  <a:cubicBezTo>
                    <a:pt x="11573" y="1119"/>
                    <a:pt x="11208" y="891"/>
                    <a:pt x="10820" y="708"/>
                  </a:cubicBezTo>
                  <a:cubicBezTo>
                    <a:pt x="10409" y="503"/>
                    <a:pt x="9998" y="366"/>
                    <a:pt x="9564" y="274"/>
                  </a:cubicBezTo>
                  <a:cubicBezTo>
                    <a:pt x="9153" y="160"/>
                    <a:pt x="8720" y="92"/>
                    <a:pt x="8286" y="46"/>
                  </a:cubicBezTo>
                  <a:cubicBezTo>
                    <a:pt x="7898" y="1"/>
                    <a:pt x="7510" y="1"/>
                    <a:pt x="7122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5167;p38"/>
            <p:cNvSpPr/>
            <p:nvPr/>
          </p:nvSpPr>
          <p:spPr>
            <a:xfrm>
              <a:off x="6190069" y="986698"/>
              <a:ext cx="1430873" cy="1387440"/>
            </a:xfrm>
            <a:custGeom>
              <a:avLst/>
              <a:gdLst/>
              <a:ahLst/>
              <a:cxnLst/>
              <a:rect l="l" t="t" r="r" b="b"/>
              <a:pathLst>
                <a:path w="51130" h="49578" extrusionOk="0">
                  <a:moveTo>
                    <a:pt x="35220" y="2457"/>
                  </a:moveTo>
                  <a:cubicBezTo>
                    <a:pt x="35222" y="2466"/>
                    <a:pt x="35226" y="2466"/>
                    <a:pt x="35243" y="2466"/>
                  </a:cubicBezTo>
                  <a:cubicBezTo>
                    <a:pt x="35235" y="2463"/>
                    <a:pt x="35228" y="2460"/>
                    <a:pt x="35220" y="2457"/>
                  </a:cubicBezTo>
                  <a:close/>
                  <a:moveTo>
                    <a:pt x="48504" y="15728"/>
                  </a:moveTo>
                  <a:cubicBezTo>
                    <a:pt x="48504" y="15748"/>
                    <a:pt x="48504" y="15750"/>
                    <a:pt x="48520" y="15766"/>
                  </a:cubicBezTo>
                  <a:lnTo>
                    <a:pt x="48520" y="15766"/>
                  </a:lnTo>
                  <a:cubicBezTo>
                    <a:pt x="48515" y="15753"/>
                    <a:pt x="48510" y="15740"/>
                    <a:pt x="48504" y="15728"/>
                  </a:cubicBezTo>
                  <a:close/>
                  <a:moveTo>
                    <a:pt x="35009" y="49091"/>
                  </a:moveTo>
                  <a:cubicBezTo>
                    <a:pt x="35003" y="49094"/>
                    <a:pt x="34997" y="49096"/>
                    <a:pt x="34992" y="49098"/>
                  </a:cubicBezTo>
                  <a:cubicBezTo>
                    <a:pt x="35000" y="49098"/>
                    <a:pt x="35005" y="49095"/>
                    <a:pt x="35009" y="49091"/>
                  </a:cubicBezTo>
                  <a:close/>
                  <a:moveTo>
                    <a:pt x="25496" y="1"/>
                  </a:moveTo>
                  <a:cubicBezTo>
                    <a:pt x="24355" y="1"/>
                    <a:pt x="23214" y="69"/>
                    <a:pt x="22073" y="229"/>
                  </a:cubicBezTo>
                  <a:cubicBezTo>
                    <a:pt x="20498" y="435"/>
                    <a:pt x="18968" y="800"/>
                    <a:pt x="17462" y="1302"/>
                  </a:cubicBezTo>
                  <a:cubicBezTo>
                    <a:pt x="16321" y="1667"/>
                    <a:pt x="15202" y="2124"/>
                    <a:pt x="14129" y="2672"/>
                  </a:cubicBezTo>
                  <a:cubicBezTo>
                    <a:pt x="14061" y="2694"/>
                    <a:pt x="14015" y="2740"/>
                    <a:pt x="13947" y="2763"/>
                  </a:cubicBezTo>
                  <a:cubicBezTo>
                    <a:pt x="13673" y="2900"/>
                    <a:pt x="13422" y="3037"/>
                    <a:pt x="13148" y="3197"/>
                  </a:cubicBezTo>
                  <a:cubicBezTo>
                    <a:pt x="11550" y="4064"/>
                    <a:pt x="10066" y="5114"/>
                    <a:pt x="8697" y="6324"/>
                  </a:cubicBezTo>
                  <a:cubicBezTo>
                    <a:pt x="8697" y="6324"/>
                    <a:pt x="8674" y="6346"/>
                    <a:pt x="8651" y="6369"/>
                  </a:cubicBezTo>
                  <a:lnTo>
                    <a:pt x="8628" y="6369"/>
                  </a:lnTo>
                  <a:cubicBezTo>
                    <a:pt x="7944" y="6986"/>
                    <a:pt x="7305" y="7625"/>
                    <a:pt x="6688" y="8309"/>
                  </a:cubicBezTo>
                  <a:cubicBezTo>
                    <a:pt x="5593" y="9473"/>
                    <a:pt x="4634" y="10752"/>
                    <a:pt x="3812" y="12098"/>
                  </a:cubicBezTo>
                  <a:cubicBezTo>
                    <a:pt x="3561" y="12486"/>
                    <a:pt x="3356" y="12874"/>
                    <a:pt x="3128" y="13262"/>
                  </a:cubicBezTo>
                  <a:cubicBezTo>
                    <a:pt x="2603" y="14221"/>
                    <a:pt x="2146" y="15203"/>
                    <a:pt x="1758" y="16207"/>
                  </a:cubicBezTo>
                  <a:cubicBezTo>
                    <a:pt x="1735" y="16253"/>
                    <a:pt x="1735" y="16275"/>
                    <a:pt x="1712" y="16321"/>
                  </a:cubicBezTo>
                  <a:cubicBezTo>
                    <a:pt x="1461" y="16960"/>
                    <a:pt x="1233" y="17599"/>
                    <a:pt x="1050" y="18261"/>
                  </a:cubicBezTo>
                  <a:cubicBezTo>
                    <a:pt x="480" y="20179"/>
                    <a:pt x="160" y="22141"/>
                    <a:pt x="46" y="24150"/>
                  </a:cubicBezTo>
                  <a:cubicBezTo>
                    <a:pt x="23" y="24538"/>
                    <a:pt x="23" y="24926"/>
                    <a:pt x="23" y="25314"/>
                  </a:cubicBezTo>
                  <a:cubicBezTo>
                    <a:pt x="1" y="26204"/>
                    <a:pt x="46" y="27095"/>
                    <a:pt x="137" y="27985"/>
                  </a:cubicBezTo>
                  <a:cubicBezTo>
                    <a:pt x="252" y="29217"/>
                    <a:pt x="480" y="30450"/>
                    <a:pt x="777" y="31637"/>
                  </a:cubicBezTo>
                  <a:cubicBezTo>
                    <a:pt x="982" y="32481"/>
                    <a:pt x="1233" y="33326"/>
                    <a:pt x="1530" y="34148"/>
                  </a:cubicBezTo>
                  <a:cubicBezTo>
                    <a:pt x="1575" y="34285"/>
                    <a:pt x="1644" y="34421"/>
                    <a:pt x="1690" y="34558"/>
                  </a:cubicBezTo>
                  <a:cubicBezTo>
                    <a:pt x="1895" y="35083"/>
                    <a:pt x="2123" y="35608"/>
                    <a:pt x="2352" y="36133"/>
                  </a:cubicBezTo>
                  <a:cubicBezTo>
                    <a:pt x="2854" y="37229"/>
                    <a:pt x="3447" y="38302"/>
                    <a:pt x="4109" y="39306"/>
                  </a:cubicBezTo>
                  <a:cubicBezTo>
                    <a:pt x="4725" y="40265"/>
                    <a:pt x="5410" y="41178"/>
                    <a:pt x="6163" y="42045"/>
                  </a:cubicBezTo>
                  <a:cubicBezTo>
                    <a:pt x="6232" y="41999"/>
                    <a:pt x="6277" y="41931"/>
                    <a:pt x="6346" y="41885"/>
                  </a:cubicBezTo>
                  <a:cubicBezTo>
                    <a:pt x="6392" y="41817"/>
                    <a:pt x="6460" y="41771"/>
                    <a:pt x="6529" y="41726"/>
                  </a:cubicBezTo>
                  <a:cubicBezTo>
                    <a:pt x="6506" y="41703"/>
                    <a:pt x="6483" y="41680"/>
                    <a:pt x="6483" y="41657"/>
                  </a:cubicBezTo>
                  <a:cubicBezTo>
                    <a:pt x="6460" y="41634"/>
                    <a:pt x="6437" y="41634"/>
                    <a:pt x="6414" y="41611"/>
                  </a:cubicBezTo>
                  <a:cubicBezTo>
                    <a:pt x="6392" y="41566"/>
                    <a:pt x="6369" y="41543"/>
                    <a:pt x="6346" y="41520"/>
                  </a:cubicBezTo>
                  <a:cubicBezTo>
                    <a:pt x="6323" y="41497"/>
                    <a:pt x="6323" y="41474"/>
                    <a:pt x="6300" y="41452"/>
                  </a:cubicBezTo>
                  <a:cubicBezTo>
                    <a:pt x="6277" y="41429"/>
                    <a:pt x="6255" y="41383"/>
                    <a:pt x="6209" y="41360"/>
                  </a:cubicBezTo>
                  <a:cubicBezTo>
                    <a:pt x="6209" y="41338"/>
                    <a:pt x="6186" y="41315"/>
                    <a:pt x="6163" y="41292"/>
                  </a:cubicBezTo>
                  <a:cubicBezTo>
                    <a:pt x="6141" y="41269"/>
                    <a:pt x="6118" y="41223"/>
                    <a:pt x="6095" y="41201"/>
                  </a:cubicBezTo>
                  <a:cubicBezTo>
                    <a:pt x="6072" y="41178"/>
                    <a:pt x="6049" y="41155"/>
                    <a:pt x="6026" y="41132"/>
                  </a:cubicBezTo>
                  <a:lnTo>
                    <a:pt x="5958" y="41041"/>
                  </a:lnTo>
                  <a:cubicBezTo>
                    <a:pt x="5935" y="41018"/>
                    <a:pt x="5912" y="40995"/>
                    <a:pt x="5889" y="40949"/>
                  </a:cubicBezTo>
                  <a:cubicBezTo>
                    <a:pt x="5867" y="40927"/>
                    <a:pt x="5867" y="40904"/>
                    <a:pt x="5844" y="40881"/>
                  </a:cubicBezTo>
                  <a:cubicBezTo>
                    <a:pt x="5798" y="40835"/>
                    <a:pt x="5752" y="40790"/>
                    <a:pt x="5707" y="40744"/>
                  </a:cubicBezTo>
                  <a:cubicBezTo>
                    <a:pt x="5479" y="40447"/>
                    <a:pt x="5273" y="40128"/>
                    <a:pt x="5045" y="39831"/>
                  </a:cubicBezTo>
                  <a:cubicBezTo>
                    <a:pt x="5045" y="39808"/>
                    <a:pt x="5045" y="39808"/>
                    <a:pt x="5045" y="39808"/>
                  </a:cubicBezTo>
                  <a:cubicBezTo>
                    <a:pt x="5022" y="39785"/>
                    <a:pt x="5022" y="39785"/>
                    <a:pt x="4999" y="39763"/>
                  </a:cubicBezTo>
                  <a:cubicBezTo>
                    <a:pt x="4018" y="38347"/>
                    <a:pt x="3173" y="36818"/>
                    <a:pt x="2488" y="35220"/>
                  </a:cubicBezTo>
                  <a:cubicBezTo>
                    <a:pt x="2329" y="34832"/>
                    <a:pt x="2169" y="34467"/>
                    <a:pt x="2032" y="34079"/>
                  </a:cubicBezTo>
                  <a:cubicBezTo>
                    <a:pt x="1849" y="33577"/>
                    <a:pt x="1690" y="33052"/>
                    <a:pt x="1530" y="32527"/>
                  </a:cubicBezTo>
                  <a:lnTo>
                    <a:pt x="1507" y="32459"/>
                  </a:lnTo>
                  <a:cubicBezTo>
                    <a:pt x="1484" y="32436"/>
                    <a:pt x="1484" y="32413"/>
                    <a:pt x="1484" y="32390"/>
                  </a:cubicBezTo>
                  <a:cubicBezTo>
                    <a:pt x="1461" y="32276"/>
                    <a:pt x="1416" y="32185"/>
                    <a:pt x="1393" y="32093"/>
                  </a:cubicBezTo>
                  <a:cubicBezTo>
                    <a:pt x="1096" y="31021"/>
                    <a:pt x="891" y="29925"/>
                    <a:pt x="731" y="28829"/>
                  </a:cubicBezTo>
                  <a:cubicBezTo>
                    <a:pt x="731" y="28829"/>
                    <a:pt x="731" y="28806"/>
                    <a:pt x="731" y="28806"/>
                  </a:cubicBezTo>
                  <a:cubicBezTo>
                    <a:pt x="731" y="28806"/>
                    <a:pt x="731" y="28806"/>
                    <a:pt x="731" y="28784"/>
                  </a:cubicBezTo>
                  <a:cubicBezTo>
                    <a:pt x="731" y="28784"/>
                    <a:pt x="731" y="28784"/>
                    <a:pt x="731" y="28761"/>
                  </a:cubicBezTo>
                  <a:cubicBezTo>
                    <a:pt x="685" y="28510"/>
                    <a:pt x="662" y="28259"/>
                    <a:pt x="640" y="28008"/>
                  </a:cubicBezTo>
                  <a:cubicBezTo>
                    <a:pt x="640" y="28008"/>
                    <a:pt x="640" y="27985"/>
                    <a:pt x="640" y="27962"/>
                  </a:cubicBezTo>
                  <a:cubicBezTo>
                    <a:pt x="480" y="26273"/>
                    <a:pt x="480" y="24584"/>
                    <a:pt x="640" y="22895"/>
                  </a:cubicBezTo>
                  <a:cubicBezTo>
                    <a:pt x="662" y="22621"/>
                    <a:pt x="708" y="22347"/>
                    <a:pt x="731" y="22073"/>
                  </a:cubicBezTo>
                  <a:cubicBezTo>
                    <a:pt x="845" y="21274"/>
                    <a:pt x="1005" y="20475"/>
                    <a:pt x="1187" y="19676"/>
                  </a:cubicBezTo>
                  <a:cubicBezTo>
                    <a:pt x="1256" y="19425"/>
                    <a:pt x="1302" y="19174"/>
                    <a:pt x="1393" y="18900"/>
                  </a:cubicBezTo>
                  <a:cubicBezTo>
                    <a:pt x="1484" y="18512"/>
                    <a:pt x="1598" y="18101"/>
                    <a:pt x="1735" y="17713"/>
                  </a:cubicBezTo>
                  <a:cubicBezTo>
                    <a:pt x="1735" y="17713"/>
                    <a:pt x="1735" y="17691"/>
                    <a:pt x="1758" y="17668"/>
                  </a:cubicBezTo>
                  <a:cubicBezTo>
                    <a:pt x="1758" y="17668"/>
                    <a:pt x="1758" y="17645"/>
                    <a:pt x="1758" y="17645"/>
                  </a:cubicBezTo>
                  <a:cubicBezTo>
                    <a:pt x="1781" y="17599"/>
                    <a:pt x="1781" y="17576"/>
                    <a:pt x="1781" y="17554"/>
                  </a:cubicBezTo>
                  <a:cubicBezTo>
                    <a:pt x="1986" y="16937"/>
                    <a:pt x="2215" y="16344"/>
                    <a:pt x="2466" y="15750"/>
                  </a:cubicBezTo>
                  <a:lnTo>
                    <a:pt x="2467" y="15749"/>
                  </a:lnTo>
                  <a:lnTo>
                    <a:pt x="2467" y="15749"/>
                  </a:lnTo>
                  <a:cubicBezTo>
                    <a:pt x="2466" y="15757"/>
                    <a:pt x="2466" y="15765"/>
                    <a:pt x="2466" y="15773"/>
                  </a:cubicBezTo>
                  <a:cubicBezTo>
                    <a:pt x="2471" y="15761"/>
                    <a:pt x="2476" y="15748"/>
                    <a:pt x="2481" y="15735"/>
                  </a:cubicBezTo>
                  <a:lnTo>
                    <a:pt x="2481" y="15735"/>
                  </a:lnTo>
                  <a:lnTo>
                    <a:pt x="2488" y="15728"/>
                  </a:lnTo>
                  <a:cubicBezTo>
                    <a:pt x="2487" y="15728"/>
                    <a:pt x="2485" y="15728"/>
                    <a:pt x="2484" y="15728"/>
                  </a:cubicBezTo>
                  <a:lnTo>
                    <a:pt x="2484" y="15728"/>
                  </a:lnTo>
                  <a:cubicBezTo>
                    <a:pt x="2523" y="15629"/>
                    <a:pt x="2563" y="15530"/>
                    <a:pt x="2603" y="15431"/>
                  </a:cubicBezTo>
                  <a:lnTo>
                    <a:pt x="2625" y="15431"/>
                  </a:lnTo>
                  <a:cubicBezTo>
                    <a:pt x="2625" y="15408"/>
                    <a:pt x="2625" y="15385"/>
                    <a:pt x="2625" y="15362"/>
                  </a:cubicBezTo>
                  <a:cubicBezTo>
                    <a:pt x="3447" y="13536"/>
                    <a:pt x="4497" y="11802"/>
                    <a:pt x="5707" y="10204"/>
                  </a:cubicBezTo>
                  <a:cubicBezTo>
                    <a:pt x="7031" y="8515"/>
                    <a:pt x="8537" y="7008"/>
                    <a:pt x="10226" y="5707"/>
                  </a:cubicBezTo>
                  <a:cubicBezTo>
                    <a:pt x="10249" y="5684"/>
                    <a:pt x="10272" y="5662"/>
                    <a:pt x="10295" y="5662"/>
                  </a:cubicBezTo>
                  <a:cubicBezTo>
                    <a:pt x="10295" y="5639"/>
                    <a:pt x="10295" y="5639"/>
                    <a:pt x="10318" y="5639"/>
                  </a:cubicBezTo>
                  <a:cubicBezTo>
                    <a:pt x="10340" y="5593"/>
                    <a:pt x="10386" y="5570"/>
                    <a:pt x="10409" y="5548"/>
                  </a:cubicBezTo>
                  <a:lnTo>
                    <a:pt x="10455" y="5525"/>
                  </a:lnTo>
                  <a:cubicBezTo>
                    <a:pt x="10477" y="5502"/>
                    <a:pt x="10500" y="5479"/>
                    <a:pt x="10523" y="5479"/>
                  </a:cubicBezTo>
                  <a:cubicBezTo>
                    <a:pt x="10546" y="5456"/>
                    <a:pt x="10546" y="5456"/>
                    <a:pt x="10569" y="5433"/>
                  </a:cubicBezTo>
                  <a:cubicBezTo>
                    <a:pt x="10591" y="5433"/>
                    <a:pt x="10614" y="5411"/>
                    <a:pt x="10637" y="5388"/>
                  </a:cubicBezTo>
                  <a:cubicBezTo>
                    <a:pt x="10660" y="5365"/>
                    <a:pt x="10683" y="5342"/>
                    <a:pt x="10728" y="5319"/>
                  </a:cubicBezTo>
                  <a:cubicBezTo>
                    <a:pt x="10728" y="5319"/>
                    <a:pt x="10751" y="5296"/>
                    <a:pt x="10751" y="5296"/>
                  </a:cubicBezTo>
                  <a:cubicBezTo>
                    <a:pt x="10774" y="5274"/>
                    <a:pt x="10797" y="5274"/>
                    <a:pt x="10820" y="5251"/>
                  </a:cubicBezTo>
                  <a:cubicBezTo>
                    <a:pt x="10843" y="5251"/>
                    <a:pt x="10843" y="5228"/>
                    <a:pt x="10843" y="5228"/>
                  </a:cubicBezTo>
                  <a:cubicBezTo>
                    <a:pt x="12383" y="4140"/>
                    <a:pt x="14014" y="3210"/>
                    <a:pt x="15757" y="2460"/>
                  </a:cubicBezTo>
                  <a:lnTo>
                    <a:pt x="15757" y="2460"/>
                  </a:lnTo>
                  <a:cubicBezTo>
                    <a:pt x="15753" y="2463"/>
                    <a:pt x="15750" y="2466"/>
                    <a:pt x="15750" y="2466"/>
                  </a:cubicBezTo>
                  <a:cubicBezTo>
                    <a:pt x="16754" y="2032"/>
                    <a:pt x="17804" y="1667"/>
                    <a:pt x="18877" y="1370"/>
                  </a:cubicBezTo>
                  <a:cubicBezTo>
                    <a:pt x="19950" y="1074"/>
                    <a:pt x="21045" y="868"/>
                    <a:pt x="22141" y="709"/>
                  </a:cubicBezTo>
                  <a:cubicBezTo>
                    <a:pt x="23248" y="560"/>
                    <a:pt x="24361" y="486"/>
                    <a:pt x="25474" y="486"/>
                  </a:cubicBezTo>
                  <a:cubicBezTo>
                    <a:pt x="26586" y="486"/>
                    <a:pt x="27699" y="560"/>
                    <a:pt x="28806" y="709"/>
                  </a:cubicBezTo>
                  <a:lnTo>
                    <a:pt x="28852" y="709"/>
                  </a:lnTo>
                  <a:cubicBezTo>
                    <a:pt x="29924" y="868"/>
                    <a:pt x="30974" y="1074"/>
                    <a:pt x="32024" y="1348"/>
                  </a:cubicBezTo>
                  <a:cubicBezTo>
                    <a:pt x="33112" y="1642"/>
                    <a:pt x="34178" y="2027"/>
                    <a:pt x="35220" y="2457"/>
                  </a:cubicBezTo>
                  <a:lnTo>
                    <a:pt x="35220" y="2457"/>
                  </a:lnTo>
                  <a:cubicBezTo>
                    <a:pt x="35220" y="2454"/>
                    <a:pt x="35220" y="2449"/>
                    <a:pt x="35220" y="2443"/>
                  </a:cubicBezTo>
                  <a:lnTo>
                    <a:pt x="35220" y="2443"/>
                  </a:lnTo>
                  <a:cubicBezTo>
                    <a:pt x="37183" y="3288"/>
                    <a:pt x="39009" y="4361"/>
                    <a:pt x="40721" y="5662"/>
                  </a:cubicBezTo>
                  <a:cubicBezTo>
                    <a:pt x="42410" y="6986"/>
                    <a:pt x="43939" y="8515"/>
                    <a:pt x="45263" y="10204"/>
                  </a:cubicBezTo>
                  <a:lnTo>
                    <a:pt x="45217" y="10158"/>
                  </a:lnTo>
                  <a:lnTo>
                    <a:pt x="45217" y="10158"/>
                  </a:lnTo>
                  <a:cubicBezTo>
                    <a:pt x="46564" y="11893"/>
                    <a:pt x="47660" y="13765"/>
                    <a:pt x="48527" y="15773"/>
                  </a:cubicBezTo>
                  <a:cubicBezTo>
                    <a:pt x="48524" y="15771"/>
                    <a:pt x="48522" y="15768"/>
                    <a:pt x="48520" y="15766"/>
                  </a:cubicBezTo>
                  <a:lnTo>
                    <a:pt x="48520" y="15766"/>
                  </a:lnTo>
                  <a:cubicBezTo>
                    <a:pt x="48924" y="16759"/>
                    <a:pt x="49284" y="17795"/>
                    <a:pt x="49577" y="18832"/>
                  </a:cubicBezTo>
                  <a:cubicBezTo>
                    <a:pt x="49874" y="19905"/>
                    <a:pt x="50102" y="21000"/>
                    <a:pt x="50239" y="22096"/>
                  </a:cubicBezTo>
                  <a:cubicBezTo>
                    <a:pt x="50536" y="24333"/>
                    <a:pt x="50536" y="26592"/>
                    <a:pt x="50239" y="28806"/>
                  </a:cubicBezTo>
                  <a:cubicBezTo>
                    <a:pt x="50102" y="29902"/>
                    <a:pt x="49874" y="30998"/>
                    <a:pt x="49600" y="32048"/>
                  </a:cubicBezTo>
                  <a:cubicBezTo>
                    <a:pt x="49303" y="33120"/>
                    <a:pt x="48938" y="34193"/>
                    <a:pt x="48504" y="35220"/>
                  </a:cubicBezTo>
                  <a:cubicBezTo>
                    <a:pt x="47660" y="37183"/>
                    <a:pt x="46564" y="39032"/>
                    <a:pt x="45263" y="40744"/>
                  </a:cubicBezTo>
                  <a:cubicBezTo>
                    <a:pt x="43939" y="42410"/>
                    <a:pt x="42433" y="43940"/>
                    <a:pt x="40744" y="45241"/>
                  </a:cubicBezTo>
                  <a:lnTo>
                    <a:pt x="40812" y="45195"/>
                  </a:lnTo>
                  <a:lnTo>
                    <a:pt x="40812" y="45195"/>
                  </a:lnTo>
                  <a:cubicBezTo>
                    <a:pt x="39945" y="45880"/>
                    <a:pt x="39032" y="46496"/>
                    <a:pt x="38096" y="47044"/>
                  </a:cubicBezTo>
                  <a:cubicBezTo>
                    <a:pt x="37160" y="47592"/>
                    <a:pt x="36179" y="48071"/>
                    <a:pt x="35174" y="48505"/>
                  </a:cubicBezTo>
                  <a:lnTo>
                    <a:pt x="35197" y="48505"/>
                  </a:lnTo>
                  <a:cubicBezTo>
                    <a:pt x="34193" y="48916"/>
                    <a:pt x="33143" y="49281"/>
                    <a:pt x="32093" y="49555"/>
                  </a:cubicBezTo>
                  <a:cubicBezTo>
                    <a:pt x="32093" y="49566"/>
                    <a:pt x="32087" y="49572"/>
                    <a:pt x="32081" y="49575"/>
                  </a:cubicBezTo>
                  <a:lnTo>
                    <a:pt x="32081" y="49575"/>
                  </a:lnTo>
                  <a:cubicBezTo>
                    <a:pt x="32352" y="49507"/>
                    <a:pt x="32622" y="49440"/>
                    <a:pt x="32892" y="49372"/>
                  </a:cubicBezTo>
                  <a:cubicBezTo>
                    <a:pt x="33234" y="49281"/>
                    <a:pt x="33577" y="49189"/>
                    <a:pt x="33919" y="49121"/>
                  </a:cubicBezTo>
                  <a:cubicBezTo>
                    <a:pt x="34261" y="49075"/>
                    <a:pt x="34581" y="49007"/>
                    <a:pt x="34923" y="48984"/>
                  </a:cubicBezTo>
                  <a:cubicBezTo>
                    <a:pt x="34969" y="48984"/>
                    <a:pt x="35015" y="49030"/>
                    <a:pt x="35015" y="49075"/>
                  </a:cubicBezTo>
                  <a:cubicBezTo>
                    <a:pt x="35015" y="49075"/>
                    <a:pt x="35015" y="49085"/>
                    <a:pt x="35009" y="49091"/>
                  </a:cubicBezTo>
                  <a:lnTo>
                    <a:pt x="35009" y="49091"/>
                  </a:lnTo>
                  <a:cubicBezTo>
                    <a:pt x="37171" y="48225"/>
                    <a:pt x="39219" y="47063"/>
                    <a:pt x="41040" y="45629"/>
                  </a:cubicBezTo>
                  <a:cubicBezTo>
                    <a:pt x="43551" y="43689"/>
                    <a:pt x="45674" y="41315"/>
                    <a:pt x="47317" y="38598"/>
                  </a:cubicBezTo>
                  <a:cubicBezTo>
                    <a:pt x="48961" y="35882"/>
                    <a:pt x="50079" y="32869"/>
                    <a:pt x="50604" y="29742"/>
                  </a:cubicBezTo>
                  <a:cubicBezTo>
                    <a:pt x="51129" y="26615"/>
                    <a:pt x="51061" y="23397"/>
                    <a:pt x="50422" y="20293"/>
                  </a:cubicBezTo>
                  <a:cubicBezTo>
                    <a:pt x="49783" y="17166"/>
                    <a:pt x="48527" y="14153"/>
                    <a:pt x="46770" y="11482"/>
                  </a:cubicBezTo>
                  <a:cubicBezTo>
                    <a:pt x="45902" y="10158"/>
                    <a:pt x="44875" y="8903"/>
                    <a:pt x="43779" y="7739"/>
                  </a:cubicBezTo>
                  <a:cubicBezTo>
                    <a:pt x="42661" y="6597"/>
                    <a:pt x="41451" y="5570"/>
                    <a:pt x="40173" y="4657"/>
                  </a:cubicBezTo>
                  <a:cubicBezTo>
                    <a:pt x="37548" y="2786"/>
                    <a:pt x="34558" y="1462"/>
                    <a:pt x="31431" y="686"/>
                  </a:cubicBezTo>
                  <a:cubicBezTo>
                    <a:pt x="29902" y="321"/>
                    <a:pt x="28327" y="115"/>
                    <a:pt x="26775" y="24"/>
                  </a:cubicBezTo>
                  <a:cubicBezTo>
                    <a:pt x="26341" y="1"/>
                    <a:pt x="25907" y="1"/>
                    <a:pt x="25496" y="1"/>
                  </a:cubicBezTo>
                  <a:close/>
                  <a:moveTo>
                    <a:pt x="32081" y="49575"/>
                  </a:moveTo>
                  <a:lnTo>
                    <a:pt x="32081" y="49575"/>
                  </a:lnTo>
                  <a:cubicBezTo>
                    <a:pt x="32078" y="49576"/>
                    <a:pt x="32074" y="49576"/>
                    <a:pt x="32070" y="49577"/>
                  </a:cubicBezTo>
                  <a:cubicBezTo>
                    <a:pt x="32070" y="49577"/>
                    <a:pt x="32076" y="49577"/>
                    <a:pt x="32081" y="49575"/>
                  </a:cubicBezTo>
                  <a:close/>
                </a:path>
              </a:pathLst>
            </a:custGeom>
            <a:solidFill>
              <a:srgbClr val="BDE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5168;p38"/>
            <p:cNvSpPr/>
            <p:nvPr/>
          </p:nvSpPr>
          <p:spPr>
            <a:xfrm>
              <a:off x="6997465" y="100651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5169;p38"/>
            <p:cNvSpPr/>
            <p:nvPr/>
          </p:nvSpPr>
          <p:spPr>
            <a:xfrm>
              <a:off x="6210498" y="17928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5170;p38"/>
            <p:cNvSpPr/>
            <p:nvPr/>
          </p:nvSpPr>
          <p:spPr>
            <a:xfrm>
              <a:off x="6367019" y="2160109"/>
              <a:ext cx="56866" cy="47938"/>
            </a:xfrm>
            <a:custGeom>
              <a:avLst/>
              <a:gdLst/>
              <a:ahLst/>
              <a:cxnLst/>
              <a:rect l="l" t="t" r="r" b="b"/>
              <a:pathLst>
                <a:path w="2032" h="1713" extrusionOk="0">
                  <a:moveTo>
                    <a:pt x="0" y="275"/>
                  </a:moveTo>
                  <a:cubicBezTo>
                    <a:pt x="0" y="275"/>
                    <a:pt x="23" y="298"/>
                    <a:pt x="23" y="298"/>
                  </a:cubicBezTo>
                  <a:cubicBezTo>
                    <a:pt x="23" y="298"/>
                    <a:pt x="23" y="298"/>
                    <a:pt x="23" y="275"/>
                  </a:cubicBezTo>
                  <a:close/>
                  <a:moveTo>
                    <a:pt x="365" y="1"/>
                  </a:moveTo>
                  <a:cubicBezTo>
                    <a:pt x="365" y="1"/>
                    <a:pt x="343" y="1"/>
                    <a:pt x="320" y="24"/>
                  </a:cubicBezTo>
                  <a:cubicBezTo>
                    <a:pt x="251" y="69"/>
                    <a:pt x="160" y="138"/>
                    <a:pt x="91" y="206"/>
                  </a:cubicBezTo>
                  <a:cubicBezTo>
                    <a:pt x="69" y="229"/>
                    <a:pt x="46" y="252"/>
                    <a:pt x="23" y="275"/>
                  </a:cubicBezTo>
                  <a:cubicBezTo>
                    <a:pt x="46" y="275"/>
                    <a:pt x="69" y="252"/>
                    <a:pt x="91" y="252"/>
                  </a:cubicBezTo>
                  <a:cubicBezTo>
                    <a:pt x="114" y="252"/>
                    <a:pt x="137" y="275"/>
                    <a:pt x="137" y="275"/>
                  </a:cubicBezTo>
                  <a:cubicBezTo>
                    <a:pt x="183" y="321"/>
                    <a:pt x="228" y="343"/>
                    <a:pt x="251" y="389"/>
                  </a:cubicBezTo>
                  <a:cubicBezTo>
                    <a:pt x="267" y="373"/>
                    <a:pt x="295" y="357"/>
                    <a:pt x="326" y="357"/>
                  </a:cubicBezTo>
                  <a:cubicBezTo>
                    <a:pt x="339" y="357"/>
                    <a:pt x="352" y="360"/>
                    <a:pt x="365" y="366"/>
                  </a:cubicBezTo>
                  <a:cubicBezTo>
                    <a:pt x="502" y="480"/>
                    <a:pt x="662" y="594"/>
                    <a:pt x="799" y="731"/>
                  </a:cubicBezTo>
                  <a:lnTo>
                    <a:pt x="822" y="731"/>
                  </a:lnTo>
                  <a:cubicBezTo>
                    <a:pt x="959" y="868"/>
                    <a:pt x="1119" y="982"/>
                    <a:pt x="1256" y="1119"/>
                  </a:cubicBezTo>
                  <a:cubicBezTo>
                    <a:pt x="1392" y="1234"/>
                    <a:pt x="1529" y="1348"/>
                    <a:pt x="1666" y="1462"/>
                  </a:cubicBezTo>
                  <a:cubicBezTo>
                    <a:pt x="1803" y="1553"/>
                    <a:pt x="1917" y="1622"/>
                    <a:pt x="2032" y="1713"/>
                  </a:cubicBezTo>
                  <a:lnTo>
                    <a:pt x="1940" y="1622"/>
                  </a:lnTo>
                  <a:cubicBezTo>
                    <a:pt x="1940" y="1622"/>
                    <a:pt x="1917" y="1599"/>
                    <a:pt x="1895" y="1576"/>
                  </a:cubicBezTo>
                  <a:cubicBezTo>
                    <a:pt x="1872" y="1553"/>
                    <a:pt x="1826" y="1507"/>
                    <a:pt x="1803" y="1485"/>
                  </a:cubicBezTo>
                  <a:cubicBezTo>
                    <a:pt x="1780" y="1485"/>
                    <a:pt x="1758" y="1462"/>
                    <a:pt x="1758" y="1439"/>
                  </a:cubicBezTo>
                  <a:cubicBezTo>
                    <a:pt x="1712" y="1416"/>
                    <a:pt x="1689" y="1370"/>
                    <a:pt x="1666" y="1348"/>
                  </a:cubicBezTo>
                  <a:lnTo>
                    <a:pt x="1598" y="1302"/>
                  </a:lnTo>
                  <a:cubicBezTo>
                    <a:pt x="1575" y="1279"/>
                    <a:pt x="1552" y="1234"/>
                    <a:pt x="1529" y="1211"/>
                  </a:cubicBezTo>
                  <a:cubicBezTo>
                    <a:pt x="1507" y="1188"/>
                    <a:pt x="1484" y="1165"/>
                    <a:pt x="1461" y="1165"/>
                  </a:cubicBezTo>
                  <a:cubicBezTo>
                    <a:pt x="1438" y="1119"/>
                    <a:pt x="1415" y="1097"/>
                    <a:pt x="1370" y="1074"/>
                  </a:cubicBezTo>
                  <a:cubicBezTo>
                    <a:pt x="1370" y="1051"/>
                    <a:pt x="1347" y="1028"/>
                    <a:pt x="1324" y="1005"/>
                  </a:cubicBezTo>
                  <a:cubicBezTo>
                    <a:pt x="1301" y="982"/>
                    <a:pt x="1256" y="960"/>
                    <a:pt x="1233" y="914"/>
                  </a:cubicBezTo>
                  <a:cubicBezTo>
                    <a:pt x="1210" y="914"/>
                    <a:pt x="1210" y="891"/>
                    <a:pt x="1187" y="868"/>
                  </a:cubicBezTo>
                  <a:lnTo>
                    <a:pt x="1096" y="777"/>
                  </a:lnTo>
                  <a:cubicBezTo>
                    <a:pt x="1073" y="754"/>
                    <a:pt x="1073" y="754"/>
                    <a:pt x="1050" y="731"/>
                  </a:cubicBezTo>
                  <a:cubicBezTo>
                    <a:pt x="1027" y="686"/>
                    <a:pt x="982" y="663"/>
                    <a:pt x="959" y="640"/>
                  </a:cubicBezTo>
                  <a:lnTo>
                    <a:pt x="913" y="572"/>
                  </a:lnTo>
                  <a:cubicBezTo>
                    <a:pt x="890" y="549"/>
                    <a:pt x="845" y="526"/>
                    <a:pt x="822" y="480"/>
                  </a:cubicBezTo>
                  <a:cubicBezTo>
                    <a:pt x="799" y="457"/>
                    <a:pt x="799" y="457"/>
                    <a:pt x="776" y="435"/>
                  </a:cubicBezTo>
                  <a:lnTo>
                    <a:pt x="685" y="343"/>
                  </a:lnTo>
                  <a:cubicBezTo>
                    <a:pt x="662" y="321"/>
                    <a:pt x="662" y="298"/>
                    <a:pt x="639" y="275"/>
                  </a:cubicBezTo>
                  <a:cubicBezTo>
                    <a:pt x="616" y="252"/>
                    <a:pt x="571" y="229"/>
                    <a:pt x="548" y="184"/>
                  </a:cubicBezTo>
                  <a:cubicBezTo>
                    <a:pt x="525" y="161"/>
                    <a:pt x="525" y="161"/>
                    <a:pt x="502" y="138"/>
                  </a:cubicBezTo>
                  <a:cubicBezTo>
                    <a:pt x="479" y="92"/>
                    <a:pt x="457" y="69"/>
                    <a:pt x="411" y="47"/>
                  </a:cubicBezTo>
                  <a:cubicBezTo>
                    <a:pt x="411" y="24"/>
                    <a:pt x="388" y="1"/>
                    <a:pt x="365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5171;p38"/>
            <p:cNvSpPr/>
            <p:nvPr/>
          </p:nvSpPr>
          <p:spPr>
            <a:xfrm>
              <a:off x="6632093" y="234408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5172;p38"/>
            <p:cNvSpPr/>
            <p:nvPr/>
          </p:nvSpPr>
          <p:spPr>
            <a:xfrm>
              <a:off x="6995562" y="1006512"/>
              <a:ext cx="1931" cy="28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23" y="1"/>
                    <a:pt x="0" y="1"/>
                  </a:cubicBezTo>
                  <a:cubicBezTo>
                    <a:pt x="23" y="1"/>
                    <a:pt x="46" y="1"/>
                    <a:pt x="69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5173;p38"/>
            <p:cNvSpPr/>
            <p:nvPr/>
          </p:nvSpPr>
          <p:spPr>
            <a:xfrm>
              <a:off x="6210498" y="1791547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5174;p38"/>
            <p:cNvSpPr/>
            <p:nvPr/>
          </p:nvSpPr>
          <p:spPr>
            <a:xfrm>
              <a:off x="6210498" y="17921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5175;p38"/>
            <p:cNvSpPr/>
            <p:nvPr/>
          </p:nvSpPr>
          <p:spPr>
            <a:xfrm>
              <a:off x="6210498" y="17921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5176;p38"/>
            <p:cNvSpPr/>
            <p:nvPr/>
          </p:nvSpPr>
          <p:spPr>
            <a:xfrm>
              <a:off x="6210498" y="17921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5177;p38"/>
            <p:cNvSpPr/>
            <p:nvPr/>
          </p:nvSpPr>
          <p:spPr>
            <a:xfrm>
              <a:off x="6210498" y="1792191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cubicBezTo>
                    <a:pt x="1" y="23"/>
                    <a:pt x="1" y="23"/>
                    <a:pt x="1" y="23"/>
                  </a:cubicBezTo>
                  <a:lnTo>
                    <a:pt x="1" y="23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5178;p38"/>
            <p:cNvSpPr/>
            <p:nvPr/>
          </p:nvSpPr>
          <p:spPr>
            <a:xfrm>
              <a:off x="6210498" y="1792191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5179;p38"/>
            <p:cNvSpPr/>
            <p:nvPr/>
          </p:nvSpPr>
          <p:spPr>
            <a:xfrm>
              <a:off x="6210498" y="17928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5180;p38"/>
            <p:cNvSpPr/>
            <p:nvPr/>
          </p:nvSpPr>
          <p:spPr>
            <a:xfrm>
              <a:off x="6210498" y="17928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5181;p38"/>
            <p:cNvSpPr/>
            <p:nvPr/>
          </p:nvSpPr>
          <p:spPr>
            <a:xfrm>
              <a:off x="6210498" y="17928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5182;p38"/>
            <p:cNvSpPr/>
            <p:nvPr/>
          </p:nvSpPr>
          <p:spPr>
            <a:xfrm>
              <a:off x="6210498" y="1792834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5183;p38"/>
            <p:cNvSpPr/>
            <p:nvPr/>
          </p:nvSpPr>
          <p:spPr>
            <a:xfrm>
              <a:off x="6210498" y="179347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5184;p38"/>
            <p:cNvSpPr/>
            <p:nvPr/>
          </p:nvSpPr>
          <p:spPr>
            <a:xfrm>
              <a:off x="6360610" y="2151826"/>
              <a:ext cx="186548" cy="133516"/>
            </a:xfrm>
            <a:custGeom>
              <a:avLst/>
              <a:gdLst/>
              <a:ahLst/>
              <a:cxnLst/>
              <a:rect l="l" t="t" r="r" b="b"/>
              <a:pathLst>
                <a:path w="6666" h="4771" extrusionOk="0">
                  <a:moveTo>
                    <a:pt x="275" y="0"/>
                  </a:moveTo>
                  <a:cubicBezTo>
                    <a:pt x="229" y="0"/>
                    <a:pt x="161" y="23"/>
                    <a:pt x="115" y="69"/>
                  </a:cubicBezTo>
                  <a:cubicBezTo>
                    <a:pt x="24" y="160"/>
                    <a:pt x="1" y="320"/>
                    <a:pt x="92" y="411"/>
                  </a:cubicBezTo>
                  <a:cubicBezTo>
                    <a:pt x="891" y="1210"/>
                    <a:pt x="1736" y="1940"/>
                    <a:pt x="2626" y="2602"/>
                  </a:cubicBezTo>
                  <a:cubicBezTo>
                    <a:pt x="2649" y="2602"/>
                    <a:pt x="2649" y="2625"/>
                    <a:pt x="2649" y="2625"/>
                  </a:cubicBezTo>
                  <a:cubicBezTo>
                    <a:pt x="2968" y="2853"/>
                    <a:pt x="3265" y="3082"/>
                    <a:pt x="3584" y="3287"/>
                  </a:cubicBezTo>
                  <a:cubicBezTo>
                    <a:pt x="3607" y="3287"/>
                    <a:pt x="3607" y="3310"/>
                    <a:pt x="3607" y="3310"/>
                  </a:cubicBezTo>
                  <a:cubicBezTo>
                    <a:pt x="4018" y="3584"/>
                    <a:pt x="4429" y="3858"/>
                    <a:pt x="4863" y="4109"/>
                  </a:cubicBezTo>
                  <a:cubicBezTo>
                    <a:pt x="4885" y="4132"/>
                    <a:pt x="4908" y="4132"/>
                    <a:pt x="4931" y="4154"/>
                  </a:cubicBezTo>
                  <a:cubicBezTo>
                    <a:pt x="5000" y="4200"/>
                    <a:pt x="5045" y="4223"/>
                    <a:pt x="5114" y="4269"/>
                  </a:cubicBezTo>
                  <a:lnTo>
                    <a:pt x="5182" y="4314"/>
                  </a:lnTo>
                  <a:cubicBezTo>
                    <a:pt x="5456" y="4474"/>
                    <a:pt x="5707" y="4611"/>
                    <a:pt x="5981" y="4771"/>
                  </a:cubicBezTo>
                  <a:cubicBezTo>
                    <a:pt x="6118" y="4702"/>
                    <a:pt x="6278" y="4657"/>
                    <a:pt x="6415" y="4611"/>
                  </a:cubicBezTo>
                  <a:cubicBezTo>
                    <a:pt x="6506" y="4611"/>
                    <a:pt x="6575" y="4588"/>
                    <a:pt x="6666" y="4565"/>
                  </a:cubicBezTo>
                  <a:cubicBezTo>
                    <a:pt x="6575" y="4520"/>
                    <a:pt x="6483" y="4474"/>
                    <a:pt x="6392" y="4428"/>
                  </a:cubicBezTo>
                  <a:cubicBezTo>
                    <a:pt x="6369" y="4406"/>
                    <a:pt x="6346" y="4406"/>
                    <a:pt x="6323" y="4383"/>
                  </a:cubicBezTo>
                  <a:cubicBezTo>
                    <a:pt x="6027" y="4223"/>
                    <a:pt x="5753" y="4063"/>
                    <a:pt x="5456" y="3903"/>
                  </a:cubicBezTo>
                  <a:cubicBezTo>
                    <a:pt x="5365" y="3835"/>
                    <a:pt x="5296" y="3789"/>
                    <a:pt x="5205" y="3744"/>
                  </a:cubicBezTo>
                  <a:cubicBezTo>
                    <a:pt x="4794" y="3493"/>
                    <a:pt x="4383" y="3241"/>
                    <a:pt x="3972" y="2968"/>
                  </a:cubicBezTo>
                  <a:lnTo>
                    <a:pt x="3972" y="2945"/>
                  </a:lnTo>
                  <a:cubicBezTo>
                    <a:pt x="3584" y="2694"/>
                    <a:pt x="3196" y="2420"/>
                    <a:pt x="2831" y="2123"/>
                  </a:cubicBezTo>
                  <a:cubicBezTo>
                    <a:pt x="2512" y="1895"/>
                    <a:pt x="2192" y="1644"/>
                    <a:pt x="1895" y="1393"/>
                  </a:cubicBezTo>
                  <a:lnTo>
                    <a:pt x="1895" y="1393"/>
                  </a:lnTo>
                  <a:cubicBezTo>
                    <a:pt x="1895" y="1393"/>
                    <a:pt x="1918" y="1415"/>
                    <a:pt x="1918" y="1415"/>
                  </a:cubicBezTo>
                  <a:cubicBezTo>
                    <a:pt x="1416" y="982"/>
                    <a:pt x="937" y="548"/>
                    <a:pt x="457" y="92"/>
                  </a:cubicBezTo>
                  <a:cubicBezTo>
                    <a:pt x="412" y="23"/>
                    <a:pt x="343" y="0"/>
                    <a:pt x="275" y="0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5185;p38"/>
            <p:cNvSpPr/>
            <p:nvPr/>
          </p:nvSpPr>
          <p:spPr>
            <a:xfrm>
              <a:off x="6641048" y="2322366"/>
              <a:ext cx="540418" cy="74356"/>
            </a:xfrm>
            <a:custGeom>
              <a:avLst/>
              <a:gdLst/>
              <a:ahLst/>
              <a:cxnLst/>
              <a:rect l="l" t="t" r="r" b="b"/>
              <a:pathLst>
                <a:path w="19311" h="2657" extrusionOk="0">
                  <a:moveTo>
                    <a:pt x="0" y="1"/>
                  </a:moveTo>
                  <a:cubicBezTo>
                    <a:pt x="0" y="160"/>
                    <a:pt x="0" y="343"/>
                    <a:pt x="0" y="526"/>
                  </a:cubicBezTo>
                  <a:cubicBezTo>
                    <a:pt x="137" y="571"/>
                    <a:pt x="274" y="640"/>
                    <a:pt x="434" y="685"/>
                  </a:cubicBezTo>
                  <a:cubicBezTo>
                    <a:pt x="434" y="663"/>
                    <a:pt x="457" y="663"/>
                    <a:pt x="480" y="663"/>
                  </a:cubicBezTo>
                  <a:cubicBezTo>
                    <a:pt x="480" y="663"/>
                    <a:pt x="502" y="663"/>
                    <a:pt x="502" y="685"/>
                  </a:cubicBezTo>
                  <a:cubicBezTo>
                    <a:pt x="525" y="640"/>
                    <a:pt x="525" y="617"/>
                    <a:pt x="548" y="594"/>
                  </a:cubicBezTo>
                  <a:cubicBezTo>
                    <a:pt x="548" y="571"/>
                    <a:pt x="548" y="548"/>
                    <a:pt x="571" y="526"/>
                  </a:cubicBezTo>
                  <a:cubicBezTo>
                    <a:pt x="571" y="503"/>
                    <a:pt x="594" y="480"/>
                    <a:pt x="594" y="480"/>
                  </a:cubicBezTo>
                  <a:cubicBezTo>
                    <a:pt x="616" y="457"/>
                    <a:pt x="616" y="457"/>
                    <a:pt x="639" y="434"/>
                  </a:cubicBezTo>
                  <a:lnTo>
                    <a:pt x="708" y="434"/>
                  </a:lnTo>
                  <a:cubicBezTo>
                    <a:pt x="731" y="457"/>
                    <a:pt x="753" y="503"/>
                    <a:pt x="753" y="548"/>
                  </a:cubicBezTo>
                  <a:cubicBezTo>
                    <a:pt x="731" y="594"/>
                    <a:pt x="708" y="663"/>
                    <a:pt x="685" y="731"/>
                  </a:cubicBezTo>
                  <a:cubicBezTo>
                    <a:pt x="685" y="754"/>
                    <a:pt x="685" y="754"/>
                    <a:pt x="662" y="777"/>
                  </a:cubicBezTo>
                  <a:cubicBezTo>
                    <a:pt x="708" y="777"/>
                    <a:pt x="731" y="799"/>
                    <a:pt x="753" y="799"/>
                  </a:cubicBezTo>
                  <a:lnTo>
                    <a:pt x="776" y="799"/>
                  </a:lnTo>
                  <a:cubicBezTo>
                    <a:pt x="799" y="822"/>
                    <a:pt x="845" y="822"/>
                    <a:pt x="868" y="845"/>
                  </a:cubicBezTo>
                  <a:cubicBezTo>
                    <a:pt x="1164" y="936"/>
                    <a:pt x="1484" y="1051"/>
                    <a:pt x="1781" y="1142"/>
                  </a:cubicBezTo>
                  <a:lnTo>
                    <a:pt x="1803" y="1142"/>
                  </a:lnTo>
                  <a:cubicBezTo>
                    <a:pt x="3652" y="1735"/>
                    <a:pt x="5547" y="2169"/>
                    <a:pt x="7464" y="2420"/>
                  </a:cubicBezTo>
                  <a:cubicBezTo>
                    <a:pt x="8708" y="2576"/>
                    <a:pt x="9962" y="2657"/>
                    <a:pt x="11213" y="2657"/>
                  </a:cubicBezTo>
                  <a:cubicBezTo>
                    <a:pt x="11798" y="2657"/>
                    <a:pt x="12383" y="2639"/>
                    <a:pt x="12965" y="2603"/>
                  </a:cubicBezTo>
                  <a:cubicBezTo>
                    <a:pt x="13421" y="2580"/>
                    <a:pt x="13878" y="2534"/>
                    <a:pt x="14334" y="2466"/>
                  </a:cubicBezTo>
                  <a:lnTo>
                    <a:pt x="14403" y="2466"/>
                  </a:lnTo>
                  <a:cubicBezTo>
                    <a:pt x="14471" y="2466"/>
                    <a:pt x="14563" y="2443"/>
                    <a:pt x="14631" y="2443"/>
                  </a:cubicBezTo>
                  <a:cubicBezTo>
                    <a:pt x="14654" y="2443"/>
                    <a:pt x="14654" y="2443"/>
                    <a:pt x="14677" y="2420"/>
                  </a:cubicBezTo>
                  <a:cubicBezTo>
                    <a:pt x="15019" y="2374"/>
                    <a:pt x="15362" y="2329"/>
                    <a:pt x="15681" y="2260"/>
                  </a:cubicBezTo>
                  <a:lnTo>
                    <a:pt x="15750" y="2260"/>
                  </a:lnTo>
                  <a:cubicBezTo>
                    <a:pt x="15818" y="2237"/>
                    <a:pt x="15864" y="2237"/>
                    <a:pt x="15932" y="2215"/>
                  </a:cubicBezTo>
                  <a:lnTo>
                    <a:pt x="15955" y="2215"/>
                  </a:lnTo>
                  <a:cubicBezTo>
                    <a:pt x="15978" y="2215"/>
                    <a:pt x="16001" y="2215"/>
                    <a:pt x="16024" y="2192"/>
                  </a:cubicBezTo>
                  <a:cubicBezTo>
                    <a:pt x="16366" y="2123"/>
                    <a:pt x="16708" y="2055"/>
                    <a:pt x="17051" y="1964"/>
                  </a:cubicBezTo>
                  <a:lnTo>
                    <a:pt x="17096" y="1964"/>
                  </a:lnTo>
                  <a:cubicBezTo>
                    <a:pt x="17096" y="1964"/>
                    <a:pt x="17096" y="1964"/>
                    <a:pt x="17096" y="1941"/>
                  </a:cubicBezTo>
                  <a:lnTo>
                    <a:pt x="17165" y="1941"/>
                  </a:lnTo>
                  <a:lnTo>
                    <a:pt x="17210" y="1918"/>
                  </a:lnTo>
                  <a:cubicBezTo>
                    <a:pt x="17233" y="1918"/>
                    <a:pt x="17256" y="1918"/>
                    <a:pt x="17279" y="1895"/>
                  </a:cubicBezTo>
                  <a:lnTo>
                    <a:pt x="17302" y="1895"/>
                  </a:lnTo>
                  <a:cubicBezTo>
                    <a:pt x="17598" y="1827"/>
                    <a:pt x="17895" y="1735"/>
                    <a:pt x="18192" y="1621"/>
                  </a:cubicBezTo>
                  <a:lnTo>
                    <a:pt x="18283" y="1598"/>
                  </a:lnTo>
                  <a:lnTo>
                    <a:pt x="18306" y="1598"/>
                  </a:lnTo>
                  <a:cubicBezTo>
                    <a:pt x="18329" y="1576"/>
                    <a:pt x="18375" y="1576"/>
                    <a:pt x="18397" y="1553"/>
                  </a:cubicBezTo>
                  <a:lnTo>
                    <a:pt x="18420" y="1553"/>
                  </a:lnTo>
                  <a:cubicBezTo>
                    <a:pt x="18466" y="1530"/>
                    <a:pt x="18489" y="1530"/>
                    <a:pt x="18534" y="1507"/>
                  </a:cubicBezTo>
                  <a:cubicBezTo>
                    <a:pt x="18580" y="1507"/>
                    <a:pt x="18603" y="1484"/>
                    <a:pt x="18648" y="1484"/>
                  </a:cubicBezTo>
                  <a:cubicBezTo>
                    <a:pt x="18648" y="1461"/>
                    <a:pt x="18648" y="1461"/>
                    <a:pt x="18648" y="1461"/>
                  </a:cubicBezTo>
                  <a:lnTo>
                    <a:pt x="18671" y="1461"/>
                  </a:lnTo>
                  <a:cubicBezTo>
                    <a:pt x="18785" y="1416"/>
                    <a:pt x="18922" y="1370"/>
                    <a:pt x="19036" y="1324"/>
                  </a:cubicBezTo>
                  <a:lnTo>
                    <a:pt x="19059" y="1324"/>
                  </a:lnTo>
                  <a:cubicBezTo>
                    <a:pt x="19105" y="1302"/>
                    <a:pt x="19128" y="1279"/>
                    <a:pt x="19173" y="1279"/>
                  </a:cubicBezTo>
                  <a:cubicBezTo>
                    <a:pt x="19242" y="1256"/>
                    <a:pt x="19265" y="1188"/>
                    <a:pt x="19288" y="1119"/>
                  </a:cubicBezTo>
                  <a:cubicBezTo>
                    <a:pt x="19310" y="1073"/>
                    <a:pt x="19310" y="1005"/>
                    <a:pt x="19265" y="936"/>
                  </a:cubicBezTo>
                  <a:cubicBezTo>
                    <a:pt x="19242" y="891"/>
                    <a:pt x="19196" y="845"/>
                    <a:pt x="19128" y="822"/>
                  </a:cubicBezTo>
                  <a:cubicBezTo>
                    <a:pt x="19099" y="813"/>
                    <a:pt x="19075" y="807"/>
                    <a:pt x="19051" y="807"/>
                  </a:cubicBezTo>
                  <a:cubicBezTo>
                    <a:pt x="19018" y="807"/>
                    <a:pt x="18985" y="818"/>
                    <a:pt x="18945" y="845"/>
                  </a:cubicBezTo>
                  <a:cubicBezTo>
                    <a:pt x="18870" y="864"/>
                    <a:pt x="18795" y="898"/>
                    <a:pt x="18706" y="923"/>
                  </a:cubicBezTo>
                  <a:lnTo>
                    <a:pt x="18706" y="923"/>
                  </a:lnTo>
                  <a:cubicBezTo>
                    <a:pt x="18710" y="920"/>
                    <a:pt x="18713" y="917"/>
                    <a:pt x="18717" y="914"/>
                  </a:cubicBezTo>
                  <a:lnTo>
                    <a:pt x="18717" y="914"/>
                  </a:lnTo>
                  <a:cubicBezTo>
                    <a:pt x="18711" y="917"/>
                    <a:pt x="18706" y="921"/>
                    <a:pt x="18700" y="924"/>
                  </a:cubicBezTo>
                  <a:lnTo>
                    <a:pt x="18700" y="924"/>
                  </a:lnTo>
                  <a:cubicBezTo>
                    <a:pt x="18684" y="929"/>
                    <a:pt x="18666" y="933"/>
                    <a:pt x="18648" y="936"/>
                  </a:cubicBezTo>
                  <a:cubicBezTo>
                    <a:pt x="18661" y="936"/>
                    <a:pt x="18674" y="936"/>
                    <a:pt x="18686" y="933"/>
                  </a:cubicBezTo>
                  <a:lnTo>
                    <a:pt x="18686" y="933"/>
                  </a:lnTo>
                  <a:cubicBezTo>
                    <a:pt x="18627" y="966"/>
                    <a:pt x="18566" y="985"/>
                    <a:pt x="18489" y="1005"/>
                  </a:cubicBezTo>
                  <a:cubicBezTo>
                    <a:pt x="18466" y="1005"/>
                    <a:pt x="18443" y="1028"/>
                    <a:pt x="18397" y="1028"/>
                  </a:cubicBezTo>
                  <a:cubicBezTo>
                    <a:pt x="18375" y="1051"/>
                    <a:pt x="18375" y="1051"/>
                    <a:pt x="18352" y="1051"/>
                  </a:cubicBezTo>
                  <a:cubicBezTo>
                    <a:pt x="18306" y="1073"/>
                    <a:pt x="18260" y="1096"/>
                    <a:pt x="18215" y="1119"/>
                  </a:cubicBezTo>
                  <a:lnTo>
                    <a:pt x="18169" y="1119"/>
                  </a:lnTo>
                  <a:cubicBezTo>
                    <a:pt x="17827" y="1233"/>
                    <a:pt x="17484" y="1347"/>
                    <a:pt x="17119" y="1439"/>
                  </a:cubicBezTo>
                  <a:cubicBezTo>
                    <a:pt x="17074" y="1439"/>
                    <a:pt x="17028" y="1461"/>
                    <a:pt x="16982" y="1461"/>
                  </a:cubicBezTo>
                  <a:lnTo>
                    <a:pt x="16982" y="1484"/>
                  </a:lnTo>
                  <a:cubicBezTo>
                    <a:pt x="16937" y="1484"/>
                    <a:pt x="16891" y="1484"/>
                    <a:pt x="16868" y="1507"/>
                  </a:cubicBezTo>
                  <a:lnTo>
                    <a:pt x="16845" y="1507"/>
                  </a:lnTo>
                  <a:cubicBezTo>
                    <a:pt x="16526" y="1598"/>
                    <a:pt x="16206" y="1667"/>
                    <a:pt x="15864" y="1735"/>
                  </a:cubicBezTo>
                  <a:cubicBezTo>
                    <a:pt x="15772" y="1758"/>
                    <a:pt x="15681" y="1758"/>
                    <a:pt x="15567" y="1781"/>
                  </a:cubicBezTo>
                  <a:cubicBezTo>
                    <a:pt x="15247" y="1849"/>
                    <a:pt x="14905" y="1895"/>
                    <a:pt x="14586" y="1941"/>
                  </a:cubicBezTo>
                  <a:lnTo>
                    <a:pt x="14563" y="1941"/>
                  </a:lnTo>
                  <a:cubicBezTo>
                    <a:pt x="14471" y="1964"/>
                    <a:pt x="14380" y="1964"/>
                    <a:pt x="14312" y="1986"/>
                  </a:cubicBezTo>
                  <a:lnTo>
                    <a:pt x="14289" y="1986"/>
                  </a:lnTo>
                  <a:cubicBezTo>
                    <a:pt x="14106" y="2009"/>
                    <a:pt x="13924" y="2032"/>
                    <a:pt x="13741" y="2055"/>
                  </a:cubicBezTo>
                  <a:cubicBezTo>
                    <a:pt x="12908" y="2133"/>
                    <a:pt x="12072" y="2171"/>
                    <a:pt x="11237" y="2171"/>
                  </a:cubicBezTo>
                  <a:cubicBezTo>
                    <a:pt x="9622" y="2171"/>
                    <a:pt x="8008" y="2029"/>
                    <a:pt x="6414" y="1758"/>
                  </a:cubicBezTo>
                  <a:lnTo>
                    <a:pt x="6460" y="1758"/>
                  </a:lnTo>
                  <a:cubicBezTo>
                    <a:pt x="4908" y="1507"/>
                    <a:pt x="3378" y="1142"/>
                    <a:pt x="1872" y="663"/>
                  </a:cubicBezTo>
                  <a:lnTo>
                    <a:pt x="1849" y="663"/>
                  </a:lnTo>
                  <a:cubicBezTo>
                    <a:pt x="1575" y="571"/>
                    <a:pt x="1301" y="480"/>
                    <a:pt x="1027" y="366"/>
                  </a:cubicBezTo>
                  <a:cubicBezTo>
                    <a:pt x="1004" y="366"/>
                    <a:pt x="982" y="366"/>
                    <a:pt x="959" y="343"/>
                  </a:cubicBezTo>
                  <a:cubicBezTo>
                    <a:pt x="639" y="229"/>
                    <a:pt x="320" y="115"/>
                    <a:pt x="0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5186;p38"/>
            <p:cNvSpPr/>
            <p:nvPr/>
          </p:nvSpPr>
          <p:spPr>
            <a:xfrm>
              <a:off x="6328035" y="2151826"/>
              <a:ext cx="63918" cy="171856"/>
            </a:xfrm>
            <a:custGeom>
              <a:avLst/>
              <a:gdLst/>
              <a:ahLst/>
              <a:cxnLst/>
              <a:rect l="l" t="t" r="r" b="b"/>
              <a:pathLst>
                <a:path w="2284" h="6141" extrusionOk="0">
                  <a:moveTo>
                    <a:pt x="1302" y="0"/>
                  </a:moveTo>
                  <a:cubicBezTo>
                    <a:pt x="1233" y="0"/>
                    <a:pt x="1188" y="23"/>
                    <a:pt x="1142" y="69"/>
                  </a:cubicBezTo>
                  <a:cubicBezTo>
                    <a:pt x="845" y="251"/>
                    <a:pt x="594" y="502"/>
                    <a:pt x="389" y="799"/>
                  </a:cubicBezTo>
                  <a:cubicBezTo>
                    <a:pt x="206" y="1096"/>
                    <a:pt x="115" y="1415"/>
                    <a:pt x="46" y="1735"/>
                  </a:cubicBezTo>
                  <a:cubicBezTo>
                    <a:pt x="1" y="2055"/>
                    <a:pt x="24" y="2397"/>
                    <a:pt x="69" y="2739"/>
                  </a:cubicBezTo>
                  <a:cubicBezTo>
                    <a:pt x="115" y="3082"/>
                    <a:pt x="229" y="3401"/>
                    <a:pt x="343" y="3744"/>
                  </a:cubicBezTo>
                  <a:cubicBezTo>
                    <a:pt x="571" y="4383"/>
                    <a:pt x="937" y="4976"/>
                    <a:pt x="1347" y="5501"/>
                  </a:cubicBezTo>
                  <a:cubicBezTo>
                    <a:pt x="1507" y="5729"/>
                    <a:pt x="1690" y="5935"/>
                    <a:pt x="1872" y="6140"/>
                  </a:cubicBezTo>
                  <a:cubicBezTo>
                    <a:pt x="1895" y="6117"/>
                    <a:pt x="1895" y="6117"/>
                    <a:pt x="1918" y="6095"/>
                  </a:cubicBezTo>
                  <a:cubicBezTo>
                    <a:pt x="1964" y="6026"/>
                    <a:pt x="2009" y="5980"/>
                    <a:pt x="2055" y="5912"/>
                  </a:cubicBezTo>
                  <a:cubicBezTo>
                    <a:pt x="2078" y="5912"/>
                    <a:pt x="2101" y="5889"/>
                    <a:pt x="2124" y="5889"/>
                  </a:cubicBezTo>
                  <a:cubicBezTo>
                    <a:pt x="2146" y="5889"/>
                    <a:pt x="2169" y="5912"/>
                    <a:pt x="2169" y="5912"/>
                  </a:cubicBezTo>
                  <a:cubicBezTo>
                    <a:pt x="2215" y="5889"/>
                    <a:pt x="2238" y="5866"/>
                    <a:pt x="2283" y="5844"/>
                  </a:cubicBezTo>
                  <a:cubicBezTo>
                    <a:pt x="1941" y="5478"/>
                    <a:pt x="1621" y="5090"/>
                    <a:pt x="1370" y="4679"/>
                  </a:cubicBezTo>
                  <a:cubicBezTo>
                    <a:pt x="1370" y="4702"/>
                    <a:pt x="1370" y="4702"/>
                    <a:pt x="1370" y="4702"/>
                  </a:cubicBezTo>
                  <a:cubicBezTo>
                    <a:pt x="1370" y="4702"/>
                    <a:pt x="1347" y="4679"/>
                    <a:pt x="1347" y="4657"/>
                  </a:cubicBezTo>
                  <a:cubicBezTo>
                    <a:pt x="1074" y="4223"/>
                    <a:pt x="845" y="3744"/>
                    <a:pt x="686" y="3264"/>
                  </a:cubicBezTo>
                  <a:cubicBezTo>
                    <a:pt x="594" y="2945"/>
                    <a:pt x="526" y="2625"/>
                    <a:pt x="526" y="2306"/>
                  </a:cubicBezTo>
                  <a:cubicBezTo>
                    <a:pt x="503" y="2100"/>
                    <a:pt x="526" y="1872"/>
                    <a:pt x="571" y="1666"/>
                  </a:cubicBezTo>
                  <a:cubicBezTo>
                    <a:pt x="594" y="1507"/>
                    <a:pt x="663" y="1347"/>
                    <a:pt x="731" y="1187"/>
                  </a:cubicBezTo>
                  <a:cubicBezTo>
                    <a:pt x="822" y="1050"/>
                    <a:pt x="914" y="913"/>
                    <a:pt x="1005" y="799"/>
                  </a:cubicBezTo>
                  <a:cubicBezTo>
                    <a:pt x="1142" y="662"/>
                    <a:pt x="1279" y="548"/>
                    <a:pt x="1439" y="434"/>
                  </a:cubicBezTo>
                  <a:cubicBezTo>
                    <a:pt x="1507" y="411"/>
                    <a:pt x="1530" y="343"/>
                    <a:pt x="1530" y="274"/>
                  </a:cubicBezTo>
                  <a:cubicBezTo>
                    <a:pt x="1553" y="206"/>
                    <a:pt x="1530" y="137"/>
                    <a:pt x="1484" y="92"/>
                  </a:cubicBezTo>
                  <a:cubicBezTo>
                    <a:pt x="1439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5187;p38"/>
            <p:cNvSpPr/>
            <p:nvPr/>
          </p:nvSpPr>
          <p:spPr>
            <a:xfrm>
              <a:off x="6347205" y="224316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5188;p38"/>
            <p:cNvSpPr/>
            <p:nvPr/>
          </p:nvSpPr>
          <p:spPr>
            <a:xfrm>
              <a:off x="6347205" y="224316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5189;p38"/>
            <p:cNvSpPr/>
            <p:nvPr/>
          </p:nvSpPr>
          <p:spPr>
            <a:xfrm>
              <a:off x="6365731" y="2282124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"/>
                  </a:moveTo>
                  <a:cubicBezTo>
                    <a:pt x="0" y="23"/>
                    <a:pt x="0" y="23"/>
                    <a:pt x="23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5190;p38"/>
            <p:cNvSpPr/>
            <p:nvPr/>
          </p:nvSpPr>
          <p:spPr>
            <a:xfrm>
              <a:off x="6654453" y="2347273"/>
              <a:ext cx="528916" cy="159123"/>
            </a:xfrm>
            <a:custGeom>
              <a:avLst/>
              <a:gdLst/>
              <a:ahLst/>
              <a:cxnLst/>
              <a:rect l="l" t="t" r="r" b="b"/>
              <a:pathLst>
                <a:path w="18900" h="5686" extrusionOk="0">
                  <a:moveTo>
                    <a:pt x="18649" y="1"/>
                  </a:moveTo>
                  <a:cubicBezTo>
                    <a:pt x="18603" y="1"/>
                    <a:pt x="18535" y="24"/>
                    <a:pt x="18512" y="69"/>
                  </a:cubicBezTo>
                  <a:cubicBezTo>
                    <a:pt x="18466" y="92"/>
                    <a:pt x="18421" y="161"/>
                    <a:pt x="18421" y="229"/>
                  </a:cubicBezTo>
                  <a:cubicBezTo>
                    <a:pt x="18421" y="549"/>
                    <a:pt x="18398" y="868"/>
                    <a:pt x="18329" y="1188"/>
                  </a:cubicBezTo>
                  <a:cubicBezTo>
                    <a:pt x="18328" y="1193"/>
                    <a:pt x="18326" y="1197"/>
                    <a:pt x="18325" y="1202"/>
                  </a:cubicBezTo>
                  <a:lnTo>
                    <a:pt x="18325" y="1202"/>
                  </a:lnTo>
                  <a:cubicBezTo>
                    <a:pt x="18328" y="1198"/>
                    <a:pt x="18329" y="1194"/>
                    <a:pt x="18329" y="1188"/>
                  </a:cubicBezTo>
                  <a:lnTo>
                    <a:pt x="18329" y="1188"/>
                  </a:lnTo>
                  <a:cubicBezTo>
                    <a:pt x="18329" y="1204"/>
                    <a:pt x="18329" y="1209"/>
                    <a:pt x="18320" y="1219"/>
                  </a:cubicBezTo>
                  <a:lnTo>
                    <a:pt x="18320" y="1219"/>
                  </a:lnTo>
                  <a:cubicBezTo>
                    <a:pt x="18322" y="1213"/>
                    <a:pt x="18323" y="1208"/>
                    <a:pt x="18325" y="1202"/>
                  </a:cubicBezTo>
                  <a:lnTo>
                    <a:pt x="18325" y="1202"/>
                  </a:lnTo>
                  <a:cubicBezTo>
                    <a:pt x="18319" y="1212"/>
                    <a:pt x="18306" y="1217"/>
                    <a:pt x="18306" y="1233"/>
                  </a:cubicBezTo>
                  <a:cubicBezTo>
                    <a:pt x="18313" y="1227"/>
                    <a:pt x="18317" y="1223"/>
                    <a:pt x="18320" y="1219"/>
                  </a:cubicBezTo>
                  <a:lnTo>
                    <a:pt x="18320" y="1219"/>
                  </a:lnTo>
                  <a:cubicBezTo>
                    <a:pt x="18232" y="1527"/>
                    <a:pt x="18141" y="1813"/>
                    <a:pt x="17987" y="2078"/>
                  </a:cubicBezTo>
                  <a:cubicBezTo>
                    <a:pt x="18010" y="2055"/>
                    <a:pt x="18010" y="2032"/>
                    <a:pt x="18033" y="2032"/>
                  </a:cubicBezTo>
                  <a:cubicBezTo>
                    <a:pt x="17873" y="2329"/>
                    <a:pt x="17667" y="2626"/>
                    <a:pt x="17416" y="2877"/>
                  </a:cubicBezTo>
                  <a:cubicBezTo>
                    <a:pt x="17119" y="3196"/>
                    <a:pt x="16754" y="3493"/>
                    <a:pt x="16389" y="3721"/>
                  </a:cubicBezTo>
                  <a:cubicBezTo>
                    <a:pt x="15818" y="4087"/>
                    <a:pt x="15202" y="4338"/>
                    <a:pt x="14563" y="4543"/>
                  </a:cubicBezTo>
                  <a:cubicBezTo>
                    <a:pt x="14038" y="4703"/>
                    <a:pt x="13513" y="4840"/>
                    <a:pt x="12965" y="4931"/>
                  </a:cubicBezTo>
                  <a:cubicBezTo>
                    <a:pt x="12166" y="5045"/>
                    <a:pt x="11345" y="5114"/>
                    <a:pt x="10546" y="5159"/>
                  </a:cubicBezTo>
                  <a:lnTo>
                    <a:pt x="10591" y="5159"/>
                  </a:lnTo>
                  <a:cubicBezTo>
                    <a:pt x="10216" y="5177"/>
                    <a:pt x="9840" y="5185"/>
                    <a:pt x="9464" y="5185"/>
                  </a:cubicBezTo>
                  <a:cubicBezTo>
                    <a:pt x="7353" y="5185"/>
                    <a:pt x="5250" y="4920"/>
                    <a:pt x="3196" y="4475"/>
                  </a:cubicBezTo>
                  <a:cubicBezTo>
                    <a:pt x="2123" y="4246"/>
                    <a:pt x="1073" y="3950"/>
                    <a:pt x="46" y="3630"/>
                  </a:cubicBezTo>
                  <a:cubicBezTo>
                    <a:pt x="46" y="3744"/>
                    <a:pt x="23" y="3858"/>
                    <a:pt x="23" y="3995"/>
                  </a:cubicBezTo>
                  <a:cubicBezTo>
                    <a:pt x="23" y="4041"/>
                    <a:pt x="1" y="4087"/>
                    <a:pt x="1" y="4132"/>
                  </a:cubicBezTo>
                  <a:cubicBezTo>
                    <a:pt x="525" y="4292"/>
                    <a:pt x="1050" y="4452"/>
                    <a:pt x="1575" y="4589"/>
                  </a:cubicBezTo>
                  <a:cubicBezTo>
                    <a:pt x="3516" y="5091"/>
                    <a:pt x="5479" y="5456"/>
                    <a:pt x="7464" y="5616"/>
                  </a:cubicBezTo>
                  <a:cubicBezTo>
                    <a:pt x="8113" y="5660"/>
                    <a:pt x="8752" y="5685"/>
                    <a:pt x="9394" y="5685"/>
                  </a:cubicBezTo>
                  <a:cubicBezTo>
                    <a:pt x="9746" y="5685"/>
                    <a:pt x="10099" y="5678"/>
                    <a:pt x="10455" y="5661"/>
                  </a:cubicBezTo>
                  <a:cubicBezTo>
                    <a:pt x="11390" y="5616"/>
                    <a:pt x="12349" y="5524"/>
                    <a:pt x="13308" y="5365"/>
                  </a:cubicBezTo>
                  <a:cubicBezTo>
                    <a:pt x="13970" y="5251"/>
                    <a:pt x="14632" y="5068"/>
                    <a:pt x="15271" y="4817"/>
                  </a:cubicBezTo>
                  <a:cubicBezTo>
                    <a:pt x="15910" y="4566"/>
                    <a:pt x="16549" y="4246"/>
                    <a:pt x="17097" y="3835"/>
                  </a:cubicBezTo>
                  <a:cubicBezTo>
                    <a:pt x="17622" y="3425"/>
                    <a:pt x="18101" y="2922"/>
                    <a:pt x="18398" y="2352"/>
                  </a:cubicBezTo>
                  <a:cubicBezTo>
                    <a:pt x="18580" y="2032"/>
                    <a:pt x="18694" y="1713"/>
                    <a:pt x="18786" y="1370"/>
                  </a:cubicBezTo>
                  <a:cubicBezTo>
                    <a:pt x="18877" y="1028"/>
                    <a:pt x="18900" y="640"/>
                    <a:pt x="18900" y="275"/>
                  </a:cubicBezTo>
                  <a:cubicBezTo>
                    <a:pt x="18900" y="206"/>
                    <a:pt x="18900" y="138"/>
                    <a:pt x="18854" y="92"/>
                  </a:cubicBezTo>
                  <a:cubicBezTo>
                    <a:pt x="18809" y="46"/>
                    <a:pt x="18740" y="1"/>
                    <a:pt x="18672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5191;p38"/>
            <p:cNvSpPr/>
            <p:nvPr/>
          </p:nvSpPr>
          <p:spPr>
            <a:xfrm>
              <a:off x="7167390" y="23804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5192;p38"/>
            <p:cNvSpPr/>
            <p:nvPr/>
          </p:nvSpPr>
          <p:spPr>
            <a:xfrm>
              <a:off x="6725367" y="2688382"/>
              <a:ext cx="18554" cy="18554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65" y="0"/>
                  </a:moveTo>
                  <a:cubicBezTo>
                    <a:pt x="297" y="46"/>
                    <a:pt x="251" y="92"/>
                    <a:pt x="183" y="115"/>
                  </a:cubicBezTo>
                  <a:cubicBezTo>
                    <a:pt x="137" y="160"/>
                    <a:pt x="91" y="183"/>
                    <a:pt x="46" y="206"/>
                  </a:cubicBezTo>
                  <a:cubicBezTo>
                    <a:pt x="23" y="206"/>
                    <a:pt x="0" y="229"/>
                    <a:pt x="0" y="229"/>
                  </a:cubicBezTo>
                  <a:cubicBezTo>
                    <a:pt x="0" y="297"/>
                    <a:pt x="23" y="343"/>
                    <a:pt x="46" y="389"/>
                  </a:cubicBezTo>
                  <a:cubicBezTo>
                    <a:pt x="114" y="480"/>
                    <a:pt x="183" y="571"/>
                    <a:pt x="251" y="662"/>
                  </a:cubicBezTo>
                  <a:lnTo>
                    <a:pt x="251" y="640"/>
                  </a:lnTo>
                  <a:cubicBezTo>
                    <a:pt x="365" y="571"/>
                    <a:pt x="502" y="503"/>
                    <a:pt x="662" y="389"/>
                  </a:cubicBezTo>
                  <a:cubicBezTo>
                    <a:pt x="571" y="274"/>
                    <a:pt x="502" y="160"/>
                    <a:pt x="411" y="46"/>
                  </a:cubicBezTo>
                  <a:cubicBezTo>
                    <a:pt x="411" y="23"/>
                    <a:pt x="388" y="0"/>
                    <a:pt x="365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5193;p38"/>
            <p:cNvSpPr/>
            <p:nvPr/>
          </p:nvSpPr>
          <p:spPr>
            <a:xfrm>
              <a:off x="6771346" y="2605351"/>
              <a:ext cx="14076" cy="13433"/>
            </a:xfrm>
            <a:custGeom>
              <a:avLst/>
              <a:gdLst/>
              <a:ahLst/>
              <a:cxnLst/>
              <a:rect l="l" t="t" r="r" b="b"/>
              <a:pathLst>
                <a:path w="503" h="480" extrusionOk="0">
                  <a:moveTo>
                    <a:pt x="274" y="0"/>
                  </a:moveTo>
                  <a:cubicBezTo>
                    <a:pt x="137" y="0"/>
                    <a:pt x="23" y="91"/>
                    <a:pt x="23" y="228"/>
                  </a:cubicBezTo>
                  <a:cubicBezTo>
                    <a:pt x="1" y="365"/>
                    <a:pt x="115" y="480"/>
                    <a:pt x="252" y="480"/>
                  </a:cubicBezTo>
                  <a:cubicBezTo>
                    <a:pt x="366" y="480"/>
                    <a:pt x="457" y="411"/>
                    <a:pt x="503" y="320"/>
                  </a:cubicBezTo>
                  <a:cubicBezTo>
                    <a:pt x="480" y="228"/>
                    <a:pt x="480" y="160"/>
                    <a:pt x="457" y="91"/>
                  </a:cubicBezTo>
                  <a:cubicBezTo>
                    <a:pt x="411" y="23"/>
                    <a:pt x="343" y="0"/>
                    <a:pt x="274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5194;p38"/>
            <p:cNvSpPr/>
            <p:nvPr/>
          </p:nvSpPr>
          <p:spPr>
            <a:xfrm>
              <a:off x="6769443" y="2602160"/>
              <a:ext cx="15979" cy="19813"/>
            </a:xfrm>
            <a:custGeom>
              <a:avLst/>
              <a:gdLst/>
              <a:ahLst/>
              <a:cxnLst/>
              <a:rect l="l" t="t" r="r" b="b"/>
              <a:pathLst>
                <a:path w="571" h="708" extrusionOk="0">
                  <a:moveTo>
                    <a:pt x="274" y="0"/>
                  </a:moveTo>
                  <a:cubicBezTo>
                    <a:pt x="205" y="0"/>
                    <a:pt x="114" y="23"/>
                    <a:pt x="69" y="114"/>
                  </a:cubicBezTo>
                  <a:cubicBezTo>
                    <a:pt x="0" y="228"/>
                    <a:pt x="46" y="365"/>
                    <a:pt x="160" y="434"/>
                  </a:cubicBezTo>
                  <a:cubicBezTo>
                    <a:pt x="297" y="525"/>
                    <a:pt x="434" y="616"/>
                    <a:pt x="571" y="708"/>
                  </a:cubicBezTo>
                  <a:cubicBezTo>
                    <a:pt x="571" y="479"/>
                    <a:pt x="548" y="274"/>
                    <a:pt x="479" y="69"/>
                  </a:cubicBezTo>
                  <a:cubicBezTo>
                    <a:pt x="457" y="69"/>
                    <a:pt x="434" y="46"/>
                    <a:pt x="411" y="23"/>
                  </a:cubicBezTo>
                  <a:cubicBezTo>
                    <a:pt x="365" y="0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5195;p38"/>
            <p:cNvSpPr/>
            <p:nvPr/>
          </p:nvSpPr>
          <p:spPr>
            <a:xfrm>
              <a:off x="6653165" y="2495482"/>
              <a:ext cx="86921" cy="101697"/>
            </a:xfrm>
            <a:custGeom>
              <a:avLst/>
              <a:gdLst/>
              <a:ahLst/>
              <a:cxnLst/>
              <a:rect l="l" t="t" r="r" b="b"/>
              <a:pathLst>
                <a:path w="3106" h="3634" extrusionOk="0">
                  <a:moveTo>
                    <a:pt x="298" y="0"/>
                  </a:moveTo>
                  <a:cubicBezTo>
                    <a:pt x="183" y="0"/>
                    <a:pt x="92" y="69"/>
                    <a:pt x="47" y="160"/>
                  </a:cubicBezTo>
                  <a:cubicBezTo>
                    <a:pt x="1" y="297"/>
                    <a:pt x="92" y="434"/>
                    <a:pt x="206" y="480"/>
                  </a:cubicBezTo>
                  <a:cubicBezTo>
                    <a:pt x="343" y="502"/>
                    <a:pt x="457" y="548"/>
                    <a:pt x="571" y="617"/>
                  </a:cubicBezTo>
                  <a:cubicBezTo>
                    <a:pt x="823" y="731"/>
                    <a:pt x="1051" y="868"/>
                    <a:pt x="1279" y="1050"/>
                  </a:cubicBezTo>
                  <a:cubicBezTo>
                    <a:pt x="1485" y="1233"/>
                    <a:pt x="1667" y="1438"/>
                    <a:pt x="1850" y="1666"/>
                  </a:cubicBezTo>
                  <a:cubicBezTo>
                    <a:pt x="2055" y="1986"/>
                    <a:pt x="2238" y="2306"/>
                    <a:pt x="2375" y="2671"/>
                  </a:cubicBezTo>
                  <a:cubicBezTo>
                    <a:pt x="2352" y="2671"/>
                    <a:pt x="2352" y="2648"/>
                    <a:pt x="2352" y="2648"/>
                  </a:cubicBezTo>
                  <a:lnTo>
                    <a:pt x="2352" y="2648"/>
                  </a:lnTo>
                  <a:cubicBezTo>
                    <a:pt x="2352" y="2671"/>
                    <a:pt x="2375" y="2671"/>
                    <a:pt x="2375" y="2694"/>
                  </a:cubicBezTo>
                  <a:cubicBezTo>
                    <a:pt x="2466" y="2945"/>
                    <a:pt x="2534" y="3196"/>
                    <a:pt x="2580" y="3447"/>
                  </a:cubicBezTo>
                  <a:cubicBezTo>
                    <a:pt x="2600" y="3566"/>
                    <a:pt x="2707" y="3634"/>
                    <a:pt x="2825" y="3634"/>
                  </a:cubicBezTo>
                  <a:cubicBezTo>
                    <a:pt x="2842" y="3634"/>
                    <a:pt x="2859" y="3632"/>
                    <a:pt x="2877" y="3629"/>
                  </a:cubicBezTo>
                  <a:cubicBezTo>
                    <a:pt x="3014" y="3607"/>
                    <a:pt x="3105" y="3470"/>
                    <a:pt x="3059" y="3333"/>
                  </a:cubicBezTo>
                  <a:cubicBezTo>
                    <a:pt x="2991" y="2968"/>
                    <a:pt x="2877" y="2625"/>
                    <a:pt x="2740" y="2260"/>
                  </a:cubicBezTo>
                  <a:cubicBezTo>
                    <a:pt x="2603" y="1918"/>
                    <a:pt x="2398" y="1598"/>
                    <a:pt x="2192" y="1301"/>
                  </a:cubicBezTo>
                  <a:cubicBezTo>
                    <a:pt x="1964" y="1005"/>
                    <a:pt x="1690" y="731"/>
                    <a:pt x="1393" y="525"/>
                  </a:cubicBezTo>
                  <a:cubicBezTo>
                    <a:pt x="1096" y="297"/>
                    <a:pt x="731" y="114"/>
                    <a:pt x="366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5196;p38"/>
            <p:cNvSpPr/>
            <p:nvPr/>
          </p:nvSpPr>
          <p:spPr>
            <a:xfrm>
              <a:off x="6023363" y="2169065"/>
              <a:ext cx="213358" cy="261296"/>
            </a:xfrm>
            <a:custGeom>
              <a:avLst/>
              <a:gdLst/>
              <a:ahLst/>
              <a:cxnLst/>
              <a:rect l="l" t="t" r="r" b="b"/>
              <a:pathLst>
                <a:path w="7624" h="9337" extrusionOk="0">
                  <a:moveTo>
                    <a:pt x="845" y="1119"/>
                  </a:moveTo>
                  <a:cubicBezTo>
                    <a:pt x="846" y="1120"/>
                    <a:pt x="848" y="1122"/>
                    <a:pt x="850" y="1124"/>
                  </a:cubicBezTo>
                  <a:lnTo>
                    <a:pt x="850" y="1124"/>
                  </a:lnTo>
                  <a:cubicBezTo>
                    <a:pt x="848" y="1122"/>
                    <a:pt x="846" y="1121"/>
                    <a:pt x="845" y="1119"/>
                  </a:cubicBezTo>
                  <a:close/>
                  <a:moveTo>
                    <a:pt x="251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160"/>
                    <a:pt x="0" y="229"/>
                    <a:pt x="0" y="297"/>
                  </a:cubicBezTo>
                  <a:cubicBezTo>
                    <a:pt x="0" y="366"/>
                    <a:pt x="46" y="411"/>
                    <a:pt x="91" y="457"/>
                  </a:cubicBezTo>
                  <a:cubicBezTo>
                    <a:pt x="365" y="685"/>
                    <a:pt x="639" y="914"/>
                    <a:pt x="890" y="1165"/>
                  </a:cubicBezTo>
                  <a:cubicBezTo>
                    <a:pt x="890" y="1164"/>
                    <a:pt x="890" y="1163"/>
                    <a:pt x="890" y="1162"/>
                  </a:cubicBezTo>
                  <a:lnTo>
                    <a:pt x="890" y="1162"/>
                  </a:lnTo>
                  <a:cubicBezTo>
                    <a:pt x="1899" y="2109"/>
                    <a:pt x="2798" y="3144"/>
                    <a:pt x="3652" y="4223"/>
                  </a:cubicBezTo>
                  <a:cubicBezTo>
                    <a:pt x="4086" y="4771"/>
                    <a:pt x="4497" y="5319"/>
                    <a:pt x="4908" y="5889"/>
                  </a:cubicBezTo>
                  <a:cubicBezTo>
                    <a:pt x="5296" y="6460"/>
                    <a:pt x="5706" y="7031"/>
                    <a:pt x="6072" y="7601"/>
                  </a:cubicBezTo>
                  <a:cubicBezTo>
                    <a:pt x="6072" y="7601"/>
                    <a:pt x="6049" y="7579"/>
                    <a:pt x="6049" y="7579"/>
                  </a:cubicBezTo>
                  <a:lnTo>
                    <a:pt x="6049" y="7579"/>
                  </a:lnTo>
                  <a:cubicBezTo>
                    <a:pt x="6049" y="7601"/>
                    <a:pt x="6072" y="7601"/>
                    <a:pt x="6072" y="7624"/>
                  </a:cubicBezTo>
                  <a:lnTo>
                    <a:pt x="6094" y="7624"/>
                  </a:lnTo>
                  <a:cubicBezTo>
                    <a:pt x="6391" y="8149"/>
                    <a:pt x="6688" y="8674"/>
                    <a:pt x="6985" y="9176"/>
                  </a:cubicBezTo>
                  <a:cubicBezTo>
                    <a:pt x="7122" y="9245"/>
                    <a:pt x="7281" y="9290"/>
                    <a:pt x="7418" y="9336"/>
                  </a:cubicBezTo>
                  <a:cubicBezTo>
                    <a:pt x="7441" y="9336"/>
                    <a:pt x="7487" y="9313"/>
                    <a:pt x="7510" y="9313"/>
                  </a:cubicBezTo>
                  <a:cubicBezTo>
                    <a:pt x="7532" y="9313"/>
                    <a:pt x="7578" y="9290"/>
                    <a:pt x="7624" y="9290"/>
                  </a:cubicBezTo>
                  <a:cubicBezTo>
                    <a:pt x="7122" y="8446"/>
                    <a:pt x="6642" y="7556"/>
                    <a:pt x="6094" y="6734"/>
                  </a:cubicBezTo>
                  <a:cubicBezTo>
                    <a:pt x="5569" y="5958"/>
                    <a:pt x="4999" y="5182"/>
                    <a:pt x="4428" y="4406"/>
                  </a:cubicBezTo>
                  <a:cubicBezTo>
                    <a:pt x="3264" y="2877"/>
                    <a:pt x="1986" y="1416"/>
                    <a:pt x="525" y="160"/>
                  </a:cubicBezTo>
                  <a:cubicBezTo>
                    <a:pt x="479" y="115"/>
                    <a:pt x="434" y="92"/>
                    <a:pt x="388" y="46"/>
                  </a:cubicBezTo>
                  <a:cubicBezTo>
                    <a:pt x="342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5197;p38"/>
            <p:cNvSpPr/>
            <p:nvPr/>
          </p:nvSpPr>
          <p:spPr>
            <a:xfrm>
              <a:off x="6073176" y="2161397"/>
              <a:ext cx="182714" cy="267677"/>
            </a:xfrm>
            <a:custGeom>
              <a:avLst/>
              <a:gdLst/>
              <a:ahLst/>
              <a:cxnLst/>
              <a:rect l="l" t="t" r="r" b="b"/>
              <a:pathLst>
                <a:path w="6529" h="9565" extrusionOk="0">
                  <a:moveTo>
                    <a:pt x="3493" y="4771"/>
                  </a:moveTo>
                  <a:cubicBezTo>
                    <a:pt x="3503" y="4787"/>
                    <a:pt x="3513" y="4803"/>
                    <a:pt x="3522" y="4818"/>
                  </a:cubicBezTo>
                  <a:lnTo>
                    <a:pt x="3522" y="4818"/>
                  </a:lnTo>
                  <a:cubicBezTo>
                    <a:pt x="3513" y="4803"/>
                    <a:pt x="3508" y="4787"/>
                    <a:pt x="3493" y="4771"/>
                  </a:cubicBezTo>
                  <a:close/>
                  <a:moveTo>
                    <a:pt x="3522" y="4818"/>
                  </a:moveTo>
                  <a:cubicBezTo>
                    <a:pt x="3524" y="4821"/>
                    <a:pt x="3526" y="4824"/>
                    <a:pt x="3527" y="4826"/>
                  </a:cubicBezTo>
                  <a:lnTo>
                    <a:pt x="3527" y="4826"/>
                  </a:lnTo>
                  <a:cubicBezTo>
                    <a:pt x="3526" y="4824"/>
                    <a:pt x="3524" y="4821"/>
                    <a:pt x="3522" y="4818"/>
                  </a:cubicBezTo>
                  <a:close/>
                  <a:moveTo>
                    <a:pt x="206" y="1"/>
                  </a:moveTo>
                  <a:cubicBezTo>
                    <a:pt x="137" y="1"/>
                    <a:pt x="92" y="46"/>
                    <a:pt x="46" y="92"/>
                  </a:cubicBezTo>
                  <a:cubicBezTo>
                    <a:pt x="0" y="160"/>
                    <a:pt x="0" y="206"/>
                    <a:pt x="0" y="275"/>
                  </a:cubicBezTo>
                  <a:cubicBezTo>
                    <a:pt x="23" y="343"/>
                    <a:pt x="46" y="389"/>
                    <a:pt x="115" y="434"/>
                  </a:cubicBezTo>
                  <a:cubicBezTo>
                    <a:pt x="115" y="457"/>
                    <a:pt x="115" y="457"/>
                    <a:pt x="115" y="457"/>
                  </a:cubicBezTo>
                  <a:cubicBezTo>
                    <a:pt x="1461" y="1735"/>
                    <a:pt x="2557" y="3242"/>
                    <a:pt x="3538" y="4840"/>
                  </a:cubicBezTo>
                  <a:cubicBezTo>
                    <a:pt x="3534" y="4835"/>
                    <a:pt x="3530" y="4831"/>
                    <a:pt x="3527" y="4826"/>
                  </a:cubicBezTo>
                  <a:lnTo>
                    <a:pt x="3527" y="4826"/>
                  </a:lnTo>
                  <a:cubicBezTo>
                    <a:pt x="4016" y="5607"/>
                    <a:pt x="4461" y="6387"/>
                    <a:pt x="4885" y="7168"/>
                  </a:cubicBezTo>
                  <a:cubicBezTo>
                    <a:pt x="5319" y="7944"/>
                    <a:pt x="5707" y="8743"/>
                    <a:pt x="6004" y="9564"/>
                  </a:cubicBezTo>
                  <a:lnTo>
                    <a:pt x="6118" y="9564"/>
                  </a:lnTo>
                  <a:cubicBezTo>
                    <a:pt x="6209" y="9542"/>
                    <a:pt x="6300" y="9542"/>
                    <a:pt x="6392" y="9542"/>
                  </a:cubicBezTo>
                  <a:lnTo>
                    <a:pt x="6529" y="9542"/>
                  </a:lnTo>
                  <a:cubicBezTo>
                    <a:pt x="6209" y="8629"/>
                    <a:pt x="5775" y="7761"/>
                    <a:pt x="5319" y="6917"/>
                  </a:cubicBezTo>
                  <a:cubicBezTo>
                    <a:pt x="4862" y="6095"/>
                    <a:pt x="4383" y="5273"/>
                    <a:pt x="3881" y="4474"/>
                  </a:cubicBezTo>
                  <a:cubicBezTo>
                    <a:pt x="3401" y="3676"/>
                    <a:pt x="2876" y="2899"/>
                    <a:pt x="2306" y="2146"/>
                  </a:cubicBezTo>
                  <a:cubicBezTo>
                    <a:pt x="1712" y="1393"/>
                    <a:pt x="1096" y="685"/>
                    <a:pt x="389" y="46"/>
                  </a:cubicBezTo>
                  <a:cubicBezTo>
                    <a:pt x="366" y="1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5198;p38"/>
            <p:cNvSpPr/>
            <p:nvPr/>
          </p:nvSpPr>
          <p:spPr>
            <a:xfrm>
              <a:off x="6252672" y="2300006"/>
              <a:ext cx="397331" cy="128423"/>
            </a:xfrm>
            <a:custGeom>
              <a:avLst/>
              <a:gdLst/>
              <a:ahLst/>
              <a:cxnLst/>
              <a:rect l="l" t="t" r="r" b="b"/>
              <a:pathLst>
                <a:path w="14198" h="4589" extrusionOk="0">
                  <a:moveTo>
                    <a:pt x="2782" y="3165"/>
                  </a:moveTo>
                  <a:lnTo>
                    <a:pt x="2782" y="3165"/>
                  </a:lnTo>
                  <a:cubicBezTo>
                    <a:pt x="2777" y="3168"/>
                    <a:pt x="2773" y="3170"/>
                    <a:pt x="2769" y="3173"/>
                  </a:cubicBezTo>
                  <a:lnTo>
                    <a:pt x="2769" y="3173"/>
                  </a:lnTo>
                  <a:cubicBezTo>
                    <a:pt x="2774" y="3172"/>
                    <a:pt x="2778" y="3169"/>
                    <a:pt x="2782" y="3165"/>
                  </a:cubicBezTo>
                  <a:close/>
                  <a:moveTo>
                    <a:pt x="13559" y="1"/>
                  </a:moveTo>
                  <a:cubicBezTo>
                    <a:pt x="11847" y="1"/>
                    <a:pt x="10180" y="206"/>
                    <a:pt x="8514" y="549"/>
                  </a:cubicBezTo>
                  <a:cubicBezTo>
                    <a:pt x="6711" y="959"/>
                    <a:pt x="4953" y="1530"/>
                    <a:pt x="3287" y="2352"/>
                  </a:cubicBezTo>
                  <a:cubicBezTo>
                    <a:pt x="2694" y="2648"/>
                    <a:pt x="2100" y="2968"/>
                    <a:pt x="1530" y="3333"/>
                  </a:cubicBezTo>
                  <a:cubicBezTo>
                    <a:pt x="982" y="3698"/>
                    <a:pt x="457" y="4109"/>
                    <a:pt x="0" y="4589"/>
                  </a:cubicBezTo>
                  <a:lnTo>
                    <a:pt x="503" y="4589"/>
                  </a:lnTo>
                  <a:cubicBezTo>
                    <a:pt x="571" y="4589"/>
                    <a:pt x="640" y="4589"/>
                    <a:pt x="708" y="4566"/>
                  </a:cubicBezTo>
                  <a:cubicBezTo>
                    <a:pt x="1336" y="4005"/>
                    <a:pt x="2051" y="3577"/>
                    <a:pt x="2769" y="3173"/>
                  </a:cubicBezTo>
                  <a:lnTo>
                    <a:pt x="2769" y="3173"/>
                  </a:lnTo>
                  <a:cubicBezTo>
                    <a:pt x="2767" y="3173"/>
                    <a:pt x="2765" y="3173"/>
                    <a:pt x="2762" y="3173"/>
                  </a:cubicBezTo>
                  <a:cubicBezTo>
                    <a:pt x="2771" y="3169"/>
                    <a:pt x="2779" y="3164"/>
                    <a:pt x="2787" y="3160"/>
                  </a:cubicBezTo>
                  <a:lnTo>
                    <a:pt x="2787" y="3160"/>
                  </a:lnTo>
                  <a:cubicBezTo>
                    <a:pt x="2785" y="3162"/>
                    <a:pt x="2784" y="3164"/>
                    <a:pt x="2782" y="3165"/>
                  </a:cubicBezTo>
                  <a:lnTo>
                    <a:pt x="2782" y="3165"/>
                  </a:lnTo>
                  <a:cubicBezTo>
                    <a:pt x="2790" y="3160"/>
                    <a:pt x="2799" y="3156"/>
                    <a:pt x="2808" y="3151"/>
                  </a:cubicBezTo>
                  <a:cubicBezTo>
                    <a:pt x="2806" y="3151"/>
                    <a:pt x="2805" y="3151"/>
                    <a:pt x="2804" y="3151"/>
                  </a:cubicBezTo>
                  <a:lnTo>
                    <a:pt x="2804" y="3151"/>
                  </a:lnTo>
                  <a:cubicBezTo>
                    <a:pt x="4504" y="2227"/>
                    <a:pt x="6338" y="1572"/>
                    <a:pt x="8240" y="1119"/>
                  </a:cubicBezTo>
                  <a:cubicBezTo>
                    <a:pt x="10027" y="705"/>
                    <a:pt x="11875" y="478"/>
                    <a:pt x="13707" y="478"/>
                  </a:cubicBezTo>
                  <a:cubicBezTo>
                    <a:pt x="13794" y="478"/>
                    <a:pt x="13882" y="479"/>
                    <a:pt x="13969" y="480"/>
                  </a:cubicBezTo>
                  <a:cubicBezTo>
                    <a:pt x="14038" y="480"/>
                    <a:pt x="14106" y="434"/>
                    <a:pt x="14129" y="389"/>
                  </a:cubicBezTo>
                  <a:cubicBezTo>
                    <a:pt x="14175" y="343"/>
                    <a:pt x="14198" y="275"/>
                    <a:pt x="14198" y="229"/>
                  </a:cubicBezTo>
                  <a:cubicBezTo>
                    <a:pt x="14175" y="160"/>
                    <a:pt x="14152" y="92"/>
                    <a:pt x="14106" y="46"/>
                  </a:cubicBezTo>
                  <a:cubicBezTo>
                    <a:pt x="14038" y="1"/>
                    <a:pt x="13992" y="1"/>
                    <a:pt x="13924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5199;p38"/>
            <p:cNvSpPr/>
            <p:nvPr/>
          </p:nvSpPr>
          <p:spPr>
            <a:xfrm>
              <a:off x="6483268" y="233132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5200;p38"/>
            <p:cNvSpPr/>
            <p:nvPr/>
          </p:nvSpPr>
          <p:spPr>
            <a:xfrm>
              <a:off x="6260983" y="2429689"/>
              <a:ext cx="644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5201;p38"/>
            <p:cNvSpPr/>
            <p:nvPr/>
          </p:nvSpPr>
          <p:spPr>
            <a:xfrm>
              <a:off x="6243717" y="2270622"/>
              <a:ext cx="349449" cy="157807"/>
            </a:xfrm>
            <a:custGeom>
              <a:avLst/>
              <a:gdLst/>
              <a:ahLst/>
              <a:cxnLst/>
              <a:rect l="l" t="t" r="r" b="b"/>
              <a:pathLst>
                <a:path w="12487" h="5639" extrusionOk="0">
                  <a:moveTo>
                    <a:pt x="11733" y="1"/>
                  </a:moveTo>
                  <a:cubicBezTo>
                    <a:pt x="10432" y="1"/>
                    <a:pt x="9131" y="183"/>
                    <a:pt x="7876" y="480"/>
                  </a:cubicBezTo>
                  <a:cubicBezTo>
                    <a:pt x="6323" y="845"/>
                    <a:pt x="4840" y="1393"/>
                    <a:pt x="3447" y="2169"/>
                  </a:cubicBezTo>
                  <a:cubicBezTo>
                    <a:pt x="2808" y="2534"/>
                    <a:pt x="2192" y="2968"/>
                    <a:pt x="1621" y="3447"/>
                  </a:cubicBezTo>
                  <a:cubicBezTo>
                    <a:pt x="1370" y="3676"/>
                    <a:pt x="1096" y="3950"/>
                    <a:pt x="868" y="4201"/>
                  </a:cubicBezTo>
                  <a:cubicBezTo>
                    <a:pt x="549" y="4566"/>
                    <a:pt x="252" y="4954"/>
                    <a:pt x="46" y="5388"/>
                  </a:cubicBezTo>
                  <a:cubicBezTo>
                    <a:pt x="1" y="5479"/>
                    <a:pt x="24" y="5570"/>
                    <a:pt x="92" y="5639"/>
                  </a:cubicBezTo>
                  <a:lnTo>
                    <a:pt x="480" y="5639"/>
                  </a:lnTo>
                  <a:cubicBezTo>
                    <a:pt x="480" y="5616"/>
                    <a:pt x="480" y="5616"/>
                    <a:pt x="503" y="5593"/>
                  </a:cubicBezTo>
                  <a:cubicBezTo>
                    <a:pt x="545" y="5488"/>
                    <a:pt x="587" y="5402"/>
                    <a:pt x="647" y="5318"/>
                  </a:cubicBezTo>
                  <a:lnTo>
                    <a:pt x="647" y="5318"/>
                  </a:lnTo>
                  <a:cubicBezTo>
                    <a:pt x="640" y="5332"/>
                    <a:pt x="640" y="5342"/>
                    <a:pt x="640" y="5342"/>
                  </a:cubicBezTo>
                  <a:cubicBezTo>
                    <a:pt x="914" y="4885"/>
                    <a:pt x="1256" y="4475"/>
                    <a:pt x="1644" y="4109"/>
                  </a:cubicBezTo>
                  <a:cubicBezTo>
                    <a:pt x="1644" y="4109"/>
                    <a:pt x="1644" y="4086"/>
                    <a:pt x="1667" y="4086"/>
                  </a:cubicBezTo>
                  <a:cubicBezTo>
                    <a:pt x="2352" y="3425"/>
                    <a:pt x="3128" y="2900"/>
                    <a:pt x="3950" y="2466"/>
                  </a:cubicBezTo>
                  <a:cubicBezTo>
                    <a:pt x="3927" y="2466"/>
                    <a:pt x="3904" y="2489"/>
                    <a:pt x="3881" y="2489"/>
                  </a:cubicBezTo>
                  <a:cubicBezTo>
                    <a:pt x="5182" y="1781"/>
                    <a:pt x="6597" y="1279"/>
                    <a:pt x="8058" y="937"/>
                  </a:cubicBezTo>
                  <a:lnTo>
                    <a:pt x="8035" y="937"/>
                  </a:lnTo>
                  <a:cubicBezTo>
                    <a:pt x="9223" y="670"/>
                    <a:pt x="10430" y="496"/>
                    <a:pt x="11621" y="496"/>
                  </a:cubicBezTo>
                  <a:cubicBezTo>
                    <a:pt x="11758" y="496"/>
                    <a:pt x="11894" y="498"/>
                    <a:pt x="12030" y="503"/>
                  </a:cubicBezTo>
                  <a:lnTo>
                    <a:pt x="12190" y="503"/>
                  </a:lnTo>
                  <a:cubicBezTo>
                    <a:pt x="12258" y="503"/>
                    <a:pt x="12327" y="503"/>
                    <a:pt x="12372" y="457"/>
                  </a:cubicBezTo>
                  <a:cubicBezTo>
                    <a:pt x="12418" y="412"/>
                    <a:pt x="12463" y="366"/>
                    <a:pt x="12463" y="297"/>
                  </a:cubicBezTo>
                  <a:cubicBezTo>
                    <a:pt x="12486" y="229"/>
                    <a:pt x="12463" y="161"/>
                    <a:pt x="12418" y="115"/>
                  </a:cubicBezTo>
                  <a:cubicBezTo>
                    <a:pt x="12395" y="69"/>
                    <a:pt x="12327" y="24"/>
                    <a:pt x="12258" y="24"/>
                  </a:cubicBezTo>
                  <a:cubicBezTo>
                    <a:pt x="12075" y="1"/>
                    <a:pt x="11916" y="1"/>
                    <a:pt x="11733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5202;p38"/>
            <p:cNvSpPr/>
            <p:nvPr/>
          </p:nvSpPr>
          <p:spPr>
            <a:xfrm>
              <a:off x="6290368" y="238496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5203;p38"/>
            <p:cNvSpPr/>
            <p:nvPr/>
          </p:nvSpPr>
          <p:spPr>
            <a:xfrm>
              <a:off x="6636570" y="2301294"/>
              <a:ext cx="16623" cy="41558"/>
            </a:xfrm>
            <a:custGeom>
              <a:avLst/>
              <a:gdLst/>
              <a:ahLst/>
              <a:cxnLst/>
              <a:rect l="l" t="t" r="r" b="b"/>
              <a:pathLst>
                <a:path w="594" h="1485" extrusionOk="0">
                  <a:moveTo>
                    <a:pt x="251" y="0"/>
                  </a:moveTo>
                  <a:cubicBezTo>
                    <a:pt x="183" y="23"/>
                    <a:pt x="115" y="46"/>
                    <a:pt x="69" y="92"/>
                  </a:cubicBezTo>
                  <a:cubicBezTo>
                    <a:pt x="46" y="137"/>
                    <a:pt x="0" y="206"/>
                    <a:pt x="23" y="274"/>
                  </a:cubicBezTo>
                  <a:cubicBezTo>
                    <a:pt x="69" y="548"/>
                    <a:pt x="92" y="845"/>
                    <a:pt x="92" y="1142"/>
                  </a:cubicBezTo>
                  <a:cubicBezTo>
                    <a:pt x="92" y="1256"/>
                    <a:pt x="69" y="1370"/>
                    <a:pt x="69" y="1484"/>
                  </a:cubicBezTo>
                  <a:cubicBezTo>
                    <a:pt x="92" y="1484"/>
                    <a:pt x="92" y="1484"/>
                    <a:pt x="115" y="1461"/>
                  </a:cubicBezTo>
                  <a:cubicBezTo>
                    <a:pt x="251" y="1393"/>
                    <a:pt x="388" y="1347"/>
                    <a:pt x="548" y="1279"/>
                  </a:cubicBezTo>
                  <a:lnTo>
                    <a:pt x="571" y="1279"/>
                  </a:lnTo>
                  <a:cubicBezTo>
                    <a:pt x="594" y="936"/>
                    <a:pt x="594" y="571"/>
                    <a:pt x="503" y="229"/>
                  </a:cubicBezTo>
                  <a:cubicBezTo>
                    <a:pt x="503" y="160"/>
                    <a:pt x="480" y="114"/>
                    <a:pt x="434" y="69"/>
                  </a:cubicBezTo>
                  <a:cubicBezTo>
                    <a:pt x="388" y="23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5204;p38"/>
            <p:cNvSpPr/>
            <p:nvPr/>
          </p:nvSpPr>
          <p:spPr>
            <a:xfrm>
              <a:off x="6639117" y="233322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5205;p38"/>
            <p:cNvSpPr/>
            <p:nvPr/>
          </p:nvSpPr>
          <p:spPr>
            <a:xfrm>
              <a:off x="6579705" y="2272553"/>
              <a:ext cx="16651" cy="38423"/>
            </a:xfrm>
            <a:custGeom>
              <a:avLst/>
              <a:gdLst/>
              <a:ahLst/>
              <a:cxnLst/>
              <a:rect l="l" t="t" r="r" b="b"/>
              <a:pathLst>
                <a:path w="595" h="1373" extrusionOk="0">
                  <a:moveTo>
                    <a:pt x="252" y="0"/>
                  </a:moveTo>
                  <a:cubicBezTo>
                    <a:pt x="229" y="0"/>
                    <a:pt x="206" y="23"/>
                    <a:pt x="184" y="23"/>
                  </a:cubicBezTo>
                  <a:cubicBezTo>
                    <a:pt x="115" y="46"/>
                    <a:pt x="69" y="92"/>
                    <a:pt x="24" y="160"/>
                  </a:cubicBezTo>
                  <a:cubicBezTo>
                    <a:pt x="1" y="206"/>
                    <a:pt x="1" y="274"/>
                    <a:pt x="24" y="343"/>
                  </a:cubicBezTo>
                  <a:cubicBezTo>
                    <a:pt x="24" y="343"/>
                    <a:pt x="24" y="365"/>
                    <a:pt x="24" y="365"/>
                  </a:cubicBezTo>
                  <a:cubicBezTo>
                    <a:pt x="92" y="617"/>
                    <a:pt x="92" y="890"/>
                    <a:pt x="115" y="1164"/>
                  </a:cubicBezTo>
                  <a:cubicBezTo>
                    <a:pt x="115" y="1269"/>
                    <a:pt x="229" y="1373"/>
                    <a:pt x="336" y="1373"/>
                  </a:cubicBezTo>
                  <a:cubicBezTo>
                    <a:pt x="346" y="1373"/>
                    <a:pt x="356" y="1372"/>
                    <a:pt x="366" y="1370"/>
                  </a:cubicBezTo>
                  <a:cubicBezTo>
                    <a:pt x="503" y="1370"/>
                    <a:pt x="594" y="1256"/>
                    <a:pt x="594" y="1119"/>
                  </a:cubicBezTo>
                  <a:cubicBezTo>
                    <a:pt x="594" y="959"/>
                    <a:pt x="594" y="822"/>
                    <a:pt x="572" y="662"/>
                  </a:cubicBezTo>
                  <a:cubicBezTo>
                    <a:pt x="572" y="502"/>
                    <a:pt x="526" y="343"/>
                    <a:pt x="480" y="183"/>
                  </a:cubicBezTo>
                  <a:cubicBezTo>
                    <a:pt x="480" y="114"/>
                    <a:pt x="412" y="69"/>
                    <a:pt x="366" y="23"/>
                  </a:cubicBezTo>
                  <a:cubicBezTo>
                    <a:pt x="321" y="23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5206;p38"/>
            <p:cNvSpPr/>
            <p:nvPr/>
          </p:nvSpPr>
          <p:spPr>
            <a:xfrm>
              <a:off x="6016339" y="2171611"/>
              <a:ext cx="19813" cy="59440"/>
            </a:xfrm>
            <a:custGeom>
              <a:avLst/>
              <a:gdLst/>
              <a:ahLst/>
              <a:cxnLst/>
              <a:rect l="l" t="t" r="r" b="b"/>
              <a:pathLst>
                <a:path w="708" h="2124" extrusionOk="0">
                  <a:moveTo>
                    <a:pt x="434" y="1"/>
                  </a:moveTo>
                  <a:cubicBezTo>
                    <a:pt x="388" y="1"/>
                    <a:pt x="342" y="1"/>
                    <a:pt x="297" y="46"/>
                  </a:cubicBezTo>
                  <a:cubicBezTo>
                    <a:pt x="251" y="69"/>
                    <a:pt x="205" y="138"/>
                    <a:pt x="205" y="206"/>
                  </a:cubicBezTo>
                  <a:cubicBezTo>
                    <a:pt x="46" y="731"/>
                    <a:pt x="23" y="1279"/>
                    <a:pt x="0" y="1804"/>
                  </a:cubicBezTo>
                  <a:cubicBezTo>
                    <a:pt x="0" y="1827"/>
                    <a:pt x="0" y="1827"/>
                    <a:pt x="0" y="1827"/>
                  </a:cubicBezTo>
                  <a:cubicBezTo>
                    <a:pt x="46" y="1850"/>
                    <a:pt x="91" y="1873"/>
                    <a:pt x="137" y="1918"/>
                  </a:cubicBezTo>
                  <a:cubicBezTo>
                    <a:pt x="183" y="1941"/>
                    <a:pt x="183" y="1987"/>
                    <a:pt x="137" y="2032"/>
                  </a:cubicBezTo>
                  <a:cubicBezTo>
                    <a:pt x="160" y="2078"/>
                    <a:pt x="183" y="2101"/>
                    <a:pt x="228" y="2124"/>
                  </a:cubicBezTo>
                  <a:lnTo>
                    <a:pt x="251" y="2124"/>
                  </a:lnTo>
                  <a:cubicBezTo>
                    <a:pt x="320" y="2124"/>
                    <a:pt x="388" y="2101"/>
                    <a:pt x="434" y="2055"/>
                  </a:cubicBezTo>
                  <a:cubicBezTo>
                    <a:pt x="479" y="1987"/>
                    <a:pt x="479" y="1941"/>
                    <a:pt x="479" y="1873"/>
                  </a:cubicBezTo>
                  <a:cubicBezTo>
                    <a:pt x="479" y="1850"/>
                    <a:pt x="479" y="1827"/>
                    <a:pt x="479" y="1804"/>
                  </a:cubicBezTo>
                  <a:lnTo>
                    <a:pt x="479" y="1781"/>
                  </a:lnTo>
                  <a:cubicBezTo>
                    <a:pt x="479" y="1781"/>
                    <a:pt x="479" y="1758"/>
                    <a:pt x="479" y="1758"/>
                  </a:cubicBezTo>
                  <a:cubicBezTo>
                    <a:pt x="502" y="1256"/>
                    <a:pt x="548" y="777"/>
                    <a:pt x="685" y="275"/>
                  </a:cubicBezTo>
                  <a:cubicBezTo>
                    <a:pt x="708" y="161"/>
                    <a:pt x="616" y="24"/>
                    <a:pt x="479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5207;p38"/>
            <p:cNvSpPr/>
            <p:nvPr/>
          </p:nvSpPr>
          <p:spPr>
            <a:xfrm>
              <a:off x="6029743" y="2221452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5208;p38"/>
            <p:cNvSpPr/>
            <p:nvPr/>
          </p:nvSpPr>
          <p:spPr>
            <a:xfrm>
              <a:off x="6064221" y="2163943"/>
              <a:ext cx="21129" cy="48694"/>
            </a:xfrm>
            <a:custGeom>
              <a:avLst/>
              <a:gdLst/>
              <a:ahLst/>
              <a:cxnLst/>
              <a:rect l="l" t="t" r="r" b="b"/>
              <a:pathLst>
                <a:path w="755" h="1740" extrusionOk="0">
                  <a:moveTo>
                    <a:pt x="412" y="1"/>
                  </a:moveTo>
                  <a:cubicBezTo>
                    <a:pt x="366" y="24"/>
                    <a:pt x="298" y="69"/>
                    <a:pt x="275" y="138"/>
                  </a:cubicBezTo>
                  <a:cubicBezTo>
                    <a:pt x="206" y="343"/>
                    <a:pt x="161" y="572"/>
                    <a:pt x="115" y="800"/>
                  </a:cubicBezTo>
                  <a:cubicBezTo>
                    <a:pt x="69" y="1005"/>
                    <a:pt x="47" y="1233"/>
                    <a:pt x="24" y="1439"/>
                  </a:cubicBezTo>
                  <a:cubicBezTo>
                    <a:pt x="1" y="1576"/>
                    <a:pt x="92" y="1713"/>
                    <a:pt x="206" y="1736"/>
                  </a:cubicBezTo>
                  <a:cubicBezTo>
                    <a:pt x="220" y="1738"/>
                    <a:pt x="235" y="1739"/>
                    <a:pt x="249" y="1739"/>
                  </a:cubicBezTo>
                  <a:cubicBezTo>
                    <a:pt x="370" y="1739"/>
                    <a:pt x="483" y="1653"/>
                    <a:pt x="503" y="1530"/>
                  </a:cubicBezTo>
                  <a:cubicBezTo>
                    <a:pt x="572" y="1142"/>
                    <a:pt x="594" y="731"/>
                    <a:pt x="709" y="343"/>
                  </a:cubicBezTo>
                  <a:cubicBezTo>
                    <a:pt x="731" y="275"/>
                    <a:pt x="754" y="229"/>
                    <a:pt x="731" y="161"/>
                  </a:cubicBezTo>
                  <a:cubicBezTo>
                    <a:pt x="709" y="92"/>
                    <a:pt x="663" y="47"/>
                    <a:pt x="594" y="24"/>
                  </a:cubicBezTo>
                  <a:cubicBezTo>
                    <a:pt x="572" y="1"/>
                    <a:pt x="526" y="1"/>
                    <a:pt x="503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5209;p38"/>
            <p:cNvSpPr/>
            <p:nvPr/>
          </p:nvSpPr>
          <p:spPr>
            <a:xfrm>
              <a:off x="6649331" y="2323010"/>
              <a:ext cx="24319" cy="217835"/>
            </a:xfrm>
            <a:custGeom>
              <a:avLst/>
              <a:gdLst/>
              <a:ahLst/>
              <a:cxnLst/>
              <a:rect l="l" t="t" r="r" b="b"/>
              <a:pathLst>
                <a:path w="869" h="7784" extrusionOk="0">
                  <a:moveTo>
                    <a:pt x="617" y="0"/>
                  </a:moveTo>
                  <a:cubicBezTo>
                    <a:pt x="480" y="0"/>
                    <a:pt x="366" y="115"/>
                    <a:pt x="366" y="252"/>
                  </a:cubicBezTo>
                  <a:cubicBezTo>
                    <a:pt x="252" y="2671"/>
                    <a:pt x="115" y="5068"/>
                    <a:pt x="1" y="7464"/>
                  </a:cubicBezTo>
                  <a:cubicBezTo>
                    <a:pt x="115" y="7533"/>
                    <a:pt x="206" y="7578"/>
                    <a:pt x="298" y="7647"/>
                  </a:cubicBezTo>
                  <a:cubicBezTo>
                    <a:pt x="343" y="7693"/>
                    <a:pt x="389" y="7715"/>
                    <a:pt x="435" y="7738"/>
                  </a:cubicBezTo>
                  <a:cubicBezTo>
                    <a:pt x="435" y="7761"/>
                    <a:pt x="457" y="7761"/>
                    <a:pt x="480" y="7784"/>
                  </a:cubicBezTo>
                  <a:cubicBezTo>
                    <a:pt x="594" y="5273"/>
                    <a:pt x="731" y="2762"/>
                    <a:pt x="845" y="252"/>
                  </a:cubicBezTo>
                  <a:cubicBezTo>
                    <a:pt x="868" y="115"/>
                    <a:pt x="731" y="0"/>
                    <a:pt x="617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5210;p38"/>
            <p:cNvSpPr/>
            <p:nvPr/>
          </p:nvSpPr>
          <p:spPr>
            <a:xfrm>
              <a:off x="6638473" y="2678168"/>
              <a:ext cx="17295" cy="72845"/>
            </a:xfrm>
            <a:custGeom>
              <a:avLst/>
              <a:gdLst/>
              <a:ahLst/>
              <a:cxnLst/>
              <a:rect l="l" t="t" r="r" b="b"/>
              <a:pathLst>
                <a:path w="618" h="2603" extrusionOk="0">
                  <a:moveTo>
                    <a:pt x="617" y="0"/>
                  </a:moveTo>
                  <a:lnTo>
                    <a:pt x="617" y="0"/>
                  </a:lnTo>
                  <a:cubicBezTo>
                    <a:pt x="457" y="23"/>
                    <a:pt x="298" y="46"/>
                    <a:pt x="115" y="69"/>
                  </a:cubicBezTo>
                  <a:cubicBezTo>
                    <a:pt x="92" y="822"/>
                    <a:pt x="47" y="1575"/>
                    <a:pt x="1" y="2328"/>
                  </a:cubicBezTo>
                  <a:cubicBezTo>
                    <a:pt x="1" y="2351"/>
                    <a:pt x="1" y="2351"/>
                    <a:pt x="1" y="2374"/>
                  </a:cubicBezTo>
                  <a:cubicBezTo>
                    <a:pt x="1" y="2511"/>
                    <a:pt x="115" y="2602"/>
                    <a:pt x="252" y="2602"/>
                  </a:cubicBezTo>
                  <a:cubicBezTo>
                    <a:pt x="389" y="2602"/>
                    <a:pt x="503" y="2511"/>
                    <a:pt x="503" y="2374"/>
                  </a:cubicBezTo>
                  <a:cubicBezTo>
                    <a:pt x="549" y="1575"/>
                    <a:pt x="572" y="799"/>
                    <a:pt x="617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5211;p38"/>
            <p:cNvSpPr/>
            <p:nvPr/>
          </p:nvSpPr>
          <p:spPr>
            <a:xfrm>
              <a:off x="6264817" y="2414353"/>
              <a:ext cx="31959" cy="373712"/>
            </a:xfrm>
            <a:custGeom>
              <a:avLst/>
              <a:gdLst/>
              <a:ahLst/>
              <a:cxnLst/>
              <a:rect l="l" t="t" r="r" b="b"/>
              <a:pathLst>
                <a:path w="1142" h="13354" extrusionOk="0">
                  <a:moveTo>
                    <a:pt x="890" y="0"/>
                  </a:moveTo>
                  <a:cubicBezTo>
                    <a:pt x="753" y="0"/>
                    <a:pt x="639" y="115"/>
                    <a:pt x="639" y="252"/>
                  </a:cubicBezTo>
                  <a:cubicBezTo>
                    <a:pt x="457" y="3812"/>
                    <a:pt x="274" y="7396"/>
                    <a:pt x="114" y="10957"/>
                  </a:cubicBezTo>
                  <a:cubicBezTo>
                    <a:pt x="69" y="11664"/>
                    <a:pt x="23" y="12395"/>
                    <a:pt x="0" y="13125"/>
                  </a:cubicBezTo>
                  <a:cubicBezTo>
                    <a:pt x="0" y="13239"/>
                    <a:pt x="114" y="13353"/>
                    <a:pt x="251" y="13353"/>
                  </a:cubicBezTo>
                  <a:cubicBezTo>
                    <a:pt x="388" y="13353"/>
                    <a:pt x="479" y="13239"/>
                    <a:pt x="479" y="13125"/>
                  </a:cubicBezTo>
                  <a:cubicBezTo>
                    <a:pt x="639" y="10044"/>
                    <a:pt x="799" y="6962"/>
                    <a:pt x="959" y="3881"/>
                  </a:cubicBezTo>
                  <a:cubicBezTo>
                    <a:pt x="1004" y="2671"/>
                    <a:pt x="1073" y="1461"/>
                    <a:pt x="1141" y="252"/>
                  </a:cubicBezTo>
                  <a:cubicBezTo>
                    <a:pt x="1141" y="115"/>
                    <a:pt x="1027" y="0"/>
                    <a:pt x="890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5212;p38"/>
            <p:cNvSpPr/>
            <p:nvPr/>
          </p:nvSpPr>
          <p:spPr>
            <a:xfrm>
              <a:off x="5973522" y="2186947"/>
              <a:ext cx="20485" cy="139281"/>
            </a:xfrm>
            <a:custGeom>
              <a:avLst/>
              <a:gdLst/>
              <a:ahLst/>
              <a:cxnLst/>
              <a:rect l="l" t="t" r="r" b="b"/>
              <a:pathLst>
                <a:path w="732" h="4977" extrusionOk="0">
                  <a:moveTo>
                    <a:pt x="480" y="1"/>
                  </a:moveTo>
                  <a:cubicBezTo>
                    <a:pt x="343" y="1"/>
                    <a:pt x="252" y="115"/>
                    <a:pt x="229" y="252"/>
                  </a:cubicBezTo>
                  <a:cubicBezTo>
                    <a:pt x="161" y="1827"/>
                    <a:pt x="69" y="3402"/>
                    <a:pt x="1" y="4977"/>
                  </a:cubicBezTo>
                  <a:cubicBezTo>
                    <a:pt x="92" y="4931"/>
                    <a:pt x="206" y="4908"/>
                    <a:pt x="320" y="4908"/>
                  </a:cubicBezTo>
                  <a:lnTo>
                    <a:pt x="503" y="4908"/>
                  </a:lnTo>
                  <a:cubicBezTo>
                    <a:pt x="571" y="3356"/>
                    <a:pt x="663" y="1804"/>
                    <a:pt x="731" y="252"/>
                  </a:cubicBezTo>
                  <a:cubicBezTo>
                    <a:pt x="731" y="115"/>
                    <a:pt x="617" y="1"/>
                    <a:pt x="480" y="1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5213;p38"/>
            <p:cNvSpPr/>
            <p:nvPr/>
          </p:nvSpPr>
          <p:spPr>
            <a:xfrm>
              <a:off x="5960760" y="2474409"/>
              <a:ext cx="18554" cy="102845"/>
            </a:xfrm>
            <a:custGeom>
              <a:avLst/>
              <a:gdLst/>
              <a:ahLst/>
              <a:cxnLst/>
              <a:rect l="l" t="t" r="r" b="b"/>
              <a:pathLst>
                <a:path w="663" h="3675" extrusionOk="0">
                  <a:moveTo>
                    <a:pt x="183" y="0"/>
                  </a:moveTo>
                  <a:cubicBezTo>
                    <a:pt x="183" y="137"/>
                    <a:pt x="183" y="274"/>
                    <a:pt x="160" y="434"/>
                  </a:cubicBezTo>
                  <a:cubicBezTo>
                    <a:pt x="114" y="1415"/>
                    <a:pt x="69" y="2419"/>
                    <a:pt x="23" y="3424"/>
                  </a:cubicBezTo>
                  <a:cubicBezTo>
                    <a:pt x="0" y="3561"/>
                    <a:pt x="137" y="3675"/>
                    <a:pt x="251" y="3675"/>
                  </a:cubicBezTo>
                  <a:cubicBezTo>
                    <a:pt x="411" y="3675"/>
                    <a:pt x="502" y="3561"/>
                    <a:pt x="502" y="3424"/>
                  </a:cubicBezTo>
                  <a:cubicBezTo>
                    <a:pt x="571" y="2351"/>
                    <a:pt x="617" y="1278"/>
                    <a:pt x="662" y="205"/>
                  </a:cubicBezTo>
                  <a:cubicBezTo>
                    <a:pt x="639" y="205"/>
                    <a:pt x="617" y="183"/>
                    <a:pt x="617" y="137"/>
                  </a:cubicBezTo>
                  <a:cubicBezTo>
                    <a:pt x="617" y="114"/>
                    <a:pt x="617" y="91"/>
                    <a:pt x="617" y="91"/>
                  </a:cubicBezTo>
                  <a:lnTo>
                    <a:pt x="480" y="91"/>
                  </a:lnTo>
                  <a:cubicBezTo>
                    <a:pt x="388" y="68"/>
                    <a:pt x="274" y="46"/>
                    <a:pt x="183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5214;p38"/>
            <p:cNvSpPr/>
            <p:nvPr/>
          </p:nvSpPr>
          <p:spPr>
            <a:xfrm>
              <a:off x="6266077" y="2738196"/>
              <a:ext cx="387760" cy="59440"/>
            </a:xfrm>
            <a:custGeom>
              <a:avLst/>
              <a:gdLst/>
              <a:ahLst/>
              <a:cxnLst/>
              <a:rect l="l" t="t" r="r" b="b"/>
              <a:pathLst>
                <a:path w="13856" h="2124" extrusionOk="0">
                  <a:moveTo>
                    <a:pt x="13559" y="1"/>
                  </a:moveTo>
                  <a:cubicBezTo>
                    <a:pt x="13536" y="1"/>
                    <a:pt x="13490" y="1"/>
                    <a:pt x="13468" y="24"/>
                  </a:cubicBezTo>
                  <a:cubicBezTo>
                    <a:pt x="13171" y="183"/>
                    <a:pt x="12874" y="320"/>
                    <a:pt x="12555" y="412"/>
                  </a:cubicBezTo>
                  <a:cubicBezTo>
                    <a:pt x="12098" y="571"/>
                    <a:pt x="11664" y="686"/>
                    <a:pt x="11208" y="777"/>
                  </a:cubicBezTo>
                  <a:cubicBezTo>
                    <a:pt x="10683" y="891"/>
                    <a:pt x="10158" y="1005"/>
                    <a:pt x="9633" y="1096"/>
                  </a:cubicBezTo>
                  <a:cubicBezTo>
                    <a:pt x="8537" y="1279"/>
                    <a:pt x="7442" y="1416"/>
                    <a:pt x="6346" y="1484"/>
                  </a:cubicBezTo>
                  <a:lnTo>
                    <a:pt x="6392" y="1484"/>
                  </a:lnTo>
                  <a:cubicBezTo>
                    <a:pt x="5912" y="1507"/>
                    <a:pt x="5433" y="1530"/>
                    <a:pt x="4977" y="1553"/>
                  </a:cubicBezTo>
                  <a:cubicBezTo>
                    <a:pt x="4474" y="1576"/>
                    <a:pt x="3995" y="1599"/>
                    <a:pt x="3493" y="1621"/>
                  </a:cubicBezTo>
                  <a:cubicBezTo>
                    <a:pt x="3306" y="1626"/>
                    <a:pt x="3118" y="1629"/>
                    <a:pt x="2929" y="1629"/>
                  </a:cubicBezTo>
                  <a:cubicBezTo>
                    <a:pt x="2175" y="1629"/>
                    <a:pt x="1411" y="1585"/>
                    <a:pt x="663" y="1439"/>
                  </a:cubicBezTo>
                  <a:cubicBezTo>
                    <a:pt x="549" y="1416"/>
                    <a:pt x="457" y="1393"/>
                    <a:pt x="366" y="1370"/>
                  </a:cubicBezTo>
                  <a:cubicBezTo>
                    <a:pt x="338" y="1361"/>
                    <a:pt x="309" y="1355"/>
                    <a:pt x="281" y="1355"/>
                  </a:cubicBezTo>
                  <a:cubicBezTo>
                    <a:pt x="241" y="1355"/>
                    <a:pt x="201" y="1366"/>
                    <a:pt x="161" y="1393"/>
                  </a:cubicBezTo>
                  <a:cubicBezTo>
                    <a:pt x="115" y="1416"/>
                    <a:pt x="69" y="1462"/>
                    <a:pt x="46" y="1530"/>
                  </a:cubicBezTo>
                  <a:cubicBezTo>
                    <a:pt x="1" y="1644"/>
                    <a:pt x="69" y="1804"/>
                    <a:pt x="183" y="1827"/>
                  </a:cubicBezTo>
                  <a:cubicBezTo>
                    <a:pt x="1142" y="2055"/>
                    <a:pt x="2123" y="2124"/>
                    <a:pt x="3105" y="2124"/>
                  </a:cubicBezTo>
                  <a:cubicBezTo>
                    <a:pt x="3607" y="2101"/>
                    <a:pt x="4086" y="2078"/>
                    <a:pt x="4589" y="2055"/>
                  </a:cubicBezTo>
                  <a:cubicBezTo>
                    <a:pt x="5091" y="2032"/>
                    <a:pt x="5570" y="2009"/>
                    <a:pt x="6072" y="1987"/>
                  </a:cubicBezTo>
                  <a:cubicBezTo>
                    <a:pt x="7122" y="1918"/>
                    <a:pt x="8172" y="1827"/>
                    <a:pt x="9222" y="1667"/>
                  </a:cubicBezTo>
                  <a:cubicBezTo>
                    <a:pt x="9747" y="1576"/>
                    <a:pt x="10272" y="1484"/>
                    <a:pt x="10774" y="1370"/>
                  </a:cubicBezTo>
                  <a:cubicBezTo>
                    <a:pt x="11254" y="1279"/>
                    <a:pt x="11733" y="1165"/>
                    <a:pt x="12212" y="1051"/>
                  </a:cubicBezTo>
                  <a:cubicBezTo>
                    <a:pt x="12714" y="891"/>
                    <a:pt x="13217" y="708"/>
                    <a:pt x="13673" y="457"/>
                  </a:cubicBezTo>
                  <a:cubicBezTo>
                    <a:pt x="13787" y="412"/>
                    <a:pt x="13856" y="252"/>
                    <a:pt x="13787" y="138"/>
                  </a:cubicBezTo>
                  <a:cubicBezTo>
                    <a:pt x="13742" y="46"/>
                    <a:pt x="13650" y="1"/>
                    <a:pt x="13559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5215;p38"/>
            <p:cNvSpPr/>
            <p:nvPr/>
          </p:nvSpPr>
          <p:spPr>
            <a:xfrm>
              <a:off x="6284603" y="2324297"/>
              <a:ext cx="387117" cy="101837"/>
            </a:xfrm>
            <a:custGeom>
              <a:avLst/>
              <a:gdLst/>
              <a:ahLst/>
              <a:cxnLst/>
              <a:rect l="l" t="t" r="r" b="b"/>
              <a:pathLst>
                <a:path w="13833" h="3639" extrusionOk="0">
                  <a:moveTo>
                    <a:pt x="13582" y="0"/>
                  </a:moveTo>
                  <a:cubicBezTo>
                    <a:pt x="13559" y="0"/>
                    <a:pt x="13513" y="0"/>
                    <a:pt x="13468" y="23"/>
                  </a:cubicBezTo>
                  <a:cubicBezTo>
                    <a:pt x="13409" y="43"/>
                    <a:pt x="13350" y="62"/>
                    <a:pt x="13291" y="82"/>
                  </a:cubicBezTo>
                  <a:lnTo>
                    <a:pt x="13291" y="82"/>
                  </a:lnTo>
                  <a:cubicBezTo>
                    <a:pt x="13296" y="79"/>
                    <a:pt x="13302" y="74"/>
                    <a:pt x="13308" y="69"/>
                  </a:cubicBezTo>
                  <a:lnTo>
                    <a:pt x="13308" y="69"/>
                  </a:lnTo>
                  <a:cubicBezTo>
                    <a:pt x="12349" y="411"/>
                    <a:pt x="11368" y="594"/>
                    <a:pt x="10386" y="776"/>
                  </a:cubicBezTo>
                  <a:cubicBezTo>
                    <a:pt x="9359" y="982"/>
                    <a:pt x="8332" y="1164"/>
                    <a:pt x="7328" y="1370"/>
                  </a:cubicBezTo>
                  <a:cubicBezTo>
                    <a:pt x="5273" y="1780"/>
                    <a:pt x="3219" y="2237"/>
                    <a:pt x="1210" y="2830"/>
                  </a:cubicBezTo>
                  <a:cubicBezTo>
                    <a:pt x="891" y="2945"/>
                    <a:pt x="548" y="3036"/>
                    <a:pt x="206" y="3150"/>
                  </a:cubicBezTo>
                  <a:cubicBezTo>
                    <a:pt x="138" y="3173"/>
                    <a:pt x="92" y="3196"/>
                    <a:pt x="46" y="3264"/>
                  </a:cubicBezTo>
                  <a:cubicBezTo>
                    <a:pt x="23" y="3310"/>
                    <a:pt x="1" y="3378"/>
                    <a:pt x="23" y="3447"/>
                  </a:cubicBezTo>
                  <a:cubicBezTo>
                    <a:pt x="23" y="3515"/>
                    <a:pt x="69" y="3561"/>
                    <a:pt x="115" y="3606"/>
                  </a:cubicBezTo>
                  <a:cubicBezTo>
                    <a:pt x="163" y="3623"/>
                    <a:pt x="212" y="3639"/>
                    <a:pt x="260" y="3639"/>
                  </a:cubicBezTo>
                  <a:cubicBezTo>
                    <a:pt x="280" y="3639"/>
                    <a:pt x="300" y="3636"/>
                    <a:pt x="320" y="3629"/>
                  </a:cubicBezTo>
                  <a:cubicBezTo>
                    <a:pt x="2306" y="2990"/>
                    <a:pt x="4337" y="2511"/>
                    <a:pt x="6369" y="2077"/>
                  </a:cubicBezTo>
                  <a:cubicBezTo>
                    <a:pt x="7396" y="1849"/>
                    <a:pt x="8423" y="1666"/>
                    <a:pt x="9450" y="1461"/>
                  </a:cubicBezTo>
                  <a:cubicBezTo>
                    <a:pt x="9952" y="1370"/>
                    <a:pt x="10455" y="1255"/>
                    <a:pt x="10957" y="1164"/>
                  </a:cubicBezTo>
                  <a:cubicBezTo>
                    <a:pt x="11436" y="1073"/>
                    <a:pt x="11938" y="982"/>
                    <a:pt x="12440" y="845"/>
                  </a:cubicBezTo>
                  <a:cubicBezTo>
                    <a:pt x="12851" y="753"/>
                    <a:pt x="13285" y="616"/>
                    <a:pt x="13696" y="457"/>
                  </a:cubicBezTo>
                  <a:cubicBezTo>
                    <a:pt x="13741" y="434"/>
                    <a:pt x="13810" y="365"/>
                    <a:pt x="13810" y="320"/>
                  </a:cubicBezTo>
                  <a:cubicBezTo>
                    <a:pt x="13833" y="251"/>
                    <a:pt x="13833" y="183"/>
                    <a:pt x="13810" y="137"/>
                  </a:cubicBezTo>
                  <a:cubicBezTo>
                    <a:pt x="13787" y="69"/>
                    <a:pt x="13719" y="23"/>
                    <a:pt x="13673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5216;p38"/>
            <p:cNvSpPr/>
            <p:nvPr/>
          </p:nvSpPr>
          <p:spPr>
            <a:xfrm>
              <a:off x="6172831" y="2406042"/>
              <a:ext cx="31315" cy="356473"/>
            </a:xfrm>
            <a:custGeom>
              <a:avLst/>
              <a:gdLst/>
              <a:ahLst/>
              <a:cxnLst/>
              <a:rect l="l" t="t" r="r" b="b"/>
              <a:pathLst>
                <a:path w="1119" h="12738" extrusionOk="0">
                  <a:moveTo>
                    <a:pt x="868" y="1"/>
                  </a:moveTo>
                  <a:cubicBezTo>
                    <a:pt x="731" y="1"/>
                    <a:pt x="639" y="115"/>
                    <a:pt x="639" y="229"/>
                  </a:cubicBezTo>
                  <a:cubicBezTo>
                    <a:pt x="457" y="3447"/>
                    <a:pt x="297" y="6666"/>
                    <a:pt x="137" y="9884"/>
                  </a:cubicBezTo>
                  <a:cubicBezTo>
                    <a:pt x="92" y="10751"/>
                    <a:pt x="46" y="11619"/>
                    <a:pt x="23" y="12486"/>
                  </a:cubicBezTo>
                  <a:cubicBezTo>
                    <a:pt x="0" y="12623"/>
                    <a:pt x="137" y="12737"/>
                    <a:pt x="251" y="12737"/>
                  </a:cubicBezTo>
                  <a:cubicBezTo>
                    <a:pt x="388" y="12737"/>
                    <a:pt x="502" y="12623"/>
                    <a:pt x="502" y="12486"/>
                  </a:cubicBezTo>
                  <a:cubicBezTo>
                    <a:pt x="502" y="12463"/>
                    <a:pt x="502" y="12463"/>
                    <a:pt x="502" y="12440"/>
                  </a:cubicBezTo>
                  <a:cubicBezTo>
                    <a:pt x="639" y="10067"/>
                    <a:pt x="753" y="7693"/>
                    <a:pt x="868" y="5319"/>
                  </a:cubicBezTo>
                  <a:cubicBezTo>
                    <a:pt x="959" y="3630"/>
                    <a:pt x="1027" y="1941"/>
                    <a:pt x="1119" y="229"/>
                  </a:cubicBezTo>
                  <a:cubicBezTo>
                    <a:pt x="1119" y="115"/>
                    <a:pt x="1005" y="1"/>
                    <a:pt x="868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5217;p38"/>
            <p:cNvSpPr/>
            <p:nvPr/>
          </p:nvSpPr>
          <p:spPr>
            <a:xfrm>
              <a:off x="5960760" y="2567011"/>
              <a:ext cx="225503" cy="195251"/>
            </a:xfrm>
            <a:custGeom>
              <a:avLst/>
              <a:gdLst/>
              <a:ahLst/>
              <a:cxnLst/>
              <a:rect l="l" t="t" r="r" b="b"/>
              <a:pathLst>
                <a:path w="8058" h="6977" extrusionOk="0">
                  <a:moveTo>
                    <a:pt x="4132" y="3904"/>
                  </a:moveTo>
                  <a:lnTo>
                    <a:pt x="4132" y="3904"/>
                  </a:lnTo>
                  <a:cubicBezTo>
                    <a:pt x="4139" y="3910"/>
                    <a:pt x="4147" y="3916"/>
                    <a:pt x="4154" y="3923"/>
                  </a:cubicBezTo>
                  <a:lnTo>
                    <a:pt x="4154" y="3923"/>
                  </a:lnTo>
                  <a:cubicBezTo>
                    <a:pt x="4152" y="3904"/>
                    <a:pt x="4132" y="3904"/>
                    <a:pt x="4132" y="3904"/>
                  </a:cubicBezTo>
                  <a:close/>
                  <a:moveTo>
                    <a:pt x="251" y="1"/>
                  </a:moveTo>
                  <a:cubicBezTo>
                    <a:pt x="183" y="1"/>
                    <a:pt x="114" y="23"/>
                    <a:pt x="92" y="46"/>
                  </a:cubicBezTo>
                  <a:cubicBezTo>
                    <a:pt x="23" y="92"/>
                    <a:pt x="0" y="160"/>
                    <a:pt x="0" y="229"/>
                  </a:cubicBezTo>
                  <a:cubicBezTo>
                    <a:pt x="0" y="297"/>
                    <a:pt x="23" y="343"/>
                    <a:pt x="69" y="412"/>
                  </a:cubicBezTo>
                  <a:cubicBezTo>
                    <a:pt x="1096" y="1804"/>
                    <a:pt x="2351" y="3036"/>
                    <a:pt x="3698" y="4178"/>
                  </a:cubicBezTo>
                  <a:cubicBezTo>
                    <a:pt x="4017" y="4452"/>
                    <a:pt x="4360" y="4726"/>
                    <a:pt x="4702" y="4999"/>
                  </a:cubicBezTo>
                  <a:cubicBezTo>
                    <a:pt x="5022" y="5250"/>
                    <a:pt x="5341" y="5502"/>
                    <a:pt x="5661" y="5753"/>
                  </a:cubicBezTo>
                  <a:cubicBezTo>
                    <a:pt x="5980" y="6027"/>
                    <a:pt x="6323" y="6255"/>
                    <a:pt x="6665" y="6483"/>
                  </a:cubicBezTo>
                  <a:cubicBezTo>
                    <a:pt x="6848" y="6574"/>
                    <a:pt x="7030" y="6688"/>
                    <a:pt x="7213" y="6757"/>
                  </a:cubicBezTo>
                  <a:cubicBezTo>
                    <a:pt x="7373" y="6848"/>
                    <a:pt x="7533" y="6917"/>
                    <a:pt x="7715" y="6962"/>
                  </a:cubicBezTo>
                  <a:cubicBezTo>
                    <a:pt x="7739" y="6972"/>
                    <a:pt x="7765" y="6976"/>
                    <a:pt x="7791" y="6976"/>
                  </a:cubicBezTo>
                  <a:cubicBezTo>
                    <a:pt x="7890" y="6976"/>
                    <a:pt x="7994" y="6911"/>
                    <a:pt x="8012" y="6803"/>
                  </a:cubicBezTo>
                  <a:cubicBezTo>
                    <a:pt x="8058" y="6666"/>
                    <a:pt x="7989" y="6529"/>
                    <a:pt x="7852" y="6483"/>
                  </a:cubicBezTo>
                  <a:cubicBezTo>
                    <a:pt x="7715" y="6460"/>
                    <a:pt x="7578" y="6392"/>
                    <a:pt x="7441" y="6323"/>
                  </a:cubicBezTo>
                  <a:cubicBezTo>
                    <a:pt x="6825" y="6027"/>
                    <a:pt x="6277" y="5616"/>
                    <a:pt x="5729" y="5205"/>
                  </a:cubicBezTo>
                  <a:cubicBezTo>
                    <a:pt x="5478" y="4999"/>
                    <a:pt x="5227" y="4794"/>
                    <a:pt x="4953" y="4589"/>
                  </a:cubicBezTo>
                  <a:cubicBezTo>
                    <a:pt x="4687" y="4367"/>
                    <a:pt x="4421" y="4145"/>
                    <a:pt x="4154" y="3923"/>
                  </a:cubicBezTo>
                  <a:lnTo>
                    <a:pt x="4154" y="3923"/>
                  </a:lnTo>
                  <a:cubicBezTo>
                    <a:pt x="4154" y="3924"/>
                    <a:pt x="4154" y="3925"/>
                    <a:pt x="4154" y="3927"/>
                  </a:cubicBezTo>
                  <a:cubicBezTo>
                    <a:pt x="2785" y="2763"/>
                    <a:pt x="1484" y="1507"/>
                    <a:pt x="434" y="69"/>
                  </a:cubicBezTo>
                  <a:cubicBezTo>
                    <a:pt x="388" y="23"/>
                    <a:pt x="320" y="1"/>
                    <a:pt x="251" y="1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5218;p38"/>
            <p:cNvSpPr/>
            <p:nvPr/>
          </p:nvSpPr>
          <p:spPr>
            <a:xfrm>
              <a:off x="5983120" y="2187591"/>
              <a:ext cx="221669" cy="230261"/>
            </a:xfrm>
            <a:custGeom>
              <a:avLst/>
              <a:gdLst/>
              <a:ahLst/>
              <a:cxnLst/>
              <a:rect l="l" t="t" r="r" b="b"/>
              <a:pathLst>
                <a:path w="7921" h="8228" extrusionOk="0">
                  <a:moveTo>
                    <a:pt x="251" y="0"/>
                  </a:moveTo>
                  <a:cubicBezTo>
                    <a:pt x="183" y="0"/>
                    <a:pt x="114" y="23"/>
                    <a:pt x="69" y="69"/>
                  </a:cubicBezTo>
                  <a:cubicBezTo>
                    <a:pt x="23" y="115"/>
                    <a:pt x="0" y="160"/>
                    <a:pt x="0" y="229"/>
                  </a:cubicBezTo>
                  <a:cubicBezTo>
                    <a:pt x="0" y="297"/>
                    <a:pt x="23" y="366"/>
                    <a:pt x="69" y="411"/>
                  </a:cubicBezTo>
                  <a:cubicBezTo>
                    <a:pt x="1392" y="1575"/>
                    <a:pt x="2671" y="2785"/>
                    <a:pt x="3903" y="4041"/>
                  </a:cubicBezTo>
                  <a:cubicBezTo>
                    <a:pt x="4520" y="4657"/>
                    <a:pt x="5113" y="5319"/>
                    <a:pt x="5706" y="5958"/>
                  </a:cubicBezTo>
                  <a:cubicBezTo>
                    <a:pt x="5980" y="6277"/>
                    <a:pt x="6254" y="6620"/>
                    <a:pt x="6551" y="6939"/>
                  </a:cubicBezTo>
                  <a:cubicBezTo>
                    <a:pt x="6825" y="7282"/>
                    <a:pt x="7122" y="7624"/>
                    <a:pt x="7373" y="7989"/>
                  </a:cubicBezTo>
                  <a:lnTo>
                    <a:pt x="7350" y="7944"/>
                  </a:lnTo>
                  <a:lnTo>
                    <a:pt x="7350" y="7944"/>
                  </a:lnTo>
                  <a:cubicBezTo>
                    <a:pt x="7373" y="7989"/>
                    <a:pt x="7418" y="8035"/>
                    <a:pt x="7441" y="8081"/>
                  </a:cubicBezTo>
                  <a:cubicBezTo>
                    <a:pt x="7487" y="8149"/>
                    <a:pt x="7510" y="8195"/>
                    <a:pt x="7578" y="8218"/>
                  </a:cubicBezTo>
                  <a:cubicBezTo>
                    <a:pt x="7598" y="8224"/>
                    <a:pt x="7618" y="8227"/>
                    <a:pt x="7638" y="8227"/>
                  </a:cubicBezTo>
                  <a:cubicBezTo>
                    <a:pt x="7687" y="8227"/>
                    <a:pt x="7735" y="8211"/>
                    <a:pt x="7784" y="8195"/>
                  </a:cubicBezTo>
                  <a:cubicBezTo>
                    <a:pt x="7829" y="8172"/>
                    <a:pt x="7875" y="8103"/>
                    <a:pt x="7898" y="8058"/>
                  </a:cubicBezTo>
                  <a:cubicBezTo>
                    <a:pt x="7920" y="7989"/>
                    <a:pt x="7920" y="7921"/>
                    <a:pt x="7875" y="7852"/>
                  </a:cubicBezTo>
                  <a:cubicBezTo>
                    <a:pt x="7647" y="7487"/>
                    <a:pt x="7350" y="7145"/>
                    <a:pt x="7053" y="6780"/>
                  </a:cubicBezTo>
                  <a:cubicBezTo>
                    <a:pt x="6779" y="6437"/>
                    <a:pt x="6483" y="6118"/>
                    <a:pt x="6186" y="5775"/>
                  </a:cubicBezTo>
                  <a:cubicBezTo>
                    <a:pt x="5592" y="5091"/>
                    <a:pt x="4976" y="4429"/>
                    <a:pt x="4337" y="3789"/>
                  </a:cubicBezTo>
                  <a:cubicBezTo>
                    <a:pt x="3082" y="2511"/>
                    <a:pt x="1780" y="1279"/>
                    <a:pt x="434" y="92"/>
                  </a:cubicBezTo>
                  <a:cubicBezTo>
                    <a:pt x="365" y="46"/>
                    <a:pt x="320" y="0"/>
                    <a:pt x="251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5219;p38"/>
            <p:cNvSpPr/>
            <p:nvPr/>
          </p:nvSpPr>
          <p:spPr>
            <a:xfrm>
              <a:off x="6174734" y="2750985"/>
              <a:ext cx="103517" cy="41530"/>
            </a:xfrm>
            <a:custGeom>
              <a:avLst/>
              <a:gdLst/>
              <a:ahLst/>
              <a:cxnLst/>
              <a:rect l="l" t="t" r="r" b="b"/>
              <a:pathLst>
                <a:path w="3699" h="1484" extrusionOk="0">
                  <a:moveTo>
                    <a:pt x="275" y="0"/>
                  </a:moveTo>
                  <a:cubicBezTo>
                    <a:pt x="206" y="0"/>
                    <a:pt x="160" y="23"/>
                    <a:pt x="115" y="69"/>
                  </a:cubicBezTo>
                  <a:cubicBezTo>
                    <a:pt x="24" y="137"/>
                    <a:pt x="1" y="297"/>
                    <a:pt x="92" y="411"/>
                  </a:cubicBezTo>
                  <a:cubicBezTo>
                    <a:pt x="503" y="868"/>
                    <a:pt x="1073" y="1164"/>
                    <a:pt x="1667" y="1347"/>
                  </a:cubicBezTo>
                  <a:cubicBezTo>
                    <a:pt x="1987" y="1438"/>
                    <a:pt x="2306" y="1484"/>
                    <a:pt x="2626" y="1484"/>
                  </a:cubicBezTo>
                  <a:cubicBezTo>
                    <a:pt x="2922" y="1484"/>
                    <a:pt x="3242" y="1438"/>
                    <a:pt x="3539" y="1324"/>
                  </a:cubicBezTo>
                  <a:cubicBezTo>
                    <a:pt x="3653" y="1256"/>
                    <a:pt x="3698" y="1096"/>
                    <a:pt x="3653" y="982"/>
                  </a:cubicBezTo>
                  <a:cubicBezTo>
                    <a:pt x="3602" y="897"/>
                    <a:pt x="3514" y="850"/>
                    <a:pt x="3415" y="850"/>
                  </a:cubicBezTo>
                  <a:cubicBezTo>
                    <a:pt x="3381" y="850"/>
                    <a:pt x="3346" y="856"/>
                    <a:pt x="3310" y="868"/>
                  </a:cubicBezTo>
                  <a:cubicBezTo>
                    <a:pt x="3288" y="891"/>
                    <a:pt x="3242" y="891"/>
                    <a:pt x="3196" y="913"/>
                  </a:cubicBezTo>
                  <a:cubicBezTo>
                    <a:pt x="3036" y="959"/>
                    <a:pt x="2877" y="982"/>
                    <a:pt x="2717" y="982"/>
                  </a:cubicBezTo>
                  <a:cubicBezTo>
                    <a:pt x="2656" y="988"/>
                    <a:pt x="2593" y="991"/>
                    <a:pt x="2529" y="991"/>
                  </a:cubicBezTo>
                  <a:cubicBezTo>
                    <a:pt x="2356" y="991"/>
                    <a:pt x="2176" y="970"/>
                    <a:pt x="2009" y="936"/>
                  </a:cubicBezTo>
                  <a:cubicBezTo>
                    <a:pt x="1713" y="845"/>
                    <a:pt x="1439" y="754"/>
                    <a:pt x="1165" y="617"/>
                  </a:cubicBezTo>
                  <a:cubicBezTo>
                    <a:pt x="937" y="503"/>
                    <a:pt x="754" y="366"/>
                    <a:pt x="571" y="206"/>
                  </a:cubicBezTo>
                  <a:cubicBezTo>
                    <a:pt x="526" y="160"/>
                    <a:pt x="503" y="137"/>
                    <a:pt x="457" y="92"/>
                  </a:cubicBezTo>
                  <a:cubicBezTo>
                    <a:pt x="412" y="46"/>
                    <a:pt x="343" y="0"/>
                    <a:pt x="275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5220;p38"/>
            <p:cNvSpPr/>
            <p:nvPr/>
          </p:nvSpPr>
          <p:spPr>
            <a:xfrm>
              <a:off x="6194547" y="2405398"/>
              <a:ext cx="102229" cy="29972"/>
            </a:xfrm>
            <a:custGeom>
              <a:avLst/>
              <a:gdLst/>
              <a:ahLst/>
              <a:cxnLst/>
              <a:rect l="l" t="t" r="r" b="b"/>
              <a:pathLst>
                <a:path w="3653" h="1071" extrusionOk="0">
                  <a:moveTo>
                    <a:pt x="251" y="1"/>
                  </a:moveTo>
                  <a:cubicBezTo>
                    <a:pt x="229" y="1"/>
                    <a:pt x="183" y="24"/>
                    <a:pt x="160" y="47"/>
                  </a:cubicBezTo>
                  <a:cubicBezTo>
                    <a:pt x="92" y="69"/>
                    <a:pt x="46" y="115"/>
                    <a:pt x="23" y="183"/>
                  </a:cubicBezTo>
                  <a:cubicBezTo>
                    <a:pt x="0" y="229"/>
                    <a:pt x="0" y="298"/>
                    <a:pt x="23" y="366"/>
                  </a:cubicBezTo>
                  <a:cubicBezTo>
                    <a:pt x="69" y="435"/>
                    <a:pt x="114" y="457"/>
                    <a:pt x="160" y="480"/>
                  </a:cubicBezTo>
                  <a:cubicBezTo>
                    <a:pt x="685" y="754"/>
                    <a:pt x="1210" y="960"/>
                    <a:pt x="1803" y="1051"/>
                  </a:cubicBezTo>
                  <a:cubicBezTo>
                    <a:pt x="1913" y="1064"/>
                    <a:pt x="2023" y="1070"/>
                    <a:pt x="2132" y="1070"/>
                  </a:cubicBezTo>
                  <a:cubicBezTo>
                    <a:pt x="2592" y="1070"/>
                    <a:pt x="3046" y="957"/>
                    <a:pt x="3470" y="754"/>
                  </a:cubicBezTo>
                  <a:cubicBezTo>
                    <a:pt x="3584" y="686"/>
                    <a:pt x="3652" y="549"/>
                    <a:pt x="3584" y="435"/>
                  </a:cubicBezTo>
                  <a:cubicBezTo>
                    <a:pt x="3550" y="332"/>
                    <a:pt x="3451" y="280"/>
                    <a:pt x="3356" y="280"/>
                  </a:cubicBezTo>
                  <a:cubicBezTo>
                    <a:pt x="3324" y="280"/>
                    <a:pt x="3293" y="286"/>
                    <a:pt x="3264" y="298"/>
                  </a:cubicBezTo>
                  <a:cubicBezTo>
                    <a:pt x="3127" y="366"/>
                    <a:pt x="2990" y="412"/>
                    <a:pt x="2853" y="457"/>
                  </a:cubicBezTo>
                  <a:cubicBezTo>
                    <a:pt x="2671" y="526"/>
                    <a:pt x="2443" y="572"/>
                    <a:pt x="2237" y="572"/>
                  </a:cubicBezTo>
                  <a:cubicBezTo>
                    <a:pt x="2009" y="572"/>
                    <a:pt x="1803" y="549"/>
                    <a:pt x="1575" y="503"/>
                  </a:cubicBezTo>
                  <a:cubicBezTo>
                    <a:pt x="1142" y="412"/>
                    <a:pt x="731" y="229"/>
                    <a:pt x="343" y="24"/>
                  </a:cubicBezTo>
                  <a:cubicBezTo>
                    <a:pt x="320" y="24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5221;p38"/>
            <p:cNvSpPr/>
            <p:nvPr/>
          </p:nvSpPr>
          <p:spPr>
            <a:xfrm>
              <a:off x="6682549" y="2580444"/>
              <a:ext cx="103517" cy="130326"/>
            </a:xfrm>
            <a:custGeom>
              <a:avLst/>
              <a:gdLst/>
              <a:ahLst/>
              <a:cxnLst/>
              <a:rect l="l" t="t" r="r" b="b"/>
              <a:pathLst>
                <a:path w="3699" h="4657" extrusionOk="0">
                  <a:moveTo>
                    <a:pt x="2101" y="3675"/>
                  </a:moveTo>
                  <a:cubicBezTo>
                    <a:pt x="2099" y="3675"/>
                    <a:pt x="2078" y="3676"/>
                    <a:pt x="2078" y="3698"/>
                  </a:cubicBezTo>
                  <a:cubicBezTo>
                    <a:pt x="2086" y="3690"/>
                    <a:pt x="2093" y="3682"/>
                    <a:pt x="2101" y="3675"/>
                  </a:cubicBezTo>
                  <a:close/>
                  <a:moveTo>
                    <a:pt x="2397" y="0"/>
                  </a:moveTo>
                  <a:cubicBezTo>
                    <a:pt x="2329" y="0"/>
                    <a:pt x="2261" y="0"/>
                    <a:pt x="2192" y="23"/>
                  </a:cubicBezTo>
                  <a:cubicBezTo>
                    <a:pt x="2009" y="46"/>
                    <a:pt x="1850" y="114"/>
                    <a:pt x="1690" y="228"/>
                  </a:cubicBezTo>
                  <a:cubicBezTo>
                    <a:pt x="1576" y="297"/>
                    <a:pt x="1553" y="457"/>
                    <a:pt x="1644" y="571"/>
                  </a:cubicBezTo>
                  <a:cubicBezTo>
                    <a:pt x="1683" y="635"/>
                    <a:pt x="1750" y="663"/>
                    <a:pt x="1822" y="663"/>
                  </a:cubicBezTo>
                  <a:cubicBezTo>
                    <a:pt x="1878" y="663"/>
                    <a:pt x="1937" y="646"/>
                    <a:pt x="1987" y="616"/>
                  </a:cubicBezTo>
                  <a:cubicBezTo>
                    <a:pt x="1987" y="616"/>
                    <a:pt x="2009" y="593"/>
                    <a:pt x="2032" y="593"/>
                  </a:cubicBezTo>
                  <a:cubicBezTo>
                    <a:pt x="2101" y="548"/>
                    <a:pt x="2169" y="525"/>
                    <a:pt x="2238" y="502"/>
                  </a:cubicBezTo>
                  <a:cubicBezTo>
                    <a:pt x="2306" y="502"/>
                    <a:pt x="2352" y="479"/>
                    <a:pt x="2420" y="479"/>
                  </a:cubicBezTo>
                  <a:cubicBezTo>
                    <a:pt x="2489" y="502"/>
                    <a:pt x="2534" y="502"/>
                    <a:pt x="2603" y="525"/>
                  </a:cubicBezTo>
                  <a:cubicBezTo>
                    <a:pt x="2671" y="548"/>
                    <a:pt x="2717" y="571"/>
                    <a:pt x="2786" y="593"/>
                  </a:cubicBezTo>
                  <a:cubicBezTo>
                    <a:pt x="2854" y="639"/>
                    <a:pt x="2900" y="662"/>
                    <a:pt x="2945" y="708"/>
                  </a:cubicBezTo>
                  <a:cubicBezTo>
                    <a:pt x="2991" y="776"/>
                    <a:pt x="3037" y="822"/>
                    <a:pt x="3059" y="890"/>
                  </a:cubicBezTo>
                  <a:cubicBezTo>
                    <a:pt x="3105" y="981"/>
                    <a:pt x="3151" y="1050"/>
                    <a:pt x="3174" y="1141"/>
                  </a:cubicBezTo>
                  <a:cubicBezTo>
                    <a:pt x="3196" y="1255"/>
                    <a:pt x="3196" y="1370"/>
                    <a:pt x="3196" y="1484"/>
                  </a:cubicBezTo>
                  <a:cubicBezTo>
                    <a:pt x="3196" y="1666"/>
                    <a:pt x="3151" y="1849"/>
                    <a:pt x="3105" y="2031"/>
                  </a:cubicBezTo>
                  <a:cubicBezTo>
                    <a:pt x="3014" y="2328"/>
                    <a:pt x="2877" y="2625"/>
                    <a:pt x="2694" y="2899"/>
                  </a:cubicBezTo>
                  <a:cubicBezTo>
                    <a:pt x="2539" y="3187"/>
                    <a:pt x="2341" y="3431"/>
                    <a:pt x="2101" y="3675"/>
                  </a:cubicBezTo>
                  <a:lnTo>
                    <a:pt x="2101" y="3675"/>
                  </a:lnTo>
                  <a:cubicBezTo>
                    <a:pt x="2101" y="3675"/>
                    <a:pt x="2101" y="3675"/>
                    <a:pt x="2101" y="3675"/>
                  </a:cubicBezTo>
                  <a:lnTo>
                    <a:pt x="2101" y="3675"/>
                  </a:lnTo>
                  <a:cubicBezTo>
                    <a:pt x="2101" y="3675"/>
                    <a:pt x="2078" y="3698"/>
                    <a:pt x="2078" y="3698"/>
                  </a:cubicBezTo>
                  <a:cubicBezTo>
                    <a:pt x="2032" y="3743"/>
                    <a:pt x="1987" y="3766"/>
                    <a:pt x="1941" y="3812"/>
                  </a:cubicBezTo>
                  <a:cubicBezTo>
                    <a:pt x="1872" y="3880"/>
                    <a:pt x="1804" y="3926"/>
                    <a:pt x="1713" y="3972"/>
                  </a:cubicBezTo>
                  <a:cubicBezTo>
                    <a:pt x="1713" y="3972"/>
                    <a:pt x="1713" y="3994"/>
                    <a:pt x="1713" y="3994"/>
                  </a:cubicBezTo>
                  <a:lnTo>
                    <a:pt x="1690" y="3994"/>
                  </a:lnTo>
                  <a:cubicBezTo>
                    <a:pt x="1690" y="3994"/>
                    <a:pt x="1667" y="4017"/>
                    <a:pt x="1667" y="4017"/>
                  </a:cubicBezTo>
                  <a:cubicBezTo>
                    <a:pt x="1621" y="4040"/>
                    <a:pt x="1599" y="4040"/>
                    <a:pt x="1576" y="4063"/>
                  </a:cubicBezTo>
                  <a:cubicBezTo>
                    <a:pt x="1530" y="4086"/>
                    <a:pt x="1484" y="4086"/>
                    <a:pt x="1439" y="4109"/>
                  </a:cubicBezTo>
                  <a:cubicBezTo>
                    <a:pt x="1393" y="4131"/>
                    <a:pt x="1370" y="4131"/>
                    <a:pt x="1348" y="4131"/>
                  </a:cubicBezTo>
                  <a:cubicBezTo>
                    <a:pt x="1279" y="4154"/>
                    <a:pt x="1211" y="4154"/>
                    <a:pt x="1142" y="4154"/>
                  </a:cubicBezTo>
                  <a:cubicBezTo>
                    <a:pt x="1074" y="4154"/>
                    <a:pt x="1005" y="4154"/>
                    <a:pt x="959" y="4131"/>
                  </a:cubicBezTo>
                  <a:cubicBezTo>
                    <a:pt x="914" y="4109"/>
                    <a:pt x="868" y="4109"/>
                    <a:pt x="800" y="4086"/>
                  </a:cubicBezTo>
                  <a:cubicBezTo>
                    <a:pt x="754" y="4040"/>
                    <a:pt x="708" y="3994"/>
                    <a:pt x="663" y="3972"/>
                  </a:cubicBezTo>
                  <a:cubicBezTo>
                    <a:pt x="640" y="3926"/>
                    <a:pt x="594" y="3880"/>
                    <a:pt x="571" y="3835"/>
                  </a:cubicBezTo>
                  <a:cubicBezTo>
                    <a:pt x="549" y="3789"/>
                    <a:pt x="526" y="3743"/>
                    <a:pt x="526" y="3698"/>
                  </a:cubicBezTo>
                  <a:cubicBezTo>
                    <a:pt x="526" y="3675"/>
                    <a:pt x="503" y="3652"/>
                    <a:pt x="503" y="3606"/>
                  </a:cubicBezTo>
                  <a:cubicBezTo>
                    <a:pt x="503" y="3584"/>
                    <a:pt x="526" y="3561"/>
                    <a:pt x="526" y="3515"/>
                  </a:cubicBezTo>
                  <a:cubicBezTo>
                    <a:pt x="549" y="3378"/>
                    <a:pt x="457" y="3264"/>
                    <a:pt x="320" y="3241"/>
                  </a:cubicBezTo>
                  <a:cubicBezTo>
                    <a:pt x="306" y="3239"/>
                    <a:pt x="292" y="3238"/>
                    <a:pt x="279" y="3238"/>
                  </a:cubicBezTo>
                  <a:cubicBezTo>
                    <a:pt x="161" y="3238"/>
                    <a:pt x="67" y="3324"/>
                    <a:pt x="46" y="3447"/>
                  </a:cubicBezTo>
                  <a:cubicBezTo>
                    <a:pt x="1" y="3629"/>
                    <a:pt x="24" y="3835"/>
                    <a:pt x="115" y="4017"/>
                  </a:cubicBezTo>
                  <a:cubicBezTo>
                    <a:pt x="183" y="4200"/>
                    <a:pt x="320" y="4337"/>
                    <a:pt x="480" y="4451"/>
                  </a:cubicBezTo>
                  <a:cubicBezTo>
                    <a:pt x="663" y="4565"/>
                    <a:pt x="845" y="4634"/>
                    <a:pt x="1051" y="4656"/>
                  </a:cubicBezTo>
                  <a:cubicBezTo>
                    <a:pt x="1256" y="4656"/>
                    <a:pt x="1484" y="4611"/>
                    <a:pt x="1667" y="4542"/>
                  </a:cubicBezTo>
                  <a:cubicBezTo>
                    <a:pt x="1713" y="4542"/>
                    <a:pt x="1736" y="4519"/>
                    <a:pt x="1781" y="4497"/>
                  </a:cubicBezTo>
                  <a:cubicBezTo>
                    <a:pt x="1895" y="4428"/>
                    <a:pt x="2032" y="4360"/>
                    <a:pt x="2192" y="4246"/>
                  </a:cubicBezTo>
                  <a:cubicBezTo>
                    <a:pt x="2215" y="4223"/>
                    <a:pt x="2215" y="4223"/>
                    <a:pt x="2215" y="4223"/>
                  </a:cubicBezTo>
                  <a:cubicBezTo>
                    <a:pt x="2375" y="4086"/>
                    <a:pt x="2534" y="3949"/>
                    <a:pt x="2671" y="3789"/>
                  </a:cubicBezTo>
                  <a:cubicBezTo>
                    <a:pt x="2900" y="3515"/>
                    <a:pt x="3105" y="3218"/>
                    <a:pt x="3265" y="2899"/>
                  </a:cubicBezTo>
                  <a:cubicBezTo>
                    <a:pt x="3470" y="2556"/>
                    <a:pt x="3607" y="2168"/>
                    <a:pt x="3653" y="1803"/>
                  </a:cubicBezTo>
                  <a:cubicBezTo>
                    <a:pt x="3676" y="1689"/>
                    <a:pt x="3699" y="1598"/>
                    <a:pt x="3699" y="1484"/>
                  </a:cubicBezTo>
                  <a:lnTo>
                    <a:pt x="3676" y="1484"/>
                  </a:lnTo>
                  <a:cubicBezTo>
                    <a:pt x="3676" y="1301"/>
                    <a:pt x="3653" y="1096"/>
                    <a:pt x="3607" y="936"/>
                  </a:cubicBezTo>
                  <a:cubicBezTo>
                    <a:pt x="3584" y="845"/>
                    <a:pt x="3562" y="776"/>
                    <a:pt x="3516" y="708"/>
                  </a:cubicBezTo>
                  <a:cubicBezTo>
                    <a:pt x="3356" y="365"/>
                    <a:pt x="3059" y="137"/>
                    <a:pt x="2694" y="46"/>
                  </a:cubicBezTo>
                  <a:cubicBezTo>
                    <a:pt x="2603" y="0"/>
                    <a:pt x="2489" y="0"/>
                    <a:pt x="2397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5222;p38"/>
            <p:cNvSpPr/>
            <p:nvPr/>
          </p:nvSpPr>
          <p:spPr>
            <a:xfrm>
              <a:off x="6554798" y="2621302"/>
              <a:ext cx="141212" cy="72285"/>
            </a:xfrm>
            <a:custGeom>
              <a:avLst/>
              <a:gdLst/>
              <a:ahLst/>
              <a:cxnLst/>
              <a:rect l="l" t="t" r="r" b="b"/>
              <a:pathLst>
                <a:path w="5046" h="2583" extrusionOk="0">
                  <a:moveTo>
                    <a:pt x="1462" y="1"/>
                  </a:moveTo>
                  <a:cubicBezTo>
                    <a:pt x="1325" y="1"/>
                    <a:pt x="1188" y="24"/>
                    <a:pt x="1051" y="46"/>
                  </a:cubicBezTo>
                  <a:cubicBezTo>
                    <a:pt x="959" y="46"/>
                    <a:pt x="868" y="69"/>
                    <a:pt x="777" y="115"/>
                  </a:cubicBezTo>
                  <a:cubicBezTo>
                    <a:pt x="686" y="138"/>
                    <a:pt x="594" y="183"/>
                    <a:pt x="526" y="229"/>
                  </a:cubicBezTo>
                  <a:cubicBezTo>
                    <a:pt x="275" y="389"/>
                    <a:pt x="46" y="617"/>
                    <a:pt x="24" y="937"/>
                  </a:cubicBezTo>
                  <a:cubicBezTo>
                    <a:pt x="1" y="1233"/>
                    <a:pt x="161" y="1484"/>
                    <a:pt x="343" y="1713"/>
                  </a:cubicBezTo>
                  <a:cubicBezTo>
                    <a:pt x="549" y="1918"/>
                    <a:pt x="800" y="2101"/>
                    <a:pt x="1051" y="2238"/>
                  </a:cubicBezTo>
                  <a:cubicBezTo>
                    <a:pt x="1370" y="2420"/>
                    <a:pt x="1735" y="2512"/>
                    <a:pt x="2078" y="2557"/>
                  </a:cubicBezTo>
                  <a:cubicBezTo>
                    <a:pt x="2224" y="2575"/>
                    <a:pt x="2370" y="2583"/>
                    <a:pt x="2514" y="2583"/>
                  </a:cubicBezTo>
                  <a:cubicBezTo>
                    <a:pt x="3293" y="2583"/>
                    <a:pt x="4047" y="2357"/>
                    <a:pt x="4817" y="2261"/>
                  </a:cubicBezTo>
                  <a:cubicBezTo>
                    <a:pt x="4954" y="2238"/>
                    <a:pt x="5045" y="2124"/>
                    <a:pt x="5045" y="1987"/>
                  </a:cubicBezTo>
                  <a:cubicBezTo>
                    <a:pt x="5022" y="1872"/>
                    <a:pt x="4908" y="1758"/>
                    <a:pt x="4771" y="1758"/>
                  </a:cubicBezTo>
                  <a:cubicBezTo>
                    <a:pt x="4010" y="1867"/>
                    <a:pt x="3249" y="2080"/>
                    <a:pt x="2468" y="2080"/>
                  </a:cubicBezTo>
                  <a:cubicBezTo>
                    <a:pt x="2429" y="2080"/>
                    <a:pt x="2390" y="2079"/>
                    <a:pt x="2352" y="2078"/>
                  </a:cubicBezTo>
                  <a:lnTo>
                    <a:pt x="2420" y="2078"/>
                  </a:lnTo>
                  <a:cubicBezTo>
                    <a:pt x="2169" y="2078"/>
                    <a:pt x="1918" y="2032"/>
                    <a:pt x="1667" y="1964"/>
                  </a:cubicBezTo>
                  <a:cubicBezTo>
                    <a:pt x="1462" y="1895"/>
                    <a:pt x="1279" y="1804"/>
                    <a:pt x="1096" y="1690"/>
                  </a:cubicBezTo>
                  <a:cubicBezTo>
                    <a:pt x="959" y="1599"/>
                    <a:pt x="822" y="1484"/>
                    <a:pt x="708" y="1370"/>
                  </a:cubicBezTo>
                  <a:cubicBezTo>
                    <a:pt x="640" y="1302"/>
                    <a:pt x="594" y="1233"/>
                    <a:pt x="549" y="1165"/>
                  </a:cubicBezTo>
                  <a:cubicBezTo>
                    <a:pt x="549" y="1119"/>
                    <a:pt x="526" y="1096"/>
                    <a:pt x="526" y="1051"/>
                  </a:cubicBezTo>
                  <a:cubicBezTo>
                    <a:pt x="526" y="1028"/>
                    <a:pt x="526" y="1005"/>
                    <a:pt x="503" y="982"/>
                  </a:cubicBezTo>
                  <a:cubicBezTo>
                    <a:pt x="526" y="959"/>
                    <a:pt x="526" y="937"/>
                    <a:pt x="526" y="914"/>
                  </a:cubicBezTo>
                  <a:cubicBezTo>
                    <a:pt x="526" y="891"/>
                    <a:pt x="549" y="868"/>
                    <a:pt x="549" y="845"/>
                  </a:cubicBezTo>
                  <a:cubicBezTo>
                    <a:pt x="571" y="823"/>
                    <a:pt x="617" y="777"/>
                    <a:pt x="640" y="754"/>
                  </a:cubicBezTo>
                  <a:cubicBezTo>
                    <a:pt x="708" y="708"/>
                    <a:pt x="777" y="640"/>
                    <a:pt x="868" y="594"/>
                  </a:cubicBezTo>
                  <a:cubicBezTo>
                    <a:pt x="937" y="571"/>
                    <a:pt x="1005" y="549"/>
                    <a:pt x="1074" y="526"/>
                  </a:cubicBezTo>
                  <a:cubicBezTo>
                    <a:pt x="1256" y="503"/>
                    <a:pt x="1416" y="503"/>
                    <a:pt x="1599" y="503"/>
                  </a:cubicBezTo>
                  <a:cubicBezTo>
                    <a:pt x="1918" y="526"/>
                    <a:pt x="2238" y="571"/>
                    <a:pt x="2557" y="617"/>
                  </a:cubicBezTo>
                  <a:cubicBezTo>
                    <a:pt x="2571" y="619"/>
                    <a:pt x="2585" y="621"/>
                    <a:pt x="2599" y="621"/>
                  </a:cubicBezTo>
                  <a:cubicBezTo>
                    <a:pt x="2721" y="621"/>
                    <a:pt x="2833" y="534"/>
                    <a:pt x="2854" y="412"/>
                  </a:cubicBezTo>
                  <a:cubicBezTo>
                    <a:pt x="2877" y="298"/>
                    <a:pt x="2785" y="161"/>
                    <a:pt x="2648" y="138"/>
                  </a:cubicBezTo>
                  <a:cubicBezTo>
                    <a:pt x="2306" y="92"/>
                    <a:pt x="1941" y="24"/>
                    <a:pt x="1599" y="24"/>
                  </a:cubicBezTo>
                  <a:cubicBezTo>
                    <a:pt x="1553" y="1"/>
                    <a:pt x="1507" y="1"/>
                    <a:pt x="1462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5223;p38"/>
            <p:cNvSpPr/>
            <p:nvPr/>
          </p:nvSpPr>
          <p:spPr>
            <a:xfrm>
              <a:off x="6548417" y="2558700"/>
              <a:ext cx="97752" cy="80177"/>
            </a:xfrm>
            <a:custGeom>
              <a:avLst/>
              <a:gdLst/>
              <a:ahLst/>
              <a:cxnLst/>
              <a:rect l="l" t="t" r="r" b="b"/>
              <a:pathLst>
                <a:path w="3493" h="2865" extrusionOk="0">
                  <a:moveTo>
                    <a:pt x="1233" y="1"/>
                  </a:moveTo>
                  <a:cubicBezTo>
                    <a:pt x="1005" y="1"/>
                    <a:pt x="777" y="24"/>
                    <a:pt x="571" y="115"/>
                  </a:cubicBezTo>
                  <a:cubicBezTo>
                    <a:pt x="457" y="161"/>
                    <a:pt x="343" y="229"/>
                    <a:pt x="252" y="343"/>
                  </a:cubicBezTo>
                  <a:cubicBezTo>
                    <a:pt x="137" y="435"/>
                    <a:pt x="92" y="572"/>
                    <a:pt x="46" y="709"/>
                  </a:cubicBezTo>
                  <a:cubicBezTo>
                    <a:pt x="1" y="845"/>
                    <a:pt x="1" y="1005"/>
                    <a:pt x="23" y="1165"/>
                  </a:cubicBezTo>
                  <a:cubicBezTo>
                    <a:pt x="23" y="1325"/>
                    <a:pt x="92" y="1462"/>
                    <a:pt x="160" y="1622"/>
                  </a:cubicBezTo>
                  <a:cubicBezTo>
                    <a:pt x="229" y="1736"/>
                    <a:pt x="343" y="1850"/>
                    <a:pt x="434" y="1941"/>
                  </a:cubicBezTo>
                  <a:cubicBezTo>
                    <a:pt x="548" y="2055"/>
                    <a:pt x="685" y="2147"/>
                    <a:pt x="822" y="2238"/>
                  </a:cubicBezTo>
                  <a:cubicBezTo>
                    <a:pt x="1096" y="2398"/>
                    <a:pt x="1416" y="2512"/>
                    <a:pt x="1735" y="2603"/>
                  </a:cubicBezTo>
                  <a:cubicBezTo>
                    <a:pt x="2009" y="2694"/>
                    <a:pt x="2283" y="2763"/>
                    <a:pt x="2580" y="2831"/>
                  </a:cubicBezTo>
                  <a:cubicBezTo>
                    <a:pt x="2625" y="2831"/>
                    <a:pt x="2671" y="2854"/>
                    <a:pt x="2740" y="2854"/>
                  </a:cubicBezTo>
                  <a:cubicBezTo>
                    <a:pt x="2757" y="2861"/>
                    <a:pt x="2775" y="2864"/>
                    <a:pt x="2794" y="2864"/>
                  </a:cubicBezTo>
                  <a:cubicBezTo>
                    <a:pt x="2893" y="2864"/>
                    <a:pt x="2994" y="2768"/>
                    <a:pt x="3013" y="2672"/>
                  </a:cubicBezTo>
                  <a:cubicBezTo>
                    <a:pt x="3036" y="2535"/>
                    <a:pt x="2945" y="2398"/>
                    <a:pt x="2808" y="2375"/>
                  </a:cubicBezTo>
                  <a:cubicBezTo>
                    <a:pt x="2488" y="2306"/>
                    <a:pt x="2146" y="2215"/>
                    <a:pt x="1827" y="2124"/>
                  </a:cubicBezTo>
                  <a:cubicBezTo>
                    <a:pt x="1530" y="2032"/>
                    <a:pt x="1256" y="1918"/>
                    <a:pt x="982" y="1758"/>
                  </a:cubicBezTo>
                  <a:cubicBezTo>
                    <a:pt x="891" y="1690"/>
                    <a:pt x="799" y="1622"/>
                    <a:pt x="708" y="1530"/>
                  </a:cubicBezTo>
                  <a:cubicBezTo>
                    <a:pt x="662" y="1462"/>
                    <a:pt x="617" y="1393"/>
                    <a:pt x="571" y="1325"/>
                  </a:cubicBezTo>
                  <a:cubicBezTo>
                    <a:pt x="548" y="1279"/>
                    <a:pt x="525" y="1211"/>
                    <a:pt x="503" y="1165"/>
                  </a:cubicBezTo>
                  <a:cubicBezTo>
                    <a:pt x="503" y="1097"/>
                    <a:pt x="503" y="1028"/>
                    <a:pt x="503" y="960"/>
                  </a:cubicBezTo>
                  <a:cubicBezTo>
                    <a:pt x="503" y="914"/>
                    <a:pt x="503" y="868"/>
                    <a:pt x="525" y="823"/>
                  </a:cubicBezTo>
                  <a:cubicBezTo>
                    <a:pt x="525" y="777"/>
                    <a:pt x="548" y="754"/>
                    <a:pt x="571" y="709"/>
                  </a:cubicBezTo>
                  <a:cubicBezTo>
                    <a:pt x="594" y="686"/>
                    <a:pt x="594" y="663"/>
                    <a:pt x="617" y="640"/>
                  </a:cubicBezTo>
                  <a:cubicBezTo>
                    <a:pt x="662" y="617"/>
                    <a:pt x="685" y="594"/>
                    <a:pt x="731" y="572"/>
                  </a:cubicBezTo>
                  <a:cubicBezTo>
                    <a:pt x="799" y="549"/>
                    <a:pt x="868" y="526"/>
                    <a:pt x="914" y="503"/>
                  </a:cubicBezTo>
                  <a:cubicBezTo>
                    <a:pt x="1073" y="480"/>
                    <a:pt x="1210" y="480"/>
                    <a:pt x="1347" y="480"/>
                  </a:cubicBezTo>
                  <a:cubicBezTo>
                    <a:pt x="1598" y="503"/>
                    <a:pt x="1849" y="549"/>
                    <a:pt x="2100" y="617"/>
                  </a:cubicBezTo>
                  <a:lnTo>
                    <a:pt x="2078" y="617"/>
                  </a:lnTo>
                  <a:cubicBezTo>
                    <a:pt x="2443" y="731"/>
                    <a:pt x="2808" y="914"/>
                    <a:pt x="3128" y="1142"/>
                  </a:cubicBezTo>
                  <a:cubicBezTo>
                    <a:pt x="3150" y="1154"/>
                    <a:pt x="3185" y="1159"/>
                    <a:pt x="3219" y="1159"/>
                  </a:cubicBezTo>
                  <a:cubicBezTo>
                    <a:pt x="3253" y="1159"/>
                    <a:pt x="3287" y="1154"/>
                    <a:pt x="3310" y="1142"/>
                  </a:cubicBezTo>
                  <a:cubicBezTo>
                    <a:pt x="3379" y="1119"/>
                    <a:pt x="3424" y="1074"/>
                    <a:pt x="3447" y="1005"/>
                  </a:cubicBezTo>
                  <a:cubicBezTo>
                    <a:pt x="3493" y="960"/>
                    <a:pt x="3493" y="891"/>
                    <a:pt x="3470" y="823"/>
                  </a:cubicBezTo>
                  <a:cubicBezTo>
                    <a:pt x="3447" y="754"/>
                    <a:pt x="3401" y="731"/>
                    <a:pt x="3333" y="686"/>
                  </a:cubicBezTo>
                  <a:cubicBezTo>
                    <a:pt x="2762" y="320"/>
                    <a:pt x="2100" y="47"/>
                    <a:pt x="1393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5224;p38"/>
            <p:cNvSpPr/>
            <p:nvPr/>
          </p:nvSpPr>
          <p:spPr>
            <a:xfrm>
              <a:off x="6597615" y="2513364"/>
              <a:ext cx="106063" cy="75420"/>
            </a:xfrm>
            <a:custGeom>
              <a:avLst/>
              <a:gdLst/>
              <a:ahLst/>
              <a:cxnLst/>
              <a:rect l="l" t="t" r="r" b="b"/>
              <a:pathLst>
                <a:path w="3790" h="2695" extrusionOk="0">
                  <a:moveTo>
                    <a:pt x="1050" y="0"/>
                  </a:moveTo>
                  <a:cubicBezTo>
                    <a:pt x="982" y="0"/>
                    <a:pt x="913" y="0"/>
                    <a:pt x="845" y="23"/>
                  </a:cubicBezTo>
                  <a:cubicBezTo>
                    <a:pt x="685" y="46"/>
                    <a:pt x="525" y="92"/>
                    <a:pt x="365" y="183"/>
                  </a:cubicBezTo>
                  <a:cubicBezTo>
                    <a:pt x="251" y="229"/>
                    <a:pt x="160" y="320"/>
                    <a:pt x="91" y="434"/>
                  </a:cubicBezTo>
                  <a:cubicBezTo>
                    <a:pt x="23" y="548"/>
                    <a:pt x="0" y="662"/>
                    <a:pt x="0" y="776"/>
                  </a:cubicBezTo>
                  <a:cubicBezTo>
                    <a:pt x="0" y="1050"/>
                    <a:pt x="114" y="1301"/>
                    <a:pt x="228" y="1507"/>
                  </a:cubicBezTo>
                  <a:cubicBezTo>
                    <a:pt x="388" y="1758"/>
                    <a:pt x="571" y="1963"/>
                    <a:pt x="753" y="2169"/>
                  </a:cubicBezTo>
                  <a:cubicBezTo>
                    <a:pt x="913" y="2329"/>
                    <a:pt x="1073" y="2488"/>
                    <a:pt x="1255" y="2648"/>
                  </a:cubicBezTo>
                  <a:cubicBezTo>
                    <a:pt x="1305" y="2678"/>
                    <a:pt x="1364" y="2695"/>
                    <a:pt x="1421" y="2695"/>
                  </a:cubicBezTo>
                  <a:cubicBezTo>
                    <a:pt x="1496" y="2695"/>
                    <a:pt x="1569" y="2667"/>
                    <a:pt x="1621" y="2602"/>
                  </a:cubicBezTo>
                  <a:cubicBezTo>
                    <a:pt x="1689" y="2511"/>
                    <a:pt x="1689" y="2351"/>
                    <a:pt x="1575" y="2260"/>
                  </a:cubicBezTo>
                  <a:cubicBezTo>
                    <a:pt x="1385" y="2112"/>
                    <a:pt x="1214" y="1945"/>
                    <a:pt x="1045" y="1758"/>
                  </a:cubicBezTo>
                  <a:lnTo>
                    <a:pt x="1045" y="1758"/>
                  </a:lnTo>
                  <a:cubicBezTo>
                    <a:pt x="1047" y="1758"/>
                    <a:pt x="1048" y="1758"/>
                    <a:pt x="1050" y="1758"/>
                  </a:cubicBezTo>
                  <a:cubicBezTo>
                    <a:pt x="867" y="1575"/>
                    <a:pt x="708" y="1370"/>
                    <a:pt x="594" y="1119"/>
                  </a:cubicBezTo>
                  <a:cubicBezTo>
                    <a:pt x="548" y="1050"/>
                    <a:pt x="525" y="982"/>
                    <a:pt x="502" y="891"/>
                  </a:cubicBezTo>
                  <a:cubicBezTo>
                    <a:pt x="502" y="868"/>
                    <a:pt x="502" y="822"/>
                    <a:pt x="502" y="776"/>
                  </a:cubicBezTo>
                  <a:cubicBezTo>
                    <a:pt x="502" y="776"/>
                    <a:pt x="502" y="754"/>
                    <a:pt x="502" y="731"/>
                  </a:cubicBezTo>
                  <a:cubicBezTo>
                    <a:pt x="502" y="708"/>
                    <a:pt x="525" y="685"/>
                    <a:pt x="525" y="685"/>
                  </a:cubicBezTo>
                  <a:cubicBezTo>
                    <a:pt x="525" y="662"/>
                    <a:pt x="548" y="662"/>
                    <a:pt x="571" y="639"/>
                  </a:cubicBezTo>
                  <a:cubicBezTo>
                    <a:pt x="594" y="617"/>
                    <a:pt x="616" y="594"/>
                    <a:pt x="639" y="594"/>
                  </a:cubicBezTo>
                  <a:cubicBezTo>
                    <a:pt x="708" y="548"/>
                    <a:pt x="799" y="525"/>
                    <a:pt x="867" y="503"/>
                  </a:cubicBezTo>
                  <a:cubicBezTo>
                    <a:pt x="936" y="503"/>
                    <a:pt x="1027" y="480"/>
                    <a:pt x="1096" y="480"/>
                  </a:cubicBezTo>
                  <a:cubicBezTo>
                    <a:pt x="1210" y="503"/>
                    <a:pt x="1301" y="525"/>
                    <a:pt x="1415" y="548"/>
                  </a:cubicBezTo>
                  <a:cubicBezTo>
                    <a:pt x="1621" y="617"/>
                    <a:pt x="1803" y="708"/>
                    <a:pt x="2009" y="822"/>
                  </a:cubicBezTo>
                  <a:cubicBezTo>
                    <a:pt x="2397" y="1096"/>
                    <a:pt x="2762" y="1438"/>
                    <a:pt x="3081" y="1781"/>
                  </a:cubicBezTo>
                  <a:cubicBezTo>
                    <a:pt x="3081" y="1781"/>
                    <a:pt x="3059" y="1758"/>
                    <a:pt x="3036" y="1735"/>
                  </a:cubicBezTo>
                  <a:lnTo>
                    <a:pt x="3036" y="1735"/>
                  </a:lnTo>
                  <a:cubicBezTo>
                    <a:pt x="3127" y="1826"/>
                    <a:pt x="3218" y="1941"/>
                    <a:pt x="3287" y="2032"/>
                  </a:cubicBezTo>
                  <a:cubicBezTo>
                    <a:pt x="3345" y="2104"/>
                    <a:pt x="3421" y="2149"/>
                    <a:pt x="3498" y="2149"/>
                  </a:cubicBezTo>
                  <a:cubicBezTo>
                    <a:pt x="3542" y="2149"/>
                    <a:pt x="3587" y="2134"/>
                    <a:pt x="3629" y="2100"/>
                  </a:cubicBezTo>
                  <a:cubicBezTo>
                    <a:pt x="3743" y="2032"/>
                    <a:pt x="3789" y="1872"/>
                    <a:pt x="3698" y="1758"/>
                  </a:cubicBezTo>
                  <a:cubicBezTo>
                    <a:pt x="3287" y="1233"/>
                    <a:pt x="2808" y="776"/>
                    <a:pt x="2237" y="411"/>
                  </a:cubicBezTo>
                  <a:cubicBezTo>
                    <a:pt x="1963" y="229"/>
                    <a:pt x="1643" y="92"/>
                    <a:pt x="1324" y="23"/>
                  </a:cubicBezTo>
                  <a:cubicBezTo>
                    <a:pt x="1233" y="0"/>
                    <a:pt x="1141" y="0"/>
                    <a:pt x="1050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5225;p38"/>
            <p:cNvSpPr/>
            <p:nvPr/>
          </p:nvSpPr>
          <p:spPr>
            <a:xfrm>
              <a:off x="5939660" y="2312796"/>
              <a:ext cx="102257" cy="76343"/>
            </a:xfrm>
            <a:custGeom>
              <a:avLst/>
              <a:gdLst/>
              <a:ahLst/>
              <a:cxnLst/>
              <a:rect l="l" t="t" r="r" b="b"/>
              <a:pathLst>
                <a:path w="3654" h="2728" extrusionOk="0">
                  <a:moveTo>
                    <a:pt x="1234" y="525"/>
                  </a:moveTo>
                  <a:cubicBezTo>
                    <a:pt x="1234" y="525"/>
                    <a:pt x="1211" y="548"/>
                    <a:pt x="1211" y="548"/>
                  </a:cubicBezTo>
                  <a:cubicBezTo>
                    <a:pt x="1211" y="548"/>
                    <a:pt x="1234" y="548"/>
                    <a:pt x="1234" y="525"/>
                  </a:cubicBezTo>
                  <a:close/>
                  <a:moveTo>
                    <a:pt x="1553" y="502"/>
                  </a:moveTo>
                  <a:cubicBezTo>
                    <a:pt x="1690" y="502"/>
                    <a:pt x="1827" y="548"/>
                    <a:pt x="1987" y="571"/>
                  </a:cubicBezTo>
                  <a:cubicBezTo>
                    <a:pt x="2215" y="662"/>
                    <a:pt x="2420" y="753"/>
                    <a:pt x="2626" y="868"/>
                  </a:cubicBezTo>
                  <a:cubicBezTo>
                    <a:pt x="2740" y="959"/>
                    <a:pt x="2854" y="1050"/>
                    <a:pt x="2945" y="1141"/>
                  </a:cubicBezTo>
                  <a:cubicBezTo>
                    <a:pt x="2991" y="1187"/>
                    <a:pt x="3060" y="1256"/>
                    <a:pt x="3082" y="1324"/>
                  </a:cubicBezTo>
                  <a:cubicBezTo>
                    <a:pt x="3105" y="1370"/>
                    <a:pt x="3128" y="1415"/>
                    <a:pt x="3128" y="1461"/>
                  </a:cubicBezTo>
                  <a:cubicBezTo>
                    <a:pt x="3151" y="1484"/>
                    <a:pt x="3151" y="1530"/>
                    <a:pt x="3151" y="1575"/>
                  </a:cubicBezTo>
                  <a:cubicBezTo>
                    <a:pt x="3151" y="1598"/>
                    <a:pt x="3151" y="1644"/>
                    <a:pt x="3128" y="1666"/>
                  </a:cubicBezTo>
                  <a:cubicBezTo>
                    <a:pt x="3128" y="1712"/>
                    <a:pt x="3105" y="1758"/>
                    <a:pt x="3082" y="1803"/>
                  </a:cubicBezTo>
                  <a:cubicBezTo>
                    <a:pt x="3014" y="1872"/>
                    <a:pt x="2968" y="1940"/>
                    <a:pt x="2900" y="2009"/>
                  </a:cubicBezTo>
                  <a:cubicBezTo>
                    <a:pt x="2854" y="2054"/>
                    <a:pt x="2786" y="2077"/>
                    <a:pt x="2740" y="2123"/>
                  </a:cubicBezTo>
                  <a:cubicBezTo>
                    <a:pt x="2672" y="2146"/>
                    <a:pt x="2580" y="2191"/>
                    <a:pt x="2512" y="2191"/>
                  </a:cubicBezTo>
                  <a:cubicBezTo>
                    <a:pt x="2375" y="2237"/>
                    <a:pt x="2261" y="2237"/>
                    <a:pt x="2124" y="2237"/>
                  </a:cubicBezTo>
                  <a:cubicBezTo>
                    <a:pt x="1964" y="2214"/>
                    <a:pt x="1781" y="2191"/>
                    <a:pt x="1622" y="2146"/>
                  </a:cubicBezTo>
                  <a:cubicBezTo>
                    <a:pt x="1439" y="2100"/>
                    <a:pt x="1256" y="2009"/>
                    <a:pt x="1097" y="1918"/>
                  </a:cubicBezTo>
                  <a:cubicBezTo>
                    <a:pt x="982" y="1849"/>
                    <a:pt x="868" y="1758"/>
                    <a:pt x="777" y="1666"/>
                  </a:cubicBezTo>
                  <a:cubicBezTo>
                    <a:pt x="709" y="1598"/>
                    <a:pt x="663" y="1530"/>
                    <a:pt x="617" y="1461"/>
                  </a:cubicBezTo>
                  <a:cubicBezTo>
                    <a:pt x="617" y="1415"/>
                    <a:pt x="594" y="1393"/>
                    <a:pt x="594" y="1370"/>
                  </a:cubicBezTo>
                  <a:cubicBezTo>
                    <a:pt x="594" y="1370"/>
                    <a:pt x="594" y="1370"/>
                    <a:pt x="594" y="1347"/>
                  </a:cubicBezTo>
                  <a:cubicBezTo>
                    <a:pt x="572" y="1347"/>
                    <a:pt x="572" y="1347"/>
                    <a:pt x="572" y="1324"/>
                  </a:cubicBezTo>
                  <a:cubicBezTo>
                    <a:pt x="572" y="1301"/>
                    <a:pt x="549" y="1278"/>
                    <a:pt x="549" y="1256"/>
                  </a:cubicBezTo>
                  <a:cubicBezTo>
                    <a:pt x="526" y="1256"/>
                    <a:pt x="526" y="1233"/>
                    <a:pt x="526" y="1210"/>
                  </a:cubicBezTo>
                  <a:cubicBezTo>
                    <a:pt x="526" y="1187"/>
                    <a:pt x="526" y="1187"/>
                    <a:pt x="503" y="1164"/>
                  </a:cubicBezTo>
                  <a:cubicBezTo>
                    <a:pt x="503" y="1141"/>
                    <a:pt x="503" y="1141"/>
                    <a:pt x="503" y="1119"/>
                  </a:cubicBezTo>
                  <a:cubicBezTo>
                    <a:pt x="503" y="1096"/>
                    <a:pt x="503" y="1073"/>
                    <a:pt x="503" y="1050"/>
                  </a:cubicBezTo>
                  <a:cubicBezTo>
                    <a:pt x="503" y="1027"/>
                    <a:pt x="503" y="1027"/>
                    <a:pt x="503" y="1005"/>
                  </a:cubicBezTo>
                  <a:cubicBezTo>
                    <a:pt x="526" y="982"/>
                    <a:pt x="526" y="959"/>
                    <a:pt x="549" y="913"/>
                  </a:cubicBezTo>
                  <a:cubicBezTo>
                    <a:pt x="572" y="890"/>
                    <a:pt x="594" y="868"/>
                    <a:pt x="617" y="822"/>
                  </a:cubicBezTo>
                  <a:cubicBezTo>
                    <a:pt x="686" y="776"/>
                    <a:pt x="754" y="731"/>
                    <a:pt x="823" y="685"/>
                  </a:cubicBezTo>
                  <a:cubicBezTo>
                    <a:pt x="960" y="617"/>
                    <a:pt x="1097" y="571"/>
                    <a:pt x="1234" y="525"/>
                  </a:cubicBezTo>
                  <a:cubicBezTo>
                    <a:pt x="1348" y="502"/>
                    <a:pt x="1439" y="502"/>
                    <a:pt x="1553" y="502"/>
                  </a:cubicBezTo>
                  <a:close/>
                  <a:moveTo>
                    <a:pt x="1507" y="0"/>
                  </a:moveTo>
                  <a:cubicBezTo>
                    <a:pt x="1348" y="0"/>
                    <a:pt x="1188" y="46"/>
                    <a:pt x="1028" y="92"/>
                  </a:cubicBezTo>
                  <a:cubicBezTo>
                    <a:pt x="823" y="137"/>
                    <a:pt x="617" y="228"/>
                    <a:pt x="435" y="365"/>
                  </a:cubicBezTo>
                  <a:cubicBezTo>
                    <a:pt x="252" y="480"/>
                    <a:pt x="115" y="639"/>
                    <a:pt x="47" y="822"/>
                  </a:cubicBezTo>
                  <a:cubicBezTo>
                    <a:pt x="1" y="936"/>
                    <a:pt x="1" y="1050"/>
                    <a:pt x="1" y="1164"/>
                  </a:cubicBezTo>
                  <a:cubicBezTo>
                    <a:pt x="24" y="1233"/>
                    <a:pt x="47" y="1324"/>
                    <a:pt x="69" y="1393"/>
                  </a:cubicBezTo>
                  <a:cubicBezTo>
                    <a:pt x="69" y="1393"/>
                    <a:pt x="92" y="1415"/>
                    <a:pt x="92" y="1415"/>
                  </a:cubicBezTo>
                  <a:cubicBezTo>
                    <a:pt x="161" y="1712"/>
                    <a:pt x="343" y="1940"/>
                    <a:pt x="572" y="2146"/>
                  </a:cubicBezTo>
                  <a:cubicBezTo>
                    <a:pt x="686" y="2237"/>
                    <a:pt x="823" y="2328"/>
                    <a:pt x="960" y="2397"/>
                  </a:cubicBezTo>
                  <a:cubicBezTo>
                    <a:pt x="1097" y="2488"/>
                    <a:pt x="1256" y="2557"/>
                    <a:pt x="1416" y="2602"/>
                  </a:cubicBezTo>
                  <a:cubicBezTo>
                    <a:pt x="1656" y="2679"/>
                    <a:pt x="1924" y="2728"/>
                    <a:pt x="2190" y="2728"/>
                  </a:cubicBezTo>
                  <a:cubicBezTo>
                    <a:pt x="2556" y="2728"/>
                    <a:pt x="2919" y="2635"/>
                    <a:pt x="3197" y="2397"/>
                  </a:cubicBezTo>
                  <a:cubicBezTo>
                    <a:pt x="3333" y="2283"/>
                    <a:pt x="3448" y="2146"/>
                    <a:pt x="3539" y="1986"/>
                  </a:cubicBezTo>
                  <a:cubicBezTo>
                    <a:pt x="3607" y="1849"/>
                    <a:pt x="3630" y="1689"/>
                    <a:pt x="3630" y="1530"/>
                  </a:cubicBezTo>
                  <a:cubicBezTo>
                    <a:pt x="3653" y="1393"/>
                    <a:pt x="3607" y="1256"/>
                    <a:pt x="3539" y="1141"/>
                  </a:cubicBezTo>
                  <a:cubicBezTo>
                    <a:pt x="3470" y="1005"/>
                    <a:pt x="3379" y="890"/>
                    <a:pt x="3265" y="753"/>
                  </a:cubicBezTo>
                  <a:cubicBezTo>
                    <a:pt x="3174" y="662"/>
                    <a:pt x="3060" y="571"/>
                    <a:pt x="2923" y="502"/>
                  </a:cubicBezTo>
                  <a:cubicBezTo>
                    <a:pt x="2786" y="388"/>
                    <a:pt x="2626" y="320"/>
                    <a:pt x="2466" y="251"/>
                  </a:cubicBezTo>
                  <a:cubicBezTo>
                    <a:pt x="2329" y="183"/>
                    <a:pt x="2192" y="137"/>
                    <a:pt x="2032" y="92"/>
                  </a:cubicBezTo>
                  <a:cubicBezTo>
                    <a:pt x="1895" y="46"/>
                    <a:pt x="1759" y="23"/>
                    <a:pt x="1599" y="23"/>
                  </a:cubicBezTo>
                  <a:cubicBezTo>
                    <a:pt x="1576" y="23"/>
                    <a:pt x="1553" y="0"/>
                    <a:pt x="1507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5226;p38"/>
            <p:cNvSpPr/>
            <p:nvPr/>
          </p:nvSpPr>
          <p:spPr>
            <a:xfrm>
              <a:off x="5985023" y="237282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5227;p38"/>
            <p:cNvSpPr/>
            <p:nvPr/>
          </p:nvSpPr>
          <p:spPr>
            <a:xfrm>
              <a:off x="5932020" y="2358131"/>
              <a:ext cx="101586" cy="79505"/>
            </a:xfrm>
            <a:custGeom>
              <a:avLst/>
              <a:gdLst/>
              <a:ahLst/>
              <a:cxnLst/>
              <a:rect l="l" t="t" r="r" b="b"/>
              <a:pathLst>
                <a:path w="3630" h="2841" extrusionOk="0">
                  <a:moveTo>
                    <a:pt x="730" y="1"/>
                  </a:moveTo>
                  <a:cubicBezTo>
                    <a:pt x="685" y="1"/>
                    <a:pt x="639" y="1"/>
                    <a:pt x="594" y="46"/>
                  </a:cubicBezTo>
                  <a:cubicBezTo>
                    <a:pt x="434" y="115"/>
                    <a:pt x="320" y="229"/>
                    <a:pt x="206" y="366"/>
                  </a:cubicBezTo>
                  <a:cubicBezTo>
                    <a:pt x="114" y="503"/>
                    <a:pt x="46" y="663"/>
                    <a:pt x="46" y="845"/>
                  </a:cubicBezTo>
                  <a:cubicBezTo>
                    <a:pt x="0" y="1165"/>
                    <a:pt x="114" y="1507"/>
                    <a:pt x="274" y="1781"/>
                  </a:cubicBezTo>
                  <a:cubicBezTo>
                    <a:pt x="342" y="1918"/>
                    <a:pt x="434" y="2055"/>
                    <a:pt x="548" y="2169"/>
                  </a:cubicBezTo>
                  <a:cubicBezTo>
                    <a:pt x="662" y="2283"/>
                    <a:pt x="776" y="2397"/>
                    <a:pt x="913" y="2489"/>
                  </a:cubicBezTo>
                  <a:cubicBezTo>
                    <a:pt x="1119" y="2649"/>
                    <a:pt x="1370" y="2740"/>
                    <a:pt x="1621" y="2785"/>
                  </a:cubicBezTo>
                  <a:cubicBezTo>
                    <a:pt x="1821" y="2819"/>
                    <a:pt x="2022" y="2840"/>
                    <a:pt x="2213" y="2840"/>
                  </a:cubicBezTo>
                  <a:cubicBezTo>
                    <a:pt x="2283" y="2840"/>
                    <a:pt x="2352" y="2837"/>
                    <a:pt x="2420" y="2831"/>
                  </a:cubicBezTo>
                  <a:cubicBezTo>
                    <a:pt x="2693" y="2808"/>
                    <a:pt x="2945" y="2740"/>
                    <a:pt x="3173" y="2603"/>
                  </a:cubicBezTo>
                  <a:cubicBezTo>
                    <a:pt x="3264" y="2534"/>
                    <a:pt x="3355" y="2466"/>
                    <a:pt x="3424" y="2375"/>
                  </a:cubicBezTo>
                  <a:cubicBezTo>
                    <a:pt x="3515" y="2261"/>
                    <a:pt x="3561" y="2146"/>
                    <a:pt x="3584" y="2009"/>
                  </a:cubicBezTo>
                  <a:cubicBezTo>
                    <a:pt x="3629" y="1895"/>
                    <a:pt x="3606" y="1758"/>
                    <a:pt x="3584" y="1621"/>
                  </a:cubicBezTo>
                  <a:cubicBezTo>
                    <a:pt x="3561" y="1439"/>
                    <a:pt x="3492" y="1256"/>
                    <a:pt x="3378" y="1096"/>
                  </a:cubicBezTo>
                  <a:cubicBezTo>
                    <a:pt x="3287" y="982"/>
                    <a:pt x="3150" y="868"/>
                    <a:pt x="3036" y="777"/>
                  </a:cubicBezTo>
                  <a:cubicBezTo>
                    <a:pt x="2967" y="754"/>
                    <a:pt x="2922" y="731"/>
                    <a:pt x="2853" y="731"/>
                  </a:cubicBezTo>
                  <a:cubicBezTo>
                    <a:pt x="2785" y="731"/>
                    <a:pt x="2716" y="777"/>
                    <a:pt x="2693" y="823"/>
                  </a:cubicBezTo>
                  <a:cubicBezTo>
                    <a:pt x="2648" y="868"/>
                    <a:pt x="2625" y="937"/>
                    <a:pt x="2625" y="1005"/>
                  </a:cubicBezTo>
                  <a:cubicBezTo>
                    <a:pt x="2648" y="1051"/>
                    <a:pt x="2671" y="1119"/>
                    <a:pt x="2716" y="1165"/>
                  </a:cubicBezTo>
                  <a:cubicBezTo>
                    <a:pt x="2785" y="1211"/>
                    <a:pt x="2853" y="1256"/>
                    <a:pt x="2922" y="1325"/>
                  </a:cubicBezTo>
                  <a:cubicBezTo>
                    <a:pt x="2967" y="1370"/>
                    <a:pt x="2990" y="1416"/>
                    <a:pt x="3036" y="1484"/>
                  </a:cubicBezTo>
                  <a:cubicBezTo>
                    <a:pt x="3059" y="1553"/>
                    <a:pt x="3082" y="1621"/>
                    <a:pt x="3104" y="1690"/>
                  </a:cubicBezTo>
                  <a:cubicBezTo>
                    <a:pt x="3104" y="1736"/>
                    <a:pt x="3127" y="1804"/>
                    <a:pt x="3127" y="1850"/>
                  </a:cubicBezTo>
                  <a:cubicBezTo>
                    <a:pt x="3127" y="1895"/>
                    <a:pt x="3104" y="1918"/>
                    <a:pt x="3104" y="1964"/>
                  </a:cubicBezTo>
                  <a:cubicBezTo>
                    <a:pt x="3082" y="1987"/>
                    <a:pt x="3082" y="2009"/>
                    <a:pt x="3059" y="2055"/>
                  </a:cubicBezTo>
                  <a:cubicBezTo>
                    <a:pt x="3036" y="2078"/>
                    <a:pt x="3013" y="2101"/>
                    <a:pt x="2990" y="2124"/>
                  </a:cubicBezTo>
                  <a:cubicBezTo>
                    <a:pt x="2945" y="2169"/>
                    <a:pt x="2899" y="2192"/>
                    <a:pt x="2853" y="2215"/>
                  </a:cubicBezTo>
                  <a:cubicBezTo>
                    <a:pt x="2785" y="2261"/>
                    <a:pt x="2693" y="2283"/>
                    <a:pt x="2602" y="2306"/>
                  </a:cubicBezTo>
                  <a:cubicBezTo>
                    <a:pt x="2442" y="2329"/>
                    <a:pt x="2283" y="2352"/>
                    <a:pt x="2100" y="2352"/>
                  </a:cubicBezTo>
                  <a:cubicBezTo>
                    <a:pt x="1917" y="2329"/>
                    <a:pt x="1712" y="2306"/>
                    <a:pt x="1529" y="2261"/>
                  </a:cubicBezTo>
                  <a:cubicBezTo>
                    <a:pt x="1438" y="2215"/>
                    <a:pt x="1324" y="2192"/>
                    <a:pt x="1233" y="2124"/>
                  </a:cubicBezTo>
                  <a:cubicBezTo>
                    <a:pt x="1141" y="2055"/>
                    <a:pt x="1050" y="1964"/>
                    <a:pt x="959" y="1872"/>
                  </a:cubicBezTo>
                  <a:cubicBezTo>
                    <a:pt x="845" y="1758"/>
                    <a:pt x="753" y="1621"/>
                    <a:pt x="662" y="1484"/>
                  </a:cubicBezTo>
                  <a:cubicBezTo>
                    <a:pt x="616" y="1393"/>
                    <a:pt x="571" y="1279"/>
                    <a:pt x="548" y="1188"/>
                  </a:cubicBezTo>
                  <a:cubicBezTo>
                    <a:pt x="525" y="1096"/>
                    <a:pt x="525" y="1028"/>
                    <a:pt x="525" y="937"/>
                  </a:cubicBezTo>
                  <a:cubicBezTo>
                    <a:pt x="525" y="891"/>
                    <a:pt x="525" y="845"/>
                    <a:pt x="548" y="800"/>
                  </a:cubicBezTo>
                  <a:cubicBezTo>
                    <a:pt x="548" y="754"/>
                    <a:pt x="571" y="731"/>
                    <a:pt x="594" y="686"/>
                  </a:cubicBezTo>
                  <a:cubicBezTo>
                    <a:pt x="616" y="640"/>
                    <a:pt x="662" y="594"/>
                    <a:pt x="685" y="571"/>
                  </a:cubicBezTo>
                  <a:cubicBezTo>
                    <a:pt x="753" y="526"/>
                    <a:pt x="799" y="480"/>
                    <a:pt x="867" y="434"/>
                  </a:cubicBezTo>
                  <a:cubicBezTo>
                    <a:pt x="982" y="366"/>
                    <a:pt x="1004" y="206"/>
                    <a:pt x="936" y="92"/>
                  </a:cubicBezTo>
                  <a:cubicBezTo>
                    <a:pt x="890" y="46"/>
                    <a:pt x="845" y="1"/>
                    <a:pt x="776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5228;p38"/>
            <p:cNvSpPr/>
            <p:nvPr/>
          </p:nvSpPr>
          <p:spPr>
            <a:xfrm>
              <a:off x="5930089" y="2412422"/>
              <a:ext cx="95849" cy="76063"/>
            </a:xfrm>
            <a:custGeom>
              <a:avLst/>
              <a:gdLst/>
              <a:ahLst/>
              <a:cxnLst/>
              <a:rect l="l" t="t" r="r" b="b"/>
              <a:pathLst>
                <a:path w="3425" h="2718" extrusionOk="0">
                  <a:moveTo>
                    <a:pt x="594" y="1"/>
                  </a:moveTo>
                  <a:cubicBezTo>
                    <a:pt x="526" y="1"/>
                    <a:pt x="480" y="47"/>
                    <a:pt x="434" y="92"/>
                  </a:cubicBezTo>
                  <a:cubicBezTo>
                    <a:pt x="206" y="298"/>
                    <a:pt x="69" y="572"/>
                    <a:pt x="23" y="868"/>
                  </a:cubicBezTo>
                  <a:cubicBezTo>
                    <a:pt x="1" y="1005"/>
                    <a:pt x="23" y="1165"/>
                    <a:pt x="46" y="1302"/>
                  </a:cubicBezTo>
                  <a:cubicBezTo>
                    <a:pt x="92" y="1439"/>
                    <a:pt x="138" y="1553"/>
                    <a:pt x="206" y="1690"/>
                  </a:cubicBezTo>
                  <a:cubicBezTo>
                    <a:pt x="275" y="1804"/>
                    <a:pt x="366" y="1918"/>
                    <a:pt x="480" y="2032"/>
                  </a:cubicBezTo>
                  <a:cubicBezTo>
                    <a:pt x="571" y="2124"/>
                    <a:pt x="663" y="2215"/>
                    <a:pt x="777" y="2306"/>
                  </a:cubicBezTo>
                  <a:cubicBezTo>
                    <a:pt x="1028" y="2489"/>
                    <a:pt x="1302" y="2603"/>
                    <a:pt x="1598" y="2672"/>
                  </a:cubicBezTo>
                  <a:cubicBezTo>
                    <a:pt x="1735" y="2717"/>
                    <a:pt x="1872" y="2717"/>
                    <a:pt x="2032" y="2717"/>
                  </a:cubicBezTo>
                  <a:cubicBezTo>
                    <a:pt x="2169" y="2717"/>
                    <a:pt x="2329" y="2672"/>
                    <a:pt x="2489" y="2626"/>
                  </a:cubicBezTo>
                  <a:cubicBezTo>
                    <a:pt x="2648" y="2580"/>
                    <a:pt x="2785" y="2489"/>
                    <a:pt x="2922" y="2398"/>
                  </a:cubicBezTo>
                  <a:cubicBezTo>
                    <a:pt x="3036" y="2329"/>
                    <a:pt x="3151" y="2215"/>
                    <a:pt x="3219" y="2078"/>
                  </a:cubicBezTo>
                  <a:cubicBezTo>
                    <a:pt x="3310" y="1964"/>
                    <a:pt x="3356" y="1827"/>
                    <a:pt x="3379" y="1667"/>
                  </a:cubicBezTo>
                  <a:cubicBezTo>
                    <a:pt x="3424" y="1530"/>
                    <a:pt x="3402" y="1393"/>
                    <a:pt x="3356" y="1234"/>
                  </a:cubicBezTo>
                  <a:cubicBezTo>
                    <a:pt x="3333" y="1165"/>
                    <a:pt x="3287" y="1119"/>
                    <a:pt x="3265" y="1051"/>
                  </a:cubicBezTo>
                  <a:cubicBezTo>
                    <a:pt x="3219" y="960"/>
                    <a:pt x="3173" y="891"/>
                    <a:pt x="3105" y="823"/>
                  </a:cubicBezTo>
                  <a:cubicBezTo>
                    <a:pt x="2968" y="686"/>
                    <a:pt x="2831" y="594"/>
                    <a:pt x="2648" y="503"/>
                  </a:cubicBezTo>
                  <a:cubicBezTo>
                    <a:pt x="2617" y="484"/>
                    <a:pt x="2582" y="476"/>
                    <a:pt x="2547" y="476"/>
                  </a:cubicBezTo>
                  <a:cubicBezTo>
                    <a:pt x="2455" y="476"/>
                    <a:pt x="2362" y="535"/>
                    <a:pt x="2329" y="617"/>
                  </a:cubicBezTo>
                  <a:cubicBezTo>
                    <a:pt x="2283" y="754"/>
                    <a:pt x="2329" y="891"/>
                    <a:pt x="2443" y="960"/>
                  </a:cubicBezTo>
                  <a:cubicBezTo>
                    <a:pt x="2489" y="960"/>
                    <a:pt x="2511" y="982"/>
                    <a:pt x="2557" y="1005"/>
                  </a:cubicBezTo>
                  <a:cubicBezTo>
                    <a:pt x="2626" y="1051"/>
                    <a:pt x="2694" y="1119"/>
                    <a:pt x="2762" y="1165"/>
                  </a:cubicBezTo>
                  <a:cubicBezTo>
                    <a:pt x="2785" y="1211"/>
                    <a:pt x="2831" y="1256"/>
                    <a:pt x="2854" y="1325"/>
                  </a:cubicBezTo>
                  <a:cubicBezTo>
                    <a:pt x="2877" y="1348"/>
                    <a:pt x="2877" y="1393"/>
                    <a:pt x="2899" y="1439"/>
                  </a:cubicBezTo>
                  <a:cubicBezTo>
                    <a:pt x="2899" y="1462"/>
                    <a:pt x="2899" y="1507"/>
                    <a:pt x="2899" y="1530"/>
                  </a:cubicBezTo>
                  <a:cubicBezTo>
                    <a:pt x="2899" y="1576"/>
                    <a:pt x="2899" y="1622"/>
                    <a:pt x="2877" y="1667"/>
                  </a:cubicBezTo>
                  <a:cubicBezTo>
                    <a:pt x="2877" y="1713"/>
                    <a:pt x="2854" y="1759"/>
                    <a:pt x="2831" y="1804"/>
                  </a:cubicBezTo>
                  <a:cubicBezTo>
                    <a:pt x="2785" y="1850"/>
                    <a:pt x="2740" y="1895"/>
                    <a:pt x="2694" y="1941"/>
                  </a:cubicBezTo>
                  <a:cubicBezTo>
                    <a:pt x="2648" y="1987"/>
                    <a:pt x="2580" y="2055"/>
                    <a:pt x="2489" y="2078"/>
                  </a:cubicBezTo>
                  <a:cubicBezTo>
                    <a:pt x="2397" y="2124"/>
                    <a:pt x="2306" y="2169"/>
                    <a:pt x="2215" y="2192"/>
                  </a:cubicBezTo>
                  <a:cubicBezTo>
                    <a:pt x="2123" y="2215"/>
                    <a:pt x="2009" y="2215"/>
                    <a:pt x="1918" y="2215"/>
                  </a:cubicBezTo>
                  <a:cubicBezTo>
                    <a:pt x="1804" y="2215"/>
                    <a:pt x="1690" y="2192"/>
                    <a:pt x="1598" y="2169"/>
                  </a:cubicBezTo>
                  <a:cubicBezTo>
                    <a:pt x="1439" y="2124"/>
                    <a:pt x="1302" y="2055"/>
                    <a:pt x="1188" y="1987"/>
                  </a:cubicBezTo>
                  <a:cubicBezTo>
                    <a:pt x="1051" y="1895"/>
                    <a:pt x="914" y="1781"/>
                    <a:pt x="822" y="1667"/>
                  </a:cubicBezTo>
                  <a:cubicBezTo>
                    <a:pt x="731" y="1576"/>
                    <a:pt x="663" y="1485"/>
                    <a:pt x="617" y="1393"/>
                  </a:cubicBezTo>
                  <a:cubicBezTo>
                    <a:pt x="571" y="1325"/>
                    <a:pt x="548" y="1256"/>
                    <a:pt x="526" y="1165"/>
                  </a:cubicBezTo>
                  <a:cubicBezTo>
                    <a:pt x="526" y="1119"/>
                    <a:pt x="503" y="1051"/>
                    <a:pt x="503" y="982"/>
                  </a:cubicBezTo>
                  <a:cubicBezTo>
                    <a:pt x="503" y="937"/>
                    <a:pt x="526" y="868"/>
                    <a:pt x="526" y="823"/>
                  </a:cubicBezTo>
                  <a:cubicBezTo>
                    <a:pt x="548" y="754"/>
                    <a:pt x="594" y="686"/>
                    <a:pt x="617" y="640"/>
                  </a:cubicBezTo>
                  <a:cubicBezTo>
                    <a:pt x="663" y="549"/>
                    <a:pt x="731" y="480"/>
                    <a:pt x="822" y="412"/>
                  </a:cubicBezTo>
                  <a:cubicBezTo>
                    <a:pt x="845" y="366"/>
                    <a:pt x="868" y="275"/>
                    <a:pt x="868" y="229"/>
                  </a:cubicBezTo>
                  <a:cubicBezTo>
                    <a:pt x="868" y="161"/>
                    <a:pt x="822" y="92"/>
                    <a:pt x="777" y="69"/>
                  </a:cubicBezTo>
                  <a:cubicBezTo>
                    <a:pt x="731" y="24"/>
                    <a:pt x="685" y="1"/>
                    <a:pt x="617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5229;p38"/>
            <p:cNvSpPr/>
            <p:nvPr/>
          </p:nvSpPr>
          <p:spPr>
            <a:xfrm>
              <a:off x="6732391" y="2506340"/>
              <a:ext cx="417144" cy="403712"/>
            </a:xfrm>
            <a:custGeom>
              <a:avLst/>
              <a:gdLst/>
              <a:ahLst/>
              <a:cxnLst/>
              <a:rect l="l" t="t" r="r" b="b"/>
              <a:pathLst>
                <a:path w="14906" h="14426" extrusionOk="0">
                  <a:moveTo>
                    <a:pt x="12189" y="0"/>
                  </a:moveTo>
                  <a:cubicBezTo>
                    <a:pt x="12166" y="0"/>
                    <a:pt x="12120" y="0"/>
                    <a:pt x="12075" y="23"/>
                  </a:cubicBezTo>
                  <a:cubicBezTo>
                    <a:pt x="12029" y="69"/>
                    <a:pt x="11983" y="114"/>
                    <a:pt x="11961" y="206"/>
                  </a:cubicBezTo>
                  <a:cubicBezTo>
                    <a:pt x="11938" y="251"/>
                    <a:pt x="11938" y="320"/>
                    <a:pt x="11983" y="365"/>
                  </a:cubicBezTo>
                  <a:cubicBezTo>
                    <a:pt x="12600" y="1370"/>
                    <a:pt x="13125" y="2420"/>
                    <a:pt x="13536" y="3470"/>
                  </a:cubicBezTo>
                  <a:cubicBezTo>
                    <a:pt x="13946" y="4588"/>
                    <a:pt x="14220" y="5707"/>
                    <a:pt x="14312" y="6779"/>
                  </a:cubicBezTo>
                  <a:cubicBezTo>
                    <a:pt x="14403" y="7670"/>
                    <a:pt x="14380" y="8514"/>
                    <a:pt x="14243" y="9313"/>
                  </a:cubicBezTo>
                  <a:cubicBezTo>
                    <a:pt x="14152" y="9792"/>
                    <a:pt x="13992" y="10272"/>
                    <a:pt x="13810" y="10705"/>
                  </a:cubicBezTo>
                  <a:lnTo>
                    <a:pt x="13787" y="10728"/>
                  </a:lnTo>
                  <a:cubicBezTo>
                    <a:pt x="13558" y="11185"/>
                    <a:pt x="13307" y="11596"/>
                    <a:pt x="13033" y="11938"/>
                  </a:cubicBezTo>
                  <a:cubicBezTo>
                    <a:pt x="12714" y="12326"/>
                    <a:pt x="12349" y="12645"/>
                    <a:pt x="11961" y="12942"/>
                  </a:cubicBezTo>
                  <a:cubicBezTo>
                    <a:pt x="11595" y="13193"/>
                    <a:pt x="11162" y="13422"/>
                    <a:pt x="10728" y="13604"/>
                  </a:cubicBezTo>
                  <a:cubicBezTo>
                    <a:pt x="10249" y="13764"/>
                    <a:pt x="9815" y="13855"/>
                    <a:pt x="9336" y="13901"/>
                  </a:cubicBezTo>
                  <a:cubicBezTo>
                    <a:pt x="9199" y="13924"/>
                    <a:pt x="9062" y="13924"/>
                    <a:pt x="8902" y="13924"/>
                  </a:cubicBezTo>
                  <a:cubicBezTo>
                    <a:pt x="8583" y="13924"/>
                    <a:pt x="8263" y="13901"/>
                    <a:pt x="7943" y="13832"/>
                  </a:cubicBezTo>
                  <a:cubicBezTo>
                    <a:pt x="7510" y="13764"/>
                    <a:pt x="7076" y="13627"/>
                    <a:pt x="6642" y="13422"/>
                  </a:cubicBezTo>
                  <a:cubicBezTo>
                    <a:pt x="6049" y="13148"/>
                    <a:pt x="5478" y="12782"/>
                    <a:pt x="4862" y="12303"/>
                  </a:cubicBezTo>
                  <a:cubicBezTo>
                    <a:pt x="3629" y="11253"/>
                    <a:pt x="2671" y="10021"/>
                    <a:pt x="1803" y="8834"/>
                  </a:cubicBezTo>
                  <a:cubicBezTo>
                    <a:pt x="1598" y="8537"/>
                    <a:pt x="1393" y="8263"/>
                    <a:pt x="1187" y="7966"/>
                  </a:cubicBezTo>
                  <a:lnTo>
                    <a:pt x="1073" y="7807"/>
                  </a:lnTo>
                  <a:cubicBezTo>
                    <a:pt x="868" y="7510"/>
                    <a:pt x="639" y="7190"/>
                    <a:pt x="411" y="6894"/>
                  </a:cubicBezTo>
                  <a:cubicBezTo>
                    <a:pt x="251" y="7008"/>
                    <a:pt x="114" y="7076"/>
                    <a:pt x="0" y="7145"/>
                  </a:cubicBezTo>
                  <a:lnTo>
                    <a:pt x="91" y="7304"/>
                  </a:lnTo>
                  <a:cubicBezTo>
                    <a:pt x="297" y="7578"/>
                    <a:pt x="525" y="7898"/>
                    <a:pt x="731" y="8195"/>
                  </a:cubicBezTo>
                  <a:cubicBezTo>
                    <a:pt x="1484" y="9267"/>
                    <a:pt x="2283" y="10386"/>
                    <a:pt x="3196" y="11390"/>
                  </a:cubicBezTo>
                  <a:cubicBezTo>
                    <a:pt x="3789" y="12052"/>
                    <a:pt x="4428" y="12623"/>
                    <a:pt x="5090" y="13102"/>
                  </a:cubicBezTo>
                  <a:cubicBezTo>
                    <a:pt x="5798" y="13604"/>
                    <a:pt x="6505" y="13969"/>
                    <a:pt x="7236" y="14198"/>
                  </a:cubicBezTo>
                  <a:cubicBezTo>
                    <a:pt x="7761" y="14357"/>
                    <a:pt x="8309" y="14426"/>
                    <a:pt x="8879" y="14426"/>
                  </a:cubicBezTo>
                  <a:cubicBezTo>
                    <a:pt x="9039" y="14426"/>
                    <a:pt x="9199" y="14426"/>
                    <a:pt x="9336" y="14403"/>
                  </a:cubicBezTo>
                  <a:cubicBezTo>
                    <a:pt x="10021" y="14357"/>
                    <a:pt x="10705" y="14175"/>
                    <a:pt x="11344" y="13878"/>
                  </a:cubicBezTo>
                  <a:cubicBezTo>
                    <a:pt x="12577" y="13307"/>
                    <a:pt x="13627" y="12235"/>
                    <a:pt x="14220" y="10956"/>
                  </a:cubicBezTo>
                  <a:cubicBezTo>
                    <a:pt x="14380" y="10637"/>
                    <a:pt x="14517" y="10272"/>
                    <a:pt x="14608" y="9929"/>
                  </a:cubicBezTo>
                  <a:cubicBezTo>
                    <a:pt x="14700" y="9564"/>
                    <a:pt x="14768" y="9176"/>
                    <a:pt x="14837" y="8674"/>
                  </a:cubicBezTo>
                  <a:cubicBezTo>
                    <a:pt x="14905" y="7829"/>
                    <a:pt x="14859" y="6894"/>
                    <a:pt x="14700" y="5889"/>
                  </a:cubicBezTo>
                  <a:cubicBezTo>
                    <a:pt x="14563" y="5022"/>
                    <a:pt x="14312" y="4132"/>
                    <a:pt x="13946" y="3173"/>
                  </a:cubicBezTo>
                  <a:cubicBezTo>
                    <a:pt x="13627" y="2328"/>
                    <a:pt x="13216" y="1484"/>
                    <a:pt x="12737" y="639"/>
                  </a:cubicBezTo>
                  <a:cubicBezTo>
                    <a:pt x="12623" y="480"/>
                    <a:pt x="12531" y="297"/>
                    <a:pt x="12417" y="137"/>
                  </a:cubicBezTo>
                  <a:cubicBezTo>
                    <a:pt x="12372" y="46"/>
                    <a:pt x="12280" y="0"/>
                    <a:pt x="12189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5230;p38"/>
            <p:cNvSpPr/>
            <p:nvPr/>
          </p:nvSpPr>
          <p:spPr>
            <a:xfrm>
              <a:off x="6782848" y="2563177"/>
              <a:ext cx="245960" cy="189095"/>
            </a:xfrm>
            <a:custGeom>
              <a:avLst/>
              <a:gdLst/>
              <a:ahLst/>
              <a:cxnLst/>
              <a:rect l="l" t="t" r="r" b="b"/>
              <a:pathLst>
                <a:path w="8789" h="6757" extrusionOk="0">
                  <a:moveTo>
                    <a:pt x="2488" y="1"/>
                  </a:moveTo>
                  <a:cubicBezTo>
                    <a:pt x="2420" y="1"/>
                    <a:pt x="2374" y="24"/>
                    <a:pt x="2329" y="69"/>
                  </a:cubicBezTo>
                  <a:cubicBezTo>
                    <a:pt x="2283" y="115"/>
                    <a:pt x="2237" y="183"/>
                    <a:pt x="2237" y="229"/>
                  </a:cubicBezTo>
                  <a:cubicBezTo>
                    <a:pt x="2237" y="320"/>
                    <a:pt x="2283" y="366"/>
                    <a:pt x="2306" y="434"/>
                  </a:cubicBezTo>
                  <a:cubicBezTo>
                    <a:pt x="2374" y="503"/>
                    <a:pt x="2420" y="571"/>
                    <a:pt x="2466" y="640"/>
                  </a:cubicBezTo>
                  <a:cubicBezTo>
                    <a:pt x="2991" y="1347"/>
                    <a:pt x="3356" y="2009"/>
                    <a:pt x="3607" y="2671"/>
                  </a:cubicBezTo>
                  <a:cubicBezTo>
                    <a:pt x="3675" y="2854"/>
                    <a:pt x="3721" y="3059"/>
                    <a:pt x="3767" y="3242"/>
                  </a:cubicBezTo>
                  <a:lnTo>
                    <a:pt x="3287" y="3014"/>
                  </a:lnTo>
                  <a:cubicBezTo>
                    <a:pt x="2694" y="2785"/>
                    <a:pt x="2078" y="2534"/>
                    <a:pt x="1507" y="2260"/>
                  </a:cubicBezTo>
                  <a:lnTo>
                    <a:pt x="1507" y="2260"/>
                  </a:lnTo>
                  <a:lnTo>
                    <a:pt x="1553" y="2283"/>
                  </a:lnTo>
                  <a:cubicBezTo>
                    <a:pt x="936" y="1987"/>
                    <a:pt x="434" y="1713"/>
                    <a:pt x="0" y="1462"/>
                  </a:cubicBezTo>
                  <a:lnTo>
                    <a:pt x="0" y="1462"/>
                  </a:lnTo>
                  <a:cubicBezTo>
                    <a:pt x="69" y="1667"/>
                    <a:pt x="92" y="1872"/>
                    <a:pt x="92" y="2101"/>
                  </a:cubicBezTo>
                  <a:cubicBezTo>
                    <a:pt x="822" y="2512"/>
                    <a:pt x="1575" y="2854"/>
                    <a:pt x="2214" y="3128"/>
                  </a:cubicBezTo>
                  <a:cubicBezTo>
                    <a:pt x="2488" y="3242"/>
                    <a:pt x="2762" y="3356"/>
                    <a:pt x="3036" y="3470"/>
                  </a:cubicBezTo>
                  <a:lnTo>
                    <a:pt x="3150" y="3516"/>
                  </a:lnTo>
                  <a:cubicBezTo>
                    <a:pt x="3675" y="3721"/>
                    <a:pt x="4292" y="3972"/>
                    <a:pt x="4862" y="4246"/>
                  </a:cubicBezTo>
                  <a:lnTo>
                    <a:pt x="4908" y="4269"/>
                  </a:lnTo>
                  <a:cubicBezTo>
                    <a:pt x="5958" y="4748"/>
                    <a:pt x="6757" y="5228"/>
                    <a:pt x="7396" y="5753"/>
                  </a:cubicBezTo>
                  <a:cubicBezTo>
                    <a:pt x="7761" y="6049"/>
                    <a:pt x="8058" y="6346"/>
                    <a:pt x="8332" y="6666"/>
                  </a:cubicBezTo>
                  <a:cubicBezTo>
                    <a:pt x="8354" y="6734"/>
                    <a:pt x="8423" y="6757"/>
                    <a:pt x="8491" y="6757"/>
                  </a:cubicBezTo>
                  <a:cubicBezTo>
                    <a:pt x="8560" y="6757"/>
                    <a:pt x="8628" y="6734"/>
                    <a:pt x="8674" y="6689"/>
                  </a:cubicBezTo>
                  <a:cubicBezTo>
                    <a:pt x="8788" y="6597"/>
                    <a:pt x="8788" y="6437"/>
                    <a:pt x="8697" y="6323"/>
                  </a:cubicBezTo>
                  <a:cubicBezTo>
                    <a:pt x="7944" y="5433"/>
                    <a:pt x="6916" y="4680"/>
                    <a:pt x="5433" y="3949"/>
                  </a:cubicBezTo>
                  <a:cubicBezTo>
                    <a:pt x="5113" y="3790"/>
                    <a:pt x="4748" y="3630"/>
                    <a:pt x="4337" y="3447"/>
                  </a:cubicBezTo>
                  <a:cubicBezTo>
                    <a:pt x="4246" y="2900"/>
                    <a:pt x="4040" y="2306"/>
                    <a:pt x="3698" y="1667"/>
                  </a:cubicBezTo>
                  <a:cubicBezTo>
                    <a:pt x="3447" y="1165"/>
                    <a:pt x="3127" y="663"/>
                    <a:pt x="2671" y="69"/>
                  </a:cubicBezTo>
                  <a:cubicBezTo>
                    <a:pt x="2648" y="24"/>
                    <a:pt x="2557" y="1"/>
                    <a:pt x="2511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5231;p38"/>
            <p:cNvSpPr/>
            <p:nvPr/>
          </p:nvSpPr>
          <p:spPr>
            <a:xfrm>
              <a:off x="6824993" y="1960185"/>
              <a:ext cx="44104" cy="42201"/>
            </a:xfrm>
            <a:custGeom>
              <a:avLst/>
              <a:gdLst/>
              <a:ahLst/>
              <a:cxnLst/>
              <a:rect l="l" t="t" r="r" b="b"/>
              <a:pathLst>
                <a:path w="1576" h="1508" extrusionOk="0">
                  <a:moveTo>
                    <a:pt x="1576" y="754"/>
                  </a:moveTo>
                  <a:cubicBezTo>
                    <a:pt x="1576" y="1165"/>
                    <a:pt x="1233" y="1507"/>
                    <a:pt x="777" y="1507"/>
                  </a:cubicBezTo>
                  <a:cubicBezTo>
                    <a:pt x="343" y="1507"/>
                    <a:pt x="1" y="1165"/>
                    <a:pt x="1" y="754"/>
                  </a:cubicBezTo>
                  <a:cubicBezTo>
                    <a:pt x="1" y="343"/>
                    <a:pt x="343" y="1"/>
                    <a:pt x="777" y="1"/>
                  </a:cubicBezTo>
                  <a:cubicBezTo>
                    <a:pt x="1233" y="1"/>
                    <a:pt x="1576" y="343"/>
                    <a:pt x="1576" y="754"/>
                  </a:cubicBezTo>
                  <a:close/>
                </a:path>
              </a:pathLst>
            </a:custGeom>
            <a:solidFill>
              <a:srgbClr val="FEC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5232;p38"/>
            <p:cNvSpPr/>
            <p:nvPr/>
          </p:nvSpPr>
          <p:spPr>
            <a:xfrm>
              <a:off x="6426403" y="1816454"/>
              <a:ext cx="44104" cy="41558"/>
            </a:xfrm>
            <a:custGeom>
              <a:avLst/>
              <a:gdLst/>
              <a:ahLst/>
              <a:cxnLst/>
              <a:rect l="l" t="t" r="r" b="b"/>
              <a:pathLst>
                <a:path w="1576" h="1485" extrusionOk="0">
                  <a:moveTo>
                    <a:pt x="800" y="1"/>
                  </a:moveTo>
                  <a:cubicBezTo>
                    <a:pt x="366" y="1"/>
                    <a:pt x="1" y="321"/>
                    <a:pt x="1" y="731"/>
                  </a:cubicBezTo>
                  <a:cubicBezTo>
                    <a:pt x="1" y="1165"/>
                    <a:pt x="366" y="1485"/>
                    <a:pt x="800" y="1485"/>
                  </a:cubicBezTo>
                  <a:cubicBezTo>
                    <a:pt x="1233" y="1485"/>
                    <a:pt x="1576" y="1165"/>
                    <a:pt x="1576" y="731"/>
                  </a:cubicBezTo>
                  <a:cubicBezTo>
                    <a:pt x="1576" y="321"/>
                    <a:pt x="1233" y="1"/>
                    <a:pt x="800" y="1"/>
                  </a:cubicBezTo>
                  <a:close/>
                </a:path>
              </a:pathLst>
            </a:custGeom>
            <a:solidFill>
              <a:srgbClr val="FEC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5233;p38"/>
            <p:cNvSpPr/>
            <p:nvPr/>
          </p:nvSpPr>
          <p:spPr>
            <a:xfrm>
              <a:off x="7850867" y="3203222"/>
              <a:ext cx="147565" cy="558301"/>
            </a:xfrm>
            <a:custGeom>
              <a:avLst/>
              <a:gdLst/>
              <a:ahLst/>
              <a:cxnLst/>
              <a:rect l="l" t="t" r="r" b="b"/>
              <a:pathLst>
                <a:path w="5273" h="19950" extrusionOk="0">
                  <a:moveTo>
                    <a:pt x="4999" y="1"/>
                  </a:moveTo>
                  <a:cubicBezTo>
                    <a:pt x="4953" y="1"/>
                    <a:pt x="4885" y="23"/>
                    <a:pt x="4862" y="46"/>
                  </a:cubicBezTo>
                  <a:cubicBezTo>
                    <a:pt x="4794" y="92"/>
                    <a:pt x="4771" y="138"/>
                    <a:pt x="4748" y="206"/>
                  </a:cubicBezTo>
                  <a:cubicBezTo>
                    <a:pt x="4748" y="229"/>
                    <a:pt x="4748" y="229"/>
                    <a:pt x="4748" y="229"/>
                  </a:cubicBezTo>
                  <a:cubicBezTo>
                    <a:pt x="4748" y="229"/>
                    <a:pt x="4748" y="252"/>
                    <a:pt x="4748" y="252"/>
                  </a:cubicBezTo>
                  <a:cubicBezTo>
                    <a:pt x="4474" y="1416"/>
                    <a:pt x="4177" y="2580"/>
                    <a:pt x="3903" y="3744"/>
                  </a:cubicBezTo>
                  <a:cubicBezTo>
                    <a:pt x="3447" y="5593"/>
                    <a:pt x="3013" y="7442"/>
                    <a:pt x="2557" y="9291"/>
                  </a:cubicBezTo>
                  <a:cubicBezTo>
                    <a:pt x="1712" y="12760"/>
                    <a:pt x="890" y="16207"/>
                    <a:pt x="46" y="19676"/>
                  </a:cubicBezTo>
                  <a:cubicBezTo>
                    <a:pt x="0" y="19790"/>
                    <a:pt x="114" y="19927"/>
                    <a:pt x="251" y="19950"/>
                  </a:cubicBezTo>
                  <a:cubicBezTo>
                    <a:pt x="320" y="19950"/>
                    <a:pt x="388" y="19927"/>
                    <a:pt x="434" y="19904"/>
                  </a:cubicBezTo>
                  <a:cubicBezTo>
                    <a:pt x="480" y="19859"/>
                    <a:pt x="502" y="19813"/>
                    <a:pt x="525" y="19744"/>
                  </a:cubicBezTo>
                  <a:cubicBezTo>
                    <a:pt x="1438" y="16024"/>
                    <a:pt x="2328" y="12303"/>
                    <a:pt x="3219" y="8583"/>
                  </a:cubicBezTo>
                  <a:lnTo>
                    <a:pt x="3242" y="8537"/>
                  </a:lnTo>
                  <a:lnTo>
                    <a:pt x="3287" y="8286"/>
                  </a:lnTo>
                  <a:lnTo>
                    <a:pt x="3333" y="8149"/>
                  </a:lnTo>
                  <a:cubicBezTo>
                    <a:pt x="3378" y="7989"/>
                    <a:pt x="3401" y="7853"/>
                    <a:pt x="3447" y="7693"/>
                  </a:cubicBezTo>
                  <a:lnTo>
                    <a:pt x="3493" y="7487"/>
                  </a:lnTo>
                  <a:lnTo>
                    <a:pt x="3561" y="7259"/>
                  </a:lnTo>
                  <a:cubicBezTo>
                    <a:pt x="3858" y="5981"/>
                    <a:pt x="4177" y="4680"/>
                    <a:pt x="4474" y="3402"/>
                  </a:cubicBezTo>
                  <a:cubicBezTo>
                    <a:pt x="4725" y="2374"/>
                    <a:pt x="4999" y="1347"/>
                    <a:pt x="5227" y="297"/>
                  </a:cubicBezTo>
                  <a:cubicBezTo>
                    <a:pt x="5227" y="297"/>
                    <a:pt x="5250" y="297"/>
                    <a:pt x="5250" y="275"/>
                  </a:cubicBezTo>
                  <a:cubicBezTo>
                    <a:pt x="5273" y="160"/>
                    <a:pt x="5159" y="23"/>
                    <a:pt x="5022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Google Shape;3083;p28"/>
          <p:cNvSpPr txBox="1">
            <a:spLocks noGrp="1"/>
          </p:cNvSpPr>
          <p:nvPr>
            <p:ph type="title"/>
          </p:nvPr>
        </p:nvSpPr>
        <p:spPr>
          <a:xfrm flipH="1">
            <a:off x="720000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En esta semana tan especial </a:t>
            </a:r>
            <a:r>
              <a:rPr lang="en" dirty="0" smtClean="0">
                <a:solidFill>
                  <a:schemeClr val="accent1"/>
                </a:solidFill>
              </a:rPr>
              <a:t>desearles muchas felicidad y agradecer la importante labor que llevan a cabo cada una de nuestras educadoras.</a:t>
            </a:r>
            <a:endParaRPr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35" name="Google Shape;5715;p42"/>
          <p:cNvGrpSpPr/>
          <p:nvPr/>
        </p:nvGrpSpPr>
        <p:grpSpPr>
          <a:xfrm>
            <a:off x="6463469" y="0"/>
            <a:ext cx="3386032" cy="3277719"/>
            <a:chOff x="2787246" y="1234591"/>
            <a:chExt cx="3386032" cy="3277719"/>
          </a:xfrm>
        </p:grpSpPr>
        <p:sp>
          <p:nvSpPr>
            <p:cNvPr id="136" name="Google Shape;5716;p42"/>
            <p:cNvSpPr/>
            <p:nvPr/>
          </p:nvSpPr>
          <p:spPr>
            <a:xfrm>
              <a:off x="3836779" y="4325975"/>
              <a:ext cx="1480708" cy="186336"/>
            </a:xfrm>
            <a:custGeom>
              <a:avLst/>
              <a:gdLst/>
              <a:ahLst/>
              <a:cxnLst/>
              <a:rect l="l" t="t" r="r" b="b"/>
              <a:pathLst>
                <a:path w="52248" h="6575" extrusionOk="0">
                  <a:moveTo>
                    <a:pt x="26135" y="1"/>
                  </a:moveTo>
                  <a:cubicBezTo>
                    <a:pt x="11710" y="1"/>
                    <a:pt x="0" y="1484"/>
                    <a:pt x="0" y="3287"/>
                  </a:cubicBezTo>
                  <a:cubicBezTo>
                    <a:pt x="0" y="5113"/>
                    <a:pt x="11710" y="6574"/>
                    <a:pt x="26135" y="6574"/>
                  </a:cubicBezTo>
                  <a:cubicBezTo>
                    <a:pt x="40561" y="6574"/>
                    <a:pt x="52248" y="5113"/>
                    <a:pt x="52248" y="3287"/>
                  </a:cubicBezTo>
                  <a:cubicBezTo>
                    <a:pt x="52248" y="1484"/>
                    <a:pt x="40561" y="1"/>
                    <a:pt x="26135" y="1"/>
                  </a:cubicBezTo>
                  <a:close/>
                </a:path>
              </a:pathLst>
            </a:custGeom>
            <a:solidFill>
              <a:srgbClr val="9A6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17;p42"/>
            <p:cNvSpPr/>
            <p:nvPr/>
          </p:nvSpPr>
          <p:spPr>
            <a:xfrm>
              <a:off x="3374922" y="1923508"/>
              <a:ext cx="2451665" cy="2485305"/>
            </a:xfrm>
            <a:custGeom>
              <a:avLst/>
              <a:gdLst/>
              <a:ahLst/>
              <a:cxnLst/>
              <a:rect l="l" t="t" r="r" b="b"/>
              <a:pathLst>
                <a:path w="86509" h="87696" extrusionOk="0">
                  <a:moveTo>
                    <a:pt x="37205" y="1"/>
                  </a:moveTo>
                  <a:lnTo>
                    <a:pt x="41588" y="38735"/>
                  </a:lnTo>
                  <a:lnTo>
                    <a:pt x="10682" y="14974"/>
                  </a:lnTo>
                  <a:lnTo>
                    <a:pt x="38917" y="41816"/>
                  </a:lnTo>
                  <a:lnTo>
                    <a:pt x="0" y="43483"/>
                  </a:lnTo>
                  <a:lnTo>
                    <a:pt x="38895" y="45902"/>
                  </a:lnTo>
                  <a:lnTo>
                    <a:pt x="10135" y="72220"/>
                  </a:lnTo>
                  <a:lnTo>
                    <a:pt x="41474" y="49052"/>
                  </a:lnTo>
                  <a:lnTo>
                    <a:pt x="36361" y="87695"/>
                  </a:lnTo>
                  <a:lnTo>
                    <a:pt x="45491" y="49805"/>
                  </a:lnTo>
                  <a:lnTo>
                    <a:pt x="66399" y="82697"/>
                  </a:lnTo>
                  <a:lnTo>
                    <a:pt x="49052" y="47797"/>
                  </a:lnTo>
                  <a:lnTo>
                    <a:pt x="86211" y="59552"/>
                  </a:lnTo>
                  <a:lnTo>
                    <a:pt x="50490" y="43985"/>
                  </a:lnTo>
                  <a:lnTo>
                    <a:pt x="86508" y="29103"/>
                  </a:lnTo>
                  <a:lnTo>
                    <a:pt x="86508" y="29103"/>
                  </a:lnTo>
                  <a:lnTo>
                    <a:pt x="49120" y="40127"/>
                  </a:lnTo>
                  <a:lnTo>
                    <a:pt x="67152" y="5593"/>
                  </a:lnTo>
                  <a:lnTo>
                    <a:pt x="45605" y="38050"/>
                  </a:lnTo>
                  <a:lnTo>
                    <a:pt x="37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18;p42"/>
            <p:cNvSpPr/>
            <p:nvPr/>
          </p:nvSpPr>
          <p:spPr>
            <a:xfrm>
              <a:off x="3405954" y="3454633"/>
              <a:ext cx="423740" cy="392679"/>
            </a:xfrm>
            <a:custGeom>
              <a:avLst/>
              <a:gdLst/>
              <a:ahLst/>
              <a:cxnLst/>
              <a:rect l="l" t="t" r="r" b="b"/>
              <a:pathLst>
                <a:path w="14952" h="13856" extrusionOk="0">
                  <a:moveTo>
                    <a:pt x="3356" y="1"/>
                  </a:moveTo>
                  <a:lnTo>
                    <a:pt x="1" y="3904"/>
                  </a:lnTo>
                  <a:lnTo>
                    <a:pt x="11596" y="13856"/>
                  </a:lnTo>
                  <a:lnTo>
                    <a:pt x="14951" y="9953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19;p42"/>
            <p:cNvSpPr/>
            <p:nvPr/>
          </p:nvSpPr>
          <p:spPr>
            <a:xfrm>
              <a:off x="3734585" y="3736673"/>
              <a:ext cx="150740" cy="143627"/>
            </a:xfrm>
            <a:custGeom>
              <a:avLst/>
              <a:gdLst/>
              <a:ahLst/>
              <a:cxnLst/>
              <a:rect l="l" t="t" r="r" b="b"/>
              <a:pathLst>
                <a:path w="5319" h="5068" extrusionOk="0">
                  <a:moveTo>
                    <a:pt x="3355" y="1"/>
                  </a:moveTo>
                  <a:lnTo>
                    <a:pt x="0" y="3904"/>
                  </a:lnTo>
                  <a:lnTo>
                    <a:pt x="5318" y="5068"/>
                  </a:lnTo>
                  <a:lnTo>
                    <a:pt x="3355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20;p42"/>
            <p:cNvSpPr/>
            <p:nvPr/>
          </p:nvSpPr>
          <p:spPr>
            <a:xfrm>
              <a:off x="3820596" y="3810414"/>
              <a:ext cx="64729" cy="69886"/>
            </a:xfrm>
            <a:custGeom>
              <a:avLst/>
              <a:gdLst/>
              <a:ahLst/>
              <a:cxnLst/>
              <a:rect l="l" t="t" r="r" b="b"/>
              <a:pathLst>
                <a:path w="2284" h="2466" extrusionOk="0">
                  <a:moveTo>
                    <a:pt x="1325" y="1"/>
                  </a:moveTo>
                  <a:cubicBezTo>
                    <a:pt x="731" y="526"/>
                    <a:pt x="366" y="1256"/>
                    <a:pt x="1" y="1964"/>
                  </a:cubicBezTo>
                  <a:lnTo>
                    <a:pt x="2283" y="2466"/>
                  </a:lnTo>
                  <a:lnTo>
                    <a:pt x="1325" y="1"/>
                  </a:ln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21;p42"/>
            <p:cNvSpPr/>
            <p:nvPr/>
          </p:nvSpPr>
          <p:spPr>
            <a:xfrm>
              <a:off x="3359391" y="3422156"/>
              <a:ext cx="192797" cy="187129"/>
            </a:xfrm>
            <a:custGeom>
              <a:avLst/>
              <a:gdLst/>
              <a:ahLst/>
              <a:cxnLst/>
              <a:rect l="l" t="t" r="r" b="b"/>
              <a:pathLst>
                <a:path w="6803" h="6603" extrusionOk="0">
                  <a:moveTo>
                    <a:pt x="3075" y="0"/>
                  </a:moveTo>
                  <a:cubicBezTo>
                    <a:pt x="2616" y="0"/>
                    <a:pt x="2155" y="197"/>
                    <a:pt x="1826" y="576"/>
                  </a:cubicBezTo>
                  <a:lnTo>
                    <a:pt x="594" y="2014"/>
                  </a:lnTo>
                  <a:cubicBezTo>
                    <a:pt x="0" y="2699"/>
                    <a:pt x="92" y="3726"/>
                    <a:pt x="754" y="4297"/>
                  </a:cubicBezTo>
                  <a:lnTo>
                    <a:pt x="3447" y="6602"/>
                  </a:lnTo>
                  <a:lnTo>
                    <a:pt x="6802" y="2699"/>
                  </a:lnTo>
                  <a:lnTo>
                    <a:pt x="4109" y="394"/>
                  </a:lnTo>
                  <a:cubicBezTo>
                    <a:pt x="3813" y="129"/>
                    <a:pt x="3445" y="0"/>
                    <a:pt x="3075" y="0"/>
                  </a:cubicBezTo>
                  <a:close/>
                </a:path>
              </a:pathLst>
            </a:custGeom>
            <a:solidFill>
              <a:srgbClr val="FF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22;p42"/>
            <p:cNvSpPr/>
            <p:nvPr/>
          </p:nvSpPr>
          <p:spPr>
            <a:xfrm>
              <a:off x="3405954" y="3454633"/>
              <a:ext cx="146234" cy="154651"/>
            </a:xfrm>
            <a:custGeom>
              <a:avLst/>
              <a:gdLst/>
              <a:ahLst/>
              <a:cxnLst/>
              <a:rect l="l" t="t" r="r" b="b"/>
              <a:pathLst>
                <a:path w="5160" h="5457" extrusionOk="0">
                  <a:moveTo>
                    <a:pt x="3356" y="1"/>
                  </a:moveTo>
                  <a:lnTo>
                    <a:pt x="1" y="3904"/>
                  </a:lnTo>
                  <a:lnTo>
                    <a:pt x="1804" y="5456"/>
                  </a:lnTo>
                  <a:lnTo>
                    <a:pt x="5159" y="1553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23;p42"/>
            <p:cNvSpPr/>
            <p:nvPr/>
          </p:nvSpPr>
          <p:spPr>
            <a:xfrm>
              <a:off x="3393683" y="3417423"/>
              <a:ext cx="491642" cy="462877"/>
            </a:xfrm>
            <a:custGeom>
              <a:avLst/>
              <a:gdLst/>
              <a:ahLst/>
              <a:cxnLst/>
              <a:rect l="l" t="t" r="r" b="b"/>
              <a:pathLst>
                <a:path w="17348" h="16333" extrusionOk="0">
                  <a:moveTo>
                    <a:pt x="1813" y="0"/>
                  </a:moveTo>
                  <a:cubicBezTo>
                    <a:pt x="1470" y="0"/>
                    <a:pt x="1131" y="145"/>
                    <a:pt x="890" y="424"/>
                  </a:cubicBezTo>
                  <a:lnTo>
                    <a:pt x="0" y="1451"/>
                  </a:lnTo>
                  <a:lnTo>
                    <a:pt x="17347" y="16333"/>
                  </a:lnTo>
                  <a:lnTo>
                    <a:pt x="17347" y="16333"/>
                  </a:lnTo>
                  <a:lnTo>
                    <a:pt x="15384" y="11266"/>
                  </a:lnTo>
                  <a:lnTo>
                    <a:pt x="2602" y="287"/>
                  </a:lnTo>
                  <a:cubicBezTo>
                    <a:pt x="2368" y="94"/>
                    <a:pt x="2089" y="0"/>
                    <a:pt x="1813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24;p42"/>
            <p:cNvSpPr/>
            <p:nvPr/>
          </p:nvSpPr>
          <p:spPr>
            <a:xfrm>
              <a:off x="4101361" y="2937145"/>
              <a:ext cx="417902" cy="503290"/>
            </a:xfrm>
            <a:custGeom>
              <a:avLst/>
              <a:gdLst/>
              <a:ahLst/>
              <a:cxnLst/>
              <a:rect l="l" t="t" r="r" b="b"/>
              <a:pathLst>
                <a:path w="14746" h="17759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574"/>
                    <a:pt x="548" y="7830"/>
                    <a:pt x="1438" y="8766"/>
                  </a:cubicBezTo>
                  <a:cubicBezTo>
                    <a:pt x="776" y="9450"/>
                    <a:pt x="365" y="10386"/>
                    <a:pt x="365" y="11413"/>
                  </a:cubicBezTo>
                  <a:cubicBezTo>
                    <a:pt x="365" y="13536"/>
                    <a:pt x="2100" y="15248"/>
                    <a:pt x="4223" y="15248"/>
                  </a:cubicBezTo>
                  <a:cubicBezTo>
                    <a:pt x="4702" y="15248"/>
                    <a:pt x="5159" y="15157"/>
                    <a:pt x="5592" y="14997"/>
                  </a:cubicBezTo>
                  <a:cubicBezTo>
                    <a:pt x="6049" y="16595"/>
                    <a:pt x="7532" y="17759"/>
                    <a:pt x="9267" y="17759"/>
                  </a:cubicBezTo>
                  <a:cubicBezTo>
                    <a:pt x="11390" y="17759"/>
                    <a:pt x="13125" y="16047"/>
                    <a:pt x="13125" y="13901"/>
                  </a:cubicBezTo>
                  <a:cubicBezTo>
                    <a:pt x="13125" y="13605"/>
                    <a:pt x="13079" y="13285"/>
                    <a:pt x="13010" y="13011"/>
                  </a:cubicBezTo>
                  <a:cubicBezTo>
                    <a:pt x="14083" y="12007"/>
                    <a:pt x="14745" y="10592"/>
                    <a:pt x="14745" y="9017"/>
                  </a:cubicBezTo>
                  <a:cubicBezTo>
                    <a:pt x="14745" y="6278"/>
                    <a:pt x="12737" y="4041"/>
                    <a:pt x="10134" y="3630"/>
                  </a:cubicBezTo>
                  <a:cubicBezTo>
                    <a:pt x="9473" y="1530"/>
                    <a:pt x="7510" y="1"/>
                    <a:pt x="5181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25;p42"/>
            <p:cNvSpPr/>
            <p:nvPr/>
          </p:nvSpPr>
          <p:spPr>
            <a:xfrm>
              <a:off x="4156992" y="2937145"/>
              <a:ext cx="362270" cy="366805"/>
            </a:xfrm>
            <a:custGeom>
              <a:avLst/>
              <a:gdLst/>
              <a:ahLst/>
              <a:cxnLst/>
              <a:rect l="l" t="t" r="r" b="b"/>
              <a:pathLst>
                <a:path w="12783" h="12943" extrusionOk="0">
                  <a:moveTo>
                    <a:pt x="3218" y="1"/>
                  </a:moveTo>
                  <a:cubicBezTo>
                    <a:pt x="2283" y="1"/>
                    <a:pt x="1392" y="252"/>
                    <a:pt x="639" y="686"/>
                  </a:cubicBezTo>
                  <a:cubicBezTo>
                    <a:pt x="23" y="2238"/>
                    <a:pt x="0" y="4064"/>
                    <a:pt x="205" y="5616"/>
                  </a:cubicBezTo>
                  <a:cubicBezTo>
                    <a:pt x="808" y="7387"/>
                    <a:pt x="2318" y="9159"/>
                    <a:pt x="4201" y="9159"/>
                  </a:cubicBezTo>
                  <a:cubicBezTo>
                    <a:pt x="4745" y="9159"/>
                    <a:pt x="5319" y="9012"/>
                    <a:pt x="5912" y="8674"/>
                  </a:cubicBezTo>
                  <a:cubicBezTo>
                    <a:pt x="7213" y="10797"/>
                    <a:pt x="9084" y="11984"/>
                    <a:pt x="11116" y="12943"/>
                  </a:cubicBezTo>
                  <a:cubicBezTo>
                    <a:pt x="12143" y="11938"/>
                    <a:pt x="12782" y="10569"/>
                    <a:pt x="12782" y="9017"/>
                  </a:cubicBezTo>
                  <a:cubicBezTo>
                    <a:pt x="12782" y="6278"/>
                    <a:pt x="10774" y="4041"/>
                    <a:pt x="8171" y="3630"/>
                  </a:cubicBezTo>
                  <a:cubicBezTo>
                    <a:pt x="7510" y="1530"/>
                    <a:pt x="5547" y="1"/>
                    <a:pt x="3218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26;p42"/>
            <p:cNvSpPr/>
            <p:nvPr/>
          </p:nvSpPr>
          <p:spPr>
            <a:xfrm>
              <a:off x="4770865" y="2828489"/>
              <a:ext cx="417902" cy="527861"/>
            </a:xfrm>
            <a:custGeom>
              <a:avLst/>
              <a:gdLst/>
              <a:ahLst/>
              <a:cxnLst/>
              <a:rect l="l" t="t" r="r" b="b"/>
              <a:pathLst>
                <a:path w="14746" h="18626" extrusionOk="0">
                  <a:moveTo>
                    <a:pt x="9564" y="0"/>
                  </a:moveTo>
                  <a:cubicBezTo>
                    <a:pt x="7236" y="0"/>
                    <a:pt x="5273" y="1598"/>
                    <a:pt x="4611" y="3789"/>
                  </a:cubicBezTo>
                  <a:cubicBezTo>
                    <a:pt x="2009" y="4223"/>
                    <a:pt x="0" y="6597"/>
                    <a:pt x="0" y="9450"/>
                  </a:cubicBezTo>
                  <a:cubicBezTo>
                    <a:pt x="0" y="11093"/>
                    <a:pt x="685" y="12577"/>
                    <a:pt x="1735" y="13627"/>
                  </a:cubicBezTo>
                  <a:cubicBezTo>
                    <a:pt x="1666" y="13946"/>
                    <a:pt x="1621" y="14266"/>
                    <a:pt x="1621" y="14585"/>
                  </a:cubicBezTo>
                  <a:cubicBezTo>
                    <a:pt x="1621" y="16822"/>
                    <a:pt x="3356" y="18626"/>
                    <a:pt x="5478" y="18626"/>
                  </a:cubicBezTo>
                  <a:cubicBezTo>
                    <a:pt x="7213" y="18626"/>
                    <a:pt x="8697" y="17393"/>
                    <a:pt x="9153" y="15727"/>
                  </a:cubicBezTo>
                  <a:cubicBezTo>
                    <a:pt x="9587" y="15909"/>
                    <a:pt x="10043" y="16001"/>
                    <a:pt x="10523" y="16001"/>
                  </a:cubicBezTo>
                  <a:cubicBezTo>
                    <a:pt x="12645" y="16001"/>
                    <a:pt x="14380" y="14197"/>
                    <a:pt x="14380" y="11961"/>
                  </a:cubicBezTo>
                  <a:cubicBezTo>
                    <a:pt x="14380" y="10888"/>
                    <a:pt x="13969" y="9906"/>
                    <a:pt x="13307" y="9176"/>
                  </a:cubicBezTo>
                  <a:cubicBezTo>
                    <a:pt x="14198" y="8194"/>
                    <a:pt x="14745" y="6893"/>
                    <a:pt x="14745" y="5433"/>
                  </a:cubicBezTo>
                  <a:cubicBezTo>
                    <a:pt x="14745" y="2420"/>
                    <a:pt x="12417" y="0"/>
                    <a:pt x="9564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27;p42"/>
            <p:cNvSpPr/>
            <p:nvPr/>
          </p:nvSpPr>
          <p:spPr>
            <a:xfrm>
              <a:off x="4770865" y="2828489"/>
              <a:ext cx="359691" cy="461885"/>
            </a:xfrm>
            <a:custGeom>
              <a:avLst/>
              <a:gdLst/>
              <a:ahLst/>
              <a:cxnLst/>
              <a:rect l="l" t="t" r="r" b="b"/>
              <a:pathLst>
                <a:path w="12692" h="16298" extrusionOk="0">
                  <a:moveTo>
                    <a:pt x="9564" y="0"/>
                  </a:moveTo>
                  <a:cubicBezTo>
                    <a:pt x="7236" y="0"/>
                    <a:pt x="5273" y="1598"/>
                    <a:pt x="4611" y="3789"/>
                  </a:cubicBezTo>
                  <a:cubicBezTo>
                    <a:pt x="2009" y="4223"/>
                    <a:pt x="0" y="6597"/>
                    <a:pt x="0" y="9450"/>
                  </a:cubicBezTo>
                  <a:cubicBezTo>
                    <a:pt x="0" y="11093"/>
                    <a:pt x="685" y="12577"/>
                    <a:pt x="1735" y="13627"/>
                  </a:cubicBezTo>
                  <a:cubicBezTo>
                    <a:pt x="1666" y="13946"/>
                    <a:pt x="1621" y="14266"/>
                    <a:pt x="1621" y="14585"/>
                  </a:cubicBezTo>
                  <a:cubicBezTo>
                    <a:pt x="1621" y="15202"/>
                    <a:pt x="1758" y="15772"/>
                    <a:pt x="1986" y="16297"/>
                  </a:cubicBezTo>
                  <a:cubicBezTo>
                    <a:pt x="6254" y="15407"/>
                    <a:pt x="9541" y="11253"/>
                    <a:pt x="9541" y="6460"/>
                  </a:cubicBezTo>
                  <a:cubicBezTo>
                    <a:pt x="9541" y="5592"/>
                    <a:pt x="11276" y="6460"/>
                    <a:pt x="12417" y="3743"/>
                  </a:cubicBezTo>
                  <a:cubicBezTo>
                    <a:pt x="12645" y="2808"/>
                    <a:pt x="12691" y="1895"/>
                    <a:pt x="12600" y="1027"/>
                  </a:cubicBezTo>
                  <a:cubicBezTo>
                    <a:pt x="11755" y="388"/>
                    <a:pt x="10705" y="0"/>
                    <a:pt x="9564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28;p42"/>
            <p:cNvSpPr/>
            <p:nvPr/>
          </p:nvSpPr>
          <p:spPr>
            <a:xfrm>
              <a:off x="5010196" y="2726154"/>
              <a:ext cx="126170" cy="141530"/>
            </a:xfrm>
            <a:custGeom>
              <a:avLst/>
              <a:gdLst/>
              <a:ahLst/>
              <a:cxnLst/>
              <a:rect l="l" t="t" r="r" b="b"/>
              <a:pathLst>
                <a:path w="4452" h="4994" extrusionOk="0">
                  <a:moveTo>
                    <a:pt x="956" y="0"/>
                  </a:moveTo>
                  <a:cubicBezTo>
                    <a:pt x="720" y="0"/>
                    <a:pt x="480" y="142"/>
                    <a:pt x="343" y="347"/>
                  </a:cubicBezTo>
                  <a:cubicBezTo>
                    <a:pt x="138" y="598"/>
                    <a:pt x="92" y="941"/>
                    <a:pt x="69" y="1283"/>
                  </a:cubicBezTo>
                  <a:cubicBezTo>
                    <a:pt x="1" y="2150"/>
                    <a:pt x="69" y="3040"/>
                    <a:pt x="297" y="3885"/>
                  </a:cubicBezTo>
                  <a:cubicBezTo>
                    <a:pt x="424" y="4391"/>
                    <a:pt x="686" y="4994"/>
                    <a:pt x="1211" y="4994"/>
                  </a:cubicBezTo>
                  <a:cubicBezTo>
                    <a:pt x="1254" y="4994"/>
                    <a:pt x="1300" y="4989"/>
                    <a:pt x="1347" y="4981"/>
                  </a:cubicBezTo>
                  <a:cubicBezTo>
                    <a:pt x="1918" y="4867"/>
                    <a:pt x="2762" y="3976"/>
                    <a:pt x="3196" y="3588"/>
                  </a:cubicBezTo>
                  <a:cubicBezTo>
                    <a:pt x="3790" y="2995"/>
                    <a:pt x="4269" y="2264"/>
                    <a:pt x="4406" y="1443"/>
                  </a:cubicBezTo>
                  <a:cubicBezTo>
                    <a:pt x="4429" y="1283"/>
                    <a:pt x="4452" y="1100"/>
                    <a:pt x="4360" y="963"/>
                  </a:cubicBezTo>
                  <a:cubicBezTo>
                    <a:pt x="4261" y="844"/>
                    <a:pt x="4109" y="776"/>
                    <a:pt x="3950" y="776"/>
                  </a:cubicBezTo>
                  <a:cubicBezTo>
                    <a:pt x="3927" y="776"/>
                    <a:pt x="3904" y="778"/>
                    <a:pt x="3881" y="781"/>
                  </a:cubicBezTo>
                  <a:cubicBezTo>
                    <a:pt x="3698" y="804"/>
                    <a:pt x="3539" y="895"/>
                    <a:pt x="3402" y="986"/>
                  </a:cubicBezTo>
                  <a:cubicBezTo>
                    <a:pt x="2352" y="1648"/>
                    <a:pt x="1576" y="2630"/>
                    <a:pt x="914" y="3657"/>
                  </a:cubicBezTo>
                  <a:cubicBezTo>
                    <a:pt x="1370" y="2858"/>
                    <a:pt x="1621" y="1945"/>
                    <a:pt x="1621" y="1032"/>
                  </a:cubicBezTo>
                  <a:cubicBezTo>
                    <a:pt x="1621" y="644"/>
                    <a:pt x="1530" y="210"/>
                    <a:pt x="1188" y="50"/>
                  </a:cubicBezTo>
                  <a:cubicBezTo>
                    <a:pt x="1113" y="16"/>
                    <a:pt x="1035" y="0"/>
                    <a:pt x="956" y="0"/>
                  </a:cubicBezTo>
                  <a:close/>
                </a:path>
              </a:pathLst>
            </a:custGeom>
            <a:solidFill>
              <a:srgbClr val="FD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29;p42"/>
            <p:cNvSpPr/>
            <p:nvPr/>
          </p:nvSpPr>
          <p:spPr>
            <a:xfrm>
              <a:off x="4909929" y="2781898"/>
              <a:ext cx="168226" cy="168878"/>
            </a:xfrm>
            <a:custGeom>
              <a:avLst/>
              <a:gdLst/>
              <a:ahLst/>
              <a:cxnLst/>
              <a:rect l="l" t="t" r="r" b="b"/>
              <a:pathLst>
                <a:path w="5936" h="5959" extrusionOk="0">
                  <a:moveTo>
                    <a:pt x="2968" y="1"/>
                  </a:moveTo>
                  <a:cubicBezTo>
                    <a:pt x="1325" y="1"/>
                    <a:pt x="1" y="1325"/>
                    <a:pt x="1" y="2968"/>
                  </a:cubicBezTo>
                  <a:cubicBezTo>
                    <a:pt x="1" y="4611"/>
                    <a:pt x="1325" y="5958"/>
                    <a:pt x="2968" y="5958"/>
                  </a:cubicBezTo>
                  <a:cubicBezTo>
                    <a:pt x="4611" y="5958"/>
                    <a:pt x="5935" y="4611"/>
                    <a:pt x="5935" y="2968"/>
                  </a:cubicBezTo>
                  <a:cubicBezTo>
                    <a:pt x="5935" y="1325"/>
                    <a:pt x="4611" y="1"/>
                    <a:pt x="2968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30;p42"/>
            <p:cNvSpPr/>
            <p:nvPr/>
          </p:nvSpPr>
          <p:spPr>
            <a:xfrm>
              <a:off x="4999852" y="2816785"/>
              <a:ext cx="54044" cy="72522"/>
            </a:xfrm>
            <a:custGeom>
              <a:avLst/>
              <a:gdLst/>
              <a:ahLst/>
              <a:cxnLst/>
              <a:rect l="l" t="t" r="r" b="b"/>
              <a:pathLst>
                <a:path w="1907" h="2559" extrusionOk="0">
                  <a:moveTo>
                    <a:pt x="292" y="0"/>
                  </a:moveTo>
                  <a:cubicBezTo>
                    <a:pt x="117" y="0"/>
                    <a:pt x="0" y="25"/>
                    <a:pt x="0" y="25"/>
                  </a:cubicBezTo>
                  <a:cubicBezTo>
                    <a:pt x="229" y="48"/>
                    <a:pt x="411" y="116"/>
                    <a:pt x="594" y="231"/>
                  </a:cubicBezTo>
                  <a:cubicBezTo>
                    <a:pt x="868" y="436"/>
                    <a:pt x="1895" y="1258"/>
                    <a:pt x="639" y="2559"/>
                  </a:cubicBezTo>
                  <a:cubicBezTo>
                    <a:pt x="639" y="2559"/>
                    <a:pt x="1438" y="2034"/>
                    <a:pt x="1575" y="1440"/>
                  </a:cubicBezTo>
                  <a:cubicBezTo>
                    <a:pt x="1758" y="1828"/>
                    <a:pt x="1872" y="2125"/>
                    <a:pt x="1872" y="2125"/>
                  </a:cubicBezTo>
                  <a:cubicBezTo>
                    <a:pt x="1906" y="233"/>
                    <a:pt x="827" y="0"/>
                    <a:pt x="292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31;p42"/>
            <p:cNvSpPr/>
            <p:nvPr/>
          </p:nvSpPr>
          <p:spPr>
            <a:xfrm>
              <a:off x="4195790" y="2978550"/>
              <a:ext cx="168226" cy="168850"/>
            </a:xfrm>
            <a:custGeom>
              <a:avLst/>
              <a:gdLst/>
              <a:ahLst/>
              <a:cxnLst/>
              <a:rect l="l" t="t" r="r" b="b"/>
              <a:pathLst>
                <a:path w="5936" h="5958" extrusionOk="0">
                  <a:moveTo>
                    <a:pt x="2968" y="1"/>
                  </a:moveTo>
                  <a:cubicBezTo>
                    <a:pt x="1324" y="1"/>
                    <a:pt x="1" y="1347"/>
                    <a:pt x="1" y="2968"/>
                  </a:cubicBezTo>
                  <a:cubicBezTo>
                    <a:pt x="1" y="4611"/>
                    <a:pt x="1324" y="5958"/>
                    <a:pt x="2968" y="5958"/>
                  </a:cubicBezTo>
                  <a:cubicBezTo>
                    <a:pt x="4611" y="5958"/>
                    <a:pt x="5935" y="4611"/>
                    <a:pt x="5935" y="2968"/>
                  </a:cubicBezTo>
                  <a:cubicBezTo>
                    <a:pt x="5935" y="1347"/>
                    <a:pt x="4611" y="1"/>
                    <a:pt x="2968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32;p42"/>
            <p:cNvSpPr/>
            <p:nvPr/>
          </p:nvSpPr>
          <p:spPr>
            <a:xfrm>
              <a:off x="4300591" y="3307804"/>
              <a:ext cx="350622" cy="359266"/>
            </a:xfrm>
            <a:custGeom>
              <a:avLst/>
              <a:gdLst/>
              <a:ahLst/>
              <a:cxnLst/>
              <a:rect l="l" t="t" r="r" b="b"/>
              <a:pathLst>
                <a:path w="12372" h="12677" extrusionOk="0">
                  <a:moveTo>
                    <a:pt x="4634" y="1"/>
                  </a:moveTo>
                  <a:cubicBezTo>
                    <a:pt x="4634" y="1"/>
                    <a:pt x="0" y="8606"/>
                    <a:pt x="2671" y="12258"/>
                  </a:cubicBezTo>
                  <a:cubicBezTo>
                    <a:pt x="2671" y="12258"/>
                    <a:pt x="3208" y="12677"/>
                    <a:pt x="4120" y="12677"/>
                  </a:cubicBezTo>
                  <a:cubicBezTo>
                    <a:pt x="5292" y="12677"/>
                    <a:pt x="7086" y="11983"/>
                    <a:pt x="9153" y="8811"/>
                  </a:cubicBezTo>
                  <a:cubicBezTo>
                    <a:pt x="9153" y="8811"/>
                    <a:pt x="11732" y="4315"/>
                    <a:pt x="12372" y="2511"/>
                  </a:cubicBezTo>
                  <a:lnTo>
                    <a:pt x="4634" y="1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33;p42"/>
            <p:cNvSpPr/>
            <p:nvPr/>
          </p:nvSpPr>
          <p:spPr>
            <a:xfrm>
              <a:off x="4652489" y="3285812"/>
              <a:ext cx="358388" cy="363064"/>
            </a:xfrm>
            <a:custGeom>
              <a:avLst/>
              <a:gdLst/>
              <a:ahLst/>
              <a:cxnLst/>
              <a:rect l="l" t="t" r="r" b="b"/>
              <a:pathLst>
                <a:path w="12646" h="12811" extrusionOk="0">
                  <a:moveTo>
                    <a:pt x="7738" y="1"/>
                  </a:moveTo>
                  <a:lnTo>
                    <a:pt x="0" y="2534"/>
                  </a:lnTo>
                  <a:cubicBezTo>
                    <a:pt x="639" y="4337"/>
                    <a:pt x="3219" y="8834"/>
                    <a:pt x="3219" y="8834"/>
                  </a:cubicBezTo>
                  <a:cubicBezTo>
                    <a:pt x="5364" y="12126"/>
                    <a:pt x="7316" y="12811"/>
                    <a:pt x="8568" y="12811"/>
                  </a:cubicBezTo>
                  <a:cubicBezTo>
                    <a:pt x="9460" y="12811"/>
                    <a:pt x="9998" y="12463"/>
                    <a:pt x="9998" y="12463"/>
                  </a:cubicBezTo>
                  <a:cubicBezTo>
                    <a:pt x="12645" y="8811"/>
                    <a:pt x="7738" y="1"/>
                    <a:pt x="7738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34;p42"/>
            <p:cNvSpPr/>
            <p:nvPr/>
          </p:nvSpPr>
          <p:spPr>
            <a:xfrm>
              <a:off x="4383372" y="3264472"/>
              <a:ext cx="561529" cy="429549"/>
            </a:xfrm>
            <a:custGeom>
              <a:avLst/>
              <a:gdLst/>
              <a:ahLst/>
              <a:cxnLst/>
              <a:rect l="l" t="t" r="r" b="b"/>
              <a:pathLst>
                <a:path w="19814" h="15157" extrusionOk="0">
                  <a:moveTo>
                    <a:pt x="14860" y="0"/>
                  </a:moveTo>
                  <a:lnTo>
                    <a:pt x="3995" y="411"/>
                  </a:lnTo>
                  <a:lnTo>
                    <a:pt x="1" y="15156"/>
                  </a:lnTo>
                  <a:cubicBezTo>
                    <a:pt x="1" y="15156"/>
                    <a:pt x="9884" y="14038"/>
                    <a:pt x="19813" y="13855"/>
                  </a:cubicBezTo>
                  <a:lnTo>
                    <a:pt x="14860" y="0"/>
                  </a:lnTo>
                  <a:close/>
                </a:path>
              </a:pathLst>
            </a:custGeom>
            <a:solidFill>
              <a:srgbClr val="FFB5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35;p42"/>
            <p:cNvSpPr/>
            <p:nvPr/>
          </p:nvSpPr>
          <p:spPr>
            <a:xfrm>
              <a:off x="4418315" y="3234715"/>
              <a:ext cx="465116" cy="148813"/>
            </a:xfrm>
            <a:custGeom>
              <a:avLst/>
              <a:gdLst/>
              <a:ahLst/>
              <a:cxnLst/>
              <a:rect l="l" t="t" r="r" b="b"/>
              <a:pathLst>
                <a:path w="16412" h="5251" extrusionOk="0">
                  <a:moveTo>
                    <a:pt x="15362" y="0"/>
                  </a:moveTo>
                  <a:lnTo>
                    <a:pt x="1096" y="617"/>
                  </a:lnTo>
                  <a:lnTo>
                    <a:pt x="685" y="1050"/>
                  </a:lnTo>
                  <a:cubicBezTo>
                    <a:pt x="0" y="1781"/>
                    <a:pt x="343" y="2968"/>
                    <a:pt x="1301" y="3242"/>
                  </a:cubicBezTo>
                  <a:lnTo>
                    <a:pt x="8628" y="5250"/>
                  </a:lnTo>
                  <a:lnTo>
                    <a:pt x="15225" y="2648"/>
                  </a:lnTo>
                  <a:cubicBezTo>
                    <a:pt x="16321" y="2146"/>
                    <a:pt x="16412" y="617"/>
                    <a:pt x="15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36;p42"/>
            <p:cNvSpPr/>
            <p:nvPr/>
          </p:nvSpPr>
          <p:spPr>
            <a:xfrm>
              <a:off x="4818079" y="2604008"/>
              <a:ext cx="222554" cy="309246"/>
            </a:xfrm>
            <a:custGeom>
              <a:avLst/>
              <a:gdLst/>
              <a:ahLst/>
              <a:cxnLst/>
              <a:rect l="l" t="t" r="r" b="b"/>
              <a:pathLst>
                <a:path w="7853" h="10912" extrusionOk="0">
                  <a:moveTo>
                    <a:pt x="5707" y="1"/>
                  </a:moveTo>
                  <a:lnTo>
                    <a:pt x="0" y="1804"/>
                  </a:lnTo>
                  <a:lnTo>
                    <a:pt x="6597" y="10911"/>
                  </a:lnTo>
                  <a:cubicBezTo>
                    <a:pt x="7852" y="2101"/>
                    <a:pt x="5707" y="1"/>
                    <a:pt x="5707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737;p42"/>
            <p:cNvSpPr/>
            <p:nvPr/>
          </p:nvSpPr>
          <p:spPr>
            <a:xfrm>
              <a:off x="4271486" y="2569745"/>
              <a:ext cx="734204" cy="734856"/>
            </a:xfrm>
            <a:custGeom>
              <a:avLst/>
              <a:gdLst/>
              <a:ahLst/>
              <a:cxnLst/>
              <a:rect l="l" t="t" r="r" b="b"/>
              <a:pathLst>
                <a:path w="25907" h="25930" extrusionOk="0">
                  <a:moveTo>
                    <a:pt x="12942" y="0"/>
                  </a:moveTo>
                  <a:cubicBezTo>
                    <a:pt x="5798" y="0"/>
                    <a:pt x="0" y="5798"/>
                    <a:pt x="0" y="12965"/>
                  </a:cubicBezTo>
                  <a:cubicBezTo>
                    <a:pt x="0" y="13855"/>
                    <a:pt x="91" y="14745"/>
                    <a:pt x="251" y="15590"/>
                  </a:cubicBezTo>
                  <a:cubicBezTo>
                    <a:pt x="1461" y="21479"/>
                    <a:pt x="6688" y="25930"/>
                    <a:pt x="12942" y="25930"/>
                  </a:cubicBezTo>
                  <a:cubicBezTo>
                    <a:pt x="20109" y="25930"/>
                    <a:pt x="25907" y="20109"/>
                    <a:pt x="25907" y="12965"/>
                  </a:cubicBezTo>
                  <a:cubicBezTo>
                    <a:pt x="25907" y="10020"/>
                    <a:pt x="24925" y="7327"/>
                    <a:pt x="23282" y="5136"/>
                  </a:cubicBezTo>
                  <a:cubicBezTo>
                    <a:pt x="20908" y="2031"/>
                    <a:pt x="17165" y="0"/>
                    <a:pt x="12942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738;p42"/>
            <p:cNvSpPr/>
            <p:nvPr/>
          </p:nvSpPr>
          <p:spPr>
            <a:xfrm>
              <a:off x="4197745" y="3012841"/>
              <a:ext cx="87996" cy="78955"/>
            </a:xfrm>
            <a:custGeom>
              <a:avLst/>
              <a:gdLst/>
              <a:ahLst/>
              <a:cxnLst/>
              <a:rect l="l" t="t" r="r" b="b"/>
              <a:pathLst>
                <a:path w="3105" h="278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0" y="685"/>
                    <a:pt x="1643" y="2785"/>
                  </a:cubicBezTo>
                  <a:cubicBezTo>
                    <a:pt x="1643" y="2785"/>
                    <a:pt x="1552" y="2465"/>
                    <a:pt x="1506" y="2032"/>
                  </a:cubicBezTo>
                  <a:lnTo>
                    <a:pt x="1506" y="2032"/>
                  </a:lnTo>
                  <a:cubicBezTo>
                    <a:pt x="2009" y="2488"/>
                    <a:pt x="3104" y="2488"/>
                    <a:pt x="3104" y="2488"/>
                  </a:cubicBezTo>
                  <a:cubicBezTo>
                    <a:pt x="1050" y="2055"/>
                    <a:pt x="1552" y="799"/>
                    <a:pt x="1712" y="502"/>
                  </a:cubicBezTo>
                  <a:cubicBezTo>
                    <a:pt x="1826" y="297"/>
                    <a:pt x="1963" y="137"/>
                    <a:pt x="2168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739;p42"/>
            <p:cNvSpPr/>
            <p:nvPr/>
          </p:nvSpPr>
          <p:spPr>
            <a:xfrm>
              <a:off x="4412506" y="2858246"/>
              <a:ext cx="69886" cy="62773"/>
            </a:xfrm>
            <a:custGeom>
              <a:avLst/>
              <a:gdLst/>
              <a:ahLst/>
              <a:cxnLst/>
              <a:rect l="l" t="t" r="r" b="b"/>
              <a:pathLst>
                <a:path w="2466" h="2215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260" y="91"/>
                    <a:pt x="1803" y="708"/>
                    <a:pt x="1575" y="776"/>
                  </a:cubicBezTo>
                  <a:cubicBezTo>
                    <a:pt x="1430" y="820"/>
                    <a:pt x="1276" y="835"/>
                    <a:pt x="1125" y="835"/>
                  </a:cubicBezTo>
                  <a:cubicBezTo>
                    <a:pt x="1038" y="835"/>
                    <a:pt x="951" y="830"/>
                    <a:pt x="867" y="822"/>
                  </a:cubicBezTo>
                  <a:cubicBezTo>
                    <a:pt x="741" y="806"/>
                    <a:pt x="615" y="779"/>
                    <a:pt x="489" y="779"/>
                  </a:cubicBezTo>
                  <a:cubicBezTo>
                    <a:pt x="433" y="779"/>
                    <a:pt x="376" y="785"/>
                    <a:pt x="320" y="799"/>
                  </a:cubicBezTo>
                  <a:cubicBezTo>
                    <a:pt x="160" y="845"/>
                    <a:pt x="0" y="1027"/>
                    <a:pt x="46" y="1187"/>
                  </a:cubicBezTo>
                  <a:cubicBezTo>
                    <a:pt x="63" y="1308"/>
                    <a:pt x="318" y="1470"/>
                    <a:pt x="660" y="1470"/>
                  </a:cubicBezTo>
                  <a:cubicBezTo>
                    <a:pt x="768" y="1470"/>
                    <a:pt x="884" y="1454"/>
                    <a:pt x="1004" y="1415"/>
                  </a:cubicBezTo>
                  <a:lnTo>
                    <a:pt x="1004" y="1415"/>
                  </a:lnTo>
                  <a:cubicBezTo>
                    <a:pt x="1004" y="1484"/>
                    <a:pt x="616" y="1507"/>
                    <a:pt x="411" y="1644"/>
                  </a:cubicBezTo>
                  <a:cubicBezTo>
                    <a:pt x="320" y="1712"/>
                    <a:pt x="228" y="1803"/>
                    <a:pt x="205" y="1917"/>
                  </a:cubicBezTo>
                  <a:cubicBezTo>
                    <a:pt x="183" y="2077"/>
                    <a:pt x="388" y="2214"/>
                    <a:pt x="548" y="2214"/>
                  </a:cubicBezTo>
                  <a:cubicBezTo>
                    <a:pt x="1758" y="2214"/>
                    <a:pt x="2442" y="639"/>
                    <a:pt x="2465" y="0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740;p42"/>
            <p:cNvSpPr/>
            <p:nvPr/>
          </p:nvSpPr>
          <p:spPr>
            <a:xfrm>
              <a:off x="4450651" y="2848214"/>
              <a:ext cx="130704" cy="146036"/>
            </a:xfrm>
            <a:custGeom>
              <a:avLst/>
              <a:gdLst/>
              <a:ahLst/>
              <a:cxnLst/>
              <a:rect l="l" t="t" r="r" b="b"/>
              <a:pathLst>
                <a:path w="4612" h="5153" extrusionOk="0">
                  <a:moveTo>
                    <a:pt x="2136" y="1"/>
                  </a:moveTo>
                  <a:cubicBezTo>
                    <a:pt x="2026" y="1"/>
                    <a:pt x="1915" y="12"/>
                    <a:pt x="1804" y="35"/>
                  </a:cubicBezTo>
                  <a:cubicBezTo>
                    <a:pt x="685" y="263"/>
                    <a:pt x="1" y="1587"/>
                    <a:pt x="275" y="2979"/>
                  </a:cubicBezTo>
                  <a:cubicBezTo>
                    <a:pt x="544" y="4263"/>
                    <a:pt x="1490" y="5153"/>
                    <a:pt x="2499" y="5153"/>
                  </a:cubicBezTo>
                  <a:cubicBezTo>
                    <a:pt x="2601" y="5153"/>
                    <a:pt x="2705" y="5144"/>
                    <a:pt x="2808" y="5125"/>
                  </a:cubicBezTo>
                  <a:cubicBezTo>
                    <a:pt x="3927" y="4896"/>
                    <a:pt x="4611" y="3572"/>
                    <a:pt x="4338" y="2180"/>
                  </a:cubicBezTo>
                  <a:cubicBezTo>
                    <a:pt x="4070" y="905"/>
                    <a:pt x="3136" y="1"/>
                    <a:pt x="2136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741;p42"/>
            <p:cNvSpPr/>
            <p:nvPr/>
          </p:nvSpPr>
          <p:spPr>
            <a:xfrm>
              <a:off x="4453882" y="2852777"/>
              <a:ext cx="130052" cy="149862"/>
            </a:xfrm>
            <a:custGeom>
              <a:avLst/>
              <a:gdLst/>
              <a:ahLst/>
              <a:cxnLst/>
              <a:rect l="l" t="t" r="r" b="b"/>
              <a:pathLst>
                <a:path w="4589" h="5288" extrusionOk="0">
                  <a:moveTo>
                    <a:pt x="2101" y="1"/>
                  </a:moveTo>
                  <a:cubicBezTo>
                    <a:pt x="1995" y="1"/>
                    <a:pt x="1888" y="12"/>
                    <a:pt x="1781" y="33"/>
                  </a:cubicBezTo>
                  <a:cubicBezTo>
                    <a:pt x="686" y="262"/>
                    <a:pt x="1" y="1608"/>
                    <a:pt x="298" y="3046"/>
                  </a:cubicBezTo>
                  <a:cubicBezTo>
                    <a:pt x="568" y="4356"/>
                    <a:pt x="1520" y="5287"/>
                    <a:pt x="2533" y="5287"/>
                  </a:cubicBezTo>
                  <a:cubicBezTo>
                    <a:pt x="2632" y="5287"/>
                    <a:pt x="2732" y="5279"/>
                    <a:pt x="2831" y="5260"/>
                  </a:cubicBezTo>
                  <a:cubicBezTo>
                    <a:pt x="3927" y="5032"/>
                    <a:pt x="4589" y="3685"/>
                    <a:pt x="4315" y="2247"/>
                  </a:cubicBezTo>
                  <a:cubicBezTo>
                    <a:pt x="4046" y="947"/>
                    <a:pt x="310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742;p42"/>
            <p:cNvSpPr/>
            <p:nvPr/>
          </p:nvSpPr>
          <p:spPr>
            <a:xfrm>
              <a:off x="4482987" y="2856433"/>
              <a:ext cx="100947" cy="122656"/>
            </a:xfrm>
            <a:custGeom>
              <a:avLst/>
              <a:gdLst/>
              <a:ahLst/>
              <a:cxnLst/>
              <a:rect l="l" t="t" r="r" b="b"/>
              <a:pathLst>
                <a:path w="3562" h="4328" extrusionOk="0">
                  <a:moveTo>
                    <a:pt x="1434" y="1"/>
                  </a:moveTo>
                  <a:cubicBezTo>
                    <a:pt x="1336" y="1"/>
                    <a:pt x="1238" y="14"/>
                    <a:pt x="1142" y="41"/>
                  </a:cubicBezTo>
                  <a:cubicBezTo>
                    <a:pt x="366" y="270"/>
                    <a:pt x="1" y="1411"/>
                    <a:pt x="366" y="2598"/>
                  </a:cubicBezTo>
                  <a:cubicBezTo>
                    <a:pt x="667" y="3622"/>
                    <a:pt x="1410" y="4328"/>
                    <a:pt x="2112" y="4328"/>
                  </a:cubicBezTo>
                  <a:cubicBezTo>
                    <a:pt x="2209" y="4328"/>
                    <a:pt x="2304" y="4314"/>
                    <a:pt x="2398" y="4287"/>
                  </a:cubicBezTo>
                  <a:cubicBezTo>
                    <a:pt x="3197" y="4059"/>
                    <a:pt x="3562" y="2917"/>
                    <a:pt x="3197" y="1753"/>
                  </a:cubicBezTo>
                  <a:cubicBezTo>
                    <a:pt x="2895" y="709"/>
                    <a:pt x="2153" y="1"/>
                    <a:pt x="1434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743;p42"/>
            <p:cNvSpPr/>
            <p:nvPr/>
          </p:nvSpPr>
          <p:spPr>
            <a:xfrm>
              <a:off x="4853023" y="2790202"/>
              <a:ext cx="83461" cy="43133"/>
            </a:xfrm>
            <a:custGeom>
              <a:avLst/>
              <a:gdLst/>
              <a:ahLst/>
              <a:cxnLst/>
              <a:rect l="l" t="t" r="r" b="b"/>
              <a:pathLst>
                <a:path w="2945" h="1522" extrusionOk="0">
                  <a:moveTo>
                    <a:pt x="2317" y="1"/>
                  </a:moveTo>
                  <a:cubicBezTo>
                    <a:pt x="2297" y="1"/>
                    <a:pt x="2278" y="2"/>
                    <a:pt x="2260" y="4"/>
                  </a:cubicBezTo>
                  <a:cubicBezTo>
                    <a:pt x="2100" y="50"/>
                    <a:pt x="1940" y="164"/>
                    <a:pt x="1803" y="256"/>
                  </a:cubicBezTo>
                  <a:cubicBezTo>
                    <a:pt x="1598" y="370"/>
                    <a:pt x="1370" y="484"/>
                    <a:pt x="1141" y="529"/>
                  </a:cubicBezTo>
                  <a:cubicBezTo>
                    <a:pt x="1133" y="530"/>
                    <a:pt x="1125" y="531"/>
                    <a:pt x="1116" y="531"/>
                  </a:cubicBezTo>
                  <a:cubicBezTo>
                    <a:pt x="848" y="531"/>
                    <a:pt x="221" y="209"/>
                    <a:pt x="0" y="187"/>
                  </a:cubicBezTo>
                  <a:lnTo>
                    <a:pt x="0" y="187"/>
                  </a:lnTo>
                  <a:cubicBezTo>
                    <a:pt x="245" y="659"/>
                    <a:pt x="1178" y="1521"/>
                    <a:pt x="2100" y="1521"/>
                  </a:cubicBezTo>
                  <a:cubicBezTo>
                    <a:pt x="2293" y="1521"/>
                    <a:pt x="2485" y="1484"/>
                    <a:pt x="2671" y="1397"/>
                  </a:cubicBezTo>
                  <a:cubicBezTo>
                    <a:pt x="2830" y="1328"/>
                    <a:pt x="2945" y="1123"/>
                    <a:pt x="2853" y="963"/>
                  </a:cubicBezTo>
                  <a:cubicBezTo>
                    <a:pt x="2785" y="872"/>
                    <a:pt x="2671" y="849"/>
                    <a:pt x="2556" y="826"/>
                  </a:cubicBezTo>
                  <a:cubicBezTo>
                    <a:pt x="2519" y="819"/>
                    <a:pt x="2479" y="817"/>
                    <a:pt x="2439" y="817"/>
                  </a:cubicBezTo>
                  <a:cubicBezTo>
                    <a:pt x="2262" y="817"/>
                    <a:pt x="2065" y="869"/>
                    <a:pt x="1972" y="869"/>
                  </a:cubicBezTo>
                  <a:cubicBezTo>
                    <a:pt x="1942" y="869"/>
                    <a:pt x="1922" y="863"/>
                    <a:pt x="1917" y="849"/>
                  </a:cubicBezTo>
                  <a:cubicBezTo>
                    <a:pt x="2442" y="780"/>
                    <a:pt x="2739" y="392"/>
                    <a:pt x="2693" y="233"/>
                  </a:cubicBezTo>
                  <a:cubicBezTo>
                    <a:pt x="2673" y="89"/>
                    <a:pt x="2487" y="1"/>
                    <a:pt x="2317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744;p42"/>
            <p:cNvSpPr/>
            <p:nvPr/>
          </p:nvSpPr>
          <p:spPr>
            <a:xfrm>
              <a:off x="4783136" y="2794736"/>
              <a:ext cx="132660" cy="145129"/>
            </a:xfrm>
            <a:custGeom>
              <a:avLst/>
              <a:gdLst/>
              <a:ahLst/>
              <a:cxnLst/>
              <a:rect l="l" t="t" r="r" b="b"/>
              <a:pathLst>
                <a:path w="4681" h="5121" extrusionOk="0">
                  <a:moveTo>
                    <a:pt x="2116" y="0"/>
                  </a:moveTo>
                  <a:cubicBezTo>
                    <a:pt x="1981" y="0"/>
                    <a:pt x="1846" y="16"/>
                    <a:pt x="1713" y="50"/>
                  </a:cubicBezTo>
                  <a:cubicBezTo>
                    <a:pt x="594" y="324"/>
                    <a:pt x="1" y="1670"/>
                    <a:pt x="343" y="3063"/>
                  </a:cubicBezTo>
                  <a:cubicBezTo>
                    <a:pt x="644" y="4285"/>
                    <a:pt x="1596" y="5121"/>
                    <a:pt x="2565" y="5121"/>
                  </a:cubicBezTo>
                  <a:cubicBezTo>
                    <a:pt x="2700" y="5121"/>
                    <a:pt x="2835" y="5105"/>
                    <a:pt x="2968" y="5071"/>
                  </a:cubicBezTo>
                  <a:cubicBezTo>
                    <a:pt x="4064" y="4798"/>
                    <a:pt x="4680" y="3451"/>
                    <a:pt x="4338" y="2058"/>
                  </a:cubicBezTo>
                  <a:cubicBezTo>
                    <a:pt x="4037" y="836"/>
                    <a:pt x="3085" y="0"/>
                    <a:pt x="2116" y="0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745;p42"/>
            <p:cNvSpPr/>
            <p:nvPr/>
          </p:nvSpPr>
          <p:spPr>
            <a:xfrm>
              <a:off x="4783136" y="2799951"/>
              <a:ext cx="132660" cy="148927"/>
            </a:xfrm>
            <a:custGeom>
              <a:avLst/>
              <a:gdLst/>
              <a:ahLst/>
              <a:cxnLst/>
              <a:rect l="l" t="t" r="r" b="b"/>
              <a:pathLst>
                <a:path w="4681" h="5255" extrusionOk="0">
                  <a:moveTo>
                    <a:pt x="2078" y="1"/>
                  </a:moveTo>
                  <a:cubicBezTo>
                    <a:pt x="1948" y="1"/>
                    <a:pt x="1819" y="16"/>
                    <a:pt x="1690" y="48"/>
                  </a:cubicBezTo>
                  <a:cubicBezTo>
                    <a:pt x="594" y="322"/>
                    <a:pt x="1" y="1692"/>
                    <a:pt x="343" y="3130"/>
                  </a:cubicBezTo>
                  <a:cubicBezTo>
                    <a:pt x="666" y="4379"/>
                    <a:pt x="1628" y="5255"/>
                    <a:pt x="2603" y="5255"/>
                  </a:cubicBezTo>
                  <a:cubicBezTo>
                    <a:pt x="2733" y="5255"/>
                    <a:pt x="2862" y="5239"/>
                    <a:pt x="2991" y="5207"/>
                  </a:cubicBezTo>
                  <a:cubicBezTo>
                    <a:pt x="4087" y="4933"/>
                    <a:pt x="4680" y="3564"/>
                    <a:pt x="4315" y="2126"/>
                  </a:cubicBezTo>
                  <a:cubicBezTo>
                    <a:pt x="4013" y="876"/>
                    <a:pt x="3053" y="1"/>
                    <a:pt x="2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746;p42"/>
            <p:cNvSpPr/>
            <p:nvPr/>
          </p:nvSpPr>
          <p:spPr>
            <a:xfrm>
              <a:off x="4814197" y="2801708"/>
              <a:ext cx="98992" cy="124073"/>
            </a:xfrm>
            <a:custGeom>
              <a:avLst/>
              <a:gdLst/>
              <a:ahLst/>
              <a:cxnLst/>
              <a:rect l="l" t="t" r="r" b="b"/>
              <a:pathLst>
                <a:path w="3493" h="4378" extrusionOk="0">
                  <a:moveTo>
                    <a:pt x="1460" y="1"/>
                  </a:moveTo>
                  <a:cubicBezTo>
                    <a:pt x="1376" y="1"/>
                    <a:pt x="1293" y="11"/>
                    <a:pt x="1210" y="32"/>
                  </a:cubicBezTo>
                  <a:cubicBezTo>
                    <a:pt x="411" y="238"/>
                    <a:pt x="1" y="1356"/>
                    <a:pt x="297" y="2543"/>
                  </a:cubicBezTo>
                  <a:cubicBezTo>
                    <a:pt x="563" y="3607"/>
                    <a:pt x="1306" y="4378"/>
                    <a:pt x="2033" y="4378"/>
                  </a:cubicBezTo>
                  <a:cubicBezTo>
                    <a:pt x="2117" y="4378"/>
                    <a:pt x="2200" y="4367"/>
                    <a:pt x="2283" y="4346"/>
                  </a:cubicBezTo>
                  <a:cubicBezTo>
                    <a:pt x="3082" y="4141"/>
                    <a:pt x="3493" y="3022"/>
                    <a:pt x="3196" y="1835"/>
                  </a:cubicBezTo>
                  <a:cubicBezTo>
                    <a:pt x="2910" y="771"/>
                    <a:pt x="2183" y="1"/>
                    <a:pt x="1460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747;p42"/>
            <p:cNvSpPr/>
            <p:nvPr/>
          </p:nvSpPr>
          <p:spPr>
            <a:xfrm>
              <a:off x="4688707" y="2949586"/>
              <a:ext cx="64077" cy="65210"/>
            </a:xfrm>
            <a:custGeom>
              <a:avLst/>
              <a:gdLst/>
              <a:ahLst/>
              <a:cxnLst/>
              <a:rect l="l" t="t" r="r" b="b"/>
              <a:pathLst>
                <a:path w="2261" h="2301" extrusionOk="0">
                  <a:moveTo>
                    <a:pt x="755" y="0"/>
                  </a:moveTo>
                  <a:cubicBezTo>
                    <a:pt x="540" y="0"/>
                    <a:pt x="289" y="57"/>
                    <a:pt x="0" y="201"/>
                  </a:cubicBezTo>
                  <a:cubicBezTo>
                    <a:pt x="0" y="201"/>
                    <a:pt x="217" y="142"/>
                    <a:pt x="498" y="142"/>
                  </a:cubicBezTo>
                  <a:cubicBezTo>
                    <a:pt x="936" y="142"/>
                    <a:pt x="1532" y="286"/>
                    <a:pt x="1712" y="1023"/>
                  </a:cubicBezTo>
                  <a:cubicBezTo>
                    <a:pt x="1712" y="1023"/>
                    <a:pt x="1826" y="1844"/>
                    <a:pt x="868" y="2301"/>
                  </a:cubicBezTo>
                  <a:cubicBezTo>
                    <a:pt x="868" y="2301"/>
                    <a:pt x="2260" y="2050"/>
                    <a:pt x="1849" y="726"/>
                  </a:cubicBezTo>
                  <a:cubicBezTo>
                    <a:pt x="1849" y="726"/>
                    <a:pt x="1528" y="0"/>
                    <a:pt x="755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748;p42"/>
            <p:cNvSpPr/>
            <p:nvPr/>
          </p:nvSpPr>
          <p:spPr>
            <a:xfrm>
              <a:off x="4553497" y="3014768"/>
              <a:ext cx="304712" cy="118801"/>
            </a:xfrm>
            <a:custGeom>
              <a:avLst/>
              <a:gdLst/>
              <a:ahLst/>
              <a:cxnLst/>
              <a:rect l="l" t="t" r="r" b="b"/>
              <a:pathLst>
                <a:path w="10752" h="4192" extrusionOk="0">
                  <a:moveTo>
                    <a:pt x="10638" y="1"/>
                  </a:moveTo>
                  <a:cubicBezTo>
                    <a:pt x="10227" y="2420"/>
                    <a:pt x="6780" y="3539"/>
                    <a:pt x="6780" y="3539"/>
                  </a:cubicBezTo>
                  <a:cubicBezTo>
                    <a:pt x="6023" y="3756"/>
                    <a:pt x="5335" y="3848"/>
                    <a:pt x="4714" y="3848"/>
                  </a:cubicBezTo>
                  <a:cubicBezTo>
                    <a:pt x="1423" y="3848"/>
                    <a:pt x="1" y="1280"/>
                    <a:pt x="1" y="1279"/>
                  </a:cubicBezTo>
                  <a:lnTo>
                    <a:pt x="1" y="1279"/>
                  </a:lnTo>
                  <a:cubicBezTo>
                    <a:pt x="814" y="3673"/>
                    <a:pt x="3100" y="4192"/>
                    <a:pt x="4828" y="4192"/>
                  </a:cubicBezTo>
                  <a:cubicBezTo>
                    <a:pt x="5769" y="4192"/>
                    <a:pt x="6544" y="4038"/>
                    <a:pt x="6826" y="3950"/>
                  </a:cubicBezTo>
                  <a:cubicBezTo>
                    <a:pt x="10751" y="2808"/>
                    <a:pt x="10638" y="1"/>
                    <a:pt x="10638" y="1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749;p42"/>
            <p:cNvSpPr/>
            <p:nvPr/>
          </p:nvSpPr>
          <p:spPr>
            <a:xfrm>
              <a:off x="4271486" y="3916944"/>
              <a:ext cx="637820" cy="106615"/>
            </a:xfrm>
            <a:custGeom>
              <a:avLst/>
              <a:gdLst/>
              <a:ahLst/>
              <a:cxnLst/>
              <a:rect l="l" t="t" r="r" b="b"/>
              <a:pathLst>
                <a:path w="22506" h="3762" extrusionOk="0">
                  <a:moveTo>
                    <a:pt x="4270" y="1"/>
                  </a:moveTo>
                  <a:cubicBezTo>
                    <a:pt x="1825" y="1"/>
                    <a:pt x="106" y="453"/>
                    <a:pt x="0" y="1697"/>
                  </a:cubicBezTo>
                  <a:cubicBezTo>
                    <a:pt x="0" y="1697"/>
                    <a:pt x="3097" y="3761"/>
                    <a:pt x="12951" y="3761"/>
                  </a:cubicBezTo>
                  <a:cubicBezTo>
                    <a:pt x="15617" y="3761"/>
                    <a:pt x="18778" y="3610"/>
                    <a:pt x="22506" y="3226"/>
                  </a:cubicBezTo>
                  <a:cubicBezTo>
                    <a:pt x="22506" y="3226"/>
                    <a:pt x="10799" y="1"/>
                    <a:pt x="427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750;p42"/>
            <p:cNvSpPr/>
            <p:nvPr/>
          </p:nvSpPr>
          <p:spPr>
            <a:xfrm>
              <a:off x="4540744" y="3046622"/>
              <a:ext cx="28963" cy="24457"/>
            </a:xfrm>
            <a:custGeom>
              <a:avLst/>
              <a:gdLst/>
              <a:ahLst/>
              <a:cxnLst/>
              <a:rect l="l" t="t" r="r" b="b"/>
              <a:pathLst>
                <a:path w="1022" h="863" extrusionOk="0">
                  <a:moveTo>
                    <a:pt x="812" y="1"/>
                  </a:moveTo>
                  <a:cubicBezTo>
                    <a:pt x="1" y="1"/>
                    <a:pt x="40" y="863"/>
                    <a:pt x="40" y="863"/>
                  </a:cubicBezTo>
                  <a:cubicBezTo>
                    <a:pt x="258" y="69"/>
                    <a:pt x="839" y="17"/>
                    <a:pt x="987" y="17"/>
                  </a:cubicBezTo>
                  <a:cubicBezTo>
                    <a:pt x="1009" y="17"/>
                    <a:pt x="1022" y="18"/>
                    <a:pt x="1022" y="18"/>
                  </a:cubicBezTo>
                  <a:cubicBezTo>
                    <a:pt x="946" y="6"/>
                    <a:pt x="876" y="1"/>
                    <a:pt x="812" y="1"/>
                  </a:cubicBezTo>
                  <a:close/>
                </a:path>
              </a:pathLst>
            </a:custGeom>
            <a:solidFill>
              <a:srgbClr val="E98742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751;p42"/>
            <p:cNvSpPr/>
            <p:nvPr/>
          </p:nvSpPr>
          <p:spPr>
            <a:xfrm>
              <a:off x="4838144" y="3012756"/>
              <a:ext cx="30409" cy="18874"/>
            </a:xfrm>
            <a:custGeom>
              <a:avLst/>
              <a:gdLst/>
              <a:ahLst/>
              <a:cxnLst/>
              <a:rect l="l" t="t" r="r" b="b"/>
              <a:pathLst>
                <a:path w="1073" h="666" extrusionOk="0">
                  <a:moveTo>
                    <a:pt x="501" y="0"/>
                  </a:moveTo>
                  <a:cubicBezTo>
                    <a:pt x="365" y="0"/>
                    <a:pt x="200" y="64"/>
                    <a:pt x="0" y="232"/>
                  </a:cubicBezTo>
                  <a:cubicBezTo>
                    <a:pt x="0" y="232"/>
                    <a:pt x="167" y="148"/>
                    <a:pt x="378" y="148"/>
                  </a:cubicBezTo>
                  <a:cubicBezTo>
                    <a:pt x="609" y="148"/>
                    <a:pt x="894" y="248"/>
                    <a:pt x="1073" y="665"/>
                  </a:cubicBezTo>
                  <a:cubicBezTo>
                    <a:pt x="1073" y="665"/>
                    <a:pt x="940" y="0"/>
                    <a:pt x="501" y="0"/>
                  </a:cubicBezTo>
                  <a:close/>
                </a:path>
              </a:pathLst>
            </a:custGeom>
            <a:solidFill>
              <a:srgbClr val="E98742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752;p42"/>
            <p:cNvSpPr/>
            <p:nvPr/>
          </p:nvSpPr>
          <p:spPr>
            <a:xfrm>
              <a:off x="4262417" y="4040053"/>
              <a:ext cx="168226" cy="194101"/>
            </a:xfrm>
            <a:custGeom>
              <a:avLst/>
              <a:gdLst/>
              <a:ahLst/>
              <a:cxnLst/>
              <a:rect l="l" t="t" r="r" b="b"/>
              <a:pathLst>
                <a:path w="5936" h="6849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1" y="4657"/>
                    <a:pt x="5730" y="6848"/>
                    <a:pt x="5730" y="6848"/>
                  </a:cubicBezTo>
                  <a:cubicBezTo>
                    <a:pt x="5935" y="3128"/>
                    <a:pt x="1211" y="1"/>
                    <a:pt x="1210" y="1"/>
                  </a:cubicBezTo>
                  <a:close/>
                </a:path>
              </a:pathLst>
            </a:custGeom>
            <a:solidFill>
              <a:srgbClr val="FF3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753;p42"/>
            <p:cNvSpPr/>
            <p:nvPr/>
          </p:nvSpPr>
          <p:spPr>
            <a:xfrm>
              <a:off x="4710047" y="4145421"/>
              <a:ext cx="240011" cy="76121"/>
            </a:xfrm>
            <a:custGeom>
              <a:avLst/>
              <a:gdLst/>
              <a:ahLst/>
              <a:cxnLst/>
              <a:rect l="l" t="t" r="r" b="b"/>
              <a:pathLst>
                <a:path w="8469" h="2686" extrusionOk="0">
                  <a:moveTo>
                    <a:pt x="5591" y="1"/>
                  </a:moveTo>
                  <a:cubicBezTo>
                    <a:pt x="1768" y="1"/>
                    <a:pt x="1" y="1601"/>
                    <a:pt x="1" y="1601"/>
                  </a:cubicBezTo>
                  <a:cubicBezTo>
                    <a:pt x="1678" y="2392"/>
                    <a:pt x="3054" y="2686"/>
                    <a:pt x="4172" y="2686"/>
                  </a:cubicBezTo>
                  <a:cubicBezTo>
                    <a:pt x="7378" y="2686"/>
                    <a:pt x="8469" y="277"/>
                    <a:pt x="8469" y="277"/>
                  </a:cubicBezTo>
                  <a:cubicBezTo>
                    <a:pt x="7404" y="81"/>
                    <a:pt x="6446" y="1"/>
                    <a:pt x="5591" y="1"/>
                  </a:cubicBezTo>
                  <a:close/>
                </a:path>
              </a:pathLst>
            </a:custGeom>
            <a:solidFill>
              <a:srgbClr val="FF3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754;p42"/>
            <p:cNvSpPr/>
            <p:nvPr/>
          </p:nvSpPr>
          <p:spPr>
            <a:xfrm>
              <a:off x="4694517" y="3164233"/>
              <a:ext cx="52429" cy="16806"/>
            </a:xfrm>
            <a:custGeom>
              <a:avLst/>
              <a:gdLst/>
              <a:ahLst/>
              <a:cxnLst/>
              <a:rect l="l" t="t" r="r" b="b"/>
              <a:pathLst>
                <a:path w="1850" h="593" extrusionOk="0">
                  <a:moveTo>
                    <a:pt x="866" y="0"/>
                  </a:moveTo>
                  <a:cubicBezTo>
                    <a:pt x="580" y="0"/>
                    <a:pt x="272" y="146"/>
                    <a:pt x="1" y="593"/>
                  </a:cubicBezTo>
                  <a:cubicBezTo>
                    <a:pt x="1" y="593"/>
                    <a:pt x="384" y="199"/>
                    <a:pt x="968" y="199"/>
                  </a:cubicBezTo>
                  <a:cubicBezTo>
                    <a:pt x="1227" y="199"/>
                    <a:pt x="1527" y="277"/>
                    <a:pt x="1850" y="502"/>
                  </a:cubicBezTo>
                  <a:cubicBezTo>
                    <a:pt x="1850" y="502"/>
                    <a:pt x="1396" y="0"/>
                    <a:pt x="86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755;p42"/>
            <p:cNvSpPr/>
            <p:nvPr/>
          </p:nvSpPr>
          <p:spPr>
            <a:xfrm>
              <a:off x="4246235" y="3629321"/>
              <a:ext cx="697362" cy="641703"/>
            </a:xfrm>
            <a:custGeom>
              <a:avLst/>
              <a:gdLst/>
              <a:ahLst/>
              <a:cxnLst/>
              <a:rect l="l" t="t" r="r" b="b"/>
              <a:pathLst>
                <a:path w="24607" h="22643" extrusionOk="0">
                  <a:moveTo>
                    <a:pt x="17696" y="0"/>
                  </a:moveTo>
                  <a:cubicBezTo>
                    <a:pt x="10965" y="0"/>
                    <a:pt x="7012" y="1651"/>
                    <a:pt x="6917" y="1689"/>
                  </a:cubicBezTo>
                  <a:cubicBezTo>
                    <a:pt x="6803" y="1712"/>
                    <a:pt x="5205" y="12029"/>
                    <a:pt x="5205" y="12029"/>
                  </a:cubicBezTo>
                  <a:cubicBezTo>
                    <a:pt x="5205" y="12029"/>
                    <a:pt x="2535" y="13421"/>
                    <a:pt x="868" y="16708"/>
                  </a:cubicBezTo>
                  <a:cubicBezTo>
                    <a:pt x="1" y="18374"/>
                    <a:pt x="4497" y="22642"/>
                    <a:pt x="4497" y="22642"/>
                  </a:cubicBezTo>
                  <a:lnTo>
                    <a:pt x="11254" y="15247"/>
                  </a:lnTo>
                  <a:cubicBezTo>
                    <a:pt x="12235" y="14174"/>
                    <a:pt x="12943" y="12873"/>
                    <a:pt x="13354" y="11481"/>
                  </a:cubicBezTo>
                  <a:lnTo>
                    <a:pt x="15522" y="3720"/>
                  </a:lnTo>
                  <a:lnTo>
                    <a:pt x="15522" y="3720"/>
                  </a:lnTo>
                  <a:cubicBezTo>
                    <a:pt x="15043" y="8285"/>
                    <a:pt x="17051" y="22642"/>
                    <a:pt x="17051" y="22642"/>
                  </a:cubicBezTo>
                  <a:lnTo>
                    <a:pt x="24607" y="21981"/>
                  </a:lnTo>
                  <a:cubicBezTo>
                    <a:pt x="22940" y="13878"/>
                    <a:pt x="22096" y="228"/>
                    <a:pt x="22096" y="228"/>
                  </a:cubicBezTo>
                  <a:cubicBezTo>
                    <a:pt x="20522" y="67"/>
                    <a:pt x="19053" y="0"/>
                    <a:pt x="17696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756;p42"/>
            <p:cNvSpPr/>
            <p:nvPr/>
          </p:nvSpPr>
          <p:spPr>
            <a:xfrm>
              <a:off x="4246235" y="4047818"/>
              <a:ext cx="185684" cy="223206"/>
            </a:xfrm>
            <a:custGeom>
              <a:avLst/>
              <a:gdLst/>
              <a:ahLst/>
              <a:cxnLst/>
              <a:rect l="l" t="t" r="r" b="b"/>
              <a:pathLst>
                <a:path w="6552" h="7876" extrusionOk="0">
                  <a:moveTo>
                    <a:pt x="2101" y="1"/>
                  </a:moveTo>
                  <a:cubicBezTo>
                    <a:pt x="1667" y="549"/>
                    <a:pt x="1233" y="1188"/>
                    <a:pt x="868" y="1941"/>
                  </a:cubicBezTo>
                  <a:cubicBezTo>
                    <a:pt x="1" y="3607"/>
                    <a:pt x="4497" y="7875"/>
                    <a:pt x="4497" y="7875"/>
                  </a:cubicBezTo>
                  <a:lnTo>
                    <a:pt x="6552" y="5639"/>
                  </a:lnTo>
                  <a:cubicBezTo>
                    <a:pt x="4178" y="4657"/>
                    <a:pt x="2512" y="2512"/>
                    <a:pt x="2101" y="1"/>
                  </a:cubicBezTo>
                  <a:close/>
                </a:path>
              </a:pathLst>
            </a:custGeom>
            <a:solidFill>
              <a:srgbClr val="FD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757;p42"/>
            <p:cNvSpPr/>
            <p:nvPr/>
          </p:nvSpPr>
          <p:spPr>
            <a:xfrm>
              <a:off x="4716509" y="4148737"/>
              <a:ext cx="227088" cy="122287"/>
            </a:xfrm>
            <a:custGeom>
              <a:avLst/>
              <a:gdLst/>
              <a:ahLst/>
              <a:cxnLst/>
              <a:rect l="l" t="t" r="r" b="b"/>
              <a:pathLst>
                <a:path w="8013" h="4315" extrusionOk="0">
                  <a:moveTo>
                    <a:pt x="7373" y="0"/>
                  </a:moveTo>
                  <a:cubicBezTo>
                    <a:pt x="6199" y="861"/>
                    <a:pt x="4672" y="1199"/>
                    <a:pt x="3107" y="1199"/>
                  </a:cubicBezTo>
                  <a:cubicBezTo>
                    <a:pt x="2057" y="1199"/>
                    <a:pt x="991" y="1047"/>
                    <a:pt x="1" y="799"/>
                  </a:cubicBezTo>
                  <a:lnTo>
                    <a:pt x="1" y="799"/>
                  </a:lnTo>
                  <a:cubicBezTo>
                    <a:pt x="252" y="2899"/>
                    <a:pt x="457" y="4314"/>
                    <a:pt x="457" y="4314"/>
                  </a:cubicBezTo>
                  <a:lnTo>
                    <a:pt x="8013" y="3653"/>
                  </a:lnTo>
                  <a:cubicBezTo>
                    <a:pt x="7784" y="2534"/>
                    <a:pt x="7579" y="1279"/>
                    <a:pt x="7373" y="0"/>
                  </a:cubicBezTo>
                  <a:close/>
                </a:path>
              </a:pathLst>
            </a:custGeom>
            <a:solidFill>
              <a:srgbClr val="FD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758;p42"/>
            <p:cNvSpPr/>
            <p:nvPr/>
          </p:nvSpPr>
          <p:spPr>
            <a:xfrm>
              <a:off x="4393745" y="3629321"/>
              <a:ext cx="515561" cy="425695"/>
            </a:xfrm>
            <a:custGeom>
              <a:avLst/>
              <a:gdLst/>
              <a:ahLst/>
              <a:cxnLst/>
              <a:rect l="l" t="t" r="r" b="b"/>
              <a:pathLst>
                <a:path w="18192" h="15021" extrusionOk="0">
                  <a:moveTo>
                    <a:pt x="12491" y="0"/>
                  </a:moveTo>
                  <a:cubicBezTo>
                    <a:pt x="5760" y="0"/>
                    <a:pt x="1807" y="1651"/>
                    <a:pt x="1712" y="1689"/>
                  </a:cubicBezTo>
                  <a:cubicBezTo>
                    <a:pt x="1598" y="1712"/>
                    <a:pt x="91" y="11458"/>
                    <a:pt x="0" y="12006"/>
                  </a:cubicBezTo>
                  <a:cubicBezTo>
                    <a:pt x="2214" y="12873"/>
                    <a:pt x="4519" y="13649"/>
                    <a:pt x="6870" y="14220"/>
                  </a:cubicBezTo>
                  <a:cubicBezTo>
                    <a:pt x="7418" y="13375"/>
                    <a:pt x="7875" y="12462"/>
                    <a:pt x="8149" y="11481"/>
                  </a:cubicBezTo>
                  <a:lnTo>
                    <a:pt x="10317" y="3720"/>
                  </a:lnTo>
                  <a:lnTo>
                    <a:pt x="10317" y="3720"/>
                  </a:lnTo>
                  <a:cubicBezTo>
                    <a:pt x="10066" y="6003"/>
                    <a:pt x="10454" y="10751"/>
                    <a:pt x="10911" y="14905"/>
                  </a:cubicBezTo>
                  <a:cubicBezTo>
                    <a:pt x="11662" y="14981"/>
                    <a:pt x="12412" y="15021"/>
                    <a:pt x="13156" y="15021"/>
                  </a:cubicBezTo>
                  <a:cubicBezTo>
                    <a:pt x="14875" y="15021"/>
                    <a:pt x="16567" y="14805"/>
                    <a:pt x="18192" y="14311"/>
                  </a:cubicBezTo>
                  <a:cubicBezTo>
                    <a:pt x="17324" y="7327"/>
                    <a:pt x="16891" y="228"/>
                    <a:pt x="16891" y="228"/>
                  </a:cubicBezTo>
                  <a:cubicBezTo>
                    <a:pt x="15317" y="67"/>
                    <a:pt x="13848" y="0"/>
                    <a:pt x="1249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759;p42"/>
            <p:cNvSpPr/>
            <p:nvPr/>
          </p:nvSpPr>
          <p:spPr>
            <a:xfrm>
              <a:off x="4354919" y="3026359"/>
              <a:ext cx="117753" cy="52797"/>
            </a:xfrm>
            <a:custGeom>
              <a:avLst/>
              <a:gdLst/>
              <a:ahLst/>
              <a:cxnLst/>
              <a:rect l="l" t="t" r="r" b="b"/>
              <a:pathLst>
                <a:path w="4155" h="1863" extrusionOk="0">
                  <a:moveTo>
                    <a:pt x="2610" y="0"/>
                  </a:moveTo>
                  <a:cubicBezTo>
                    <a:pt x="2404" y="0"/>
                    <a:pt x="2187" y="16"/>
                    <a:pt x="1964" y="48"/>
                  </a:cubicBezTo>
                  <a:cubicBezTo>
                    <a:pt x="845" y="231"/>
                    <a:pt x="1" y="756"/>
                    <a:pt x="92" y="1235"/>
                  </a:cubicBezTo>
                  <a:cubicBezTo>
                    <a:pt x="146" y="1613"/>
                    <a:pt x="752" y="1863"/>
                    <a:pt x="1542" y="1863"/>
                  </a:cubicBezTo>
                  <a:cubicBezTo>
                    <a:pt x="1755" y="1863"/>
                    <a:pt x="1982" y="1845"/>
                    <a:pt x="2215" y="1806"/>
                  </a:cubicBezTo>
                  <a:cubicBezTo>
                    <a:pt x="3333" y="1646"/>
                    <a:pt x="4155" y="1121"/>
                    <a:pt x="4086" y="619"/>
                  </a:cubicBezTo>
                  <a:cubicBezTo>
                    <a:pt x="4032" y="237"/>
                    <a:pt x="3413" y="0"/>
                    <a:pt x="2610" y="0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760;p42"/>
            <p:cNvSpPr/>
            <p:nvPr/>
          </p:nvSpPr>
          <p:spPr>
            <a:xfrm>
              <a:off x="4271486" y="3624673"/>
              <a:ext cx="774957" cy="398290"/>
            </a:xfrm>
            <a:custGeom>
              <a:avLst/>
              <a:gdLst/>
              <a:ahLst/>
              <a:cxnLst/>
              <a:rect l="l" t="t" r="r" b="b"/>
              <a:pathLst>
                <a:path w="27345" h="14054" extrusionOk="0">
                  <a:moveTo>
                    <a:pt x="14272" y="0"/>
                  </a:moveTo>
                  <a:cubicBezTo>
                    <a:pt x="12680" y="0"/>
                    <a:pt x="10900" y="72"/>
                    <a:pt x="8948" y="255"/>
                  </a:cubicBezTo>
                  <a:cubicBezTo>
                    <a:pt x="7510" y="392"/>
                    <a:pt x="6003" y="597"/>
                    <a:pt x="4383" y="849"/>
                  </a:cubicBezTo>
                  <a:cubicBezTo>
                    <a:pt x="4383" y="849"/>
                    <a:pt x="4131" y="1191"/>
                    <a:pt x="3721" y="1876"/>
                  </a:cubicBezTo>
                  <a:cubicBezTo>
                    <a:pt x="2853" y="3382"/>
                    <a:pt x="1278" y="6623"/>
                    <a:pt x="0" y="12010"/>
                  </a:cubicBezTo>
                  <a:cubicBezTo>
                    <a:pt x="0" y="12010"/>
                    <a:pt x="814" y="11387"/>
                    <a:pt x="3054" y="11387"/>
                  </a:cubicBezTo>
                  <a:cubicBezTo>
                    <a:pt x="4836" y="11387"/>
                    <a:pt x="7519" y="11781"/>
                    <a:pt x="11413" y="13197"/>
                  </a:cubicBezTo>
                  <a:cubicBezTo>
                    <a:pt x="11413" y="13197"/>
                    <a:pt x="14390" y="14053"/>
                    <a:pt x="18016" y="14053"/>
                  </a:cubicBezTo>
                  <a:cubicBezTo>
                    <a:pt x="21140" y="14053"/>
                    <a:pt x="24746" y="13418"/>
                    <a:pt x="27345" y="11051"/>
                  </a:cubicBezTo>
                  <a:cubicBezTo>
                    <a:pt x="27345" y="11051"/>
                    <a:pt x="27276" y="7970"/>
                    <a:pt x="23716" y="1077"/>
                  </a:cubicBezTo>
                  <a:cubicBezTo>
                    <a:pt x="23716" y="1077"/>
                    <a:pt x="23670" y="1054"/>
                    <a:pt x="23579" y="1031"/>
                  </a:cubicBezTo>
                  <a:cubicBezTo>
                    <a:pt x="23076" y="894"/>
                    <a:pt x="21502" y="483"/>
                    <a:pt x="18877" y="209"/>
                  </a:cubicBezTo>
                  <a:cubicBezTo>
                    <a:pt x="17589" y="89"/>
                    <a:pt x="16047" y="0"/>
                    <a:pt x="14272" y="0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761;p42"/>
            <p:cNvSpPr/>
            <p:nvPr/>
          </p:nvSpPr>
          <p:spPr>
            <a:xfrm>
              <a:off x="4114284" y="4040053"/>
              <a:ext cx="310521" cy="402031"/>
            </a:xfrm>
            <a:custGeom>
              <a:avLst/>
              <a:gdLst/>
              <a:ahLst/>
              <a:cxnLst/>
              <a:rect l="l" t="t" r="r" b="b"/>
              <a:pathLst>
                <a:path w="10957" h="14186" extrusionOk="0">
                  <a:moveTo>
                    <a:pt x="6437" y="1"/>
                  </a:moveTo>
                  <a:lnTo>
                    <a:pt x="526" y="5684"/>
                  </a:lnTo>
                  <a:cubicBezTo>
                    <a:pt x="183" y="6004"/>
                    <a:pt x="1" y="6483"/>
                    <a:pt x="69" y="6963"/>
                  </a:cubicBezTo>
                  <a:cubicBezTo>
                    <a:pt x="206" y="8218"/>
                    <a:pt x="731" y="10752"/>
                    <a:pt x="2603" y="13445"/>
                  </a:cubicBezTo>
                  <a:cubicBezTo>
                    <a:pt x="2952" y="13943"/>
                    <a:pt x="3494" y="14185"/>
                    <a:pt x="4034" y="14185"/>
                  </a:cubicBezTo>
                  <a:cubicBezTo>
                    <a:pt x="4656" y="14185"/>
                    <a:pt x="5275" y="13863"/>
                    <a:pt x="5593" y="13239"/>
                  </a:cubicBezTo>
                  <a:cubicBezTo>
                    <a:pt x="5775" y="12829"/>
                    <a:pt x="5958" y="12326"/>
                    <a:pt x="6095" y="11665"/>
                  </a:cubicBezTo>
                  <a:lnTo>
                    <a:pt x="10957" y="6848"/>
                  </a:lnTo>
                  <a:cubicBezTo>
                    <a:pt x="10957" y="6848"/>
                    <a:pt x="6118" y="4201"/>
                    <a:pt x="6437" y="1"/>
                  </a:cubicBezTo>
                  <a:close/>
                </a:path>
              </a:pathLst>
            </a:custGeom>
            <a:solidFill>
              <a:srgbClr val="E98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762;p42"/>
            <p:cNvSpPr/>
            <p:nvPr/>
          </p:nvSpPr>
          <p:spPr>
            <a:xfrm>
              <a:off x="4710047" y="4153271"/>
              <a:ext cx="333165" cy="322056"/>
            </a:xfrm>
            <a:custGeom>
              <a:avLst/>
              <a:gdLst/>
              <a:ahLst/>
              <a:cxnLst/>
              <a:rect l="l" t="t" r="r" b="b"/>
              <a:pathLst>
                <a:path w="11756" h="11364" extrusionOk="0">
                  <a:moveTo>
                    <a:pt x="8469" y="0"/>
                  </a:moveTo>
                  <a:cubicBezTo>
                    <a:pt x="7252" y="1498"/>
                    <a:pt x="5386" y="1906"/>
                    <a:pt x="3714" y="1906"/>
                  </a:cubicBezTo>
                  <a:cubicBezTo>
                    <a:pt x="1718" y="1906"/>
                    <a:pt x="1" y="1324"/>
                    <a:pt x="1" y="1324"/>
                  </a:cubicBezTo>
                  <a:lnTo>
                    <a:pt x="1" y="1324"/>
                  </a:lnTo>
                  <a:lnTo>
                    <a:pt x="868" y="9359"/>
                  </a:lnTo>
                  <a:cubicBezTo>
                    <a:pt x="914" y="9747"/>
                    <a:pt x="1142" y="10066"/>
                    <a:pt x="1461" y="10272"/>
                  </a:cubicBezTo>
                  <a:cubicBezTo>
                    <a:pt x="2902" y="11102"/>
                    <a:pt x="4484" y="11363"/>
                    <a:pt x="5904" y="11363"/>
                  </a:cubicBezTo>
                  <a:cubicBezTo>
                    <a:pt x="8309" y="11363"/>
                    <a:pt x="10249" y="10614"/>
                    <a:pt x="10249" y="10614"/>
                  </a:cubicBezTo>
                  <a:cubicBezTo>
                    <a:pt x="11756" y="9610"/>
                    <a:pt x="9382" y="7350"/>
                    <a:pt x="9382" y="7350"/>
                  </a:cubicBezTo>
                  <a:lnTo>
                    <a:pt x="8469" y="0"/>
                  </a:lnTo>
                  <a:close/>
                </a:path>
              </a:pathLst>
            </a:custGeom>
            <a:solidFill>
              <a:srgbClr val="E98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763;p42"/>
            <p:cNvSpPr/>
            <p:nvPr/>
          </p:nvSpPr>
          <p:spPr>
            <a:xfrm>
              <a:off x="4880172" y="2943550"/>
              <a:ext cx="118405" cy="52571"/>
            </a:xfrm>
            <a:custGeom>
              <a:avLst/>
              <a:gdLst/>
              <a:ahLst/>
              <a:cxnLst/>
              <a:rect l="l" t="t" r="r" b="b"/>
              <a:pathLst>
                <a:path w="4178" h="1855" extrusionOk="0">
                  <a:moveTo>
                    <a:pt x="2610" y="1"/>
                  </a:moveTo>
                  <a:cubicBezTo>
                    <a:pt x="2404" y="1"/>
                    <a:pt x="2187" y="16"/>
                    <a:pt x="1964" y="49"/>
                  </a:cubicBezTo>
                  <a:cubicBezTo>
                    <a:pt x="845" y="208"/>
                    <a:pt x="1" y="756"/>
                    <a:pt x="92" y="1236"/>
                  </a:cubicBezTo>
                  <a:cubicBezTo>
                    <a:pt x="147" y="1617"/>
                    <a:pt x="766" y="1854"/>
                    <a:pt x="1569" y="1854"/>
                  </a:cubicBezTo>
                  <a:cubicBezTo>
                    <a:pt x="1774" y="1854"/>
                    <a:pt x="1992" y="1839"/>
                    <a:pt x="2215" y="1806"/>
                  </a:cubicBezTo>
                  <a:cubicBezTo>
                    <a:pt x="3333" y="1646"/>
                    <a:pt x="4178" y="1099"/>
                    <a:pt x="4086" y="619"/>
                  </a:cubicBezTo>
                  <a:cubicBezTo>
                    <a:pt x="4032" y="238"/>
                    <a:pt x="3413" y="1"/>
                    <a:pt x="2610" y="1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764;p42"/>
            <p:cNvSpPr/>
            <p:nvPr/>
          </p:nvSpPr>
          <p:spPr>
            <a:xfrm>
              <a:off x="4376911" y="3592422"/>
              <a:ext cx="562804" cy="222696"/>
            </a:xfrm>
            <a:custGeom>
              <a:avLst/>
              <a:gdLst/>
              <a:ahLst/>
              <a:cxnLst/>
              <a:rect l="l" t="t" r="r" b="b"/>
              <a:pathLst>
                <a:path w="19859" h="7858" extrusionOk="0">
                  <a:moveTo>
                    <a:pt x="9679" y="1"/>
                  </a:moveTo>
                  <a:lnTo>
                    <a:pt x="4429" y="2329"/>
                  </a:lnTo>
                  <a:cubicBezTo>
                    <a:pt x="4703" y="2055"/>
                    <a:pt x="4977" y="1735"/>
                    <a:pt x="5228" y="1393"/>
                  </a:cubicBezTo>
                  <a:lnTo>
                    <a:pt x="5228" y="1393"/>
                  </a:lnTo>
                  <a:cubicBezTo>
                    <a:pt x="3790" y="1530"/>
                    <a:pt x="2283" y="1735"/>
                    <a:pt x="663" y="1987"/>
                  </a:cubicBezTo>
                  <a:cubicBezTo>
                    <a:pt x="663" y="1987"/>
                    <a:pt x="411" y="2329"/>
                    <a:pt x="1" y="3014"/>
                  </a:cubicBezTo>
                  <a:cubicBezTo>
                    <a:pt x="438" y="3512"/>
                    <a:pt x="1085" y="3800"/>
                    <a:pt x="1770" y="3800"/>
                  </a:cubicBezTo>
                  <a:cubicBezTo>
                    <a:pt x="2121" y="3800"/>
                    <a:pt x="2483" y="3724"/>
                    <a:pt x="2831" y="3562"/>
                  </a:cubicBezTo>
                  <a:cubicBezTo>
                    <a:pt x="3151" y="3402"/>
                    <a:pt x="3493" y="3196"/>
                    <a:pt x="3790" y="2922"/>
                  </a:cubicBezTo>
                  <a:lnTo>
                    <a:pt x="4200" y="6574"/>
                  </a:lnTo>
                  <a:cubicBezTo>
                    <a:pt x="4200" y="6574"/>
                    <a:pt x="3794" y="7857"/>
                    <a:pt x="7864" y="7857"/>
                  </a:cubicBezTo>
                  <a:cubicBezTo>
                    <a:pt x="8000" y="7857"/>
                    <a:pt x="8140" y="7856"/>
                    <a:pt x="8286" y="7853"/>
                  </a:cubicBezTo>
                  <a:cubicBezTo>
                    <a:pt x="8286" y="7853"/>
                    <a:pt x="16115" y="7373"/>
                    <a:pt x="19265" y="5707"/>
                  </a:cubicBezTo>
                  <a:lnTo>
                    <a:pt x="19265" y="4269"/>
                  </a:lnTo>
                  <a:lnTo>
                    <a:pt x="19585" y="3813"/>
                  </a:lnTo>
                  <a:lnTo>
                    <a:pt x="19288" y="2671"/>
                  </a:lnTo>
                  <a:cubicBezTo>
                    <a:pt x="19493" y="2534"/>
                    <a:pt x="19699" y="2375"/>
                    <a:pt x="19859" y="2169"/>
                  </a:cubicBezTo>
                  <a:cubicBezTo>
                    <a:pt x="19356" y="2032"/>
                    <a:pt x="17782" y="1621"/>
                    <a:pt x="15157" y="1347"/>
                  </a:cubicBezTo>
                  <a:lnTo>
                    <a:pt x="15157" y="1347"/>
                  </a:lnTo>
                  <a:cubicBezTo>
                    <a:pt x="15202" y="1416"/>
                    <a:pt x="15271" y="1484"/>
                    <a:pt x="15316" y="1530"/>
                  </a:cubicBezTo>
                  <a:lnTo>
                    <a:pt x="9679" y="1"/>
                  </a:lnTo>
                  <a:close/>
                </a:path>
              </a:pathLst>
            </a:custGeom>
            <a:solidFill>
              <a:srgbClr val="DAB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765;p42"/>
            <p:cNvSpPr/>
            <p:nvPr/>
          </p:nvSpPr>
          <p:spPr>
            <a:xfrm>
              <a:off x="4510817" y="3662876"/>
              <a:ext cx="403023" cy="141927"/>
            </a:xfrm>
            <a:custGeom>
              <a:avLst/>
              <a:gdLst/>
              <a:ahLst/>
              <a:cxnLst/>
              <a:rect l="l" t="t" r="r" b="b"/>
              <a:pathLst>
                <a:path w="14221" h="5008" extrusionOk="0">
                  <a:moveTo>
                    <a:pt x="13155" y="0"/>
                  </a:moveTo>
                  <a:cubicBezTo>
                    <a:pt x="1998" y="0"/>
                    <a:pt x="293" y="2669"/>
                    <a:pt x="69" y="3769"/>
                  </a:cubicBezTo>
                  <a:cubicBezTo>
                    <a:pt x="0" y="4088"/>
                    <a:pt x="115" y="4431"/>
                    <a:pt x="388" y="4591"/>
                  </a:cubicBezTo>
                  <a:cubicBezTo>
                    <a:pt x="835" y="4888"/>
                    <a:pt x="1645" y="5008"/>
                    <a:pt x="2658" y="5008"/>
                  </a:cubicBezTo>
                  <a:cubicBezTo>
                    <a:pt x="6770" y="5008"/>
                    <a:pt x="14221" y="3038"/>
                    <a:pt x="14221" y="3038"/>
                  </a:cubicBezTo>
                  <a:lnTo>
                    <a:pt x="13718" y="3"/>
                  </a:lnTo>
                  <a:cubicBezTo>
                    <a:pt x="13528" y="1"/>
                    <a:pt x="13340" y="0"/>
                    <a:pt x="13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766;p42"/>
            <p:cNvSpPr/>
            <p:nvPr/>
          </p:nvSpPr>
          <p:spPr>
            <a:xfrm>
              <a:off x="4475364" y="3638957"/>
              <a:ext cx="427481" cy="148757"/>
            </a:xfrm>
            <a:custGeom>
              <a:avLst/>
              <a:gdLst/>
              <a:ahLst/>
              <a:cxnLst/>
              <a:rect l="l" t="t" r="r" b="b"/>
              <a:pathLst>
                <a:path w="15084" h="5249" extrusionOk="0">
                  <a:moveTo>
                    <a:pt x="14090" y="1"/>
                  </a:moveTo>
                  <a:cubicBezTo>
                    <a:pt x="0" y="1"/>
                    <a:pt x="1297" y="4293"/>
                    <a:pt x="1297" y="4293"/>
                  </a:cubicBezTo>
                  <a:cubicBezTo>
                    <a:pt x="1291" y="4995"/>
                    <a:pt x="2344" y="5248"/>
                    <a:pt x="3871" y="5248"/>
                  </a:cubicBezTo>
                  <a:cubicBezTo>
                    <a:pt x="7861" y="5248"/>
                    <a:pt x="15084" y="3517"/>
                    <a:pt x="15084" y="3517"/>
                  </a:cubicBezTo>
                  <a:lnTo>
                    <a:pt x="14536" y="2"/>
                  </a:lnTo>
                  <a:cubicBezTo>
                    <a:pt x="14386" y="1"/>
                    <a:pt x="14237" y="1"/>
                    <a:pt x="1409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767;p42"/>
            <p:cNvSpPr/>
            <p:nvPr/>
          </p:nvSpPr>
          <p:spPr>
            <a:xfrm>
              <a:off x="4455186" y="3201245"/>
              <a:ext cx="458655" cy="577513"/>
            </a:xfrm>
            <a:custGeom>
              <a:avLst/>
              <a:gdLst/>
              <a:ahLst/>
              <a:cxnLst/>
              <a:rect l="l" t="t" r="r" b="b"/>
              <a:pathLst>
                <a:path w="16184" h="20378" extrusionOk="0">
                  <a:moveTo>
                    <a:pt x="10681" y="0"/>
                  </a:moveTo>
                  <a:cubicBezTo>
                    <a:pt x="7170" y="0"/>
                    <a:pt x="1445" y="285"/>
                    <a:pt x="0" y="2072"/>
                  </a:cubicBezTo>
                  <a:lnTo>
                    <a:pt x="2009" y="20377"/>
                  </a:lnTo>
                  <a:cubicBezTo>
                    <a:pt x="2146" y="18437"/>
                    <a:pt x="16184" y="17570"/>
                    <a:pt x="16184" y="17570"/>
                  </a:cubicBezTo>
                  <a:lnTo>
                    <a:pt x="13490" y="63"/>
                  </a:lnTo>
                  <a:cubicBezTo>
                    <a:pt x="13490" y="63"/>
                    <a:pt x="12330" y="0"/>
                    <a:pt x="10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768;p42"/>
            <p:cNvSpPr/>
            <p:nvPr/>
          </p:nvSpPr>
          <p:spPr>
            <a:xfrm>
              <a:off x="4481060" y="3218703"/>
              <a:ext cx="421784" cy="515420"/>
            </a:xfrm>
            <a:custGeom>
              <a:avLst/>
              <a:gdLst/>
              <a:ahLst/>
              <a:cxnLst/>
              <a:rect l="l" t="t" r="r" b="b"/>
              <a:pathLst>
                <a:path w="14883" h="18187" extrusionOk="0">
                  <a:moveTo>
                    <a:pt x="9991" y="1"/>
                  </a:moveTo>
                  <a:cubicBezTo>
                    <a:pt x="7237" y="1"/>
                    <a:pt x="2425" y="196"/>
                    <a:pt x="0" y="1456"/>
                  </a:cubicBezTo>
                  <a:lnTo>
                    <a:pt x="1598" y="18186"/>
                  </a:lnTo>
                  <a:cubicBezTo>
                    <a:pt x="1598" y="18186"/>
                    <a:pt x="5755" y="16324"/>
                    <a:pt x="13087" y="16324"/>
                  </a:cubicBezTo>
                  <a:cubicBezTo>
                    <a:pt x="13666" y="16324"/>
                    <a:pt x="14265" y="16335"/>
                    <a:pt x="14883" y="16360"/>
                  </a:cubicBezTo>
                  <a:lnTo>
                    <a:pt x="12052" y="40"/>
                  </a:lnTo>
                  <a:cubicBezTo>
                    <a:pt x="12052" y="40"/>
                    <a:pt x="11230" y="1"/>
                    <a:pt x="9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769;p42"/>
            <p:cNvSpPr/>
            <p:nvPr/>
          </p:nvSpPr>
          <p:spPr>
            <a:xfrm>
              <a:off x="4526348" y="3250812"/>
              <a:ext cx="319562" cy="291193"/>
            </a:xfrm>
            <a:custGeom>
              <a:avLst/>
              <a:gdLst/>
              <a:ahLst/>
              <a:cxnLst/>
              <a:rect l="l" t="t" r="r" b="b"/>
              <a:pathLst>
                <a:path w="11276" h="10275" extrusionOk="0">
                  <a:moveTo>
                    <a:pt x="8756" y="0"/>
                  </a:moveTo>
                  <a:cubicBezTo>
                    <a:pt x="7051" y="0"/>
                    <a:pt x="3453" y="181"/>
                    <a:pt x="0" y="1509"/>
                  </a:cubicBezTo>
                  <a:lnTo>
                    <a:pt x="639" y="10274"/>
                  </a:lnTo>
                  <a:cubicBezTo>
                    <a:pt x="639" y="10274"/>
                    <a:pt x="4442" y="9191"/>
                    <a:pt x="10268" y="9191"/>
                  </a:cubicBezTo>
                  <a:cubicBezTo>
                    <a:pt x="10597" y="9191"/>
                    <a:pt x="10934" y="9194"/>
                    <a:pt x="11276" y="9202"/>
                  </a:cubicBezTo>
                  <a:lnTo>
                    <a:pt x="9769" y="26"/>
                  </a:lnTo>
                  <a:cubicBezTo>
                    <a:pt x="9769" y="26"/>
                    <a:pt x="9396" y="0"/>
                    <a:pt x="8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770;p42"/>
            <p:cNvSpPr/>
            <p:nvPr/>
          </p:nvSpPr>
          <p:spPr>
            <a:xfrm>
              <a:off x="4543153" y="3265776"/>
              <a:ext cx="286602" cy="252283"/>
            </a:xfrm>
            <a:custGeom>
              <a:avLst/>
              <a:gdLst/>
              <a:ahLst/>
              <a:cxnLst/>
              <a:rect l="l" t="t" r="r" b="b"/>
              <a:pathLst>
                <a:path w="10113" h="8902" extrusionOk="0">
                  <a:moveTo>
                    <a:pt x="7830" y="1"/>
                  </a:moveTo>
                  <a:cubicBezTo>
                    <a:pt x="6300" y="1"/>
                    <a:pt x="3084" y="157"/>
                    <a:pt x="1" y="1301"/>
                  </a:cubicBezTo>
                  <a:lnTo>
                    <a:pt x="549" y="8902"/>
                  </a:lnTo>
                  <a:cubicBezTo>
                    <a:pt x="549" y="8902"/>
                    <a:pt x="3908" y="7977"/>
                    <a:pt x="9078" y="7977"/>
                  </a:cubicBezTo>
                  <a:cubicBezTo>
                    <a:pt x="9415" y="7977"/>
                    <a:pt x="9760" y="7980"/>
                    <a:pt x="10112" y="7989"/>
                  </a:cubicBezTo>
                  <a:lnTo>
                    <a:pt x="8743" y="23"/>
                  </a:lnTo>
                  <a:cubicBezTo>
                    <a:pt x="8743" y="23"/>
                    <a:pt x="8406" y="1"/>
                    <a:pt x="783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771;p42"/>
            <p:cNvSpPr/>
            <p:nvPr/>
          </p:nvSpPr>
          <p:spPr>
            <a:xfrm>
              <a:off x="4531505" y="3719867"/>
              <a:ext cx="357764" cy="48546"/>
            </a:xfrm>
            <a:custGeom>
              <a:avLst/>
              <a:gdLst/>
              <a:ahLst/>
              <a:cxnLst/>
              <a:rect l="l" t="t" r="r" b="b"/>
              <a:pathLst>
                <a:path w="12624" h="1713" extrusionOk="0">
                  <a:moveTo>
                    <a:pt x="12623" y="0"/>
                  </a:moveTo>
                  <a:cubicBezTo>
                    <a:pt x="12622" y="0"/>
                    <a:pt x="6049" y="1119"/>
                    <a:pt x="1" y="1712"/>
                  </a:cubicBezTo>
                  <a:cubicBezTo>
                    <a:pt x="1" y="1712"/>
                    <a:pt x="6164" y="1644"/>
                    <a:pt x="1262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772;p42"/>
            <p:cNvSpPr/>
            <p:nvPr/>
          </p:nvSpPr>
          <p:spPr>
            <a:xfrm>
              <a:off x="4487522" y="3376387"/>
              <a:ext cx="142352" cy="290457"/>
            </a:xfrm>
            <a:custGeom>
              <a:avLst/>
              <a:gdLst/>
              <a:ahLst/>
              <a:cxnLst/>
              <a:rect l="l" t="t" r="r" b="b"/>
              <a:pathLst>
                <a:path w="5023" h="10249" extrusionOk="0">
                  <a:moveTo>
                    <a:pt x="5022" y="0"/>
                  </a:moveTo>
                  <a:lnTo>
                    <a:pt x="1" y="7144"/>
                  </a:lnTo>
                  <a:lnTo>
                    <a:pt x="434" y="10249"/>
                  </a:lnTo>
                  <a:cubicBezTo>
                    <a:pt x="4178" y="7396"/>
                    <a:pt x="5022" y="1"/>
                    <a:pt x="5022" y="0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773;p42"/>
            <p:cNvSpPr/>
            <p:nvPr/>
          </p:nvSpPr>
          <p:spPr>
            <a:xfrm>
              <a:off x="4688707" y="3360856"/>
              <a:ext cx="221250" cy="313780"/>
            </a:xfrm>
            <a:custGeom>
              <a:avLst/>
              <a:gdLst/>
              <a:ahLst/>
              <a:cxnLst/>
              <a:rect l="l" t="t" r="r" b="b"/>
              <a:pathLst>
                <a:path w="7807" h="11072" extrusionOk="0">
                  <a:moveTo>
                    <a:pt x="0" y="0"/>
                  </a:moveTo>
                  <a:cubicBezTo>
                    <a:pt x="0" y="1"/>
                    <a:pt x="1128" y="11072"/>
                    <a:pt x="7686" y="11072"/>
                  </a:cubicBezTo>
                  <a:cubicBezTo>
                    <a:pt x="7726" y="11072"/>
                    <a:pt x="7766" y="11071"/>
                    <a:pt x="7807" y="11071"/>
                  </a:cubicBezTo>
                  <a:lnTo>
                    <a:pt x="7168" y="6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774;p42"/>
            <p:cNvSpPr/>
            <p:nvPr/>
          </p:nvSpPr>
          <p:spPr>
            <a:xfrm>
              <a:off x="4489109" y="3202832"/>
              <a:ext cx="177635" cy="190388"/>
            </a:xfrm>
            <a:custGeom>
              <a:avLst/>
              <a:gdLst/>
              <a:ahLst/>
              <a:cxnLst/>
              <a:rect l="l" t="t" r="r" b="b"/>
              <a:pathLst>
                <a:path w="6268" h="6718" extrusionOk="0">
                  <a:moveTo>
                    <a:pt x="2845" y="1"/>
                  </a:moveTo>
                  <a:cubicBezTo>
                    <a:pt x="2728" y="1"/>
                    <a:pt x="2607" y="35"/>
                    <a:pt x="2501" y="98"/>
                  </a:cubicBezTo>
                  <a:cubicBezTo>
                    <a:pt x="2296" y="235"/>
                    <a:pt x="2159" y="463"/>
                    <a:pt x="2067" y="692"/>
                  </a:cubicBezTo>
                  <a:cubicBezTo>
                    <a:pt x="1918" y="1107"/>
                    <a:pt x="1889" y="1570"/>
                    <a:pt x="1902" y="2029"/>
                  </a:cubicBezTo>
                  <a:lnTo>
                    <a:pt x="1902" y="2029"/>
                  </a:lnTo>
                  <a:cubicBezTo>
                    <a:pt x="1837" y="1583"/>
                    <a:pt x="1664" y="1153"/>
                    <a:pt x="1383" y="806"/>
                  </a:cubicBezTo>
                  <a:cubicBezTo>
                    <a:pt x="1244" y="608"/>
                    <a:pt x="1037" y="427"/>
                    <a:pt x="806" y="427"/>
                  </a:cubicBezTo>
                  <a:cubicBezTo>
                    <a:pt x="770" y="427"/>
                    <a:pt x="734" y="432"/>
                    <a:pt x="698" y="441"/>
                  </a:cubicBezTo>
                  <a:cubicBezTo>
                    <a:pt x="424" y="509"/>
                    <a:pt x="310" y="829"/>
                    <a:pt x="264" y="1103"/>
                  </a:cubicBezTo>
                  <a:cubicBezTo>
                    <a:pt x="1" y="2723"/>
                    <a:pt x="744" y="6717"/>
                    <a:pt x="2926" y="6717"/>
                  </a:cubicBezTo>
                  <a:cubicBezTo>
                    <a:pt x="3202" y="6717"/>
                    <a:pt x="3502" y="6653"/>
                    <a:pt x="3825" y="6512"/>
                  </a:cubicBezTo>
                  <a:cubicBezTo>
                    <a:pt x="4190" y="6352"/>
                    <a:pt x="4487" y="6101"/>
                    <a:pt x="4761" y="5827"/>
                  </a:cubicBezTo>
                  <a:cubicBezTo>
                    <a:pt x="5103" y="5462"/>
                    <a:pt x="5423" y="5074"/>
                    <a:pt x="5720" y="4686"/>
                  </a:cubicBezTo>
                  <a:cubicBezTo>
                    <a:pt x="6016" y="4275"/>
                    <a:pt x="6267" y="3705"/>
                    <a:pt x="6016" y="3271"/>
                  </a:cubicBezTo>
                  <a:cubicBezTo>
                    <a:pt x="5971" y="3202"/>
                    <a:pt x="5902" y="3134"/>
                    <a:pt x="5834" y="3111"/>
                  </a:cubicBezTo>
                  <a:cubicBezTo>
                    <a:pt x="5808" y="3103"/>
                    <a:pt x="5782" y="3099"/>
                    <a:pt x="5755" y="3099"/>
                  </a:cubicBezTo>
                  <a:cubicBezTo>
                    <a:pt x="5639" y="3099"/>
                    <a:pt x="5516" y="3170"/>
                    <a:pt x="5423" y="3225"/>
                  </a:cubicBezTo>
                  <a:cubicBezTo>
                    <a:pt x="5149" y="3431"/>
                    <a:pt x="4875" y="3613"/>
                    <a:pt x="4601" y="3796"/>
                  </a:cubicBezTo>
                  <a:cubicBezTo>
                    <a:pt x="5240" y="3225"/>
                    <a:pt x="5537" y="2289"/>
                    <a:pt x="5354" y="1422"/>
                  </a:cubicBezTo>
                  <a:cubicBezTo>
                    <a:pt x="5332" y="1285"/>
                    <a:pt x="5286" y="1148"/>
                    <a:pt x="5149" y="1057"/>
                  </a:cubicBezTo>
                  <a:cubicBezTo>
                    <a:pt x="5058" y="988"/>
                    <a:pt x="4921" y="988"/>
                    <a:pt x="4807" y="988"/>
                  </a:cubicBezTo>
                  <a:cubicBezTo>
                    <a:pt x="4396" y="1057"/>
                    <a:pt x="4053" y="1331"/>
                    <a:pt x="3848" y="1696"/>
                  </a:cubicBezTo>
                  <a:cubicBezTo>
                    <a:pt x="3620" y="2038"/>
                    <a:pt x="3528" y="2426"/>
                    <a:pt x="3414" y="2837"/>
                  </a:cubicBezTo>
                  <a:cubicBezTo>
                    <a:pt x="3620" y="2084"/>
                    <a:pt x="3620" y="1262"/>
                    <a:pt x="3391" y="509"/>
                  </a:cubicBezTo>
                  <a:cubicBezTo>
                    <a:pt x="3346" y="372"/>
                    <a:pt x="3300" y="235"/>
                    <a:pt x="3209" y="144"/>
                  </a:cubicBezTo>
                  <a:cubicBezTo>
                    <a:pt x="3111" y="46"/>
                    <a:pt x="2980" y="1"/>
                    <a:pt x="2845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775;p42"/>
            <p:cNvSpPr/>
            <p:nvPr/>
          </p:nvSpPr>
          <p:spPr>
            <a:xfrm>
              <a:off x="4633076" y="3180784"/>
              <a:ext cx="177607" cy="190445"/>
            </a:xfrm>
            <a:custGeom>
              <a:avLst/>
              <a:gdLst/>
              <a:ahLst/>
              <a:cxnLst/>
              <a:rect l="l" t="t" r="r" b="b"/>
              <a:pathLst>
                <a:path w="6267" h="6720" extrusionOk="0">
                  <a:moveTo>
                    <a:pt x="3410" y="0"/>
                  </a:moveTo>
                  <a:cubicBezTo>
                    <a:pt x="3279" y="0"/>
                    <a:pt x="3154" y="40"/>
                    <a:pt x="3059" y="123"/>
                  </a:cubicBezTo>
                  <a:cubicBezTo>
                    <a:pt x="2968" y="237"/>
                    <a:pt x="2922" y="374"/>
                    <a:pt x="2876" y="511"/>
                  </a:cubicBezTo>
                  <a:cubicBezTo>
                    <a:pt x="2648" y="1264"/>
                    <a:pt x="2648" y="2086"/>
                    <a:pt x="2854" y="2839"/>
                  </a:cubicBezTo>
                  <a:cubicBezTo>
                    <a:pt x="2739" y="2428"/>
                    <a:pt x="2648" y="2040"/>
                    <a:pt x="2420" y="1675"/>
                  </a:cubicBezTo>
                  <a:cubicBezTo>
                    <a:pt x="2214" y="1333"/>
                    <a:pt x="1872" y="1036"/>
                    <a:pt x="1461" y="990"/>
                  </a:cubicBezTo>
                  <a:cubicBezTo>
                    <a:pt x="1347" y="990"/>
                    <a:pt x="1210" y="990"/>
                    <a:pt x="1119" y="1059"/>
                  </a:cubicBezTo>
                  <a:cubicBezTo>
                    <a:pt x="982" y="1127"/>
                    <a:pt x="936" y="1287"/>
                    <a:pt x="913" y="1424"/>
                  </a:cubicBezTo>
                  <a:cubicBezTo>
                    <a:pt x="731" y="2269"/>
                    <a:pt x="1028" y="3227"/>
                    <a:pt x="1667" y="3798"/>
                  </a:cubicBezTo>
                  <a:cubicBezTo>
                    <a:pt x="1393" y="3615"/>
                    <a:pt x="1119" y="3433"/>
                    <a:pt x="845" y="3227"/>
                  </a:cubicBezTo>
                  <a:cubicBezTo>
                    <a:pt x="752" y="3172"/>
                    <a:pt x="629" y="3101"/>
                    <a:pt x="513" y="3101"/>
                  </a:cubicBezTo>
                  <a:cubicBezTo>
                    <a:pt x="486" y="3101"/>
                    <a:pt x="460" y="3105"/>
                    <a:pt x="434" y="3113"/>
                  </a:cubicBezTo>
                  <a:cubicBezTo>
                    <a:pt x="366" y="3136"/>
                    <a:pt x="297" y="3204"/>
                    <a:pt x="252" y="3273"/>
                  </a:cubicBezTo>
                  <a:cubicBezTo>
                    <a:pt x="0" y="3707"/>
                    <a:pt x="252" y="4254"/>
                    <a:pt x="548" y="4688"/>
                  </a:cubicBezTo>
                  <a:cubicBezTo>
                    <a:pt x="845" y="5076"/>
                    <a:pt x="1165" y="5464"/>
                    <a:pt x="1507" y="5807"/>
                  </a:cubicBezTo>
                  <a:cubicBezTo>
                    <a:pt x="1781" y="6103"/>
                    <a:pt x="2078" y="6354"/>
                    <a:pt x="2443" y="6514"/>
                  </a:cubicBezTo>
                  <a:cubicBezTo>
                    <a:pt x="2766" y="6655"/>
                    <a:pt x="3066" y="6719"/>
                    <a:pt x="3342" y="6719"/>
                  </a:cubicBezTo>
                  <a:cubicBezTo>
                    <a:pt x="5523" y="6719"/>
                    <a:pt x="6267" y="2725"/>
                    <a:pt x="6003" y="1105"/>
                  </a:cubicBezTo>
                  <a:cubicBezTo>
                    <a:pt x="5958" y="831"/>
                    <a:pt x="5844" y="511"/>
                    <a:pt x="5570" y="443"/>
                  </a:cubicBezTo>
                  <a:cubicBezTo>
                    <a:pt x="5533" y="433"/>
                    <a:pt x="5497" y="429"/>
                    <a:pt x="5462" y="429"/>
                  </a:cubicBezTo>
                  <a:cubicBezTo>
                    <a:pt x="5231" y="429"/>
                    <a:pt x="5024" y="610"/>
                    <a:pt x="4885" y="808"/>
                  </a:cubicBezTo>
                  <a:cubicBezTo>
                    <a:pt x="4604" y="1155"/>
                    <a:pt x="4431" y="1585"/>
                    <a:pt x="4365" y="2030"/>
                  </a:cubicBezTo>
                  <a:lnTo>
                    <a:pt x="4365" y="2030"/>
                  </a:lnTo>
                  <a:cubicBezTo>
                    <a:pt x="4378" y="1572"/>
                    <a:pt x="4350" y="1109"/>
                    <a:pt x="4200" y="694"/>
                  </a:cubicBezTo>
                  <a:cubicBezTo>
                    <a:pt x="4109" y="465"/>
                    <a:pt x="3972" y="237"/>
                    <a:pt x="3767" y="100"/>
                  </a:cubicBezTo>
                  <a:cubicBezTo>
                    <a:pt x="3657" y="34"/>
                    <a:pt x="3531" y="0"/>
                    <a:pt x="3410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776;p42"/>
            <p:cNvSpPr/>
            <p:nvPr/>
          </p:nvSpPr>
          <p:spPr>
            <a:xfrm>
              <a:off x="4271486" y="2569745"/>
              <a:ext cx="659812" cy="441821"/>
            </a:xfrm>
            <a:custGeom>
              <a:avLst/>
              <a:gdLst/>
              <a:ahLst/>
              <a:cxnLst/>
              <a:rect l="l" t="t" r="r" b="b"/>
              <a:pathLst>
                <a:path w="23282" h="15590" extrusionOk="0">
                  <a:moveTo>
                    <a:pt x="12942" y="0"/>
                  </a:moveTo>
                  <a:cubicBezTo>
                    <a:pt x="5798" y="0"/>
                    <a:pt x="0" y="5798"/>
                    <a:pt x="0" y="12965"/>
                  </a:cubicBezTo>
                  <a:cubicBezTo>
                    <a:pt x="0" y="13855"/>
                    <a:pt x="91" y="14745"/>
                    <a:pt x="251" y="15590"/>
                  </a:cubicBezTo>
                  <a:cubicBezTo>
                    <a:pt x="2032" y="14038"/>
                    <a:pt x="6003" y="10020"/>
                    <a:pt x="7030" y="4086"/>
                  </a:cubicBezTo>
                  <a:cubicBezTo>
                    <a:pt x="7030" y="4086"/>
                    <a:pt x="9702" y="7509"/>
                    <a:pt x="15305" y="7509"/>
                  </a:cubicBezTo>
                  <a:cubicBezTo>
                    <a:pt x="15561" y="7509"/>
                    <a:pt x="15823" y="7502"/>
                    <a:pt x="16092" y="7487"/>
                  </a:cubicBezTo>
                  <a:cubicBezTo>
                    <a:pt x="16092" y="7487"/>
                    <a:pt x="13627" y="6323"/>
                    <a:pt x="13627" y="4702"/>
                  </a:cubicBezTo>
                  <a:lnTo>
                    <a:pt x="13627" y="4702"/>
                  </a:lnTo>
                  <a:cubicBezTo>
                    <a:pt x="13627" y="4702"/>
                    <a:pt x="16115" y="5888"/>
                    <a:pt x="19249" y="5888"/>
                  </a:cubicBezTo>
                  <a:cubicBezTo>
                    <a:pt x="20528" y="5888"/>
                    <a:pt x="21913" y="5691"/>
                    <a:pt x="23282" y="5136"/>
                  </a:cubicBezTo>
                  <a:cubicBezTo>
                    <a:pt x="20908" y="2031"/>
                    <a:pt x="17165" y="0"/>
                    <a:pt x="12942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777;p42"/>
            <p:cNvSpPr/>
            <p:nvPr/>
          </p:nvSpPr>
          <p:spPr>
            <a:xfrm>
              <a:off x="4358150" y="3327642"/>
              <a:ext cx="271724" cy="351161"/>
            </a:xfrm>
            <a:custGeom>
              <a:avLst/>
              <a:gdLst/>
              <a:ahLst/>
              <a:cxnLst/>
              <a:rect l="l" t="t" r="r" b="b"/>
              <a:pathLst>
                <a:path w="9588" h="12391" extrusionOk="0">
                  <a:moveTo>
                    <a:pt x="5873" y="1"/>
                  </a:moveTo>
                  <a:cubicBezTo>
                    <a:pt x="5574" y="1"/>
                    <a:pt x="5266" y="38"/>
                    <a:pt x="4954" y="122"/>
                  </a:cubicBezTo>
                  <a:cubicBezTo>
                    <a:pt x="4201" y="1355"/>
                    <a:pt x="1" y="8476"/>
                    <a:pt x="115" y="10280"/>
                  </a:cubicBezTo>
                  <a:cubicBezTo>
                    <a:pt x="203" y="11544"/>
                    <a:pt x="1277" y="12390"/>
                    <a:pt x="2434" y="12390"/>
                  </a:cubicBezTo>
                  <a:cubicBezTo>
                    <a:pt x="2780" y="12390"/>
                    <a:pt x="3134" y="12314"/>
                    <a:pt x="3470" y="12151"/>
                  </a:cubicBezTo>
                  <a:cubicBezTo>
                    <a:pt x="7328" y="10302"/>
                    <a:pt x="9587" y="1720"/>
                    <a:pt x="9587" y="1720"/>
                  </a:cubicBezTo>
                  <a:cubicBezTo>
                    <a:pt x="9587" y="1720"/>
                    <a:pt x="7920" y="1"/>
                    <a:pt x="5873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778;p42"/>
            <p:cNvSpPr/>
            <p:nvPr/>
          </p:nvSpPr>
          <p:spPr>
            <a:xfrm>
              <a:off x="4483639" y="3327642"/>
              <a:ext cx="146234" cy="99218"/>
            </a:xfrm>
            <a:custGeom>
              <a:avLst/>
              <a:gdLst/>
              <a:ahLst/>
              <a:cxnLst/>
              <a:rect l="l" t="t" r="r" b="b"/>
              <a:pathLst>
                <a:path w="5160" h="3501" extrusionOk="0">
                  <a:moveTo>
                    <a:pt x="1445" y="1"/>
                  </a:moveTo>
                  <a:cubicBezTo>
                    <a:pt x="1146" y="1"/>
                    <a:pt x="838" y="38"/>
                    <a:pt x="526" y="122"/>
                  </a:cubicBezTo>
                  <a:cubicBezTo>
                    <a:pt x="434" y="305"/>
                    <a:pt x="229" y="602"/>
                    <a:pt x="1" y="1013"/>
                  </a:cubicBezTo>
                  <a:cubicBezTo>
                    <a:pt x="1850" y="1195"/>
                    <a:pt x="3493" y="2108"/>
                    <a:pt x="4611" y="3500"/>
                  </a:cubicBezTo>
                  <a:cubicBezTo>
                    <a:pt x="4977" y="2428"/>
                    <a:pt x="5159" y="1720"/>
                    <a:pt x="5159" y="1720"/>
                  </a:cubicBezTo>
                  <a:cubicBezTo>
                    <a:pt x="5159" y="1720"/>
                    <a:pt x="3492" y="1"/>
                    <a:pt x="1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779;p42"/>
            <p:cNvSpPr/>
            <p:nvPr/>
          </p:nvSpPr>
          <p:spPr>
            <a:xfrm>
              <a:off x="4684825" y="3305650"/>
              <a:ext cx="271724" cy="351728"/>
            </a:xfrm>
            <a:custGeom>
              <a:avLst/>
              <a:gdLst/>
              <a:ahLst/>
              <a:cxnLst/>
              <a:rect l="l" t="t" r="r" b="b"/>
              <a:pathLst>
                <a:path w="9588" h="12411" extrusionOk="0">
                  <a:moveTo>
                    <a:pt x="3699" y="1"/>
                  </a:moveTo>
                  <a:cubicBezTo>
                    <a:pt x="1668" y="1"/>
                    <a:pt x="0" y="1720"/>
                    <a:pt x="0" y="1720"/>
                  </a:cubicBezTo>
                  <a:cubicBezTo>
                    <a:pt x="0" y="1720"/>
                    <a:pt x="2260" y="10302"/>
                    <a:pt x="6095" y="12174"/>
                  </a:cubicBezTo>
                  <a:cubicBezTo>
                    <a:pt x="6433" y="12335"/>
                    <a:pt x="6787" y="12410"/>
                    <a:pt x="7133" y="12410"/>
                  </a:cubicBezTo>
                  <a:cubicBezTo>
                    <a:pt x="8304" y="12410"/>
                    <a:pt x="9385" y="11553"/>
                    <a:pt x="9473" y="10302"/>
                  </a:cubicBezTo>
                  <a:cubicBezTo>
                    <a:pt x="9587" y="8522"/>
                    <a:pt x="4611" y="122"/>
                    <a:pt x="4611" y="122"/>
                  </a:cubicBezTo>
                  <a:cubicBezTo>
                    <a:pt x="4302" y="38"/>
                    <a:pt x="3997" y="1"/>
                    <a:pt x="369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780;p42"/>
            <p:cNvSpPr/>
            <p:nvPr/>
          </p:nvSpPr>
          <p:spPr>
            <a:xfrm>
              <a:off x="4684825" y="3305650"/>
              <a:ext cx="143627" cy="78530"/>
            </a:xfrm>
            <a:custGeom>
              <a:avLst/>
              <a:gdLst/>
              <a:ahLst/>
              <a:cxnLst/>
              <a:rect l="l" t="t" r="r" b="b"/>
              <a:pathLst>
                <a:path w="5068" h="2771" extrusionOk="0">
                  <a:moveTo>
                    <a:pt x="3699" y="1"/>
                  </a:moveTo>
                  <a:cubicBezTo>
                    <a:pt x="1668" y="1"/>
                    <a:pt x="0" y="1720"/>
                    <a:pt x="0" y="1720"/>
                  </a:cubicBezTo>
                  <a:cubicBezTo>
                    <a:pt x="0" y="1720"/>
                    <a:pt x="92" y="2131"/>
                    <a:pt x="297" y="2770"/>
                  </a:cubicBezTo>
                  <a:cubicBezTo>
                    <a:pt x="1553" y="1537"/>
                    <a:pt x="3333" y="921"/>
                    <a:pt x="5068" y="898"/>
                  </a:cubicBezTo>
                  <a:cubicBezTo>
                    <a:pt x="4794" y="419"/>
                    <a:pt x="4611" y="122"/>
                    <a:pt x="4611" y="122"/>
                  </a:cubicBezTo>
                  <a:cubicBezTo>
                    <a:pt x="4302" y="38"/>
                    <a:pt x="3997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81;p42"/>
            <p:cNvSpPr/>
            <p:nvPr/>
          </p:nvSpPr>
          <p:spPr>
            <a:xfrm>
              <a:off x="4376911" y="3338864"/>
              <a:ext cx="117101" cy="231594"/>
            </a:xfrm>
            <a:custGeom>
              <a:avLst/>
              <a:gdLst/>
              <a:ahLst/>
              <a:cxnLst/>
              <a:rect l="l" t="t" r="r" b="b"/>
              <a:pathLst>
                <a:path w="4132" h="8172" extrusionOk="0">
                  <a:moveTo>
                    <a:pt x="4132" y="0"/>
                  </a:moveTo>
                  <a:lnTo>
                    <a:pt x="4132" y="0"/>
                  </a:lnTo>
                  <a:cubicBezTo>
                    <a:pt x="4131" y="1"/>
                    <a:pt x="1073" y="4360"/>
                    <a:pt x="1" y="8172"/>
                  </a:cubicBezTo>
                  <a:cubicBezTo>
                    <a:pt x="411" y="6962"/>
                    <a:pt x="2009" y="3561"/>
                    <a:pt x="4132" y="0"/>
                  </a:cubicBezTo>
                  <a:close/>
                </a:path>
              </a:pathLst>
            </a:custGeom>
            <a:solidFill>
              <a:srgbClr val="DAB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82;p42"/>
            <p:cNvSpPr/>
            <p:nvPr/>
          </p:nvSpPr>
          <p:spPr>
            <a:xfrm>
              <a:off x="4815501" y="3309107"/>
              <a:ext cx="132631" cy="261351"/>
            </a:xfrm>
            <a:custGeom>
              <a:avLst/>
              <a:gdLst/>
              <a:ahLst/>
              <a:cxnLst/>
              <a:rect l="l" t="t" r="r" b="b"/>
              <a:pathLst>
                <a:path w="4680" h="9222" extrusionOk="0">
                  <a:moveTo>
                    <a:pt x="0" y="0"/>
                  </a:moveTo>
                  <a:cubicBezTo>
                    <a:pt x="1621" y="3264"/>
                    <a:pt x="4679" y="9222"/>
                    <a:pt x="4679" y="9222"/>
                  </a:cubicBezTo>
                  <a:cubicBezTo>
                    <a:pt x="3881" y="664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AB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83;p42"/>
            <p:cNvSpPr/>
            <p:nvPr/>
          </p:nvSpPr>
          <p:spPr>
            <a:xfrm>
              <a:off x="4270834" y="3104691"/>
              <a:ext cx="30437" cy="30437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25" y="1"/>
                  </a:moveTo>
                  <a:cubicBezTo>
                    <a:pt x="251" y="1"/>
                    <a:pt x="0" y="229"/>
                    <a:pt x="0" y="525"/>
                  </a:cubicBezTo>
                  <a:cubicBezTo>
                    <a:pt x="0" y="822"/>
                    <a:pt x="251" y="1073"/>
                    <a:pt x="525" y="1073"/>
                  </a:cubicBezTo>
                  <a:cubicBezTo>
                    <a:pt x="822" y="1073"/>
                    <a:pt x="1073" y="822"/>
                    <a:pt x="1073" y="525"/>
                  </a:cubicBezTo>
                  <a:cubicBezTo>
                    <a:pt x="1073" y="229"/>
                    <a:pt x="822" y="1"/>
                    <a:pt x="525" y="1"/>
                  </a:cubicBezTo>
                  <a:close/>
                </a:path>
              </a:pathLst>
            </a:custGeom>
            <a:solidFill>
              <a:srgbClr val="FF5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84;p42"/>
            <p:cNvSpPr/>
            <p:nvPr/>
          </p:nvSpPr>
          <p:spPr>
            <a:xfrm>
              <a:off x="5011500" y="2902882"/>
              <a:ext cx="29785" cy="29757"/>
            </a:xfrm>
            <a:custGeom>
              <a:avLst/>
              <a:gdLst/>
              <a:ahLst/>
              <a:cxnLst/>
              <a:rect l="l" t="t" r="r" b="b"/>
              <a:pathLst>
                <a:path w="1051" h="1050" extrusionOk="0">
                  <a:moveTo>
                    <a:pt x="525" y="0"/>
                  </a:moveTo>
                  <a:cubicBezTo>
                    <a:pt x="228" y="0"/>
                    <a:pt x="0" y="228"/>
                    <a:pt x="0" y="525"/>
                  </a:cubicBezTo>
                  <a:cubicBezTo>
                    <a:pt x="0" y="822"/>
                    <a:pt x="228" y="1050"/>
                    <a:pt x="525" y="1050"/>
                  </a:cubicBezTo>
                  <a:cubicBezTo>
                    <a:pt x="822" y="1050"/>
                    <a:pt x="1050" y="822"/>
                    <a:pt x="1050" y="525"/>
                  </a:cubicBezTo>
                  <a:cubicBezTo>
                    <a:pt x="1050" y="228"/>
                    <a:pt x="822" y="0"/>
                    <a:pt x="525" y="0"/>
                  </a:cubicBezTo>
                  <a:close/>
                </a:path>
              </a:pathLst>
            </a:custGeom>
            <a:solidFill>
              <a:srgbClr val="FF5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85;p42"/>
            <p:cNvSpPr/>
            <p:nvPr/>
          </p:nvSpPr>
          <p:spPr>
            <a:xfrm>
              <a:off x="4419166" y="2781898"/>
              <a:ext cx="110441" cy="70822"/>
            </a:xfrm>
            <a:custGeom>
              <a:avLst/>
              <a:gdLst/>
              <a:ahLst/>
              <a:cxnLst/>
              <a:rect l="l" t="t" r="r" b="b"/>
              <a:pathLst>
                <a:path w="3897" h="2499" extrusionOk="0">
                  <a:moveTo>
                    <a:pt x="3099" y="0"/>
                  </a:moveTo>
                  <a:cubicBezTo>
                    <a:pt x="2896" y="0"/>
                    <a:pt x="2672" y="39"/>
                    <a:pt x="2458" y="92"/>
                  </a:cubicBezTo>
                  <a:cubicBezTo>
                    <a:pt x="1682" y="320"/>
                    <a:pt x="998" y="754"/>
                    <a:pt x="495" y="1393"/>
                  </a:cubicBezTo>
                  <a:cubicBezTo>
                    <a:pt x="176" y="1781"/>
                    <a:pt x="107" y="2055"/>
                    <a:pt x="16" y="2397"/>
                  </a:cubicBezTo>
                  <a:cubicBezTo>
                    <a:pt x="1" y="2458"/>
                    <a:pt x="57" y="2499"/>
                    <a:pt x="109" y="2499"/>
                  </a:cubicBezTo>
                  <a:cubicBezTo>
                    <a:pt x="135" y="2499"/>
                    <a:pt x="161" y="2489"/>
                    <a:pt x="176" y="2466"/>
                  </a:cubicBezTo>
                  <a:cubicBezTo>
                    <a:pt x="1089" y="1119"/>
                    <a:pt x="2732" y="1370"/>
                    <a:pt x="3508" y="959"/>
                  </a:cubicBezTo>
                  <a:cubicBezTo>
                    <a:pt x="3805" y="800"/>
                    <a:pt x="3896" y="412"/>
                    <a:pt x="3668" y="183"/>
                  </a:cubicBezTo>
                  <a:cubicBezTo>
                    <a:pt x="3535" y="50"/>
                    <a:pt x="3330" y="0"/>
                    <a:pt x="3099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86;p42"/>
            <p:cNvSpPr/>
            <p:nvPr/>
          </p:nvSpPr>
          <p:spPr>
            <a:xfrm>
              <a:off x="4774096" y="2733324"/>
              <a:ext cx="124498" cy="38599"/>
            </a:xfrm>
            <a:custGeom>
              <a:avLst/>
              <a:gdLst/>
              <a:ahLst/>
              <a:cxnLst/>
              <a:rect l="l" t="t" r="r" b="b"/>
              <a:pathLst>
                <a:path w="4393" h="1362" extrusionOk="0">
                  <a:moveTo>
                    <a:pt x="1649" y="1"/>
                  </a:moveTo>
                  <a:cubicBezTo>
                    <a:pt x="1503" y="1"/>
                    <a:pt x="1357" y="9"/>
                    <a:pt x="1210" y="26"/>
                  </a:cubicBezTo>
                  <a:cubicBezTo>
                    <a:pt x="731" y="94"/>
                    <a:pt x="274" y="231"/>
                    <a:pt x="114" y="596"/>
                  </a:cubicBezTo>
                  <a:cubicBezTo>
                    <a:pt x="0" y="893"/>
                    <a:pt x="229" y="1190"/>
                    <a:pt x="571" y="1235"/>
                  </a:cubicBezTo>
                  <a:cubicBezTo>
                    <a:pt x="616" y="1240"/>
                    <a:pt x="661" y="1242"/>
                    <a:pt x="708" y="1242"/>
                  </a:cubicBezTo>
                  <a:cubicBezTo>
                    <a:pt x="1276" y="1242"/>
                    <a:pt x="2018" y="934"/>
                    <a:pt x="2818" y="934"/>
                  </a:cubicBezTo>
                  <a:cubicBezTo>
                    <a:pt x="3275" y="934"/>
                    <a:pt x="3750" y="1034"/>
                    <a:pt x="4223" y="1350"/>
                  </a:cubicBezTo>
                  <a:cubicBezTo>
                    <a:pt x="4236" y="1358"/>
                    <a:pt x="4250" y="1362"/>
                    <a:pt x="4265" y="1362"/>
                  </a:cubicBezTo>
                  <a:cubicBezTo>
                    <a:pt x="4328" y="1362"/>
                    <a:pt x="4393" y="1291"/>
                    <a:pt x="4337" y="1235"/>
                  </a:cubicBezTo>
                  <a:cubicBezTo>
                    <a:pt x="4132" y="961"/>
                    <a:pt x="3949" y="733"/>
                    <a:pt x="3515" y="482"/>
                  </a:cubicBezTo>
                  <a:cubicBezTo>
                    <a:pt x="2938" y="165"/>
                    <a:pt x="2299" y="1"/>
                    <a:pt x="1649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87;p42"/>
            <p:cNvSpPr/>
            <p:nvPr/>
          </p:nvSpPr>
          <p:spPr>
            <a:xfrm>
              <a:off x="4089713" y="2851898"/>
              <a:ext cx="144279" cy="127955"/>
            </a:xfrm>
            <a:custGeom>
              <a:avLst/>
              <a:gdLst/>
              <a:ahLst/>
              <a:cxnLst/>
              <a:rect l="l" t="t" r="r" b="b"/>
              <a:pathLst>
                <a:path w="5091" h="4515" extrusionOk="0">
                  <a:moveTo>
                    <a:pt x="1743" y="0"/>
                  </a:moveTo>
                  <a:cubicBezTo>
                    <a:pt x="1675" y="0"/>
                    <a:pt x="1610" y="13"/>
                    <a:pt x="1552" y="41"/>
                  </a:cubicBezTo>
                  <a:cubicBezTo>
                    <a:pt x="1393" y="110"/>
                    <a:pt x="1301" y="293"/>
                    <a:pt x="1301" y="475"/>
                  </a:cubicBezTo>
                  <a:cubicBezTo>
                    <a:pt x="1301" y="658"/>
                    <a:pt x="1370" y="818"/>
                    <a:pt x="1438" y="977"/>
                  </a:cubicBezTo>
                  <a:cubicBezTo>
                    <a:pt x="1940" y="2096"/>
                    <a:pt x="2785" y="3032"/>
                    <a:pt x="3698" y="3830"/>
                  </a:cubicBezTo>
                  <a:cubicBezTo>
                    <a:pt x="2990" y="3260"/>
                    <a:pt x="2123" y="2895"/>
                    <a:pt x="1210" y="2735"/>
                  </a:cubicBezTo>
                  <a:cubicBezTo>
                    <a:pt x="1123" y="2724"/>
                    <a:pt x="1029" y="2717"/>
                    <a:pt x="934" y="2717"/>
                  </a:cubicBezTo>
                  <a:cubicBezTo>
                    <a:pt x="632" y="2717"/>
                    <a:pt x="316" y="2788"/>
                    <a:pt x="160" y="3032"/>
                  </a:cubicBezTo>
                  <a:cubicBezTo>
                    <a:pt x="0" y="3305"/>
                    <a:pt x="91" y="3694"/>
                    <a:pt x="343" y="3922"/>
                  </a:cubicBezTo>
                  <a:cubicBezTo>
                    <a:pt x="571" y="4150"/>
                    <a:pt x="890" y="4241"/>
                    <a:pt x="1210" y="4310"/>
                  </a:cubicBezTo>
                  <a:cubicBezTo>
                    <a:pt x="1796" y="4449"/>
                    <a:pt x="2392" y="4514"/>
                    <a:pt x="2985" y="4514"/>
                  </a:cubicBezTo>
                  <a:cubicBezTo>
                    <a:pt x="3269" y="4514"/>
                    <a:pt x="3553" y="4499"/>
                    <a:pt x="3835" y="4470"/>
                  </a:cubicBezTo>
                  <a:cubicBezTo>
                    <a:pt x="4405" y="4424"/>
                    <a:pt x="5090" y="4219"/>
                    <a:pt x="5067" y="3602"/>
                  </a:cubicBezTo>
                  <a:cubicBezTo>
                    <a:pt x="5045" y="3009"/>
                    <a:pt x="4291" y="2027"/>
                    <a:pt x="3972" y="1571"/>
                  </a:cubicBezTo>
                  <a:cubicBezTo>
                    <a:pt x="3470" y="886"/>
                    <a:pt x="2831" y="315"/>
                    <a:pt x="2032" y="64"/>
                  </a:cubicBezTo>
                  <a:cubicBezTo>
                    <a:pt x="1939" y="25"/>
                    <a:pt x="1838" y="0"/>
                    <a:pt x="1743" y="0"/>
                  </a:cubicBezTo>
                  <a:close/>
                </a:path>
              </a:pathLst>
            </a:custGeom>
            <a:solidFill>
              <a:srgbClr val="FDA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88;p42"/>
            <p:cNvSpPr/>
            <p:nvPr/>
          </p:nvSpPr>
          <p:spPr>
            <a:xfrm>
              <a:off x="4182867" y="2394604"/>
              <a:ext cx="855188" cy="604039"/>
            </a:xfrm>
            <a:custGeom>
              <a:avLst/>
              <a:gdLst/>
              <a:ahLst/>
              <a:cxnLst/>
              <a:rect l="l" t="t" r="r" b="b"/>
              <a:pathLst>
                <a:path w="30176" h="21314" extrusionOk="0">
                  <a:moveTo>
                    <a:pt x="16130" y="1"/>
                  </a:moveTo>
                  <a:cubicBezTo>
                    <a:pt x="8431" y="1"/>
                    <a:pt x="292" y="3773"/>
                    <a:pt x="68" y="13667"/>
                  </a:cubicBezTo>
                  <a:cubicBezTo>
                    <a:pt x="23" y="15264"/>
                    <a:pt x="0" y="19145"/>
                    <a:pt x="2511" y="21313"/>
                  </a:cubicBezTo>
                  <a:cubicBezTo>
                    <a:pt x="2511" y="21313"/>
                    <a:pt x="8445" y="17182"/>
                    <a:pt x="9769" y="9490"/>
                  </a:cubicBezTo>
                  <a:cubicBezTo>
                    <a:pt x="9769" y="9490"/>
                    <a:pt x="13398" y="13005"/>
                    <a:pt x="19196" y="13370"/>
                  </a:cubicBezTo>
                  <a:cubicBezTo>
                    <a:pt x="19196" y="13370"/>
                    <a:pt x="16617" y="11864"/>
                    <a:pt x="16617" y="10243"/>
                  </a:cubicBezTo>
                  <a:lnTo>
                    <a:pt x="16617" y="10243"/>
                  </a:lnTo>
                  <a:cubicBezTo>
                    <a:pt x="16617" y="10243"/>
                    <a:pt x="18829" y="11125"/>
                    <a:pt x="21707" y="11125"/>
                  </a:cubicBezTo>
                  <a:cubicBezTo>
                    <a:pt x="24025" y="11125"/>
                    <a:pt x="26775" y="10553"/>
                    <a:pt x="29148" y="8485"/>
                  </a:cubicBezTo>
                  <a:cubicBezTo>
                    <a:pt x="30175" y="7595"/>
                    <a:pt x="29764" y="6317"/>
                    <a:pt x="29057" y="5153"/>
                  </a:cubicBezTo>
                  <a:cubicBezTo>
                    <a:pt x="27175" y="2026"/>
                    <a:pt x="21770" y="1"/>
                    <a:pt x="16130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9;p42"/>
            <p:cNvSpPr/>
            <p:nvPr/>
          </p:nvSpPr>
          <p:spPr>
            <a:xfrm>
              <a:off x="4182867" y="2462365"/>
              <a:ext cx="855188" cy="536278"/>
            </a:xfrm>
            <a:custGeom>
              <a:avLst/>
              <a:gdLst/>
              <a:ahLst/>
              <a:cxnLst/>
              <a:rect l="l" t="t" r="r" b="b"/>
              <a:pathLst>
                <a:path w="30176" h="18923" extrusionOk="0">
                  <a:moveTo>
                    <a:pt x="26067" y="0"/>
                  </a:moveTo>
                  <a:lnTo>
                    <a:pt x="26067" y="0"/>
                  </a:lnTo>
                  <a:cubicBezTo>
                    <a:pt x="26363" y="1849"/>
                    <a:pt x="25313" y="3766"/>
                    <a:pt x="23647" y="4885"/>
                  </a:cubicBezTo>
                  <a:cubicBezTo>
                    <a:pt x="22034" y="5958"/>
                    <a:pt x="20229" y="6460"/>
                    <a:pt x="18436" y="6460"/>
                  </a:cubicBezTo>
                  <a:cubicBezTo>
                    <a:pt x="15156" y="6460"/>
                    <a:pt x="11915" y="4778"/>
                    <a:pt x="9952" y="1826"/>
                  </a:cubicBezTo>
                  <a:lnTo>
                    <a:pt x="9952" y="1826"/>
                  </a:lnTo>
                  <a:cubicBezTo>
                    <a:pt x="10340" y="5638"/>
                    <a:pt x="6916" y="9062"/>
                    <a:pt x="3492" y="10203"/>
                  </a:cubicBezTo>
                  <a:cubicBezTo>
                    <a:pt x="2535" y="10462"/>
                    <a:pt x="1542" y="10600"/>
                    <a:pt x="530" y="10600"/>
                  </a:cubicBezTo>
                  <a:cubicBezTo>
                    <a:pt x="384" y="10600"/>
                    <a:pt x="238" y="10597"/>
                    <a:pt x="91" y="10591"/>
                  </a:cubicBezTo>
                  <a:cubicBezTo>
                    <a:pt x="91" y="10819"/>
                    <a:pt x="68" y="11047"/>
                    <a:pt x="68" y="11276"/>
                  </a:cubicBezTo>
                  <a:cubicBezTo>
                    <a:pt x="23" y="12873"/>
                    <a:pt x="0" y="16754"/>
                    <a:pt x="2511" y="18922"/>
                  </a:cubicBezTo>
                  <a:cubicBezTo>
                    <a:pt x="2511" y="18922"/>
                    <a:pt x="8445" y="14791"/>
                    <a:pt x="9769" y="7099"/>
                  </a:cubicBezTo>
                  <a:cubicBezTo>
                    <a:pt x="9769" y="7099"/>
                    <a:pt x="13398" y="10614"/>
                    <a:pt x="19196" y="10979"/>
                  </a:cubicBezTo>
                  <a:cubicBezTo>
                    <a:pt x="19196" y="10979"/>
                    <a:pt x="16617" y="9473"/>
                    <a:pt x="16617" y="7852"/>
                  </a:cubicBezTo>
                  <a:lnTo>
                    <a:pt x="16617" y="7852"/>
                  </a:lnTo>
                  <a:cubicBezTo>
                    <a:pt x="16617" y="7852"/>
                    <a:pt x="18829" y="8734"/>
                    <a:pt x="21707" y="8734"/>
                  </a:cubicBezTo>
                  <a:cubicBezTo>
                    <a:pt x="24025" y="8734"/>
                    <a:pt x="26775" y="8162"/>
                    <a:pt x="29148" y="6094"/>
                  </a:cubicBezTo>
                  <a:cubicBezTo>
                    <a:pt x="30175" y="5204"/>
                    <a:pt x="29764" y="3926"/>
                    <a:pt x="29057" y="2762"/>
                  </a:cubicBezTo>
                  <a:cubicBezTo>
                    <a:pt x="28418" y="1689"/>
                    <a:pt x="27390" y="776"/>
                    <a:pt x="26067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0;p42"/>
            <p:cNvSpPr/>
            <p:nvPr/>
          </p:nvSpPr>
          <p:spPr>
            <a:xfrm>
              <a:off x="4257231" y="4118328"/>
              <a:ext cx="16210" cy="12328"/>
            </a:xfrm>
            <a:custGeom>
              <a:avLst/>
              <a:gdLst/>
              <a:ahLst/>
              <a:cxnLst/>
              <a:rect l="l" t="t" r="r" b="b"/>
              <a:pathLst>
                <a:path w="572" h="435" extrusionOk="0">
                  <a:moveTo>
                    <a:pt x="298" y="1"/>
                  </a:moveTo>
                  <a:cubicBezTo>
                    <a:pt x="1" y="1"/>
                    <a:pt x="1" y="434"/>
                    <a:pt x="298" y="434"/>
                  </a:cubicBezTo>
                  <a:cubicBezTo>
                    <a:pt x="572" y="434"/>
                    <a:pt x="572" y="1"/>
                    <a:pt x="298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791;p42"/>
            <p:cNvSpPr/>
            <p:nvPr/>
          </p:nvSpPr>
          <p:spPr>
            <a:xfrm>
              <a:off x="4298636" y="4158429"/>
              <a:ext cx="27858" cy="22020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1"/>
                  </a:moveTo>
                  <a:cubicBezTo>
                    <a:pt x="1" y="1"/>
                    <a:pt x="1" y="777"/>
                    <a:pt x="503" y="777"/>
                  </a:cubicBezTo>
                  <a:cubicBezTo>
                    <a:pt x="982" y="777"/>
                    <a:pt x="982" y="1"/>
                    <a:pt x="503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792;p42"/>
            <p:cNvSpPr/>
            <p:nvPr/>
          </p:nvSpPr>
          <p:spPr>
            <a:xfrm>
              <a:off x="4207437" y="4164267"/>
              <a:ext cx="25903" cy="21680"/>
            </a:xfrm>
            <a:custGeom>
              <a:avLst/>
              <a:gdLst/>
              <a:ahLst/>
              <a:cxnLst/>
              <a:rect l="l" t="t" r="r" b="b"/>
              <a:pathLst>
                <a:path w="914" h="765" extrusionOk="0">
                  <a:moveTo>
                    <a:pt x="457" y="0"/>
                  </a:moveTo>
                  <a:cubicBezTo>
                    <a:pt x="92" y="0"/>
                    <a:pt x="0" y="411"/>
                    <a:pt x="183" y="662"/>
                  </a:cubicBezTo>
                  <a:lnTo>
                    <a:pt x="206" y="662"/>
                  </a:lnTo>
                  <a:cubicBezTo>
                    <a:pt x="263" y="731"/>
                    <a:pt x="360" y="765"/>
                    <a:pt x="457" y="765"/>
                  </a:cubicBezTo>
                  <a:cubicBezTo>
                    <a:pt x="554" y="765"/>
                    <a:pt x="651" y="731"/>
                    <a:pt x="708" y="662"/>
                  </a:cubicBezTo>
                  <a:lnTo>
                    <a:pt x="731" y="662"/>
                  </a:lnTo>
                  <a:cubicBezTo>
                    <a:pt x="913" y="411"/>
                    <a:pt x="799" y="0"/>
                    <a:pt x="457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793;p42"/>
            <p:cNvSpPr/>
            <p:nvPr/>
          </p:nvSpPr>
          <p:spPr>
            <a:xfrm>
              <a:off x="4252725" y="4205672"/>
              <a:ext cx="23947" cy="18789"/>
            </a:xfrm>
            <a:custGeom>
              <a:avLst/>
              <a:gdLst/>
              <a:ahLst/>
              <a:cxnLst/>
              <a:rect l="l" t="t" r="r" b="b"/>
              <a:pathLst>
                <a:path w="845" h="663" extrusionOk="0">
                  <a:moveTo>
                    <a:pt x="434" y="0"/>
                  </a:moveTo>
                  <a:cubicBezTo>
                    <a:pt x="0" y="0"/>
                    <a:pt x="0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794;p42"/>
            <p:cNvSpPr/>
            <p:nvPr/>
          </p:nvSpPr>
          <p:spPr>
            <a:xfrm>
              <a:off x="4149227" y="4200485"/>
              <a:ext cx="27178" cy="20717"/>
            </a:xfrm>
            <a:custGeom>
              <a:avLst/>
              <a:gdLst/>
              <a:ahLst/>
              <a:cxnLst/>
              <a:rect l="l" t="t" r="r" b="b"/>
              <a:pathLst>
                <a:path w="959" h="731" extrusionOk="0">
                  <a:moveTo>
                    <a:pt x="479" y="1"/>
                  </a:moveTo>
                  <a:cubicBezTo>
                    <a:pt x="0" y="1"/>
                    <a:pt x="0" y="731"/>
                    <a:pt x="479" y="731"/>
                  </a:cubicBezTo>
                  <a:cubicBezTo>
                    <a:pt x="959" y="731"/>
                    <a:pt x="959" y="1"/>
                    <a:pt x="479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795;p42"/>
            <p:cNvSpPr/>
            <p:nvPr/>
          </p:nvSpPr>
          <p:spPr>
            <a:xfrm>
              <a:off x="4210016" y="4241890"/>
              <a:ext cx="22020" cy="17486"/>
            </a:xfrm>
            <a:custGeom>
              <a:avLst/>
              <a:gdLst/>
              <a:ahLst/>
              <a:cxnLst/>
              <a:rect l="l" t="t" r="r" b="b"/>
              <a:pathLst>
                <a:path w="777" h="617" extrusionOk="0">
                  <a:moveTo>
                    <a:pt x="389" y="0"/>
                  </a:moveTo>
                  <a:cubicBezTo>
                    <a:pt x="1" y="0"/>
                    <a:pt x="1" y="617"/>
                    <a:pt x="389" y="617"/>
                  </a:cubicBezTo>
                  <a:cubicBezTo>
                    <a:pt x="777" y="617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796;p42"/>
            <p:cNvSpPr/>
            <p:nvPr/>
          </p:nvSpPr>
          <p:spPr>
            <a:xfrm>
              <a:off x="4167988" y="4281339"/>
              <a:ext cx="23947" cy="18138"/>
            </a:xfrm>
            <a:custGeom>
              <a:avLst/>
              <a:gdLst/>
              <a:ahLst/>
              <a:cxnLst/>
              <a:rect l="l" t="t" r="r" b="b"/>
              <a:pathLst>
                <a:path w="845" h="640" extrusionOk="0">
                  <a:moveTo>
                    <a:pt x="411" y="1"/>
                  </a:moveTo>
                  <a:cubicBezTo>
                    <a:pt x="0" y="1"/>
                    <a:pt x="0" y="640"/>
                    <a:pt x="411" y="640"/>
                  </a:cubicBezTo>
                  <a:cubicBezTo>
                    <a:pt x="845" y="640"/>
                    <a:pt x="845" y="1"/>
                    <a:pt x="411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797;p42"/>
            <p:cNvSpPr/>
            <p:nvPr/>
          </p:nvSpPr>
          <p:spPr>
            <a:xfrm>
              <a:off x="4206134" y="4336971"/>
              <a:ext cx="25903" cy="20093"/>
            </a:xfrm>
            <a:custGeom>
              <a:avLst/>
              <a:gdLst/>
              <a:ahLst/>
              <a:cxnLst/>
              <a:rect l="l" t="t" r="r" b="b"/>
              <a:pathLst>
                <a:path w="914" h="709" extrusionOk="0">
                  <a:moveTo>
                    <a:pt x="457" y="1"/>
                  </a:moveTo>
                  <a:cubicBezTo>
                    <a:pt x="1" y="1"/>
                    <a:pt x="1" y="708"/>
                    <a:pt x="457" y="708"/>
                  </a:cubicBezTo>
                  <a:cubicBezTo>
                    <a:pt x="914" y="708"/>
                    <a:pt x="914" y="1"/>
                    <a:pt x="457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798;p42"/>
            <p:cNvSpPr/>
            <p:nvPr/>
          </p:nvSpPr>
          <p:spPr>
            <a:xfrm>
              <a:off x="4202903" y="4386793"/>
              <a:ext cx="18789" cy="14907"/>
            </a:xfrm>
            <a:custGeom>
              <a:avLst/>
              <a:gdLst/>
              <a:ahLst/>
              <a:cxnLst/>
              <a:rect l="l" t="t" r="r" b="b"/>
              <a:pathLst>
                <a:path w="663" h="526" extrusionOk="0">
                  <a:moveTo>
                    <a:pt x="320" y="0"/>
                  </a:moveTo>
                  <a:cubicBezTo>
                    <a:pt x="1" y="0"/>
                    <a:pt x="1" y="525"/>
                    <a:pt x="320" y="525"/>
                  </a:cubicBezTo>
                  <a:cubicBezTo>
                    <a:pt x="663" y="525"/>
                    <a:pt x="663" y="0"/>
                    <a:pt x="320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799;p42"/>
            <p:cNvSpPr/>
            <p:nvPr/>
          </p:nvSpPr>
          <p:spPr>
            <a:xfrm>
              <a:off x="4264996" y="4311096"/>
              <a:ext cx="31741" cy="24599"/>
            </a:xfrm>
            <a:custGeom>
              <a:avLst/>
              <a:gdLst/>
              <a:ahLst/>
              <a:cxnLst/>
              <a:rect l="l" t="t" r="r" b="b"/>
              <a:pathLst>
                <a:path w="1120" h="868" extrusionOk="0">
                  <a:moveTo>
                    <a:pt x="571" y="1"/>
                  </a:moveTo>
                  <a:cubicBezTo>
                    <a:pt x="24" y="1"/>
                    <a:pt x="1" y="868"/>
                    <a:pt x="571" y="868"/>
                  </a:cubicBezTo>
                  <a:cubicBezTo>
                    <a:pt x="1119" y="868"/>
                    <a:pt x="1119" y="1"/>
                    <a:pt x="571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00;p42"/>
            <p:cNvSpPr/>
            <p:nvPr/>
          </p:nvSpPr>
          <p:spPr>
            <a:xfrm>
              <a:off x="4252725" y="4264534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88" y="0"/>
                  </a:moveTo>
                  <a:cubicBezTo>
                    <a:pt x="0" y="0"/>
                    <a:pt x="0" y="594"/>
                    <a:pt x="388" y="594"/>
                  </a:cubicBezTo>
                  <a:cubicBezTo>
                    <a:pt x="753" y="594"/>
                    <a:pt x="753" y="0"/>
                    <a:pt x="388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801;p42"/>
            <p:cNvSpPr/>
            <p:nvPr/>
          </p:nvSpPr>
          <p:spPr>
            <a:xfrm>
              <a:off x="4338113" y="4254190"/>
              <a:ext cx="25903" cy="20065"/>
            </a:xfrm>
            <a:custGeom>
              <a:avLst/>
              <a:gdLst/>
              <a:ahLst/>
              <a:cxnLst/>
              <a:rect l="l" t="t" r="r" b="b"/>
              <a:pathLst>
                <a:path w="914" h="708" extrusionOk="0">
                  <a:moveTo>
                    <a:pt x="457" y="0"/>
                  </a:moveTo>
                  <a:cubicBezTo>
                    <a:pt x="0" y="0"/>
                    <a:pt x="0" y="708"/>
                    <a:pt x="457" y="708"/>
                  </a:cubicBezTo>
                  <a:cubicBezTo>
                    <a:pt x="913" y="708"/>
                    <a:pt x="913" y="0"/>
                    <a:pt x="457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802;p42"/>
            <p:cNvSpPr/>
            <p:nvPr/>
          </p:nvSpPr>
          <p:spPr>
            <a:xfrm>
              <a:off x="4334854" y="4212785"/>
              <a:ext cx="20093" cy="15530"/>
            </a:xfrm>
            <a:custGeom>
              <a:avLst/>
              <a:gdLst/>
              <a:ahLst/>
              <a:cxnLst/>
              <a:rect l="l" t="t" r="r" b="b"/>
              <a:pathLst>
                <a:path w="709" h="548" extrusionOk="0">
                  <a:moveTo>
                    <a:pt x="366" y="0"/>
                  </a:moveTo>
                  <a:cubicBezTo>
                    <a:pt x="1" y="0"/>
                    <a:pt x="1" y="548"/>
                    <a:pt x="366" y="548"/>
                  </a:cubicBezTo>
                  <a:cubicBezTo>
                    <a:pt x="709" y="548"/>
                    <a:pt x="709" y="0"/>
                    <a:pt x="366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803;p42"/>
            <p:cNvSpPr/>
            <p:nvPr/>
          </p:nvSpPr>
          <p:spPr>
            <a:xfrm>
              <a:off x="4382749" y="4232821"/>
              <a:ext cx="14907" cy="1167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1" y="1"/>
                  </a:moveTo>
                  <a:cubicBezTo>
                    <a:pt x="0" y="1"/>
                    <a:pt x="0" y="412"/>
                    <a:pt x="251" y="412"/>
                  </a:cubicBezTo>
                  <a:cubicBezTo>
                    <a:pt x="525" y="412"/>
                    <a:pt x="525" y="1"/>
                    <a:pt x="251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804;p42"/>
            <p:cNvSpPr/>
            <p:nvPr/>
          </p:nvSpPr>
          <p:spPr>
            <a:xfrm>
              <a:off x="4135624" y="4252886"/>
              <a:ext cx="14907" cy="1167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0"/>
                  </a:moveTo>
                  <a:cubicBezTo>
                    <a:pt x="1" y="0"/>
                    <a:pt x="1" y="411"/>
                    <a:pt x="252" y="411"/>
                  </a:cubicBezTo>
                  <a:cubicBezTo>
                    <a:pt x="526" y="411"/>
                    <a:pt x="526" y="0"/>
                    <a:pt x="252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805;p42"/>
            <p:cNvSpPr/>
            <p:nvPr/>
          </p:nvSpPr>
          <p:spPr>
            <a:xfrm>
              <a:off x="4225547" y="4124789"/>
              <a:ext cx="12328" cy="10401"/>
            </a:xfrm>
            <a:custGeom>
              <a:avLst/>
              <a:gdLst/>
              <a:ahLst/>
              <a:cxnLst/>
              <a:rect l="l" t="t" r="r" b="b"/>
              <a:pathLst>
                <a:path w="435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cubicBezTo>
                    <a:pt x="434" y="366"/>
                    <a:pt x="434" y="1"/>
                    <a:pt x="229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806;p42"/>
            <p:cNvSpPr/>
            <p:nvPr/>
          </p:nvSpPr>
          <p:spPr>
            <a:xfrm>
              <a:off x="4264373" y="4083413"/>
              <a:ext cx="17486" cy="13603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79"/>
                    <a:pt x="297" y="479"/>
                  </a:cubicBezTo>
                  <a:cubicBezTo>
                    <a:pt x="616" y="479"/>
                    <a:pt x="616" y="0"/>
                    <a:pt x="297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807;p42"/>
            <p:cNvSpPr/>
            <p:nvPr/>
          </p:nvSpPr>
          <p:spPr>
            <a:xfrm>
              <a:off x="4299287" y="4259999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808;p42"/>
            <p:cNvSpPr/>
            <p:nvPr/>
          </p:nvSpPr>
          <p:spPr>
            <a:xfrm>
              <a:off x="4719116" y="4217943"/>
              <a:ext cx="22020" cy="16862"/>
            </a:xfrm>
            <a:custGeom>
              <a:avLst/>
              <a:gdLst/>
              <a:ahLst/>
              <a:cxnLst/>
              <a:rect l="l" t="t" r="r" b="b"/>
              <a:pathLst>
                <a:path w="777" h="595" extrusionOk="0">
                  <a:moveTo>
                    <a:pt x="388" y="1"/>
                  </a:moveTo>
                  <a:cubicBezTo>
                    <a:pt x="0" y="1"/>
                    <a:pt x="0" y="594"/>
                    <a:pt x="388" y="594"/>
                  </a:cubicBezTo>
                  <a:cubicBezTo>
                    <a:pt x="776" y="594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809;p42"/>
            <p:cNvSpPr/>
            <p:nvPr/>
          </p:nvSpPr>
          <p:spPr>
            <a:xfrm>
              <a:off x="4760521" y="4253538"/>
              <a:ext cx="19413" cy="14907"/>
            </a:xfrm>
            <a:custGeom>
              <a:avLst/>
              <a:gdLst/>
              <a:ahLst/>
              <a:cxnLst/>
              <a:rect l="l" t="t" r="r" b="b"/>
              <a:pathLst>
                <a:path w="685" h="526" extrusionOk="0">
                  <a:moveTo>
                    <a:pt x="342" y="0"/>
                  </a:moveTo>
                  <a:cubicBezTo>
                    <a:pt x="0" y="0"/>
                    <a:pt x="0" y="525"/>
                    <a:pt x="342" y="525"/>
                  </a:cubicBezTo>
                  <a:cubicBezTo>
                    <a:pt x="685" y="525"/>
                    <a:pt x="685" y="0"/>
                    <a:pt x="342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810;p42"/>
            <p:cNvSpPr/>
            <p:nvPr/>
          </p:nvSpPr>
          <p:spPr>
            <a:xfrm>
              <a:off x="4785092" y="4227663"/>
              <a:ext cx="22672" cy="17486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811;p42"/>
            <p:cNvSpPr/>
            <p:nvPr/>
          </p:nvSpPr>
          <p:spPr>
            <a:xfrm>
              <a:off x="4820658" y="4265186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89" y="0"/>
                  </a:moveTo>
                  <a:cubicBezTo>
                    <a:pt x="1" y="0"/>
                    <a:pt x="1" y="593"/>
                    <a:pt x="389" y="593"/>
                  </a:cubicBezTo>
                  <a:cubicBezTo>
                    <a:pt x="754" y="593"/>
                    <a:pt x="754" y="0"/>
                    <a:pt x="389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812;p42"/>
            <p:cNvSpPr/>
            <p:nvPr/>
          </p:nvSpPr>
          <p:spPr>
            <a:xfrm>
              <a:off x="4853646" y="4226360"/>
              <a:ext cx="23324" cy="17486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1"/>
                  </a:moveTo>
                  <a:cubicBezTo>
                    <a:pt x="1" y="1"/>
                    <a:pt x="1" y="617"/>
                    <a:pt x="412" y="617"/>
                  </a:cubicBezTo>
                  <a:cubicBezTo>
                    <a:pt x="823" y="617"/>
                    <a:pt x="823" y="1"/>
                    <a:pt x="412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813;p42"/>
            <p:cNvSpPr/>
            <p:nvPr/>
          </p:nvSpPr>
          <p:spPr>
            <a:xfrm>
              <a:off x="4893124" y="4246425"/>
              <a:ext cx="23295" cy="18138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39"/>
                    <a:pt x="411" y="639"/>
                  </a:cubicBezTo>
                  <a:cubicBezTo>
                    <a:pt x="822" y="639"/>
                    <a:pt x="822" y="0"/>
                    <a:pt x="411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814;p42"/>
            <p:cNvSpPr/>
            <p:nvPr/>
          </p:nvSpPr>
          <p:spPr>
            <a:xfrm>
              <a:off x="4919650" y="4193372"/>
              <a:ext cx="24599" cy="18789"/>
            </a:xfrm>
            <a:custGeom>
              <a:avLst/>
              <a:gdLst/>
              <a:ahLst/>
              <a:cxnLst/>
              <a:rect l="l" t="t" r="r" b="b"/>
              <a:pathLst>
                <a:path w="868" h="663" extrusionOk="0">
                  <a:moveTo>
                    <a:pt x="434" y="0"/>
                  </a:moveTo>
                  <a:cubicBezTo>
                    <a:pt x="0" y="0"/>
                    <a:pt x="0" y="662"/>
                    <a:pt x="434" y="662"/>
                  </a:cubicBezTo>
                  <a:cubicBezTo>
                    <a:pt x="845" y="662"/>
                    <a:pt x="867" y="0"/>
                    <a:pt x="434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815;p42"/>
            <p:cNvSpPr/>
            <p:nvPr/>
          </p:nvSpPr>
          <p:spPr>
            <a:xfrm>
              <a:off x="4940338" y="4236052"/>
              <a:ext cx="22020" cy="17514"/>
            </a:xfrm>
            <a:custGeom>
              <a:avLst/>
              <a:gdLst/>
              <a:ahLst/>
              <a:cxnLst/>
              <a:rect l="l" t="t" r="r" b="b"/>
              <a:pathLst>
                <a:path w="777" h="618" extrusionOk="0">
                  <a:moveTo>
                    <a:pt x="388" y="1"/>
                  </a:moveTo>
                  <a:cubicBezTo>
                    <a:pt x="0" y="1"/>
                    <a:pt x="0" y="617"/>
                    <a:pt x="388" y="617"/>
                  </a:cubicBezTo>
                  <a:cubicBezTo>
                    <a:pt x="777" y="617"/>
                    <a:pt x="777" y="1"/>
                    <a:pt x="388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816;p42"/>
            <p:cNvSpPr/>
            <p:nvPr/>
          </p:nvSpPr>
          <p:spPr>
            <a:xfrm>
              <a:off x="4733995" y="4287177"/>
              <a:ext cx="21368" cy="16182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5" y="0"/>
                  </a:moveTo>
                  <a:cubicBezTo>
                    <a:pt x="0" y="0"/>
                    <a:pt x="0" y="571"/>
                    <a:pt x="365" y="571"/>
                  </a:cubicBezTo>
                  <a:cubicBezTo>
                    <a:pt x="753" y="571"/>
                    <a:pt x="753" y="0"/>
                    <a:pt x="365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817;p42"/>
            <p:cNvSpPr/>
            <p:nvPr/>
          </p:nvSpPr>
          <p:spPr>
            <a:xfrm>
              <a:off x="4766331" y="4325323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0" y="1"/>
                    <a:pt x="0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818;p42"/>
            <p:cNvSpPr/>
            <p:nvPr/>
          </p:nvSpPr>
          <p:spPr>
            <a:xfrm>
              <a:off x="4787671" y="4300752"/>
              <a:ext cx="20093" cy="15559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66" y="0"/>
                  </a:moveTo>
                  <a:cubicBezTo>
                    <a:pt x="1" y="0"/>
                    <a:pt x="1" y="548"/>
                    <a:pt x="366" y="548"/>
                  </a:cubicBezTo>
                  <a:cubicBezTo>
                    <a:pt x="708" y="548"/>
                    <a:pt x="708" y="0"/>
                    <a:pt x="366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819;p42"/>
            <p:cNvSpPr/>
            <p:nvPr/>
          </p:nvSpPr>
          <p:spPr>
            <a:xfrm>
              <a:off x="4839419" y="4328554"/>
              <a:ext cx="22020" cy="16862"/>
            </a:xfrm>
            <a:custGeom>
              <a:avLst/>
              <a:gdLst/>
              <a:ahLst/>
              <a:cxnLst/>
              <a:rect l="l" t="t" r="r" b="b"/>
              <a:pathLst>
                <a:path w="777" h="595" extrusionOk="0">
                  <a:moveTo>
                    <a:pt x="389" y="1"/>
                  </a:moveTo>
                  <a:cubicBezTo>
                    <a:pt x="1" y="1"/>
                    <a:pt x="1" y="594"/>
                    <a:pt x="389" y="594"/>
                  </a:cubicBezTo>
                  <a:cubicBezTo>
                    <a:pt x="777" y="594"/>
                    <a:pt x="777" y="1"/>
                    <a:pt x="389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820;p42"/>
            <p:cNvSpPr/>
            <p:nvPr/>
          </p:nvSpPr>
          <p:spPr>
            <a:xfrm>
              <a:off x="4860760" y="4291684"/>
              <a:ext cx="21397" cy="16862"/>
            </a:xfrm>
            <a:custGeom>
              <a:avLst/>
              <a:gdLst/>
              <a:ahLst/>
              <a:cxnLst/>
              <a:rect l="l" t="t" r="r" b="b"/>
              <a:pathLst>
                <a:path w="755" h="595" extrusionOk="0">
                  <a:moveTo>
                    <a:pt x="366" y="1"/>
                  </a:moveTo>
                  <a:cubicBezTo>
                    <a:pt x="1" y="1"/>
                    <a:pt x="1" y="594"/>
                    <a:pt x="366" y="594"/>
                  </a:cubicBezTo>
                  <a:cubicBezTo>
                    <a:pt x="754" y="594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21;p42"/>
            <p:cNvSpPr/>
            <p:nvPr/>
          </p:nvSpPr>
          <p:spPr>
            <a:xfrm>
              <a:off x="4908002" y="4308517"/>
              <a:ext cx="25251" cy="19441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0"/>
                  </a:moveTo>
                  <a:cubicBezTo>
                    <a:pt x="0" y="0"/>
                    <a:pt x="0" y="685"/>
                    <a:pt x="434" y="685"/>
                  </a:cubicBezTo>
                  <a:cubicBezTo>
                    <a:pt x="890" y="685"/>
                    <a:pt x="890" y="0"/>
                    <a:pt x="434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22;p42"/>
            <p:cNvSpPr/>
            <p:nvPr/>
          </p:nvSpPr>
          <p:spPr>
            <a:xfrm>
              <a:off x="4928690" y="4284570"/>
              <a:ext cx="25251" cy="19441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1" y="1"/>
                    <a:pt x="1" y="686"/>
                    <a:pt x="434" y="686"/>
                  </a:cubicBezTo>
                  <a:cubicBezTo>
                    <a:pt x="891" y="686"/>
                    <a:pt x="891" y="1"/>
                    <a:pt x="434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23;p42"/>
            <p:cNvSpPr/>
            <p:nvPr/>
          </p:nvSpPr>
          <p:spPr>
            <a:xfrm>
              <a:off x="4947452" y="4358963"/>
              <a:ext cx="25903" cy="20093"/>
            </a:xfrm>
            <a:custGeom>
              <a:avLst/>
              <a:gdLst/>
              <a:ahLst/>
              <a:cxnLst/>
              <a:rect l="l" t="t" r="r" b="b"/>
              <a:pathLst>
                <a:path w="914" h="709" extrusionOk="0">
                  <a:moveTo>
                    <a:pt x="457" y="1"/>
                  </a:moveTo>
                  <a:cubicBezTo>
                    <a:pt x="1" y="1"/>
                    <a:pt x="1" y="708"/>
                    <a:pt x="457" y="708"/>
                  </a:cubicBezTo>
                  <a:cubicBezTo>
                    <a:pt x="914" y="708"/>
                    <a:pt x="914" y="1"/>
                    <a:pt x="457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24;p42"/>
            <p:cNvSpPr/>
            <p:nvPr/>
          </p:nvSpPr>
          <p:spPr>
            <a:xfrm>
              <a:off x="4867901" y="4366728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23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25;p42"/>
            <p:cNvSpPr/>
            <p:nvPr/>
          </p:nvSpPr>
          <p:spPr>
            <a:xfrm>
              <a:off x="4873059" y="4392602"/>
              <a:ext cx="23324" cy="18138"/>
            </a:xfrm>
            <a:custGeom>
              <a:avLst/>
              <a:gdLst/>
              <a:ahLst/>
              <a:cxnLst/>
              <a:rect l="l" t="t" r="r" b="b"/>
              <a:pathLst>
                <a:path w="823" h="640" extrusionOk="0">
                  <a:moveTo>
                    <a:pt x="411" y="1"/>
                  </a:moveTo>
                  <a:cubicBezTo>
                    <a:pt x="1" y="1"/>
                    <a:pt x="1" y="640"/>
                    <a:pt x="411" y="640"/>
                  </a:cubicBezTo>
                  <a:cubicBezTo>
                    <a:pt x="822" y="640"/>
                    <a:pt x="822" y="1"/>
                    <a:pt x="411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26;p42"/>
            <p:cNvSpPr/>
            <p:nvPr/>
          </p:nvSpPr>
          <p:spPr>
            <a:xfrm>
              <a:off x="4794132" y="4362193"/>
              <a:ext cx="23324" cy="18138"/>
            </a:xfrm>
            <a:custGeom>
              <a:avLst/>
              <a:gdLst/>
              <a:ahLst/>
              <a:cxnLst/>
              <a:rect l="l" t="t" r="r" b="b"/>
              <a:pathLst>
                <a:path w="823" h="640" extrusionOk="0">
                  <a:moveTo>
                    <a:pt x="412" y="1"/>
                  </a:moveTo>
                  <a:cubicBezTo>
                    <a:pt x="1" y="1"/>
                    <a:pt x="1" y="640"/>
                    <a:pt x="412" y="640"/>
                  </a:cubicBezTo>
                  <a:cubicBezTo>
                    <a:pt x="823" y="640"/>
                    <a:pt x="823" y="1"/>
                    <a:pt x="412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27;p42"/>
            <p:cNvSpPr/>
            <p:nvPr/>
          </p:nvSpPr>
          <p:spPr>
            <a:xfrm>
              <a:off x="4798667" y="4415898"/>
              <a:ext cx="16210" cy="12300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5" y="0"/>
                  </a:moveTo>
                  <a:cubicBezTo>
                    <a:pt x="1" y="0"/>
                    <a:pt x="1" y="434"/>
                    <a:pt x="275" y="434"/>
                  </a:cubicBezTo>
                  <a:cubicBezTo>
                    <a:pt x="571" y="434"/>
                    <a:pt x="571" y="0"/>
                    <a:pt x="275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28;p42"/>
            <p:cNvSpPr/>
            <p:nvPr/>
          </p:nvSpPr>
          <p:spPr>
            <a:xfrm>
              <a:off x="4754683" y="4383562"/>
              <a:ext cx="11676" cy="9069"/>
            </a:xfrm>
            <a:custGeom>
              <a:avLst/>
              <a:gdLst/>
              <a:ahLst/>
              <a:cxnLst/>
              <a:rect l="l" t="t" r="r" b="b"/>
              <a:pathLst>
                <a:path w="412" h="320" extrusionOk="0">
                  <a:moveTo>
                    <a:pt x="206" y="0"/>
                  </a:moveTo>
                  <a:cubicBezTo>
                    <a:pt x="1" y="0"/>
                    <a:pt x="1" y="320"/>
                    <a:pt x="206" y="320"/>
                  </a:cubicBezTo>
                  <a:cubicBezTo>
                    <a:pt x="411" y="320"/>
                    <a:pt x="411" y="0"/>
                    <a:pt x="206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9;p42"/>
            <p:cNvSpPr/>
            <p:nvPr/>
          </p:nvSpPr>
          <p:spPr>
            <a:xfrm>
              <a:off x="4766982" y="4431428"/>
              <a:ext cx="5186" cy="3911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92" y="0"/>
                  </a:moveTo>
                  <a:cubicBezTo>
                    <a:pt x="0" y="0"/>
                    <a:pt x="0" y="137"/>
                    <a:pt x="92" y="137"/>
                  </a:cubicBezTo>
                  <a:cubicBezTo>
                    <a:pt x="183" y="137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30;p42"/>
            <p:cNvSpPr/>
            <p:nvPr/>
          </p:nvSpPr>
          <p:spPr>
            <a:xfrm>
              <a:off x="4836189" y="4451464"/>
              <a:ext cx="20093" cy="14907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66" y="1"/>
                  </a:moveTo>
                  <a:cubicBezTo>
                    <a:pt x="23" y="1"/>
                    <a:pt x="1" y="526"/>
                    <a:pt x="366" y="526"/>
                  </a:cubicBezTo>
                  <a:cubicBezTo>
                    <a:pt x="708" y="526"/>
                    <a:pt x="708" y="1"/>
                    <a:pt x="366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31;p42"/>
            <p:cNvSpPr/>
            <p:nvPr/>
          </p:nvSpPr>
          <p:spPr>
            <a:xfrm>
              <a:off x="4839419" y="4406829"/>
              <a:ext cx="20745" cy="16210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32;p42"/>
            <p:cNvSpPr/>
            <p:nvPr/>
          </p:nvSpPr>
          <p:spPr>
            <a:xfrm>
              <a:off x="4929881" y="4432363"/>
              <a:ext cx="18251" cy="17089"/>
            </a:xfrm>
            <a:custGeom>
              <a:avLst/>
              <a:gdLst/>
              <a:ahLst/>
              <a:cxnLst/>
              <a:rect l="l" t="t" r="r" b="b"/>
              <a:pathLst>
                <a:path w="644" h="603" extrusionOk="0">
                  <a:moveTo>
                    <a:pt x="315" y="1"/>
                  </a:moveTo>
                  <a:cubicBezTo>
                    <a:pt x="195" y="1"/>
                    <a:pt x="80" y="67"/>
                    <a:pt x="50" y="218"/>
                  </a:cubicBezTo>
                  <a:cubicBezTo>
                    <a:pt x="50" y="218"/>
                    <a:pt x="50" y="218"/>
                    <a:pt x="50" y="241"/>
                  </a:cubicBezTo>
                  <a:cubicBezTo>
                    <a:pt x="1" y="475"/>
                    <a:pt x="177" y="603"/>
                    <a:pt x="350" y="603"/>
                  </a:cubicBezTo>
                  <a:cubicBezTo>
                    <a:pt x="498" y="603"/>
                    <a:pt x="643" y="509"/>
                    <a:pt x="643" y="310"/>
                  </a:cubicBezTo>
                  <a:cubicBezTo>
                    <a:pt x="643" y="310"/>
                    <a:pt x="643" y="310"/>
                    <a:pt x="643" y="287"/>
                  </a:cubicBezTo>
                  <a:cubicBezTo>
                    <a:pt x="631" y="108"/>
                    <a:pt x="468" y="1"/>
                    <a:pt x="315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33;p42"/>
            <p:cNvSpPr/>
            <p:nvPr/>
          </p:nvSpPr>
          <p:spPr>
            <a:xfrm>
              <a:off x="4935152" y="4401671"/>
              <a:ext cx="17514" cy="13603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20" y="0"/>
                  </a:moveTo>
                  <a:cubicBezTo>
                    <a:pt x="1" y="0"/>
                    <a:pt x="1" y="479"/>
                    <a:pt x="320" y="479"/>
                  </a:cubicBezTo>
                  <a:cubicBezTo>
                    <a:pt x="617" y="479"/>
                    <a:pt x="617" y="0"/>
                    <a:pt x="320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34;p42"/>
            <p:cNvSpPr/>
            <p:nvPr/>
          </p:nvSpPr>
          <p:spPr>
            <a:xfrm>
              <a:off x="4974630" y="4423663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65" y="0"/>
                  </a:moveTo>
                  <a:cubicBezTo>
                    <a:pt x="0" y="0"/>
                    <a:pt x="0" y="594"/>
                    <a:pt x="365" y="594"/>
                  </a:cubicBezTo>
                  <a:cubicBezTo>
                    <a:pt x="753" y="594"/>
                    <a:pt x="753" y="0"/>
                    <a:pt x="365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35;p42"/>
            <p:cNvSpPr/>
            <p:nvPr/>
          </p:nvSpPr>
          <p:spPr>
            <a:xfrm>
              <a:off x="4259838" y="4384837"/>
              <a:ext cx="8417" cy="6490"/>
            </a:xfrm>
            <a:custGeom>
              <a:avLst/>
              <a:gdLst/>
              <a:ahLst/>
              <a:cxnLst/>
              <a:rect l="l" t="t" r="r" b="b"/>
              <a:pathLst>
                <a:path w="297" h="229" extrusionOk="0">
                  <a:moveTo>
                    <a:pt x="160" y="1"/>
                  </a:moveTo>
                  <a:cubicBezTo>
                    <a:pt x="0" y="1"/>
                    <a:pt x="0" y="229"/>
                    <a:pt x="160" y="229"/>
                  </a:cubicBezTo>
                  <a:cubicBezTo>
                    <a:pt x="297" y="229"/>
                    <a:pt x="297" y="1"/>
                    <a:pt x="160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36;p42"/>
            <p:cNvSpPr/>
            <p:nvPr/>
          </p:nvSpPr>
          <p:spPr>
            <a:xfrm>
              <a:off x="4167336" y="4333740"/>
              <a:ext cx="19413" cy="14907"/>
            </a:xfrm>
            <a:custGeom>
              <a:avLst/>
              <a:gdLst/>
              <a:ahLst/>
              <a:cxnLst/>
              <a:rect l="l" t="t" r="r" b="b"/>
              <a:pathLst>
                <a:path w="685" h="526" extrusionOk="0">
                  <a:moveTo>
                    <a:pt x="343" y="1"/>
                  </a:moveTo>
                  <a:cubicBezTo>
                    <a:pt x="0" y="1"/>
                    <a:pt x="0" y="525"/>
                    <a:pt x="343" y="525"/>
                  </a:cubicBezTo>
                  <a:cubicBezTo>
                    <a:pt x="685" y="525"/>
                    <a:pt x="685" y="1"/>
                    <a:pt x="343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37;p42"/>
            <p:cNvSpPr/>
            <p:nvPr/>
          </p:nvSpPr>
          <p:spPr>
            <a:xfrm>
              <a:off x="4215854" y="4290408"/>
              <a:ext cx="20065" cy="16182"/>
            </a:xfrm>
            <a:custGeom>
              <a:avLst/>
              <a:gdLst/>
              <a:ahLst/>
              <a:cxnLst/>
              <a:rect l="l" t="t" r="r" b="b"/>
              <a:pathLst>
                <a:path w="708" h="571" extrusionOk="0">
                  <a:moveTo>
                    <a:pt x="342" y="0"/>
                  </a:moveTo>
                  <a:cubicBezTo>
                    <a:pt x="0" y="0"/>
                    <a:pt x="0" y="571"/>
                    <a:pt x="342" y="571"/>
                  </a:cubicBezTo>
                  <a:cubicBezTo>
                    <a:pt x="708" y="571"/>
                    <a:pt x="708" y="0"/>
                    <a:pt x="342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38;p42"/>
            <p:cNvSpPr/>
            <p:nvPr/>
          </p:nvSpPr>
          <p:spPr>
            <a:xfrm>
              <a:off x="4315470" y="4292335"/>
              <a:ext cx="17486" cy="13632"/>
            </a:xfrm>
            <a:custGeom>
              <a:avLst/>
              <a:gdLst/>
              <a:ahLst/>
              <a:cxnLst/>
              <a:rect l="l" t="t" r="r" b="b"/>
              <a:pathLst>
                <a:path w="617" h="481" extrusionOk="0">
                  <a:moveTo>
                    <a:pt x="297" y="1"/>
                  </a:moveTo>
                  <a:cubicBezTo>
                    <a:pt x="0" y="1"/>
                    <a:pt x="0" y="480"/>
                    <a:pt x="297" y="480"/>
                  </a:cubicBezTo>
                  <a:cubicBezTo>
                    <a:pt x="616" y="480"/>
                    <a:pt x="616" y="1"/>
                    <a:pt x="297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9;p42"/>
            <p:cNvSpPr/>
            <p:nvPr/>
          </p:nvSpPr>
          <p:spPr>
            <a:xfrm>
              <a:off x="4195138" y="4210178"/>
              <a:ext cx="14255" cy="11024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252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40;p42"/>
            <p:cNvSpPr/>
            <p:nvPr/>
          </p:nvSpPr>
          <p:spPr>
            <a:xfrm>
              <a:off x="4264996" y="4157154"/>
              <a:ext cx="10401" cy="7793"/>
            </a:xfrm>
            <a:custGeom>
              <a:avLst/>
              <a:gdLst/>
              <a:ahLst/>
              <a:cxnLst/>
              <a:rect l="l" t="t" r="r" b="b"/>
              <a:pathLst>
                <a:path w="367" h="275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66" y="274"/>
                    <a:pt x="366" y="0"/>
                    <a:pt x="183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41;p42"/>
            <p:cNvSpPr/>
            <p:nvPr/>
          </p:nvSpPr>
          <p:spPr>
            <a:xfrm>
              <a:off x="4177567" y="4166392"/>
              <a:ext cx="10259" cy="7198"/>
            </a:xfrm>
            <a:custGeom>
              <a:avLst/>
              <a:gdLst/>
              <a:ahLst/>
              <a:cxnLst/>
              <a:rect l="l" t="t" r="r" b="b"/>
              <a:pathLst>
                <a:path w="362" h="254" extrusionOk="0">
                  <a:moveTo>
                    <a:pt x="175" y="0"/>
                  </a:moveTo>
                  <a:cubicBezTo>
                    <a:pt x="80" y="0"/>
                    <a:pt x="1" y="127"/>
                    <a:pt x="96" y="222"/>
                  </a:cubicBezTo>
                  <a:cubicBezTo>
                    <a:pt x="118" y="244"/>
                    <a:pt x="142" y="253"/>
                    <a:pt x="166" y="253"/>
                  </a:cubicBezTo>
                  <a:cubicBezTo>
                    <a:pt x="267" y="253"/>
                    <a:pt x="362" y="90"/>
                    <a:pt x="233" y="17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42;p42"/>
            <p:cNvSpPr/>
            <p:nvPr/>
          </p:nvSpPr>
          <p:spPr>
            <a:xfrm>
              <a:off x="4124628" y="4210829"/>
              <a:ext cx="16210" cy="12328"/>
            </a:xfrm>
            <a:custGeom>
              <a:avLst/>
              <a:gdLst/>
              <a:ahLst/>
              <a:cxnLst/>
              <a:rect l="l" t="t" r="r" b="b"/>
              <a:pathLst>
                <a:path w="572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71" y="434"/>
                    <a:pt x="571" y="1"/>
                    <a:pt x="275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43;p42"/>
            <p:cNvSpPr/>
            <p:nvPr/>
          </p:nvSpPr>
          <p:spPr>
            <a:xfrm>
              <a:off x="4297984" y="4214712"/>
              <a:ext cx="16862" cy="12980"/>
            </a:xfrm>
            <a:custGeom>
              <a:avLst/>
              <a:gdLst/>
              <a:ahLst/>
              <a:cxnLst/>
              <a:rect l="l" t="t" r="r" b="b"/>
              <a:pathLst>
                <a:path w="595" h="458" extrusionOk="0">
                  <a:moveTo>
                    <a:pt x="298" y="1"/>
                  </a:moveTo>
                  <a:cubicBezTo>
                    <a:pt x="1" y="1"/>
                    <a:pt x="1" y="457"/>
                    <a:pt x="298" y="457"/>
                  </a:cubicBezTo>
                  <a:cubicBezTo>
                    <a:pt x="594" y="457"/>
                    <a:pt x="594" y="1"/>
                    <a:pt x="298" y="1"/>
                  </a:cubicBezTo>
                  <a:close/>
                </a:path>
              </a:pathLst>
            </a:custGeom>
            <a:solidFill>
              <a:srgbClr val="FF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44;p42"/>
            <p:cNvSpPr/>
            <p:nvPr/>
          </p:nvSpPr>
          <p:spPr>
            <a:xfrm>
              <a:off x="5589154" y="2541433"/>
              <a:ext cx="401719" cy="536108"/>
            </a:xfrm>
            <a:custGeom>
              <a:avLst/>
              <a:gdLst/>
              <a:ahLst/>
              <a:cxnLst/>
              <a:rect l="l" t="t" r="r" b="b"/>
              <a:pathLst>
                <a:path w="14175" h="18917" extrusionOk="0">
                  <a:moveTo>
                    <a:pt x="11677" y="0"/>
                  </a:moveTo>
                  <a:cubicBezTo>
                    <a:pt x="10969" y="0"/>
                    <a:pt x="10280" y="353"/>
                    <a:pt x="9884" y="999"/>
                  </a:cubicBezTo>
                  <a:lnTo>
                    <a:pt x="46" y="17114"/>
                  </a:lnTo>
                  <a:cubicBezTo>
                    <a:pt x="0" y="17205"/>
                    <a:pt x="23" y="17319"/>
                    <a:pt x="114" y="17365"/>
                  </a:cubicBezTo>
                  <a:lnTo>
                    <a:pt x="2465" y="18894"/>
                  </a:lnTo>
                  <a:cubicBezTo>
                    <a:pt x="2496" y="18909"/>
                    <a:pt x="2529" y="18917"/>
                    <a:pt x="2561" y="18917"/>
                  </a:cubicBezTo>
                  <a:cubicBezTo>
                    <a:pt x="2625" y="18917"/>
                    <a:pt x="2686" y="18886"/>
                    <a:pt x="2716" y="18826"/>
                  </a:cubicBezTo>
                  <a:lnTo>
                    <a:pt x="13444" y="3510"/>
                  </a:lnTo>
                  <a:cubicBezTo>
                    <a:pt x="14175" y="2483"/>
                    <a:pt x="13901" y="1022"/>
                    <a:pt x="12828" y="337"/>
                  </a:cubicBezTo>
                  <a:cubicBezTo>
                    <a:pt x="12470" y="109"/>
                    <a:pt x="12070" y="0"/>
                    <a:pt x="11677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45;p42"/>
            <p:cNvSpPr/>
            <p:nvPr/>
          </p:nvSpPr>
          <p:spPr>
            <a:xfrm>
              <a:off x="5519636" y="3005869"/>
              <a:ext cx="158817" cy="258177"/>
            </a:xfrm>
            <a:custGeom>
              <a:avLst/>
              <a:gdLst/>
              <a:ahLst/>
              <a:cxnLst/>
              <a:rect l="l" t="t" r="r" b="b"/>
              <a:pathLst>
                <a:path w="5604" h="9110" extrusionOk="0">
                  <a:moveTo>
                    <a:pt x="4570" y="0"/>
                  </a:moveTo>
                  <a:cubicBezTo>
                    <a:pt x="3547" y="0"/>
                    <a:pt x="1224" y="1456"/>
                    <a:pt x="673" y="2620"/>
                  </a:cubicBezTo>
                  <a:cubicBezTo>
                    <a:pt x="330" y="3351"/>
                    <a:pt x="376" y="4172"/>
                    <a:pt x="490" y="4971"/>
                  </a:cubicBezTo>
                  <a:cubicBezTo>
                    <a:pt x="582" y="5770"/>
                    <a:pt x="787" y="6546"/>
                    <a:pt x="696" y="7345"/>
                  </a:cubicBezTo>
                  <a:cubicBezTo>
                    <a:pt x="650" y="7893"/>
                    <a:pt x="445" y="8441"/>
                    <a:pt x="102" y="8851"/>
                  </a:cubicBezTo>
                  <a:cubicBezTo>
                    <a:pt x="0" y="8953"/>
                    <a:pt x="80" y="9110"/>
                    <a:pt x="212" y="9110"/>
                  </a:cubicBezTo>
                  <a:cubicBezTo>
                    <a:pt x="228" y="9110"/>
                    <a:pt x="245" y="9107"/>
                    <a:pt x="262" y="9103"/>
                  </a:cubicBezTo>
                  <a:cubicBezTo>
                    <a:pt x="1814" y="8532"/>
                    <a:pt x="3092" y="7277"/>
                    <a:pt x="3914" y="5816"/>
                  </a:cubicBezTo>
                  <a:cubicBezTo>
                    <a:pt x="4462" y="4880"/>
                    <a:pt x="4804" y="3647"/>
                    <a:pt x="5078" y="2597"/>
                  </a:cubicBezTo>
                  <a:cubicBezTo>
                    <a:pt x="5215" y="2050"/>
                    <a:pt x="5352" y="1707"/>
                    <a:pt x="5466" y="1159"/>
                  </a:cubicBezTo>
                  <a:cubicBezTo>
                    <a:pt x="5603" y="406"/>
                    <a:pt x="5580" y="475"/>
                    <a:pt x="4873" y="64"/>
                  </a:cubicBezTo>
                  <a:cubicBezTo>
                    <a:pt x="4793" y="20"/>
                    <a:pt x="4691" y="0"/>
                    <a:pt x="4570" y="0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46;p42"/>
            <p:cNvSpPr/>
            <p:nvPr/>
          </p:nvSpPr>
          <p:spPr>
            <a:xfrm>
              <a:off x="5587851" y="2973363"/>
              <a:ext cx="113218" cy="106133"/>
            </a:xfrm>
            <a:custGeom>
              <a:avLst/>
              <a:gdLst/>
              <a:ahLst/>
              <a:cxnLst/>
              <a:rect l="l" t="t" r="r" b="b"/>
              <a:pathLst>
                <a:path w="3995" h="3745" extrusionOk="0">
                  <a:moveTo>
                    <a:pt x="1210" y="1"/>
                  </a:moveTo>
                  <a:lnTo>
                    <a:pt x="1" y="2032"/>
                  </a:lnTo>
                  <a:cubicBezTo>
                    <a:pt x="1" y="2032"/>
                    <a:pt x="708" y="2284"/>
                    <a:pt x="1439" y="2740"/>
                  </a:cubicBezTo>
                  <a:cubicBezTo>
                    <a:pt x="2306" y="3265"/>
                    <a:pt x="2671" y="3744"/>
                    <a:pt x="2671" y="3744"/>
                  </a:cubicBezTo>
                  <a:lnTo>
                    <a:pt x="3995" y="1850"/>
                  </a:lnTo>
                  <a:cubicBezTo>
                    <a:pt x="3995" y="1850"/>
                    <a:pt x="3675" y="1348"/>
                    <a:pt x="2717" y="731"/>
                  </a:cubicBezTo>
                  <a:cubicBezTo>
                    <a:pt x="1872" y="184"/>
                    <a:pt x="1210" y="1"/>
                    <a:pt x="1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47;p42"/>
            <p:cNvSpPr/>
            <p:nvPr/>
          </p:nvSpPr>
          <p:spPr>
            <a:xfrm>
              <a:off x="5628603" y="2552259"/>
              <a:ext cx="361618" cy="525282"/>
            </a:xfrm>
            <a:custGeom>
              <a:avLst/>
              <a:gdLst/>
              <a:ahLst/>
              <a:cxnLst/>
              <a:rect l="l" t="t" r="r" b="b"/>
              <a:pathLst>
                <a:path w="12760" h="18535" extrusionOk="0">
                  <a:moveTo>
                    <a:pt x="11505" y="1"/>
                  </a:moveTo>
                  <a:lnTo>
                    <a:pt x="1" y="17827"/>
                  </a:lnTo>
                  <a:lnTo>
                    <a:pt x="1073" y="18512"/>
                  </a:lnTo>
                  <a:cubicBezTo>
                    <a:pt x="1104" y="18527"/>
                    <a:pt x="1137" y="18535"/>
                    <a:pt x="1169" y="18535"/>
                  </a:cubicBezTo>
                  <a:cubicBezTo>
                    <a:pt x="1233" y="18535"/>
                    <a:pt x="1294" y="18504"/>
                    <a:pt x="1324" y="18444"/>
                  </a:cubicBezTo>
                  <a:lnTo>
                    <a:pt x="12052" y="3128"/>
                  </a:lnTo>
                  <a:cubicBezTo>
                    <a:pt x="12760" y="2123"/>
                    <a:pt x="12509" y="708"/>
                    <a:pt x="11505" y="1"/>
                  </a:cubicBezTo>
                  <a:close/>
                </a:path>
              </a:pathLst>
            </a:custGeom>
            <a:solidFill>
              <a:srgbClr val="90457E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48;p42"/>
            <p:cNvSpPr/>
            <p:nvPr/>
          </p:nvSpPr>
          <p:spPr>
            <a:xfrm>
              <a:off x="4625311" y="1541853"/>
              <a:ext cx="709010" cy="585448"/>
            </a:xfrm>
            <a:custGeom>
              <a:avLst/>
              <a:gdLst/>
              <a:ahLst/>
              <a:cxnLst/>
              <a:rect l="l" t="t" r="r" b="b"/>
              <a:pathLst>
                <a:path w="25018" h="20658" extrusionOk="0">
                  <a:moveTo>
                    <a:pt x="17873" y="4543"/>
                  </a:moveTo>
                  <a:lnTo>
                    <a:pt x="8537" y="15682"/>
                  </a:lnTo>
                  <a:lnTo>
                    <a:pt x="4474" y="8263"/>
                  </a:lnTo>
                  <a:lnTo>
                    <a:pt x="17873" y="4543"/>
                  </a:lnTo>
                  <a:close/>
                  <a:moveTo>
                    <a:pt x="25017" y="1"/>
                  </a:moveTo>
                  <a:lnTo>
                    <a:pt x="1" y="6095"/>
                  </a:lnTo>
                  <a:lnTo>
                    <a:pt x="7989" y="20658"/>
                  </a:lnTo>
                  <a:lnTo>
                    <a:pt x="250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9;p42"/>
            <p:cNvSpPr/>
            <p:nvPr/>
          </p:nvSpPr>
          <p:spPr>
            <a:xfrm>
              <a:off x="4667367" y="1703958"/>
              <a:ext cx="29134" cy="52032"/>
            </a:xfrm>
            <a:custGeom>
              <a:avLst/>
              <a:gdLst/>
              <a:ahLst/>
              <a:cxnLst/>
              <a:rect l="l" t="t" r="r" b="b"/>
              <a:pathLst>
                <a:path w="1028" h="1836" extrusionOk="0">
                  <a:moveTo>
                    <a:pt x="105" y="1"/>
                  </a:moveTo>
                  <a:cubicBezTo>
                    <a:pt x="93" y="1"/>
                    <a:pt x="81" y="4"/>
                    <a:pt x="69" y="10"/>
                  </a:cubicBezTo>
                  <a:cubicBezTo>
                    <a:pt x="23" y="33"/>
                    <a:pt x="0" y="101"/>
                    <a:pt x="23" y="147"/>
                  </a:cubicBezTo>
                  <a:lnTo>
                    <a:pt x="845" y="1790"/>
                  </a:lnTo>
                  <a:cubicBezTo>
                    <a:pt x="845" y="1813"/>
                    <a:pt x="868" y="1813"/>
                    <a:pt x="890" y="1836"/>
                  </a:cubicBezTo>
                  <a:lnTo>
                    <a:pt x="959" y="1836"/>
                  </a:lnTo>
                  <a:cubicBezTo>
                    <a:pt x="1004" y="1813"/>
                    <a:pt x="1027" y="1745"/>
                    <a:pt x="1004" y="1699"/>
                  </a:cubicBezTo>
                  <a:lnTo>
                    <a:pt x="183" y="55"/>
                  </a:lnTo>
                  <a:cubicBezTo>
                    <a:pt x="166" y="22"/>
                    <a:pt x="137" y="1"/>
                    <a:pt x="105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50;p42"/>
            <p:cNvSpPr/>
            <p:nvPr/>
          </p:nvSpPr>
          <p:spPr>
            <a:xfrm>
              <a:off x="4755987" y="1684404"/>
              <a:ext cx="29134" cy="51550"/>
            </a:xfrm>
            <a:custGeom>
              <a:avLst/>
              <a:gdLst/>
              <a:ahLst/>
              <a:cxnLst/>
              <a:rect l="l" t="t" r="r" b="b"/>
              <a:pathLst>
                <a:path w="1028" h="1819" extrusionOk="0">
                  <a:moveTo>
                    <a:pt x="125" y="0"/>
                  </a:moveTo>
                  <a:cubicBezTo>
                    <a:pt x="107" y="0"/>
                    <a:pt x="88" y="6"/>
                    <a:pt x="69" y="15"/>
                  </a:cubicBezTo>
                  <a:cubicBezTo>
                    <a:pt x="23" y="38"/>
                    <a:pt x="0" y="84"/>
                    <a:pt x="23" y="129"/>
                  </a:cubicBezTo>
                  <a:lnTo>
                    <a:pt x="845" y="1773"/>
                  </a:lnTo>
                  <a:cubicBezTo>
                    <a:pt x="845" y="1795"/>
                    <a:pt x="868" y="1795"/>
                    <a:pt x="890" y="1818"/>
                  </a:cubicBezTo>
                  <a:lnTo>
                    <a:pt x="982" y="1818"/>
                  </a:lnTo>
                  <a:cubicBezTo>
                    <a:pt x="1027" y="1795"/>
                    <a:pt x="1027" y="1727"/>
                    <a:pt x="1005" y="1681"/>
                  </a:cubicBezTo>
                  <a:lnTo>
                    <a:pt x="206" y="38"/>
                  </a:lnTo>
                  <a:cubicBezTo>
                    <a:pt x="179" y="11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51;p42"/>
            <p:cNvSpPr/>
            <p:nvPr/>
          </p:nvSpPr>
          <p:spPr>
            <a:xfrm>
              <a:off x="4842650" y="1662582"/>
              <a:ext cx="29134" cy="51380"/>
            </a:xfrm>
            <a:custGeom>
              <a:avLst/>
              <a:gdLst/>
              <a:ahLst/>
              <a:cxnLst/>
              <a:rect l="l" t="t" r="r" b="b"/>
              <a:pathLst>
                <a:path w="1028" h="1813" extrusionOk="0">
                  <a:moveTo>
                    <a:pt x="87" y="0"/>
                  </a:moveTo>
                  <a:cubicBezTo>
                    <a:pt x="73" y="0"/>
                    <a:pt x="59" y="3"/>
                    <a:pt x="46" y="9"/>
                  </a:cubicBezTo>
                  <a:cubicBezTo>
                    <a:pt x="1" y="32"/>
                    <a:pt x="1" y="77"/>
                    <a:pt x="24" y="123"/>
                  </a:cubicBezTo>
                  <a:lnTo>
                    <a:pt x="823" y="1767"/>
                  </a:lnTo>
                  <a:cubicBezTo>
                    <a:pt x="845" y="1789"/>
                    <a:pt x="868" y="1812"/>
                    <a:pt x="868" y="1812"/>
                  </a:cubicBezTo>
                  <a:lnTo>
                    <a:pt x="959" y="1812"/>
                  </a:lnTo>
                  <a:cubicBezTo>
                    <a:pt x="1005" y="1789"/>
                    <a:pt x="1028" y="1721"/>
                    <a:pt x="1005" y="1675"/>
                  </a:cubicBezTo>
                  <a:lnTo>
                    <a:pt x="183" y="55"/>
                  </a:lnTo>
                  <a:cubicBezTo>
                    <a:pt x="167" y="21"/>
                    <a:pt x="126" y="0"/>
                    <a:pt x="87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52;p42"/>
            <p:cNvSpPr/>
            <p:nvPr/>
          </p:nvSpPr>
          <p:spPr>
            <a:xfrm>
              <a:off x="4937107" y="1639286"/>
              <a:ext cx="29134" cy="52032"/>
            </a:xfrm>
            <a:custGeom>
              <a:avLst/>
              <a:gdLst/>
              <a:ahLst/>
              <a:cxnLst/>
              <a:rect l="l" t="t" r="r" b="b"/>
              <a:pathLst>
                <a:path w="1028" h="1836" extrusionOk="0">
                  <a:moveTo>
                    <a:pt x="105" y="0"/>
                  </a:moveTo>
                  <a:cubicBezTo>
                    <a:pt x="93" y="0"/>
                    <a:pt x="81" y="3"/>
                    <a:pt x="69" y="9"/>
                  </a:cubicBezTo>
                  <a:cubicBezTo>
                    <a:pt x="23" y="55"/>
                    <a:pt x="0" y="101"/>
                    <a:pt x="23" y="146"/>
                  </a:cubicBezTo>
                  <a:lnTo>
                    <a:pt x="845" y="1790"/>
                  </a:lnTo>
                  <a:cubicBezTo>
                    <a:pt x="845" y="1812"/>
                    <a:pt x="868" y="1812"/>
                    <a:pt x="891" y="1835"/>
                  </a:cubicBezTo>
                  <a:lnTo>
                    <a:pt x="959" y="1835"/>
                  </a:lnTo>
                  <a:cubicBezTo>
                    <a:pt x="1005" y="1812"/>
                    <a:pt x="1027" y="1744"/>
                    <a:pt x="1005" y="1698"/>
                  </a:cubicBezTo>
                  <a:lnTo>
                    <a:pt x="183" y="55"/>
                  </a:lnTo>
                  <a:cubicBezTo>
                    <a:pt x="166" y="22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53;p42"/>
            <p:cNvSpPr/>
            <p:nvPr/>
          </p:nvSpPr>
          <p:spPr>
            <a:xfrm>
              <a:off x="5034144" y="1615991"/>
              <a:ext cx="29785" cy="52032"/>
            </a:xfrm>
            <a:custGeom>
              <a:avLst/>
              <a:gdLst/>
              <a:ahLst/>
              <a:cxnLst/>
              <a:rect l="l" t="t" r="r" b="b"/>
              <a:pathLst>
                <a:path w="1051" h="1836" extrusionOk="0">
                  <a:moveTo>
                    <a:pt x="109" y="1"/>
                  </a:moveTo>
                  <a:cubicBezTo>
                    <a:pt x="95" y="1"/>
                    <a:pt x="81" y="3"/>
                    <a:pt x="69" y="10"/>
                  </a:cubicBezTo>
                  <a:cubicBezTo>
                    <a:pt x="23" y="32"/>
                    <a:pt x="0" y="101"/>
                    <a:pt x="23" y="147"/>
                  </a:cubicBezTo>
                  <a:lnTo>
                    <a:pt x="845" y="1790"/>
                  </a:lnTo>
                  <a:cubicBezTo>
                    <a:pt x="867" y="1813"/>
                    <a:pt x="867" y="1813"/>
                    <a:pt x="890" y="1836"/>
                  </a:cubicBezTo>
                  <a:cubicBezTo>
                    <a:pt x="913" y="1836"/>
                    <a:pt x="959" y="1836"/>
                    <a:pt x="982" y="1813"/>
                  </a:cubicBezTo>
                  <a:cubicBezTo>
                    <a:pt x="1027" y="1790"/>
                    <a:pt x="1050" y="1744"/>
                    <a:pt x="1027" y="1699"/>
                  </a:cubicBezTo>
                  <a:lnTo>
                    <a:pt x="206" y="55"/>
                  </a:ln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54;p42"/>
            <p:cNvSpPr/>
            <p:nvPr/>
          </p:nvSpPr>
          <p:spPr>
            <a:xfrm>
              <a:off x="5136989" y="1590768"/>
              <a:ext cx="29785" cy="51862"/>
            </a:xfrm>
            <a:custGeom>
              <a:avLst/>
              <a:gdLst/>
              <a:ahLst/>
              <a:cxnLst/>
              <a:rect l="l" t="t" r="r" b="b"/>
              <a:pathLst>
                <a:path w="1051" h="1830" extrusionOk="0">
                  <a:moveTo>
                    <a:pt x="109" y="0"/>
                  </a:moveTo>
                  <a:cubicBezTo>
                    <a:pt x="95" y="0"/>
                    <a:pt x="81" y="3"/>
                    <a:pt x="69" y="9"/>
                  </a:cubicBezTo>
                  <a:cubicBezTo>
                    <a:pt x="23" y="32"/>
                    <a:pt x="0" y="78"/>
                    <a:pt x="46" y="124"/>
                  </a:cubicBezTo>
                  <a:lnTo>
                    <a:pt x="845" y="1767"/>
                  </a:lnTo>
                  <a:cubicBezTo>
                    <a:pt x="868" y="1790"/>
                    <a:pt x="891" y="1813"/>
                    <a:pt x="891" y="1813"/>
                  </a:cubicBezTo>
                  <a:cubicBezTo>
                    <a:pt x="902" y="1824"/>
                    <a:pt x="919" y="1830"/>
                    <a:pt x="936" y="1830"/>
                  </a:cubicBezTo>
                  <a:cubicBezTo>
                    <a:pt x="953" y="1830"/>
                    <a:pt x="970" y="1824"/>
                    <a:pt x="982" y="1813"/>
                  </a:cubicBezTo>
                  <a:cubicBezTo>
                    <a:pt x="1027" y="1790"/>
                    <a:pt x="1050" y="1721"/>
                    <a:pt x="1027" y="1676"/>
                  </a:cubicBezTo>
                  <a:lnTo>
                    <a:pt x="206" y="55"/>
                  </a:lnTo>
                  <a:cubicBezTo>
                    <a:pt x="189" y="22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55;p42"/>
            <p:cNvSpPr/>
            <p:nvPr/>
          </p:nvSpPr>
          <p:spPr>
            <a:xfrm>
              <a:off x="4709396" y="1695569"/>
              <a:ext cx="20093" cy="34546"/>
            </a:xfrm>
            <a:custGeom>
              <a:avLst/>
              <a:gdLst/>
              <a:ahLst/>
              <a:cxnLst/>
              <a:rect l="l" t="t" r="r" b="b"/>
              <a:pathLst>
                <a:path w="709" h="1219" extrusionOk="0">
                  <a:moveTo>
                    <a:pt x="87" y="0"/>
                  </a:moveTo>
                  <a:cubicBezTo>
                    <a:pt x="73" y="0"/>
                    <a:pt x="59" y="3"/>
                    <a:pt x="46" y="9"/>
                  </a:cubicBezTo>
                  <a:cubicBezTo>
                    <a:pt x="1" y="32"/>
                    <a:pt x="1" y="100"/>
                    <a:pt x="24" y="146"/>
                  </a:cubicBezTo>
                  <a:lnTo>
                    <a:pt x="526" y="1173"/>
                  </a:lnTo>
                  <a:cubicBezTo>
                    <a:pt x="526" y="1196"/>
                    <a:pt x="549" y="1196"/>
                    <a:pt x="571" y="1219"/>
                  </a:cubicBezTo>
                  <a:lnTo>
                    <a:pt x="663" y="1219"/>
                  </a:lnTo>
                  <a:cubicBezTo>
                    <a:pt x="708" y="1173"/>
                    <a:pt x="708" y="1128"/>
                    <a:pt x="686" y="1082"/>
                  </a:cubicBezTo>
                  <a:lnTo>
                    <a:pt x="183" y="55"/>
                  </a:lnTo>
                  <a:cubicBezTo>
                    <a:pt x="167" y="21"/>
                    <a:pt x="126" y="0"/>
                    <a:pt x="87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56;p42"/>
            <p:cNvSpPr/>
            <p:nvPr/>
          </p:nvSpPr>
          <p:spPr>
            <a:xfrm>
              <a:off x="4798015" y="1673578"/>
              <a:ext cx="20745" cy="34405"/>
            </a:xfrm>
            <a:custGeom>
              <a:avLst/>
              <a:gdLst/>
              <a:ahLst/>
              <a:cxnLst/>
              <a:rect l="l" t="t" r="r" b="b"/>
              <a:pathLst>
                <a:path w="732" h="1214" extrusionOk="0">
                  <a:moveTo>
                    <a:pt x="106" y="0"/>
                  </a:moveTo>
                  <a:cubicBezTo>
                    <a:pt x="94" y="0"/>
                    <a:pt x="82" y="3"/>
                    <a:pt x="69" y="9"/>
                  </a:cubicBezTo>
                  <a:cubicBezTo>
                    <a:pt x="24" y="32"/>
                    <a:pt x="1" y="100"/>
                    <a:pt x="24" y="146"/>
                  </a:cubicBezTo>
                  <a:lnTo>
                    <a:pt x="526" y="1150"/>
                  </a:lnTo>
                  <a:cubicBezTo>
                    <a:pt x="549" y="1173"/>
                    <a:pt x="549" y="1196"/>
                    <a:pt x="572" y="1196"/>
                  </a:cubicBezTo>
                  <a:cubicBezTo>
                    <a:pt x="583" y="1207"/>
                    <a:pt x="600" y="1213"/>
                    <a:pt x="617" y="1213"/>
                  </a:cubicBezTo>
                  <a:cubicBezTo>
                    <a:pt x="634" y="1213"/>
                    <a:pt x="651" y="1207"/>
                    <a:pt x="663" y="1196"/>
                  </a:cubicBezTo>
                  <a:cubicBezTo>
                    <a:pt x="708" y="1173"/>
                    <a:pt x="731" y="1127"/>
                    <a:pt x="708" y="1082"/>
                  </a:cubicBezTo>
                  <a:lnTo>
                    <a:pt x="183" y="55"/>
                  </a:lnTo>
                  <a:cubicBezTo>
                    <a:pt x="167" y="21"/>
                    <a:pt x="138" y="0"/>
                    <a:pt x="106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57;p42"/>
            <p:cNvSpPr/>
            <p:nvPr/>
          </p:nvSpPr>
          <p:spPr>
            <a:xfrm>
              <a:off x="4887286" y="1651444"/>
              <a:ext cx="20745" cy="34036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118" y="0"/>
                  </a:moveTo>
                  <a:cubicBezTo>
                    <a:pt x="103" y="0"/>
                    <a:pt x="86" y="6"/>
                    <a:pt x="69" y="14"/>
                  </a:cubicBezTo>
                  <a:cubicBezTo>
                    <a:pt x="24" y="37"/>
                    <a:pt x="1" y="82"/>
                    <a:pt x="24" y="128"/>
                  </a:cubicBezTo>
                  <a:lnTo>
                    <a:pt x="526" y="1155"/>
                  </a:lnTo>
                  <a:cubicBezTo>
                    <a:pt x="549" y="1178"/>
                    <a:pt x="571" y="1178"/>
                    <a:pt x="571" y="1201"/>
                  </a:cubicBezTo>
                  <a:lnTo>
                    <a:pt x="663" y="1201"/>
                  </a:lnTo>
                  <a:cubicBezTo>
                    <a:pt x="708" y="1178"/>
                    <a:pt x="731" y="1110"/>
                    <a:pt x="708" y="1064"/>
                  </a:cubicBezTo>
                  <a:lnTo>
                    <a:pt x="183" y="60"/>
                  </a:lnTo>
                  <a:cubicBezTo>
                    <a:pt x="169" y="16"/>
                    <a:pt x="145" y="0"/>
                    <a:pt x="118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58;p42"/>
            <p:cNvSpPr/>
            <p:nvPr/>
          </p:nvSpPr>
          <p:spPr>
            <a:xfrm>
              <a:off x="4984322" y="1628290"/>
              <a:ext cx="20717" cy="34405"/>
            </a:xfrm>
            <a:custGeom>
              <a:avLst/>
              <a:gdLst/>
              <a:ahLst/>
              <a:cxnLst/>
              <a:rect l="l" t="t" r="r" b="b"/>
              <a:pathLst>
                <a:path w="731" h="1214" extrusionOk="0">
                  <a:moveTo>
                    <a:pt x="105" y="0"/>
                  </a:moveTo>
                  <a:cubicBezTo>
                    <a:pt x="94" y="0"/>
                    <a:pt x="81" y="3"/>
                    <a:pt x="69" y="9"/>
                  </a:cubicBezTo>
                  <a:cubicBezTo>
                    <a:pt x="23" y="32"/>
                    <a:pt x="1" y="101"/>
                    <a:pt x="23" y="146"/>
                  </a:cubicBezTo>
                  <a:lnTo>
                    <a:pt x="526" y="1173"/>
                  </a:lnTo>
                  <a:cubicBezTo>
                    <a:pt x="548" y="1173"/>
                    <a:pt x="548" y="1196"/>
                    <a:pt x="571" y="1196"/>
                  </a:cubicBezTo>
                  <a:cubicBezTo>
                    <a:pt x="583" y="1208"/>
                    <a:pt x="594" y="1213"/>
                    <a:pt x="608" y="1213"/>
                  </a:cubicBezTo>
                  <a:cubicBezTo>
                    <a:pt x="623" y="1213"/>
                    <a:pt x="640" y="1208"/>
                    <a:pt x="663" y="1196"/>
                  </a:cubicBezTo>
                  <a:cubicBezTo>
                    <a:pt x="708" y="1173"/>
                    <a:pt x="731" y="1128"/>
                    <a:pt x="708" y="1082"/>
                  </a:cubicBezTo>
                  <a:lnTo>
                    <a:pt x="183" y="55"/>
                  </a:lnTo>
                  <a:cubicBezTo>
                    <a:pt x="166" y="22"/>
                    <a:pt x="138" y="0"/>
                    <a:pt x="10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9;p42"/>
            <p:cNvSpPr/>
            <p:nvPr/>
          </p:nvSpPr>
          <p:spPr>
            <a:xfrm>
              <a:off x="5082662" y="1604343"/>
              <a:ext cx="20717" cy="33923"/>
            </a:xfrm>
            <a:custGeom>
              <a:avLst/>
              <a:gdLst/>
              <a:ahLst/>
              <a:cxnLst/>
              <a:rect l="l" t="t" r="r" b="b"/>
              <a:pathLst>
                <a:path w="731" h="1197" extrusionOk="0">
                  <a:moveTo>
                    <a:pt x="109" y="1"/>
                  </a:moveTo>
                  <a:cubicBezTo>
                    <a:pt x="95" y="1"/>
                    <a:pt x="81" y="4"/>
                    <a:pt x="68" y="10"/>
                  </a:cubicBezTo>
                  <a:cubicBezTo>
                    <a:pt x="23" y="33"/>
                    <a:pt x="0" y="78"/>
                    <a:pt x="23" y="124"/>
                  </a:cubicBezTo>
                  <a:lnTo>
                    <a:pt x="548" y="1151"/>
                  </a:lnTo>
                  <a:cubicBezTo>
                    <a:pt x="548" y="1174"/>
                    <a:pt x="571" y="1197"/>
                    <a:pt x="571" y="1197"/>
                  </a:cubicBezTo>
                  <a:lnTo>
                    <a:pt x="662" y="1197"/>
                  </a:lnTo>
                  <a:cubicBezTo>
                    <a:pt x="708" y="1174"/>
                    <a:pt x="730" y="1105"/>
                    <a:pt x="708" y="1060"/>
                  </a:cubicBezTo>
                  <a:lnTo>
                    <a:pt x="205" y="55"/>
                  </a:ln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60;p42"/>
            <p:cNvSpPr/>
            <p:nvPr/>
          </p:nvSpPr>
          <p:spPr>
            <a:xfrm>
              <a:off x="5194548" y="1577193"/>
              <a:ext cx="20745" cy="34405"/>
            </a:xfrm>
            <a:custGeom>
              <a:avLst/>
              <a:gdLst/>
              <a:ahLst/>
              <a:cxnLst/>
              <a:rect l="l" t="t" r="r" b="b"/>
              <a:pathLst>
                <a:path w="732" h="1214" extrusionOk="0">
                  <a:moveTo>
                    <a:pt x="110" y="0"/>
                  </a:moveTo>
                  <a:cubicBezTo>
                    <a:pt x="95" y="0"/>
                    <a:pt x="82" y="3"/>
                    <a:pt x="69" y="9"/>
                  </a:cubicBezTo>
                  <a:cubicBezTo>
                    <a:pt x="24" y="32"/>
                    <a:pt x="1" y="100"/>
                    <a:pt x="24" y="146"/>
                  </a:cubicBezTo>
                  <a:lnTo>
                    <a:pt x="549" y="1150"/>
                  </a:lnTo>
                  <a:cubicBezTo>
                    <a:pt x="549" y="1173"/>
                    <a:pt x="571" y="1196"/>
                    <a:pt x="571" y="1196"/>
                  </a:cubicBezTo>
                  <a:cubicBezTo>
                    <a:pt x="594" y="1207"/>
                    <a:pt x="611" y="1213"/>
                    <a:pt x="626" y="1213"/>
                  </a:cubicBezTo>
                  <a:cubicBezTo>
                    <a:pt x="640" y="1213"/>
                    <a:pt x="651" y="1207"/>
                    <a:pt x="663" y="1196"/>
                  </a:cubicBezTo>
                  <a:cubicBezTo>
                    <a:pt x="708" y="1173"/>
                    <a:pt x="731" y="1128"/>
                    <a:pt x="708" y="1082"/>
                  </a:cubicBezTo>
                  <a:lnTo>
                    <a:pt x="206" y="55"/>
                  </a:lnTo>
                  <a:cubicBezTo>
                    <a:pt x="190" y="21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61;p42"/>
            <p:cNvSpPr/>
            <p:nvPr/>
          </p:nvSpPr>
          <p:spPr>
            <a:xfrm>
              <a:off x="3480998" y="2291560"/>
              <a:ext cx="410788" cy="398007"/>
            </a:xfrm>
            <a:custGeom>
              <a:avLst/>
              <a:gdLst/>
              <a:ahLst/>
              <a:cxnLst/>
              <a:rect l="l" t="t" r="r" b="b"/>
              <a:pathLst>
                <a:path w="14495" h="14044" extrusionOk="0">
                  <a:moveTo>
                    <a:pt x="8719" y="0"/>
                  </a:moveTo>
                  <a:cubicBezTo>
                    <a:pt x="8696" y="0"/>
                    <a:pt x="8674" y="1"/>
                    <a:pt x="8651" y="1"/>
                  </a:cubicBezTo>
                  <a:cubicBezTo>
                    <a:pt x="7510" y="1"/>
                    <a:pt x="6848" y="640"/>
                    <a:pt x="6300" y="1485"/>
                  </a:cubicBezTo>
                  <a:cubicBezTo>
                    <a:pt x="5684" y="2421"/>
                    <a:pt x="4862" y="2854"/>
                    <a:pt x="3744" y="3151"/>
                  </a:cubicBezTo>
                  <a:cubicBezTo>
                    <a:pt x="2717" y="3425"/>
                    <a:pt x="1576" y="3653"/>
                    <a:pt x="868" y="4429"/>
                  </a:cubicBezTo>
                  <a:cubicBezTo>
                    <a:pt x="434" y="4909"/>
                    <a:pt x="183" y="5525"/>
                    <a:pt x="160" y="6141"/>
                  </a:cubicBezTo>
                  <a:cubicBezTo>
                    <a:pt x="1" y="11893"/>
                    <a:pt x="4041" y="13970"/>
                    <a:pt x="5365" y="14039"/>
                  </a:cubicBezTo>
                  <a:cubicBezTo>
                    <a:pt x="5419" y="14042"/>
                    <a:pt x="5474" y="14044"/>
                    <a:pt x="5528" y="14044"/>
                  </a:cubicBezTo>
                  <a:cubicBezTo>
                    <a:pt x="6916" y="14044"/>
                    <a:pt x="8088" y="12953"/>
                    <a:pt x="9450" y="12624"/>
                  </a:cubicBezTo>
                  <a:cubicBezTo>
                    <a:pt x="10112" y="12464"/>
                    <a:pt x="10820" y="12464"/>
                    <a:pt x="11459" y="12213"/>
                  </a:cubicBezTo>
                  <a:cubicBezTo>
                    <a:pt x="12281" y="11916"/>
                    <a:pt x="12920" y="11208"/>
                    <a:pt x="13239" y="10432"/>
                  </a:cubicBezTo>
                  <a:cubicBezTo>
                    <a:pt x="14495" y="7442"/>
                    <a:pt x="13924" y="4954"/>
                    <a:pt x="13353" y="3562"/>
                  </a:cubicBezTo>
                  <a:cubicBezTo>
                    <a:pt x="12943" y="2626"/>
                    <a:pt x="12281" y="1804"/>
                    <a:pt x="11459" y="1142"/>
                  </a:cubicBezTo>
                  <a:cubicBezTo>
                    <a:pt x="10699" y="517"/>
                    <a:pt x="9764" y="0"/>
                    <a:pt x="8719" y="0"/>
                  </a:cubicBezTo>
                  <a:close/>
                </a:path>
              </a:pathLst>
            </a:custGeom>
            <a:solidFill>
              <a:srgbClr val="D14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62;p42"/>
            <p:cNvSpPr/>
            <p:nvPr/>
          </p:nvSpPr>
          <p:spPr>
            <a:xfrm>
              <a:off x="3483577" y="2470102"/>
              <a:ext cx="291137" cy="219465"/>
            </a:xfrm>
            <a:custGeom>
              <a:avLst/>
              <a:gdLst/>
              <a:ahLst/>
              <a:cxnLst/>
              <a:rect l="l" t="t" r="r" b="b"/>
              <a:pathLst>
                <a:path w="10273" h="7744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5616"/>
                    <a:pt x="3950" y="7670"/>
                    <a:pt x="5274" y="7739"/>
                  </a:cubicBezTo>
                  <a:cubicBezTo>
                    <a:pt x="5328" y="7742"/>
                    <a:pt x="5383" y="7744"/>
                    <a:pt x="5437" y="7744"/>
                  </a:cubicBezTo>
                  <a:cubicBezTo>
                    <a:pt x="6825" y="7744"/>
                    <a:pt x="7997" y="6653"/>
                    <a:pt x="9359" y="6324"/>
                  </a:cubicBezTo>
                  <a:cubicBezTo>
                    <a:pt x="9656" y="6255"/>
                    <a:pt x="9976" y="6209"/>
                    <a:pt x="10272" y="6164"/>
                  </a:cubicBezTo>
                  <a:cubicBezTo>
                    <a:pt x="9792" y="5983"/>
                    <a:pt x="9414" y="5911"/>
                    <a:pt x="9085" y="5911"/>
                  </a:cubicBezTo>
                  <a:cubicBezTo>
                    <a:pt x="7960" y="5911"/>
                    <a:pt x="7419" y="6756"/>
                    <a:pt x="5388" y="6985"/>
                  </a:cubicBezTo>
                  <a:cubicBezTo>
                    <a:pt x="2831" y="6894"/>
                    <a:pt x="731" y="3014"/>
                    <a:pt x="69" y="1"/>
                  </a:cubicBez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63;p42"/>
            <p:cNvSpPr/>
            <p:nvPr/>
          </p:nvSpPr>
          <p:spPr>
            <a:xfrm>
              <a:off x="3601953" y="2372640"/>
              <a:ext cx="88024" cy="31939"/>
            </a:xfrm>
            <a:custGeom>
              <a:avLst/>
              <a:gdLst/>
              <a:ahLst/>
              <a:cxnLst/>
              <a:rect l="l" t="t" r="r" b="b"/>
              <a:pathLst>
                <a:path w="3106" h="1127" extrusionOk="0">
                  <a:moveTo>
                    <a:pt x="2652" y="1"/>
                  </a:moveTo>
                  <a:cubicBezTo>
                    <a:pt x="2353" y="1"/>
                    <a:pt x="1911" y="77"/>
                    <a:pt x="1439" y="222"/>
                  </a:cubicBezTo>
                  <a:cubicBezTo>
                    <a:pt x="617" y="450"/>
                    <a:pt x="1" y="815"/>
                    <a:pt x="47" y="998"/>
                  </a:cubicBezTo>
                  <a:cubicBezTo>
                    <a:pt x="66" y="1085"/>
                    <a:pt x="209" y="1127"/>
                    <a:pt x="431" y="1127"/>
                  </a:cubicBezTo>
                  <a:cubicBezTo>
                    <a:pt x="730" y="1127"/>
                    <a:pt x="1172" y="1051"/>
                    <a:pt x="1644" y="906"/>
                  </a:cubicBezTo>
                  <a:cubicBezTo>
                    <a:pt x="2466" y="678"/>
                    <a:pt x="3105" y="313"/>
                    <a:pt x="3037" y="130"/>
                  </a:cubicBezTo>
                  <a:cubicBezTo>
                    <a:pt x="3017" y="43"/>
                    <a:pt x="2874" y="1"/>
                    <a:pt x="2652" y="1"/>
                  </a:cubicBezTo>
                  <a:close/>
                </a:path>
              </a:pathLst>
            </a:custGeom>
            <a:solidFill>
              <a:srgbClr val="AF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64;p42"/>
            <p:cNvSpPr/>
            <p:nvPr/>
          </p:nvSpPr>
          <p:spPr>
            <a:xfrm>
              <a:off x="3580613" y="2195997"/>
              <a:ext cx="77000" cy="199117"/>
            </a:xfrm>
            <a:custGeom>
              <a:avLst/>
              <a:gdLst/>
              <a:ahLst/>
              <a:cxnLst/>
              <a:rect l="l" t="t" r="r" b="b"/>
              <a:pathLst>
                <a:path w="2717" h="7026" extrusionOk="0">
                  <a:moveTo>
                    <a:pt x="1883" y="1"/>
                  </a:moveTo>
                  <a:cubicBezTo>
                    <a:pt x="1700" y="1"/>
                    <a:pt x="1477" y="62"/>
                    <a:pt x="1210" y="223"/>
                  </a:cubicBezTo>
                  <a:cubicBezTo>
                    <a:pt x="1210" y="223"/>
                    <a:pt x="1" y="2917"/>
                    <a:pt x="2078" y="7025"/>
                  </a:cubicBezTo>
                  <a:cubicBezTo>
                    <a:pt x="2078" y="7025"/>
                    <a:pt x="2084" y="7025"/>
                    <a:pt x="2096" y="7025"/>
                  </a:cubicBezTo>
                  <a:cubicBezTo>
                    <a:pt x="2189" y="7025"/>
                    <a:pt x="2615" y="7007"/>
                    <a:pt x="2717" y="6683"/>
                  </a:cubicBezTo>
                  <a:cubicBezTo>
                    <a:pt x="2717" y="6683"/>
                    <a:pt x="663" y="2255"/>
                    <a:pt x="2648" y="588"/>
                  </a:cubicBezTo>
                  <a:cubicBezTo>
                    <a:pt x="2648" y="588"/>
                    <a:pt x="2453" y="1"/>
                    <a:pt x="1883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65;p42"/>
            <p:cNvSpPr/>
            <p:nvPr/>
          </p:nvSpPr>
          <p:spPr>
            <a:xfrm>
              <a:off x="3472581" y="2269653"/>
              <a:ext cx="141048" cy="68101"/>
            </a:xfrm>
            <a:custGeom>
              <a:avLst/>
              <a:gdLst/>
              <a:ahLst/>
              <a:cxnLst/>
              <a:rect l="l" t="t" r="r" b="b"/>
              <a:pathLst>
                <a:path w="4977" h="2403" extrusionOk="0">
                  <a:moveTo>
                    <a:pt x="1943" y="1"/>
                  </a:moveTo>
                  <a:cubicBezTo>
                    <a:pt x="880" y="1"/>
                    <a:pt x="1" y="432"/>
                    <a:pt x="1" y="432"/>
                  </a:cubicBezTo>
                  <a:cubicBezTo>
                    <a:pt x="892" y="2031"/>
                    <a:pt x="2253" y="2403"/>
                    <a:pt x="3326" y="2403"/>
                  </a:cubicBezTo>
                  <a:cubicBezTo>
                    <a:pt x="4260" y="2403"/>
                    <a:pt x="4977" y="2121"/>
                    <a:pt x="4977" y="2121"/>
                  </a:cubicBezTo>
                  <a:cubicBezTo>
                    <a:pt x="4237" y="426"/>
                    <a:pt x="2999" y="1"/>
                    <a:pt x="1943" y="1"/>
                  </a:cubicBezTo>
                  <a:close/>
                </a:path>
              </a:pathLst>
            </a:custGeom>
            <a:solidFill>
              <a:srgbClr val="4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66;p42"/>
            <p:cNvSpPr/>
            <p:nvPr/>
          </p:nvSpPr>
          <p:spPr>
            <a:xfrm>
              <a:off x="3712054" y="2322592"/>
              <a:ext cx="138979" cy="194469"/>
            </a:xfrm>
            <a:custGeom>
              <a:avLst/>
              <a:gdLst/>
              <a:ahLst/>
              <a:cxnLst/>
              <a:rect l="l" t="t" r="r" b="b"/>
              <a:pathLst>
                <a:path w="4904" h="6862" extrusionOk="0">
                  <a:moveTo>
                    <a:pt x="1043" y="1"/>
                  </a:moveTo>
                  <a:cubicBezTo>
                    <a:pt x="456" y="1"/>
                    <a:pt x="0" y="321"/>
                    <a:pt x="293" y="1143"/>
                  </a:cubicBezTo>
                  <a:cubicBezTo>
                    <a:pt x="590" y="2033"/>
                    <a:pt x="1525" y="2513"/>
                    <a:pt x="2187" y="3197"/>
                  </a:cubicBezTo>
                  <a:cubicBezTo>
                    <a:pt x="3055" y="4133"/>
                    <a:pt x="3397" y="5389"/>
                    <a:pt x="3785" y="6598"/>
                  </a:cubicBezTo>
                  <a:cubicBezTo>
                    <a:pt x="3831" y="6667"/>
                    <a:pt x="3854" y="6758"/>
                    <a:pt x="3922" y="6804"/>
                  </a:cubicBezTo>
                  <a:cubicBezTo>
                    <a:pt x="3972" y="6844"/>
                    <a:pt x="4035" y="6862"/>
                    <a:pt x="4102" y="6862"/>
                  </a:cubicBezTo>
                  <a:cubicBezTo>
                    <a:pt x="4188" y="6862"/>
                    <a:pt x="4279" y="6832"/>
                    <a:pt x="4356" y="6781"/>
                  </a:cubicBezTo>
                  <a:cubicBezTo>
                    <a:pt x="4470" y="6667"/>
                    <a:pt x="4538" y="6530"/>
                    <a:pt x="4607" y="6393"/>
                  </a:cubicBezTo>
                  <a:cubicBezTo>
                    <a:pt x="4904" y="5548"/>
                    <a:pt x="4835" y="4658"/>
                    <a:pt x="4584" y="3836"/>
                  </a:cubicBezTo>
                  <a:cubicBezTo>
                    <a:pt x="4310" y="3038"/>
                    <a:pt x="3854" y="2284"/>
                    <a:pt x="3352" y="1600"/>
                  </a:cubicBezTo>
                  <a:cubicBezTo>
                    <a:pt x="3009" y="1120"/>
                    <a:pt x="2644" y="664"/>
                    <a:pt x="2165" y="344"/>
                  </a:cubicBezTo>
                  <a:cubicBezTo>
                    <a:pt x="1845" y="131"/>
                    <a:pt x="1417" y="1"/>
                    <a:pt x="1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67;p42"/>
            <p:cNvSpPr/>
            <p:nvPr/>
          </p:nvSpPr>
          <p:spPr>
            <a:xfrm>
              <a:off x="3807673" y="2542652"/>
              <a:ext cx="29785" cy="25024"/>
            </a:xfrm>
            <a:custGeom>
              <a:avLst/>
              <a:gdLst/>
              <a:ahLst/>
              <a:cxnLst/>
              <a:rect l="l" t="t" r="r" b="b"/>
              <a:pathLst>
                <a:path w="1051" h="883" extrusionOk="0">
                  <a:moveTo>
                    <a:pt x="546" y="1"/>
                  </a:moveTo>
                  <a:cubicBezTo>
                    <a:pt x="501" y="1"/>
                    <a:pt x="455" y="7"/>
                    <a:pt x="411" y="20"/>
                  </a:cubicBezTo>
                  <a:cubicBezTo>
                    <a:pt x="160" y="89"/>
                    <a:pt x="0" y="340"/>
                    <a:pt x="69" y="568"/>
                  </a:cubicBezTo>
                  <a:cubicBezTo>
                    <a:pt x="125" y="756"/>
                    <a:pt x="306" y="882"/>
                    <a:pt x="508" y="882"/>
                  </a:cubicBezTo>
                  <a:cubicBezTo>
                    <a:pt x="551" y="882"/>
                    <a:pt x="595" y="877"/>
                    <a:pt x="639" y="865"/>
                  </a:cubicBezTo>
                  <a:cubicBezTo>
                    <a:pt x="891" y="773"/>
                    <a:pt x="1050" y="545"/>
                    <a:pt x="982" y="317"/>
                  </a:cubicBezTo>
                  <a:cubicBezTo>
                    <a:pt x="927" y="114"/>
                    <a:pt x="737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68;p42"/>
            <p:cNvSpPr/>
            <p:nvPr/>
          </p:nvSpPr>
          <p:spPr>
            <a:xfrm>
              <a:off x="3472581" y="2269653"/>
              <a:ext cx="140396" cy="58182"/>
            </a:xfrm>
            <a:custGeom>
              <a:avLst/>
              <a:gdLst/>
              <a:ahLst/>
              <a:cxnLst/>
              <a:rect l="l" t="t" r="r" b="b"/>
              <a:pathLst>
                <a:path w="4954" h="2053" extrusionOk="0">
                  <a:moveTo>
                    <a:pt x="1945" y="1"/>
                  </a:moveTo>
                  <a:cubicBezTo>
                    <a:pt x="880" y="1"/>
                    <a:pt x="1" y="432"/>
                    <a:pt x="1" y="432"/>
                  </a:cubicBezTo>
                  <a:cubicBezTo>
                    <a:pt x="1" y="455"/>
                    <a:pt x="24" y="455"/>
                    <a:pt x="24" y="455"/>
                  </a:cubicBezTo>
                  <a:lnTo>
                    <a:pt x="4954" y="2052"/>
                  </a:lnTo>
                  <a:cubicBezTo>
                    <a:pt x="4208" y="414"/>
                    <a:pt x="2988" y="1"/>
                    <a:pt x="1945" y="1"/>
                  </a:cubicBezTo>
                  <a:close/>
                </a:path>
              </a:pathLst>
            </a:custGeom>
            <a:solidFill>
              <a:srgbClr val="4EA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9;p42"/>
            <p:cNvSpPr/>
            <p:nvPr/>
          </p:nvSpPr>
          <p:spPr>
            <a:xfrm>
              <a:off x="5133759" y="3571082"/>
              <a:ext cx="290457" cy="273793"/>
            </a:xfrm>
            <a:custGeom>
              <a:avLst/>
              <a:gdLst/>
              <a:ahLst/>
              <a:cxnLst/>
              <a:rect l="l" t="t" r="r" b="b"/>
              <a:pathLst>
                <a:path w="10249" h="9661" extrusionOk="0">
                  <a:moveTo>
                    <a:pt x="6209" y="1"/>
                  </a:moveTo>
                  <a:cubicBezTo>
                    <a:pt x="5364" y="1"/>
                    <a:pt x="4999" y="685"/>
                    <a:pt x="4908" y="1484"/>
                  </a:cubicBezTo>
                  <a:cubicBezTo>
                    <a:pt x="4520" y="845"/>
                    <a:pt x="4040" y="366"/>
                    <a:pt x="3356" y="206"/>
                  </a:cubicBezTo>
                  <a:cubicBezTo>
                    <a:pt x="3295" y="192"/>
                    <a:pt x="3238" y="186"/>
                    <a:pt x="3183" y="186"/>
                  </a:cubicBezTo>
                  <a:cubicBezTo>
                    <a:pt x="2782" y="186"/>
                    <a:pt x="2542" y="535"/>
                    <a:pt x="2602" y="936"/>
                  </a:cubicBezTo>
                  <a:cubicBezTo>
                    <a:pt x="2716" y="1690"/>
                    <a:pt x="3013" y="2329"/>
                    <a:pt x="3401" y="2945"/>
                  </a:cubicBezTo>
                  <a:cubicBezTo>
                    <a:pt x="3356" y="2945"/>
                    <a:pt x="3333" y="2945"/>
                    <a:pt x="3287" y="2968"/>
                  </a:cubicBezTo>
                  <a:cubicBezTo>
                    <a:pt x="3036" y="2889"/>
                    <a:pt x="2761" y="2848"/>
                    <a:pt x="2491" y="2848"/>
                  </a:cubicBezTo>
                  <a:cubicBezTo>
                    <a:pt x="1903" y="2848"/>
                    <a:pt x="1332" y="3040"/>
                    <a:pt x="1050" y="3447"/>
                  </a:cubicBezTo>
                  <a:cubicBezTo>
                    <a:pt x="525" y="4200"/>
                    <a:pt x="982" y="4794"/>
                    <a:pt x="1666" y="5136"/>
                  </a:cubicBezTo>
                  <a:cubicBezTo>
                    <a:pt x="1758" y="5228"/>
                    <a:pt x="1849" y="5296"/>
                    <a:pt x="1940" y="5342"/>
                  </a:cubicBezTo>
                  <a:cubicBezTo>
                    <a:pt x="1666" y="5479"/>
                    <a:pt x="1393" y="5661"/>
                    <a:pt x="1164" y="5889"/>
                  </a:cubicBezTo>
                  <a:cubicBezTo>
                    <a:pt x="639" y="6369"/>
                    <a:pt x="0" y="7213"/>
                    <a:pt x="457" y="7944"/>
                  </a:cubicBezTo>
                  <a:cubicBezTo>
                    <a:pt x="664" y="8281"/>
                    <a:pt x="989" y="8412"/>
                    <a:pt x="1332" y="8412"/>
                  </a:cubicBezTo>
                  <a:cubicBezTo>
                    <a:pt x="1593" y="8412"/>
                    <a:pt x="1863" y="8336"/>
                    <a:pt x="2100" y="8218"/>
                  </a:cubicBezTo>
                  <a:cubicBezTo>
                    <a:pt x="2189" y="8173"/>
                    <a:pt x="3276" y="7326"/>
                    <a:pt x="3394" y="7326"/>
                  </a:cubicBezTo>
                  <a:cubicBezTo>
                    <a:pt x="3397" y="7326"/>
                    <a:pt x="3399" y="7326"/>
                    <a:pt x="3401" y="7327"/>
                  </a:cubicBezTo>
                  <a:cubicBezTo>
                    <a:pt x="3447" y="7350"/>
                    <a:pt x="3424" y="8081"/>
                    <a:pt x="3470" y="8218"/>
                  </a:cubicBezTo>
                  <a:cubicBezTo>
                    <a:pt x="3646" y="8640"/>
                    <a:pt x="4012" y="8941"/>
                    <a:pt x="4443" y="8941"/>
                  </a:cubicBezTo>
                  <a:cubicBezTo>
                    <a:pt x="4570" y="8941"/>
                    <a:pt x="4704" y="8914"/>
                    <a:pt x="4839" y="8857"/>
                  </a:cubicBezTo>
                  <a:cubicBezTo>
                    <a:pt x="5227" y="8674"/>
                    <a:pt x="5387" y="8332"/>
                    <a:pt x="5433" y="7944"/>
                  </a:cubicBezTo>
                  <a:cubicBezTo>
                    <a:pt x="5570" y="7921"/>
                    <a:pt x="5684" y="7921"/>
                    <a:pt x="5798" y="7875"/>
                  </a:cubicBezTo>
                  <a:cubicBezTo>
                    <a:pt x="6310" y="8742"/>
                    <a:pt x="6992" y="9660"/>
                    <a:pt x="7830" y="9660"/>
                  </a:cubicBezTo>
                  <a:cubicBezTo>
                    <a:pt x="7963" y="9660"/>
                    <a:pt x="8100" y="9637"/>
                    <a:pt x="8240" y="9587"/>
                  </a:cubicBezTo>
                  <a:cubicBezTo>
                    <a:pt x="9336" y="9199"/>
                    <a:pt x="9267" y="8126"/>
                    <a:pt x="8993" y="7099"/>
                  </a:cubicBezTo>
                  <a:lnTo>
                    <a:pt x="8993" y="7099"/>
                  </a:lnTo>
                  <a:cubicBezTo>
                    <a:pt x="9088" y="7109"/>
                    <a:pt x="9182" y="7114"/>
                    <a:pt x="9279" y="7114"/>
                  </a:cubicBezTo>
                  <a:cubicBezTo>
                    <a:pt x="9415" y="7114"/>
                    <a:pt x="9554" y="7103"/>
                    <a:pt x="9701" y="7076"/>
                  </a:cubicBezTo>
                  <a:cubicBezTo>
                    <a:pt x="9975" y="7031"/>
                    <a:pt x="10226" y="6688"/>
                    <a:pt x="10203" y="6392"/>
                  </a:cubicBezTo>
                  <a:cubicBezTo>
                    <a:pt x="10180" y="5638"/>
                    <a:pt x="9792" y="5364"/>
                    <a:pt x="9290" y="4862"/>
                  </a:cubicBezTo>
                  <a:cubicBezTo>
                    <a:pt x="9130" y="4680"/>
                    <a:pt x="8674" y="4611"/>
                    <a:pt x="8948" y="4178"/>
                  </a:cubicBezTo>
                  <a:cubicBezTo>
                    <a:pt x="8993" y="4109"/>
                    <a:pt x="9244" y="4063"/>
                    <a:pt x="9336" y="4018"/>
                  </a:cubicBezTo>
                  <a:cubicBezTo>
                    <a:pt x="9564" y="3881"/>
                    <a:pt x="9815" y="3675"/>
                    <a:pt x="9952" y="3447"/>
                  </a:cubicBezTo>
                  <a:cubicBezTo>
                    <a:pt x="10249" y="2968"/>
                    <a:pt x="10226" y="2329"/>
                    <a:pt x="9769" y="1964"/>
                  </a:cubicBezTo>
                  <a:cubicBezTo>
                    <a:pt x="9520" y="1764"/>
                    <a:pt x="9192" y="1691"/>
                    <a:pt x="8853" y="1691"/>
                  </a:cubicBezTo>
                  <a:cubicBezTo>
                    <a:pt x="8415" y="1691"/>
                    <a:pt x="7958" y="1812"/>
                    <a:pt x="7624" y="1941"/>
                  </a:cubicBezTo>
                  <a:cubicBezTo>
                    <a:pt x="7464" y="2009"/>
                    <a:pt x="7327" y="2078"/>
                    <a:pt x="7167" y="2146"/>
                  </a:cubicBezTo>
                  <a:cubicBezTo>
                    <a:pt x="7099" y="2169"/>
                    <a:pt x="7030" y="2215"/>
                    <a:pt x="6962" y="2237"/>
                  </a:cubicBezTo>
                  <a:cubicBezTo>
                    <a:pt x="6985" y="2100"/>
                    <a:pt x="7030" y="1918"/>
                    <a:pt x="7030" y="1895"/>
                  </a:cubicBezTo>
                  <a:cubicBezTo>
                    <a:pt x="7053" y="1621"/>
                    <a:pt x="7122" y="1324"/>
                    <a:pt x="7122" y="1050"/>
                  </a:cubicBezTo>
                  <a:cubicBezTo>
                    <a:pt x="7122" y="480"/>
                    <a:pt x="6848" y="1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70;p42"/>
            <p:cNvSpPr/>
            <p:nvPr/>
          </p:nvSpPr>
          <p:spPr>
            <a:xfrm>
              <a:off x="5381507" y="3530953"/>
              <a:ext cx="37550" cy="39506"/>
            </a:xfrm>
            <a:custGeom>
              <a:avLst/>
              <a:gdLst/>
              <a:ahLst/>
              <a:cxnLst/>
              <a:rect l="l" t="t" r="r" b="b"/>
              <a:pathLst>
                <a:path w="1325" h="1394" extrusionOk="0">
                  <a:moveTo>
                    <a:pt x="699" y="0"/>
                  </a:moveTo>
                  <a:cubicBezTo>
                    <a:pt x="687" y="0"/>
                    <a:pt x="675" y="1"/>
                    <a:pt x="662" y="1"/>
                  </a:cubicBezTo>
                  <a:cubicBezTo>
                    <a:pt x="297" y="1"/>
                    <a:pt x="46" y="275"/>
                    <a:pt x="23" y="640"/>
                  </a:cubicBezTo>
                  <a:cubicBezTo>
                    <a:pt x="23" y="663"/>
                    <a:pt x="0" y="709"/>
                    <a:pt x="0" y="732"/>
                  </a:cubicBezTo>
                  <a:cubicBezTo>
                    <a:pt x="0" y="1074"/>
                    <a:pt x="320" y="1394"/>
                    <a:pt x="662" y="1394"/>
                  </a:cubicBezTo>
                  <a:cubicBezTo>
                    <a:pt x="982" y="1371"/>
                    <a:pt x="1324" y="1097"/>
                    <a:pt x="1301" y="732"/>
                  </a:cubicBezTo>
                  <a:cubicBezTo>
                    <a:pt x="1301" y="709"/>
                    <a:pt x="1301" y="663"/>
                    <a:pt x="1301" y="640"/>
                  </a:cubicBezTo>
                  <a:cubicBezTo>
                    <a:pt x="1279" y="310"/>
                    <a:pt x="1044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71;p42"/>
            <p:cNvSpPr/>
            <p:nvPr/>
          </p:nvSpPr>
          <p:spPr>
            <a:xfrm>
              <a:off x="5471430" y="3689459"/>
              <a:ext cx="47895" cy="36899"/>
            </a:xfrm>
            <a:custGeom>
              <a:avLst/>
              <a:gdLst/>
              <a:ahLst/>
              <a:cxnLst/>
              <a:rect l="l" t="t" r="r" b="b"/>
              <a:pathLst>
                <a:path w="1690" h="1302" extrusionOk="0">
                  <a:moveTo>
                    <a:pt x="845" y="1"/>
                  </a:moveTo>
                  <a:cubicBezTo>
                    <a:pt x="0" y="1"/>
                    <a:pt x="0" y="1302"/>
                    <a:pt x="845" y="1302"/>
                  </a:cubicBezTo>
                  <a:cubicBezTo>
                    <a:pt x="1689" y="1302"/>
                    <a:pt x="1689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72;p42"/>
            <p:cNvSpPr/>
            <p:nvPr/>
          </p:nvSpPr>
          <p:spPr>
            <a:xfrm>
              <a:off x="5267013" y="3852470"/>
              <a:ext cx="35595" cy="40129"/>
            </a:xfrm>
            <a:custGeom>
              <a:avLst/>
              <a:gdLst/>
              <a:ahLst/>
              <a:cxnLst/>
              <a:rect l="l" t="t" r="r" b="b"/>
              <a:pathLst>
                <a:path w="1256" h="1416" extrusionOk="0">
                  <a:moveTo>
                    <a:pt x="639" y="1"/>
                  </a:moveTo>
                  <a:cubicBezTo>
                    <a:pt x="274" y="23"/>
                    <a:pt x="23" y="297"/>
                    <a:pt x="0" y="640"/>
                  </a:cubicBezTo>
                  <a:cubicBezTo>
                    <a:pt x="0" y="685"/>
                    <a:pt x="0" y="731"/>
                    <a:pt x="0" y="777"/>
                  </a:cubicBezTo>
                  <a:cubicBezTo>
                    <a:pt x="23" y="959"/>
                    <a:pt x="69" y="1096"/>
                    <a:pt x="183" y="1233"/>
                  </a:cubicBezTo>
                  <a:cubicBezTo>
                    <a:pt x="297" y="1324"/>
                    <a:pt x="480" y="1416"/>
                    <a:pt x="639" y="1416"/>
                  </a:cubicBezTo>
                  <a:cubicBezTo>
                    <a:pt x="799" y="1393"/>
                    <a:pt x="959" y="1347"/>
                    <a:pt x="1073" y="1233"/>
                  </a:cubicBezTo>
                  <a:cubicBezTo>
                    <a:pt x="1187" y="1096"/>
                    <a:pt x="1233" y="959"/>
                    <a:pt x="1256" y="777"/>
                  </a:cubicBezTo>
                  <a:cubicBezTo>
                    <a:pt x="1256" y="731"/>
                    <a:pt x="1256" y="685"/>
                    <a:pt x="1256" y="640"/>
                  </a:cubicBezTo>
                  <a:cubicBezTo>
                    <a:pt x="1256" y="480"/>
                    <a:pt x="1210" y="320"/>
                    <a:pt x="1073" y="206"/>
                  </a:cubicBezTo>
                  <a:cubicBezTo>
                    <a:pt x="959" y="92"/>
                    <a:pt x="799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73;p42"/>
            <p:cNvSpPr/>
            <p:nvPr/>
          </p:nvSpPr>
          <p:spPr>
            <a:xfrm>
              <a:off x="5099467" y="3721794"/>
              <a:ext cx="45316" cy="35623"/>
            </a:xfrm>
            <a:custGeom>
              <a:avLst/>
              <a:gdLst/>
              <a:ahLst/>
              <a:cxnLst/>
              <a:rect l="l" t="t" r="r" b="b"/>
              <a:pathLst>
                <a:path w="1599" h="1257" extrusionOk="0">
                  <a:moveTo>
                    <a:pt x="799" y="1"/>
                  </a:moveTo>
                  <a:cubicBezTo>
                    <a:pt x="0" y="1"/>
                    <a:pt x="0" y="1256"/>
                    <a:pt x="799" y="1256"/>
                  </a:cubicBezTo>
                  <a:cubicBezTo>
                    <a:pt x="1598" y="1256"/>
                    <a:pt x="1598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74;p42"/>
            <p:cNvSpPr/>
            <p:nvPr/>
          </p:nvSpPr>
          <p:spPr>
            <a:xfrm>
              <a:off x="2813120" y="3029532"/>
              <a:ext cx="216716" cy="205125"/>
            </a:xfrm>
            <a:custGeom>
              <a:avLst/>
              <a:gdLst/>
              <a:ahLst/>
              <a:cxnLst/>
              <a:rect l="l" t="t" r="r" b="b"/>
              <a:pathLst>
                <a:path w="7647" h="7238" extrusionOk="0">
                  <a:moveTo>
                    <a:pt x="4634" y="0"/>
                  </a:moveTo>
                  <a:cubicBezTo>
                    <a:pt x="3995" y="0"/>
                    <a:pt x="3721" y="525"/>
                    <a:pt x="3675" y="1119"/>
                  </a:cubicBezTo>
                  <a:cubicBezTo>
                    <a:pt x="3378" y="639"/>
                    <a:pt x="3013" y="274"/>
                    <a:pt x="2488" y="160"/>
                  </a:cubicBezTo>
                  <a:cubicBezTo>
                    <a:pt x="2443" y="149"/>
                    <a:pt x="2399" y="143"/>
                    <a:pt x="2358" y="143"/>
                  </a:cubicBezTo>
                  <a:cubicBezTo>
                    <a:pt x="2070" y="143"/>
                    <a:pt x="1900" y="408"/>
                    <a:pt x="1940" y="708"/>
                  </a:cubicBezTo>
                  <a:cubicBezTo>
                    <a:pt x="2009" y="1256"/>
                    <a:pt x="2237" y="1758"/>
                    <a:pt x="2534" y="2214"/>
                  </a:cubicBezTo>
                  <a:lnTo>
                    <a:pt x="2442" y="2214"/>
                  </a:lnTo>
                  <a:cubicBezTo>
                    <a:pt x="2262" y="2159"/>
                    <a:pt x="2065" y="2131"/>
                    <a:pt x="1869" y="2131"/>
                  </a:cubicBezTo>
                  <a:cubicBezTo>
                    <a:pt x="1421" y="2131"/>
                    <a:pt x="983" y="2278"/>
                    <a:pt x="776" y="2579"/>
                  </a:cubicBezTo>
                  <a:cubicBezTo>
                    <a:pt x="365" y="3150"/>
                    <a:pt x="731" y="3584"/>
                    <a:pt x="1233" y="3858"/>
                  </a:cubicBezTo>
                  <a:cubicBezTo>
                    <a:pt x="1301" y="3926"/>
                    <a:pt x="1370" y="3972"/>
                    <a:pt x="1438" y="3995"/>
                  </a:cubicBezTo>
                  <a:cubicBezTo>
                    <a:pt x="1233" y="4109"/>
                    <a:pt x="1027" y="4246"/>
                    <a:pt x="867" y="4405"/>
                  </a:cubicBezTo>
                  <a:cubicBezTo>
                    <a:pt x="479" y="4771"/>
                    <a:pt x="0" y="5410"/>
                    <a:pt x="343" y="5958"/>
                  </a:cubicBezTo>
                  <a:cubicBezTo>
                    <a:pt x="500" y="6206"/>
                    <a:pt x="739" y="6305"/>
                    <a:pt x="993" y="6305"/>
                  </a:cubicBezTo>
                  <a:cubicBezTo>
                    <a:pt x="1181" y="6305"/>
                    <a:pt x="1377" y="6251"/>
                    <a:pt x="1552" y="6163"/>
                  </a:cubicBezTo>
                  <a:cubicBezTo>
                    <a:pt x="1620" y="6118"/>
                    <a:pt x="2437" y="5478"/>
                    <a:pt x="2530" y="5478"/>
                  </a:cubicBezTo>
                  <a:cubicBezTo>
                    <a:pt x="2531" y="5478"/>
                    <a:pt x="2533" y="5478"/>
                    <a:pt x="2534" y="5478"/>
                  </a:cubicBezTo>
                  <a:cubicBezTo>
                    <a:pt x="2557" y="5501"/>
                    <a:pt x="2557" y="6049"/>
                    <a:pt x="2579" y="6163"/>
                  </a:cubicBezTo>
                  <a:cubicBezTo>
                    <a:pt x="2703" y="6481"/>
                    <a:pt x="2990" y="6703"/>
                    <a:pt x="3315" y="6703"/>
                  </a:cubicBezTo>
                  <a:cubicBezTo>
                    <a:pt x="3410" y="6703"/>
                    <a:pt x="3508" y="6684"/>
                    <a:pt x="3607" y="6642"/>
                  </a:cubicBezTo>
                  <a:cubicBezTo>
                    <a:pt x="3903" y="6505"/>
                    <a:pt x="4017" y="6231"/>
                    <a:pt x="4063" y="5958"/>
                  </a:cubicBezTo>
                  <a:cubicBezTo>
                    <a:pt x="4154" y="5935"/>
                    <a:pt x="4223" y="5935"/>
                    <a:pt x="4314" y="5912"/>
                  </a:cubicBezTo>
                  <a:cubicBezTo>
                    <a:pt x="4712" y="6549"/>
                    <a:pt x="5231" y="7237"/>
                    <a:pt x="5872" y="7237"/>
                  </a:cubicBezTo>
                  <a:cubicBezTo>
                    <a:pt x="5966" y="7237"/>
                    <a:pt x="6063" y="7222"/>
                    <a:pt x="6163" y="7190"/>
                  </a:cubicBezTo>
                  <a:cubicBezTo>
                    <a:pt x="6985" y="6893"/>
                    <a:pt x="6916" y="6072"/>
                    <a:pt x="6711" y="5318"/>
                  </a:cubicBezTo>
                  <a:lnTo>
                    <a:pt x="6711" y="5318"/>
                  </a:lnTo>
                  <a:cubicBezTo>
                    <a:pt x="6777" y="5328"/>
                    <a:pt x="6847" y="5333"/>
                    <a:pt x="6919" y="5333"/>
                  </a:cubicBezTo>
                  <a:cubicBezTo>
                    <a:pt x="7022" y="5333"/>
                    <a:pt x="7129" y="5322"/>
                    <a:pt x="7236" y="5296"/>
                  </a:cubicBezTo>
                  <a:cubicBezTo>
                    <a:pt x="7464" y="5273"/>
                    <a:pt x="7647" y="4999"/>
                    <a:pt x="7624" y="4794"/>
                  </a:cubicBezTo>
                  <a:cubicBezTo>
                    <a:pt x="7601" y="4223"/>
                    <a:pt x="7304" y="4017"/>
                    <a:pt x="6939" y="3652"/>
                  </a:cubicBezTo>
                  <a:cubicBezTo>
                    <a:pt x="6802" y="3515"/>
                    <a:pt x="6483" y="3447"/>
                    <a:pt x="6665" y="3127"/>
                  </a:cubicBezTo>
                  <a:cubicBezTo>
                    <a:pt x="6711" y="3082"/>
                    <a:pt x="6893" y="3036"/>
                    <a:pt x="6962" y="3013"/>
                  </a:cubicBezTo>
                  <a:cubicBezTo>
                    <a:pt x="7144" y="2899"/>
                    <a:pt x="7327" y="2762"/>
                    <a:pt x="7441" y="2579"/>
                  </a:cubicBezTo>
                  <a:cubicBezTo>
                    <a:pt x="7647" y="2214"/>
                    <a:pt x="7647" y="1758"/>
                    <a:pt x="7304" y="1484"/>
                  </a:cubicBezTo>
                  <a:cubicBezTo>
                    <a:pt x="7115" y="1335"/>
                    <a:pt x="6870" y="1281"/>
                    <a:pt x="6615" y="1281"/>
                  </a:cubicBezTo>
                  <a:cubicBezTo>
                    <a:pt x="6286" y="1281"/>
                    <a:pt x="5941" y="1371"/>
                    <a:pt x="5684" y="1461"/>
                  </a:cubicBezTo>
                  <a:cubicBezTo>
                    <a:pt x="5570" y="1507"/>
                    <a:pt x="5455" y="1552"/>
                    <a:pt x="5341" y="1598"/>
                  </a:cubicBezTo>
                  <a:cubicBezTo>
                    <a:pt x="5296" y="1644"/>
                    <a:pt x="5250" y="1666"/>
                    <a:pt x="5181" y="1689"/>
                  </a:cubicBezTo>
                  <a:cubicBezTo>
                    <a:pt x="5227" y="1575"/>
                    <a:pt x="5250" y="1438"/>
                    <a:pt x="5250" y="1438"/>
                  </a:cubicBezTo>
                  <a:cubicBezTo>
                    <a:pt x="5273" y="1233"/>
                    <a:pt x="5318" y="1005"/>
                    <a:pt x="5318" y="799"/>
                  </a:cubicBezTo>
                  <a:cubicBezTo>
                    <a:pt x="5318" y="365"/>
                    <a:pt x="5113" y="0"/>
                    <a:pt x="4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75;p42"/>
            <p:cNvSpPr/>
            <p:nvPr/>
          </p:nvSpPr>
          <p:spPr>
            <a:xfrm>
              <a:off x="2998124" y="2999719"/>
              <a:ext cx="27830" cy="29219"/>
            </a:xfrm>
            <a:custGeom>
              <a:avLst/>
              <a:gdLst/>
              <a:ahLst/>
              <a:cxnLst/>
              <a:rect l="l" t="t" r="r" b="b"/>
              <a:pathLst>
                <a:path w="982" h="1031" extrusionOk="0">
                  <a:moveTo>
                    <a:pt x="534" y="1"/>
                  </a:moveTo>
                  <a:cubicBezTo>
                    <a:pt x="524" y="1"/>
                    <a:pt x="513" y="1"/>
                    <a:pt x="502" y="2"/>
                  </a:cubicBezTo>
                  <a:cubicBezTo>
                    <a:pt x="228" y="2"/>
                    <a:pt x="23" y="208"/>
                    <a:pt x="23" y="482"/>
                  </a:cubicBezTo>
                  <a:cubicBezTo>
                    <a:pt x="0" y="504"/>
                    <a:pt x="0" y="527"/>
                    <a:pt x="0" y="550"/>
                  </a:cubicBezTo>
                  <a:cubicBezTo>
                    <a:pt x="0" y="790"/>
                    <a:pt x="230" y="1031"/>
                    <a:pt x="470" y="1031"/>
                  </a:cubicBezTo>
                  <a:cubicBezTo>
                    <a:pt x="481" y="1031"/>
                    <a:pt x="492" y="1030"/>
                    <a:pt x="502" y="1029"/>
                  </a:cubicBezTo>
                  <a:cubicBezTo>
                    <a:pt x="731" y="1029"/>
                    <a:pt x="982" y="824"/>
                    <a:pt x="982" y="550"/>
                  </a:cubicBezTo>
                  <a:cubicBezTo>
                    <a:pt x="982" y="527"/>
                    <a:pt x="982" y="504"/>
                    <a:pt x="982" y="482"/>
                  </a:cubicBezTo>
                  <a:cubicBezTo>
                    <a:pt x="960" y="241"/>
                    <a:pt x="771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76;p42"/>
            <p:cNvSpPr/>
            <p:nvPr/>
          </p:nvSpPr>
          <p:spPr>
            <a:xfrm>
              <a:off x="3065375" y="3118151"/>
              <a:ext cx="35623" cy="27830"/>
            </a:xfrm>
            <a:custGeom>
              <a:avLst/>
              <a:gdLst/>
              <a:ahLst/>
              <a:cxnLst/>
              <a:rect l="l" t="t" r="r" b="b"/>
              <a:pathLst>
                <a:path w="1257" h="982" extrusionOk="0">
                  <a:moveTo>
                    <a:pt x="640" y="0"/>
                  </a:moveTo>
                  <a:cubicBezTo>
                    <a:pt x="1" y="0"/>
                    <a:pt x="1" y="982"/>
                    <a:pt x="640" y="982"/>
                  </a:cubicBezTo>
                  <a:cubicBezTo>
                    <a:pt x="1256" y="982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877;p42"/>
            <p:cNvSpPr/>
            <p:nvPr/>
          </p:nvSpPr>
          <p:spPr>
            <a:xfrm>
              <a:off x="2912084" y="3240410"/>
              <a:ext cx="27206" cy="29785"/>
            </a:xfrm>
            <a:custGeom>
              <a:avLst/>
              <a:gdLst/>
              <a:ahLst/>
              <a:cxnLst/>
              <a:rect l="l" t="t" r="r" b="b"/>
              <a:pathLst>
                <a:path w="960" h="1051" extrusionOk="0">
                  <a:moveTo>
                    <a:pt x="480" y="0"/>
                  </a:moveTo>
                  <a:cubicBezTo>
                    <a:pt x="206" y="23"/>
                    <a:pt x="23" y="206"/>
                    <a:pt x="23" y="480"/>
                  </a:cubicBezTo>
                  <a:cubicBezTo>
                    <a:pt x="0" y="502"/>
                    <a:pt x="23" y="548"/>
                    <a:pt x="23" y="571"/>
                  </a:cubicBezTo>
                  <a:cubicBezTo>
                    <a:pt x="23" y="708"/>
                    <a:pt x="69" y="822"/>
                    <a:pt x="160" y="913"/>
                  </a:cubicBezTo>
                  <a:cubicBezTo>
                    <a:pt x="229" y="982"/>
                    <a:pt x="366" y="1050"/>
                    <a:pt x="480" y="1050"/>
                  </a:cubicBezTo>
                  <a:cubicBezTo>
                    <a:pt x="617" y="1050"/>
                    <a:pt x="731" y="1005"/>
                    <a:pt x="822" y="913"/>
                  </a:cubicBezTo>
                  <a:cubicBezTo>
                    <a:pt x="913" y="822"/>
                    <a:pt x="936" y="708"/>
                    <a:pt x="959" y="571"/>
                  </a:cubicBezTo>
                  <a:cubicBezTo>
                    <a:pt x="959" y="548"/>
                    <a:pt x="959" y="502"/>
                    <a:pt x="959" y="480"/>
                  </a:cubicBezTo>
                  <a:cubicBezTo>
                    <a:pt x="959" y="343"/>
                    <a:pt x="913" y="228"/>
                    <a:pt x="822" y="137"/>
                  </a:cubicBezTo>
                  <a:cubicBezTo>
                    <a:pt x="731" y="69"/>
                    <a:pt x="594" y="0"/>
                    <a:pt x="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878;p42"/>
            <p:cNvSpPr/>
            <p:nvPr/>
          </p:nvSpPr>
          <p:spPr>
            <a:xfrm>
              <a:off x="2787246" y="3142722"/>
              <a:ext cx="33668" cy="26555"/>
            </a:xfrm>
            <a:custGeom>
              <a:avLst/>
              <a:gdLst/>
              <a:ahLst/>
              <a:cxnLst/>
              <a:rect l="l" t="t" r="r" b="b"/>
              <a:pathLst>
                <a:path w="1188" h="937" extrusionOk="0">
                  <a:moveTo>
                    <a:pt x="594" y="1"/>
                  </a:moveTo>
                  <a:cubicBezTo>
                    <a:pt x="0" y="1"/>
                    <a:pt x="0" y="936"/>
                    <a:pt x="594" y="936"/>
                  </a:cubicBezTo>
                  <a:cubicBezTo>
                    <a:pt x="1187" y="936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9;p42"/>
            <p:cNvSpPr/>
            <p:nvPr/>
          </p:nvSpPr>
          <p:spPr>
            <a:xfrm>
              <a:off x="5626676" y="1644699"/>
              <a:ext cx="296918" cy="280878"/>
            </a:xfrm>
            <a:custGeom>
              <a:avLst/>
              <a:gdLst/>
              <a:ahLst/>
              <a:cxnLst/>
              <a:rect l="l" t="t" r="r" b="b"/>
              <a:pathLst>
                <a:path w="10477" h="9911" extrusionOk="0">
                  <a:moveTo>
                    <a:pt x="6368" y="1"/>
                  </a:moveTo>
                  <a:cubicBezTo>
                    <a:pt x="5478" y="1"/>
                    <a:pt x="5113" y="708"/>
                    <a:pt x="5022" y="1507"/>
                  </a:cubicBezTo>
                  <a:cubicBezTo>
                    <a:pt x="4634" y="891"/>
                    <a:pt x="4131" y="366"/>
                    <a:pt x="3424" y="206"/>
                  </a:cubicBezTo>
                  <a:cubicBezTo>
                    <a:pt x="3366" y="193"/>
                    <a:pt x="3311" y="187"/>
                    <a:pt x="3259" y="187"/>
                  </a:cubicBezTo>
                  <a:cubicBezTo>
                    <a:pt x="2854" y="187"/>
                    <a:pt x="2610" y="558"/>
                    <a:pt x="2671" y="982"/>
                  </a:cubicBezTo>
                  <a:cubicBezTo>
                    <a:pt x="2762" y="1736"/>
                    <a:pt x="3082" y="2398"/>
                    <a:pt x="3470" y="3014"/>
                  </a:cubicBezTo>
                  <a:cubicBezTo>
                    <a:pt x="3447" y="3014"/>
                    <a:pt x="3401" y="3037"/>
                    <a:pt x="3378" y="3037"/>
                  </a:cubicBezTo>
                  <a:cubicBezTo>
                    <a:pt x="3115" y="2958"/>
                    <a:pt x="2831" y="2918"/>
                    <a:pt x="2553" y="2918"/>
                  </a:cubicBezTo>
                  <a:cubicBezTo>
                    <a:pt x="1941" y="2918"/>
                    <a:pt x="1356" y="3115"/>
                    <a:pt x="1073" y="3539"/>
                  </a:cubicBezTo>
                  <a:cubicBezTo>
                    <a:pt x="525" y="4315"/>
                    <a:pt x="1004" y="4908"/>
                    <a:pt x="1712" y="5274"/>
                  </a:cubicBezTo>
                  <a:cubicBezTo>
                    <a:pt x="1780" y="5365"/>
                    <a:pt x="1872" y="5433"/>
                    <a:pt x="1986" y="5479"/>
                  </a:cubicBezTo>
                  <a:cubicBezTo>
                    <a:pt x="1689" y="5639"/>
                    <a:pt x="1415" y="5821"/>
                    <a:pt x="1187" y="6050"/>
                  </a:cubicBezTo>
                  <a:cubicBezTo>
                    <a:pt x="662" y="6529"/>
                    <a:pt x="0" y="7396"/>
                    <a:pt x="479" y="8150"/>
                  </a:cubicBezTo>
                  <a:cubicBezTo>
                    <a:pt x="692" y="8495"/>
                    <a:pt x="1036" y="8631"/>
                    <a:pt x="1394" y="8631"/>
                  </a:cubicBezTo>
                  <a:cubicBezTo>
                    <a:pt x="1652" y="8631"/>
                    <a:pt x="1917" y="8561"/>
                    <a:pt x="2146" y="8446"/>
                  </a:cubicBezTo>
                  <a:cubicBezTo>
                    <a:pt x="2235" y="8402"/>
                    <a:pt x="3346" y="7509"/>
                    <a:pt x="3463" y="7509"/>
                  </a:cubicBezTo>
                  <a:cubicBezTo>
                    <a:pt x="3466" y="7509"/>
                    <a:pt x="3468" y="7509"/>
                    <a:pt x="3470" y="7510"/>
                  </a:cubicBezTo>
                  <a:cubicBezTo>
                    <a:pt x="3515" y="7533"/>
                    <a:pt x="3492" y="8286"/>
                    <a:pt x="3561" y="8423"/>
                  </a:cubicBezTo>
                  <a:cubicBezTo>
                    <a:pt x="3720" y="8864"/>
                    <a:pt x="4110" y="9169"/>
                    <a:pt x="4542" y="9169"/>
                  </a:cubicBezTo>
                  <a:cubicBezTo>
                    <a:pt x="4670" y="9169"/>
                    <a:pt x="4801" y="9142"/>
                    <a:pt x="4930" y="9085"/>
                  </a:cubicBezTo>
                  <a:cubicBezTo>
                    <a:pt x="5341" y="8903"/>
                    <a:pt x="5501" y="8538"/>
                    <a:pt x="5569" y="8150"/>
                  </a:cubicBezTo>
                  <a:cubicBezTo>
                    <a:pt x="5684" y="8127"/>
                    <a:pt x="5798" y="8104"/>
                    <a:pt x="5935" y="8081"/>
                  </a:cubicBezTo>
                  <a:cubicBezTo>
                    <a:pt x="6448" y="8970"/>
                    <a:pt x="7167" y="9910"/>
                    <a:pt x="8032" y="9910"/>
                  </a:cubicBezTo>
                  <a:cubicBezTo>
                    <a:pt x="8166" y="9910"/>
                    <a:pt x="8304" y="9888"/>
                    <a:pt x="8445" y="9839"/>
                  </a:cubicBezTo>
                  <a:cubicBezTo>
                    <a:pt x="9564" y="9428"/>
                    <a:pt x="9495" y="8332"/>
                    <a:pt x="9199" y="7282"/>
                  </a:cubicBezTo>
                  <a:lnTo>
                    <a:pt x="9199" y="7282"/>
                  </a:lnTo>
                  <a:cubicBezTo>
                    <a:pt x="9293" y="7292"/>
                    <a:pt x="9392" y="7297"/>
                    <a:pt x="9492" y="7297"/>
                  </a:cubicBezTo>
                  <a:cubicBezTo>
                    <a:pt x="9635" y="7297"/>
                    <a:pt x="9782" y="7286"/>
                    <a:pt x="9929" y="7259"/>
                  </a:cubicBezTo>
                  <a:cubicBezTo>
                    <a:pt x="10226" y="7214"/>
                    <a:pt x="10477" y="6848"/>
                    <a:pt x="10454" y="6575"/>
                  </a:cubicBezTo>
                  <a:cubicBezTo>
                    <a:pt x="10408" y="5799"/>
                    <a:pt x="10020" y="5502"/>
                    <a:pt x="9518" y="5000"/>
                  </a:cubicBezTo>
                  <a:cubicBezTo>
                    <a:pt x="9336" y="4794"/>
                    <a:pt x="8879" y="4726"/>
                    <a:pt x="9153" y="4292"/>
                  </a:cubicBezTo>
                  <a:cubicBezTo>
                    <a:pt x="9199" y="4201"/>
                    <a:pt x="9473" y="4178"/>
                    <a:pt x="9541" y="4132"/>
                  </a:cubicBezTo>
                  <a:cubicBezTo>
                    <a:pt x="9792" y="3995"/>
                    <a:pt x="10043" y="3767"/>
                    <a:pt x="10180" y="3539"/>
                  </a:cubicBezTo>
                  <a:cubicBezTo>
                    <a:pt x="10477" y="3037"/>
                    <a:pt x="10477" y="2398"/>
                    <a:pt x="9998" y="2010"/>
                  </a:cubicBezTo>
                  <a:cubicBezTo>
                    <a:pt x="9753" y="1814"/>
                    <a:pt x="9430" y="1744"/>
                    <a:pt x="9091" y="1744"/>
                  </a:cubicBezTo>
                  <a:cubicBezTo>
                    <a:pt x="8638" y="1744"/>
                    <a:pt x="8159" y="1869"/>
                    <a:pt x="7806" y="1987"/>
                  </a:cubicBezTo>
                  <a:cubicBezTo>
                    <a:pt x="7647" y="2055"/>
                    <a:pt x="7487" y="2124"/>
                    <a:pt x="7327" y="2192"/>
                  </a:cubicBezTo>
                  <a:cubicBezTo>
                    <a:pt x="7259" y="2238"/>
                    <a:pt x="7190" y="2261"/>
                    <a:pt x="7122" y="2306"/>
                  </a:cubicBezTo>
                  <a:cubicBezTo>
                    <a:pt x="7144" y="2169"/>
                    <a:pt x="7190" y="1987"/>
                    <a:pt x="7190" y="1964"/>
                  </a:cubicBezTo>
                  <a:cubicBezTo>
                    <a:pt x="7213" y="1667"/>
                    <a:pt x="7304" y="1370"/>
                    <a:pt x="7281" y="1074"/>
                  </a:cubicBezTo>
                  <a:cubicBezTo>
                    <a:pt x="7281" y="503"/>
                    <a:pt x="7007" y="1"/>
                    <a:pt x="6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80;p42"/>
            <p:cNvSpPr/>
            <p:nvPr/>
          </p:nvSpPr>
          <p:spPr>
            <a:xfrm>
              <a:off x="5880263" y="1603323"/>
              <a:ext cx="38826" cy="40810"/>
            </a:xfrm>
            <a:custGeom>
              <a:avLst/>
              <a:gdLst/>
              <a:ahLst/>
              <a:cxnLst/>
              <a:rect l="l" t="t" r="r" b="b"/>
              <a:pathLst>
                <a:path w="1370" h="1440" extrusionOk="0">
                  <a:moveTo>
                    <a:pt x="684" y="0"/>
                  </a:moveTo>
                  <a:cubicBezTo>
                    <a:pt x="296" y="23"/>
                    <a:pt x="45" y="297"/>
                    <a:pt x="22" y="662"/>
                  </a:cubicBezTo>
                  <a:cubicBezTo>
                    <a:pt x="22" y="708"/>
                    <a:pt x="22" y="730"/>
                    <a:pt x="22" y="776"/>
                  </a:cubicBezTo>
                  <a:cubicBezTo>
                    <a:pt x="0" y="1108"/>
                    <a:pt x="321" y="1439"/>
                    <a:pt x="652" y="1439"/>
                  </a:cubicBezTo>
                  <a:cubicBezTo>
                    <a:pt x="663" y="1439"/>
                    <a:pt x="674" y="1439"/>
                    <a:pt x="684" y="1438"/>
                  </a:cubicBezTo>
                  <a:cubicBezTo>
                    <a:pt x="1027" y="1415"/>
                    <a:pt x="1369" y="1141"/>
                    <a:pt x="1346" y="776"/>
                  </a:cubicBezTo>
                  <a:cubicBezTo>
                    <a:pt x="1323" y="730"/>
                    <a:pt x="1323" y="708"/>
                    <a:pt x="1323" y="662"/>
                  </a:cubicBezTo>
                  <a:cubicBezTo>
                    <a:pt x="1301" y="320"/>
                    <a:pt x="1050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81;p42"/>
            <p:cNvSpPr/>
            <p:nvPr/>
          </p:nvSpPr>
          <p:spPr>
            <a:xfrm>
              <a:off x="5972736" y="1766334"/>
              <a:ext cx="48546" cy="37522"/>
            </a:xfrm>
            <a:custGeom>
              <a:avLst/>
              <a:gdLst/>
              <a:ahLst/>
              <a:cxnLst/>
              <a:rect l="l" t="t" r="r" b="b"/>
              <a:pathLst>
                <a:path w="1713" h="1324" extrusionOk="0">
                  <a:moveTo>
                    <a:pt x="868" y="0"/>
                  </a:moveTo>
                  <a:cubicBezTo>
                    <a:pt x="1" y="0"/>
                    <a:pt x="1" y="1324"/>
                    <a:pt x="868" y="1324"/>
                  </a:cubicBezTo>
                  <a:cubicBezTo>
                    <a:pt x="1713" y="1324"/>
                    <a:pt x="1713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82;p42"/>
            <p:cNvSpPr/>
            <p:nvPr/>
          </p:nvSpPr>
          <p:spPr>
            <a:xfrm>
              <a:off x="5762510" y="1933767"/>
              <a:ext cx="37550" cy="40328"/>
            </a:xfrm>
            <a:custGeom>
              <a:avLst/>
              <a:gdLst/>
              <a:ahLst/>
              <a:cxnLst/>
              <a:rect l="l" t="t" r="r" b="b"/>
              <a:pathLst>
                <a:path w="1325" h="1423" extrusionOk="0">
                  <a:moveTo>
                    <a:pt x="713" y="0"/>
                  </a:moveTo>
                  <a:cubicBezTo>
                    <a:pt x="696" y="0"/>
                    <a:pt x="679" y="1"/>
                    <a:pt x="662" y="4"/>
                  </a:cubicBezTo>
                  <a:cubicBezTo>
                    <a:pt x="297" y="4"/>
                    <a:pt x="46" y="278"/>
                    <a:pt x="23" y="643"/>
                  </a:cubicBezTo>
                  <a:cubicBezTo>
                    <a:pt x="0" y="689"/>
                    <a:pt x="23" y="734"/>
                    <a:pt x="23" y="780"/>
                  </a:cubicBezTo>
                  <a:cubicBezTo>
                    <a:pt x="46" y="962"/>
                    <a:pt x="92" y="1099"/>
                    <a:pt x="206" y="1236"/>
                  </a:cubicBezTo>
                  <a:cubicBezTo>
                    <a:pt x="308" y="1339"/>
                    <a:pt x="465" y="1422"/>
                    <a:pt x="612" y="1422"/>
                  </a:cubicBezTo>
                  <a:cubicBezTo>
                    <a:pt x="629" y="1422"/>
                    <a:pt x="646" y="1421"/>
                    <a:pt x="662" y="1419"/>
                  </a:cubicBezTo>
                  <a:cubicBezTo>
                    <a:pt x="822" y="1419"/>
                    <a:pt x="1005" y="1373"/>
                    <a:pt x="1119" y="1236"/>
                  </a:cubicBezTo>
                  <a:cubicBezTo>
                    <a:pt x="1233" y="1099"/>
                    <a:pt x="1279" y="962"/>
                    <a:pt x="1301" y="780"/>
                  </a:cubicBezTo>
                  <a:cubicBezTo>
                    <a:pt x="1301" y="734"/>
                    <a:pt x="1324" y="689"/>
                    <a:pt x="1301" y="643"/>
                  </a:cubicBezTo>
                  <a:cubicBezTo>
                    <a:pt x="1301" y="460"/>
                    <a:pt x="1256" y="301"/>
                    <a:pt x="1119" y="186"/>
                  </a:cubicBezTo>
                  <a:cubicBezTo>
                    <a:pt x="1017" y="84"/>
                    <a:pt x="859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83;p42"/>
            <p:cNvSpPr/>
            <p:nvPr/>
          </p:nvSpPr>
          <p:spPr>
            <a:xfrm>
              <a:off x="5591081" y="1799322"/>
              <a:ext cx="46619" cy="36247"/>
            </a:xfrm>
            <a:custGeom>
              <a:avLst/>
              <a:gdLst/>
              <a:ahLst/>
              <a:cxnLst/>
              <a:rect l="l" t="t" r="r" b="b"/>
              <a:pathLst>
                <a:path w="1645" h="1279" extrusionOk="0">
                  <a:moveTo>
                    <a:pt x="822" y="0"/>
                  </a:moveTo>
                  <a:cubicBezTo>
                    <a:pt x="1" y="0"/>
                    <a:pt x="1" y="1278"/>
                    <a:pt x="822" y="1278"/>
                  </a:cubicBezTo>
                  <a:cubicBezTo>
                    <a:pt x="1644" y="1278"/>
                    <a:pt x="1644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84;p42"/>
            <p:cNvSpPr/>
            <p:nvPr/>
          </p:nvSpPr>
          <p:spPr>
            <a:xfrm>
              <a:off x="4400206" y="1312214"/>
              <a:ext cx="239360" cy="225530"/>
            </a:xfrm>
            <a:custGeom>
              <a:avLst/>
              <a:gdLst/>
              <a:ahLst/>
              <a:cxnLst/>
              <a:rect l="l" t="t" r="r" b="b"/>
              <a:pathLst>
                <a:path w="8446" h="7958" extrusionOk="0">
                  <a:moveTo>
                    <a:pt x="5136" y="1"/>
                  </a:moveTo>
                  <a:cubicBezTo>
                    <a:pt x="4406" y="1"/>
                    <a:pt x="4109" y="571"/>
                    <a:pt x="4040" y="1210"/>
                  </a:cubicBezTo>
                  <a:cubicBezTo>
                    <a:pt x="3721" y="708"/>
                    <a:pt x="3333" y="297"/>
                    <a:pt x="2762" y="160"/>
                  </a:cubicBezTo>
                  <a:cubicBezTo>
                    <a:pt x="2714" y="150"/>
                    <a:pt x="2668" y="145"/>
                    <a:pt x="2625" y="145"/>
                  </a:cubicBezTo>
                  <a:cubicBezTo>
                    <a:pt x="2297" y="145"/>
                    <a:pt x="2106" y="434"/>
                    <a:pt x="2146" y="777"/>
                  </a:cubicBezTo>
                  <a:cubicBezTo>
                    <a:pt x="2237" y="1393"/>
                    <a:pt x="2488" y="1918"/>
                    <a:pt x="2808" y="2420"/>
                  </a:cubicBezTo>
                  <a:cubicBezTo>
                    <a:pt x="2762" y="2420"/>
                    <a:pt x="2739" y="2443"/>
                    <a:pt x="2717" y="2443"/>
                  </a:cubicBezTo>
                  <a:cubicBezTo>
                    <a:pt x="2508" y="2378"/>
                    <a:pt x="2282" y="2345"/>
                    <a:pt x="2059" y="2345"/>
                  </a:cubicBezTo>
                  <a:cubicBezTo>
                    <a:pt x="1573" y="2345"/>
                    <a:pt x="1102" y="2502"/>
                    <a:pt x="868" y="2831"/>
                  </a:cubicBezTo>
                  <a:cubicBezTo>
                    <a:pt x="434" y="3470"/>
                    <a:pt x="799" y="3949"/>
                    <a:pt x="1370" y="4246"/>
                  </a:cubicBezTo>
                  <a:cubicBezTo>
                    <a:pt x="1438" y="4315"/>
                    <a:pt x="1507" y="4360"/>
                    <a:pt x="1598" y="4406"/>
                  </a:cubicBezTo>
                  <a:cubicBezTo>
                    <a:pt x="1370" y="4520"/>
                    <a:pt x="1142" y="4680"/>
                    <a:pt x="959" y="4862"/>
                  </a:cubicBezTo>
                  <a:cubicBezTo>
                    <a:pt x="525" y="5251"/>
                    <a:pt x="0" y="5958"/>
                    <a:pt x="388" y="6552"/>
                  </a:cubicBezTo>
                  <a:cubicBezTo>
                    <a:pt x="559" y="6827"/>
                    <a:pt x="828" y="6937"/>
                    <a:pt x="1112" y="6937"/>
                  </a:cubicBezTo>
                  <a:cubicBezTo>
                    <a:pt x="1322" y="6937"/>
                    <a:pt x="1541" y="6877"/>
                    <a:pt x="1735" y="6780"/>
                  </a:cubicBezTo>
                  <a:cubicBezTo>
                    <a:pt x="1802" y="6758"/>
                    <a:pt x="2685" y="6047"/>
                    <a:pt x="2779" y="6047"/>
                  </a:cubicBezTo>
                  <a:cubicBezTo>
                    <a:pt x="2782" y="6047"/>
                    <a:pt x="2784" y="6048"/>
                    <a:pt x="2785" y="6049"/>
                  </a:cubicBezTo>
                  <a:cubicBezTo>
                    <a:pt x="2831" y="6072"/>
                    <a:pt x="2831" y="6666"/>
                    <a:pt x="2853" y="6780"/>
                  </a:cubicBezTo>
                  <a:cubicBezTo>
                    <a:pt x="2994" y="7131"/>
                    <a:pt x="3310" y="7374"/>
                    <a:pt x="3656" y="7374"/>
                  </a:cubicBezTo>
                  <a:cubicBezTo>
                    <a:pt x="3760" y="7374"/>
                    <a:pt x="3867" y="7352"/>
                    <a:pt x="3972" y="7305"/>
                  </a:cubicBezTo>
                  <a:cubicBezTo>
                    <a:pt x="4314" y="7168"/>
                    <a:pt x="4428" y="6871"/>
                    <a:pt x="4497" y="6552"/>
                  </a:cubicBezTo>
                  <a:cubicBezTo>
                    <a:pt x="4588" y="6552"/>
                    <a:pt x="4680" y="6529"/>
                    <a:pt x="4771" y="6506"/>
                  </a:cubicBezTo>
                  <a:cubicBezTo>
                    <a:pt x="5184" y="7215"/>
                    <a:pt x="5768" y="7958"/>
                    <a:pt x="6463" y="7958"/>
                  </a:cubicBezTo>
                  <a:cubicBezTo>
                    <a:pt x="6573" y="7958"/>
                    <a:pt x="6686" y="7939"/>
                    <a:pt x="6802" y="7898"/>
                  </a:cubicBezTo>
                  <a:cubicBezTo>
                    <a:pt x="7715" y="7579"/>
                    <a:pt x="7647" y="6689"/>
                    <a:pt x="7419" y="5867"/>
                  </a:cubicBezTo>
                  <a:cubicBezTo>
                    <a:pt x="7601" y="5867"/>
                    <a:pt x="7784" y="5867"/>
                    <a:pt x="7989" y="5844"/>
                  </a:cubicBezTo>
                  <a:cubicBezTo>
                    <a:pt x="8240" y="5798"/>
                    <a:pt x="8446" y="5502"/>
                    <a:pt x="8423" y="5273"/>
                  </a:cubicBezTo>
                  <a:cubicBezTo>
                    <a:pt x="8400" y="4657"/>
                    <a:pt x="8080" y="4429"/>
                    <a:pt x="7670" y="4018"/>
                  </a:cubicBezTo>
                  <a:cubicBezTo>
                    <a:pt x="7533" y="3858"/>
                    <a:pt x="7145" y="3790"/>
                    <a:pt x="7373" y="3447"/>
                  </a:cubicBezTo>
                  <a:cubicBezTo>
                    <a:pt x="7419" y="3379"/>
                    <a:pt x="7624" y="3356"/>
                    <a:pt x="7692" y="3310"/>
                  </a:cubicBezTo>
                  <a:cubicBezTo>
                    <a:pt x="7898" y="3196"/>
                    <a:pt x="8080" y="3036"/>
                    <a:pt x="8217" y="2831"/>
                  </a:cubicBezTo>
                  <a:cubicBezTo>
                    <a:pt x="8446" y="2443"/>
                    <a:pt x="8423" y="1918"/>
                    <a:pt x="8058" y="1621"/>
                  </a:cubicBezTo>
                  <a:cubicBezTo>
                    <a:pt x="7859" y="1453"/>
                    <a:pt x="7592" y="1392"/>
                    <a:pt x="7314" y="1392"/>
                  </a:cubicBezTo>
                  <a:cubicBezTo>
                    <a:pt x="6952" y="1392"/>
                    <a:pt x="6571" y="1495"/>
                    <a:pt x="6300" y="1598"/>
                  </a:cubicBezTo>
                  <a:cubicBezTo>
                    <a:pt x="6163" y="1644"/>
                    <a:pt x="6026" y="1713"/>
                    <a:pt x="5912" y="1758"/>
                  </a:cubicBezTo>
                  <a:cubicBezTo>
                    <a:pt x="5844" y="1781"/>
                    <a:pt x="5798" y="1827"/>
                    <a:pt x="5729" y="1850"/>
                  </a:cubicBezTo>
                  <a:cubicBezTo>
                    <a:pt x="5775" y="1735"/>
                    <a:pt x="5798" y="1576"/>
                    <a:pt x="5798" y="1576"/>
                  </a:cubicBezTo>
                  <a:cubicBezTo>
                    <a:pt x="5821" y="1347"/>
                    <a:pt x="5866" y="1096"/>
                    <a:pt x="5866" y="868"/>
                  </a:cubicBezTo>
                  <a:cubicBezTo>
                    <a:pt x="5866" y="389"/>
                    <a:pt x="5638" y="1"/>
                    <a:pt x="5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885;p42"/>
            <p:cNvSpPr/>
            <p:nvPr/>
          </p:nvSpPr>
          <p:spPr>
            <a:xfrm>
              <a:off x="4603971" y="1278575"/>
              <a:ext cx="31712" cy="33016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571" y="1"/>
                  </a:moveTo>
                  <a:cubicBezTo>
                    <a:pt x="251" y="24"/>
                    <a:pt x="46" y="252"/>
                    <a:pt x="23" y="526"/>
                  </a:cubicBezTo>
                  <a:cubicBezTo>
                    <a:pt x="23" y="571"/>
                    <a:pt x="23" y="594"/>
                    <a:pt x="23" y="617"/>
                  </a:cubicBezTo>
                  <a:cubicBezTo>
                    <a:pt x="0" y="914"/>
                    <a:pt x="274" y="1165"/>
                    <a:pt x="571" y="1165"/>
                  </a:cubicBezTo>
                  <a:cubicBezTo>
                    <a:pt x="845" y="1142"/>
                    <a:pt x="1119" y="914"/>
                    <a:pt x="1096" y="617"/>
                  </a:cubicBezTo>
                  <a:cubicBezTo>
                    <a:pt x="1096" y="594"/>
                    <a:pt x="1096" y="571"/>
                    <a:pt x="1096" y="526"/>
                  </a:cubicBezTo>
                  <a:cubicBezTo>
                    <a:pt x="1073" y="252"/>
                    <a:pt x="868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886;p42"/>
            <p:cNvSpPr/>
            <p:nvPr/>
          </p:nvSpPr>
          <p:spPr>
            <a:xfrm>
              <a:off x="4679015" y="1409902"/>
              <a:ext cx="39478" cy="30437"/>
            </a:xfrm>
            <a:custGeom>
              <a:avLst/>
              <a:gdLst/>
              <a:ahLst/>
              <a:cxnLst/>
              <a:rect l="l" t="t" r="r" b="b"/>
              <a:pathLst>
                <a:path w="1393" h="1074" extrusionOk="0">
                  <a:moveTo>
                    <a:pt x="685" y="0"/>
                  </a:moveTo>
                  <a:cubicBezTo>
                    <a:pt x="0" y="0"/>
                    <a:pt x="0" y="1073"/>
                    <a:pt x="685" y="1073"/>
                  </a:cubicBezTo>
                  <a:cubicBezTo>
                    <a:pt x="1392" y="1073"/>
                    <a:pt x="13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887;p42"/>
            <p:cNvSpPr/>
            <p:nvPr/>
          </p:nvSpPr>
          <p:spPr>
            <a:xfrm>
              <a:off x="4510165" y="1544432"/>
              <a:ext cx="29785" cy="33044"/>
            </a:xfrm>
            <a:custGeom>
              <a:avLst/>
              <a:gdLst/>
              <a:ahLst/>
              <a:cxnLst/>
              <a:rect l="l" t="t" r="r" b="b"/>
              <a:pathLst>
                <a:path w="1051" h="1166" extrusionOk="0">
                  <a:moveTo>
                    <a:pt x="526" y="1"/>
                  </a:moveTo>
                  <a:cubicBezTo>
                    <a:pt x="206" y="24"/>
                    <a:pt x="23" y="229"/>
                    <a:pt x="1" y="526"/>
                  </a:cubicBezTo>
                  <a:cubicBezTo>
                    <a:pt x="1" y="572"/>
                    <a:pt x="1" y="594"/>
                    <a:pt x="1" y="640"/>
                  </a:cubicBezTo>
                  <a:cubicBezTo>
                    <a:pt x="23" y="777"/>
                    <a:pt x="46" y="914"/>
                    <a:pt x="160" y="1005"/>
                  </a:cubicBezTo>
                  <a:cubicBezTo>
                    <a:pt x="252" y="1097"/>
                    <a:pt x="389" y="1165"/>
                    <a:pt x="526" y="1165"/>
                  </a:cubicBezTo>
                  <a:cubicBezTo>
                    <a:pt x="640" y="1142"/>
                    <a:pt x="777" y="1119"/>
                    <a:pt x="891" y="1005"/>
                  </a:cubicBezTo>
                  <a:cubicBezTo>
                    <a:pt x="982" y="891"/>
                    <a:pt x="1028" y="777"/>
                    <a:pt x="1028" y="640"/>
                  </a:cubicBezTo>
                  <a:cubicBezTo>
                    <a:pt x="1028" y="594"/>
                    <a:pt x="1051" y="572"/>
                    <a:pt x="1028" y="526"/>
                  </a:cubicBezTo>
                  <a:cubicBezTo>
                    <a:pt x="1028" y="389"/>
                    <a:pt x="982" y="252"/>
                    <a:pt x="891" y="161"/>
                  </a:cubicBezTo>
                  <a:cubicBezTo>
                    <a:pt x="800" y="69"/>
                    <a:pt x="640" y="1"/>
                    <a:pt x="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888;p42"/>
            <p:cNvSpPr/>
            <p:nvPr/>
          </p:nvSpPr>
          <p:spPr>
            <a:xfrm>
              <a:off x="4371753" y="1436429"/>
              <a:ext cx="37522" cy="29134"/>
            </a:xfrm>
            <a:custGeom>
              <a:avLst/>
              <a:gdLst/>
              <a:ahLst/>
              <a:cxnLst/>
              <a:rect l="l" t="t" r="r" b="b"/>
              <a:pathLst>
                <a:path w="1324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889;p42"/>
            <p:cNvSpPr/>
            <p:nvPr/>
          </p:nvSpPr>
          <p:spPr>
            <a:xfrm>
              <a:off x="5027654" y="1308984"/>
              <a:ext cx="25903" cy="19441"/>
            </a:xfrm>
            <a:custGeom>
              <a:avLst/>
              <a:gdLst/>
              <a:ahLst/>
              <a:cxnLst/>
              <a:rect l="l" t="t" r="r" b="b"/>
              <a:pathLst>
                <a:path w="914" h="686" fill="none" extrusionOk="0">
                  <a:moveTo>
                    <a:pt x="1" y="685"/>
                  </a:moveTo>
                  <a:cubicBezTo>
                    <a:pt x="298" y="434"/>
                    <a:pt x="594" y="206"/>
                    <a:pt x="914" y="1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890;p42"/>
            <p:cNvSpPr/>
            <p:nvPr/>
          </p:nvSpPr>
          <p:spPr>
            <a:xfrm>
              <a:off x="5107884" y="1234591"/>
              <a:ext cx="738087" cy="509752"/>
            </a:xfrm>
            <a:custGeom>
              <a:avLst/>
              <a:gdLst/>
              <a:ahLst/>
              <a:cxnLst/>
              <a:rect l="l" t="t" r="r" b="b"/>
              <a:pathLst>
                <a:path w="26044" h="17987" fill="none" extrusionOk="0">
                  <a:moveTo>
                    <a:pt x="0" y="1530"/>
                  </a:moveTo>
                  <a:cubicBezTo>
                    <a:pt x="3378" y="1"/>
                    <a:pt x="7464" y="1"/>
                    <a:pt x="10774" y="1667"/>
                  </a:cubicBezTo>
                  <a:cubicBezTo>
                    <a:pt x="15111" y="3858"/>
                    <a:pt x="17872" y="8766"/>
                    <a:pt x="17530" y="13605"/>
                  </a:cubicBezTo>
                  <a:cubicBezTo>
                    <a:pt x="17393" y="15522"/>
                    <a:pt x="16366" y="17782"/>
                    <a:pt x="14426" y="17896"/>
                  </a:cubicBezTo>
                  <a:cubicBezTo>
                    <a:pt x="13033" y="17987"/>
                    <a:pt x="11778" y="16777"/>
                    <a:pt x="11459" y="15408"/>
                  </a:cubicBezTo>
                  <a:cubicBezTo>
                    <a:pt x="11139" y="14038"/>
                    <a:pt x="11527" y="12600"/>
                    <a:pt x="12143" y="11322"/>
                  </a:cubicBezTo>
                  <a:cubicBezTo>
                    <a:pt x="14540" y="6278"/>
                    <a:pt x="20589" y="3356"/>
                    <a:pt x="26044" y="4269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891;p42"/>
            <p:cNvSpPr/>
            <p:nvPr/>
          </p:nvSpPr>
          <p:spPr>
            <a:xfrm>
              <a:off x="5877004" y="1362036"/>
              <a:ext cx="30437" cy="9721"/>
            </a:xfrm>
            <a:custGeom>
              <a:avLst/>
              <a:gdLst/>
              <a:ahLst/>
              <a:cxnLst/>
              <a:rect l="l" t="t" r="r" b="b"/>
              <a:pathLst>
                <a:path w="1074" h="343" fill="none" extrusionOk="0">
                  <a:moveTo>
                    <a:pt x="0" y="0"/>
                  </a:moveTo>
                  <a:cubicBezTo>
                    <a:pt x="366" y="92"/>
                    <a:pt x="731" y="206"/>
                    <a:pt x="1073" y="343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892;p42"/>
            <p:cNvSpPr/>
            <p:nvPr/>
          </p:nvSpPr>
          <p:spPr>
            <a:xfrm>
              <a:off x="3405995" y="1506799"/>
              <a:ext cx="525905" cy="362922"/>
            </a:xfrm>
            <a:custGeom>
              <a:avLst/>
              <a:gdLst/>
              <a:ahLst/>
              <a:cxnLst/>
              <a:rect l="l" t="t" r="r" b="b"/>
              <a:pathLst>
                <a:path w="18557" h="12806" fill="none" extrusionOk="0">
                  <a:moveTo>
                    <a:pt x="0" y="11984"/>
                  </a:moveTo>
                  <a:cubicBezTo>
                    <a:pt x="5159" y="12806"/>
                    <a:pt x="10682" y="9793"/>
                    <a:pt x="12782" y="4999"/>
                  </a:cubicBezTo>
                  <a:cubicBezTo>
                    <a:pt x="13398" y="3607"/>
                    <a:pt x="13627" y="1735"/>
                    <a:pt x="12463" y="754"/>
                  </a:cubicBezTo>
                  <a:cubicBezTo>
                    <a:pt x="11572" y="1"/>
                    <a:pt x="10157" y="138"/>
                    <a:pt x="9267" y="891"/>
                  </a:cubicBezTo>
                  <a:cubicBezTo>
                    <a:pt x="8377" y="1644"/>
                    <a:pt x="7989" y="2854"/>
                    <a:pt x="8035" y="4018"/>
                  </a:cubicBezTo>
                  <a:cubicBezTo>
                    <a:pt x="8080" y="5136"/>
                    <a:pt x="8468" y="6232"/>
                    <a:pt x="9153" y="7099"/>
                  </a:cubicBezTo>
                  <a:cubicBezTo>
                    <a:pt x="10203" y="8446"/>
                    <a:pt x="11824" y="9222"/>
                    <a:pt x="13490" y="9542"/>
                  </a:cubicBezTo>
                  <a:cubicBezTo>
                    <a:pt x="15156" y="9861"/>
                    <a:pt x="16868" y="9793"/>
                    <a:pt x="18557" y="9724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893;p42"/>
            <p:cNvSpPr/>
            <p:nvPr/>
          </p:nvSpPr>
          <p:spPr>
            <a:xfrm>
              <a:off x="5815514" y="3874631"/>
              <a:ext cx="357764" cy="308566"/>
            </a:xfrm>
            <a:custGeom>
              <a:avLst/>
              <a:gdLst/>
              <a:ahLst/>
              <a:cxnLst/>
              <a:rect l="l" t="t" r="r" b="b"/>
              <a:pathLst>
                <a:path w="12624" h="10888" fill="none" extrusionOk="0">
                  <a:moveTo>
                    <a:pt x="1188" y="2693"/>
                  </a:moveTo>
                  <a:cubicBezTo>
                    <a:pt x="1" y="4497"/>
                    <a:pt x="138" y="7076"/>
                    <a:pt x="1507" y="8742"/>
                  </a:cubicBezTo>
                  <a:cubicBezTo>
                    <a:pt x="2535" y="9975"/>
                    <a:pt x="4110" y="10659"/>
                    <a:pt x="5684" y="10751"/>
                  </a:cubicBezTo>
                  <a:cubicBezTo>
                    <a:pt x="7990" y="10888"/>
                    <a:pt x="10386" y="9724"/>
                    <a:pt x="11505" y="7715"/>
                  </a:cubicBezTo>
                  <a:cubicBezTo>
                    <a:pt x="12623" y="5684"/>
                    <a:pt x="12281" y="2899"/>
                    <a:pt x="10569" y="1347"/>
                  </a:cubicBezTo>
                  <a:cubicBezTo>
                    <a:pt x="9519" y="411"/>
                    <a:pt x="7876" y="0"/>
                    <a:pt x="6643" y="662"/>
                  </a:cubicBezTo>
                  <a:cubicBezTo>
                    <a:pt x="6027" y="1004"/>
                    <a:pt x="5548" y="1552"/>
                    <a:pt x="5228" y="2168"/>
                  </a:cubicBezTo>
                  <a:cubicBezTo>
                    <a:pt x="4840" y="2876"/>
                    <a:pt x="4635" y="3721"/>
                    <a:pt x="4794" y="4519"/>
                  </a:cubicBezTo>
                  <a:cubicBezTo>
                    <a:pt x="4954" y="5318"/>
                    <a:pt x="5502" y="6072"/>
                    <a:pt x="6278" y="6300"/>
                  </a:cubicBezTo>
                  <a:cubicBezTo>
                    <a:pt x="7054" y="6551"/>
                    <a:pt x="8013" y="6209"/>
                    <a:pt x="8332" y="5455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894;p42"/>
            <p:cNvSpPr/>
            <p:nvPr/>
          </p:nvSpPr>
          <p:spPr>
            <a:xfrm>
              <a:off x="3789564" y="2095589"/>
              <a:ext cx="492294" cy="274303"/>
            </a:xfrm>
            <a:custGeom>
              <a:avLst/>
              <a:gdLst/>
              <a:ahLst/>
              <a:cxnLst/>
              <a:rect l="l" t="t" r="r" b="b"/>
              <a:pathLst>
                <a:path w="17371" h="9679" fill="none" extrusionOk="0">
                  <a:moveTo>
                    <a:pt x="0" y="1210"/>
                  </a:moveTo>
                  <a:cubicBezTo>
                    <a:pt x="1119" y="457"/>
                    <a:pt x="2465" y="0"/>
                    <a:pt x="3812" y="69"/>
                  </a:cubicBezTo>
                  <a:cubicBezTo>
                    <a:pt x="5182" y="160"/>
                    <a:pt x="6505" y="799"/>
                    <a:pt x="7282" y="1917"/>
                  </a:cubicBezTo>
                  <a:cubicBezTo>
                    <a:pt x="8149" y="3127"/>
                    <a:pt x="8240" y="4702"/>
                    <a:pt x="8811" y="6072"/>
                  </a:cubicBezTo>
                  <a:cubicBezTo>
                    <a:pt x="9518" y="7829"/>
                    <a:pt x="11139" y="9267"/>
                    <a:pt x="13033" y="9473"/>
                  </a:cubicBezTo>
                  <a:cubicBezTo>
                    <a:pt x="14905" y="9678"/>
                    <a:pt x="16937" y="8445"/>
                    <a:pt x="17370" y="6597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895;p42"/>
            <p:cNvSpPr/>
            <p:nvPr/>
          </p:nvSpPr>
          <p:spPr>
            <a:xfrm>
              <a:off x="5531567" y="2350450"/>
              <a:ext cx="228392" cy="368732"/>
            </a:xfrm>
            <a:custGeom>
              <a:avLst/>
              <a:gdLst/>
              <a:ahLst/>
              <a:cxnLst/>
              <a:rect l="l" t="t" r="r" b="b"/>
              <a:pathLst>
                <a:path w="8059" h="13011" fill="none" extrusionOk="0">
                  <a:moveTo>
                    <a:pt x="8058" y="0"/>
                  </a:moveTo>
                  <a:cubicBezTo>
                    <a:pt x="4840" y="1530"/>
                    <a:pt x="1690" y="3858"/>
                    <a:pt x="571" y="7259"/>
                  </a:cubicBezTo>
                  <a:cubicBezTo>
                    <a:pt x="1" y="8948"/>
                    <a:pt x="138" y="11116"/>
                    <a:pt x="1576" y="12212"/>
                  </a:cubicBezTo>
                  <a:cubicBezTo>
                    <a:pt x="2078" y="12577"/>
                    <a:pt x="2671" y="12782"/>
                    <a:pt x="3288" y="12874"/>
                  </a:cubicBezTo>
                  <a:cubicBezTo>
                    <a:pt x="4543" y="13011"/>
                    <a:pt x="5935" y="12509"/>
                    <a:pt x="6460" y="11367"/>
                  </a:cubicBezTo>
                  <a:cubicBezTo>
                    <a:pt x="7008" y="10249"/>
                    <a:pt x="6232" y="8605"/>
                    <a:pt x="4977" y="8628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896;p42"/>
            <p:cNvSpPr/>
            <p:nvPr/>
          </p:nvSpPr>
          <p:spPr>
            <a:xfrm>
              <a:off x="3909867" y="3461123"/>
              <a:ext cx="298250" cy="381683"/>
            </a:xfrm>
            <a:custGeom>
              <a:avLst/>
              <a:gdLst/>
              <a:ahLst/>
              <a:cxnLst/>
              <a:rect l="l" t="t" r="r" b="b"/>
              <a:pathLst>
                <a:path w="10524" h="13468" fill="none" extrusionOk="0">
                  <a:moveTo>
                    <a:pt x="1" y="434"/>
                  </a:moveTo>
                  <a:cubicBezTo>
                    <a:pt x="1439" y="0"/>
                    <a:pt x="3037" y="228"/>
                    <a:pt x="4383" y="868"/>
                  </a:cubicBezTo>
                  <a:cubicBezTo>
                    <a:pt x="5753" y="1507"/>
                    <a:pt x="6917" y="2534"/>
                    <a:pt x="7875" y="3698"/>
                  </a:cubicBezTo>
                  <a:cubicBezTo>
                    <a:pt x="9222" y="5319"/>
                    <a:pt x="10249" y="7259"/>
                    <a:pt x="10432" y="9359"/>
                  </a:cubicBezTo>
                  <a:cubicBezTo>
                    <a:pt x="10523" y="10363"/>
                    <a:pt x="10386" y="11459"/>
                    <a:pt x="9770" y="12280"/>
                  </a:cubicBezTo>
                  <a:cubicBezTo>
                    <a:pt x="9131" y="13079"/>
                    <a:pt x="7921" y="13467"/>
                    <a:pt x="7054" y="12942"/>
                  </a:cubicBezTo>
                  <a:cubicBezTo>
                    <a:pt x="6072" y="12326"/>
                    <a:pt x="5981" y="10934"/>
                    <a:pt x="6095" y="9769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s 4 planos del desarrollo infantil según María Montessori - EL CLUB DE  LOS LIBROS PERDI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35" y="1779738"/>
            <a:ext cx="4845942" cy="28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229</Words>
  <Application>Microsoft Office PowerPoint</Application>
  <PresentationFormat>Presentación en pantalla (16:9)</PresentationFormat>
  <Paragraphs>13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Mitr</vt:lpstr>
      <vt:lpstr>Didact Gothic</vt:lpstr>
      <vt:lpstr>Varela</vt:lpstr>
      <vt:lpstr>Reading Workshop by Slidesgo</vt:lpstr>
      <vt:lpstr>Semana del Párvulo</vt:lpstr>
      <vt:lpstr>Propósito </vt:lpstr>
      <vt:lpstr>Educación Parvularia</vt:lpstr>
      <vt:lpstr>¿Qué la hace ser tan importante? </vt:lpstr>
      <vt:lpstr>Y lo mejor de todo es…</vt:lpstr>
      <vt:lpstr>En esta semana tan especial desearles muchas felicidad y agradecer la importante labor que llevan a cabo cada una de nuestras educadoras.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del Párvulo</dc:title>
  <dc:creator>Jose Zavando M</dc:creator>
  <cp:lastModifiedBy>Carlos</cp:lastModifiedBy>
  <cp:revision>11</cp:revision>
  <dcterms:modified xsi:type="dcterms:W3CDTF">2020-10-22T02:02:30Z</dcterms:modified>
</cp:coreProperties>
</file>